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notesSlides/notesSlide24.xml" ContentType="application/vnd.openxmlformats-officedocument.presentationml.notesSlide+xml"/>
  <Override PartName="/ppt/charts/chart90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59.xml" ContentType="application/vnd.openxmlformats-officedocument.drawingml.chart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48.xml" ContentType="application/vnd.openxmlformats-officedocument.drawingml.chart+xml"/>
  <Override PartName="/ppt/charts/chart77.xml" ContentType="application/vnd.openxmlformats-officedocument.drawingml.chart+xml"/>
  <Override PartName="/ppt/charts/chart95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notesSlides/notesSlide18.xml" ContentType="application/vnd.openxmlformats-officedocument.presentationml.notesSlide+xml"/>
  <Override PartName="/ppt/charts/chart73.xml" ContentType="application/vnd.openxmlformats-officedocument.drawingml.chart+xml"/>
  <Override PartName="/ppt/charts/chart91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charts/chart40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102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charts/chart96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notesSlides/notesSlide19.xml" ContentType="application/vnd.openxmlformats-officedocument.presentationml.notesSlide+xml"/>
  <Override PartName="/ppt/charts/chart85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3.xml" ContentType="application/vnd.openxmlformats-officedocument.drawingml.chart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charts/chart2.xml" ContentType="application/vnd.openxmlformats-officedocument.drawingml.chart+xml"/>
  <Override PartName="/ppt/charts/chart79.xml" ContentType="application/vnd.openxmlformats-officedocument.drawingml.chart+xml"/>
  <Override PartName="/ppt/charts/chart97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charts/chart104.xml" ContentType="application/vnd.openxmlformats-officedocument.drawingml.chart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charts/chart72.xml" ContentType="application/vnd.openxmlformats-officedocument.drawingml.chart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61.xml" ContentType="application/vnd.openxmlformats-officedocument.drawingml.chart+xml"/>
  <Override PartName="/ppt/slides/slide40.xml" ContentType="application/vnd.openxmlformats-officedocument.presentationml.slide+xml"/>
  <Override PartName="/ppt/charts/chart5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0"/>
  </p:notesMasterIdLst>
  <p:handoutMasterIdLst>
    <p:handoutMasterId r:id="rId121"/>
  </p:handoutMasterIdLst>
  <p:sldIdLst>
    <p:sldId id="540" r:id="rId2"/>
    <p:sldId id="636" r:id="rId3"/>
    <p:sldId id="764" r:id="rId4"/>
    <p:sldId id="541" r:id="rId5"/>
    <p:sldId id="585" r:id="rId6"/>
    <p:sldId id="586" r:id="rId7"/>
    <p:sldId id="626" r:id="rId8"/>
    <p:sldId id="587" r:id="rId9"/>
    <p:sldId id="588" r:id="rId10"/>
    <p:sldId id="634" r:id="rId11"/>
    <p:sldId id="635" r:id="rId12"/>
    <p:sldId id="591" r:id="rId13"/>
    <p:sldId id="596" r:id="rId14"/>
    <p:sldId id="627" r:id="rId15"/>
    <p:sldId id="598" r:id="rId16"/>
    <p:sldId id="599" r:id="rId17"/>
    <p:sldId id="600" r:id="rId18"/>
    <p:sldId id="601" r:id="rId19"/>
    <p:sldId id="602" r:id="rId20"/>
    <p:sldId id="603" r:id="rId21"/>
    <p:sldId id="604" r:id="rId22"/>
    <p:sldId id="605" r:id="rId23"/>
    <p:sldId id="643" r:id="rId24"/>
    <p:sldId id="872" r:id="rId25"/>
    <p:sldId id="607" r:id="rId26"/>
    <p:sldId id="608" r:id="rId27"/>
    <p:sldId id="609" r:id="rId28"/>
    <p:sldId id="644" r:id="rId29"/>
    <p:sldId id="645" r:id="rId30"/>
    <p:sldId id="646" r:id="rId31"/>
    <p:sldId id="647" r:id="rId32"/>
    <p:sldId id="648" r:id="rId33"/>
    <p:sldId id="649" r:id="rId34"/>
    <p:sldId id="650" r:id="rId35"/>
    <p:sldId id="844" r:id="rId36"/>
    <p:sldId id="845" r:id="rId37"/>
    <p:sldId id="847" r:id="rId38"/>
    <p:sldId id="846" r:id="rId39"/>
    <p:sldId id="848" r:id="rId40"/>
    <p:sldId id="849" r:id="rId41"/>
    <p:sldId id="850" r:id="rId42"/>
    <p:sldId id="853" r:id="rId43"/>
    <p:sldId id="854" r:id="rId44"/>
    <p:sldId id="855" r:id="rId45"/>
    <p:sldId id="859" r:id="rId46"/>
    <p:sldId id="860" r:id="rId47"/>
    <p:sldId id="861" r:id="rId48"/>
    <p:sldId id="863" r:id="rId49"/>
    <p:sldId id="864" r:id="rId50"/>
    <p:sldId id="866" r:id="rId51"/>
    <p:sldId id="868" r:id="rId52"/>
    <p:sldId id="869" r:id="rId53"/>
    <p:sldId id="870" r:id="rId54"/>
    <p:sldId id="792" r:id="rId55"/>
    <p:sldId id="793" r:id="rId56"/>
    <p:sldId id="794" r:id="rId57"/>
    <p:sldId id="796" r:id="rId58"/>
    <p:sldId id="797" r:id="rId59"/>
    <p:sldId id="798" r:id="rId60"/>
    <p:sldId id="799" r:id="rId61"/>
    <p:sldId id="800" r:id="rId62"/>
    <p:sldId id="801" r:id="rId63"/>
    <p:sldId id="802" r:id="rId64"/>
    <p:sldId id="804" r:id="rId65"/>
    <p:sldId id="695" r:id="rId66"/>
    <p:sldId id="834" r:id="rId67"/>
    <p:sldId id="835" r:id="rId68"/>
    <p:sldId id="836" r:id="rId69"/>
    <p:sldId id="837" r:id="rId70"/>
    <p:sldId id="873" r:id="rId71"/>
    <p:sldId id="841" r:id="rId72"/>
    <p:sldId id="842" r:id="rId73"/>
    <p:sldId id="874" r:id="rId74"/>
    <p:sldId id="730" r:id="rId75"/>
    <p:sldId id="806" r:id="rId76"/>
    <p:sldId id="808" r:id="rId77"/>
    <p:sldId id="809" r:id="rId78"/>
    <p:sldId id="810" r:id="rId79"/>
    <p:sldId id="812" r:id="rId80"/>
    <p:sldId id="813" r:id="rId81"/>
    <p:sldId id="875" r:id="rId82"/>
    <p:sldId id="815" r:id="rId83"/>
    <p:sldId id="816" r:id="rId84"/>
    <p:sldId id="817" r:id="rId85"/>
    <p:sldId id="818" r:id="rId86"/>
    <p:sldId id="819" r:id="rId87"/>
    <p:sldId id="820" r:id="rId88"/>
    <p:sldId id="821" r:id="rId89"/>
    <p:sldId id="822" r:id="rId90"/>
    <p:sldId id="823" r:id="rId91"/>
    <p:sldId id="824" r:id="rId92"/>
    <p:sldId id="826" r:id="rId93"/>
    <p:sldId id="825" r:id="rId94"/>
    <p:sldId id="827" r:id="rId95"/>
    <p:sldId id="734" r:id="rId96"/>
    <p:sldId id="830" r:id="rId97"/>
    <p:sldId id="831" r:id="rId98"/>
    <p:sldId id="832" r:id="rId99"/>
    <p:sldId id="759" r:id="rId100"/>
    <p:sldId id="770" r:id="rId101"/>
    <p:sldId id="772" r:id="rId102"/>
    <p:sldId id="773" r:id="rId103"/>
    <p:sldId id="774" r:id="rId104"/>
    <p:sldId id="775" r:id="rId105"/>
    <p:sldId id="776" r:id="rId106"/>
    <p:sldId id="779" r:id="rId107"/>
    <p:sldId id="780" r:id="rId108"/>
    <p:sldId id="782" r:id="rId109"/>
    <p:sldId id="783" r:id="rId110"/>
    <p:sldId id="784" r:id="rId111"/>
    <p:sldId id="786" r:id="rId112"/>
    <p:sldId id="788" r:id="rId113"/>
    <p:sldId id="789" r:id="rId114"/>
    <p:sldId id="791" r:id="rId115"/>
    <p:sldId id="765" r:id="rId116"/>
    <p:sldId id="766" r:id="rId117"/>
    <p:sldId id="767" r:id="rId118"/>
    <p:sldId id="768" r:id="rId119"/>
  </p:sldIdLst>
  <p:sldSz cx="9144000" cy="6858000" type="screen4x3"/>
  <p:notesSz cx="70104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  <p:clrMru>
    <a:srgbClr val="4F6228"/>
    <a:srgbClr val="77933C"/>
    <a:srgbClr val="D7E4BD"/>
    <a:srgbClr val="FFFF00"/>
    <a:srgbClr val="CC00FF"/>
    <a:srgbClr val="F29402"/>
    <a:srgbClr val="00662C"/>
    <a:srgbClr val="DDD9C3"/>
    <a:srgbClr val="B3A979"/>
    <a:srgbClr val="707146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5" autoAdjust="0"/>
    <p:restoredTop sz="94261" autoAdjust="0"/>
  </p:normalViewPr>
  <p:slideViewPr>
    <p:cSldViewPr snapToGrid="0" showGuides="1">
      <p:cViewPr varScale="1">
        <p:scale>
          <a:sx n="126" d="100"/>
          <a:sy n="126" d="100"/>
        </p:scale>
        <p:origin x="-1236" y="-96"/>
      </p:cViewPr>
      <p:guideLst>
        <p:guide orient="horz" pos="551"/>
        <p:guide orient="horz"/>
        <p:guide orient="horz" pos="3721"/>
        <p:guide orient="horz" pos="628"/>
        <p:guide orient="horz" pos="133"/>
        <p:guide orient="horz" pos="627"/>
        <p:guide orient="horz" pos="1259"/>
        <p:guide orient="horz" pos="309"/>
        <p:guide orient="horz" pos="827"/>
        <p:guide orient="horz" pos="3593"/>
        <p:guide pos="113"/>
        <p:guide pos="2878"/>
        <p:guide pos="4034"/>
        <p:guide pos="5615"/>
        <p:guide pos="5159"/>
      </p:guideLst>
    </p:cSldViewPr>
  </p:slideViewPr>
  <p:outlineViewPr>
    <p:cViewPr>
      <p:scale>
        <a:sx n="33" d="100"/>
        <a:sy n="33" d="100"/>
      </p:scale>
      <p:origin x="0" y="21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5_02_2011-correcciones%20ala&#237;n%2014\00-PRIRES-I%20Poblaci&#243;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PRIRES%20graficados\00-PRIRES-I.xlsx" TargetMode="External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loc.xlsx" TargetMode="External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loc.xlsx" TargetMode="External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loc.xlsx" TargetMode="External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loc.xlsx" TargetMode="External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loc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PRIRES%20graficados\00-PRIRES-I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5_02_2011-correcciones%20ala&#237;n%2014\00-PRIRES-I%20Poblaci&#243;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7_02\00-PRIRES-I%20Poblaci&#243;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5_02_2011-correcciones%20ala&#237;n%2014\00-PRIRES-I%20Poblaci&#243;n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3_02_tarde\00-PRIRES-I%20Poblaci&#243;n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a.resano\Desktop\19_02\00-PRIRES-I%20Poblaci&#243;n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a.resano\Desktop\19_02\00-PRIRES-I%20Poblaci&#243;n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9_02_tarde\00-PRIRES-I%20Poblaci&#243;n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9_02_tarde\00-PRIRES-I%20Poblaci&#243;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5_02_2011-correcciones%20ala&#237;n%2014\00-PRIRES-I%20Poblaci&#243;n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9_02_tarde\00-PRIRES-I%20Poblaci&#243;n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PRIRES%20graficados\00-PRIRES-I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9_02_tarde\00-PRIRES-I%20Poblaci&#243;n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00-PRIRES-I%20Poblaci&#243;n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7_02\00-PRIRES-I%20Poblaci&#243;n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5_02_2011-correcciones%20ala&#237;n%2014\00-PRIRES-I%20Poblaci&#243;n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presentaci&#243;n%208_02_2010\9_02_2010\00-PRIRES-I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a.resano\Desktop\19_02\00-PRIRES-I%20Poblaci&#243;n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-APPINTRAFP12\DE$\LEONOR\nuevas%20graficas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presentaci&#243;n%208_02_2010\9_02_2010\00-PRIRES-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7_02\00-PRIRES-I%20Poblaci&#243;n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00-PRIRES-I%20Poblaci&#243;n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5_02_2011-correcciones%20ala&#237;n%2014\00-PRIRES-I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AUsuarios\prog_2011\Mexico\00-PRIRES-II%20Sociales-3feb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9_02_tarde\00-PRIRES-II%20Sociales-3feb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AUsuarios\prog_2011\Mexico\00-PRIRES-II%20Sociales-3feb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9_02_tarde\00-PRIRES-II%20Sociales-3feb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AUsuarios\prog_2011\Mexico\00-PRIRES-II%20Sociales-3feb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ultados%20definitivos%20censo%202010\17_02\00-PRIRES-II%20Sociales-3feb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AUsuarios\prog_2011\cuadros%20presentaci&#243;n%20definitivos\00-PRIRES-II%20Sociales-3feb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ultados%20definitivos%20censo%202010\17_02\00-PRIRES-II%20Sociales-3feb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presentaci&#243;n%208_02_2010\9_02_2010\00-PRIRES-I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AUsuarios\prog_2011\Mexico\00-PRIRES-II%20Sociales-3feb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00-PRIRES-II%20Sociales-3feb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3_02_tarde\00-PRIRES-II%20Sociales-3feb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AUsuarios\prog_2011\Mexico\00-PRIRESII-Salud_discap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9_02_tarde\00-PRIRESII-Salud_discap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a.resano\Desktop\19_02_tarde\00-PRIRESII-Salud_discap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00-PRIRESII-Salud_discap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00-PRIRESII-Salud_discap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00-PRIRESII-Salud_discap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00-PRIRESII-Salud_discap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5_02_2011-correcciones%20ala&#237;n%2014\00-PRIRES-I%20Poblaci&#243;n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AUsuarios\prog_2011\Mexico\00-PRIRESII-Salud_discap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9_02_tarde\00-PRIRESII-Salud_discap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-APPINTRAFP12\DE$\cuadros%20presentaci&#243;n%20definitivos\PRIRES%20graficados\00-PRIRES-III_modi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-APPINTRAFP12\DE$\cuadros%20presentaci&#243;n%20definitivos\PRIRES%20graficados\00-PRIRES-III_modi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ultados%20definitivos%20censo%202010\17_02\00-PRIRES-III_modi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-APPINTRAFP12\DE$\cuadros%20presentaci&#243;n%20definitivos\PRIRES%20graficados\00-PRIRES-III_modi.xlsx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ultados%20definitivos%20censo%202010\17_02\00-PRIRES-III_modi.xlsx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presentaci&#243;n%208_02_2010\9_02_2010\00-PRIRES-III_modi.xlsx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9_02_tarde\00-PRIRES-III_modi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00-PRIRES-III_mod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PRIRES%20graficados\00-PRIRES-I.xlsx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3_02_tarde\00-PRIRES-III_modi.xlsx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a.resano\Desktop\19_02\GraficasSojo(3).xls" TargetMode="Externa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economicas.xlsx" TargetMode="Externa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a.resano\Desktop\19_02\GraficasSojo(3)1.xls" TargetMode="Externa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a.resano\Desktop\19_02\GraficasSojo(3)1.xls" TargetMode="Externa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economicas.xlsx" TargetMode="Externa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a.resano\Desktop\19_02\GraficasSojo(3)1.xls" TargetMode="Externa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sa.resano\Desktop\19_02\GraficasSojo(3)1.xls" TargetMode="Externa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9_02_tarde\00-PRIRES-V%20Vivienda.xlsx" TargetMode="Externa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esultados%20definitivos%20censo%202010\25_02_reuni&#243;n\00-PRIRES-V%20Viviend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PRIRES%20graficados\00-PRIRES-I.xlsx" TargetMode="Externa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1\Tab.%20b&#225;sicos\cuadros%20presentaci&#243;n%20definitivos\Indicadores%2009-02-11\00-PRIRES-V_corta_sf_R.xlsx" TargetMode="Externa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1\Tab.%20b&#225;sicos\cuadros%20presentaci&#243;n%20definitivos\Indicadores%2009-02-11\00-PRIRES-V_corta_sf_R.xlsx" TargetMode="External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1\Tab.%20b&#225;sicos\cuadros%20presentaci&#243;n%20definitivos\Indicadores%2009-02-11\00-PRIRES-V%20Vivienda.xlsx" TargetMode="Externa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1\Tab.%20b&#225;sicos\cuadros%20presentaci&#243;n%20definitivos\Indicadores%2009-02-11\00-PRIRES-V%20Vivienda.xlsx" TargetMode="Externa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00-PRIRES-V%20Vivienda.xlsx" TargetMode="Externa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1\Tab.%20b&#225;sicos\cuadros%20presentaci&#243;n%20definitivos\Indicadores%2009-02-11\00-PRIRES-V%20Vivienda.xlsx" TargetMode="External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1\Tab.%20b&#225;sicos\cuadros%20presentaci&#243;n%20definitivos\Indicadores%2009-02-11\00-PRIRES-V_corta_sf_R.xlsx" TargetMode="External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9_02_tarde\00-PRIRES-V%20Vivienda.xlsx" TargetMode="Externa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7_02\00-PRIRES-V%20Vivienda.xlsx" TargetMode="External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3_02_tarde\00-PRIRES-V%20Viviend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PRIRES%20graficados\00-PRIRES-I.xlsx" TargetMode="External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1\Tab.%20b&#225;sicos\cuadros%20presentaci&#243;n%20definitivos\Indicadores%2009-02-11\00-PRIRES-V_corta_sf_R.xlsx" TargetMode="External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7_02\00-PRIRES-V%20Vivienda.xlsx" TargetMode="Externa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9_02_tarde\00-PRIRES-V%20Vivienda.xlsx" TargetMode="External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ultados%20definitivos%20censo%202010\17_02\00-PRIRES-V%20Vivienda.xlsx" TargetMode="External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9_02_tarde\00-PRIRES-V%20Vivienda.xlsx" TargetMode="External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9_02_tarde\00-PRIRES-V%20Vivienda.xlsx" TargetMode="External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00-PRIRES-V%20Vivienda.xlsx" TargetMode="External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presentaci&#243;n%208_02_2010\9_02_2010\00-PRIRES-V_corta_sf_R.xlsx" TargetMode="External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1\Tab.%20b&#225;sicos\cuadros%20presentaci&#243;n%20definitivos\Indicadores%2009-02-11\00-PRIRES-VI%20Hogares.xlsx" TargetMode="External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-APPINTRAFP12\DE$\cuadros%20presentaci&#243;n%20definitivos\PRIRES%20graficados\00-PRIRES-V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PRIRES%20graficados\00-PRIRES-I.xlsx" TargetMode="External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19_02_tarde\00-PRIRES-VI%20Hogares.xlsx" TargetMode="External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loc.xlsx" TargetMode="External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loc.xlsx" TargetMode="External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loc.xlsx" TargetMode="External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loc.xlsx" TargetMode="External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loc.xlsx" TargetMode="External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loc.xlsx" TargetMode="External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loc.xlsx" TargetMode="External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loc.xlsx" TargetMode="External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Prog_2010\Censo%202010\Resumen%20de%20resultados%20definitivos\presentaci&#243;n\25_02_reuni&#243;n\lo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I.1!$A$4</c:f>
              <c:strCache>
                <c:ptCount val="1"/>
                <c:pt idx="0">
                  <c:v>Estados Unidos Mexicanos</c:v>
                </c:pt>
              </c:strCache>
            </c:strRef>
          </c:tx>
          <c:spPr>
            <a:solidFill>
              <a:srgbClr val="9BC11B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12"/>
            <c:spPr>
              <a:solidFill>
                <a:srgbClr val="00662C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12"/>
              <c:delete val="1"/>
            </c:dLbl>
            <c:numFmt formatCode="#,##0.0" sourceLinked="0"/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numRef>
              <c:f>I.1!$B$3:$N$3</c:f>
              <c:numCache>
                <c:formatCode>General</c:formatCode>
                <c:ptCount val="13"/>
                <c:pt idx="0">
                  <c:v>1895</c:v>
                </c:pt>
                <c:pt idx="1">
                  <c:v>1900</c:v>
                </c:pt>
                <c:pt idx="2">
                  <c:v>1910</c:v>
                </c:pt>
                <c:pt idx="3">
                  <c:v>1921</c:v>
                </c:pt>
                <c:pt idx="4">
                  <c:v>1930</c:v>
                </c:pt>
                <c:pt idx="5">
                  <c:v>1940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1990</c:v>
                </c:pt>
                <c:pt idx="11">
                  <c:v>2000</c:v>
                </c:pt>
                <c:pt idx="12">
                  <c:v>2010</c:v>
                </c:pt>
              </c:numCache>
            </c:numRef>
          </c:cat>
          <c:val>
            <c:numRef>
              <c:f>I.1!$B$4:$N$4</c:f>
              <c:numCache>
                <c:formatCode>##\ ###\ ##0</c:formatCode>
                <c:ptCount val="13"/>
                <c:pt idx="0">
                  <c:v>12700294</c:v>
                </c:pt>
                <c:pt idx="1">
                  <c:v>13607259</c:v>
                </c:pt>
                <c:pt idx="2">
                  <c:v>15160369</c:v>
                </c:pt>
                <c:pt idx="3">
                  <c:v>14334780</c:v>
                </c:pt>
                <c:pt idx="4">
                  <c:v>16552722</c:v>
                </c:pt>
                <c:pt idx="5">
                  <c:v>19653552</c:v>
                </c:pt>
                <c:pt idx="6">
                  <c:v>25791017</c:v>
                </c:pt>
                <c:pt idx="7">
                  <c:v>34923129</c:v>
                </c:pt>
                <c:pt idx="8">
                  <c:v>48225238</c:v>
                </c:pt>
                <c:pt idx="9">
                  <c:v>66846833</c:v>
                </c:pt>
                <c:pt idx="10">
                  <c:v>81249645</c:v>
                </c:pt>
                <c:pt idx="11">
                  <c:v>97483412</c:v>
                </c:pt>
                <c:pt idx="12" formatCode="##\ ###\ ###">
                  <c:v>112336538</c:v>
                </c:pt>
              </c:numCache>
            </c:numRef>
          </c:val>
        </c:ser>
        <c:shape val="box"/>
        <c:axId val="113387392"/>
        <c:axId val="113388928"/>
        <c:axId val="0"/>
      </c:bar3DChart>
      <c:catAx>
        <c:axId val="1133873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US" sz="1400" b="1">
                <a:solidFill>
                  <a:schemeClr val="accent3">
                    <a:lumMod val="50000"/>
                  </a:schemeClr>
                </a:solidFill>
              </a:defRPr>
            </a:pPr>
            <a:endParaRPr lang="es-MX"/>
          </a:p>
        </c:txPr>
        <c:crossAx val="113388928"/>
        <c:crosses val="autoZero"/>
        <c:auto val="1"/>
        <c:lblAlgn val="ctr"/>
        <c:lblOffset val="100"/>
        <c:tickLblSkip val="1"/>
      </c:catAx>
      <c:valAx>
        <c:axId val="113388928"/>
        <c:scaling>
          <c:orientation val="minMax"/>
        </c:scaling>
        <c:delete val="1"/>
        <c:axPos val="l"/>
        <c:numFmt formatCode="##\ ###\ ##0" sourceLinked="1"/>
        <c:tickLblPos val="none"/>
        <c:crossAx val="113387392"/>
        <c:crosses val="autoZero"/>
        <c:crossBetween val="between"/>
        <c:dispUnits>
          <c:builtInUnit val="millions"/>
          <c:dispUnitsLbl>
            <c:layout/>
            <c:txPr>
              <a:bodyPr/>
              <a:lstStyle/>
              <a:p>
                <a:pPr>
                  <a:defRPr lang="en-US"/>
                </a:pPr>
                <a:endParaRPr lang="es-MX"/>
              </a:p>
            </c:txPr>
          </c:dispUnitsLbl>
        </c:dispUnits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>
        <c:manualLayout>
          <c:layoutTarget val="inner"/>
          <c:xMode val="edge"/>
          <c:yMode val="edge"/>
          <c:x val="0.29688935014929152"/>
          <c:y val="5.5473178212273995E-2"/>
          <c:w val="0.70311064985071658"/>
          <c:h val="0.90928138407477821"/>
        </c:manualLayout>
      </c:layout>
      <c:barChart>
        <c:barDir val="bar"/>
        <c:grouping val="clustered"/>
        <c:ser>
          <c:idx val="0"/>
          <c:order val="0"/>
          <c:spPr>
            <a:gradFill>
              <a:gsLst>
                <a:gs pos="0">
                  <a:srgbClr val="F79646">
                    <a:lumMod val="50000"/>
                  </a:srgbClr>
                </a:gs>
                <a:gs pos="50000">
                  <a:srgbClr val="F29402"/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0" h="0"/>
            </a:sp3d>
          </c:spPr>
          <c:dPt>
            <c:idx val="0"/>
            <c:spPr>
              <a:gradFill>
                <a:gsLst>
                  <a:gs pos="0">
                    <a:srgbClr val="3E4D1F"/>
                  </a:gs>
                  <a:gs pos="50000">
                    <a:srgbClr val="77933C"/>
                  </a:gs>
                  <a:gs pos="100000">
                    <a:srgbClr val="3E4D1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gradFill>
                <a:gsLst>
                  <a:gs pos="0">
                    <a:srgbClr val="3E4D1F"/>
                  </a:gs>
                  <a:gs pos="50000">
                    <a:srgbClr val="77933C"/>
                  </a:gs>
                  <a:gs pos="100000">
                    <a:srgbClr val="3E4D1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2"/>
            <c:spPr>
              <a:gradFill>
                <a:gsLst>
                  <a:gs pos="0">
                    <a:srgbClr val="3E4D1F"/>
                  </a:gs>
                  <a:gs pos="50000">
                    <a:srgbClr val="77933C"/>
                  </a:gs>
                  <a:gs pos="100000">
                    <a:srgbClr val="3E4D1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3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4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5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6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7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8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9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0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1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2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3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4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5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6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7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cat>
            <c:strRef>
              <c:f>I.5!$A$33:$A$50</c:f>
              <c:strCache>
                <c:ptCount val="18"/>
                <c:pt idx="0">
                  <c:v>0-4 años</c:v>
                </c:pt>
                <c:pt idx="1">
                  <c:v>5-9 años</c:v>
                </c:pt>
                <c:pt idx="2">
                  <c:v>10-14  años</c:v>
                </c:pt>
                <c:pt idx="3">
                  <c:v>15-19  años</c:v>
                </c:pt>
                <c:pt idx="4">
                  <c:v>20-24  años</c:v>
                </c:pt>
                <c:pt idx="5">
                  <c:v>25-29  años</c:v>
                </c:pt>
                <c:pt idx="6">
                  <c:v>30-34  años</c:v>
                </c:pt>
                <c:pt idx="7">
                  <c:v>35-39  años</c:v>
                </c:pt>
                <c:pt idx="8">
                  <c:v>40-44  años</c:v>
                </c:pt>
                <c:pt idx="9">
                  <c:v>45-49  años</c:v>
                </c:pt>
                <c:pt idx="10">
                  <c:v>50-54  años</c:v>
                </c:pt>
                <c:pt idx="11">
                  <c:v>55-59  años</c:v>
                </c:pt>
                <c:pt idx="12">
                  <c:v>60-64  años</c:v>
                </c:pt>
                <c:pt idx="13">
                  <c:v>65-69  años</c:v>
                </c:pt>
                <c:pt idx="14">
                  <c:v>70-74  años</c:v>
                </c:pt>
                <c:pt idx="15">
                  <c:v>75-79  años</c:v>
                </c:pt>
                <c:pt idx="16">
                  <c:v>80-84  años</c:v>
                </c:pt>
                <c:pt idx="17">
                  <c:v>85 y más años</c:v>
                </c:pt>
              </c:strCache>
            </c:strRef>
          </c:cat>
          <c:val>
            <c:numRef>
              <c:f>I.5!$K$33:$K$50</c:f>
              <c:numCache>
                <c:formatCode>0.0</c:formatCode>
                <c:ptCount val="18"/>
                <c:pt idx="0">
                  <c:v>-4.8</c:v>
                </c:pt>
                <c:pt idx="1">
                  <c:v>-5.0999999999999996</c:v>
                </c:pt>
                <c:pt idx="2">
                  <c:v>-5</c:v>
                </c:pt>
                <c:pt idx="3">
                  <c:v>-5</c:v>
                </c:pt>
                <c:pt idx="4">
                  <c:v>-4.3</c:v>
                </c:pt>
                <c:pt idx="5">
                  <c:v>-3.8</c:v>
                </c:pt>
                <c:pt idx="6">
                  <c:v>-3.6</c:v>
                </c:pt>
                <c:pt idx="7">
                  <c:v>-3.6</c:v>
                </c:pt>
                <c:pt idx="8">
                  <c:v>-3</c:v>
                </c:pt>
                <c:pt idx="9">
                  <c:v>-2.5</c:v>
                </c:pt>
                <c:pt idx="10">
                  <c:v>-2.2000000000000002</c:v>
                </c:pt>
                <c:pt idx="11">
                  <c:v>-1.7</c:v>
                </c:pt>
                <c:pt idx="12">
                  <c:v>-1.3</c:v>
                </c:pt>
                <c:pt idx="13">
                  <c:v>-1</c:v>
                </c:pt>
                <c:pt idx="14">
                  <c:v>-0.8</c:v>
                </c:pt>
                <c:pt idx="15">
                  <c:v>-0.5</c:v>
                </c:pt>
                <c:pt idx="16">
                  <c:v>-0.30000000000000032</c:v>
                </c:pt>
                <c:pt idx="17">
                  <c:v>-0.30000000000000032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9BBB59">
                    <a:lumMod val="50000"/>
                  </a:srgbClr>
                </a:gs>
                <a:gs pos="50000">
                  <a:srgbClr val="9BC11B"/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0" h="0"/>
            </a:sp3d>
          </c:spPr>
          <c:dPt>
            <c:idx val="0"/>
            <c:spPr>
              <a:gradFill>
                <a:gsLst>
                  <a:gs pos="0">
                    <a:srgbClr val="3E4D1F"/>
                  </a:gs>
                  <a:gs pos="50000">
                    <a:srgbClr val="77933C"/>
                  </a:gs>
                  <a:gs pos="100000">
                    <a:srgbClr val="3E4D1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gradFill>
                <a:gsLst>
                  <a:gs pos="0">
                    <a:srgbClr val="3E4D1F"/>
                  </a:gs>
                  <a:gs pos="50000">
                    <a:srgbClr val="77933C"/>
                  </a:gs>
                  <a:gs pos="100000">
                    <a:srgbClr val="3E4D1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2"/>
            <c:spPr>
              <a:gradFill>
                <a:gsLst>
                  <a:gs pos="0">
                    <a:srgbClr val="3E4D1F"/>
                  </a:gs>
                  <a:gs pos="50000">
                    <a:srgbClr val="77933C"/>
                  </a:gs>
                  <a:gs pos="100000">
                    <a:srgbClr val="3E4D1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3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4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5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6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7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8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9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0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1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2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3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4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5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6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7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cat>
            <c:strRef>
              <c:f>I.5!$A$33:$A$50</c:f>
              <c:strCache>
                <c:ptCount val="18"/>
                <c:pt idx="0">
                  <c:v>0-4 años</c:v>
                </c:pt>
                <c:pt idx="1">
                  <c:v>5-9 años</c:v>
                </c:pt>
                <c:pt idx="2">
                  <c:v>10-14  años</c:v>
                </c:pt>
                <c:pt idx="3">
                  <c:v>15-19  años</c:v>
                </c:pt>
                <c:pt idx="4">
                  <c:v>20-24  años</c:v>
                </c:pt>
                <c:pt idx="5">
                  <c:v>25-29  años</c:v>
                </c:pt>
                <c:pt idx="6">
                  <c:v>30-34  años</c:v>
                </c:pt>
                <c:pt idx="7">
                  <c:v>35-39  años</c:v>
                </c:pt>
                <c:pt idx="8">
                  <c:v>40-44  años</c:v>
                </c:pt>
                <c:pt idx="9">
                  <c:v>45-49  años</c:v>
                </c:pt>
                <c:pt idx="10">
                  <c:v>50-54  años</c:v>
                </c:pt>
                <c:pt idx="11">
                  <c:v>55-59  años</c:v>
                </c:pt>
                <c:pt idx="12">
                  <c:v>60-64  años</c:v>
                </c:pt>
                <c:pt idx="13">
                  <c:v>65-69  años</c:v>
                </c:pt>
                <c:pt idx="14">
                  <c:v>70-74  años</c:v>
                </c:pt>
                <c:pt idx="15">
                  <c:v>75-79  años</c:v>
                </c:pt>
                <c:pt idx="16">
                  <c:v>80-84  años</c:v>
                </c:pt>
                <c:pt idx="17">
                  <c:v>85 y más años</c:v>
                </c:pt>
              </c:strCache>
            </c:strRef>
          </c:cat>
          <c:val>
            <c:numRef>
              <c:f>I.5!$L$33:$L$50</c:f>
              <c:numCache>
                <c:formatCode>0.0</c:formatCode>
                <c:ptCount val="18"/>
                <c:pt idx="0">
                  <c:v>4.7</c:v>
                </c:pt>
                <c:pt idx="1">
                  <c:v>4.9000000000000004</c:v>
                </c:pt>
                <c:pt idx="2">
                  <c:v>4.8</c:v>
                </c:pt>
                <c:pt idx="3">
                  <c:v>5</c:v>
                </c:pt>
                <c:pt idx="4">
                  <c:v>4.5999999999999996</c:v>
                </c:pt>
                <c:pt idx="5">
                  <c:v>4.0999999999999996</c:v>
                </c:pt>
                <c:pt idx="6">
                  <c:v>4</c:v>
                </c:pt>
                <c:pt idx="7">
                  <c:v>3.9</c:v>
                </c:pt>
                <c:pt idx="8">
                  <c:v>3.3</c:v>
                </c:pt>
                <c:pt idx="9">
                  <c:v>2.8</c:v>
                </c:pt>
                <c:pt idx="10">
                  <c:v>2.4</c:v>
                </c:pt>
                <c:pt idx="11">
                  <c:v>1.8</c:v>
                </c:pt>
                <c:pt idx="12">
                  <c:v>1.5</c:v>
                </c:pt>
                <c:pt idx="13">
                  <c:v>1.1000000000000001</c:v>
                </c:pt>
                <c:pt idx="14">
                  <c:v>0.9</c:v>
                </c:pt>
                <c:pt idx="15">
                  <c:v>0.60000000000000064</c:v>
                </c:pt>
                <c:pt idx="16">
                  <c:v>0.4</c:v>
                </c:pt>
                <c:pt idx="17">
                  <c:v>0.4</c:v>
                </c:pt>
              </c:numCache>
            </c:numRef>
          </c:val>
        </c:ser>
        <c:gapWidth val="33"/>
        <c:overlap val="100"/>
        <c:axId val="116085504"/>
        <c:axId val="116087040"/>
      </c:barChart>
      <c:catAx>
        <c:axId val="116085504"/>
        <c:scaling>
          <c:orientation val="minMax"/>
        </c:scaling>
        <c:delete val="1"/>
        <c:axPos val="l"/>
        <c:numFmt formatCode="@" sourceLinked="1"/>
        <c:majorTickMark val="none"/>
        <c:tickLblPos val="none"/>
        <c:crossAx val="116087040"/>
        <c:crosses val="autoZero"/>
        <c:auto val="1"/>
        <c:lblAlgn val="ctr"/>
        <c:lblOffset val="100"/>
      </c:catAx>
      <c:valAx>
        <c:axId val="116087040"/>
        <c:scaling>
          <c:orientation val="minMax"/>
          <c:max val="6.8"/>
          <c:min val="-6.8"/>
        </c:scaling>
        <c:delete val="1"/>
        <c:axPos val="b"/>
        <c:numFmt formatCode="0.0" sourceLinked="1"/>
        <c:tickLblPos val="none"/>
        <c:crossAx val="116085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594158838253541E-2"/>
          <c:y val="7.1428588167554347E-2"/>
          <c:w val="0.97681435918920001"/>
          <c:h val="0.71946937557868762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8888888888888888E-2"/>
                  <c:y val="-2.9761911736481003E-2"/>
                </c:manualLayout>
              </c:layout>
              <c:showVal val="1"/>
            </c:dLbl>
            <c:dLbl>
              <c:idx val="1"/>
              <c:layout>
                <c:manualLayout>
                  <c:x val="3.333333333333334E-2"/>
                  <c:y val="-2.6785720562832911E-2"/>
                </c:manualLayout>
              </c:layout>
              <c:showVal val="1"/>
            </c:dLbl>
            <c:dLbl>
              <c:idx val="2"/>
              <c:layout>
                <c:manualLayout>
                  <c:x val="3.333333333333334E-2"/>
                  <c:y val="-2.6785720562832911E-2"/>
                </c:manualLayout>
              </c:layout>
              <c:showVal val="1"/>
            </c:dLbl>
            <c:dLbl>
              <c:idx val="3"/>
              <c:layout>
                <c:manualLayout>
                  <c:x val="2.8888888888888888E-2"/>
                  <c:y val="-2.9761911736481003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INFRA10!$B$3:$E$3</c:f>
              <c:strCache>
                <c:ptCount val="4"/>
                <c:pt idx="0">
                  <c:v>Clínica o centro de salud</c:v>
                </c:pt>
                <c:pt idx="1">
                  <c:v>Consultorio médico particular </c:v>
                </c:pt>
                <c:pt idx="2">
                  <c:v>Partera o comadrona</c:v>
                </c:pt>
                <c:pt idx="3">
                  <c:v>Curandera(o)</c:v>
                </c:pt>
              </c:strCache>
            </c:strRef>
          </c:cat>
          <c:val>
            <c:numRef>
              <c:f>INFRA10!$B$4:$E$4</c:f>
              <c:numCache>
                <c:formatCode>0.0</c:formatCode>
                <c:ptCount val="4"/>
                <c:pt idx="0">
                  <c:v>55.7</c:v>
                </c:pt>
                <c:pt idx="1">
                  <c:v>12.1</c:v>
                </c:pt>
                <c:pt idx="2">
                  <c:v>30.6</c:v>
                </c:pt>
                <c:pt idx="3">
                  <c:v>22.8</c:v>
                </c:pt>
              </c:numCache>
            </c:numRef>
          </c:val>
        </c:ser>
        <c:gapWidth val="100"/>
        <c:shape val="box"/>
        <c:axId val="123352960"/>
        <c:axId val="123354496"/>
        <c:axId val="0"/>
      </c:bar3DChart>
      <c:catAx>
        <c:axId val="123352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3354496"/>
        <c:crossesAt val="0"/>
        <c:lblAlgn val="ctr"/>
        <c:lblOffset val="100"/>
      </c:catAx>
      <c:valAx>
        <c:axId val="123354496"/>
        <c:scaling>
          <c:orientation val="minMax"/>
        </c:scaling>
        <c:axPos val="l"/>
        <c:numFmt formatCode="0.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3352960"/>
        <c:crosses val="autoZero"/>
        <c:crossBetween val="between"/>
        <c:majorUnit val="2"/>
        <c:minorUnit val="0.4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594158838253541E-2"/>
          <c:y val="7.7519398771750889E-2"/>
          <c:w val="0.97681435918920001"/>
          <c:h val="0.75761771534339994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3.299369238233868E-2"/>
                  <c:y val="-3.4108535459570405E-2"/>
                </c:manualLayout>
              </c:layout>
              <c:showVal val="1"/>
            </c:dLbl>
            <c:dLbl>
              <c:idx val="1"/>
              <c:layout>
                <c:manualLayout>
                  <c:x val="3.1052886948083454E-2"/>
                  <c:y val="-3.4108535459570405E-2"/>
                </c:manualLayout>
              </c:layout>
              <c:showVal val="1"/>
            </c:dLbl>
            <c:dLbl>
              <c:idx val="2"/>
              <c:layout>
                <c:manualLayout>
                  <c:x val="2.9112081513828238E-2"/>
                  <c:y val="-3.7209311410440725E-2"/>
                </c:manualLayout>
              </c:layout>
              <c:showVal val="1"/>
            </c:dLbl>
            <c:dLbl>
              <c:idx val="3"/>
              <c:layout>
                <c:manualLayout>
                  <c:x val="3.299369238233868E-2"/>
                  <c:y val="-3.720931141044072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INFRA12!$B$3:$E$3</c:f>
              <c:strCache>
                <c:ptCount val="4"/>
                <c:pt idx="0">
                  <c:v>Preescolar</c:v>
                </c:pt>
                <c:pt idx="1">
                  <c:v>Primaria  completa e incompleta</c:v>
                </c:pt>
                <c:pt idx="2">
                  <c:v>Secundaria o telesecundaria</c:v>
                </c:pt>
                <c:pt idx="3">
                  <c:v>Preparatoria o bachillerato</c:v>
                </c:pt>
              </c:strCache>
            </c:strRef>
          </c:cat>
          <c:val>
            <c:numRef>
              <c:f>INFRA12!$B$4:$E$4</c:f>
              <c:numCache>
                <c:formatCode>0.0</c:formatCode>
                <c:ptCount val="4"/>
                <c:pt idx="0">
                  <c:v>93.4</c:v>
                </c:pt>
                <c:pt idx="1">
                  <c:v>92.6</c:v>
                </c:pt>
                <c:pt idx="2">
                  <c:v>56.1</c:v>
                </c:pt>
                <c:pt idx="3">
                  <c:v>13.8</c:v>
                </c:pt>
              </c:numCache>
            </c:numRef>
          </c:val>
        </c:ser>
        <c:dLbls>
          <c:showVal val="1"/>
        </c:dLbls>
        <c:gapWidth val="100"/>
        <c:shape val="box"/>
        <c:axId val="123383808"/>
        <c:axId val="123385344"/>
        <c:axId val="0"/>
      </c:bar3DChart>
      <c:catAx>
        <c:axId val="123383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3385344"/>
        <c:crossesAt val="0"/>
        <c:lblAlgn val="ctr"/>
        <c:lblOffset val="100"/>
      </c:catAx>
      <c:valAx>
        <c:axId val="123385344"/>
        <c:scaling>
          <c:orientation val="minMax"/>
        </c:scaling>
        <c:axPos val="l"/>
        <c:numFmt formatCode="0.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3383808"/>
        <c:crosses val="autoZero"/>
        <c:crossBetween val="between"/>
        <c:majorUnit val="2"/>
        <c:minorUnit val="0.4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594158838253541E-2"/>
          <c:y val="7.552650689905592E-2"/>
          <c:w val="0.97681435918920001"/>
          <c:h val="0.7203826645852274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8653295128939892E-2"/>
                  <c:y val="-2.6143790849673356E-2"/>
                </c:manualLayout>
              </c:layout>
              <c:showVal val="1"/>
            </c:dLbl>
            <c:dLbl>
              <c:idx val="1"/>
              <c:layout>
                <c:manualLayout>
                  <c:x val="2.2922636103151827E-2"/>
                  <c:y val="-2.6143790849673363E-2"/>
                </c:manualLayout>
              </c:layout>
              <c:showVal val="1"/>
            </c:dLbl>
            <c:dLbl>
              <c:idx val="2"/>
              <c:layout>
                <c:manualLayout>
                  <c:x val="2.1012416427889292E-2"/>
                  <c:y val="-2.9048656499636838E-2"/>
                </c:manualLayout>
              </c:layout>
              <c:showVal val="1"/>
            </c:dLbl>
            <c:dLbl>
              <c:idx val="3"/>
              <c:layout>
                <c:manualLayout>
                  <c:x val="2.4832855778414709E-2"/>
                  <c:y val="-2.9048656499636887E-2"/>
                </c:manualLayout>
              </c:layout>
              <c:showVal val="1"/>
            </c:dLbl>
            <c:dLbl>
              <c:idx val="4"/>
              <c:layout>
                <c:manualLayout>
                  <c:x val="2.6743075453677389E-2"/>
                  <c:y val="-2.6143790849673349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[loc.xlsx]INFRA18!$B$3:$F$3</c:f>
              <c:strCache>
                <c:ptCount val="5"/>
                <c:pt idx="0">
                  <c:v>Venta de gas</c:v>
                </c:pt>
                <c:pt idx="1">
                  <c:v>Cantina, bar
o expendio
de licores</c:v>
                </c:pt>
                <c:pt idx="2">
                  <c:v>Fonda o restaurante</c:v>
                </c:pt>
                <c:pt idx="3">
                  <c:v>Hotel o casa
de huéspedes</c:v>
                </c:pt>
                <c:pt idx="4">
                  <c:v>Oficina para enviar y recibir dinero</c:v>
                </c:pt>
              </c:strCache>
            </c:strRef>
          </c:cat>
          <c:val>
            <c:numRef>
              <c:f>[loc.xlsx]INFRA18!$B$4:$F$4</c:f>
              <c:numCache>
                <c:formatCode>0.0</c:formatCode>
                <c:ptCount val="5"/>
                <c:pt idx="0">
                  <c:v>51.8</c:v>
                </c:pt>
                <c:pt idx="1">
                  <c:v>45.1</c:v>
                </c:pt>
                <c:pt idx="2">
                  <c:v>21.8</c:v>
                </c:pt>
                <c:pt idx="3">
                  <c:v>6.2</c:v>
                </c:pt>
                <c:pt idx="4">
                  <c:v>2.4</c:v>
                </c:pt>
              </c:numCache>
            </c:numRef>
          </c:val>
        </c:ser>
        <c:gapWidth val="100"/>
        <c:shape val="box"/>
        <c:axId val="123281408"/>
        <c:axId val="123282944"/>
        <c:axId val="0"/>
      </c:bar3DChart>
      <c:catAx>
        <c:axId val="123281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3282944"/>
        <c:crossesAt val="0"/>
        <c:lblAlgn val="ctr"/>
        <c:lblOffset val="100"/>
      </c:catAx>
      <c:valAx>
        <c:axId val="123282944"/>
        <c:scaling>
          <c:orientation val="minMax"/>
        </c:scaling>
        <c:axPos val="l"/>
        <c:numFmt formatCode="0.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3281408"/>
        <c:crosses val="autoZero"/>
        <c:crossBetween val="between"/>
        <c:majorUnit val="2"/>
        <c:minorUnit val="0.4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594158838253541E-2"/>
          <c:y val="0.10848053633022919"/>
          <c:w val="0.97681435918920001"/>
          <c:h val="0.6876108438691939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4.5307443365695803E-2"/>
                  <c:y val="-4.455052826703456E-2"/>
                </c:manualLayout>
              </c:layout>
              <c:showVal val="1"/>
            </c:dLbl>
            <c:dLbl>
              <c:idx val="1"/>
              <c:layout>
                <c:manualLayout>
                  <c:x val="4.7464940668824167E-2"/>
                  <c:y val="-4.6948356807511735E-2"/>
                </c:manualLayout>
              </c:layout>
              <c:showVal val="1"/>
            </c:dLbl>
            <c:dLbl>
              <c:idx val="2"/>
              <c:layout>
                <c:manualLayout>
                  <c:x val="4.7464940668824167E-2"/>
                  <c:y val="-4.694835680751173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INFR14!$B$3:$D$3</c:f>
              <c:strCache>
                <c:ptCount val="3"/>
                <c:pt idx="0">
                  <c:v>Caseta de
 larga distancia</c:v>
                </c:pt>
                <c:pt idx="1">
                  <c:v>Teléfono
público</c:v>
                </c:pt>
                <c:pt idx="2">
                  <c:v>Internet
público</c:v>
                </c:pt>
              </c:strCache>
            </c:strRef>
          </c:cat>
          <c:val>
            <c:numRef>
              <c:f>INFR14!$B$4:$D$4</c:f>
              <c:numCache>
                <c:formatCode>0.0</c:formatCode>
                <c:ptCount val="3"/>
                <c:pt idx="0">
                  <c:v>42</c:v>
                </c:pt>
                <c:pt idx="1">
                  <c:v>23.5</c:v>
                </c:pt>
                <c:pt idx="2">
                  <c:v>19.899999999999999</c:v>
                </c:pt>
              </c:numCache>
            </c:numRef>
          </c:val>
        </c:ser>
        <c:gapWidth val="100"/>
        <c:shape val="box"/>
        <c:axId val="123558528"/>
        <c:axId val="123572608"/>
        <c:axId val="0"/>
      </c:bar3DChart>
      <c:catAx>
        <c:axId val="1235585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3572608"/>
        <c:crossesAt val="0"/>
        <c:lblAlgn val="ctr"/>
        <c:lblOffset val="100"/>
      </c:catAx>
      <c:valAx>
        <c:axId val="123572608"/>
        <c:scaling>
          <c:orientation val="minMax"/>
        </c:scaling>
        <c:axPos val="l"/>
        <c:numFmt formatCode="0.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3558528"/>
        <c:crosses val="autoZero"/>
        <c:crossBetween val="between"/>
        <c:majorUnit val="2"/>
        <c:minorUnit val="0.4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594158838253541E-2"/>
          <c:y val="7.5407026563838922E-2"/>
          <c:w val="0.97681435918920001"/>
          <c:h val="0.74235383816097777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3.8095238095238099E-2"/>
                  <c:y val="-4.1131105398457254E-2"/>
                </c:manualLayout>
              </c:layout>
              <c:showVal val="1"/>
            </c:dLbl>
            <c:dLbl>
              <c:idx val="1"/>
              <c:layout>
                <c:manualLayout>
                  <c:x val="4.0634920634920732E-2"/>
                  <c:y val="-3.4275921165381341E-2"/>
                </c:manualLayout>
              </c:layout>
              <c:showVal val="1"/>
            </c:dLbl>
            <c:dLbl>
              <c:idx val="2"/>
              <c:layout>
                <c:manualLayout>
                  <c:x val="4.5714285714285714E-2"/>
                  <c:y val="-4.1131105398457192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INFRA17!$B$3:$D$3</c:f>
              <c:strCache>
                <c:ptCount val="3"/>
                <c:pt idx="0">
                  <c:v>Biblioteca</c:v>
                </c:pt>
                <c:pt idx="1">
                  <c:v>Casa de la cultura</c:v>
                </c:pt>
                <c:pt idx="2">
                  <c:v>Cancha deportiva</c:v>
                </c:pt>
              </c:strCache>
            </c:strRef>
          </c:cat>
          <c:val>
            <c:numRef>
              <c:f>INFRA17!$B$4:$D$4</c:f>
              <c:numCache>
                <c:formatCode>0.0</c:formatCode>
                <c:ptCount val="3"/>
                <c:pt idx="0">
                  <c:v>15.6</c:v>
                </c:pt>
                <c:pt idx="1">
                  <c:v>3.5</c:v>
                </c:pt>
                <c:pt idx="2">
                  <c:v>74.2</c:v>
                </c:pt>
              </c:numCache>
            </c:numRef>
          </c:val>
        </c:ser>
        <c:gapWidth val="100"/>
        <c:shape val="box"/>
        <c:axId val="123473920"/>
        <c:axId val="123475456"/>
        <c:axId val="0"/>
      </c:bar3DChart>
      <c:catAx>
        <c:axId val="123473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3475456"/>
        <c:crossesAt val="0"/>
        <c:lblAlgn val="ctr"/>
        <c:lblOffset val="100"/>
      </c:catAx>
      <c:valAx>
        <c:axId val="123475456"/>
        <c:scaling>
          <c:orientation val="minMax"/>
        </c:scaling>
        <c:axPos val="l"/>
        <c:numFmt formatCode="0.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3473920"/>
        <c:crosses val="autoZero"/>
        <c:crossBetween val="between"/>
        <c:majorUnit val="2"/>
        <c:minorUnit val="0.4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>
        <c:manualLayout>
          <c:layoutTarget val="inner"/>
          <c:xMode val="edge"/>
          <c:yMode val="edge"/>
          <c:x val="0.29688935014929124"/>
          <c:y val="5.5473178212273995E-2"/>
          <c:w val="0.70311064985071658"/>
          <c:h val="0.88905364357545191"/>
        </c:manualLayout>
      </c:layout>
      <c:barChart>
        <c:barDir val="bar"/>
        <c:grouping val="clustered"/>
        <c:ser>
          <c:idx val="0"/>
          <c:order val="0"/>
          <c:spPr>
            <a:gradFill>
              <a:gsLst>
                <a:gs pos="0">
                  <a:srgbClr val="F79646">
                    <a:lumMod val="50000"/>
                  </a:srgbClr>
                </a:gs>
                <a:gs pos="50000">
                  <a:srgbClr val="F29402"/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0" h="0"/>
            </a:sp3d>
          </c:spPr>
          <c:dPt>
            <c:idx val="0"/>
            <c:spPr>
              <a:gradFill>
                <a:gsLst>
                  <a:gs pos="0">
                    <a:srgbClr val="3E4D1F"/>
                  </a:gs>
                  <a:gs pos="50000">
                    <a:srgbClr val="77933C"/>
                  </a:gs>
                  <a:gs pos="100000">
                    <a:srgbClr val="3E4D1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gradFill>
                <a:gsLst>
                  <a:gs pos="0">
                    <a:srgbClr val="3E4D1F"/>
                  </a:gs>
                  <a:gs pos="50000">
                    <a:srgbClr val="77933C"/>
                  </a:gs>
                  <a:gs pos="100000">
                    <a:srgbClr val="3E4D1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2"/>
            <c:spPr>
              <a:gradFill>
                <a:gsLst>
                  <a:gs pos="0">
                    <a:srgbClr val="3E4D1F"/>
                  </a:gs>
                  <a:gs pos="50000">
                    <a:srgbClr val="77933C"/>
                  </a:gs>
                  <a:gs pos="100000">
                    <a:srgbClr val="3E4D1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3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4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5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6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7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8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9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0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1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2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3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4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5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6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7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cat>
            <c:strRef>
              <c:f>I.5!$A$33:$A$50</c:f>
              <c:strCache>
                <c:ptCount val="18"/>
                <c:pt idx="0">
                  <c:v>0-4 años</c:v>
                </c:pt>
                <c:pt idx="1">
                  <c:v>5-9 años</c:v>
                </c:pt>
                <c:pt idx="2">
                  <c:v>10-14  años</c:v>
                </c:pt>
                <c:pt idx="3">
                  <c:v>15-19  años</c:v>
                </c:pt>
                <c:pt idx="4">
                  <c:v>20-24  años</c:v>
                </c:pt>
                <c:pt idx="5">
                  <c:v>25-29  años</c:v>
                </c:pt>
                <c:pt idx="6">
                  <c:v>30-34  años</c:v>
                </c:pt>
                <c:pt idx="7">
                  <c:v>35-39  años</c:v>
                </c:pt>
                <c:pt idx="8">
                  <c:v>40-44  años</c:v>
                </c:pt>
                <c:pt idx="9">
                  <c:v>45-49  años</c:v>
                </c:pt>
                <c:pt idx="10">
                  <c:v>50-54  años</c:v>
                </c:pt>
                <c:pt idx="11">
                  <c:v>55-59  años</c:v>
                </c:pt>
                <c:pt idx="12">
                  <c:v>60-64  años</c:v>
                </c:pt>
                <c:pt idx="13">
                  <c:v>65-69  años</c:v>
                </c:pt>
                <c:pt idx="14">
                  <c:v>70-74  años</c:v>
                </c:pt>
                <c:pt idx="15">
                  <c:v>75-79  años</c:v>
                </c:pt>
                <c:pt idx="16">
                  <c:v>80-84  años</c:v>
                </c:pt>
                <c:pt idx="17">
                  <c:v>85 y más años</c:v>
                </c:pt>
              </c:strCache>
            </c:strRef>
          </c:cat>
          <c:val>
            <c:numRef>
              <c:f>I.5!$E$33:$E$50</c:f>
              <c:numCache>
                <c:formatCode>0.0</c:formatCode>
                <c:ptCount val="18"/>
                <c:pt idx="0">
                  <c:v>-6.4</c:v>
                </c:pt>
                <c:pt idx="1">
                  <c:v>-6.6</c:v>
                </c:pt>
                <c:pt idx="2">
                  <c:v>-6.5</c:v>
                </c:pt>
                <c:pt idx="3">
                  <c:v>-5.9</c:v>
                </c:pt>
                <c:pt idx="4">
                  <c:v>-4.5999999999999996</c:v>
                </c:pt>
                <c:pt idx="5">
                  <c:v>-3.8</c:v>
                </c:pt>
                <c:pt idx="6">
                  <c:v>-3.2</c:v>
                </c:pt>
                <c:pt idx="7">
                  <c:v>-2.7</c:v>
                </c:pt>
                <c:pt idx="8">
                  <c:v>-2.1</c:v>
                </c:pt>
                <c:pt idx="9">
                  <c:v>-1.8</c:v>
                </c:pt>
                <c:pt idx="10">
                  <c:v>-1.4</c:v>
                </c:pt>
                <c:pt idx="11">
                  <c:v>-1.1000000000000001</c:v>
                </c:pt>
                <c:pt idx="12">
                  <c:v>-1</c:v>
                </c:pt>
                <c:pt idx="13">
                  <c:v>-0.70000000000000062</c:v>
                </c:pt>
                <c:pt idx="14">
                  <c:v>-0.5</c:v>
                </c:pt>
                <c:pt idx="15">
                  <c:v>-0.30000000000000032</c:v>
                </c:pt>
                <c:pt idx="16">
                  <c:v>-0.2</c:v>
                </c:pt>
                <c:pt idx="17">
                  <c:v>-0.2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9BBB59">
                    <a:lumMod val="50000"/>
                  </a:srgbClr>
                </a:gs>
                <a:gs pos="50000">
                  <a:srgbClr val="9BC11B"/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0" h="0"/>
            </a:sp3d>
          </c:spPr>
          <c:dPt>
            <c:idx val="0"/>
            <c:spPr>
              <a:gradFill>
                <a:gsLst>
                  <a:gs pos="0">
                    <a:srgbClr val="3E4D1F"/>
                  </a:gs>
                  <a:gs pos="50000">
                    <a:srgbClr val="77933C"/>
                  </a:gs>
                  <a:gs pos="100000">
                    <a:srgbClr val="3E4D1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gradFill>
                <a:gsLst>
                  <a:gs pos="0">
                    <a:srgbClr val="3E4D1F"/>
                  </a:gs>
                  <a:gs pos="50000">
                    <a:srgbClr val="77933C"/>
                  </a:gs>
                  <a:gs pos="100000">
                    <a:srgbClr val="3E4D1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2"/>
            <c:spPr>
              <a:gradFill>
                <a:gsLst>
                  <a:gs pos="0">
                    <a:srgbClr val="3E4D1F"/>
                  </a:gs>
                  <a:gs pos="50000">
                    <a:srgbClr val="77933C"/>
                  </a:gs>
                  <a:gs pos="100000">
                    <a:srgbClr val="3E4D1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3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4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5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6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7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8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9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0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1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2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3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4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5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6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7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cat>
            <c:strRef>
              <c:f>I.5!$A$33:$A$50</c:f>
              <c:strCache>
                <c:ptCount val="18"/>
                <c:pt idx="0">
                  <c:v>0-4 años</c:v>
                </c:pt>
                <c:pt idx="1">
                  <c:v>5-9 años</c:v>
                </c:pt>
                <c:pt idx="2">
                  <c:v>10-14  años</c:v>
                </c:pt>
                <c:pt idx="3">
                  <c:v>15-19  años</c:v>
                </c:pt>
                <c:pt idx="4">
                  <c:v>20-24  años</c:v>
                </c:pt>
                <c:pt idx="5">
                  <c:v>25-29  años</c:v>
                </c:pt>
                <c:pt idx="6">
                  <c:v>30-34  años</c:v>
                </c:pt>
                <c:pt idx="7">
                  <c:v>35-39  años</c:v>
                </c:pt>
                <c:pt idx="8">
                  <c:v>40-44  años</c:v>
                </c:pt>
                <c:pt idx="9">
                  <c:v>45-49  años</c:v>
                </c:pt>
                <c:pt idx="10">
                  <c:v>50-54  años</c:v>
                </c:pt>
                <c:pt idx="11">
                  <c:v>55-59  años</c:v>
                </c:pt>
                <c:pt idx="12">
                  <c:v>60-64  años</c:v>
                </c:pt>
                <c:pt idx="13">
                  <c:v>65-69  años</c:v>
                </c:pt>
                <c:pt idx="14">
                  <c:v>70-74  años</c:v>
                </c:pt>
                <c:pt idx="15">
                  <c:v>75-79  años</c:v>
                </c:pt>
                <c:pt idx="16">
                  <c:v>80-84  años</c:v>
                </c:pt>
                <c:pt idx="17">
                  <c:v>85 y más años</c:v>
                </c:pt>
              </c:strCache>
            </c:strRef>
          </c:cat>
          <c:val>
            <c:numRef>
              <c:f>I.5!$F$33:$F$50</c:f>
              <c:numCache>
                <c:formatCode>0.0</c:formatCode>
                <c:ptCount val="18"/>
                <c:pt idx="0">
                  <c:v>6.2</c:v>
                </c:pt>
                <c:pt idx="1">
                  <c:v>6.5</c:v>
                </c:pt>
                <c:pt idx="2">
                  <c:v>6.4</c:v>
                </c:pt>
                <c:pt idx="3">
                  <c:v>6.1</c:v>
                </c:pt>
                <c:pt idx="4">
                  <c:v>5.0999999999999996</c:v>
                </c:pt>
                <c:pt idx="5">
                  <c:v>4.2</c:v>
                </c:pt>
                <c:pt idx="6">
                  <c:v>3.5</c:v>
                </c:pt>
                <c:pt idx="7">
                  <c:v>2.9</c:v>
                </c:pt>
                <c:pt idx="8">
                  <c:v>2.2000000000000002</c:v>
                </c:pt>
                <c:pt idx="9">
                  <c:v>1.9000000000000001</c:v>
                </c:pt>
                <c:pt idx="10">
                  <c:v>1.5</c:v>
                </c:pt>
                <c:pt idx="11">
                  <c:v>1.2</c:v>
                </c:pt>
                <c:pt idx="12">
                  <c:v>1</c:v>
                </c:pt>
                <c:pt idx="13">
                  <c:v>0.8</c:v>
                </c:pt>
                <c:pt idx="14">
                  <c:v>0.5</c:v>
                </c:pt>
                <c:pt idx="15">
                  <c:v>0.4</c:v>
                </c:pt>
                <c:pt idx="16">
                  <c:v>0.30000000000000032</c:v>
                </c:pt>
                <c:pt idx="17">
                  <c:v>0.30000000000000032</c:v>
                </c:pt>
              </c:numCache>
            </c:numRef>
          </c:val>
        </c:ser>
        <c:gapWidth val="33"/>
        <c:overlap val="100"/>
        <c:axId val="116167040"/>
        <c:axId val="116168576"/>
      </c:barChart>
      <c:catAx>
        <c:axId val="116167040"/>
        <c:scaling>
          <c:orientation val="minMax"/>
        </c:scaling>
        <c:delete val="1"/>
        <c:axPos val="l"/>
        <c:numFmt formatCode="@" sourceLinked="1"/>
        <c:majorTickMark val="none"/>
        <c:tickLblPos val="none"/>
        <c:crossAx val="116168576"/>
        <c:crosses val="autoZero"/>
        <c:auto val="1"/>
        <c:lblAlgn val="ctr"/>
        <c:lblOffset val="100"/>
      </c:catAx>
      <c:valAx>
        <c:axId val="116168576"/>
        <c:scaling>
          <c:orientation val="minMax"/>
          <c:max val="6.8"/>
          <c:min val="-6.8"/>
        </c:scaling>
        <c:delete val="1"/>
        <c:axPos val="b"/>
        <c:numFmt formatCode="0.0" sourceLinked="1"/>
        <c:tickLblPos val="none"/>
        <c:crossAx val="116167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stacked"/>
        <c:ser>
          <c:idx val="0"/>
          <c:order val="0"/>
          <c:tx>
            <c:strRef>
              <c:f>I.7!$A$11</c:f>
              <c:strCache>
                <c:ptCount val="1"/>
                <c:pt idx="0">
                  <c:v>Dependencia infantil</c:v>
                </c:pt>
              </c:strCache>
            </c:strRef>
          </c:tx>
          <c:spPr>
            <a:solidFill>
              <a:srgbClr val="6E4924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2"/>
              <c:spPr/>
              <c:txPr>
                <a:bodyPr/>
                <a:lstStyle/>
                <a:p>
                  <a:pPr algn="ctr">
                    <a:defRPr lang="es-MX"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</c:dLbl>
            <c:txPr>
              <a:bodyPr/>
              <a:lstStyle/>
              <a:p>
                <a:pPr algn="ctr">
                  <a:defRPr lang="es-MX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Val val="1"/>
          </c:dLbls>
          <c:cat>
            <c:numRef>
              <c:f>I.7!$B$9:$D$9</c:f>
              <c:numCache>
                <c:formatCode>0</c:formatCode>
                <c:ptCount val="3"/>
                <c:pt idx="0" formatCode="General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I.7!$B$11:$D$11</c:f>
              <c:numCache>
                <c:formatCode>0</c:formatCode>
                <c:ptCount val="3"/>
                <c:pt idx="0">
                  <c:v>67</c:v>
                </c:pt>
                <c:pt idx="1">
                  <c:v>56</c:v>
                </c:pt>
                <c:pt idx="2">
                  <c:v>45.49</c:v>
                </c:pt>
              </c:numCache>
            </c:numRef>
          </c:val>
        </c:ser>
        <c:ser>
          <c:idx val="1"/>
          <c:order val="1"/>
          <c:tx>
            <c:strRef>
              <c:f>I.7!$A$12</c:f>
              <c:strCache>
                <c:ptCount val="1"/>
                <c:pt idx="0">
                  <c:v>Dependencia  vejez</c:v>
                </c:pt>
              </c:strCache>
            </c:strRef>
          </c:tx>
          <c:spPr>
            <a:solidFill>
              <a:srgbClr val="DDD9C3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2"/>
              <c:spPr/>
              <c:txPr>
                <a:bodyPr/>
                <a:lstStyle/>
                <a:p>
                  <a:pPr algn="ctr">
                    <a:defRPr lang="es-MX" sz="1800" b="1" i="0" u="none" strike="noStrike" kern="1200" baseline="0">
                      <a:solidFill>
                        <a:srgbClr val="1F497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</c:dLbl>
            <c:txPr>
              <a:bodyPr/>
              <a:lstStyle/>
              <a:p>
                <a:pPr algn="ctr">
                  <a:defRPr lang="es-MX" sz="1600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Val val="1"/>
          </c:dLbls>
          <c:cat>
            <c:numRef>
              <c:f>I.7!$B$9:$D$9</c:f>
              <c:numCache>
                <c:formatCode>0</c:formatCode>
                <c:ptCount val="3"/>
                <c:pt idx="0" formatCode="General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I.7!$B$12:$D$12</c:f>
              <c:numCache>
                <c:formatCode>0</c:formatCode>
                <c:ptCount val="3"/>
                <c:pt idx="0">
                  <c:v>7</c:v>
                </c:pt>
                <c:pt idx="1">
                  <c:v>8</c:v>
                </c:pt>
                <c:pt idx="2">
                  <c:v>9.7100000000000009</c:v>
                </c:pt>
              </c:numCache>
            </c:numRef>
          </c:val>
        </c:ser>
        <c:shape val="box"/>
        <c:axId val="116280320"/>
        <c:axId val="116290304"/>
        <c:axId val="0"/>
      </c:bar3DChart>
      <c:catAx>
        <c:axId val="116280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800" b="1">
                <a:solidFill>
                  <a:schemeClr val="tx2"/>
                </a:solidFill>
              </a:defRPr>
            </a:pPr>
            <a:endParaRPr lang="es-MX"/>
          </a:p>
        </c:txPr>
        <c:crossAx val="116290304"/>
        <c:crosses val="autoZero"/>
        <c:auto val="1"/>
        <c:lblAlgn val="ctr"/>
        <c:lblOffset val="100"/>
      </c:catAx>
      <c:valAx>
        <c:axId val="116290304"/>
        <c:scaling>
          <c:orientation val="minMax"/>
        </c:scaling>
        <c:delete val="1"/>
        <c:axPos val="l"/>
        <c:numFmt formatCode="0" sourceLinked="1"/>
        <c:tickLblPos val="none"/>
        <c:crossAx val="1162803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 sz="1600" b="1">
              <a:solidFill>
                <a:schemeClr val="tx2"/>
              </a:solidFill>
            </a:defRPr>
          </a:pPr>
          <a:endParaRPr lang="es-MX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7"/>
  <c:chart>
    <c:plotArea>
      <c:layout>
        <c:manualLayout>
          <c:layoutTarget val="inner"/>
          <c:xMode val="edge"/>
          <c:yMode val="edge"/>
          <c:x val="1.6647748770336739E-2"/>
          <c:y val="2.1664204825209282E-2"/>
          <c:w val="0.96670450245933992"/>
          <c:h val="0.67809795768580761"/>
        </c:manualLayout>
      </c:layout>
      <c:lineChart>
        <c:grouping val="standard"/>
        <c:ser>
          <c:idx val="0"/>
          <c:order val="0"/>
          <c:tx>
            <c:strRef>
              <c:f>II.1!$B$15</c:f>
              <c:strCache>
                <c:ptCount val="1"/>
                <c:pt idx="0">
                  <c:v>1990</c:v>
                </c:pt>
              </c:strCache>
            </c:strRef>
          </c:tx>
          <c:spPr>
            <a:ln>
              <a:solidFill>
                <a:srgbClr val="9BC11B"/>
              </a:solidFill>
            </a:ln>
          </c:spPr>
          <c:marker>
            <c:symbol val="diamond"/>
            <c:size val="7"/>
            <c:spPr>
              <a:solidFill>
                <a:srgbClr val="9BC11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6"/>
              <c:layout>
                <c:manualLayout>
                  <c:x val="0"/>
                  <c:y val="9.1583808559552726E-2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dLblPos val="t"/>
            <c:showVal val="1"/>
          </c:dLbls>
          <c:cat>
            <c:strRef>
              <c:f>II.1!$A$16:$A$22</c:f>
              <c:strCache>
                <c:ptCount val="7"/>
                <c:pt idx="0">
                  <c:v>45-49</c:v>
                </c:pt>
                <c:pt idx="1">
                  <c:v>40-44</c:v>
                </c:pt>
                <c:pt idx="2">
                  <c:v>35-39</c:v>
                </c:pt>
                <c:pt idx="3">
                  <c:v>30-34</c:v>
                </c:pt>
                <c:pt idx="4">
                  <c:v>25-29</c:v>
                </c:pt>
                <c:pt idx="5">
                  <c:v>20-24</c:v>
                </c:pt>
                <c:pt idx="6">
                  <c:v>15-19</c:v>
                </c:pt>
              </c:strCache>
            </c:strRef>
          </c:cat>
          <c:val>
            <c:numRef>
              <c:f>II.1!$B$16:$B$22</c:f>
              <c:numCache>
                <c:formatCode>0.0</c:formatCode>
                <c:ptCount val="7"/>
                <c:pt idx="0">
                  <c:v>5.5</c:v>
                </c:pt>
                <c:pt idx="1">
                  <c:v>4.7</c:v>
                </c:pt>
                <c:pt idx="2">
                  <c:v>3.9</c:v>
                </c:pt>
                <c:pt idx="3">
                  <c:v>3</c:v>
                </c:pt>
                <c:pt idx="4">
                  <c:v>2</c:v>
                </c:pt>
                <c:pt idx="5">
                  <c:v>0.9</c:v>
                </c:pt>
                <c:pt idx="6">
                  <c:v>0.1</c:v>
                </c:pt>
              </c:numCache>
            </c:numRef>
          </c:val>
        </c:ser>
        <c:ser>
          <c:idx val="1"/>
          <c:order val="1"/>
          <c:tx>
            <c:strRef>
              <c:f>II.1!$C$15</c:f>
              <c:strCache>
                <c:ptCount val="1"/>
                <c:pt idx="0">
                  <c:v>2000</c:v>
                </c:pt>
              </c:strCache>
            </c:strRef>
          </c:tx>
          <c:spPr>
            <a:ln>
              <a:solidFill>
                <a:srgbClr val="F29402"/>
              </a:solidFill>
            </a:ln>
          </c:spPr>
          <c:marker>
            <c:symbol val="circle"/>
            <c:size val="7"/>
            <c:spPr>
              <a:solidFill>
                <a:srgbClr val="F2940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3"/>
              <c:layout>
                <c:manualLayout>
                  <c:x val="0"/>
                  <c:y val="-2.2038573867110844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3057860800665445E-2"/>
                </c:manualLayout>
              </c:layout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1.6813787305590701E-3"/>
                  <c:y val="-6.9444444444445889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s-MX" sz="1400" b="1" i="0" u="none" strike="noStrike" kern="1200" baseline="0">
                    <a:solidFill>
                      <a:srgbClr val="1B587C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Val val="1"/>
          </c:dLbls>
          <c:cat>
            <c:strRef>
              <c:f>II.1!$A$16:$A$22</c:f>
              <c:strCache>
                <c:ptCount val="7"/>
                <c:pt idx="0">
                  <c:v>45-49</c:v>
                </c:pt>
                <c:pt idx="1">
                  <c:v>40-44</c:v>
                </c:pt>
                <c:pt idx="2">
                  <c:v>35-39</c:v>
                </c:pt>
                <c:pt idx="3">
                  <c:v>30-34</c:v>
                </c:pt>
                <c:pt idx="4">
                  <c:v>25-29</c:v>
                </c:pt>
                <c:pt idx="5">
                  <c:v>20-24</c:v>
                </c:pt>
                <c:pt idx="6">
                  <c:v>15-19</c:v>
                </c:pt>
              </c:strCache>
            </c:strRef>
          </c:cat>
          <c:val>
            <c:numRef>
              <c:f>II.1!$C$16:$C$22</c:f>
              <c:numCache>
                <c:formatCode>0.0</c:formatCode>
                <c:ptCount val="7"/>
                <c:pt idx="0">
                  <c:v>4.4000000000000004</c:v>
                </c:pt>
                <c:pt idx="1">
                  <c:v>3.8</c:v>
                </c:pt>
                <c:pt idx="2">
                  <c:v>3.2</c:v>
                </c:pt>
                <c:pt idx="3">
                  <c:v>2.5</c:v>
                </c:pt>
                <c:pt idx="4">
                  <c:v>1.7</c:v>
                </c:pt>
                <c:pt idx="5">
                  <c:v>0.8</c:v>
                </c:pt>
                <c:pt idx="6">
                  <c:v>0.2</c:v>
                </c:pt>
              </c:numCache>
            </c:numRef>
          </c:val>
        </c:ser>
        <c:ser>
          <c:idx val="2"/>
          <c:order val="2"/>
          <c:tx>
            <c:strRef>
              <c:f>II.1!$D$15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rgbClr val="00662C"/>
              </a:solidFill>
            </a:ln>
          </c:spPr>
          <c:marker>
            <c:spPr>
              <a:solidFill>
                <a:srgbClr val="00662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5"/>
              <c:layout>
                <c:manualLayout>
                  <c:x val="1.0884356073567181E-2"/>
                  <c:y val="-2.9384765156147057E-2"/>
                </c:manualLayout>
              </c:layout>
              <c:dLblPos val="b"/>
              <c:showVal val="1"/>
            </c:dLbl>
            <c:dLbl>
              <c:idx val="6"/>
              <c:layout>
                <c:manualLayout>
                  <c:x val="-4.3537424294268434E-2"/>
                  <c:y val="-9.7530906672171375E-2"/>
                </c:manualLayout>
              </c:layout>
              <c:dLblPos val="b"/>
              <c:showVal val="1"/>
            </c:dLbl>
            <c:txPr>
              <a:bodyPr/>
              <a:lstStyle/>
              <a:p>
                <a:pPr algn="ctr">
                  <a:defRPr lang="es-MX" sz="1800" b="1" i="0" u="none" strike="noStrike" kern="1200" baseline="0">
                    <a:solidFill>
                      <a:srgbClr val="1B587C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"/>
            <c:showVal val="1"/>
          </c:dLbls>
          <c:cat>
            <c:strRef>
              <c:f>II.1!$A$16:$A$22</c:f>
              <c:strCache>
                <c:ptCount val="7"/>
                <c:pt idx="0">
                  <c:v>45-49</c:v>
                </c:pt>
                <c:pt idx="1">
                  <c:v>40-44</c:v>
                </c:pt>
                <c:pt idx="2">
                  <c:v>35-39</c:v>
                </c:pt>
                <c:pt idx="3">
                  <c:v>30-34</c:v>
                </c:pt>
                <c:pt idx="4">
                  <c:v>25-29</c:v>
                </c:pt>
                <c:pt idx="5">
                  <c:v>20-24</c:v>
                </c:pt>
                <c:pt idx="6">
                  <c:v>15-19</c:v>
                </c:pt>
              </c:strCache>
            </c:strRef>
          </c:cat>
          <c:val>
            <c:numRef>
              <c:f>II.1!$D$16:$D$22</c:f>
              <c:numCache>
                <c:formatCode>0.0</c:formatCode>
                <c:ptCount val="7"/>
                <c:pt idx="0">
                  <c:v>3.3</c:v>
                </c:pt>
                <c:pt idx="1">
                  <c:v>2.9</c:v>
                </c:pt>
                <c:pt idx="2">
                  <c:v>2.5</c:v>
                </c:pt>
                <c:pt idx="3">
                  <c:v>2.1</c:v>
                </c:pt>
                <c:pt idx="4">
                  <c:v>1.5</c:v>
                </c:pt>
                <c:pt idx="5">
                  <c:v>0.8</c:v>
                </c:pt>
                <c:pt idx="6">
                  <c:v>0.2</c:v>
                </c:pt>
              </c:numCache>
            </c:numRef>
          </c:val>
        </c:ser>
        <c:marker val="1"/>
        <c:axId val="115501312"/>
        <c:axId val="115523584"/>
      </c:lineChart>
      <c:catAx>
        <c:axId val="115501312"/>
        <c:scaling>
          <c:orientation val="maxMin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400" b="1">
                <a:solidFill>
                  <a:schemeClr val="accent3">
                    <a:lumMod val="50000"/>
                  </a:schemeClr>
                </a:solidFill>
              </a:defRPr>
            </a:pPr>
            <a:endParaRPr lang="es-MX"/>
          </a:p>
        </c:txPr>
        <c:crossAx val="115523584"/>
        <c:crosses val="autoZero"/>
        <c:auto val="1"/>
        <c:lblAlgn val="ctr"/>
        <c:lblOffset val="100"/>
      </c:catAx>
      <c:valAx>
        <c:axId val="115523584"/>
        <c:scaling>
          <c:orientation val="minMax"/>
          <c:min val="0"/>
        </c:scaling>
        <c:delete val="1"/>
        <c:axPos val="l"/>
        <c:numFmt formatCode="0.0" sourceLinked="1"/>
        <c:tickLblPos val="none"/>
        <c:crossAx val="115501312"/>
        <c:crosses val="max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3.5619483768704011E-2"/>
          <c:y val="0.93090514727325768"/>
          <c:w val="0.92671571626026383"/>
          <c:h val="6.9094837393119529E-2"/>
        </c:manualLayout>
      </c:layout>
      <c:txPr>
        <a:bodyPr/>
        <a:lstStyle/>
        <a:p>
          <a:pPr>
            <a:defRPr lang="en-US" sz="1800" b="1">
              <a:solidFill>
                <a:schemeClr val="tx2"/>
              </a:solidFill>
            </a:defRPr>
          </a:pPr>
          <a:endParaRPr lang="es-MX"/>
        </a:p>
      </c:txPr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 lang="en-US" sz="1400">
                <a:solidFill>
                  <a:schemeClr val="tx2"/>
                </a:solidFill>
              </a:defRPr>
            </a:pP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Promedio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hijos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nacidos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vivos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c:rich>
      </c:tx>
    </c:title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II.1!$A$28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spPr>
              <a:solidFill>
                <a:srgbClr val="9BC11B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spPr>
              <a:solidFill>
                <a:srgbClr val="F29402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00662C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3.7037037037037056E-2"/>
                  <c:y val="-3.2863849765258482E-2"/>
                </c:manualLayout>
              </c:layout>
              <c:spPr/>
              <c:txPr>
                <a:bodyPr/>
                <a:lstStyle/>
                <a:p>
                  <a:pPr>
                    <a:defRPr lang="en-US" sz="1400" b="1">
                      <a:solidFill>
                        <a:schemeClr val="tx2"/>
                      </a:solidFill>
                    </a:defRPr>
                  </a:pPr>
                  <a:endParaRPr lang="es-MX"/>
                </a:p>
              </c:txPr>
              <c:showVal val="1"/>
            </c:dLbl>
            <c:dLbl>
              <c:idx val="1"/>
              <c:layout>
                <c:manualLayout>
                  <c:x val="4.3771043771043766E-2"/>
                  <c:y val="-3.2863849765258482E-2"/>
                </c:manualLayout>
              </c:layout>
              <c:spPr/>
              <c:txPr>
                <a:bodyPr/>
                <a:lstStyle/>
                <a:p>
                  <a:pPr>
                    <a:defRPr lang="en-US" sz="1400" b="1">
                      <a:solidFill>
                        <a:schemeClr val="tx2"/>
                      </a:solidFill>
                    </a:defRPr>
                  </a:pPr>
                  <a:endParaRPr lang="es-MX"/>
                </a:p>
              </c:txPr>
              <c:showVal val="1"/>
            </c:dLbl>
            <c:dLbl>
              <c:idx val="2"/>
              <c:layout>
                <c:manualLayout>
                  <c:x val="4.3771043771043766E-2"/>
                  <c:y val="-3.7558685446009404E-2"/>
                </c:manualLayout>
              </c:layout>
              <c:spPr/>
              <c:txPr>
                <a:bodyPr/>
                <a:lstStyle/>
                <a:p>
                  <a:pPr>
                    <a:defRPr lang="en-US" sz="1800" b="1">
                      <a:solidFill>
                        <a:schemeClr val="tx2"/>
                      </a:solidFill>
                    </a:defRPr>
                  </a:pPr>
                  <a:endParaRPr lang="es-MX"/>
                </a:p>
              </c:txPr>
              <c:showVal val="1"/>
            </c:dLbl>
            <c:delete val="1"/>
          </c:dLbls>
          <c:cat>
            <c:numRef>
              <c:f>II.1!$B$27:$D$27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II.1!$B$28:$D$28</c:f>
              <c:numCache>
                <c:formatCode>0.0</c:formatCode>
                <c:ptCount val="3"/>
                <c:pt idx="0">
                  <c:v>2.4</c:v>
                </c:pt>
                <c:pt idx="1">
                  <c:v>2</c:v>
                </c:pt>
                <c:pt idx="2">
                  <c:v>1.7</c:v>
                </c:pt>
              </c:numCache>
            </c:numRef>
          </c:val>
        </c:ser>
        <c:gapWidth val="50"/>
        <c:shape val="box"/>
        <c:axId val="116463104"/>
        <c:axId val="116464640"/>
        <c:axId val="0"/>
      </c:bar3DChart>
      <c:catAx>
        <c:axId val="1164631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800" b="1">
                <a:solidFill>
                  <a:schemeClr val="tx2"/>
                </a:solidFill>
              </a:defRPr>
            </a:pPr>
            <a:endParaRPr lang="es-MX"/>
          </a:p>
        </c:txPr>
        <c:crossAx val="116464640"/>
        <c:crosses val="autoZero"/>
        <c:auto val="1"/>
        <c:lblAlgn val="ctr"/>
        <c:lblOffset val="100"/>
      </c:catAx>
      <c:valAx>
        <c:axId val="116464640"/>
        <c:scaling>
          <c:orientation val="minMax"/>
        </c:scaling>
        <c:delete val="1"/>
        <c:axPos val="l"/>
        <c:numFmt formatCode="0.0" sourceLinked="1"/>
        <c:tickLblPos val="none"/>
        <c:crossAx val="116463104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bar"/>
        <c:grouping val="clustered"/>
        <c:ser>
          <c:idx val="0"/>
          <c:order val="0"/>
          <c:spPr>
            <a:solidFill>
              <a:srgbClr val="00662C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4.0404040404040404E-3"/>
                  <c:y val="-2.0100497210330588E-2"/>
                </c:manualLayout>
              </c:layout>
              <c:showVal val="1"/>
            </c:dLbl>
            <c:dLbl>
              <c:idx val="1"/>
              <c:layout>
                <c:manualLayout>
                  <c:x val="2.0202020202020202E-3"/>
                  <c:y val="-2.3450580078719051E-2"/>
                </c:manualLayout>
              </c:layout>
              <c:showVal val="1"/>
            </c:dLbl>
            <c:dLbl>
              <c:idx val="2"/>
              <c:layout>
                <c:manualLayout>
                  <c:x val="4.0404040404040404E-3"/>
                  <c:y val="-1.3400331473553805E-2"/>
                </c:manualLayout>
              </c:layout>
              <c:showVal val="1"/>
            </c:dLbl>
            <c:dLbl>
              <c:idx val="3"/>
              <c:layout>
                <c:manualLayout>
                  <c:x val="4.0402449693788334E-3"/>
                  <c:y val="-1.3400331473553743E-2"/>
                </c:manualLayout>
              </c:layout>
              <c:showVal val="1"/>
            </c:dLbl>
            <c:dLbl>
              <c:idx val="4"/>
              <c:layout>
                <c:manualLayout>
                  <c:x val="4.0404040404040404E-3"/>
                  <c:y val="-1.005024860516528E-2"/>
                </c:manualLayout>
              </c:layout>
              <c:showVal val="1"/>
            </c:dLbl>
            <c:dLbl>
              <c:idx val="5"/>
              <c:layout>
                <c:manualLayout>
                  <c:x val="6.0606060606060632E-3"/>
                  <c:y val="-1.3400331473553743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rgbClr val="1F497D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'II.1 (2)'!$C$3:$H$3</c:f>
              <c:strCache>
                <c:ptCount val="6"/>
                <c:pt idx="0">
                  <c:v>Sin escolaridad</c:v>
                </c:pt>
                <c:pt idx="1">
                  <c:v>Primaria incompleta</c:v>
                </c:pt>
                <c:pt idx="2">
                  <c:v>Primaria completa</c:v>
                </c:pt>
                <c:pt idx="3">
                  <c:v>Secundaria</c:v>
                </c:pt>
                <c:pt idx="4">
                  <c:v>Educación media y superior</c:v>
                </c:pt>
                <c:pt idx="5">
                  <c:v>Total</c:v>
                </c:pt>
              </c:strCache>
            </c:strRef>
          </c:cat>
          <c:val>
            <c:numRef>
              <c:f>'II.1 (2)'!$C$4:$H$4</c:f>
              <c:numCache>
                <c:formatCode>0.0</c:formatCode>
                <c:ptCount val="6"/>
                <c:pt idx="0">
                  <c:v>3.54</c:v>
                </c:pt>
                <c:pt idx="1">
                  <c:v>3.2600000000000002</c:v>
                </c:pt>
                <c:pt idx="2">
                  <c:v>2.4899999999999998</c:v>
                </c:pt>
                <c:pt idx="3">
                  <c:v>1.6400000000000001</c:v>
                </c:pt>
                <c:pt idx="4">
                  <c:v>1.07</c:v>
                </c:pt>
                <c:pt idx="5">
                  <c:v>1.73</c:v>
                </c:pt>
              </c:numCache>
            </c:numRef>
          </c:val>
        </c:ser>
        <c:gapWidth val="100"/>
        <c:shape val="box"/>
        <c:axId val="116541696"/>
        <c:axId val="116547584"/>
        <c:axId val="0"/>
      </c:bar3DChart>
      <c:catAx>
        <c:axId val="116541696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1600" b="1">
                <a:solidFill>
                  <a:srgbClr val="1F497D"/>
                </a:solidFill>
              </a:defRPr>
            </a:pPr>
            <a:endParaRPr lang="es-MX"/>
          </a:p>
        </c:txPr>
        <c:crossAx val="116547584"/>
        <c:crosses val="autoZero"/>
        <c:auto val="1"/>
        <c:lblAlgn val="ctr"/>
        <c:lblOffset val="100"/>
      </c:catAx>
      <c:valAx>
        <c:axId val="116547584"/>
        <c:scaling>
          <c:orientation val="minMax"/>
        </c:scaling>
        <c:delete val="1"/>
        <c:axPos val="b"/>
        <c:numFmt formatCode="0.0" sourceLinked="1"/>
        <c:tickLblPos val="none"/>
        <c:crossAx val="116541696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>
        <c:manualLayout>
          <c:layoutTarget val="inner"/>
          <c:xMode val="edge"/>
          <c:yMode val="edge"/>
          <c:x val="2.5477759831475242E-2"/>
          <c:y val="4.4728504281437813E-2"/>
          <c:w val="0.93630767380671487"/>
          <c:h val="0.67012888317348784"/>
        </c:manualLayout>
      </c:layout>
      <c:lineChart>
        <c:grouping val="standard"/>
        <c:ser>
          <c:idx val="0"/>
          <c:order val="0"/>
          <c:tx>
            <c:strRef>
              <c:f>TGFedadyTG!$B$3</c:f>
              <c:strCache>
                <c:ptCount val="1"/>
                <c:pt idx="0">
                  <c:v>1999</c:v>
                </c:pt>
              </c:strCache>
            </c:strRef>
          </c:tx>
          <c:spPr>
            <a:ln w="25400">
              <a:solidFill>
                <a:srgbClr val="F29402"/>
              </a:solidFill>
            </a:ln>
          </c:spPr>
          <c:marker>
            <c:symbol val="circle"/>
            <c:size val="7"/>
            <c:spPr>
              <a:solidFill>
                <a:srgbClr val="F29402"/>
              </a:solidFill>
              <a:ln>
                <a:solidFill>
                  <a:srgbClr val="F2940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154.2</a:t>
                    </a:r>
                    <a:endParaRPr lang="en-US"/>
                  </a:p>
                </c:rich>
              </c:tx>
              <c:dLblPos val="t"/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dLblPos val="t"/>
            <c:showVal val="1"/>
          </c:dLbls>
          <c:cat>
            <c:strRef>
              <c:f>TGFedadyTG!$A$4:$A$10</c:f>
              <c:strCache>
                <c:ptCount val="7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</c:strCache>
            </c:strRef>
          </c:cat>
          <c:val>
            <c:numRef>
              <c:f>TGFedadyTG!$B$4:$B$10</c:f>
              <c:numCache>
                <c:formatCode>0.0</c:formatCode>
                <c:ptCount val="7"/>
                <c:pt idx="0">
                  <c:v>64.2</c:v>
                </c:pt>
                <c:pt idx="1">
                  <c:v>154.1</c:v>
                </c:pt>
                <c:pt idx="2">
                  <c:v>151.30000000000001</c:v>
                </c:pt>
                <c:pt idx="3">
                  <c:v>111</c:v>
                </c:pt>
                <c:pt idx="4">
                  <c:v>61.7</c:v>
                </c:pt>
                <c:pt idx="5">
                  <c:v>22.8</c:v>
                </c:pt>
                <c:pt idx="6">
                  <c:v>5.6</c:v>
                </c:pt>
              </c:numCache>
            </c:numRef>
          </c:val>
        </c:ser>
        <c:ser>
          <c:idx val="1"/>
          <c:order val="1"/>
          <c:tx>
            <c:strRef>
              <c:f>TGFedadyTG!$C$3</c:f>
              <c:strCache>
                <c:ptCount val="1"/>
                <c:pt idx="0">
                  <c:v>2009</c:v>
                </c:pt>
              </c:strCache>
            </c:strRef>
          </c:tx>
          <c:spPr>
            <a:ln w="25400">
              <a:solidFill>
                <a:srgbClr val="00662C"/>
              </a:solidFill>
            </a:ln>
          </c:spPr>
          <c:marker>
            <c:symbol val="triangle"/>
            <c:size val="7"/>
            <c:spPr>
              <a:solidFill>
                <a:srgbClr val="00662C"/>
              </a:solidFill>
              <a:ln>
                <a:solidFill>
                  <a:srgbClr val="00662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"/>
              <c:layout>
                <c:manualLayout>
                  <c:x val="1.6009398903797382E-2"/>
                  <c:y val="3.6725443763369432E-3"/>
                </c:manualLayout>
              </c:layout>
              <c:dLblPos val="b"/>
              <c:showVal val="1"/>
            </c:dLbl>
            <c:dLbl>
              <c:idx val="4"/>
              <c:layout>
                <c:manualLayout>
                  <c:x val="0"/>
                  <c:y val="-7.3450887526738708E-3"/>
                </c:manualLayout>
              </c:layout>
              <c:dLblPos val="b"/>
              <c:showVal val="1"/>
            </c:dLbl>
            <c:dLbl>
              <c:idx val="5"/>
              <c:layout>
                <c:manualLayout>
                  <c:x val="-9.148227945026989E-3"/>
                  <c:y val="-1.8362721881684543E-2"/>
                </c:manualLayout>
              </c:layout>
              <c:dLblPos val="b"/>
              <c:showVal val="1"/>
            </c:dLbl>
            <c:dLbl>
              <c:idx val="6"/>
              <c:layout>
                <c:manualLayout>
                  <c:x val="4.3454082738878602E-2"/>
                  <c:y val="-5.1992239653474014E-2"/>
                </c:manualLayout>
              </c:layout>
              <c:dLblPos val="b"/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dLblPos val="b"/>
            <c:showVal val="1"/>
          </c:dLbls>
          <c:cat>
            <c:strRef>
              <c:f>TGFedadyTG!$A$4:$A$10</c:f>
              <c:strCache>
                <c:ptCount val="7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</c:strCache>
            </c:strRef>
          </c:cat>
          <c:val>
            <c:numRef>
              <c:f>TGFedadyTG!$C$4:$C$10</c:f>
              <c:numCache>
                <c:formatCode>0.0</c:formatCode>
                <c:ptCount val="7"/>
                <c:pt idx="0">
                  <c:v>56.7</c:v>
                </c:pt>
                <c:pt idx="1">
                  <c:v>131</c:v>
                </c:pt>
                <c:pt idx="2">
                  <c:v>124.6</c:v>
                </c:pt>
                <c:pt idx="3">
                  <c:v>94.3</c:v>
                </c:pt>
                <c:pt idx="4">
                  <c:v>49.8</c:v>
                </c:pt>
                <c:pt idx="5">
                  <c:v>16.5</c:v>
                </c:pt>
                <c:pt idx="6">
                  <c:v>2.6</c:v>
                </c:pt>
              </c:numCache>
            </c:numRef>
          </c:val>
        </c:ser>
        <c:marker val="1"/>
        <c:axId val="116554752"/>
        <c:axId val="116605696"/>
      </c:lineChart>
      <c:catAx>
        <c:axId val="116554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es-MX"/>
          </a:p>
        </c:txPr>
        <c:crossAx val="116605696"/>
        <c:crosses val="autoZero"/>
        <c:auto val="1"/>
        <c:lblAlgn val="ctr"/>
        <c:lblOffset val="100"/>
      </c:catAx>
      <c:valAx>
        <c:axId val="116605696"/>
        <c:scaling>
          <c:orientation val="minMax"/>
          <c:max val="180"/>
        </c:scaling>
        <c:delete val="1"/>
        <c:axPos val="l"/>
        <c:numFmt formatCode="0.0" sourceLinked="1"/>
        <c:tickLblPos val="none"/>
        <c:crossAx val="116554752"/>
        <c:crossesAt val="1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7218711463627187E-2"/>
          <c:y val="0.88823584008520651"/>
          <c:w val="0.93775007557328904"/>
          <c:h val="8.857575411769418E-2"/>
        </c:manualLayout>
      </c:layout>
      <c:txPr>
        <a:bodyPr/>
        <a:lstStyle/>
        <a:p>
          <a:pPr>
            <a:defRPr lang="en-US" sz="1800" b="1">
              <a:solidFill>
                <a:schemeClr val="tx2"/>
              </a:solidFill>
            </a:defRPr>
          </a:pPr>
          <a:endParaRPr lang="es-MX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1"/>
          <c:order val="0"/>
          <c:tx>
            <c:strRef>
              <c:f>TGFedadyTG!$A$15</c:f>
              <c:strCache>
                <c:ptCount val="1"/>
                <c:pt idx="0">
                  <c:v>T.G.F.</c:v>
                </c:pt>
              </c:strCache>
            </c:strRef>
          </c:tx>
          <c:spPr>
            <a:solidFill>
              <a:srgbClr val="9BC11B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0"/>
            <c:spPr>
              <a:solidFill>
                <a:srgbClr val="F29402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spPr>
              <a:solidFill>
                <a:srgbClr val="00662C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6.666666666666668E-2"/>
                  <c:y val="-6.9444444444444503E-2"/>
                </c:manualLayout>
              </c:layout>
              <c:spPr/>
              <c:txPr>
                <a:bodyPr/>
                <a:lstStyle/>
                <a:p>
                  <a:pPr>
                    <a:defRPr lang="en-US" sz="1800" b="1">
                      <a:solidFill>
                        <a:schemeClr val="tx2"/>
                      </a:solidFill>
                    </a:defRPr>
                  </a:pPr>
                  <a:endParaRPr lang="es-MX"/>
                </a:p>
              </c:txPr>
              <c:showVal val="1"/>
            </c:dLbl>
            <c:dLbl>
              <c:idx val="1"/>
              <c:layout>
                <c:manualLayout>
                  <c:x val="6.666666666666668E-2"/>
                  <c:y val="-6.4814814814816588E-2"/>
                </c:manualLayout>
              </c:layout>
              <c:spPr/>
              <c:txPr>
                <a:bodyPr/>
                <a:lstStyle/>
                <a:p>
                  <a:pPr>
                    <a:defRPr lang="en-US" sz="1800" b="1">
                      <a:solidFill>
                        <a:schemeClr val="tx2"/>
                      </a:solidFill>
                    </a:defRPr>
                  </a:pPr>
                  <a:endParaRPr lang="es-MX"/>
                </a:p>
              </c:txPr>
              <c:showVal val="1"/>
            </c:dLbl>
            <c:txPr>
              <a:bodyPr/>
              <a:lstStyle/>
              <a:p>
                <a:pPr>
                  <a:defRPr lang="en-US" sz="1800"/>
                </a:pPr>
                <a:endParaRPr lang="es-MX"/>
              </a:p>
            </c:txPr>
            <c:showVal val="1"/>
          </c:dLbls>
          <c:cat>
            <c:numRef>
              <c:f>TGFedadyTG!$B$14:$C$14</c:f>
              <c:numCache>
                <c:formatCode>General</c:formatCode>
                <c:ptCount val="2"/>
                <c:pt idx="0">
                  <c:v>1999</c:v>
                </c:pt>
                <c:pt idx="1">
                  <c:v>2009</c:v>
                </c:pt>
              </c:numCache>
            </c:numRef>
          </c:cat>
          <c:val>
            <c:numRef>
              <c:f>TGFedadyTG!$B$15:$C$15</c:f>
              <c:numCache>
                <c:formatCode>0.0</c:formatCode>
                <c:ptCount val="2"/>
                <c:pt idx="0">
                  <c:v>2.9</c:v>
                </c:pt>
                <c:pt idx="1">
                  <c:v>2.4</c:v>
                </c:pt>
              </c:numCache>
            </c:numRef>
          </c:val>
        </c:ser>
        <c:gapWidth val="50"/>
        <c:shape val="box"/>
        <c:axId val="116748672"/>
        <c:axId val="116750208"/>
        <c:axId val="0"/>
      </c:bar3DChart>
      <c:catAx>
        <c:axId val="116748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800" b="1">
                <a:solidFill>
                  <a:schemeClr val="tx2"/>
                </a:solidFill>
              </a:defRPr>
            </a:pPr>
            <a:endParaRPr lang="es-MX"/>
          </a:p>
        </c:txPr>
        <c:crossAx val="116750208"/>
        <c:crosses val="autoZero"/>
        <c:auto val="1"/>
        <c:lblAlgn val="ctr"/>
        <c:lblOffset val="100"/>
      </c:catAx>
      <c:valAx>
        <c:axId val="116750208"/>
        <c:scaling>
          <c:orientation val="minMax"/>
        </c:scaling>
        <c:delete val="1"/>
        <c:axPos val="l"/>
        <c:numFmt formatCode="0.0" sourceLinked="1"/>
        <c:tickLblPos val="none"/>
        <c:crossAx val="116748672"/>
        <c:crosses val="autoZero"/>
        <c:crossBetween val="between"/>
      </c:valAx>
    </c:plotArea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>
        <c:manualLayout>
          <c:layoutTarget val="inner"/>
          <c:xMode val="edge"/>
          <c:yMode val="edge"/>
          <c:x val="2.5477759831475242E-2"/>
          <c:y val="4.4728504281437813E-2"/>
          <c:w val="0.93630767380671487"/>
          <c:h val="0.615787914778819"/>
        </c:manualLayout>
      </c:layout>
      <c:lineChart>
        <c:grouping val="standard"/>
        <c:ser>
          <c:idx val="0"/>
          <c:order val="0"/>
          <c:tx>
            <c:strRef>
              <c:f>TGF_MymIDH!$B$4</c:f>
              <c:strCache>
                <c:ptCount val="1"/>
                <c:pt idx="0">
                  <c:v>EUM</c:v>
                </c:pt>
              </c:strCache>
            </c:strRef>
          </c:tx>
          <c:spPr>
            <a:ln w="25400">
              <a:solidFill>
                <a:srgbClr val="00662C"/>
              </a:solidFill>
            </a:ln>
          </c:spPr>
          <c:marker>
            <c:symbol val="triangle"/>
            <c:size val="7"/>
            <c:spPr>
              <a:solidFill>
                <a:srgbClr val="00662C"/>
              </a:solidFill>
              <a:ln>
                <a:solidFill>
                  <a:srgbClr val="00662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2606516290726912E-2"/>
                  <c:y val="4.9754083864454013E-2"/>
                </c:manualLayout>
              </c:layout>
              <c:dLblPos val="t"/>
              <c:showVal val="1"/>
            </c:dLbl>
            <c:dLbl>
              <c:idx val="6"/>
              <c:layout>
                <c:manualLayout>
                  <c:x val="5.2631578947368432E-2"/>
                  <c:y val="4.6200220731278704E-2"/>
                </c:manualLayout>
              </c:layout>
              <c:dLblPos val="t"/>
              <c:showVal val="1"/>
            </c:dLbl>
            <c:txPr>
              <a:bodyPr/>
              <a:lstStyle/>
              <a:p>
                <a:pPr algn="ctr">
                  <a:defRPr lang="es-MX" sz="1400" b="1" i="0" u="none" strike="noStrike" kern="1200" baseline="0">
                    <a:solidFill>
                      <a:srgbClr val="1F497D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dLblPos val="t"/>
            <c:showVal val="1"/>
          </c:dLbls>
          <c:cat>
            <c:strRef>
              <c:f>TGF_MymIDH!$A$5:$A$11</c:f>
              <c:strCache>
                <c:ptCount val="7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</c:strCache>
            </c:strRef>
          </c:cat>
          <c:val>
            <c:numRef>
              <c:f>TGF_MymIDH!$B$5:$B$11</c:f>
              <c:numCache>
                <c:formatCode>0.0</c:formatCode>
                <c:ptCount val="7"/>
                <c:pt idx="0">
                  <c:v>56.7</c:v>
                </c:pt>
                <c:pt idx="1">
                  <c:v>131</c:v>
                </c:pt>
                <c:pt idx="2">
                  <c:v>124.6</c:v>
                </c:pt>
                <c:pt idx="3">
                  <c:v>94.3</c:v>
                </c:pt>
                <c:pt idx="4">
                  <c:v>49.8</c:v>
                </c:pt>
                <c:pt idx="5">
                  <c:v>16.5</c:v>
                </c:pt>
                <c:pt idx="6">
                  <c:v>2.6</c:v>
                </c:pt>
              </c:numCache>
            </c:numRef>
          </c:val>
        </c:ser>
        <c:ser>
          <c:idx val="1"/>
          <c:order val="1"/>
          <c:tx>
            <c:strRef>
              <c:f>TGF_MymIDH!$C$4</c:f>
              <c:strCache>
                <c:ptCount val="1"/>
                <c:pt idx="0">
                  <c:v>Mayor IDH</c:v>
                </c:pt>
              </c:strCache>
            </c:strRef>
          </c:tx>
          <c:spPr>
            <a:ln w="25400">
              <a:solidFill>
                <a:srgbClr val="B9CDE5"/>
              </a:solidFill>
            </a:ln>
          </c:spPr>
          <c:marker>
            <c:symbol val="x"/>
            <c:size val="7"/>
            <c:spPr>
              <a:solidFill>
                <a:srgbClr val="B9CDE5"/>
              </a:solidFill>
              <a:ln>
                <a:solidFill>
                  <a:srgbClr val="B9CDE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6"/>
              <c:layout>
                <c:manualLayout>
                  <c:x val="0"/>
                  <c:y val="-3.1984768198577582E-2"/>
                </c:manualLayout>
              </c:layout>
              <c:dLblPos val="b"/>
              <c:showVal val="1"/>
            </c:dLbl>
            <c:txPr>
              <a:bodyPr/>
              <a:lstStyle/>
              <a:p>
                <a:pPr algn="ctr">
                  <a:defRPr lang="es-MX" sz="1400" b="1" i="0" u="none" strike="noStrike" kern="1200" baseline="0">
                    <a:solidFill>
                      <a:srgbClr val="1F497D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dLblPos val="b"/>
            <c:showVal val="1"/>
          </c:dLbls>
          <c:cat>
            <c:strRef>
              <c:f>TGF_MymIDH!$A$5:$A$11</c:f>
              <c:strCache>
                <c:ptCount val="7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</c:strCache>
            </c:strRef>
          </c:cat>
          <c:val>
            <c:numRef>
              <c:f>TGF_MymIDH!$C$5:$C$11</c:f>
              <c:numCache>
                <c:formatCode>0.0</c:formatCode>
                <c:ptCount val="7"/>
                <c:pt idx="0">
                  <c:v>49.6</c:v>
                </c:pt>
                <c:pt idx="1">
                  <c:v>111.6</c:v>
                </c:pt>
                <c:pt idx="2">
                  <c:v>108</c:v>
                </c:pt>
                <c:pt idx="3">
                  <c:v>84.8</c:v>
                </c:pt>
                <c:pt idx="4">
                  <c:v>44.5</c:v>
                </c:pt>
                <c:pt idx="5">
                  <c:v>13.7</c:v>
                </c:pt>
                <c:pt idx="6">
                  <c:v>1.9000000000000001</c:v>
                </c:pt>
              </c:numCache>
            </c:numRef>
          </c:val>
        </c:ser>
        <c:ser>
          <c:idx val="2"/>
          <c:order val="2"/>
          <c:tx>
            <c:strRef>
              <c:f>TGF_MymIDH!$D$4</c:f>
              <c:strCache>
                <c:ptCount val="1"/>
                <c:pt idx="0">
                  <c:v>Menor IDH</c:v>
                </c:pt>
              </c:strCache>
            </c:strRef>
          </c:tx>
          <c:spPr>
            <a:ln w="25400">
              <a:solidFill>
                <a:srgbClr val="C3D69B"/>
              </a:solidFill>
            </a:ln>
          </c:spPr>
          <c:marker>
            <c:symbol val="diamond"/>
            <c:size val="7"/>
            <c:spPr>
              <a:solidFill>
                <a:srgbClr val="C3D69B"/>
              </a:solidFill>
              <a:ln>
                <a:solidFill>
                  <a:srgbClr val="C3D69B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6"/>
              <c:layout>
                <c:manualLayout>
                  <c:x val="2.5062656641604009E-3"/>
                  <c:y val="-2.1323178799051712E-2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dLblPos val="t"/>
            <c:showVal val="1"/>
          </c:dLbls>
          <c:cat>
            <c:strRef>
              <c:f>TGF_MymIDH!$A$5:$A$11</c:f>
              <c:strCache>
                <c:ptCount val="7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</c:strCache>
            </c:strRef>
          </c:cat>
          <c:val>
            <c:numRef>
              <c:f>TGF_MymIDH!$D$5:$D$11</c:f>
              <c:numCache>
                <c:formatCode>0.0</c:formatCode>
                <c:ptCount val="7"/>
                <c:pt idx="0">
                  <c:v>76.5</c:v>
                </c:pt>
                <c:pt idx="1">
                  <c:v>190.7</c:v>
                </c:pt>
                <c:pt idx="2">
                  <c:v>189.4</c:v>
                </c:pt>
                <c:pt idx="3">
                  <c:v>161.5</c:v>
                </c:pt>
                <c:pt idx="4">
                  <c:v>120.4</c:v>
                </c:pt>
                <c:pt idx="5">
                  <c:v>56.6</c:v>
                </c:pt>
                <c:pt idx="6">
                  <c:v>13.5</c:v>
                </c:pt>
              </c:numCache>
            </c:numRef>
          </c:val>
        </c:ser>
        <c:marker val="1"/>
        <c:axId val="116435584"/>
        <c:axId val="116445568"/>
      </c:lineChart>
      <c:catAx>
        <c:axId val="1164355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400" b="1">
                <a:solidFill>
                  <a:schemeClr val="accent3">
                    <a:lumMod val="50000"/>
                  </a:schemeClr>
                </a:solidFill>
              </a:defRPr>
            </a:pPr>
            <a:endParaRPr lang="es-MX"/>
          </a:p>
        </c:txPr>
        <c:crossAx val="116445568"/>
        <c:crosses val="autoZero"/>
        <c:auto val="1"/>
        <c:lblAlgn val="ctr"/>
        <c:lblOffset val="100"/>
      </c:catAx>
      <c:valAx>
        <c:axId val="116445568"/>
        <c:scaling>
          <c:orientation val="minMax"/>
        </c:scaling>
        <c:delete val="1"/>
        <c:axPos val="l"/>
        <c:numFmt formatCode="0.0" sourceLinked="1"/>
        <c:tickLblPos val="none"/>
        <c:crossAx val="116435584"/>
        <c:crossesAt val="1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5674027588656701E-2"/>
          <c:y val="0.86777078842798283"/>
          <c:w val="0.90619560712806624"/>
          <c:h val="0.1098828428569347"/>
        </c:manualLayout>
      </c:layout>
      <c:txPr>
        <a:bodyPr/>
        <a:lstStyle/>
        <a:p>
          <a:pPr>
            <a:defRPr lang="en-US" sz="1800" b="1">
              <a:solidFill>
                <a:schemeClr val="tx2"/>
              </a:solidFill>
            </a:defRPr>
          </a:pPr>
          <a:endParaRPr lang="es-MX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5772357723577668E-2"/>
          <c:y val="0.12415654520917679"/>
          <c:w val="0.92845528455284554"/>
          <c:h val="0.59306009825694106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662C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1"/>
            <c:spPr>
              <a:solidFill>
                <a:srgbClr val="B9CDE5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C3D69B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4.2276422764227654E-2"/>
                  <c:y val="-4.3184885290148453E-2"/>
                </c:manualLayout>
              </c:layout>
              <c:showVal val="1"/>
            </c:dLbl>
            <c:dLbl>
              <c:idx val="1"/>
              <c:layout>
                <c:manualLayout>
                  <c:x val="3.5772357723577668E-2"/>
                  <c:y val="-4.8582995951417796E-2"/>
                </c:manualLayout>
              </c:layout>
              <c:showVal val="1"/>
            </c:dLbl>
            <c:dLbl>
              <c:idx val="2"/>
              <c:layout>
                <c:manualLayout>
                  <c:x val="4.5528455284552745E-2"/>
                  <c:y val="-4.3184885290148453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TGF_MymIDH!$B$16:$D$16</c:f>
              <c:strCache>
                <c:ptCount val="3"/>
                <c:pt idx="0">
                  <c:v>EUM</c:v>
                </c:pt>
                <c:pt idx="1">
                  <c:v>Mayor IDH</c:v>
                </c:pt>
                <c:pt idx="2">
                  <c:v>Menor IDH</c:v>
                </c:pt>
              </c:strCache>
            </c:strRef>
          </c:cat>
          <c:val>
            <c:numRef>
              <c:f>TGF_MymIDH!$B$17:$D$17</c:f>
              <c:numCache>
                <c:formatCode>0.0</c:formatCode>
                <c:ptCount val="3"/>
                <c:pt idx="0">
                  <c:v>2.4</c:v>
                </c:pt>
                <c:pt idx="1">
                  <c:v>2.1</c:v>
                </c:pt>
                <c:pt idx="2">
                  <c:v>4</c:v>
                </c:pt>
              </c:numCache>
            </c:numRef>
          </c:val>
        </c:ser>
        <c:gapWidth val="50"/>
        <c:shape val="box"/>
        <c:axId val="116851456"/>
        <c:axId val="116852992"/>
        <c:axId val="0"/>
      </c:bar3DChart>
      <c:catAx>
        <c:axId val="11685145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</a:defRPr>
            </a:pPr>
            <a:endParaRPr lang="es-MX"/>
          </a:p>
        </c:txPr>
        <c:crossAx val="116852992"/>
        <c:crosses val="autoZero"/>
        <c:auto val="1"/>
        <c:lblAlgn val="ctr"/>
        <c:lblOffset val="100"/>
      </c:catAx>
      <c:valAx>
        <c:axId val="116852992"/>
        <c:scaling>
          <c:orientation val="minMax"/>
        </c:scaling>
        <c:delete val="1"/>
        <c:axPos val="l"/>
        <c:numFmt formatCode="0.0" sourceLinked="1"/>
        <c:tickLblPos val="none"/>
        <c:crossAx val="11685145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>
        <c:manualLayout>
          <c:layoutTarget val="inner"/>
          <c:xMode val="edge"/>
          <c:yMode val="edge"/>
          <c:x val="2.9484029484030005E-2"/>
          <c:y val="0.77765107230452235"/>
          <c:w val="0.93888888888889765"/>
          <c:h val="0.22234902144081298"/>
        </c:manualLayout>
      </c:layout>
      <c:lineChart>
        <c:grouping val="standard"/>
        <c:ser>
          <c:idx val="0"/>
          <c:order val="0"/>
          <c:tx>
            <c:strRef>
              <c:f>I.1!$A$9</c:f>
              <c:strCache>
                <c:ptCount val="1"/>
                <c:pt idx="0">
                  <c:v>Estados Unidos Mexicanos</c:v>
                </c:pt>
              </c:strCache>
            </c:strRef>
          </c:tx>
          <c:spPr>
            <a:ln w="38100">
              <a:solidFill>
                <a:srgbClr val="F29402"/>
              </a:solidFill>
            </a:ln>
          </c:spPr>
          <c:marker>
            <c:spPr>
              <a:solidFill>
                <a:srgbClr val="00662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2.8673835125448292E-2"/>
                  <c:y val="-4.059328649492591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8673835125448292E-2"/>
                  <c:y val="-3.747072599531624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4108610065046216E-2"/>
                  <c:y val="-4.371584699453542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6881720430107652E-2"/>
                  <c:y val="-3.434816549570659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6881720430107652E-2"/>
                  <c:y val="-4.0593286494925912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8673835125448292E-2"/>
                  <c:y val="-3.434816549570648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8673835125448292E-2"/>
                  <c:y val="-4.0593286494925912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2.8673835125448292E-2"/>
                  <c:y val="-4.6838407494145334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2.6881720430107652E-2"/>
                  <c:y val="-4.3715846994535519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2.6881720430107652E-2"/>
                  <c:y val="-4.0593286494925912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2.6881720430107652E-2"/>
                  <c:y val="-4.6838407494145334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2.6881720430107652E-2"/>
                  <c:y val="-4.6838407494145334E-2"/>
                </c:manualLayout>
              </c:layout>
              <c:dLblPos val="r"/>
              <c:showVal val="1"/>
            </c:dLbl>
            <c:dLbl>
              <c:idx val="12"/>
              <c:layout>
                <c:manualLayout>
                  <c:x val="-2.6881720430107652E-2"/>
                  <c:y val="-4.0593286494925912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2.3297491039426525E-2"/>
                  <c:y val="-4.6838407494145334E-2"/>
                </c:manualLayout>
              </c:layout>
              <c:dLblPos val="r"/>
              <c:showVal val="1"/>
            </c:dLbl>
            <c:numFmt formatCode="#,##0.0" sourceLinked="0"/>
            <c:txPr>
              <a:bodyPr/>
              <a:lstStyle/>
              <a:p>
                <a:pPr>
                  <a:defRPr lang="en-US" sz="12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I.1!$B$8:$M$8</c:f>
              <c:strCache>
                <c:ptCount val="12"/>
                <c:pt idx="0">
                  <c:v>1895-1900</c:v>
                </c:pt>
                <c:pt idx="1">
                  <c:v>1900-1910</c:v>
                </c:pt>
                <c:pt idx="2">
                  <c:v>1910-1921</c:v>
                </c:pt>
                <c:pt idx="3">
                  <c:v>1921-1930</c:v>
                </c:pt>
                <c:pt idx="4">
                  <c:v>1930-1940</c:v>
                </c:pt>
                <c:pt idx="5">
                  <c:v>1940-1950</c:v>
                </c:pt>
                <c:pt idx="6">
                  <c:v>1950-1960</c:v>
                </c:pt>
                <c:pt idx="7">
                  <c:v>1960-1970</c:v>
                </c:pt>
                <c:pt idx="8">
                  <c:v>1970-1980</c:v>
                </c:pt>
                <c:pt idx="9">
                  <c:v>1980-1990</c:v>
                </c:pt>
                <c:pt idx="10">
                  <c:v>1990-2000</c:v>
                </c:pt>
                <c:pt idx="11">
                  <c:v>2000-2010</c:v>
                </c:pt>
              </c:strCache>
            </c:strRef>
          </c:cat>
          <c:val>
            <c:numRef>
              <c:f>I.1!$B$9:$M$9</c:f>
              <c:numCache>
                <c:formatCode>General</c:formatCode>
                <c:ptCount val="12"/>
                <c:pt idx="0">
                  <c:v>1.4</c:v>
                </c:pt>
                <c:pt idx="1">
                  <c:v>1.1000000000000001</c:v>
                </c:pt>
                <c:pt idx="2">
                  <c:v>-0.5</c:v>
                </c:pt>
                <c:pt idx="3">
                  <c:v>1.7</c:v>
                </c:pt>
                <c:pt idx="4">
                  <c:v>1.8</c:v>
                </c:pt>
                <c:pt idx="5">
                  <c:v>2.7</c:v>
                </c:pt>
                <c:pt idx="6">
                  <c:v>3.1</c:v>
                </c:pt>
                <c:pt idx="7">
                  <c:v>3.4</c:v>
                </c:pt>
                <c:pt idx="8">
                  <c:v>3.2</c:v>
                </c:pt>
                <c:pt idx="9">
                  <c:v>2</c:v>
                </c:pt>
                <c:pt idx="10" formatCode="0.0">
                  <c:v>1.85</c:v>
                </c:pt>
                <c:pt idx="11" formatCode="0.0">
                  <c:v>1.3800000000000001</c:v>
                </c:pt>
              </c:numCache>
            </c:numRef>
          </c:val>
        </c:ser>
        <c:marker val="1"/>
        <c:axId val="113404928"/>
        <c:axId val="113427200"/>
      </c:lineChart>
      <c:catAx>
        <c:axId val="113404928"/>
        <c:scaling>
          <c:orientation val="minMax"/>
        </c:scaling>
        <c:delete val="1"/>
        <c:axPos val="b"/>
        <c:tickLblPos val="none"/>
        <c:crossAx val="113427200"/>
        <c:crosses val="autoZero"/>
        <c:auto val="1"/>
        <c:lblAlgn val="ctr"/>
        <c:lblOffset val="100"/>
      </c:catAx>
      <c:valAx>
        <c:axId val="113427200"/>
        <c:scaling>
          <c:orientation val="minMax"/>
        </c:scaling>
        <c:delete val="1"/>
        <c:axPos val="l"/>
        <c:numFmt formatCode="General" sourceLinked="1"/>
        <c:tickLblPos val="none"/>
        <c:crossAx val="113404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>
        <c:manualLayout>
          <c:layoutTarget val="inner"/>
          <c:xMode val="edge"/>
          <c:yMode val="edge"/>
          <c:x val="2.5477759831475242E-2"/>
          <c:y val="4.4728504281437813E-2"/>
          <c:w val="0.93630767380671487"/>
          <c:h val="0.69779055699826764"/>
        </c:manualLayout>
      </c:layout>
      <c:lineChart>
        <c:grouping val="standard"/>
        <c:ser>
          <c:idx val="0"/>
          <c:order val="0"/>
          <c:tx>
            <c:strRef>
              <c:f>'hijos fallecidos'!$B$4</c:f>
              <c:strCache>
                <c:ptCount val="1"/>
                <c:pt idx="0">
                  <c:v>1990</c:v>
                </c:pt>
              </c:strCache>
            </c:strRef>
          </c:tx>
          <c:spPr>
            <a:ln w="25400">
              <a:solidFill>
                <a:srgbClr val="9BC11B"/>
              </a:solidFill>
            </a:ln>
          </c:spPr>
          <c:marker>
            <c:symbol val="diamond"/>
            <c:size val="7"/>
            <c:spPr>
              <a:solidFill>
                <a:srgbClr val="9BC11B"/>
              </a:solidFill>
              <a:ln>
                <a:solidFill>
                  <a:srgbClr val="9BC11B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1974436800475431E-2"/>
                  <c:y val="3.9146021849725945E-2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dLblPos val="t"/>
            <c:showVal val="1"/>
          </c:dLbls>
          <c:cat>
            <c:strRef>
              <c:f>'hijos fallecidos'!$A$5:$A$18</c:f>
              <c:strCache>
                <c:ptCount val="14"/>
                <c:pt idx="0">
                  <c:v>12 - 14</c:v>
                </c:pt>
                <c:pt idx="1">
                  <c:v>15 - 19</c:v>
                </c:pt>
                <c:pt idx="2">
                  <c:v>20 - 24</c:v>
                </c:pt>
                <c:pt idx="3">
                  <c:v>25 - 29 </c:v>
                </c:pt>
                <c:pt idx="4">
                  <c:v>30 - 34</c:v>
                </c:pt>
                <c:pt idx="5">
                  <c:v>35 - 39</c:v>
                </c:pt>
                <c:pt idx="6">
                  <c:v>40 - 44</c:v>
                </c:pt>
                <c:pt idx="7">
                  <c:v>45 - 49</c:v>
                </c:pt>
                <c:pt idx="8">
                  <c:v>50 - 54 </c:v>
                </c:pt>
                <c:pt idx="9">
                  <c:v>55 - 59</c:v>
                </c:pt>
                <c:pt idx="10">
                  <c:v>60 - 64</c:v>
                </c:pt>
                <c:pt idx="11">
                  <c:v>65 - 69</c:v>
                </c:pt>
                <c:pt idx="12">
                  <c:v>70 - 74</c:v>
                </c:pt>
                <c:pt idx="13">
                  <c:v>75 y más</c:v>
                </c:pt>
              </c:strCache>
            </c:strRef>
          </c:cat>
          <c:val>
            <c:numRef>
              <c:f>'hijos fallecidos'!$B$5:$B$18</c:f>
              <c:numCache>
                <c:formatCode>0.0</c:formatCode>
                <c:ptCount val="14"/>
                <c:pt idx="0">
                  <c:v>2.6602547705530259</c:v>
                </c:pt>
                <c:pt idx="1">
                  <c:v>4.2670036206351885</c:v>
                </c:pt>
                <c:pt idx="2">
                  <c:v>4.3407377434946914</c:v>
                </c:pt>
                <c:pt idx="3">
                  <c:v>4.6524968968617655</c:v>
                </c:pt>
                <c:pt idx="4">
                  <c:v>5.3584470466047165</c:v>
                </c:pt>
                <c:pt idx="5">
                  <c:v>6.9966847511474377</c:v>
                </c:pt>
                <c:pt idx="6">
                  <c:v>8.8240314249071279</c:v>
                </c:pt>
                <c:pt idx="7">
                  <c:v>10.763029286825924</c:v>
                </c:pt>
                <c:pt idx="8">
                  <c:v>12.433859794818849</c:v>
                </c:pt>
                <c:pt idx="9">
                  <c:v>14.245158826915262</c:v>
                </c:pt>
                <c:pt idx="10">
                  <c:v>16.52481358640663</c:v>
                </c:pt>
                <c:pt idx="11">
                  <c:v>18.724580690136719</c:v>
                </c:pt>
                <c:pt idx="12">
                  <c:v>22.021317462675384</c:v>
                </c:pt>
                <c:pt idx="13">
                  <c:v>27.5</c:v>
                </c:pt>
              </c:numCache>
            </c:numRef>
          </c:val>
        </c:ser>
        <c:ser>
          <c:idx val="1"/>
          <c:order val="1"/>
          <c:tx>
            <c:strRef>
              <c:f>'hijos fallecidos'!$C$4</c:f>
              <c:strCache>
                <c:ptCount val="1"/>
                <c:pt idx="0">
                  <c:v>2000</c:v>
                </c:pt>
              </c:strCache>
            </c:strRef>
          </c:tx>
          <c:spPr>
            <a:ln w="25400">
              <a:solidFill>
                <a:srgbClr val="F29402"/>
              </a:solidFill>
            </a:ln>
          </c:spPr>
          <c:marker>
            <c:symbol val="circle"/>
            <c:size val="7"/>
            <c:spPr>
              <a:solidFill>
                <a:srgbClr val="F29402"/>
              </a:solidFill>
              <a:ln>
                <a:solidFill>
                  <a:srgbClr val="F2940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118165473054876E-2"/>
                  <c:y val="-2.7422204788449908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'hijos fallecidos'!$A$5:$A$18</c:f>
              <c:strCache>
                <c:ptCount val="14"/>
                <c:pt idx="0">
                  <c:v>12 - 14</c:v>
                </c:pt>
                <c:pt idx="1">
                  <c:v>15 - 19</c:v>
                </c:pt>
                <c:pt idx="2">
                  <c:v>20 - 24</c:v>
                </c:pt>
                <c:pt idx="3">
                  <c:v>25 - 29 </c:v>
                </c:pt>
                <c:pt idx="4">
                  <c:v>30 - 34</c:v>
                </c:pt>
                <c:pt idx="5">
                  <c:v>35 - 39</c:v>
                </c:pt>
                <c:pt idx="6">
                  <c:v>40 - 44</c:v>
                </c:pt>
                <c:pt idx="7">
                  <c:v>45 - 49</c:v>
                </c:pt>
                <c:pt idx="8">
                  <c:v>50 - 54 </c:v>
                </c:pt>
                <c:pt idx="9">
                  <c:v>55 - 59</c:v>
                </c:pt>
                <c:pt idx="10">
                  <c:v>60 - 64</c:v>
                </c:pt>
                <c:pt idx="11">
                  <c:v>65 - 69</c:v>
                </c:pt>
                <c:pt idx="12">
                  <c:v>70 - 74</c:v>
                </c:pt>
                <c:pt idx="13">
                  <c:v>75 y más</c:v>
                </c:pt>
              </c:strCache>
            </c:strRef>
          </c:cat>
          <c:val>
            <c:numRef>
              <c:f>'hijos fallecidos'!$C$5:$C$18</c:f>
              <c:numCache>
                <c:formatCode>0.0</c:formatCode>
                <c:ptCount val="14"/>
                <c:pt idx="0">
                  <c:v>3.8899999999999997</c:v>
                </c:pt>
                <c:pt idx="1">
                  <c:v>3.16</c:v>
                </c:pt>
                <c:pt idx="2">
                  <c:v>3.4499999999999997</c:v>
                </c:pt>
                <c:pt idx="3">
                  <c:v>3.86</c:v>
                </c:pt>
                <c:pt idx="4">
                  <c:v>4.7</c:v>
                </c:pt>
                <c:pt idx="5">
                  <c:v>5.89</c:v>
                </c:pt>
                <c:pt idx="6">
                  <c:v>7.45</c:v>
                </c:pt>
                <c:pt idx="7">
                  <c:v>9.42</c:v>
                </c:pt>
                <c:pt idx="8">
                  <c:v>11.25</c:v>
                </c:pt>
                <c:pt idx="9">
                  <c:v>13.18</c:v>
                </c:pt>
                <c:pt idx="10">
                  <c:v>15.31</c:v>
                </c:pt>
                <c:pt idx="11">
                  <c:v>17.489999999999807</c:v>
                </c:pt>
                <c:pt idx="12">
                  <c:v>20.21</c:v>
                </c:pt>
                <c:pt idx="13">
                  <c:v>26.01</c:v>
                </c:pt>
              </c:numCache>
            </c:numRef>
          </c:val>
        </c:ser>
        <c:ser>
          <c:idx val="2"/>
          <c:order val="2"/>
          <c:tx>
            <c:strRef>
              <c:f>'hijos fallecidos'!$D$4</c:f>
              <c:strCache>
                <c:ptCount val="1"/>
                <c:pt idx="0">
                  <c:v>2010</c:v>
                </c:pt>
              </c:strCache>
            </c:strRef>
          </c:tx>
          <c:spPr>
            <a:ln w="25400">
              <a:solidFill>
                <a:srgbClr val="00662C"/>
              </a:solidFill>
            </a:ln>
          </c:spPr>
          <c:marker>
            <c:symbol val="triangle"/>
            <c:size val="7"/>
            <c:spPr>
              <a:solidFill>
                <a:srgbClr val="00662C"/>
              </a:solidFill>
              <a:ln>
                <a:solidFill>
                  <a:srgbClr val="00662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8623796873443557E-18"/>
                  <c:y val="-1.6890004840914803E-2"/>
                </c:manualLayout>
              </c:layout>
              <c:dLblPos val="b"/>
              <c:showVal val="1"/>
            </c:dLbl>
            <c:dLbl>
              <c:idx val="1"/>
              <c:layout>
                <c:manualLayout>
                  <c:x val="0"/>
                  <c:y val="-1.1260003227276523E-2"/>
                </c:manualLayout>
              </c:layout>
              <c:dLblPos val="b"/>
              <c:showVal val="1"/>
            </c:dLbl>
            <c:dLbl>
              <c:idx val="2"/>
              <c:layout>
                <c:manualLayout>
                  <c:x val="1.6854215152948041E-3"/>
                  <c:y val="-1.9705005647734222E-2"/>
                </c:manualLayout>
              </c:layout>
              <c:dLblPos val="b"/>
              <c:showVal val="1"/>
            </c:dLbl>
            <c:dLbl>
              <c:idx val="3"/>
              <c:layout>
                <c:manualLayout>
                  <c:x val="0"/>
                  <c:y val="-1.9705005647734222E-2"/>
                </c:manualLayout>
              </c:layout>
              <c:dLblPos val="b"/>
              <c:showVal val="1"/>
            </c:dLbl>
            <c:dLbl>
              <c:idx val="4"/>
              <c:layout>
                <c:manualLayout>
                  <c:x val="0"/>
                  <c:y val="-1.4075004034095642E-2"/>
                </c:manualLayout>
              </c:layout>
              <c:dLblPos val="b"/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smtClean="0"/>
                      <a:t>9.2</a:t>
                    </a:r>
                    <a:endParaRPr/>
                  </a:p>
                </c:rich>
              </c:tx>
              <c:dLblPos val="b"/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smtClean="0"/>
                      <a:t>11.2</a:t>
                    </a:r>
                    <a:endParaRPr/>
                  </a:p>
                </c:rich>
              </c:tx>
              <c:dLblPos val="b"/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smtClean="0"/>
                      <a:t>15.8</a:t>
                    </a:r>
                    <a:endParaRPr/>
                  </a:p>
                </c:rich>
              </c:tx>
              <c:dLblPos val="b"/>
              <c:showVal val="1"/>
            </c:dLbl>
            <c:dLbl>
              <c:idx val="13"/>
              <c:layout>
                <c:manualLayout>
                  <c:x val="1.011252909176900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20.6</a:t>
                    </a:r>
                    <a:endParaRPr/>
                  </a:p>
                </c:rich>
              </c:tx>
              <c:dLblPos val="b"/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dLblPos val="b"/>
            <c:showVal val="1"/>
          </c:dLbls>
          <c:cat>
            <c:strRef>
              <c:f>'hijos fallecidos'!$A$5:$A$18</c:f>
              <c:strCache>
                <c:ptCount val="14"/>
                <c:pt idx="0">
                  <c:v>12 - 14</c:v>
                </c:pt>
                <c:pt idx="1">
                  <c:v>15 - 19</c:v>
                </c:pt>
                <c:pt idx="2">
                  <c:v>20 - 24</c:v>
                </c:pt>
                <c:pt idx="3">
                  <c:v>25 - 29 </c:v>
                </c:pt>
                <c:pt idx="4">
                  <c:v>30 - 34</c:v>
                </c:pt>
                <c:pt idx="5">
                  <c:v>35 - 39</c:v>
                </c:pt>
                <c:pt idx="6">
                  <c:v>40 - 44</c:v>
                </c:pt>
                <c:pt idx="7">
                  <c:v>45 - 49</c:v>
                </c:pt>
                <c:pt idx="8">
                  <c:v>50 - 54 </c:v>
                </c:pt>
                <c:pt idx="9">
                  <c:v>55 - 59</c:v>
                </c:pt>
                <c:pt idx="10">
                  <c:v>60 - 64</c:v>
                </c:pt>
                <c:pt idx="11">
                  <c:v>65 - 69</c:v>
                </c:pt>
                <c:pt idx="12">
                  <c:v>70 - 74</c:v>
                </c:pt>
                <c:pt idx="13">
                  <c:v>75 y más</c:v>
                </c:pt>
              </c:strCache>
            </c:strRef>
          </c:cat>
          <c:val>
            <c:numRef>
              <c:f>'hijos fallecidos'!$D$5:$D$18</c:f>
              <c:numCache>
                <c:formatCode>0.0</c:formatCode>
                <c:ptCount val="14"/>
                <c:pt idx="0">
                  <c:v>2.2999999999999998</c:v>
                </c:pt>
                <c:pt idx="1">
                  <c:v>1.9495169999999999</c:v>
                </c:pt>
                <c:pt idx="2">
                  <c:v>2.2157119999999999</c:v>
                </c:pt>
                <c:pt idx="3">
                  <c:v>2.438313</c:v>
                </c:pt>
                <c:pt idx="4">
                  <c:v>2.8316389999999707</c:v>
                </c:pt>
                <c:pt idx="5">
                  <c:v>3.4673759999999998</c:v>
                </c:pt>
                <c:pt idx="6">
                  <c:v>4.5199509999999945</c:v>
                </c:pt>
                <c:pt idx="7">
                  <c:v>5.8352839999999997</c:v>
                </c:pt>
                <c:pt idx="8">
                  <c:v>7.311178</c:v>
                </c:pt>
                <c:pt idx="9">
                  <c:v>9.2000000000000011</c:v>
                </c:pt>
                <c:pt idx="10">
                  <c:v>11.2</c:v>
                </c:pt>
                <c:pt idx="11">
                  <c:v>13.344461000000001</c:v>
                </c:pt>
                <c:pt idx="12">
                  <c:v>15.8</c:v>
                </c:pt>
                <c:pt idx="13">
                  <c:v>20.6</c:v>
                </c:pt>
              </c:numCache>
            </c:numRef>
          </c:val>
        </c:ser>
        <c:marker val="1"/>
        <c:axId val="117081984"/>
        <c:axId val="117083520"/>
      </c:lineChart>
      <c:catAx>
        <c:axId val="117081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es-MX"/>
          </a:p>
        </c:txPr>
        <c:crossAx val="117083520"/>
        <c:crosses val="autoZero"/>
        <c:auto val="1"/>
        <c:lblAlgn val="ctr"/>
        <c:lblOffset val="100"/>
      </c:catAx>
      <c:valAx>
        <c:axId val="117083520"/>
        <c:scaling>
          <c:orientation val="minMax"/>
          <c:max val="30"/>
        </c:scaling>
        <c:delete val="1"/>
        <c:axPos val="l"/>
        <c:numFmt formatCode="0.0" sourceLinked="1"/>
        <c:tickLblPos val="none"/>
        <c:crossAx val="117081984"/>
        <c:crossesAt val="1"/>
        <c:crossBetween val="between"/>
      </c:valAx>
      <c:spPr>
        <a:noFill/>
        <a:ln w="25400">
          <a:noFill/>
        </a:ln>
      </c:spPr>
    </c:plotArea>
    <c:legend>
      <c:legendPos val="b"/>
      <c:txPr>
        <a:bodyPr/>
        <a:lstStyle/>
        <a:p>
          <a:pPr>
            <a:defRPr lang="en-US" sz="1800" b="1">
              <a:solidFill>
                <a:schemeClr val="tx2"/>
              </a:solidFill>
            </a:defRPr>
          </a:pPr>
          <a:endParaRPr lang="es-MX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ln w="25400">
          <a:noFill/>
        </a:ln>
      </c:spPr>
    </c:sideWall>
    <c:plotArea>
      <c:layout>
        <c:manualLayout>
          <c:layoutTarget val="inner"/>
          <c:xMode val="edge"/>
          <c:yMode val="edge"/>
          <c:x val="0.26688716696288373"/>
          <c:y val="2.3172945864226052E-2"/>
          <c:w val="0.6762198842840893"/>
          <c:h val="0.96969865770293295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13"/>
            <c:spPr>
              <a:solidFill>
                <a:srgbClr val="F29402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txPr>
              <a:bodyPr/>
              <a:lstStyle/>
              <a:p>
                <a:pPr>
                  <a:defRPr lang="es-ES" sz="105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POR_HFALL!$B$6:$B$38</c:f>
              <c:strCache>
                <c:ptCount val="33"/>
                <c:pt idx="0">
                  <c:v>Guerrero</c:v>
                </c:pt>
                <c:pt idx="1">
                  <c:v>Oaxaca</c:v>
                </c:pt>
                <c:pt idx="2">
                  <c:v>Puebla</c:v>
                </c:pt>
                <c:pt idx="3">
                  <c:v>Zacatecas</c:v>
                </c:pt>
                <c:pt idx="4">
                  <c:v>Chiapas</c:v>
                </c:pt>
                <c:pt idx="5">
                  <c:v>Michoacán de Ocampo</c:v>
                </c:pt>
                <c:pt idx="6">
                  <c:v>Veracruz de Ignacio de la Llave</c:v>
                </c:pt>
                <c:pt idx="7">
                  <c:v>San Luis Potosí</c:v>
                </c:pt>
                <c:pt idx="8">
                  <c:v>Hidalgo</c:v>
                </c:pt>
                <c:pt idx="9">
                  <c:v>Durango</c:v>
                </c:pt>
                <c:pt idx="10">
                  <c:v>Nayarit</c:v>
                </c:pt>
                <c:pt idx="11">
                  <c:v>Guanajuato</c:v>
                </c:pt>
                <c:pt idx="12">
                  <c:v>Tlaxcala</c:v>
                </c:pt>
                <c:pt idx="13">
                  <c:v>Estados Unidos Mexicanos</c:v>
                </c:pt>
                <c:pt idx="14">
                  <c:v>Colima</c:v>
                </c:pt>
                <c:pt idx="15">
                  <c:v>Chihuahua</c:v>
                </c:pt>
                <c:pt idx="16">
                  <c:v>Jalisco</c:v>
                </c:pt>
                <c:pt idx="17">
                  <c:v>Querétaro</c:v>
                </c:pt>
                <c:pt idx="18">
                  <c:v>Tabasco</c:v>
                </c:pt>
                <c:pt idx="19">
                  <c:v>Morelos</c:v>
                </c:pt>
                <c:pt idx="20">
                  <c:v>México</c:v>
                </c:pt>
                <c:pt idx="21">
                  <c:v>Campeche</c:v>
                </c:pt>
                <c:pt idx="22">
                  <c:v>Sinaloa</c:v>
                </c:pt>
                <c:pt idx="23">
                  <c:v>Aguascalientes</c:v>
                </c:pt>
                <c:pt idx="24">
                  <c:v>Yucatán</c:v>
                </c:pt>
                <c:pt idx="25">
                  <c:v>Coahuila de Zaragoza</c:v>
                </c:pt>
                <c:pt idx="26">
                  <c:v>Tamaulipas</c:v>
                </c:pt>
                <c:pt idx="27">
                  <c:v>Sonora</c:v>
                </c:pt>
                <c:pt idx="28">
                  <c:v>Distrito Federal</c:v>
                </c:pt>
                <c:pt idx="29">
                  <c:v>Baja California</c:v>
                </c:pt>
                <c:pt idx="30">
                  <c:v>Quintana Roo</c:v>
                </c:pt>
                <c:pt idx="31">
                  <c:v>Baja Californa Sur</c:v>
                </c:pt>
                <c:pt idx="32">
                  <c:v>Nuevo León</c:v>
                </c:pt>
              </c:strCache>
            </c:strRef>
          </c:cat>
          <c:val>
            <c:numRef>
              <c:f>POR_HFALL!$C$6:$C$38</c:f>
              <c:numCache>
                <c:formatCode>0.0</c:formatCode>
                <c:ptCount val="33"/>
                <c:pt idx="0">
                  <c:v>11.2</c:v>
                </c:pt>
                <c:pt idx="1">
                  <c:v>11</c:v>
                </c:pt>
                <c:pt idx="2">
                  <c:v>10.1</c:v>
                </c:pt>
                <c:pt idx="3">
                  <c:v>9.6</c:v>
                </c:pt>
                <c:pt idx="4">
                  <c:v>9.4</c:v>
                </c:pt>
                <c:pt idx="5">
                  <c:v>9.3000000000000007</c:v>
                </c:pt>
                <c:pt idx="6">
                  <c:v>9.2000000000000011</c:v>
                </c:pt>
                <c:pt idx="7">
                  <c:v>8.9</c:v>
                </c:pt>
                <c:pt idx="8">
                  <c:v>8.8000000000000007</c:v>
                </c:pt>
                <c:pt idx="9">
                  <c:v>8.8000000000000007</c:v>
                </c:pt>
                <c:pt idx="10">
                  <c:v>8.7000000000000011</c:v>
                </c:pt>
                <c:pt idx="11">
                  <c:v>8.7000000000000011</c:v>
                </c:pt>
                <c:pt idx="12">
                  <c:v>8.7000000000000011</c:v>
                </c:pt>
                <c:pt idx="13">
                  <c:v>8.1</c:v>
                </c:pt>
                <c:pt idx="14">
                  <c:v>7.9</c:v>
                </c:pt>
                <c:pt idx="15">
                  <c:v>7.8</c:v>
                </c:pt>
                <c:pt idx="16">
                  <c:v>7.8</c:v>
                </c:pt>
                <c:pt idx="17">
                  <c:v>7.8</c:v>
                </c:pt>
                <c:pt idx="18">
                  <c:v>7.7</c:v>
                </c:pt>
                <c:pt idx="19">
                  <c:v>7.7</c:v>
                </c:pt>
                <c:pt idx="20">
                  <c:v>7.6</c:v>
                </c:pt>
                <c:pt idx="21">
                  <c:v>7.5</c:v>
                </c:pt>
                <c:pt idx="22">
                  <c:v>7.4</c:v>
                </c:pt>
                <c:pt idx="23">
                  <c:v>7.2</c:v>
                </c:pt>
                <c:pt idx="24">
                  <c:v>6.9</c:v>
                </c:pt>
                <c:pt idx="25">
                  <c:v>6.6</c:v>
                </c:pt>
                <c:pt idx="26">
                  <c:v>6.5</c:v>
                </c:pt>
                <c:pt idx="27">
                  <c:v>6.4</c:v>
                </c:pt>
                <c:pt idx="28">
                  <c:v>6.2</c:v>
                </c:pt>
                <c:pt idx="29">
                  <c:v>6.1</c:v>
                </c:pt>
                <c:pt idx="30">
                  <c:v>6</c:v>
                </c:pt>
                <c:pt idx="31">
                  <c:v>5.7</c:v>
                </c:pt>
                <c:pt idx="32">
                  <c:v>5.5</c:v>
                </c:pt>
              </c:numCache>
            </c:numRef>
          </c:val>
        </c:ser>
        <c:dLbls>
          <c:showVal val="1"/>
        </c:dLbls>
        <c:gapWidth val="50"/>
        <c:gapDepth val="100"/>
        <c:shape val="box"/>
        <c:axId val="117033600"/>
        <c:axId val="117039488"/>
        <c:axId val="0"/>
      </c:bar3DChart>
      <c:catAx>
        <c:axId val="117033600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 sz="10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17039488"/>
        <c:crosses val="autoZero"/>
        <c:lblAlgn val="ctr"/>
        <c:lblOffset val="100"/>
        <c:tickLblSkip val="1"/>
      </c:catAx>
      <c:valAx>
        <c:axId val="117039488"/>
        <c:scaling>
          <c:orientation val="minMax"/>
        </c:scaling>
        <c:axPos val="t"/>
        <c:numFmt formatCode="0.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17033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rgbClr val="C3D69B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0"/>
            <c:spPr>
              <a:solidFill>
                <a:srgbClr val="00662C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spPr>
              <a:solidFill>
                <a:srgbClr val="B9CDE5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3.9735099337748346E-2"/>
                  <c:y val="-1.6949152542372881E-2"/>
                </c:manualLayout>
              </c:layout>
              <c:showVal val="1"/>
            </c:dLbl>
            <c:dLbl>
              <c:idx val="1"/>
              <c:layout>
                <c:manualLayout>
                  <c:x val="3.5320088300220751E-2"/>
                  <c:y val="-1.6949152542372881E-2"/>
                </c:manualLayout>
              </c:layout>
              <c:showVal val="1"/>
            </c:dLbl>
            <c:dLbl>
              <c:idx val="2"/>
              <c:layout>
                <c:manualLayout>
                  <c:x val="1.7660044150110375E-2"/>
                  <c:y val="-2.2598870056497182E-2"/>
                </c:manualLayout>
              </c:layout>
              <c:showVal val="1"/>
            </c:dLbl>
            <c:numFmt formatCode="0.0" sourceLinked="0"/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'HIJOS FALL_idh'!$B$4:$D$4</c:f>
              <c:strCache>
                <c:ptCount val="3"/>
                <c:pt idx="0">
                  <c:v>EUM</c:v>
                </c:pt>
                <c:pt idx="1">
                  <c:v>Mayor IDH</c:v>
                </c:pt>
                <c:pt idx="2">
                  <c:v>Menor IDH</c:v>
                </c:pt>
              </c:strCache>
            </c:strRef>
          </c:cat>
          <c:val>
            <c:numRef>
              <c:f>'HIJOS FALL_idh'!$B$19:$D$19</c:f>
              <c:numCache>
                <c:formatCode>0.0</c:formatCode>
                <c:ptCount val="3"/>
                <c:pt idx="0">
                  <c:v>8.1</c:v>
                </c:pt>
                <c:pt idx="1">
                  <c:v>6.3</c:v>
                </c:pt>
                <c:pt idx="2">
                  <c:v>14.1</c:v>
                </c:pt>
              </c:numCache>
            </c:numRef>
          </c:val>
        </c:ser>
        <c:gapWidth val="50"/>
        <c:shape val="box"/>
        <c:axId val="117163136"/>
        <c:axId val="117164672"/>
        <c:axId val="0"/>
      </c:bar3DChart>
      <c:catAx>
        <c:axId val="11716313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</a:defRPr>
            </a:pPr>
            <a:endParaRPr lang="es-MX"/>
          </a:p>
        </c:txPr>
        <c:crossAx val="117164672"/>
        <c:crosses val="autoZero"/>
        <c:auto val="1"/>
        <c:lblAlgn val="ctr"/>
        <c:lblOffset val="100"/>
      </c:catAx>
      <c:valAx>
        <c:axId val="117164672"/>
        <c:scaling>
          <c:orientation val="minMax"/>
        </c:scaling>
        <c:delete val="1"/>
        <c:axPos val="l"/>
        <c:numFmt formatCode="0.0" sourceLinked="1"/>
        <c:tickLblPos val="none"/>
        <c:crossAx val="117163136"/>
        <c:crosses val="autoZero"/>
        <c:crossBetween val="between"/>
      </c:valAx>
    </c:plotArea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>
        <c:manualLayout>
          <c:layoutTarget val="inner"/>
          <c:xMode val="edge"/>
          <c:yMode val="edge"/>
          <c:x val="2.5477759831475242E-2"/>
          <c:y val="4.4728504281437813E-2"/>
          <c:w val="0.93630767380671487"/>
          <c:h val="0.7423266446532949"/>
        </c:manualLayout>
      </c:layout>
      <c:lineChart>
        <c:grouping val="standard"/>
        <c:ser>
          <c:idx val="0"/>
          <c:order val="0"/>
          <c:tx>
            <c:strRef>
              <c:f>'HIJOS FALL_idh'!$B$4</c:f>
              <c:strCache>
                <c:ptCount val="1"/>
                <c:pt idx="0">
                  <c:v>EUM</c:v>
                </c:pt>
              </c:strCache>
            </c:strRef>
          </c:tx>
          <c:spPr>
            <a:ln w="25400">
              <a:solidFill>
                <a:srgbClr val="00662C"/>
              </a:solidFill>
            </a:ln>
          </c:spPr>
          <c:marker>
            <c:symbol val="triangle"/>
            <c:size val="7"/>
            <c:spPr>
              <a:solidFill>
                <a:srgbClr val="00662C"/>
              </a:solidFill>
              <a:ln w="12700">
                <a:solidFill>
                  <a:srgbClr val="00662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4.3588020797786066E-18"/>
                  <c:y val="8.452624403544666E-2"/>
                </c:manualLayout>
              </c:layout>
              <c:dLblPos val="t"/>
              <c:showVal val="1"/>
            </c:dLbl>
            <c:dLbl>
              <c:idx val="1"/>
              <c:layout>
                <c:manualLayout>
                  <c:x val="1.9020446980504042E-3"/>
                  <c:y val="6.5439672801636095E-2"/>
                </c:manualLayout>
              </c:layout>
              <c:dLblPos val="t"/>
              <c:showVal val="1"/>
            </c:dLbl>
            <c:dLbl>
              <c:idx val="2"/>
              <c:layout>
                <c:manualLayout>
                  <c:x val="0"/>
                  <c:y val="2.4539877300613539E-2"/>
                </c:manualLayout>
              </c:layout>
              <c:dLblPos val="t"/>
              <c:showVal val="1"/>
            </c:dLbl>
            <c:dLbl>
              <c:idx val="3"/>
              <c:layout>
                <c:manualLayout>
                  <c:x val="1.9020446980504042E-3"/>
                  <c:y val="2.4539877300613539E-2"/>
                </c:manualLayout>
              </c:layout>
              <c:dLblPos val="t"/>
              <c:showVal val="1"/>
            </c:dLbl>
            <c:dLbl>
              <c:idx val="4"/>
              <c:layout>
                <c:manualLayout>
                  <c:x val="0"/>
                  <c:y val="1.6359918200408999E-2"/>
                </c:manualLayout>
              </c:layout>
              <c:dLblPos val="t"/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9.2</a:t>
                    </a:r>
                    <a:endParaRPr lang="en-US"/>
                  </a:p>
                </c:rich>
              </c:tx>
              <c:dLblPos val="t"/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 smtClean="0"/>
                      <a:t>11.2</a:t>
                    </a:r>
                    <a:endParaRPr lang="en-US"/>
                  </a:p>
                </c:rich>
              </c:tx>
              <c:dLblPos val="t"/>
              <c:showVal val="1"/>
            </c:dLbl>
            <c:dLbl>
              <c:idx val="12"/>
              <c:layout>
                <c:manualLayout>
                  <c:x val="-7.6081787922016204E-3"/>
                  <c:y val="-2.7266530334014495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15.8</a:t>
                    </a:r>
                    <a:endParaRPr lang="en-US"/>
                  </a:p>
                </c:rich>
              </c:tx>
              <c:dLblPos val="t"/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 smtClean="0"/>
                      <a:t>20.6</a:t>
                    </a:r>
                    <a:endParaRPr lang="en-US" dirty="0"/>
                  </a:p>
                </c:rich>
              </c:tx>
              <c:dLblPos val="t"/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dLblPos val="t"/>
            <c:showVal val="1"/>
          </c:dLbls>
          <c:cat>
            <c:strRef>
              <c:f>'HIJOS FALL_idh'!$A$5:$A$18</c:f>
              <c:strCache>
                <c:ptCount val="14"/>
                <c:pt idx="0">
                  <c:v>12-14</c:v>
                </c:pt>
                <c:pt idx="1">
                  <c:v>15-19</c:v>
                </c:pt>
                <c:pt idx="2">
                  <c:v>20-24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50-54</c:v>
                </c:pt>
                <c:pt idx="9">
                  <c:v>55-59</c:v>
                </c:pt>
                <c:pt idx="10">
                  <c:v>60-64</c:v>
                </c:pt>
                <c:pt idx="11">
                  <c:v>65-69</c:v>
                </c:pt>
                <c:pt idx="12">
                  <c:v>70-74</c:v>
                </c:pt>
                <c:pt idx="13">
                  <c:v>75 y más</c:v>
                </c:pt>
              </c:strCache>
            </c:strRef>
          </c:cat>
          <c:val>
            <c:numRef>
              <c:f>'HIJOS FALL_idh'!$B$5:$B$18</c:f>
              <c:numCache>
                <c:formatCode>0.0</c:formatCode>
                <c:ptCount val="14"/>
                <c:pt idx="0">
                  <c:v>2.2999999999999998</c:v>
                </c:pt>
                <c:pt idx="1">
                  <c:v>1.9495169999999999</c:v>
                </c:pt>
                <c:pt idx="2">
                  <c:v>2.2157119999999999</c:v>
                </c:pt>
                <c:pt idx="3">
                  <c:v>2.438313</c:v>
                </c:pt>
                <c:pt idx="4">
                  <c:v>2.8316389999999969</c:v>
                </c:pt>
                <c:pt idx="5">
                  <c:v>3.4673759999999998</c:v>
                </c:pt>
                <c:pt idx="6">
                  <c:v>4.5199509999999954</c:v>
                </c:pt>
                <c:pt idx="7">
                  <c:v>5.8352839999999997</c:v>
                </c:pt>
                <c:pt idx="8">
                  <c:v>7.311178</c:v>
                </c:pt>
                <c:pt idx="9">
                  <c:v>9.1</c:v>
                </c:pt>
                <c:pt idx="10">
                  <c:v>11.1</c:v>
                </c:pt>
                <c:pt idx="11">
                  <c:v>13.344461000000001</c:v>
                </c:pt>
                <c:pt idx="12">
                  <c:v>15.7</c:v>
                </c:pt>
                <c:pt idx="13">
                  <c:v>20.5</c:v>
                </c:pt>
              </c:numCache>
            </c:numRef>
          </c:val>
        </c:ser>
        <c:ser>
          <c:idx val="1"/>
          <c:order val="1"/>
          <c:tx>
            <c:strRef>
              <c:f>'HIJOS FALL_idh'!$C$4</c:f>
              <c:strCache>
                <c:ptCount val="1"/>
                <c:pt idx="0">
                  <c:v>Mayor IDH</c:v>
                </c:pt>
              </c:strCache>
            </c:strRef>
          </c:tx>
          <c:spPr>
            <a:ln w="25400">
              <a:solidFill>
                <a:srgbClr val="B9CDE5"/>
              </a:solidFill>
            </a:ln>
          </c:spPr>
          <c:marker>
            <c:symbol val="square"/>
            <c:size val="7"/>
            <c:spPr>
              <a:solidFill>
                <a:srgbClr val="B9CDE5"/>
              </a:solidFill>
              <a:ln>
                <a:solidFill>
                  <a:srgbClr val="B9CDE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2334759866856869E-2"/>
                  <c:y val="-4.6353101567825496E-2"/>
                </c:manualLayout>
              </c:layout>
              <c:dLblPos val="b"/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dLblPos val="b"/>
            <c:showVal val="1"/>
          </c:dLbls>
          <c:cat>
            <c:strRef>
              <c:f>'HIJOS FALL_idh'!$A$5:$A$18</c:f>
              <c:strCache>
                <c:ptCount val="14"/>
                <c:pt idx="0">
                  <c:v>12-14</c:v>
                </c:pt>
                <c:pt idx="1">
                  <c:v>15-19</c:v>
                </c:pt>
                <c:pt idx="2">
                  <c:v>20-24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50-54</c:v>
                </c:pt>
                <c:pt idx="9">
                  <c:v>55-59</c:v>
                </c:pt>
                <c:pt idx="10">
                  <c:v>60-64</c:v>
                </c:pt>
                <c:pt idx="11">
                  <c:v>65-69</c:v>
                </c:pt>
                <c:pt idx="12">
                  <c:v>70-74</c:v>
                </c:pt>
                <c:pt idx="13">
                  <c:v>75 y más</c:v>
                </c:pt>
              </c:strCache>
            </c:strRef>
          </c:cat>
          <c:val>
            <c:numRef>
              <c:f>'HIJOS FALL_idh'!$C$5:$C$18</c:f>
              <c:numCache>
                <c:formatCode>0.0</c:formatCode>
                <c:ptCount val="14"/>
                <c:pt idx="0">
                  <c:v>2.4</c:v>
                </c:pt>
                <c:pt idx="1">
                  <c:v>1.9000000000000001</c:v>
                </c:pt>
                <c:pt idx="2">
                  <c:v>2.1</c:v>
                </c:pt>
                <c:pt idx="3">
                  <c:v>2.1</c:v>
                </c:pt>
                <c:pt idx="4">
                  <c:v>2.2999999999999998</c:v>
                </c:pt>
                <c:pt idx="5">
                  <c:v>2.7</c:v>
                </c:pt>
                <c:pt idx="6">
                  <c:v>3.4</c:v>
                </c:pt>
                <c:pt idx="7">
                  <c:v>4.2</c:v>
                </c:pt>
                <c:pt idx="8">
                  <c:v>5.3</c:v>
                </c:pt>
                <c:pt idx="9">
                  <c:v>6.8</c:v>
                </c:pt>
                <c:pt idx="10">
                  <c:v>8.5</c:v>
                </c:pt>
                <c:pt idx="11">
                  <c:v>10.4</c:v>
                </c:pt>
                <c:pt idx="12">
                  <c:v>12.5</c:v>
                </c:pt>
                <c:pt idx="13">
                  <c:v>17.2</c:v>
                </c:pt>
              </c:numCache>
            </c:numRef>
          </c:val>
        </c:ser>
        <c:ser>
          <c:idx val="2"/>
          <c:order val="2"/>
          <c:tx>
            <c:strRef>
              <c:f>'HIJOS FALL_idh'!$D$4</c:f>
              <c:strCache>
                <c:ptCount val="1"/>
                <c:pt idx="0">
                  <c:v>Menor IDH</c:v>
                </c:pt>
              </c:strCache>
            </c:strRef>
          </c:tx>
          <c:spPr>
            <a:ln w="25400"/>
          </c:spPr>
          <c:marker>
            <c:symbol val="diamond"/>
            <c:size val="7"/>
            <c:spPr>
              <a:solidFill>
                <a:srgbClr val="9BC11B"/>
              </a:solidFill>
              <a:ln>
                <a:solidFill>
                  <a:srgbClr val="9BC11B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7.6081787922016213E-3"/>
                  <c:y val="-5.4533060668030039E-3"/>
                </c:manualLayout>
              </c:layout>
              <c:dLblPos val="t"/>
              <c:showVal val="1"/>
            </c:dLbl>
            <c:dLbl>
              <c:idx val="1"/>
              <c:layout>
                <c:manualLayout>
                  <c:x val="0"/>
                  <c:y val="2.7266530334015002E-3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dLblPos val="t"/>
            <c:showVal val="1"/>
          </c:dLbls>
          <c:cat>
            <c:strRef>
              <c:f>'HIJOS FALL_idh'!$A$5:$A$18</c:f>
              <c:strCache>
                <c:ptCount val="14"/>
                <c:pt idx="0">
                  <c:v>12-14</c:v>
                </c:pt>
                <c:pt idx="1">
                  <c:v>15-19</c:v>
                </c:pt>
                <c:pt idx="2">
                  <c:v>20-24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50-54</c:v>
                </c:pt>
                <c:pt idx="9">
                  <c:v>55-59</c:v>
                </c:pt>
                <c:pt idx="10">
                  <c:v>60-64</c:v>
                </c:pt>
                <c:pt idx="11">
                  <c:v>65-69</c:v>
                </c:pt>
                <c:pt idx="12">
                  <c:v>70-74</c:v>
                </c:pt>
                <c:pt idx="13">
                  <c:v>75 y más</c:v>
                </c:pt>
              </c:strCache>
            </c:strRef>
          </c:cat>
          <c:val>
            <c:numRef>
              <c:f>'HIJOS FALL_idh'!$D$5:$D$18</c:f>
              <c:numCache>
                <c:formatCode>0.0</c:formatCode>
                <c:ptCount val="14"/>
                <c:pt idx="0">
                  <c:v>2.5</c:v>
                </c:pt>
                <c:pt idx="1">
                  <c:v>2.7</c:v>
                </c:pt>
                <c:pt idx="2">
                  <c:v>4</c:v>
                </c:pt>
                <c:pt idx="3">
                  <c:v>4.5999999999999996</c:v>
                </c:pt>
                <c:pt idx="4">
                  <c:v>5.6</c:v>
                </c:pt>
                <c:pt idx="5">
                  <c:v>7.4</c:v>
                </c:pt>
                <c:pt idx="6">
                  <c:v>9.9</c:v>
                </c:pt>
                <c:pt idx="7">
                  <c:v>12.7</c:v>
                </c:pt>
                <c:pt idx="8">
                  <c:v>15.6</c:v>
                </c:pt>
                <c:pt idx="9">
                  <c:v>18.899999999999999</c:v>
                </c:pt>
                <c:pt idx="10">
                  <c:v>22.5</c:v>
                </c:pt>
                <c:pt idx="11">
                  <c:v>25.1</c:v>
                </c:pt>
                <c:pt idx="12">
                  <c:v>28.4</c:v>
                </c:pt>
                <c:pt idx="13">
                  <c:v>32.9</c:v>
                </c:pt>
              </c:numCache>
            </c:numRef>
          </c:val>
        </c:ser>
        <c:marker val="1"/>
        <c:axId val="117299072"/>
        <c:axId val="117300608"/>
      </c:lineChart>
      <c:catAx>
        <c:axId val="117299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es-MX"/>
          </a:p>
        </c:txPr>
        <c:crossAx val="117300608"/>
        <c:crosses val="autoZero"/>
        <c:auto val="1"/>
        <c:lblAlgn val="ctr"/>
        <c:lblOffset val="100"/>
      </c:catAx>
      <c:valAx>
        <c:axId val="117300608"/>
        <c:scaling>
          <c:orientation val="minMax"/>
        </c:scaling>
        <c:delete val="1"/>
        <c:axPos val="l"/>
        <c:numFmt formatCode="0.0" sourceLinked="1"/>
        <c:tickLblPos val="none"/>
        <c:crossAx val="117299072"/>
        <c:crossesAt val="1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0673391218394453E-2"/>
          <c:y val="0.93932767606503231"/>
          <c:w val="0.92541708320696481"/>
          <c:h val="5.5906048553746833E-2"/>
        </c:manualLayout>
      </c:layout>
      <c:txPr>
        <a:bodyPr/>
        <a:lstStyle/>
        <a:p>
          <a:pPr>
            <a:defRPr sz="1800" b="1">
              <a:solidFill>
                <a:schemeClr val="tx2"/>
              </a:solidFill>
            </a:defRPr>
          </a:pPr>
          <a:endParaRPr lang="es-MX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depthPercent val="100"/>
      <c:rAngAx val="1"/>
    </c:view3D>
    <c:floor>
      <c:spPr>
        <a:noFill/>
        <a:ln w="9525">
          <a:noFill/>
        </a:ln>
      </c:spPr>
    </c:floor>
    <c:plotArea>
      <c:layout/>
      <c:bar3DChart>
        <c:barDir val="bar"/>
        <c:grouping val="clustered"/>
        <c:ser>
          <c:idx val="0"/>
          <c:order val="0"/>
          <c:spPr>
            <a:solidFill>
              <a:srgbClr val="00662C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13"/>
            <c:spPr>
              <a:solidFill>
                <a:srgbClr val="F29402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txPr>
              <a:bodyPr/>
              <a:lstStyle/>
              <a:p>
                <a:pPr>
                  <a:defRPr lang="en-US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'mig 2'!$B$4:$B$36</c:f>
              <c:strCache>
                <c:ptCount val="33"/>
                <c:pt idx="0">
                  <c:v>Quintana Roo</c:v>
                </c:pt>
                <c:pt idx="1">
                  <c:v>Baja California</c:v>
                </c:pt>
                <c:pt idx="2">
                  <c:v>Baja California Sur</c:v>
                </c:pt>
                <c:pt idx="3">
                  <c:v>México</c:v>
                </c:pt>
                <c:pt idx="4">
                  <c:v>Colima</c:v>
                </c:pt>
                <c:pt idx="5">
                  <c:v>Morelos</c:v>
                </c:pt>
                <c:pt idx="6">
                  <c:v>Tamaulipas</c:v>
                </c:pt>
                <c:pt idx="7">
                  <c:v>Querétaro</c:v>
                </c:pt>
                <c:pt idx="8">
                  <c:v>Campeche</c:v>
                </c:pt>
                <c:pt idx="9">
                  <c:v>Nuevo León</c:v>
                </c:pt>
                <c:pt idx="10">
                  <c:v>Nayarit</c:v>
                </c:pt>
                <c:pt idx="11">
                  <c:v>Aguascalientes</c:v>
                </c:pt>
                <c:pt idx="12">
                  <c:v>Distrito Federal</c:v>
                </c:pt>
                <c:pt idx="13">
                  <c:v>Estados Unidos Mexicanos</c:v>
                </c:pt>
                <c:pt idx="14">
                  <c:v>Chihuahua</c:v>
                </c:pt>
                <c:pt idx="15">
                  <c:v>Sonora</c:v>
                </c:pt>
                <c:pt idx="16">
                  <c:v>Tlaxcala</c:v>
                </c:pt>
                <c:pt idx="17">
                  <c:v>Hidalgo</c:v>
                </c:pt>
                <c:pt idx="18">
                  <c:v>Jalisco</c:v>
                </c:pt>
                <c:pt idx="19">
                  <c:v>Coahuila de Zaragoza</c:v>
                </c:pt>
                <c:pt idx="20">
                  <c:v>Durango</c:v>
                </c:pt>
                <c:pt idx="21">
                  <c:v>Zacatecas</c:v>
                </c:pt>
                <c:pt idx="22">
                  <c:v>San Luis Potosí</c:v>
                </c:pt>
                <c:pt idx="23">
                  <c:v>Sinaloa</c:v>
                </c:pt>
                <c:pt idx="24">
                  <c:v>Michoacán de Ocampo</c:v>
                </c:pt>
                <c:pt idx="25">
                  <c:v>Veracruz de Ignacio de la Llave</c:v>
                </c:pt>
                <c:pt idx="26">
                  <c:v>Guanajuato</c:v>
                </c:pt>
                <c:pt idx="27">
                  <c:v>Puebla</c:v>
                </c:pt>
                <c:pt idx="28">
                  <c:v>Tabasco</c:v>
                </c:pt>
                <c:pt idx="29">
                  <c:v>Yucatán</c:v>
                </c:pt>
                <c:pt idx="30">
                  <c:v>Oaxaca</c:v>
                </c:pt>
                <c:pt idx="31">
                  <c:v>Guerrero</c:v>
                </c:pt>
                <c:pt idx="32">
                  <c:v>Chiapas</c:v>
                </c:pt>
              </c:strCache>
            </c:strRef>
          </c:cat>
          <c:val>
            <c:numRef>
              <c:f>'mig 2'!$C$4:$C$36</c:f>
              <c:numCache>
                <c:formatCode>0.0</c:formatCode>
                <c:ptCount val="33"/>
                <c:pt idx="0">
                  <c:v>53.96</c:v>
                </c:pt>
                <c:pt idx="1">
                  <c:v>45.08</c:v>
                </c:pt>
                <c:pt idx="2">
                  <c:v>39.74</c:v>
                </c:pt>
                <c:pt idx="3">
                  <c:v>37.01</c:v>
                </c:pt>
                <c:pt idx="4">
                  <c:v>29.56</c:v>
                </c:pt>
                <c:pt idx="5">
                  <c:v>27.939999999999987</c:v>
                </c:pt>
                <c:pt idx="6">
                  <c:v>25.259999999999987</c:v>
                </c:pt>
                <c:pt idx="7">
                  <c:v>23.779999999999987</c:v>
                </c:pt>
                <c:pt idx="8">
                  <c:v>22.7</c:v>
                </c:pt>
                <c:pt idx="9">
                  <c:v>21.29</c:v>
                </c:pt>
                <c:pt idx="10">
                  <c:v>20.66</c:v>
                </c:pt>
                <c:pt idx="11">
                  <c:v>20.54</c:v>
                </c:pt>
                <c:pt idx="12">
                  <c:v>19.779999999999987</c:v>
                </c:pt>
                <c:pt idx="13">
                  <c:v>18.43</c:v>
                </c:pt>
                <c:pt idx="14">
                  <c:v>17.64</c:v>
                </c:pt>
                <c:pt idx="15">
                  <c:v>17.3</c:v>
                </c:pt>
                <c:pt idx="16">
                  <c:v>16.399999999999999</c:v>
                </c:pt>
                <c:pt idx="17">
                  <c:v>16.329999999999988</c:v>
                </c:pt>
                <c:pt idx="18">
                  <c:v>14.22</c:v>
                </c:pt>
                <c:pt idx="19">
                  <c:v>14.02</c:v>
                </c:pt>
                <c:pt idx="20">
                  <c:v>12.54</c:v>
                </c:pt>
                <c:pt idx="21">
                  <c:v>11.950000000000006</c:v>
                </c:pt>
                <c:pt idx="22">
                  <c:v>10.66</c:v>
                </c:pt>
                <c:pt idx="23">
                  <c:v>10.3</c:v>
                </c:pt>
                <c:pt idx="24">
                  <c:v>10.06</c:v>
                </c:pt>
                <c:pt idx="25">
                  <c:v>9.8700000000000028</c:v>
                </c:pt>
                <c:pt idx="26">
                  <c:v>9.74</c:v>
                </c:pt>
                <c:pt idx="27">
                  <c:v>9.61</c:v>
                </c:pt>
                <c:pt idx="28">
                  <c:v>9.0300000000000011</c:v>
                </c:pt>
                <c:pt idx="29">
                  <c:v>8.34</c:v>
                </c:pt>
                <c:pt idx="30">
                  <c:v>7</c:v>
                </c:pt>
                <c:pt idx="31">
                  <c:v>6.02</c:v>
                </c:pt>
                <c:pt idx="32">
                  <c:v>3.61</c:v>
                </c:pt>
              </c:numCache>
            </c:numRef>
          </c:val>
        </c:ser>
        <c:gapWidth val="60"/>
        <c:gapDepth val="100"/>
        <c:shape val="box"/>
        <c:axId val="117385856"/>
        <c:axId val="117387648"/>
        <c:axId val="0"/>
      </c:bar3DChart>
      <c:catAx>
        <c:axId val="117385856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lang="en-US" sz="1000" b="1">
                <a:solidFill>
                  <a:schemeClr val="tx2"/>
                </a:solidFill>
              </a:defRPr>
            </a:pPr>
            <a:endParaRPr lang="es-MX"/>
          </a:p>
        </c:txPr>
        <c:crossAx val="117387648"/>
        <c:crosses val="autoZero"/>
        <c:auto val="1"/>
        <c:lblAlgn val="ctr"/>
        <c:lblOffset val="100"/>
        <c:tickLblSkip val="1"/>
      </c:catAx>
      <c:valAx>
        <c:axId val="117387648"/>
        <c:scaling>
          <c:orientation val="minMax"/>
        </c:scaling>
        <c:delete val="1"/>
        <c:axPos val="b"/>
        <c:numFmt formatCode="0.0" sourceLinked="1"/>
        <c:tickLblPos val="none"/>
        <c:crossAx val="117385856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'mig 2 (2)'!$B$4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9BC11B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-7.6528171933294218E-5"/>
                  <c:y val="-8.7911240970448817E-3"/>
                </c:manualLayout>
              </c:layout>
              <c:showVal val="1"/>
            </c:dLbl>
            <c:dLbl>
              <c:idx val="1"/>
              <c:layout>
                <c:manualLayout>
                  <c:x val="2.3000407814600492E-3"/>
                  <c:y val="-8.3986612776764027E-3"/>
                </c:manualLayout>
              </c:layout>
              <c:showVal val="1"/>
            </c:dLbl>
            <c:dLbl>
              <c:idx val="2"/>
              <c:layout>
                <c:manualLayout>
                  <c:x val="6.807986453170968E-3"/>
                  <c:y val="-8.5950003293847853E-3"/>
                </c:manualLayout>
              </c:layout>
              <c:showVal val="1"/>
            </c:dLbl>
            <c:numFmt formatCode="#\ ###\ ##0" sourceLinked="0"/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'mig 2 (2)'!$A$5:$A$7</c:f>
              <c:strCache>
                <c:ptCount val="3"/>
                <c:pt idx="0">
                  <c:v>Total</c:v>
                </c:pt>
                <c:pt idx="1">
                  <c:v>Hombres</c:v>
                </c:pt>
                <c:pt idx="2">
                  <c:v>Mujeres</c:v>
                </c:pt>
              </c:strCache>
            </c:strRef>
          </c:cat>
          <c:val>
            <c:numRef>
              <c:f>'mig 2 (2)'!$B$5:$B$7</c:f>
              <c:numCache>
                <c:formatCode>###\ ###\ ###</c:formatCode>
                <c:ptCount val="3"/>
                <c:pt idx="0">
                  <c:v>340824</c:v>
                </c:pt>
                <c:pt idx="1">
                  <c:v>171793</c:v>
                </c:pt>
                <c:pt idx="2">
                  <c:v>169031</c:v>
                </c:pt>
              </c:numCache>
            </c:numRef>
          </c:val>
        </c:ser>
        <c:ser>
          <c:idx val="1"/>
          <c:order val="1"/>
          <c:tx>
            <c:strRef>
              <c:f>'mig 2 (2)'!$C$4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29402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-2.2079048902509417E-3"/>
                  <c:y val="-1.3320269897305404E-2"/>
                </c:manualLayout>
              </c:layout>
              <c:showVal val="1"/>
            </c:dLbl>
            <c:dLbl>
              <c:idx val="1"/>
              <c:layout>
                <c:manualLayout>
                  <c:x val="4.1862252647018924E-3"/>
                  <c:y val="-8.7911240970448817E-3"/>
                </c:manualLayout>
              </c:layout>
              <c:showVal val="1"/>
            </c:dLbl>
            <c:dLbl>
              <c:idx val="2"/>
              <c:layout>
                <c:manualLayout>
                  <c:x val="2.0548485463842948E-3"/>
                  <c:y val="-9.5904737669929088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s-MX"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Val val="1"/>
          </c:dLbls>
          <c:cat>
            <c:strRef>
              <c:f>'mig 2 (2)'!$A$5:$A$7</c:f>
              <c:strCache>
                <c:ptCount val="3"/>
                <c:pt idx="0">
                  <c:v>Total</c:v>
                </c:pt>
                <c:pt idx="1">
                  <c:v>Hombres</c:v>
                </c:pt>
                <c:pt idx="2">
                  <c:v>Mujeres</c:v>
                </c:pt>
              </c:strCache>
            </c:strRef>
          </c:cat>
          <c:val>
            <c:numRef>
              <c:f>'mig 2 (2)'!$C$5:$C$7</c:f>
              <c:numCache>
                <c:formatCode>###\ ###\ ###</c:formatCode>
                <c:ptCount val="3"/>
                <c:pt idx="0">
                  <c:v>492617</c:v>
                </c:pt>
                <c:pt idx="1">
                  <c:v>249337</c:v>
                </c:pt>
                <c:pt idx="2">
                  <c:v>243280</c:v>
                </c:pt>
              </c:numCache>
            </c:numRef>
          </c:val>
        </c:ser>
        <c:ser>
          <c:idx val="2"/>
          <c:order val="2"/>
          <c:tx>
            <c:strRef>
              <c:f>'mig 2 (2)'!$D$4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662C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cat>
            <c:strRef>
              <c:f>'mig 2 (2)'!$A$5:$A$7</c:f>
              <c:strCache>
                <c:ptCount val="3"/>
                <c:pt idx="0">
                  <c:v>Total</c:v>
                </c:pt>
                <c:pt idx="1">
                  <c:v>Hombres</c:v>
                </c:pt>
                <c:pt idx="2">
                  <c:v>Mujeres</c:v>
                </c:pt>
              </c:strCache>
            </c:strRef>
          </c:cat>
          <c:val>
            <c:numRef>
              <c:f>'mig 2 (2)'!$D$5:$D$7</c:f>
              <c:numCache>
                <c:formatCode>###\ ###\ ###</c:formatCode>
                <c:ptCount val="3"/>
                <c:pt idx="0">
                  <c:v>961121</c:v>
                </c:pt>
                <c:pt idx="1">
                  <c:v>487606</c:v>
                </c:pt>
                <c:pt idx="2">
                  <c:v>473515</c:v>
                </c:pt>
              </c:numCache>
            </c:numRef>
          </c:val>
        </c:ser>
        <c:shape val="box"/>
        <c:axId val="117456256"/>
        <c:axId val="117470336"/>
        <c:axId val="0"/>
      </c:bar3DChart>
      <c:catAx>
        <c:axId val="11745625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600" b="1">
                <a:solidFill>
                  <a:schemeClr val="tx2"/>
                </a:solidFill>
              </a:defRPr>
            </a:pPr>
            <a:endParaRPr lang="es-MX"/>
          </a:p>
        </c:txPr>
        <c:crossAx val="117470336"/>
        <c:crosses val="autoZero"/>
        <c:auto val="1"/>
        <c:lblAlgn val="ctr"/>
        <c:lblOffset val="100"/>
      </c:catAx>
      <c:valAx>
        <c:axId val="117470336"/>
        <c:scaling>
          <c:orientation val="minMax"/>
        </c:scaling>
        <c:delete val="1"/>
        <c:axPos val="l"/>
        <c:numFmt formatCode="###\ ###\ ###" sourceLinked="1"/>
        <c:tickLblPos val="none"/>
        <c:crossAx val="117456256"/>
        <c:crosses val="autoZero"/>
        <c:crossBetween val="between"/>
        <c:dispUnits>
          <c:builtInUnit val="thousands"/>
          <c:dispUnitsLbl>
            <c:txPr>
              <a:bodyPr/>
              <a:lstStyle/>
              <a:p>
                <a:pPr>
                  <a:defRPr lang="en-US"/>
                </a:pPr>
                <a:endParaRPr lang="es-MX"/>
              </a:p>
            </c:txPr>
          </c:dispUnitsLbl>
        </c:dispUnits>
      </c:valAx>
    </c:plotArea>
    <c:legend>
      <c:legendPos val="b"/>
      <c:txPr>
        <a:bodyPr/>
        <a:lstStyle/>
        <a:p>
          <a:pPr>
            <a:defRPr lang="en-US" sz="1800" b="1">
              <a:solidFill>
                <a:schemeClr val="tx2"/>
              </a:solidFill>
            </a:defRPr>
          </a:pPr>
          <a:endParaRPr lang="es-MX"/>
        </a:p>
      </c:txPr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>
        <c:manualLayout>
          <c:layoutTarget val="inner"/>
          <c:xMode val="edge"/>
          <c:yMode val="edge"/>
          <c:x val="0.33128696412949493"/>
          <c:y val="2.9462777776840452E-2"/>
          <c:w val="0.53615321728570964"/>
          <c:h val="0.87656994214581863"/>
        </c:manualLayout>
      </c:layout>
      <c:barChart>
        <c:barDir val="bar"/>
        <c:grouping val="clustered"/>
        <c:ser>
          <c:idx val="1"/>
          <c:order val="0"/>
          <c:tx>
            <c:strRef>
              <c:f>'mig 3'!$D$10</c:f>
              <c:strCache>
                <c:ptCount val="1"/>
                <c:pt idx="0">
                  <c:v>Emigrantes </c:v>
                </c:pt>
              </c:strCache>
            </c:strRef>
          </c:tx>
          <c:spPr>
            <a:solidFill>
              <a:srgbClr val="984807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lang="en-US" sz="10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'mig 3'!$B$11:$B$42</c:f>
              <c:strCache>
                <c:ptCount val="32"/>
                <c:pt idx="0">
                  <c:v>Baja California Sur</c:v>
                </c:pt>
                <c:pt idx="1">
                  <c:v>Quintana Roo</c:v>
                </c:pt>
                <c:pt idx="2">
                  <c:v>Colima</c:v>
                </c:pt>
                <c:pt idx="3">
                  <c:v>Nayarit</c:v>
                </c:pt>
                <c:pt idx="4">
                  <c:v>Querétaro</c:v>
                </c:pt>
                <c:pt idx="5">
                  <c:v>Hidalgo</c:v>
                </c:pt>
                <c:pt idx="6">
                  <c:v>Morelos</c:v>
                </c:pt>
                <c:pt idx="7">
                  <c:v>México</c:v>
                </c:pt>
                <c:pt idx="8">
                  <c:v>Aguascalientes</c:v>
                </c:pt>
                <c:pt idx="9">
                  <c:v>Nuevo León</c:v>
                </c:pt>
                <c:pt idx="10">
                  <c:v>Tlaxcala</c:v>
                </c:pt>
                <c:pt idx="11">
                  <c:v>Baja California</c:v>
                </c:pt>
                <c:pt idx="12">
                  <c:v>Sonora</c:v>
                </c:pt>
                <c:pt idx="13">
                  <c:v>Campeche</c:v>
                </c:pt>
                <c:pt idx="14">
                  <c:v>Yucatán</c:v>
                </c:pt>
                <c:pt idx="15">
                  <c:v>Tamaulipas</c:v>
                </c:pt>
                <c:pt idx="16">
                  <c:v>Guanajuato</c:v>
                </c:pt>
                <c:pt idx="17">
                  <c:v>Jalisco</c:v>
                </c:pt>
                <c:pt idx="18">
                  <c:v>Coahuila de Zaragoza</c:v>
                </c:pt>
                <c:pt idx="19">
                  <c:v>Puebla</c:v>
                </c:pt>
                <c:pt idx="20">
                  <c:v>San Luis Potosí</c:v>
                </c:pt>
                <c:pt idx="21">
                  <c:v>Zacatecas</c:v>
                </c:pt>
                <c:pt idx="22">
                  <c:v>Veracruz de Ignacio de la Llave</c:v>
                </c:pt>
                <c:pt idx="23">
                  <c:v>Michoacán de Ocampo</c:v>
                </c:pt>
                <c:pt idx="24">
                  <c:v>Oaxaca</c:v>
                </c:pt>
                <c:pt idx="25">
                  <c:v>Durango</c:v>
                </c:pt>
                <c:pt idx="26">
                  <c:v>Chihuahua</c:v>
                </c:pt>
                <c:pt idx="27">
                  <c:v>Sinaloa</c:v>
                </c:pt>
                <c:pt idx="28">
                  <c:v>Chiapas</c:v>
                </c:pt>
                <c:pt idx="29">
                  <c:v>Tabasco</c:v>
                </c:pt>
                <c:pt idx="30">
                  <c:v>Guerrero</c:v>
                </c:pt>
                <c:pt idx="31">
                  <c:v>Distrito Federal</c:v>
                </c:pt>
              </c:strCache>
            </c:strRef>
          </c:cat>
          <c:val>
            <c:numRef>
              <c:f>'mig 3'!$D$11:$D$42</c:f>
              <c:numCache>
                <c:formatCode>0.0</c:formatCode>
                <c:ptCount val="32"/>
                <c:pt idx="0">
                  <c:v>-3.1920969194384767</c:v>
                </c:pt>
                <c:pt idx="1">
                  <c:v>-4.5370607467120188</c:v>
                </c:pt>
                <c:pt idx="2">
                  <c:v>-3.2857524763619992</c:v>
                </c:pt>
                <c:pt idx="3">
                  <c:v>-3.2309157276622802</c:v>
                </c:pt>
                <c:pt idx="4">
                  <c:v>-2.5413701299831177</c:v>
                </c:pt>
                <c:pt idx="5">
                  <c:v>-2.8704466146266969</c:v>
                </c:pt>
                <c:pt idx="6">
                  <c:v>-2.9049312649122481</c:v>
                </c:pt>
                <c:pt idx="7">
                  <c:v>-2.4772481809045193</c:v>
                </c:pt>
                <c:pt idx="8">
                  <c:v>-2.3485429355631573</c:v>
                </c:pt>
                <c:pt idx="9">
                  <c:v>-1.8621031816380365</c:v>
                </c:pt>
                <c:pt idx="10">
                  <c:v>-2.5168319161287367</c:v>
                </c:pt>
                <c:pt idx="11">
                  <c:v>-4.6626536370598357</c:v>
                </c:pt>
                <c:pt idx="12">
                  <c:v>-2.4911626793644777</c:v>
                </c:pt>
                <c:pt idx="13">
                  <c:v>-3.9080844204353711</c:v>
                </c:pt>
                <c:pt idx="14">
                  <c:v>-2.1622348794046182</c:v>
                </c:pt>
                <c:pt idx="15">
                  <c:v>-3.3658447336866177</c:v>
                </c:pt>
                <c:pt idx="16">
                  <c:v>-1.5532559771510961</c:v>
                </c:pt>
                <c:pt idx="17">
                  <c:v>-2.3679582010473412</c:v>
                </c:pt>
                <c:pt idx="18">
                  <c:v>-2.5241308160528635</c:v>
                </c:pt>
                <c:pt idx="19">
                  <c:v>-2.6684943737774409</c:v>
                </c:pt>
                <c:pt idx="20">
                  <c:v>-2.6636306193167489</c:v>
                </c:pt>
                <c:pt idx="21">
                  <c:v>-2.7569392348087023</c:v>
                </c:pt>
                <c:pt idx="22">
                  <c:v>-3.4790279806850428</c:v>
                </c:pt>
                <c:pt idx="23">
                  <c:v>-2.6697304469671006</c:v>
                </c:pt>
                <c:pt idx="24">
                  <c:v>-3.0768592485759632</c:v>
                </c:pt>
                <c:pt idx="25">
                  <c:v>-3.4021687215863872</c:v>
                </c:pt>
                <c:pt idx="26">
                  <c:v>-2.9330335096880633</c:v>
                </c:pt>
                <c:pt idx="27">
                  <c:v>-4.0974689147187515</c:v>
                </c:pt>
                <c:pt idx="28">
                  <c:v>-2.5438293790209192</c:v>
                </c:pt>
                <c:pt idx="29">
                  <c:v>-3.4413890329271455</c:v>
                </c:pt>
                <c:pt idx="30">
                  <c:v>-3.6390464782080767</c:v>
                </c:pt>
                <c:pt idx="31">
                  <c:v>-9.2992962584343744</c:v>
                </c:pt>
              </c:numCache>
            </c:numRef>
          </c:val>
        </c:ser>
        <c:ser>
          <c:idx val="0"/>
          <c:order val="1"/>
          <c:tx>
            <c:strRef>
              <c:f>'mig 3'!$C$10</c:f>
              <c:strCache>
                <c:ptCount val="1"/>
                <c:pt idx="0">
                  <c:v>Inmigrantes </c:v>
                </c:pt>
              </c:strCache>
            </c:strRef>
          </c:tx>
          <c:spPr>
            <a:solidFill>
              <a:srgbClr val="77933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lang="en-US" sz="10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'mig 3'!$B$11:$B$42</c:f>
              <c:strCache>
                <c:ptCount val="32"/>
                <c:pt idx="0">
                  <c:v>Baja California Sur</c:v>
                </c:pt>
                <c:pt idx="1">
                  <c:v>Quintana Roo</c:v>
                </c:pt>
                <c:pt idx="2">
                  <c:v>Colima</c:v>
                </c:pt>
                <c:pt idx="3">
                  <c:v>Nayarit</c:v>
                </c:pt>
                <c:pt idx="4">
                  <c:v>Querétaro</c:v>
                </c:pt>
                <c:pt idx="5">
                  <c:v>Hidalgo</c:v>
                </c:pt>
                <c:pt idx="6">
                  <c:v>Morelos</c:v>
                </c:pt>
                <c:pt idx="7">
                  <c:v>México</c:v>
                </c:pt>
                <c:pt idx="8">
                  <c:v>Aguascalientes</c:v>
                </c:pt>
                <c:pt idx="9">
                  <c:v>Nuevo León</c:v>
                </c:pt>
                <c:pt idx="10">
                  <c:v>Tlaxcala</c:v>
                </c:pt>
                <c:pt idx="11">
                  <c:v>Baja California</c:v>
                </c:pt>
                <c:pt idx="12">
                  <c:v>Sonora</c:v>
                </c:pt>
                <c:pt idx="13">
                  <c:v>Campeche</c:v>
                </c:pt>
                <c:pt idx="14">
                  <c:v>Yucatán</c:v>
                </c:pt>
                <c:pt idx="15">
                  <c:v>Tamaulipas</c:v>
                </c:pt>
                <c:pt idx="16">
                  <c:v>Guanajuato</c:v>
                </c:pt>
                <c:pt idx="17">
                  <c:v>Jalisco</c:v>
                </c:pt>
                <c:pt idx="18">
                  <c:v>Coahuila de Zaragoza</c:v>
                </c:pt>
                <c:pt idx="19">
                  <c:v>Puebla</c:v>
                </c:pt>
                <c:pt idx="20">
                  <c:v>San Luis Potosí</c:v>
                </c:pt>
                <c:pt idx="21">
                  <c:v>Zacatecas</c:v>
                </c:pt>
                <c:pt idx="22">
                  <c:v>Veracruz de Ignacio de la Llave</c:v>
                </c:pt>
                <c:pt idx="23">
                  <c:v>Michoacán de Ocampo</c:v>
                </c:pt>
                <c:pt idx="24">
                  <c:v>Oaxaca</c:v>
                </c:pt>
                <c:pt idx="25">
                  <c:v>Durango</c:v>
                </c:pt>
                <c:pt idx="26">
                  <c:v>Chihuahua</c:v>
                </c:pt>
                <c:pt idx="27">
                  <c:v>Sinaloa</c:v>
                </c:pt>
                <c:pt idx="28">
                  <c:v>Chiapas</c:v>
                </c:pt>
                <c:pt idx="29">
                  <c:v>Tabasco</c:v>
                </c:pt>
                <c:pt idx="30">
                  <c:v>Guerrero</c:v>
                </c:pt>
                <c:pt idx="31">
                  <c:v>Distrito Federal</c:v>
                </c:pt>
              </c:strCache>
            </c:strRef>
          </c:cat>
          <c:val>
            <c:numRef>
              <c:f>'mig 3'!$C$11:$C$42</c:f>
              <c:numCache>
                <c:formatCode>0.0</c:formatCode>
                <c:ptCount val="32"/>
                <c:pt idx="0">
                  <c:v>13.233864514015329</c:v>
                </c:pt>
                <c:pt idx="1">
                  <c:v>12.575912633942426</c:v>
                </c:pt>
                <c:pt idx="2">
                  <c:v>7.2959463642503373</c:v>
                </c:pt>
                <c:pt idx="3">
                  <c:v>6.6347140665501483</c:v>
                </c:pt>
                <c:pt idx="4">
                  <c:v>5.862539555486932</c:v>
                </c:pt>
                <c:pt idx="5">
                  <c:v>5.2378093984798504</c:v>
                </c:pt>
                <c:pt idx="6">
                  <c:v>5.0230224524822464</c:v>
                </c:pt>
                <c:pt idx="7">
                  <c:v>4.3464282187350261</c:v>
                </c:pt>
                <c:pt idx="8">
                  <c:v>3.9502507568884786</c:v>
                </c:pt>
                <c:pt idx="9">
                  <c:v>3.2681985601118226</c:v>
                </c:pt>
                <c:pt idx="10">
                  <c:v>3.6739960154982847</c:v>
                </c:pt>
                <c:pt idx="11">
                  <c:v>5.6063877492188885</c:v>
                </c:pt>
                <c:pt idx="12">
                  <c:v>3.3573269616287171</c:v>
                </c:pt>
                <c:pt idx="13">
                  <c:v>4.6460847192542145</c:v>
                </c:pt>
                <c:pt idx="14">
                  <c:v>2.8396006147194703</c:v>
                </c:pt>
                <c:pt idx="15">
                  <c:v>3.8099241344963017</c:v>
                </c:pt>
                <c:pt idx="16">
                  <c:v>1.9032983901378591</c:v>
                </c:pt>
                <c:pt idx="17">
                  <c:v>2.5018929107149637</c:v>
                </c:pt>
                <c:pt idx="18">
                  <c:v>2.5435262560611478</c:v>
                </c:pt>
                <c:pt idx="19">
                  <c:v>2.5626348586840839</c:v>
                </c:pt>
                <c:pt idx="20">
                  <c:v>2.5208215607404778</c:v>
                </c:pt>
                <c:pt idx="21">
                  <c:v>2.3596666801554735</c:v>
                </c:pt>
                <c:pt idx="22">
                  <c:v>3.0333502326710842</c:v>
                </c:pt>
                <c:pt idx="23">
                  <c:v>2.1198903558074602</c:v>
                </c:pt>
                <c:pt idx="24">
                  <c:v>2.5231529293216317</c:v>
                </c:pt>
                <c:pt idx="25">
                  <c:v>2.7736993861775012</c:v>
                </c:pt>
                <c:pt idx="26">
                  <c:v>2.0032734258400087</c:v>
                </c:pt>
                <c:pt idx="27">
                  <c:v>2.9821846357886477</c:v>
                </c:pt>
                <c:pt idx="28">
                  <c:v>1.2152505764936701</c:v>
                </c:pt>
                <c:pt idx="29">
                  <c:v>1.9882174455535764</c:v>
                </c:pt>
                <c:pt idx="30">
                  <c:v>1.7969236132646293</c:v>
                </c:pt>
                <c:pt idx="31">
                  <c:v>3.0141895375322552</c:v>
                </c:pt>
              </c:numCache>
            </c:numRef>
          </c:val>
        </c:ser>
        <c:gapWidth val="25"/>
        <c:overlap val="100"/>
        <c:axId val="116973568"/>
        <c:axId val="116975104"/>
      </c:barChart>
      <c:catAx>
        <c:axId val="116973568"/>
        <c:scaling>
          <c:orientation val="maxMin"/>
        </c:scaling>
        <c:axPos val="l"/>
        <c:majorTickMark val="none"/>
        <c:tickLblPos val="low"/>
        <c:txPr>
          <a:bodyPr/>
          <a:lstStyle/>
          <a:p>
            <a:pPr>
              <a:defRPr lang="en-US" sz="1000" b="1">
                <a:solidFill>
                  <a:schemeClr val="tx2"/>
                </a:solidFill>
              </a:defRPr>
            </a:pPr>
            <a:endParaRPr lang="es-MX"/>
          </a:p>
        </c:txPr>
        <c:crossAx val="116975104"/>
        <c:crosses val="autoZero"/>
        <c:auto val="1"/>
        <c:lblAlgn val="ctr"/>
        <c:lblOffset val="100"/>
        <c:tickLblSkip val="1"/>
      </c:catAx>
      <c:valAx>
        <c:axId val="116975104"/>
        <c:scaling>
          <c:orientation val="minMax"/>
        </c:scaling>
        <c:delete val="1"/>
        <c:axPos val="t"/>
        <c:numFmt formatCode="0.0" sourceLinked="1"/>
        <c:tickLblPos val="none"/>
        <c:crossAx val="116973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6834623797026204"/>
          <c:y val="0.9354954976995199"/>
          <c:w val="0.40219641294838143"/>
          <c:h val="4.8433896240407004E-2"/>
        </c:manualLayout>
      </c:layout>
      <c:txPr>
        <a:bodyPr/>
        <a:lstStyle/>
        <a:p>
          <a:pPr>
            <a:defRPr lang="en-US" b="1">
              <a:solidFill>
                <a:schemeClr val="tx2"/>
              </a:solidFill>
            </a:defRPr>
          </a:pPr>
          <a:endParaRPr lang="es-MX"/>
        </a:p>
      </c:txPr>
    </c:legend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/>
      <c:barChart>
        <c:barDir val="bar"/>
        <c:grouping val="clustered"/>
        <c:ser>
          <c:idx val="0"/>
          <c:order val="0"/>
          <c:tx>
            <c:v>Saldo Neto Migratorio Interno</c:v>
          </c:tx>
          <c:spPr>
            <a:solidFill>
              <a:srgbClr val="4F6228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smtClean="0"/>
                      <a:t>8.1</a:t>
                    </a:r>
                    <a:endParaRPr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smtClean="0"/>
                      <a:t>3.4</a:t>
                    </a:r>
                    <a:endParaRPr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smtClean="0"/>
                      <a:t>2.3</a:t>
                    </a:r>
                    <a:endParaRPr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smtClean="0"/>
                      <a:t>2.0</a:t>
                    </a:r>
                    <a:endParaRPr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smtClean="0"/>
                      <a:t>1.7</a:t>
                    </a:r>
                    <a:endParaRPr/>
                  </a:p>
                </c:rich>
              </c:tx>
              <c:showVal val="1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smtClean="0"/>
                      <a:t>0.6</a:t>
                    </a:r>
                    <a:endParaRPr/>
                  </a:p>
                </c:rich>
              </c:tx>
              <c:showVal val="1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smtClean="0"/>
                      <a:t>0.4</a:t>
                    </a:r>
                    <a:endParaRPr/>
                  </a:p>
                </c:rich>
              </c:tx>
              <c:showVal val="1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smtClean="0"/>
                      <a:t>0.3</a:t>
                    </a:r>
                    <a:endParaRPr/>
                  </a:p>
                </c:rich>
              </c:tx>
              <c:showVal val="1"/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/>
                      <a:t>-</a:t>
                    </a:r>
                    <a:r>
                      <a:rPr smtClean="0"/>
                      <a:t>0.2</a:t>
                    </a:r>
                    <a:endParaRPr/>
                  </a:p>
                </c:rich>
              </c:tx>
              <c:showVal val="1"/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/>
                      <a:t>-</a:t>
                    </a:r>
                    <a:r>
                      <a:rPr smtClean="0"/>
                      <a:t>0.5</a:t>
                    </a:r>
                    <a:endParaRPr/>
                  </a:p>
                </c:rich>
              </c:tx>
              <c:showVal val="1"/>
            </c:dLbl>
            <c:dLbl>
              <c:idx val="23"/>
              <c:layout/>
              <c:tx>
                <c:rich>
                  <a:bodyPr/>
                  <a:lstStyle/>
                  <a:p>
                    <a:r>
                      <a:rPr/>
                      <a:t>-</a:t>
                    </a:r>
                    <a:r>
                      <a:rPr smtClean="0"/>
                      <a:t>0.6</a:t>
                    </a:r>
                    <a:endParaRPr/>
                  </a:p>
                </c:rich>
              </c:tx>
              <c:showVal val="1"/>
            </c:dLbl>
            <c:dLbl>
              <c:idx val="29"/>
              <c:layout/>
              <c:tx>
                <c:rich>
                  <a:bodyPr/>
                  <a:lstStyle/>
                  <a:p>
                    <a:r>
                      <a:rPr/>
                      <a:t>-</a:t>
                    </a:r>
                    <a:r>
                      <a:rPr smtClean="0"/>
                      <a:t>1.4</a:t>
                    </a:r>
                    <a:endParaRPr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'mig 3'!$B$11:$B$42</c:f>
              <c:strCache>
                <c:ptCount val="32"/>
                <c:pt idx="0">
                  <c:v>Baja California Sur</c:v>
                </c:pt>
                <c:pt idx="1">
                  <c:v>Quintana Roo</c:v>
                </c:pt>
                <c:pt idx="2">
                  <c:v>Colima</c:v>
                </c:pt>
                <c:pt idx="3">
                  <c:v>Nayarit</c:v>
                </c:pt>
                <c:pt idx="4">
                  <c:v>Querétaro</c:v>
                </c:pt>
                <c:pt idx="5">
                  <c:v>Hidalgo</c:v>
                </c:pt>
                <c:pt idx="6">
                  <c:v>Morelos</c:v>
                </c:pt>
                <c:pt idx="7">
                  <c:v>México</c:v>
                </c:pt>
                <c:pt idx="8">
                  <c:v>Aguascalientes</c:v>
                </c:pt>
                <c:pt idx="9">
                  <c:v>Nuevo León</c:v>
                </c:pt>
                <c:pt idx="10">
                  <c:v>Tlaxcala</c:v>
                </c:pt>
                <c:pt idx="11">
                  <c:v>Baja California</c:v>
                </c:pt>
                <c:pt idx="12">
                  <c:v>Sonora</c:v>
                </c:pt>
                <c:pt idx="13">
                  <c:v>Campeche</c:v>
                </c:pt>
                <c:pt idx="14">
                  <c:v>Yucatán</c:v>
                </c:pt>
                <c:pt idx="15">
                  <c:v>Tamaulipas</c:v>
                </c:pt>
                <c:pt idx="16">
                  <c:v>Guanajuato</c:v>
                </c:pt>
                <c:pt idx="17">
                  <c:v>Jalisco</c:v>
                </c:pt>
                <c:pt idx="18">
                  <c:v>Coahuila de Zaragoza</c:v>
                </c:pt>
                <c:pt idx="19">
                  <c:v>Puebla</c:v>
                </c:pt>
                <c:pt idx="20">
                  <c:v>San Luis Potosí</c:v>
                </c:pt>
                <c:pt idx="21">
                  <c:v>Zacatecas</c:v>
                </c:pt>
                <c:pt idx="22">
                  <c:v>Veracruz de Ignacio de la Llave</c:v>
                </c:pt>
                <c:pt idx="23">
                  <c:v>Michoacán de Ocampo</c:v>
                </c:pt>
                <c:pt idx="24">
                  <c:v>Oaxaca</c:v>
                </c:pt>
                <c:pt idx="25">
                  <c:v>Durango</c:v>
                </c:pt>
                <c:pt idx="26">
                  <c:v>Chihuahua</c:v>
                </c:pt>
                <c:pt idx="27">
                  <c:v>Sinaloa</c:v>
                </c:pt>
                <c:pt idx="28">
                  <c:v>Chiapas</c:v>
                </c:pt>
                <c:pt idx="29">
                  <c:v>Tabasco</c:v>
                </c:pt>
                <c:pt idx="30">
                  <c:v>Guerrero</c:v>
                </c:pt>
                <c:pt idx="31">
                  <c:v>Distrito Federal</c:v>
                </c:pt>
              </c:strCache>
            </c:strRef>
          </c:cat>
          <c:val>
            <c:numRef>
              <c:f>'mig 3'!$E$11:$E$42</c:f>
              <c:numCache>
                <c:formatCode>0.0</c:formatCode>
                <c:ptCount val="32"/>
                <c:pt idx="0">
                  <c:v>10.041767594576831</c:v>
                </c:pt>
                <c:pt idx="1">
                  <c:v>8.0388518872302459</c:v>
                </c:pt>
                <c:pt idx="2">
                  <c:v>4.0101938878883381</c:v>
                </c:pt>
                <c:pt idx="3">
                  <c:v>3.4037983388880075</c:v>
                </c:pt>
                <c:pt idx="4">
                  <c:v>3.3211694255039368</c:v>
                </c:pt>
                <c:pt idx="5">
                  <c:v>2.3673627838530917</c:v>
                </c:pt>
                <c:pt idx="6">
                  <c:v>2.1180911875700486</c:v>
                </c:pt>
                <c:pt idx="7">
                  <c:v>1.8691800378304526</c:v>
                </c:pt>
                <c:pt idx="8">
                  <c:v>1.6017078213252702</c:v>
                </c:pt>
                <c:pt idx="9">
                  <c:v>1.4060953784737615</c:v>
                </c:pt>
                <c:pt idx="10">
                  <c:v>1.1571640993695378</c:v>
                </c:pt>
                <c:pt idx="11">
                  <c:v>0.94373411215906433</c:v>
                </c:pt>
                <c:pt idx="12">
                  <c:v>0.86616428226423503</c:v>
                </c:pt>
                <c:pt idx="13">
                  <c:v>0.73800029881884865</c:v>
                </c:pt>
                <c:pt idx="14">
                  <c:v>0.67736573531490762</c:v>
                </c:pt>
                <c:pt idx="15">
                  <c:v>0.44407940080968011</c:v>
                </c:pt>
                <c:pt idx="16">
                  <c:v>0.35004241298678185</c:v>
                </c:pt>
                <c:pt idx="17">
                  <c:v>0.13393470966762591</c:v>
                </c:pt>
                <c:pt idx="18">
                  <c:v>1.9395440008253221E-2</c:v>
                </c:pt>
                <c:pt idx="19">
                  <c:v>-0.10585951509334503</c:v>
                </c:pt>
                <c:pt idx="20">
                  <c:v>-0.142809058576325</c:v>
                </c:pt>
                <c:pt idx="21">
                  <c:v>-0.39727255465318612</c:v>
                </c:pt>
                <c:pt idx="22">
                  <c:v>-0.44567774801396043</c:v>
                </c:pt>
                <c:pt idx="23">
                  <c:v>-0.5498400911595972</c:v>
                </c:pt>
                <c:pt idx="24">
                  <c:v>-0.55370631925433067</c:v>
                </c:pt>
                <c:pt idx="25">
                  <c:v>-0.62846933540889915</c:v>
                </c:pt>
                <c:pt idx="26">
                  <c:v>-0.92976008384805453</c:v>
                </c:pt>
                <c:pt idx="27">
                  <c:v>-1.1152842789301038</c:v>
                </c:pt>
                <c:pt idx="28">
                  <c:v>-1.3285788025272485</c:v>
                </c:pt>
                <c:pt idx="29">
                  <c:v>-1.4531715873735978</c:v>
                </c:pt>
                <c:pt idx="30">
                  <c:v>-1.8421228649434367</c:v>
                </c:pt>
                <c:pt idx="31">
                  <c:v>-6.2851067209021334</c:v>
                </c:pt>
              </c:numCache>
            </c:numRef>
          </c:val>
        </c:ser>
        <c:gapWidth val="25"/>
        <c:axId val="117519104"/>
        <c:axId val="117520640"/>
      </c:barChart>
      <c:catAx>
        <c:axId val="117519104"/>
        <c:scaling>
          <c:orientation val="maxMin"/>
        </c:scaling>
        <c:delete val="1"/>
        <c:axPos val="l"/>
        <c:majorTickMark val="none"/>
        <c:tickLblPos val="none"/>
        <c:crossAx val="117520640"/>
        <c:crosses val="autoZero"/>
        <c:auto val="1"/>
        <c:lblAlgn val="ctr"/>
        <c:lblOffset val="100"/>
        <c:tickLblSkip val="1"/>
      </c:catAx>
      <c:valAx>
        <c:axId val="117520640"/>
        <c:scaling>
          <c:orientation val="minMax"/>
        </c:scaling>
        <c:delete val="1"/>
        <c:axPos val="t"/>
        <c:numFmt formatCode="0.0" sourceLinked="1"/>
        <c:tickLblPos val="none"/>
        <c:crossAx val="1175191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 b="1">
              <a:solidFill>
                <a:schemeClr val="tx2"/>
              </a:solidFill>
            </a:defRPr>
          </a:pPr>
          <a:endParaRPr lang="es-MX"/>
        </a:p>
      </c:txPr>
    </c:legend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45034395568211322"/>
          <c:y val="3.6575228595178852E-2"/>
          <c:w val="0.43293328155867145"/>
          <c:h val="0.9268495428096426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00662C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7.6775431861804723E-3"/>
                  <c:y val="1.6625103906899426E-2"/>
                </c:manualLayout>
              </c:layout>
              <c:showVal val="1"/>
            </c:dLbl>
            <c:dLbl>
              <c:idx val="1"/>
              <c:layout>
                <c:manualLayout>
                  <c:x val="1.0236724248240623E-2"/>
                  <c:y val="1.6625103906899426E-2"/>
                </c:manualLayout>
              </c:layout>
              <c:showVal val="1"/>
            </c:dLbl>
            <c:dLbl>
              <c:idx val="2"/>
              <c:layout>
                <c:manualLayout>
                  <c:x val="7.6775431861804723E-3"/>
                  <c:y val="1.6625103906899426E-2"/>
                </c:manualLayout>
              </c:layout>
              <c:showVal val="1"/>
            </c:dLbl>
            <c:dLbl>
              <c:idx val="3"/>
              <c:layout>
                <c:manualLayout>
                  <c:x val="5.1183621241203351E-3"/>
                  <c:y val="1.6625103906899426E-2"/>
                </c:manualLayout>
              </c:layout>
              <c:showVal val="1"/>
            </c:dLbl>
            <c:dLbl>
              <c:idx val="4"/>
              <c:layout>
                <c:manualLayout>
                  <c:x val="1.0236724248240623E-2"/>
                  <c:y val="1.6625103906899426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Migración!$A$7:$A$11</c:f>
              <c:strCache>
                <c:ptCount val="5"/>
                <c:pt idx="0">
                  <c:v>México</c:v>
                </c:pt>
                <c:pt idx="1">
                  <c:v>Hidalgo</c:v>
                </c:pt>
                <c:pt idx="2">
                  <c:v>Veracruz de Ignacio de la Llave</c:v>
                </c:pt>
                <c:pt idx="3">
                  <c:v>Puebla</c:v>
                </c:pt>
                <c:pt idx="4">
                  <c:v>Querétaro</c:v>
                </c:pt>
              </c:strCache>
            </c:strRef>
          </c:cat>
          <c:val>
            <c:numRef>
              <c:f>Migración!$B$7:$B$11</c:f>
              <c:numCache>
                <c:formatCode>#\ ###\ ##0</c:formatCode>
                <c:ptCount val="5"/>
                <c:pt idx="0">
                  <c:v>382202</c:v>
                </c:pt>
                <c:pt idx="1">
                  <c:v>37457</c:v>
                </c:pt>
                <c:pt idx="2">
                  <c:v>32459</c:v>
                </c:pt>
                <c:pt idx="3">
                  <c:v>30448</c:v>
                </c:pt>
                <c:pt idx="4">
                  <c:v>29691</c:v>
                </c:pt>
              </c:numCache>
            </c:numRef>
          </c:val>
        </c:ser>
        <c:gapWidth val="100"/>
        <c:shape val="box"/>
        <c:axId val="117324416"/>
        <c:axId val="117338496"/>
        <c:axId val="0"/>
      </c:bar3DChart>
      <c:catAx>
        <c:axId val="117324416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</a:defRPr>
            </a:pPr>
            <a:endParaRPr lang="es-MX"/>
          </a:p>
        </c:txPr>
        <c:crossAx val="117338496"/>
        <c:crosses val="autoZero"/>
        <c:auto val="1"/>
        <c:lblAlgn val="ctr"/>
        <c:lblOffset val="100"/>
      </c:catAx>
      <c:valAx>
        <c:axId val="117338496"/>
        <c:scaling>
          <c:orientation val="minMax"/>
        </c:scaling>
        <c:delete val="1"/>
        <c:axPos val="t"/>
        <c:numFmt formatCode="#\ ###\ ##0" sourceLinked="1"/>
        <c:tickLblPos val="none"/>
        <c:crossAx val="117324416"/>
        <c:crosses val="autoZero"/>
        <c:crossBetween val="between"/>
      </c:valAx>
    </c:plotArea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depthPercent val="100"/>
      <c:rAngAx val="1"/>
    </c:view3D>
    <c:floor>
      <c:spPr>
        <a:noFill/>
        <a:ln w="9525">
          <a:noFill/>
        </a:ln>
      </c:spPr>
    </c:floor>
    <c:plotArea>
      <c:layout/>
      <c:bar3DChart>
        <c:barDir val="bar"/>
        <c:grouping val="clustered"/>
        <c:ser>
          <c:idx val="0"/>
          <c:order val="0"/>
          <c:spPr>
            <a:solidFill>
              <a:srgbClr val="00662C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7"/>
            <c:spPr>
              <a:solidFill>
                <a:srgbClr val="F29402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txPr>
              <a:bodyPr/>
              <a:lstStyle/>
              <a:p>
                <a:pPr>
                  <a:defRPr lang="en-US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'Mig 5'!$B$6:$B$38</c:f>
              <c:strCache>
                <c:ptCount val="33"/>
                <c:pt idx="0">
                  <c:v>Nuevo León</c:v>
                </c:pt>
                <c:pt idx="1">
                  <c:v>Jalisco</c:v>
                </c:pt>
                <c:pt idx="2">
                  <c:v>México</c:v>
                </c:pt>
                <c:pt idx="3">
                  <c:v>Distrito Federal</c:v>
                </c:pt>
                <c:pt idx="4">
                  <c:v>Colima</c:v>
                </c:pt>
                <c:pt idx="5">
                  <c:v>Morelos</c:v>
                </c:pt>
                <c:pt idx="6">
                  <c:v>Tlaxcala</c:v>
                </c:pt>
                <c:pt idx="7">
                  <c:v>Estados Unidos Mexicanos</c:v>
                </c:pt>
                <c:pt idx="8">
                  <c:v>Hidalgo</c:v>
                </c:pt>
                <c:pt idx="9">
                  <c:v>Nayarit</c:v>
                </c:pt>
                <c:pt idx="10">
                  <c:v>Sonora</c:v>
                </c:pt>
                <c:pt idx="11">
                  <c:v>Baja California Sur</c:v>
                </c:pt>
                <c:pt idx="12">
                  <c:v>Tamaulipas</c:v>
                </c:pt>
                <c:pt idx="13">
                  <c:v>Oaxaca</c:v>
                </c:pt>
                <c:pt idx="14">
                  <c:v>Veracruz de Ignacio de la Llave</c:v>
                </c:pt>
                <c:pt idx="15">
                  <c:v>Yucatán</c:v>
                </c:pt>
                <c:pt idx="16">
                  <c:v>Coahuila de Zaragoza</c:v>
                </c:pt>
                <c:pt idx="17">
                  <c:v>Quintana Roo</c:v>
                </c:pt>
                <c:pt idx="18">
                  <c:v>Michoacán de Ocampo</c:v>
                </c:pt>
                <c:pt idx="19">
                  <c:v>San Luis Potosí</c:v>
                </c:pt>
                <c:pt idx="20">
                  <c:v>Chihuahua</c:v>
                </c:pt>
                <c:pt idx="21">
                  <c:v>Tabasco</c:v>
                </c:pt>
                <c:pt idx="22">
                  <c:v>Querétaro </c:v>
                </c:pt>
                <c:pt idx="23">
                  <c:v>Chiapas</c:v>
                </c:pt>
                <c:pt idx="24">
                  <c:v>Durango</c:v>
                </c:pt>
                <c:pt idx="25">
                  <c:v>Puebla</c:v>
                </c:pt>
                <c:pt idx="26">
                  <c:v>Zacatecas</c:v>
                </c:pt>
                <c:pt idx="27">
                  <c:v>Guerrero</c:v>
                </c:pt>
                <c:pt idx="28">
                  <c:v>Aguascalientes</c:v>
                </c:pt>
                <c:pt idx="29">
                  <c:v>Campeche</c:v>
                </c:pt>
                <c:pt idx="30">
                  <c:v>Baja California</c:v>
                </c:pt>
                <c:pt idx="31">
                  <c:v>Sinaloa</c:v>
                </c:pt>
                <c:pt idx="32">
                  <c:v>Guanajuato</c:v>
                </c:pt>
              </c:strCache>
            </c:strRef>
          </c:cat>
          <c:val>
            <c:numRef>
              <c:f>'Mig 5'!$C$6:$C$38</c:f>
              <c:numCache>
                <c:formatCode>0.0</c:formatCode>
                <c:ptCount val="33"/>
                <c:pt idx="0">
                  <c:v>10.56</c:v>
                </c:pt>
                <c:pt idx="1">
                  <c:v>5.46</c:v>
                </c:pt>
                <c:pt idx="2">
                  <c:v>5.46</c:v>
                </c:pt>
                <c:pt idx="3">
                  <c:v>4.4400000000000004</c:v>
                </c:pt>
                <c:pt idx="4">
                  <c:v>3.9</c:v>
                </c:pt>
                <c:pt idx="5">
                  <c:v>3.56</c:v>
                </c:pt>
                <c:pt idx="6">
                  <c:v>3.29</c:v>
                </c:pt>
                <c:pt idx="7">
                  <c:v>3.22</c:v>
                </c:pt>
                <c:pt idx="8">
                  <c:v>2.7800000000000002</c:v>
                </c:pt>
                <c:pt idx="9">
                  <c:v>2.71</c:v>
                </c:pt>
                <c:pt idx="10">
                  <c:v>2.68</c:v>
                </c:pt>
                <c:pt idx="11">
                  <c:v>2.62</c:v>
                </c:pt>
                <c:pt idx="12">
                  <c:v>2.62</c:v>
                </c:pt>
                <c:pt idx="13">
                  <c:v>2.5099999999999998</c:v>
                </c:pt>
                <c:pt idx="14">
                  <c:v>2.46</c:v>
                </c:pt>
                <c:pt idx="15">
                  <c:v>2.42</c:v>
                </c:pt>
                <c:pt idx="16">
                  <c:v>2.06</c:v>
                </c:pt>
                <c:pt idx="17">
                  <c:v>2</c:v>
                </c:pt>
                <c:pt idx="18">
                  <c:v>1.9200000000000021</c:v>
                </c:pt>
                <c:pt idx="19">
                  <c:v>1.81</c:v>
                </c:pt>
                <c:pt idx="20">
                  <c:v>1.8</c:v>
                </c:pt>
                <c:pt idx="21">
                  <c:v>1.75</c:v>
                </c:pt>
                <c:pt idx="22">
                  <c:v>1.73</c:v>
                </c:pt>
                <c:pt idx="23">
                  <c:v>1.6800000000000141</c:v>
                </c:pt>
                <c:pt idx="24">
                  <c:v>1.6800000000000141</c:v>
                </c:pt>
                <c:pt idx="25">
                  <c:v>1.6500000000000001</c:v>
                </c:pt>
                <c:pt idx="26">
                  <c:v>1.6500000000000001</c:v>
                </c:pt>
                <c:pt idx="27">
                  <c:v>1.59</c:v>
                </c:pt>
                <c:pt idx="28">
                  <c:v>1.22</c:v>
                </c:pt>
                <c:pt idx="29">
                  <c:v>1.1299999999999781</c:v>
                </c:pt>
                <c:pt idx="30">
                  <c:v>1.03</c:v>
                </c:pt>
                <c:pt idx="31">
                  <c:v>1.02</c:v>
                </c:pt>
                <c:pt idx="32">
                  <c:v>0.89</c:v>
                </c:pt>
              </c:numCache>
            </c:numRef>
          </c:val>
        </c:ser>
        <c:gapWidth val="60"/>
        <c:gapDepth val="100"/>
        <c:shape val="box"/>
        <c:axId val="117736192"/>
        <c:axId val="117737728"/>
        <c:axId val="0"/>
      </c:bar3DChart>
      <c:catAx>
        <c:axId val="117736192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 sz="1000" b="1">
                <a:solidFill>
                  <a:schemeClr val="tx2"/>
                </a:solidFill>
              </a:defRPr>
            </a:pPr>
            <a:endParaRPr lang="es-MX"/>
          </a:p>
        </c:txPr>
        <c:crossAx val="117737728"/>
        <c:crosses val="autoZero"/>
        <c:auto val="1"/>
        <c:lblAlgn val="ctr"/>
        <c:lblOffset val="100"/>
        <c:tickLblSkip val="1"/>
      </c:catAx>
      <c:valAx>
        <c:axId val="117737728"/>
        <c:scaling>
          <c:orientation val="minMax"/>
        </c:scaling>
        <c:delete val="1"/>
        <c:axPos val="b"/>
        <c:numFmt formatCode="0.0" sourceLinked="1"/>
        <c:tickLblPos val="none"/>
        <c:crossAx val="117736192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'relación h-m'!$D$3</c:f>
              <c:strCache>
                <c:ptCount val="1"/>
                <c:pt idx="0">
                  <c:v>Relación H/M</c:v>
                </c:pt>
              </c:strCache>
            </c:strRef>
          </c:tx>
          <c:spPr>
            <a:solidFill>
              <a:srgbClr val="00662C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1.2260536398467773E-2"/>
                  <c:y val="-1.3722126929674101E-2"/>
                </c:manualLayout>
              </c:layout>
              <c:showVal val="1"/>
            </c:dLbl>
            <c:dLbl>
              <c:idx val="1"/>
              <c:layout>
                <c:manualLayout>
                  <c:x val="1.5325670498084401E-2"/>
                  <c:y val="-1.1435105774728421E-2"/>
                </c:manualLayout>
              </c:layout>
              <c:showVal val="1"/>
            </c:dLbl>
            <c:dLbl>
              <c:idx val="2"/>
              <c:layout>
                <c:manualLayout>
                  <c:x val="1.3793103448276021E-2"/>
                  <c:y val="-9.1480846197827728E-3"/>
                </c:manualLayout>
              </c:layout>
              <c:showVal val="1"/>
            </c:dLbl>
            <c:dLbl>
              <c:idx val="3"/>
              <c:layout>
                <c:manualLayout>
                  <c:x val="1.8390804597701163E-2"/>
                  <c:y val="-1.1435105774728421E-2"/>
                </c:manualLayout>
              </c:layout>
              <c:showVal val="1"/>
            </c:dLbl>
            <c:dLbl>
              <c:idx val="4"/>
              <c:layout>
                <c:manualLayout>
                  <c:x val="1.6858237547892719E-2"/>
                  <c:y val="-1.3722126929674101E-2"/>
                </c:manualLayout>
              </c:layout>
              <c:showVal val="1"/>
            </c:dLbl>
            <c:dLbl>
              <c:idx val="5"/>
              <c:layout>
                <c:manualLayout>
                  <c:x val="1.5325670498084401E-2"/>
                  <c:y val="-9.1480846197827728E-3"/>
                </c:manualLayout>
              </c:layout>
              <c:showVal val="1"/>
            </c:dLbl>
            <c:dLbl>
              <c:idx val="6"/>
              <c:layout>
                <c:manualLayout>
                  <c:x val="1.6858237547892719E-2"/>
                  <c:y val="-1.1435105774728421E-2"/>
                </c:manualLayout>
              </c:layout>
              <c:showVal val="1"/>
            </c:dLbl>
            <c:dLbl>
              <c:idx val="7"/>
              <c:layout>
                <c:manualLayout>
                  <c:x val="1.5325670498084582E-2"/>
                  <c:y val="-1.3722126929674101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'relación h-m'!$A$4:$A$11</c:f>
              <c:strCache>
                <c:ptCount val="8"/>
                <c:pt idx="0">
                  <c:v>0-4</c:v>
                </c:pt>
                <c:pt idx="1">
                  <c:v>5-14</c:v>
                </c:pt>
                <c:pt idx="2">
                  <c:v>15-19</c:v>
                </c:pt>
                <c:pt idx="3">
                  <c:v>20-39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 y más</c:v>
                </c:pt>
              </c:strCache>
            </c:strRef>
          </c:cat>
          <c:val>
            <c:numRef>
              <c:f>'relación h-m'!$D$4:$D$11</c:f>
              <c:numCache>
                <c:formatCode>0.0</c:formatCode>
                <c:ptCount val="8"/>
                <c:pt idx="0">
                  <c:v>103.19536555808745</c:v>
                </c:pt>
                <c:pt idx="1">
                  <c:v>102.91723108255444</c:v>
                </c:pt>
                <c:pt idx="2">
                  <c:v>100.2566295513392</c:v>
                </c:pt>
                <c:pt idx="3">
                  <c:v>92.273435069490958</c:v>
                </c:pt>
                <c:pt idx="4">
                  <c:v>91.297345810532448</c:v>
                </c:pt>
                <c:pt idx="5">
                  <c:v>91.132477811993056</c:v>
                </c:pt>
                <c:pt idx="6">
                  <c:v>89.871692237481824</c:v>
                </c:pt>
                <c:pt idx="7">
                  <c:v>83.832779777648199</c:v>
                </c:pt>
              </c:numCache>
            </c:numRef>
          </c:val>
        </c:ser>
        <c:gapWidth val="100"/>
        <c:shape val="box"/>
        <c:axId val="115423872"/>
        <c:axId val="115433856"/>
        <c:axId val="0"/>
      </c:bar3DChart>
      <c:catAx>
        <c:axId val="11542387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400" b="1">
                <a:solidFill>
                  <a:schemeClr val="accent3">
                    <a:lumMod val="50000"/>
                  </a:schemeClr>
                </a:solidFill>
              </a:defRPr>
            </a:pPr>
            <a:endParaRPr lang="es-MX"/>
          </a:p>
        </c:txPr>
        <c:crossAx val="115433856"/>
        <c:crosses val="autoZero"/>
        <c:auto val="1"/>
        <c:lblAlgn val="ctr"/>
        <c:lblOffset val="100"/>
      </c:catAx>
      <c:valAx>
        <c:axId val="115433856"/>
        <c:scaling>
          <c:orientation val="minMax"/>
        </c:scaling>
        <c:delete val="1"/>
        <c:axPos val="l"/>
        <c:numFmt formatCode="0.0" sourceLinked="1"/>
        <c:tickLblPos val="none"/>
        <c:crossAx val="115423872"/>
        <c:crosses val="autoZero"/>
        <c:crossBetween val="between"/>
      </c:valAx>
    </c:plotArea>
    <c:plotVisOnly val="1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1"/>
          <c:order val="0"/>
          <c:tx>
            <c:strRef>
              <c:f>Mig_6!$M$13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29402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3.0873695854097691E-2"/>
                  <c:y val="-2.3126693458929645E-2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1.6</a:t>
                    </a:r>
                    <a:endParaRPr smtClean="0"/>
                  </a:p>
                </c:rich>
              </c:tx>
              <c:showVal val="1"/>
            </c:dLbl>
            <c:dLbl>
              <c:idx val="1"/>
              <c:layout>
                <c:manualLayout>
                  <c:x val="2.7777739236339982E-2"/>
                  <c:y val="-2.4677007752784048E-2"/>
                </c:manualLayout>
              </c:layout>
              <c:showVal val="1"/>
            </c:dLbl>
            <c:dLbl>
              <c:idx val="2"/>
              <c:layout>
                <c:manualLayout>
                  <c:x val="1.174743024963309E-2"/>
                  <c:y val="-1.5396458814472701E-2"/>
                </c:manualLayout>
              </c:layout>
              <c:numFmt formatCode="#,##0.000" sourceLinked="0"/>
              <c:spPr/>
              <c:txPr>
                <a:bodyPr/>
                <a:lstStyle/>
                <a:p>
                  <a:pPr>
                    <a:defRPr lang="en-US" sz="1400" b="1">
                      <a:solidFill>
                        <a:schemeClr val="tx2"/>
                      </a:solidFill>
                    </a:defRPr>
                  </a:pPr>
                  <a:endParaRPr lang="es-MX"/>
                </a:p>
              </c:txPr>
              <c:showVal val="1"/>
            </c:dLbl>
            <c:numFmt formatCode="#,##0.0" sourceLinked="0"/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Mig_6!$K$14:$K$16</c:f>
              <c:strCache>
                <c:ptCount val="3"/>
                <c:pt idx="0">
                  <c:v>Total</c:v>
                </c:pt>
                <c:pt idx="1">
                  <c:v>Emigrante</c:v>
                </c:pt>
                <c:pt idx="2">
                  <c:v>Migrante de retorno</c:v>
                </c:pt>
              </c:strCache>
            </c:strRef>
          </c:cat>
          <c:val>
            <c:numRef>
              <c:f>Mig_6!$M$14:$M$16</c:f>
              <c:numCache>
                <c:formatCode>###\ ###\ ###</c:formatCode>
                <c:ptCount val="3"/>
                <c:pt idx="0">
                  <c:v>1520311</c:v>
                </c:pt>
                <c:pt idx="1">
                  <c:v>1235477</c:v>
                </c:pt>
                <c:pt idx="2">
                  <c:v>284834</c:v>
                </c:pt>
              </c:numCache>
            </c:numRef>
          </c:val>
        </c:ser>
        <c:ser>
          <c:idx val="0"/>
          <c:order val="1"/>
          <c:tx>
            <c:strRef>
              <c:f>Mig_6!$L$13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662C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cat>
            <c:strRef>
              <c:f>Mig_6!$K$14:$K$16</c:f>
              <c:strCache>
                <c:ptCount val="3"/>
                <c:pt idx="0">
                  <c:v>Total</c:v>
                </c:pt>
                <c:pt idx="1">
                  <c:v>Emigrante</c:v>
                </c:pt>
                <c:pt idx="2">
                  <c:v>Migrante de retorno</c:v>
                </c:pt>
              </c:strCache>
            </c:strRef>
          </c:cat>
          <c:val>
            <c:numRef>
              <c:f>Mig_6!$L$14:$L$16</c:f>
              <c:numCache>
                <c:formatCode>###\ ###\ ###</c:formatCode>
                <c:ptCount val="3"/>
                <c:pt idx="0">
                  <c:v>1112273</c:v>
                </c:pt>
                <c:pt idx="1">
                  <c:v>723310</c:v>
                </c:pt>
                <c:pt idx="2">
                  <c:v>350719</c:v>
                </c:pt>
              </c:numCache>
            </c:numRef>
          </c:val>
        </c:ser>
        <c:gapWidth val="100"/>
        <c:shape val="box"/>
        <c:axId val="117647232"/>
        <c:axId val="117648768"/>
        <c:axId val="0"/>
      </c:bar3DChart>
      <c:catAx>
        <c:axId val="11764723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</a:defRPr>
            </a:pPr>
            <a:endParaRPr lang="es-MX"/>
          </a:p>
        </c:txPr>
        <c:crossAx val="117648768"/>
        <c:crosses val="autoZero"/>
        <c:auto val="1"/>
        <c:lblAlgn val="ctr"/>
        <c:lblOffset val="100"/>
      </c:catAx>
      <c:valAx>
        <c:axId val="117648768"/>
        <c:scaling>
          <c:orientation val="minMax"/>
        </c:scaling>
        <c:delete val="1"/>
        <c:axPos val="l"/>
        <c:numFmt formatCode="#,##0.0" sourceLinked="0"/>
        <c:tickLblPos val="none"/>
        <c:crossAx val="117647232"/>
        <c:crosses val="autoZero"/>
        <c:crossBetween val="between"/>
        <c:dispUnits>
          <c:builtInUnit val="millions"/>
        </c:dispUnits>
      </c:valAx>
    </c:plotArea>
    <c:legend>
      <c:legendPos val="b"/>
      <c:layout/>
      <c:txPr>
        <a:bodyPr/>
        <a:lstStyle/>
        <a:p>
          <a:pPr>
            <a:defRPr lang="en-US" sz="1800" b="1">
              <a:solidFill>
                <a:schemeClr val="tx2"/>
              </a:solidFill>
            </a:defRPr>
          </a:pPr>
          <a:endParaRPr lang="es-MX"/>
        </a:p>
      </c:txPr>
    </c:legend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'Mig 7'!$C$4</c:f>
              <c:strCache>
                <c:ptCount val="1"/>
                <c:pt idx="0">
                  <c:v>Relativo</c:v>
                </c:pt>
              </c:strCache>
            </c:strRef>
          </c:tx>
          <c:spPr>
            <a:solidFill>
              <a:srgbClr val="00662C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'Mig 7'!$A$5:$A$19</c:f>
              <c:strCache>
                <c:ptCount val="15"/>
                <c:pt idx="0">
                  <c:v>Guanajuato</c:v>
                </c:pt>
                <c:pt idx="1">
                  <c:v>Jalisco</c:v>
                </c:pt>
                <c:pt idx="2">
                  <c:v>Michoacán de Ocampo</c:v>
                </c:pt>
                <c:pt idx="3">
                  <c:v>México</c:v>
                </c:pt>
                <c:pt idx="4">
                  <c:v>Puebla</c:v>
                </c:pt>
                <c:pt idx="5">
                  <c:v>Veracruz de Ignacio de la Llave</c:v>
                </c:pt>
                <c:pt idx="6">
                  <c:v>Oaxaca</c:v>
                </c:pt>
                <c:pt idx="7">
                  <c:v>Distrito Federal</c:v>
                </c:pt>
                <c:pt idx="8">
                  <c:v>Guerrero</c:v>
                </c:pt>
                <c:pt idx="9">
                  <c:v>Hidalgo</c:v>
                </c:pt>
                <c:pt idx="10">
                  <c:v>San Luis Potosí</c:v>
                </c:pt>
                <c:pt idx="11">
                  <c:v>Zacatecas</c:v>
                </c:pt>
                <c:pt idx="12">
                  <c:v>Chihuahua</c:v>
                </c:pt>
                <c:pt idx="13">
                  <c:v>Querétaro </c:v>
                </c:pt>
                <c:pt idx="14">
                  <c:v>Chiapas</c:v>
                </c:pt>
              </c:strCache>
            </c:strRef>
          </c:cat>
          <c:val>
            <c:numRef>
              <c:f>'Mig 7'!$C$5:$C$19</c:f>
              <c:numCache>
                <c:formatCode>0.0</c:formatCode>
                <c:ptCount val="15"/>
                <c:pt idx="0">
                  <c:v>10.8</c:v>
                </c:pt>
                <c:pt idx="1">
                  <c:v>7.7</c:v>
                </c:pt>
                <c:pt idx="2">
                  <c:v>7.7</c:v>
                </c:pt>
                <c:pt idx="3">
                  <c:v>6.8</c:v>
                </c:pt>
                <c:pt idx="4">
                  <c:v>6.6</c:v>
                </c:pt>
                <c:pt idx="5">
                  <c:v>5.6</c:v>
                </c:pt>
                <c:pt idx="6">
                  <c:v>5.3</c:v>
                </c:pt>
                <c:pt idx="7">
                  <c:v>4.5</c:v>
                </c:pt>
                <c:pt idx="8">
                  <c:v>3.9</c:v>
                </c:pt>
                <c:pt idx="9">
                  <c:v>3.7</c:v>
                </c:pt>
                <c:pt idx="10">
                  <c:v>3.1</c:v>
                </c:pt>
                <c:pt idx="11">
                  <c:v>2.8</c:v>
                </c:pt>
                <c:pt idx="12">
                  <c:v>2.7</c:v>
                </c:pt>
                <c:pt idx="13">
                  <c:v>2.4</c:v>
                </c:pt>
                <c:pt idx="14">
                  <c:v>2</c:v>
                </c:pt>
              </c:numCache>
            </c:numRef>
          </c:val>
        </c:ser>
        <c:gapWidth val="50"/>
        <c:shape val="box"/>
        <c:axId val="117625216"/>
        <c:axId val="117626752"/>
        <c:axId val="0"/>
      </c:bar3DChart>
      <c:catAx>
        <c:axId val="117625216"/>
        <c:scaling>
          <c:orientation val="maxMin"/>
        </c:scaling>
        <c:axPos val="l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</a:defRPr>
            </a:pPr>
            <a:endParaRPr lang="es-MX"/>
          </a:p>
        </c:txPr>
        <c:crossAx val="117626752"/>
        <c:crosses val="autoZero"/>
        <c:auto val="1"/>
        <c:lblAlgn val="ctr"/>
        <c:lblOffset val="100"/>
      </c:catAx>
      <c:valAx>
        <c:axId val="117626752"/>
        <c:scaling>
          <c:orientation val="minMax"/>
        </c:scaling>
        <c:delete val="1"/>
        <c:axPos val="t"/>
        <c:numFmt formatCode="0.0" sourceLinked="1"/>
        <c:tickLblPos val="none"/>
        <c:crossAx val="117625216"/>
        <c:crosses val="autoZero"/>
        <c:crossBetween val="between"/>
      </c:valAx>
    </c:plotArea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>
          <a:noFill/>
        </a:ln>
        <a:scene3d>
          <a:camera prst="orthographicFront"/>
          <a:lightRig rig="threePt" dir="t"/>
        </a:scene3d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594196558763491E-2"/>
          <c:y val="2.9697755818648201E-2"/>
          <c:w val="0.97681435918920001"/>
          <c:h val="0.80883171293729161"/>
        </c:manualLayout>
      </c:layout>
      <c:bar3DChart>
        <c:barDir val="col"/>
        <c:grouping val="clustered"/>
        <c:ser>
          <c:idx val="0"/>
          <c:order val="0"/>
          <c:tx>
            <c:strRef>
              <c:f>'II-1EDU1-00'!$A$4</c:f>
              <c:strCache>
                <c:ptCount val="1"/>
              </c:strCache>
            </c:strRef>
          </c:tx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1"/>
            <c:spPr>
              <a:solidFill>
                <a:srgbClr val="B4B37A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FDCD6D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3.6507874015748031E-2"/>
                  <c:y val="-5.2222494391532134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s-MX" sz="1800" b="1" i="0" u="none" strike="noStrike" kern="1200" baseline="0">
                        <a:solidFill>
                          <a:schemeClr val="tx2"/>
                        </a:solidFill>
                        <a:latin typeface="Calibri" pitchFamily="34" charset="0"/>
                        <a:ea typeface="Arial"/>
                        <a:cs typeface="Arial"/>
                      </a:defRPr>
                    </a:pPr>
                    <a:r>
                      <a:rPr sz="1800"/>
                      <a:t>52.3</a:t>
                    </a: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2.354491105278507E-2"/>
                  <c:y val="-5.4513519577517433E-2"/>
                </c:manualLayout>
              </c:layout>
              <c:spPr/>
              <c:txPr>
                <a:bodyPr/>
                <a:lstStyle/>
                <a:p>
                  <a:pPr>
                    <a:defRPr lang="en-US" sz="1800" b="1" i="0" baseline="0">
                      <a:solidFill>
                        <a:schemeClr val="tx2"/>
                      </a:solidFill>
                      <a:latin typeface="Calibri" pitchFamily="34" charset="0"/>
                    </a:defRPr>
                  </a:pPr>
                  <a:endParaRPr lang="es-MX"/>
                </a:p>
              </c:txPr>
              <c:showVal val="1"/>
            </c:dLbl>
            <c:dLbl>
              <c:idx val="2"/>
              <c:layout>
                <c:manualLayout>
                  <c:x val="4.0687809857101194E-2"/>
                  <c:y val="-4.9813550953771386E-2"/>
                </c:manualLayout>
              </c:layout>
              <c:spPr/>
              <c:txPr>
                <a:bodyPr/>
                <a:lstStyle/>
                <a:p>
                  <a:pPr algn="ctr" rtl="0">
                    <a:defRPr lang="es-MX" sz="1800" b="1" i="0" u="none" strike="noStrike" kern="1200" baseline="0">
                      <a:solidFill>
                        <a:srgbClr val="1F497D"/>
                      </a:solidFill>
                      <a:latin typeface="Calibri" pitchFamily="34" charset="0"/>
                      <a:ea typeface="Arial"/>
                      <a:cs typeface="Arial"/>
                    </a:defRPr>
                  </a:pPr>
                  <a:endParaRPr lang="es-MX"/>
                </a:p>
              </c:txPr>
              <c:showVal val="1"/>
            </c:dLbl>
            <c:txPr>
              <a:bodyPr/>
              <a:lstStyle/>
              <a:p>
                <a:pPr>
                  <a:defRPr lang="en-US" sz="1800" b="1" i="0" baseline="0">
                    <a:latin typeface="Calibri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'II-1EDU1-00'!$B$3:$D$3</c:f>
              <c:strCache>
                <c:ptCount val="3"/>
                <c:pt idx="0">
                  <c:v>Total</c:v>
                </c:pt>
                <c:pt idx="1">
                  <c:v>Hombres </c:v>
                </c:pt>
                <c:pt idx="2">
                  <c:v>Mujeres</c:v>
                </c:pt>
              </c:strCache>
            </c:strRef>
          </c:cat>
          <c:val>
            <c:numRef>
              <c:f>'II-1EDU1-00'!$B$4:$D$4</c:f>
              <c:numCache>
                <c:formatCode>0.0</c:formatCode>
                <c:ptCount val="3"/>
                <c:pt idx="0">
                  <c:v>52.28</c:v>
                </c:pt>
                <c:pt idx="1">
                  <c:v>52.02</c:v>
                </c:pt>
                <c:pt idx="2">
                  <c:v>52.56</c:v>
                </c:pt>
              </c:numCache>
            </c:numRef>
          </c:val>
        </c:ser>
        <c:gapWidth val="100"/>
        <c:shape val="box"/>
        <c:axId val="117938048"/>
        <c:axId val="117939584"/>
        <c:axId val="0"/>
      </c:bar3DChart>
      <c:catAx>
        <c:axId val="117938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ES" sz="1800" b="1" baseline="0">
                <a:solidFill>
                  <a:schemeClr val="tx2"/>
                </a:solidFill>
                <a:latin typeface="Calibri" pitchFamily="34" charset="0"/>
              </a:defRPr>
            </a:pPr>
            <a:endParaRPr lang="es-MX"/>
          </a:p>
        </c:txPr>
        <c:crossAx val="117939584"/>
        <c:crosses val="autoZero"/>
        <c:lblAlgn val="ctr"/>
        <c:lblOffset val="100"/>
      </c:catAx>
      <c:valAx>
        <c:axId val="117939584"/>
        <c:scaling>
          <c:orientation val="minMax"/>
          <c:max val="55"/>
          <c:min val="0"/>
        </c:scaling>
        <c:delete val="1"/>
        <c:axPos val="l"/>
        <c:numFmt formatCode="0.0" sourceLinked="1"/>
        <c:tickLblPos val="none"/>
        <c:crossAx val="117938048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4758697070380666E-2"/>
          <c:y val="4.3184518175959655E-2"/>
          <c:w val="0.69650121210635574"/>
          <c:h val="0.82587701329740593"/>
        </c:manualLayout>
      </c:layout>
      <c:bar3DChart>
        <c:barDir val="bar"/>
        <c:grouping val="clustered"/>
        <c:ser>
          <c:idx val="1"/>
          <c:order val="0"/>
          <c:tx>
            <c:strRef>
              <c:f>'II-1EDU3-00'!$B$3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26331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6.1443922502602902E-3"/>
                  <c:y val="8.3336210750091268E-3"/>
                </c:manualLayout>
              </c:layout>
              <c:showVal val="1"/>
            </c:dLbl>
            <c:dLbl>
              <c:idx val="1"/>
              <c:layout>
                <c:manualLayout>
                  <c:x val="8.1925230003470541E-3"/>
                  <c:y val="8.3336210750091268E-3"/>
                </c:manualLayout>
              </c:layout>
              <c:showVal val="1"/>
            </c:dLbl>
            <c:dLbl>
              <c:idx val="2"/>
              <c:layout>
                <c:manualLayout>
                  <c:x val="1.024065375043382E-2"/>
                  <c:y val="8.3336210750091268E-3"/>
                </c:manualLayout>
              </c:layout>
              <c:showVal val="1"/>
            </c:dLbl>
            <c:dLbl>
              <c:idx val="3"/>
              <c:layout>
                <c:manualLayout>
                  <c:x val="8.1925230003470541E-3"/>
                  <c:y val="8.3336210750091268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s-MX" sz="1800" b="1" i="0" u="none" strike="noStrike" kern="1200" baseline="0">
                    <a:solidFill>
                      <a:srgbClr val="1F497D"/>
                    </a:solidFill>
                    <a:latin typeface="+mn-lt"/>
                    <a:ea typeface="Arial"/>
                    <a:cs typeface="Arial"/>
                  </a:defRPr>
                </a:pPr>
                <a:endParaRPr lang="es-MX"/>
              </a:p>
            </c:txPr>
            <c:showVal val="1"/>
          </c:dLbls>
          <c:cat>
            <c:strRef>
              <c:f>'II-1EDU3-00'!$A$4:$A$7</c:f>
              <c:strCache>
                <c:ptCount val="4"/>
                <c:pt idx="0">
                  <c:v>100 000 y más hab.</c:v>
                </c:pt>
                <c:pt idx="1">
                  <c:v>15 000-99 999 hab.</c:v>
                </c:pt>
                <c:pt idx="2">
                  <c:v>2 500-14 999 hab.</c:v>
                </c:pt>
                <c:pt idx="3">
                  <c:v>Menos de 2 500 hab.</c:v>
                </c:pt>
              </c:strCache>
            </c:strRef>
          </c:cat>
          <c:val>
            <c:numRef>
              <c:f>'II-1EDU3-00'!$B$4:$B$7</c:f>
              <c:numCache>
                <c:formatCode>0.0</c:formatCode>
                <c:ptCount val="4"/>
                <c:pt idx="0">
                  <c:v>54.1</c:v>
                </c:pt>
                <c:pt idx="1">
                  <c:v>52.7</c:v>
                </c:pt>
                <c:pt idx="2">
                  <c:v>50.1</c:v>
                </c:pt>
                <c:pt idx="3">
                  <c:v>50.3</c:v>
                </c:pt>
              </c:numCache>
            </c:numRef>
          </c:val>
        </c:ser>
        <c:ser>
          <c:idx val="0"/>
          <c:order val="1"/>
          <c:tx>
            <c:strRef>
              <c:f>'II-1EDU3-00'!$C$3</c:f>
              <c:strCache>
                <c:ptCount val="1"/>
                <c:pt idx="0">
                  <c:v>Hombres </c:v>
                </c:pt>
              </c:strCache>
            </c:strRef>
          </c:tx>
          <c:spPr>
            <a:solidFill>
              <a:srgbClr val="B4B37A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8.1925230003470541E-3"/>
                  <c:y val="5.5559029193803814E-3"/>
                </c:manualLayout>
              </c:layout>
              <c:showVal val="1"/>
            </c:dLbl>
            <c:dLbl>
              <c:idx val="1"/>
              <c:layout>
                <c:manualLayout>
                  <c:x val="1.4336915250607343E-2"/>
                  <c:y val="8.3336210750091268E-3"/>
                </c:manualLayout>
              </c:layout>
              <c:showVal val="1"/>
            </c:dLbl>
            <c:dLbl>
              <c:idx val="2"/>
              <c:layout>
                <c:manualLayout>
                  <c:x val="6.1443922502603734E-3"/>
                  <c:y val="8.3336210750091268E-3"/>
                </c:manualLayout>
              </c:layout>
              <c:showVal val="1"/>
            </c:dLbl>
            <c:dLbl>
              <c:idx val="3"/>
              <c:layout>
                <c:manualLayout>
                  <c:x val="1.024065375043382E-2"/>
                  <c:y val="8.3336210750091268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s-MX" sz="1800" b="1" i="0" u="none" strike="noStrike" kern="1200" baseline="0">
                    <a:solidFill>
                      <a:srgbClr val="1F497D"/>
                    </a:solidFill>
                    <a:latin typeface="+mn-lt"/>
                    <a:ea typeface="Arial"/>
                    <a:cs typeface="Arial"/>
                  </a:defRPr>
                </a:pPr>
                <a:endParaRPr lang="es-MX"/>
              </a:p>
            </c:txPr>
            <c:showVal val="1"/>
          </c:dLbls>
          <c:cat>
            <c:strRef>
              <c:f>'II-1EDU3-00'!$A$4:$A$7</c:f>
              <c:strCache>
                <c:ptCount val="4"/>
                <c:pt idx="0">
                  <c:v>100 000 y más hab.</c:v>
                </c:pt>
                <c:pt idx="1">
                  <c:v>15 000-99 999 hab.</c:v>
                </c:pt>
                <c:pt idx="2">
                  <c:v>2 500-14 999 hab.</c:v>
                </c:pt>
                <c:pt idx="3">
                  <c:v>Menos de 2 500 hab.</c:v>
                </c:pt>
              </c:strCache>
            </c:strRef>
          </c:cat>
          <c:val>
            <c:numRef>
              <c:f>'II-1EDU3-00'!$C$4:$C$7</c:f>
              <c:numCache>
                <c:formatCode>0.0</c:formatCode>
                <c:ptCount val="4"/>
                <c:pt idx="0">
                  <c:v>53.9</c:v>
                </c:pt>
                <c:pt idx="1">
                  <c:v>52.4</c:v>
                </c:pt>
                <c:pt idx="2">
                  <c:v>49.8</c:v>
                </c:pt>
                <c:pt idx="3">
                  <c:v>49.9</c:v>
                </c:pt>
              </c:numCache>
            </c:numRef>
          </c:val>
        </c:ser>
        <c:ser>
          <c:idx val="2"/>
          <c:order val="2"/>
          <c:tx>
            <c:strRef>
              <c:f>'II-1EDU3-00'!$D$3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DCD6D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8.1925230003470541E-3"/>
                  <c:y val="5.5559029193803814E-3"/>
                </c:manualLayout>
              </c:layout>
              <c:showVal val="1"/>
            </c:dLbl>
            <c:dLbl>
              <c:idx val="1"/>
              <c:layout>
                <c:manualLayout>
                  <c:x val="6.1443922502602902E-3"/>
                  <c:y val="8.3336210750091268E-3"/>
                </c:manualLayout>
              </c:layout>
              <c:showVal val="1"/>
            </c:dLbl>
            <c:dLbl>
              <c:idx val="2"/>
              <c:layout>
                <c:manualLayout>
                  <c:x val="4.0962615001736181E-3"/>
                  <c:y val="8.3336210750091268E-3"/>
                </c:manualLayout>
              </c:layout>
              <c:showVal val="1"/>
            </c:dLbl>
            <c:dLbl>
              <c:idx val="3"/>
              <c:layout>
                <c:manualLayout>
                  <c:x val="8.1925230003470541E-3"/>
                  <c:y val="5.555902919380273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s-MX" sz="1800" b="1" i="0" u="none" strike="noStrike" kern="1200" baseline="0">
                    <a:solidFill>
                      <a:srgbClr val="1F497D"/>
                    </a:solidFill>
                    <a:latin typeface="+mn-lt"/>
                    <a:ea typeface="Arial"/>
                    <a:cs typeface="Arial"/>
                  </a:defRPr>
                </a:pPr>
                <a:endParaRPr lang="es-MX"/>
              </a:p>
            </c:txPr>
            <c:showVal val="1"/>
          </c:dLbls>
          <c:cat>
            <c:strRef>
              <c:f>'II-1EDU3-00'!$A$4:$A$7</c:f>
              <c:strCache>
                <c:ptCount val="4"/>
                <c:pt idx="0">
                  <c:v>100 000 y más hab.</c:v>
                </c:pt>
                <c:pt idx="1">
                  <c:v>15 000-99 999 hab.</c:v>
                </c:pt>
                <c:pt idx="2">
                  <c:v>2 500-14 999 hab.</c:v>
                </c:pt>
                <c:pt idx="3">
                  <c:v>Menos de 2 500 hab.</c:v>
                </c:pt>
              </c:strCache>
            </c:strRef>
          </c:cat>
          <c:val>
            <c:numRef>
              <c:f>'II-1EDU3-00'!$D$4:$D$7</c:f>
              <c:numCache>
                <c:formatCode>0.0</c:formatCode>
                <c:ptCount val="4"/>
                <c:pt idx="0">
                  <c:v>54.3</c:v>
                </c:pt>
                <c:pt idx="1">
                  <c:v>53</c:v>
                </c:pt>
                <c:pt idx="2">
                  <c:v>50.4</c:v>
                </c:pt>
                <c:pt idx="3">
                  <c:v>50.7</c:v>
                </c:pt>
              </c:numCache>
            </c:numRef>
          </c:val>
        </c:ser>
        <c:dLbls>
          <c:showVal val="1"/>
        </c:dLbls>
        <c:gapWidth val="100"/>
        <c:shape val="box"/>
        <c:axId val="118024064"/>
        <c:axId val="118025600"/>
        <c:axId val="0"/>
      </c:bar3DChart>
      <c:catAx>
        <c:axId val="118024064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18025600"/>
        <c:crosses val="autoZero"/>
        <c:lblAlgn val="ctr"/>
        <c:lblOffset val="100"/>
      </c:catAx>
      <c:valAx>
        <c:axId val="118025600"/>
        <c:scaling>
          <c:orientation val="minMax"/>
        </c:scaling>
        <c:axPos val="t"/>
        <c:numFmt formatCode="0.0" sourceLinked="1"/>
        <c:majorTickMark val="none"/>
        <c:tickLblPos val="none"/>
        <c:spPr>
          <a:ln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180240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lang="en-US" sz="1800" b="1" i="0" baseline="0">
              <a:solidFill>
                <a:schemeClr val="tx2"/>
              </a:solidFill>
              <a:latin typeface="Calibri" pitchFamily="34" charset="0"/>
            </a:defRPr>
          </a:pPr>
          <a:endParaRPr lang="es-MX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594158838253541E-2"/>
          <c:y val="7.0175347799834795E-2"/>
          <c:w val="0.97681435918920001"/>
          <c:h val="0.72471344067066268"/>
        </c:manualLayout>
      </c:layout>
      <c:bar3DChart>
        <c:barDir val="col"/>
        <c:grouping val="clustered"/>
        <c:ser>
          <c:idx val="0"/>
          <c:order val="0"/>
          <c:tx>
            <c:strRef>
              <c:f>'II-1EDU4-00'!$A$4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9BC11B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9.3109869646183768E-3"/>
                  <c:y val="-1.3266998341625183E-2"/>
                </c:manualLayout>
              </c:layout>
              <c:showVal val="1"/>
            </c:dLbl>
            <c:dLbl>
              <c:idx val="1"/>
              <c:layout>
                <c:manualLayout>
                  <c:x val="7.448789571694734E-3"/>
                  <c:y val="-1.9900497512438223E-2"/>
                </c:manualLayout>
              </c:layout>
              <c:showVal val="1"/>
            </c:dLbl>
            <c:dLbl>
              <c:idx val="2"/>
              <c:layout>
                <c:manualLayout>
                  <c:x val="9.3109869646183768E-3"/>
                  <c:y val="-9.9502487562189747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s-MX" sz="1400" b="1" i="0" u="none" strike="noStrike" kern="1200" baseline="0">
                    <a:solidFill>
                      <a:srgbClr val="1F497D"/>
                    </a:solidFill>
                    <a:latin typeface="+mn-lt"/>
                    <a:ea typeface="Arial"/>
                    <a:cs typeface="Arial"/>
                  </a:defRPr>
                </a:pPr>
                <a:endParaRPr lang="es-MX"/>
              </a:p>
            </c:txPr>
            <c:showVal val="1"/>
          </c:dLbls>
          <c:cat>
            <c:strRef>
              <c:f>'II-1EDU4-00'!$B$3:$D$3</c:f>
              <c:strCache>
                <c:ptCount val="3"/>
                <c:pt idx="0">
                  <c:v>Total</c:v>
                </c:pt>
                <c:pt idx="1">
                  <c:v>Hombres </c:v>
                </c:pt>
                <c:pt idx="2">
                  <c:v>Mujeres</c:v>
                </c:pt>
              </c:strCache>
            </c:strRef>
          </c:cat>
          <c:val>
            <c:numRef>
              <c:f>'II-1EDU4-00'!$B$4:$D$4</c:f>
              <c:numCache>
                <c:formatCode>0.0</c:formatCode>
                <c:ptCount val="3"/>
                <c:pt idx="0">
                  <c:v>85.810027279516262</c:v>
                </c:pt>
                <c:pt idx="1">
                  <c:v>86.538563421229227</c:v>
                </c:pt>
                <c:pt idx="2">
                  <c:v>85.069537633696058</c:v>
                </c:pt>
              </c:numCache>
            </c:numRef>
          </c:val>
        </c:ser>
        <c:ser>
          <c:idx val="1"/>
          <c:order val="1"/>
          <c:tx>
            <c:strRef>
              <c:f>'II-1EDU4-00'!$A$5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29402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9.3109869646183768E-3"/>
                  <c:y val="-1.658374792703151E-2"/>
                </c:manualLayout>
              </c:layout>
              <c:showVal val="1"/>
            </c:dLbl>
            <c:dLbl>
              <c:idx val="1"/>
              <c:layout>
                <c:manualLayout>
                  <c:x val="7.448789571694734E-3"/>
                  <c:y val="-1.3266998341625221E-2"/>
                </c:manualLayout>
              </c:layout>
              <c:showVal val="1"/>
            </c:dLbl>
            <c:dLbl>
              <c:idx val="2"/>
              <c:layout>
                <c:manualLayout>
                  <c:x val="7.448789571694734E-3"/>
                  <c:y val="-1.9900497512438223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'II-1EDU4-00'!$B$3:$D$3</c:f>
              <c:strCache>
                <c:ptCount val="3"/>
                <c:pt idx="0">
                  <c:v>Total</c:v>
                </c:pt>
                <c:pt idx="1">
                  <c:v>Hombres </c:v>
                </c:pt>
                <c:pt idx="2">
                  <c:v>Mujeres</c:v>
                </c:pt>
              </c:strCache>
            </c:strRef>
          </c:cat>
          <c:val>
            <c:numRef>
              <c:f>'II-1EDU4-00'!$B$5:$D$5</c:f>
              <c:numCache>
                <c:formatCode>General</c:formatCode>
                <c:ptCount val="3"/>
                <c:pt idx="0" formatCode="0.0">
                  <c:v>91.323171038118488</c:v>
                </c:pt>
                <c:pt idx="1">
                  <c:v>91.6</c:v>
                </c:pt>
                <c:pt idx="2" formatCode="0.0">
                  <c:v>91</c:v>
                </c:pt>
              </c:numCache>
            </c:numRef>
          </c:val>
        </c:ser>
        <c:ser>
          <c:idx val="2"/>
          <c:order val="2"/>
          <c:tx>
            <c:strRef>
              <c:f>'II-1EDU4-00'!$A$6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26331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3364418833120747E-2"/>
                  <c:y val="-1.6210025985557801E-2"/>
                </c:manualLayout>
              </c:layout>
              <c:showVal val="1"/>
            </c:dLbl>
            <c:dLbl>
              <c:idx val="1"/>
              <c:layout>
                <c:manualLayout>
                  <c:x val="2.2009413627766546E-2"/>
                  <c:y val="-1.6210025985557801E-2"/>
                </c:manualLayout>
              </c:layout>
              <c:showVal val="1"/>
            </c:dLbl>
            <c:dLbl>
              <c:idx val="2"/>
              <c:layout>
                <c:manualLayout>
                  <c:x val="1.8962448129738001E-2"/>
                  <c:y val="-1.3266998341625221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s-MX" sz="1800" b="1" i="0" u="none" strike="noStrike" kern="1200" baseline="0">
                    <a:solidFill>
                      <a:srgbClr val="1F497D"/>
                    </a:solidFill>
                    <a:latin typeface="+mn-lt"/>
                    <a:ea typeface="Arial"/>
                    <a:cs typeface="Arial"/>
                  </a:defRPr>
                </a:pPr>
                <a:endParaRPr lang="es-MX"/>
              </a:p>
            </c:txPr>
            <c:showVal val="1"/>
          </c:dLbls>
          <c:cat>
            <c:strRef>
              <c:f>'II-1EDU4-00'!$B$3:$D$3</c:f>
              <c:strCache>
                <c:ptCount val="3"/>
                <c:pt idx="0">
                  <c:v>Total</c:v>
                </c:pt>
                <c:pt idx="1">
                  <c:v>Hombres </c:v>
                </c:pt>
                <c:pt idx="2">
                  <c:v>Mujeres</c:v>
                </c:pt>
              </c:strCache>
            </c:strRef>
          </c:cat>
          <c:val>
            <c:numRef>
              <c:f>'II-1EDU4-00'!$B$6:$D$6</c:f>
              <c:numCache>
                <c:formatCode>0.0</c:formatCode>
                <c:ptCount val="3"/>
                <c:pt idx="0">
                  <c:v>94.749351690070426</c:v>
                </c:pt>
                <c:pt idx="1">
                  <c:v>94.546573157590558</c:v>
                </c:pt>
                <c:pt idx="2">
                  <c:v>94.957875366419799</c:v>
                </c:pt>
              </c:numCache>
            </c:numRef>
          </c:val>
        </c:ser>
        <c:dLbls>
          <c:showVal val="1"/>
        </c:dLbls>
        <c:gapWidth val="100"/>
        <c:shape val="box"/>
        <c:axId val="118155520"/>
        <c:axId val="118177792"/>
        <c:axId val="0"/>
      </c:bar3DChart>
      <c:catAx>
        <c:axId val="118155520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es-E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18177792"/>
        <c:crosses val="autoZero"/>
        <c:lblAlgn val="ctr"/>
        <c:lblOffset val="100"/>
      </c:catAx>
      <c:valAx>
        <c:axId val="118177792"/>
        <c:scaling>
          <c:orientation val="minMax"/>
        </c:scaling>
        <c:axPos val="l"/>
        <c:numFmt formatCode="0.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181555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lang="en-US" sz="1800" b="1" i="0" baseline="0">
              <a:solidFill>
                <a:schemeClr val="tx2"/>
              </a:solidFill>
              <a:latin typeface="Calibri" pitchFamily="34" charset="0"/>
            </a:defRPr>
          </a:pPr>
          <a:endParaRPr lang="es-MX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'II-1EDU7-00'!$A$4</c:f>
              <c:strCache>
                <c:ptCount val="1"/>
                <c:pt idx="0">
                  <c:v>Asiste</c:v>
                </c:pt>
              </c:strCache>
            </c:strRef>
          </c:tx>
          <c:spPr>
            <a:solidFill>
              <a:srgbClr val="9BC11B"/>
            </a:solidFill>
          </c:spPr>
          <c:dPt>
            <c:idx val="0"/>
            <c:spPr>
              <a:solidFill>
                <a:srgbClr val="026331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spPr>
              <a:solidFill>
                <a:srgbClr val="B9CDE5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C3D69B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3.4442833456016411E-2"/>
                  <c:y val="-4.2407349081364766E-2"/>
                </c:manualLayout>
              </c:layout>
              <c:showVal val="1"/>
            </c:dLbl>
            <c:dLbl>
              <c:idx val="1"/>
              <c:layout>
                <c:manualLayout>
                  <c:x val="3.333333333333334E-2"/>
                  <c:y val="-4.2407349081364766E-2"/>
                </c:manualLayout>
              </c:layout>
              <c:showVal val="1"/>
            </c:dLbl>
            <c:dLbl>
              <c:idx val="2"/>
              <c:layout>
                <c:manualLayout>
                  <c:x val="3.3443524941818535E-2"/>
                  <c:y val="-4.5740682414698183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'II-1EDU7-00'!$B$3:$D$3</c:f>
              <c:strCache>
                <c:ptCount val="3"/>
                <c:pt idx="0">
                  <c:v>EUM</c:v>
                </c:pt>
                <c:pt idx="1">
                  <c:v>Mayor IDH</c:v>
                </c:pt>
                <c:pt idx="2">
                  <c:v>Menor IDH</c:v>
                </c:pt>
              </c:strCache>
            </c:strRef>
          </c:cat>
          <c:val>
            <c:numRef>
              <c:f>'II-1EDU7-00'!$B$4:$D$4</c:f>
              <c:numCache>
                <c:formatCode>0.0</c:formatCode>
                <c:ptCount val="3"/>
                <c:pt idx="0">
                  <c:v>94.7</c:v>
                </c:pt>
                <c:pt idx="1">
                  <c:v>96</c:v>
                </c:pt>
                <c:pt idx="2">
                  <c:v>87.940000000000026</c:v>
                </c:pt>
              </c:numCache>
            </c:numRef>
          </c:val>
        </c:ser>
        <c:gapWidth val="100"/>
        <c:shape val="box"/>
        <c:axId val="118214656"/>
        <c:axId val="118216192"/>
        <c:axId val="0"/>
      </c:bar3DChart>
      <c:catAx>
        <c:axId val="11821465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800" b="1">
                <a:solidFill>
                  <a:schemeClr val="tx2"/>
                </a:solidFill>
              </a:defRPr>
            </a:pPr>
            <a:endParaRPr lang="es-MX"/>
          </a:p>
        </c:txPr>
        <c:crossAx val="118216192"/>
        <c:crosses val="autoZero"/>
        <c:auto val="1"/>
        <c:lblAlgn val="ctr"/>
        <c:lblOffset val="100"/>
      </c:catAx>
      <c:valAx>
        <c:axId val="118216192"/>
        <c:scaling>
          <c:orientation val="minMax"/>
          <c:max val="96"/>
          <c:min val="0"/>
        </c:scaling>
        <c:delete val="1"/>
        <c:axPos val="l"/>
        <c:numFmt formatCode="0.0" sourceLinked="1"/>
        <c:tickLblPos val="none"/>
        <c:crossAx val="11821465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'II-1EDU8-00'!$A$4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9BC11B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1.3127051101734647E-2"/>
                  <c:y val="-1.6708437761069481E-2"/>
                </c:manualLayout>
              </c:layout>
              <c:showVal val="1"/>
            </c:dLbl>
            <c:dLbl>
              <c:idx val="1"/>
              <c:layout>
                <c:manualLayout>
                  <c:x val="1.5002344116268183E-2"/>
                  <c:y val="-1.3366750208855801E-2"/>
                </c:manualLayout>
              </c:layout>
              <c:showVal val="1"/>
            </c:dLbl>
            <c:dLbl>
              <c:idx val="2"/>
              <c:layout>
                <c:manualLayout>
                  <c:x val="1.1251758087201125E-2"/>
                  <c:y val="-1.3366750208855773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'II-1EDU8-00'!$B$3:$D$3</c:f>
              <c:strCache>
                <c:ptCount val="3"/>
                <c:pt idx="0">
                  <c:v>Total</c:v>
                </c:pt>
                <c:pt idx="1">
                  <c:v>Hombres </c:v>
                </c:pt>
                <c:pt idx="2">
                  <c:v>Mujeres</c:v>
                </c:pt>
              </c:strCache>
            </c:strRef>
          </c:cat>
          <c:val>
            <c:numRef>
              <c:f>'II-1EDU8-00'!$B$4:$D$4</c:f>
              <c:numCache>
                <c:formatCode>0.0</c:formatCode>
                <c:ptCount val="3"/>
                <c:pt idx="0">
                  <c:v>30.214445699636091</c:v>
                </c:pt>
                <c:pt idx="1">
                  <c:v>31.935274334492036</c:v>
                </c:pt>
                <c:pt idx="2">
                  <c:v>28.588792720308469</c:v>
                </c:pt>
              </c:numCache>
            </c:numRef>
          </c:val>
        </c:ser>
        <c:ser>
          <c:idx val="1"/>
          <c:order val="1"/>
          <c:tx>
            <c:strRef>
              <c:f>'II-1EDU8-00'!$A$5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29402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9.3764650726679191E-3"/>
                  <c:y val="-1.3366750208855801E-2"/>
                </c:manualLayout>
              </c:layout>
              <c:showVal val="1"/>
            </c:dLbl>
            <c:dLbl>
              <c:idx val="1"/>
              <c:layout>
                <c:manualLayout>
                  <c:x val="1.1251758087201125E-2"/>
                  <c:y val="-1.6708437761069481E-2"/>
                </c:manualLayout>
              </c:layout>
              <c:showVal val="1"/>
            </c:dLbl>
            <c:dLbl>
              <c:idx val="2"/>
              <c:layout>
                <c:manualLayout>
                  <c:x val="7.5011720581340934E-3"/>
                  <c:y val="-1.3366750208855801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'II-1EDU8-00'!$B$3:$D$3</c:f>
              <c:strCache>
                <c:ptCount val="3"/>
                <c:pt idx="0">
                  <c:v>Total</c:v>
                </c:pt>
                <c:pt idx="1">
                  <c:v>Hombres </c:v>
                </c:pt>
                <c:pt idx="2">
                  <c:v>Mujeres</c:v>
                </c:pt>
              </c:strCache>
            </c:strRef>
          </c:cat>
          <c:val>
            <c:numRef>
              <c:f>'II-1EDU8-00'!$B$5:$D$5</c:f>
              <c:numCache>
                <c:formatCode>General</c:formatCode>
                <c:ptCount val="3"/>
                <c:pt idx="0" formatCode="0.0">
                  <c:v>32.781093316156863</c:v>
                </c:pt>
                <c:pt idx="1">
                  <c:v>34.200000000000003</c:v>
                </c:pt>
                <c:pt idx="2">
                  <c:v>31.4</c:v>
                </c:pt>
              </c:numCache>
            </c:numRef>
          </c:val>
        </c:ser>
        <c:ser>
          <c:idx val="2"/>
          <c:order val="2"/>
          <c:tx>
            <c:strRef>
              <c:f>'II-1EDU8-00'!$A$6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26331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1.6877637130801686E-2"/>
                  <c:y val="-1.3366750208855801E-2"/>
                </c:manualLayout>
              </c:layout>
              <c:showVal val="1"/>
            </c:dLbl>
            <c:dLbl>
              <c:idx val="1"/>
              <c:layout>
                <c:manualLayout>
                  <c:x val="1.687763713080162E-2"/>
                  <c:y val="-1.3366750208855801E-2"/>
                </c:manualLayout>
              </c:layout>
              <c:showVal val="1"/>
            </c:dLbl>
            <c:dLbl>
              <c:idx val="2"/>
              <c:layout>
                <c:manualLayout>
                  <c:x val="1.6877637130801686E-2"/>
                  <c:y val="-1.3366750208855801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'II-1EDU8-00'!$B$3:$D$3</c:f>
              <c:strCache>
                <c:ptCount val="3"/>
                <c:pt idx="0">
                  <c:v>Total</c:v>
                </c:pt>
                <c:pt idx="1">
                  <c:v>Hombres </c:v>
                </c:pt>
                <c:pt idx="2">
                  <c:v>Mujeres</c:v>
                </c:pt>
              </c:strCache>
            </c:strRef>
          </c:cat>
          <c:val>
            <c:numRef>
              <c:f>'II-1EDU8-00'!$B$6:$D$6</c:f>
              <c:numCache>
                <c:formatCode>0.0</c:formatCode>
                <c:ptCount val="3"/>
                <c:pt idx="0">
                  <c:v>40.419300095996896</c:v>
                </c:pt>
                <c:pt idx="1">
                  <c:v>40.757190933218496</c:v>
                </c:pt>
                <c:pt idx="2">
                  <c:v>40.0894449515528</c:v>
                </c:pt>
              </c:numCache>
            </c:numRef>
          </c:val>
        </c:ser>
        <c:gapWidth val="100"/>
        <c:shape val="box"/>
        <c:axId val="118277632"/>
        <c:axId val="118279168"/>
        <c:axId val="0"/>
      </c:bar3DChart>
      <c:catAx>
        <c:axId val="118277632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</a:defRPr>
            </a:pPr>
            <a:endParaRPr lang="es-MX"/>
          </a:p>
        </c:txPr>
        <c:crossAx val="118279168"/>
        <c:crosses val="autoZero"/>
        <c:auto val="1"/>
        <c:lblAlgn val="ctr"/>
        <c:lblOffset val="100"/>
      </c:catAx>
      <c:valAx>
        <c:axId val="118279168"/>
        <c:scaling>
          <c:orientation val="minMax"/>
        </c:scaling>
        <c:delete val="1"/>
        <c:axPos val="l"/>
        <c:numFmt formatCode="0.0" sourceLinked="1"/>
        <c:tickLblPos val="none"/>
        <c:crossAx val="1182776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 sz="1800" b="1">
              <a:solidFill>
                <a:schemeClr val="tx2"/>
              </a:solidFill>
            </a:defRPr>
          </a:pPr>
          <a:endParaRPr lang="es-MX"/>
        </a:p>
      </c:txPr>
    </c:legend>
    <c:plotVisOnly val="1"/>
  </c:chart>
  <c:spPr>
    <a:ln>
      <a:noFill/>
    </a:ln>
  </c:sp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'II-1EDU10-00'!$G$4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9BC11B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1"/>
            <c:spPr>
              <a:solidFill>
                <a:srgbClr val="F29402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026331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3.8604411140488147E-2"/>
                  <c:y val="-4.1994444998993893E-2"/>
                </c:manualLayout>
              </c:layout>
              <c:spPr/>
              <c:txPr>
                <a:bodyPr/>
                <a:lstStyle/>
                <a:p>
                  <a:pPr>
                    <a:defRPr lang="en-US" sz="1400" b="1">
                      <a:solidFill>
                        <a:schemeClr val="tx2"/>
                      </a:solidFill>
                    </a:defRPr>
                  </a:pPr>
                  <a:endParaRPr lang="es-MX"/>
                </a:p>
              </c:txPr>
              <c:showVal val="1"/>
            </c:dLbl>
            <c:dLbl>
              <c:idx val="1"/>
              <c:layout>
                <c:manualLayout>
                  <c:x val="2.7777777777778536E-2"/>
                  <c:y val="-3.7037037037037056E-2"/>
                </c:manualLayout>
              </c:layout>
              <c:spPr/>
              <c:txPr>
                <a:bodyPr/>
                <a:lstStyle/>
                <a:p>
                  <a:pPr>
                    <a:defRPr lang="en-US" sz="1400" b="1">
                      <a:solidFill>
                        <a:schemeClr val="tx2"/>
                      </a:solidFill>
                    </a:defRPr>
                  </a:pPr>
                  <a:endParaRPr lang="es-MX"/>
                </a:p>
              </c:txPr>
              <c:showVal val="1"/>
            </c:dLbl>
            <c:dLbl>
              <c:idx val="2"/>
              <c:layout>
                <c:manualLayout>
                  <c:x val="3.1036711337480004E-2"/>
                  <c:y val="-4.1192460873895984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numRef>
              <c:f>'II-1EDU10-00'!$F$5:$F$7</c:f>
              <c:numCache>
                <c:formatCode>0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'II-1EDU10-00'!$G$5:$G$7</c:f>
              <c:numCache>
                <c:formatCode>0.0</c:formatCode>
                <c:ptCount val="3"/>
                <c:pt idx="0">
                  <c:v>12.41998226356657</c:v>
                </c:pt>
                <c:pt idx="1">
                  <c:v>9.5</c:v>
                </c:pt>
                <c:pt idx="2">
                  <c:v>6.9</c:v>
                </c:pt>
              </c:numCache>
            </c:numRef>
          </c:val>
        </c:ser>
        <c:gapWidth val="100"/>
        <c:shape val="box"/>
        <c:axId val="118445184"/>
        <c:axId val="118446720"/>
        <c:axId val="0"/>
      </c:bar3DChart>
      <c:catAx>
        <c:axId val="118445184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en-US" sz="1800" b="1">
                <a:solidFill>
                  <a:schemeClr val="tx2"/>
                </a:solidFill>
              </a:defRPr>
            </a:pPr>
            <a:endParaRPr lang="es-MX"/>
          </a:p>
        </c:txPr>
        <c:crossAx val="118446720"/>
        <c:crosses val="autoZero"/>
        <c:auto val="1"/>
        <c:lblAlgn val="ctr"/>
        <c:lblOffset val="100"/>
      </c:catAx>
      <c:valAx>
        <c:axId val="118446720"/>
        <c:scaling>
          <c:orientation val="minMax"/>
        </c:scaling>
        <c:delete val="1"/>
        <c:axPos val="l"/>
        <c:numFmt formatCode="0.0" sourceLinked="1"/>
        <c:tickLblPos val="none"/>
        <c:crossAx val="118445184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'II-1EDU10-00'!$A$5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9BC11B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1.6331028172960241E-2"/>
                  <c:y val="-1.967431354267416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6.2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0918996278935821E-2"/>
                  <c:y val="-2.38769090879800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2.3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2261901509536481E-2"/>
                  <c:y val="-2.041789490049074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3.9</a:t>
                    </a:r>
                    <a:endParaRPr lang="en-US" sz="14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'II-1EDU10-00'!$B$4:$D$4</c:f>
              <c:strCache>
                <c:ptCount val="3"/>
                <c:pt idx="0">
                  <c:v>Total</c:v>
                </c:pt>
                <c:pt idx="1">
                  <c:v>Hombres </c:v>
                </c:pt>
                <c:pt idx="2">
                  <c:v>Mujeres</c:v>
                </c:pt>
              </c:strCache>
            </c:strRef>
          </c:cat>
          <c:val>
            <c:numRef>
              <c:f>'II-1EDU10-00'!$B$5:$D$5</c:f>
              <c:numCache>
                <c:formatCode>#\ ###\ ##0</c:formatCode>
                <c:ptCount val="3"/>
                <c:pt idx="0">
                  <c:v>6161662</c:v>
                </c:pt>
                <c:pt idx="1">
                  <c:v>2305113</c:v>
                </c:pt>
                <c:pt idx="2">
                  <c:v>3856549</c:v>
                </c:pt>
              </c:numCache>
            </c:numRef>
          </c:val>
        </c:ser>
        <c:ser>
          <c:idx val="1"/>
          <c:order val="1"/>
          <c:tx>
            <c:strRef>
              <c:f>'II-1EDU10-00'!$A$6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29402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7855153203342618E-2"/>
                  <c:y val="-2.010057371147190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5.9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3076085194072362E-2"/>
                  <c:y val="-1.924819678798982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2.2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8297114368762295E-2"/>
                  <c:y val="-2.403564138954564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3.7</a:t>
                    </a:r>
                    <a:endParaRPr lang="en-US" sz="14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'II-1EDU10-00'!$B$4:$D$4</c:f>
              <c:strCache>
                <c:ptCount val="3"/>
                <c:pt idx="0">
                  <c:v>Total</c:v>
                </c:pt>
                <c:pt idx="1">
                  <c:v>Hombres </c:v>
                </c:pt>
                <c:pt idx="2">
                  <c:v>Mujeres</c:v>
                </c:pt>
              </c:strCache>
            </c:strRef>
          </c:cat>
          <c:val>
            <c:numRef>
              <c:f>'II-1EDU10-00'!$B$6:$D$6</c:f>
              <c:numCache>
                <c:formatCode>#\ ###\ ##0</c:formatCode>
                <c:ptCount val="3"/>
                <c:pt idx="0">
                  <c:v>5942091</c:v>
                </c:pt>
                <c:pt idx="1">
                  <c:v>2233244</c:v>
                </c:pt>
                <c:pt idx="2">
                  <c:v>3708847</c:v>
                </c:pt>
              </c:numCache>
            </c:numRef>
          </c:val>
        </c:ser>
        <c:ser>
          <c:idx val="2"/>
          <c:order val="2"/>
          <c:tx>
            <c:strRef>
              <c:f>'II-1EDU10-00'!$A$7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26331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cat>
            <c:strRef>
              <c:f>'II-1EDU10-00'!$B$4:$D$4</c:f>
              <c:strCache>
                <c:ptCount val="3"/>
                <c:pt idx="0">
                  <c:v>Total</c:v>
                </c:pt>
                <c:pt idx="1">
                  <c:v>Hombres </c:v>
                </c:pt>
                <c:pt idx="2">
                  <c:v>Mujeres</c:v>
                </c:pt>
              </c:strCache>
            </c:strRef>
          </c:cat>
          <c:val>
            <c:numRef>
              <c:f>'II-1EDU10-00'!$B$7:$D$7</c:f>
              <c:numCache>
                <c:formatCode>#\ ###\ ##0</c:formatCode>
                <c:ptCount val="3"/>
                <c:pt idx="0">
                  <c:v>5393665</c:v>
                </c:pt>
                <c:pt idx="1">
                  <c:v>2099269</c:v>
                </c:pt>
                <c:pt idx="2">
                  <c:v>3294396</c:v>
                </c:pt>
              </c:numCache>
            </c:numRef>
          </c:val>
        </c:ser>
        <c:gapWidth val="100"/>
        <c:shape val="box"/>
        <c:axId val="117873664"/>
        <c:axId val="118555392"/>
        <c:axId val="0"/>
      </c:bar3DChart>
      <c:catAx>
        <c:axId val="11787366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</a:defRPr>
            </a:pPr>
            <a:endParaRPr lang="es-MX"/>
          </a:p>
        </c:txPr>
        <c:crossAx val="118555392"/>
        <c:crosses val="autoZero"/>
        <c:auto val="1"/>
        <c:lblAlgn val="ctr"/>
        <c:lblOffset val="100"/>
      </c:catAx>
      <c:valAx>
        <c:axId val="118555392"/>
        <c:scaling>
          <c:orientation val="minMax"/>
        </c:scaling>
        <c:delete val="1"/>
        <c:axPos val="l"/>
        <c:numFmt formatCode="#\ ###\ ##0" sourceLinked="1"/>
        <c:tickLblPos val="none"/>
        <c:crossAx val="117873664"/>
        <c:crosses val="autoZero"/>
        <c:crossBetween val="between"/>
      </c:valAx>
    </c:plotArea>
    <c:legend>
      <c:legendPos val="b"/>
      <c:txPr>
        <a:bodyPr/>
        <a:lstStyle/>
        <a:p>
          <a:pPr>
            <a:defRPr lang="en-US" sz="1800" b="1">
              <a:solidFill>
                <a:schemeClr val="tx2"/>
              </a:solidFill>
            </a:defRPr>
          </a:pPr>
          <a:endParaRPr lang="es-MX"/>
        </a:p>
      </c:txPr>
    </c:legend>
    <c:plotVisOnly val="1"/>
  </c:chart>
  <c:spPr>
    <a:ln>
      <a:noFill/>
    </a:ln>
  </c:sp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1"/>
          <c:order val="0"/>
          <c:tx>
            <c:strRef>
              <c:f>'II-1EDU11-00'!$A$6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DCD6D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-3.4476956365867311E-17"/>
                  <c:y val="-6.6500415627597674E-3"/>
                </c:manualLayout>
              </c:layout>
              <c:showVal val="1"/>
            </c:dLbl>
            <c:dLbl>
              <c:idx val="1"/>
              <c:layout>
                <c:manualLayout>
                  <c:x val="1.8805829807240597E-3"/>
                  <c:y val="-9.9750623441398067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3300083125519543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6.6500415627597674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3300083125519561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6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'II-1EDU11-00'!$B$3:$F$3</c:f>
              <c:strCache>
                <c:ptCount val="5"/>
                <c:pt idx="0">
                  <c:v>15-29 años</c:v>
                </c:pt>
                <c:pt idx="1">
                  <c:v>30-44 años</c:v>
                </c:pt>
                <c:pt idx="2">
                  <c:v>45-59 años</c:v>
                </c:pt>
                <c:pt idx="3">
                  <c:v>60-74 años</c:v>
                </c:pt>
                <c:pt idx="4">
                  <c:v>75 años y más</c:v>
                </c:pt>
              </c:strCache>
            </c:strRef>
          </c:cat>
          <c:val>
            <c:numRef>
              <c:f>'II-1EDU11-00'!$B$6:$F$6</c:f>
              <c:numCache>
                <c:formatCode>General</c:formatCode>
                <c:ptCount val="5"/>
                <c:pt idx="0">
                  <c:v>1.9000000000000001</c:v>
                </c:pt>
                <c:pt idx="1">
                  <c:v>4.7</c:v>
                </c:pt>
                <c:pt idx="2">
                  <c:v>11.3</c:v>
                </c:pt>
                <c:pt idx="3">
                  <c:v>25.1</c:v>
                </c:pt>
                <c:pt idx="4">
                  <c:v>37.700000000000003</c:v>
                </c:pt>
              </c:numCache>
            </c:numRef>
          </c:val>
        </c:ser>
        <c:ser>
          <c:idx val="0"/>
          <c:order val="1"/>
          <c:tx>
            <c:strRef>
              <c:f>'II-1EDU11-00'!$A$5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B4B37A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-3.4476956365867311E-17"/>
                  <c:y val="-9.9750623441398067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6.6500415627597674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6.6500415627597674E-3"/>
                </c:manualLayout>
              </c:layout>
              <c:showVal val="1"/>
            </c:dLbl>
            <c:dLbl>
              <c:idx val="3"/>
              <c:layout>
                <c:manualLayout>
                  <c:x val="6.8953912731734623E-17"/>
                  <c:y val="-6.6500415627597674E-3"/>
                </c:manualLayout>
              </c:layout>
              <c:showVal val="1"/>
            </c:dLbl>
            <c:dLbl>
              <c:idx val="4"/>
              <c:layout>
                <c:manualLayout>
                  <c:x val="3.7611659614480812E-3"/>
                  <c:y val="-6.0293724022753795E-3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6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'II-1EDU11-00'!$B$3:$F$3</c:f>
              <c:strCache>
                <c:ptCount val="5"/>
                <c:pt idx="0">
                  <c:v>15-29 años</c:v>
                </c:pt>
                <c:pt idx="1">
                  <c:v>30-44 años</c:v>
                </c:pt>
                <c:pt idx="2">
                  <c:v>45-59 años</c:v>
                </c:pt>
                <c:pt idx="3">
                  <c:v>60-74 años</c:v>
                </c:pt>
                <c:pt idx="4">
                  <c:v>75 años y más</c:v>
                </c:pt>
              </c:strCache>
            </c:strRef>
          </c:cat>
          <c:val>
            <c:numRef>
              <c:f>'II-1EDU11-00'!$B$5:$F$5</c:f>
              <c:numCache>
                <c:formatCode>General</c:formatCode>
                <c:ptCount val="5"/>
                <c:pt idx="0">
                  <c:v>1.9000000000000001</c:v>
                </c:pt>
                <c:pt idx="1">
                  <c:v>3.6</c:v>
                </c:pt>
                <c:pt idx="2">
                  <c:v>6.9</c:v>
                </c:pt>
                <c:pt idx="3">
                  <c:v>16.7</c:v>
                </c:pt>
                <c:pt idx="4">
                  <c:v>28.8</c:v>
                </c:pt>
              </c:numCache>
            </c:numRef>
          </c:val>
        </c:ser>
        <c:ser>
          <c:idx val="2"/>
          <c:order val="2"/>
          <c:tx>
            <c:strRef>
              <c:f>'II-1EDU11-00'!$A$4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26331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0"/>
                  <c:y val="-1.3521636854828939E-2"/>
                </c:manualLayout>
              </c:layout>
              <c:showVal val="1"/>
            </c:dLbl>
            <c:dLbl>
              <c:idx val="1"/>
              <c:layout>
                <c:manualLayout>
                  <c:x val="3.7611659614480491E-3"/>
                  <c:y val="-2.7043273709658412E-3"/>
                </c:manualLayout>
              </c:layout>
              <c:showVal val="1"/>
            </c:dLbl>
            <c:dLbl>
              <c:idx val="2"/>
              <c:layout>
                <c:manualLayout>
                  <c:x val="3.7611659614480812E-3"/>
                  <c:y val="-5.4086547419316053E-3"/>
                </c:manualLayout>
              </c:layout>
              <c:showVal val="1"/>
            </c:dLbl>
            <c:dLbl>
              <c:idx val="3"/>
              <c:layout>
                <c:manualLayout>
                  <c:x val="3.7611659614481493E-3"/>
                  <c:y val="-5.4086547419316608E-3"/>
                </c:manualLayout>
              </c:layout>
              <c:showVal val="1"/>
            </c:dLbl>
            <c:dLbl>
              <c:idx val="4"/>
              <c:layout>
                <c:manualLayout>
                  <c:x val="3.7611659614480812E-3"/>
                  <c:y val="-5.4086547419316608E-3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6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val>
            <c:numRef>
              <c:f>'II-1EDU11-00'!$B$4:$F$4</c:f>
              <c:numCache>
                <c:formatCode>General</c:formatCode>
                <c:ptCount val="5"/>
                <c:pt idx="0">
                  <c:v>1.9000000000000001</c:v>
                </c:pt>
                <c:pt idx="1">
                  <c:v>4.2</c:v>
                </c:pt>
                <c:pt idx="2">
                  <c:v>9.2000000000000011</c:v>
                </c:pt>
                <c:pt idx="3">
                  <c:v>21.2</c:v>
                </c:pt>
                <c:pt idx="4">
                  <c:v>33.700000000000003</c:v>
                </c:pt>
              </c:numCache>
            </c:numRef>
          </c:val>
        </c:ser>
        <c:gapWidth val="100"/>
        <c:shape val="box"/>
        <c:axId val="118801536"/>
        <c:axId val="118803072"/>
        <c:axId val="0"/>
      </c:bar3DChart>
      <c:catAx>
        <c:axId val="118801536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</a:defRPr>
            </a:pPr>
            <a:endParaRPr lang="es-MX"/>
          </a:p>
        </c:txPr>
        <c:crossAx val="118803072"/>
        <c:crosses val="autoZero"/>
        <c:auto val="1"/>
        <c:lblAlgn val="ctr"/>
        <c:lblOffset val="100"/>
      </c:catAx>
      <c:valAx>
        <c:axId val="118803072"/>
        <c:scaling>
          <c:orientation val="minMax"/>
        </c:scaling>
        <c:delete val="1"/>
        <c:axPos val="b"/>
        <c:numFmt formatCode="General" sourceLinked="1"/>
        <c:tickLblPos val="none"/>
        <c:crossAx val="118801536"/>
        <c:crosses val="autoZero"/>
        <c:crossBetween val="between"/>
      </c:valAx>
    </c:plotArea>
    <c:legend>
      <c:legendPos val="b"/>
      <c:txPr>
        <a:bodyPr/>
        <a:lstStyle/>
        <a:p>
          <a:pPr>
            <a:defRPr lang="en-US" sz="1800" b="1">
              <a:solidFill>
                <a:schemeClr val="tx2"/>
              </a:solidFill>
            </a:defRPr>
          </a:pPr>
          <a:endParaRPr lang="es-MX"/>
        </a:p>
      </c:txPr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depthPercent val="100"/>
      <c:rAngAx val="1"/>
    </c:view3D>
    <c:floor>
      <c:spPr>
        <a:noFill/>
        <a:ln w="9525">
          <a:noFill/>
        </a:ln>
      </c:spPr>
    </c:floor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1977183297238881"/>
          <c:y val="2.1536955457660652E-2"/>
          <c:w val="0.64664288188141861"/>
          <c:h val="0.95692608908467935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00662C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1"/>
              <c:numFmt formatCode="0.000" sourceLinked="0"/>
              <c:spPr/>
              <c:txPr>
                <a:bodyPr/>
                <a:lstStyle/>
                <a:p>
                  <a:pPr>
                    <a:defRPr lang="en-US" sz="1000" b="1" u="sng">
                      <a:solidFill>
                        <a:schemeClr val="accent2"/>
                      </a:solidFill>
                    </a:defRPr>
                  </a:pPr>
                  <a:endParaRPr lang="es-MX"/>
                </a:p>
              </c:txPr>
            </c:dLbl>
            <c:dLbl>
              <c:idx val="8"/>
              <c:numFmt formatCode="0.000" sourceLinked="0"/>
              <c:spPr/>
              <c:txPr>
                <a:bodyPr/>
                <a:lstStyle/>
                <a:p>
                  <a:pPr>
                    <a:defRPr lang="en-US" sz="1000" b="1" u="sng">
                      <a:solidFill>
                        <a:schemeClr val="accent2"/>
                      </a:solidFill>
                    </a:defRPr>
                  </a:pPr>
                  <a:endParaRPr lang="es-MX"/>
                </a:p>
              </c:txPr>
            </c:dLbl>
            <c:dLbl>
              <c:idx val="11"/>
              <c:numFmt formatCode="0.000" sourceLinked="0"/>
              <c:spPr/>
              <c:txPr>
                <a:bodyPr/>
                <a:lstStyle/>
                <a:p>
                  <a:pPr>
                    <a:defRPr lang="en-US" sz="1000" b="1" u="sng">
                      <a:solidFill>
                        <a:schemeClr val="accent2"/>
                      </a:solidFill>
                    </a:defRPr>
                  </a:pPr>
                  <a:endParaRPr lang="es-MX"/>
                </a:p>
              </c:txPr>
            </c:dLbl>
            <c:dLbl>
              <c:idx val="21"/>
              <c:numFmt formatCode="0.000" sourceLinked="0"/>
              <c:spPr/>
              <c:txPr>
                <a:bodyPr/>
                <a:lstStyle/>
                <a:p>
                  <a:pPr>
                    <a:defRPr lang="en-US" sz="1000" b="1">
                      <a:solidFill>
                        <a:schemeClr val="accent2"/>
                      </a:solidFill>
                    </a:defRPr>
                  </a:pPr>
                  <a:endParaRPr lang="es-MX"/>
                </a:p>
              </c:txPr>
            </c:dLbl>
            <c:dLbl>
              <c:idx val="24"/>
              <c:numFmt formatCode="0.000" sourceLinked="0"/>
              <c:spPr/>
              <c:txPr>
                <a:bodyPr/>
                <a:lstStyle/>
                <a:p>
                  <a:pPr>
                    <a:defRPr lang="en-US" sz="1000" b="1" u="sng">
                      <a:solidFill>
                        <a:schemeClr val="accent2"/>
                      </a:solidFill>
                    </a:defRPr>
                  </a:pPr>
                  <a:endParaRPr lang="es-MX"/>
                </a:p>
              </c:txPr>
            </c:dLbl>
            <c:dLbl>
              <c:idx val="25"/>
              <c:numFmt formatCode="0.000" sourceLinked="0"/>
              <c:spPr/>
              <c:txPr>
                <a:bodyPr/>
                <a:lstStyle/>
                <a:p>
                  <a:pPr>
                    <a:defRPr lang="en-US" sz="1000" b="1">
                      <a:solidFill>
                        <a:schemeClr val="accent2"/>
                      </a:solidFill>
                    </a:defRPr>
                  </a:pPr>
                  <a:endParaRPr lang="es-MX"/>
                </a:p>
              </c:txPr>
            </c:dLbl>
            <c:dLbl>
              <c:idx val="31"/>
              <c:numFmt formatCode="0.000" sourceLinked="0"/>
              <c:spPr/>
              <c:txPr>
                <a:bodyPr/>
                <a:lstStyle/>
                <a:p>
                  <a:pPr>
                    <a:defRPr lang="en-US" sz="1000" b="1">
                      <a:solidFill>
                        <a:schemeClr val="accent2"/>
                      </a:solidFill>
                    </a:defRPr>
                  </a:pPr>
                  <a:endParaRPr lang="es-MX"/>
                </a:p>
              </c:txPr>
            </c:dLbl>
            <c:numFmt formatCode="0.000" sourceLinked="0"/>
            <c:txPr>
              <a:bodyPr/>
              <a:lstStyle/>
              <a:p>
                <a:pPr>
                  <a:defRPr lang="en-US" sz="10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  <c:separator>  </c:separator>
          </c:dLbls>
          <c:cat>
            <c:strRef>
              <c:f>I.3!$B$6:$B$37</c:f>
              <c:strCache>
                <c:ptCount val="32"/>
                <c:pt idx="0">
                  <c:v>México</c:v>
                </c:pt>
                <c:pt idx="1">
                  <c:v>Distrito Federal</c:v>
                </c:pt>
                <c:pt idx="2">
                  <c:v>Veracruz de Ignacio de la Llave</c:v>
                </c:pt>
                <c:pt idx="3">
                  <c:v>Jalisco</c:v>
                </c:pt>
                <c:pt idx="4">
                  <c:v>Puebla</c:v>
                </c:pt>
                <c:pt idx="5">
                  <c:v>Guanajuato</c:v>
                </c:pt>
                <c:pt idx="6">
                  <c:v>Chiapas</c:v>
                </c:pt>
                <c:pt idx="7">
                  <c:v>Nuevo León</c:v>
                </c:pt>
                <c:pt idx="8">
                  <c:v>Michoacán de Ocampo</c:v>
                </c:pt>
                <c:pt idx="9">
                  <c:v>Oaxaca</c:v>
                </c:pt>
                <c:pt idx="10">
                  <c:v>Chihuahua</c:v>
                </c:pt>
                <c:pt idx="11">
                  <c:v>Guerrero</c:v>
                </c:pt>
                <c:pt idx="12">
                  <c:v>Tamaulipas</c:v>
                </c:pt>
                <c:pt idx="13">
                  <c:v>Baja California</c:v>
                </c:pt>
                <c:pt idx="14">
                  <c:v>Sinaloa</c:v>
                </c:pt>
                <c:pt idx="15">
                  <c:v>Coahuila de Zaragoza</c:v>
                </c:pt>
                <c:pt idx="16">
                  <c:v>Hidalgo</c:v>
                </c:pt>
                <c:pt idx="17">
                  <c:v>Sonora</c:v>
                </c:pt>
                <c:pt idx="18">
                  <c:v>San Luis Potosí</c:v>
                </c:pt>
                <c:pt idx="19">
                  <c:v>Tabasco</c:v>
                </c:pt>
                <c:pt idx="20">
                  <c:v>Yucatán</c:v>
                </c:pt>
                <c:pt idx="21">
                  <c:v>Querétaro</c:v>
                </c:pt>
                <c:pt idx="22">
                  <c:v>Morelos</c:v>
                </c:pt>
                <c:pt idx="23">
                  <c:v>Durango</c:v>
                </c:pt>
                <c:pt idx="24">
                  <c:v>Zacatecas</c:v>
                </c:pt>
                <c:pt idx="25">
                  <c:v>Quintana Roo</c:v>
                </c:pt>
                <c:pt idx="26">
                  <c:v>Aguascalientes</c:v>
                </c:pt>
                <c:pt idx="27">
                  <c:v>Tlaxcala</c:v>
                </c:pt>
                <c:pt idx="28">
                  <c:v>Nayarit</c:v>
                </c:pt>
                <c:pt idx="29">
                  <c:v>Campeche</c:v>
                </c:pt>
                <c:pt idx="30">
                  <c:v>Colima</c:v>
                </c:pt>
                <c:pt idx="31">
                  <c:v>Baja California Sur</c:v>
                </c:pt>
              </c:strCache>
            </c:strRef>
          </c:cat>
          <c:val>
            <c:numRef>
              <c:f>I.3!$C$6:$C$37</c:f>
              <c:numCache>
                <c:formatCode>0.000</c:formatCode>
                <c:ptCount val="32"/>
                <c:pt idx="0">
                  <c:v>15.175862</c:v>
                </c:pt>
                <c:pt idx="1">
                  <c:v>8.8510800000000067</c:v>
                </c:pt>
                <c:pt idx="2">
                  <c:v>7.6431939999999985</c:v>
                </c:pt>
                <c:pt idx="3">
                  <c:v>7.3506819999999955</c:v>
                </c:pt>
                <c:pt idx="4">
                  <c:v>5.7798290000001078</c:v>
                </c:pt>
                <c:pt idx="5">
                  <c:v>5.4863720000000997</c:v>
                </c:pt>
                <c:pt idx="6">
                  <c:v>4.7965799999999996</c:v>
                </c:pt>
                <c:pt idx="7">
                  <c:v>4.6534579999999846</c:v>
                </c:pt>
                <c:pt idx="8">
                  <c:v>4.3510369999999945</c:v>
                </c:pt>
                <c:pt idx="9">
                  <c:v>3.8019619999999987</c:v>
                </c:pt>
                <c:pt idx="10">
                  <c:v>3.4064649999999967</c:v>
                </c:pt>
                <c:pt idx="11">
                  <c:v>3.3887679999999998</c:v>
                </c:pt>
                <c:pt idx="12">
                  <c:v>3.2685540000000435</c:v>
                </c:pt>
                <c:pt idx="13">
                  <c:v>3.1550699999999967</c:v>
                </c:pt>
                <c:pt idx="14">
                  <c:v>2.767761000000057</c:v>
                </c:pt>
                <c:pt idx="15">
                  <c:v>2.7483910000000726</c:v>
                </c:pt>
                <c:pt idx="16">
                  <c:v>2.6650179999999999</c:v>
                </c:pt>
                <c:pt idx="17">
                  <c:v>2.66248</c:v>
                </c:pt>
                <c:pt idx="18">
                  <c:v>2.585518</c:v>
                </c:pt>
                <c:pt idx="19">
                  <c:v>2.2386029999999977</c:v>
                </c:pt>
                <c:pt idx="20">
                  <c:v>1.9555769999999999</c:v>
                </c:pt>
                <c:pt idx="21">
                  <c:v>1.8279369999999793</c:v>
                </c:pt>
                <c:pt idx="22">
                  <c:v>1.7772269999999775</c:v>
                </c:pt>
                <c:pt idx="23">
                  <c:v>1.6329339999999999</c:v>
                </c:pt>
                <c:pt idx="24">
                  <c:v>1.4906679999999999</c:v>
                </c:pt>
                <c:pt idx="25">
                  <c:v>1.3255779999999999</c:v>
                </c:pt>
                <c:pt idx="26">
                  <c:v>1.1849959999999999</c:v>
                </c:pt>
                <c:pt idx="27">
                  <c:v>1.1699359999999999</c:v>
                </c:pt>
                <c:pt idx="28">
                  <c:v>1.0849789999999999</c:v>
                </c:pt>
                <c:pt idx="29">
                  <c:v>0.82244099999999998</c:v>
                </c:pt>
                <c:pt idx="30">
                  <c:v>0.65055499999999999</c:v>
                </c:pt>
                <c:pt idx="31">
                  <c:v>0.63702600000000065</c:v>
                </c:pt>
              </c:numCache>
            </c:numRef>
          </c:val>
        </c:ser>
        <c:gapWidth val="60"/>
        <c:gapDepth val="100"/>
        <c:shape val="box"/>
        <c:axId val="115369856"/>
        <c:axId val="115371392"/>
        <c:axId val="0"/>
      </c:bar3DChart>
      <c:catAx>
        <c:axId val="115369856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 sz="1000" b="1">
                <a:solidFill>
                  <a:schemeClr val="tx2"/>
                </a:solidFill>
              </a:defRPr>
            </a:pPr>
            <a:endParaRPr lang="es-MX"/>
          </a:p>
        </c:txPr>
        <c:crossAx val="115371392"/>
        <c:crosses val="autoZero"/>
        <c:auto val="1"/>
        <c:lblAlgn val="ctr"/>
        <c:lblOffset val="100"/>
        <c:tickLblSkip val="1"/>
      </c:catAx>
      <c:valAx>
        <c:axId val="115371392"/>
        <c:scaling>
          <c:orientation val="minMax"/>
        </c:scaling>
        <c:delete val="1"/>
        <c:axPos val="b"/>
        <c:numFmt formatCode="0.0" sourceLinked="0"/>
        <c:tickLblPos val="none"/>
        <c:crossAx val="115369856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'II-1EDU14-00'!$A$4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9BC11B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1.5002344116268183E-2"/>
                  <c:y val="-1.3400335008375468E-2"/>
                </c:manualLayout>
              </c:layout>
              <c:showVal val="1"/>
            </c:dLbl>
            <c:dLbl>
              <c:idx val="1"/>
              <c:layout>
                <c:manualLayout>
                  <c:x val="1.5002344116268183E-2"/>
                  <c:y val="-1.6750418760469041E-2"/>
                </c:manualLayout>
              </c:layout>
              <c:showVal val="1"/>
            </c:dLbl>
            <c:dLbl>
              <c:idx val="2"/>
              <c:layout>
                <c:manualLayout>
                  <c:x val="1.6877637130801686E-2"/>
                  <c:y val="-1.3400335008375468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'II-1EDU14-00'!$B$3:$D$3</c:f>
              <c:strCache>
                <c:ptCount val="3"/>
                <c:pt idx="0">
                  <c:v>Total</c:v>
                </c:pt>
                <c:pt idx="1">
                  <c:v>Hombres </c:v>
                </c:pt>
                <c:pt idx="2">
                  <c:v>Mujeres</c:v>
                </c:pt>
              </c:strCache>
            </c:strRef>
          </c:cat>
          <c:val>
            <c:numRef>
              <c:f>'II-1EDU14-00'!$B$4:$D$4</c:f>
              <c:numCache>
                <c:formatCode>0.0</c:formatCode>
                <c:ptCount val="3"/>
                <c:pt idx="0">
                  <c:v>6.5</c:v>
                </c:pt>
                <c:pt idx="1">
                  <c:v>6.8</c:v>
                </c:pt>
                <c:pt idx="2">
                  <c:v>6.2</c:v>
                </c:pt>
              </c:numCache>
            </c:numRef>
          </c:val>
        </c:ser>
        <c:ser>
          <c:idx val="1"/>
          <c:order val="1"/>
          <c:tx>
            <c:strRef>
              <c:f>'II-1EDU14-00'!$A$5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29402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1.5002344116268183E-2"/>
                  <c:y val="-1.6750418760469041E-2"/>
                </c:manualLayout>
              </c:layout>
              <c:showVal val="1"/>
            </c:dLbl>
            <c:dLbl>
              <c:idx val="1"/>
              <c:layout>
                <c:manualLayout>
                  <c:x val="1.5002344116268183E-2"/>
                  <c:y val="-1.0050251256281407E-2"/>
                </c:manualLayout>
              </c:layout>
              <c:showVal val="1"/>
            </c:dLbl>
            <c:dLbl>
              <c:idx val="2"/>
              <c:layout>
                <c:manualLayout>
                  <c:x val="1.6877637130801686E-2"/>
                  <c:y val="-1.0050251256281407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'II-1EDU14-00'!$B$3:$D$3</c:f>
              <c:strCache>
                <c:ptCount val="3"/>
                <c:pt idx="0">
                  <c:v>Total</c:v>
                </c:pt>
                <c:pt idx="1">
                  <c:v>Hombres </c:v>
                </c:pt>
                <c:pt idx="2">
                  <c:v>Mujeres</c:v>
                </c:pt>
              </c:strCache>
            </c:strRef>
          </c:cat>
          <c:val>
            <c:numRef>
              <c:f>'II-1EDU14-00'!$B$5:$D$5</c:f>
              <c:numCache>
                <c:formatCode>0.0</c:formatCode>
                <c:ptCount val="3"/>
                <c:pt idx="0">
                  <c:v>7.5</c:v>
                </c:pt>
                <c:pt idx="1">
                  <c:v>7.7</c:v>
                </c:pt>
                <c:pt idx="2">
                  <c:v>7.2</c:v>
                </c:pt>
              </c:numCache>
            </c:numRef>
          </c:val>
        </c:ser>
        <c:ser>
          <c:idx val="2"/>
          <c:order val="2"/>
          <c:tx>
            <c:strRef>
              <c:f>'II-1EDU14-00'!$A$6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26331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2503516174402292E-2"/>
                  <c:y val="-1.3400335008375468E-2"/>
                </c:manualLayout>
              </c:layout>
              <c:showVal val="1"/>
            </c:dLbl>
            <c:dLbl>
              <c:idx val="1"/>
              <c:layout>
                <c:manualLayout>
                  <c:x val="2.8129395218002746E-2"/>
                  <c:y val="-1.0050251256281407E-2"/>
                </c:manualLayout>
              </c:layout>
              <c:showVal val="1"/>
            </c:dLbl>
            <c:dLbl>
              <c:idx val="2"/>
              <c:layout>
                <c:manualLayout>
                  <c:x val="2.6254102203469815E-2"/>
                  <c:y val="-1.00502512562814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'II-1EDU14-00'!$B$3:$D$3</c:f>
              <c:strCache>
                <c:ptCount val="3"/>
                <c:pt idx="0">
                  <c:v>Total</c:v>
                </c:pt>
                <c:pt idx="1">
                  <c:v>Hombres </c:v>
                </c:pt>
                <c:pt idx="2">
                  <c:v>Mujeres</c:v>
                </c:pt>
              </c:strCache>
            </c:strRef>
          </c:cat>
          <c:val>
            <c:numRef>
              <c:f>'II-1EDU14-00'!$B$6:$D$6</c:f>
              <c:numCache>
                <c:formatCode>0.0</c:formatCode>
                <c:ptCount val="3"/>
                <c:pt idx="0">
                  <c:v>8.620000000000001</c:v>
                </c:pt>
                <c:pt idx="1">
                  <c:v>8.8000000000000007</c:v>
                </c:pt>
                <c:pt idx="2">
                  <c:v>8.48</c:v>
                </c:pt>
              </c:numCache>
            </c:numRef>
          </c:val>
        </c:ser>
        <c:gapWidth val="100"/>
        <c:shape val="box"/>
        <c:axId val="118744576"/>
        <c:axId val="118746112"/>
        <c:axId val="0"/>
      </c:bar3DChart>
      <c:catAx>
        <c:axId val="118744576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</a:defRPr>
            </a:pPr>
            <a:endParaRPr lang="es-MX"/>
          </a:p>
        </c:txPr>
        <c:crossAx val="118746112"/>
        <c:crosses val="autoZero"/>
        <c:auto val="1"/>
        <c:lblAlgn val="ctr"/>
        <c:lblOffset val="100"/>
      </c:catAx>
      <c:valAx>
        <c:axId val="118746112"/>
        <c:scaling>
          <c:orientation val="minMax"/>
        </c:scaling>
        <c:delete val="1"/>
        <c:axPos val="l"/>
        <c:numFmt formatCode="0.0" sourceLinked="1"/>
        <c:tickLblPos val="none"/>
        <c:crossAx val="118744576"/>
        <c:crosses val="autoZero"/>
        <c:crossBetween val="between"/>
      </c:valAx>
    </c:plotArea>
    <c:legend>
      <c:legendPos val="b"/>
      <c:txPr>
        <a:bodyPr/>
        <a:lstStyle/>
        <a:p>
          <a:pPr>
            <a:defRPr lang="en-US" sz="1800" b="1">
              <a:solidFill>
                <a:schemeClr val="tx2"/>
              </a:solidFill>
            </a:defRPr>
          </a:pPr>
          <a:endParaRPr lang="es-MX"/>
        </a:p>
      </c:txPr>
    </c:legend>
    <c:plotVisOnly val="1"/>
  </c:chart>
  <c:spPr>
    <a:ln>
      <a:noFill/>
    </a:ln>
  </c:sp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bar"/>
        <c:grouping val="clustered"/>
        <c:ser>
          <c:idx val="0"/>
          <c:order val="0"/>
          <c:spPr>
            <a:solidFill>
              <a:srgbClr val="026331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17"/>
            <c:spPr>
              <a:solidFill>
                <a:srgbClr val="F29402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txPr>
              <a:bodyPr/>
              <a:lstStyle/>
              <a:p>
                <a:pPr>
                  <a:defRPr lang="en-US" sz="10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'II-1EDU16-00'!$B$6:$B$38</c:f>
              <c:strCache>
                <c:ptCount val="33"/>
                <c:pt idx="0">
                  <c:v>Distrito Federal</c:v>
                </c:pt>
                <c:pt idx="1">
                  <c:v>Nuevo León</c:v>
                </c:pt>
                <c:pt idx="2">
                  <c:v>Coahuila de Zaragoza</c:v>
                </c:pt>
                <c:pt idx="3">
                  <c:v>Baja California Sur</c:v>
                </c:pt>
                <c:pt idx="4">
                  <c:v>Sonora</c:v>
                </c:pt>
                <c:pt idx="5">
                  <c:v>Baja California</c:v>
                </c:pt>
                <c:pt idx="6">
                  <c:v>Aguascalientes</c:v>
                </c:pt>
                <c:pt idx="7">
                  <c:v>México</c:v>
                </c:pt>
                <c:pt idx="8">
                  <c:v>Quintana Roo</c:v>
                </c:pt>
                <c:pt idx="9">
                  <c:v>Sinaloa</c:v>
                </c:pt>
                <c:pt idx="10">
                  <c:v>Tamaulipas</c:v>
                </c:pt>
                <c:pt idx="11">
                  <c:v>Colima</c:v>
                </c:pt>
                <c:pt idx="12">
                  <c:v>Morelos</c:v>
                </c:pt>
                <c:pt idx="13">
                  <c:v>Querétaro</c:v>
                </c:pt>
                <c:pt idx="14">
                  <c:v>Chihuahua</c:v>
                </c:pt>
                <c:pt idx="15">
                  <c:v>Jalisco</c:v>
                </c:pt>
                <c:pt idx="16">
                  <c:v>Tlaxcala</c:v>
                </c:pt>
                <c:pt idx="17">
                  <c:v>Estados Unidos Mexicanos</c:v>
                </c:pt>
                <c:pt idx="18">
                  <c:v>Durango</c:v>
                </c:pt>
                <c:pt idx="19">
                  <c:v>Nayarit</c:v>
                </c:pt>
                <c:pt idx="20">
                  <c:v>Tabasco</c:v>
                </c:pt>
                <c:pt idx="21">
                  <c:v>Campeche</c:v>
                </c:pt>
                <c:pt idx="22">
                  <c:v>San Luis Potosí</c:v>
                </c:pt>
                <c:pt idx="23">
                  <c:v>Yucatán</c:v>
                </c:pt>
                <c:pt idx="24">
                  <c:v>Hidalgo</c:v>
                </c:pt>
                <c:pt idx="25">
                  <c:v>Puebla</c:v>
                </c:pt>
                <c:pt idx="26">
                  <c:v>Zacatecas</c:v>
                </c:pt>
                <c:pt idx="27">
                  <c:v>Guanajuato</c:v>
                </c:pt>
                <c:pt idx="28">
                  <c:v>Veracruz de Ignacio de la Llave</c:v>
                </c:pt>
                <c:pt idx="29">
                  <c:v>Michoacán de Ocampo</c:v>
                </c:pt>
                <c:pt idx="30">
                  <c:v>Guerrero</c:v>
                </c:pt>
                <c:pt idx="31">
                  <c:v>Oaxaca</c:v>
                </c:pt>
                <c:pt idx="32">
                  <c:v>Chiapas</c:v>
                </c:pt>
              </c:strCache>
            </c:strRef>
          </c:cat>
          <c:val>
            <c:numRef>
              <c:f>'II-1EDU16-00'!$C$6:$C$38</c:f>
              <c:numCache>
                <c:formatCode>#,##0.0</c:formatCode>
                <c:ptCount val="33"/>
                <c:pt idx="0">
                  <c:v>10.5</c:v>
                </c:pt>
                <c:pt idx="1">
                  <c:v>9.8000000000000007</c:v>
                </c:pt>
                <c:pt idx="2">
                  <c:v>9.5</c:v>
                </c:pt>
                <c:pt idx="3">
                  <c:v>9.4</c:v>
                </c:pt>
                <c:pt idx="4">
                  <c:v>9.4</c:v>
                </c:pt>
                <c:pt idx="5">
                  <c:v>9.3000000000000007</c:v>
                </c:pt>
                <c:pt idx="6">
                  <c:v>9.2000000000000011</c:v>
                </c:pt>
                <c:pt idx="7">
                  <c:v>9.1</c:v>
                </c:pt>
                <c:pt idx="8">
                  <c:v>9.1</c:v>
                </c:pt>
                <c:pt idx="9">
                  <c:v>9.1</c:v>
                </c:pt>
                <c:pt idx="10">
                  <c:v>9.1</c:v>
                </c:pt>
                <c:pt idx="11">
                  <c:v>8.9</c:v>
                </c:pt>
                <c:pt idx="12">
                  <c:v>8.9</c:v>
                </c:pt>
                <c:pt idx="13">
                  <c:v>8.9</c:v>
                </c:pt>
                <c:pt idx="14">
                  <c:v>8.8000000000000007</c:v>
                </c:pt>
                <c:pt idx="15">
                  <c:v>8.8000000000000007</c:v>
                </c:pt>
                <c:pt idx="16">
                  <c:v>8.8000000000000007</c:v>
                </c:pt>
                <c:pt idx="17">
                  <c:v>8.6</c:v>
                </c:pt>
                <c:pt idx="18">
                  <c:v>8.6</c:v>
                </c:pt>
                <c:pt idx="19">
                  <c:v>8.6</c:v>
                </c:pt>
                <c:pt idx="20">
                  <c:v>8.6</c:v>
                </c:pt>
                <c:pt idx="21">
                  <c:v>8.5</c:v>
                </c:pt>
                <c:pt idx="22">
                  <c:v>8.3000000000000007</c:v>
                </c:pt>
                <c:pt idx="23">
                  <c:v>8.2000000000000011</c:v>
                </c:pt>
                <c:pt idx="24">
                  <c:v>8.1</c:v>
                </c:pt>
                <c:pt idx="25">
                  <c:v>8</c:v>
                </c:pt>
                <c:pt idx="26">
                  <c:v>7.9</c:v>
                </c:pt>
                <c:pt idx="27">
                  <c:v>7.7</c:v>
                </c:pt>
                <c:pt idx="28">
                  <c:v>7.7</c:v>
                </c:pt>
                <c:pt idx="29">
                  <c:v>7.4</c:v>
                </c:pt>
                <c:pt idx="30">
                  <c:v>7.3</c:v>
                </c:pt>
                <c:pt idx="31">
                  <c:v>6.9</c:v>
                </c:pt>
                <c:pt idx="32">
                  <c:v>6.7</c:v>
                </c:pt>
              </c:numCache>
            </c:numRef>
          </c:val>
        </c:ser>
        <c:gapWidth val="50"/>
        <c:shape val="box"/>
        <c:axId val="118894592"/>
        <c:axId val="118896128"/>
        <c:axId val="0"/>
      </c:bar3DChart>
      <c:catAx>
        <c:axId val="118894592"/>
        <c:scaling>
          <c:orientation val="maxMin"/>
        </c:scaling>
        <c:axPos val="l"/>
        <c:tickLblPos val="nextTo"/>
        <c:txPr>
          <a:bodyPr/>
          <a:lstStyle/>
          <a:p>
            <a:pPr>
              <a:defRPr lang="en-US" b="1">
                <a:solidFill>
                  <a:schemeClr val="tx2"/>
                </a:solidFill>
              </a:defRPr>
            </a:pPr>
            <a:endParaRPr lang="es-MX"/>
          </a:p>
        </c:txPr>
        <c:crossAx val="118896128"/>
        <c:crosses val="autoZero"/>
        <c:auto val="1"/>
        <c:lblAlgn val="ctr"/>
        <c:lblOffset val="100"/>
        <c:tickLblSkip val="1"/>
      </c:catAx>
      <c:valAx>
        <c:axId val="118896128"/>
        <c:scaling>
          <c:orientation val="minMax"/>
        </c:scaling>
        <c:delete val="1"/>
        <c:axPos val="t"/>
        <c:numFmt formatCode="#,##0.0" sourceLinked="1"/>
        <c:tickLblPos val="none"/>
        <c:crossAx val="118894592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37460649698117948"/>
          <c:y val="2.3770930585139498E-2"/>
          <c:w val="0.56444930590695708"/>
          <c:h val="0.95245813882972152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026331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0"/>
            <c:spPr>
              <a:solidFill>
                <a:srgbClr val="644924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spPr>
              <a:solidFill>
                <a:srgbClr val="644924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644924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3"/>
            <c:spPr>
              <a:solidFill>
                <a:srgbClr val="644924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4"/>
            <c:spPr>
              <a:solidFill>
                <a:srgbClr val="644924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5"/>
            <c:spPr>
              <a:solidFill>
                <a:srgbClr val="644924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6"/>
            <c:spPr>
              <a:solidFill>
                <a:srgbClr val="644924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7"/>
            <c:spPr>
              <a:solidFill>
                <a:srgbClr val="644924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8"/>
            <c:spPr>
              <a:solidFill>
                <a:srgbClr val="644924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9"/>
            <c:spPr>
              <a:solidFill>
                <a:srgbClr val="644924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0"/>
            <c:spPr>
              <a:solidFill>
                <a:srgbClr val="B3A979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1"/>
            <c:spPr>
              <a:solidFill>
                <a:srgbClr val="B3A979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2"/>
            <c:spPr>
              <a:solidFill>
                <a:srgbClr val="B3A979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3"/>
            <c:spPr>
              <a:solidFill>
                <a:srgbClr val="B3A979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4"/>
            <c:spPr>
              <a:solidFill>
                <a:srgbClr val="B3A979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5"/>
            <c:spPr>
              <a:solidFill>
                <a:srgbClr val="B3A979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6"/>
            <c:spPr>
              <a:solidFill>
                <a:srgbClr val="B3A979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7"/>
            <c:spPr>
              <a:solidFill>
                <a:srgbClr val="B3A979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8"/>
            <c:spPr>
              <a:solidFill>
                <a:srgbClr val="B3A979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9"/>
            <c:spPr>
              <a:solidFill>
                <a:srgbClr val="B3A979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smtClean="0"/>
                      <a:t>12.1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 sz="16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Hoja4!$C$5:$C$24</c:f>
              <c:strCache>
                <c:ptCount val="20"/>
                <c:pt idx="0">
                  <c:v>Benito Juárez, D.F.</c:v>
                </c:pt>
                <c:pt idx="1">
                  <c:v>San Pedro Garza García, N.L.</c:v>
                </c:pt>
                <c:pt idx="2">
                  <c:v>Miguel Hidalgo, D.F.</c:v>
                </c:pt>
                <c:pt idx="3">
                  <c:v>San Sebastián Tutla, Oax.</c:v>
                </c:pt>
                <c:pt idx="4">
                  <c:v>Coyoacán, D.F.</c:v>
                </c:pt>
                <c:pt idx="5">
                  <c:v>Cuauhtémoc, D.F.</c:v>
                </c:pt>
                <c:pt idx="6">
                  <c:v>Tlaxcala, Tlax.</c:v>
                </c:pt>
                <c:pt idx="7">
                  <c:v>Metepec, Méx.</c:v>
                </c:pt>
                <c:pt idx="8">
                  <c:v>San Nicolás de los Garza, N.L.</c:v>
                </c:pt>
                <c:pt idx="9">
                  <c:v>San Pablo Etla, Oax.</c:v>
                </c:pt>
                <c:pt idx="10">
                  <c:v>Sitalá, Chis.</c:v>
                </c:pt>
                <c:pt idx="11">
                  <c:v>Mitontic, Chis.</c:v>
                </c:pt>
                <c:pt idx="12">
                  <c:v>Santa María la Asunción, Oax.</c:v>
                </c:pt>
                <c:pt idx="13">
                  <c:v>Tehuipango, Ver.</c:v>
                </c:pt>
                <c:pt idx="14">
                  <c:v>Santiago Yaitepec, Oax.</c:v>
                </c:pt>
                <c:pt idx="15">
                  <c:v>San Simón Zahuatlán, Oax.</c:v>
                </c:pt>
                <c:pt idx="16">
                  <c:v>Mixtla de Altamirano, Ver.</c:v>
                </c:pt>
                <c:pt idx="17">
                  <c:v>San Martín Peras, Oax.</c:v>
                </c:pt>
                <c:pt idx="18">
                  <c:v>Coicoyán de las Flores, Oax.</c:v>
                </c:pt>
                <c:pt idx="19">
                  <c:v>Cochoapa el Grande, Gro.</c:v>
                </c:pt>
              </c:strCache>
            </c:strRef>
          </c:cat>
          <c:val>
            <c:numRef>
              <c:f>Hoja4!$D$5:$D$24</c:f>
              <c:numCache>
                <c:formatCode>General</c:formatCode>
                <c:ptCount val="20"/>
                <c:pt idx="0">
                  <c:v>13.9</c:v>
                </c:pt>
                <c:pt idx="1">
                  <c:v>12.3</c:v>
                </c:pt>
                <c:pt idx="2">
                  <c:v>12.3</c:v>
                </c:pt>
                <c:pt idx="3">
                  <c:v>12.1</c:v>
                </c:pt>
                <c:pt idx="4">
                  <c:v>12</c:v>
                </c:pt>
                <c:pt idx="5">
                  <c:v>11.7</c:v>
                </c:pt>
                <c:pt idx="6">
                  <c:v>11.7</c:v>
                </c:pt>
                <c:pt idx="7">
                  <c:v>11.7</c:v>
                </c:pt>
                <c:pt idx="8">
                  <c:v>11.5</c:v>
                </c:pt>
                <c:pt idx="9">
                  <c:v>11.4</c:v>
                </c:pt>
                <c:pt idx="10">
                  <c:v>3.4</c:v>
                </c:pt>
                <c:pt idx="11">
                  <c:v>3.4</c:v>
                </c:pt>
                <c:pt idx="12">
                  <c:v>3.3</c:v>
                </c:pt>
                <c:pt idx="13">
                  <c:v>3.2</c:v>
                </c:pt>
                <c:pt idx="14">
                  <c:v>3.2</c:v>
                </c:pt>
                <c:pt idx="15">
                  <c:v>3.2</c:v>
                </c:pt>
                <c:pt idx="16">
                  <c:v>2.9</c:v>
                </c:pt>
                <c:pt idx="17">
                  <c:v>2.8</c:v>
                </c:pt>
                <c:pt idx="18">
                  <c:v>2.5</c:v>
                </c:pt>
                <c:pt idx="19">
                  <c:v>2.2999999999999998</c:v>
                </c:pt>
              </c:numCache>
            </c:numRef>
          </c:val>
        </c:ser>
        <c:gapWidth val="60"/>
        <c:gapDepth val="100"/>
        <c:shape val="box"/>
        <c:axId val="118965760"/>
        <c:axId val="118967296"/>
        <c:axId val="0"/>
      </c:bar3DChart>
      <c:catAx>
        <c:axId val="118965760"/>
        <c:scaling>
          <c:orientation val="maxMin"/>
        </c:scaling>
        <c:axPos val="l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</a:defRPr>
            </a:pPr>
            <a:endParaRPr lang="es-MX"/>
          </a:p>
        </c:txPr>
        <c:crossAx val="118967296"/>
        <c:crosses val="autoZero"/>
        <c:auto val="1"/>
        <c:lblAlgn val="ctr"/>
        <c:lblOffset val="100"/>
        <c:tickLblSkip val="1"/>
      </c:catAx>
      <c:valAx>
        <c:axId val="118967296"/>
        <c:scaling>
          <c:orientation val="minMax"/>
        </c:scaling>
        <c:delete val="1"/>
        <c:axPos val="t"/>
        <c:numFmt formatCode="General" sourceLinked="1"/>
        <c:tickLblPos val="none"/>
        <c:crossAx val="118965760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Hoja1!$B$5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29402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1306641259550483E-2"/>
                  <c:y val="-4.4444356955380591E-2"/>
                </c:manualLayout>
              </c:layout>
              <c:showVal val="1"/>
            </c:dLbl>
            <c:dLbl>
              <c:idx val="1"/>
              <c:layout>
                <c:manualLayout>
                  <c:x val="3.0555415621726499E-2"/>
                  <c:y val="-3.907401574803149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Hoja1!$C$4:$D$4</c:f>
              <c:strCache>
                <c:ptCount val="2"/>
                <c:pt idx="0">
                  <c:v>Con derechohabiencia</c:v>
                </c:pt>
                <c:pt idx="1">
                  <c:v>Sin derechohabiencia</c:v>
                </c:pt>
              </c:strCache>
            </c:strRef>
          </c:cat>
          <c:val>
            <c:numRef>
              <c:f>Hoja1!$C$5:$D$5</c:f>
              <c:numCache>
                <c:formatCode>0.0</c:formatCode>
                <c:ptCount val="2"/>
                <c:pt idx="0">
                  <c:v>40.1</c:v>
                </c:pt>
                <c:pt idx="1">
                  <c:v>57</c:v>
                </c:pt>
              </c:numCache>
            </c:numRef>
          </c:val>
        </c:ser>
        <c:ser>
          <c:idx val="1"/>
          <c:order val="1"/>
          <c:tx>
            <c:strRef>
              <c:f>Hoja1!$B$6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26331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3.3333406342287868E-2"/>
                  <c:y val="-3.7777690288714666E-2"/>
                </c:manualLayout>
              </c:layout>
              <c:showVal val="1"/>
            </c:dLbl>
            <c:dLbl>
              <c:idx val="1"/>
              <c:layout>
                <c:manualLayout>
                  <c:x val="3.6111105027031611E-2"/>
                  <c:y val="-4.2407349081364766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Hoja1!$C$4:$D$4</c:f>
              <c:strCache>
                <c:ptCount val="2"/>
                <c:pt idx="0">
                  <c:v>Con derechohabiencia</c:v>
                </c:pt>
                <c:pt idx="1">
                  <c:v>Sin derechohabiencia</c:v>
                </c:pt>
              </c:strCache>
            </c:strRef>
          </c:cat>
          <c:val>
            <c:numRef>
              <c:f>Hoja1!$C$6:$D$6</c:f>
              <c:numCache>
                <c:formatCode>0.0</c:formatCode>
                <c:ptCount val="2"/>
                <c:pt idx="0">
                  <c:v>64.551137404643882</c:v>
                </c:pt>
                <c:pt idx="1">
                  <c:v>33.845062948263546</c:v>
                </c:pt>
              </c:numCache>
            </c:numRef>
          </c:val>
        </c:ser>
        <c:gapWidth val="100"/>
        <c:shape val="box"/>
        <c:axId val="119095680"/>
        <c:axId val="119097216"/>
        <c:axId val="0"/>
      </c:bar3DChart>
      <c:catAx>
        <c:axId val="11909568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</a:defRPr>
            </a:pPr>
            <a:endParaRPr lang="es-MX"/>
          </a:p>
        </c:txPr>
        <c:crossAx val="119097216"/>
        <c:crosses val="autoZero"/>
        <c:auto val="1"/>
        <c:lblAlgn val="ctr"/>
        <c:lblOffset val="100"/>
      </c:catAx>
      <c:valAx>
        <c:axId val="119097216"/>
        <c:scaling>
          <c:orientation val="minMax"/>
        </c:scaling>
        <c:delete val="1"/>
        <c:axPos val="l"/>
        <c:numFmt formatCode="0.0" sourceLinked="1"/>
        <c:tickLblPos val="none"/>
        <c:crossAx val="119095680"/>
        <c:crosses val="autoZero"/>
        <c:crossBetween val="between"/>
      </c:valAx>
    </c:plotArea>
    <c:legend>
      <c:legendPos val="b"/>
      <c:txPr>
        <a:bodyPr/>
        <a:lstStyle/>
        <a:p>
          <a:pPr>
            <a:defRPr lang="en-US" sz="1800" b="1">
              <a:solidFill>
                <a:schemeClr val="tx2"/>
              </a:solidFill>
            </a:defRPr>
          </a:pPr>
          <a:endParaRPr lang="es-MX"/>
        </a:p>
      </c:txPr>
    </c:legend>
    <c:plotVisOnly val="1"/>
  </c:chart>
  <c:spPr>
    <a:ln>
      <a:noFill/>
    </a:ln>
  </c:sp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48565883328836001"/>
          <c:y val="4.4061819400234542E-2"/>
          <c:w val="0.44711697886990015"/>
          <c:h val="0.91896869244935564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026331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9.1350760956451227E-3"/>
                  <c:y val="1.7022846057408669E-2"/>
                </c:manualLayout>
              </c:layout>
              <c:showVal val="1"/>
            </c:dLbl>
            <c:dLbl>
              <c:idx val="1"/>
              <c:layout>
                <c:manualLayout>
                  <c:x val="6.3477076840626817E-3"/>
                  <c:y val="1.41855188861754E-2"/>
                </c:manualLayout>
              </c:layout>
              <c:showVal val="1"/>
            </c:dLbl>
            <c:dLbl>
              <c:idx val="2"/>
              <c:layout>
                <c:manualLayout>
                  <c:x val="7.9346346050782404E-3"/>
                  <c:y val="1.9859726440645563E-2"/>
                </c:manualLayout>
              </c:layout>
              <c:showVal val="1"/>
            </c:dLbl>
            <c:dLbl>
              <c:idx val="3"/>
              <c:layout>
                <c:manualLayout>
                  <c:x val="7.9346346050782404E-3"/>
                  <c:y val="1.9859949834643762E-2"/>
                </c:manualLayout>
              </c:layout>
              <c:showVal val="1"/>
            </c:dLbl>
            <c:dLbl>
              <c:idx val="4"/>
              <c:layout>
                <c:manualLayout>
                  <c:x val="7.9346346050782404E-3"/>
                  <c:y val="1.9859949834643762E-2"/>
                </c:manualLayout>
              </c:layout>
              <c:showVal val="1"/>
            </c:dLbl>
            <c:dLbl>
              <c:idx val="5"/>
              <c:layout>
                <c:manualLayout>
                  <c:x val="6.3477076840626817E-3"/>
                  <c:y val="1.9859726440645563E-2"/>
                </c:manualLayout>
              </c:layout>
              <c:showVal val="1"/>
            </c:dLbl>
            <c:dLbl>
              <c:idx val="6"/>
              <c:layout>
                <c:manualLayout>
                  <c:x val="9.5215615260938313E-3"/>
                  <c:y val="1.1348415108940423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'II-2SAL3-00'!$A$3:$A$9</c:f>
              <c:strCache>
                <c:ptCount val="7"/>
                <c:pt idx="0">
                  <c:v>IMSS</c:v>
                </c:pt>
                <c:pt idx="1">
                  <c:v>Seguro Popular o para una Nueva Generación</c:v>
                </c:pt>
                <c:pt idx="2">
                  <c:v>ISSSTE</c:v>
                </c:pt>
                <c:pt idx="3">
                  <c:v>Institución privada</c:v>
                </c:pt>
                <c:pt idx="4">
                  <c:v>Otra institución</c:v>
                </c:pt>
                <c:pt idx="5">
                  <c:v>Pemex, Defensa o Marina</c:v>
                </c:pt>
                <c:pt idx="6">
                  <c:v>ISSSTE estatal</c:v>
                </c:pt>
              </c:strCache>
            </c:strRef>
          </c:cat>
          <c:val>
            <c:numRef>
              <c:f>'II-2SAL3-00'!$B$3:$B$9</c:f>
              <c:numCache>
                <c:formatCode>0.0</c:formatCode>
                <c:ptCount val="7"/>
                <c:pt idx="0">
                  <c:v>48.8</c:v>
                </c:pt>
                <c:pt idx="1">
                  <c:v>36.200000000000003</c:v>
                </c:pt>
                <c:pt idx="2">
                  <c:v>8.7000000000000011</c:v>
                </c:pt>
                <c:pt idx="3">
                  <c:v>2.8</c:v>
                </c:pt>
                <c:pt idx="4">
                  <c:v>2.2999999999999998</c:v>
                </c:pt>
                <c:pt idx="5">
                  <c:v>1.5</c:v>
                </c:pt>
                <c:pt idx="6">
                  <c:v>1.2</c:v>
                </c:pt>
              </c:numCache>
            </c:numRef>
          </c:val>
        </c:ser>
        <c:gapWidth val="50"/>
        <c:shape val="box"/>
        <c:axId val="119141120"/>
        <c:axId val="119142656"/>
        <c:axId val="0"/>
      </c:bar3DChart>
      <c:catAx>
        <c:axId val="119141120"/>
        <c:scaling>
          <c:orientation val="maxMin"/>
        </c:scaling>
        <c:axPos val="l"/>
        <c:tickLblPos val="nextTo"/>
        <c:txPr>
          <a:bodyPr/>
          <a:lstStyle/>
          <a:p>
            <a:pPr>
              <a:defRPr lang="en-US" sz="1200" b="1">
                <a:solidFill>
                  <a:schemeClr val="tx2"/>
                </a:solidFill>
              </a:defRPr>
            </a:pPr>
            <a:endParaRPr lang="es-MX"/>
          </a:p>
        </c:txPr>
        <c:crossAx val="119142656"/>
        <c:crosses val="autoZero"/>
        <c:auto val="1"/>
        <c:lblAlgn val="ctr"/>
        <c:lblOffset val="100"/>
      </c:catAx>
      <c:valAx>
        <c:axId val="119142656"/>
        <c:scaling>
          <c:orientation val="minMax"/>
        </c:scaling>
        <c:delete val="1"/>
        <c:axPos val="t"/>
        <c:numFmt formatCode="0.0" sourceLinked="1"/>
        <c:tickLblPos val="none"/>
        <c:crossAx val="119141120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30311505287520146"/>
          <c:y val="3.8194444444444448E-2"/>
          <c:w val="0.65823760947543164"/>
          <c:h val="0.82319799868766408"/>
        </c:manualLayout>
      </c:layout>
      <c:bar3DChart>
        <c:barDir val="bar"/>
        <c:grouping val="clustered"/>
        <c:ser>
          <c:idx val="0"/>
          <c:order val="0"/>
          <c:tx>
            <c:strRef>
              <c:f>'II-2SAL6-00'!$B$4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29402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1.756697165880365E-3"/>
                  <c:y val="7.2533902012249382E-4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8365048118985128E-4"/>
                </c:manualLayout>
              </c:layout>
              <c:showVal val="1"/>
            </c:dLbl>
            <c:dLbl>
              <c:idx val="2"/>
              <c:layout>
                <c:manualLayout>
                  <c:x val="3.5133943317607317E-3"/>
                  <c:y val="-3.4722222222222242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6.4610673665792123E-3"/>
                </c:manualLayout>
              </c:layout>
              <c:showVal val="1"/>
            </c:dLbl>
            <c:dLbl>
              <c:idx val="4"/>
              <c:layout>
                <c:manualLayout>
                  <c:x val="-1.3832261148664397E-7"/>
                  <c:y val="7.2561242344707194E-4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6.9444444444445325E-3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7.2533902012249382E-4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'II-2SAL6-00'!$A$5:$A$11</c:f>
              <c:strCache>
                <c:ptCount val="7"/>
                <c:pt idx="0">
                  <c:v>Otro lugar</c:v>
                </c:pt>
                <c:pt idx="1">
                  <c:v>Pemex, Defensa o Marina</c:v>
                </c:pt>
                <c:pt idx="2">
                  <c:v>IMSS Oportunidades</c:v>
                </c:pt>
                <c:pt idx="3">
                  <c:v>ISSSTE</c:v>
                </c:pt>
                <c:pt idx="4">
                  <c:v>Servicio privado</c:v>
                </c:pt>
                <c:pt idx="5">
                  <c:v>IMSS</c:v>
                </c:pt>
                <c:pt idx="6">
                  <c:v>SSA</c:v>
                </c:pt>
              </c:strCache>
            </c:strRef>
          </c:cat>
          <c:val>
            <c:numRef>
              <c:f>'II-2SAL6-00'!$B$5:$B$11</c:f>
              <c:numCache>
                <c:formatCode>0.0</c:formatCode>
                <c:ptCount val="7"/>
                <c:pt idx="0">
                  <c:v>1.8</c:v>
                </c:pt>
                <c:pt idx="1">
                  <c:v>1.07</c:v>
                </c:pt>
                <c:pt idx="2">
                  <c:v>3.69</c:v>
                </c:pt>
                <c:pt idx="3">
                  <c:v>5.24</c:v>
                </c:pt>
                <c:pt idx="4">
                  <c:v>34.200000000000003</c:v>
                </c:pt>
                <c:pt idx="5">
                  <c:v>30.77</c:v>
                </c:pt>
                <c:pt idx="6">
                  <c:v>23.23</c:v>
                </c:pt>
              </c:numCache>
            </c:numRef>
          </c:val>
        </c:ser>
        <c:ser>
          <c:idx val="1"/>
          <c:order val="1"/>
          <c:tx>
            <c:strRef>
              <c:f>'II-2SAL6-00'!$C$4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26331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1.7160014841386163E-3"/>
                  <c:y val="-1.515151515151518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3888888888889046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2563111429253161E-2"/>
                </c:manualLayout>
              </c:layout>
              <c:showVal val="1"/>
            </c:dLbl>
            <c:dLbl>
              <c:idx val="3"/>
              <c:layout>
                <c:manualLayout>
                  <c:x val="1.7160014841386163E-3"/>
                  <c:y val="-1.2563111429253161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3888888888889046E-2"/>
                </c:manualLayout>
              </c:layout>
              <c:showVal val="1"/>
            </c:dLbl>
            <c:dLbl>
              <c:idx val="5"/>
              <c:layout>
                <c:manualLayout>
                  <c:x val="1.756697165880365E-3"/>
                  <c:y val="-1.7361111111111143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1.0416666666666666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'II-2SAL6-00'!$A$5:$A$11</c:f>
              <c:strCache>
                <c:ptCount val="7"/>
                <c:pt idx="0">
                  <c:v>Otro lugar</c:v>
                </c:pt>
                <c:pt idx="1">
                  <c:v>Pemex, Defensa o Marina</c:v>
                </c:pt>
                <c:pt idx="2">
                  <c:v>IMSS Oportunidades</c:v>
                </c:pt>
                <c:pt idx="3">
                  <c:v>ISSSTE</c:v>
                </c:pt>
                <c:pt idx="4">
                  <c:v>Servicio privado</c:v>
                </c:pt>
                <c:pt idx="5">
                  <c:v>IMSS</c:v>
                </c:pt>
                <c:pt idx="6">
                  <c:v>SSA</c:v>
                </c:pt>
              </c:strCache>
            </c:strRef>
          </c:cat>
          <c:val>
            <c:numRef>
              <c:f>'II-2SAL6-00'!$C$5:$C$11</c:f>
              <c:numCache>
                <c:formatCode>0.0</c:formatCode>
                <c:ptCount val="7"/>
                <c:pt idx="0">
                  <c:v>3.5009220000000001</c:v>
                </c:pt>
                <c:pt idx="1">
                  <c:v>0.99424699999999622</c:v>
                </c:pt>
                <c:pt idx="2">
                  <c:v>1.791577</c:v>
                </c:pt>
                <c:pt idx="3">
                  <c:v>5.92</c:v>
                </c:pt>
                <c:pt idx="4">
                  <c:v>23.986366999999849</c:v>
                </c:pt>
                <c:pt idx="5">
                  <c:v>29.614455000000216</c:v>
                </c:pt>
                <c:pt idx="6">
                  <c:v>34.194400000000002</c:v>
                </c:pt>
              </c:numCache>
            </c:numRef>
          </c:val>
        </c:ser>
        <c:gapWidth val="100"/>
        <c:shape val="box"/>
        <c:axId val="119147904"/>
        <c:axId val="119166080"/>
        <c:axId val="0"/>
      </c:bar3DChart>
      <c:catAx>
        <c:axId val="119147904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</a:defRPr>
            </a:pPr>
            <a:endParaRPr lang="es-MX"/>
          </a:p>
        </c:txPr>
        <c:crossAx val="119166080"/>
        <c:crosses val="autoZero"/>
        <c:auto val="1"/>
        <c:lblAlgn val="ctr"/>
        <c:lblOffset val="100"/>
      </c:catAx>
      <c:valAx>
        <c:axId val="119166080"/>
        <c:scaling>
          <c:orientation val="minMax"/>
        </c:scaling>
        <c:delete val="1"/>
        <c:axPos val="b"/>
        <c:numFmt formatCode="0.0" sourceLinked="1"/>
        <c:tickLblPos val="none"/>
        <c:crossAx val="119147904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1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1007869306676157E-2"/>
          <c:y val="1.4814868398684903E-2"/>
          <c:w val="0.92248411187360657"/>
          <c:h val="0.93333670911713196"/>
        </c:manualLayout>
      </c:layout>
      <c:bar3DChart>
        <c:barDir val="col"/>
        <c:grouping val="percentStacked"/>
        <c:ser>
          <c:idx val="1"/>
          <c:order val="0"/>
          <c:tx>
            <c:strRef>
              <c:f>'II-3DIS1-00'!$A$9</c:f>
              <c:strCache>
                <c:ptCount val="1"/>
                <c:pt idx="0">
                  <c:v>Población </c:v>
                </c:pt>
              </c:strCache>
            </c:strRef>
          </c:tx>
          <c:spPr>
            <a:solidFill>
              <a:srgbClr val="026331"/>
            </a:solidFill>
            <a:scene3d>
              <a:camera prst="orthographicFront"/>
              <a:lightRig rig="threePt" dir="t"/>
            </a:scene3d>
            <a:sp3d prstMaterial="metal">
              <a:bevelT/>
              <a:contourClr>
                <a:srgbClr val="000000"/>
              </a:contourClr>
            </a:sp3d>
          </c:spPr>
          <c:dLbls>
            <c:delete val="1"/>
          </c:dLbls>
          <c:val>
            <c:numRef>
              <c:f>'II-3DIS1-00'!$B$9</c:f>
              <c:numCache>
                <c:formatCode>##\ ###\ ##0</c:formatCode>
                <c:ptCount val="1"/>
                <c:pt idx="0">
                  <c:v>5739270</c:v>
                </c:pt>
              </c:numCache>
            </c:numRef>
          </c:val>
        </c:ser>
        <c:dLbls>
          <c:showVal val="1"/>
        </c:dLbls>
        <c:gapWidth val="100"/>
        <c:shape val="box"/>
        <c:axId val="119184768"/>
        <c:axId val="118531200"/>
        <c:axId val="0"/>
      </c:bar3DChart>
      <c:catAx>
        <c:axId val="119184768"/>
        <c:scaling>
          <c:orientation val="minMax"/>
        </c:scaling>
        <c:delete val="1"/>
        <c:axPos val="b"/>
        <c:tickLblPos val="none"/>
        <c:crossAx val="118531200"/>
        <c:crosses val="autoZero"/>
        <c:lblAlgn val="ctr"/>
        <c:lblOffset val="100"/>
        <c:tickMarkSkip val="1"/>
      </c:catAx>
      <c:valAx>
        <c:axId val="118531200"/>
        <c:scaling>
          <c:orientation val="minMax"/>
        </c:scaling>
        <c:delete val="1"/>
        <c:axPos val="l"/>
        <c:numFmt formatCode="0%" sourceLinked="1"/>
        <c:tickLblPos val="none"/>
        <c:crossAx val="119184768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otX val="30"/>
      <c:rotY val="150"/>
      <c:depthPercent val="10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00662C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explosion val="1"/>
          <c:dPt>
            <c:idx val="0"/>
            <c:spPr>
              <a:solidFill>
                <a:srgbClr val="B4B37A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spPr>
              <a:solidFill>
                <a:srgbClr val="FDCD6D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-6.138516520582931E-4"/>
                  <c:y val="3.9452388451443644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2"/>
                        </a:solidFill>
                      </a:defRPr>
                    </a:pPr>
                    <a:r>
                      <a:rPr lang="en-US" sz="1800" b="1">
                        <a:solidFill>
                          <a:schemeClr val="tx2"/>
                        </a:solidFill>
                      </a:rPr>
                      <a:t>48.9%</a:t>
                    </a: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9.1368091835023146E-2"/>
                  <c:y val="-5.8445214348206521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2"/>
                        </a:solidFill>
                      </a:defRPr>
                    </a:pPr>
                    <a:r>
                      <a:rPr lang="en-US" sz="1800" b="1">
                        <a:solidFill>
                          <a:schemeClr val="tx2"/>
                        </a:solidFill>
                      </a:rPr>
                      <a:t>51.1%</a:t>
                    </a:r>
                  </a:p>
                </c:rich>
              </c:tx>
              <c:spPr/>
              <c:showVal val="1"/>
            </c:dLbl>
            <c:showVal val="1"/>
          </c:dLbls>
          <c:cat>
            <c:strRef>
              <c:f>'II-3DIS1-00'!$A$3:$A$4</c:f>
              <c:strCache>
                <c:ptCount val="2"/>
                <c:pt idx="0">
                  <c:v>Hombres </c:v>
                </c:pt>
                <c:pt idx="1">
                  <c:v>Mujeres </c:v>
                </c:pt>
              </c:strCache>
            </c:strRef>
          </c:cat>
          <c:val>
            <c:numRef>
              <c:f>'II-3DIS1-00'!$B$3:$B$4</c:f>
              <c:numCache>
                <c:formatCode>0.0</c:formatCode>
                <c:ptCount val="2"/>
                <c:pt idx="0">
                  <c:v>48.928453000000012</c:v>
                </c:pt>
                <c:pt idx="1">
                  <c:v>51.071547000000002</c:v>
                </c:pt>
              </c:numCache>
            </c:numRef>
          </c:val>
        </c:ser>
      </c:pie3DChart>
    </c:plotArea>
    <c:legend>
      <c:legendPos val="b"/>
      <c:txPr>
        <a:bodyPr/>
        <a:lstStyle/>
        <a:p>
          <a:pPr>
            <a:defRPr sz="1800" b="1">
              <a:solidFill>
                <a:schemeClr val="tx2"/>
              </a:solidFill>
            </a:defRPr>
          </a:pPr>
          <a:endParaRPr lang="es-MX"/>
        </a:p>
      </c:txPr>
    </c:legend>
    <c:plotVisOnly val="1"/>
  </c:chart>
  <c:spPr>
    <a:ln>
      <a:noFill/>
    </a:ln>
  </c:sp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9798372113598164"/>
          <c:y val="3.6850921273031835E-2"/>
          <c:w val="0.78328968710371882"/>
          <c:h val="0.86626808583600357"/>
        </c:manualLayout>
      </c:layout>
      <c:bar3DChart>
        <c:barDir val="bar"/>
        <c:grouping val="clustered"/>
        <c:ser>
          <c:idx val="2"/>
          <c:order val="0"/>
          <c:tx>
            <c:strRef>
              <c:f>'II-3DIS2-00'!$A$6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DCD6D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3"/>
              <c:layout>
                <c:manualLayout>
                  <c:x val="0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3500837520938163E-3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'II-3DIS2-00'!$B$3:$F$3</c:f>
              <c:strCache>
                <c:ptCount val="5"/>
                <c:pt idx="0">
                  <c:v>0-14 años</c:v>
                </c:pt>
                <c:pt idx="1">
                  <c:v>15-29 años</c:v>
                </c:pt>
                <c:pt idx="2">
                  <c:v>30-59 años</c:v>
                </c:pt>
                <c:pt idx="3">
                  <c:v>60-84 años</c:v>
                </c:pt>
                <c:pt idx="4">
                  <c:v>85 años y más</c:v>
                </c:pt>
              </c:strCache>
            </c:strRef>
          </c:cat>
          <c:val>
            <c:numRef>
              <c:f>'II-3DIS2-00'!$B$6:$F$6</c:f>
              <c:numCache>
                <c:formatCode>0.0</c:formatCode>
                <c:ptCount val="5"/>
                <c:pt idx="0">
                  <c:v>1.3537949999999961</c:v>
                </c:pt>
                <c:pt idx="1">
                  <c:v>1.587278</c:v>
                </c:pt>
                <c:pt idx="2">
                  <c:v>4.567469</c:v>
                </c:pt>
                <c:pt idx="3">
                  <c:v>24.605259</c:v>
                </c:pt>
                <c:pt idx="4">
                  <c:v>60.411910999999996</c:v>
                </c:pt>
              </c:numCache>
            </c:numRef>
          </c:val>
        </c:ser>
        <c:ser>
          <c:idx val="1"/>
          <c:order val="1"/>
          <c:tx>
            <c:strRef>
              <c:f>'II-3DIS2-00'!$A$5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B4B37A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3"/>
              <c:layout>
                <c:manualLayout>
                  <c:x val="0"/>
                  <c:y val="-1.0050251256281409E-2"/>
                </c:manualLayout>
              </c:layout>
              <c:showVal val="1"/>
            </c:dLbl>
            <c:dLbl>
              <c:idx val="4"/>
              <c:layout>
                <c:manualLayout>
                  <c:x val="2.3915403497109912E-3"/>
                  <c:y val="-7.2956240570584176E-3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'II-3DIS2-00'!$B$3:$F$3</c:f>
              <c:strCache>
                <c:ptCount val="5"/>
                <c:pt idx="0">
                  <c:v>0-14 años</c:v>
                </c:pt>
                <c:pt idx="1">
                  <c:v>15-29 años</c:v>
                </c:pt>
                <c:pt idx="2">
                  <c:v>30-59 años</c:v>
                </c:pt>
                <c:pt idx="3">
                  <c:v>60-84 años</c:v>
                </c:pt>
                <c:pt idx="4">
                  <c:v>85 años y más</c:v>
                </c:pt>
              </c:strCache>
            </c:strRef>
          </c:cat>
          <c:val>
            <c:numRef>
              <c:f>'II-3DIS2-00'!$B$5:$F$5</c:f>
              <c:numCache>
                <c:formatCode>0.0</c:formatCode>
                <c:ptCount val="5"/>
                <c:pt idx="0">
                  <c:v>1.8315209999999966</c:v>
                </c:pt>
                <c:pt idx="1">
                  <c:v>2.248802</c:v>
                </c:pt>
                <c:pt idx="2">
                  <c:v>5.0830650000000004</c:v>
                </c:pt>
                <c:pt idx="3">
                  <c:v>22.994751000000001</c:v>
                </c:pt>
                <c:pt idx="4">
                  <c:v>56.438351000000011</c:v>
                </c:pt>
              </c:numCache>
            </c:numRef>
          </c:val>
        </c:ser>
        <c:ser>
          <c:idx val="0"/>
          <c:order val="2"/>
          <c:tx>
            <c:strRef>
              <c:f>'II-3DIS2-00'!$A$4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26331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3"/>
              <c:layout>
                <c:manualLayout>
                  <c:x val="0"/>
                  <c:y val="-1.340033500837530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3400335008375303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'II-3DIS2-00'!$B$3:$F$3</c:f>
              <c:strCache>
                <c:ptCount val="5"/>
                <c:pt idx="0">
                  <c:v>0-14 años</c:v>
                </c:pt>
                <c:pt idx="1">
                  <c:v>15-29 años</c:v>
                </c:pt>
                <c:pt idx="2">
                  <c:v>30-59 años</c:v>
                </c:pt>
                <c:pt idx="3">
                  <c:v>60-84 años</c:v>
                </c:pt>
                <c:pt idx="4">
                  <c:v>85 años y más</c:v>
                </c:pt>
              </c:strCache>
            </c:strRef>
          </c:cat>
          <c:val>
            <c:numRef>
              <c:f>'II-3DIS2-00'!$B$4:$F$4</c:f>
              <c:numCache>
                <c:formatCode>0.0</c:formatCode>
                <c:ptCount val="5"/>
                <c:pt idx="0">
                  <c:v>1.596293</c:v>
                </c:pt>
                <c:pt idx="1">
                  <c:v>1.9096309999999999</c:v>
                </c:pt>
                <c:pt idx="2">
                  <c:v>4.8124599999999864</c:v>
                </c:pt>
                <c:pt idx="3">
                  <c:v>23.849288000000001</c:v>
                </c:pt>
                <c:pt idx="4">
                  <c:v>58.719255000000011</c:v>
                </c:pt>
              </c:numCache>
            </c:numRef>
          </c:val>
        </c:ser>
        <c:gapWidth val="100"/>
        <c:shape val="box"/>
        <c:axId val="119390208"/>
        <c:axId val="119391744"/>
        <c:axId val="0"/>
      </c:bar3DChart>
      <c:catAx>
        <c:axId val="119390208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</a:defRPr>
            </a:pPr>
            <a:endParaRPr lang="es-MX"/>
          </a:p>
        </c:txPr>
        <c:crossAx val="119391744"/>
        <c:crosses val="autoZero"/>
        <c:auto val="1"/>
        <c:lblAlgn val="ctr"/>
        <c:lblOffset val="100"/>
      </c:catAx>
      <c:valAx>
        <c:axId val="119391744"/>
        <c:scaling>
          <c:orientation val="minMax"/>
        </c:scaling>
        <c:delete val="1"/>
        <c:axPos val="b"/>
        <c:numFmt formatCode="0.0" sourceLinked="1"/>
        <c:tickLblPos val="none"/>
        <c:crossAx val="119390208"/>
        <c:crosses val="autoZero"/>
        <c:crossBetween val="between"/>
      </c:valAx>
    </c:plotArea>
    <c:legend>
      <c:legendPos val="b"/>
      <c:txPr>
        <a:bodyPr/>
        <a:lstStyle/>
        <a:p>
          <a:pPr>
            <a:defRPr lang="en-US" sz="1800" b="1">
              <a:solidFill>
                <a:schemeClr val="tx2"/>
              </a:solidFill>
            </a:defRPr>
          </a:pPr>
          <a:endParaRPr lang="es-MX"/>
        </a:p>
      </c:txPr>
    </c:legend>
    <c:plotVisOnly val="1"/>
  </c:chart>
  <c:spPr>
    <a:ln>
      <a:noFill/>
    </a:ln>
  </c:sp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rgbClr val="026331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1.7429195893068523E-2"/>
                  <c:y val="-1.9417475728155501E-2"/>
                </c:manualLayout>
              </c:layout>
              <c:showVal val="1"/>
            </c:dLbl>
            <c:dLbl>
              <c:idx val="1"/>
              <c:layout>
                <c:manualLayout>
                  <c:x val="1.7429195893068523E-2"/>
                  <c:y val="-1.9417475728155501E-2"/>
                </c:manualLayout>
              </c:layout>
              <c:showVal val="1"/>
            </c:dLbl>
            <c:dLbl>
              <c:idx val="2"/>
              <c:layout>
                <c:manualLayout>
                  <c:x val="1.7429195893068523E-2"/>
                  <c:y val="-1.9417730550671457E-2"/>
                </c:manualLayout>
              </c:layout>
              <c:showVal val="1"/>
            </c:dLbl>
            <c:dLbl>
              <c:idx val="3"/>
              <c:layout>
                <c:manualLayout>
                  <c:x val="1.4524329910890381E-2"/>
                  <c:y val="-1.9417475728155501E-2"/>
                </c:manualLayout>
              </c:layout>
              <c:showVal val="1"/>
            </c:dLbl>
            <c:dLbl>
              <c:idx val="4"/>
              <c:layout>
                <c:manualLayout>
                  <c:x val="1.7429195893068523E-2"/>
                  <c:y val="-1.618122977346291E-2"/>
                </c:manualLayout>
              </c:layout>
              <c:showVal val="1"/>
            </c:dLbl>
            <c:dLbl>
              <c:idx val="5"/>
              <c:layout>
                <c:manualLayout>
                  <c:x val="1.7429195893068523E-2"/>
                  <c:y val="-1.9417475728155501E-2"/>
                </c:manualLayout>
              </c:layout>
              <c:showVal val="1"/>
            </c:dLbl>
            <c:dLbl>
              <c:idx val="6"/>
              <c:layout>
                <c:manualLayout>
                  <c:x val="1.4524329910890381E-2"/>
                  <c:y val="-1.9417475728155501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'II-3DIS4-00'!$B$3:$H$3</c:f>
              <c:strCache>
                <c:ptCount val="7"/>
                <c:pt idx="0">
                  <c:v>Caminar o moverse</c:v>
                </c:pt>
                <c:pt idx="1">
                  <c:v>Ver</c:v>
                </c:pt>
                <c:pt idx="2">
                  <c:v>Oír</c:v>
                </c:pt>
                <c:pt idx="3">
                  <c:v>Hablar o comunicarse</c:v>
                </c:pt>
                <c:pt idx="4">
                  <c:v>Atender el cuidado personal</c:v>
                </c:pt>
                <c:pt idx="5">
                  <c:v>Poner atención o aprender</c:v>
                </c:pt>
                <c:pt idx="6">
                  <c:v>Mental</c:v>
                </c:pt>
              </c:strCache>
            </c:strRef>
          </c:cat>
          <c:val>
            <c:numRef>
              <c:f>'II-3DIS4-00'!$B$4:$H$4</c:f>
              <c:numCache>
                <c:formatCode>0.0</c:formatCode>
                <c:ptCount val="7"/>
                <c:pt idx="0">
                  <c:v>58.332314000000011</c:v>
                </c:pt>
                <c:pt idx="1">
                  <c:v>27.206700999999942</c:v>
                </c:pt>
                <c:pt idx="2">
                  <c:v>12.100214999999999</c:v>
                </c:pt>
                <c:pt idx="3">
                  <c:v>8.3129740000000005</c:v>
                </c:pt>
                <c:pt idx="4">
                  <c:v>5.4989220000000003</c:v>
                </c:pt>
                <c:pt idx="5">
                  <c:v>4.407216</c:v>
                </c:pt>
                <c:pt idx="6">
                  <c:v>8.5458950000000016</c:v>
                </c:pt>
              </c:numCache>
            </c:numRef>
          </c:val>
        </c:ser>
        <c:gapWidth val="100"/>
        <c:shape val="box"/>
        <c:axId val="119537024"/>
        <c:axId val="119563392"/>
        <c:axId val="0"/>
      </c:bar3DChart>
      <c:catAx>
        <c:axId val="11953702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</a:defRPr>
            </a:pPr>
            <a:endParaRPr lang="es-MX"/>
          </a:p>
        </c:txPr>
        <c:crossAx val="119563392"/>
        <c:crosses val="autoZero"/>
        <c:auto val="1"/>
        <c:lblAlgn val="ctr"/>
        <c:lblOffset val="100"/>
      </c:catAx>
      <c:valAx>
        <c:axId val="119563392"/>
        <c:scaling>
          <c:orientation val="minMax"/>
        </c:scaling>
        <c:delete val="1"/>
        <c:axPos val="l"/>
        <c:numFmt formatCode="0.0" sourceLinked="1"/>
        <c:tickLblPos val="none"/>
        <c:crossAx val="119537024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4534554853647408"/>
          <c:y val="3.5610039227121956E-2"/>
          <c:w val="0.7360655203270694"/>
          <c:h val="0.85835233852427661"/>
        </c:manualLayout>
      </c:layout>
      <c:bar3DChart>
        <c:barDir val="bar"/>
        <c:grouping val="clustered"/>
        <c:ser>
          <c:idx val="0"/>
          <c:order val="0"/>
          <c:tx>
            <c:strRef>
              <c:f>I.4!$B$22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9BC11B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1.6899028305872644E-3"/>
                  <c:y val="-9.7118288801241685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s-MX" sz="1400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Val val="1"/>
          </c:dLbls>
          <c:cat>
            <c:strRef>
              <c:f>I.4!$A$24:$A$27</c:f>
              <c:strCache>
                <c:ptCount val="4"/>
                <c:pt idx="0">
                  <c:v>Menos de 2 500 hab.</c:v>
                </c:pt>
                <c:pt idx="1">
                  <c:v>2 500-14 999 hab.</c:v>
                </c:pt>
                <c:pt idx="2">
                  <c:v>15 000-99 999 hab.</c:v>
                </c:pt>
                <c:pt idx="3">
                  <c:v>100 000 y más hab.</c:v>
                </c:pt>
              </c:strCache>
            </c:strRef>
          </c:cat>
          <c:val>
            <c:numRef>
              <c:f>I.4!$B$24:$B$27</c:f>
              <c:numCache>
                <c:formatCode>0.0</c:formatCode>
                <c:ptCount val="4"/>
                <c:pt idx="0">
                  <c:v>28.6</c:v>
                </c:pt>
                <c:pt idx="1">
                  <c:v>13.9</c:v>
                </c:pt>
                <c:pt idx="2">
                  <c:v>13.1</c:v>
                </c:pt>
                <c:pt idx="3">
                  <c:v>44.4</c:v>
                </c:pt>
              </c:numCache>
            </c:numRef>
          </c:val>
        </c:ser>
        <c:ser>
          <c:idx val="1"/>
          <c:order val="1"/>
          <c:tx>
            <c:strRef>
              <c:f>I.4!$C$22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29402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0"/>
                  <c:y val="-1.2949105173498891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s-MX" sz="1400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Val val="1"/>
          </c:dLbls>
          <c:cat>
            <c:strRef>
              <c:f>I.4!$A$24:$A$27</c:f>
              <c:strCache>
                <c:ptCount val="4"/>
                <c:pt idx="0">
                  <c:v>Menos de 2 500 hab.</c:v>
                </c:pt>
                <c:pt idx="1">
                  <c:v>2 500-14 999 hab.</c:v>
                </c:pt>
                <c:pt idx="2">
                  <c:v>15 000-99 999 hab.</c:v>
                </c:pt>
                <c:pt idx="3">
                  <c:v>100 000 y más hab.</c:v>
                </c:pt>
              </c:strCache>
            </c:strRef>
          </c:cat>
          <c:val>
            <c:numRef>
              <c:f>I.4!$C$24:$C$27</c:f>
              <c:numCache>
                <c:formatCode>0.0</c:formatCode>
                <c:ptCount val="4"/>
                <c:pt idx="0">
                  <c:v>25.4</c:v>
                </c:pt>
                <c:pt idx="1">
                  <c:v>13.7</c:v>
                </c:pt>
                <c:pt idx="2">
                  <c:v>13.6</c:v>
                </c:pt>
                <c:pt idx="3">
                  <c:v>47.3</c:v>
                </c:pt>
              </c:numCache>
            </c:numRef>
          </c:val>
        </c:ser>
        <c:ser>
          <c:idx val="2"/>
          <c:order val="2"/>
          <c:tx>
            <c:strRef>
              <c:f>I.4!$D$22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662C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0"/>
                  <c:y val="-1.2949105173498891E-2"/>
                </c:manualLayout>
              </c:layout>
              <c:showVal val="1"/>
            </c:dLbl>
            <c:dLbl>
              <c:idx val="2"/>
              <c:layout>
                <c:manualLayout>
                  <c:x val="6.1962387993408968E-17"/>
                  <c:y val="-6.4745525867494474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6.4745525867494474E-3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I.4!$A$24:$A$27</c:f>
              <c:strCache>
                <c:ptCount val="4"/>
                <c:pt idx="0">
                  <c:v>Menos de 2 500 hab.</c:v>
                </c:pt>
                <c:pt idx="1">
                  <c:v>2 500-14 999 hab.</c:v>
                </c:pt>
                <c:pt idx="2">
                  <c:v>15 000-99 999 hab.</c:v>
                </c:pt>
                <c:pt idx="3">
                  <c:v>100 000 y más hab.</c:v>
                </c:pt>
              </c:strCache>
            </c:strRef>
          </c:cat>
          <c:val>
            <c:numRef>
              <c:f>I.4!$D$24:$D$27</c:f>
              <c:numCache>
                <c:formatCode>0.0</c:formatCode>
                <c:ptCount val="4"/>
                <c:pt idx="0">
                  <c:v>23.188473192933689</c:v>
                </c:pt>
                <c:pt idx="1">
                  <c:v>14.338730111123773</c:v>
                </c:pt>
                <c:pt idx="2">
                  <c:v>14.671455337176226</c:v>
                </c:pt>
                <c:pt idx="3">
                  <c:v>47.801341358765974</c:v>
                </c:pt>
              </c:numCache>
            </c:numRef>
          </c:val>
        </c:ser>
        <c:shape val="box"/>
        <c:axId val="113535232"/>
        <c:axId val="113545216"/>
        <c:axId val="0"/>
      </c:bar3DChart>
      <c:catAx>
        <c:axId val="113535232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</a:defRPr>
            </a:pPr>
            <a:endParaRPr lang="es-MX"/>
          </a:p>
        </c:txPr>
        <c:crossAx val="113545216"/>
        <c:crosses val="autoZero"/>
        <c:auto val="1"/>
        <c:lblAlgn val="ctr"/>
        <c:lblOffset val="100"/>
      </c:catAx>
      <c:valAx>
        <c:axId val="113545216"/>
        <c:scaling>
          <c:orientation val="minMax"/>
        </c:scaling>
        <c:delete val="1"/>
        <c:axPos val="b"/>
        <c:numFmt formatCode="0.0" sourceLinked="1"/>
        <c:tickLblPos val="none"/>
        <c:crossAx val="113535232"/>
        <c:crosses val="autoZero"/>
        <c:crossBetween val="between"/>
      </c:valAx>
    </c:plotArea>
    <c:plotVisOnly val="1"/>
  </c:chart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Pr>
        <a:bodyPr/>
        <a:lstStyle/>
        <a:p>
          <a:pPr>
            <a:defRPr lang="en-US"/>
          </a:pPr>
          <a:endParaRPr lang="es-MX"/>
        </a:p>
      </c:txPr>
    </c:title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'II-3DIS5-00'!$A$4</c:f>
              <c:strCache>
                <c:ptCount val="1"/>
              </c:strCache>
            </c:strRef>
          </c:tx>
          <c:spPr>
            <a:solidFill>
              <a:srgbClr val="026331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4310425432445073E-2"/>
                  <c:y val="-2.2169347129622093E-2"/>
                </c:manualLayout>
              </c:layout>
              <c:showVal val="1"/>
            </c:dLbl>
            <c:dLbl>
              <c:idx val="1"/>
              <c:layout>
                <c:manualLayout>
                  <c:x val="2.6180458158017828E-2"/>
                  <c:y val="-1.9002262861925613E-2"/>
                </c:manualLayout>
              </c:layout>
              <c:showVal val="1"/>
            </c:dLbl>
            <c:dLbl>
              <c:idx val="2"/>
              <c:layout>
                <c:manualLayout>
                  <c:x val="2.4310425432445028E-2"/>
                  <c:y val="-2.2085114873862884E-2"/>
                </c:manualLayout>
              </c:layout>
              <c:showVal val="1"/>
            </c:dLbl>
            <c:dLbl>
              <c:idx val="3"/>
              <c:layout>
                <c:manualLayout>
                  <c:x val="2.8050490883590462E-2"/>
                  <c:y val="-2.2169347129622149E-2"/>
                </c:manualLayout>
              </c:layout>
              <c:showVal val="1"/>
            </c:dLbl>
            <c:dLbl>
              <c:idx val="4"/>
              <c:layout>
                <c:manualLayout>
                  <c:x val="2.8050490883590462E-2"/>
                  <c:y val="-2.2085114873862884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'II-3DIS5-00'!$B$3:$F$3</c:f>
              <c:strCache>
                <c:ptCount val="5"/>
                <c:pt idx="0">
                  <c:v>Nacimiento</c:v>
                </c:pt>
                <c:pt idx="1">
                  <c:v>Enfermedad</c:v>
                </c:pt>
                <c:pt idx="2">
                  <c:v>Accidente</c:v>
                </c:pt>
                <c:pt idx="3">
                  <c:v>Edad avanzada</c:v>
                </c:pt>
                <c:pt idx="4">
                  <c:v>Otra causa</c:v>
                </c:pt>
              </c:strCache>
            </c:strRef>
          </c:cat>
          <c:val>
            <c:numRef>
              <c:f>'II-3DIS5-00'!$B$4:$F$4</c:f>
              <c:numCache>
                <c:formatCode>0.0</c:formatCode>
                <c:ptCount val="5"/>
                <c:pt idx="0">
                  <c:v>16.32</c:v>
                </c:pt>
                <c:pt idx="1">
                  <c:v>39.42</c:v>
                </c:pt>
                <c:pt idx="2">
                  <c:v>14.99</c:v>
                </c:pt>
                <c:pt idx="3">
                  <c:v>23.14</c:v>
                </c:pt>
                <c:pt idx="4">
                  <c:v>7.6</c:v>
                </c:pt>
              </c:numCache>
            </c:numRef>
          </c:val>
        </c:ser>
        <c:gapWidth val="100"/>
        <c:shape val="box"/>
        <c:axId val="119600256"/>
        <c:axId val="119601792"/>
        <c:axId val="0"/>
      </c:bar3DChart>
      <c:catAx>
        <c:axId val="11960025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</a:defRPr>
            </a:pPr>
            <a:endParaRPr lang="es-MX"/>
          </a:p>
        </c:txPr>
        <c:crossAx val="119601792"/>
        <c:crosses val="autoZero"/>
        <c:auto val="1"/>
        <c:lblAlgn val="ctr"/>
        <c:lblOffset val="100"/>
      </c:catAx>
      <c:valAx>
        <c:axId val="119601792"/>
        <c:scaling>
          <c:orientation val="minMax"/>
        </c:scaling>
        <c:delete val="1"/>
        <c:axPos val="l"/>
        <c:numFmt formatCode="0.0" sourceLinked="1"/>
        <c:tickLblPos val="none"/>
        <c:crossAx val="119600256"/>
        <c:crosses val="autoZero"/>
        <c:crossBetween val="between"/>
      </c:valAx>
    </c:plotArea>
    <c:plotVisOnly val="1"/>
  </c:chart>
  <c:spPr>
    <a:ln>
      <a:noFill/>
    </a:ln>
    <a:scene3d>
      <a:camera prst="orthographicFront"/>
      <a:lightRig rig="threePt" dir="t"/>
    </a:scene3d>
    <a:sp3d prstMaterial="matte"/>
  </c:sp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037673321137889"/>
          <c:y val="3.0683403068340411E-2"/>
          <c:w val="0.80845924562460003"/>
          <c:h val="0.82705718270571826"/>
        </c:manualLayout>
      </c:layout>
      <c:bar3DChart>
        <c:barDir val="bar"/>
        <c:grouping val="clustered"/>
        <c:ser>
          <c:idx val="2"/>
          <c:order val="0"/>
          <c:tx>
            <c:strRef>
              <c:f>'II-4SIT1-00'!$D$4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26331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1.9240019240019627E-3"/>
                  <c:y val="8.3686401124545666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8.3682008368201766E-3"/>
                </c:manualLayout>
              </c:layout>
              <c:showVal val="1"/>
            </c:dLbl>
            <c:dLbl>
              <c:idx val="2"/>
              <c:layout>
                <c:manualLayout>
                  <c:x val="-1.9240019240019666E-3"/>
                  <c:y val="8.3682008368201766E-3"/>
                </c:manualLayout>
              </c:layout>
              <c:showVal val="1"/>
            </c:dLbl>
            <c:dLbl>
              <c:idx val="3"/>
              <c:layout>
                <c:manualLayout>
                  <c:x val="-1.5149621448834451E-7"/>
                  <c:y val="1.3947221032517644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1.1157820753577461E-2"/>
                </c:manualLayout>
              </c:layout>
              <c:showVal val="1"/>
            </c:dLbl>
            <c:dLbl>
              <c:idx val="5"/>
              <c:layout>
                <c:manualLayout>
                  <c:x val="5.772005772005772E-3"/>
                  <c:y val="1.1157820753577461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'II-4SIT1-00'!$A$5:$A$10</c:f>
              <c:strCache>
                <c:ptCount val="6"/>
                <c:pt idx="0">
                  <c:v>Casada</c:v>
                </c:pt>
                <c:pt idx="1">
                  <c:v>Soltera</c:v>
                </c:pt>
                <c:pt idx="2">
                  <c:v>Unión libre</c:v>
                </c:pt>
                <c:pt idx="3">
                  <c:v>Viuda</c:v>
                </c:pt>
                <c:pt idx="4">
                  <c:v>Separada</c:v>
                </c:pt>
                <c:pt idx="5">
                  <c:v>Divorciada</c:v>
                </c:pt>
              </c:strCache>
            </c:strRef>
          </c:cat>
          <c:val>
            <c:numRef>
              <c:f>'II-4SIT1-00'!$D$5:$D$10</c:f>
              <c:numCache>
                <c:formatCode>0.0</c:formatCode>
                <c:ptCount val="6"/>
                <c:pt idx="0">
                  <c:v>40.529788313010819</c:v>
                </c:pt>
                <c:pt idx="1">
                  <c:v>35.151309350232744</c:v>
                </c:pt>
                <c:pt idx="2">
                  <c:v>14.401324198196983</c:v>
                </c:pt>
                <c:pt idx="3">
                  <c:v>4.3959358355060543</c:v>
                </c:pt>
                <c:pt idx="4">
                  <c:v>3.7472281641553242</c:v>
                </c:pt>
                <c:pt idx="5">
                  <c:v>1.4677889608106531</c:v>
                </c:pt>
              </c:numCache>
            </c:numRef>
          </c:val>
        </c:ser>
        <c:ser>
          <c:idx val="1"/>
          <c:order val="1"/>
          <c:tx>
            <c:strRef>
              <c:f>'II-4SIT1-00'!$C$4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29402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0"/>
                  <c:y val="8.3682008368201766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5.5788005578800573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2.7898395545746008E-3"/>
                </c:manualLayout>
              </c:layout>
              <c:showVal val="1"/>
            </c:dLbl>
            <c:dLbl>
              <c:idx val="3"/>
              <c:layout>
                <c:manualLayout>
                  <c:x val="3.527296113044688E-17"/>
                  <c:y val="8.3682008368201766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8.3682008368201766E-3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8.3682008368201766E-3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'II-4SIT1-00'!$A$5:$A$10</c:f>
              <c:strCache>
                <c:ptCount val="6"/>
                <c:pt idx="0">
                  <c:v>Casada</c:v>
                </c:pt>
                <c:pt idx="1">
                  <c:v>Soltera</c:v>
                </c:pt>
                <c:pt idx="2">
                  <c:v>Unión libre</c:v>
                </c:pt>
                <c:pt idx="3">
                  <c:v>Viuda</c:v>
                </c:pt>
                <c:pt idx="4">
                  <c:v>Separada</c:v>
                </c:pt>
                <c:pt idx="5">
                  <c:v>Divorciada</c:v>
                </c:pt>
              </c:strCache>
            </c:strRef>
          </c:cat>
          <c:val>
            <c:numRef>
              <c:f>'II-4SIT1-00'!$C$5:$C$10</c:f>
              <c:numCache>
                <c:formatCode>0.0</c:formatCode>
                <c:ptCount val="6"/>
                <c:pt idx="0">
                  <c:v>44.5</c:v>
                </c:pt>
                <c:pt idx="1">
                  <c:v>37.1</c:v>
                </c:pt>
                <c:pt idx="2">
                  <c:v>10.3</c:v>
                </c:pt>
                <c:pt idx="3">
                  <c:v>4.3</c:v>
                </c:pt>
                <c:pt idx="4">
                  <c:v>2.6</c:v>
                </c:pt>
                <c:pt idx="5">
                  <c:v>1</c:v>
                </c:pt>
              </c:numCache>
            </c:numRef>
          </c:val>
        </c:ser>
        <c:ser>
          <c:idx val="0"/>
          <c:order val="2"/>
          <c:tx>
            <c:strRef>
              <c:f>'II-4SIT1-00'!$B$4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9BC11B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0"/>
                  <c:y val="8.3682008368201766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5.5788005578800816E-3"/>
                </c:manualLayout>
              </c:layout>
              <c:showVal val="1"/>
            </c:dLbl>
            <c:dLbl>
              <c:idx val="2"/>
              <c:layout>
                <c:manualLayout>
                  <c:x val="-1.5149621448834451E-7"/>
                  <c:y val="2.7898395545746008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5.5788005578800573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5.5788005578800573E-3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5.5788005578800573E-3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'II-4SIT1-00'!$A$5:$A$10</c:f>
              <c:strCache>
                <c:ptCount val="6"/>
                <c:pt idx="0">
                  <c:v>Casada</c:v>
                </c:pt>
                <c:pt idx="1">
                  <c:v>Soltera</c:v>
                </c:pt>
                <c:pt idx="2">
                  <c:v>Unión libre</c:v>
                </c:pt>
                <c:pt idx="3">
                  <c:v>Viuda</c:v>
                </c:pt>
                <c:pt idx="4">
                  <c:v>Separada</c:v>
                </c:pt>
                <c:pt idx="5">
                  <c:v>Divorciada</c:v>
                </c:pt>
              </c:strCache>
            </c:strRef>
          </c:cat>
          <c:val>
            <c:numRef>
              <c:f>'II-4SIT1-00'!$B$5:$B$10</c:f>
              <c:numCache>
                <c:formatCode>0.0</c:formatCode>
                <c:ptCount val="6"/>
                <c:pt idx="0">
                  <c:v>45.8</c:v>
                </c:pt>
                <c:pt idx="1">
                  <c:v>40.6</c:v>
                </c:pt>
                <c:pt idx="2">
                  <c:v>7.4</c:v>
                </c:pt>
                <c:pt idx="3">
                  <c:v>3.6</c:v>
                </c:pt>
                <c:pt idx="4">
                  <c:v>1.2</c:v>
                </c:pt>
                <c:pt idx="5">
                  <c:v>0.70000000000000062</c:v>
                </c:pt>
              </c:numCache>
            </c:numRef>
          </c:val>
        </c:ser>
        <c:gapWidth val="100"/>
        <c:shape val="box"/>
        <c:axId val="119760384"/>
        <c:axId val="119761920"/>
        <c:axId val="0"/>
      </c:bar3DChart>
      <c:catAx>
        <c:axId val="119760384"/>
        <c:scaling>
          <c:orientation val="maxMin"/>
        </c:scaling>
        <c:axPos val="l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</a:defRPr>
            </a:pPr>
            <a:endParaRPr lang="es-MX"/>
          </a:p>
        </c:txPr>
        <c:crossAx val="119761920"/>
        <c:crosses val="autoZero"/>
        <c:auto val="1"/>
        <c:lblAlgn val="ctr"/>
        <c:lblOffset val="100"/>
      </c:catAx>
      <c:valAx>
        <c:axId val="119761920"/>
        <c:scaling>
          <c:orientation val="minMax"/>
        </c:scaling>
        <c:delete val="1"/>
        <c:axPos val="t"/>
        <c:numFmt formatCode="0.0" sourceLinked="1"/>
        <c:tickLblPos val="none"/>
        <c:crossAx val="119760384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59415883825375E-2"/>
          <c:y val="0.20567482131184717"/>
          <c:w val="0.97681435918920001"/>
          <c:h val="0.55957404001794908"/>
        </c:manualLayout>
      </c:layout>
      <c:bar3DChart>
        <c:barDir val="col"/>
        <c:grouping val="clustered"/>
        <c:ser>
          <c:idx val="0"/>
          <c:order val="0"/>
          <c:tx>
            <c:strRef>
              <c:f>'III-1LIN1-00'!$C$3</c:f>
              <c:strCache>
                <c:ptCount val="1"/>
                <c:pt idx="0">
                  <c:v>Habla lengua indígena</c:v>
                </c:pt>
              </c:strCache>
            </c:strRef>
          </c:tx>
          <c:spPr>
            <a:solidFill>
              <a:srgbClr val="F29402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0"/>
            <c:spPr>
              <a:solidFill>
                <a:srgbClr val="9BC11B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00662C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3.7026318172788258E-2"/>
                  <c:y val="-3.0111234545374892E-2"/>
                </c:manualLayout>
              </c:layout>
              <c:showVal val="1"/>
            </c:dLbl>
            <c:dLbl>
              <c:idx val="1"/>
              <c:layout>
                <c:manualLayout>
                  <c:x val="3.8506231521625016E-2"/>
                  <c:y val="-3.0159790516910236E-2"/>
                </c:manualLayout>
              </c:layout>
              <c:showVal val="1"/>
            </c:dLbl>
            <c:dLbl>
              <c:idx val="2"/>
              <c:delete val="1"/>
            </c:dLbl>
            <c:numFmt formatCode="0.0" sourceLinked="0"/>
            <c:txPr>
              <a:bodyPr/>
              <a:lstStyle/>
              <a:p>
                <a:pPr>
                  <a:defRPr lang="en-US" sz="1400" b="1" i="0" baseline="0">
                    <a:solidFill>
                      <a:schemeClr val="tx2"/>
                    </a:solidFill>
                    <a:latin typeface="Calibri" pitchFamily="34" charset="0"/>
                  </a:defRPr>
                </a:pPr>
                <a:endParaRPr lang="es-MX"/>
              </a:p>
            </c:txPr>
            <c:showVal val="1"/>
          </c:dLbls>
          <c:cat>
            <c:numRef>
              <c:f>'III-1LIN1-00'!$A$4:$A$6</c:f>
              <c:numCache>
                <c:formatCode>0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'III-1LIN1-00'!$C$4:$C$6</c:f>
              <c:numCache>
                <c:formatCode>0</c:formatCode>
                <c:ptCount val="3"/>
                <c:pt idx="0">
                  <c:v>5282347</c:v>
                </c:pt>
                <c:pt idx="1">
                  <c:v>6044547</c:v>
                </c:pt>
                <c:pt idx="2">
                  <c:v>6695228</c:v>
                </c:pt>
              </c:numCache>
            </c:numRef>
          </c:val>
        </c:ser>
        <c:dLbls>
          <c:showVal val="1"/>
        </c:dLbls>
        <c:gapWidth val="100"/>
        <c:shape val="box"/>
        <c:axId val="119439360"/>
        <c:axId val="119440896"/>
        <c:axId val="0"/>
      </c:bar3DChart>
      <c:catAx>
        <c:axId val="119439360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en-US" sz="1800" b="1" i="0" baseline="0">
                <a:solidFill>
                  <a:schemeClr val="tx2"/>
                </a:solidFill>
                <a:latin typeface="Calibri" pitchFamily="34" charset="0"/>
              </a:defRPr>
            </a:pPr>
            <a:endParaRPr lang="es-MX"/>
          </a:p>
        </c:txPr>
        <c:crossAx val="119440896"/>
        <c:crossesAt val="0"/>
        <c:lblAlgn val="ctr"/>
        <c:lblOffset val="100"/>
      </c:catAx>
      <c:valAx>
        <c:axId val="119440896"/>
        <c:scaling>
          <c:orientation val="minMax"/>
        </c:scaling>
        <c:axPos val="l"/>
        <c:numFmt formatCode="0.0" sourceLinked="0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n-US"/>
            </a:pPr>
            <a:endParaRPr lang="es-MX"/>
          </a:p>
        </c:txPr>
        <c:crossAx val="119439360"/>
        <c:crosses val="autoZero"/>
        <c:crossBetween val="between"/>
        <c:majorUnit val="0.2"/>
        <c:minorUnit val="4.0000000000000112E-2"/>
        <c:dispUnits>
          <c:builtInUnit val="millions"/>
        </c:dispUnits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683164924654541E-2"/>
          <c:y val="4.7704107223292012E-2"/>
          <c:w val="0.97681435918920001"/>
          <c:h val="0.75574846035678656"/>
        </c:manualLayout>
      </c:layout>
      <c:bar3DChart>
        <c:barDir val="col"/>
        <c:grouping val="clustered"/>
        <c:ser>
          <c:idx val="0"/>
          <c:order val="0"/>
          <c:tx>
            <c:strRef>
              <c:f>'III-1LIN2-00'!$C$3</c:f>
              <c:strCache>
                <c:ptCount val="1"/>
                <c:pt idx="0">
                  <c:v>No hablan español</c:v>
                </c:pt>
              </c:strCache>
            </c:strRef>
          </c:tx>
          <c:spPr>
            <a:solidFill>
              <a:srgbClr val="9BC11B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1"/>
            <c:spPr>
              <a:solidFill>
                <a:srgbClr val="F29402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00662C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4.000697879722042E-2"/>
                  <c:y val="-3.1777085624030046E-2"/>
                </c:manualLayout>
              </c:layout>
              <c:showVal val="1"/>
            </c:dLbl>
            <c:dLbl>
              <c:idx val="1"/>
              <c:layout>
                <c:manualLayout>
                  <c:x val="3.3966964848338568E-2"/>
                  <c:y val="-2.8654525892166948E-2"/>
                </c:manualLayout>
              </c:layout>
              <c:showVal val="1"/>
            </c:dLbl>
            <c:dLbl>
              <c:idx val="2"/>
              <c:delete val="1"/>
            </c:dLbl>
            <c:numFmt formatCode="0.0" sourceLinked="0"/>
            <c:txPr>
              <a:bodyPr/>
              <a:lstStyle/>
              <a:p>
                <a:pPr>
                  <a:defRPr lang="en-US" sz="1400" b="1" i="0" baseline="0">
                    <a:solidFill>
                      <a:schemeClr val="tx2"/>
                    </a:solidFill>
                    <a:latin typeface="Calibri" pitchFamily="34" charset="0"/>
                  </a:defRPr>
                </a:pPr>
                <a:endParaRPr lang="es-MX"/>
              </a:p>
            </c:txPr>
            <c:showVal val="1"/>
          </c:dLbls>
          <c:cat>
            <c:numRef>
              <c:f>'III-1LIN2-00'!$A$4:$A$6</c:f>
              <c:numCache>
                <c:formatCode>0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'III-1LIN2-00'!$C$4:$C$6</c:f>
              <c:numCache>
                <c:formatCode>0</c:formatCode>
                <c:ptCount val="3"/>
                <c:pt idx="0">
                  <c:v>836224</c:v>
                </c:pt>
                <c:pt idx="1">
                  <c:v>1002236</c:v>
                </c:pt>
                <c:pt idx="2">
                  <c:v>980894</c:v>
                </c:pt>
              </c:numCache>
            </c:numRef>
          </c:val>
        </c:ser>
        <c:dLbls>
          <c:showVal val="1"/>
        </c:dLbls>
        <c:gapWidth val="100"/>
        <c:shape val="box"/>
        <c:axId val="119704192"/>
        <c:axId val="119722368"/>
        <c:axId val="0"/>
      </c:bar3DChart>
      <c:catAx>
        <c:axId val="119704192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en-US" sz="1800" b="1" i="0" baseline="0">
                <a:solidFill>
                  <a:schemeClr val="tx2"/>
                </a:solidFill>
                <a:latin typeface="Calibri" pitchFamily="34" charset="0"/>
              </a:defRPr>
            </a:pPr>
            <a:endParaRPr lang="es-MX"/>
          </a:p>
        </c:txPr>
        <c:crossAx val="119722368"/>
        <c:crossesAt val="0"/>
        <c:lblAlgn val="ctr"/>
        <c:lblOffset val="100"/>
      </c:catAx>
      <c:valAx>
        <c:axId val="119722368"/>
        <c:scaling>
          <c:orientation val="minMax"/>
        </c:scaling>
        <c:axPos val="l"/>
        <c:numFmt formatCode="0.00" sourceLinked="0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n-US"/>
            </a:pPr>
            <a:endParaRPr lang="es-MX"/>
          </a:p>
        </c:txPr>
        <c:crossAx val="119704192"/>
        <c:crosses val="autoZero"/>
        <c:crossBetween val="between"/>
        <c:majorUnit val="0.2"/>
        <c:minorUnit val="4.0000000000000022E-2"/>
        <c:dispUnits>
          <c:builtInUnit val="millions"/>
        </c:dispUnits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6049531766542133"/>
          <c:y val="3.0008523537680565E-2"/>
          <c:w val="0.63487622942980371"/>
          <c:h val="0.93998295292463852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00662C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numFmt formatCode="#\ ###\ ##0" sourceLinked="0"/>
            <c:txPr>
              <a:bodyPr/>
              <a:lstStyle/>
              <a:p>
                <a:pPr>
                  <a:defRPr lang="en-US" sz="1800" b="1" i="0" baseline="0">
                    <a:solidFill>
                      <a:schemeClr val="tx2"/>
                    </a:solidFill>
                    <a:latin typeface="Calibri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'III-1LIN4-00'!$I$3:$I$13</c:f>
              <c:strCache>
                <c:ptCount val="11"/>
                <c:pt idx="0">
                  <c:v>Otras lenguas</c:v>
                </c:pt>
                <c:pt idx="1">
                  <c:v>Chol (Ch´ol)</c:v>
                </c:pt>
                <c:pt idx="2">
                  <c:v>Mazateco</c:v>
                </c:pt>
                <c:pt idx="3">
                  <c:v>Totonaca (Totonaco)</c:v>
                </c:pt>
                <c:pt idx="4">
                  <c:v>Otomí</c:v>
                </c:pt>
                <c:pt idx="5">
                  <c:v>Tzotzil (Tsotsil)</c:v>
                </c:pt>
                <c:pt idx="6">
                  <c:v>Lenguas Zapotecas</c:v>
                </c:pt>
                <c:pt idx="7">
                  <c:v>Tzeltal (Tseltal)</c:v>
                </c:pt>
                <c:pt idx="8">
                  <c:v>Lenguas Mixtecas</c:v>
                </c:pt>
                <c:pt idx="9">
                  <c:v>Maya</c:v>
                </c:pt>
                <c:pt idx="10">
                  <c:v>Náhuatl</c:v>
                </c:pt>
              </c:strCache>
            </c:strRef>
          </c:cat>
          <c:val>
            <c:numRef>
              <c:f>'III-1LIN4-00'!$J$3:$J$13</c:f>
              <c:numCache>
                <c:formatCode>#\ ###\ ###</c:formatCode>
                <c:ptCount val="11"/>
                <c:pt idx="0" formatCode="General">
                  <c:v>1462857</c:v>
                </c:pt>
                <c:pt idx="1">
                  <c:v>222051</c:v>
                </c:pt>
                <c:pt idx="2">
                  <c:v>230124</c:v>
                </c:pt>
                <c:pt idx="3">
                  <c:v>250252</c:v>
                </c:pt>
                <c:pt idx="4">
                  <c:v>288052</c:v>
                </c:pt>
                <c:pt idx="5">
                  <c:v>429168</c:v>
                </c:pt>
                <c:pt idx="6">
                  <c:v>460683</c:v>
                </c:pt>
                <c:pt idx="7">
                  <c:v>474298</c:v>
                </c:pt>
                <c:pt idx="8">
                  <c:v>494454</c:v>
                </c:pt>
                <c:pt idx="9">
                  <c:v>796405</c:v>
                </c:pt>
                <c:pt idx="10">
                  <c:v>1586884</c:v>
                </c:pt>
              </c:numCache>
            </c:numRef>
          </c:val>
        </c:ser>
        <c:gapWidth val="100"/>
        <c:shape val="box"/>
        <c:axId val="119927552"/>
        <c:axId val="119929088"/>
        <c:axId val="0"/>
      </c:bar3DChart>
      <c:catAx>
        <c:axId val="119927552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1400" b="1" i="0" baseline="0">
                <a:solidFill>
                  <a:schemeClr val="tx2"/>
                </a:solidFill>
                <a:latin typeface="Calibri" pitchFamily="34" charset="0"/>
              </a:defRPr>
            </a:pPr>
            <a:endParaRPr lang="es-MX"/>
          </a:p>
        </c:txPr>
        <c:crossAx val="119929088"/>
        <c:crosses val="autoZero"/>
        <c:auto val="1"/>
        <c:lblAlgn val="ctr"/>
        <c:lblOffset val="100"/>
      </c:catAx>
      <c:valAx>
        <c:axId val="119929088"/>
        <c:scaling>
          <c:orientation val="minMax"/>
        </c:scaling>
        <c:delete val="1"/>
        <c:axPos val="b"/>
        <c:numFmt formatCode="General" sourceLinked="1"/>
        <c:tickLblPos val="none"/>
        <c:crossAx val="119927552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936507936507936E-2"/>
          <c:y val="3.4428794992175271E-2"/>
          <c:w val="0.94412698412698359"/>
          <c:h val="0.74935630052231506"/>
        </c:manualLayout>
      </c:layout>
      <c:bar3DChart>
        <c:barDir val="col"/>
        <c:grouping val="clustered"/>
        <c:ser>
          <c:idx val="0"/>
          <c:order val="0"/>
          <c:tx>
            <c:strRef>
              <c:f>'III-1LIN5-00'!$A$4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1"/>
            <c:spPr>
              <a:solidFill>
                <a:srgbClr val="B4B37A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FDCD6D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4.3174463916244472E-2"/>
                  <c:y val="-3.8345767604786751E-2"/>
                </c:manualLayout>
              </c:layout>
              <c:showVal val="1"/>
            </c:dLbl>
            <c:dLbl>
              <c:idx val="1"/>
              <c:layout>
                <c:manualLayout>
                  <c:x val="4.3174645758717947E-2"/>
                  <c:y val="-2.8168963909451433E-2"/>
                </c:manualLayout>
              </c:layout>
              <c:showVal val="1"/>
            </c:dLbl>
            <c:dLbl>
              <c:idx val="2"/>
              <c:layout>
                <c:manualLayout>
                  <c:x val="3.9704713231118675E-2"/>
                  <c:y val="-3.1298872072129745E-2"/>
                </c:manualLayout>
              </c:layout>
              <c:showVal val="1"/>
            </c:dLbl>
            <c:numFmt formatCode="#\ ###\ ##0" sourceLinked="0"/>
            <c:txPr>
              <a:bodyPr/>
              <a:lstStyle/>
              <a:p>
                <a:pPr>
                  <a:defRPr lang="en-US" sz="1800" b="1" i="0" baseline="0">
                    <a:solidFill>
                      <a:schemeClr val="tx2"/>
                    </a:solidFill>
                    <a:latin typeface="Calibri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'III-1LIN5-00'!$B$3:$D$3</c:f>
              <c:strCache>
                <c:ptCount val="3"/>
                <c:pt idx="0">
                  <c:v>Total</c:v>
                </c:pt>
                <c:pt idx="1">
                  <c:v>Hombres </c:v>
                </c:pt>
                <c:pt idx="2">
                  <c:v>Mujeres</c:v>
                </c:pt>
              </c:strCache>
            </c:strRef>
          </c:cat>
          <c:val>
            <c:numRef>
              <c:f>'III-1LIN5-00'!$B$4:$D$4</c:f>
              <c:numCache>
                <c:formatCode>0</c:formatCode>
                <c:ptCount val="3"/>
                <c:pt idx="0">
                  <c:v>6913362</c:v>
                </c:pt>
                <c:pt idx="1">
                  <c:v>3397199</c:v>
                </c:pt>
                <c:pt idx="2">
                  <c:v>3516163</c:v>
                </c:pt>
              </c:numCache>
            </c:numRef>
          </c:val>
        </c:ser>
        <c:dLbls>
          <c:showVal val="1"/>
        </c:dLbls>
        <c:gapWidth val="100"/>
        <c:shape val="box"/>
        <c:axId val="119950336"/>
        <c:axId val="119984896"/>
        <c:axId val="0"/>
      </c:bar3DChart>
      <c:catAx>
        <c:axId val="119950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800" b="1" i="0" baseline="0">
                <a:solidFill>
                  <a:schemeClr val="tx2"/>
                </a:solidFill>
                <a:latin typeface="Calibri" pitchFamily="34" charset="0"/>
              </a:defRPr>
            </a:pPr>
            <a:endParaRPr lang="es-MX"/>
          </a:p>
        </c:txPr>
        <c:crossAx val="119984896"/>
        <c:crossesAt val="0"/>
        <c:lblAlgn val="ctr"/>
        <c:lblOffset val="100"/>
      </c:catAx>
      <c:valAx>
        <c:axId val="119984896"/>
        <c:scaling>
          <c:orientation val="minMax"/>
        </c:scaling>
        <c:delete val="1"/>
        <c:axPos val="l"/>
        <c:numFmt formatCode="0" sourceLinked="1"/>
        <c:majorTickMark val="none"/>
        <c:tickLblPos val="none"/>
        <c:crossAx val="119950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rotX val="50"/>
      <c:rotY val="210"/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pie3DChart>
        <c:varyColors val="1"/>
        <c:ser>
          <c:idx val="2"/>
          <c:order val="0"/>
          <c:tx>
            <c:strRef>
              <c:f>'III-1LIN6-00'!$A$4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662C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explosion val="8"/>
          <c:dPt>
            <c:idx val="0"/>
            <c:explosion val="28"/>
            <c:spPr>
              <a:solidFill>
                <a:srgbClr val="6E4924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spPr>
              <a:solidFill>
                <a:srgbClr val="707146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B3A979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3"/>
            <c:spPr>
              <a:solidFill>
                <a:srgbClr val="DDD9C3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-6.5255731922398932E-2"/>
                  <c:y val="1.0265698367915741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err="1"/>
                      <a:t>Menos</a:t>
                    </a:r>
                    <a:r>
                      <a:rPr lang="en-US" sz="1800" dirty="0"/>
                      <a:t> de </a:t>
                    </a:r>
                    <a:r>
                      <a:rPr lang="en-US" sz="1800" dirty="0" smtClean="0"/>
                      <a:t>2</a:t>
                    </a:r>
                    <a:r>
                      <a:rPr lang="en-US" sz="1800" dirty="0" smtClean="0">
                        <a:solidFill>
                          <a:schemeClr val="bg1"/>
                        </a:solidFill>
                      </a:rPr>
                      <a:t>i</a:t>
                    </a:r>
                    <a:r>
                      <a:rPr lang="en-US" sz="1800" dirty="0" smtClean="0"/>
                      <a:t>500 </a:t>
                    </a:r>
                    <a:r>
                      <a:rPr lang="en-US" sz="1800" dirty="0"/>
                      <a:t>hab. (62.0%)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3.5273368606702618E-2"/>
                  <c:y val="-4.2016806722689128E-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2 500-14 999 hab. (19.9%)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3.7037037037037056E-2"/>
                  <c:y val="-3.9215686274509803E-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15 000-99 999 hab. (6.9%)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4.2328042328042333E-2"/>
                  <c:y val="-3.3329839582970565E-4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100 000 y más hab. (11.2%)</a:t>
                    </a:r>
                  </a:p>
                </c:rich>
              </c:tx>
              <c:showVal val="1"/>
              <c:showCatName val="1"/>
            </c:dLbl>
            <c:numFmt formatCode="0.0" sourceLinked="0"/>
            <c:txPr>
              <a:bodyPr/>
              <a:lstStyle/>
              <a:p>
                <a:pPr>
                  <a:defRPr lang="en-US" sz="1800" b="1" i="0" baseline="0">
                    <a:solidFill>
                      <a:schemeClr val="tx2"/>
                    </a:solidFill>
                    <a:latin typeface="Calibri" pitchFamily="34" charset="0"/>
                  </a:defRPr>
                </a:pPr>
                <a:endParaRPr lang="es-MX"/>
              </a:p>
            </c:txPr>
            <c:showVal val="1"/>
            <c:showCatName val="1"/>
            <c:showLeaderLines val="1"/>
          </c:dLbls>
          <c:cat>
            <c:strRef>
              <c:f>'III-1LIN6-00'!$B$3:$E$3</c:f>
              <c:strCache>
                <c:ptCount val="4"/>
                <c:pt idx="0">
                  <c:v>Menos de 2 500 hab.</c:v>
                </c:pt>
                <c:pt idx="1">
                  <c:v>2 500-14 999 hab.</c:v>
                </c:pt>
                <c:pt idx="2">
                  <c:v>15 000-99 999 hab.</c:v>
                </c:pt>
                <c:pt idx="3">
                  <c:v>100 000 y más hab.</c:v>
                </c:pt>
              </c:strCache>
            </c:strRef>
          </c:cat>
          <c:val>
            <c:numRef>
              <c:f>'III-1LIN6-00'!$B$4:$E$4</c:f>
              <c:numCache>
                <c:formatCode>0.0</c:formatCode>
                <c:ptCount val="4"/>
                <c:pt idx="0">
                  <c:v>62</c:v>
                </c:pt>
                <c:pt idx="1">
                  <c:v>19.899999999999999</c:v>
                </c:pt>
                <c:pt idx="2">
                  <c:v>6.9</c:v>
                </c:pt>
                <c:pt idx="3">
                  <c:v>11.2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ln w="25400">
          <a:noFill/>
        </a:ln>
      </c:spPr>
    </c:sideWall>
    <c:plotArea>
      <c:layout/>
      <c:bar3DChart>
        <c:barDir val="bar"/>
        <c:grouping val="clustered"/>
        <c:ser>
          <c:idx val="0"/>
          <c:order val="0"/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22"/>
            <c:spPr>
              <a:solidFill>
                <a:srgbClr val="F29402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numFmt formatCode="0.0" sourceLinked="0"/>
            <c:txPr>
              <a:bodyPr/>
              <a:lstStyle/>
              <a:p>
                <a:pPr>
                  <a:defRPr lang="en-US" sz="1000" b="1" i="0" baseline="0">
                    <a:solidFill>
                      <a:schemeClr val="tx2"/>
                    </a:solidFill>
                    <a:latin typeface="Calibri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'III-1LIN7-00'!$B$6:$B$38</c:f>
              <c:strCache>
                <c:ptCount val="33"/>
                <c:pt idx="0">
                  <c:v>Aguascalientes</c:v>
                </c:pt>
                <c:pt idx="1">
                  <c:v>Coahuila de Zaragoza</c:v>
                </c:pt>
                <c:pt idx="2">
                  <c:v>Guanajuato</c:v>
                </c:pt>
                <c:pt idx="3">
                  <c:v>Zacatecas</c:v>
                </c:pt>
                <c:pt idx="4">
                  <c:v>Colima</c:v>
                </c:pt>
                <c:pt idx="5">
                  <c:v>Jalisco</c:v>
                </c:pt>
                <c:pt idx="6">
                  <c:v>Tamaulipas</c:v>
                </c:pt>
                <c:pt idx="7">
                  <c:v>Sinaloa</c:v>
                </c:pt>
                <c:pt idx="8">
                  <c:v>Nuevo León</c:v>
                </c:pt>
                <c:pt idx="9">
                  <c:v>Baja California</c:v>
                </c:pt>
                <c:pt idx="10">
                  <c:v>Distrito Federal</c:v>
                </c:pt>
                <c:pt idx="11">
                  <c:v>Querétaro</c:v>
                </c:pt>
                <c:pt idx="12">
                  <c:v>Baja California Sur</c:v>
                </c:pt>
                <c:pt idx="13">
                  <c:v>Morelos</c:v>
                </c:pt>
                <c:pt idx="14">
                  <c:v>Durango</c:v>
                </c:pt>
                <c:pt idx="15">
                  <c:v>Sonora</c:v>
                </c:pt>
                <c:pt idx="16">
                  <c:v>Tlaxcala</c:v>
                </c:pt>
                <c:pt idx="17">
                  <c:v>México</c:v>
                </c:pt>
                <c:pt idx="18">
                  <c:v>Tabasco</c:v>
                </c:pt>
                <c:pt idx="19">
                  <c:v> Michoacán de Ocampo</c:v>
                </c:pt>
                <c:pt idx="20">
                  <c:v>Chihuahua</c:v>
                </c:pt>
                <c:pt idx="21">
                  <c:v>Nayarit</c:v>
                </c:pt>
                <c:pt idx="22">
                  <c:v>Estados Unidos Mexicanos</c:v>
                </c:pt>
                <c:pt idx="23">
                  <c:v> Veracruz de Ignacio de la Llave</c:v>
                </c:pt>
                <c:pt idx="24">
                  <c:v>San Luis Potosí</c:v>
                </c:pt>
                <c:pt idx="25">
                  <c:v>Puebla</c:v>
                </c:pt>
                <c:pt idx="26">
                  <c:v>Campeche</c:v>
                </c:pt>
                <c:pt idx="27">
                  <c:v>Hidalgo</c:v>
                </c:pt>
                <c:pt idx="28">
                  <c:v>Guerrero</c:v>
                </c:pt>
                <c:pt idx="29">
                  <c:v>Quintana Roo</c:v>
                </c:pt>
                <c:pt idx="30">
                  <c:v>Chiapas</c:v>
                </c:pt>
                <c:pt idx="31">
                  <c:v>Yucatán</c:v>
                </c:pt>
                <c:pt idx="32">
                  <c:v>Oaxaca</c:v>
                </c:pt>
              </c:strCache>
            </c:strRef>
          </c:cat>
          <c:val>
            <c:numRef>
              <c:f>'III-1LIN7-00'!$C$6:$C$38</c:f>
              <c:numCache>
                <c:formatCode>0.0</c:formatCode>
                <c:ptCount val="33"/>
                <c:pt idx="0">
                  <c:v>0.22469985939358714</c:v>
                </c:pt>
                <c:pt idx="1">
                  <c:v>0.24361807034007643</c:v>
                </c:pt>
                <c:pt idx="2">
                  <c:v>0.29622563649350209</c:v>
                </c:pt>
                <c:pt idx="3">
                  <c:v>0.37179974290520007</c:v>
                </c:pt>
                <c:pt idx="4">
                  <c:v>0.67225757872187264</c:v>
                </c:pt>
                <c:pt idx="5">
                  <c:v>0.78305115346010012</c:v>
                </c:pt>
                <c:pt idx="6">
                  <c:v>0.78548035646716508</c:v>
                </c:pt>
                <c:pt idx="7">
                  <c:v>0.9137878828530146</c:v>
                </c:pt>
                <c:pt idx="8">
                  <c:v>0.9322117717958095</c:v>
                </c:pt>
                <c:pt idx="9">
                  <c:v>1.4161208584208298</c:v>
                </c:pt>
                <c:pt idx="10">
                  <c:v>1.4854024946044098</c:v>
                </c:pt>
                <c:pt idx="11">
                  <c:v>1.7702708474609978</c:v>
                </c:pt>
                <c:pt idx="12">
                  <c:v>1.825127980504007</c:v>
                </c:pt>
                <c:pt idx="13">
                  <c:v>1.919880709245636</c:v>
                </c:pt>
                <c:pt idx="14">
                  <c:v>2.1817224983131869</c:v>
                </c:pt>
                <c:pt idx="15">
                  <c:v>2.4550629713434367</c:v>
                </c:pt>
                <c:pt idx="16">
                  <c:v>2.6</c:v>
                </c:pt>
                <c:pt idx="17">
                  <c:v>2.6764803691823666</c:v>
                </c:pt>
                <c:pt idx="18">
                  <c:v>2.9419293612292172</c:v>
                </c:pt>
                <c:pt idx="19">
                  <c:v>3.4774663147082343</c:v>
                </c:pt>
                <c:pt idx="20">
                  <c:v>3.5097660262995678</c:v>
                </c:pt>
                <c:pt idx="21">
                  <c:v>5.2072224795734323</c:v>
                </c:pt>
                <c:pt idx="22">
                  <c:v>6.5977335696397255</c:v>
                </c:pt>
                <c:pt idx="23">
                  <c:v>9.2564659506858167</c:v>
                </c:pt>
                <c:pt idx="24">
                  <c:v>10.607674296735119</c:v>
                </c:pt>
                <c:pt idx="25">
                  <c:v>11.459842744138539</c:v>
                </c:pt>
                <c:pt idx="26">
                  <c:v>11.956678325535519</c:v>
                </c:pt>
                <c:pt idx="27">
                  <c:v>14.811452564346126</c:v>
                </c:pt>
                <c:pt idx="28">
                  <c:v>15.216369422318948</c:v>
                </c:pt>
                <c:pt idx="29">
                  <c:v>16.174754165923495</c:v>
                </c:pt>
                <c:pt idx="30">
                  <c:v>27.34846131060209</c:v>
                </c:pt>
                <c:pt idx="31">
                  <c:v>29.574884140474335</c:v>
                </c:pt>
                <c:pt idx="32">
                  <c:v>33.763741645006881</c:v>
                </c:pt>
              </c:numCache>
            </c:numRef>
          </c:val>
        </c:ser>
        <c:dLbls>
          <c:showVal val="1"/>
        </c:dLbls>
        <c:gapWidth val="50"/>
        <c:gapDepth val="100"/>
        <c:shape val="box"/>
        <c:axId val="119841536"/>
        <c:axId val="119843072"/>
        <c:axId val="0"/>
      </c:bar3DChart>
      <c:catAx>
        <c:axId val="11984153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 sz="1000" b="1" i="0" baseline="0">
                <a:solidFill>
                  <a:schemeClr val="tx2"/>
                </a:solidFill>
                <a:latin typeface="Calibri" pitchFamily="34" charset="0"/>
              </a:defRPr>
            </a:pPr>
            <a:endParaRPr lang="es-MX"/>
          </a:p>
        </c:txPr>
        <c:crossAx val="119843072"/>
        <c:crossesAt val="0"/>
        <c:lblAlgn val="ctr"/>
        <c:lblOffset val="100"/>
        <c:tickLblSkip val="1"/>
      </c:catAx>
      <c:valAx>
        <c:axId val="119843072"/>
        <c:scaling>
          <c:orientation val="minMax"/>
          <c:max val="40"/>
          <c:min val="0"/>
        </c:scaling>
        <c:delete val="1"/>
        <c:axPos val="t"/>
        <c:numFmt formatCode="0.0" sourceLinked="1"/>
        <c:majorTickMark val="none"/>
        <c:tickLblPos val="none"/>
        <c:crossAx val="119841536"/>
        <c:crosses val="max"/>
        <c:crossBetween val="between"/>
        <c:majorUnit val="5"/>
        <c:minorUnit val="1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'III-1LIN8-00'!$A$4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0"/>
            <c:spPr>
              <a:solidFill>
                <a:srgbClr val="00662C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spPr>
              <a:solidFill>
                <a:srgbClr val="B9CDE5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C3D69B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4.9050686183648433E-2"/>
                  <c:y val="-6.6319985093898942E-2"/>
                </c:manualLayout>
              </c:layout>
              <c:showVal val="1"/>
            </c:dLbl>
            <c:dLbl>
              <c:idx val="1"/>
              <c:layout>
                <c:manualLayout>
                  <c:x val="3.9890962368985601E-2"/>
                  <c:y val="-7.1811269297229557E-2"/>
                </c:manualLayout>
              </c:layout>
              <c:showVal val="1"/>
            </c:dLbl>
            <c:dLbl>
              <c:idx val="2"/>
              <c:layout>
                <c:manualLayout>
                  <c:x val="4.4796114738757421E-2"/>
                  <c:y val="-6.890511364715265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'III-1LIN8-00'!$B$3:$D$3</c:f>
              <c:strCache>
                <c:ptCount val="3"/>
                <c:pt idx="0">
                  <c:v>EUM</c:v>
                </c:pt>
                <c:pt idx="1">
                  <c:v>Mayor IDH </c:v>
                </c:pt>
                <c:pt idx="2">
                  <c:v>Menor IDH</c:v>
                </c:pt>
              </c:strCache>
            </c:strRef>
          </c:cat>
          <c:val>
            <c:numRef>
              <c:f>'III-1LIN8-00'!$B$4:$D$4</c:f>
              <c:numCache>
                <c:formatCode>0.0</c:formatCode>
                <c:ptCount val="3"/>
                <c:pt idx="0">
                  <c:v>6.6</c:v>
                </c:pt>
                <c:pt idx="1">
                  <c:v>1.6</c:v>
                </c:pt>
                <c:pt idx="2" formatCode="General">
                  <c:v>73.3</c:v>
                </c:pt>
              </c:numCache>
            </c:numRef>
          </c:val>
        </c:ser>
        <c:gapWidth val="50"/>
        <c:shape val="box"/>
        <c:axId val="120151424"/>
        <c:axId val="120161408"/>
        <c:axId val="0"/>
      </c:bar3DChart>
      <c:catAx>
        <c:axId val="12015142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800" b="1">
                <a:solidFill>
                  <a:schemeClr val="tx2"/>
                </a:solidFill>
              </a:defRPr>
            </a:pPr>
            <a:endParaRPr lang="es-MX"/>
          </a:p>
        </c:txPr>
        <c:crossAx val="120161408"/>
        <c:crosses val="autoZero"/>
        <c:auto val="1"/>
        <c:lblAlgn val="ctr"/>
        <c:lblOffset val="100"/>
      </c:catAx>
      <c:valAx>
        <c:axId val="120161408"/>
        <c:scaling>
          <c:orientation val="minMax"/>
        </c:scaling>
        <c:delete val="1"/>
        <c:axPos val="l"/>
        <c:numFmt formatCode="0.0" sourceLinked="1"/>
        <c:tickLblPos val="none"/>
        <c:crossAx val="120151424"/>
        <c:crosses val="autoZero"/>
        <c:crossBetween val="between"/>
      </c:valAx>
    </c:plotArea>
    <c:plotVisOnly val="1"/>
  </c:chart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'III-1LIN10-00'!$A$4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3D69B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0"/>
            <c:spPr>
              <a:solidFill>
                <a:srgbClr val="00662C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spPr>
              <a:solidFill>
                <a:srgbClr val="B9CDE5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3.0952380952380953E-2"/>
                  <c:y val="-3.8903625110521679E-2"/>
                </c:manualLayout>
              </c:layout>
              <c:showVal val="1"/>
            </c:dLbl>
            <c:dLbl>
              <c:idx val="1"/>
              <c:layout>
                <c:manualLayout>
                  <c:x val="3.5714285714285712E-2"/>
                  <c:y val="-4.2440318302387266E-2"/>
                </c:manualLayout>
              </c:layout>
              <c:showVal val="1"/>
            </c:dLbl>
            <c:dLbl>
              <c:idx val="2"/>
              <c:layout>
                <c:manualLayout>
                  <c:x val="3.3333333333333354E-2"/>
                  <c:y val="-4.2440318302387266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'III-1LIN10-00'!$B$3:$D$3</c:f>
              <c:strCache>
                <c:ptCount val="3"/>
                <c:pt idx="0">
                  <c:v>EUM</c:v>
                </c:pt>
                <c:pt idx="1">
                  <c:v>Mayor IDH </c:v>
                </c:pt>
                <c:pt idx="2">
                  <c:v>Menor IDH</c:v>
                </c:pt>
              </c:strCache>
            </c:strRef>
          </c:cat>
          <c:val>
            <c:numRef>
              <c:f>'III-1LIN10-00'!$B$4:$D$4</c:f>
              <c:numCache>
                <c:formatCode>0.0</c:formatCode>
                <c:ptCount val="3"/>
                <c:pt idx="0">
                  <c:v>1.4901278093088153</c:v>
                </c:pt>
                <c:pt idx="1">
                  <c:v>0.7233662623194026</c:v>
                </c:pt>
                <c:pt idx="2">
                  <c:v>9.2700375762349658</c:v>
                </c:pt>
              </c:numCache>
            </c:numRef>
          </c:val>
        </c:ser>
        <c:gapWidth val="100"/>
        <c:shape val="box"/>
        <c:axId val="120276864"/>
        <c:axId val="120278400"/>
        <c:axId val="0"/>
      </c:bar3DChart>
      <c:catAx>
        <c:axId val="12027686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800" b="1">
                <a:solidFill>
                  <a:schemeClr val="tx2"/>
                </a:solidFill>
              </a:defRPr>
            </a:pPr>
            <a:endParaRPr lang="es-MX"/>
          </a:p>
        </c:txPr>
        <c:crossAx val="120278400"/>
        <c:crosses val="autoZero"/>
        <c:auto val="1"/>
        <c:lblAlgn val="ctr"/>
        <c:lblOffset val="100"/>
      </c:catAx>
      <c:valAx>
        <c:axId val="120278400"/>
        <c:scaling>
          <c:orientation val="minMax"/>
        </c:scaling>
        <c:delete val="1"/>
        <c:axPos val="l"/>
        <c:numFmt formatCode="0.0" sourceLinked="1"/>
        <c:tickLblPos val="none"/>
        <c:crossAx val="120276864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>
        <c:manualLayout>
          <c:layoutTarget val="inner"/>
          <c:xMode val="edge"/>
          <c:yMode val="edge"/>
          <c:x val="0.29688935014929135"/>
          <c:y val="5.5473178212273995E-2"/>
          <c:w val="0.70311064985071658"/>
          <c:h val="0.88905364357545191"/>
        </c:manualLayout>
      </c:layout>
      <c:barChart>
        <c:barDir val="bar"/>
        <c:grouping val="clustered"/>
        <c:ser>
          <c:idx val="0"/>
          <c:order val="0"/>
          <c:spPr>
            <a:gradFill>
              <a:gsLst>
                <a:gs pos="0">
                  <a:srgbClr val="7B7A45"/>
                </a:gs>
                <a:gs pos="50000">
                  <a:srgbClr val="B4B37A"/>
                </a:gs>
                <a:gs pos="100000">
                  <a:srgbClr val="7B7A45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0" h="0"/>
            </a:sp3d>
          </c:spPr>
          <c:cat>
            <c:strRef>
              <c:f>I.5!$A$33:$A$50</c:f>
              <c:strCache>
                <c:ptCount val="18"/>
                <c:pt idx="0">
                  <c:v>0-4 años</c:v>
                </c:pt>
                <c:pt idx="1">
                  <c:v>5-9 años</c:v>
                </c:pt>
                <c:pt idx="2">
                  <c:v>10-14  años</c:v>
                </c:pt>
                <c:pt idx="3">
                  <c:v>15-19  años</c:v>
                </c:pt>
                <c:pt idx="4">
                  <c:v>20-24  años</c:v>
                </c:pt>
                <c:pt idx="5">
                  <c:v>25-29  años</c:v>
                </c:pt>
                <c:pt idx="6">
                  <c:v>30-34  años</c:v>
                </c:pt>
                <c:pt idx="7">
                  <c:v>35-39  años</c:v>
                </c:pt>
                <c:pt idx="8">
                  <c:v>40-44  años</c:v>
                </c:pt>
                <c:pt idx="9">
                  <c:v>45-49  años</c:v>
                </c:pt>
                <c:pt idx="10">
                  <c:v>50-54  años</c:v>
                </c:pt>
                <c:pt idx="11">
                  <c:v>55-59  años</c:v>
                </c:pt>
                <c:pt idx="12">
                  <c:v>60-64  años</c:v>
                </c:pt>
                <c:pt idx="13">
                  <c:v>65-69  años</c:v>
                </c:pt>
                <c:pt idx="14">
                  <c:v>70-74  años</c:v>
                </c:pt>
                <c:pt idx="15">
                  <c:v>75-79  años</c:v>
                </c:pt>
                <c:pt idx="16">
                  <c:v>80-84  años</c:v>
                </c:pt>
                <c:pt idx="17">
                  <c:v>85 y más años</c:v>
                </c:pt>
              </c:strCache>
            </c:strRef>
          </c:cat>
          <c:val>
            <c:numRef>
              <c:f>I.5!$E$33:$E$50</c:f>
              <c:numCache>
                <c:formatCode>0.0</c:formatCode>
                <c:ptCount val="18"/>
                <c:pt idx="0">
                  <c:v>-6.4</c:v>
                </c:pt>
                <c:pt idx="1">
                  <c:v>-6.6</c:v>
                </c:pt>
                <c:pt idx="2">
                  <c:v>-6.5</c:v>
                </c:pt>
                <c:pt idx="3">
                  <c:v>-5.9</c:v>
                </c:pt>
                <c:pt idx="4">
                  <c:v>-4.5999999999999996</c:v>
                </c:pt>
                <c:pt idx="5">
                  <c:v>-3.8</c:v>
                </c:pt>
                <c:pt idx="6">
                  <c:v>-3.2</c:v>
                </c:pt>
                <c:pt idx="7">
                  <c:v>-2.7</c:v>
                </c:pt>
                <c:pt idx="8">
                  <c:v>-2.1</c:v>
                </c:pt>
                <c:pt idx="9">
                  <c:v>-1.8</c:v>
                </c:pt>
                <c:pt idx="10">
                  <c:v>-1.4</c:v>
                </c:pt>
                <c:pt idx="11">
                  <c:v>-1.1000000000000001</c:v>
                </c:pt>
                <c:pt idx="12">
                  <c:v>-1</c:v>
                </c:pt>
                <c:pt idx="13">
                  <c:v>-0.70000000000000062</c:v>
                </c:pt>
                <c:pt idx="14">
                  <c:v>-0.5</c:v>
                </c:pt>
                <c:pt idx="15">
                  <c:v>-0.30000000000000032</c:v>
                </c:pt>
                <c:pt idx="16">
                  <c:v>-0.2</c:v>
                </c:pt>
                <c:pt idx="17">
                  <c:v>-0.2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DF9603"/>
                </a:gs>
                <a:gs pos="50000">
                  <a:srgbClr val="FDCD6D"/>
                </a:gs>
                <a:gs pos="100000">
                  <a:srgbClr val="DF9603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0" h="0"/>
            </a:sp3d>
          </c:spPr>
          <c:cat>
            <c:strRef>
              <c:f>I.5!$A$33:$A$50</c:f>
              <c:strCache>
                <c:ptCount val="18"/>
                <c:pt idx="0">
                  <c:v>0-4 años</c:v>
                </c:pt>
                <c:pt idx="1">
                  <c:v>5-9 años</c:v>
                </c:pt>
                <c:pt idx="2">
                  <c:v>10-14  años</c:v>
                </c:pt>
                <c:pt idx="3">
                  <c:v>15-19  años</c:v>
                </c:pt>
                <c:pt idx="4">
                  <c:v>20-24  años</c:v>
                </c:pt>
                <c:pt idx="5">
                  <c:v>25-29  años</c:v>
                </c:pt>
                <c:pt idx="6">
                  <c:v>30-34  años</c:v>
                </c:pt>
                <c:pt idx="7">
                  <c:v>35-39  años</c:v>
                </c:pt>
                <c:pt idx="8">
                  <c:v>40-44  años</c:v>
                </c:pt>
                <c:pt idx="9">
                  <c:v>45-49  años</c:v>
                </c:pt>
                <c:pt idx="10">
                  <c:v>50-54  años</c:v>
                </c:pt>
                <c:pt idx="11">
                  <c:v>55-59  años</c:v>
                </c:pt>
                <c:pt idx="12">
                  <c:v>60-64  años</c:v>
                </c:pt>
                <c:pt idx="13">
                  <c:v>65-69  años</c:v>
                </c:pt>
                <c:pt idx="14">
                  <c:v>70-74  años</c:v>
                </c:pt>
                <c:pt idx="15">
                  <c:v>75-79  años</c:v>
                </c:pt>
                <c:pt idx="16">
                  <c:v>80-84  años</c:v>
                </c:pt>
                <c:pt idx="17">
                  <c:v>85 y más años</c:v>
                </c:pt>
              </c:strCache>
            </c:strRef>
          </c:cat>
          <c:val>
            <c:numRef>
              <c:f>I.5!$F$33:$F$50</c:f>
              <c:numCache>
                <c:formatCode>0.0</c:formatCode>
                <c:ptCount val="18"/>
                <c:pt idx="0">
                  <c:v>6.2</c:v>
                </c:pt>
                <c:pt idx="1">
                  <c:v>6.5</c:v>
                </c:pt>
                <c:pt idx="2">
                  <c:v>6.4</c:v>
                </c:pt>
                <c:pt idx="3">
                  <c:v>6.1</c:v>
                </c:pt>
                <c:pt idx="4">
                  <c:v>5.0999999999999996</c:v>
                </c:pt>
                <c:pt idx="5">
                  <c:v>4.2</c:v>
                </c:pt>
                <c:pt idx="6">
                  <c:v>3.5</c:v>
                </c:pt>
                <c:pt idx="7">
                  <c:v>2.9</c:v>
                </c:pt>
                <c:pt idx="8">
                  <c:v>2.2000000000000002</c:v>
                </c:pt>
                <c:pt idx="9">
                  <c:v>1.9000000000000001</c:v>
                </c:pt>
                <c:pt idx="10">
                  <c:v>1.5</c:v>
                </c:pt>
                <c:pt idx="11">
                  <c:v>1.2</c:v>
                </c:pt>
                <c:pt idx="12">
                  <c:v>1</c:v>
                </c:pt>
                <c:pt idx="13">
                  <c:v>0.8</c:v>
                </c:pt>
                <c:pt idx="14">
                  <c:v>0.5</c:v>
                </c:pt>
                <c:pt idx="15">
                  <c:v>0.4</c:v>
                </c:pt>
                <c:pt idx="16">
                  <c:v>0.30000000000000032</c:v>
                </c:pt>
                <c:pt idx="17">
                  <c:v>0.30000000000000032</c:v>
                </c:pt>
              </c:numCache>
            </c:numRef>
          </c:val>
        </c:ser>
        <c:gapWidth val="33"/>
        <c:overlap val="100"/>
        <c:axId val="115652480"/>
        <c:axId val="115654016"/>
      </c:barChart>
      <c:catAx>
        <c:axId val="115652480"/>
        <c:scaling>
          <c:orientation val="minMax"/>
        </c:scaling>
        <c:delete val="1"/>
        <c:axPos val="l"/>
        <c:numFmt formatCode="@" sourceLinked="1"/>
        <c:majorTickMark val="none"/>
        <c:tickLblPos val="none"/>
        <c:crossAx val="115654016"/>
        <c:crosses val="autoZero"/>
        <c:auto val="1"/>
        <c:lblAlgn val="ctr"/>
        <c:lblOffset val="100"/>
      </c:catAx>
      <c:valAx>
        <c:axId val="115654016"/>
        <c:scaling>
          <c:orientation val="minMax"/>
          <c:max val="6.8"/>
          <c:min val="-6.8"/>
        </c:scaling>
        <c:delete val="1"/>
        <c:axPos val="b"/>
        <c:numFmt formatCode="0.0" sourceLinked="1"/>
        <c:tickLblPos val="none"/>
        <c:crossAx val="115652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46997819828973286"/>
          <c:y val="3.6018336607727602E-2"/>
          <c:w val="0.49417950780346348"/>
          <c:h val="0.83327119719072462"/>
        </c:manualLayout>
      </c:layout>
      <c:bar3DChart>
        <c:barDir val="bar"/>
        <c:grouping val="clustered"/>
        <c:ser>
          <c:idx val="2"/>
          <c:order val="0"/>
          <c:tx>
            <c:strRef>
              <c:f>'III-2REL1-00'!$D$3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662C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2401433691756453E-3"/>
                  <c:y val="3.2743942370661847E-3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'III-2REL1-00'!$A$4:$A$7</c:f>
              <c:strCache>
                <c:ptCount val="4"/>
                <c:pt idx="0">
                  <c:v>Católica</c:v>
                </c:pt>
                <c:pt idx="1">
                  <c:v>Protestante o evangélica</c:v>
                </c:pt>
                <c:pt idx="2">
                  <c:v>Otras</c:v>
                </c:pt>
                <c:pt idx="3">
                  <c:v>Ninguna</c:v>
                </c:pt>
              </c:strCache>
            </c:strRef>
          </c:cat>
          <c:val>
            <c:numRef>
              <c:f>'III-2REL1-00'!$D$4:$D$7</c:f>
              <c:numCache>
                <c:formatCode>0.0</c:formatCode>
                <c:ptCount val="4"/>
                <c:pt idx="0">
                  <c:v>83.86999999999999</c:v>
                </c:pt>
                <c:pt idx="1">
                  <c:v>7.56</c:v>
                </c:pt>
                <c:pt idx="2">
                  <c:v>2.478577547576811</c:v>
                </c:pt>
                <c:pt idx="3">
                  <c:v>4.6399999999999997</c:v>
                </c:pt>
              </c:numCache>
            </c:numRef>
          </c:val>
        </c:ser>
        <c:ser>
          <c:idx val="1"/>
          <c:order val="1"/>
          <c:tx>
            <c:strRef>
              <c:f>'III-2REL1-00'!$C$3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29402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'III-2REL1-00'!$A$4:$A$7</c:f>
              <c:strCache>
                <c:ptCount val="4"/>
                <c:pt idx="0">
                  <c:v>Católica</c:v>
                </c:pt>
                <c:pt idx="1">
                  <c:v>Protestante o evangélica</c:v>
                </c:pt>
                <c:pt idx="2">
                  <c:v>Otras</c:v>
                </c:pt>
                <c:pt idx="3">
                  <c:v>Ninguna</c:v>
                </c:pt>
              </c:strCache>
            </c:strRef>
          </c:cat>
          <c:val>
            <c:numRef>
              <c:f>'III-2REL1-00'!$C$4:$C$7</c:f>
              <c:numCache>
                <c:formatCode>0.0</c:formatCode>
                <c:ptCount val="4"/>
                <c:pt idx="0">
                  <c:v>88</c:v>
                </c:pt>
                <c:pt idx="1">
                  <c:v>5.2</c:v>
                </c:pt>
                <c:pt idx="2">
                  <c:v>2.4</c:v>
                </c:pt>
                <c:pt idx="3">
                  <c:v>3.5</c:v>
                </c:pt>
              </c:numCache>
            </c:numRef>
          </c:val>
        </c:ser>
        <c:ser>
          <c:idx val="0"/>
          <c:order val="2"/>
          <c:tx>
            <c:strRef>
              <c:f>'III-2REL1-00'!$B$3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9BC11B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2401433691756453E-3"/>
                  <c:y val="-3.2743942370661847E-3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'III-2REL1-00'!$A$4:$A$7</c:f>
              <c:strCache>
                <c:ptCount val="4"/>
                <c:pt idx="0">
                  <c:v>Católica</c:v>
                </c:pt>
                <c:pt idx="1">
                  <c:v>Protestante o evangélica</c:v>
                </c:pt>
                <c:pt idx="2">
                  <c:v>Otras</c:v>
                </c:pt>
                <c:pt idx="3">
                  <c:v>Ninguna</c:v>
                </c:pt>
              </c:strCache>
            </c:strRef>
          </c:cat>
          <c:val>
            <c:numRef>
              <c:f>'III-2REL1-00'!$B$4:$B$7</c:f>
              <c:numCache>
                <c:formatCode>0.0</c:formatCode>
                <c:ptCount val="4"/>
                <c:pt idx="0">
                  <c:v>89.7</c:v>
                </c:pt>
                <c:pt idx="1">
                  <c:v>4.9000000000000004</c:v>
                </c:pt>
                <c:pt idx="2">
                  <c:v>1.5</c:v>
                </c:pt>
                <c:pt idx="3">
                  <c:v>3.2</c:v>
                </c:pt>
              </c:numCache>
            </c:numRef>
          </c:val>
        </c:ser>
        <c:gapWidth val="100"/>
        <c:shape val="box"/>
        <c:axId val="120332672"/>
        <c:axId val="120334208"/>
        <c:axId val="0"/>
      </c:bar3DChart>
      <c:catAx>
        <c:axId val="120332672"/>
        <c:scaling>
          <c:orientation val="maxMin"/>
        </c:scaling>
        <c:axPos val="l"/>
        <c:tickLblPos val="nextTo"/>
        <c:txPr>
          <a:bodyPr rot="0" vert="horz" anchor="ctr" anchorCtr="1"/>
          <a:lstStyle/>
          <a:p>
            <a:pPr>
              <a:defRPr lang="en-US" sz="1400" b="1">
                <a:solidFill>
                  <a:schemeClr val="tx2"/>
                </a:solidFill>
              </a:defRPr>
            </a:pPr>
            <a:endParaRPr lang="es-MX"/>
          </a:p>
        </c:txPr>
        <c:crossAx val="120334208"/>
        <c:crosses val="autoZero"/>
        <c:auto val="1"/>
        <c:lblAlgn val="ctr"/>
        <c:lblOffset val="100"/>
      </c:catAx>
      <c:valAx>
        <c:axId val="120334208"/>
        <c:scaling>
          <c:orientation val="minMax"/>
        </c:scaling>
        <c:delete val="1"/>
        <c:axPos val="t"/>
        <c:numFmt formatCode="0.0" sourceLinked="1"/>
        <c:tickLblPos val="none"/>
        <c:crossAx val="120332672"/>
        <c:crosses val="autoZero"/>
        <c:crossBetween val="between"/>
      </c:valAx>
    </c:plotArea>
    <c:plotVisOnly val="1"/>
  </c:chart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26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4.169562195969514E-3"/>
          <c:y val="7.4641786071309571E-2"/>
          <c:w val="0.97776233495482967"/>
          <c:h val="0.62039274945985567"/>
        </c:manualLayout>
      </c:layout>
      <c:bar3DChart>
        <c:barDir val="col"/>
        <c:grouping val="clustered"/>
        <c:ser>
          <c:idx val="1"/>
          <c:order val="0"/>
          <c:tx>
            <c:strRef>
              <c:f>Gráfico1!$B$2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29402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7322404371584667E-2"/>
                  <c:y val="-2.2988505747126436E-2"/>
                </c:manualLayout>
              </c:layout>
              <c:showVal val="1"/>
            </c:dLbl>
            <c:dLbl>
              <c:idx val="1"/>
              <c:layout>
                <c:manualLayout>
                  <c:x val="2.7322404371584667E-2"/>
                  <c:y val="-2.5078369905956112E-2"/>
                </c:manualLayout>
              </c:layout>
              <c:showVal val="1"/>
            </c:dLbl>
            <c:dLbl>
              <c:idx val="2"/>
              <c:layout>
                <c:manualLayout>
                  <c:x val="2.3224043715846993E-2"/>
                  <c:y val="-2.0898806144529811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 i="0" u="none" strike="noStrike" baseline="0">
                    <a:solidFill>
                      <a:schemeClr val="tx2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showVal val="1"/>
          </c:dLbls>
          <c:cat>
            <c:strRef>
              <c:f>Gráfico1!$A$3:$A$5</c:f>
              <c:strCache>
                <c:ptCount val="3"/>
                <c:pt idx="0">
                  <c:v>Total</c:v>
                </c:pt>
                <c:pt idx="1">
                  <c:v>Hombres</c:v>
                </c:pt>
                <c:pt idx="2">
                  <c:v>Mujeres</c:v>
                </c:pt>
              </c:strCache>
            </c:strRef>
          </c:cat>
          <c:val>
            <c:numRef>
              <c:f>Gráfico1!$B$3:$B$5</c:f>
              <c:numCache>
                <c:formatCode>0.0</c:formatCode>
                <c:ptCount val="3"/>
                <c:pt idx="0">
                  <c:v>49.33</c:v>
                </c:pt>
                <c:pt idx="1">
                  <c:v>70.34</c:v>
                </c:pt>
                <c:pt idx="2">
                  <c:v>29.89</c:v>
                </c:pt>
              </c:numCache>
            </c:numRef>
          </c:val>
        </c:ser>
        <c:ser>
          <c:idx val="2"/>
          <c:order val="1"/>
          <c:tx>
            <c:strRef>
              <c:f>Gráfico1!$C$2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662C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1857923497267812E-2"/>
                  <c:y val="-2.7168234064785787E-2"/>
                </c:manualLayout>
              </c:layout>
              <c:showVal val="1"/>
            </c:dLbl>
            <c:dLbl>
              <c:idx val="1"/>
              <c:layout>
                <c:manualLayout>
                  <c:x val="2.1857923497267812E-2"/>
                  <c:y val="-2.2988505747126436E-2"/>
                </c:manualLayout>
              </c:layout>
              <c:showVal val="1"/>
            </c:dLbl>
            <c:dLbl>
              <c:idx val="2"/>
              <c:layout>
                <c:manualLayout>
                  <c:x val="2.5956284153005438E-2"/>
                  <c:y val="-2.5078369905956112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 i="0" u="none" strike="noStrike" baseline="0">
                    <a:solidFill>
                      <a:schemeClr val="tx2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showVal val="1"/>
          </c:dLbls>
          <c:cat>
            <c:strRef>
              <c:f>Gráfico1!$A$3:$A$5</c:f>
              <c:strCache>
                <c:ptCount val="3"/>
                <c:pt idx="0">
                  <c:v>Total</c:v>
                </c:pt>
                <c:pt idx="1">
                  <c:v>Hombres</c:v>
                </c:pt>
                <c:pt idx="2">
                  <c:v>Mujeres</c:v>
                </c:pt>
              </c:strCache>
            </c:strRef>
          </c:cat>
          <c:val>
            <c:numRef>
              <c:f>Gráfico1!$C$3:$C$5</c:f>
              <c:numCache>
                <c:formatCode>0.0</c:formatCode>
                <c:ptCount val="3"/>
                <c:pt idx="0">
                  <c:v>52.63</c:v>
                </c:pt>
                <c:pt idx="1">
                  <c:v>73.36999999999999</c:v>
                </c:pt>
                <c:pt idx="2">
                  <c:v>33.32</c:v>
                </c:pt>
              </c:numCache>
            </c:numRef>
          </c:val>
        </c:ser>
        <c:dLbls>
          <c:showVal val="1"/>
        </c:dLbls>
        <c:gapWidth val="100"/>
        <c:shape val="box"/>
        <c:axId val="120425472"/>
        <c:axId val="120447744"/>
        <c:axId val="0"/>
      </c:bar3DChart>
      <c:catAx>
        <c:axId val="1204254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n-US" sz="1400" b="1" i="0" u="none" strike="noStrike" baseline="0">
                <a:solidFill>
                  <a:schemeClr val="tx2"/>
                </a:solidFill>
                <a:latin typeface="Calibri"/>
                <a:ea typeface="Calibri"/>
                <a:cs typeface="Calibri"/>
              </a:defRPr>
            </a:pPr>
            <a:endParaRPr lang="es-MX"/>
          </a:p>
        </c:txPr>
        <c:crossAx val="120447744"/>
        <c:crosses val="autoZero"/>
        <c:auto val="1"/>
        <c:lblAlgn val="ctr"/>
        <c:lblOffset val="100"/>
      </c:catAx>
      <c:valAx>
        <c:axId val="120447744"/>
        <c:scaling>
          <c:orientation val="minMax"/>
        </c:scaling>
        <c:delete val="1"/>
        <c:axPos val="l"/>
        <c:numFmt formatCode="0.0" sourceLinked="1"/>
        <c:tickLblPos val="none"/>
        <c:crossAx val="1204254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txPr>
        <a:bodyPr/>
        <a:lstStyle/>
        <a:p>
          <a:pPr>
            <a:defRPr lang="en-US" sz="1800" b="1">
              <a:solidFill>
                <a:schemeClr val="tx2"/>
              </a:solidFill>
            </a:defRPr>
          </a:pPr>
          <a:endParaRPr lang="es-MX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26"/>
  <c:chart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681163044034538"/>
          <c:y val="3.7235040514082815E-2"/>
          <c:w val="0.70989333157867907"/>
          <c:h val="0.82947133943250873"/>
        </c:manualLayout>
      </c:layout>
      <c:bar3DChart>
        <c:barDir val="bar"/>
        <c:grouping val="clustered"/>
        <c:ser>
          <c:idx val="2"/>
          <c:order val="0"/>
          <c:tx>
            <c:strRef>
              <c:f>'Gráfico 2'!$A$5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DCD6D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/>
            </a:sp3d>
          </c:spPr>
          <c:dLbls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2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showVal val="1"/>
          </c:dLbls>
          <c:cat>
            <c:strRef>
              <c:f>'Gráfico 2'!$B$2:$E$2</c:f>
              <c:strCache>
                <c:ptCount val="4"/>
                <c:pt idx="0">
                  <c:v>Menos de 2 500 hab.</c:v>
                </c:pt>
                <c:pt idx="1">
                  <c:v>2 500-14 999 hab.</c:v>
                </c:pt>
                <c:pt idx="2">
                  <c:v>15 000-99 999 hab.</c:v>
                </c:pt>
                <c:pt idx="3">
                  <c:v>100 000 y más hab.</c:v>
                </c:pt>
              </c:strCache>
            </c:strRef>
          </c:cat>
          <c:val>
            <c:numRef>
              <c:f>'Gráfico 2'!$B$5:$E$5</c:f>
              <c:numCache>
                <c:formatCode>0.0</c:formatCode>
                <c:ptCount val="4"/>
                <c:pt idx="0">
                  <c:v>17.085124995405092</c:v>
                </c:pt>
                <c:pt idx="1">
                  <c:v>28.790395947615899</c:v>
                </c:pt>
                <c:pt idx="2">
                  <c:v>36.014304756975221</c:v>
                </c:pt>
                <c:pt idx="3">
                  <c:v>41.095524919040386</c:v>
                </c:pt>
              </c:numCache>
            </c:numRef>
          </c:val>
        </c:ser>
        <c:ser>
          <c:idx val="1"/>
          <c:order val="1"/>
          <c:tx>
            <c:strRef>
              <c:f>'Gráfico 2'!$A$4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B4B37A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/>
            </a:sp3d>
          </c:spPr>
          <c:dLbls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2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showVal val="1"/>
          </c:dLbls>
          <c:cat>
            <c:strRef>
              <c:f>'Gráfico 2'!$B$2:$E$2</c:f>
              <c:strCache>
                <c:ptCount val="4"/>
                <c:pt idx="0">
                  <c:v>Menos de 2 500 hab.</c:v>
                </c:pt>
                <c:pt idx="1">
                  <c:v>2 500-14 999 hab.</c:v>
                </c:pt>
                <c:pt idx="2">
                  <c:v>15 000-99 999 hab.</c:v>
                </c:pt>
                <c:pt idx="3">
                  <c:v>100 000 y más hab.</c:v>
                </c:pt>
              </c:strCache>
            </c:strRef>
          </c:cat>
          <c:val>
            <c:numRef>
              <c:f>'Gráfico 2'!$B$4:$E$4</c:f>
              <c:numCache>
                <c:formatCode>0.0</c:formatCode>
                <c:ptCount val="4"/>
                <c:pt idx="0">
                  <c:v>74.323092564618179</c:v>
                </c:pt>
                <c:pt idx="1">
                  <c:v>73.50410948483632</c:v>
                </c:pt>
                <c:pt idx="2">
                  <c:v>73.736203698749804</c:v>
                </c:pt>
                <c:pt idx="3">
                  <c:v>72.782019242108447</c:v>
                </c:pt>
              </c:numCache>
            </c:numRef>
          </c:val>
        </c:ser>
        <c:ser>
          <c:idx val="0"/>
          <c:order val="2"/>
          <c:tx>
            <c:strRef>
              <c:f>'Gráfico 2'!$A$3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662C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/>
            </a:sp3d>
          </c:spPr>
          <c:dLbls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2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showVal val="1"/>
          </c:dLbls>
          <c:cat>
            <c:strRef>
              <c:f>'Gráfico 2'!$B$2:$E$2</c:f>
              <c:strCache>
                <c:ptCount val="4"/>
                <c:pt idx="0">
                  <c:v>Menos de 2 500 hab.</c:v>
                </c:pt>
                <c:pt idx="1">
                  <c:v>2 500-14 999 hab.</c:v>
                </c:pt>
                <c:pt idx="2">
                  <c:v>15 000-99 999 hab.</c:v>
                </c:pt>
                <c:pt idx="3">
                  <c:v>100 000 y más hab.</c:v>
                </c:pt>
              </c:strCache>
            </c:strRef>
          </c:cat>
          <c:val>
            <c:numRef>
              <c:f>'Gráfico 2'!$B$3:$E$3</c:f>
              <c:numCache>
                <c:formatCode>0.0</c:formatCode>
                <c:ptCount val="4"/>
                <c:pt idx="0">
                  <c:v>45.206714658628485</c:v>
                </c:pt>
                <c:pt idx="1">
                  <c:v>50.356598587314174</c:v>
                </c:pt>
                <c:pt idx="2">
                  <c:v>54.053856193534898</c:v>
                </c:pt>
                <c:pt idx="3">
                  <c:v>56.275698531215134</c:v>
                </c:pt>
              </c:numCache>
            </c:numRef>
          </c:val>
        </c:ser>
        <c:dLbls>
          <c:showVal val="1"/>
        </c:dLbls>
        <c:gapWidth val="100"/>
        <c:shape val="box"/>
        <c:axId val="120475008"/>
        <c:axId val="120489088"/>
        <c:axId val="0"/>
      </c:bar3DChart>
      <c:catAx>
        <c:axId val="120475008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chemeClr val="tx2"/>
                </a:solidFill>
                <a:latin typeface="Calibri"/>
                <a:ea typeface="Calibri"/>
                <a:cs typeface="Calibri"/>
              </a:defRPr>
            </a:pPr>
            <a:endParaRPr lang="es-MX"/>
          </a:p>
        </c:txPr>
        <c:crossAx val="120489088"/>
        <c:crosses val="autoZero"/>
        <c:auto val="1"/>
        <c:lblAlgn val="ctr"/>
        <c:lblOffset val="100"/>
      </c:catAx>
      <c:valAx>
        <c:axId val="120489088"/>
        <c:scaling>
          <c:orientation val="minMax"/>
        </c:scaling>
        <c:delete val="1"/>
        <c:axPos val="b"/>
        <c:numFmt formatCode="0.0" sourceLinked="1"/>
        <c:tickLblPos val="nextTo"/>
        <c:crossAx val="1204750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76778858884004"/>
          <c:y val="0.9252045482249075"/>
          <c:w val="0.52727712500901458"/>
          <c:h val="5.8433971466836467E-2"/>
        </c:manualLayout>
      </c:layout>
      <c:txPr>
        <a:bodyPr/>
        <a:lstStyle/>
        <a:p>
          <a:pPr>
            <a:defRPr sz="1800" b="1">
              <a:solidFill>
                <a:schemeClr val="tx2"/>
              </a:solidFill>
            </a:defRPr>
          </a:pPr>
          <a:endParaRPr lang="es-MX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26"/>
  <c:chart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2.0776428610294995E-2"/>
          <c:y val="3.6517740837950806E-2"/>
          <c:w val="0.9610075760224317"/>
          <c:h val="0.69664633358653683"/>
        </c:manualLayout>
      </c:layout>
      <c:bar3DChart>
        <c:barDir val="col"/>
        <c:grouping val="clustered"/>
        <c:ser>
          <c:idx val="0"/>
          <c:order val="0"/>
          <c:tx>
            <c:strRef>
              <c:f>Gráfico3!$A$3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29402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8947527601134032E-2"/>
                  <c:y val="-4.2481366527968106E-2"/>
                </c:manualLayout>
              </c:layout>
              <c:showVal val="1"/>
            </c:dLbl>
            <c:dLbl>
              <c:idx val="1"/>
              <c:layout>
                <c:manualLayout>
                  <c:x val="2.9461810760629266E-2"/>
                  <c:y val="-3.2835129765938602E-2"/>
                </c:manualLayout>
              </c:layout>
              <c:showVal val="1"/>
            </c:dLbl>
            <c:dLbl>
              <c:idx val="2"/>
              <c:layout>
                <c:manualLayout>
                  <c:x val="2.2769554857746968E-2"/>
                  <c:y val="-4.0503893844341415E-2"/>
                </c:manualLayout>
              </c:layout>
              <c:showVal val="1"/>
            </c:dLbl>
            <c:dLbl>
              <c:idx val="3"/>
              <c:layout>
                <c:manualLayout>
                  <c:x val="1.4388489208633346E-2"/>
                  <c:y val="-2.0215633423180602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 i="0" u="none" strike="noStrike" baseline="0">
                    <a:solidFill>
                      <a:schemeClr val="tx2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showVal val="1"/>
          </c:dLbls>
          <c:cat>
            <c:strRef>
              <c:f>Gráfico3!$B$2:$E$2</c:f>
              <c:strCache>
                <c:ptCount val="4"/>
                <c:pt idx="0">
                  <c:v>Sector agropecuario</c:v>
                </c:pt>
                <c:pt idx="1">
                  <c:v>Sector industrial y de la construcción</c:v>
                </c:pt>
                <c:pt idx="2">
                  <c:v>Sector comercio y servicios</c:v>
                </c:pt>
                <c:pt idx="3">
                  <c:v>No especificado</c:v>
                </c:pt>
              </c:strCache>
            </c:strRef>
          </c:cat>
          <c:val>
            <c:numRef>
              <c:f>Gráfico3!$B$3:$D$3</c:f>
              <c:numCache>
                <c:formatCode>0.0</c:formatCode>
                <c:ptCount val="3"/>
                <c:pt idx="0">
                  <c:v>16.12</c:v>
                </c:pt>
                <c:pt idx="1">
                  <c:v>27.67</c:v>
                </c:pt>
                <c:pt idx="2">
                  <c:v>53.84</c:v>
                </c:pt>
              </c:numCache>
            </c:numRef>
          </c:val>
        </c:ser>
        <c:ser>
          <c:idx val="1"/>
          <c:order val="1"/>
          <c:tx>
            <c:strRef>
              <c:f>Gráfico3!$A$4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662C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3.0360326953118837E-2"/>
                  <c:y val="-4.0235142969378745E-2"/>
                </c:manualLayout>
              </c:layout>
              <c:showVal val="1"/>
            </c:dLbl>
            <c:dLbl>
              <c:idx val="1"/>
              <c:layout>
                <c:manualLayout>
                  <c:x val="2.9418548382854952E-2"/>
                  <c:y val="-3.5808244846093316E-2"/>
                </c:manualLayout>
              </c:layout>
              <c:showVal val="1"/>
            </c:dLbl>
            <c:dLbl>
              <c:idx val="2"/>
              <c:layout>
                <c:manualLayout>
                  <c:x val="3.7799614977987471E-2"/>
                  <c:y val="-3.7530778764186291E-2"/>
                </c:manualLayout>
              </c:layout>
              <c:showVal val="1"/>
            </c:dLbl>
            <c:dLbl>
              <c:idx val="3"/>
              <c:layout>
                <c:manualLayout>
                  <c:x val="1.3189448441247005E-2"/>
                  <c:y val="-1.3477088948787286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 i="0" u="none" strike="noStrike" baseline="0">
                    <a:solidFill>
                      <a:schemeClr val="tx2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showVal val="1"/>
          </c:dLbls>
          <c:cat>
            <c:strRef>
              <c:f>Gráfico3!$B$2:$D$2</c:f>
              <c:strCache>
                <c:ptCount val="3"/>
                <c:pt idx="0">
                  <c:v>Sector agropecuario</c:v>
                </c:pt>
                <c:pt idx="1">
                  <c:v>Sector industrial y de la construcción</c:v>
                </c:pt>
                <c:pt idx="2">
                  <c:v>Sector comercio y servicios</c:v>
                </c:pt>
              </c:strCache>
            </c:strRef>
          </c:cat>
          <c:val>
            <c:numRef>
              <c:f>Gráfico3!$B$4:$D$4</c:f>
              <c:numCache>
                <c:formatCode>0.0</c:formatCode>
                <c:ptCount val="3"/>
                <c:pt idx="0">
                  <c:v>13.362436358000355</c:v>
                </c:pt>
                <c:pt idx="1">
                  <c:v>24.444472756299987</c:v>
                </c:pt>
                <c:pt idx="2">
                  <c:v>60.875079986000003</c:v>
                </c:pt>
              </c:numCache>
            </c:numRef>
          </c:val>
        </c:ser>
        <c:dLbls>
          <c:showVal val="1"/>
        </c:dLbls>
        <c:gapWidth val="100"/>
        <c:shape val="box"/>
        <c:axId val="120081024"/>
        <c:axId val="120111488"/>
        <c:axId val="0"/>
      </c:bar3DChart>
      <c:catAx>
        <c:axId val="1200810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n-US" sz="1400" b="1" i="0" u="none" strike="noStrike" baseline="0">
                <a:solidFill>
                  <a:schemeClr val="tx2"/>
                </a:solidFill>
                <a:latin typeface="Calibri"/>
                <a:ea typeface="Calibri"/>
                <a:cs typeface="Calibri"/>
              </a:defRPr>
            </a:pPr>
            <a:endParaRPr lang="es-MX"/>
          </a:p>
        </c:txPr>
        <c:crossAx val="120111488"/>
        <c:crosses val="autoZero"/>
        <c:auto val="1"/>
        <c:lblAlgn val="ctr"/>
        <c:lblOffset val="100"/>
      </c:catAx>
      <c:valAx>
        <c:axId val="120111488"/>
        <c:scaling>
          <c:orientation val="minMax"/>
        </c:scaling>
        <c:delete val="1"/>
        <c:axPos val="l"/>
        <c:numFmt formatCode="0.0" sourceLinked="1"/>
        <c:tickLblPos val="none"/>
        <c:crossAx val="1200810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3214236872695962"/>
          <c:y val="0.92092597759831363"/>
          <c:w val="0.31901506424923887"/>
          <c:h val="6.2668042874293159E-2"/>
        </c:manualLayout>
      </c:layout>
      <c:txPr>
        <a:bodyPr/>
        <a:lstStyle/>
        <a:p>
          <a:pPr>
            <a:defRPr lang="en-US" sz="1800" b="1" i="0" u="none" strike="noStrike" baseline="0">
              <a:solidFill>
                <a:schemeClr val="tx2"/>
              </a:solidFill>
              <a:latin typeface="Calibri"/>
              <a:ea typeface="Calibri"/>
              <a:cs typeface="Calibri"/>
            </a:defRPr>
          </a:pPr>
          <a:endParaRPr lang="es-MX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26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9721946375372496E-3"/>
          <c:y val="6.0305074026509434E-2"/>
          <c:w val="0.99404170804369463"/>
          <c:h val="0.60242512239161594"/>
        </c:manualLayout>
      </c:layout>
      <c:bar3DChart>
        <c:barDir val="col"/>
        <c:grouping val="clustered"/>
        <c:ser>
          <c:idx val="0"/>
          <c:order val="0"/>
          <c:tx>
            <c:strRef>
              <c:f>Gráfica4!$A$3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29402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1079770161653841E-2"/>
                  <c:y val="-3.0288599893815875E-2"/>
                </c:manualLayout>
              </c:layout>
              <c:showVal val="1"/>
            </c:dLbl>
            <c:dLbl>
              <c:idx val="1"/>
              <c:layout>
                <c:manualLayout>
                  <c:x val="2.4020694752402063E-2"/>
                  <c:y val="-1.9807583474816343E-2"/>
                </c:manualLayout>
              </c:layout>
              <c:showVal val="1"/>
            </c:dLbl>
            <c:dLbl>
              <c:idx val="2"/>
              <c:layout>
                <c:manualLayout>
                  <c:x val="1.9285652574674694E-2"/>
                  <c:y val="-2.4556261644101338E-2"/>
                </c:manualLayout>
              </c:layout>
              <c:showVal val="1"/>
            </c:dLbl>
            <c:dLbl>
              <c:idx val="3"/>
              <c:layout>
                <c:manualLayout>
                  <c:x val="2.771618625277162E-2"/>
                  <c:y val="-2.2637238256932656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 i="0" u="none" strike="noStrike" baseline="0">
                    <a:solidFill>
                      <a:schemeClr val="tx2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showVal val="1"/>
          </c:dLbls>
          <c:cat>
            <c:strRef>
              <c:f>Gráfica4!$B$2:$E$2</c:f>
              <c:strCache>
                <c:ptCount val="4"/>
                <c:pt idx="0">
                  <c:v>Trabajadores asalariados</c:v>
                </c:pt>
                <c:pt idx="1">
                  <c:v>Empleadores</c:v>
                </c:pt>
                <c:pt idx="2">
                  <c:v>Trabajadores por cuenta propia</c:v>
                </c:pt>
                <c:pt idx="3">
                  <c:v>Trabajadores sin pago</c:v>
                </c:pt>
              </c:strCache>
            </c:strRef>
          </c:cat>
          <c:val>
            <c:numRef>
              <c:f>Gráfica4!$B$3:$E$3</c:f>
              <c:numCache>
                <c:formatCode>0.0</c:formatCode>
                <c:ptCount val="4"/>
                <c:pt idx="0">
                  <c:v>67.31</c:v>
                </c:pt>
                <c:pt idx="1">
                  <c:v>2.52</c:v>
                </c:pt>
                <c:pt idx="2">
                  <c:v>23.03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Gráfica4!$A$4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662C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0248379123926453E-2"/>
                  <c:y val="-2.6441122425030494E-2"/>
                </c:manualLayout>
              </c:layout>
              <c:showVal val="1"/>
            </c:dLbl>
            <c:dLbl>
              <c:idx val="1"/>
              <c:layout>
                <c:manualLayout>
                  <c:x val="2.2172949002217411E-2"/>
                  <c:y val="-1.9807583474816343E-2"/>
                </c:manualLayout>
              </c:layout>
              <c:showVal val="1"/>
            </c:dLbl>
            <c:dLbl>
              <c:idx val="2"/>
              <c:layout>
                <c:manualLayout>
                  <c:x val="1.9285652574674694E-2"/>
                  <c:y val="-2.194382773405101E-2"/>
                </c:manualLayout>
              </c:layout>
              <c:showVal val="1"/>
            </c:dLbl>
            <c:dLbl>
              <c:idx val="3"/>
              <c:layout>
                <c:manualLayout>
                  <c:x val="2.2172949002217411E-2"/>
                  <c:y val="-1.6977928692699491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 i="0" u="none" strike="noStrike" baseline="0">
                    <a:solidFill>
                      <a:schemeClr val="tx2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showVal val="1"/>
          </c:dLbls>
          <c:cat>
            <c:strRef>
              <c:f>Gráfica4!$B$2:$E$2</c:f>
              <c:strCache>
                <c:ptCount val="4"/>
                <c:pt idx="0">
                  <c:v>Trabajadores asalariados</c:v>
                </c:pt>
                <c:pt idx="1">
                  <c:v>Empleadores</c:v>
                </c:pt>
                <c:pt idx="2">
                  <c:v>Trabajadores por cuenta propia</c:v>
                </c:pt>
                <c:pt idx="3">
                  <c:v>Trabajadores sin pago</c:v>
                </c:pt>
              </c:strCache>
            </c:strRef>
          </c:cat>
          <c:val>
            <c:numRef>
              <c:f>Gráfica4!$B$4:$E$4</c:f>
              <c:numCache>
                <c:formatCode>0.0</c:formatCode>
                <c:ptCount val="4"/>
                <c:pt idx="0">
                  <c:v>67.630288369999988</c:v>
                </c:pt>
                <c:pt idx="1">
                  <c:v>2.8745839155999997</c:v>
                </c:pt>
                <c:pt idx="2">
                  <c:v>24.190240694</c:v>
                </c:pt>
                <c:pt idx="3">
                  <c:v>3.1640786273999999</c:v>
                </c:pt>
              </c:numCache>
            </c:numRef>
          </c:val>
        </c:ser>
        <c:dLbls>
          <c:showVal val="1"/>
        </c:dLbls>
        <c:gapWidth val="100"/>
        <c:shape val="box"/>
        <c:axId val="120629120"/>
        <c:axId val="120630656"/>
        <c:axId val="0"/>
      </c:bar3DChart>
      <c:catAx>
        <c:axId val="1206291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n-US" sz="1400" b="1" i="0" u="none" strike="noStrike" baseline="0">
                <a:solidFill>
                  <a:schemeClr val="tx2"/>
                </a:solidFill>
                <a:latin typeface="Calibri"/>
                <a:ea typeface="Calibri"/>
                <a:cs typeface="Calibri"/>
              </a:defRPr>
            </a:pPr>
            <a:endParaRPr lang="es-MX"/>
          </a:p>
        </c:txPr>
        <c:crossAx val="120630656"/>
        <c:crosses val="autoZero"/>
        <c:auto val="1"/>
        <c:lblAlgn val="ctr"/>
        <c:lblOffset val="100"/>
      </c:catAx>
      <c:valAx>
        <c:axId val="120630656"/>
        <c:scaling>
          <c:orientation val="minMax"/>
        </c:scaling>
        <c:delete val="1"/>
        <c:axPos val="l"/>
        <c:numFmt formatCode="0.0" sourceLinked="1"/>
        <c:tickLblPos val="none"/>
        <c:crossAx val="120629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4148590810815982"/>
          <c:y val="0.84927289812852291"/>
          <c:w val="0.30472398093917252"/>
          <c:h val="6.6632822293967622E-2"/>
        </c:manualLayout>
      </c:layout>
      <c:txPr>
        <a:bodyPr/>
        <a:lstStyle/>
        <a:p>
          <a:pPr>
            <a:defRPr lang="en-US" sz="1800" b="1" i="0" u="none" strike="noStrike" baseline="0">
              <a:solidFill>
                <a:schemeClr val="tx2"/>
              </a:solidFill>
              <a:latin typeface="Calibri"/>
              <a:ea typeface="Calibri"/>
              <a:cs typeface="Calibri"/>
            </a:defRPr>
          </a:pPr>
          <a:endParaRPr lang="es-MX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26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364461021320118E-2"/>
          <c:y val="8.3789912659681068E-2"/>
          <c:w val="0.9306662242419631"/>
          <c:h val="0.70960011096173969"/>
        </c:manualLayout>
      </c:layout>
      <c:bar3DChart>
        <c:barDir val="col"/>
        <c:grouping val="clustered"/>
        <c:ser>
          <c:idx val="0"/>
          <c:order val="0"/>
          <c:tx>
            <c:strRef>
              <c:f>sm!$A$3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29402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298850574712645E-2"/>
                  <c:y val="-2.4390243902439032E-2"/>
                </c:manualLayout>
              </c:layout>
              <c:showVal val="1"/>
            </c:dLbl>
            <c:dLbl>
              <c:idx val="1"/>
              <c:layout>
                <c:manualLayout>
                  <c:x val="1.8390804597701163E-2"/>
                  <c:y val="-2.1680216802168056E-2"/>
                </c:manualLayout>
              </c:layout>
              <c:showVal val="1"/>
            </c:dLbl>
            <c:dLbl>
              <c:idx val="2"/>
              <c:layout>
                <c:manualLayout>
                  <c:x val="1.3161854768154077E-2"/>
                  <c:y val="-2.2139000917568256E-2"/>
                </c:manualLayout>
              </c:layout>
              <c:showVal val="1"/>
            </c:dLbl>
            <c:dLbl>
              <c:idx val="3"/>
              <c:layout>
                <c:manualLayout>
                  <c:x val="6.1302681992337765E-3"/>
                  <c:y val="-2.4390243902439032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 i="0" u="none" strike="noStrike" baseline="0">
                    <a:solidFill>
                      <a:schemeClr val="tx2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showVal val="1"/>
          </c:dLbls>
          <c:cat>
            <c:strRef>
              <c:f>sm!$B$2:$E$2</c:f>
              <c:strCache>
                <c:ptCount val="4"/>
                <c:pt idx="0">
                  <c:v>No recibe ingresos</c:v>
                </c:pt>
                <c:pt idx="1">
                  <c:v>Menos de 2 s.m.</c:v>
                </c:pt>
                <c:pt idx="2">
                  <c:v>De 2 a 3 s.m.</c:v>
                </c:pt>
                <c:pt idx="3">
                  <c:v>Más de 3 s.m.</c:v>
                </c:pt>
              </c:strCache>
            </c:strRef>
          </c:cat>
          <c:val>
            <c:numRef>
              <c:f>sm!$B$3:$E$3</c:f>
              <c:numCache>
                <c:formatCode>0.0</c:formatCode>
                <c:ptCount val="4"/>
                <c:pt idx="0">
                  <c:v>10.07</c:v>
                </c:pt>
                <c:pt idx="1">
                  <c:v>41.980000000000004</c:v>
                </c:pt>
                <c:pt idx="2">
                  <c:v>17.350000000000001</c:v>
                </c:pt>
                <c:pt idx="3">
                  <c:v>25.36</c:v>
                </c:pt>
              </c:numCache>
            </c:numRef>
          </c:val>
        </c:ser>
        <c:ser>
          <c:idx val="1"/>
          <c:order val="1"/>
          <c:tx>
            <c:strRef>
              <c:f>sm!$A$5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662C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1.8390804597701163E-2"/>
                  <c:y val="-2.4390243902439032E-2"/>
                </c:manualLayout>
              </c:layout>
              <c:showVal val="1"/>
            </c:dLbl>
            <c:dLbl>
              <c:idx val="1"/>
              <c:layout>
                <c:manualLayout>
                  <c:x val="2.298850574712645E-2"/>
                  <c:y val="-2.4390243902439032E-2"/>
                </c:manualLayout>
              </c:layout>
              <c:showVal val="1"/>
            </c:dLbl>
            <c:dLbl>
              <c:idx val="2"/>
              <c:layout>
                <c:manualLayout>
                  <c:x val="1.775955591757928E-2"/>
                  <c:y val="-2.4849028017839291E-2"/>
                </c:manualLayout>
              </c:layout>
              <c:showVal val="1"/>
            </c:dLbl>
            <c:dLbl>
              <c:idx val="3"/>
              <c:layout>
                <c:manualLayout>
                  <c:x val="1.992337164750984E-2"/>
                  <c:y val="-2.71002710027101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 i="0" u="none" strike="noStrike" baseline="0">
                    <a:solidFill>
                      <a:schemeClr val="tx2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showVal val="1"/>
          </c:dLbls>
          <c:cat>
            <c:strRef>
              <c:f>sm!$B$2:$E$2</c:f>
              <c:strCache>
                <c:ptCount val="4"/>
                <c:pt idx="0">
                  <c:v>No recibe ingresos</c:v>
                </c:pt>
                <c:pt idx="1">
                  <c:v>Menos de 2 s.m.</c:v>
                </c:pt>
                <c:pt idx="2">
                  <c:v>De 2 a 3 s.m.</c:v>
                </c:pt>
                <c:pt idx="3">
                  <c:v>Más de 3 s.m.</c:v>
                </c:pt>
              </c:strCache>
            </c:strRef>
          </c:cat>
          <c:val>
            <c:numRef>
              <c:f>sm!$B$5:$E$5</c:f>
              <c:numCache>
                <c:formatCode>0.0</c:formatCode>
                <c:ptCount val="4"/>
                <c:pt idx="0">
                  <c:v>7.6685313769999564</c:v>
                </c:pt>
                <c:pt idx="1">
                  <c:v>30.990786768899987</c:v>
                </c:pt>
                <c:pt idx="2">
                  <c:v>20.756234295999917</c:v>
                </c:pt>
                <c:pt idx="3">
                  <c:v>32.66617830930015</c:v>
                </c:pt>
              </c:numCache>
            </c:numRef>
          </c:val>
        </c:ser>
        <c:dLbls>
          <c:showVal val="1"/>
        </c:dLbls>
        <c:gapWidth val="100"/>
        <c:shape val="box"/>
        <c:axId val="120724096"/>
        <c:axId val="120725888"/>
        <c:axId val="0"/>
      </c:bar3DChart>
      <c:catAx>
        <c:axId val="1207240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n-US" sz="1400" b="1" i="0" u="none" strike="noStrike" baseline="0">
                <a:solidFill>
                  <a:schemeClr val="tx2"/>
                </a:solidFill>
                <a:latin typeface="Calibri"/>
                <a:ea typeface="Calibri"/>
                <a:cs typeface="Calibri"/>
              </a:defRPr>
            </a:pPr>
            <a:endParaRPr lang="es-MX"/>
          </a:p>
        </c:txPr>
        <c:crossAx val="120725888"/>
        <c:crosses val="autoZero"/>
        <c:auto val="1"/>
        <c:lblAlgn val="ctr"/>
        <c:lblOffset val="100"/>
      </c:catAx>
      <c:valAx>
        <c:axId val="120725888"/>
        <c:scaling>
          <c:orientation val="minMax"/>
        </c:scaling>
        <c:delete val="1"/>
        <c:axPos val="l"/>
        <c:numFmt formatCode="0.0" sourceLinked="1"/>
        <c:tickLblPos val="none"/>
        <c:crossAx val="1207240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9586570909405807"/>
          <c:y val="0.92498793137720159"/>
          <c:w val="0.43717407118982243"/>
          <c:h val="6.264730819003117E-2"/>
        </c:manualLayout>
      </c:layout>
      <c:txPr>
        <a:bodyPr/>
        <a:lstStyle/>
        <a:p>
          <a:pPr>
            <a:defRPr lang="en-US" sz="1800" b="1" i="0" u="none" strike="noStrike" baseline="0">
              <a:solidFill>
                <a:schemeClr val="tx2"/>
              </a:solidFill>
              <a:latin typeface="Calibri"/>
              <a:ea typeface="Calibri"/>
              <a:cs typeface="Calibri"/>
            </a:defRPr>
          </a:pPr>
          <a:endParaRPr lang="es-MX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26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30232089044425886"/>
          <c:y val="3.7000499458640472E-2"/>
          <c:w val="0.67779220739769885"/>
          <c:h val="0.92476677963147325"/>
        </c:manualLayout>
      </c:layout>
      <c:bar3DChart>
        <c:barDir val="bar"/>
        <c:grouping val="clustered"/>
        <c:ser>
          <c:idx val="2"/>
          <c:order val="0"/>
          <c:tx>
            <c:strRef>
              <c:f>'Gráfica8 (3)'!$B$2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662C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/>
            </a:sp3d>
          </c:spPr>
          <c:dPt>
            <c:idx val="23"/>
            <c:spPr>
              <a:solidFill>
                <a:srgbClr val="F29402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etal">
                <a:bevelT/>
              </a:sp3d>
            </c:spPr>
          </c:dPt>
          <c:dLbls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Val val="1"/>
          </c:dLbls>
          <c:cat>
            <c:strRef>
              <c:f>'Gráfica8 (3)'!$A$3:$A$35</c:f>
              <c:strCache>
                <c:ptCount val="33"/>
                <c:pt idx="0">
                  <c:v>Baja California Sur</c:v>
                </c:pt>
                <c:pt idx="1">
                  <c:v>Baja California</c:v>
                </c:pt>
                <c:pt idx="2">
                  <c:v>Chihuahua</c:v>
                </c:pt>
                <c:pt idx="3">
                  <c:v>Sinaloa</c:v>
                </c:pt>
                <c:pt idx="4">
                  <c:v>Quintana Roo</c:v>
                </c:pt>
                <c:pt idx="5">
                  <c:v>Campeche</c:v>
                </c:pt>
                <c:pt idx="6">
                  <c:v>Sonora</c:v>
                </c:pt>
                <c:pt idx="7">
                  <c:v>Durango</c:v>
                </c:pt>
                <c:pt idx="8">
                  <c:v>Guerrero</c:v>
                </c:pt>
                <c:pt idx="9">
                  <c:v>Nayarit</c:v>
                </c:pt>
                <c:pt idx="10">
                  <c:v>Michoacán de Ocampo</c:v>
                </c:pt>
                <c:pt idx="11">
                  <c:v>Chiapas</c:v>
                </c:pt>
                <c:pt idx="12">
                  <c:v>Guanajuato</c:v>
                </c:pt>
                <c:pt idx="13">
                  <c:v>Tamaulipas</c:v>
                </c:pt>
                <c:pt idx="14">
                  <c:v>Aguascalientes</c:v>
                </c:pt>
                <c:pt idx="15">
                  <c:v>Zacatecas</c:v>
                </c:pt>
                <c:pt idx="16">
                  <c:v>Puebla</c:v>
                </c:pt>
                <c:pt idx="17">
                  <c:v>Coahuila de Zaragoza</c:v>
                </c:pt>
                <c:pt idx="18">
                  <c:v>San Luis Potosí</c:v>
                </c:pt>
                <c:pt idx="19">
                  <c:v>Tabasco</c:v>
                </c:pt>
                <c:pt idx="20">
                  <c:v>Querétaro</c:v>
                </c:pt>
                <c:pt idx="21">
                  <c:v>Veracruz de Ignacio de la Llave</c:v>
                </c:pt>
                <c:pt idx="22">
                  <c:v>Oaxaca</c:v>
                </c:pt>
                <c:pt idx="23">
                  <c:v>Estados Unidos Mexicanos</c:v>
                </c:pt>
                <c:pt idx="24">
                  <c:v>Hidalgo</c:v>
                </c:pt>
                <c:pt idx="25">
                  <c:v>Yucatán</c:v>
                </c:pt>
                <c:pt idx="26">
                  <c:v>Colima</c:v>
                </c:pt>
                <c:pt idx="27">
                  <c:v>México</c:v>
                </c:pt>
                <c:pt idx="28">
                  <c:v>Jalisco</c:v>
                </c:pt>
                <c:pt idx="29">
                  <c:v>Morelos</c:v>
                </c:pt>
                <c:pt idx="30">
                  <c:v>Tlaxcala</c:v>
                </c:pt>
                <c:pt idx="31">
                  <c:v>Distrito Federal</c:v>
                </c:pt>
                <c:pt idx="32">
                  <c:v>Nuevo León</c:v>
                </c:pt>
              </c:strCache>
            </c:strRef>
          </c:cat>
          <c:val>
            <c:numRef>
              <c:f>'Gráfica8 (3)'!$B$3:$B$35</c:f>
              <c:numCache>
                <c:formatCode>0.0</c:formatCode>
                <c:ptCount val="33"/>
                <c:pt idx="0">
                  <c:v>0.74330584392030163</c:v>
                </c:pt>
                <c:pt idx="1">
                  <c:v>1.1948857213224391</c:v>
                </c:pt>
                <c:pt idx="2">
                  <c:v>2.167393728420556</c:v>
                </c:pt>
                <c:pt idx="3">
                  <c:v>2.6766117774528402</c:v>
                </c:pt>
                <c:pt idx="4">
                  <c:v>2.9187192554624395</c:v>
                </c:pt>
                <c:pt idx="5">
                  <c:v>3.3209407375746189</c:v>
                </c:pt>
                <c:pt idx="6">
                  <c:v>3.415998985154145</c:v>
                </c:pt>
                <c:pt idx="7">
                  <c:v>3.7106932453598311</c:v>
                </c:pt>
                <c:pt idx="8">
                  <c:v>3.8632333928115012</c:v>
                </c:pt>
                <c:pt idx="9">
                  <c:v>4.9052934786459552</c:v>
                </c:pt>
                <c:pt idx="10">
                  <c:v>5.0937070660489345</c:v>
                </c:pt>
                <c:pt idx="11">
                  <c:v>5.7718321009022517</c:v>
                </c:pt>
                <c:pt idx="12">
                  <c:v>6.0434578852000884</c:v>
                </c:pt>
                <c:pt idx="13">
                  <c:v>6.4354643901113695</c:v>
                </c:pt>
                <c:pt idx="14">
                  <c:v>6.5290451889642034</c:v>
                </c:pt>
                <c:pt idx="15">
                  <c:v>7.0046633883824514</c:v>
                </c:pt>
                <c:pt idx="16">
                  <c:v>8.5632499141727223</c:v>
                </c:pt>
                <c:pt idx="17">
                  <c:v>8.594767571348136</c:v>
                </c:pt>
                <c:pt idx="18">
                  <c:v>8.762219415871753</c:v>
                </c:pt>
                <c:pt idx="19">
                  <c:v>10.400668016527716</c:v>
                </c:pt>
                <c:pt idx="20">
                  <c:v>10.643478260764468</c:v>
                </c:pt>
                <c:pt idx="21">
                  <c:v>11.748990119870648</c:v>
                </c:pt>
                <c:pt idx="22">
                  <c:v>12.780349590813112</c:v>
                </c:pt>
                <c:pt idx="23">
                  <c:v>13.68907096598365</c:v>
                </c:pt>
                <c:pt idx="24">
                  <c:v>13.7749036393653</c:v>
                </c:pt>
                <c:pt idx="25">
                  <c:v>13.868635971640122</c:v>
                </c:pt>
                <c:pt idx="26">
                  <c:v>15.260297483251748</c:v>
                </c:pt>
                <c:pt idx="27">
                  <c:v>16.729563345902086</c:v>
                </c:pt>
                <c:pt idx="28">
                  <c:v>19.142865034416268</c:v>
                </c:pt>
                <c:pt idx="29">
                  <c:v>19.608976739098235</c:v>
                </c:pt>
                <c:pt idx="30">
                  <c:v>20.011987527639757</c:v>
                </c:pt>
                <c:pt idx="31">
                  <c:v>36.941272055824179</c:v>
                </c:pt>
                <c:pt idx="32">
                  <c:v>36.964143408544444</c:v>
                </c:pt>
              </c:numCache>
            </c:numRef>
          </c:val>
        </c:ser>
        <c:dLbls>
          <c:showVal val="1"/>
        </c:dLbls>
        <c:gapWidth val="50"/>
        <c:shape val="box"/>
        <c:axId val="120784000"/>
        <c:axId val="120785536"/>
        <c:axId val="0"/>
      </c:bar3DChart>
      <c:catAx>
        <c:axId val="12078400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 sz="1000" b="1">
                <a:solidFill>
                  <a:schemeClr val="tx2"/>
                </a:solidFill>
              </a:defRPr>
            </a:pPr>
            <a:endParaRPr lang="es-MX"/>
          </a:p>
        </c:txPr>
        <c:crossAx val="120785536"/>
        <c:crosses val="autoZero"/>
        <c:auto val="1"/>
        <c:lblAlgn val="ctr"/>
        <c:lblOffset val="100"/>
        <c:tickLblSkip val="1"/>
      </c:catAx>
      <c:valAx>
        <c:axId val="120785536"/>
        <c:scaling>
          <c:orientation val="minMax"/>
        </c:scaling>
        <c:delete val="1"/>
        <c:axPos val="b"/>
        <c:numFmt formatCode="0.0" sourceLinked="1"/>
        <c:tickLblPos val="none"/>
        <c:crossAx val="120784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26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31282924740790841"/>
          <c:y val="4.7077994401992014E-2"/>
          <c:w val="0.66728389890980666"/>
          <c:h val="0.91169706185250832"/>
        </c:manualLayout>
      </c:layout>
      <c:bar3DChart>
        <c:barDir val="bar"/>
        <c:grouping val="clustered"/>
        <c:ser>
          <c:idx val="2"/>
          <c:order val="0"/>
          <c:tx>
            <c:strRef>
              <c:f>'Gráfica8 (2)'!$B$2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662C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/>
            </a:sp3d>
          </c:spPr>
          <c:dPt>
            <c:idx val="28"/>
            <c:spPr>
              <a:solidFill>
                <a:srgbClr val="F29402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etal">
                <a:bevelT/>
              </a:sp3d>
            </c:spPr>
          </c:dPt>
          <c:dLbls>
            <c:txPr>
              <a:bodyPr/>
              <a:lstStyle/>
              <a:p>
                <a:pPr algn="ctr">
                  <a:defRPr lang="es-ES" sz="1000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Val val="1"/>
          </c:dLbls>
          <c:cat>
            <c:strRef>
              <c:f>'Gráfica8 (2)'!$A$3:$A$35</c:f>
              <c:strCache>
                <c:ptCount val="33"/>
                <c:pt idx="0">
                  <c:v>Quintana Roo</c:v>
                </c:pt>
                <c:pt idx="1">
                  <c:v>Chiapas</c:v>
                </c:pt>
                <c:pt idx="2">
                  <c:v>Guerrero</c:v>
                </c:pt>
                <c:pt idx="3">
                  <c:v>Jalisco</c:v>
                </c:pt>
                <c:pt idx="4">
                  <c:v>Sinaloa</c:v>
                </c:pt>
                <c:pt idx="5">
                  <c:v>Nuevo León</c:v>
                </c:pt>
                <c:pt idx="6">
                  <c:v>Baja California Sur</c:v>
                </c:pt>
                <c:pt idx="7">
                  <c:v>Chihuahua</c:v>
                </c:pt>
                <c:pt idx="8">
                  <c:v>Oaxaca</c:v>
                </c:pt>
                <c:pt idx="9">
                  <c:v>Sonora</c:v>
                </c:pt>
                <c:pt idx="10">
                  <c:v>Campeche</c:v>
                </c:pt>
                <c:pt idx="11">
                  <c:v>Michoacán de Ocampo</c:v>
                </c:pt>
                <c:pt idx="12">
                  <c:v>Guanajuato</c:v>
                </c:pt>
                <c:pt idx="13">
                  <c:v>Colima</c:v>
                </c:pt>
                <c:pt idx="14">
                  <c:v>Aguascalientes</c:v>
                </c:pt>
                <c:pt idx="15">
                  <c:v>Tamaulipas</c:v>
                </c:pt>
                <c:pt idx="16">
                  <c:v>Yucatán</c:v>
                </c:pt>
                <c:pt idx="17">
                  <c:v>Zacatecas</c:v>
                </c:pt>
                <c:pt idx="18">
                  <c:v>Tabasco</c:v>
                </c:pt>
                <c:pt idx="19">
                  <c:v>Querétaro</c:v>
                </c:pt>
                <c:pt idx="20">
                  <c:v>Veracruz de Ignacio de la Llave</c:v>
                </c:pt>
                <c:pt idx="21">
                  <c:v>San Luis Potosí</c:v>
                </c:pt>
                <c:pt idx="22">
                  <c:v>Coahuila de Zaragoza</c:v>
                </c:pt>
                <c:pt idx="23">
                  <c:v>Puebla</c:v>
                </c:pt>
                <c:pt idx="24">
                  <c:v>Nayarit</c:v>
                </c:pt>
                <c:pt idx="25">
                  <c:v>Baja California</c:v>
                </c:pt>
                <c:pt idx="26">
                  <c:v>Morelos</c:v>
                </c:pt>
                <c:pt idx="27">
                  <c:v>Durango</c:v>
                </c:pt>
                <c:pt idx="28">
                  <c:v>Estados Unidos Mexicanos</c:v>
                </c:pt>
                <c:pt idx="29">
                  <c:v>Distrito Federal</c:v>
                </c:pt>
                <c:pt idx="30">
                  <c:v>Hidalgo</c:v>
                </c:pt>
                <c:pt idx="31">
                  <c:v>Tlaxcala</c:v>
                </c:pt>
                <c:pt idx="32">
                  <c:v>México</c:v>
                </c:pt>
              </c:strCache>
            </c:strRef>
          </c:cat>
          <c:val>
            <c:numRef>
              <c:f>'Gráfica8 (2)'!$B$3:$B$35</c:f>
              <c:numCache>
                <c:formatCode>0.0</c:formatCode>
                <c:ptCount val="33"/>
                <c:pt idx="0">
                  <c:v>0.48412172808193427</c:v>
                </c:pt>
                <c:pt idx="1">
                  <c:v>0.97981421300042026</c:v>
                </c:pt>
                <c:pt idx="2">
                  <c:v>1.2022920109087687</c:v>
                </c:pt>
                <c:pt idx="3">
                  <c:v>1.2191882512383938</c:v>
                </c:pt>
                <c:pt idx="4">
                  <c:v>1.274562254035885</c:v>
                </c:pt>
                <c:pt idx="5">
                  <c:v>1.2900348496732241</c:v>
                </c:pt>
                <c:pt idx="6">
                  <c:v>1.2970863114980242</c:v>
                </c:pt>
                <c:pt idx="7">
                  <c:v>1.3613699426622528</c:v>
                </c:pt>
                <c:pt idx="8">
                  <c:v>1.3742199567584061</c:v>
                </c:pt>
                <c:pt idx="9">
                  <c:v>1.5143399668909661</c:v>
                </c:pt>
                <c:pt idx="10">
                  <c:v>1.5365972808077719</c:v>
                </c:pt>
                <c:pt idx="11">
                  <c:v>2.1015231096108797</c:v>
                </c:pt>
                <c:pt idx="12">
                  <c:v>2.19474368280353</c:v>
                </c:pt>
                <c:pt idx="13">
                  <c:v>2.2450745102728491</c:v>
                </c:pt>
                <c:pt idx="14">
                  <c:v>2.4866211790034067</c:v>
                </c:pt>
                <c:pt idx="15">
                  <c:v>2.640537209351753</c:v>
                </c:pt>
                <c:pt idx="16">
                  <c:v>2.7043618571248236</c:v>
                </c:pt>
                <c:pt idx="17">
                  <c:v>2.7105554202244178</c:v>
                </c:pt>
                <c:pt idx="18">
                  <c:v>2.7157579885788588</c:v>
                </c:pt>
                <c:pt idx="19">
                  <c:v>2.7194950912025515</c:v>
                </c:pt>
                <c:pt idx="20">
                  <c:v>2.7806315112075199</c:v>
                </c:pt>
                <c:pt idx="21">
                  <c:v>2.8119978274004849</c:v>
                </c:pt>
                <c:pt idx="22">
                  <c:v>3.0194743136988436</c:v>
                </c:pt>
                <c:pt idx="23">
                  <c:v>3.1807994776076218</c:v>
                </c:pt>
                <c:pt idx="24">
                  <c:v>3.496818869568262</c:v>
                </c:pt>
                <c:pt idx="25">
                  <c:v>3.9929758311331964</c:v>
                </c:pt>
                <c:pt idx="26">
                  <c:v>4.0366913113475924</c:v>
                </c:pt>
                <c:pt idx="27">
                  <c:v>4.6211333604666445</c:v>
                </c:pt>
                <c:pt idx="28">
                  <c:v>5.5018206202167379</c:v>
                </c:pt>
                <c:pt idx="29">
                  <c:v>5.6263843890544685</c:v>
                </c:pt>
                <c:pt idx="30">
                  <c:v>6.6015501160034695</c:v>
                </c:pt>
                <c:pt idx="31">
                  <c:v>13.029140467419518</c:v>
                </c:pt>
                <c:pt idx="32">
                  <c:v>22.373103761200635</c:v>
                </c:pt>
              </c:numCache>
            </c:numRef>
          </c:val>
        </c:ser>
        <c:dLbls>
          <c:showVal val="1"/>
        </c:dLbls>
        <c:gapWidth val="50"/>
        <c:shape val="box"/>
        <c:axId val="120798208"/>
        <c:axId val="120849152"/>
        <c:axId val="0"/>
      </c:bar3DChart>
      <c:catAx>
        <c:axId val="12079820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 sz="1000" b="1">
                <a:solidFill>
                  <a:schemeClr val="tx2"/>
                </a:solidFill>
              </a:defRPr>
            </a:pPr>
            <a:endParaRPr lang="es-MX"/>
          </a:p>
        </c:txPr>
        <c:crossAx val="120849152"/>
        <c:crosses val="autoZero"/>
        <c:auto val="1"/>
        <c:lblAlgn val="ctr"/>
        <c:lblOffset val="100"/>
        <c:tickLblSkip val="1"/>
      </c:catAx>
      <c:valAx>
        <c:axId val="120849152"/>
        <c:scaling>
          <c:orientation val="minMax"/>
        </c:scaling>
        <c:delete val="1"/>
        <c:axPos val="b"/>
        <c:numFmt formatCode="0.0" sourceLinked="1"/>
        <c:tickLblPos val="none"/>
        <c:crossAx val="120798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rgbClr val="00662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8420370953946471E-2"/>
                  <c:y val="-4.2046197846043749E-2"/>
                </c:manualLayout>
              </c:layout>
              <c:showVal val="1"/>
            </c:dLbl>
            <c:dLbl>
              <c:idx val="1"/>
              <c:layout>
                <c:manualLayout>
                  <c:x val="3.0606553335019271E-2"/>
                  <c:y val="-3.6039598153751032E-2"/>
                </c:manualLayout>
              </c:layout>
              <c:showVal val="1"/>
            </c:dLbl>
            <c:dLbl>
              <c:idx val="2"/>
              <c:layout>
                <c:manualLayout>
                  <c:x val="3.0606553335019271E-2"/>
                  <c:y val="-3.9042897999896915E-2"/>
                </c:manualLayout>
              </c:layout>
              <c:showVal val="1"/>
            </c:dLbl>
            <c:dLbl>
              <c:idx val="3"/>
              <c:layout>
                <c:manualLayout>
                  <c:x val="2.8420370953946471E-2"/>
                  <c:y val="-3.6039598153751032E-2"/>
                </c:manualLayout>
              </c:layout>
              <c:showVal val="1"/>
            </c:dLbl>
            <c:numFmt formatCode="#\ ###\ ###\ ##0" sourceLinked="0"/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'I-1VIV1-00'!$A$3:$D$3</c:f>
              <c:strCache>
                <c:ptCount val="4"/>
                <c:pt idx="0">
                  <c:v>Viviendas particulares</c:v>
                </c:pt>
                <c:pt idx="1">
                  <c:v>Habitadas</c:v>
                </c:pt>
                <c:pt idx="2">
                  <c:v>Deshabitadas</c:v>
                </c:pt>
                <c:pt idx="3">
                  <c:v>De uso temporal</c:v>
                </c:pt>
              </c:strCache>
            </c:strRef>
          </c:cat>
          <c:val>
            <c:numRef>
              <c:f>'I-1VIV1-00'!$A$4:$D$4</c:f>
              <c:numCache>
                <c:formatCode>General</c:formatCode>
                <c:ptCount val="4"/>
                <c:pt idx="0">
                  <c:v>35617724.000000007</c:v>
                </c:pt>
                <c:pt idx="1">
                  <c:v>28607568</c:v>
                </c:pt>
                <c:pt idx="2" formatCode="####">
                  <c:v>4997806.0000000047</c:v>
                </c:pt>
                <c:pt idx="3">
                  <c:v>2012350.0000000005</c:v>
                </c:pt>
              </c:numCache>
            </c:numRef>
          </c:val>
        </c:ser>
        <c:gapWidth val="100"/>
        <c:shape val="box"/>
        <c:axId val="120886016"/>
        <c:axId val="120887552"/>
        <c:axId val="0"/>
      </c:bar3DChart>
      <c:catAx>
        <c:axId val="12088601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</a:defRPr>
            </a:pPr>
            <a:endParaRPr lang="es-MX"/>
          </a:p>
        </c:txPr>
        <c:crossAx val="120887552"/>
        <c:crosses val="autoZero"/>
        <c:auto val="1"/>
        <c:lblAlgn val="ctr"/>
        <c:lblOffset val="100"/>
      </c:catAx>
      <c:valAx>
        <c:axId val="120887552"/>
        <c:scaling>
          <c:orientation val="minMax"/>
        </c:scaling>
        <c:delete val="1"/>
        <c:axPos val="l"/>
        <c:numFmt formatCode="General" sourceLinked="1"/>
        <c:tickLblPos val="none"/>
        <c:crossAx val="12088601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1"/>
          <c:order val="0"/>
          <c:spPr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0"/>
            <c:spPr>
              <a:solidFill>
                <a:srgbClr val="9BC11B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spPr>
              <a:solidFill>
                <a:srgbClr val="F29402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00662C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4.1320945134540064E-2"/>
                  <c:y val="-4.840424788564909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lang="en-US" sz="1400" b="1">
                      <a:solidFill>
                        <a:schemeClr val="tx2"/>
                      </a:solidFill>
                    </a:defRPr>
                  </a:pPr>
                  <a:endParaRPr lang="es-MX"/>
                </a:p>
              </c:txPr>
              <c:showVal val="1"/>
            </c:dLbl>
            <c:dLbl>
              <c:idx val="1"/>
              <c:layout>
                <c:manualLayout>
                  <c:x val="4.1320945134540064E-2"/>
                  <c:y val="-4.840424788564909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lang="en-US" sz="1400" b="1">
                      <a:solidFill>
                        <a:schemeClr val="tx2"/>
                      </a:solidFill>
                    </a:defRPr>
                  </a:pPr>
                  <a:endParaRPr lang="es-MX"/>
                </a:p>
              </c:txPr>
              <c:showVal val="1"/>
            </c:dLbl>
            <c:dLbl>
              <c:idx val="2"/>
              <c:delete val="1"/>
            </c:dLbl>
            <c:numFmt formatCode="#\ ###\ ###\ ##0" sourceLinked="0"/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numRef>
              <c:f>'I-1VIV3-00'!$A$3:$C$3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'I-1VIV3-00'!$A$4:$C$4</c:f>
              <c:numCache>
                <c:formatCode>#\ ###\ ###\ ##0</c:formatCode>
                <c:ptCount val="3"/>
                <c:pt idx="0">
                  <c:v>16183310</c:v>
                </c:pt>
                <c:pt idx="1">
                  <c:v>21942535</c:v>
                </c:pt>
                <c:pt idx="2" formatCode="General">
                  <c:v>28607568</c:v>
                </c:pt>
              </c:numCache>
            </c:numRef>
          </c:val>
        </c:ser>
        <c:gapWidth val="100"/>
        <c:shape val="box"/>
        <c:axId val="120937088"/>
        <c:axId val="120959360"/>
        <c:axId val="0"/>
      </c:bar3DChart>
      <c:catAx>
        <c:axId val="120937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800" b="1">
                <a:solidFill>
                  <a:schemeClr val="tx2"/>
                </a:solidFill>
              </a:defRPr>
            </a:pPr>
            <a:endParaRPr lang="es-MX"/>
          </a:p>
        </c:txPr>
        <c:crossAx val="120959360"/>
        <c:crosses val="autoZero"/>
        <c:auto val="1"/>
        <c:lblAlgn val="ctr"/>
        <c:lblOffset val="100"/>
      </c:catAx>
      <c:valAx>
        <c:axId val="120959360"/>
        <c:scaling>
          <c:orientation val="minMax"/>
        </c:scaling>
        <c:delete val="1"/>
        <c:axPos val="l"/>
        <c:numFmt formatCode="#\ ###\ ###\ ##0" sourceLinked="1"/>
        <c:tickLblPos val="none"/>
        <c:crossAx val="120937088"/>
        <c:crosses val="autoZero"/>
        <c:crossBetween val="between"/>
        <c:dispUnits>
          <c:builtInUnit val="millions"/>
          <c:dispUnitsLbl>
            <c:txPr>
              <a:bodyPr/>
              <a:lstStyle/>
              <a:p>
                <a:pPr>
                  <a:defRPr lang="en-US"/>
                </a:pPr>
                <a:endParaRPr lang="es-MX"/>
              </a:p>
            </c:txPr>
          </c:dispUnitsLbl>
        </c:dispUnits>
      </c:valAx>
    </c:plotArea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>
        <c:manualLayout>
          <c:layoutTarget val="inner"/>
          <c:xMode val="edge"/>
          <c:yMode val="edge"/>
          <c:x val="0.29688935014929146"/>
          <c:y val="5.5473178212273995E-2"/>
          <c:w val="0.70311064985071658"/>
          <c:h val="0.88905364357545191"/>
        </c:manualLayout>
      </c:layout>
      <c:barChart>
        <c:barDir val="bar"/>
        <c:grouping val="clustered"/>
        <c:ser>
          <c:idx val="0"/>
          <c:order val="0"/>
          <c:spPr>
            <a:gradFill>
              <a:gsLst>
                <a:gs pos="0">
                  <a:srgbClr val="7B7A45"/>
                </a:gs>
                <a:gs pos="50000">
                  <a:srgbClr val="B4B37A"/>
                </a:gs>
                <a:gs pos="100000">
                  <a:srgbClr val="7B7A45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0" h="0"/>
            </a:sp3d>
          </c:spPr>
          <c:cat>
            <c:strRef>
              <c:f>I.5!$A$33:$A$50</c:f>
              <c:strCache>
                <c:ptCount val="18"/>
                <c:pt idx="0">
                  <c:v>0-4 años</c:v>
                </c:pt>
                <c:pt idx="1">
                  <c:v>5-9 años</c:v>
                </c:pt>
                <c:pt idx="2">
                  <c:v>10-14  años</c:v>
                </c:pt>
                <c:pt idx="3">
                  <c:v>15-19  años</c:v>
                </c:pt>
                <c:pt idx="4">
                  <c:v>20-24  años</c:v>
                </c:pt>
                <c:pt idx="5">
                  <c:v>25-29  años</c:v>
                </c:pt>
                <c:pt idx="6">
                  <c:v>30-34  años</c:v>
                </c:pt>
                <c:pt idx="7">
                  <c:v>35-39  años</c:v>
                </c:pt>
                <c:pt idx="8">
                  <c:v>40-44  años</c:v>
                </c:pt>
                <c:pt idx="9">
                  <c:v>45-49  años</c:v>
                </c:pt>
                <c:pt idx="10">
                  <c:v>50-54  años</c:v>
                </c:pt>
                <c:pt idx="11">
                  <c:v>55-59  años</c:v>
                </c:pt>
                <c:pt idx="12">
                  <c:v>60-64  años</c:v>
                </c:pt>
                <c:pt idx="13">
                  <c:v>65-69  años</c:v>
                </c:pt>
                <c:pt idx="14">
                  <c:v>70-74  años</c:v>
                </c:pt>
                <c:pt idx="15">
                  <c:v>75-79  años</c:v>
                </c:pt>
                <c:pt idx="16">
                  <c:v>80-84  años</c:v>
                </c:pt>
                <c:pt idx="17">
                  <c:v>85 y más años</c:v>
                </c:pt>
              </c:strCache>
            </c:strRef>
          </c:cat>
          <c:val>
            <c:numRef>
              <c:f>I.5!$H$33:$H$50</c:f>
              <c:numCache>
                <c:formatCode>0.0</c:formatCode>
                <c:ptCount val="18"/>
                <c:pt idx="0">
                  <c:v>-5.7</c:v>
                </c:pt>
                <c:pt idx="1">
                  <c:v>-5.9</c:v>
                </c:pt>
                <c:pt idx="2">
                  <c:v>-5.7</c:v>
                </c:pt>
                <c:pt idx="3">
                  <c:v>-5.2</c:v>
                </c:pt>
                <c:pt idx="4">
                  <c:v>-4.5</c:v>
                </c:pt>
                <c:pt idx="5">
                  <c:v>-4.0999999999999996</c:v>
                </c:pt>
                <c:pt idx="6">
                  <c:v>-3.5</c:v>
                </c:pt>
                <c:pt idx="7">
                  <c:v>-3.2</c:v>
                </c:pt>
                <c:pt idx="8">
                  <c:v>-2.6</c:v>
                </c:pt>
                <c:pt idx="9">
                  <c:v>-2.1</c:v>
                </c:pt>
                <c:pt idx="10">
                  <c:v>-1.7</c:v>
                </c:pt>
                <c:pt idx="11">
                  <c:v>-1.3</c:v>
                </c:pt>
                <c:pt idx="12">
                  <c:v>-1.1000000000000001</c:v>
                </c:pt>
                <c:pt idx="13">
                  <c:v>-0.8</c:v>
                </c:pt>
                <c:pt idx="14">
                  <c:v>-0.60000000000000064</c:v>
                </c:pt>
                <c:pt idx="15">
                  <c:v>-0.4</c:v>
                </c:pt>
                <c:pt idx="16">
                  <c:v>-0.2</c:v>
                </c:pt>
                <c:pt idx="17">
                  <c:v>-0.2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DF9603"/>
                </a:gs>
                <a:gs pos="50000">
                  <a:srgbClr val="FDCD6D"/>
                </a:gs>
                <a:gs pos="100000">
                  <a:srgbClr val="DF9603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0" h="0"/>
            </a:sp3d>
          </c:spPr>
          <c:cat>
            <c:strRef>
              <c:f>I.5!$A$33:$A$50</c:f>
              <c:strCache>
                <c:ptCount val="18"/>
                <c:pt idx="0">
                  <c:v>0-4 años</c:v>
                </c:pt>
                <c:pt idx="1">
                  <c:v>5-9 años</c:v>
                </c:pt>
                <c:pt idx="2">
                  <c:v>10-14  años</c:v>
                </c:pt>
                <c:pt idx="3">
                  <c:v>15-19  años</c:v>
                </c:pt>
                <c:pt idx="4">
                  <c:v>20-24  años</c:v>
                </c:pt>
                <c:pt idx="5">
                  <c:v>25-29  años</c:v>
                </c:pt>
                <c:pt idx="6">
                  <c:v>30-34  años</c:v>
                </c:pt>
                <c:pt idx="7">
                  <c:v>35-39  años</c:v>
                </c:pt>
                <c:pt idx="8">
                  <c:v>40-44  años</c:v>
                </c:pt>
                <c:pt idx="9">
                  <c:v>45-49  años</c:v>
                </c:pt>
                <c:pt idx="10">
                  <c:v>50-54  años</c:v>
                </c:pt>
                <c:pt idx="11">
                  <c:v>55-59  años</c:v>
                </c:pt>
                <c:pt idx="12">
                  <c:v>60-64  años</c:v>
                </c:pt>
                <c:pt idx="13">
                  <c:v>65-69  años</c:v>
                </c:pt>
                <c:pt idx="14">
                  <c:v>70-74  años</c:v>
                </c:pt>
                <c:pt idx="15">
                  <c:v>75-79  años</c:v>
                </c:pt>
                <c:pt idx="16">
                  <c:v>80-84  años</c:v>
                </c:pt>
                <c:pt idx="17">
                  <c:v>85 y más años</c:v>
                </c:pt>
              </c:strCache>
            </c:strRef>
          </c:cat>
          <c:val>
            <c:numRef>
              <c:f>I.5!$I$33:$I$50</c:f>
              <c:numCache>
                <c:formatCode>0.0</c:formatCode>
                <c:ptCount val="18"/>
                <c:pt idx="0">
                  <c:v>5.5</c:v>
                </c:pt>
                <c:pt idx="1">
                  <c:v>5.8</c:v>
                </c:pt>
                <c:pt idx="2">
                  <c:v>5.6</c:v>
                </c:pt>
                <c:pt idx="3">
                  <c:v>5.3</c:v>
                </c:pt>
                <c:pt idx="4">
                  <c:v>5</c:v>
                </c:pt>
                <c:pt idx="5">
                  <c:v>4.5</c:v>
                </c:pt>
                <c:pt idx="6">
                  <c:v>3.9</c:v>
                </c:pt>
                <c:pt idx="7">
                  <c:v>3.5</c:v>
                </c:pt>
                <c:pt idx="8">
                  <c:v>2.8</c:v>
                </c:pt>
                <c:pt idx="9">
                  <c:v>2.2000000000000002</c:v>
                </c:pt>
                <c:pt idx="10">
                  <c:v>1.8</c:v>
                </c:pt>
                <c:pt idx="11">
                  <c:v>1.4</c:v>
                </c:pt>
                <c:pt idx="12">
                  <c:v>1.2</c:v>
                </c:pt>
                <c:pt idx="13">
                  <c:v>0.9</c:v>
                </c:pt>
                <c:pt idx="14">
                  <c:v>0.70000000000000062</c:v>
                </c:pt>
                <c:pt idx="15">
                  <c:v>0.5</c:v>
                </c:pt>
                <c:pt idx="16">
                  <c:v>0.30000000000000032</c:v>
                </c:pt>
                <c:pt idx="17">
                  <c:v>0.30000000000000032</c:v>
                </c:pt>
              </c:numCache>
            </c:numRef>
          </c:val>
        </c:ser>
        <c:gapWidth val="33"/>
        <c:overlap val="100"/>
        <c:axId val="115670016"/>
        <c:axId val="115757824"/>
      </c:barChart>
      <c:catAx>
        <c:axId val="115670016"/>
        <c:scaling>
          <c:orientation val="minMax"/>
        </c:scaling>
        <c:delete val="1"/>
        <c:axPos val="l"/>
        <c:numFmt formatCode="@" sourceLinked="1"/>
        <c:majorTickMark val="none"/>
        <c:tickLblPos val="none"/>
        <c:crossAx val="115757824"/>
        <c:crosses val="autoZero"/>
        <c:auto val="1"/>
        <c:lblAlgn val="ctr"/>
        <c:lblOffset val="100"/>
      </c:catAx>
      <c:valAx>
        <c:axId val="115757824"/>
        <c:scaling>
          <c:orientation val="minMax"/>
          <c:max val="6.8"/>
          <c:min val="-6.8"/>
        </c:scaling>
        <c:delete val="1"/>
        <c:axPos val="b"/>
        <c:numFmt formatCode="0.0" sourceLinked="1"/>
        <c:tickLblPos val="none"/>
        <c:crossAx val="115670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ln w="25400">
          <a:noFill/>
        </a:ln>
      </c:spPr>
    </c:sideWall>
    <c:plotArea>
      <c:layout>
        <c:manualLayout>
          <c:layoutTarget val="inner"/>
          <c:xMode val="edge"/>
          <c:yMode val="edge"/>
          <c:x val="3.6331680762127012E-2"/>
          <c:y val="2.3172945864225639E-2"/>
          <c:w val="0.69294138988516452"/>
          <c:h val="0.96969865770293295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 lang="es-ES" sz="1000" b="1" i="0" u="sng" strike="noStrike" baseline="0">
                      <a:solidFill>
                        <a:schemeClr val="accent2"/>
                      </a:solidFill>
                      <a:latin typeface="+mn-lt"/>
                      <a:ea typeface="Adobe Caslon Pro"/>
                      <a:cs typeface="Adobe Caslon Pro"/>
                    </a:defRPr>
                  </a:pPr>
                  <a:endParaRPr lang="es-MX"/>
                </a:p>
              </c:txPr>
            </c:dLbl>
            <c:dLbl>
              <c:idx val="13"/>
              <c:numFmt formatCode="#,##0.0" sourceLinked="0"/>
              <c:spPr/>
              <c:txPr>
                <a:bodyPr/>
                <a:lstStyle/>
                <a:p>
                  <a:pPr>
                    <a:defRPr lang="es-ES" sz="1000" b="1" i="0" u="sng" strike="noStrike" baseline="0">
                      <a:solidFill>
                        <a:schemeClr val="accent2"/>
                      </a:solidFill>
                      <a:latin typeface="+mn-lt"/>
                      <a:ea typeface="Adobe Caslon Pro"/>
                      <a:cs typeface="Adobe Caslon Pro"/>
                    </a:defRPr>
                  </a:pPr>
                  <a:endParaRPr lang="es-MX"/>
                </a:p>
              </c:txPr>
            </c:dLbl>
            <c:dLbl>
              <c:idx val="15"/>
              <c:numFmt formatCode="#,##0.0" sourceLinked="0"/>
              <c:spPr/>
              <c:txPr>
                <a:bodyPr/>
                <a:lstStyle/>
                <a:p>
                  <a:pPr>
                    <a:defRPr lang="es-ES" sz="1000" b="1" i="0" u="sng" strike="noStrike" baseline="0">
                      <a:solidFill>
                        <a:schemeClr val="accent2"/>
                      </a:solidFill>
                      <a:latin typeface="+mn-lt"/>
                      <a:ea typeface="Adobe Caslon Pro"/>
                      <a:cs typeface="Adobe Caslon Pro"/>
                    </a:defRPr>
                  </a:pPr>
                  <a:endParaRPr lang="es-MX"/>
                </a:p>
              </c:txPr>
            </c:dLbl>
            <c:dLbl>
              <c:idx val="22"/>
              <c:numFmt formatCode="#,##0.0" sourceLinked="0"/>
              <c:spPr/>
              <c:txPr>
                <a:bodyPr/>
                <a:lstStyle/>
                <a:p>
                  <a:pPr>
                    <a:defRPr lang="es-ES" sz="1000" b="1" i="0" u="none" strike="noStrike" baseline="0">
                      <a:solidFill>
                        <a:schemeClr val="accent2"/>
                      </a:solidFill>
                      <a:latin typeface="+mn-lt"/>
                      <a:ea typeface="Adobe Caslon Pro"/>
                      <a:cs typeface="Adobe Caslon Pro"/>
                    </a:defRPr>
                  </a:pPr>
                  <a:endParaRPr lang="es-MX"/>
                </a:p>
              </c:txPr>
            </c:dLbl>
            <c:dLbl>
              <c:idx val="25"/>
              <c:numFmt formatCode="#,##0.0" sourceLinked="0"/>
              <c:spPr/>
              <c:txPr>
                <a:bodyPr/>
                <a:lstStyle/>
                <a:p>
                  <a:pPr>
                    <a:defRPr lang="es-ES" sz="1000" b="1" i="0" u="none" strike="noStrike" baseline="0">
                      <a:solidFill>
                        <a:schemeClr val="accent2"/>
                      </a:solidFill>
                      <a:latin typeface="+mn-lt"/>
                      <a:ea typeface="Adobe Caslon Pro"/>
                      <a:cs typeface="Adobe Caslon Pro"/>
                    </a:defRPr>
                  </a:pPr>
                  <a:endParaRPr lang="es-MX"/>
                </a:p>
              </c:txPr>
            </c:dLbl>
            <c:dLbl>
              <c:idx val="27"/>
              <c:numFmt formatCode="#,##0.0" sourceLinked="0"/>
              <c:spPr/>
              <c:txPr>
                <a:bodyPr/>
                <a:lstStyle/>
                <a:p>
                  <a:pPr>
                    <a:defRPr lang="es-ES" sz="1000" b="1" i="0" u="none" strike="noStrike" baseline="0">
                      <a:solidFill>
                        <a:schemeClr val="accent2"/>
                      </a:solidFill>
                      <a:latin typeface="+mn-lt"/>
                      <a:ea typeface="Adobe Caslon Pro"/>
                      <a:cs typeface="Adobe Caslon Pro"/>
                    </a:defRPr>
                  </a:pPr>
                  <a:endParaRPr lang="es-MX"/>
                </a:p>
              </c:txPr>
            </c:dLbl>
            <c:dLbl>
              <c:idx val="31"/>
              <c:numFmt formatCode="#,##0.0" sourceLinked="0"/>
              <c:spPr/>
              <c:txPr>
                <a:bodyPr/>
                <a:lstStyle/>
                <a:p>
                  <a:pPr>
                    <a:defRPr lang="es-ES" sz="1000" b="1" i="0" u="none" strike="noStrike" baseline="0">
                      <a:solidFill>
                        <a:schemeClr val="accent2"/>
                      </a:solidFill>
                      <a:latin typeface="+mn-lt"/>
                      <a:ea typeface="Adobe Caslon Pro"/>
                      <a:cs typeface="Adobe Caslon Pro"/>
                    </a:defRPr>
                  </a:pPr>
                  <a:endParaRPr lang="es-MX"/>
                </a:p>
              </c:txPr>
            </c:dLbl>
            <c:numFmt formatCode="#,##0.0" sourceLinked="0"/>
            <c:txPr>
              <a:bodyPr/>
              <a:lstStyle/>
              <a:p>
                <a:pPr>
                  <a:defRPr lang="es-ES" sz="1000" b="1" i="0" u="none" strike="noStrike" baseline="0">
                    <a:solidFill>
                      <a:schemeClr val="tx2"/>
                    </a:solidFill>
                    <a:latin typeface="+mn-lt"/>
                    <a:ea typeface="Adobe Caslon Pro"/>
                    <a:cs typeface="Adobe Caslon Pro"/>
                  </a:defRPr>
                </a:pPr>
                <a:endParaRPr lang="es-MX"/>
              </a:p>
            </c:txPr>
            <c:showVal val="1"/>
          </c:dLbls>
          <c:cat>
            <c:strRef>
              <c:f>'V-1VIV2-00'!$B$7:$B$38</c:f>
              <c:strCache>
                <c:ptCount val="32"/>
                <c:pt idx="0">
                  <c:v>México</c:v>
                </c:pt>
                <c:pt idx="1">
                  <c:v>Distrito Federal</c:v>
                </c:pt>
                <c:pt idx="2">
                  <c:v>Veracruz de Ignacio de la Llave</c:v>
                </c:pt>
                <c:pt idx="3">
                  <c:v>Jalisco</c:v>
                </c:pt>
                <c:pt idx="4">
                  <c:v>Puebla</c:v>
                </c:pt>
                <c:pt idx="5">
                  <c:v>Guanajuato</c:v>
                </c:pt>
                <c:pt idx="6">
                  <c:v>Nuevo León</c:v>
                </c:pt>
                <c:pt idx="7">
                  <c:v>Chiapas</c:v>
                </c:pt>
                <c:pt idx="8">
                  <c:v>Michoacán de Ocampo</c:v>
                </c:pt>
                <c:pt idx="9">
                  <c:v>Chihuahua</c:v>
                </c:pt>
                <c:pt idx="10">
                  <c:v>Oaxaca</c:v>
                </c:pt>
                <c:pt idx="11">
                  <c:v>Tamaulipas</c:v>
                </c:pt>
                <c:pt idx="12">
                  <c:v>Baja California</c:v>
                </c:pt>
                <c:pt idx="13">
                  <c:v>Guerrero</c:v>
                </c:pt>
                <c:pt idx="14">
                  <c:v>Coahuila de Zaragoza</c:v>
                </c:pt>
                <c:pt idx="15">
                  <c:v>Sinaloa</c:v>
                </c:pt>
                <c:pt idx="16">
                  <c:v>Sonora</c:v>
                </c:pt>
                <c:pt idx="17">
                  <c:v>Hidalgo</c:v>
                </c:pt>
                <c:pt idx="18">
                  <c:v>San Luis Potosí</c:v>
                </c:pt>
                <c:pt idx="19">
                  <c:v>Tabasco</c:v>
                </c:pt>
                <c:pt idx="20">
                  <c:v>Yucatán</c:v>
                </c:pt>
                <c:pt idx="21">
                  <c:v>Morelos</c:v>
                </c:pt>
                <c:pt idx="22">
                  <c:v>Querétaro</c:v>
                </c:pt>
                <c:pt idx="23">
                  <c:v>Durango</c:v>
                </c:pt>
                <c:pt idx="24">
                  <c:v>Zacatecas</c:v>
                </c:pt>
                <c:pt idx="25">
                  <c:v>Quintana Roo</c:v>
                </c:pt>
                <c:pt idx="26">
                  <c:v>Nayarit</c:v>
                </c:pt>
                <c:pt idx="27">
                  <c:v>Aguascalientes</c:v>
                </c:pt>
                <c:pt idx="28">
                  <c:v>Tlaxcala</c:v>
                </c:pt>
                <c:pt idx="29">
                  <c:v>Campeche</c:v>
                </c:pt>
                <c:pt idx="30">
                  <c:v>Colima</c:v>
                </c:pt>
                <c:pt idx="31">
                  <c:v>Baja California Sur</c:v>
                </c:pt>
              </c:strCache>
            </c:strRef>
          </c:cat>
          <c:val>
            <c:numRef>
              <c:f>'V-1VIV2-00'!$C$7:$C$38</c:f>
              <c:numCache>
                <c:formatCode>#\ ###\ ###\ ##0</c:formatCode>
                <c:ptCount val="32"/>
                <c:pt idx="0">
                  <c:v>3749106</c:v>
                </c:pt>
                <c:pt idx="1">
                  <c:v>2453031</c:v>
                </c:pt>
                <c:pt idx="2">
                  <c:v>2014307</c:v>
                </c:pt>
                <c:pt idx="3">
                  <c:v>1830334</c:v>
                </c:pt>
                <c:pt idx="4">
                  <c:v>1391803</c:v>
                </c:pt>
                <c:pt idx="5">
                  <c:v>1276584</c:v>
                </c:pt>
                <c:pt idx="6">
                  <c:v>1210598</c:v>
                </c:pt>
                <c:pt idx="7">
                  <c:v>1090914</c:v>
                </c:pt>
                <c:pt idx="8">
                  <c:v>1082384</c:v>
                </c:pt>
                <c:pt idx="9">
                  <c:v>944379</c:v>
                </c:pt>
                <c:pt idx="10">
                  <c:v>941536</c:v>
                </c:pt>
                <c:pt idx="11">
                  <c:v>901244</c:v>
                </c:pt>
                <c:pt idx="12">
                  <c:v>870310</c:v>
                </c:pt>
                <c:pt idx="13">
                  <c:v>810384</c:v>
                </c:pt>
                <c:pt idx="14">
                  <c:v>727458</c:v>
                </c:pt>
                <c:pt idx="15">
                  <c:v>713142</c:v>
                </c:pt>
                <c:pt idx="16">
                  <c:v>712108</c:v>
                </c:pt>
                <c:pt idx="17">
                  <c:v>669408</c:v>
                </c:pt>
                <c:pt idx="18">
                  <c:v>639089</c:v>
                </c:pt>
                <c:pt idx="19">
                  <c:v>567175</c:v>
                </c:pt>
                <c:pt idx="20">
                  <c:v>507145</c:v>
                </c:pt>
                <c:pt idx="21">
                  <c:v>468930</c:v>
                </c:pt>
                <c:pt idx="22">
                  <c:v>454224</c:v>
                </c:pt>
                <c:pt idx="23">
                  <c:v>407681</c:v>
                </c:pt>
                <c:pt idx="24">
                  <c:v>376913</c:v>
                </c:pt>
                <c:pt idx="25">
                  <c:v>369235</c:v>
                </c:pt>
                <c:pt idx="26">
                  <c:v>291045</c:v>
                </c:pt>
                <c:pt idx="27">
                  <c:v>290777</c:v>
                </c:pt>
                <c:pt idx="28">
                  <c:v>274202</c:v>
                </c:pt>
                <c:pt idx="29">
                  <c:v>213665</c:v>
                </c:pt>
                <c:pt idx="30">
                  <c:v>180378</c:v>
                </c:pt>
                <c:pt idx="31">
                  <c:v>178079</c:v>
                </c:pt>
              </c:numCache>
            </c:numRef>
          </c:val>
        </c:ser>
        <c:dLbls>
          <c:showVal val="1"/>
        </c:dLbls>
        <c:gapWidth val="50"/>
        <c:shape val="box"/>
        <c:axId val="121053184"/>
        <c:axId val="121054720"/>
        <c:axId val="0"/>
      </c:bar3DChart>
      <c:catAx>
        <c:axId val="121053184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 sz="10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1054720"/>
        <c:crossesAt val="0"/>
        <c:auto val="1"/>
        <c:lblAlgn val="ctr"/>
        <c:lblOffset val="100"/>
        <c:tickLblSkip val="1"/>
      </c:catAx>
      <c:valAx>
        <c:axId val="121054720"/>
        <c:scaling>
          <c:orientation val="minMax"/>
          <c:max val="4755350.2608999992"/>
          <c:min val="0"/>
        </c:scaling>
        <c:axPos val="b"/>
        <c:numFmt formatCode="#\ ###\ ###\ ##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1053184"/>
        <c:crosses val="max"/>
        <c:crossBetween val="between"/>
        <c:dispUnits>
          <c:builtInUnit val="millions"/>
        </c:dispUnits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594150731158751E-2"/>
          <c:y val="7.6463601099527739E-2"/>
          <c:w val="0.97681435918920001"/>
          <c:h val="0.77229202075367565"/>
        </c:manualLayout>
      </c:layout>
      <c:bar3DChart>
        <c:barDir val="col"/>
        <c:grouping val="clustered"/>
        <c:ser>
          <c:idx val="0"/>
          <c:order val="0"/>
          <c:tx>
            <c:strRef>
              <c:f>'V-1VIV3-00'!$A$4</c:f>
              <c:strCache>
                <c:ptCount val="1"/>
              </c:strCache>
            </c:strRef>
          </c:tx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0"/>
            <c:spPr>
              <a:solidFill>
                <a:srgbClr val="9BC11B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spPr>
              <a:solidFill>
                <a:srgbClr val="F29402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4.0634858499291847E-2"/>
                  <c:y val="-4.4224978621497067E-2"/>
                </c:manualLayout>
              </c:layout>
              <c:spPr/>
              <c:txPr>
                <a:bodyPr/>
                <a:lstStyle/>
                <a:p>
                  <a:pPr>
                    <a:defRPr lang="en-US" sz="1400" b="1">
                      <a:solidFill>
                        <a:schemeClr val="tx2"/>
                      </a:solidFill>
                      <a:latin typeface="+mn-lt"/>
                    </a:defRPr>
                  </a:pPr>
                  <a:endParaRPr lang="es-MX"/>
                </a:p>
              </c:txPr>
              <c:showVal val="1"/>
            </c:dLbl>
            <c:dLbl>
              <c:idx val="1"/>
              <c:layout>
                <c:manualLayout>
                  <c:x val="4.5239162742639047E-2"/>
                  <c:y val="-4.7690855118791967E-2"/>
                </c:manualLayout>
              </c:layout>
              <c:spPr/>
              <c:txPr>
                <a:bodyPr/>
                <a:lstStyle/>
                <a:p>
                  <a:pPr>
                    <a:defRPr lang="en-US" sz="1400" b="1">
                      <a:solidFill>
                        <a:schemeClr val="tx2"/>
                      </a:solidFill>
                      <a:latin typeface="+mn-lt"/>
                    </a:defRPr>
                  </a:pPr>
                  <a:endParaRPr lang="es-MX"/>
                </a:p>
              </c:txPr>
              <c:showVal val="1"/>
            </c:dLbl>
            <c:dLbl>
              <c:idx val="2"/>
              <c:layout>
                <c:manualLayout>
                  <c:x val="4.3174598117051967E-2"/>
                  <c:y val="-4.3657728568717226E-2"/>
                </c:manualLayout>
              </c:layout>
              <c:spPr/>
              <c:txPr>
                <a:bodyPr/>
                <a:lstStyle/>
                <a:p>
                  <a:pPr>
                    <a:defRPr lang="en-US" sz="1800" b="1">
                      <a:solidFill>
                        <a:schemeClr val="tx2"/>
                      </a:solidFill>
                      <a:latin typeface="+mn-lt"/>
                    </a:defRPr>
                  </a:pPr>
                  <a:endParaRPr lang="es-MX"/>
                </a:p>
              </c:txPr>
              <c:showVal val="1"/>
            </c:dLbl>
            <c:txPr>
              <a:bodyPr/>
              <a:lstStyle/>
              <a:p>
                <a:pPr>
                  <a:defRPr lang="en-US" sz="16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numRef>
              <c:f>'V-1VIV3-00'!$B$3:$D$3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'V-1VIV3-00'!$B$4:$D$4</c:f>
              <c:numCache>
                <c:formatCode>0.0</c:formatCode>
                <c:ptCount val="3"/>
                <c:pt idx="0">
                  <c:v>5</c:v>
                </c:pt>
                <c:pt idx="1">
                  <c:v>4.4000000000000004</c:v>
                </c:pt>
                <c:pt idx="2">
                  <c:v>3.9</c:v>
                </c:pt>
              </c:numCache>
            </c:numRef>
          </c:val>
        </c:ser>
        <c:gapWidth val="100"/>
        <c:shape val="box"/>
        <c:axId val="120558720"/>
        <c:axId val="120560256"/>
        <c:axId val="0"/>
      </c:bar3DChart>
      <c:catAx>
        <c:axId val="120558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ES" sz="18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0560256"/>
        <c:crosses val="autoZero"/>
        <c:lblAlgn val="ctr"/>
        <c:lblOffset val="100"/>
      </c:catAx>
      <c:valAx>
        <c:axId val="120560256"/>
        <c:scaling>
          <c:orientation val="minMax"/>
        </c:scaling>
        <c:axPos val="l"/>
        <c:numFmt formatCode="0.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0558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594158838253541E-2"/>
          <c:y val="7.0175347799834795E-2"/>
          <c:w val="0.97495212539773257"/>
          <c:h val="0.68244136948349265"/>
        </c:manualLayout>
      </c:layout>
      <c:bar3DChart>
        <c:barDir val="col"/>
        <c:grouping val="clustered"/>
        <c:ser>
          <c:idx val="0"/>
          <c:order val="0"/>
          <c:tx>
            <c:strRef>
              <c:f>'V-1VIV5-00'!$B$3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9BC11B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6.7713602838753552E-3"/>
                  <c:y val="-2.2697735302171416E-2"/>
                </c:manualLayout>
              </c:layout>
              <c:showVal val="1"/>
            </c:dLbl>
            <c:dLbl>
              <c:idx val="1"/>
              <c:layout>
                <c:manualLayout>
                  <c:x val="5.5865921787709534E-3"/>
                  <c:y val="-2.0356234096692107E-2"/>
                </c:manualLayout>
              </c:layout>
              <c:showVal val="1"/>
            </c:dLbl>
            <c:dLbl>
              <c:idx val="2"/>
              <c:layout>
                <c:manualLayout>
                  <c:x val="1.3035381750465563E-2"/>
                  <c:y val="-2.0356354824438368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s-MX" sz="1400" b="1" i="0" u="none" strike="noStrike" kern="1200" baseline="0">
                    <a:solidFill>
                      <a:srgbClr val="1F497D"/>
                    </a:solidFill>
                    <a:latin typeface="+mn-lt"/>
                    <a:ea typeface="Arial"/>
                    <a:cs typeface="Arial"/>
                  </a:defRPr>
                </a:pPr>
                <a:endParaRPr lang="es-MX"/>
              </a:p>
            </c:txPr>
            <c:showVal val="1"/>
          </c:dLbls>
          <c:cat>
            <c:strRef>
              <c:f>'V-1VIV5-00'!$A$4:$A$6</c:f>
              <c:strCache>
                <c:ptCount val="3"/>
                <c:pt idx="0">
                  <c:v>Tierra</c:v>
                </c:pt>
                <c:pt idx="1">
                  <c:v>Cemento o firme</c:v>
                </c:pt>
                <c:pt idx="2">
                  <c:v>Madera, mosaico u otro recubrimiento</c:v>
                </c:pt>
              </c:strCache>
            </c:strRef>
          </c:cat>
          <c:val>
            <c:numRef>
              <c:f>'V-1VIV5-00'!$B$4:$B$6</c:f>
              <c:numCache>
                <c:formatCode>0.0</c:formatCode>
                <c:ptCount val="3"/>
                <c:pt idx="0">
                  <c:v>19.5</c:v>
                </c:pt>
                <c:pt idx="1">
                  <c:v>53.3</c:v>
                </c:pt>
                <c:pt idx="2">
                  <c:v>26.7</c:v>
                </c:pt>
              </c:numCache>
            </c:numRef>
          </c:val>
        </c:ser>
        <c:ser>
          <c:idx val="1"/>
          <c:order val="1"/>
          <c:tx>
            <c:strRef>
              <c:f>'V-1VIV5-00'!$C$3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29402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2857080015836011E-2"/>
                  <c:y val="-2.2697735302171416E-2"/>
                </c:manualLayout>
              </c:layout>
              <c:showVal val="1"/>
            </c:dLbl>
            <c:dLbl>
              <c:idx val="1"/>
              <c:layout>
                <c:manualLayout>
                  <c:x val="2.2857080015836011E-2"/>
                  <c:y val="-2.2697735302171416E-2"/>
                </c:manualLayout>
              </c:layout>
              <c:showVal val="1"/>
            </c:dLbl>
            <c:dLbl>
              <c:idx val="2"/>
              <c:layout>
                <c:manualLayout>
                  <c:x val="1.3546093051217761E-2"/>
                  <c:y val="-2.269761323884848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'V-1VIV5-00'!$A$4:$A$6</c:f>
              <c:strCache>
                <c:ptCount val="3"/>
                <c:pt idx="0">
                  <c:v>Tierra</c:v>
                </c:pt>
                <c:pt idx="1">
                  <c:v>Cemento o firme</c:v>
                </c:pt>
                <c:pt idx="2">
                  <c:v>Madera, mosaico u otro recubrimiento</c:v>
                </c:pt>
              </c:strCache>
            </c:strRef>
          </c:cat>
          <c:val>
            <c:numRef>
              <c:f>'V-1VIV5-00'!$C$4:$C$6</c:f>
              <c:numCache>
                <c:formatCode>0.0</c:formatCode>
                <c:ptCount val="3"/>
                <c:pt idx="0">
                  <c:v>13.2</c:v>
                </c:pt>
                <c:pt idx="1">
                  <c:v>55.2</c:v>
                </c:pt>
                <c:pt idx="2">
                  <c:v>31</c:v>
                </c:pt>
              </c:numCache>
            </c:numRef>
          </c:val>
        </c:ser>
        <c:ser>
          <c:idx val="2"/>
          <c:order val="2"/>
          <c:tx>
            <c:strRef>
              <c:f>'V-1VIV5-00'!$D$3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662C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2346368715083852E-2"/>
                  <c:y val="-2.3748939779474211E-2"/>
                </c:manualLayout>
              </c:layout>
              <c:showVal val="1"/>
            </c:dLbl>
            <c:dLbl>
              <c:idx val="1"/>
              <c:layout>
                <c:manualLayout>
                  <c:x val="2.2346368715083852E-2"/>
                  <c:y val="-2.0356234096692107E-2"/>
                </c:manualLayout>
              </c:layout>
              <c:showVal val="1"/>
            </c:dLbl>
            <c:dLbl>
              <c:idx val="2"/>
              <c:layout>
                <c:manualLayout>
                  <c:x val="2.2346368715083852E-2"/>
                  <c:y val="-2.0356234096692107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s-MX" sz="1800" b="1" i="0" u="none" strike="noStrike" kern="1200" baseline="0">
                    <a:solidFill>
                      <a:srgbClr val="1F497D"/>
                    </a:solidFill>
                    <a:latin typeface="+mn-lt"/>
                    <a:ea typeface="Arial"/>
                    <a:cs typeface="Arial"/>
                  </a:defRPr>
                </a:pPr>
                <a:endParaRPr lang="es-MX"/>
              </a:p>
            </c:txPr>
            <c:showVal val="1"/>
          </c:dLbls>
          <c:cat>
            <c:strRef>
              <c:f>'V-1VIV5-00'!$A$4:$A$6</c:f>
              <c:strCache>
                <c:ptCount val="3"/>
                <c:pt idx="0">
                  <c:v>Tierra</c:v>
                </c:pt>
                <c:pt idx="1">
                  <c:v>Cemento o firme</c:v>
                </c:pt>
                <c:pt idx="2">
                  <c:v>Madera, mosaico u otro recubrimiento</c:v>
                </c:pt>
              </c:strCache>
            </c:strRef>
          </c:cat>
          <c:val>
            <c:numRef>
              <c:f>'V-1VIV5-00'!$D$4:$D$6</c:f>
              <c:numCache>
                <c:formatCode>0.0</c:formatCode>
                <c:ptCount val="3"/>
                <c:pt idx="0">
                  <c:v>6.2</c:v>
                </c:pt>
                <c:pt idx="1">
                  <c:v>55.89</c:v>
                </c:pt>
                <c:pt idx="2">
                  <c:v>37.31</c:v>
                </c:pt>
              </c:numCache>
            </c:numRef>
          </c:val>
        </c:ser>
        <c:dLbls>
          <c:showVal val="1"/>
        </c:dLbls>
        <c:gapWidth val="100"/>
        <c:shape val="box"/>
        <c:axId val="121275520"/>
        <c:axId val="121277056"/>
        <c:axId val="0"/>
      </c:bar3DChart>
      <c:catAx>
        <c:axId val="121275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E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1277056"/>
        <c:crosses val="autoZero"/>
        <c:lblAlgn val="ctr"/>
        <c:lblOffset val="100"/>
      </c:catAx>
      <c:valAx>
        <c:axId val="121277056"/>
        <c:scaling>
          <c:orientation val="minMax"/>
        </c:scaling>
        <c:axPos val="l"/>
        <c:numFmt formatCode="0.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12755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1136043050485279"/>
          <c:y val="0.91393735309463531"/>
          <c:w val="0.37727913899030785"/>
          <c:h val="8.6062646905364554E-2"/>
        </c:manualLayout>
      </c:layout>
      <c:txPr>
        <a:bodyPr/>
        <a:lstStyle/>
        <a:p>
          <a:pPr>
            <a:defRPr lang="en-US" sz="1800" b="1">
              <a:solidFill>
                <a:schemeClr val="tx2"/>
              </a:solidFill>
              <a:latin typeface="+mn-lt"/>
            </a:defRPr>
          </a:pPr>
          <a:endParaRPr lang="es-MX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0"/>
            <c:spPr>
              <a:solidFill>
                <a:srgbClr val="00662C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spPr>
              <a:solidFill>
                <a:srgbClr val="6E4924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7A7146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3"/>
            <c:spPr>
              <a:solidFill>
                <a:srgbClr val="B3A979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4"/>
            <c:spPr>
              <a:solidFill>
                <a:srgbClr val="DDD9C3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2.0797202775993735E-2"/>
                  <c:y val="-3.0026793330778578E-2"/>
                </c:manualLayout>
              </c:layout>
              <c:showVal val="1"/>
            </c:dLbl>
            <c:dLbl>
              <c:idx val="1"/>
              <c:layout>
                <c:manualLayout>
                  <c:x val="2.0797202775993735E-2"/>
                  <c:y val="-3.0457349330765091E-2"/>
                </c:manualLayout>
              </c:layout>
              <c:showVal val="1"/>
            </c:dLbl>
            <c:dLbl>
              <c:idx val="2"/>
              <c:layout>
                <c:manualLayout>
                  <c:x val="2.0619891585872845E-2"/>
                  <c:y val="-3.29004619566702E-2"/>
                </c:manualLayout>
              </c:layout>
              <c:showVal val="1"/>
            </c:dLbl>
            <c:dLbl>
              <c:idx val="3"/>
              <c:layout>
                <c:manualLayout>
                  <c:x val="2.3582854894471227E-2"/>
                  <c:y val="-2.6722828859583332E-2"/>
                </c:manualLayout>
              </c:layout>
              <c:showVal val="1"/>
            </c:dLbl>
            <c:dLbl>
              <c:idx val="4"/>
              <c:layout>
                <c:manualLayout>
                  <c:x val="2.3582971546570051E-2"/>
                  <c:y val="-2.6722828859583332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'V-1VIV8-00'!$A$3:$A$7</c:f>
              <c:strCache>
                <c:ptCount val="5"/>
                <c:pt idx="0">
                  <c:v>Total</c:v>
                </c:pt>
                <c:pt idx="1">
                  <c:v>Menos de 2 500 hab.</c:v>
                </c:pt>
                <c:pt idx="2">
                  <c:v>2 500-14 999 hab.</c:v>
                </c:pt>
                <c:pt idx="3">
                  <c:v>15 000-99 999 hab.</c:v>
                </c:pt>
                <c:pt idx="4">
                  <c:v>100 000 y más hab.</c:v>
                </c:pt>
              </c:strCache>
            </c:strRef>
          </c:cat>
          <c:val>
            <c:numRef>
              <c:f>'V-1VIV8-00'!$B$3:$B$7</c:f>
              <c:numCache>
                <c:formatCode>General</c:formatCode>
                <c:ptCount val="5"/>
                <c:pt idx="0">
                  <c:v>6.1499999999999995</c:v>
                </c:pt>
                <c:pt idx="1">
                  <c:v>15.07</c:v>
                </c:pt>
                <c:pt idx="2">
                  <c:v>7.73</c:v>
                </c:pt>
                <c:pt idx="3">
                  <c:v>4.4700000000000024</c:v>
                </c:pt>
                <c:pt idx="4">
                  <c:v>2.25</c:v>
                </c:pt>
              </c:numCache>
            </c:numRef>
          </c:val>
        </c:ser>
        <c:dLbls>
          <c:showVal val="1"/>
        </c:dLbls>
        <c:gapWidth val="100"/>
        <c:shape val="box"/>
        <c:axId val="121222272"/>
        <c:axId val="121223808"/>
        <c:axId val="0"/>
      </c:bar3DChart>
      <c:catAx>
        <c:axId val="12122227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</a:defRPr>
            </a:pPr>
            <a:endParaRPr lang="es-MX"/>
          </a:p>
        </c:txPr>
        <c:crossAx val="121223808"/>
        <c:crosses val="autoZero"/>
        <c:auto val="1"/>
        <c:lblAlgn val="ctr"/>
        <c:lblOffset val="100"/>
      </c:catAx>
      <c:valAx>
        <c:axId val="121223808"/>
        <c:scaling>
          <c:orientation val="minMax"/>
        </c:scaling>
        <c:delete val="1"/>
        <c:axPos val="l"/>
        <c:numFmt formatCode="General" sourceLinked="1"/>
        <c:tickLblPos val="none"/>
        <c:crossAx val="121222272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Pr>
        <a:bodyPr/>
        <a:lstStyle/>
        <a:p>
          <a:pPr>
            <a:defRPr lang="en-US"/>
          </a:pPr>
          <a:endParaRPr lang="es-MX"/>
        </a:p>
      </c:txPr>
    </c:title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0555555555555582E-2"/>
          <c:y val="8.7847404491105133E-2"/>
          <c:w val="0.93888888888889133"/>
          <c:h val="0.72197543015456911"/>
        </c:manualLayout>
      </c:layout>
      <c:bar3DChart>
        <c:barDir val="col"/>
        <c:grouping val="clustered"/>
        <c:ser>
          <c:idx val="0"/>
          <c:order val="0"/>
          <c:tx>
            <c:strRef>
              <c:f>Hoja3!$B$4</c:f>
              <c:strCache>
                <c:ptCount val="1"/>
              </c:strCache>
            </c:strRef>
          </c:tx>
          <c:spPr>
            <a:solidFill>
              <a:srgbClr val="C3D69B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0"/>
            <c:spPr>
              <a:solidFill>
                <a:srgbClr val="9BC11B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spPr>
              <a:solidFill>
                <a:srgbClr val="F29402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00662C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3.333333333333334E-2"/>
                  <c:y val="-4.1666666666666664E-2"/>
                </c:manualLayout>
              </c:layout>
              <c:showVal val="1"/>
            </c:dLbl>
            <c:dLbl>
              <c:idx val="1"/>
              <c:layout>
                <c:manualLayout>
                  <c:x val="3.333333333333334E-2"/>
                  <c:y val="-4.1666666666666664E-2"/>
                </c:manualLayout>
              </c:layout>
              <c:showVal val="1"/>
            </c:dLbl>
            <c:dLbl>
              <c:idx val="2"/>
              <c:layout>
                <c:manualLayout>
                  <c:x val="3.333333333333334E-2"/>
                  <c:y val="-4.6296296296296523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numRef>
              <c:f>Hoja3!$C$3:$E$3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Hoja3!$C$4:$E$4</c:f>
              <c:numCache>
                <c:formatCode>0.0</c:formatCode>
                <c:ptCount val="3"/>
                <c:pt idx="0">
                  <c:v>87.5</c:v>
                </c:pt>
                <c:pt idx="1">
                  <c:v>95</c:v>
                </c:pt>
                <c:pt idx="2">
                  <c:v>97.8</c:v>
                </c:pt>
              </c:numCache>
            </c:numRef>
          </c:val>
        </c:ser>
        <c:gapWidth val="100"/>
        <c:shape val="box"/>
        <c:axId val="121131008"/>
        <c:axId val="121132544"/>
        <c:axId val="0"/>
      </c:bar3DChart>
      <c:catAx>
        <c:axId val="121131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800" b="1">
                <a:solidFill>
                  <a:schemeClr val="tx2"/>
                </a:solidFill>
              </a:defRPr>
            </a:pPr>
            <a:endParaRPr lang="es-MX"/>
          </a:p>
        </c:txPr>
        <c:crossAx val="121132544"/>
        <c:crosses val="autoZero"/>
        <c:auto val="1"/>
        <c:lblAlgn val="ctr"/>
        <c:lblOffset val="100"/>
      </c:catAx>
      <c:valAx>
        <c:axId val="121132544"/>
        <c:scaling>
          <c:orientation val="minMax"/>
        </c:scaling>
        <c:delete val="1"/>
        <c:axPos val="l"/>
        <c:numFmt formatCode="0.0" sourceLinked="1"/>
        <c:tickLblPos val="none"/>
        <c:crossAx val="121131008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5.7655785984498407E-2"/>
          <c:w val="0.99284304019777281"/>
          <c:h val="0.66693842820770577"/>
        </c:manualLayout>
      </c:layout>
      <c:bar3DChart>
        <c:barDir val="col"/>
        <c:grouping val="clustered"/>
        <c:ser>
          <c:idx val="0"/>
          <c:order val="0"/>
          <c:tx>
            <c:strRef>
              <c:f>'V-1VIV7-00'!$A$4</c:f>
              <c:strCache>
                <c:ptCount val="1"/>
                <c:pt idx="0">
                  <c:v>Dispone</c:v>
                </c:pt>
              </c:strCache>
            </c:strRef>
          </c:tx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1"/>
            <c:spPr>
              <a:solidFill>
                <a:srgbClr val="6E4924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7A7146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3"/>
            <c:spPr>
              <a:solidFill>
                <a:srgbClr val="B3A979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4"/>
            <c:spPr>
              <a:solidFill>
                <a:srgbClr val="DDD9C3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2.2866369964624461E-2"/>
                  <c:y val="-2.9925187032418948E-2"/>
                </c:manualLayout>
              </c:layout>
              <c:showVal val="1"/>
            </c:dLbl>
            <c:dLbl>
              <c:idx val="1"/>
              <c:layout>
                <c:manualLayout>
                  <c:x val="2.0370421088668263E-2"/>
                  <c:y val="-3.3250207813798845E-2"/>
                </c:manualLayout>
              </c:layout>
              <c:showVal val="1"/>
            </c:dLbl>
            <c:dLbl>
              <c:idx val="2"/>
              <c:layout>
                <c:manualLayout>
                  <c:x val="2.2222184183498798E-2"/>
                  <c:y val="-3.6575228595178852E-2"/>
                </c:manualLayout>
              </c:layout>
              <c:showVal val="1"/>
            </c:dLbl>
            <c:dLbl>
              <c:idx val="3"/>
              <c:layout>
                <c:manualLayout>
                  <c:x val="2.0370421088668263E-2"/>
                  <c:y val="-3.6575228595178852E-2"/>
                </c:manualLayout>
              </c:layout>
              <c:showVal val="1"/>
            </c:dLbl>
            <c:dLbl>
              <c:idx val="4"/>
              <c:layout>
                <c:manualLayout>
                  <c:x val="2.3671345429648286E-2"/>
                  <c:y val="-3.325020781379884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'V-1VIV7-00'!$B$3:$F$3</c:f>
              <c:strCache>
                <c:ptCount val="5"/>
                <c:pt idx="0">
                  <c:v>Total</c:v>
                </c:pt>
                <c:pt idx="1">
                  <c:v> Menos de 2 500 hab.</c:v>
                </c:pt>
                <c:pt idx="2">
                  <c:v> 2 500-14 999 hab.</c:v>
                </c:pt>
                <c:pt idx="3">
                  <c:v> 15 000-99 999 hab.</c:v>
                </c:pt>
                <c:pt idx="4">
                  <c:v> 100 000 y más hab.</c:v>
                </c:pt>
              </c:strCache>
            </c:strRef>
          </c:cat>
          <c:val>
            <c:numRef>
              <c:f>'V-1VIV7-00'!$B$4:$F$4</c:f>
              <c:numCache>
                <c:formatCode>0.0</c:formatCode>
                <c:ptCount val="5"/>
                <c:pt idx="0">
                  <c:v>97.8</c:v>
                </c:pt>
                <c:pt idx="1">
                  <c:v>93.5</c:v>
                </c:pt>
                <c:pt idx="2">
                  <c:v>98.19</c:v>
                </c:pt>
                <c:pt idx="3">
                  <c:v>98.95</c:v>
                </c:pt>
                <c:pt idx="4">
                  <c:v>99.22</c:v>
                </c:pt>
              </c:numCache>
            </c:numRef>
          </c:val>
        </c:ser>
        <c:dLbls>
          <c:showVal val="1"/>
        </c:dLbls>
        <c:gapWidth val="100"/>
        <c:shape val="box"/>
        <c:axId val="121462144"/>
        <c:axId val="121476224"/>
        <c:axId val="0"/>
      </c:bar3DChart>
      <c:catAx>
        <c:axId val="121462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E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1476224"/>
        <c:crosses val="autoZero"/>
        <c:lblAlgn val="ctr"/>
        <c:lblOffset val="100"/>
      </c:catAx>
      <c:valAx>
        <c:axId val="121476224"/>
        <c:scaling>
          <c:orientation val="minMax"/>
        </c:scaling>
        <c:axPos val="l"/>
        <c:numFmt formatCode="0.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1462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594158838253541E-2"/>
          <c:y val="7.0175347799834795E-2"/>
          <c:w val="0.97681435918920001"/>
          <c:h val="0.72364219624062165"/>
        </c:manualLayout>
      </c:layout>
      <c:bar3DChart>
        <c:barDir val="col"/>
        <c:grouping val="clustered"/>
        <c:ser>
          <c:idx val="0"/>
          <c:order val="0"/>
          <c:tx>
            <c:strRef>
              <c:f>'V-1VIV9-00'!$B$3</c:f>
              <c:strCache>
                <c:ptCount val="1"/>
                <c:pt idx="0">
                  <c:v>Dispone</c:v>
                </c:pt>
              </c:strCache>
            </c:strRef>
          </c:tx>
          <c:spPr>
            <a:solidFill>
              <a:srgbClr val="9BC11B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1"/>
            <c:spPr>
              <a:solidFill>
                <a:srgbClr val="F29402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00662C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3.7460338291046981E-2"/>
                  <c:y val="-4.2111137622949033E-2"/>
                </c:manualLayout>
              </c:layout>
              <c:showVal val="1"/>
            </c:dLbl>
            <c:dLbl>
              <c:idx val="1"/>
              <c:layout>
                <c:manualLayout>
                  <c:x val="3.3015893846602508E-2"/>
                  <c:y val="-4.2111137622949033E-2"/>
                </c:manualLayout>
              </c:layout>
              <c:showVal val="1"/>
            </c:dLbl>
            <c:dLbl>
              <c:idx val="2"/>
              <c:layout>
                <c:manualLayout>
                  <c:x val="3.888888888888889E-2"/>
                  <c:y val="-4.3771043771043766E-2"/>
                </c:manualLayout>
              </c:layout>
              <c:spPr/>
              <c:txPr>
                <a:bodyPr/>
                <a:lstStyle/>
                <a:p>
                  <a:pPr>
                    <a:defRPr lang="en-US" sz="1800" b="1">
                      <a:solidFill>
                        <a:schemeClr val="tx2"/>
                      </a:solidFill>
                      <a:latin typeface="+mn-lt"/>
                    </a:defRPr>
                  </a:pPr>
                  <a:endParaRPr lang="es-MX"/>
                </a:p>
              </c:txPr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numRef>
              <c:f>'V-1VIV9-00'!$A$4:$A$6</c:f>
              <c:numCache>
                <c:formatCode>0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'V-1VIV9-00'!$B$4:$B$6</c:f>
              <c:numCache>
                <c:formatCode>0.0</c:formatCode>
                <c:ptCount val="3"/>
                <c:pt idx="0">
                  <c:v>79.400000000000006</c:v>
                </c:pt>
                <c:pt idx="1">
                  <c:v>88.8</c:v>
                </c:pt>
                <c:pt idx="2">
                  <c:v>91.5</c:v>
                </c:pt>
              </c:numCache>
            </c:numRef>
          </c:val>
        </c:ser>
        <c:dLbls>
          <c:showVal val="1"/>
        </c:dLbls>
        <c:gapWidth val="100"/>
        <c:shape val="box"/>
        <c:axId val="121547008"/>
        <c:axId val="121552896"/>
        <c:axId val="0"/>
      </c:bar3DChart>
      <c:catAx>
        <c:axId val="121547008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es-ES" sz="18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1552896"/>
        <c:crosses val="autoZero"/>
        <c:lblAlgn val="ctr"/>
        <c:lblOffset val="100"/>
      </c:catAx>
      <c:valAx>
        <c:axId val="121552896"/>
        <c:scaling>
          <c:orientation val="minMax"/>
        </c:scaling>
        <c:axPos val="l"/>
        <c:numFmt formatCode="0.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1547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4611295972940692E-2"/>
          <c:y val="5.7655785984498407E-2"/>
          <c:w val="0.96379709858444629"/>
          <c:h val="0.74448944511658965"/>
        </c:manualLayout>
      </c:layout>
      <c:bar3DChart>
        <c:barDir val="col"/>
        <c:grouping val="clustered"/>
        <c:ser>
          <c:idx val="0"/>
          <c:order val="0"/>
          <c:tx>
            <c:strRef>
              <c:f>'V-1VIV12-00'!$A$4</c:f>
              <c:strCache>
                <c:ptCount val="1"/>
                <c:pt idx="0">
                  <c:v>Dispone</c:v>
                </c:pt>
              </c:strCache>
            </c:strRef>
          </c:tx>
          <c:spPr>
            <a:solidFill>
              <a:srgbClr val="9BC11B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0"/>
            <c:spPr>
              <a:solidFill>
                <a:srgbClr val="00662C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spPr>
              <a:solidFill>
                <a:srgbClr val="B9CDE5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C3D69B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4.0911204091120423E-2"/>
                  <c:y val="-4.7019311502938914E-2"/>
                </c:manualLayout>
              </c:layout>
              <c:showVal val="1"/>
            </c:dLbl>
            <c:dLbl>
              <c:idx val="1"/>
              <c:layout>
                <c:manualLayout>
                  <c:x val="3.5332403533240353E-2"/>
                  <c:y val="-4.7019311502938914E-2"/>
                </c:manualLayout>
              </c:layout>
              <c:showVal val="1"/>
            </c:dLbl>
            <c:dLbl>
              <c:idx val="2"/>
              <c:layout>
                <c:manualLayout>
                  <c:x val="3.3472803347280332E-2"/>
                  <c:y val="-4.0302267002519133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'V-1VIV12-00'!$B$3:$D$3</c:f>
              <c:strCache>
                <c:ptCount val="3"/>
                <c:pt idx="0">
                  <c:v>EUM</c:v>
                </c:pt>
                <c:pt idx="1">
                  <c:v> Mayor IDH</c:v>
                </c:pt>
                <c:pt idx="2">
                  <c:v> Menor IDH</c:v>
                </c:pt>
              </c:strCache>
            </c:strRef>
          </c:cat>
          <c:val>
            <c:numRef>
              <c:f>'V-1VIV12-00'!$B$4:$D$4</c:f>
              <c:numCache>
                <c:formatCode>0.0</c:formatCode>
                <c:ptCount val="3"/>
                <c:pt idx="0">
                  <c:v>91.5</c:v>
                </c:pt>
                <c:pt idx="1">
                  <c:v>97.1</c:v>
                </c:pt>
                <c:pt idx="2">
                  <c:v>63.3</c:v>
                </c:pt>
              </c:numCache>
            </c:numRef>
          </c:val>
        </c:ser>
        <c:dLbls>
          <c:showVal val="1"/>
        </c:dLbls>
        <c:gapWidth val="100"/>
        <c:shape val="box"/>
        <c:axId val="121410688"/>
        <c:axId val="121412224"/>
        <c:axId val="0"/>
      </c:bar3DChart>
      <c:catAx>
        <c:axId val="121410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ES" sz="18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1412224"/>
        <c:crosses val="autoZero"/>
        <c:lblAlgn val="ctr"/>
        <c:lblOffset val="100"/>
      </c:catAx>
      <c:valAx>
        <c:axId val="121412224"/>
        <c:scaling>
          <c:orientation val="minMax"/>
        </c:scaling>
        <c:axPos val="l"/>
        <c:numFmt formatCode="0.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141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'V-1VIV13-00'!$B$4</c:f>
              <c:strCache>
                <c:ptCount val="1"/>
                <c:pt idx="0">
                  <c:v>Dispone</c:v>
                </c:pt>
              </c:strCache>
            </c:strRef>
          </c:tx>
          <c:spPr>
            <a:solidFill>
              <a:srgbClr val="00662C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0"/>
            <c:spPr>
              <a:solidFill>
                <a:srgbClr val="9BC11B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spPr>
              <a:solidFill>
                <a:srgbClr val="F29402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4.4444444444444502E-2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lang="en-US" sz="1600" b="1">
                      <a:solidFill>
                        <a:schemeClr val="tx2"/>
                      </a:solidFill>
                    </a:defRPr>
                  </a:pPr>
                  <a:endParaRPr lang="es-MX"/>
                </a:p>
              </c:txPr>
              <c:showVal val="1"/>
            </c:dLbl>
            <c:dLbl>
              <c:idx val="1"/>
              <c:layout>
                <c:manualLayout>
                  <c:x val="3.6111111111111212E-2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lang="en-US" sz="1600" b="1">
                      <a:solidFill>
                        <a:schemeClr val="tx2"/>
                      </a:solidFill>
                    </a:defRPr>
                  </a:pPr>
                  <a:endParaRPr lang="es-MX"/>
                </a:p>
              </c:txPr>
              <c:showVal val="1"/>
            </c:dLbl>
            <c:dLbl>
              <c:idx val="2"/>
              <c:layout>
                <c:manualLayout>
                  <c:x val="4.1666666666666664E-2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lang="en-US" sz="1800" b="1">
                      <a:solidFill>
                        <a:schemeClr val="tx2"/>
                      </a:solidFill>
                    </a:defRPr>
                  </a:pPr>
                  <a:endParaRPr lang="es-MX"/>
                </a:p>
              </c:txPr>
              <c:showVal val="1"/>
            </c:dLbl>
            <c:delete val="1"/>
          </c:dLbls>
          <c:cat>
            <c:numRef>
              <c:f>'V-1VIV13-00'!$A$5:$A$7</c:f>
              <c:numCache>
                <c:formatCode>@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'V-1VIV13-00'!$B$5:$B$7</c:f>
              <c:numCache>
                <c:formatCode>General</c:formatCode>
                <c:ptCount val="3"/>
                <c:pt idx="0">
                  <c:v>63.6</c:v>
                </c:pt>
                <c:pt idx="1">
                  <c:v>78.099999999999994</c:v>
                </c:pt>
                <c:pt idx="2">
                  <c:v>90.3</c:v>
                </c:pt>
              </c:numCache>
            </c:numRef>
          </c:val>
        </c:ser>
        <c:gapWidth val="100"/>
        <c:shape val="box"/>
        <c:axId val="121344768"/>
        <c:axId val="121346304"/>
        <c:axId val="0"/>
      </c:bar3DChart>
      <c:catAx>
        <c:axId val="121344768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lang="en-US" sz="1800" b="1">
                <a:solidFill>
                  <a:schemeClr val="tx2"/>
                </a:solidFill>
              </a:defRPr>
            </a:pPr>
            <a:endParaRPr lang="es-MX"/>
          </a:p>
        </c:txPr>
        <c:crossAx val="121346304"/>
        <c:crosses val="autoZero"/>
        <c:auto val="1"/>
        <c:lblAlgn val="ctr"/>
        <c:lblOffset val="100"/>
      </c:catAx>
      <c:valAx>
        <c:axId val="121346304"/>
        <c:scaling>
          <c:orientation val="minMax"/>
        </c:scaling>
        <c:delete val="1"/>
        <c:axPos val="l"/>
        <c:numFmt formatCode="General" sourceLinked="1"/>
        <c:tickLblPos val="none"/>
        <c:crossAx val="121344768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594158838253607E-2"/>
          <c:y val="5.7655785984498407E-2"/>
          <c:w val="0.97681440028620004"/>
          <c:h val="0.742543933277382"/>
        </c:manualLayout>
      </c:layout>
      <c:bar3DChart>
        <c:barDir val="col"/>
        <c:grouping val="clustered"/>
        <c:ser>
          <c:idx val="0"/>
          <c:order val="0"/>
          <c:tx>
            <c:strRef>
              <c:f>'V-1VIV14-00'!$A$4</c:f>
              <c:strCache>
                <c:ptCount val="1"/>
                <c:pt idx="0">
                  <c:v>Dispone</c:v>
                </c:pt>
              </c:strCache>
            </c:strRef>
          </c:tx>
          <c:spPr>
            <a:solidFill>
              <a:srgbClr val="9BC11B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0"/>
            <c:spPr>
              <a:solidFill>
                <a:srgbClr val="00662C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spPr>
              <a:solidFill>
                <a:srgbClr val="B9CDE5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C3D69B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3.8942976356050076E-2"/>
                  <c:y val="-4.3993231810491737E-2"/>
                </c:manualLayout>
              </c:layout>
              <c:showVal val="1"/>
            </c:dLbl>
            <c:dLbl>
              <c:idx val="1"/>
              <c:layout>
                <c:manualLayout>
                  <c:x val="3.7088548910524322E-2"/>
                  <c:y val="-4.7377326565143839E-2"/>
                </c:manualLayout>
              </c:layout>
              <c:showVal val="1"/>
            </c:dLbl>
            <c:dLbl>
              <c:idx val="2"/>
              <c:layout>
                <c:manualLayout>
                  <c:x val="4.2651831247102492E-2"/>
                  <c:y val="-4.7377326565143839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'V-1VIV14-00'!$B$3:$D$3</c:f>
              <c:strCache>
                <c:ptCount val="3"/>
                <c:pt idx="0">
                  <c:v>EUM</c:v>
                </c:pt>
                <c:pt idx="1">
                  <c:v> Mayor IDH</c:v>
                </c:pt>
                <c:pt idx="2">
                  <c:v> Menor IDH</c:v>
                </c:pt>
              </c:strCache>
            </c:strRef>
          </c:cat>
          <c:val>
            <c:numRef>
              <c:f>'V-1VIV14-00'!$B$4:$D$4</c:f>
              <c:numCache>
                <c:formatCode>0.0</c:formatCode>
                <c:ptCount val="3"/>
                <c:pt idx="0">
                  <c:v>90.3</c:v>
                </c:pt>
                <c:pt idx="1">
                  <c:v>97.7</c:v>
                </c:pt>
                <c:pt idx="2">
                  <c:v>38.700000000000003</c:v>
                </c:pt>
              </c:numCache>
            </c:numRef>
          </c:val>
        </c:ser>
        <c:dLbls>
          <c:showVal val="1"/>
        </c:dLbls>
        <c:gapWidth val="100"/>
        <c:shape val="box"/>
        <c:axId val="121679232"/>
        <c:axId val="121685120"/>
        <c:axId val="0"/>
      </c:bar3DChart>
      <c:catAx>
        <c:axId val="121679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ES" sz="18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1685120"/>
        <c:crosses val="autoZero"/>
        <c:lblAlgn val="ctr"/>
        <c:lblOffset val="100"/>
      </c:catAx>
      <c:valAx>
        <c:axId val="121685120"/>
        <c:scaling>
          <c:orientation val="minMax"/>
        </c:scaling>
        <c:axPos val="l"/>
        <c:numFmt formatCode="0.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1679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>
        <c:manualLayout>
          <c:layoutTarget val="inner"/>
          <c:xMode val="edge"/>
          <c:yMode val="edge"/>
          <c:x val="0.29688935014929158"/>
          <c:y val="5.5473178212273995E-2"/>
          <c:w val="0.70311064985071658"/>
          <c:h val="0.90928138407477821"/>
        </c:manualLayout>
      </c:layout>
      <c:barChart>
        <c:barDir val="bar"/>
        <c:grouping val="clustered"/>
        <c:ser>
          <c:idx val="0"/>
          <c:order val="0"/>
          <c:spPr>
            <a:gradFill>
              <a:gsLst>
                <a:gs pos="0">
                  <a:srgbClr val="7B7A45"/>
                </a:gs>
                <a:gs pos="50000">
                  <a:srgbClr val="B4B37A"/>
                </a:gs>
                <a:gs pos="100000">
                  <a:srgbClr val="7B7A45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0" h="0"/>
            </a:sp3d>
          </c:spPr>
          <c:cat>
            <c:strRef>
              <c:f>I.5!$A$33:$A$50</c:f>
              <c:strCache>
                <c:ptCount val="18"/>
                <c:pt idx="0">
                  <c:v>0-4 años</c:v>
                </c:pt>
                <c:pt idx="1">
                  <c:v>5-9 años</c:v>
                </c:pt>
                <c:pt idx="2">
                  <c:v>10-14  años</c:v>
                </c:pt>
                <c:pt idx="3">
                  <c:v>15-19  años</c:v>
                </c:pt>
                <c:pt idx="4">
                  <c:v>20-24  años</c:v>
                </c:pt>
                <c:pt idx="5">
                  <c:v>25-29  años</c:v>
                </c:pt>
                <c:pt idx="6">
                  <c:v>30-34  años</c:v>
                </c:pt>
                <c:pt idx="7">
                  <c:v>35-39  años</c:v>
                </c:pt>
                <c:pt idx="8">
                  <c:v>40-44  años</c:v>
                </c:pt>
                <c:pt idx="9">
                  <c:v>45-49  años</c:v>
                </c:pt>
                <c:pt idx="10">
                  <c:v>50-54  años</c:v>
                </c:pt>
                <c:pt idx="11">
                  <c:v>55-59  años</c:v>
                </c:pt>
                <c:pt idx="12">
                  <c:v>60-64  años</c:v>
                </c:pt>
                <c:pt idx="13">
                  <c:v>65-69  años</c:v>
                </c:pt>
                <c:pt idx="14">
                  <c:v>70-74  años</c:v>
                </c:pt>
                <c:pt idx="15">
                  <c:v>75-79  años</c:v>
                </c:pt>
                <c:pt idx="16">
                  <c:v>80-84  años</c:v>
                </c:pt>
                <c:pt idx="17">
                  <c:v>85 y más años</c:v>
                </c:pt>
              </c:strCache>
            </c:strRef>
          </c:cat>
          <c:val>
            <c:numRef>
              <c:f>I.5!$K$33:$K$50</c:f>
              <c:numCache>
                <c:formatCode>0.0</c:formatCode>
                <c:ptCount val="18"/>
                <c:pt idx="0">
                  <c:v>-4.8</c:v>
                </c:pt>
                <c:pt idx="1">
                  <c:v>-5.0999999999999996</c:v>
                </c:pt>
                <c:pt idx="2">
                  <c:v>-5</c:v>
                </c:pt>
                <c:pt idx="3">
                  <c:v>-5</c:v>
                </c:pt>
                <c:pt idx="4">
                  <c:v>-4.3</c:v>
                </c:pt>
                <c:pt idx="5">
                  <c:v>-3.8</c:v>
                </c:pt>
                <c:pt idx="6">
                  <c:v>-3.6</c:v>
                </c:pt>
                <c:pt idx="7">
                  <c:v>-3.6</c:v>
                </c:pt>
                <c:pt idx="8">
                  <c:v>-3</c:v>
                </c:pt>
                <c:pt idx="9">
                  <c:v>-2.5</c:v>
                </c:pt>
                <c:pt idx="10">
                  <c:v>-2.2000000000000002</c:v>
                </c:pt>
                <c:pt idx="11">
                  <c:v>-1.7</c:v>
                </c:pt>
                <c:pt idx="12">
                  <c:v>-1.3</c:v>
                </c:pt>
                <c:pt idx="13">
                  <c:v>-1</c:v>
                </c:pt>
                <c:pt idx="14">
                  <c:v>-0.8</c:v>
                </c:pt>
                <c:pt idx="15">
                  <c:v>-0.5</c:v>
                </c:pt>
                <c:pt idx="16">
                  <c:v>-0.30000000000000032</c:v>
                </c:pt>
                <c:pt idx="17">
                  <c:v>-0.30000000000000032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DF9603"/>
                </a:gs>
                <a:gs pos="50000">
                  <a:srgbClr val="FDCD6D"/>
                </a:gs>
                <a:gs pos="100000">
                  <a:srgbClr val="DF9603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0" h="0"/>
            </a:sp3d>
          </c:spPr>
          <c:cat>
            <c:strRef>
              <c:f>I.5!$A$33:$A$50</c:f>
              <c:strCache>
                <c:ptCount val="18"/>
                <c:pt idx="0">
                  <c:v>0-4 años</c:v>
                </c:pt>
                <c:pt idx="1">
                  <c:v>5-9 años</c:v>
                </c:pt>
                <c:pt idx="2">
                  <c:v>10-14  años</c:v>
                </c:pt>
                <c:pt idx="3">
                  <c:v>15-19  años</c:v>
                </c:pt>
                <c:pt idx="4">
                  <c:v>20-24  años</c:v>
                </c:pt>
                <c:pt idx="5">
                  <c:v>25-29  años</c:v>
                </c:pt>
                <c:pt idx="6">
                  <c:v>30-34  años</c:v>
                </c:pt>
                <c:pt idx="7">
                  <c:v>35-39  años</c:v>
                </c:pt>
                <c:pt idx="8">
                  <c:v>40-44  años</c:v>
                </c:pt>
                <c:pt idx="9">
                  <c:v>45-49  años</c:v>
                </c:pt>
                <c:pt idx="10">
                  <c:v>50-54  años</c:v>
                </c:pt>
                <c:pt idx="11">
                  <c:v>55-59  años</c:v>
                </c:pt>
                <c:pt idx="12">
                  <c:v>60-64  años</c:v>
                </c:pt>
                <c:pt idx="13">
                  <c:v>65-69  años</c:v>
                </c:pt>
                <c:pt idx="14">
                  <c:v>70-74  años</c:v>
                </c:pt>
                <c:pt idx="15">
                  <c:v>75-79  años</c:v>
                </c:pt>
                <c:pt idx="16">
                  <c:v>80-84  años</c:v>
                </c:pt>
                <c:pt idx="17">
                  <c:v>85 y más años</c:v>
                </c:pt>
              </c:strCache>
            </c:strRef>
          </c:cat>
          <c:val>
            <c:numRef>
              <c:f>I.5!$L$33:$L$50</c:f>
              <c:numCache>
                <c:formatCode>0.0</c:formatCode>
                <c:ptCount val="18"/>
                <c:pt idx="0">
                  <c:v>4.7</c:v>
                </c:pt>
                <c:pt idx="1">
                  <c:v>4.9000000000000004</c:v>
                </c:pt>
                <c:pt idx="2">
                  <c:v>4.8</c:v>
                </c:pt>
                <c:pt idx="3">
                  <c:v>5</c:v>
                </c:pt>
                <c:pt idx="4">
                  <c:v>4.5999999999999996</c:v>
                </c:pt>
                <c:pt idx="5">
                  <c:v>4.0999999999999996</c:v>
                </c:pt>
                <c:pt idx="6">
                  <c:v>4</c:v>
                </c:pt>
                <c:pt idx="7">
                  <c:v>3.9</c:v>
                </c:pt>
                <c:pt idx="8">
                  <c:v>3.3</c:v>
                </c:pt>
                <c:pt idx="9">
                  <c:v>2.8</c:v>
                </c:pt>
                <c:pt idx="10">
                  <c:v>2.4</c:v>
                </c:pt>
                <c:pt idx="11">
                  <c:v>1.8</c:v>
                </c:pt>
                <c:pt idx="12">
                  <c:v>1.5</c:v>
                </c:pt>
                <c:pt idx="13">
                  <c:v>1.1000000000000001</c:v>
                </c:pt>
                <c:pt idx="14">
                  <c:v>0.9</c:v>
                </c:pt>
                <c:pt idx="15">
                  <c:v>0.60000000000000064</c:v>
                </c:pt>
                <c:pt idx="16">
                  <c:v>0.4</c:v>
                </c:pt>
                <c:pt idx="17">
                  <c:v>0.4</c:v>
                </c:pt>
              </c:numCache>
            </c:numRef>
          </c:val>
        </c:ser>
        <c:gapWidth val="33"/>
        <c:overlap val="100"/>
        <c:axId val="115773824"/>
        <c:axId val="115775360"/>
      </c:barChart>
      <c:catAx>
        <c:axId val="115773824"/>
        <c:scaling>
          <c:orientation val="minMax"/>
        </c:scaling>
        <c:delete val="1"/>
        <c:axPos val="l"/>
        <c:numFmt formatCode="@" sourceLinked="1"/>
        <c:majorTickMark val="none"/>
        <c:tickLblPos val="none"/>
        <c:crossAx val="115775360"/>
        <c:crosses val="autoZero"/>
        <c:auto val="1"/>
        <c:lblAlgn val="ctr"/>
        <c:lblOffset val="100"/>
      </c:catAx>
      <c:valAx>
        <c:axId val="115775360"/>
        <c:scaling>
          <c:orientation val="minMax"/>
          <c:max val="6.8"/>
          <c:min val="-6.8"/>
        </c:scaling>
        <c:delete val="1"/>
        <c:axPos val="b"/>
        <c:numFmt formatCode="0.0" sourceLinked="1"/>
        <c:tickLblPos val="none"/>
        <c:crossAx val="115773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778859743124044"/>
          <c:y val="5.4080592867068122E-2"/>
          <c:w val="0.82977046216263961"/>
          <c:h val="0.91581158392533557"/>
        </c:manualLayout>
      </c:layout>
      <c:bar3DChart>
        <c:barDir val="col"/>
        <c:grouping val="clustered"/>
        <c:ser>
          <c:idx val="1"/>
          <c:order val="0"/>
          <c:spPr>
            <a:solidFill>
              <a:srgbClr val="9BC11B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0"/>
            <c:spPr>
              <a:solidFill>
                <a:srgbClr val="00662C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spPr>
              <a:solidFill>
                <a:srgbClr val="F29402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-3.1558030098308716E-2"/>
                  <c:y val="-4.4817927170869132E-2"/>
                </c:manualLayout>
              </c:layout>
              <c:spPr/>
              <c:txPr>
                <a:bodyPr/>
                <a:lstStyle/>
                <a:p>
                  <a:pPr>
                    <a:defRPr lang="en-US" sz="1800" b="1">
                      <a:solidFill>
                        <a:schemeClr val="tx2"/>
                      </a:solidFill>
                      <a:latin typeface="+mn-lt"/>
                    </a:defRPr>
                  </a:pPr>
                  <a:endParaRPr lang="es-MX"/>
                </a:p>
              </c:txPr>
              <c:showVal val="1"/>
            </c:dLbl>
            <c:dLbl>
              <c:idx val="1"/>
              <c:layout>
                <c:manualLayout>
                  <c:x val="-3.1558030098308647E-2"/>
                  <c:y val="-4.4817927170869132E-2"/>
                </c:manualLayout>
              </c:layout>
              <c:spPr/>
              <c:txPr>
                <a:bodyPr/>
                <a:lstStyle/>
                <a:p>
                  <a:pPr>
                    <a:defRPr lang="en-US" sz="1400" b="1">
                      <a:solidFill>
                        <a:schemeClr val="tx2"/>
                      </a:solidFill>
                      <a:latin typeface="+mn-lt"/>
                    </a:defRPr>
                  </a:pPr>
                  <a:endParaRPr lang="es-MX"/>
                </a:p>
              </c:txPr>
              <c:showVal val="1"/>
            </c:dLbl>
            <c:dLbl>
              <c:idx val="2"/>
              <c:layout>
                <c:manualLayout>
                  <c:x val="-2.7613256922766925E-2"/>
                  <c:y val="-4.4817927170869132E-2"/>
                </c:manualLayout>
              </c:layout>
              <c:spPr/>
              <c:txPr>
                <a:bodyPr/>
                <a:lstStyle/>
                <a:p>
                  <a:pPr>
                    <a:defRPr lang="en-US" sz="1400" b="1">
                      <a:solidFill>
                        <a:schemeClr val="tx2"/>
                      </a:solidFill>
                      <a:latin typeface="+mn-lt"/>
                    </a:defRPr>
                  </a:pPr>
                  <a:endParaRPr lang="es-MX"/>
                </a:p>
              </c:txPr>
              <c:showVal val="1"/>
            </c:dLbl>
            <c:txPr>
              <a:bodyPr/>
              <a:lstStyle/>
              <a:p>
                <a:pPr>
                  <a:defRPr lang="en-US" sz="16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numRef>
              <c:f>'V-1VIV15-00'!$A$3:$A$5</c:f>
              <c:numCache>
                <c:formatCode>General</c:formatCode>
                <c:ptCount val="3"/>
                <c:pt idx="0">
                  <c:v>2010</c:v>
                </c:pt>
                <c:pt idx="1">
                  <c:v>2000</c:v>
                </c:pt>
                <c:pt idx="2">
                  <c:v>1990</c:v>
                </c:pt>
              </c:numCache>
            </c:numRef>
          </c:cat>
          <c:val>
            <c:numRef>
              <c:f>'V-1VIV15-00'!$B$3:$B$5</c:f>
              <c:numCache>
                <c:formatCode>0.0</c:formatCode>
                <c:ptCount val="3"/>
                <c:pt idx="0" formatCode="General">
                  <c:v>14.5</c:v>
                </c:pt>
                <c:pt idx="1">
                  <c:v>17.2</c:v>
                </c:pt>
                <c:pt idx="2">
                  <c:v>21.2</c:v>
                </c:pt>
              </c:numCache>
            </c:numRef>
          </c:val>
        </c:ser>
        <c:dLbls>
          <c:showVal val="1"/>
        </c:dLbls>
        <c:gapWidth val="100"/>
        <c:shape val="box"/>
        <c:axId val="121752576"/>
        <c:axId val="121758464"/>
        <c:axId val="0"/>
      </c:bar3DChart>
      <c:catAx>
        <c:axId val="121752576"/>
        <c:scaling>
          <c:orientation val="maxMin"/>
        </c:scaling>
        <c:axPos val="b"/>
        <c:numFmt formatCode="@" sourceLinked="0"/>
        <c:tickLblPos val="nextTo"/>
        <c:txPr>
          <a:bodyPr/>
          <a:lstStyle/>
          <a:p>
            <a:pPr>
              <a:defRPr lang="es-ES" sz="18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1758464"/>
        <c:crosses val="autoZero"/>
        <c:lblAlgn val="ctr"/>
        <c:lblOffset val="160"/>
        <c:tickLblSkip val="1"/>
        <c:tickMarkSkip val="1"/>
      </c:catAx>
      <c:valAx>
        <c:axId val="121758464"/>
        <c:scaling>
          <c:orientation val="minMax"/>
        </c:scaling>
        <c:axPos val="l"/>
        <c:numFmt formatCode="General" sourceLinked="1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1752576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hPercent val="87"/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1896593402725493"/>
          <c:y val="4.2812748419578314E-2"/>
          <c:w val="0.68073913264569086"/>
          <c:h val="0.91581158392533557"/>
        </c:manualLayout>
      </c:layout>
      <c:bar3DChart>
        <c:barDir val="bar"/>
        <c:grouping val="clustered"/>
        <c:ser>
          <c:idx val="1"/>
          <c:order val="0"/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0"/>
            <c:spPr>
              <a:solidFill>
                <a:srgbClr val="6E4924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spPr>
              <a:solidFill>
                <a:srgbClr val="7A7146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B3A979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3"/>
            <c:spPr>
              <a:solidFill>
                <a:srgbClr val="DDD9C3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1.1922503725782799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1922503725782799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1922503725782799E-2"/>
                  <c:y val="6.8856774181247651E-17"/>
                </c:manualLayout>
              </c:layout>
              <c:showVal val="1"/>
            </c:dLbl>
            <c:dLbl>
              <c:idx val="3"/>
              <c:layout>
                <c:manualLayout>
                  <c:x val="1.1922503725782799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192250372578265E-2"/>
                  <c:y val="-1.1267602301548246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'V-1VIV16-00'!$A$3:$A$7</c:f>
              <c:strCache>
                <c:ptCount val="5"/>
                <c:pt idx="0">
                  <c:v> Menos de 2 500 hab.</c:v>
                </c:pt>
                <c:pt idx="1">
                  <c:v> 2 500-14 999 hab.</c:v>
                </c:pt>
                <c:pt idx="2">
                  <c:v> 15 000-99 999 hab.</c:v>
                </c:pt>
                <c:pt idx="3">
                  <c:v> 100 000 y más hab.</c:v>
                </c:pt>
                <c:pt idx="4">
                  <c:v>Total</c:v>
                </c:pt>
              </c:strCache>
            </c:strRef>
          </c:cat>
          <c:val>
            <c:numRef>
              <c:f>'V-1VIV16-00'!$B$3:$B$7</c:f>
              <c:numCache>
                <c:formatCode>0.0</c:formatCode>
                <c:ptCount val="5"/>
                <c:pt idx="0">
                  <c:v>49.2</c:v>
                </c:pt>
                <c:pt idx="1">
                  <c:v>18.3</c:v>
                </c:pt>
                <c:pt idx="2">
                  <c:v>5.3</c:v>
                </c:pt>
                <c:pt idx="3">
                  <c:v>0.9</c:v>
                </c:pt>
                <c:pt idx="4" formatCode="General">
                  <c:v>14.5</c:v>
                </c:pt>
              </c:numCache>
            </c:numRef>
          </c:val>
        </c:ser>
        <c:gapWidth val="100"/>
        <c:shape val="box"/>
        <c:axId val="121800960"/>
        <c:axId val="121823232"/>
        <c:axId val="0"/>
      </c:bar3DChart>
      <c:catAx>
        <c:axId val="121800960"/>
        <c:scaling>
          <c:orientation val="minMax"/>
        </c:scaling>
        <c:axPos val="l"/>
        <c:numFmt formatCode="@" sourceLinked="0"/>
        <c:tickLblPos val="nextTo"/>
        <c:txPr>
          <a:bodyPr/>
          <a:lstStyle/>
          <a:p>
            <a:pPr>
              <a:defRPr lang="es-E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1823232"/>
        <c:crosses val="autoZero"/>
        <c:lblAlgn val="ctr"/>
        <c:lblOffset val="160"/>
        <c:tickLblSkip val="1"/>
        <c:tickMarkSkip val="1"/>
      </c:catAx>
      <c:valAx>
        <c:axId val="121823232"/>
        <c:scaling>
          <c:orientation val="minMax"/>
        </c:scaling>
        <c:axPos val="t"/>
        <c:numFmt formatCode="0.0" sourceLinked="1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1800960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0555555555555582E-2"/>
          <c:y val="9.7222222222222224E-2"/>
          <c:w val="0.93888888888889421"/>
          <c:h val="0.70758537535749211"/>
        </c:manualLayout>
      </c:layout>
      <c:bar3DChart>
        <c:barDir val="col"/>
        <c:grouping val="clustered"/>
        <c:ser>
          <c:idx val="0"/>
          <c:order val="0"/>
          <c:tx>
            <c:strRef>
              <c:f>'V-1VIV17-00'!$A$4</c:f>
              <c:strCache>
                <c:ptCount val="1"/>
                <c:pt idx="0">
                  <c:v>Leña o carbón</c:v>
                </c:pt>
              </c:strCache>
            </c:strRef>
          </c:tx>
          <c:spPr>
            <a:solidFill>
              <a:srgbClr val="C3D69B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0"/>
            <c:spPr>
              <a:solidFill>
                <a:srgbClr val="00662C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spPr>
              <a:solidFill>
                <a:srgbClr val="B9CDE5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3.333333333333334E-2"/>
                  <c:y val="-3.7348272642390296E-2"/>
                </c:manualLayout>
              </c:layout>
              <c:showVal val="1"/>
            </c:dLbl>
            <c:dLbl>
              <c:idx val="1"/>
              <c:layout>
                <c:manualLayout>
                  <c:x val="3.333333333333334E-2"/>
                  <c:y val="-2.9878618113912292E-2"/>
                </c:manualLayout>
              </c:layout>
              <c:showVal val="1"/>
            </c:dLbl>
            <c:dLbl>
              <c:idx val="2"/>
              <c:layout>
                <c:manualLayout>
                  <c:x val="4.1666666666666782E-2"/>
                  <c:y val="-3.16681003109905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'V-1VIV17-00'!$B$3:$D$3</c:f>
              <c:strCache>
                <c:ptCount val="3"/>
                <c:pt idx="0">
                  <c:v>EUM</c:v>
                </c:pt>
                <c:pt idx="1">
                  <c:v> Mayor IDH</c:v>
                </c:pt>
                <c:pt idx="2">
                  <c:v> Menor IDH</c:v>
                </c:pt>
              </c:strCache>
            </c:strRef>
          </c:cat>
          <c:val>
            <c:numRef>
              <c:f>'V-1VIV17-00'!$B$4:$D$4</c:f>
              <c:numCache>
                <c:formatCode>0.0</c:formatCode>
                <c:ptCount val="3"/>
                <c:pt idx="0">
                  <c:v>14.5</c:v>
                </c:pt>
                <c:pt idx="1">
                  <c:v>1.3</c:v>
                </c:pt>
                <c:pt idx="2">
                  <c:v>89.9</c:v>
                </c:pt>
              </c:numCache>
            </c:numRef>
          </c:val>
        </c:ser>
        <c:gapWidth val="100"/>
        <c:shape val="box"/>
        <c:axId val="121602816"/>
        <c:axId val="121604352"/>
        <c:axId val="0"/>
      </c:bar3DChart>
      <c:catAx>
        <c:axId val="12160281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800" b="1">
                <a:solidFill>
                  <a:schemeClr val="tx2"/>
                </a:solidFill>
              </a:defRPr>
            </a:pPr>
            <a:endParaRPr lang="es-MX"/>
          </a:p>
        </c:txPr>
        <c:crossAx val="121604352"/>
        <c:crosses val="autoZero"/>
        <c:auto val="1"/>
        <c:lblAlgn val="ctr"/>
        <c:lblOffset val="100"/>
      </c:catAx>
      <c:valAx>
        <c:axId val="121604352"/>
        <c:scaling>
          <c:orientation val="minMax"/>
        </c:scaling>
        <c:delete val="1"/>
        <c:axPos val="l"/>
        <c:numFmt formatCode="0.0" sourceLinked="1"/>
        <c:tickLblPos val="none"/>
        <c:crossAx val="121602816"/>
        <c:crosses val="autoZero"/>
        <c:crossBetween val="between"/>
      </c:valAx>
    </c:plotArea>
    <c:plotVisOnly val="1"/>
  </c:chart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9838365124146561"/>
          <c:y val="2.9384660250801983E-2"/>
          <c:w val="0.44575321990550426"/>
          <c:h val="0.83844765237680319"/>
        </c:manualLayout>
      </c:layout>
      <c:bar3DChart>
        <c:barDir val="bar"/>
        <c:grouping val="clustered"/>
        <c:ser>
          <c:idx val="1"/>
          <c:order val="0"/>
          <c:tx>
            <c:strRef>
              <c:f>'V-1VIV18-00'!$C$4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0"/>
                  <c:y val="5.7692303324327057E-3"/>
                </c:manualLayout>
              </c:layout>
              <c:showVal val="1"/>
            </c:dLbl>
            <c:dLbl>
              <c:idx val="1"/>
              <c:layout>
                <c:manualLayout>
                  <c:x val="1.8467220683287607E-3"/>
                  <c:y val="1.1111402741324003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'V-1VIV18-00'!$A$5:$A$10</c:f>
              <c:strCache>
                <c:ptCount val="6"/>
                <c:pt idx="0">
                  <c:v>La recoge un camión o carrito de basura</c:v>
                </c:pt>
                <c:pt idx="1">
                  <c:v>La queman o entierran</c:v>
                </c:pt>
                <c:pt idx="2">
                  <c:v>La tiran en un contenedor o depósito</c:v>
                </c:pt>
                <c:pt idx="3">
                  <c:v>La tiran en la barranca o grieta</c:v>
                </c:pt>
                <c:pt idx="4">
                  <c:v>La tiran en la calle o baldío</c:v>
                </c:pt>
                <c:pt idx="5">
                  <c:v>La tiran en el río, lago o mar</c:v>
                </c:pt>
              </c:strCache>
            </c:strRef>
          </c:cat>
          <c:val>
            <c:numRef>
              <c:f>'V-1VIV18-00'!$C$5:$C$10</c:f>
              <c:numCache>
                <c:formatCode>0.0</c:formatCode>
                <c:ptCount val="6"/>
                <c:pt idx="0">
                  <c:v>78.599999999999994</c:v>
                </c:pt>
                <c:pt idx="1">
                  <c:v>14.9</c:v>
                </c:pt>
                <c:pt idx="2">
                  <c:v>5.2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</c:v>
                </c:pt>
              </c:numCache>
            </c:numRef>
          </c:val>
        </c:ser>
        <c:ser>
          <c:idx val="0"/>
          <c:order val="1"/>
          <c:tx>
            <c:strRef>
              <c:f>'V-1VIV18-00'!$B$4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29402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'V-1VIV18-00'!$A$5:$A$10</c:f>
              <c:strCache>
                <c:ptCount val="6"/>
                <c:pt idx="0">
                  <c:v>La recoge un camión o carrito de basura</c:v>
                </c:pt>
                <c:pt idx="1">
                  <c:v>La queman o entierran</c:v>
                </c:pt>
                <c:pt idx="2">
                  <c:v>La tiran en un contenedor o depósito</c:v>
                </c:pt>
                <c:pt idx="3">
                  <c:v>La tiran en la barranca o grieta</c:v>
                </c:pt>
                <c:pt idx="4">
                  <c:v>La tiran en la calle o baldío</c:v>
                </c:pt>
                <c:pt idx="5">
                  <c:v>La tiran en el río, lago o mar</c:v>
                </c:pt>
              </c:strCache>
            </c:strRef>
          </c:cat>
          <c:val>
            <c:numRef>
              <c:f>'V-1VIV18-00'!$B$5:$B$10</c:f>
              <c:numCache>
                <c:formatCode>0.0</c:formatCode>
                <c:ptCount val="6"/>
                <c:pt idx="0">
                  <c:v>68.099999999999994</c:v>
                </c:pt>
                <c:pt idx="1">
                  <c:v>23</c:v>
                </c:pt>
                <c:pt idx="2">
                  <c:v>3.7</c:v>
                </c:pt>
                <c:pt idx="3">
                  <c:v>2.2999999999999998</c:v>
                </c:pt>
                <c:pt idx="4">
                  <c:v>1.6</c:v>
                </c:pt>
                <c:pt idx="5">
                  <c:v>0.30000000000000032</c:v>
                </c:pt>
              </c:numCache>
            </c:numRef>
          </c:val>
        </c:ser>
        <c:gapWidth val="100"/>
        <c:shape val="box"/>
        <c:axId val="122111872"/>
        <c:axId val="122113408"/>
        <c:axId val="0"/>
      </c:bar3DChart>
      <c:catAx>
        <c:axId val="122111872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2113408"/>
        <c:crosses val="autoZero"/>
        <c:lblAlgn val="ctr"/>
        <c:lblOffset val="100"/>
      </c:catAx>
      <c:valAx>
        <c:axId val="122113408"/>
        <c:scaling>
          <c:orientation val="minMax"/>
        </c:scaling>
        <c:axPos val="b"/>
        <c:numFmt formatCode="0.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2111872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6624500062492177"/>
          <c:y val="5.4080350721126574E-2"/>
          <c:w val="0.61350065616798766"/>
          <c:h val="0.91581158392533557"/>
        </c:manualLayout>
      </c:layout>
      <c:bar3DChart>
        <c:barDir val="bar"/>
        <c:grouping val="clustered"/>
        <c:ser>
          <c:idx val="1"/>
          <c:order val="0"/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'V-1VIV19-00'!$A$3:$A$11</c:f>
              <c:strCache>
                <c:ptCount val="9"/>
                <c:pt idx="0">
                  <c:v>Televisor</c:v>
                </c:pt>
                <c:pt idx="1">
                  <c:v>Refrigerador</c:v>
                </c:pt>
                <c:pt idx="2">
                  <c:v>Radio</c:v>
                </c:pt>
                <c:pt idx="3">
                  <c:v>Lavadora</c:v>
                </c:pt>
                <c:pt idx="4">
                  <c:v>Teléfono celular</c:v>
                </c:pt>
                <c:pt idx="5">
                  <c:v>Automóvil o camioneta</c:v>
                </c:pt>
                <c:pt idx="6">
                  <c:v>Línea telefónica fija</c:v>
                </c:pt>
                <c:pt idx="7">
                  <c:v>Computadora</c:v>
                </c:pt>
                <c:pt idx="8">
                  <c:v>Internet</c:v>
                </c:pt>
              </c:strCache>
            </c:strRef>
          </c:cat>
          <c:val>
            <c:numRef>
              <c:f>'V-1VIV19-00'!$B$3:$B$11</c:f>
              <c:numCache>
                <c:formatCode>General</c:formatCode>
                <c:ptCount val="9"/>
                <c:pt idx="0">
                  <c:v>92.6</c:v>
                </c:pt>
                <c:pt idx="1">
                  <c:v>82.1</c:v>
                </c:pt>
                <c:pt idx="2">
                  <c:v>79.5</c:v>
                </c:pt>
                <c:pt idx="3">
                  <c:v>66.400000000000006</c:v>
                </c:pt>
                <c:pt idx="4" formatCode="0.0">
                  <c:v>65.099999999999994</c:v>
                </c:pt>
                <c:pt idx="5">
                  <c:v>44.2</c:v>
                </c:pt>
                <c:pt idx="6">
                  <c:v>43.2</c:v>
                </c:pt>
                <c:pt idx="7">
                  <c:v>29.4</c:v>
                </c:pt>
                <c:pt idx="8" formatCode="0.0">
                  <c:v>21.34</c:v>
                </c:pt>
              </c:numCache>
            </c:numRef>
          </c:val>
        </c:ser>
        <c:dLbls>
          <c:showVal val="1"/>
        </c:dLbls>
        <c:gapWidth val="100"/>
        <c:shape val="box"/>
        <c:axId val="122004224"/>
        <c:axId val="122005760"/>
        <c:axId val="0"/>
      </c:bar3DChart>
      <c:catAx>
        <c:axId val="122004224"/>
        <c:scaling>
          <c:orientation val="maxMin"/>
        </c:scaling>
        <c:axPos val="l"/>
        <c:numFmt formatCode="@" sourceLinked="0"/>
        <c:tickLblPos val="nextTo"/>
        <c:txPr>
          <a:bodyPr/>
          <a:lstStyle/>
          <a:p>
            <a:pPr>
              <a:defRPr lang="es-E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2005760"/>
        <c:crosses val="autoZero"/>
        <c:lblAlgn val="ctr"/>
        <c:lblOffset val="160"/>
        <c:tickLblSkip val="1"/>
        <c:tickMarkSkip val="1"/>
      </c:catAx>
      <c:valAx>
        <c:axId val="122005760"/>
        <c:scaling>
          <c:orientation val="minMax"/>
        </c:scaling>
        <c:axPos val="b"/>
        <c:numFmt formatCode="General" sourceLinked="1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200422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1"/>
          <c:order val="0"/>
          <c:tx>
            <c:strRef>
              <c:f>'V-1VIV20-00'!$I$26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29402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-1.089598001499068E-3"/>
                  <c:y val="-6.0744115413819289E-3"/>
                </c:manualLayout>
              </c:layout>
              <c:showVal val="1"/>
            </c:dLbl>
            <c:dLbl>
              <c:idx val="1"/>
              <c:layout>
                <c:manualLayout>
                  <c:x val="-3.921904378109047E-3"/>
                  <c:y val="-3.037205770691E-3"/>
                </c:manualLayout>
              </c:layout>
              <c:showVal val="1"/>
            </c:dLbl>
            <c:dLbl>
              <c:idx val="2"/>
              <c:layout>
                <c:manualLayout>
                  <c:x val="-6.3182034433411291E-3"/>
                  <c:y val="-3.0372057706909449E-3"/>
                </c:manualLayout>
              </c:layout>
              <c:showVal val="1"/>
            </c:dLbl>
            <c:dLbl>
              <c:idx val="3"/>
              <c:layout>
                <c:manualLayout>
                  <c:x val="7.6250245862013229E-3"/>
                  <c:y val="-6.0744115413819428E-3"/>
                </c:manualLayout>
              </c:layout>
              <c:showVal val="1"/>
            </c:dLbl>
            <c:dLbl>
              <c:idx val="4"/>
              <c:layout>
                <c:manualLayout>
                  <c:x val="-6.3182034433411291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7427083751108661E-3"/>
                  <c:y val="-6.0744115413819289E-3"/>
                </c:manualLayout>
              </c:layout>
              <c:showVal val="1"/>
            </c:dLbl>
            <c:dLbl>
              <c:idx val="6"/>
              <c:layout>
                <c:manualLayout>
                  <c:x val="-5.4469092953492561E-3"/>
                  <c:y val="-3.037205770691E-3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'V-1VIV20-00'!$B$24:$H$24</c:f>
              <c:strCache>
                <c:ptCount val="7"/>
                <c:pt idx="0">
                  <c:v>Refrigerador</c:v>
                </c:pt>
                <c:pt idx="1">
                  <c:v>Lavadora</c:v>
                </c:pt>
                <c:pt idx="2">
                  <c:v>Automóvil o camioneta</c:v>
                </c:pt>
                <c:pt idx="3">
                  <c:v>Radio</c:v>
                </c:pt>
                <c:pt idx="4">
                  <c:v>Televisión</c:v>
                </c:pt>
                <c:pt idx="5">
                  <c:v>Computadora</c:v>
                </c:pt>
                <c:pt idx="6">
                  <c:v>Línea telefónica</c:v>
                </c:pt>
              </c:strCache>
            </c:strRef>
          </c:cat>
          <c:val>
            <c:numRef>
              <c:f>'V-1VIV20-00'!$B$26:$H$26</c:f>
              <c:numCache>
                <c:formatCode>0.0</c:formatCode>
                <c:ptCount val="7"/>
                <c:pt idx="0">
                  <c:v>68.5</c:v>
                </c:pt>
                <c:pt idx="1">
                  <c:v>52</c:v>
                </c:pt>
                <c:pt idx="2">
                  <c:v>32.5</c:v>
                </c:pt>
                <c:pt idx="3">
                  <c:v>84.8</c:v>
                </c:pt>
                <c:pt idx="4">
                  <c:v>85.9</c:v>
                </c:pt>
                <c:pt idx="5">
                  <c:v>9.3000000000000007</c:v>
                </c:pt>
                <c:pt idx="6">
                  <c:v>36.200000000000003</c:v>
                </c:pt>
              </c:numCache>
            </c:numRef>
          </c:val>
        </c:ser>
        <c:ser>
          <c:idx val="0"/>
          <c:order val="1"/>
          <c:tx>
            <c:strRef>
              <c:f>'V-1VIV20-00'!$I$25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662C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7.6250245862013091E-3"/>
                  <c:y val="-3.037205770691E-3"/>
                </c:manualLayout>
              </c:layout>
              <c:showVal val="1"/>
            </c:dLbl>
            <c:dLbl>
              <c:idx val="3"/>
              <c:layout>
                <c:manualLayout>
                  <c:x val="2.33114413073639E-2"/>
                  <c:y val="-3.037205770691E-3"/>
                </c:manualLayout>
              </c:layout>
              <c:showVal val="1"/>
            </c:dLbl>
            <c:dLbl>
              <c:idx val="4"/>
              <c:layout>
                <c:manualLayout>
                  <c:x val="6.1000196689610575E-3"/>
                  <c:y val="-3.037205770691E-3"/>
                </c:manualLayout>
              </c:layout>
              <c:showVal val="1"/>
            </c:dLbl>
            <c:dLbl>
              <c:idx val="5"/>
              <c:layout>
                <c:manualLayout>
                  <c:x val="7.6250245862013229E-3"/>
                  <c:y val="-6.0744115413819289E-3"/>
                </c:manualLayout>
              </c:layout>
              <c:showVal val="1"/>
            </c:dLbl>
            <c:dLbl>
              <c:idx val="6"/>
              <c:layout>
                <c:manualLayout>
                  <c:x val="1.2200039337922302E-2"/>
                  <c:y val="-3.037205770691E-3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'V-1VIV20-00'!$B$24:$H$24</c:f>
              <c:strCache>
                <c:ptCount val="7"/>
                <c:pt idx="0">
                  <c:v>Refrigerador</c:v>
                </c:pt>
                <c:pt idx="1">
                  <c:v>Lavadora</c:v>
                </c:pt>
                <c:pt idx="2">
                  <c:v>Automóvil o camioneta</c:v>
                </c:pt>
                <c:pt idx="3">
                  <c:v>Radio</c:v>
                </c:pt>
                <c:pt idx="4">
                  <c:v>Televisión</c:v>
                </c:pt>
                <c:pt idx="5">
                  <c:v>Computadora</c:v>
                </c:pt>
                <c:pt idx="6">
                  <c:v>Línea telefónica</c:v>
                </c:pt>
              </c:strCache>
            </c:strRef>
          </c:cat>
          <c:val>
            <c:numRef>
              <c:f>'V-1VIV20-00'!$B$25:$H$25</c:f>
              <c:numCache>
                <c:formatCode>General</c:formatCode>
                <c:ptCount val="7"/>
                <c:pt idx="0">
                  <c:v>82.1</c:v>
                </c:pt>
                <c:pt idx="1">
                  <c:v>66.400000000000006</c:v>
                </c:pt>
                <c:pt idx="2">
                  <c:v>44.2</c:v>
                </c:pt>
                <c:pt idx="3">
                  <c:v>79.5</c:v>
                </c:pt>
                <c:pt idx="4">
                  <c:v>92.6</c:v>
                </c:pt>
                <c:pt idx="5">
                  <c:v>29.4</c:v>
                </c:pt>
                <c:pt idx="6">
                  <c:v>43.2</c:v>
                </c:pt>
              </c:numCache>
            </c:numRef>
          </c:val>
        </c:ser>
        <c:shape val="box"/>
        <c:axId val="122151296"/>
        <c:axId val="122152832"/>
        <c:axId val="0"/>
      </c:bar3DChart>
      <c:catAx>
        <c:axId val="12215129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200" b="1">
                <a:solidFill>
                  <a:schemeClr val="tx2"/>
                </a:solidFill>
              </a:defRPr>
            </a:pPr>
            <a:endParaRPr lang="es-MX"/>
          </a:p>
        </c:txPr>
        <c:crossAx val="122152832"/>
        <c:crosses val="autoZero"/>
        <c:auto val="1"/>
        <c:lblAlgn val="ctr"/>
        <c:lblOffset val="100"/>
      </c:catAx>
      <c:valAx>
        <c:axId val="122152832"/>
        <c:scaling>
          <c:orientation val="minMax"/>
        </c:scaling>
        <c:delete val="1"/>
        <c:axPos val="l"/>
        <c:numFmt formatCode="0.0" sourceLinked="1"/>
        <c:tickLblPos val="none"/>
        <c:crossAx val="122151296"/>
        <c:crosses val="autoZero"/>
        <c:crossBetween val="between"/>
      </c:valAx>
    </c:plotArea>
    <c:legend>
      <c:legendPos val="b"/>
      <c:txPr>
        <a:bodyPr/>
        <a:lstStyle/>
        <a:p>
          <a:pPr>
            <a:defRPr lang="en-US" sz="1800" b="1">
              <a:solidFill>
                <a:schemeClr val="tx2"/>
              </a:solidFill>
            </a:defRPr>
          </a:pPr>
          <a:endParaRPr lang="es-MX"/>
        </a:p>
      </c:txPr>
    </c:legend>
    <c:plotVisOnly val="1"/>
  </c:chart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5277776106979866E-2"/>
          <c:y val="3.2084362811904119E-2"/>
          <c:w val="0.98472222389302011"/>
          <c:h val="0.72926080108475921"/>
        </c:manualLayout>
      </c:layout>
      <c:bar3DChart>
        <c:barDir val="col"/>
        <c:grouping val="clustered"/>
        <c:ser>
          <c:idx val="0"/>
          <c:order val="0"/>
          <c:tx>
            <c:strRef>
              <c:f>'V-1VIV20-00'!$A$9</c:f>
              <c:strCache>
                <c:ptCount val="1"/>
                <c:pt idx="0">
                  <c:v> Menos de 2 500 hab.</c:v>
                </c:pt>
              </c:strCache>
            </c:strRef>
          </c:tx>
          <c:spPr>
            <a:solidFill>
              <a:srgbClr val="6E4924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3"/>
              <c:layout>
                <c:manualLayout>
                  <c:x val="-2.7777774739963586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-4.1666662109945104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-4.1666662109945104E-3"/>
                  <c:y val="-2.9167602556276358E-3"/>
                </c:manualLayout>
              </c:layout>
              <c:showVal val="1"/>
            </c:dLbl>
            <c:dLbl>
              <c:idx val="8"/>
              <c:layout>
                <c:manualLayout>
                  <c:x val="-7.4757817048196982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'V-1VIV20-00'!$B$6:$J$6</c:f>
              <c:strCache>
                <c:ptCount val="9"/>
                <c:pt idx="0">
                  <c:v>Refrigerador</c:v>
                </c:pt>
                <c:pt idx="1">
                  <c:v>Lavadora</c:v>
                </c:pt>
                <c:pt idx="2">
                  <c:v>Automóvil o camioneta</c:v>
                </c:pt>
                <c:pt idx="3">
                  <c:v>Radio</c:v>
                </c:pt>
                <c:pt idx="4">
                  <c:v>Televisión</c:v>
                </c:pt>
                <c:pt idx="5">
                  <c:v>Computadora</c:v>
                </c:pt>
                <c:pt idx="6">
                  <c:v>Internet</c:v>
                </c:pt>
                <c:pt idx="7">
                  <c:v>Teléfono celular</c:v>
                </c:pt>
                <c:pt idx="8">
                  <c:v>Línea telefónica</c:v>
                </c:pt>
              </c:strCache>
            </c:strRef>
          </c:cat>
          <c:val>
            <c:numRef>
              <c:f>'V-1VIV20-00'!$B$9:$J$9</c:f>
              <c:numCache>
                <c:formatCode>General</c:formatCode>
                <c:ptCount val="9"/>
                <c:pt idx="0">
                  <c:v>62.2</c:v>
                </c:pt>
                <c:pt idx="1">
                  <c:v>42.2</c:v>
                </c:pt>
                <c:pt idx="2">
                  <c:v>29.8</c:v>
                </c:pt>
                <c:pt idx="3">
                  <c:v>67.3</c:v>
                </c:pt>
                <c:pt idx="4">
                  <c:v>79.7</c:v>
                </c:pt>
                <c:pt idx="5">
                  <c:v>6.8</c:v>
                </c:pt>
                <c:pt idx="6">
                  <c:v>2.5</c:v>
                </c:pt>
                <c:pt idx="7" formatCode="0.0">
                  <c:v>36</c:v>
                </c:pt>
                <c:pt idx="8">
                  <c:v>16.600000000000001</c:v>
                </c:pt>
              </c:numCache>
            </c:numRef>
          </c:val>
        </c:ser>
        <c:ser>
          <c:idx val="1"/>
          <c:order val="1"/>
          <c:tx>
            <c:strRef>
              <c:f>'V-1VIV20-00'!$A$12</c:f>
              <c:strCache>
                <c:ptCount val="1"/>
                <c:pt idx="0">
                  <c:v> 100 000 y más hab.</c:v>
                </c:pt>
              </c:strCache>
            </c:strRef>
          </c:tx>
          <c:spPr>
            <a:solidFill>
              <a:srgbClr val="DDD9C3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'V-1VIV20-00'!$B$6:$J$6</c:f>
              <c:strCache>
                <c:ptCount val="9"/>
                <c:pt idx="0">
                  <c:v>Refrigerador</c:v>
                </c:pt>
                <c:pt idx="1">
                  <c:v>Lavadora</c:v>
                </c:pt>
                <c:pt idx="2">
                  <c:v>Automóvil o camioneta</c:v>
                </c:pt>
                <c:pt idx="3">
                  <c:v>Radio</c:v>
                </c:pt>
                <c:pt idx="4">
                  <c:v>Televisión</c:v>
                </c:pt>
                <c:pt idx="5">
                  <c:v>Computadora</c:v>
                </c:pt>
                <c:pt idx="6">
                  <c:v>Internet</c:v>
                </c:pt>
                <c:pt idx="7">
                  <c:v>Teléfono celular</c:v>
                </c:pt>
                <c:pt idx="8">
                  <c:v>Línea telefónica</c:v>
                </c:pt>
              </c:strCache>
            </c:strRef>
          </c:cat>
          <c:val>
            <c:numRef>
              <c:f>'V-1VIV20-00'!$B$12:$J$12</c:f>
              <c:numCache>
                <c:formatCode>General</c:formatCode>
                <c:ptCount val="9"/>
                <c:pt idx="0">
                  <c:v>91.7</c:v>
                </c:pt>
                <c:pt idx="1">
                  <c:v>78.400000000000006</c:v>
                </c:pt>
                <c:pt idx="2">
                  <c:v>52.3</c:v>
                </c:pt>
                <c:pt idx="3">
                  <c:v>86.3</c:v>
                </c:pt>
                <c:pt idx="4">
                  <c:v>97.5</c:v>
                </c:pt>
                <c:pt idx="5">
                  <c:v>42.7</c:v>
                </c:pt>
                <c:pt idx="6">
                  <c:v>33.1</c:v>
                </c:pt>
                <c:pt idx="7" formatCode="0.0">
                  <c:v>78.400000000000006</c:v>
                </c:pt>
                <c:pt idx="8">
                  <c:v>59.3</c:v>
                </c:pt>
              </c:numCache>
            </c:numRef>
          </c:val>
        </c:ser>
        <c:gapWidth val="100"/>
        <c:shape val="box"/>
        <c:axId val="122375552"/>
        <c:axId val="122385536"/>
        <c:axId val="0"/>
      </c:bar3DChart>
      <c:catAx>
        <c:axId val="12237555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100" b="1">
                <a:solidFill>
                  <a:schemeClr val="tx2"/>
                </a:solidFill>
              </a:defRPr>
            </a:pPr>
            <a:endParaRPr lang="es-MX"/>
          </a:p>
        </c:txPr>
        <c:crossAx val="122385536"/>
        <c:crosses val="autoZero"/>
        <c:auto val="1"/>
        <c:lblAlgn val="ctr"/>
        <c:lblOffset val="100"/>
        <c:tickLblSkip val="1"/>
      </c:catAx>
      <c:valAx>
        <c:axId val="122385536"/>
        <c:scaling>
          <c:orientation val="minMax"/>
        </c:scaling>
        <c:delete val="1"/>
        <c:axPos val="l"/>
        <c:numFmt formatCode="General" sourceLinked="1"/>
        <c:tickLblPos val="none"/>
        <c:crossAx val="122375552"/>
        <c:crosses val="autoZero"/>
        <c:crossBetween val="between"/>
      </c:valAx>
    </c:plotArea>
    <c:legend>
      <c:legendPos val="b"/>
      <c:txPr>
        <a:bodyPr/>
        <a:lstStyle/>
        <a:p>
          <a:pPr>
            <a:defRPr lang="en-US" sz="1600" b="1">
              <a:solidFill>
                <a:schemeClr val="tx2"/>
              </a:solidFill>
            </a:defRPr>
          </a:pPr>
          <a:endParaRPr lang="es-MX"/>
        </a:p>
      </c:txPr>
    </c:legend>
    <c:plotVisOnly val="1"/>
  </c:chart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921865536039289"/>
          <c:y val="1.1299431677141135E-2"/>
          <c:w val="0.53533844229725158"/>
          <c:h val="0.9195780003327545"/>
        </c:manualLayout>
      </c:layout>
      <c:bar3DChart>
        <c:barDir val="bar"/>
        <c:grouping val="clustered"/>
        <c:ser>
          <c:idx val="1"/>
          <c:order val="0"/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3.9447731755424854E-3"/>
                  <c:y val="1.2658388711707441E-2"/>
                </c:manualLayout>
              </c:layout>
              <c:showVal val="1"/>
            </c:dLbl>
            <c:dLbl>
              <c:idx val="1"/>
              <c:layout>
                <c:manualLayout>
                  <c:x val="1.9723865877712627E-3"/>
                  <c:y val="6.3291943558537534E-3"/>
                </c:manualLayout>
              </c:layout>
              <c:showVal val="1"/>
            </c:dLbl>
            <c:dLbl>
              <c:idx val="2"/>
              <c:layout>
                <c:manualLayout>
                  <c:x val="1.9723865877712627E-3"/>
                  <c:y val="1.5822985889634301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9.4937915337808196E-3"/>
                </c:manualLayout>
              </c:layout>
              <c:showVal val="1"/>
            </c:dLbl>
            <c:dLbl>
              <c:idx val="4"/>
              <c:layout>
                <c:manualLayout>
                  <c:x val="3.9447731755424854E-3"/>
                  <c:y val="9.4937915337808196E-3"/>
                </c:manualLayout>
              </c:layout>
              <c:showVal val="1"/>
            </c:dLbl>
            <c:dLbl>
              <c:idx val="5"/>
              <c:layout>
                <c:manualLayout>
                  <c:x val="1.9723865877712627E-3"/>
                  <c:y val="6.3291943558537334E-3"/>
                </c:manualLayout>
              </c:layout>
              <c:showVal val="1"/>
            </c:dLbl>
            <c:dLbl>
              <c:idx val="6"/>
              <c:layout>
                <c:manualLayout>
                  <c:x val="1.9723865877712627E-3"/>
                  <c:y val="1.2658388711707561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'V-1VIV21-00'!$A$3:$A$9</c:f>
              <c:strCache>
                <c:ptCount val="7"/>
                <c:pt idx="0">
                  <c:v>Estufa de gas</c:v>
                </c:pt>
                <c:pt idx="1">
                  <c:v>Medidor de luz</c:v>
                </c:pt>
                <c:pt idx="2">
                  <c:v>Regadera</c:v>
                </c:pt>
                <c:pt idx="3">
                  <c:v>Tinaco</c:v>
                </c:pt>
                <c:pt idx="4">
                  <c:v>Calentador de agua</c:v>
                </c:pt>
                <c:pt idx="5">
                  <c:v>Cisterna o aljibe</c:v>
                </c:pt>
                <c:pt idx="6">
                  <c:v>Estufa de leña o carbón con chimenea</c:v>
                </c:pt>
              </c:strCache>
            </c:strRef>
          </c:cat>
          <c:val>
            <c:numRef>
              <c:f>'V-1VIV21-00'!$B$3:$B$9</c:f>
              <c:numCache>
                <c:formatCode>0.0</c:formatCode>
                <c:ptCount val="7"/>
                <c:pt idx="0">
                  <c:v>89.5</c:v>
                </c:pt>
                <c:pt idx="1">
                  <c:v>87.8</c:v>
                </c:pt>
                <c:pt idx="2">
                  <c:v>64.900000000000006</c:v>
                </c:pt>
                <c:pt idx="3">
                  <c:v>55.1</c:v>
                </c:pt>
                <c:pt idx="4">
                  <c:v>47.8</c:v>
                </c:pt>
                <c:pt idx="5">
                  <c:v>25.8</c:v>
                </c:pt>
                <c:pt idx="6">
                  <c:v>15.4</c:v>
                </c:pt>
              </c:numCache>
            </c:numRef>
          </c:val>
        </c:ser>
        <c:dLbls>
          <c:showVal val="1"/>
        </c:dLbls>
        <c:gapWidth val="100"/>
        <c:shape val="box"/>
        <c:axId val="122439936"/>
        <c:axId val="122462208"/>
        <c:axId val="0"/>
      </c:bar3DChart>
      <c:catAx>
        <c:axId val="122439936"/>
        <c:scaling>
          <c:orientation val="maxMin"/>
        </c:scaling>
        <c:axPos val="l"/>
        <c:numFmt formatCode="@" sourceLinked="0"/>
        <c:tickLblPos val="nextTo"/>
        <c:txPr>
          <a:bodyPr/>
          <a:lstStyle/>
          <a:p>
            <a:pPr>
              <a:defRPr lang="es-E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2462208"/>
        <c:crosses val="autoZero"/>
        <c:lblAlgn val="ctr"/>
        <c:lblOffset val="160"/>
        <c:tickLblSkip val="1"/>
        <c:tickMarkSkip val="1"/>
      </c:catAx>
      <c:valAx>
        <c:axId val="122462208"/>
        <c:scaling>
          <c:orientation val="minMax"/>
        </c:scaling>
        <c:axPos val="b"/>
        <c:numFmt formatCode="0.0" sourceLinked="1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2439936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depthPercent val="100"/>
      <c:rAngAx val="1"/>
    </c:view3D>
    <c:floor>
      <c:spPr>
        <a:noFill/>
        <a:ln w="2540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594158838253541E-2"/>
          <c:y val="5.7655785984498407E-2"/>
          <c:w val="0.97681435918920001"/>
          <c:h val="0.68538768591424792"/>
        </c:manualLayout>
      </c:layout>
      <c:bar3DChart>
        <c:barDir val="col"/>
        <c:grouping val="clustered"/>
        <c:ser>
          <c:idx val="0"/>
          <c:order val="0"/>
          <c:tx>
            <c:strRef>
              <c:f>'VI-1HOG1-00'!$A$4</c:f>
              <c:strCache>
                <c:ptCount val="1"/>
                <c:pt idx="0">
                  <c:v>Familiares</c:v>
                </c:pt>
              </c:strCache>
            </c:strRef>
          </c:tx>
          <c:spPr>
            <a:solidFill>
              <a:srgbClr val="7A7146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3.5480859010270815E-2"/>
                  <c:y val="-4.6870898950131433E-2"/>
                </c:manualLayout>
              </c:layout>
              <c:showVal val="1"/>
            </c:dLbl>
            <c:dLbl>
              <c:idx val="1"/>
              <c:layout>
                <c:manualLayout>
                  <c:x val="3.4855348963732512E-2"/>
                  <c:y val="-4.6825513998250225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'VI-1HOG1-00'!$B$3:$C$3</c:f>
              <c:strCache>
                <c:ptCount val="2"/>
                <c:pt idx="0">
                  <c:v>Hogares censales</c:v>
                </c:pt>
                <c:pt idx="1">
                  <c:v>Población en hogares censales</c:v>
                </c:pt>
              </c:strCache>
            </c:strRef>
          </c:cat>
          <c:val>
            <c:numRef>
              <c:f>'VI-1HOG1-00'!$B$4:$C$4</c:f>
              <c:numCache>
                <c:formatCode>#\ ###\ ###\ ##0</c:formatCode>
                <c:ptCount val="2"/>
                <c:pt idx="0">
                  <c:v>25488128</c:v>
                </c:pt>
                <c:pt idx="1">
                  <c:v>107623589</c:v>
                </c:pt>
              </c:numCache>
            </c:numRef>
          </c:val>
        </c:ser>
        <c:ser>
          <c:idx val="1"/>
          <c:order val="1"/>
          <c:tx>
            <c:strRef>
              <c:f>'VI-1HOG1-00'!$A$5</c:f>
              <c:strCache>
                <c:ptCount val="1"/>
                <c:pt idx="0">
                  <c:v>No familiares</c:v>
                </c:pt>
              </c:strCache>
            </c:strRef>
          </c:tx>
          <c:spPr>
            <a:solidFill>
              <a:srgbClr val="DDD9C3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4.1680672268907565E-2"/>
                  <c:y val="-4.3084809711286025E-2"/>
                </c:manualLayout>
              </c:layout>
              <c:showVal val="1"/>
            </c:dLbl>
            <c:dLbl>
              <c:idx val="1"/>
              <c:layout>
                <c:manualLayout>
                  <c:x val="3.7273576097106166E-2"/>
                  <c:y val="-4.6899332895888032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 algn="ctr">
                  <a:defRPr lang="es-MX" sz="1800" b="1" i="0" u="none" strike="noStrike" kern="1200" baseline="0">
                    <a:solidFill>
                      <a:schemeClr val="tx2"/>
                    </a:solidFill>
                    <a:latin typeface="+mn-lt"/>
                    <a:ea typeface="Arial"/>
                    <a:cs typeface="Arial"/>
                  </a:defRPr>
                </a:pPr>
                <a:endParaRPr lang="es-MX"/>
              </a:p>
            </c:txPr>
            <c:showVal val="1"/>
          </c:dLbls>
          <c:cat>
            <c:strRef>
              <c:f>'VI-1HOG1-00'!$B$3:$C$3</c:f>
              <c:strCache>
                <c:ptCount val="2"/>
                <c:pt idx="0">
                  <c:v>Hogares censales</c:v>
                </c:pt>
                <c:pt idx="1">
                  <c:v>Población en hogares censales</c:v>
                </c:pt>
              </c:strCache>
            </c:strRef>
          </c:cat>
          <c:val>
            <c:numRef>
              <c:f>'VI-1HOG1-00'!$B$5:$C$5</c:f>
              <c:numCache>
                <c:formatCode>#\ ###\ ###\ ##0</c:formatCode>
                <c:ptCount val="2"/>
                <c:pt idx="0">
                  <c:v>2616846</c:v>
                </c:pt>
                <c:pt idx="1">
                  <c:v>2841029</c:v>
                </c:pt>
              </c:numCache>
            </c:numRef>
          </c:val>
        </c:ser>
        <c:gapWidth val="100"/>
        <c:shape val="box"/>
        <c:axId val="122524416"/>
        <c:axId val="122525952"/>
        <c:axId val="0"/>
      </c:bar3DChart>
      <c:catAx>
        <c:axId val="122524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E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2525952"/>
        <c:crosses val="autoZero"/>
        <c:lblAlgn val="ctr"/>
        <c:lblOffset val="100"/>
      </c:catAx>
      <c:valAx>
        <c:axId val="122525952"/>
        <c:scaling>
          <c:orientation val="minMax"/>
        </c:scaling>
        <c:delete val="1"/>
        <c:axPos val="l"/>
        <c:numFmt formatCode="#\ ###\ ###\ ##0" sourceLinked="1"/>
        <c:tickLblPos val="none"/>
        <c:crossAx val="122524416"/>
        <c:crosses val="autoZero"/>
        <c:crossBetween val="between"/>
        <c:dispUnits>
          <c:builtInUnit val="millions"/>
        </c:dispUnits>
      </c:valAx>
      <c:spPr>
        <a:noFill/>
        <a:ln w="25400">
          <a:noFill/>
        </a:ln>
      </c:spPr>
    </c:plotArea>
    <c:legend>
      <c:legendPos val="b"/>
      <c:txPr>
        <a:bodyPr/>
        <a:lstStyle/>
        <a:p>
          <a:pPr>
            <a:defRPr lang="en-US" sz="1800" b="1">
              <a:solidFill>
                <a:schemeClr val="tx2"/>
              </a:solidFill>
              <a:latin typeface="+mn-lt"/>
            </a:defRPr>
          </a:pPr>
          <a:endParaRPr lang="es-MX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ln w="25400">
          <a:noFill/>
        </a:ln>
      </c:spPr>
    </c:sideWall>
    <c:plotArea>
      <c:layout>
        <c:manualLayout>
          <c:layoutTarget val="inner"/>
          <c:xMode val="edge"/>
          <c:yMode val="edge"/>
          <c:x val="0.23545324810593532"/>
          <c:y val="2.3172945864225386E-2"/>
          <c:w val="0.71216783878937084"/>
          <c:h val="0.96969865770293295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026331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21"/>
            <c:spPr>
              <a:solidFill>
                <a:srgbClr val="F29402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txPr>
              <a:bodyPr/>
              <a:lstStyle/>
              <a:p>
                <a:pPr>
                  <a:defRPr lang="en-US" sz="10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'VI-1HOG3-00_real'!$B$6:$B$38</c:f>
              <c:strCache>
                <c:ptCount val="33"/>
                <c:pt idx="0">
                  <c:v> Nuevo León</c:v>
                </c:pt>
                <c:pt idx="1">
                  <c:v> Chiapas</c:v>
                </c:pt>
                <c:pt idx="2">
                  <c:v> Coahuila de Zaragoza</c:v>
                </c:pt>
                <c:pt idx="3">
                  <c:v> Zacatecas</c:v>
                </c:pt>
                <c:pt idx="4">
                  <c:v> Aguascalientes</c:v>
                </c:pt>
                <c:pt idx="5">
                  <c:v> Yucatán</c:v>
                </c:pt>
                <c:pt idx="6">
                  <c:v> Tlaxcala</c:v>
                </c:pt>
                <c:pt idx="7">
                  <c:v> Quintana Roo</c:v>
                </c:pt>
                <c:pt idx="8">
                  <c:v> México</c:v>
                </c:pt>
                <c:pt idx="9">
                  <c:v> San Luis Potosí</c:v>
                </c:pt>
                <c:pt idx="10">
                  <c:v> Baja California Sur</c:v>
                </c:pt>
                <c:pt idx="11">
                  <c:v> Tabasco</c:v>
                </c:pt>
                <c:pt idx="12">
                  <c:v> Campeche</c:v>
                </c:pt>
                <c:pt idx="13">
                  <c:v> Guanajuato</c:v>
                </c:pt>
                <c:pt idx="14">
                  <c:v> Hidalgo</c:v>
                </c:pt>
                <c:pt idx="15">
                  <c:v> Querétaro</c:v>
                </c:pt>
                <c:pt idx="16">
                  <c:v> Michoacán de Ocampo</c:v>
                </c:pt>
                <c:pt idx="17">
                  <c:v> Tamaulipas</c:v>
                </c:pt>
                <c:pt idx="18">
                  <c:v> Durango</c:v>
                </c:pt>
                <c:pt idx="19">
                  <c:v> Chihuahua</c:v>
                </c:pt>
                <c:pt idx="20">
                  <c:v> Nayarit</c:v>
                </c:pt>
                <c:pt idx="21">
                  <c:v>Estados Unidos Mexicanos</c:v>
                </c:pt>
                <c:pt idx="22">
                  <c:v> Jalisco</c:v>
                </c:pt>
                <c:pt idx="23">
                  <c:v> Sinaloa</c:v>
                </c:pt>
                <c:pt idx="24">
                  <c:v> Puebla</c:v>
                </c:pt>
                <c:pt idx="25">
                  <c:v> Oaxaca</c:v>
                </c:pt>
                <c:pt idx="26">
                  <c:v> Sonora</c:v>
                </c:pt>
                <c:pt idx="27">
                  <c:v> Colima</c:v>
                </c:pt>
                <c:pt idx="28">
                  <c:v> Baja California</c:v>
                </c:pt>
                <c:pt idx="29">
                  <c:v> Veracruz de Ignacio de la Llave</c:v>
                </c:pt>
                <c:pt idx="30">
                  <c:v> Guerrero</c:v>
                </c:pt>
                <c:pt idx="31">
                  <c:v> Morelos</c:v>
                </c:pt>
                <c:pt idx="32">
                  <c:v> Distrito Federal</c:v>
                </c:pt>
              </c:strCache>
            </c:strRef>
          </c:cat>
          <c:val>
            <c:numRef>
              <c:f>'VI-1HOG3-00_real'!$C$6:$C$38</c:f>
              <c:numCache>
                <c:formatCode>0.0</c:formatCode>
                <c:ptCount val="33"/>
                <c:pt idx="0">
                  <c:v>19.5</c:v>
                </c:pt>
                <c:pt idx="1">
                  <c:v>20.2</c:v>
                </c:pt>
                <c:pt idx="2">
                  <c:v>20.9</c:v>
                </c:pt>
                <c:pt idx="3">
                  <c:v>21.1</c:v>
                </c:pt>
                <c:pt idx="4">
                  <c:v>22.4</c:v>
                </c:pt>
                <c:pt idx="5">
                  <c:v>22.4</c:v>
                </c:pt>
                <c:pt idx="6">
                  <c:v>22.6</c:v>
                </c:pt>
                <c:pt idx="7">
                  <c:v>22.7</c:v>
                </c:pt>
                <c:pt idx="8">
                  <c:v>23</c:v>
                </c:pt>
                <c:pt idx="9">
                  <c:v>23</c:v>
                </c:pt>
                <c:pt idx="10">
                  <c:v>23.1</c:v>
                </c:pt>
                <c:pt idx="11">
                  <c:v>23.1</c:v>
                </c:pt>
                <c:pt idx="12">
                  <c:v>23.2</c:v>
                </c:pt>
                <c:pt idx="13">
                  <c:v>23.9</c:v>
                </c:pt>
                <c:pt idx="14">
                  <c:v>23.9</c:v>
                </c:pt>
                <c:pt idx="15">
                  <c:v>24</c:v>
                </c:pt>
                <c:pt idx="16">
                  <c:v>24.1</c:v>
                </c:pt>
                <c:pt idx="17">
                  <c:v>24.1</c:v>
                </c:pt>
                <c:pt idx="18">
                  <c:v>24.3</c:v>
                </c:pt>
                <c:pt idx="19">
                  <c:v>24.4</c:v>
                </c:pt>
                <c:pt idx="20">
                  <c:v>24.5</c:v>
                </c:pt>
                <c:pt idx="21">
                  <c:v>24.6</c:v>
                </c:pt>
                <c:pt idx="22">
                  <c:v>24.6</c:v>
                </c:pt>
                <c:pt idx="23">
                  <c:v>25.1</c:v>
                </c:pt>
                <c:pt idx="24">
                  <c:v>25.3</c:v>
                </c:pt>
                <c:pt idx="25">
                  <c:v>25.7</c:v>
                </c:pt>
                <c:pt idx="26">
                  <c:v>25.7</c:v>
                </c:pt>
                <c:pt idx="27">
                  <c:v>25.9</c:v>
                </c:pt>
                <c:pt idx="28">
                  <c:v>26</c:v>
                </c:pt>
                <c:pt idx="29">
                  <c:v>26.6</c:v>
                </c:pt>
                <c:pt idx="30">
                  <c:v>26.9</c:v>
                </c:pt>
                <c:pt idx="31">
                  <c:v>27.4</c:v>
                </c:pt>
                <c:pt idx="32">
                  <c:v>31.4</c:v>
                </c:pt>
              </c:numCache>
            </c:numRef>
          </c:val>
        </c:ser>
        <c:dLbls>
          <c:showVal val="1"/>
        </c:dLbls>
        <c:gapWidth val="60"/>
        <c:shape val="box"/>
        <c:axId val="122318208"/>
        <c:axId val="122324096"/>
        <c:axId val="0"/>
      </c:bar3DChart>
      <c:catAx>
        <c:axId val="12231820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 sz="10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2324096"/>
        <c:crosses val="autoZero"/>
        <c:lblAlgn val="ctr"/>
        <c:lblOffset val="100"/>
        <c:tickLblSkip val="1"/>
      </c:catAx>
      <c:valAx>
        <c:axId val="122324096"/>
        <c:scaling>
          <c:orientation val="minMax"/>
        </c:scaling>
        <c:axPos val="t"/>
        <c:numFmt formatCode="0.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2318208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>
        <c:manualLayout>
          <c:layoutTarget val="inner"/>
          <c:xMode val="edge"/>
          <c:yMode val="edge"/>
          <c:x val="0.29688935014929141"/>
          <c:y val="5.5473178212273995E-2"/>
          <c:w val="0.70311064985071658"/>
          <c:h val="0.88905364357545191"/>
        </c:manualLayout>
      </c:layout>
      <c:barChart>
        <c:barDir val="bar"/>
        <c:grouping val="clustered"/>
        <c:ser>
          <c:idx val="0"/>
          <c:order val="0"/>
          <c:spPr>
            <a:gradFill>
              <a:gsLst>
                <a:gs pos="0">
                  <a:srgbClr val="F79646">
                    <a:lumMod val="50000"/>
                  </a:srgbClr>
                </a:gs>
                <a:gs pos="50000">
                  <a:srgbClr val="F29402"/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0" h="0"/>
            </a:sp3d>
          </c:spPr>
          <c:dPt>
            <c:idx val="0"/>
            <c:spPr>
              <a:gradFill>
                <a:gsLst>
                  <a:gs pos="0">
                    <a:srgbClr val="3E4D1F"/>
                  </a:gs>
                  <a:gs pos="50000">
                    <a:srgbClr val="77933C"/>
                  </a:gs>
                  <a:gs pos="100000">
                    <a:srgbClr val="3E4D1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gradFill>
                <a:gsLst>
                  <a:gs pos="0">
                    <a:srgbClr val="3E4D1F"/>
                  </a:gs>
                  <a:gs pos="50000">
                    <a:srgbClr val="77933C"/>
                  </a:gs>
                  <a:gs pos="100000">
                    <a:srgbClr val="3E4D1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2"/>
            <c:spPr>
              <a:gradFill>
                <a:gsLst>
                  <a:gs pos="0">
                    <a:srgbClr val="3E4D1F"/>
                  </a:gs>
                  <a:gs pos="50000">
                    <a:srgbClr val="77933C"/>
                  </a:gs>
                  <a:gs pos="100000">
                    <a:srgbClr val="3E4D1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3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4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5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6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7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8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9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0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1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2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3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4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5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6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7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cat>
            <c:strRef>
              <c:f>I.5!$A$33:$A$50</c:f>
              <c:strCache>
                <c:ptCount val="18"/>
                <c:pt idx="0">
                  <c:v>0-4 años</c:v>
                </c:pt>
                <c:pt idx="1">
                  <c:v>5-9 años</c:v>
                </c:pt>
                <c:pt idx="2">
                  <c:v>10-14  años</c:v>
                </c:pt>
                <c:pt idx="3">
                  <c:v>15-19  años</c:v>
                </c:pt>
                <c:pt idx="4">
                  <c:v>20-24  años</c:v>
                </c:pt>
                <c:pt idx="5">
                  <c:v>25-29  años</c:v>
                </c:pt>
                <c:pt idx="6">
                  <c:v>30-34  años</c:v>
                </c:pt>
                <c:pt idx="7">
                  <c:v>35-39  años</c:v>
                </c:pt>
                <c:pt idx="8">
                  <c:v>40-44  años</c:v>
                </c:pt>
                <c:pt idx="9">
                  <c:v>45-49  años</c:v>
                </c:pt>
                <c:pt idx="10">
                  <c:v>50-54  años</c:v>
                </c:pt>
                <c:pt idx="11">
                  <c:v>55-59  años</c:v>
                </c:pt>
                <c:pt idx="12">
                  <c:v>60-64  años</c:v>
                </c:pt>
                <c:pt idx="13">
                  <c:v>65-69  años</c:v>
                </c:pt>
                <c:pt idx="14">
                  <c:v>70-74  años</c:v>
                </c:pt>
                <c:pt idx="15">
                  <c:v>75-79  años</c:v>
                </c:pt>
                <c:pt idx="16">
                  <c:v>80-84  años</c:v>
                </c:pt>
                <c:pt idx="17">
                  <c:v>85 y más años</c:v>
                </c:pt>
              </c:strCache>
            </c:strRef>
          </c:cat>
          <c:val>
            <c:numRef>
              <c:f>I.5!$H$33:$H$50</c:f>
              <c:numCache>
                <c:formatCode>0.0</c:formatCode>
                <c:ptCount val="18"/>
                <c:pt idx="0">
                  <c:v>-5.7</c:v>
                </c:pt>
                <c:pt idx="1">
                  <c:v>-5.9</c:v>
                </c:pt>
                <c:pt idx="2">
                  <c:v>-5.7</c:v>
                </c:pt>
                <c:pt idx="3">
                  <c:v>-5.2</c:v>
                </c:pt>
                <c:pt idx="4">
                  <c:v>-4.5</c:v>
                </c:pt>
                <c:pt idx="5">
                  <c:v>-4.0999999999999996</c:v>
                </c:pt>
                <c:pt idx="6">
                  <c:v>-3.5</c:v>
                </c:pt>
                <c:pt idx="7">
                  <c:v>-3.2</c:v>
                </c:pt>
                <c:pt idx="8">
                  <c:v>-2.6</c:v>
                </c:pt>
                <c:pt idx="9">
                  <c:v>-2.1</c:v>
                </c:pt>
                <c:pt idx="10">
                  <c:v>-1.7</c:v>
                </c:pt>
                <c:pt idx="11">
                  <c:v>-1.3</c:v>
                </c:pt>
                <c:pt idx="12">
                  <c:v>-1.1000000000000001</c:v>
                </c:pt>
                <c:pt idx="13">
                  <c:v>-0.8</c:v>
                </c:pt>
                <c:pt idx="14">
                  <c:v>-0.60000000000000064</c:v>
                </c:pt>
                <c:pt idx="15">
                  <c:v>-0.4</c:v>
                </c:pt>
                <c:pt idx="16">
                  <c:v>-0.2</c:v>
                </c:pt>
                <c:pt idx="17">
                  <c:v>-0.2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9BBB59">
                    <a:lumMod val="50000"/>
                  </a:srgbClr>
                </a:gs>
                <a:gs pos="50000">
                  <a:srgbClr val="9BC11B"/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0" h="0"/>
            </a:sp3d>
          </c:spPr>
          <c:dPt>
            <c:idx val="0"/>
            <c:spPr>
              <a:gradFill>
                <a:gsLst>
                  <a:gs pos="0">
                    <a:srgbClr val="3E4D1F"/>
                  </a:gs>
                  <a:gs pos="50000">
                    <a:srgbClr val="77933C"/>
                  </a:gs>
                  <a:gs pos="100000">
                    <a:srgbClr val="3E4D1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gradFill>
                <a:gsLst>
                  <a:gs pos="0">
                    <a:srgbClr val="3E4D1F"/>
                  </a:gs>
                  <a:gs pos="50000">
                    <a:srgbClr val="77933C"/>
                  </a:gs>
                  <a:gs pos="100000">
                    <a:srgbClr val="3E4D1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2"/>
            <c:spPr>
              <a:gradFill>
                <a:gsLst>
                  <a:gs pos="0">
                    <a:srgbClr val="3E4D1F"/>
                  </a:gs>
                  <a:gs pos="50000">
                    <a:srgbClr val="77933C"/>
                  </a:gs>
                  <a:gs pos="100000">
                    <a:srgbClr val="3E4D1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3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4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5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6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7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8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9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0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1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2"/>
            <c:spPr>
              <a:gradFill>
                <a:gsLst>
                  <a:gs pos="0">
                    <a:srgbClr val="91B44A"/>
                  </a:gs>
                  <a:gs pos="50000">
                    <a:srgbClr val="D7E4BD"/>
                  </a:gs>
                  <a:gs pos="100000">
                    <a:srgbClr val="91B44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3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4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5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6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7"/>
            <c:spPr>
              <a:gradFill>
                <a:gsLst>
                  <a:gs pos="0">
                    <a:srgbClr val="1C230F"/>
                  </a:gs>
                  <a:gs pos="50000">
                    <a:srgbClr val="4F6228"/>
                  </a:gs>
                  <a:gs pos="100000">
                    <a:srgbClr val="1C230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cat>
            <c:strRef>
              <c:f>I.5!$A$33:$A$50</c:f>
              <c:strCache>
                <c:ptCount val="18"/>
                <c:pt idx="0">
                  <c:v>0-4 años</c:v>
                </c:pt>
                <c:pt idx="1">
                  <c:v>5-9 años</c:v>
                </c:pt>
                <c:pt idx="2">
                  <c:v>10-14  años</c:v>
                </c:pt>
                <c:pt idx="3">
                  <c:v>15-19  años</c:v>
                </c:pt>
                <c:pt idx="4">
                  <c:v>20-24  años</c:v>
                </c:pt>
                <c:pt idx="5">
                  <c:v>25-29  años</c:v>
                </c:pt>
                <c:pt idx="6">
                  <c:v>30-34  años</c:v>
                </c:pt>
                <c:pt idx="7">
                  <c:v>35-39  años</c:v>
                </c:pt>
                <c:pt idx="8">
                  <c:v>40-44  años</c:v>
                </c:pt>
                <c:pt idx="9">
                  <c:v>45-49  años</c:v>
                </c:pt>
                <c:pt idx="10">
                  <c:v>50-54  años</c:v>
                </c:pt>
                <c:pt idx="11">
                  <c:v>55-59  años</c:v>
                </c:pt>
                <c:pt idx="12">
                  <c:v>60-64  años</c:v>
                </c:pt>
                <c:pt idx="13">
                  <c:v>65-69  años</c:v>
                </c:pt>
                <c:pt idx="14">
                  <c:v>70-74  años</c:v>
                </c:pt>
                <c:pt idx="15">
                  <c:v>75-79  años</c:v>
                </c:pt>
                <c:pt idx="16">
                  <c:v>80-84  años</c:v>
                </c:pt>
                <c:pt idx="17">
                  <c:v>85 y más años</c:v>
                </c:pt>
              </c:strCache>
            </c:strRef>
          </c:cat>
          <c:val>
            <c:numRef>
              <c:f>I.5!$I$33:$I$50</c:f>
              <c:numCache>
                <c:formatCode>0.0</c:formatCode>
                <c:ptCount val="18"/>
                <c:pt idx="0">
                  <c:v>5.5</c:v>
                </c:pt>
                <c:pt idx="1">
                  <c:v>5.8</c:v>
                </c:pt>
                <c:pt idx="2">
                  <c:v>5.6</c:v>
                </c:pt>
                <c:pt idx="3">
                  <c:v>5.3</c:v>
                </c:pt>
                <c:pt idx="4">
                  <c:v>5</c:v>
                </c:pt>
                <c:pt idx="5">
                  <c:v>4.5</c:v>
                </c:pt>
                <c:pt idx="6">
                  <c:v>3.9</c:v>
                </c:pt>
                <c:pt idx="7">
                  <c:v>3.5</c:v>
                </c:pt>
                <c:pt idx="8">
                  <c:v>2.8</c:v>
                </c:pt>
                <c:pt idx="9">
                  <c:v>2.2000000000000002</c:v>
                </c:pt>
                <c:pt idx="10">
                  <c:v>1.8</c:v>
                </c:pt>
                <c:pt idx="11">
                  <c:v>1.4</c:v>
                </c:pt>
                <c:pt idx="12">
                  <c:v>1.2</c:v>
                </c:pt>
                <c:pt idx="13">
                  <c:v>0.9</c:v>
                </c:pt>
                <c:pt idx="14">
                  <c:v>0.70000000000000062</c:v>
                </c:pt>
                <c:pt idx="15">
                  <c:v>0.5</c:v>
                </c:pt>
                <c:pt idx="16">
                  <c:v>0.30000000000000032</c:v>
                </c:pt>
                <c:pt idx="17">
                  <c:v>0.30000000000000032</c:v>
                </c:pt>
              </c:numCache>
            </c:numRef>
          </c:val>
        </c:ser>
        <c:gapWidth val="33"/>
        <c:overlap val="100"/>
        <c:axId val="116024448"/>
        <c:axId val="116025984"/>
      </c:barChart>
      <c:catAx>
        <c:axId val="116024448"/>
        <c:scaling>
          <c:orientation val="minMax"/>
        </c:scaling>
        <c:delete val="1"/>
        <c:axPos val="l"/>
        <c:numFmt formatCode="@" sourceLinked="1"/>
        <c:majorTickMark val="none"/>
        <c:tickLblPos val="none"/>
        <c:crossAx val="116025984"/>
        <c:crosses val="autoZero"/>
        <c:auto val="1"/>
        <c:lblAlgn val="ctr"/>
        <c:lblOffset val="100"/>
      </c:catAx>
      <c:valAx>
        <c:axId val="116025984"/>
        <c:scaling>
          <c:orientation val="minMax"/>
          <c:max val="6.8"/>
          <c:min val="-6.8"/>
        </c:scaling>
        <c:delete val="1"/>
        <c:axPos val="b"/>
        <c:numFmt formatCode="0.0" sourceLinked="1"/>
        <c:tickLblPos val="none"/>
        <c:crossAx val="116024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4758697070380666E-2"/>
          <c:y val="2.5523507174335311E-2"/>
          <c:w val="0.51904965636521616"/>
          <c:h val="0.85363910413055877"/>
        </c:manualLayout>
      </c:layout>
      <c:bar3DChart>
        <c:barDir val="bar"/>
        <c:grouping val="clustered"/>
        <c:ser>
          <c:idx val="1"/>
          <c:order val="0"/>
          <c:tx>
            <c:strRef>
              <c:f>'VI-1HOG3-00'!$B$3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26331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1.9267822736031104E-3"/>
                  <c:y val="1.249895124449450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1.2499197286841818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2498951244494495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es-MX" sz="1800" b="1" i="0" u="none" strike="noStrike" kern="1200" baseline="0">
                    <a:solidFill>
                      <a:srgbClr val="1F497D"/>
                    </a:solidFill>
                    <a:latin typeface="+mn-lt"/>
                    <a:ea typeface="Arial"/>
                    <a:cs typeface="Arial"/>
                  </a:defRPr>
                </a:pPr>
                <a:endParaRPr lang="es-MX"/>
              </a:p>
            </c:txPr>
            <c:showVal val="1"/>
          </c:dLbls>
          <c:cat>
            <c:strRef>
              <c:f>'VI-1HOG3-00'!$A$4:$A$7</c:f>
              <c:strCache>
                <c:ptCount val="4"/>
                <c:pt idx="0">
                  <c:v>Ambos residen en la vivienda</c:v>
                </c:pt>
                <c:pt idx="1">
                  <c:v>Sólo la madre reside en la vivienda</c:v>
                </c:pt>
                <c:pt idx="2">
                  <c:v>Sólo el padre reside en la vivienda</c:v>
                </c:pt>
                <c:pt idx="3">
                  <c:v>Ninguno reside en la vivienda</c:v>
                </c:pt>
              </c:strCache>
            </c:strRef>
          </c:cat>
          <c:val>
            <c:numRef>
              <c:f>'VI-1HOG3-00'!$B$4:$B$7</c:f>
              <c:numCache>
                <c:formatCode>0.0</c:formatCode>
                <c:ptCount val="4"/>
                <c:pt idx="0">
                  <c:v>73.5</c:v>
                </c:pt>
                <c:pt idx="1">
                  <c:v>15.9</c:v>
                </c:pt>
                <c:pt idx="2">
                  <c:v>1.05</c:v>
                </c:pt>
                <c:pt idx="3">
                  <c:v>3.3</c:v>
                </c:pt>
              </c:numCache>
            </c:numRef>
          </c:val>
        </c:ser>
        <c:ser>
          <c:idx val="0"/>
          <c:order val="1"/>
          <c:tx>
            <c:strRef>
              <c:f>'VI-1HOG3-00'!$C$3</c:f>
              <c:strCache>
                <c:ptCount val="1"/>
                <c:pt idx="0">
                  <c:v>0-5 años</c:v>
                </c:pt>
              </c:strCache>
            </c:strRef>
          </c:tx>
          <c:spPr>
            <a:solidFill>
              <a:srgbClr val="77933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1.9267822736031104E-3"/>
                  <c:y val="6.2494756222472494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6.2494756222472494E-3"/>
                </c:manualLayout>
              </c:layout>
              <c:showVal val="1"/>
            </c:dLbl>
            <c:dLbl>
              <c:idx val="2"/>
              <c:layout>
                <c:manualLayout>
                  <c:x val="1.9267822736031104E-3"/>
                  <c:y val="3.1247378111236763E-3"/>
                </c:manualLayout>
              </c:layout>
              <c:showVal val="1"/>
            </c:dLbl>
            <c:dLbl>
              <c:idx val="3"/>
              <c:layout>
                <c:manualLayout>
                  <c:x val="1.9267822736031104E-3"/>
                  <c:y val="6.2494756222472494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 prstMaterial="metal"/>
            </c:spPr>
            <c:txPr>
              <a:bodyPr/>
              <a:lstStyle/>
              <a:p>
                <a:pPr algn="ctr">
                  <a:defRPr lang="es-MX" sz="1800" b="1" i="0" u="none" strike="noStrike" kern="1200" baseline="0">
                    <a:solidFill>
                      <a:srgbClr val="1F497D"/>
                    </a:solidFill>
                    <a:latin typeface="+mn-lt"/>
                    <a:ea typeface="Arial"/>
                    <a:cs typeface="Arial"/>
                  </a:defRPr>
                </a:pPr>
                <a:endParaRPr lang="es-MX"/>
              </a:p>
            </c:txPr>
            <c:showVal val="1"/>
          </c:dLbls>
          <c:cat>
            <c:strRef>
              <c:f>'VI-1HOG3-00'!$A$4:$A$7</c:f>
              <c:strCache>
                <c:ptCount val="4"/>
                <c:pt idx="0">
                  <c:v>Ambos residen en la vivienda</c:v>
                </c:pt>
                <c:pt idx="1">
                  <c:v>Sólo la madre reside en la vivienda</c:v>
                </c:pt>
                <c:pt idx="2">
                  <c:v>Sólo el padre reside en la vivienda</c:v>
                </c:pt>
                <c:pt idx="3">
                  <c:v>Ninguno reside en la vivienda</c:v>
                </c:pt>
              </c:strCache>
            </c:strRef>
          </c:cat>
          <c:val>
            <c:numRef>
              <c:f>'VI-1HOG3-00'!$C$4:$C$7</c:f>
              <c:numCache>
                <c:formatCode>0.0</c:formatCode>
                <c:ptCount val="4"/>
                <c:pt idx="0">
                  <c:v>75.2</c:v>
                </c:pt>
                <c:pt idx="1">
                  <c:v>15.3</c:v>
                </c:pt>
                <c:pt idx="2">
                  <c:v>0.5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'VI-1HOG3-00'!$D$3</c:f>
              <c:strCache>
                <c:ptCount val="1"/>
                <c:pt idx="0">
                  <c:v>6-14 años</c:v>
                </c:pt>
              </c:strCache>
            </c:strRef>
          </c:tx>
          <c:spPr>
            <a:solidFill>
              <a:srgbClr val="BBD18F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1.9267822736031104E-3"/>
                  <c:y val="-8.2374977886944033E-4"/>
                </c:manualLayout>
              </c:layout>
              <c:showVal val="1"/>
            </c:dLbl>
            <c:dLbl>
              <c:idx val="1"/>
              <c:layout>
                <c:manualLayout>
                  <c:x val="1.9267822736031785E-3"/>
                  <c:y val="3.1247378111236763E-3"/>
                </c:manualLayout>
              </c:layout>
              <c:showVal val="1"/>
            </c:dLbl>
            <c:dLbl>
              <c:idx val="3"/>
              <c:layout>
                <c:manualLayout>
                  <c:x val="1.9267822736031104E-3"/>
                  <c:y val="6.2494756222472494E-3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'VI-1HOG3-00'!$A$4:$A$7</c:f>
              <c:strCache>
                <c:ptCount val="4"/>
                <c:pt idx="0">
                  <c:v>Ambos residen en la vivienda</c:v>
                </c:pt>
                <c:pt idx="1">
                  <c:v>Sólo la madre reside en la vivienda</c:v>
                </c:pt>
                <c:pt idx="2">
                  <c:v>Sólo el padre reside en la vivienda</c:v>
                </c:pt>
                <c:pt idx="3">
                  <c:v>Ninguno reside en la vivienda</c:v>
                </c:pt>
              </c:strCache>
            </c:strRef>
          </c:cat>
          <c:val>
            <c:numRef>
              <c:f>'VI-1HOG3-00'!$D$4:$D$7</c:f>
              <c:numCache>
                <c:formatCode>0.0</c:formatCode>
                <c:ptCount val="4"/>
                <c:pt idx="0">
                  <c:v>72.400000000000006</c:v>
                </c:pt>
                <c:pt idx="1">
                  <c:v>16.2</c:v>
                </c:pt>
                <c:pt idx="2">
                  <c:v>1.4</c:v>
                </c:pt>
                <c:pt idx="3">
                  <c:v>4.2</c:v>
                </c:pt>
              </c:numCache>
            </c:numRef>
          </c:val>
        </c:ser>
        <c:dLbls>
          <c:showVal val="1"/>
        </c:dLbls>
        <c:gapWidth val="100"/>
        <c:shape val="box"/>
        <c:axId val="122195328"/>
        <c:axId val="122619008"/>
        <c:axId val="0"/>
      </c:bar3DChart>
      <c:catAx>
        <c:axId val="122195328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2619008"/>
        <c:crosses val="autoZero"/>
        <c:lblAlgn val="ctr"/>
        <c:lblOffset val="100"/>
      </c:catAx>
      <c:valAx>
        <c:axId val="122619008"/>
        <c:scaling>
          <c:orientation val="minMax"/>
        </c:scaling>
        <c:delete val="1"/>
        <c:axPos val="b"/>
        <c:numFmt formatCode="0.0" sourceLinked="1"/>
        <c:tickLblPos val="none"/>
        <c:crossAx val="122195328"/>
        <c:crosses val="max"/>
        <c:crossBetween val="between"/>
      </c:valAx>
      <c:spPr>
        <a:noFill/>
        <a:ln w="25400">
          <a:noFill/>
        </a:ln>
      </c:spPr>
    </c:plotArea>
    <c:legend>
      <c:legendPos val="b"/>
      <c:txPr>
        <a:bodyPr/>
        <a:lstStyle/>
        <a:p>
          <a:pPr>
            <a:defRPr lang="en-US" sz="1800" b="1">
              <a:solidFill>
                <a:schemeClr val="tx2"/>
              </a:solidFill>
              <a:latin typeface="+mn-lt"/>
            </a:defRPr>
          </a:pPr>
          <a:endParaRPr lang="es-MX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6565683245290548"/>
          <c:y val="5.4080535015090504E-2"/>
          <c:w val="0.5617106588091586"/>
          <c:h val="0.91581158392533557"/>
        </c:manualLayout>
      </c:layout>
      <c:bar3DChart>
        <c:barDir val="bar"/>
        <c:grouping val="clustered"/>
        <c:ser>
          <c:idx val="1"/>
          <c:order val="0"/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1"/>
            <c:spPr>
              <a:solidFill>
                <a:srgbClr val="6E4924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7A7146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3"/>
            <c:spPr>
              <a:solidFill>
                <a:srgbClr val="B3A979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4"/>
            <c:spPr>
              <a:solidFill>
                <a:srgbClr val="DDD9C3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1.6771488469601723E-2"/>
                  <c:y val="1.5612802498048401E-2"/>
                </c:manualLayout>
              </c:layout>
              <c:showVal val="1"/>
            </c:dLbl>
            <c:dLbl>
              <c:idx val="1"/>
              <c:layout>
                <c:manualLayout>
                  <c:x val="1.2578616352201194E-2"/>
                  <c:y val="2.8103044496487119E-2"/>
                </c:manualLayout>
              </c:layout>
              <c:showVal val="1"/>
            </c:dLbl>
            <c:dLbl>
              <c:idx val="2"/>
              <c:layout>
                <c:manualLayout>
                  <c:x val="1.6771488469601723E-2"/>
                  <c:y val="2.4980955471672412E-2"/>
                </c:manualLayout>
              </c:layout>
              <c:showVal val="1"/>
            </c:dLbl>
            <c:dLbl>
              <c:idx val="3"/>
              <c:layout>
                <c:manualLayout>
                  <c:x val="1.2578616352201194E-2"/>
                  <c:y val="1.873536299765808E-2"/>
                </c:manualLayout>
              </c:layout>
              <c:showVal val="1"/>
            </c:dLbl>
            <c:dLbl>
              <c:idx val="4"/>
              <c:layout>
                <c:manualLayout>
                  <c:x val="1.6771488469601723E-2"/>
                  <c:y val="1.249024199843872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INFR3!$A$3:$A$7</c:f>
              <c:strCache>
                <c:ptCount val="5"/>
                <c:pt idx="0">
                  <c:v>Total </c:v>
                </c:pt>
                <c:pt idx="1">
                  <c:v>2 500-4 999  hab.</c:v>
                </c:pt>
                <c:pt idx="2">
                  <c:v>1 000-2 499  hab.</c:v>
                </c:pt>
                <c:pt idx="3">
                  <c:v>250-999  hab.</c:v>
                </c:pt>
                <c:pt idx="4">
                  <c:v>1-249 hab.</c:v>
                </c:pt>
              </c:strCache>
            </c:strRef>
          </c:cat>
          <c:val>
            <c:numRef>
              <c:f>INFR3!$B$3:$B$7</c:f>
              <c:numCache>
                <c:formatCode>0.0</c:formatCode>
                <c:ptCount val="5"/>
                <c:pt idx="0">
                  <c:v>83.9</c:v>
                </c:pt>
                <c:pt idx="1">
                  <c:v>98.2</c:v>
                </c:pt>
                <c:pt idx="2">
                  <c:v>98.3</c:v>
                </c:pt>
                <c:pt idx="3">
                  <c:v>96.7</c:v>
                </c:pt>
                <c:pt idx="4">
                  <c:v>81.2</c:v>
                </c:pt>
              </c:numCache>
            </c:numRef>
          </c:val>
        </c:ser>
        <c:gapWidth val="100"/>
        <c:shape val="box"/>
        <c:axId val="122645120"/>
        <c:axId val="122655104"/>
        <c:axId val="0"/>
      </c:bar3DChart>
      <c:catAx>
        <c:axId val="122645120"/>
        <c:scaling>
          <c:orientation val="maxMin"/>
        </c:scaling>
        <c:axPos val="l"/>
        <c:numFmt formatCode="@" sourceLinked="0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2655104"/>
        <c:crosses val="autoZero"/>
        <c:lblAlgn val="ctr"/>
        <c:lblOffset val="160"/>
        <c:tickLblSkip val="1"/>
        <c:tickMarkSkip val="1"/>
      </c:catAx>
      <c:valAx>
        <c:axId val="122655104"/>
        <c:scaling>
          <c:orientation val="minMax"/>
          <c:max val="100"/>
          <c:min val="0"/>
        </c:scaling>
        <c:axPos val="b"/>
        <c:numFmt formatCode="0.0" sourceLinked="1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2645120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9220420393626567"/>
          <c:y val="5.4080449246169809E-2"/>
          <c:w val="0.62801751764032365"/>
          <c:h val="0.91581158392533557"/>
        </c:manualLayout>
      </c:layout>
      <c:bar3DChart>
        <c:barDir val="bar"/>
        <c:grouping val="clustered"/>
        <c:ser>
          <c:idx val="1"/>
          <c:order val="0"/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1"/>
            <c:spPr>
              <a:solidFill>
                <a:srgbClr val="6E4924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solidFill>
                <a:srgbClr val="7A7146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3"/>
            <c:spPr>
              <a:solidFill>
                <a:srgbClr val="B3A979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4"/>
            <c:spPr>
              <a:solidFill>
                <a:srgbClr val="DDD9C3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1.5108593012275741E-2"/>
                  <c:y val="2.0240350173995295E-2"/>
                </c:manualLayout>
              </c:layout>
              <c:showVal val="1"/>
            </c:dLbl>
            <c:dLbl>
              <c:idx val="1"/>
              <c:layout>
                <c:manualLayout>
                  <c:x val="1.6997167138810203E-2"/>
                  <c:y val="2.0240549390040313E-2"/>
                </c:manualLayout>
              </c:layout>
              <c:showVal val="1"/>
            </c:dLbl>
            <c:dLbl>
              <c:idx val="2"/>
              <c:layout>
                <c:manualLayout>
                  <c:x val="1.6997167138810203E-2"/>
                  <c:y val="2.5300636933539133E-2"/>
                </c:manualLayout>
              </c:layout>
              <c:showVal val="1"/>
            </c:dLbl>
            <c:dLbl>
              <c:idx val="3"/>
              <c:layout>
                <c:manualLayout>
                  <c:x val="1.5108593012275741E-2"/>
                  <c:y val="2.5300636933539133E-2"/>
                </c:manualLayout>
              </c:layout>
              <c:showVal val="1"/>
            </c:dLbl>
            <c:dLbl>
              <c:idx val="4"/>
              <c:layout>
                <c:manualLayout>
                  <c:x val="1.5108593012275741E-2"/>
                  <c:y val="2.0240549390040198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INFR4!$A$3:$A$7</c:f>
              <c:strCache>
                <c:ptCount val="5"/>
                <c:pt idx="0">
                  <c:v>Total </c:v>
                </c:pt>
                <c:pt idx="1">
                  <c:v>2 500-4 999  hab.</c:v>
                </c:pt>
                <c:pt idx="2">
                  <c:v>1 000-2 499  hab.</c:v>
                </c:pt>
                <c:pt idx="3">
                  <c:v>250-999  hab.</c:v>
                </c:pt>
                <c:pt idx="4">
                  <c:v>1-249 hab.</c:v>
                </c:pt>
              </c:strCache>
            </c:strRef>
          </c:cat>
          <c:val>
            <c:numRef>
              <c:f>INFR4!$B$3:$B$7</c:f>
              <c:numCache>
                <c:formatCode>0.0</c:formatCode>
                <c:ptCount val="5"/>
                <c:pt idx="0" formatCode="#.#">
                  <c:v>43.4</c:v>
                </c:pt>
                <c:pt idx="1">
                  <c:v>94</c:v>
                </c:pt>
                <c:pt idx="2" formatCode="#.#">
                  <c:v>89.3</c:v>
                </c:pt>
                <c:pt idx="3" formatCode="#.#">
                  <c:v>74.599999999999994</c:v>
                </c:pt>
                <c:pt idx="4" formatCode="#.0">
                  <c:v>36.5</c:v>
                </c:pt>
              </c:numCache>
            </c:numRef>
          </c:val>
        </c:ser>
        <c:gapWidth val="100"/>
        <c:shape val="box"/>
        <c:axId val="122746752"/>
        <c:axId val="122748288"/>
        <c:axId val="0"/>
      </c:bar3DChart>
      <c:catAx>
        <c:axId val="122746752"/>
        <c:scaling>
          <c:orientation val="maxMin"/>
        </c:scaling>
        <c:axPos val="l"/>
        <c:numFmt formatCode="@" sourceLinked="0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2748288"/>
        <c:crosses val="autoZero"/>
        <c:lblAlgn val="ctr"/>
        <c:lblOffset val="160"/>
        <c:tickLblSkip val="1"/>
        <c:tickMarkSkip val="1"/>
      </c:catAx>
      <c:valAx>
        <c:axId val="122748288"/>
        <c:scaling>
          <c:orientation val="minMax"/>
          <c:max val="100"/>
          <c:min val="0"/>
        </c:scaling>
        <c:axPos val="b"/>
        <c:numFmt formatCode="#.#" sourceLinked="1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2746752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27122115515908E-2"/>
          <c:y val="2.906023942129185E-2"/>
          <c:w val="0.95989304082654403"/>
          <c:h val="0.86736392582074451"/>
        </c:manualLayout>
      </c:layout>
      <c:bar3DChart>
        <c:barDir val="bar"/>
        <c:grouping val="clustered"/>
        <c:ser>
          <c:idx val="1"/>
          <c:order val="0"/>
          <c:tx>
            <c:strRef>
              <c:f>INFR16!$B$3</c:f>
              <c:strCache>
                <c:ptCount val="1"/>
                <c:pt idx="0">
                  <c:v>Primario </c:v>
                </c:pt>
              </c:strCache>
            </c:strRef>
          </c:tx>
          <c:spPr>
            <a:solidFill>
              <a:srgbClr val="6E4924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INFR16!$A$4:$A$8</c:f>
              <c:strCache>
                <c:ptCount val="5"/>
                <c:pt idx="0">
                  <c:v>Total </c:v>
                </c:pt>
                <c:pt idx="1">
                  <c:v>2 500-4 999  hab.</c:v>
                </c:pt>
                <c:pt idx="2">
                  <c:v>1 000-2 499  hab.</c:v>
                </c:pt>
                <c:pt idx="3">
                  <c:v>250-999  hab.</c:v>
                </c:pt>
                <c:pt idx="4">
                  <c:v>1-249 hab.</c:v>
                </c:pt>
              </c:strCache>
            </c:strRef>
          </c:cat>
          <c:val>
            <c:numRef>
              <c:f>INFR16!$B$4:$B$8</c:f>
              <c:numCache>
                <c:formatCode>0.0</c:formatCode>
                <c:ptCount val="5"/>
                <c:pt idx="0">
                  <c:v>87.4</c:v>
                </c:pt>
                <c:pt idx="1">
                  <c:v>65.2</c:v>
                </c:pt>
                <c:pt idx="2">
                  <c:v>75.7</c:v>
                </c:pt>
                <c:pt idx="3">
                  <c:v>85.6</c:v>
                </c:pt>
                <c:pt idx="4">
                  <c:v>88.4</c:v>
                </c:pt>
              </c:numCache>
            </c:numRef>
          </c:val>
        </c:ser>
        <c:ser>
          <c:idx val="0"/>
          <c:order val="1"/>
          <c:tx>
            <c:strRef>
              <c:f>INFR16!$C$3</c:f>
              <c:strCache>
                <c:ptCount val="1"/>
                <c:pt idx="0">
                  <c:v>Secundario </c:v>
                </c:pt>
              </c:strCache>
            </c:strRef>
          </c:tx>
          <c:spPr>
            <a:solidFill>
              <a:srgbClr val="7A7146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INFR16!$A$4:$A$8</c:f>
              <c:strCache>
                <c:ptCount val="5"/>
                <c:pt idx="0">
                  <c:v>Total </c:v>
                </c:pt>
                <c:pt idx="1">
                  <c:v>2 500-4 999  hab.</c:v>
                </c:pt>
                <c:pt idx="2">
                  <c:v>1 000-2 499  hab.</c:v>
                </c:pt>
                <c:pt idx="3">
                  <c:v>250-999  hab.</c:v>
                </c:pt>
                <c:pt idx="4">
                  <c:v>1-249 hab.</c:v>
                </c:pt>
              </c:strCache>
            </c:strRef>
          </c:cat>
          <c:val>
            <c:numRef>
              <c:f>INFR16!$C$4:$C$8</c:f>
              <c:numCache>
                <c:formatCode>0.0</c:formatCode>
                <c:ptCount val="5"/>
                <c:pt idx="0">
                  <c:v>5.7</c:v>
                </c:pt>
                <c:pt idx="1">
                  <c:v>23.2</c:v>
                </c:pt>
                <c:pt idx="2">
                  <c:v>17.5</c:v>
                </c:pt>
                <c:pt idx="3">
                  <c:v>10.6</c:v>
                </c:pt>
                <c:pt idx="4">
                  <c:v>4.3</c:v>
                </c:pt>
              </c:numCache>
            </c:numRef>
          </c:val>
        </c:ser>
        <c:ser>
          <c:idx val="2"/>
          <c:order val="2"/>
          <c:tx>
            <c:strRef>
              <c:f>INFR16!$D$3</c:f>
              <c:strCache>
                <c:ptCount val="1"/>
                <c:pt idx="0">
                  <c:v>Terciario</c:v>
                </c:pt>
              </c:strCache>
            </c:strRef>
          </c:tx>
          <c:spPr>
            <a:solidFill>
              <a:srgbClr val="B3A979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INFR16!$A$4:$A$8</c:f>
              <c:strCache>
                <c:ptCount val="5"/>
                <c:pt idx="0">
                  <c:v>Total </c:v>
                </c:pt>
                <c:pt idx="1">
                  <c:v>2 500-4 999  hab.</c:v>
                </c:pt>
                <c:pt idx="2">
                  <c:v>1 000-2 499  hab.</c:v>
                </c:pt>
                <c:pt idx="3">
                  <c:v>250-999  hab.</c:v>
                </c:pt>
                <c:pt idx="4">
                  <c:v>1-249 hab.</c:v>
                </c:pt>
              </c:strCache>
            </c:strRef>
          </c:cat>
          <c:val>
            <c:numRef>
              <c:f>INFR16!$D$4:$D$8</c:f>
              <c:numCache>
                <c:formatCode>0.0</c:formatCode>
                <c:ptCount val="5"/>
                <c:pt idx="0">
                  <c:v>3.5</c:v>
                </c:pt>
                <c:pt idx="1">
                  <c:v>9.9</c:v>
                </c:pt>
                <c:pt idx="2">
                  <c:v>5.5</c:v>
                </c:pt>
                <c:pt idx="3">
                  <c:v>2.6</c:v>
                </c:pt>
                <c:pt idx="4">
                  <c:v>3.6</c:v>
                </c:pt>
              </c:numCache>
            </c:numRef>
          </c:val>
        </c:ser>
        <c:gapWidth val="100"/>
        <c:shape val="box"/>
        <c:axId val="122816384"/>
        <c:axId val="122817920"/>
        <c:axId val="0"/>
      </c:bar3DChart>
      <c:catAx>
        <c:axId val="122816384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2817920"/>
        <c:crosses val="autoZero"/>
        <c:lblAlgn val="ctr"/>
        <c:lblOffset val="100"/>
      </c:catAx>
      <c:valAx>
        <c:axId val="122817920"/>
        <c:scaling>
          <c:orientation val="minMax"/>
        </c:scaling>
        <c:delete val="1"/>
        <c:axPos val="b"/>
        <c:numFmt formatCode="0.0" sourceLinked="1"/>
        <c:tickLblPos val="none"/>
        <c:crossAx val="122816384"/>
        <c:crosses val="max"/>
        <c:crossBetween val="between"/>
        <c:majorUnit val="22"/>
        <c:minorUnit val="4"/>
      </c:valAx>
      <c:spPr>
        <a:noFill/>
        <a:ln w="25400">
          <a:noFill/>
        </a:ln>
      </c:spPr>
    </c:plotArea>
    <c:legend>
      <c:legendPos val="b"/>
      <c:txPr>
        <a:bodyPr/>
        <a:lstStyle/>
        <a:p>
          <a:pPr>
            <a:defRPr lang="en-US" sz="1800" b="1">
              <a:solidFill>
                <a:schemeClr val="tx2"/>
              </a:solidFill>
              <a:latin typeface="+mn-lt"/>
            </a:defRPr>
          </a:pPr>
          <a:endParaRPr lang="es-MX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594158838253541E-2"/>
          <c:y val="0.10954616588419409"/>
          <c:w val="0.97681435918920001"/>
          <c:h val="0.72404298054292449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3.8095238095238099E-2"/>
                  <c:y val="-2.8169014084507043E-2"/>
                </c:manualLayout>
              </c:layout>
              <c:showVal val="1"/>
            </c:dLbl>
            <c:dLbl>
              <c:idx val="1"/>
              <c:layout>
                <c:manualLayout>
                  <c:x val="2.2857142857142996E-2"/>
                  <c:y val="-2.8169014084507043E-2"/>
                </c:manualLayout>
              </c:layout>
              <c:showVal val="1"/>
            </c:dLbl>
            <c:dLbl>
              <c:idx val="2"/>
              <c:layout>
                <c:manualLayout>
                  <c:x val="3.047619047619065E-2"/>
                  <c:y val="-1.8779342723004692E-2"/>
                </c:manualLayout>
              </c:layout>
              <c:showVal val="1"/>
            </c:dLbl>
            <c:dLbl>
              <c:idx val="3"/>
              <c:layout>
                <c:manualLayout>
                  <c:x val="3.0476190476190549E-2"/>
                  <c:y val="-2.5039123630672996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INFRA19!$B$3:$E$3</c:f>
              <c:strCache>
                <c:ptCount val="4"/>
                <c:pt idx="0">
                  <c:v>Hogar</c:v>
                </c:pt>
                <c:pt idx="1">
                  <c:v>Iglesia o festividades</c:v>
                </c:pt>
                <c:pt idx="2">
                  <c:v>Comerciar</c:v>
                </c:pt>
                <c:pt idx="3">
                  <c:v>Escuela</c:v>
                </c:pt>
              </c:strCache>
            </c:strRef>
          </c:cat>
          <c:val>
            <c:numRef>
              <c:f>INFRA19!$B$4:$E$4</c:f>
              <c:numCache>
                <c:formatCode>0.0</c:formatCode>
                <c:ptCount val="4"/>
                <c:pt idx="0">
                  <c:v>96</c:v>
                </c:pt>
                <c:pt idx="1">
                  <c:v>59.8</c:v>
                </c:pt>
                <c:pt idx="2">
                  <c:v>53.7</c:v>
                </c:pt>
                <c:pt idx="3">
                  <c:v>45.2</c:v>
                </c:pt>
              </c:numCache>
            </c:numRef>
          </c:val>
        </c:ser>
        <c:gapWidth val="100"/>
        <c:shape val="box"/>
        <c:axId val="122963072"/>
        <c:axId val="122964608"/>
        <c:axId val="0"/>
      </c:bar3DChart>
      <c:catAx>
        <c:axId val="122963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2964608"/>
        <c:crossesAt val="0"/>
        <c:lblAlgn val="ctr"/>
        <c:lblOffset val="100"/>
      </c:catAx>
      <c:valAx>
        <c:axId val="122964608"/>
        <c:scaling>
          <c:orientation val="minMax"/>
        </c:scaling>
        <c:axPos val="l"/>
        <c:numFmt formatCode="0.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2963072"/>
        <c:crosses val="autoZero"/>
        <c:crossBetween val="between"/>
        <c:majorUnit val="2"/>
        <c:minorUnit val="0.4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594158838253541E-2"/>
          <c:y val="5.7655785984498407E-2"/>
          <c:w val="0.97681435918920001"/>
          <c:h val="0.91898980937242003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1857923497267812E-2"/>
                  <c:y val="-3.2305433186490456E-2"/>
                </c:manualLayout>
              </c:layout>
              <c:showVal val="1"/>
            </c:dLbl>
            <c:dLbl>
              <c:idx val="1"/>
              <c:layout>
                <c:manualLayout>
                  <c:x val="2.6229508196721311E-2"/>
                  <c:y val="-3.8179148311306942E-2"/>
                </c:manualLayout>
              </c:layout>
              <c:showVal val="1"/>
            </c:dLbl>
            <c:dLbl>
              <c:idx val="2"/>
              <c:layout>
                <c:manualLayout>
                  <c:x val="2.6229508196721391E-2"/>
                  <c:y val="-2.6431718061674318E-2"/>
                </c:manualLayout>
              </c:layout>
              <c:showVal val="1"/>
            </c:dLbl>
            <c:dLbl>
              <c:idx val="3"/>
              <c:layout>
                <c:manualLayout>
                  <c:x val="2.1857923497267812E-2"/>
                  <c:y val="-3.2305433186490401E-2"/>
                </c:manualLayout>
              </c:layout>
              <c:showVal val="1"/>
            </c:dLbl>
            <c:dLbl>
              <c:idx val="4"/>
              <c:layout>
                <c:manualLayout>
                  <c:x val="2.1857923497267812E-2"/>
                  <c:y val="-3.2305433186490456E-2"/>
                </c:manualLayout>
              </c:layout>
              <c:showVal val="1"/>
            </c:dLbl>
            <c:dLbl>
              <c:idx val="5"/>
              <c:layout>
                <c:manualLayout>
                  <c:x val="2.6229508196721311E-2"/>
                  <c:y val="-3.5242290748898709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INFRA20!$B$3:$G$3</c:f>
              <c:strCache>
                <c:ptCount val="6"/>
                <c:pt idx="0">
                  <c:v>Falta de empleo o
emigración</c:v>
                </c:pt>
                <c:pt idx="1">
                  <c:v>Falta de infraestructura o
servicio de agua</c:v>
                </c:pt>
                <c:pt idx="2">
                  <c:v>Falta de carretera o
transporte</c:v>
                </c:pt>
                <c:pt idx="3">
                  <c:v>Pobreza, marginación o
falta de recursos económicos</c:v>
                </c:pt>
                <c:pt idx="4">
                  <c:v>Falta de energía eléctrica o
 drenaje y alcantarillado</c:v>
                </c:pt>
                <c:pt idx="5">
                  <c:v>Sin problemas</c:v>
                </c:pt>
              </c:strCache>
            </c:strRef>
          </c:cat>
          <c:val>
            <c:numRef>
              <c:f>INFRA20!$B$4:$G$4</c:f>
              <c:numCache>
                <c:formatCode>0.0</c:formatCode>
                <c:ptCount val="6"/>
                <c:pt idx="0">
                  <c:v>20.100000000000001</c:v>
                </c:pt>
                <c:pt idx="1">
                  <c:v>13.6</c:v>
                </c:pt>
                <c:pt idx="2">
                  <c:v>9.7000000000000011</c:v>
                </c:pt>
                <c:pt idx="3">
                  <c:v>7.9</c:v>
                </c:pt>
                <c:pt idx="4">
                  <c:v>6.9</c:v>
                </c:pt>
                <c:pt idx="5">
                  <c:v>14.8</c:v>
                </c:pt>
              </c:numCache>
            </c:numRef>
          </c:val>
        </c:ser>
        <c:gapWidth val="100"/>
        <c:shape val="box"/>
        <c:axId val="123000704"/>
        <c:axId val="123002240"/>
        <c:axId val="0"/>
      </c:bar3DChart>
      <c:catAx>
        <c:axId val="123000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3002240"/>
        <c:crossesAt val="0"/>
        <c:lblAlgn val="ctr"/>
        <c:lblOffset val="100"/>
      </c:catAx>
      <c:valAx>
        <c:axId val="123002240"/>
        <c:scaling>
          <c:orientation val="minMax"/>
        </c:scaling>
        <c:axPos val="l"/>
        <c:numFmt formatCode="0.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3000704"/>
        <c:crosses val="autoZero"/>
        <c:crossBetween val="between"/>
        <c:majorUnit val="2"/>
        <c:minorUnit val="0.4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673515810523707E-2"/>
          <c:y val="4.7682119205298024E-2"/>
          <c:w val="0.97681435918920001"/>
          <c:h val="0.76620326432705843"/>
        </c:manualLayout>
      </c:layout>
      <c:bar3DChart>
        <c:barDir val="col"/>
        <c:grouping val="clustered"/>
        <c:ser>
          <c:idx val="0"/>
          <c:order val="0"/>
          <c:tx>
            <c:strRef>
              <c:f>INFRA5!$A$4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4701523260601068E-2"/>
                  <c:y val="-2.6490066225165611E-2"/>
                </c:manualLayout>
              </c:layout>
              <c:showVal val="1"/>
            </c:dLbl>
            <c:dLbl>
              <c:idx val="1"/>
              <c:layout>
                <c:manualLayout>
                  <c:x val="2.6348291477974652E-2"/>
                  <c:y val="-3.1788079470198675E-2"/>
                </c:manualLayout>
              </c:layout>
              <c:showVal val="1"/>
            </c:dLbl>
            <c:dLbl>
              <c:idx val="2"/>
              <c:layout>
                <c:manualLayout>
                  <c:x val="2.1407986825854486E-2"/>
                  <c:y val="-2.6490066225165611E-2"/>
                </c:manualLayout>
              </c:layout>
              <c:showVal val="1"/>
            </c:dLbl>
            <c:dLbl>
              <c:idx val="3"/>
              <c:layout>
                <c:manualLayout>
                  <c:x val="2.7995059695347879E-2"/>
                  <c:y val="-2.6490066225165611E-2"/>
                </c:manualLayout>
              </c:layout>
              <c:showVal val="1"/>
            </c:dLbl>
            <c:dLbl>
              <c:idx val="4"/>
              <c:layout>
                <c:manualLayout>
                  <c:x val="2.9641827912721463E-2"/>
                  <c:y val="-2.9139072847682142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INFRA5!$B$3:$F$3</c:f>
              <c:strCache>
                <c:ptCount val="5"/>
                <c:pt idx="0">
                  <c:v>Red de agua potable</c:v>
                </c:pt>
                <c:pt idx="1">
                  <c:v>Recolección domiciliaria de basura</c:v>
                </c:pt>
                <c:pt idx="2">
                  <c:v>Red
de drenaje  y alcantarillado</c:v>
                </c:pt>
                <c:pt idx="3">
                  <c:v>Limpieza de calles</c:v>
                </c:pt>
                <c:pt idx="4">
                  <c:v>Ningún servicio de agua o saneamiento</c:v>
                </c:pt>
              </c:strCache>
            </c:strRef>
          </c:cat>
          <c:val>
            <c:numRef>
              <c:f>INFRA5!$B$4:$F$4</c:f>
              <c:numCache>
                <c:formatCode>0.0</c:formatCode>
                <c:ptCount val="5"/>
                <c:pt idx="0">
                  <c:v>79.2</c:v>
                </c:pt>
                <c:pt idx="1">
                  <c:v>56.4</c:v>
                </c:pt>
                <c:pt idx="2">
                  <c:v>33.300000000000004</c:v>
                </c:pt>
                <c:pt idx="3">
                  <c:v>31.2</c:v>
                </c:pt>
                <c:pt idx="4">
                  <c:v>9.8000000000000007</c:v>
                </c:pt>
              </c:numCache>
            </c:numRef>
          </c:val>
        </c:ser>
        <c:gapWidth val="100"/>
        <c:shape val="box"/>
        <c:axId val="122899840"/>
        <c:axId val="122918016"/>
        <c:axId val="0"/>
      </c:bar3DChart>
      <c:catAx>
        <c:axId val="122899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2918016"/>
        <c:crossesAt val="0"/>
        <c:lblAlgn val="ctr"/>
        <c:lblOffset val="100"/>
      </c:catAx>
      <c:valAx>
        <c:axId val="122918016"/>
        <c:scaling>
          <c:orientation val="minMax"/>
        </c:scaling>
        <c:axPos val="l"/>
        <c:numFmt formatCode="0.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2899840"/>
        <c:crosses val="autoZero"/>
        <c:crossBetween val="between"/>
        <c:majorUnit val="2"/>
        <c:minorUnit val="0.4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594158838253592E-2"/>
          <c:y val="7.3488012243939332E-2"/>
          <c:w val="0.97681435918920001"/>
          <c:h val="0.67997700467324707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2.0549702935436068E-2"/>
                  <c:y val="-2.0253166863996471E-2"/>
                </c:manualLayout>
              </c:layout>
              <c:showVal val="1"/>
            </c:dLbl>
            <c:dLbl>
              <c:idx val="1"/>
              <c:layout>
                <c:manualLayout>
                  <c:x val="1.643976234834886E-2"/>
                  <c:y val="-1.7359857311996942E-2"/>
                </c:manualLayout>
              </c:layout>
              <c:showVal val="1"/>
            </c:dLbl>
            <c:dLbl>
              <c:idx val="2"/>
              <c:layout>
                <c:manualLayout>
                  <c:x val="1.643976234834886E-2"/>
                  <c:y val="-2.3146476415995945E-2"/>
                </c:manualLayout>
              </c:layout>
              <c:showVal val="1"/>
            </c:dLbl>
            <c:dLbl>
              <c:idx val="3"/>
              <c:layout>
                <c:manualLayout>
                  <c:x val="1.643976234834886E-2"/>
                  <c:y val="-1.7359857311996962E-2"/>
                </c:manualLayout>
              </c:layout>
              <c:showVal val="1"/>
            </c:dLbl>
            <c:dLbl>
              <c:idx val="4"/>
              <c:layout>
                <c:manualLayout>
                  <c:x val="1.849473264189248E-2"/>
                  <c:y val="-2.314647641599594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INFRA6!$B$3:$F$3</c:f>
              <c:strCache>
                <c:ptCount val="5"/>
                <c:pt idx="0">
                  <c:v>Alumbrado público</c:v>
                </c:pt>
                <c:pt idx="1">
                  <c:v>Pozo de agua comunitario</c:v>
                </c:pt>
                <c:pt idx="2">
                  <c:v>Calles pavimentadas </c:v>
                </c:pt>
                <c:pt idx="3">
                  <c:v>Oficina o agencia municipal</c:v>
                </c:pt>
                <c:pt idx="4">
                  <c:v>Policía preventiva</c:v>
                </c:pt>
              </c:strCache>
            </c:strRef>
          </c:cat>
          <c:val>
            <c:numRef>
              <c:f>INFRA6!$B$4:$F$4</c:f>
              <c:numCache>
                <c:formatCode>0.0</c:formatCode>
                <c:ptCount val="5"/>
                <c:pt idx="0">
                  <c:v>85.1</c:v>
                </c:pt>
                <c:pt idx="1">
                  <c:v>47.7</c:v>
                </c:pt>
                <c:pt idx="2">
                  <c:v>36.5</c:v>
                </c:pt>
                <c:pt idx="3">
                  <c:v>34.700000000000003</c:v>
                </c:pt>
                <c:pt idx="4">
                  <c:v>21.4</c:v>
                </c:pt>
              </c:numCache>
            </c:numRef>
          </c:val>
        </c:ser>
        <c:gapWidth val="100"/>
        <c:shape val="box"/>
        <c:axId val="123098240"/>
        <c:axId val="123099776"/>
        <c:axId val="0"/>
      </c:bar3DChart>
      <c:catAx>
        <c:axId val="1230982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3099776"/>
        <c:crossesAt val="0"/>
        <c:lblAlgn val="ctr"/>
        <c:lblOffset val="100"/>
      </c:catAx>
      <c:valAx>
        <c:axId val="123099776"/>
        <c:scaling>
          <c:orientation val="minMax"/>
        </c:scaling>
        <c:axPos val="l"/>
        <c:numFmt formatCode="0.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3098240"/>
        <c:crosses val="autoZero"/>
        <c:crossBetween val="between"/>
        <c:majorUnit val="2"/>
        <c:minorUnit val="0.4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4032326604335872"/>
          <c:y val="5.4080479203903513E-2"/>
          <c:w val="0.63519801960239275"/>
          <c:h val="0.91581158392533557"/>
        </c:manualLayout>
      </c:layout>
      <c:bar3DChart>
        <c:barDir val="bar"/>
        <c:grouping val="clustered"/>
        <c:ser>
          <c:idx val="1"/>
          <c:order val="0"/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8.1925243215565796E-3"/>
                  <c:y val="1.0906826830695243E-2"/>
                </c:manualLayout>
              </c:layout>
              <c:showVal val="1"/>
            </c:dLbl>
            <c:dLbl>
              <c:idx val="1"/>
              <c:layout>
                <c:manualLayout>
                  <c:x val="6.1443932411673593E-3"/>
                  <c:y val="1.3633265167007505E-2"/>
                </c:manualLayout>
              </c:layout>
              <c:showVal val="1"/>
            </c:dLbl>
            <c:dLbl>
              <c:idx val="2"/>
              <c:layout>
                <c:manualLayout>
                  <c:x val="6.1443932411674364E-3"/>
                  <c:y val="1.6359918200408999E-2"/>
                </c:manualLayout>
              </c:layout>
              <c:showVal val="1"/>
            </c:dLbl>
            <c:dLbl>
              <c:idx val="3"/>
              <c:layout>
                <c:manualLayout>
                  <c:x val="6.1443932411674364E-3"/>
                  <c:y val="1.3633265167007505E-2"/>
                </c:manualLayout>
              </c:layout>
              <c:showVal val="1"/>
            </c:dLbl>
            <c:dLbl>
              <c:idx val="4"/>
              <c:layout>
                <c:manualLayout>
                  <c:x val="6.1443932411674364E-3"/>
                  <c:y val="1.6359918200408999E-2"/>
                </c:manualLayout>
              </c:layout>
              <c:showVal val="1"/>
            </c:dLbl>
            <c:dLbl>
              <c:idx val="5"/>
              <c:layout>
                <c:manualLayout>
                  <c:x val="6.1443932411674364E-3"/>
                  <c:y val="5.4533060668030134E-3"/>
                </c:manualLayout>
              </c:layout>
              <c:showVal val="1"/>
            </c:dLbl>
            <c:dLbl>
              <c:idx val="6"/>
              <c:layout>
                <c:manualLayout>
                  <c:x val="8.1925243215565796E-3"/>
                  <c:y val="8.1799591002044997E-3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INFR9!$A$3:$A$9</c:f>
              <c:strCache>
                <c:ptCount val="7"/>
                <c:pt idx="0">
                  <c:v>Tienda de abarrotes</c:v>
                </c:pt>
                <c:pt idx="1">
                  <c:v>Papelería</c:v>
                </c:pt>
                <c:pt idx="2">
                  <c:v>Tienda de materiales de construcción</c:v>
                </c:pt>
                <c:pt idx="3">
                  <c:v>Tienda de ropa o calzado</c:v>
                </c:pt>
                <c:pt idx="4">
                  <c:v>Farmacia</c:v>
                </c:pt>
                <c:pt idx="5">
                  <c:v>Mercado fijo o tianguis</c:v>
                </c:pt>
                <c:pt idx="6">
                  <c:v>Tienda de muebles o electrodomésticos</c:v>
                </c:pt>
              </c:strCache>
            </c:strRef>
          </c:cat>
          <c:val>
            <c:numRef>
              <c:f>INFR9!$B$3:$B$9</c:f>
              <c:numCache>
                <c:formatCode>0.0</c:formatCode>
                <c:ptCount val="7"/>
                <c:pt idx="0">
                  <c:v>91.4</c:v>
                </c:pt>
                <c:pt idx="1">
                  <c:v>37.4</c:v>
                </c:pt>
                <c:pt idx="2">
                  <c:v>20.2</c:v>
                </c:pt>
                <c:pt idx="3">
                  <c:v>18.100000000000001</c:v>
                </c:pt>
                <c:pt idx="4">
                  <c:v>15.9</c:v>
                </c:pt>
                <c:pt idx="5">
                  <c:v>14.2</c:v>
                </c:pt>
                <c:pt idx="6">
                  <c:v>4.3</c:v>
                </c:pt>
              </c:numCache>
            </c:numRef>
          </c:val>
        </c:ser>
        <c:gapWidth val="100"/>
        <c:shape val="box"/>
        <c:axId val="123218560"/>
        <c:axId val="123228544"/>
        <c:axId val="0"/>
      </c:bar3DChart>
      <c:catAx>
        <c:axId val="123218560"/>
        <c:scaling>
          <c:orientation val="maxMin"/>
        </c:scaling>
        <c:axPos val="l"/>
        <c:numFmt formatCode="@" sourceLinked="0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3228544"/>
        <c:crosses val="autoZero"/>
        <c:lblAlgn val="ctr"/>
        <c:lblOffset val="160"/>
        <c:tickLblSkip val="1"/>
        <c:tickMarkSkip val="1"/>
      </c:catAx>
      <c:valAx>
        <c:axId val="123228544"/>
        <c:scaling>
          <c:orientation val="minMax"/>
          <c:max val="100"/>
          <c:min val="0"/>
        </c:scaling>
        <c:axPos val="b"/>
        <c:numFmt formatCode="0.0" sourceLinked="1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3218560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594158838253541E-2"/>
          <c:y val="5.7655785984498407E-2"/>
          <c:w val="0.97681435918920001"/>
          <c:h val="0.71281565692308479"/>
        </c:manualLayout>
      </c:layout>
      <c:bar3DChart>
        <c:barDir val="col"/>
        <c:grouping val="clustered"/>
        <c:ser>
          <c:idx val="0"/>
          <c:order val="0"/>
          <c:tx>
            <c:strRef>
              <c:f>INFRA8!$J$3:$P$3</c:f>
              <c:strCache>
                <c:ptCount val="1"/>
                <c:pt idx="0">
                  <c:v>Arroz Leche Frijol Maíz  o harina de maíz Pollo Carne de res o puerco Pescado fresco</c:v>
                </c:pt>
              </c:strCache>
            </c:strRef>
          </c:tx>
          <c:spPr>
            <a:solidFill>
              <a:srgbClr val="00662C"/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dLbls>
            <c:dLbl>
              <c:idx val="0"/>
              <c:layout>
                <c:manualLayout>
                  <c:x val="1.4343926991670499E-2"/>
                  <c:y val="-1.7021280397895883E-2"/>
                </c:manualLayout>
              </c:layout>
              <c:showVal val="1"/>
            </c:dLbl>
            <c:dLbl>
              <c:idx val="1"/>
              <c:layout>
                <c:manualLayout>
                  <c:x val="1.7929908739588201E-2"/>
                  <c:y val="-1.1347520265264047E-2"/>
                </c:manualLayout>
              </c:layout>
              <c:showVal val="1"/>
            </c:dLbl>
            <c:dLbl>
              <c:idx val="2"/>
              <c:layout>
                <c:manualLayout>
                  <c:x val="2.1515890487505941E-2"/>
                  <c:y val="-1.4184400331579904E-2"/>
                </c:manualLayout>
              </c:layout>
              <c:showVal val="1"/>
            </c:dLbl>
            <c:dLbl>
              <c:idx val="3"/>
              <c:layout>
                <c:manualLayout>
                  <c:x val="1.4343926991670499E-2"/>
                  <c:y val="-1.4184400331579904E-2"/>
                </c:manualLayout>
              </c:layout>
              <c:showVal val="1"/>
            </c:dLbl>
            <c:dLbl>
              <c:idx val="4"/>
              <c:layout>
                <c:manualLayout>
                  <c:x val="1.6136917865629312E-2"/>
                  <c:y val="-1.7021280397895883E-2"/>
                </c:manualLayout>
              </c:layout>
              <c:showVal val="1"/>
            </c:dLbl>
            <c:dLbl>
              <c:idx val="5"/>
              <c:layout>
                <c:manualLayout>
                  <c:x val="1.4343926991670499E-2"/>
                  <c:y val="-1.4184400331579904E-2"/>
                </c:manualLayout>
              </c:layout>
              <c:showVal val="1"/>
            </c:dLbl>
            <c:dLbl>
              <c:idx val="6"/>
              <c:layout>
                <c:manualLayout>
                  <c:x val="1.4343926991670499E-2"/>
                  <c:y val="-1.4184400331579904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tx2"/>
                    </a:solidFill>
                    <a:latin typeface="+mn-lt"/>
                  </a:defRPr>
                </a:pPr>
                <a:endParaRPr lang="es-MX"/>
              </a:p>
            </c:txPr>
            <c:showVal val="1"/>
          </c:dLbls>
          <c:cat>
            <c:strRef>
              <c:f>INFRA8!$J$3:$P$3</c:f>
              <c:strCache>
                <c:ptCount val="7"/>
                <c:pt idx="0">
                  <c:v>Arroz</c:v>
                </c:pt>
                <c:pt idx="1">
                  <c:v>Leche</c:v>
                </c:pt>
                <c:pt idx="2">
                  <c:v>Frijol</c:v>
                </c:pt>
                <c:pt idx="3">
                  <c:v>Maíz  o harina de maíz</c:v>
                </c:pt>
                <c:pt idx="4">
                  <c:v>Pollo</c:v>
                </c:pt>
                <c:pt idx="5">
                  <c:v>Carne de res o puerco</c:v>
                </c:pt>
                <c:pt idx="6">
                  <c:v>Pescado fresco</c:v>
                </c:pt>
              </c:strCache>
            </c:strRef>
          </c:cat>
          <c:val>
            <c:numRef>
              <c:f>INFRA8!$J$4:$P$4</c:f>
              <c:numCache>
                <c:formatCode>0.0</c:formatCode>
                <c:ptCount val="7"/>
                <c:pt idx="0">
                  <c:v>92.5</c:v>
                </c:pt>
                <c:pt idx="1">
                  <c:v>90.1</c:v>
                </c:pt>
                <c:pt idx="2">
                  <c:v>89.4</c:v>
                </c:pt>
                <c:pt idx="3">
                  <c:v>84.3</c:v>
                </c:pt>
                <c:pt idx="4">
                  <c:v>57.2</c:v>
                </c:pt>
                <c:pt idx="5">
                  <c:v>39.700000000000003</c:v>
                </c:pt>
                <c:pt idx="6">
                  <c:v>14.7</c:v>
                </c:pt>
              </c:numCache>
            </c:numRef>
          </c:val>
        </c:ser>
        <c:gapWidth val="100"/>
        <c:shape val="box"/>
        <c:axId val="122557184"/>
        <c:axId val="122558720"/>
        <c:axId val="0"/>
      </c:bar3DChart>
      <c:catAx>
        <c:axId val="122557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400" b="1">
                <a:solidFill>
                  <a:schemeClr val="tx2"/>
                </a:solidFill>
                <a:latin typeface="+mn-lt"/>
              </a:defRPr>
            </a:pPr>
            <a:endParaRPr lang="es-MX"/>
          </a:p>
        </c:txPr>
        <c:crossAx val="122558720"/>
        <c:crossesAt val="0"/>
        <c:lblAlgn val="ctr"/>
        <c:lblOffset val="100"/>
      </c:catAx>
      <c:valAx>
        <c:axId val="122558720"/>
        <c:scaling>
          <c:orientation val="minMax"/>
        </c:scaling>
        <c:axPos val="l"/>
        <c:numFmt formatCode="0.0" sourceLinked="1"/>
        <c:majorTickMark val="none"/>
        <c:tickLblPos val="none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MX"/>
          </a:p>
        </c:txPr>
        <c:crossAx val="122557184"/>
        <c:crosses val="autoZero"/>
        <c:crossBetween val="between"/>
        <c:majorUnit val="2"/>
        <c:minorUnit val="0.4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AEBE474-EBB6-418B-B6D4-25545B1E3D56}" type="datetimeFigureOut">
              <a:rPr lang="es-MX" smtClean="0"/>
              <a:pPr/>
              <a:t>08/03/2011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73C663B-F5A4-456C-ADA0-F376922A630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53252AE-6DAA-4852-B605-9314C765F574}" type="datetimeFigureOut">
              <a:rPr lang="es-MX" smtClean="0"/>
              <a:pPr/>
              <a:t>08/03/2011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157B6018-89F5-4378-85B4-8B8C4F2CAE7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26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Agregar después tasa de analfabetismo para</a:t>
            </a:r>
            <a:r>
              <a:rPr lang="es-MX" baseline="0" dirty="0" smtClean="0"/>
              <a:t> 1990, 2000 y 2010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37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38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39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Invertir</a:t>
            </a:r>
            <a:r>
              <a:rPr lang="es-MX" baseline="0" dirty="0" smtClean="0"/>
              <a:t> forma de presentarse primero los de mayor analfabetismo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40</a:t>
            </a:fld>
            <a:endParaRPr lang="es-MX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Checar colores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44</a:t>
            </a:fld>
            <a:endParaRPr lang="es-MX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45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75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85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86</a:t>
            </a:fld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88</a:t>
            </a:fld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90</a:t>
            </a:fld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Verificar título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91</a:t>
            </a:fld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92</a:t>
            </a:fld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93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6018-89F5-4378-85B4-8B8C4F2CAE79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5.xml"/><Relationship Id="rId13" Type="http://schemas.openxmlformats.org/officeDocument/2006/relationships/image" Target="../media/image8.png"/><Relationship Id="rId18" Type="http://schemas.openxmlformats.org/officeDocument/2006/relationships/slide" Target="../slides/slide99.xml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slide" Target="../slides/slide95.xml"/><Relationship Id="rId17" Type="http://schemas.openxmlformats.org/officeDocument/2006/relationships/image" Target="../media/image11.png"/><Relationship Id="rId2" Type="http://schemas.openxmlformats.org/officeDocument/2006/relationships/slide" Target="../slides/slide28.xml"/><Relationship Id="rId16" Type="http://schemas.openxmlformats.org/officeDocument/2006/relationships/slide" Target="../slides/slide3.xml"/><Relationship Id="rId20" Type="http://schemas.openxmlformats.org/officeDocument/2006/relationships/slide" Target="../slides/slide115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4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slide" Target="../slides/slide74.xml"/><Relationship Id="rId19" Type="http://schemas.openxmlformats.org/officeDocument/2006/relationships/image" Target="../media/image12.png"/><Relationship Id="rId4" Type="http://schemas.openxmlformats.org/officeDocument/2006/relationships/slide" Target="../slides/slide4.xml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AB57-7840-4DB8-8EE3-75D4630B4495}" type="datetimeFigureOut">
              <a:rPr lang="es-MX"/>
              <a:pPr>
                <a:defRPr/>
              </a:pPr>
              <a:t>08/03/2011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0928-B382-4152-95DA-9C88DEC25D2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C9EF5-B921-4794-A8A9-26A25DBFD2A3}" type="datetimeFigureOut">
              <a:rPr lang="es-MX"/>
              <a:pPr>
                <a:defRPr/>
              </a:pPr>
              <a:t>08/03/2011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DAB98-9803-4C4B-B49A-B3338A3D1A7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87666-BC3D-4D77-A832-F7B956C75158}" type="datetimeFigureOut">
              <a:rPr lang="es-MX"/>
              <a:pPr>
                <a:defRPr/>
              </a:pPr>
              <a:t>08/03/2011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C3BB3-D864-4A81-B573-F1411166D20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c_soc1.png">
            <a:hlinkClick r:id="rId2" action="ppaction://hlinksldjump" tooltip="Características sociales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44000" y="6480000"/>
            <a:ext cx="342900" cy="3429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lIns="0" tIns="0" rIns="0" bIns="0" anchor="t" anchorCtr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pic>
        <p:nvPicPr>
          <p:cNvPr id="7" name="6 Imagen" descr="c_dem.png">
            <a:hlinkClick r:id="rId4" action="ppaction://hlinksldjump" tooltip="Características demográficas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12000" y="6480000"/>
            <a:ext cx="342900" cy="342900"/>
          </a:xfrm>
          <a:prstGeom prst="rect">
            <a:avLst/>
          </a:prstGeom>
        </p:spPr>
      </p:pic>
      <p:pic>
        <p:nvPicPr>
          <p:cNvPr id="8" name="7 Imagen" descr="c_cult.png">
            <a:hlinkClick r:id="rId6" action="ppaction://hlinksldjump" tooltip="Características culturales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376000" y="6480000"/>
            <a:ext cx="342900" cy="342900"/>
          </a:xfrm>
          <a:prstGeom prst="rect">
            <a:avLst/>
          </a:prstGeom>
        </p:spPr>
      </p:pic>
      <p:pic>
        <p:nvPicPr>
          <p:cNvPr id="10" name="9 Imagen" descr="c_eco.png">
            <a:hlinkClick r:id="rId8" action="ppaction://hlinksldjump" tooltip="Características económicas"/>
          </p:cNvPr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808000" y="6480000"/>
            <a:ext cx="342900" cy="342900"/>
          </a:xfrm>
          <a:prstGeom prst="rect">
            <a:avLst/>
          </a:prstGeom>
        </p:spPr>
      </p:pic>
      <p:pic>
        <p:nvPicPr>
          <p:cNvPr id="11" name="10 Imagen" descr="c_viv.png">
            <a:hlinkClick r:id="rId10" action="ppaction://hlinksldjump" tooltip="Características de las viviendas"/>
          </p:cNvPr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40000" y="6480000"/>
            <a:ext cx="342900" cy="342900"/>
          </a:xfrm>
          <a:prstGeom prst="rect">
            <a:avLst/>
          </a:prstGeom>
        </p:spPr>
      </p:pic>
      <p:pic>
        <p:nvPicPr>
          <p:cNvPr id="12" name="11 Imagen" descr="c_hog.png">
            <a:hlinkClick r:id="rId12" action="ppaction://hlinksldjump" tooltip="Características de los hogares"/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672000" y="6480000"/>
            <a:ext cx="342900" cy="342900"/>
          </a:xfrm>
          <a:prstGeom prst="rect">
            <a:avLst/>
          </a:prstGeom>
        </p:spPr>
      </p:pic>
      <p:pic>
        <p:nvPicPr>
          <p:cNvPr id="13" name="12 Imagen" descr="avance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599949" y="6480000"/>
            <a:ext cx="342000" cy="342000"/>
          </a:xfrm>
          <a:prstGeom prst="rect">
            <a:avLst/>
          </a:prstGeom>
        </p:spPr>
      </p:pic>
      <p:pic>
        <p:nvPicPr>
          <p:cNvPr id="14" name="13 Imagen" descr="regresa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8184466" y="6480000"/>
            <a:ext cx="342000" cy="342000"/>
          </a:xfrm>
          <a:prstGeom prst="rect">
            <a:avLst/>
          </a:prstGeom>
        </p:spPr>
      </p:pic>
      <p:pic>
        <p:nvPicPr>
          <p:cNvPr id="16" name="15 Imagen" descr="menu.png">
            <a:hlinkClick r:id="rId16" action="ppaction://hlinksldjump"/>
          </p:cNvPr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720233" y="6480000"/>
            <a:ext cx="342000" cy="342000"/>
          </a:xfrm>
          <a:prstGeom prst="rect">
            <a:avLst/>
          </a:prstGeom>
        </p:spPr>
      </p:pic>
      <p:pic>
        <p:nvPicPr>
          <p:cNvPr id="15" name="14 Imagen" descr="local.png">
            <a:hlinkClick r:id="rId18" action="ppaction://hlinksldjump" tooltip="Características de las localidades"/>
          </p:cNvPr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4104000" y="6480000"/>
            <a:ext cx="342000" cy="342000"/>
          </a:xfrm>
          <a:prstGeom prst="rect">
            <a:avLst/>
          </a:prstGeom>
        </p:spPr>
      </p:pic>
      <p:pic>
        <p:nvPicPr>
          <p:cNvPr id="18" name="17 Imagen" descr="calendario.png">
            <a:hlinkClick r:id="rId20" action="ppaction://hlinksldjump" tooltip="Calendario de publicación"/>
          </p:cNvPr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4536000" y="6480000"/>
            <a:ext cx="342000" cy="34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B43C-09E2-4E34-B454-1410B1D2A703}" type="datetimeFigureOut">
              <a:rPr lang="es-MX"/>
              <a:pPr>
                <a:defRPr/>
              </a:pPr>
              <a:t>08/03/2011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7FCCC-7680-4CD6-B92B-50CC4E777F7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6C74B-32EF-4669-8764-5B946C76B155}" type="datetimeFigureOut">
              <a:rPr lang="es-MX"/>
              <a:pPr>
                <a:defRPr/>
              </a:pPr>
              <a:t>08/03/2011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C2CD1-7AF4-4E1C-A2B3-6D93DE44BD6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DBD9-3FFE-4844-B041-D56432A9B4F1}" type="datetimeFigureOut">
              <a:rPr lang="es-MX"/>
              <a:pPr>
                <a:defRPr/>
              </a:pPr>
              <a:t>08/03/2011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3B6B4-BE6C-49F8-90C9-8C42E103449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D1E9D-E5C2-41B1-A443-8849E9467A8C}" type="datetimeFigureOut">
              <a:rPr lang="es-MX"/>
              <a:pPr>
                <a:defRPr/>
              </a:pPr>
              <a:t>08/03/2011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36138-E9DF-4DDB-B627-9730B20079D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CC34B-A029-4D81-BC8C-D92FC78E26A2}" type="datetimeFigureOut">
              <a:rPr lang="es-MX"/>
              <a:pPr>
                <a:defRPr/>
              </a:pPr>
              <a:t>08/03/2011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D555-C449-4D3B-AE4B-A2EDFF2FD76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93EB-58A6-4EBF-9204-75C283D1A56D}" type="datetimeFigureOut">
              <a:rPr lang="es-MX"/>
              <a:pPr>
                <a:defRPr/>
              </a:pPr>
              <a:t>08/03/2011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6B48-E944-4A72-BB9D-47AD6F82660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5BD8-1D5F-48D3-B444-2CB736A1DB84}" type="datetimeFigureOut">
              <a:rPr lang="es-MX"/>
              <a:pPr>
                <a:defRPr/>
              </a:pPr>
              <a:t>08/03/2011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44DEA-11A7-4533-8386-AAABEF0030B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0" y="204299"/>
            <a:ext cx="9144000" cy="62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s-MX" dirty="0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179388" y="1067545"/>
            <a:ext cx="87254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F20A8C-80BB-45F7-9FA2-24F55980CE33}" type="datetimeFigureOut">
              <a:rPr lang="es-MX"/>
              <a:pPr>
                <a:defRPr/>
              </a:pPr>
              <a:t>08/03/2011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951025-666D-4208-9120-07E992AC058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35.xml"/><Relationship Id="rId18" Type="http://schemas.openxmlformats.org/officeDocument/2006/relationships/slide" Target="slide40.xml"/><Relationship Id="rId26" Type="http://schemas.openxmlformats.org/officeDocument/2006/relationships/slide" Target="slide50.xml"/><Relationship Id="rId3" Type="http://schemas.openxmlformats.org/officeDocument/2006/relationships/image" Target="../media/image15.png"/><Relationship Id="rId21" Type="http://schemas.openxmlformats.org/officeDocument/2006/relationships/slide" Target="slide45.xml"/><Relationship Id="rId7" Type="http://schemas.openxmlformats.org/officeDocument/2006/relationships/image" Target="../media/image19.png"/><Relationship Id="rId12" Type="http://schemas.openxmlformats.org/officeDocument/2006/relationships/slide" Target="slide32.xml"/><Relationship Id="rId17" Type="http://schemas.openxmlformats.org/officeDocument/2006/relationships/slide" Target="slide39.xml"/><Relationship Id="rId25" Type="http://schemas.openxmlformats.org/officeDocument/2006/relationships/slide" Target="slide49.xml"/><Relationship Id="rId2" Type="http://schemas.openxmlformats.org/officeDocument/2006/relationships/slide" Target="slide4.xml"/><Relationship Id="rId16" Type="http://schemas.openxmlformats.org/officeDocument/2006/relationships/slide" Target="slide37.xml"/><Relationship Id="rId20" Type="http://schemas.openxmlformats.org/officeDocument/2006/relationships/slide" Target="slide44.xml"/><Relationship Id="rId29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31.xml"/><Relationship Id="rId24" Type="http://schemas.openxmlformats.org/officeDocument/2006/relationships/slide" Target="slide48.xml"/><Relationship Id="rId5" Type="http://schemas.openxmlformats.org/officeDocument/2006/relationships/image" Target="../media/image17.png"/><Relationship Id="rId15" Type="http://schemas.openxmlformats.org/officeDocument/2006/relationships/slide" Target="slide38.xml"/><Relationship Id="rId23" Type="http://schemas.openxmlformats.org/officeDocument/2006/relationships/slide" Target="slide47.xml"/><Relationship Id="rId28" Type="http://schemas.openxmlformats.org/officeDocument/2006/relationships/slide" Target="slide52.xml"/><Relationship Id="rId10" Type="http://schemas.openxmlformats.org/officeDocument/2006/relationships/slide" Target="slide30.xml"/><Relationship Id="rId19" Type="http://schemas.openxmlformats.org/officeDocument/2006/relationships/slide" Target="slide43.xml"/><Relationship Id="rId4" Type="http://schemas.openxmlformats.org/officeDocument/2006/relationships/image" Target="../media/image16.png"/><Relationship Id="rId9" Type="http://schemas.openxmlformats.org/officeDocument/2006/relationships/slide" Target="slide29.xml"/><Relationship Id="rId14" Type="http://schemas.openxmlformats.org/officeDocument/2006/relationships/slide" Target="slide36.xml"/><Relationship Id="rId22" Type="http://schemas.openxmlformats.org/officeDocument/2006/relationships/slide" Target="slide46.xml"/><Relationship Id="rId27" Type="http://schemas.openxmlformats.org/officeDocument/2006/relationships/slide" Target="slide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slide" Target="slide9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4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slide" Target="slide74.xml"/><Relationship Id="rId4" Type="http://schemas.openxmlformats.org/officeDocument/2006/relationships/slide" Target="slide28.xml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9.xml"/><Relationship Id="rId18" Type="http://schemas.openxmlformats.org/officeDocument/2006/relationships/slide" Target="slide15.xml"/><Relationship Id="rId26" Type="http://schemas.openxmlformats.org/officeDocument/2006/relationships/slide" Target="slide23.xml"/><Relationship Id="rId3" Type="http://schemas.openxmlformats.org/officeDocument/2006/relationships/image" Target="../media/image15.png"/><Relationship Id="rId21" Type="http://schemas.openxmlformats.org/officeDocument/2006/relationships/slide" Target="slide18.xml"/><Relationship Id="rId7" Type="http://schemas.openxmlformats.org/officeDocument/2006/relationships/image" Target="../media/image19.png"/><Relationship Id="rId12" Type="http://schemas.openxmlformats.org/officeDocument/2006/relationships/slide" Target="slide8.xml"/><Relationship Id="rId17" Type="http://schemas.openxmlformats.org/officeDocument/2006/relationships/slide" Target="slide14.xml"/><Relationship Id="rId25" Type="http://schemas.openxmlformats.org/officeDocument/2006/relationships/slide" Target="slide22.xml"/><Relationship Id="rId2" Type="http://schemas.openxmlformats.org/officeDocument/2006/relationships/slide" Target="slide4.xml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7.xml"/><Relationship Id="rId24" Type="http://schemas.openxmlformats.org/officeDocument/2006/relationships/slide" Target="slide21.xml"/><Relationship Id="rId5" Type="http://schemas.openxmlformats.org/officeDocument/2006/relationships/image" Target="../media/image17.png"/><Relationship Id="rId15" Type="http://schemas.openxmlformats.org/officeDocument/2006/relationships/slide" Target="slide12.xml"/><Relationship Id="rId23" Type="http://schemas.openxmlformats.org/officeDocument/2006/relationships/slide" Target="slide20.xml"/><Relationship Id="rId28" Type="http://schemas.openxmlformats.org/officeDocument/2006/relationships/slide" Target="slide26.xml"/><Relationship Id="rId10" Type="http://schemas.openxmlformats.org/officeDocument/2006/relationships/slide" Target="slide6.xml"/><Relationship Id="rId19" Type="http://schemas.openxmlformats.org/officeDocument/2006/relationships/slide" Target="slide16.xml"/><Relationship Id="rId4" Type="http://schemas.openxmlformats.org/officeDocument/2006/relationships/image" Target="../media/image16.png"/><Relationship Id="rId9" Type="http://schemas.openxmlformats.org/officeDocument/2006/relationships/slide" Target="slide5.xml"/><Relationship Id="rId14" Type="http://schemas.openxmlformats.org/officeDocument/2006/relationships/slide" Target="slide10.xml"/><Relationship Id="rId22" Type="http://schemas.openxmlformats.org/officeDocument/2006/relationships/slide" Target="slide19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59.xml"/><Relationship Id="rId18" Type="http://schemas.openxmlformats.org/officeDocument/2006/relationships/slide" Target="slide64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slide" Target="slide58.xml"/><Relationship Id="rId17" Type="http://schemas.openxmlformats.org/officeDocument/2006/relationships/slide" Target="slide63.xml"/><Relationship Id="rId2" Type="http://schemas.openxmlformats.org/officeDocument/2006/relationships/slide" Target="slide4.xml"/><Relationship Id="rId16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57.xml"/><Relationship Id="rId5" Type="http://schemas.openxmlformats.org/officeDocument/2006/relationships/image" Target="../media/image17.png"/><Relationship Id="rId15" Type="http://schemas.openxmlformats.org/officeDocument/2006/relationships/slide" Target="slide61.xml"/><Relationship Id="rId10" Type="http://schemas.openxmlformats.org/officeDocument/2006/relationships/slide" Target="slide56.xml"/><Relationship Id="rId4" Type="http://schemas.openxmlformats.org/officeDocument/2006/relationships/image" Target="../media/image16.png"/><Relationship Id="rId9" Type="http://schemas.openxmlformats.org/officeDocument/2006/relationships/slide" Target="slide55.xml"/><Relationship Id="rId14" Type="http://schemas.openxmlformats.org/officeDocument/2006/relationships/slide" Target="slide6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71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slide" Target="slide69.xml"/><Relationship Id="rId2" Type="http://schemas.openxmlformats.org/officeDocument/2006/relationships/slide" Target="slide4.xml"/><Relationship Id="rId16" Type="http://schemas.openxmlformats.org/officeDocument/2006/relationships/slide" Target="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68.xml"/><Relationship Id="rId5" Type="http://schemas.openxmlformats.org/officeDocument/2006/relationships/image" Target="../media/image17.png"/><Relationship Id="rId15" Type="http://schemas.openxmlformats.org/officeDocument/2006/relationships/slide" Target="slide70.xml"/><Relationship Id="rId10" Type="http://schemas.openxmlformats.org/officeDocument/2006/relationships/slide" Target="slide67.xml"/><Relationship Id="rId4" Type="http://schemas.openxmlformats.org/officeDocument/2006/relationships/image" Target="../media/image16.png"/><Relationship Id="rId9" Type="http://schemas.openxmlformats.org/officeDocument/2006/relationships/slide" Target="slide66.xml"/><Relationship Id="rId14" Type="http://schemas.openxmlformats.org/officeDocument/2006/relationships/slide" Target="slide7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79.xml"/><Relationship Id="rId18" Type="http://schemas.openxmlformats.org/officeDocument/2006/relationships/slide" Target="slide85.xml"/><Relationship Id="rId26" Type="http://schemas.openxmlformats.org/officeDocument/2006/relationships/slide" Target="slide92.xml"/><Relationship Id="rId3" Type="http://schemas.openxmlformats.org/officeDocument/2006/relationships/image" Target="../media/image15.png"/><Relationship Id="rId21" Type="http://schemas.openxmlformats.org/officeDocument/2006/relationships/slide" Target="slide88.xml"/><Relationship Id="rId7" Type="http://schemas.openxmlformats.org/officeDocument/2006/relationships/image" Target="../media/image19.png"/><Relationship Id="rId12" Type="http://schemas.openxmlformats.org/officeDocument/2006/relationships/slide" Target="slide78.xml"/><Relationship Id="rId17" Type="http://schemas.openxmlformats.org/officeDocument/2006/relationships/slide" Target="slide84.xml"/><Relationship Id="rId25" Type="http://schemas.openxmlformats.org/officeDocument/2006/relationships/slide" Target="slide93.xml"/><Relationship Id="rId2" Type="http://schemas.openxmlformats.org/officeDocument/2006/relationships/slide" Target="slide4.xml"/><Relationship Id="rId16" Type="http://schemas.openxmlformats.org/officeDocument/2006/relationships/slide" Target="slide83.xml"/><Relationship Id="rId20" Type="http://schemas.openxmlformats.org/officeDocument/2006/relationships/slide" Target="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77.xml"/><Relationship Id="rId24" Type="http://schemas.openxmlformats.org/officeDocument/2006/relationships/slide" Target="slide91.xml"/><Relationship Id="rId5" Type="http://schemas.openxmlformats.org/officeDocument/2006/relationships/image" Target="../media/image17.png"/><Relationship Id="rId15" Type="http://schemas.openxmlformats.org/officeDocument/2006/relationships/slide" Target="slide82.xml"/><Relationship Id="rId23" Type="http://schemas.openxmlformats.org/officeDocument/2006/relationships/slide" Target="slide90.xml"/><Relationship Id="rId28" Type="http://schemas.openxmlformats.org/officeDocument/2006/relationships/slide" Target="slide81.xml"/><Relationship Id="rId10" Type="http://schemas.openxmlformats.org/officeDocument/2006/relationships/slide" Target="slide76.xml"/><Relationship Id="rId19" Type="http://schemas.openxmlformats.org/officeDocument/2006/relationships/slide" Target="slide86.xml"/><Relationship Id="rId4" Type="http://schemas.openxmlformats.org/officeDocument/2006/relationships/image" Target="../media/image16.png"/><Relationship Id="rId9" Type="http://schemas.openxmlformats.org/officeDocument/2006/relationships/slide" Target="slide75.xml"/><Relationship Id="rId14" Type="http://schemas.openxmlformats.org/officeDocument/2006/relationships/slide" Target="slide80.xml"/><Relationship Id="rId22" Type="http://schemas.openxmlformats.org/officeDocument/2006/relationships/slide" Target="slide89.xml"/><Relationship Id="rId27" Type="http://schemas.openxmlformats.org/officeDocument/2006/relationships/slide" Target="slide9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98.xml"/><Relationship Id="rId5" Type="http://schemas.openxmlformats.org/officeDocument/2006/relationships/image" Target="../media/image17.png"/><Relationship Id="rId10" Type="http://schemas.openxmlformats.org/officeDocument/2006/relationships/slide" Target="slide97.xml"/><Relationship Id="rId4" Type="http://schemas.openxmlformats.org/officeDocument/2006/relationships/image" Target="../media/image16.png"/><Relationship Id="rId9" Type="http://schemas.openxmlformats.org/officeDocument/2006/relationships/slide" Target="slide9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105.xml"/><Relationship Id="rId13" Type="http://schemas.openxmlformats.org/officeDocument/2006/relationships/slide" Target="slide110.xml"/><Relationship Id="rId3" Type="http://schemas.openxmlformats.org/officeDocument/2006/relationships/slide" Target="slide100.xml"/><Relationship Id="rId7" Type="http://schemas.openxmlformats.org/officeDocument/2006/relationships/slide" Target="slide104.xml"/><Relationship Id="rId12" Type="http://schemas.openxmlformats.org/officeDocument/2006/relationships/slide" Target="slide109.xml"/><Relationship Id="rId17" Type="http://schemas.openxmlformats.org/officeDocument/2006/relationships/slide" Target="slide114.xml"/><Relationship Id="rId2" Type="http://schemas.openxmlformats.org/officeDocument/2006/relationships/image" Target="../media/image25.png"/><Relationship Id="rId16" Type="http://schemas.openxmlformats.org/officeDocument/2006/relationships/slide" Target="slide1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3.xml"/><Relationship Id="rId11" Type="http://schemas.openxmlformats.org/officeDocument/2006/relationships/slide" Target="slide108.xml"/><Relationship Id="rId5" Type="http://schemas.openxmlformats.org/officeDocument/2006/relationships/slide" Target="slide102.xml"/><Relationship Id="rId15" Type="http://schemas.openxmlformats.org/officeDocument/2006/relationships/slide" Target="slide112.xml"/><Relationship Id="rId10" Type="http://schemas.openxmlformats.org/officeDocument/2006/relationships/slide" Target="slide107.xml"/><Relationship Id="rId4" Type="http://schemas.openxmlformats.org/officeDocument/2006/relationships/slide" Target="slide101.xml"/><Relationship Id="rId9" Type="http://schemas.openxmlformats.org/officeDocument/2006/relationships/slide" Target="slide106.xml"/><Relationship Id="rId14" Type="http://schemas.openxmlformats.org/officeDocument/2006/relationships/slide" Target="slide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12726"/>
            <a:ext cx="9144000" cy="12713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MX" sz="50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Principales resultados</a:t>
            </a:r>
            <a:endParaRPr lang="es-MX" sz="500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5" descr="D:\usuarios\Prog_2009\censo 2010\Logo censo 2010 nuevo\Logo-Censo-2010-color-7x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0599" y="2023671"/>
            <a:ext cx="5576452" cy="32003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 Gráfico"/>
          <p:cNvGraphicFramePr>
            <a:graphicFrameLocks/>
          </p:cNvGraphicFramePr>
          <p:nvPr/>
        </p:nvGraphicFramePr>
        <p:xfrm>
          <a:off x="327381" y="982134"/>
          <a:ext cx="3324225" cy="255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1 Gráfico"/>
          <p:cNvGraphicFramePr>
            <a:graphicFrameLocks/>
          </p:cNvGraphicFramePr>
          <p:nvPr/>
        </p:nvGraphicFramePr>
        <p:xfrm>
          <a:off x="4889936" y="998538"/>
          <a:ext cx="3324225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1 Gráfico"/>
          <p:cNvGraphicFramePr>
            <a:graphicFrameLocks/>
          </p:cNvGraphicFramePr>
          <p:nvPr/>
        </p:nvGraphicFramePr>
        <p:xfrm>
          <a:off x="2398843" y="3534714"/>
          <a:ext cx="3324225" cy="2486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de la población, 1990, 2000 y 2010 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1302236" y="3498220"/>
            <a:ext cx="235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2"/>
                </a:solidFill>
                <a:latin typeface="+mn-lt"/>
              </a:rPr>
              <a:t>1990</a:t>
            </a:r>
            <a:endParaRPr lang="es-MX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69415" y="6038879"/>
            <a:ext cx="179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2"/>
                </a:solidFill>
                <a:latin typeface="+mn-lt"/>
              </a:rPr>
              <a:t>2010</a:t>
            </a:r>
            <a:endParaRPr lang="es-MX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033066" y="3509963"/>
            <a:ext cx="205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2"/>
                </a:solidFill>
                <a:latin typeface="+mn-lt"/>
              </a:rPr>
              <a:t>2000</a:t>
            </a:r>
            <a:endParaRPr lang="es-MX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6" name="15 Imagen" descr="hombr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5289" y="1314450"/>
            <a:ext cx="337185" cy="674370"/>
          </a:xfrm>
          <a:prstGeom prst="rect">
            <a:avLst/>
          </a:prstGeom>
        </p:spPr>
      </p:pic>
      <p:pic>
        <p:nvPicPr>
          <p:cNvPr id="19" name="18 Imagen" descr="mujer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7159" y="1314450"/>
            <a:ext cx="337185" cy="674370"/>
          </a:xfrm>
          <a:prstGeom prst="rect">
            <a:avLst/>
          </a:prstGeom>
        </p:spPr>
      </p:pic>
      <p:pic>
        <p:nvPicPr>
          <p:cNvPr id="22" name="21 Imagen" descr="hombr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14777" y="1314450"/>
            <a:ext cx="337185" cy="674370"/>
          </a:xfrm>
          <a:prstGeom prst="rect">
            <a:avLst/>
          </a:prstGeom>
        </p:spPr>
      </p:pic>
      <p:pic>
        <p:nvPicPr>
          <p:cNvPr id="29" name="28 Imagen" descr="mujer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66647" y="1314450"/>
            <a:ext cx="337185" cy="674370"/>
          </a:xfrm>
          <a:prstGeom prst="rect">
            <a:avLst/>
          </a:prstGeom>
        </p:spPr>
      </p:pic>
      <p:pic>
        <p:nvPicPr>
          <p:cNvPr id="31" name="30 Imagen" descr="hombr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06423" y="3644900"/>
            <a:ext cx="337185" cy="674370"/>
          </a:xfrm>
          <a:prstGeom prst="rect">
            <a:avLst/>
          </a:prstGeom>
        </p:spPr>
      </p:pic>
      <p:pic>
        <p:nvPicPr>
          <p:cNvPr id="32" name="31 Imagen" descr="mujer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8293" y="3644900"/>
            <a:ext cx="337185" cy="674370"/>
          </a:xfrm>
          <a:prstGeom prst="rect">
            <a:avLst/>
          </a:prstGeom>
        </p:spPr>
      </p:pic>
      <p:sp>
        <p:nvSpPr>
          <p:cNvPr id="33" name="32 CuadroTexto"/>
          <p:cNvSpPr txBox="1"/>
          <p:nvPr/>
        </p:nvSpPr>
        <p:spPr>
          <a:xfrm>
            <a:off x="2482879" y="3389961"/>
            <a:ext cx="1553797" cy="261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85 años y más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80-84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75-79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70-74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65-69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60-64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55-59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50-54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45-49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40-44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35-39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30-34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25-29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20-24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15-19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10-14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5-9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0-4</a:t>
            </a:r>
          </a:p>
        </p:txBody>
      </p:sp>
      <p:sp>
        <p:nvSpPr>
          <p:cNvPr id="34" name="1 Conector recto"/>
          <p:cNvSpPr/>
          <p:nvPr/>
        </p:nvSpPr>
        <p:spPr>
          <a:xfrm rot="5400000">
            <a:off x="5811396" y="2263162"/>
            <a:ext cx="24336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5" name="1 Conector recto"/>
          <p:cNvSpPr/>
          <p:nvPr/>
        </p:nvSpPr>
        <p:spPr>
          <a:xfrm rot="5400000">
            <a:off x="3337364" y="4780825"/>
            <a:ext cx="24336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6" name="1 Conector recto"/>
          <p:cNvSpPr/>
          <p:nvPr/>
        </p:nvSpPr>
        <p:spPr>
          <a:xfrm rot="5400000">
            <a:off x="1261092" y="2268806"/>
            <a:ext cx="24336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7" name="36 CuadroTexto"/>
          <p:cNvSpPr txBox="1"/>
          <p:nvPr/>
        </p:nvSpPr>
        <p:spPr>
          <a:xfrm>
            <a:off x="1424499" y="3314700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j-lt"/>
              </a:rPr>
              <a:t>%</a:t>
            </a:r>
            <a:endParaRPr lang="es-MX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560320" y="3314700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j-lt"/>
              </a:rPr>
              <a:t>%</a:t>
            </a:r>
            <a:endParaRPr lang="es-MX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6027420" y="3375660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j-lt"/>
              </a:rPr>
              <a:t>%</a:t>
            </a:r>
            <a:endParaRPr lang="es-MX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7216140" y="3375660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j-lt"/>
              </a:rPr>
              <a:t>%</a:t>
            </a:r>
            <a:endParaRPr lang="es-MX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3665156" y="5905500"/>
            <a:ext cx="69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j-lt"/>
              </a:rPr>
              <a:t>%</a:t>
            </a:r>
            <a:endParaRPr lang="es-MX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682490" y="5905500"/>
            <a:ext cx="705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j-lt"/>
              </a:rPr>
              <a:t>%</a:t>
            </a:r>
            <a:endParaRPr lang="es-MX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4478" y="716002"/>
            <a:ext cx="1553797" cy="27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Grupos quinquenales</a:t>
            </a:r>
          </a:p>
          <a:p>
            <a:pPr algn="ctr"/>
            <a:r>
              <a:rPr lang="es-MX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edad: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85 años y más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80-84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75-79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70-74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65-69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60-64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55-59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50-54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45-49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40-44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35-39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30-34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25-29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20-24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15-19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10-14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5-9</a:t>
            </a:r>
          </a:p>
          <a:p>
            <a:pPr algn="ctr">
              <a:lnSpc>
                <a:spcPct val="95000"/>
              </a:lnSpc>
            </a:pPr>
            <a:r>
              <a:rPr lang="es-MX" sz="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23" grpId="0">
        <p:bldAsOne/>
      </p:bldGraphic>
      <p:bldGraphic spid="30" grpId="0">
        <p:bldAsOne/>
      </p:bldGraphic>
      <p:bldP spid="10" grpId="0"/>
      <p:bldP spid="13" grpId="0"/>
      <p:bldP spid="14" grpId="0"/>
      <p:bldP spid="33" grpId="0"/>
      <p:bldP spid="34" grpId="0" animBg="1"/>
      <p:bldP spid="35" grpId="0" animBg="1"/>
      <p:bldP spid="36" grpId="0" animBg="1"/>
      <p:bldP spid="37" grpId="0"/>
      <p:bldP spid="38" grpId="0"/>
      <p:bldP spid="39" grpId="0"/>
      <p:bldP spid="41" grpId="0"/>
      <p:bldP spid="42" grpId="0"/>
      <p:bldP spid="43" grpId="0"/>
      <p:bldP spid="4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Localidades menores de 5 mil habitantes y población</a:t>
            </a:r>
            <a:br>
              <a:rPr lang="es-MX" dirty="0" smtClean="0"/>
            </a:br>
            <a:r>
              <a:rPr lang="es-MX" dirty="0" smtClean="0"/>
              <a:t>por tamaño de localidad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74856" y="1532662"/>
          <a:ext cx="7360541" cy="303338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365349"/>
                <a:gridCol w="1314922"/>
                <a:gridCol w="1148668"/>
                <a:gridCol w="1360265"/>
                <a:gridCol w="1171337"/>
              </a:tblGrid>
              <a:tr h="39296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</a:rPr>
                        <a:t>Tamaño de localidad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0" marR="108000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</a:rPr>
                        <a:t>Localidades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108000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</a:rPr>
                        <a:t>Porcentaje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108000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</a:rPr>
                        <a:t>Población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108000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</a:rPr>
                        <a:t>Porcentaje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0" marR="108000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2808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u="none" strike="noStrike" dirty="0">
                          <a:solidFill>
                            <a:schemeClr val="tx2"/>
                          </a:solidFill>
                        </a:rPr>
                        <a:t>Total</a:t>
                      </a:r>
                      <a:endParaRPr lang="es-MX" sz="18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08000" marR="108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800" b="1" u="none" strike="noStrike" dirty="0">
                          <a:solidFill>
                            <a:schemeClr val="tx2"/>
                          </a:solidFill>
                        </a:rPr>
                        <a:t>190 432</a:t>
                      </a:r>
                      <a:endParaRPr lang="es-MX" sz="18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36000" marR="108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800" b="1" u="none" strike="noStrike" dirty="0" smtClean="0">
                          <a:solidFill>
                            <a:schemeClr val="tx2"/>
                          </a:solidFill>
                        </a:rPr>
                        <a:t>100.0 </a:t>
                      </a:r>
                      <a:endParaRPr lang="es-MX" sz="18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36000" marR="108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800" b="1" u="none" strike="noStrike" dirty="0">
                          <a:solidFill>
                            <a:schemeClr val="tx2"/>
                          </a:solidFill>
                        </a:rPr>
                        <a:t>32 410 077</a:t>
                      </a:r>
                      <a:endParaRPr lang="es-MX" sz="18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36000" marR="108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800" b="1" u="none" strike="noStrike" dirty="0" smtClean="0">
                          <a:solidFill>
                            <a:schemeClr val="tx2"/>
                          </a:solidFill>
                        </a:rPr>
                        <a:t>100.0 </a:t>
                      </a:r>
                      <a:endParaRPr lang="es-MX" sz="18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08000" marR="108000" marT="9525" marB="0" anchor="ctr"/>
                </a:tc>
              </a:tr>
              <a:tr h="52808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1-249 habitantes</a:t>
                      </a:r>
                      <a:endParaRPr lang="es-MX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08000" marR="108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159 820</a:t>
                      </a:r>
                      <a:endParaRPr lang="es-MX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108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83.9 </a:t>
                      </a:r>
                      <a:endParaRPr lang="es-MX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108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5 743 745</a:t>
                      </a:r>
                      <a:endParaRPr lang="es-MX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108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17.7 </a:t>
                      </a:r>
                      <a:endParaRPr lang="es-MX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08000" marR="108000" marT="9525" marB="0" anchor="ctr">
                    <a:noFill/>
                  </a:tcPr>
                </a:tc>
              </a:tr>
              <a:tr h="52808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u="none" strike="noStrike" dirty="0">
                          <a:solidFill>
                            <a:schemeClr val="tx2"/>
                          </a:solidFill>
                        </a:rPr>
                        <a:t>250-999 habitantes </a:t>
                      </a:r>
                      <a:endParaRPr lang="es-MX" sz="16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08000" marR="108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>
                          <a:solidFill>
                            <a:schemeClr val="tx2"/>
                          </a:solidFill>
                        </a:rPr>
                        <a:t>22 852</a:t>
                      </a:r>
                      <a:endParaRPr lang="es-MX" sz="16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36000" marR="108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 smtClean="0">
                          <a:solidFill>
                            <a:schemeClr val="tx2"/>
                          </a:solidFill>
                        </a:rPr>
                        <a:t>12.0 </a:t>
                      </a:r>
                      <a:endParaRPr lang="es-MX" sz="16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36000" marR="108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>
                          <a:solidFill>
                            <a:schemeClr val="tx2"/>
                          </a:solidFill>
                        </a:rPr>
                        <a:t>11 328 495</a:t>
                      </a:r>
                      <a:endParaRPr lang="es-MX" sz="16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36000" marR="108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 smtClean="0">
                          <a:solidFill>
                            <a:schemeClr val="tx2"/>
                          </a:solidFill>
                        </a:rPr>
                        <a:t>35.0 </a:t>
                      </a:r>
                      <a:endParaRPr lang="es-MX" sz="16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08000" marR="108000" marT="9525" marB="0" anchor="ctr"/>
                </a:tc>
              </a:tr>
              <a:tr h="52808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1 000-2 499 habitantes </a:t>
                      </a:r>
                      <a:endParaRPr lang="es-MX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08000" marR="108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5 921</a:t>
                      </a:r>
                      <a:endParaRPr lang="es-MX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108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3.1 </a:t>
                      </a:r>
                      <a:endParaRPr lang="es-MX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108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8 976 888</a:t>
                      </a:r>
                      <a:endParaRPr lang="es-MX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108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27.7 </a:t>
                      </a:r>
                      <a:endParaRPr lang="es-MX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08000" marR="108000" marT="9525" marB="0" anchor="ctr">
                    <a:noFill/>
                  </a:tcPr>
                </a:tc>
              </a:tr>
              <a:tr h="52808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u="none" strike="noStrike" dirty="0">
                          <a:solidFill>
                            <a:schemeClr val="tx2"/>
                          </a:solidFill>
                        </a:rPr>
                        <a:t>2 500-4 999 habitantes </a:t>
                      </a:r>
                      <a:endParaRPr lang="es-MX" sz="16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08000" marR="108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>
                          <a:solidFill>
                            <a:schemeClr val="tx2"/>
                          </a:solidFill>
                        </a:rPr>
                        <a:t>1 839</a:t>
                      </a:r>
                      <a:endParaRPr lang="es-MX" sz="16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36000" marR="108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 smtClean="0">
                          <a:solidFill>
                            <a:schemeClr val="tx2"/>
                          </a:solidFill>
                        </a:rPr>
                        <a:t>1.0 </a:t>
                      </a:r>
                      <a:endParaRPr lang="es-MX" sz="16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36000" marR="108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>
                          <a:solidFill>
                            <a:schemeClr val="tx2"/>
                          </a:solidFill>
                        </a:rPr>
                        <a:t>6 360 949</a:t>
                      </a:r>
                      <a:endParaRPr lang="es-MX" sz="16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36000" marR="108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 smtClean="0">
                          <a:solidFill>
                            <a:schemeClr val="tx2"/>
                          </a:solidFill>
                        </a:rPr>
                        <a:t>19.6 </a:t>
                      </a:r>
                      <a:endParaRPr lang="es-MX" sz="16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08000" marR="108000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1138"/>
            <a:ext cx="9144000" cy="587959"/>
          </a:xfrm>
        </p:spPr>
        <p:txBody>
          <a:bodyPr/>
          <a:lstStyle/>
          <a:p>
            <a:r>
              <a:rPr lang="es-MX" dirty="0" smtClean="0"/>
              <a:t>Porcentaje de localidades con carretera conexa</a:t>
            </a:r>
            <a:br>
              <a:rPr lang="es-MX" dirty="0" smtClean="0"/>
            </a:br>
            <a:r>
              <a:rPr lang="es-MX" dirty="0" smtClean="0"/>
              <a:t>por tamaño de localidad</a:t>
            </a:r>
          </a:p>
        </p:txBody>
      </p:sp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1429694" y="1118440"/>
          <a:ext cx="6057900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908465" y="5725767"/>
            <a:ext cx="7612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l" rtl="0" fontAlgn="base">
              <a:spcBef>
                <a:spcPct val="0"/>
              </a:spcBef>
              <a:spcAft>
                <a:spcPct val="0"/>
              </a:spcAft>
            </a:pPr>
            <a:r>
              <a:rPr lang="es-MX" sz="1200" b="1" kern="120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Nota: </a:t>
            </a:r>
            <a:r>
              <a:rPr lang="es-MX" sz="1200" b="1" dirty="0" smtClean="0">
                <a:solidFill>
                  <a:srgbClr val="1F497D"/>
                </a:solidFill>
                <a:latin typeface="Calibri"/>
              </a:rPr>
              <a:t>Los datos se refieren a 173 543 localidades de 1 a 4 999 habitantes en donde se obtuvo información.</a:t>
            </a:r>
            <a:endParaRPr lang="es-MX" sz="1200" b="1" kern="1200" dirty="0">
              <a:solidFill>
                <a:srgbClr val="1F497D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  <p:bldP spid="8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11138"/>
            <a:ext cx="9144000" cy="785812"/>
          </a:xfrm>
        </p:spPr>
        <p:txBody>
          <a:bodyPr/>
          <a:lstStyle/>
          <a:p>
            <a:r>
              <a:rPr lang="es-MX" dirty="0" smtClean="0"/>
              <a:t>Porcentaje de localidades con transporte público</a:t>
            </a:r>
            <a:br>
              <a:rPr lang="es-MX" dirty="0" smtClean="0"/>
            </a:br>
            <a:r>
              <a:rPr lang="es-MX" dirty="0" smtClean="0"/>
              <a:t>a la cabecera municipal por tamaño de localidad</a:t>
            </a:r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1209675" y="919162"/>
          <a:ext cx="6724650" cy="478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0" y="211138"/>
            <a:ext cx="9144000" cy="618856"/>
          </a:xfrm>
        </p:spPr>
        <p:txBody>
          <a:bodyPr/>
          <a:lstStyle/>
          <a:p>
            <a:r>
              <a:rPr lang="es-MX" dirty="0" smtClean="0"/>
              <a:t>Distribución porcentual de las localidades</a:t>
            </a:r>
            <a:br>
              <a:rPr lang="es-MX" dirty="0" smtClean="0"/>
            </a:br>
            <a:r>
              <a:rPr lang="es-MX" dirty="0" smtClean="0"/>
              <a:t>por sector de actividad económica</a:t>
            </a:r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1276350" y="1104900"/>
          <a:ext cx="6591300" cy="443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Rectángulo"/>
          <p:cNvSpPr/>
          <p:nvPr/>
        </p:nvSpPr>
        <p:spPr>
          <a:xfrm>
            <a:off x="908465" y="5725767"/>
            <a:ext cx="71631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s-MX" sz="1200" b="1" kern="120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Nota: La distribución porcentual no suma 100</a:t>
            </a:r>
            <a:r>
              <a:rPr lang="es-MX" sz="1200" b="1" kern="1200" dirty="0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%, </a:t>
            </a:r>
            <a:r>
              <a:rPr lang="es-MX" sz="1200" b="1" kern="120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porque no se grafica el valor del no especificado.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1">
        <p:bldSub>
          <a:bldChart bld="category"/>
        </p:bldSub>
      </p:bldGraphic>
      <p:bldP spid="10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Marcador de contenido"/>
          <p:cNvSpPr txBox="1">
            <a:spLocks/>
          </p:cNvSpPr>
          <p:nvPr/>
        </p:nvSpPr>
        <p:spPr>
          <a:xfrm>
            <a:off x="571472" y="5518562"/>
            <a:ext cx="8020077" cy="1036230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0" y="211138"/>
            <a:ext cx="9144000" cy="618856"/>
          </a:xfrm>
        </p:spPr>
        <p:txBody>
          <a:bodyPr/>
          <a:lstStyle/>
          <a:p>
            <a:r>
              <a:rPr lang="es-MX" dirty="0" smtClean="0"/>
              <a:t>Porcentaje de localidades con hablantes de lengua indígena</a:t>
            </a:r>
            <a:br>
              <a:rPr lang="es-MX" dirty="0" smtClean="0"/>
            </a:br>
            <a:r>
              <a:rPr lang="es-MX" dirty="0" smtClean="0"/>
              <a:t>según el lugar o actividad donde se usa la lengua </a:t>
            </a:r>
          </a:p>
        </p:txBody>
      </p:sp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1720850" y="1312863"/>
          <a:ext cx="569595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0" y="211138"/>
            <a:ext cx="9144000" cy="618856"/>
          </a:xfrm>
        </p:spPr>
        <p:txBody>
          <a:bodyPr/>
          <a:lstStyle/>
          <a:p>
            <a:r>
              <a:rPr lang="es-MX" dirty="0" smtClean="0"/>
              <a:t>Porcentaje de localidades según problema principal</a:t>
            </a:r>
            <a:br>
              <a:rPr lang="es-MX" dirty="0" smtClean="0"/>
            </a:br>
            <a:r>
              <a:rPr lang="es-MX" dirty="0" smtClean="0"/>
              <a:t>declarado en las localidades</a:t>
            </a:r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214312" y="1266825"/>
          <a:ext cx="8715375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211138"/>
            <a:ext cx="9144000" cy="618856"/>
          </a:xfrm>
        </p:spPr>
        <p:txBody>
          <a:bodyPr/>
          <a:lstStyle/>
          <a:p>
            <a:r>
              <a:rPr lang="es-MX" dirty="0" smtClean="0"/>
              <a:t>Porcentaje de localidades que disponen</a:t>
            </a:r>
            <a:br>
              <a:rPr lang="es-MX" dirty="0" smtClean="0"/>
            </a:br>
            <a:r>
              <a:rPr lang="es-MX" dirty="0" smtClean="0"/>
              <a:t>de servicios de agua y saneamiento</a:t>
            </a:r>
          </a:p>
        </p:txBody>
      </p:sp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867102" y="1312863"/>
          <a:ext cx="7712075" cy="451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908465" y="5725767"/>
            <a:ext cx="71631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kern="120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Nota: </a:t>
            </a:r>
            <a:r>
              <a:rPr lang="es-MX" sz="1200" b="1" kern="1200" dirty="0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Esta información corresponde a 30 145 localidades que tenían 50 o más </a:t>
            </a:r>
            <a:r>
              <a:rPr lang="es-MX" sz="1200" b="1" dirty="0" smtClean="0">
                <a:solidFill>
                  <a:srgbClr val="1F497D"/>
                </a:solidFill>
                <a:latin typeface="Calibri"/>
              </a:rPr>
              <a:t>viviendas, en 2010.</a:t>
            </a:r>
            <a:endParaRPr lang="es-MX" sz="1200" b="1" kern="1200" dirty="0">
              <a:solidFill>
                <a:srgbClr val="1F497D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211138"/>
            <a:ext cx="9144000" cy="618856"/>
          </a:xfrm>
        </p:spPr>
        <p:txBody>
          <a:bodyPr/>
          <a:lstStyle/>
          <a:p>
            <a:r>
              <a:rPr lang="es-MX" dirty="0" smtClean="0"/>
              <a:t>Porcentaje de localidades que disponen equipamiento</a:t>
            </a:r>
            <a:br>
              <a:rPr lang="es-MX" dirty="0" smtClean="0"/>
            </a:br>
            <a:r>
              <a:rPr lang="es-MX" dirty="0" smtClean="0"/>
              <a:t>y servicios públicos</a:t>
            </a:r>
          </a:p>
        </p:txBody>
      </p:sp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778374" y="1579418"/>
          <a:ext cx="7700608" cy="404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Porcentaje de localidades que disponen</a:t>
            </a:r>
            <a:br>
              <a:rPr lang="es-MX" dirty="0" smtClean="0"/>
            </a:br>
            <a:r>
              <a:rPr lang="es-MX" dirty="0" smtClean="0"/>
              <a:t>de locales comerciales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471612" y="1100137"/>
          <a:ext cx="6200775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Porcentaje</a:t>
            </a:r>
            <a:r>
              <a:rPr lang="en-US" dirty="0" smtClean="0"/>
              <a:t> de </a:t>
            </a:r>
            <a:r>
              <a:rPr lang="en-US" dirty="0" err="1" smtClean="0"/>
              <a:t>localidades</a:t>
            </a:r>
            <a:r>
              <a:rPr lang="en-US" dirty="0" smtClean="0"/>
              <a:t> con </a:t>
            </a:r>
            <a:r>
              <a:rPr lang="en-US" dirty="0" err="1" smtClean="0"/>
              <a:t>abasto</a:t>
            </a:r>
            <a:r>
              <a:rPr lang="en-US" dirty="0" smtClean="0"/>
              <a:t> de </a:t>
            </a:r>
            <a:r>
              <a:rPr lang="en-US" dirty="0" err="1" smtClean="0"/>
              <a:t>alimentos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 el </a:t>
            </a:r>
            <a:r>
              <a:rPr lang="en-US" dirty="0" err="1" smtClean="0"/>
              <a:t>mercado</a:t>
            </a:r>
            <a:endParaRPr lang="es-MX" dirty="0"/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1030431" y="1428278"/>
          <a:ext cx="7083137" cy="4239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1 Título"/>
          <p:cNvSpPr txBox="1">
            <a:spLocks/>
          </p:cNvSpPr>
          <p:nvPr/>
        </p:nvSpPr>
        <p:spPr bwMode="auto">
          <a:xfrm>
            <a:off x="0" y="207825"/>
            <a:ext cx="9144000" cy="62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Estructura de la población, 1990, 2000 y 2010 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3" name="1 Gráfico"/>
          <p:cNvGraphicFramePr>
            <a:graphicFrameLocks/>
          </p:cNvGraphicFramePr>
          <p:nvPr/>
        </p:nvGraphicFramePr>
        <p:xfrm>
          <a:off x="4889936" y="998538"/>
          <a:ext cx="3324225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1 Gráfico"/>
          <p:cNvGraphicFramePr>
            <a:graphicFrameLocks/>
          </p:cNvGraphicFramePr>
          <p:nvPr/>
        </p:nvGraphicFramePr>
        <p:xfrm>
          <a:off x="2398843" y="3534714"/>
          <a:ext cx="3324225" cy="2486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1 Gráfico"/>
          <p:cNvGraphicFramePr>
            <a:graphicFrameLocks/>
          </p:cNvGraphicFramePr>
          <p:nvPr/>
        </p:nvGraphicFramePr>
        <p:xfrm>
          <a:off x="327381" y="982134"/>
          <a:ext cx="3324225" cy="255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1302236" y="3498220"/>
            <a:ext cx="235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2"/>
                </a:solidFill>
                <a:latin typeface="+mn-lt"/>
              </a:rPr>
              <a:t>1990</a:t>
            </a:r>
            <a:endParaRPr lang="es-MX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69415" y="6038879"/>
            <a:ext cx="179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2"/>
                </a:solidFill>
                <a:latin typeface="+mn-lt"/>
              </a:rPr>
              <a:t>2010</a:t>
            </a:r>
            <a:endParaRPr lang="es-MX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033066" y="3509963"/>
            <a:ext cx="205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2"/>
                </a:solidFill>
                <a:latin typeface="+mn-lt"/>
              </a:rPr>
              <a:t>2000</a:t>
            </a:r>
            <a:endParaRPr lang="es-MX" b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7" name="16 Conector recto"/>
          <p:cNvCxnSpPr/>
          <p:nvPr/>
        </p:nvCxnSpPr>
        <p:spPr>
          <a:xfrm rot="10800000" flipV="1">
            <a:off x="1266097" y="2909888"/>
            <a:ext cx="2396267" cy="1246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3655845" y="2782280"/>
            <a:ext cx="1214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chemeClr val="tx2"/>
                </a:solidFill>
                <a:latin typeface="+mn-lt"/>
              </a:rPr>
              <a:t>Mediana 19 años</a:t>
            </a:r>
            <a:endParaRPr lang="es-MX" sz="11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7982262" y="2712648"/>
            <a:ext cx="1161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chemeClr val="tx2"/>
                </a:solidFill>
                <a:latin typeface="+mn-lt"/>
              </a:rPr>
              <a:t>Mediana 22 años</a:t>
            </a:r>
            <a:endParaRPr lang="es-MX" sz="11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75707" y="3030606"/>
            <a:ext cx="707074" cy="30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38.6 %</a:t>
            </a:r>
            <a:endParaRPr lang="es-MX" sz="1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97818" y="1323755"/>
            <a:ext cx="735452" cy="30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4.2 %</a:t>
            </a:r>
            <a:endParaRPr lang="es-MX" sz="1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60312" y="2174328"/>
            <a:ext cx="710541" cy="30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57.2 %</a:t>
            </a:r>
            <a:endParaRPr lang="es-MX" sz="1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634614" y="3828761"/>
            <a:ext cx="1062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6.3 %</a:t>
            </a:r>
            <a:endParaRPr lang="es-MX" sz="1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76931" y="4778568"/>
            <a:ext cx="1062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64.4 %</a:t>
            </a:r>
            <a:endParaRPr lang="es-MX" sz="1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2652316" y="5597846"/>
            <a:ext cx="957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29.3 %</a:t>
            </a:r>
            <a:endParaRPr lang="es-MX" sz="1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032317" y="1314450"/>
            <a:ext cx="877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5.0 %</a:t>
            </a:r>
            <a:endParaRPr lang="es-MX" sz="1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4948812" y="2113906"/>
            <a:ext cx="962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60.9 %</a:t>
            </a:r>
            <a:endParaRPr lang="es-MX" sz="1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002278" y="3018420"/>
            <a:ext cx="871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34.1 %</a:t>
            </a:r>
            <a:endParaRPr lang="es-MX" sz="1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3215391" y="828186"/>
            <a:ext cx="223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Grandes grupos de edad:</a:t>
            </a:r>
          </a:p>
          <a:p>
            <a:pPr algn="ctr"/>
            <a:r>
              <a:rPr lang="es-MX" sz="1400" b="1" dirty="0" smtClean="0">
                <a:solidFill>
                  <a:srgbClr val="5D74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0-14</a:t>
            </a:r>
            <a:r>
              <a:rPr lang="es-MX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s-MX" sz="1400" b="1" dirty="0" smtClean="0">
                <a:solidFill>
                  <a:srgbClr val="C0D3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15-64</a:t>
            </a:r>
            <a:r>
              <a:rPr lang="es-MX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s-MX" sz="1400" b="1" dirty="0" smtClean="0">
                <a:solidFill>
                  <a:srgbClr val="4F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65 y más</a:t>
            </a:r>
          </a:p>
        </p:txBody>
      </p:sp>
      <p:sp>
        <p:nvSpPr>
          <p:cNvPr id="45" name="44 Cerrar llave"/>
          <p:cNvSpPr/>
          <p:nvPr/>
        </p:nvSpPr>
        <p:spPr>
          <a:xfrm flipH="1">
            <a:off x="5804741" y="1130234"/>
            <a:ext cx="154625" cy="601195"/>
          </a:xfrm>
          <a:prstGeom prst="righ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45 Cerrar llave"/>
          <p:cNvSpPr/>
          <p:nvPr/>
        </p:nvSpPr>
        <p:spPr>
          <a:xfrm flipH="1">
            <a:off x="5805084" y="1754806"/>
            <a:ext cx="154625" cy="1266999"/>
          </a:xfrm>
          <a:prstGeom prst="righ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46 Cerrar llave"/>
          <p:cNvSpPr/>
          <p:nvPr/>
        </p:nvSpPr>
        <p:spPr>
          <a:xfrm flipH="1">
            <a:off x="5814805" y="3036094"/>
            <a:ext cx="154625" cy="327999"/>
          </a:xfrm>
          <a:prstGeom prst="righ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49 Cerrar llave"/>
          <p:cNvSpPr/>
          <p:nvPr/>
        </p:nvSpPr>
        <p:spPr>
          <a:xfrm flipH="1">
            <a:off x="3456517" y="3670300"/>
            <a:ext cx="154625" cy="601195"/>
          </a:xfrm>
          <a:prstGeom prst="righ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50 Cerrar llave"/>
          <p:cNvSpPr/>
          <p:nvPr/>
        </p:nvSpPr>
        <p:spPr>
          <a:xfrm flipH="1">
            <a:off x="3456860" y="4294872"/>
            <a:ext cx="154625" cy="1261377"/>
          </a:xfrm>
          <a:prstGeom prst="righ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54 Cerrar llave"/>
          <p:cNvSpPr/>
          <p:nvPr/>
        </p:nvSpPr>
        <p:spPr>
          <a:xfrm flipH="1">
            <a:off x="3466581" y="5581650"/>
            <a:ext cx="154625" cy="322509"/>
          </a:xfrm>
          <a:prstGeom prst="righ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47 Cerrar llave"/>
          <p:cNvSpPr/>
          <p:nvPr/>
        </p:nvSpPr>
        <p:spPr>
          <a:xfrm flipH="1">
            <a:off x="1127867" y="1132000"/>
            <a:ext cx="154625" cy="605073"/>
          </a:xfrm>
          <a:prstGeom prst="righ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51 Cerrar llave"/>
          <p:cNvSpPr/>
          <p:nvPr/>
        </p:nvSpPr>
        <p:spPr>
          <a:xfrm flipH="1">
            <a:off x="1128210" y="1752278"/>
            <a:ext cx="154625" cy="1275172"/>
          </a:xfrm>
          <a:prstGeom prst="righ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52 Cerrar llave"/>
          <p:cNvSpPr/>
          <p:nvPr/>
        </p:nvSpPr>
        <p:spPr>
          <a:xfrm flipH="1">
            <a:off x="1137931" y="3039622"/>
            <a:ext cx="154625" cy="330115"/>
          </a:xfrm>
          <a:prstGeom prst="righ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1 Conector recto"/>
          <p:cNvSpPr/>
          <p:nvPr/>
        </p:nvSpPr>
        <p:spPr>
          <a:xfrm rot="5400000">
            <a:off x="3340893" y="4780825"/>
            <a:ext cx="24336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pic>
        <p:nvPicPr>
          <p:cNvPr id="42" name="41 Imagen" descr="hombr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5289" y="1314450"/>
            <a:ext cx="337185" cy="674370"/>
          </a:xfrm>
          <a:prstGeom prst="rect">
            <a:avLst/>
          </a:prstGeom>
        </p:spPr>
      </p:pic>
      <p:pic>
        <p:nvPicPr>
          <p:cNvPr id="43" name="42 Imagen" descr="mujer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7159" y="1314450"/>
            <a:ext cx="337185" cy="674370"/>
          </a:xfrm>
          <a:prstGeom prst="rect">
            <a:avLst/>
          </a:prstGeom>
        </p:spPr>
      </p:pic>
      <p:pic>
        <p:nvPicPr>
          <p:cNvPr id="44" name="43 Imagen" descr="hombr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14777" y="1314450"/>
            <a:ext cx="337185" cy="674370"/>
          </a:xfrm>
          <a:prstGeom prst="rect">
            <a:avLst/>
          </a:prstGeom>
        </p:spPr>
      </p:pic>
      <p:pic>
        <p:nvPicPr>
          <p:cNvPr id="49" name="48 Imagen" descr="mujer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66647" y="1314450"/>
            <a:ext cx="337185" cy="674370"/>
          </a:xfrm>
          <a:prstGeom prst="rect">
            <a:avLst/>
          </a:prstGeom>
        </p:spPr>
      </p:pic>
      <p:pic>
        <p:nvPicPr>
          <p:cNvPr id="54" name="53 Imagen" descr="hombr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06423" y="3644900"/>
            <a:ext cx="337185" cy="674370"/>
          </a:xfrm>
          <a:prstGeom prst="rect">
            <a:avLst/>
          </a:prstGeom>
        </p:spPr>
      </p:pic>
      <p:pic>
        <p:nvPicPr>
          <p:cNvPr id="56" name="55 Imagen" descr="mujer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8293" y="3644900"/>
            <a:ext cx="337185" cy="674370"/>
          </a:xfrm>
          <a:prstGeom prst="rect">
            <a:avLst/>
          </a:prstGeom>
        </p:spPr>
      </p:pic>
      <p:sp>
        <p:nvSpPr>
          <p:cNvPr id="57" name="56 CuadroTexto"/>
          <p:cNvSpPr txBox="1"/>
          <p:nvPr/>
        </p:nvSpPr>
        <p:spPr>
          <a:xfrm>
            <a:off x="5454199" y="5134470"/>
            <a:ext cx="1644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Mediana 26 años</a:t>
            </a:r>
            <a:endParaRPr lang="es-MX" sz="1400" b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58" name="57 Conector recto"/>
          <p:cNvCxnSpPr/>
          <p:nvPr/>
        </p:nvCxnSpPr>
        <p:spPr>
          <a:xfrm rot="10800000">
            <a:off x="3665187" y="5280025"/>
            <a:ext cx="1875189" cy="1588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rot="10800000">
            <a:off x="5938056" y="2833140"/>
            <a:ext cx="2055801" cy="548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CuadroTexto"/>
          <p:cNvSpPr txBox="1"/>
          <p:nvPr/>
        </p:nvSpPr>
        <p:spPr>
          <a:xfrm>
            <a:off x="6027420" y="3375660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j-lt"/>
              </a:rPr>
              <a:t>%</a:t>
            </a:r>
            <a:endParaRPr lang="es-MX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7216140" y="3375660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j-lt"/>
              </a:rPr>
              <a:t>%</a:t>
            </a:r>
            <a:endParaRPr lang="es-MX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6" name="1 Conector recto"/>
          <p:cNvSpPr/>
          <p:nvPr/>
        </p:nvSpPr>
        <p:spPr>
          <a:xfrm rot="5400000">
            <a:off x="5811396" y="2263162"/>
            <a:ext cx="24336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7" name="1 Conector recto"/>
          <p:cNvSpPr/>
          <p:nvPr/>
        </p:nvSpPr>
        <p:spPr>
          <a:xfrm rot="5400000">
            <a:off x="1261092" y="2268806"/>
            <a:ext cx="24336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8" name="67 CuadroTexto"/>
          <p:cNvSpPr txBox="1"/>
          <p:nvPr/>
        </p:nvSpPr>
        <p:spPr>
          <a:xfrm>
            <a:off x="1424499" y="3314700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j-lt"/>
              </a:rPr>
              <a:t>%</a:t>
            </a:r>
            <a:endParaRPr lang="es-MX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2560320" y="3314700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j-lt"/>
              </a:rPr>
              <a:t>%</a:t>
            </a:r>
            <a:endParaRPr lang="es-MX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3665156" y="5905500"/>
            <a:ext cx="69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j-lt"/>
              </a:rPr>
              <a:t>%</a:t>
            </a:r>
            <a:endParaRPr lang="es-MX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4682490" y="5905500"/>
            <a:ext cx="705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j-lt"/>
              </a:rPr>
              <a:t>%</a:t>
            </a:r>
            <a:endParaRPr lang="es-MX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4" name="6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Porcentaje de localidades con servicios</a:t>
            </a:r>
            <a:br>
              <a:rPr lang="es-MX" dirty="0" smtClean="0"/>
            </a:br>
            <a:r>
              <a:rPr lang="es-MX" dirty="0" smtClean="0"/>
              <a:t>y agentes de salud 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231795" y="1295400"/>
          <a:ext cx="6778651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Porcentaje</a:t>
            </a:r>
            <a:r>
              <a:rPr lang="en-US" dirty="0" smtClean="0"/>
              <a:t> de </a:t>
            </a:r>
            <a:r>
              <a:rPr lang="en-US" dirty="0" err="1" smtClean="0"/>
              <a:t>localidades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disponen</a:t>
            </a:r>
            <a:r>
              <a:rPr lang="en-US" dirty="0" smtClean="0"/>
              <a:t> de </a:t>
            </a:r>
            <a:r>
              <a:rPr lang="en-US" dirty="0" err="1" smtClean="0"/>
              <a:t>escuelas</a:t>
            </a:r>
            <a:r>
              <a:rPr lang="en-US" dirty="0" smtClean="0"/>
              <a:t/>
            </a:r>
            <a:br>
              <a:rPr lang="en-US" dirty="0" smtClean="0"/>
            </a:br>
            <a:endParaRPr lang="es-ES" dirty="0"/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300162" y="1381125"/>
          <a:ext cx="6543675" cy="409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Gráfico"/>
          <p:cNvGraphicFramePr>
            <a:graphicFrameLocks/>
          </p:cNvGraphicFramePr>
          <p:nvPr/>
        </p:nvGraphicFramePr>
        <p:xfrm>
          <a:off x="649904" y="1337592"/>
          <a:ext cx="7647709" cy="4367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Porcentaje de localidades con servicios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Porcentaje de localidades que disponen</a:t>
            </a:r>
            <a:br>
              <a:rPr lang="es-MX" dirty="0" smtClean="0"/>
            </a:br>
            <a:r>
              <a:rPr lang="es-MX" dirty="0" smtClean="0"/>
              <a:t>de servicios públicos de telecomunicación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186452" y="1433513"/>
          <a:ext cx="6892007" cy="3990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Porcentaje de localidades que disponen</a:t>
            </a:r>
            <a:br>
              <a:rPr lang="es-MX" dirty="0" smtClean="0"/>
            </a:br>
            <a:r>
              <a:rPr lang="es-MX" dirty="0" smtClean="0"/>
              <a:t>de recintos culturales o deportivos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314922" y="1576387"/>
          <a:ext cx="6642625" cy="389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388" y="1312863"/>
            <a:ext cx="8734425" cy="436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s-MX" sz="2400" b="1" dirty="0" smtClean="0">
                <a:ln w="1905"/>
                <a:solidFill>
                  <a:srgbClr val="1F497D"/>
                </a:solidFill>
                <a:latin typeface="Calibri"/>
              </a:rPr>
              <a:t>Principales resultados del Censo de Población y Vivienda 2010.</a:t>
            </a:r>
          </a:p>
          <a:p>
            <a:pPr marL="342900" lvl="0" indent="-34290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s-MX" sz="2400" b="1" dirty="0" smtClean="0">
                <a:ln w="1905"/>
                <a:solidFill>
                  <a:srgbClr val="1F497D"/>
                </a:solidFill>
                <a:latin typeface="Calibri"/>
                <a:ea typeface="+mj-ea"/>
                <a:cs typeface="+mj-cs"/>
              </a:rPr>
              <a:t>Síntesis </a:t>
            </a:r>
            <a:r>
              <a:rPr lang="es-MX" sz="2400" b="1" dirty="0" smtClean="0">
                <a:ln w="1905"/>
                <a:solidFill>
                  <a:schemeClr val="tx2"/>
                </a:solidFill>
                <a:latin typeface="+mn-lt"/>
                <a:ea typeface="+mj-ea"/>
                <a:cs typeface="+mj-cs"/>
              </a:rPr>
              <a:t>metodológica y conceptual.</a:t>
            </a:r>
          </a:p>
          <a:p>
            <a:pPr marL="342900" lvl="0" indent="-34290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s-MX" sz="2400" b="1" dirty="0" smtClean="0">
                <a:ln w="1905"/>
                <a:solidFill>
                  <a:schemeClr val="tx2"/>
                </a:solidFill>
                <a:latin typeface="+mn-lt"/>
                <a:ea typeface="+mj-ea"/>
                <a:cs typeface="+mj-cs"/>
              </a:rPr>
              <a:t>Tabulados básicos (EXCEL y PDF) del cuestionario básico</a:t>
            </a:r>
          </a:p>
          <a:p>
            <a:pPr marL="630238" lvl="2" indent="-274638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s-MX" sz="2400" b="1" dirty="0" smtClean="0">
                <a:ln w="1905"/>
                <a:solidFill>
                  <a:schemeClr val="tx2"/>
                </a:solidFill>
                <a:latin typeface="+mn-lt"/>
                <a:ea typeface="+mj-ea"/>
                <a:cs typeface="+mj-cs"/>
              </a:rPr>
              <a:t>Nacional con desglose por entidad federativa</a:t>
            </a:r>
          </a:p>
          <a:p>
            <a:pPr marL="627063" lvl="2" indent="-271463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s-MX" sz="2400" b="1" dirty="0" smtClean="0">
                <a:ln w="1905"/>
                <a:solidFill>
                  <a:schemeClr val="tx2"/>
                </a:solidFill>
                <a:latin typeface="+mn-lt"/>
                <a:ea typeface="+mj-ea"/>
                <a:cs typeface="+mj-cs"/>
              </a:rPr>
              <a:t>Estatal con desglose municipal</a:t>
            </a:r>
          </a:p>
          <a:p>
            <a:pPr marL="342900" lvl="0" indent="-34290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s-MX" sz="2400" b="1" dirty="0" smtClean="0">
                <a:ln w="1905"/>
                <a:solidFill>
                  <a:schemeClr val="tx2"/>
                </a:solidFill>
                <a:latin typeface="+mn-lt"/>
                <a:ea typeface="+mj-ea"/>
                <a:cs typeface="+mj-cs"/>
              </a:rPr>
              <a:t>Tabulados básicos (EXCEL y </a:t>
            </a:r>
            <a:r>
              <a:rPr lang="es-MX" sz="2400" b="1" dirty="0" err="1" smtClean="0">
                <a:ln w="1905"/>
                <a:solidFill>
                  <a:schemeClr val="tx2"/>
                </a:solidFill>
                <a:latin typeface="+mn-lt"/>
                <a:ea typeface="+mj-ea"/>
                <a:cs typeface="+mj-cs"/>
              </a:rPr>
              <a:t>PDF</a:t>
            </a:r>
            <a:r>
              <a:rPr lang="es-MX" sz="2400" b="1" dirty="0" smtClean="0">
                <a:ln w="1905"/>
                <a:solidFill>
                  <a:schemeClr val="tx2"/>
                </a:solidFill>
                <a:latin typeface="+mn-lt"/>
                <a:ea typeface="+mj-ea"/>
                <a:cs typeface="+mj-cs"/>
              </a:rPr>
              <a:t>) del cuestionario ampliado</a:t>
            </a:r>
          </a:p>
          <a:p>
            <a:pPr marL="627063" lvl="1" indent="-271463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s-MX" sz="2400" b="1" dirty="0" smtClean="0">
                <a:ln w="1905"/>
                <a:solidFill>
                  <a:schemeClr val="tx2"/>
                </a:solidFill>
                <a:latin typeface="+mn-lt"/>
                <a:ea typeface="+mj-ea"/>
                <a:cs typeface="+mj-cs"/>
              </a:rPr>
              <a:t>Nacional con desglose por entidad federativa</a:t>
            </a:r>
          </a:p>
          <a:p>
            <a:pPr marL="342900" lvl="0" indent="-34290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s-MX" sz="2400" b="1" dirty="0" smtClean="0">
                <a:ln w="1905"/>
                <a:solidFill>
                  <a:schemeClr val="tx2"/>
                </a:solidFill>
                <a:latin typeface="+mn-lt"/>
                <a:ea typeface="+mj-ea"/>
                <a:cs typeface="+mj-cs"/>
              </a:rPr>
              <a:t>Tabulados sobre infraestructura y características socioeconómicas</a:t>
            </a:r>
            <a:br>
              <a:rPr lang="es-MX" sz="2400" b="1" dirty="0" smtClean="0">
                <a:ln w="1905"/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es-MX" sz="2400" b="1" dirty="0" smtClean="0">
                <a:ln w="1905"/>
                <a:solidFill>
                  <a:schemeClr val="tx2"/>
                </a:solidFill>
                <a:latin typeface="+mn-lt"/>
                <a:ea typeface="+mj-ea"/>
                <a:cs typeface="+mj-cs"/>
              </a:rPr>
              <a:t>de las localidades menores de 5 000 habitantes (EXCEL)</a:t>
            </a:r>
          </a:p>
          <a:p>
            <a:pPr marL="449263" indent="-449263" eaLnBrk="0" hangingPunct="0"/>
            <a:endParaRPr lang="es-MX" sz="2400" b="1" dirty="0" smtClean="0">
              <a:ln w="1905"/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49263" indent="-449263" eaLnBrk="0" hangingPunct="0">
              <a:buFont typeface="Wingdings" pitchFamily="2" charset="2"/>
              <a:buChar char="q"/>
            </a:pPr>
            <a:endParaRPr lang="es-MX" sz="2800" b="1" dirty="0" smtClean="0">
              <a:ln w="1905"/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buFont typeface="Wingdings" pitchFamily="2" charset="2"/>
              <a:buChar char="q"/>
            </a:pPr>
            <a:endParaRPr lang="es-MX" sz="2800" b="1" dirty="0" smtClean="0">
              <a:ln w="1905"/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3 de marzo</a:t>
            </a:r>
            <a:br>
              <a:rPr lang="es-MX" dirty="0" smtClean="0"/>
            </a:b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7779" y="2017726"/>
            <a:ext cx="8726034" cy="315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s-MX" sz="2400" b="1" dirty="0" smtClean="0">
                <a:ln w="1905"/>
                <a:solidFill>
                  <a:srgbClr val="1F497D"/>
                </a:solidFill>
                <a:latin typeface="Calibri"/>
              </a:rPr>
              <a:t>Principales resultados por localidad - Base de datos (ITER).</a:t>
            </a:r>
          </a:p>
          <a:p>
            <a:pPr marL="342900" lvl="0" indent="-34290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s-MX" sz="2400" b="1" dirty="0" smtClean="0">
                <a:ln w="1905"/>
                <a:solidFill>
                  <a:srgbClr val="1F497D"/>
                </a:solidFill>
                <a:latin typeface="Calibri"/>
              </a:rPr>
              <a:t>Panorama </a:t>
            </a:r>
            <a:r>
              <a:rPr lang="es-MX" sz="2400" b="1" dirty="0" err="1" smtClean="0">
                <a:ln w="1905"/>
                <a:solidFill>
                  <a:srgbClr val="1F497D"/>
                </a:solidFill>
                <a:latin typeface="Calibri"/>
              </a:rPr>
              <a:t>sociodemográfico</a:t>
            </a:r>
            <a:r>
              <a:rPr lang="es-MX" sz="2400" b="1" dirty="0" smtClean="0">
                <a:ln w="1905"/>
                <a:solidFill>
                  <a:srgbClr val="1F497D"/>
                </a:solidFill>
                <a:latin typeface="Calibri"/>
              </a:rPr>
              <a:t> de México.</a:t>
            </a:r>
          </a:p>
          <a:p>
            <a:pPr marL="342900" lvl="0" indent="-34290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s-MX" sz="2400" b="1" dirty="0" smtClean="0">
                <a:ln w="1905"/>
                <a:solidFill>
                  <a:srgbClr val="1F497D"/>
                </a:solidFill>
                <a:latin typeface="Calibri"/>
              </a:rPr>
              <a:t>Historias de quienes nos contaron.</a:t>
            </a:r>
          </a:p>
          <a:p>
            <a:pPr marL="342900" lvl="0" indent="-34290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s-MX" sz="2400" b="1" dirty="0" smtClean="0">
                <a:ln w="1905"/>
                <a:solidFill>
                  <a:srgbClr val="1F497D"/>
                </a:solidFill>
                <a:latin typeface="Calibri"/>
              </a:rPr>
              <a:t>En México…. ¿Cuántos hay como tú?</a:t>
            </a:r>
          </a:p>
          <a:p>
            <a:pPr marL="449263" indent="-449263" eaLnBrk="0" hangingPunct="0"/>
            <a:endParaRPr lang="es-MX" sz="2400" b="1" dirty="0" smtClean="0">
              <a:ln w="1905"/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buFont typeface="Wingdings" pitchFamily="2" charset="2"/>
              <a:buChar char="q"/>
            </a:pPr>
            <a:endParaRPr lang="es-MX" sz="2400" b="1" dirty="0" smtClean="0">
              <a:ln w="1905"/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3 de marzo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7779" y="2274664"/>
            <a:ext cx="8726034" cy="214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s-MX" sz="2400" b="1" dirty="0" smtClean="0">
                <a:ln w="1905"/>
                <a:solidFill>
                  <a:srgbClr val="1F497D"/>
                </a:solidFill>
                <a:latin typeface="Calibri"/>
              </a:rPr>
              <a:t>Documento metodológico de la muestra censal.</a:t>
            </a:r>
          </a:p>
          <a:p>
            <a:pPr marL="342900" lvl="0" indent="-34290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s-MX" sz="2400" b="1" dirty="0" smtClean="0">
                <a:ln w="1905"/>
                <a:solidFill>
                  <a:schemeClr val="tx2"/>
                </a:solidFill>
                <a:latin typeface="+mn-lt"/>
              </a:rPr>
              <a:t>Tabulados básicos (EXCEL y PDF) del cuestionario ampliado</a:t>
            </a:r>
          </a:p>
          <a:p>
            <a:pPr marL="627063" lvl="2" indent="-271463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s-MX" sz="2400" b="1" dirty="0" smtClean="0">
                <a:ln w="1905"/>
                <a:solidFill>
                  <a:schemeClr val="tx2"/>
                </a:solidFill>
                <a:latin typeface="+mn-lt"/>
              </a:rPr>
              <a:t>Estatal con desglose municipal</a:t>
            </a:r>
          </a:p>
          <a:p>
            <a:pPr marL="342900" lvl="0" indent="-34290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s-MX" sz="2400" b="1" dirty="0" smtClean="0">
                <a:ln w="1905"/>
                <a:solidFill>
                  <a:schemeClr val="tx2"/>
                </a:solidFill>
                <a:latin typeface="+mn-lt"/>
              </a:rPr>
              <a:t>Base de datos de la muestra censal</a:t>
            </a:r>
            <a:endParaRPr lang="es-MX" sz="2400" b="1" dirty="0" smtClean="0">
              <a:ln w="1905"/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31 de marzo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388" y="2493818"/>
            <a:ext cx="8734425" cy="251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s-MX" sz="2400" b="1" dirty="0" smtClean="0">
                <a:ln w="1905"/>
                <a:solidFill>
                  <a:schemeClr val="tx2"/>
                </a:solidFill>
                <a:latin typeface="Calibri"/>
              </a:rPr>
              <a:t>Base de datos del cuestionario de características </a:t>
            </a:r>
            <a:br>
              <a:rPr lang="es-MX" sz="2400" b="1" dirty="0" smtClean="0">
                <a:ln w="1905"/>
                <a:solidFill>
                  <a:schemeClr val="tx2"/>
                </a:solidFill>
                <a:latin typeface="Calibri"/>
              </a:rPr>
            </a:br>
            <a:r>
              <a:rPr lang="es-MX" sz="2400" b="1" dirty="0" smtClean="0">
                <a:ln w="1905"/>
                <a:solidFill>
                  <a:schemeClr val="tx2"/>
                </a:solidFill>
                <a:latin typeface="Calibri"/>
              </a:rPr>
              <a:t>de las localidades menores de 5 000 habitantes.</a:t>
            </a:r>
          </a:p>
          <a:p>
            <a:pPr marL="342900" lvl="0" indent="-342900"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s-MX" sz="2400" b="1" dirty="0" smtClean="0">
                <a:ln w="1905"/>
                <a:solidFill>
                  <a:schemeClr val="tx2"/>
                </a:solidFill>
                <a:latin typeface="+mn-lt"/>
              </a:rPr>
              <a:t>Documento metodológico y principales resultados </a:t>
            </a:r>
            <a:br>
              <a:rPr lang="es-MX" sz="2400" b="1" dirty="0" smtClean="0">
                <a:ln w="1905"/>
                <a:solidFill>
                  <a:schemeClr val="tx2"/>
                </a:solidFill>
                <a:latin typeface="+mn-lt"/>
              </a:rPr>
            </a:br>
            <a:r>
              <a:rPr lang="es-MX" sz="2400" b="1" dirty="0" smtClean="0">
                <a:ln w="1905"/>
                <a:solidFill>
                  <a:schemeClr val="tx2"/>
                </a:solidFill>
                <a:latin typeface="+mn-lt"/>
              </a:rPr>
              <a:t>de la encuesta de </a:t>
            </a:r>
            <a:r>
              <a:rPr lang="es-MX" sz="2400" b="1" dirty="0" err="1" smtClean="0">
                <a:ln w="1905"/>
                <a:solidFill>
                  <a:schemeClr val="tx2"/>
                </a:solidFill>
                <a:latin typeface="+mn-lt"/>
              </a:rPr>
              <a:t>posenumeración</a:t>
            </a:r>
            <a:r>
              <a:rPr lang="es-MX" sz="2400" b="1" dirty="0" smtClean="0">
                <a:ln w="1905"/>
                <a:solidFill>
                  <a:schemeClr val="tx2"/>
                </a:solidFill>
                <a:latin typeface="+mn-lt"/>
              </a:rPr>
              <a:t> y verificación.</a:t>
            </a:r>
          </a:p>
          <a:p>
            <a:pPr marL="1363663" lvl="2" indent="-449263" eaLnBrk="0" hangingPunct="0"/>
            <a:endParaRPr lang="es-MX" sz="2400" b="1" dirty="0" smtClean="0">
              <a:ln w="1905"/>
              <a:solidFill>
                <a:schemeClr val="tx2"/>
              </a:solidFill>
              <a:latin typeface="+mn-lt"/>
            </a:endParaRPr>
          </a:p>
          <a:p>
            <a:pPr eaLnBrk="0" hangingPunct="0"/>
            <a:endParaRPr lang="es-MX" sz="2800" b="1" dirty="0" smtClean="0">
              <a:ln w="1905"/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10 de mayo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3 Gráfico"/>
          <p:cNvGraphicFramePr/>
          <p:nvPr/>
        </p:nvGraphicFramePr>
        <p:xfrm>
          <a:off x="1420720" y="1413164"/>
          <a:ext cx="7375656" cy="352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807537"/>
          </a:xfrm>
        </p:spPr>
        <p:txBody>
          <a:bodyPr/>
          <a:lstStyle/>
          <a:p>
            <a:r>
              <a:rPr lang="es-MX" dirty="0" smtClean="0"/>
              <a:t>Razón de dependencia total, infantil y vejez, </a:t>
            </a:r>
            <a:br>
              <a:rPr lang="es-MX" dirty="0" smtClean="0"/>
            </a:br>
            <a:r>
              <a:rPr lang="es-MX" dirty="0" smtClean="0"/>
              <a:t>1990, 2000 y 2010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8298" y="2626874"/>
            <a:ext cx="1462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Dependencia total</a:t>
            </a:r>
            <a:endParaRPr lang="es-MX" sz="1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8 Cerrar llave"/>
          <p:cNvSpPr/>
          <p:nvPr/>
        </p:nvSpPr>
        <p:spPr>
          <a:xfrm flipH="1">
            <a:off x="2559972" y="2052638"/>
            <a:ext cx="154625" cy="1690687"/>
          </a:xfrm>
          <a:prstGeom prst="rightBrac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2173780" y="2725852"/>
            <a:ext cx="403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74</a:t>
            </a:r>
            <a:endParaRPr lang="es-MX" sz="1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10 Cerrar llave"/>
          <p:cNvSpPr/>
          <p:nvPr/>
        </p:nvSpPr>
        <p:spPr>
          <a:xfrm flipH="1">
            <a:off x="4405009" y="2300288"/>
            <a:ext cx="154625" cy="1452562"/>
          </a:xfrm>
          <a:prstGeom prst="rightBrac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4018819" y="2863301"/>
            <a:ext cx="403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64</a:t>
            </a:r>
            <a:endParaRPr lang="es-MX" sz="1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12 Cerrar llave"/>
          <p:cNvSpPr/>
          <p:nvPr/>
        </p:nvSpPr>
        <p:spPr>
          <a:xfrm flipH="1">
            <a:off x="6242971" y="2524126"/>
            <a:ext cx="154625" cy="1231900"/>
          </a:xfrm>
          <a:prstGeom prst="rightBrac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5856780" y="2963738"/>
            <a:ext cx="403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55</a:t>
            </a:r>
            <a:endParaRPr lang="es-MX" sz="1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11931" y="5409347"/>
            <a:ext cx="80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 eaLnBrk="0" hangingPunct="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s-MX" b="1" dirty="0" smtClean="0">
                <a:solidFill>
                  <a:schemeClr val="tx2"/>
                </a:solidFill>
                <a:latin typeface="+mn-lt"/>
              </a:rPr>
              <a:t>En 2010, hay 55 dependientes por cada 100 personas en edad de trabajar.</a:t>
            </a:r>
            <a:endParaRPr lang="es-MX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1 Gráfico"/>
          <p:cNvGraphicFramePr>
            <a:graphicFrameLocks/>
          </p:cNvGraphicFramePr>
          <p:nvPr/>
        </p:nvGraphicFramePr>
        <p:xfrm>
          <a:off x="3984048" y="1665386"/>
          <a:ext cx="4667249" cy="366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Promedio de hijos nacidos vivos de las mujeres de 15 a 49 años </a:t>
            </a:r>
            <a:br>
              <a:rPr lang="es-MX" sz="2400" dirty="0" smtClean="0"/>
            </a:br>
            <a:r>
              <a:rPr lang="es-MX" sz="2400" dirty="0" smtClean="0"/>
              <a:t>por grupos de edad, 1990, 2000 y 2010</a:t>
            </a:r>
            <a:endParaRPr lang="es-MX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040469" y="4682589"/>
            <a:ext cx="456450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Grupos de edad</a:t>
            </a:r>
            <a:endParaRPr lang="es-MX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92992" y="5648837"/>
            <a:ext cx="77128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55600" indent="-355600"/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Nota: Excluye a las mujeres que no especificaron si han tenido hijos nacidos vivos y a las que si han tenido hijos, pero no especificaron el total de ellos.</a:t>
            </a:r>
            <a:endParaRPr lang="es-MX" sz="12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0" name="3 Gráfico"/>
          <p:cNvGraphicFramePr/>
          <p:nvPr/>
        </p:nvGraphicFramePr>
        <p:xfrm>
          <a:off x="179388" y="2151089"/>
          <a:ext cx="3771900" cy="272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  <p:bldP spid="8" grpId="0"/>
      <p:bldP spid="7" grpId="0"/>
      <p:bldGraphic spid="10" grpId="0" uiExpand="1">
        <p:bldSub>
          <a:bldChart bld="seriesEl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Promedio de hijos nacidos vivos de las mujeres</a:t>
            </a:r>
            <a:br>
              <a:rPr lang="es-MX" dirty="0" smtClean="0"/>
            </a:br>
            <a:r>
              <a:rPr lang="es-MX" dirty="0" smtClean="0"/>
              <a:t>de 15 a 49 años según escolaridad</a:t>
            </a:r>
            <a:endParaRPr lang="es-MX" dirty="0"/>
          </a:p>
        </p:txBody>
      </p:sp>
      <p:graphicFrame>
        <p:nvGraphicFramePr>
          <p:cNvPr id="5" name="3 Gráfico"/>
          <p:cNvGraphicFramePr/>
          <p:nvPr/>
        </p:nvGraphicFramePr>
        <p:xfrm>
          <a:off x="552450" y="1533524"/>
          <a:ext cx="8039100" cy="379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4 Gráfico"/>
          <p:cNvGraphicFramePr>
            <a:graphicFrameLocks noGrp="1"/>
          </p:cNvGraphicFramePr>
          <p:nvPr/>
        </p:nvGraphicFramePr>
        <p:xfrm>
          <a:off x="2951019" y="1887747"/>
          <a:ext cx="5552988" cy="3458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2726"/>
            <a:ext cx="9144000" cy="607890"/>
          </a:xfrm>
        </p:spPr>
        <p:txBody>
          <a:bodyPr/>
          <a:lstStyle/>
          <a:p>
            <a:r>
              <a:rPr lang="es-MX" dirty="0" smtClean="0"/>
              <a:t>Tasas global (TGF) y específicas</a:t>
            </a:r>
            <a:br>
              <a:rPr lang="es-MX" dirty="0" smtClean="0"/>
            </a:br>
            <a:r>
              <a:rPr lang="es-MX" dirty="0" smtClean="0"/>
              <a:t>de fecundidad, 1999 y 2009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06321" y="2125120"/>
            <a:ext cx="2178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TGF</a:t>
            </a:r>
            <a:endParaRPr lang="es-MX" sz="1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50702" y="2177814"/>
            <a:ext cx="2033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Hijos por cada</a:t>
            </a:r>
            <a:br>
              <a:rPr lang="es-MX" sz="1400" b="1" dirty="0" smtClean="0">
                <a:solidFill>
                  <a:schemeClr val="tx2"/>
                </a:solidFill>
                <a:latin typeface="+mn-lt"/>
              </a:rPr>
            </a:b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1 000 mujeres</a:t>
            </a:r>
            <a:endParaRPr lang="es-MX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068151" y="4751982"/>
            <a:ext cx="52748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Grupos de edad</a:t>
            </a:r>
            <a:endParaRPr lang="es-MX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117953" y="4012335"/>
            <a:ext cx="622773" cy="2154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1400" b="1" dirty="0" smtClean="0">
                <a:latin typeface="Calibri"/>
              </a:rPr>
              <a:t>-11.7</a:t>
            </a:r>
            <a:r>
              <a:rPr lang="es-MX" sz="1400" b="1" dirty="0" smtClean="0">
                <a:latin typeface="+mn-lt"/>
              </a:rPr>
              <a:t>%</a:t>
            </a:r>
            <a:endParaRPr lang="es-MX" sz="1400" b="1" dirty="0"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974995" y="3098590"/>
            <a:ext cx="588327" cy="2154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1400" dirty="0" smtClean="0"/>
              <a:t>-</a:t>
            </a:r>
            <a:r>
              <a:rPr lang="es-MX" sz="1400" b="1" dirty="0" smtClean="0">
                <a:latin typeface="Calibri"/>
              </a:rPr>
              <a:t>15.0</a:t>
            </a:r>
            <a:r>
              <a:rPr lang="es-MX" sz="1400" dirty="0" smtClean="0"/>
              <a:t>%</a:t>
            </a:r>
            <a:endParaRPr lang="es-MX" sz="1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677798" y="3154372"/>
            <a:ext cx="537915" cy="2154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1400" dirty="0" smtClean="0"/>
              <a:t>-</a:t>
            </a:r>
            <a:r>
              <a:rPr lang="es-MX" sz="1400" b="1" dirty="0" smtClean="0">
                <a:latin typeface="Calibri"/>
              </a:rPr>
              <a:t>17.6</a:t>
            </a:r>
            <a:r>
              <a:rPr lang="es-MX" sz="1400" dirty="0" smtClean="0"/>
              <a:t>%</a:t>
            </a:r>
            <a:endParaRPr lang="es-MX" sz="1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395716" y="3539429"/>
            <a:ext cx="551351" cy="2154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1400" dirty="0" smtClean="0">
                <a:solidFill>
                  <a:srgbClr val="000000"/>
                </a:solidFill>
                <a:latin typeface="Calibri"/>
              </a:rPr>
              <a:t>-</a:t>
            </a:r>
            <a:r>
              <a:rPr lang="es-MX" sz="1400" b="1" dirty="0" smtClean="0">
                <a:latin typeface="Calibri"/>
              </a:rPr>
              <a:t>15.0</a:t>
            </a:r>
            <a:r>
              <a:rPr lang="es-MX" sz="1400" dirty="0" smtClean="0"/>
              <a:t>%</a:t>
            </a:r>
            <a:endParaRPr lang="es-MX" sz="1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143861" y="4075949"/>
            <a:ext cx="566115" cy="2154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1400" dirty="0" smtClean="0"/>
              <a:t>-</a:t>
            </a:r>
            <a:r>
              <a:rPr lang="es-MX" sz="1400" b="1" dirty="0" smtClean="0">
                <a:latin typeface="Calibri"/>
              </a:rPr>
              <a:t>19.3</a:t>
            </a:r>
            <a:r>
              <a:rPr lang="es-MX" sz="1400" dirty="0" smtClean="0"/>
              <a:t>%</a:t>
            </a:r>
            <a:endParaRPr lang="es-MX" sz="1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911646" y="3517778"/>
            <a:ext cx="547138" cy="2154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1400" b="1" dirty="0" smtClean="0">
                <a:latin typeface="+mn-lt"/>
              </a:rPr>
              <a:t>-27.6%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7681480" y="3710564"/>
            <a:ext cx="585906" cy="2154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1400" dirty="0" smtClean="0">
                <a:latin typeface="+mn-lt"/>
              </a:rPr>
              <a:t>-</a:t>
            </a:r>
            <a:r>
              <a:rPr lang="es-MX" sz="1400" b="1" dirty="0" smtClean="0">
                <a:latin typeface="+mn-lt"/>
              </a:rPr>
              <a:t>53.6</a:t>
            </a:r>
            <a:r>
              <a:rPr lang="es-MX" sz="1400" dirty="0" smtClean="0">
                <a:latin typeface="+mn-lt"/>
              </a:rPr>
              <a:t>%</a:t>
            </a:r>
            <a:endParaRPr lang="es-MX" sz="1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2 Marcador de contenido"/>
          <p:cNvSpPr>
            <a:spLocks noGrp="1"/>
          </p:cNvSpPr>
          <p:nvPr>
            <p:ph idx="1"/>
          </p:nvPr>
        </p:nvSpPr>
        <p:spPr>
          <a:xfrm>
            <a:off x="944628" y="5636859"/>
            <a:ext cx="7185219" cy="549321"/>
          </a:xfrm>
        </p:spPr>
        <p:txBody>
          <a:bodyPr/>
          <a:lstStyle/>
          <a:p>
            <a:pPr marL="355600" indent="-355600">
              <a:buNone/>
            </a:pPr>
            <a:r>
              <a:rPr lang="es-MX" sz="1200" b="1" dirty="0" smtClean="0">
                <a:solidFill>
                  <a:schemeClr val="tx2"/>
                </a:solidFill>
              </a:rPr>
              <a:t>Nota: Las tasas se presentan para 1999 y 2009, debido a que para su cálculo se utilizan los nacimientos ocurridos en el año anterior al levantamiento de información.</a:t>
            </a:r>
            <a:endParaRPr lang="es-MX" sz="1200" b="1" dirty="0">
              <a:solidFill>
                <a:schemeClr val="tx2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037923" y="4900672"/>
            <a:ext cx="1067052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1400" b="1" dirty="0" smtClean="0">
                <a:latin typeface="+mn-lt"/>
              </a:rPr>
              <a:t>Porcentaje  de disminución</a:t>
            </a:r>
            <a:endParaRPr lang="es-MX" sz="1400" b="1" dirty="0">
              <a:latin typeface="+mn-lt"/>
            </a:endParaRPr>
          </a:p>
        </p:txBody>
      </p:sp>
      <p:graphicFrame>
        <p:nvGraphicFramePr>
          <p:cNvPr id="28" name="3 Gráfico"/>
          <p:cNvGraphicFramePr/>
          <p:nvPr/>
        </p:nvGraphicFramePr>
        <p:xfrm>
          <a:off x="291338" y="2621691"/>
          <a:ext cx="2699732" cy="188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3314396" y="1431134"/>
            <a:ext cx="4854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Tasas específicas de fecundidad</a:t>
            </a:r>
            <a:endParaRPr lang="es-MX" sz="1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 uiExpand="1">
        <p:bldSub>
          <a:bldChart bld="series"/>
        </p:bldSub>
      </p:bldGraphic>
      <p:bldP spid="6" grpId="0"/>
      <p:bldP spid="7" grpId="0"/>
      <p:bldP spid="1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build="p"/>
      <p:bldP spid="22" grpId="0" animBg="1"/>
      <p:bldGraphic spid="28" grpId="0" uiExpand="1">
        <p:bldSub>
          <a:bldChart bld="category"/>
        </p:bldSub>
      </p:bldGraphic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4 Gráfico"/>
          <p:cNvGraphicFramePr>
            <a:graphicFrameLocks noGrp="1"/>
          </p:cNvGraphicFramePr>
          <p:nvPr/>
        </p:nvGraphicFramePr>
        <p:xfrm>
          <a:off x="3632882" y="1920381"/>
          <a:ext cx="5067300" cy="357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3 Gráfico"/>
          <p:cNvGraphicFramePr/>
          <p:nvPr/>
        </p:nvGraphicFramePr>
        <p:xfrm>
          <a:off x="0" y="2561974"/>
          <a:ext cx="36195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2726"/>
            <a:ext cx="9144000" cy="607890"/>
          </a:xfrm>
        </p:spPr>
        <p:txBody>
          <a:bodyPr/>
          <a:lstStyle/>
          <a:p>
            <a:r>
              <a:rPr lang="es-MX" dirty="0" smtClean="0"/>
              <a:t>Tasas global (TGF) y específicas de fecundidad para 125 </a:t>
            </a:r>
            <a:br>
              <a:rPr lang="es-MX" dirty="0" smtClean="0"/>
            </a:br>
            <a:r>
              <a:rPr lang="es-MX" dirty="0" smtClean="0"/>
              <a:t>municipios de mayor y 125 de menor IDH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3736972" y="4773150"/>
            <a:ext cx="481933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Grupos de edad</a:t>
            </a:r>
            <a:endParaRPr lang="es-MX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550702" y="1929943"/>
            <a:ext cx="2033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Hijos por cada</a:t>
            </a:r>
            <a:br>
              <a:rPr lang="es-MX" sz="1400" b="1" dirty="0" smtClean="0">
                <a:solidFill>
                  <a:schemeClr val="tx2"/>
                </a:solidFill>
                <a:latin typeface="+mn-lt"/>
              </a:rPr>
            </a:b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1 000 mujeres</a:t>
            </a:r>
            <a:endParaRPr lang="es-MX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2281" y="2230918"/>
            <a:ext cx="2697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TGF</a:t>
            </a:r>
            <a:endParaRPr lang="es-MX" sz="1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314396" y="1431134"/>
            <a:ext cx="4801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Tasas específicas de fecundidad</a:t>
            </a:r>
            <a:endParaRPr lang="es-MX" sz="1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Chart bld="series"/>
        </p:bldSub>
      </p:bldGraphic>
      <p:bldGraphic spid="16" grpId="0" uiExpand="1">
        <p:bldSub>
          <a:bldChart bld="category"/>
        </p:bldSub>
      </p:bldGraphic>
      <p:bldP spid="10" grpId="0"/>
      <p:bldP spid="11" grpId="0"/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Conector recto"/>
          <p:cNvCxnSpPr/>
          <p:nvPr/>
        </p:nvCxnSpPr>
        <p:spPr>
          <a:xfrm>
            <a:off x="945887" y="3373306"/>
            <a:ext cx="6544384" cy="1588"/>
          </a:xfrm>
          <a:prstGeom prst="line">
            <a:avLst/>
          </a:prstGeom>
          <a:ln w="22225">
            <a:solidFill>
              <a:srgbClr val="F29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952237" y="3341556"/>
            <a:ext cx="6544384" cy="1588"/>
          </a:xfrm>
          <a:prstGeom prst="line">
            <a:avLst/>
          </a:prstGeom>
          <a:ln w="22225">
            <a:solidFill>
              <a:srgbClr val="9BC1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937071" y="3627372"/>
            <a:ext cx="6544384" cy="1588"/>
          </a:xfrm>
          <a:prstGeom prst="line">
            <a:avLst/>
          </a:prstGeom>
          <a:ln w="22225">
            <a:solidFill>
              <a:srgbClr val="006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2726"/>
            <a:ext cx="9144000" cy="607890"/>
          </a:xfrm>
        </p:spPr>
        <p:txBody>
          <a:bodyPr/>
          <a:lstStyle/>
          <a:p>
            <a:r>
              <a:rPr lang="es-MX" dirty="0" smtClean="0"/>
              <a:t>Porcentaje de hijos fallecidos de las mujeres de 12 años</a:t>
            </a:r>
            <a:br>
              <a:rPr lang="es-MX" dirty="0" smtClean="0"/>
            </a:br>
            <a:r>
              <a:rPr lang="es-MX" dirty="0" smtClean="0"/>
              <a:t>y más por grupos de edad, 1990, 2000 y 2010</a:t>
            </a:r>
            <a:endParaRPr lang="es-MX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532743" y="3491152"/>
            <a:ext cx="74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2"/>
                </a:solidFill>
                <a:latin typeface="+mn-lt"/>
              </a:rPr>
              <a:t>8.1</a:t>
            </a:r>
            <a:endParaRPr lang="es-MX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480092" y="3103955"/>
            <a:ext cx="74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10.9</a:t>
            </a:r>
            <a:endParaRPr lang="es-MX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480092" y="3276342"/>
            <a:ext cx="74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10.7</a:t>
            </a:r>
            <a:endParaRPr lang="es-MX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061448" y="3055315"/>
            <a:ext cx="95937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Porcentaje nacional de hijos fallecidos</a:t>
            </a:r>
            <a:endParaRPr lang="es-MX" sz="1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0" name="4 Gráfico"/>
          <p:cNvGraphicFramePr>
            <a:graphicFrameLocks noGrp="1"/>
          </p:cNvGraphicFramePr>
          <p:nvPr/>
        </p:nvGraphicFramePr>
        <p:xfrm>
          <a:off x="498764" y="1277137"/>
          <a:ext cx="7535207" cy="425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715132" y="4874017"/>
            <a:ext cx="69902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Grupos de edad de la mujer</a:t>
            </a:r>
            <a:endParaRPr lang="es-MX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026020" y="5833858"/>
            <a:ext cx="653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Nota: Excluye a los hijos fallecidos cuando los nacidos vivos no fueron especificados.</a:t>
            </a:r>
            <a:endParaRPr lang="es-MX" sz="12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Graphic spid="10" grpId="0" uiExpand="1">
        <p:bldSub>
          <a:bldChart bld="series"/>
        </p:bldSub>
      </p:bldGraphic>
      <p:bldP spid="9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824310" y="1163782"/>
          <a:ext cx="7489030" cy="492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2726"/>
            <a:ext cx="9144000" cy="607890"/>
          </a:xfrm>
        </p:spPr>
        <p:txBody>
          <a:bodyPr/>
          <a:lstStyle/>
          <a:p>
            <a:r>
              <a:rPr lang="es-MX" dirty="0" smtClean="0"/>
              <a:t>Porcentaje de hijos fallecidos de las mujeres de 12 años</a:t>
            </a:r>
            <a:br>
              <a:rPr lang="es-MX" dirty="0" smtClean="0"/>
            </a:br>
            <a:r>
              <a:rPr lang="es-MX" dirty="0" smtClean="0"/>
              <a:t>y más por entidad federativa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1336136" y="3150992"/>
            <a:ext cx="150255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1000" b="1" dirty="0" smtClean="0">
                <a:solidFill>
                  <a:srgbClr val="E46C0A"/>
                </a:solidFill>
                <a:latin typeface="+mn-lt"/>
              </a:rPr>
              <a:t>Estados Unidos Mexicanos</a:t>
            </a:r>
            <a:endParaRPr lang="es-MX" sz="1000" b="1" dirty="0">
              <a:solidFill>
                <a:srgbClr val="E46C0A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26021" y="6028000"/>
            <a:ext cx="4634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Nota: Excluye a los hijos fallecidos cuando los nacidos vivos no fueron especificados.</a:t>
            </a:r>
            <a:endParaRPr lang="es-MX" sz="12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2 Gráfico"/>
          <p:cNvGraphicFramePr/>
          <p:nvPr/>
        </p:nvGraphicFramePr>
        <p:xfrm>
          <a:off x="443424" y="1708045"/>
          <a:ext cx="2876550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2726"/>
            <a:ext cx="9144000" cy="607890"/>
          </a:xfrm>
        </p:spPr>
        <p:txBody>
          <a:bodyPr/>
          <a:lstStyle/>
          <a:p>
            <a:r>
              <a:rPr lang="es-MX" sz="2400" dirty="0" smtClean="0"/>
              <a:t>Porcentaje de hijos fallecidos de las mujeres de 12 años y más</a:t>
            </a:r>
            <a:br>
              <a:rPr lang="es-MX" sz="2400" dirty="0" smtClean="0"/>
            </a:br>
            <a:r>
              <a:rPr lang="es-MX" sz="2400" dirty="0" smtClean="0"/>
              <a:t>por grupos de edad para 125 municipios </a:t>
            </a:r>
            <a:br>
              <a:rPr lang="es-MX" sz="2400" dirty="0" smtClean="0"/>
            </a:br>
            <a:r>
              <a:rPr lang="es-MX" sz="2400" dirty="0" smtClean="0"/>
              <a:t>de mayor y 125 de menor IDH</a:t>
            </a:r>
            <a:r>
              <a:rPr lang="es-MX" sz="1200" dirty="0" smtClean="0">
                <a:solidFill>
                  <a:srgbClr val="1F497D">
                    <a:lumMod val="75000"/>
                  </a:srgbClr>
                </a:solidFill>
                <a:effectLst/>
              </a:rPr>
              <a:t> </a:t>
            </a:r>
            <a:endParaRPr lang="es-MX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089021" y="5093519"/>
            <a:ext cx="62583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Grupos de edad de la mujer</a:t>
            </a:r>
            <a:endParaRPr lang="es-MX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26020" y="5833858"/>
            <a:ext cx="653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Nota: Excluye a los hijos fallecidos cuando los nacidos vivos no fueron especificados.</a:t>
            </a:r>
            <a:endParaRPr lang="es-MX" sz="12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8" name="4 Gráfico"/>
          <p:cNvGraphicFramePr>
            <a:graphicFrameLocks noGrp="1"/>
          </p:cNvGraphicFramePr>
          <p:nvPr/>
        </p:nvGraphicFramePr>
        <p:xfrm>
          <a:off x="1913619" y="1009452"/>
          <a:ext cx="6677025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1" uiExpand="1">
        <p:bldSub>
          <a:bldChart bld="category"/>
        </p:bldSub>
      </p:bldGraphic>
      <p:bldP spid="5" grpId="0"/>
      <p:bldP spid="7" grpId="0"/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Censo de Población y Vivienda 2010</a:t>
            </a:r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>
          <a:xfrm>
            <a:off x="179388" y="1269580"/>
            <a:ext cx="8728075" cy="2100853"/>
          </a:xfrm>
        </p:spPr>
        <p:txBody>
          <a:bodyPr lIns="0" tIns="0" rIns="0" bIns="0"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 algn="ctr" eaLnBrk="1" hangingPunct="1">
              <a:spcBef>
                <a:spcPts val="2400"/>
              </a:spcBef>
              <a:buNone/>
            </a:pPr>
            <a:r>
              <a:rPr lang="es-MX" sz="2400" b="1" dirty="0" smtClean="0"/>
              <a:t>Captación de información</a:t>
            </a:r>
          </a:p>
          <a:p>
            <a:pPr algn="ctr" eaLnBrk="1" hangingPunct="1">
              <a:spcBef>
                <a:spcPts val="2400"/>
              </a:spcBef>
              <a:buNone/>
            </a:pPr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</a:rPr>
              <a:t>del 31 de mayo al 25 de junio de 2010</a:t>
            </a:r>
          </a:p>
          <a:p>
            <a:pPr algn="ctr" eaLnBrk="1" hangingPunct="1">
              <a:spcBef>
                <a:spcPts val="2400"/>
              </a:spcBef>
              <a:buNone/>
            </a:pPr>
            <a:r>
              <a:rPr lang="es-MX" sz="2400" b="1" dirty="0" smtClean="0"/>
              <a:t>Entrega de resultados preliminares</a:t>
            </a:r>
          </a:p>
          <a:p>
            <a:pPr algn="ctr" eaLnBrk="1" hangingPunct="1">
              <a:spcBef>
                <a:spcPts val="2400"/>
              </a:spcBef>
              <a:buNone/>
            </a:pPr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</a:rPr>
              <a:t>25 noviembre</a:t>
            </a:r>
          </a:p>
          <a:p>
            <a:pPr algn="ctr" eaLnBrk="1" hangingPunct="1">
              <a:spcBef>
                <a:spcPts val="2400"/>
              </a:spcBef>
              <a:buNone/>
            </a:pPr>
            <a:r>
              <a:rPr lang="es-MX" sz="2400" b="1" dirty="0" smtClean="0"/>
              <a:t>Entrega de resultados definitivos</a:t>
            </a:r>
          </a:p>
          <a:p>
            <a:pPr algn="ctr" eaLnBrk="1" hangingPunct="1">
              <a:spcBef>
                <a:spcPts val="2400"/>
              </a:spcBef>
              <a:buNone/>
            </a:pPr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</a:rPr>
              <a:t>3 de marzo de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1 Gráfico"/>
          <p:cNvGraphicFramePr>
            <a:graphicFrameLocks/>
          </p:cNvGraphicFramePr>
          <p:nvPr/>
        </p:nvGraphicFramePr>
        <p:xfrm>
          <a:off x="1020198" y="1177112"/>
          <a:ext cx="5985164" cy="500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62239"/>
            <a:ext cx="9144000" cy="406427"/>
          </a:xfrm>
        </p:spPr>
        <p:txBody>
          <a:bodyPr/>
          <a:lstStyle/>
          <a:p>
            <a:r>
              <a:rPr lang="es-MX" sz="2400" dirty="0" smtClean="0"/>
              <a:t>Porcentaje de población nacida en otra entidad o país</a:t>
            </a:r>
            <a:br>
              <a:rPr lang="es-MX" sz="2400" dirty="0" smtClean="0"/>
            </a:br>
            <a:r>
              <a:rPr lang="es-MX" sz="2400" dirty="0" smtClean="0"/>
              <a:t>por entidad federativa</a:t>
            </a:r>
            <a:endParaRPr lang="es-MX" sz="2400" dirty="0"/>
          </a:p>
        </p:txBody>
      </p:sp>
      <p:sp>
        <p:nvSpPr>
          <p:cNvPr id="5" name="4 Rectángulo"/>
          <p:cNvSpPr/>
          <p:nvPr/>
        </p:nvSpPr>
        <p:spPr>
          <a:xfrm>
            <a:off x="179388" y="186199"/>
            <a:ext cx="31174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Migración por lugar de nacimiento</a:t>
            </a:r>
            <a:endParaRPr lang="es-MX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676872" y="2746116"/>
            <a:ext cx="26109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 eaLnBrk="0" hangingPunct="0"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Entidades con mayor población nacida fuera</a:t>
            </a:r>
            <a:br>
              <a:rPr lang="es-MX" sz="1400" b="1" dirty="0" smtClean="0">
                <a:solidFill>
                  <a:schemeClr val="tx2"/>
                </a:solidFill>
                <a:latin typeface="+mn-lt"/>
              </a:rPr>
            </a:b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de la entidad</a:t>
            </a:r>
          </a:p>
          <a:p>
            <a:pPr marL="269875" lvl="0" indent="-269875" eaLnBrk="0" hangingPunct="0">
              <a:spcBef>
                <a:spcPts val="0"/>
              </a:spcBef>
              <a:buSzPct val="100000"/>
              <a:buBlip>
                <a:blip r:embed="rId3"/>
              </a:buBlip>
            </a:pPr>
            <a:endParaRPr lang="es-MX" sz="1400" b="1" dirty="0" smtClean="0">
              <a:solidFill>
                <a:schemeClr val="tx2"/>
              </a:solidFill>
              <a:latin typeface="+mn-lt"/>
            </a:endParaRPr>
          </a:p>
          <a:p>
            <a:pPr marL="269875" lvl="0" indent="-269875" defTabSz="1971675" eaLnBrk="0" hangingPunct="0">
              <a:spcBef>
                <a:spcPts val="0"/>
              </a:spcBef>
              <a:buSzPct val="100000"/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    Millones</a:t>
            </a:r>
          </a:p>
          <a:p>
            <a:pPr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México	5.6</a:t>
            </a:r>
          </a:p>
          <a:p>
            <a:pPr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Distrito Federal	1.8</a:t>
            </a:r>
          </a:p>
          <a:p>
            <a:pPr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Baja California 	1.4</a:t>
            </a:r>
          </a:p>
          <a:p>
            <a:pPr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Jalisco 	1.0</a:t>
            </a:r>
          </a:p>
          <a:p>
            <a:pPr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Nuevo León 	1.0</a:t>
            </a:r>
            <a:endParaRPr lang="es-MX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98423" y="3218774"/>
            <a:ext cx="1502553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s-MX" sz="1000" b="1" dirty="0" smtClean="0">
                <a:solidFill>
                  <a:srgbClr val="E46C0A"/>
                </a:solidFill>
                <a:latin typeface="+mn-lt"/>
              </a:rPr>
              <a:t>Estados Unidos Mexicanos</a:t>
            </a:r>
            <a:endParaRPr lang="es-MX" sz="1000" b="1" dirty="0">
              <a:solidFill>
                <a:srgbClr val="E46C0A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/>
      <p:bldP spid="7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2 Gráfico"/>
          <p:cNvGraphicFramePr/>
          <p:nvPr/>
        </p:nvGraphicFramePr>
        <p:xfrm>
          <a:off x="1446551" y="1413510"/>
          <a:ext cx="5958590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87178"/>
            <a:ext cx="9144000" cy="406427"/>
          </a:xfrm>
        </p:spPr>
        <p:txBody>
          <a:bodyPr/>
          <a:lstStyle/>
          <a:p>
            <a:r>
              <a:rPr lang="es-MX" sz="2400" dirty="0" smtClean="0"/>
              <a:t>Población nacida en otro país según sexo, 1990, 2000 y 2010</a:t>
            </a:r>
            <a:endParaRPr lang="es-MX" sz="2400" dirty="0"/>
          </a:p>
        </p:txBody>
      </p:sp>
      <p:sp>
        <p:nvSpPr>
          <p:cNvPr id="5" name="4 Rectángulo"/>
          <p:cNvSpPr/>
          <p:nvPr/>
        </p:nvSpPr>
        <p:spPr>
          <a:xfrm>
            <a:off x="179388" y="211138"/>
            <a:ext cx="31174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Migración por lugar de nacimiento</a:t>
            </a:r>
            <a:endParaRPr lang="es-MX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605662" y="1419682"/>
            <a:ext cx="116586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961 121</a:t>
            </a:r>
            <a:endParaRPr lang="es-MX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113855" y="2784103"/>
            <a:ext cx="13258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487 606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862835" y="2803278"/>
            <a:ext cx="139446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473 515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318698" y="2298952"/>
            <a:ext cx="12635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 Miles</a:t>
            </a:r>
            <a:endParaRPr lang="es-MX" sz="12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5" grpId="0"/>
      <p:bldP spid="6" grpId="0"/>
      <p:bldP spid="8" grpId="0"/>
      <p:bldP spid="10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88950"/>
            <a:ext cx="9144000" cy="417955"/>
          </a:xfrm>
        </p:spPr>
        <p:txBody>
          <a:bodyPr/>
          <a:lstStyle/>
          <a:p>
            <a:r>
              <a:rPr lang="es-MX" dirty="0" smtClean="0">
                <a:solidFill>
                  <a:srgbClr val="F79646">
                    <a:lumMod val="50000"/>
                  </a:srgbClr>
                </a:solidFill>
              </a:rPr>
              <a:t>Saldo neto migratorio por entidad federativa</a:t>
            </a:r>
            <a:endParaRPr lang="es-MX" sz="2400" dirty="0"/>
          </a:p>
        </p:txBody>
      </p:sp>
      <p:sp>
        <p:nvSpPr>
          <p:cNvPr id="4" name="3 Rectángulo"/>
          <p:cNvSpPr/>
          <p:nvPr/>
        </p:nvSpPr>
        <p:spPr>
          <a:xfrm>
            <a:off x="179388" y="211138"/>
            <a:ext cx="6591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Migración por entidad de residencia en junio de 2005 (migración interna)</a:t>
            </a:r>
            <a:endParaRPr lang="es-MX" dirty="0"/>
          </a:p>
        </p:txBody>
      </p:sp>
      <p:graphicFrame>
        <p:nvGraphicFramePr>
          <p:cNvPr id="10" name="2 Gráfico"/>
          <p:cNvGraphicFramePr/>
          <p:nvPr/>
        </p:nvGraphicFramePr>
        <p:xfrm>
          <a:off x="753894" y="1181442"/>
          <a:ext cx="5229175" cy="474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3 Gráfico"/>
          <p:cNvGraphicFramePr/>
          <p:nvPr/>
        </p:nvGraphicFramePr>
        <p:xfrm>
          <a:off x="4281061" y="1147153"/>
          <a:ext cx="4314305" cy="480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0" grpId="0" uiExpand="1">
        <p:bldSub>
          <a:bldChart bld="series"/>
        </p:bldSub>
      </p:bldGraphic>
      <p:bldGraphic spid="6" grpId="0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88950"/>
            <a:ext cx="9144000" cy="606819"/>
          </a:xfrm>
        </p:spPr>
        <p:txBody>
          <a:bodyPr/>
          <a:lstStyle/>
          <a:p>
            <a:r>
              <a:rPr lang="es-MX" dirty="0" smtClean="0"/>
              <a:t>Saldo neto migratorio para entidades seleccionadas</a:t>
            </a:r>
            <a:endParaRPr lang="es-MX" sz="2400" dirty="0"/>
          </a:p>
        </p:txBody>
      </p:sp>
      <p:sp>
        <p:nvSpPr>
          <p:cNvPr id="4" name="3 Rectángulo"/>
          <p:cNvSpPr/>
          <p:nvPr/>
        </p:nvSpPr>
        <p:spPr>
          <a:xfrm>
            <a:off x="179387" y="211138"/>
            <a:ext cx="65236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Migración por entidad de residencia en junio de 2005 (migración interna)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026520" y="1998663"/>
            <a:ext cx="2577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 eaLnBrk="0" hangingPunct="0">
              <a:spcBef>
                <a:spcPts val="0"/>
              </a:spcBef>
              <a:buSzPct val="100000"/>
              <a:buBlip>
                <a:blip r:embed="rId2"/>
              </a:buBlip>
            </a:pPr>
            <a:r>
              <a:rPr lang="es-MX" sz="1400" b="1" dirty="0" smtClean="0">
                <a:solidFill>
                  <a:srgbClr val="1F497D"/>
                </a:solidFill>
                <a:latin typeface="+mn-lt"/>
              </a:rPr>
              <a:t>Entidades con mayor saldo neto migratorio positivo</a:t>
            </a:r>
            <a:br>
              <a:rPr lang="es-MX" sz="1400" b="1" dirty="0" smtClean="0">
                <a:solidFill>
                  <a:srgbClr val="1F497D"/>
                </a:solidFill>
                <a:latin typeface="+mn-lt"/>
              </a:rPr>
            </a:br>
            <a:r>
              <a:rPr lang="es-MX" sz="1400" b="1" dirty="0" smtClean="0">
                <a:solidFill>
                  <a:srgbClr val="1F497D"/>
                </a:solidFill>
                <a:latin typeface="+mn-lt"/>
              </a:rPr>
              <a:t>en absolutos</a:t>
            </a:r>
            <a:endParaRPr lang="es-MX" sz="14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>
              <a:tabLst>
                <a:tab pos="1701800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	</a:t>
            </a:r>
          </a:p>
          <a:p>
            <a:pPr>
              <a:tabLst>
                <a:tab pos="215106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	</a:t>
            </a:r>
            <a:r>
              <a:rPr lang="es-MX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Miles</a:t>
            </a:r>
          </a:p>
          <a:p>
            <a:pPr>
              <a:tabLst>
                <a:tab pos="215106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México 	 251.0 </a:t>
            </a:r>
          </a:p>
          <a:p>
            <a:pPr>
              <a:tabLst>
                <a:tab pos="215106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Quintana Roo	 92.0 </a:t>
            </a:r>
          </a:p>
          <a:p>
            <a:pPr>
              <a:tabLst>
                <a:tab pos="215106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Nuevo León	 57.5 </a:t>
            </a:r>
          </a:p>
          <a:p>
            <a:pPr>
              <a:tabLst>
                <a:tab pos="215106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Baja California Sur	 56.1 </a:t>
            </a:r>
          </a:p>
          <a:p>
            <a:pPr>
              <a:tabLst>
                <a:tab pos="215106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Querétaro	 55.4 </a:t>
            </a:r>
            <a:endParaRPr lang="es-MX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07574" y="1998663"/>
            <a:ext cx="2577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 eaLnBrk="0" hangingPunct="0">
              <a:spcBef>
                <a:spcPts val="0"/>
              </a:spcBef>
              <a:buSzPct val="100000"/>
              <a:buBlip>
                <a:blip r:embed="rId2"/>
              </a:buBlip>
            </a:pPr>
            <a:r>
              <a:rPr lang="es-MX" sz="1400" b="1" dirty="0" smtClean="0">
                <a:solidFill>
                  <a:srgbClr val="1F497D"/>
                </a:solidFill>
                <a:latin typeface="Calibri"/>
              </a:rPr>
              <a:t>Entidades con mayor saldo neto migratorio negativo</a:t>
            </a:r>
            <a:br>
              <a:rPr lang="es-MX" sz="1400" b="1" dirty="0" smtClean="0">
                <a:solidFill>
                  <a:srgbClr val="1F497D"/>
                </a:solidFill>
                <a:latin typeface="Calibri"/>
              </a:rPr>
            </a:br>
            <a:r>
              <a:rPr lang="es-MX" sz="1400" b="1" dirty="0" smtClean="0">
                <a:solidFill>
                  <a:srgbClr val="1F497D"/>
                </a:solidFill>
                <a:latin typeface="Calibri"/>
              </a:rPr>
              <a:t>en absolutos</a:t>
            </a:r>
            <a:endParaRPr lang="es-MX" sz="1400" b="1" dirty="0" smtClean="0">
              <a:solidFill>
                <a:srgbClr val="F79646">
                  <a:lumMod val="50000"/>
                </a:srgbClr>
              </a:solidFill>
              <a:latin typeface="Calibri"/>
            </a:endParaRPr>
          </a:p>
          <a:p>
            <a:pPr>
              <a:tabLst>
                <a:tab pos="2151063" algn="r"/>
              </a:tabLst>
            </a:pPr>
            <a:endParaRPr lang="es-MX" sz="1400" b="1" dirty="0" smtClean="0">
              <a:solidFill>
                <a:schemeClr val="tx2"/>
              </a:solidFill>
              <a:latin typeface="+mn-lt"/>
            </a:endParaRPr>
          </a:p>
          <a:p>
            <a:pPr>
              <a:tabLst>
                <a:tab pos="215106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	</a:t>
            </a:r>
            <a:r>
              <a:rPr lang="es-MX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Miles</a:t>
            </a:r>
          </a:p>
          <a:p>
            <a:pPr>
              <a:tabLst>
                <a:tab pos="215106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Distrito Federal	 -498.6 </a:t>
            </a:r>
          </a:p>
          <a:p>
            <a:pPr>
              <a:tabLst>
                <a:tab pos="215106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Chiapas	 -55.3 </a:t>
            </a:r>
          </a:p>
          <a:p>
            <a:pPr>
              <a:tabLst>
                <a:tab pos="215106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Guerrero	 -54.5 </a:t>
            </a:r>
          </a:p>
          <a:p>
            <a:pPr>
              <a:tabLst>
                <a:tab pos="215106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Veracruz	 -30.3 </a:t>
            </a:r>
          </a:p>
          <a:p>
            <a:pPr>
              <a:tabLst>
                <a:tab pos="215106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Tabasco	 -28.7 </a:t>
            </a:r>
            <a:endParaRPr lang="es-MX" sz="14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Población emigrante del Distrito Federal</a:t>
            </a:r>
            <a:br>
              <a:rPr lang="es-MX" dirty="0" smtClean="0"/>
            </a:br>
            <a:r>
              <a:rPr lang="es-MX" dirty="0" smtClean="0"/>
              <a:t>según principales entidades receptoras</a:t>
            </a:r>
            <a:endParaRPr lang="es-MX" dirty="0"/>
          </a:p>
        </p:txBody>
      </p:sp>
      <p:graphicFrame>
        <p:nvGraphicFramePr>
          <p:cNvPr id="4" name="1 Gráfico"/>
          <p:cNvGraphicFramePr/>
          <p:nvPr/>
        </p:nvGraphicFramePr>
        <p:xfrm>
          <a:off x="733031" y="1322479"/>
          <a:ext cx="7171617" cy="445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88950"/>
            <a:ext cx="9144000" cy="806450"/>
          </a:xfrm>
        </p:spPr>
        <p:txBody>
          <a:bodyPr/>
          <a:lstStyle/>
          <a:p>
            <a:r>
              <a:rPr lang="es-MX" dirty="0" smtClean="0"/>
              <a:t>Porcentaje de migrantes municipales al interior</a:t>
            </a:r>
            <a:br>
              <a:rPr lang="es-MX" dirty="0" smtClean="0"/>
            </a:br>
            <a:r>
              <a:rPr lang="es-MX" dirty="0" smtClean="0"/>
              <a:t>de la entidad federativa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387" y="211138"/>
            <a:ext cx="72374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Migración por municipio de residencia en junio de 2005 (migración </a:t>
            </a:r>
            <a:r>
              <a:rPr lang="es-MX" sz="1600" b="1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intraestatal</a:t>
            </a:r>
            <a:r>
              <a:rPr lang="es-MX" sz="16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)</a:t>
            </a:r>
            <a:endParaRPr lang="es-MX" dirty="0"/>
          </a:p>
        </p:txBody>
      </p:sp>
      <p:graphicFrame>
        <p:nvGraphicFramePr>
          <p:cNvPr id="5" name="1 Gráfico"/>
          <p:cNvGraphicFramePr>
            <a:graphicFrameLocks/>
          </p:cNvGraphicFramePr>
          <p:nvPr/>
        </p:nvGraphicFramePr>
        <p:xfrm>
          <a:off x="1837923" y="1362024"/>
          <a:ext cx="5610225" cy="496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216520" y="2561860"/>
            <a:ext cx="150255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1000" b="1" dirty="0" smtClean="0">
                <a:solidFill>
                  <a:srgbClr val="E46C0A"/>
                </a:solidFill>
                <a:latin typeface="+mn-lt"/>
              </a:rPr>
              <a:t>Estados Unidos Mexicanos</a:t>
            </a:r>
            <a:endParaRPr lang="es-MX" sz="1000" b="1" dirty="0">
              <a:solidFill>
                <a:srgbClr val="E46C0A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6 Gráfico"/>
          <p:cNvGraphicFramePr/>
          <p:nvPr/>
        </p:nvGraphicFramePr>
        <p:xfrm>
          <a:off x="1328737" y="1262022"/>
          <a:ext cx="6486525" cy="388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88950"/>
            <a:ext cx="9144000" cy="718553"/>
          </a:xfrm>
        </p:spPr>
        <p:txBody>
          <a:bodyPr/>
          <a:lstStyle/>
          <a:p>
            <a:r>
              <a:rPr lang="es-MX" dirty="0" smtClean="0"/>
              <a:t>Migrantes internacionales por movimiento migratorio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79388" y="211138"/>
            <a:ext cx="6333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Migración internacional en el quinquenio previo a cada censo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202542" y="5313351"/>
            <a:ext cx="713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eaLnBrk="0" hangingPunct="0">
              <a:spcBef>
                <a:spcPts val="0"/>
              </a:spcBef>
              <a:spcAft>
                <a:spcPts val="1200"/>
              </a:spcAft>
              <a:buSzPct val="100000"/>
              <a:buBlip>
                <a:blip r:embed="rId4"/>
              </a:buBlip>
              <a:tabLst>
                <a:tab pos="3678238" algn="r"/>
              </a:tabLst>
            </a:pPr>
            <a:r>
              <a:rPr lang="es-MX" b="1" dirty="0" smtClean="0">
                <a:solidFill>
                  <a:srgbClr val="1F497D"/>
                </a:solidFill>
                <a:latin typeface="+mn-lt"/>
              </a:rPr>
              <a:t>Estimación del Saldo Neto Migratorio promedio anual:  -145 mil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845655" y="1166908"/>
            <a:ext cx="739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Millones</a:t>
            </a:r>
            <a:endParaRPr lang="es-MX" sz="1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15801" y="1981351"/>
            <a:ext cx="108821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 algn="ctr"/>
            <a:r>
              <a:rPr lang="en-US" b="1" dirty="0" smtClean="0">
                <a:solidFill>
                  <a:srgbClr val="E46C0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1 112 273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653968" y="2581833"/>
            <a:ext cx="108821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 algn="ctr"/>
            <a:r>
              <a:rPr lang="en-US" b="1" dirty="0" smtClean="0">
                <a:solidFill>
                  <a:srgbClr val="E46C0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723 310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360193" y="3123067"/>
            <a:ext cx="108821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 algn="ctr"/>
            <a:r>
              <a:rPr lang="en-US" b="1" dirty="0" smtClean="0">
                <a:solidFill>
                  <a:srgbClr val="E46C0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350 719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026020" y="5743174"/>
            <a:ext cx="653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Nota: Emigrantes y migrantes de retorno no suma el total, porque no se grafica el no especificado.</a:t>
            </a:r>
            <a:endParaRPr lang="es-MX" sz="12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4" grpId="0"/>
      <p:bldP spid="8" grpId="0"/>
      <p:bldP spid="6" grpId="0"/>
      <p:bldP spid="9" grpId="0"/>
      <p:bldP spid="10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2 Gráfico"/>
          <p:cNvGraphicFramePr/>
          <p:nvPr/>
        </p:nvGraphicFramePr>
        <p:xfrm>
          <a:off x="1694461" y="1554480"/>
          <a:ext cx="5748728" cy="435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488950"/>
            <a:ext cx="9144000" cy="71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hangingPunct="0"/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Porcentaje de migrantes internacionales</a:t>
            </a:r>
          </a:p>
          <a:p>
            <a:pPr algn="ctr" eaLnBrk="0" hangingPunct="0"/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por </a:t>
            </a: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+mj-cs"/>
              </a:rPr>
              <a:t>entidad </a:t>
            </a: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 origen de la migración</a:t>
            </a:r>
          </a:p>
          <a:p>
            <a:pPr algn="ctr" eaLnBrk="0" hangingPunct="0"/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388" y="211138"/>
            <a:ext cx="6333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Migración internacional en el quinquenio 2005-2010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6515" y="720000"/>
            <a:ext cx="1836420" cy="1998348"/>
            <a:chOff x="56515" y="2880000"/>
            <a:chExt cx="1836420" cy="1998348"/>
          </a:xfrm>
        </p:grpSpPr>
        <p:pic>
          <p:nvPicPr>
            <p:cNvPr id="4" name="3 Imagen" descr="c_dem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" y="2880000"/>
              <a:ext cx="1440000" cy="1440000"/>
            </a:xfrm>
            <a:prstGeom prst="rect">
              <a:avLst/>
            </a:prstGeom>
          </p:spPr>
        </p:pic>
        <p:sp>
          <p:nvSpPr>
            <p:cNvPr id="5" name="4 CuadroTexto"/>
            <p:cNvSpPr txBox="1"/>
            <p:nvPr/>
          </p:nvSpPr>
          <p:spPr>
            <a:xfrm>
              <a:off x="56515" y="4324350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demográficas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496378" y="3240000"/>
            <a:ext cx="1836420" cy="2003015"/>
            <a:chOff x="1496378" y="2873098"/>
            <a:chExt cx="1836420" cy="2003015"/>
          </a:xfrm>
        </p:grpSpPr>
        <p:pic>
          <p:nvPicPr>
            <p:cNvPr id="8" name="7 Imagen" descr="c_soc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460" y="2873098"/>
              <a:ext cx="1440000" cy="1440000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/>
          </p:nvSpPr>
          <p:spPr>
            <a:xfrm>
              <a:off x="1496378" y="4322115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sociales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2939415" y="720000"/>
            <a:ext cx="1836420" cy="2000366"/>
            <a:chOff x="2939415" y="2870425"/>
            <a:chExt cx="1836420" cy="2000366"/>
          </a:xfrm>
        </p:grpSpPr>
        <p:pic>
          <p:nvPicPr>
            <p:cNvPr id="11" name="10 Imagen" descr="c_cul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1460" y="2870425"/>
              <a:ext cx="1440000" cy="1440000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/>
          </p:nvSpPr>
          <p:spPr>
            <a:xfrm>
              <a:off x="2939415" y="4316793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culturales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376103" y="3240000"/>
            <a:ext cx="1836420" cy="2001626"/>
            <a:chOff x="4376103" y="2869236"/>
            <a:chExt cx="1836420" cy="2001626"/>
          </a:xfrm>
        </p:grpSpPr>
        <p:pic>
          <p:nvPicPr>
            <p:cNvPr id="14" name="13 Imagen" descr="c_ec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460" y="2869236"/>
              <a:ext cx="1440000" cy="1440000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4376103" y="4316864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económicas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5814378" y="720000"/>
            <a:ext cx="1836420" cy="2006143"/>
            <a:chOff x="5814378" y="2869236"/>
            <a:chExt cx="1836420" cy="2006143"/>
          </a:xfrm>
        </p:grpSpPr>
        <p:pic>
          <p:nvPicPr>
            <p:cNvPr id="17" name="16 Imagen" descr="c_viv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1460" y="2869236"/>
              <a:ext cx="1440000" cy="1440000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5814378" y="4321381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 las viviendas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7250430" y="3240000"/>
            <a:ext cx="1836420" cy="1997320"/>
            <a:chOff x="7250430" y="2872443"/>
            <a:chExt cx="1836420" cy="1997320"/>
          </a:xfrm>
        </p:grpSpPr>
        <p:pic>
          <p:nvPicPr>
            <p:cNvPr id="20" name="19 Imagen" descr="c_ho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51460" y="2872443"/>
              <a:ext cx="1440000" cy="1440000"/>
            </a:xfrm>
            <a:prstGeom prst="rect">
              <a:avLst/>
            </a:prstGeom>
          </p:spPr>
        </p:pic>
        <p:sp>
          <p:nvSpPr>
            <p:cNvPr id="21" name="20 CuadroTexto"/>
            <p:cNvSpPr txBox="1"/>
            <p:nvPr/>
          </p:nvSpPr>
          <p:spPr>
            <a:xfrm>
              <a:off x="7250430" y="4315765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 los hogares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21 Rectángulo"/>
          <p:cNvSpPr/>
          <p:nvPr/>
        </p:nvSpPr>
        <p:spPr>
          <a:xfrm>
            <a:off x="179387" y="898825"/>
            <a:ext cx="748494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Población de 3 a 5 años que asiste a la escuela según sexo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Población de 3 a 5 años que asiste a la escuela por tamaño de localidad y sexo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Población de 6 a 14 años que asiste a la escuela según sexo, 1990-2010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Población de 6 a 14 años que asiste a la escuela por entidad federativa</a:t>
            </a:r>
            <a:endParaRPr lang="es-ES" sz="15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Población de 6 a 14 años que asiste a la escuela IDH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Población de 15 a 24 años que asiste a la escuela según sexo, 1990-2010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Tasa de analfabetismo, 1990-2010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Población analfabeta según sexo, 1990-2010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Tasa de analfabetismo por grandes grupos de edad y sexo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Tasa de analfabetismo por entidad federativa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Grado promedio 15 años y más según sexo, 1990-2010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Grado promedio 15 años y más por entidad federativa</a:t>
            </a: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Municipios con mayor y menor grado promedio de escolaridad</a:t>
            </a: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Condición de </a:t>
            </a:r>
            <a:r>
              <a:rPr lang="es-MX" sz="15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derechohabiencia</a:t>
            </a: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a servicios de salud, 2000 y 2010</a:t>
            </a: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Derechohabiente por tipo de institución de salud</a:t>
            </a: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Población usuaria de servicios de salud por institución, 2000 y 2010</a:t>
            </a: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Población con discapacidad y su distribución según sexo</a:t>
            </a: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Población con discapacidad por grandes grupos de edad y sexo</a:t>
            </a: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Población con discapacidad por tipo de limitación</a:t>
            </a: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Población con discapacidad por causa</a:t>
            </a: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Situación conyugal, 1990-2010</a:t>
            </a:r>
          </a:p>
        </p:txBody>
      </p:sp>
      <p:sp>
        <p:nvSpPr>
          <p:cNvPr id="24" name="23 Rectángulo">
            <a:hlinkClick r:id="rId9" action="ppaction://hlinksldjump"/>
          </p:cNvPr>
          <p:cNvSpPr/>
          <p:nvPr/>
        </p:nvSpPr>
        <p:spPr>
          <a:xfrm>
            <a:off x="260985" y="982582"/>
            <a:ext cx="4768215" cy="164574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Rectángulo">
            <a:hlinkClick r:id="rId10" action="ppaction://hlinksldjump"/>
          </p:cNvPr>
          <p:cNvSpPr/>
          <p:nvPr/>
        </p:nvSpPr>
        <p:spPr>
          <a:xfrm>
            <a:off x="260985" y="1211094"/>
            <a:ext cx="6339320" cy="160505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Rectángulo">
            <a:hlinkClick r:id="rId11" action="ppaction://hlinksldjump"/>
          </p:cNvPr>
          <p:cNvSpPr/>
          <p:nvPr/>
        </p:nvSpPr>
        <p:spPr>
          <a:xfrm>
            <a:off x="260985" y="1437271"/>
            <a:ext cx="5790680" cy="175397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Rectángulo">
            <a:hlinkClick r:id="rId12" action="ppaction://hlinksldjump"/>
          </p:cNvPr>
          <p:cNvSpPr/>
          <p:nvPr/>
        </p:nvSpPr>
        <p:spPr>
          <a:xfrm>
            <a:off x="260985" y="1674097"/>
            <a:ext cx="5757430" cy="171327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Rectángulo">
            <a:hlinkClick r:id="rId13" action="ppaction://hlinksldjump"/>
          </p:cNvPr>
          <p:cNvSpPr/>
          <p:nvPr/>
        </p:nvSpPr>
        <p:spPr>
          <a:xfrm>
            <a:off x="231283" y="1897150"/>
            <a:ext cx="4324092" cy="164405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Rectángulo">
            <a:hlinkClick r:id="rId14" action="ppaction://hlinksldjump"/>
          </p:cNvPr>
          <p:cNvSpPr/>
          <p:nvPr/>
        </p:nvSpPr>
        <p:spPr>
          <a:xfrm>
            <a:off x="256223" y="2131640"/>
            <a:ext cx="5886882" cy="154359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Rectángulo">
            <a:hlinkClick r:id="rId15" action="ppaction://hlinksldjump"/>
          </p:cNvPr>
          <p:cNvSpPr/>
          <p:nvPr/>
        </p:nvSpPr>
        <p:spPr>
          <a:xfrm>
            <a:off x="256221" y="2590644"/>
            <a:ext cx="3725575" cy="152555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Rectángulo">
            <a:hlinkClick r:id="rId16" action="ppaction://hlinksldjump"/>
          </p:cNvPr>
          <p:cNvSpPr/>
          <p:nvPr/>
        </p:nvSpPr>
        <p:spPr>
          <a:xfrm>
            <a:off x="221989" y="2346616"/>
            <a:ext cx="2945160" cy="163828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Rectángulo">
            <a:hlinkClick r:id="rId17" action="ppaction://hlinksldjump"/>
          </p:cNvPr>
          <p:cNvSpPr/>
          <p:nvPr/>
        </p:nvSpPr>
        <p:spPr>
          <a:xfrm>
            <a:off x="251459" y="2812421"/>
            <a:ext cx="4769428" cy="171848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33 Rectángulo">
            <a:hlinkClick r:id="rId18" action="ppaction://hlinksldjump"/>
          </p:cNvPr>
          <p:cNvSpPr/>
          <p:nvPr/>
        </p:nvSpPr>
        <p:spPr>
          <a:xfrm>
            <a:off x="251459" y="3046910"/>
            <a:ext cx="3805152" cy="153489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34 Rectángulo">
            <a:hlinkClick r:id="rId19" action="ppaction://hlinksldjump"/>
          </p:cNvPr>
          <p:cNvSpPr/>
          <p:nvPr/>
        </p:nvSpPr>
        <p:spPr>
          <a:xfrm>
            <a:off x="226520" y="3258798"/>
            <a:ext cx="4553298" cy="174358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35 Rectángulo">
            <a:hlinkClick r:id="rId20" action="ppaction://hlinksldjump"/>
          </p:cNvPr>
          <p:cNvSpPr/>
          <p:nvPr/>
        </p:nvSpPr>
        <p:spPr>
          <a:xfrm>
            <a:off x="243146" y="3493286"/>
            <a:ext cx="4503421" cy="164313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37 Rectángulo">
            <a:hlinkClick r:id="rId21" action="ppaction://hlinksldjump"/>
          </p:cNvPr>
          <p:cNvSpPr/>
          <p:nvPr/>
        </p:nvSpPr>
        <p:spPr>
          <a:xfrm>
            <a:off x="232287" y="3709740"/>
            <a:ext cx="5195924" cy="180615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Rectángulo">
            <a:hlinkClick r:id="rId22" action="ppaction://hlinksldjump"/>
          </p:cNvPr>
          <p:cNvSpPr/>
          <p:nvPr/>
        </p:nvSpPr>
        <p:spPr>
          <a:xfrm>
            <a:off x="232287" y="3952733"/>
            <a:ext cx="5345553" cy="178692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39 Rectángulo">
            <a:hlinkClick r:id="rId23" action="ppaction://hlinksldjump"/>
          </p:cNvPr>
          <p:cNvSpPr/>
          <p:nvPr/>
        </p:nvSpPr>
        <p:spPr>
          <a:xfrm>
            <a:off x="223640" y="4175179"/>
            <a:ext cx="4049100" cy="155752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41 Rectángulo">
            <a:hlinkClick r:id="rId24" action="ppaction://hlinksldjump"/>
          </p:cNvPr>
          <p:cNvSpPr/>
          <p:nvPr/>
        </p:nvSpPr>
        <p:spPr>
          <a:xfrm>
            <a:off x="233799" y="4400165"/>
            <a:ext cx="5535233" cy="180147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42 Rectángulo">
            <a:hlinkClick r:id="rId25" action="ppaction://hlinksldjump"/>
          </p:cNvPr>
          <p:cNvSpPr/>
          <p:nvPr/>
        </p:nvSpPr>
        <p:spPr>
          <a:xfrm>
            <a:off x="239119" y="4634586"/>
            <a:ext cx="4640452" cy="170170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44 Rectángulo">
            <a:hlinkClick r:id="rId26" action="ppaction://hlinksldjump"/>
          </p:cNvPr>
          <p:cNvSpPr/>
          <p:nvPr/>
        </p:nvSpPr>
        <p:spPr>
          <a:xfrm>
            <a:off x="246434" y="4865615"/>
            <a:ext cx="5181777" cy="180209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46 Rectángulo">
            <a:hlinkClick r:id="rId27" action="ppaction://hlinksldjump"/>
          </p:cNvPr>
          <p:cNvSpPr/>
          <p:nvPr/>
        </p:nvSpPr>
        <p:spPr>
          <a:xfrm>
            <a:off x="242777" y="5088333"/>
            <a:ext cx="4187907" cy="156998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47 Rectángulo">
            <a:hlinkClick r:id="rId28" action="ppaction://hlinksldjump"/>
          </p:cNvPr>
          <p:cNvSpPr/>
          <p:nvPr/>
        </p:nvSpPr>
        <p:spPr>
          <a:xfrm>
            <a:off x="242777" y="5335724"/>
            <a:ext cx="3223630" cy="175614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48 Rectángulo">
            <a:hlinkClick r:id="rId29" action="ppaction://hlinksldjump"/>
          </p:cNvPr>
          <p:cNvSpPr/>
          <p:nvPr/>
        </p:nvSpPr>
        <p:spPr>
          <a:xfrm>
            <a:off x="242778" y="5549858"/>
            <a:ext cx="2658364" cy="169297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2.29986E-6 L 0.6316 -0.43128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/>
      <p:bldP spid="24" grpId="0" animBg="1" autoUpdateAnimBg="0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5" grpId="0" animBg="1"/>
      <p:bldP spid="47" grpId="0" animBg="1"/>
      <p:bldP spid="48" grpId="0" animBg="1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Porcentaje de población de 3 a 5 años que asiste</a:t>
            </a:r>
            <a:br>
              <a:rPr lang="es-MX" dirty="0" smtClean="0"/>
            </a:br>
            <a:r>
              <a:rPr lang="es-MX" dirty="0" smtClean="0"/>
              <a:t>a la escuela según sexo</a:t>
            </a:r>
            <a:endParaRPr lang="es-MX" dirty="0"/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143000" y="2108410"/>
          <a:ext cx="6858000" cy="340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20 Grupo"/>
          <p:cNvGrpSpPr/>
          <p:nvPr/>
        </p:nvGrpSpPr>
        <p:grpSpPr>
          <a:xfrm>
            <a:off x="56515" y="720000"/>
            <a:ext cx="1836420" cy="1998348"/>
            <a:chOff x="56515" y="2880000"/>
            <a:chExt cx="1836420" cy="1998348"/>
          </a:xfrm>
        </p:grpSpPr>
        <p:pic>
          <p:nvPicPr>
            <p:cNvPr id="6" name="5 Imagen" descr="c_dem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" y="2880000"/>
              <a:ext cx="1440000" cy="1440000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56515" y="4324350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demográficas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1496378" y="3240000"/>
            <a:ext cx="1836420" cy="2003015"/>
            <a:chOff x="1496378" y="2873098"/>
            <a:chExt cx="1836420" cy="2003015"/>
          </a:xfrm>
        </p:grpSpPr>
        <p:pic>
          <p:nvPicPr>
            <p:cNvPr id="7" name="6 Imagen" descr="c_soc1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1460" y="2873098"/>
              <a:ext cx="1440000" cy="1440000"/>
            </a:xfrm>
            <a:prstGeom prst="rect">
              <a:avLst/>
            </a:prstGeom>
          </p:spPr>
        </p:pic>
        <p:sp>
          <p:nvSpPr>
            <p:cNvPr id="16" name="15 CuadroTexto"/>
            <p:cNvSpPr txBox="1"/>
            <p:nvPr/>
          </p:nvSpPr>
          <p:spPr>
            <a:xfrm>
              <a:off x="1496378" y="4322115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sociales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2939415" y="720000"/>
            <a:ext cx="1836420" cy="2000366"/>
            <a:chOff x="2939415" y="2870425"/>
            <a:chExt cx="1836420" cy="2000366"/>
          </a:xfrm>
        </p:grpSpPr>
        <p:pic>
          <p:nvPicPr>
            <p:cNvPr id="8" name="7 Imagen" descr="c_cult.pn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1460" y="2870425"/>
              <a:ext cx="1440000" cy="1440000"/>
            </a:xfrm>
            <a:prstGeom prst="rect">
              <a:avLst/>
            </a:prstGeom>
          </p:spPr>
        </p:pic>
        <p:sp>
          <p:nvSpPr>
            <p:cNvPr id="17" name="16 CuadroTexto"/>
            <p:cNvSpPr txBox="1"/>
            <p:nvPr/>
          </p:nvSpPr>
          <p:spPr>
            <a:xfrm>
              <a:off x="2939415" y="4316793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culturales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4376103" y="3240000"/>
            <a:ext cx="1836420" cy="2001626"/>
            <a:chOff x="4376103" y="2869236"/>
            <a:chExt cx="1836420" cy="2001626"/>
          </a:xfrm>
        </p:grpSpPr>
        <p:pic>
          <p:nvPicPr>
            <p:cNvPr id="9" name="8 Imagen" descr="c_eco.pn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1460" y="2869236"/>
              <a:ext cx="1440000" cy="1440000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4376103" y="4316864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económicas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5814378" y="720000"/>
            <a:ext cx="1836420" cy="2006143"/>
            <a:chOff x="5814378" y="2869236"/>
            <a:chExt cx="1836420" cy="2006143"/>
          </a:xfrm>
        </p:grpSpPr>
        <p:pic>
          <p:nvPicPr>
            <p:cNvPr id="10" name="9 Imagen" descr="c_viv.png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11460" y="2869236"/>
              <a:ext cx="1440000" cy="1440000"/>
            </a:xfrm>
            <a:prstGeom prst="rect">
              <a:avLst/>
            </a:prstGeom>
          </p:spPr>
        </p:pic>
        <p:sp>
          <p:nvSpPr>
            <p:cNvPr id="19" name="18 CuadroTexto"/>
            <p:cNvSpPr txBox="1"/>
            <p:nvPr/>
          </p:nvSpPr>
          <p:spPr>
            <a:xfrm>
              <a:off x="5814378" y="4321381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 las viviendas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7250430" y="3240000"/>
            <a:ext cx="1836420" cy="1997320"/>
            <a:chOff x="7250430" y="2872443"/>
            <a:chExt cx="1836420" cy="1997320"/>
          </a:xfrm>
        </p:grpSpPr>
        <p:pic>
          <p:nvPicPr>
            <p:cNvPr id="11" name="10 Imagen" descr="c_hog.png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51460" y="2872443"/>
              <a:ext cx="1440000" cy="1440000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7250430" y="4315765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 los hogares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2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Porcentaje de población de 3 a 5 años que asiste</a:t>
            </a:r>
            <a:br>
              <a:rPr lang="es-MX" dirty="0" smtClean="0"/>
            </a:br>
            <a:r>
              <a:rPr lang="es-MX" dirty="0" smtClean="0"/>
              <a:t>a la escuela por tamaño de localidad y sexo</a:t>
            </a:r>
            <a:endParaRPr lang="es-MX" dirty="0"/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1562296" y="1285874"/>
          <a:ext cx="6200776" cy="4480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Porcentaje de población de 6 a 14 años que asiste</a:t>
            </a:r>
            <a:br>
              <a:rPr lang="es-MX" dirty="0" smtClean="0"/>
            </a:br>
            <a:r>
              <a:rPr lang="es-MX" dirty="0" smtClean="0"/>
              <a:t>a la escuela según sexo, 1990, 2000 y 2010</a:t>
            </a:r>
            <a:endParaRPr lang="es-MX" dirty="0"/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154493" y="1492464"/>
          <a:ext cx="6819900" cy="426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14068" y="1353725"/>
            <a:ext cx="5565775" cy="3752850"/>
            <a:chOff x="1804" y="1311"/>
            <a:chExt cx="3506" cy="2364"/>
          </a:xfrm>
          <a:noFill/>
        </p:grpSpPr>
        <p:sp>
          <p:nvSpPr>
            <p:cNvPr id="277" name="Freeform 6"/>
            <p:cNvSpPr>
              <a:spLocks/>
            </p:cNvSpPr>
            <p:nvPr/>
          </p:nvSpPr>
          <p:spPr bwMode="auto">
            <a:xfrm>
              <a:off x="1962" y="1920"/>
              <a:ext cx="618" cy="712"/>
            </a:xfrm>
            <a:custGeom>
              <a:avLst/>
              <a:gdLst/>
              <a:ahLst/>
              <a:cxnLst>
                <a:cxn ang="0">
                  <a:pos x="602" y="776"/>
                </a:cxn>
                <a:cxn ang="0">
                  <a:pos x="577" y="772"/>
                </a:cxn>
                <a:cxn ang="0">
                  <a:pos x="651" y="825"/>
                </a:cxn>
                <a:cxn ang="0">
                  <a:pos x="745" y="913"/>
                </a:cxn>
                <a:cxn ang="0">
                  <a:pos x="796" y="995"/>
                </a:cxn>
                <a:cxn ang="0">
                  <a:pos x="843" y="1063"/>
                </a:cxn>
                <a:cxn ang="0">
                  <a:pos x="929" y="979"/>
                </a:cxn>
                <a:cxn ang="0">
                  <a:pos x="887" y="907"/>
                </a:cxn>
                <a:cxn ang="0">
                  <a:pos x="840" y="829"/>
                </a:cxn>
                <a:cxn ang="0">
                  <a:pos x="780" y="786"/>
                </a:cxn>
                <a:cxn ang="0">
                  <a:pos x="765" y="828"/>
                </a:cxn>
                <a:cxn ang="0">
                  <a:pos x="760" y="808"/>
                </a:cxn>
                <a:cxn ang="0">
                  <a:pos x="727" y="794"/>
                </a:cxn>
                <a:cxn ang="0">
                  <a:pos x="722" y="684"/>
                </a:cxn>
                <a:cxn ang="0">
                  <a:pos x="675" y="582"/>
                </a:cxn>
                <a:cxn ang="0">
                  <a:pos x="653" y="536"/>
                </a:cxn>
                <a:cxn ang="0">
                  <a:pos x="619" y="453"/>
                </a:cxn>
                <a:cxn ang="0">
                  <a:pos x="614" y="376"/>
                </a:cxn>
                <a:cxn ang="0">
                  <a:pos x="591" y="320"/>
                </a:cxn>
                <a:cxn ang="0">
                  <a:pos x="546" y="310"/>
                </a:cxn>
                <a:cxn ang="0">
                  <a:pos x="533" y="316"/>
                </a:cxn>
                <a:cxn ang="0">
                  <a:pos x="519" y="248"/>
                </a:cxn>
                <a:cxn ang="0">
                  <a:pos x="491" y="198"/>
                </a:cxn>
                <a:cxn ang="0">
                  <a:pos x="461" y="123"/>
                </a:cxn>
                <a:cxn ang="0">
                  <a:pos x="409" y="77"/>
                </a:cxn>
                <a:cxn ang="0">
                  <a:pos x="164" y="0"/>
                </a:cxn>
                <a:cxn ang="0">
                  <a:pos x="155" y="30"/>
                </a:cxn>
                <a:cxn ang="0">
                  <a:pos x="175" y="36"/>
                </a:cxn>
                <a:cxn ang="0">
                  <a:pos x="164" y="51"/>
                </a:cxn>
                <a:cxn ang="0">
                  <a:pos x="132" y="29"/>
                </a:cxn>
                <a:cxn ang="0">
                  <a:pos x="71" y="47"/>
                </a:cxn>
                <a:cxn ang="0">
                  <a:pos x="9" y="28"/>
                </a:cxn>
                <a:cxn ang="0">
                  <a:pos x="29" y="64"/>
                </a:cxn>
                <a:cxn ang="0">
                  <a:pos x="55" y="98"/>
                </a:cxn>
                <a:cxn ang="0">
                  <a:pos x="91" y="156"/>
                </a:cxn>
                <a:cxn ang="0">
                  <a:pos x="130" y="176"/>
                </a:cxn>
                <a:cxn ang="0">
                  <a:pos x="199" y="221"/>
                </a:cxn>
                <a:cxn ang="0">
                  <a:pos x="225" y="259"/>
                </a:cxn>
                <a:cxn ang="0">
                  <a:pos x="259" y="246"/>
                </a:cxn>
                <a:cxn ang="0">
                  <a:pos x="301" y="266"/>
                </a:cxn>
                <a:cxn ang="0">
                  <a:pos x="328" y="229"/>
                </a:cxn>
                <a:cxn ang="0">
                  <a:pos x="323" y="262"/>
                </a:cxn>
                <a:cxn ang="0">
                  <a:pos x="326" y="272"/>
                </a:cxn>
                <a:cxn ang="0">
                  <a:pos x="335" y="320"/>
                </a:cxn>
                <a:cxn ang="0">
                  <a:pos x="363" y="346"/>
                </a:cxn>
                <a:cxn ang="0">
                  <a:pos x="401" y="370"/>
                </a:cxn>
                <a:cxn ang="0">
                  <a:pos x="457" y="420"/>
                </a:cxn>
                <a:cxn ang="0">
                  <a:pos x="477" y="463"/>
                </a:cxn>
                <a:cxn ang="0">
                  <a:pos x="487" y="513"/>
                </a:cxn>
                <a:cxn ang="0">
                  <a:pos x="493" y="504"/>
                </a:cxn>
                <a:cxn ang="0">
                  <a:pos x="485" y="548"/>
                </a:cxn>
                <a:cxn ang="0">
                  <a:pos x="481" y="577"/>
                </a:cxn>
                <a:cxn ang="0">
                  <a:pos x="463" y="633"/>
                </a:cxn>
                <a:cxn ang="0">
                  <a:pos x="463" y="652"/>
                </a:cxn>
                <a:cxn ang="0">
                  <a:pos x="475" y="650"/>
                </a:cxn>
                <a:cxn ang="0">
                  <a:pos x="471" y="686"/>
                </a:cxn>
                <a:cxn ang="0">
                  <a:pos x="481" y="668"/>
                </a:cxn>
                <a:cxn ang="0">
                  <a:pos x="491" y="669"/>
                </a:cxn>
                <a:cxn ang="0">
                  <a:pos x="524" y="733"/>
                </a:cxn>
                <a:cxn ang="0">
                  <a:pos x="523" y="723"/>
                </a:cxn>
                <a:cxn ang="0">
                  <a:pos x="545" y="717"/>
                </a:cxn>
              </a:cxnLst>
              <a:rect l="0" t="0" r="r" b="b"/>
              <a:pathLst>
                <a:path w="930" h="1071">
                  <a:moveTo>
                    <a:pt x="555" y="744"/>
                  </a:moveTo>
                  <a:lnTo>
                    <a:pt x="555" y="746"/>
                  </a:lnTo>
                  <a:lnTo>
                    <a:pt x="559" y="749"/>
                  </a:lnTo>
                  <a:lnTo>
                    <a:pt x="560" y="751"/>
                  </a:lnTo>
                  <a:lnTo>
                    <a:pt x="570" y="754"/>
                  </a:lnTo>
                  <a:lnTo>
                    <a:pt x="571" y="758"/>
                  </a:lnTo>
                  <a:lnTo>
                    <a:pt x="573" y="760"/>
                  </a:lnTo>
                  <a:lnTo>
                    <a:pt x="574" y="761"/>
                  </a:lnTo>
                  <a:lnTo>
                    <a:pt x="592" y="770"/>
                  </a:lnTo>
                  <a:lnTo>
                    <a:pt x="593" y="774"/>
                  </a:lnTo>
                  <a:lnTo>
                    <a:pt x="596" y="774"/>
                  </a:lnTo>
                  <a:lnTo>
                    <a:pt x="599" y="774"/>
                  </a:lnTo>
                  <a:lnTo>
                    <a:pt x="602" y="776"/>
                  </a:lnTo>
                  <a:lnTo>
                    <a:pt x="604" y="778"/>
                  </a:lnTo>
                  <a:lnTo>
                    <a:pt x="603" y="780"/>
                  </a:lnTo>
                  <a:lnTo>
                    <a:pt x="599" y="778"/>
                  </a:lnTo>
                  <a:lnTo>
                    <a:pt x="596" y="777"/>
                  </a:lnTo>
                  <a:lnTo>
                    <a:pt x="593" y="775"/>
                  </a:lnTo>
                  <a:lnTo>
                    <a:pt x="555" y="756"/>
                  </a:lnTo>
                  <a:lnTo>
                    <a:pt x="543" y="756"/>
                  </a:lnTo>
                  <a:lnTo>
                    <a:pt x="541" y="759"/>
                  </a:lnTo>
                  <a:lnTo>
                    <a:pt x="540" y="762"/>
                  </a:lnTo>
                  <a:lnTo>
                    <a:pt x="541" y="765"/>
                  </a:lnTo>
                  <a:lnTo>
                    <a:pt x="547" y="766"/>
                  </a:lnTo>
                  <a:lnTo>
                    <a:pt x="550" y="768"/>
                  </a:lnTo>
                  <a:lnTo>
                    <a:pt x="577" y="772"/>
                  </a:lnTo>
                  <a:lnTo>
                    <a:pt x="586" y="777"/>
                  </a:lnTo>
                  <a:lnTo>
                    <a:pt x="603" y="783"/>
                  </a:lnTo>
                  <a:lnTo>
                    <a:pt x="617" y="794"/>
                  </a:lnTo>
                  <a:lnTo>
                    <a:pt x="619" y="794"/>
                  </a:lnTo>
                  <a:lnTo>
                    <a:pt x="627" y="794"/>
                  </a:lnTo>
                  <a:lnTo>
                    <a:pt x="624" y="795"/>
                  </a:lnTo>
                  <a:lnTo>
                    <a:pt x="621" y="795"/>
                  </a:lnTo>
                  <a:lnTo>
                    <a:pt x="626" y="799"/>
                  </a:lnTo>
                  <a:lnTo>
                    <a:pt x="627" y="802"/>
                  </a:lnTo>
                  <a:lnTo>
                    <a:pt x="638" y="808"/>
                  </a:lnTo>
                  <a:lnTo>
                    <a:pt x="645" y="816"/>
                  </a:lnTo>
                  <a:lnTo>
                    <a:pt x="649" y="818"/>
                  </a:lnTo>
                  <a:lnTo>
                    <a:pt x="651" y="825"/>
                  </a:lnTo>
                  <a:lnTo>
                    <a:pt x="656" y="831"/>
                  </a:lnTo>
                  <a:lnTo>
                    <a:pt x="660" y="835"/>
                  </a:lnTo>
                  <a:lnTo>
                    <a:pt x="663" y="840"/>
                  </a:lnTo>
                  <a:lnTo>
                    <a:pt x="674" y="847"/>
                  </a:lnTo>
                  <a:lnTo>
                    <a:pt x="688" y="862"/>
                  </a:lnTo>
                  <a:lnTo>
                    <a:pt x="691" y="867"/>
                  </a:lnTo>
                  <a:lnTo>
                    <a:pt x="691" y="871"/>
                  </a:lnTo>
                  <a:lnTo>
                    <a:pt x="705" y="891"/>
                  </a:lnTo>
                  <a:lnTo>
                    <a:pt x="716" y="900"/>
                  </a:lnTo>
                  <a:lnTo>
                    <a:pt x="720" y="904"/>
                  </a:lnTo>
                  <a:lnTo>
                    <a:pt x="727" y="908"/>
                  </a:lnTo>
                  <a:lnTo>
                    <a:pt x="739" y="909"/>
                  </a:lnTo>
                  <a:lnTo>
                    <a:pt x="745" y="913"/>
                  </a:lnTo>
                  <a:lnTo>
                    <a:pt x="747" y="915"/>
                  </a:lnTo>
                  <a:lnTo>
                    <a:pt x="755" y="918"/>
                  </a:lnTo>
                  <a:lnTo>
                    <a:pt x="757" y="920"/>
                  </a:lnTo>
                  <a:lnTo>
                    <a:pt x="763" y="924"/>
                  </a:lnTo>
                  <a:lnTo>
                    <a:pt x="765" y="930"/>
                  </a:lnTo>
                  <a:lnTo>
                    <a:pt x="773" y="944"/>
                  </a:lnTo>
                  <a:lnTo>
                    <a:pt x="777" y="948"/>
                  </a:lnTo>
                  <a:lnTo>
                    <a:pt x="777" y="952"/>
                  </a:lnTo>
                  <a:lnTo>
                    <a:pt x="780" y="963"/>
                  </a:lnTo>
                  <a:lnTo>
                    <a:pt x="783" y="968"/>
                  </a:lnTo>
                  <a:lnTo>
                    <a:pt x="787" y="972"/>
                  </a:lnTo>
                  <a:lnTo>
                    <a:pt x="794" y="986"/>
                  </a:lnTo>
                  <a:lnTo>
                    <a:pt x="796" y="995"/>
                  </a:lnTo>
                  <a:lnTo>
                    <a:pt x="797" y="1006"/>
                  </a:lnTo>
                  <a:lnTo>
                    <a:pt x="797" y="1007"/>
                  </a:lnTo>
                  <a:lnTo>
                    <a:pt x="797" y="1011"/>
                  </a:lnTo>
                  <a:lnTo>
                    <a:pt x="797" y="1014"/>
                  </a:lnTo>
                  <a:lnTo>
                    <a:pt x="800" y="1034"/>
                  </a:lnTo>
                  <a:lnTo>
                    <a:pt x="801" y="1038"/>
                  </a:lnTo>
                  <a:lnTo>
                    <a:pt x="816" y="1057"/>
                  </a:lnTo>
                  <a:lnTo>
                    <a:pt x="822" y="1062"/>
                  </a:lnTo>
                  <a:lnTo>
                    <a:pt x="829" y="1070"/>
                  </a:lnTo>
                  <a:lnTo>
                    <a:pt x="830" y="1070"/>
                  </a:lnTo>
                  <a:lnTo>
                    <a:pt x="834" y="1069"/>
                  </a:lnTo>
                  <a:lnTo>
                    <a:pt x="844" y="1065"/>
                  </a:lnTo>
                  <a:lnTo>
                    <a:pt x="843" y="1063"/>
                  </a:lnTo>
                  <a:lnTo>
                    <a:pt x="844" y="1061"/>
                  </a:lnTo>
                  <a:lnTo>
                    <a:pt x="845" y="1061"/>
                  </a:lnTo>
                  <a:lnTo>
                    <a:pt x="855" y="1059"/>
                  </a:lnTo>
                  <a:lnTo>
                    <a:pt x="870" y="1052"/>
                  </a:lnTo>
                  <a:lnTo>
                    <a:pt x="875" y="1044"/>
                  </a:lnTo>
                  <a:lnTo>
                    <a:pt x="890" y="1042"/>
                  </a:lnTo>
                  <a:lnTo>
                    <a:pt x="899" y="1038"/>
                  </a:lnTo>
                  <a:lnTo>
                    <a:pt x="901" y="1035"/>
                  </a:lnTo>
                  <a:lnTo>
                    <a:pt x="908" y="1031"/>
                  </a:lnTo>
                  <a:lnTo>
                    <a:pt x="925" y="1008"/>
                  </a:lnTo>
                  <a:lnTo>
                    <a:pt x="927" y="997"/>
                  </a:lnTo>
                  <a:lnTo>
                    <a:pt x="927" y="983"/>
                  </a:lnTo>
                  <a:lnTo>
                    <a:pt x="929" y="979"/>
                  </a:lnTo>
                  <a:lnTo>
                    <a:pt x="929" y="973"/>
                  </a:lnTo>
                  <a:lnTo>
                    <a:pt x="927" y="969"/>
                  </a:lnTo>
                  <a:lnTo>
                    <a:pt x="922" y="963"/>
                  </a:lnTo>
                  <a:lnTo>
                    <a:pt x="922" y="957"/>
                  </a:lnTo>
                  <a:lnTo>
                    <a:pt x="923" y="952"/>
                  </a:lnTo>
                  <a:lnTo>
                    <a:pt x="922" y="946"/>
                  </a:lnTo>
                  <a:lnTo>
                    <a:pt x="913" y="941"/>
                  </a:lnTo>
                  <a:lnTo>
                    <a:pt x="911" y="936"/>
                  </a:lnTo>
                  <a:lnTo>
                    <a:pt x="895" y="932"/>
                  </a:lnTo>
                  <a:lnTo>
                    <a:pt x="883" y="923"/>
                  </a:lnTo>
                  <a:lnTo>
                    <a:pt x="884" y="920"/>
                  </a:lnTo>
                  <a:lnTo>
                    <a:pt x="884" y="916"/>
                  </a:lnTo>
                  <a:lnTo>
                    <a:pt x="887" y="907"/>
                  </a:lnTo>
                  <a:lnTo>
                    <a:pt x="886" y="904"/>
                  </a:lnTo>
                  <a:lnTo>
                    <a:pt x="885" y="896"/>
                  </a:lnTo>
                  <a:lnTo>
                    <a:pt x="883" y="893"/>
                  </a:lnTo>
                  <a:lnTo>
                    <a:pt x="880" y="892"/>
                  </a:lnTo>
                  <a:lnTo>
                    <a:pt x="878" y="888"/>
                  </a:lnTo>
                  <a:lnTo>
                    <a:pt x="869" y="876"/>
                  </a:lnTo>
                  <a:lnTo>
                    <a:pt x="868" y="870"/>
                  </a:lnTo>
                  <a:lnTo>
                    <a:pt x="871" y="852"/>
                  </a:lnTo>
                  <a:lnTo>
                    <a:pt x="870" y="846"/>
                  </a:lnTo>
                  <a:lnTo>
                    <a:pt x="847" y="845"/>
                  </a:lnTo>
                  <a:lnTo>
                    <a:pt x="844" y="843"/>
                  </a:lnTo>
                  <a:lnTo>
                    <a:pt x="841" y="835"/>
                  </a:lnTo>
                  <a:lnTo>
                    <a:pt x="840" y="829"/>
                  </a:lnTo>
                  <a:lnTo>
                    <a:pt x="835" y="819"/>
                  </a:lnTo>
                  <a:lnTo>
                    <a:pt x="833" y="818"/>
                  </a:lnTo>
                  <a:lnTo>
                    <a:pt x="819" y="810"/>
                  </a:lnTo>
                  <a:lnTo>
                    <a:pt x="808" y="799"/>
                  </a:lnTo>
                  <a:lnTo>
                    <a:pt x="805" y="790"/>
                  </a:lnTo>
                  <a:lnTo>
                    <a:pt x="801" y="789"/>
                  </a:lnTo>
                  <a:lnTo>
                    <a:pt x="799" y="785"/>
                  </a:lnTo>
                  <a:lnTo>
                    <a:pt x="800" y="779"/>
                  </a:lnTo>
                  <a:lnTo>
                    <a:pt x="792" y="779"/>
                  </a:lnTo>
                  <a:lnTo>
                    <a:pt x="788" y="778"/>
                  </a:lnTo>
                  <a:lnTo>
                    <a:pt x="785" y="781"/>
                  </a:lnTo>
                  <a:lnTo>
                    <a:pt x="783" y="783"/>
                  </a:lnTo>
                  <a:lnTo>
                    <a:pt x="780" y="786"/>
                  </a:lnTo>
                  <a:lnTo>
                    <a:pt x="780" y="789"/>
                  </a:lnTo>
                  <a:lnTo>
                    <a:pt x="777" y="791"/>
                  </a:lnTo>
                  <a:lnTo>
                    <a:pt x="775" y="792"/>
                  </a:lnTo>
                  <a:lnTo>
                    <a:pt x="777" y="795"/>
                  </a:lnTo>
                  <a:lnTo>
                    <a:pt x="780" y="796"/>
                  </a:lnTo>
                  <a:lnTo>
                    <a:pt x="781" y="798"/>
                  </a:lnTo>
                  <a:lnTo>
                    <a:pt x="781" y="805"/>
                  </a:lnTo>
                  <a:lnTo>
                    <a:pt x="781" y="808"/>
                  </a:lnTo>
                  <a:lnTo>
                    <a:pt x="779" y="826"/>
                  </a:lnTo>
                  <a:lnTo>
                    <a:pt x="773" y="828"/>
                  </a:lnTo>
                  <a:lnTo>
                    <a:pt x="771" y="827"/>
                  </a:lnTo>
                  <a:lnTo>
                    <a:pt x="767" y="828"/>
                  </a:lnTo>
                  <a:lnTo>
                    <a:pt x="765" y="828"/>
                  </a:lnTo>
                  <a:lnTo>
                    <a:pt x="765" y="826"/>
                  </a:lnTo>
                  <a:lnTo>
                    <a:pt x="765" y="823"/>
                  </a:lnTo>
                  <a:lnTo>
                    <a:pt x="761" y="820"/>
                  </a:lnTo>
                  <a:lnTo>
                    <a:pt x="760" y="817"/>
                  </a:lnTo>
                  <a:lnTo>
                    <a:pt x="761" y="814"/>
                  </a:lnTo>
                  <a:lnTo>
                    <a:pt x="764" y="813"/>
                  </a:lnTo>
                  <a:lnTo>
                    <a:pt x="765" y="814"/>
                  </a:lnTo>
                  <a:lnTo>
                    <a:pt x="768" y="814"/>
                  </a:lnTo>
                  <a:lnTo>
                    <a:pt x="771" y="814"/>
                  </a:lnTo>
                  <a:lnTo>
                    <a:pt x="773" y="812"/>
                  </a:lnTo>
                  <a:lnTo>
                    <a:pt x="774" y="808"/>
                  </a:lnTo>
                  <a:lnTo>
                    <a:pt x="765" y="808"/>
                  </a:lnTo>
                  <a:lnTo>
                    <a:pt x="760" y="808"/>
                  </a:lnTo>
                  <a:lnTo>
                    <a:pt x="759" y="810"/>
                  </a:lnTo>
                  <a:lnTo>
                    <a:pt x="757" y="811"/>
                  </a:lnTo>
                  <a:lnTo>
                    <a:pt x="755" y="811"/>
                  </a:lnTo>
                  <a:lnTo>
                    <a:pt x="751" y="812"/>
                  </a:lnTo>
                  <a:lnTo>
                    <a:pt x="749" y="812"/>
                  </a:lnTo>
                  <a:lnTo>
                    <a:pt x="742" y="806"/>
                  </a:lnTo>
                  <a:lnTo>
                    <a:pt x="741" y="803"/>
                  </a:lnTo>
                  <a:lnTo>
                    <a:pt x="736" y="803"/>
                  </a:lnTo>
                  <a:lnTo>
                    <a:pt x="733" y="804"/>
                  </a:lnTo>
                  <a:lnTo>
                    <a:pt x="733" y="802"/>
                  </a:lnTo>
                  <a:lnTo>
                    <a:pt x="730" y="798"/>
                  </a:lnTo>
                  <a:lnTo>
                    <a:pt x="727" y="797"/>
                  </a:lnTo>
                  <a:lnTo>
                    <a:pt x="727" y="794"/>
                  </a:lnTo>
                  <a:lnTo>
                    <a:pt x="716" y="783"/>
                  </a:lnTo>
                  <a:lnTo>
                    <a:pt x="715" y="778"/>
                  </a:lnTo>
                  <a:lnTo>
                    <a:pt x="714" y="755"/>
                  </a:lnTo>
                  <a:lnTo>
                    <a:pt x="712" y="750"/>
                  </a:lnTo>
                  <a:lnTo>
                    <a:pt x="709" y="746"/>
                  </a:lnTo>
                  <a:lnTo>
                    <a:pt x="708" y="740"/>
                  </a:lnTo>
                  <a:lnTo>
                    <a:pt x="707" y="730"/>
                  </a:lnTo>
                  <a:lnTo>
                    <a:pt x="713" y="703"/>
                  </a:lnTo>
                  <a:lnTo>
                    <a:pt x="717" y="702"/>
                  </a:lnTo>
                  <a:lnTo>
                    <a:pt x="720" y="697"/>
                  </a:lnTo>
                  <a:lnTo>
                    <a:pt x="721" y="692"/>
                  </a:lnTo>
                  <a:lnTo>
                    <a:pt x="722" y="688"/>
                  </a:lnTo>
                  <a:lnTo>
                    <a:pt x="722" y="684"/>
                  </a:lnTo>
                  <a:lnTo>
                    <a:pt x="719" y="678"/>
                  </a:lnTo>
                  <a:lnTo>
                    <a:pt x="716" y="668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08" y="650"/>
                  </a:lnTo>
                  <a:lnTo>
                    <a:pt x="700" y="641"/>
                  </a:lnTo>
                  <a:lnTo>
                    <a:pt x="695" y="638"/>
                  </a:lnTo>
                  <a:lnTo>
                    <a:pt x="685" y="628"/>
                  </a:lnTo>
                  <a:lnTo>
                    <a:pt x="681" y="622"/>
                  </a:lnTo>
                  <a:lnTo>
                    <a:pt x="678" y="620"/>
                  </a:lnTo>
                  <a:lnTo>
                    <a:pt x="677" y="615"/>
                  </a:lnTo>
                  <a:lnTo>
                    <a:pt x="678" y="590"/>
                  </a:lnTo>
                  <a:lnTo>
                    <a:pt x="675" y="582"/>
                  </a:lnTo>
                  <a:lnTo>
                    <a:pt x="677" y="578"/>
                  </a:lnTo>
                  <a:lnTo>
                    <a:pt x="674" y="574"/>
                  </a:lnTo>
                  <a:lnTo>
                    <a:pt x="673" y="570"/>
                  </a:lnTo>
                  <a:lnTo>
                    <a:pt x="671" y="567"/>
                  </a:lnTo>
                  <a:lnTo>
                    <a:pt x="669" y="562"/>
                  </a:lnTo>
                  <a:lnTo>
                    <a:pt x="671" y="559"/>
                  </a:lnTo>
                  <a:lnTo>
                    <a:pt x="671" y="551"/>
                  </a:lnTo>
                  <a:lnTo>
                    <a:pt x="668" y="542"/>
                  </a:lnTo>
                  <a:lnTo>
                    <a:pt x="666" y="542"/>
                  </a:lnTo>
                  <a:lnTo>
                    <a:pt x="665" y="540"/>
                  </a:lnTo>
                  <a:lnTo>
                    <a:pt x="659" y="538"/>
                  </a:lnTo>
                  <a:lnTo>
                    <a:pt x="656" y="538"/>
                  </a:lnTo>
                  <a:lnTo>
                    <a:pt x="653" y="536"/>
                  </a:lnTo>
                  <a:lnTo>
                    <a:pt x="651" y="534"/>
                  </a:lnTo>
                  <a:lnTo>
                    <a:pt x="650" y="530"/>
                  </a:lnTo>
                  <a:lnTo>
                    <a:pt x="649" y="527"/>
                  </a:lnTo>
                  <a:lnTo>
                    <a:pt x="646" y="525"/>
                  </a:lnTo>
                  <a:lnTo>
                    <a:pt x="639" y="510"/>
                  </a:lnTo>
                  <a:lnTo>
                    <a:pt x="638" y="504"/>
                  </a:lnTo>
                  <a:lnTo>
                    <a:pt x="631" y="497"/>
                  </a:lnTo>
                  <a:lnTo>
                    <a:pt x="621" y="480"/>
                  </a:lnTo>
                  <a:lnTo>
                    <a:pt x="619" y="472"/>
                  </a:lnTo>
                  <a:lnTo>
                    <a:pt x="624" y="472"/>
                  </a:lnTo>
                  <a:lnTo>
                    <a:pt x="624" y="468"/>
                  </a:lnTo>
                  <a:lnTo>
                    <a:pt x="619" y="468"/>
                  </a:lnTo>
                  <a:lnTo>
                    <a:pt x="619" y="453"/>
                  </a:lnTo>
                  <a:lnTo>
                    <a:pt x="621" y="449"/>
                  </a:lnTo>
                  <a:lnTo>
                    <a:pt x="625" y="438"/>
                  </a:lnTo>
                  <a:lnTo>
                    <a:pt x="627" y="436"/>
                  </a:lnTo>
                  <a:lnTo>
                    <a:pt x="627" y="432"/>
                  </a:lnTo>
                  <a:lnTo>
                    <a:pt x="624" y="427"/>
                  </a:lnTo>
                  <a:lnTo>
                    <a:pt x="621" y="417"/>
                  </a:lnTo>
                  <a:lnTo>
                    <a:pt x="619" y="411"/>
                  </a:lnTo>
                  <a:lnTo>
                    <a:pt x="614" y="410"/>
                  </a:lnTo>
                  <a:lnTo>
                    <a:pt x="614" y="406"/>
                  </a:lnTo>
                  <a:lnTo>
                    <a:pt x="613" y="397"/>
                  </a:lnTo>
                  <a:lnTo>
                    <a:pt x="616" y="384"/>
                  </a:lnTo>
                  <a:lnTo>
                    <a:pt x="616" y="379"/>
                  </a:lnTo>
                  <a:lnTo>
                    <a:pt x="614" y="376"/>
                  </a:lnTo>
                  <a:lnTo>
                    <a:pt x="612" y="375"/>
                  </a:lnTo>
                  <a:lnTo>
                    <a:pt x="607" y="370"/>
                  </a:lnTo>
                  <a:lnTo>
                    <a:pt x="604" y="358"/>
                  </a:lnTo>
                  <a:lnTo>
                    <a:pt x="606" y="351"/>
                  </a:lnTo>
                  <a:lnTo>
                    <a:pt x="608" y="350"/>
                  </a:lnTo>
                  <a:lnTo>
                    <a:pt x="610" y="348"/>
                  </a:lnTo>
                  <a:lnTo>
                    <a:pt x="612" y="343"/>
                  </a:lnTo>
                  <a:lnTo>
                    <a:pt x="608" y="339"/>
                  </a:lnTo>
                  <a:lnTo>
                    <a:pt x="597" y="336"/>
                  </a:lnTo>
                  <a:lnTo>
                    <a:pt x="593" y="334"/>
                  </a:lnTo>
                  <a:lnTo>
                    <a:pt x="591" y="329"/>
                  </a:lnTo>
                  <a:lnTo>
                    <a:pt x="591" y="325"/>
                  </a:lnTo>
                  <a:lnTo>
                    <a:pt x="591" y="320"/>
                  </a:lnTo>
                  <a:lnTo>
                    <a:pt x="591" y="312"/>
                  </a:lnTo>
                  <a:lnTo>
                    <a:pt x="590" y="304"/>
                  </a:lnTo>
                  <a:lnTo>
                    <a:pt x="583" y="299"/>
                  </a:lnTo>
                  <a:lnTo>
                    <a:pt x="579" y="294"/>
                  </a:lnTo>
                  <a:lnTo>
                    <a:pt x="575" y="289"/>
                  </a:lnTo>
                  <a:lnTo>
                    <a:pt x="556" y="266"/>
                  </a:lnTo>
                  <a:lnTo>
                    <a:pt x="554" y="264"/>
                  </a:lnTo>
                  <a:lnTo>
                    <a:pt x="550" y="264"/>
                  </a:lnTo>
                  <a:lnTo>
                    <a:pt x="540" y="269"/>
                  </a:lnTo>
                  <a:lnTo>
                    <a:pt x="541" y="274"/>
                  </a:lnTo>
                  <a:lnTo>
                    <a:pt x="544" y="301"/>
                  </a:lnTo>
                  <a:lnTo>
                    <a:pt x="547" y="308"/>
                  </a:lnTo>
                  <a:lnTo>
                    <a:pt x="546" y="310"/>
                  </a:lnTo>
                  <a:lnTo>
                    <a:pt x="551" y="312"/>
                  </a:lnTo>
                  <a:lnTo>
                    <a:pt x="554" y="312"/>
                  </a:lnTo>
                  <a:lnTo>
                    <a:pt x="565" y="325"/>
                  </a:lnTo>
                  <a:lnTo>
                    <a:pt x="567" y="327"/>
                  </a:lnTo>
                  <a:lnTo>
                    <a:pt x="568" y="331"/>
                  </a:lnTo>
                  <a:lnTo>
                    <a:pt x="567" y="334"/>
                  </a:lnTo>
                  <a:lnTo>
                    <a:pt x="564" y="337"/>
                  </a:lnTo>
                  <a:lnTo>
                    <a:pt x="554" y="339"/>
                  </a:lnTo>
                  <a:lnTo>
                    <a:pt x="551" y="336"/>
                  </a:lnTo>
                  <a:lnTo>
                    <a:pt x="551" y="335"/>
                  </a:lnTo>
                  <a:lnTo>
                    <a:pt x="544" y="326"/>
                  </a:lnTo>
                  <a:lnTo>
                    <a:pt x="535" y="318"/>
                  </a:lnTo>
                  <a:lnTo>
                    <a:pt x="533" y="316"/>
                  </a:lnTo>
                  <a:lnTo>
                    <a:pt x="533" y="309"/>
                  </a:lnTo>
                  <a:lnTo>
                    <a:pt x="532" y="303"/>
                  </a:lnTo>
                  <a:lnTo>
                    <a:pt x="529" y="298"/>
                  </a:lnTo>
                  <a:lnTo>
                    <a:pt x="538" y="279"/>
                  </a:lnTo>
                  <a:lnTo>
                    <a:pt x="538" y="275"/>
                  </a:lnTo>
                  <a:lnTo>
                    <a:pt x="536" y="271"/>
                  </a:lnTo>
                  <a:lnTo>
                    <a:pt x="533" y="268"/>
                  </a:lnTo>
                  <a:lnTo>
                    <a:pt x="526" y="265"/>
                  </a:lnTo>
                  <a:lnTo>
                    <a:pt x="526" y="262"/>
                  </a:lnTo>
                  <a:lnTo>
                    <a:pt x="525" y="260"/>
                  </a:lnTo>
                  <a:lnTo>
                    <a:pt x="521" y="256"/>
                  </a:lnTo>
                  <a:lnTo>
                    <a:pt x="520" y="249"/>
                  </a:lnTo>
                  <a:lnTo>
                    <a:pt x="519" y="248"/>
                  </a:lnTo>
                  <a:lnTo>
                    <a:pt x="517" y="247"/>
                  </a:lnTo>
                  <a:lnTo>
                    <a:pt x="516" y="243"/>
                  </a:lnTo>
                  <a:lnTo>
                    <a:pt x="519" y="243"/>
                  </a:lnTo>
                  <a:lnTo>
                    <a:pt x="523" y="236"/>
                  </a:lnTo>
                  <a:lnTo>
                    <a:pt x="526" y="234"/>
                  </a:lnTo>
                  <a:lnTo>
                    <a:pt x="531" y="231"/>
                  </a:lnTo>
                  <a:lnTo>
                    <a:pt x="531" y="228"/>
                  </a:lnTo>
                  <a:lnTo>
                    <a:pt x="525" y="228"/>
                  </a:lnTo>
                  <a:lnTo>
                    <a:pt x="520" y="225"/>
                  </a:lnTo>
                  <a:lnTo>
                    <a:pt x="506" y="215"/>
                  </a:lnTo>
                  <a:lnTo>
                    <a:pt x="489" y="207"/>
                  </a:lnTo>
                  <a:lnTo>
                    <a:pt x="489" y="204"/>
                  </a:lnTo>
                  <a:lnTo>
                    <a:pt x="491" y="198"/>
                  </a:lnTo>
                  <a:lnTo>
                    <a:pt x="491" y="195"/>
                  </a:lnTo>
                  <a:lnTo>
                    <a:pt x="489" y="194"/>
                  </a:lnTo>
                  <a:lnTo>
                    <a:pt x="489" y="190"/>
                  </a:lnTo>
                  <a:lnTo>
                    <a:pt x="488" y="189"/>
                  </a:lnTo>
                  <a:lnTo>
                    <a:pt x="487" y="186"/>
                  </a:lnTo>
                  <a:lnTo>
                    <a:pt x="485" y="179"/>
                  </a:lnTo>
                  <a:lnTo>
                    <a:pt x="478" y="169"/>
                  </a:lnTo>
                  <a:lnTo>
                    <a:pt x="478" y="164"/>
                  </a:lnTo>
                  <a:lnTo>
                    <a:pt x="473" y="160"/>
                  </a:lnTo>
                  <a:lnTo>
                    <a:pt x="472" y="148"/>
                  </a:lnTo>
                  <a:lnTo>
                    <a:pt x="473" y="141"/>
                  </a:lnTo>
                  <a:lnTo>
                    <a:pt x="465" y="126"/>
                  </a:lnTo>
                  <a:lnTo>
                    <a:pt x="461" y="123"/>
                  </a:lnTo>
                  <a:lnTo>
                    <a:pt x="456" y="121"/>
                  </a:lnTo>
                  <a:lnTo>
                    <a:pt x="452" y="117"/>
                  </a:lnTo>
                  <a:lnTo>
                    <a:pt x="447" y="116"/>
                  </a:lnTo>
                  <a:lnTo>
                    <a:pt x="432" y="110"/>
                  </a:lnTo>
                  <a:lnTo>
                    <a:pt x="429" y="108"/>
                  </a:lnTo>
                  <a:lnTo>
                    <a:pt x="425" y="106"/>
                  </a:lnTo>
                  <a:lnTo>
                    <a:pt x="424" y="101"/>
                  </a:lnTo>
                  <a:lnTo>
                    <a:pt x="421" y="98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2" y="92"/>
                  </a:lnTo>
                  <a:lnTo>
                    <a:pt x="412" y="81"/>
                  </a:lnTo>
                  <a:lnTo>
                    <a:pt x="409" y="77"/>
                  </a:lnTo>
                  <a:lnTo>
                    <a:pt x="406" y="75"/>
                  </a:lnTo>
                  <a:lnTo>
                    <a:pt x="402" y="70"/>
                  </a:lnTo>
                  <a:lnTo>
                    <a:pt x="401" y="64"/>
                  </a:lnTo>
                  <a:lnTo>
                    <a:pt x="400" y="54"/>
                  </a:lnTo>
                  <a:lnTo>
                    <a:pt x="401" y="37"/>
                  </a:lnTo>
                  <a:lnTo>
                    <a:pt x="179" y="18"/>
                  </a:lnTo>
                  <a:lnTo>
                    <a:pt x="175" y="14"/>
                  </a:lnTo>
                  <a:lnTo>
                    <a:pt x="172" y="14"/>
                  </a:lnTo>
                  <a:lnTo>
                    <a:pt x="170" y="15"/>
                  </a:lnTo>
                  <a:lnTo>
                    <a:pt x="167" y="14"/>
                  </a:lnTo>
                  <a:lnTo>
                    <a:pt x="165" y="6"/>
                  </a:lnTo>
                  <a:lnTo>
                    <a:pt x="165" y="3"/>
                  </a:lnTo>
                  <a:lnTo>
                    <a:pt x="164" y="0"/>
                  </a:lnTo>
                  <a:lnTo>
                    <a:pt x="162" y="2"/>
                  </a:lnTo>
                  <a:lnTo>
                    <a:pt x="159" y="8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47" y="16"/>
                  </a:lnTo>
                  <a:lnTo>
                    <a:pt x="146" y="18"/>
                  </a:lnTo>
                  <a:lnTo>
                    <a:pt x="144" y="22"/>
                  </a:lnTo>
                  <a:lnTo>
                    <a:pt x="142" y="26"/>
                  </a:lnTo>
                  <a:lnTo>
                    <a:pt x="144" y="29"/>
                  </a:lnTo>
                  <a:lnTo>
                    <a:pt x="152" y="24"/>
                  </a:lnTo>
                  <a:lnTo>
                    <a:pt x="155" y="25"/>
                  </a:lnTo>
                  <a:lnTo>
                    <a:pt x="156" y="28"/>
                  </a:lnTo>
                  <a:lnTo>
                    <a:pt x="155" y="30"/>
                  </a:lnTo>
                  <a:lnTo>
                    <a:pt x="151" y="33"/>
                  </a:lnTo>
                  <a:lnTo>
                    <a:pt x="154" y="40"/>
                  </a:lnTo>
                  <a:lnTo>
                    <a:pt x="157" y="41"/>
                  </a:lnTo>
                  <a:lnTo>
                    <a:pt x="163" y="41"/>
                  </a:lnTo>
                  <a:lnTo>
                    <a:pt x="164" y="38"/>
                  </a:lnTo>
                  <a:lnTo>
                    <a:pt x="164" y="29"/>
                  </a:lnTo>
                  <a:lnTo>
                    <a:pt x="165" y="28"/>
                  </a:lnTo>
                  <a:lnTo>
                    <a:pt x="167" y="30"/>
                  </a:lnTo>
                  <a:lnTo>
                    <a:pt x="170" y="35"/>
                  </a:lnTo>
                  <a:lnTo>
                    <a:pt x="171" y="40"/>
                  </a:lnTo>
                  <a:lnTo>
                    <a:pt x="172" y="40"/>
                  </a:lnTo>
                  <a:lnTo>
                    <a:pt x="173" y="37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1" y="37"/>
                  </a:lnTo>
                  <a:lnTo>
                    <a:pt x="181" y="40"/>
                  </a:lnTo>
                  <a:lnTo>
                    <a:pt x="182" y="45"/>
                  </a:lnTo>
                  <a:lnTo>
                    <a:pt x="182" y="52"/>
                  </a:lnTo>
                  <a:lnTo>
                    <a:pt x="180" y="52"/>
                  </a:lnTo>
                  <a:lnTo>
                    <a:pt x="180" y="49"/>
                  </a:lnTo>
                  <a:lnTo>
                    <a:pt x="176" y="47"/>
                  </a:lnTo>
                  <a:lnTo>
                    <a:pt x="174" y="48"/>
                  </a:lnTo>
                  <a:lnTo>
                    <a:pt x="171" y="48"/>
                  </a:lnTo>
                  <a:lnTo>
                    <a:pt x="168" y="49"/>
                  </a:lnTo>
                  <a:lnTo>
                    <a:pt x="165" y="49"/>
                  </a:lnTo>
                  <a:lnTo>
                    <a:pt x="164" y="51"/>
                  </a:lnTo>
                  <a:lnTo>
                    <a:pt x="158" y="49"/>
                  </a:lnTo>
                  <a:lnTo>
                    <a:pt x="152" y="49"/>
                  </a:lnTo>
                  <a:lnTo>
                    <a:pt x="150" y="50"/>
                  </a:lnTo>
                  <a:lnTo>
                    <a:pt x="153" y="55"/>
                  </a:lnTo>
                  <a:lnTo>
                    <a:pt x="147" y="52"/>
                  </a:lnTo>
                  <a:lnTo>
                    <a:pt x="135" y="48"/>
                  </a:lnTo>
                  <a:lnTo>
                    <a:pt x="133" y="46"/>
                  </a:lnTo>
                  <a:lnTo>
                    <a:pt x="133" y="38"/>
                  </a:lnTo>
                  <a:lnTo>
                    <a:pt x="135" y="35"/>
                  </a:lnTo>
                  <a:lnTo>
                    <a:pt x="136" y="32"/>
                  </a:lnTo>
                  <a:lnTo>
                    <a:pt x="138" y="30"/>
                  </a:lnTo>
                  <a:lnTo>
                    <a:pt x="135" y="28"/>
                  </a:lnTo>
                  <a:lnTo>
                    <a:pt x="132" y="29"/>
                  </a:lnTo>
                  <a:lnTo>
                    <a:pt x="130" y="29"/>
                  </a:lnTo>
                  <a:lnTo>
                    <a:pt x="129" y="31"/>
                  </a:lnTo>
                  <a:lnTo>
                    <a:pt x="127" y="33"/>
                  </a:lnTo>
                  <a:lnTo>
                    <a:pt x="117" y="38"/>
                  </a:lnTo>
                  <a:lnTo>
                    <a:pt x="115" y="41"/>
                  </a:lnTo>
                  <a:lnTo>
                    <a:pt x="115" y="44"/>
                  </a:lnTo>
                  <a:lnTo>
                    <a:pt x="111" y="44"/>
                  </a:lnTo>
                  <a:lnTo>
                    <a:pt x="107" y="45"/>
                  </a:lnTo>
                  <a:lnTo>
                    <a:pt x="103" y="45"/>
                  </a:lnTo>
                  <a:lnTo>
                    <a:pt x="92" y="48"/>
                  </a:lnTo>
                  <a:lnTo>
                    <a:pt x="81" y="46"/>
                  </a:lnTo>
                  <a:lnTo>
                    <a:pt x="77" y="47"/>
                  </a:lnTo>
                  <a:lnTo>
                    <a:pt x="71" y="47"/>
                  </a:lnTo>
                  <a:lnTo>
                    <a:pt x="65" y="44"/>
                  </a:lnTo>
                  <a:lnTo>
                    <a:pt x="62" y="40"/>
                  </a:lnTo>
                  <a:lnTo>
                    <a:pt x="58" y="35"/>
                  </a:lnTo>
                  <a:lnTo>
                    <a:pt x="55" y="35"/>
                  </a:lnTo>
                  <a:lnTo>
                    <a:pt x="52" y="37"/>
                  </a:lnTo>
                  <a:lnTo>
                    <a:pt x="47" y="37"/>
                  </a:lnTo>
                  <a:lnTo>
                    <a:pt x="43" y="35"/>
                  </a:lnTo>
                  <a:lnTo>
                    <a:pt x="35" y="30"/>
                  </a:lnTo>
                  <a:lnTo>
                    <a:pt x="32" y="29"/>
                  </a:lnTo>
                  <a:lnTo>
                    <a:pt x="23" y="31"/>
                  </a:lnTo>
                  <a:lnTo>
                    <a:pt x="17" y="29"/>
                  </a:lnTo>
                  <a:lnTo>
                    <a:pt x="13" y="26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5" y="42"/>
                  </a:lnTo>
                  <a:lnTo>
                    <a:pt x="9" y="45"/>
                  </a:lnTo>
                  <a:lnTo>
                    <a:pt x="13" y="57"/>
                  </a:lnTo>
                  <a:lnTo>
                    <a:pt x="17" y="58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0" y="59"/>
                  </a:lnTo>
                  <a:lnTo>
                    <a:pt x="23" y="58"/>
                  </a:lnTo>
                  <a:lnTo>
                    <a:pt x="27" y="59"/>
                  </a:lnTo>
                  <a:lnTo>
                    <a:pt x="29" y="64"/>
                  </a:lnTo>
                  <a:lnTo>
                    <a:pt x="33" y="65"/>
                  </a:lnTo>
                  <a:lnTo>
                    <a:pt x="35" y="64"/>
                  </a:lnTo>
                  <a:lnTo>
                    <a:pt x="39" y="61"/>
                  </a:lnTo>
                  <a:lnTo>
                    <a:pt x="40" y="62"/>
                  </a:lnTo>
                  <a:lnTo>
                    <a:pt x="43" y="65"/>
                  </a:lnTo>
                  <a:lnTo>
                    <a:pt x="44" y="70"/>
                  </a:lnTo>
                  <a:lnTo>
                    <a:pt x="39" y="78"/>
                  </a:lnTo>
                  <a:lnTo>
                    <a:pt x="42" y="81"/>
                  </a:lnTo>
                  <a:lnTo>
                    <a:pt x="46" y="84"/>
                  </a:lnTo>
                  <a:lnTo>
                    <a:pt x="49" y="87"/>
                  </a:lnTo>
                  <a:lnTo>
                    <a:pt x="51" y="92"/>
                  </a:lnTo>
                  <a:lnTo>
                    <a:pt x="52" y="96"/>
                  </a:lnTo>
                  <a:lnTo>
                    <a:pt x="55" y="98"/>
                  </a:lnTo>
                  <a:lnTo>
                    <a:pt x="57" y="101"/>
                  </a:lnTo>
                  <a:lnTo>
                    <a:pt x="61" y="101"/>
                  </a:lnTo>
                  <a:lnTo>
                    <a:pt x="64" y="98"/>
                  </a:lnTo>
                  <a:lnTo>
                    <a:pt x="73" y="102"/>
                  </a:lnTo>
                  <a:lnTo>
                    <a:pt x="84" y="111"/>
                  </a:lnTo>
                  <a:lnTo>
                    <a:pt x="88" y="114"/>
                  </a:lnTo>
                  <a:lnTo>
                    <a:pt x="91" y="116"/>
                  </a:lnTo>
                  <a:lnTo>
                    <a:pt x="92" y="121"/>
                  </a:lnTo>
                  <a:lnTo>
                    <a:pt x="94" y="124"/>
                  </a:lnTo>
                  <a:lnTo>
                    <a:pt x="96" y="137"/>
                  </a:lnTo>
                  <a:lnTo>
                    <a:pt x="94" y="144"/>
                  </a:lnTo>
                  <a:lnTo>
                    <a:pt x="91" y="149"/>
                  </a:lnTo>
                  <a:lnTo>
                    <a:pt x="91" y="156"/>
                  </a:lnTo>
                  <a:lnTo>
                    <a:pt x="92" y="158"/>
                  </a:lnTo>
                  <a:lnTo>
                    <a:pt x="95" y="159"/>
                  </a:lnTo>
                  <a:lnTo>
                    <a:pt x="97" y="162"/>
                  </a:lnTo>
                  <a:lnTo>
                    <a:pt x="97" y="167"/>
                  </a:lnTo>
                  <a:lnTo>
                    <a:pt x="99" y="169"/>
                  </a:lnTo>
                  <a:lnTo>
                    <a:pt x="103" y="169"/>
                  </a:lnTo>
                  <a:lnTo>
                    <a:pt x="107" y="170"/>
                  </a:lnTo>
                  <a:lnTo>
                    <a:pt x="110" y="172"/>
                  </a:lnTo>
                  <a:lnTo>
                    <a:pt x="111" y="177"/>
                  </a:lnTo>
                  <a:lnTo>
                    <a:pt x="114" y="180"/>
                  </a:lnTo>
                  <a:lnTo>
                    <a:pt x="117" y="181"/>
                  </a:lnTo>
                  <a:lnTo>
                    <a:pt x="120" y="179"/>
                  </a:lnTo>
                  <a:lnTo>
                    <a:pt x="130" y="176"/>
                  </a:lnTo>
                  <a:lnTo>
                    <a:pt x="147" y="179"/>
                  </a:lnTo>
                  <a:lnTo>
                    <a:pt x="150" y="181"/>
                  </a:lnTo>
                  <a:lnTo>
                    <a:pt x="157" y="192"/>
                  </a:lnTo>
                  <a:lnTo>
                    <a:pt x="160" y="197"/>
                  </a:lnTo>
                  <a:lnTo>
                    <a:pt x="164" y="204"/>
                  </a:lnTo>
                  <a:lnTo>
                    <a:pt x="164" y="208"/>
                  </a:lnTo>
                  <a:lnTo>
                    <a:pt x="167" y="215"/>
                  </a:lnTo>
                  <a:lnTo>
                    <a:pt x="171" y="216"/>
                  </a:lnTo>
                  <a:lnTo>
                    <a:pt x="171" y="218"/>
                  </a:lnTo>
                  <a:lnTo>
                    <a:pt x="171" y="221"/>
                  </a:lnTo>
                  <a:lnTo>
                    <a:pt x="173" y="221"/>
                  </a:lnTo>
                  <a:lnTo>
                    <a:pt x="191" y="216"/>
                  </a:lnTo>
                  <a:lnTo>
                    <a:pt x="199" y="221"/>
                  </a:lnTo>
                  <a:lnTo>
                    <a:pt x="206" y="227"/>
                  </a:lnTo>
                  <a:lnTo>
                    <a:pt x="211" y="229"/>
                  </a:lnTo>
                  <a:lnTo>
                    <a:pt x="212" y="234"/>
                  </a:lnTo>
                  <a:lnTo>
                    <a:pt x="213" y="235"/>
                  </a:lnTo>
                  <a:lnTo>
                    <a:pt x="215" y="244"/>
                  </a:lnTo>
                  <a:lnTo>
                    <a:pt x="217" y="250"/>
                  </a:lnTo>
                  <a:lnTo>
                    <a:pt x="225" y="255"/>
                  </a:lnTo>
                  <a:lnTo>
                    <a:pt x="234" y="259"/>
                  </a:lnTo>
                  <a:lnTo>
                    <a:pt x="237" y="262"/>
                  </a:lnTo>
                  <a:lnTo>
                    <a:pt x="236" y="265"/>
                  </a:lnTo>
                  <a:lnTo>
                    <a:pt x="233" y="264"/>
                  </a:lnTo>
                  <a:lnTo>
                    <a:pt x="229" y="261"/>
                  </a:lnTo>
                  <a:lnTo>
                    <a:pt x="225" y="259"/>
                  </a:lnTo>
                  <a:lnTo>
                    <a:pt x="225" y="262"/>
                  </a:lnTo>
                  <a:lnTo>
                    <a:pt x="226" y="264"/>
                  </a:lnTo>
                  <a:lnTo>
                    <a:pt x="235" y="268"/>
                  </a:lnTo>
                  <a:lnTo>
                    <a:pt x="237" y="272"/>
                  </a:lnTo>
                  <a:lnTo>
                    <a:pt x="247" y="272"/>
                  </a:lnTo>
                  <a:lnTo>
                    <a:pt x="262" y="259"/>
                  </a:lnTo>
                  <a:lnTo>
                    <a:pt x="264" y="255"/>
                  </a:lnTo>
                  <a:lnTo>
                    <a:pt x="265" y="251"/>
                  </a:lnTo>
                  <a:lnTo>
                    <a:pt x="263" y="251"/>
                  </a:lnTo>
                  <a:lnTo>
                    <a:pt x="262" y="253"/>
                  </a:lnTo>
                  <a:lnTo>
                    <a:pt x="258" y="253"/>
                  </a:lnTo>
                  <a:lnTo>
                    <a:pt x="257" y="253"/>
                  </a:lnTo>
                  <a:lnTo>
                    <a:pt x="259" y="246"/>
                  </a:lnTo>
                  <a:lnTo>
                    <a:pt x="262" y="244"/>
                  </a:lnTo>
                  <a:lnTo>
                    <a:pt x="267" y="243"/>
                  </a:lnTo>
                  <a:lnTo>
                    <a:pt x="285" y="244"/>
                  </a:lnTo>
                  <a:lnTo>
                    <a:pt x="287" y="249"/>
                  </a:lnTo>
                  <a:lnTo>
                    <a:pt x="277" y="251"/>
                  </a:lnTo>
                  <a:lnTo>
                    <a:pt x="272" y="250"/>
                  </a:lnTo>
                  <a:lnTo>
                    <a:pt x="268" y="251"/>
                  </a:lnTo>
                  <a:lnTo>
                    <a:pt x="269" y="253"/>
                  </a:lnTo>
                  <a:lnTo>
                    <a:pt x="271" y="256"/>
                  </a:lnTo>
                  <a:lnTo>
                    <a:pt x="280" y="258"/>
                  </a:lnTo>
                  <a:lnTo>
                    <a:pt x="294" y="264"/>
                  </a:lnTo>
                  <a:lnTo>
                    <a:pt x="296" y="267"/>
                  </a:lnTo>
                  <a:lnTo>
                    <a:pt x="301" y="266"/>
                  </a:lnTo>
                  <a:lnTo>
                    <a:pt x="303" y="262"/>
                  </a:lnTo>
                  <a:lnTo>
                    <a:pt x="304" y="259"/>
                  </a:lnTo>
                  <a:lnTo>
                    <a:pt x="306" y="256"/>
                  </a:lnTo>
                  <a:lnTo>
                    <a:pt x="310" y="254"/>
                  </a:lnTo>
                  <a:lnTo>
                    <a:pt x="313" y="254"/>
                  </a:lnTo>
                  <a:lnTo>
                    <a:pt x="315" y="249"/>
                  </a:lnTo>
                  <a:lnTo>
                    <a:pt x="314" y="244"/>
                  </a:lnTo>
                  <a:lnTo>
                    <a:pt x="315" y="239"/>
                  </a:lnTo>
                  <a:lnTo>
                    <a:pt x="319" y="230"/>
                  </a:lnTo>
                  <a:lnTo>
                    <a:pt x="324" y="223"/>
                  </a:lnTo>
                  <a:lnTo>
                    <a:pt x="326" y="221"/>
                  </a:lnTo>
                  <a:lnTo>
                    <a:pt x="328" y="222"/>
                  </a:lnTo>
                  <a:lnTo>
                    <a:pt x="328" y="229"/>
                  </a:lnTo>
                  <a:lnTo>
                    <a:pt x="331" y="242"/>
                  </a:lnTo>
                  <a:lnTo>
                    <a:pt x="329" y="247"/>
                  </a:lnTo>
                  <a:lnTo>
                    <a:pt x="326" y="253"/>
                  </a:lnTo>
                  <a:lnTo>
                    <a:pt x="321" y="254"/>
                  </a:lnTo>
                  <a:lnTo>
                    <a:pt x="317" y="257"/>
                  </a:lnTo>
                  <a:lnTo>
                    <a:pt x="315" y="259"/>
                  </a:lnTo>
                  <a:lnTo>
                    <a:pt x="314" y="263"/>
                  </a:lnTo>
                  <a:lnTo>
                    <a:pt x="312" y="264"/>
                  </a:lnTo>
                  <a:lnTo>
                    <a:pt x="313" y="266"/>
                  </a:lnTo>
                  <a:lnTo>
                    <a:pt x="315" y="266"/>
                  </a:lnTo>
                  <a:lnTo>
                    <a:pt x="320" y="266"/>
                  </a:lnTo>
                  <a:lnTo>
                    <a:pt x="321" y="264"/>
                  </a:lnTo>
                  <a:lnTo>
                    <a:pt x="323" y="262"/>
                  </a:lnTo>
                  <a:lnTo>
                    <a:pt x="326" y="261"/>
                  </a:lnTo>
                  <a:lnTo>
                    <a:pt x="328" y="261"/>
                  </a:lnTo>
                  <a:lnTo>
                    <a:pt x="331" y="258"/>
                  </a:lnTo>
                  <a:lnTo>
                    <a:pt x="333" y="255"/>
                  </a:lnTo>
                  <a:lnTo>
                    <a:pt x="334" y="255"/>
                  </a:lnTo>
                  <a:lnTo>
                    <a:pt x="336" y="260"/>
                  </a:lnTo>
                  <a:lnTo>
                    <a:pt x="334" y="262"/>
                  </a:lnTo>
                  <a:lnTo>
                    <a:pt x="334" y="265"/>
                  </a:lnTo>
                  <a:lnTo>
                    <a:pt x="333" y="266"/>
                  </a:lnTo>
                  <a:lnTo>
                    <a:pt x="331" y="268"/>
                  </a:lnTo>
                  <a:lnTo>
                    <a:pt x="329" y="271"/>
                  </a:lnTo>
                  <a:lnTo>
                    <a:pt x="327" y="270"/>
                  </a:lnTo>
                  <a:lnTo>
                    <a:pt x="326" y="272"/>
                  </a:lnTo>
                  <a:lnTo>
                    <a:pt x="327" y="274"/>
                  </a:lnTo>
                  <a:lnTo>
                    <a:pt x="327" y="283"/>
                  </a:lnTo>
                  <a:lnTo>
                    <a:pt x="331" y="286"/>
                  </a:lnTo>
                  <a:lnTo>
                    <a:pt x="335" y="290"/>
                  </a:lnTo>
                  <a:lnTo>
                    <a:pt x="341" y="304"/>
                  </a:lnTo>
                  <a:lnTo>
                    <a:pt x="343" y="306"/>
                  </a:lnTo>
                  <a:lnTo>
                    <a:pt x="343" y="310"/>
                  </a:lnTo>
                  <a:lnTo>
                    <a:pt x="341" y="310"/>
                  </a:lnTo>
                  <a:lnTo>
                    <a:pt x="343" y="314"/>
                  </a:lnTo>
                  <a:lnTo>
                    <a:pt x="345" y="317"/>
                  </a:lnTo>
                  <a:lnTo>
                    <a:pt x="345" y="320"/>
                  </a:lnTo>
                  <a:lnTo>
                    <a:pt x="336" y="317"/>
                  </a:lnTo>
                  <a:lnTo>
                    <a:pt x="335" y="320"/>
                  </a:lnTo>
                  <a:lnTo>
                    <a:pt x="337" y="323"/>
                  </a:lnTo>
                  <a:lnTo>
                    <a:pt x="341" y="325"/>
                  </a:lnTo>
                  <a:lnTo>
                    <a:pt x="345" y="331"/>
                  </a:lnTo>
                  <a:lnTo>
                    <a:pt x="353" y="336"/>
                  </a:lnTo>
                  <a:lnTo>
                    <a:pt x="357" y="334"/>
                  </a:lnTo>
                  <a:lnTo>
                    <a:pt x="376" y="342"/>
                  </a:lnTo>
                  <a:lnTo>
                    <a:pt x="379" y="342"/>
                  </a:lnTo>
                  <a:lnTo>
                    <a:pt x="380" y="347"/>
                  </a:lnTo>
                  <a:lnTo>
                    <a:pt x="383" y="350"/>
                  </a:lnTo>
                  <a:lnTo>
                    <a:pt x="378" y="350"/>
                  </a:lnTo>
                  <a:lnTo>
                    <a:pt x="371" y="348"/>
                  </a:lnTo>
                  <a:lnTo>
                    <a:pt x="367" y="345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5" y="350"/>
                  </a:lnTo>
                  <a:lnTo>
                    <a:pt x="378" y="358"/>
                  </a:lnTo>
                  <a:lnTo>
                    <a:pt x="381" y="359"/>
                  </a:lnTo>
                  <a:lnTo>
                    <a:pt x="384" y="358"/>
                  </a:lnTo>
                  <a:lnTo>
                    <a:pt x="387" y="362"/>
                  </a:lnTo>
                  <a:lnTo>
                    <a:pt x="390" y="362"/>
                  </a:lnTo>
                  <a:lnTo>
                    <a:pt x="390" y="366"/>
                  </a:lnTo>
                  <a:lnTo>
                    <a:pt x="391" y="367"/>
                  </a:lnTo>
                  <a:lnTo>
                    <a:pt x="397" y="374"/>
                  </a:lnTo>
                  <a:lnTo>
                    <a:pt x="398" y="374"/>
                  </a:lnTo>
                  <a:lnTo>
                    <a:pt x="400" y="371"/>
                  </a:lnTo>
                  <a:lnTo>
                    <a:pt x="401" y="370"/>
                  </a:lnTo>
                  <a:lnTo>
                    <a:pt x="404" y="370"/>
                  </a:lnTo>
                  <a:lnTo>
                    <a:pt x="407" y="370"/>
                  </a:lnTo>
                  <a:lnTo>
                    <a:pt x="409" y="372"/>
                  </a:lnTo>
                  <a:lnTo>
                    <a:pt x="407" y="375"/>
                  </a:lnTo>
                  <a:lnTo>
                    <a:pt x="407" y="378"/>
                  </a:lnTo>
                  <a:lnTo>
                    <a:pt x="410" y="380"/>
                  </a:lnTo>
                  <a:lnTo>
                    <a:pt x="414" y="382"/>
                  </a:lnTo>
                  <a:lnTo>
                    <a:pt x="427" y="388"/>
                  </a:lnTo>
                  <a:lnTo>
                    <a:pt x="433" y="383"/>
                  </a:lnTo>
                  <a:lnTo>
                    <a:pt x="436" y="383"/>
                  </a:lnTo>
                  <a:lnTo>
                    <a:pt x="440" y="386"/>
                  </a:lnTo>
                  <a:lnTo>
                    <a:pt x="447" y="397"/>
                  </a:lnTo>
                  <a:lnTo>
                    <a:pt x="457" y="420"/>
                  </a:lnTo>
                  <a:lnTo>
                    <a:pt x="459" y="423"/>
                  </a:lnTo>
                  <a:lnTo>
                    <a:pt x="463" y="423"/>
                  </a:lnTo>
                  <a:lnTo>
                    <a:pt x="467" y="412"/>
                  </a:lnTo>
                  <a:lnTo>
                    <a:pt x="469" y="417"/>
                  </a:lnTo>
                  <a:lnTo>
                    <a:pt x="470" y="420"/>
                  </a:lnTo>
                  <a:lnTo>
                    <a:pt x="468" y="423"/>
                  </a:lnTo>
                  <a:lnTo>
                    <a:pt x="467" y="428"/>
                  </a:lnTo>
                  <a:lnTo>
                    <a:pt x="476" y="443"/>
                  </a:lnTo>
                  <a:lnTo>
                    <a:pt x="480" y="449"/>
                  </a:lnTo>
                  <a:lnTo>
                    <a:pt x="480" y="452"/>
                  </a:lnTo>
                  <a:lnTo>
                    <a:pt x="480" y="453"/>
                  </a:lnTo>
                  <a:lnTo>
                    <a:pt x="478" y="455"/>
                  </a:lnTo>
                  <a:lnTo>
                    <a:pt x="477" y="463"/>
                  </a:lnTo>
                  <a:lnTo>
                    <a:pt x="479" y="469"/>
                  </a:lnTo>
                  <a:lnTo>
                    <a:pt x="481" y="484"/>
                  </a:lnTo>
                  <a:lnTo>
                    <a:pt x="483" y="485"/>
                  </a:lnTo>
                  <a:lnTo>
                    <a:pt x="485" y="495"/>
                  </a:lnTo>
                  <a:lnTo>
                    <a:pt x="483" y="500"/>
                  </a:lnTo>
                  <a:lnTo>
                    <a:pt x="483" y="502"/>
                  </a:lnTo>
                  <a:lnTo>
                    <a:pt x="481" y="509"/>
                  </a:lnTo>
                  <a:lnTo>
                    <a:pt x="481" y="520"/>
                  </a:lnTo>
                  <a:lnTo>
                    <a:pt x="483" y="525"/>
                  </a:lnTo>
                  <a:lnTo>
                    <a:pt x="486" y="524"/>
                  </a:lnTo>
                  <a:lnTo>
                    <a:pt x="486" y="520"/>
                  </a:lnTo>
                  <a:lnTo>
                    <a:pt x="487" y="517"/>
                  </a:lnTo>
                  <a:lnTo>
                    <a:pt x="487" y="513"/>
                  </a:lnTo>
                  <a:lnTo>
                    <a:pt x="489" y="509"/>
                  </a:lnTo>
                  <a:lnTo>
                    <a:pt x="489" y="485"/>
                  </a:lnTo>
                  <a:lnTo>
                    <a:pt x="491" y="482"/>
                  </a:lnTo>
                  <a:lnTo>
                    <a:pt x="491" y="479"/>
                  </a:lnTo>
                  <a:lnTo>
                    <a:pt x="492" y="474"/>
                  </a:lnTo>
                  <a:lnTo>
                    <a:pt x="495" y="474"/>
                  </a:lnTo>
                  <a:lnTo>
                    <a:pt x="495" y="476"/>
                  </a:lnTo>
                  <a:lnTo>
                    <a:pt x="495" y="479"/>
                  </a:lnTo>
                  <a:lnTo>
                    <a:pt x="495" y="482"/>
                  </a:lnTo>
                  <a:lnTo>
                    <a:pt x="494" y="487"/>
                  </a:lnTo>
                  <a:lnTo>
                    <a:pt x="495" y="492"/>
                  </a:lnTo>
                  <a:lnTo>
                    <a:pt x="495" y="495"/>
                  </a:lnTo>
                  <a:lnTo>
                    <a:pt x="493" y="504"/>
                  </a:lnTo>
                  <a:lnTo>
                    <a:pt x="494" y="506"/>
                  </a:lnTo>
                  <a:lnTo>
                    <a:pt x="495" y="508"/>
                  </a:lnTo>
                  <a:lnTo>
                    <a:pt x="495" y="514"/>
                  </a:lnTo>
                  <a:lnTo>
                    <a:pt x="492" y="516"/>
                  </a:lnTo>
                  <a:lnTo>
                    <a:pt x="492" y="520"/>
                  </a:lnTo>
                  <a:lnTo>
                    <a:pt x="487" y="538"/>
                  </a:lnTo>
                  <a:lnTo>
                    <a:pt x="487" y="541"/>
                  </a:lnTo>
                  <a:lnTo>
                    <a:pt x="494" y="541"/>
                  </a:lnTo>
                  <a:lnTo>
                    <a:pt x="496" y="543"/>
                  </a:lnTo>
                  <a:lnTo>
                    <a:pt x="490" y="545"/>
                  </a:lnTo>
                  <a:lnTo>
                    <a:pt x="487" y="545"/>
                  </a:lnTo>
                  <a:lnTo>
                    <a:pt x="486" y="547"/>
                  </a:lnTo>
                  <a:lnTo>
                    <a:pt x="485" y="548"/>
                  </a:lnTo>
                  <a:lnTo>
                    <a:pt x="483" y="550"/>
                  </a:lnTo>
                  <a:lnTo>
                    <a:pt x="481" y="551"/>
                  </a:lnTo>
                  <a:lnTo>
                    <a:pt x="481" y="554"/>
                  </a:lnTo>
                  <a:lnTo>
                    <a:pt x="485" y="554"/>
                  </a:lnTo>
                  <a:lnTo>
                    <a:pt x="485" y="558"/>
                  </a:lnTo>
                  <a:lnTo>
                    <a:pt x="482" y="563"/>
                  </a:lnTo>
                  <a:lnTo>
                    <a:pt x="481" y="566"/>
                  </a:lnTo>
                  <a:lnTo>
                    <a:pt x="479" y="568"/>
                  </a:lnTo>
                  <a:lnTo>
                    <a:pt x="480" y="571"/>
                  </a:lnTo>
                  <a:lnTo>
                    <a:pt x="478" y="572"/>
                  </a:lnTo>
                  <a:lnTo>
                    <a:pt x="478" y="574"/>
                  </a:lnTo>
                  <a:lnTo>
                    <a:pt x="480" y="575"/>
                  </a:lnTo>
                  <a:lnTo>
                    <a:pt x="481" y="577"/>
                  </a:lnTo>
                  <a:lnTo>
                    <a:pt x="480" y="583"/>
                  </a:lnTo>
                  <a:lnTo>
                    <a:pt x="478" y="585"/>
                  </a:lnTo>
                  <a:lnTo>
                    <a:pt x="478" y="590"/>
                  </a:lnTo>
                  <a:lnTo>
                    <a:pt x="474" y="596"/>
                  </a:lnTo>
                  <a:lnTo>
                    <a:pt x="468" y="600"/>
                  </a:lnTo>
                  <a:lnTo>
                    <a:pt x="468" y="605"/>
                  </a:lnTo>
                  <a:lnTo>
                    <a:pt x="470" y="607"/>
                  </a:lnTo>
                  <a:lnTo>
                    <a:pt x="465" y="614"/>
                  </a:lnTo>
                  <a:lnTo>
                    <a:pt x="463" y="623"/>
                  </a:lnTo>
                  <a:lnTo>
                    <a:pt x="464" y="625"/>
                  </a:lnTo>
                  <a:lnTo>
                    <a:pt x="463" y="627"/>
                  </a:lnTo>
                  <a:lnTo>
                    <a:pt x="463" y="630"/>
                  </a:lnTo>
                  <a:lnTo>
                    <a:pt x="463" y="633"/>
                  </a:lnTo>
                  <a:lnTo>
                    <a:pt x="463" y="635"/>
                  </a:lnTo>
                  <a:lnTo>
                    <a:pt x="459" y="646"/>
                  </a:lnTo>
                  <a:lnTo>
                    <a:pt x="457" y="650"/>
                  </a:lnTo>
                  <a:lnTo>
                    <a:pt x="456" y="653"/>
                  </a:lnTo>
                  <a:lnTo>
                    <a:pt x="456" y="656"/>
                  </a:lnTo>
                  <a:lnTo>
                    <a:pt x="457" y="665"/>
                  </a:lnTo>
                  <a:lnTo>
                    <a:pt x="460" y="664"/>
                  </a:lnTo>
                  <a:lnTo>
                    <a:pt x="460" y="662"/>
                  </a:lnTo>
                  <a:lnTo>
                    <a:pt x="463" y="661"/>
                  </a:lnTo>
                  <a:lnTo>
                    <a:pt x="464" y="659"/>
                  </a:lnTo>
                  <a:lnTo>
                    <a:pt x="464" y="657"/>
                  </a:lnTo>
                  <a:lnTo>
                    <a:pt x="463" y="655"/>
                  </a:lnTo>
                  <a:lnTo>
                    <a:pt x="463" y="652"/>
                  </a:lnTo>
                  <a:lnTo>
                    <a:pt x="464" y="650"/>
                  </a:lnTo>
                  <a:lnTo>
                    <a:pt x="467" y="647"/>
                  </a:lnTo>
                  <a:lnTo>
                    <a:pt x="467" y="643"/>
                  </a:lnTo>
                  <a:lnTo>
                    <a:pt x="468" y="639"/>
                  </a:lnTo>
                  <a:lnTo>
                    <a:pt x="470" y="633"/>
                  </a:lnTo>
                  <a:lnTo>
                    <a:pt x="472" y="631"/>
                  </a:lnTo>
                  <a:lnTo>
                    <a:pt x="474" y="633"/>
                  </a:lnTo>
                  <a:lnTo>
                    <a:pt x="474" y="638"/>
                  </a:lnTo>
                  <a:lnTo>
                    <a:pt x="472" y="641"/>
                  </a:lnTo>
                  <a:lnTo>
                    <a:pt x="473" y="644"/>
                  </a:lnTo>
                  <a:lnTo>
                    <a:pt x="475" y="646"/>
                  </a:lnTo>
                  <a:lnTo>
                    <a:pt x="473" y="648"/>
                  </a:lnTo>
                  <a:lnTo>
                    <a:pt x="475" y="650"/>
                  </a:lnTo>
                  <a:lnTo>
                    <a:pt x="472" y="650"/>
                  </a:lnTo>
                  <a:lnTo>
                    <a:pt x="470" y="651"/>
                  </a:lnTo>
                  <a:lnTo>
                    <a:pt x="471" y="655"/>
                  </a:lnTo>
                  <a:lnTo>
                    <a:pt x="471" y="657"/>
                  </a:lnTo>
                  <a:lnTo>
                    <a:pt x="468" y="660"/>
                  </a:lnTo>
                  <a:lnTo>
                    <a:pt x="468" y="662"/>
                  </a:lnTo>
                  <a:lnTo>
                    <a:pt x="467" y="664"/>
                  </a:lnTo>
                  <a:lnTo>
                    <a:pt x="467" y="666"/>
                  </a:lnTo>
                  <a:lnTo>
                    <a:pt x="468" y="670"/>
                  </a:lnTo>
                  <a:lnTo>
                    <a:pt x="470" y="673"/>
                  </a:lnTo>
                  <a:lnTo>
                    <a:pt x="467" y="680"/>
                  </a:lnTo>
                  <a:lnTo>
                    <a:pt x="469" y="682"/>
                  </a:lnTo>
                  <a:lnTo>
                    <a:pt x="471" y="686"/>
                  </a:lnTo>
                  <a:lnTo>
                    <a:pt x="472" y="686"/>
                  </a:lnTo>
                  <a:lnTo>
                    <a:pt x="473" y="690"/>
                  </a:lnTo>
                  <a:lnTo>
                    <a:pt x="473" y="694"/>
                  </a:lnTo>
                  <a:lnTo>
                    <a:pt x="478" y="692"/>
                  </a:lnTo>
                  <a:lnTo>
                    <a:pt x="479" y="690"/>
                  </a:lnTo>
                  <a:lnTo>
                    <a:pt x="479" y="686"/>
                  </a:lnTo>
                  <a:lnTo>
                    <a:pt x="478" y="682"/>
                  </a:lnTo>
                  <a:lnTo>
                    <a:pt x="478" y="670"/>
                  </a:lnTo>
                  <a:lnTo>
                    <a:pt x="477" y="665"/>
                  </a:lnTo>
                  <a:lnTo>
                    <a:pt x="481" y="665"/>
                  </a:lnTo>
                  <a:lnTo>
                    <a:pt x="485" y="666"/>
                  </a:lnTo>
                  <a:lnTo>
                    <a:pt x="485" y="667"/>
                  </a:lnTo>
                  <a:lnTo>
                    <a:pt x="481" y="668"/>
                  </a:lnTo>
                  <a:lnTo>
                    <a:pt x="481" y="672"/>
                  </a:lnTo>
                  <a:lnTo>
                    <a:pt x="483" y="673"/>
                  </a:lnTo>
                  <a:lnTo>
                    <a:pt x="485" y="676"/>
                  </a:lnTo>
                  <a:lnTo>
                    <a:pt x="485" y="680"/>
                  </a:lnTo>
                  <a:lnTo>
                    <a:pt x="485" y="683"/>
                  </a:lnTo>
                  <a:lnTo>
                    <a:pt x="485" y="686"/>
                  </a:lnTo>
                  <a:lnTo>
                    <a:pt x="488" y="688"/>
                  </a:lnTo>
                  <a:lnTo>
                    <a:pt x="491" y="686"/>
                  </a:lnTo>
                  <a:lnTo>
                    <a:pt x="493" y="684"/>
                  </a:lnTo>
                  <a:lnTo>
                    <a:pt x="494" y="683"/>
                  </a:lnTo>
                  <a:lnTo>
                    <a:pt x="495" y="682"/>
                  </a:lnTo>
                  <a:lnTo>
                    <a:pt x="492" y="677"/>
                  </a:lnTo>
                  <a:lnTo>
                    <a:pt x="491" y="669"/>
                  </a:lnTo>
                  <a:lnTo>
                    <a:pt x="491" y="663"/>
                  </a:lnTo>
                  <a:lnTo>
                    <a:pt x="489" y="659"/>
                  </a:lnTo>
                  <a:lnTo>
                    <a:pt x="490" y="655"/>
                  </a:lnTo>
                  <a:lnTo>
                    <a:pt x="492" y="655"/>
                  </a:lnTo>
                  <a:lnTo>
                    <a:pt x="494" y="658"/>
                  </a:lnTo>
                  <a:lnTo>
                    <a:pt x="494" y="668"/>
                  </a:lnTo>
                  <a:lnTo>
                    <a:pt x="508" y="698"/>
                  </a:lnTo>
                  <a:lnTo>
                    <a:pt x="512" y="700"/>
                  </a:lnTo>
                  <a:lnTo>
                    <a:pt x="514" y="708"/>
                  </a:lnTo>
                  <a:lnTo>
                    <a:pt x="514" y="730"/>
                  </a:lnTo>
                  <a:lnTo>
                    <a:pt x="517" y="731"/>
                  </a:lnTo>
                  <a:lnTo>
                    <a:pt x="520" y="731"/>
                  </a:lnTo>
                  <a:lnTo>
                    <a:pt x="524" y="733"/>
                  </a:lnTo>
                  <a:lnTo>
                    <a:pt x="526" y="731"/>
                  </a:lnTo>
                  <a:lnTo>
                    <a:pt x="523" y="730"/>
                  </a:lnTo>
                  <a:lnTo>
                    <a:pt x="521" y="726"/>
                  </a:lnTo>
                  <a:lnTo>
                    <a:pt x="518" y="723"/>
                  </a:lnTo>
                  <a:lnTo>
                    <a:pt x="519" y="720"/>
                  </a:lnTo>
                  <a:lnTo>
                    <a:pt x="518" y="717"/>
                  </a:lnTo>
                  <a:lnTo>
                    <a:pt x="518" y="715"/>
                  </a:lnTo>
                  <a:lnTo>
                    <a:pt x="521" y="714"/>
                  </a:lnTo>
                  <a:lnTo>
                    <a:pt x="522" y="716"/>
                  </a:lnTo>
                  <a:lnTo>
                    <a:pt x="523" y="718"/>
                  </a:lnTo>
                  <a:lnTo>
                    <a:pt x="521" y="719"/>
                  </a:lnTo>
                  <a:lnTo>
                    <a:pt x="521" y="722"/>
                  </a:lnTo>
                  <a:lnTo>
                    <a:pt x="523" y="723"/>
                  </a:lnTo>
                  <a:lnTo>
                    <a:pt x="529" y="723"/>
                  </a:lnTo>
                  <a:lnTo>
                    <a:pt x="530" y="722"/>
                  </a:lnTo>
                  <a:lnTo>
                    <a:pt x="533" y="722"/>
                  </a:lnTo>
                  <a:lnTo>
                    <a:pt x="535" y="725"/>
                  </a:lnTo>
                  <a:lnTo>
                    <a:pt x="538" y="725"/>
                  </a:lnTo>
                  <a:lnTo>
                    <a:pt x="540" y="722"/>
                  </a:lnTo>
                  <a:lnTo>
                    <a:pt x="538" y="721"/>
                  </a:lnTo>
                  <a:lnTo>
                    <a:pt x="538" y="719"/>
                  </a:lnTo>
                  <a:lnTo>
                    <a:pt x="539" y="716"/>
                  </a:lnTo>
                  <a:lnTo>
                    <a:pt x="537" y="714"/>
                  </a:lnTo>
                  <a:lnTo>
                    <a:pt x="540" y="713"/>
                  </a:lnTo>
                  <a:lnTo>
                    <a:pt x="541" y="714"/>
                  </a:lnTo>
                  <a:lnTo>
                    <a:pt x="545" y="717"/>
                  </a:lnTo>
                  <a:lnTo>
                    <a:pt x="545" y="722"/>
                  </a:lnTo>
                  <a:lnTo>
                    <a:pt x="551" y="743"/>
                  </a:lnTo>
                  <a:lnTo>
                    <a:pt x="555" y="74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78" name="Freeform 7"/>
            <p:cNvSpPr>
              <a:spLocks/>
            </p:cNvSpPr>
            <p:nvPr/>
          </p:nvSpPr>
          <p:spPr bwMode="auto">
            <a:xfrm>
              <a:off x="3799" y="3075"/>
              <a:ext cx="50" cy="64"/>
            </a:xfrm>
            <a:custGeom>
              <a:avLst/>
              <a:gdLst/>
              <a:ahLst/>
              <a:cxnLst>
                <a:cxn ang="0">
                  <a:pos x="10" y="87"/>
                </a:cxn>
                <a:cxn ang="0">
                  <a:pos x="7" y="76"/>
                </a:cxn>
                <a:cxn ang="0">
                  <a:pos x="7" y="71"/>
                </a:cxn>
                <a:cxn ang="0">
                  <a:pos x="4" y="69"/>
                </a:cxn>
                <a:cxn ang="0">
                  <a:pos x="2" y="64"/>
                </a:cxn>
                <a:cxn ang="0">
                  <a:pos x="2" y="61"/>
                </a:cxn>
                <a:cxn ang="0">
                  <a:pos x="0" y="54"/>
                </a:cxn>
                <a:cxn ang="0">
                  <a:pos x="0" y="47"/>
                </a:cxn>
                <a:cxn ang="0">
                  <a:pos x="4" y="45"/>
                </a:cxn>
                <a:cxn ang="0">
                  <a:pos x="8" y="42"/>
                </a:cxn>
                <a:cxn ang="0">
                  <a:pos x="12" y="40"/>
                </a:cxn>
                <a:cxn ang="0">
                  <a:pos x="18" y="35"/>
                </a:cxn>
                <a:cxn ang="0">
                  <a:pos x="20" y="31"/>
                </a:cxn>
                <a:cxn ang="0">
                  <a:pos x="24" y="27"/>
                </a:cxn>
                <a:cxn ang="0">
                  <a:pos x="22" y="21"/>
                </a:cxn>
                <a:cxn ang="0">
                  <a:pos x="27" y="20"/>
                </a:cxn>
                <a:cxn ang="0">
                  <a:pos x="32" y="20"/>
                </a:cxn>
                <a:cxn ang="0">
                  <a:pos x="30" y="15"/>
                </a:cxn>
                <a:cxn ang="0">
                  <a:pos x="32" y="9"/>
                </a:cxn>
                <a:cxn ang="0">
                  <a:pos x="35" y="5"/>
                </a:cxn>
                <a:cxn ang="0">
                  <a:pos x="40" y="0"/>
                </a:cxn>
                <a:cxn ang="0">
                  <a:pos x="40" y="4"/>
                </a:cxn>
                <a:cxn ang="0">
                  <a:pos x="40" y="9"/>
                </a:cxn>
                <a:cxn ang="0">
                  <a:pos x="41" y="12"/>
                </a:cxn>
                <a:cxn ang="0">
                  <a:pos x="47" y="16"/>
                </a:cxn>
                <a:cxn ang="0">
                  <a:pos x="51" y="20"/>
                </a:cxn>
                <a:cxn ang="0">
                  <a:pos x="54" y="27"/>
                </a:cxn>
                <a:cxn ang="0">
                  <a:pos x="55" y="34"/>
                </a:cxn>
                <a:cxn ang="0">
                  <a:pos x="58" y="36"/>
                </a:cxn>
                <a:cxn ang="0">
                  <a:pos x="67" y="45"/>
                </a:cxn>
                <a:cxn ang="0">
                  <a:pos x="69" y="48"/>
                </a:cxn>
                <a:cxn ang="0">
                  <a:pos x="69" y="55"/>
                </a:cxn>
                <a:cxn ang="0">
                  <a:pos x="69" y="59"/>
                </a:cxn>
                <a:cxn ang="0">
                  <a:pos x="73" y="68"/>
                </a:cxn>
                <a:cxn ang="0">
                  <a:pos x="69" y="72"/>
                </a:cxn>
                <a:cxn ang="0">
                  <a:pos x="72" y="77"/>
                </a:cxn>
                <a:cxn ang="0">
                  <a:pos x="73" y="82"/>
                </a:cxn>
                <a:cxn ang="0">
                  <a:pos x="72" y="86"/>
                </a:cxn>
                <a:cxn ang="0">
                  <a:pos x="72" y="91"/>
                </a:cxn>
                <a:cxn ang="0">
                  <a:pos x="66" y="93"/>
                </a:cxn>
                <a:cxn ang="0">
                  <a:pos x="60" y="93"/>
                </a:cxn>
                <a:cxn ang="0">
                  <a:pos x="50" y="94"/>
                </a:cxn>
                <a:cxn ang="0">
                  <a:pos x="40" y="91"/>
                </a:cxn>
                <a:cxn ang="0">
                  <a:pos x="27" y="92"/>
                </a:cxn>
                <a:cxn ang="0">
                  <a:pos x="20" y="91"/>
                </a:cxn>
                <a:cxn ang="0">
                  <a:pos x="13" y="88"/>
                </a:cxn>
              </a:cxnLst>
              <a:rect l="0" t="0" r="r" b="b"/>
              <a:pathLst>
                <a:path w="75" h="97">
                  <a:moveTo>
                    <a:pt x="13" y="88"/>
                  </a:moveTo>
                  <a:lnTo>
                    <a:pt x="10" y="87"/>
                  </a:lnTo>
                  <a:lnTo>
                    <a:pt x="10" y="84"/>
                  </a:lnTo>
                  <a:lnTo>
                    <a:pt x="7" y="76"/>
                  </a:lnTo>
                  <a:lnTo>
                    <a:pt x="9" y="73"/>
                  </a:lnTo>
                  <a:lnTo>
                    <a:pt x="7" y="71"/>
                  </a:lnTo>
                  <a:lnTo>
                    <a:pt x="6" y="70"/>
                  </a:lnTo>
                  <a:lnTo>
                    <a:pt x="4" y="69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2" y="61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6"/>
                  </a:lnTo>
                  <a:lnTo>
                    <a:pt x="4" y="45"/>
                  </a:lnTo>
                  <a:lnTo>
                    <a:pt x="5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0" y="31"/>
                  </a:lnTo>
                  <a:lnTo>
                    <a:pt x="21" y="29"/>
                  </a:lnTo>
                  <a:lnTo>
                    <a:pt x="24" y="27"/>
                  </a:lnTo>
                  <a:lnTo>
                    <a:pt x="23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2"/>
                  </a:lnTo>
                  <a:lnTo>
                    <a:pt x="40" y="0"/>
                  </a:lnTo>
                  <a:lnTo>
                    <a:pt x="41" y="2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5" y="15"/>
                  </a:lnTo>
                  <a:lnTo>
                    <a:pt x="47" y="16"/>
                  </a:lnTo>
                  <a:lnTo>
                    <a:pt x="50" y="16"/>
                  </a:lnTo>
                  <a:lnTo>
                    <a:pt x="51" y="20"/>
                  </a:lnTo>
                  <a:lnTo>
                    <a:pt x="55" y="24"/>
                  </a:lnTo>
                  <a:lnTo>
                    <a:pt x="54" y="27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56" y="35"/>
                  </a:lnTo>
                  <a:lnTo>
                    <a:pt x="58" y="36"/>
                  </a:lnTo>
                  <a:lnTo>
                    <a:pt x="64" y="40"/>
                  </a:lnTo>
                  <a:lnTo>
                    <a:pt x="67" y="45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52"/>
                  </a:lnTo>
                  <a:lnTo>
                    <a:pt x="69" y="55"/>
                  </a:lnTo>
                  <a:lnTo>
                    <a:pt x="69" y="57"/>
                  </a:lnTo>
                  <a:lnTo>
                    <a:pt x="69" y="59"/>
                  </a:lnTo>
                  <a:lnTo>
                    <a:pt x="74" y="65"/>
                  </a:lnTo>
                  <a:lnTo>
                    <a:pt x="73" y="68"/>
                  </a:lnTo>
                  <a:lnTo>
                    <a:pt x="71" y="69"/>
                  </a:lnTo>
                  <a:lnTo>
                    <a:pt x="69" y="72"/>
                  </a:lnTo>
                  <a:lnTo>
                    <a:pt x="70" y="75"/>
                  </a:lnTo>
                  <a:lnTo>
                    <a:pt x="72" y="77"/>
                  </a:lnTo>
                  <a:lnTo>
                    <a:pt x="73" y="80"/>
                  </a:lnTo>
                  <a:lnTo>
                    <a:pt x="73" y="82"/>
                  </a:lnTo>
                  <a:lnTo>
                    <a:pt x="73" y="85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1"/>
                  </a:lnTo>
                  <a:lnTo>
                    <a:pt x="72" y="93"/>
                  </a:lnTo>
                  <a:lnTo>
                    <a:pt x="66" y="93"/>
                  </a:lnTo>
                  <a:lnTo>
                    <a:pt x="64" y="92"/>
                  </a:lnTo>
                  <a:lnTo>
                    <a:pt x="60" y="93"/>
                  </a:lnTo>
                  <a:lnTo>
                    <a:pt x="55" y="96"/>
                  </a:lnTo>
                  <a:lnTo>
                    <a:pt x="50" y="94"/>
                  </a:lnTo>
                  <a:lnTo>
                    <a:pt x="44" y="93"/>
                  </a:lnTo>
                  <a:lnTo>
                    <a:pt x="40" y="91"/>
                  </a:lnTo>
                  <a:lnTo>
                    <a:pt x="32" y="91"/>
                  </a:lnTo>
                  <a:lnTo>
                    <a:pt x="27" y="92"/>
                  </a:lnTo>
                  <a:lnTo>
                    <a:pt x="23" y="92"/>
                  </a:lnTo>
                  <a:lnTo>
                    <a:pt x="20" y="91"/>
                  </a:lnTo>
                  <a:lnTo>
                    <a:pt x="16" y="89"/>
                  </a:lnTo>
                  <a:lnTo>
                    <a:pt x="13" y="8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79" name="Freeform 8"/>
            <p:cNvSpPr>
              <a:spLocks/>
            </p:cNvSpPr>
            <p:nvPr/>
          </p:nvSpPr>
          <p:spPr bwMode="auto">
            <a:xfrm>
              <a:off x="3872" y="3050"/>
              <a:ext cx="131" cy="74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70" y="15"/>
                </a:cxn>
                <a:cxn ang="0">
                  <a:pos x="61" y="19"/>
                </a:cxn>
                <a:cxn ang="0">
                  <a:pos x="49" y="21"/>
                </a:cxn>
                <a:cxn ang="0">
                  <a:pos x="35" y="21"/>
                </a:cxn>
                <a:cxn ang="0">
                  <a:pos x="18" y="19"/>
                </a:cxn>
                <a:cxn ang="0">
                  <a:pos x="3" y="32"/>
                </a:cxn>
                <a:cxn ang="0">
                  <a:pos x="8" y="35"/>
                </a:cxn>
                <a:cxn ang="0">
                  <a:pos x="9" y="41"/>
                </a:cxn>
                <a:cxn ang="0">
                  <a:pos x="14" y="48"/>
                </a:cxn>
                <a:cxn ang="0">
                  <a:pos x="16" y="51"/>
                </a:cxn>
                <a:cxn ang="0">
                  <a:pos x="37" y="49"/>
                </a:cxn>
                <a:cxn ang="0">
                  <a:pos x="42" y="52"/>
                </a:cxn>
                <a:cxn ang="0">
                  <a:pos x="48" y="58"/>
                </a:cxn>
                <a:cxn ang="0">
                  <a:pos x="58" y="73"/>
                </a:cxn>
                <a:cxn ang="0">
                  <a:pos x="68" y="88"/>
                </a:cxn>
                <a:cxn ang="0">
                  <a:pos x="73" y="91"/>
                </a:cxn>
                <a:cxn ang="0">
                  <a:pos x="78" y="98"/>
                </a:cxn>
                <a:cxn ang="0">
                  <a:pos x="90" y="103"/>
                </a:cxn>
                <a:cxn ang="0">
                  <a:pos x="98" y="106"/>
                </a:cxn>
                <a:cxn ang="0">
                  <a:pos x="104" y="110"/>
                </a:cxn>
                <a:cxn ang="0">
                  <a:pos x="121" y="101"/>
                </a:cxn>
                <a:cxn ang="0">
                  <a:pos x="123" y="95"/>
                </a:cxn>
                <a:cxn ang="0">
                  <a:pos x="136" y="91"/>
                </a:cxn>
                <a:cxn ang="0">
                  <a:pos x="140" y="96"/>
                </a:cxn>
                <a:cxn ang="0">
                  <a:pos x="144" y="97"/>
                </a:cxn>
                <a:cxn ang="0">
                  <a:pos x="148" y="100"/>
                </a:cxn>
                <a:cxn ang="0">
                  <a:pos x="152" y="98"/>
                </a:cxn>
                <a:cxn ang="0">
                  <a:pos x="155" y="91"/>
                </a:cxn>
                <a:cxn ang="0">
                  <a:pos x="159" y="88"/>
                </a:cxn>
                <a:cxn ang="0">
                  <a:pos x="160" y="82"/>
                </a:cxn>
                <a:cxn ang="0">
                  <a:pos x="170" y="77"/>
                </a:cxn>
                <a:cxn ang="0">
                  <a:pos x="181" y="79"/>
                </a:cxn>
                <a:cxn ang="0">
                  <a:pos x="191" y="78"/>
                </a:cxn>
                <a:cxn ang="0">
                  <a:pos x="194" y="73"/>
                </a:cxn>
                <a:cxn ang="0">
                  <a:pos x="196" y="65"/>
                </a:cxn>
                <a:cxn ang="0">
                  <a:pos x="189" y="61"/>
                </a:cxn>
                <a:cxn ang="0">
                  <a:pos x="181" y="61"/>
                </a:cxn>
                <a:cxn ang="0">
                  <a:pos x="176" y="48"/>
                </a:cxn>
                <a:cxn ang="0">
                  <a:pos x="167" y="46"/>
                </a:cxn>
                <a:cxn ang="0">
                  <a:pos x="152" y="47"/>
                </a:cxn>
                <a:cxn ang="0">
                  <a:pos x="150" y="39"/>
                </a:cxn>
                <a:cxn ang="0">
                  <a:pos x="151" y="31"/>
                </a:cxn>
                <a:cxn ang="0">
                  <a:pos x="141" y="28"/>
                </a:cxn>
                <a:cxn ang="0">
                  <a:pos x="137" y="23"/>
                </a:cxn>
                <a:cxn ang="0">
                  <a:pos x="129" y="19"/>
                </a:cxn>
                <a:cxn ang="0">
                  <a:pos x="119" y="13"/>
                </a:cxn>
                <a:cxn ang="0">
                  <a:pos x="112" y="15"/>
                </a:cxn>
                <a:cxn ang="0">
                  <a:pos x="106" y="11"/>
                </a:cxn>
                <a:cxn ang="0">
                  <a:pos x="94" y="9"/>
                </a:cxn>
              </a:cxnLst>
              <a:rect l="0" t="0" r="r" b="b"/>
              <a:pathLst>
                <a:path w="197" h="111">
                  <a:moveTo>
                    <a:pt x="97" y="0"/>
                  </a:moveTo>
                  <a:lnTo>
                    <a:pt x="86" y="2"/>
                  </a:lnTo>
                  <a:lnTo>
                    <a:pt x="74" y="11"/>
                  </a:lnTo>
                  <a:lnTo>
                    <a:pt x="70" y="15"/>
                  </a:lnTo>
                  <a:lnTo>
                    <a:pt x="62" y="19"/>
                  </a:lnTo>
                  <a:lnTo>
                    <a:pt x="61" y="19"/>
                  </a:lnTo>
                  <a:lnTo>
                    <a:pt x="54" y="21"/>
                  </a:lnTo>
                  <a:lnTo>
                    <a:pt x="49" y="21"/>
                  </a:lnTo>
                  <a:lnTo>
                    <a:pt x="41" y="18"/>
                  </a:lnTo>
                  <a:lnTo>
                    <a:pt x="35" y="21"/>
                  </a:lnTo>
                  <a:lnTo>
                    <a:pt x="23" y="19"/>
                  </a:lnTo>
                  <a:lnTo>
                    <a:pt x="18" y="19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14" y="49"/>
                  </a:lnTo>
                  <a:lnTo>
                    <a:pt x="16" y="51"/>
                  </a:lnTo>
                  <a:lnTo>
                    <a:pt x="27" y="54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2" y="52"/>
                  </a:lnTo>
                  <a:lnTo>
                    <a:pt x="46" y="57"/>
                  </a:lnTo>
                  <a:lnTo>
                    <a:pt x="48" y="58"/>
                  </a:lnTo>
                  <a:lnTo>
                    <a:pt x="54" y="70"/>
                  </a:lnTo>
                  <a:lnTo>
                    <a:pt x="58" y="73"/>
                  </a:lnTo>
                  <a:lnTo>
                    <a:pt x="62" y="77"/>
                  </a:lnTo>
                  <a:lnTo>
                    <a:pt x="68" y="88"/>
                  </a:lnTo>
                  <a:lnTo>
                    <a:pt x="70" y="89"/>
                  </a:lnTo>
                  <a:lnTo>
                    <a:pt x="73" y="91"/>
                  </a:lnTo>
                  <a:lnTo>
                    <a:pt x="76" y="94"/>
                  </a:lnTo>
                  <a:lnTo>
                    <a:pt x="78" y="98"/>
                  </a:lnTo>
                  <a:lnTo>
                    <a:pt x="82" y="99"/>
                  </a:lnTo>
                  <a:lnTo>
                    <a:pt x="90" y="103"/>
                  </a:lnTo>
                  <a:lnTo>
                    <a:pt x="96" y="105"/>
                  </a:lnTo>
                  <a:lnTo>
                    <a:pt x="98" y="106"/>
                  </a:lnTo>
                  <a:lnTo>
                    <a:pt x="100" y="109"/>
                  </a:lnTo>
                  <a:lnTo>
                    <a:pt x="104" y="110"/>
                  </a:lnTo>
                  <a:lnTo>
                    <a:pt x="110" y="109"/>
                  </a:lnTo>
                  <a:lnTo>
                    <a:pt x="121" y="101"/>
                  </a:lnTo>
                  <a:lnTo>
                    <a:pt x="122" y="97"/>
                  </a:lnTo>
                  <a:lnTo>
                    <a:pt x="123" y="95"/>
                  </a:lnTo>
                  <a:lnTo>
                    <a:pt x="134" y="89"/>
                  </a:lnTo>
                  <a:lnTo>
                    <a:pt x="136" y="91"/>
                  </a:lnTo>
                  <a:lnTo>
                    <a:pt x="137" y="94"/>
                  </a:lnTo>
                  <a:lnTo>
                    <a:pt x="140" y="96"/>
                  </a:lnTo>
                  <a:lnTo>
                    <a:pt x="142" y="96"/>
                  </a:lnTo>
                  <a:lnTo>
                    <a:pt x="144" y="97"/>
                  </a:lnTo>
                  <a:lnTo>
                    <a:pt x="146" y="100"/>
                  </a:lnTo>
                  <a:lnTo>
                    <a:pt x="148" y="100"/>
                  </a:lnTo>
                  <a:lnTo>
                    <a:pt x="150" y="99"/>
                  </a:lnTo>
                  <a:lnTo>
                    <a:pt x="152" y="98"/>
                  </a:lnTo>
                  <a:lnTo>
                    <a:pt x="153" y="95"/>
                  </a:lnTo>
                  <a:lnTo>
                    <a:pt x="155" y="91"/>
                  </a:lnTo>
                  <a:lnTo>
                    <a:pt x="160" y="89"/>
                  </a:lnTo>
                  <a:lnTo>
                    <a:pt x="159" y="88"/>
                  </a:lnTo>
                  <a:lnTo>
                    <a:pt x="159" y="85"/>
                  </a:lnTo>
                  <a:lnTo>
                    <a:pt x="160" y="82"/>
                  </a:lnTo>
                  <a:lnTo>
                    <a:pt x="164" y="79"/>
                  </a:lnTo>
                  <a:lnTo>
                    <a:pt x="170" y="77"/>
                  </a:lnTo>
                  <a:lnTo>
                    <a:pt x="176" y="79"/>
                  </a:lnTo>
                  <a:lnTo>
                    <a:pt x="181" y="79"/>
                  </a:lnTo>
                  <a:lnTo>
                    <a:pt x="187" y="80"/>
                  </a:lnTo>
                  <a:lnTo>
                    <a:pt x="191" y="78"/>
                  </a:lnTo>
                  <a:lnTo>
                    <a:pt x="192" y="76"/>
                  </a:lnTo>
                  <a:lnTo>
                    <a:pt x="194" y="73"/>
                  </a:lnTo>
                  <a:lnTo>
                    <a:pt x="196" y="69"/>
                  </a:lnTo>
                  <a:lnTo>
                    <a:pt x="196" y="65"/>
                  </a:lnTo>
                  <a:lnTo>
                    <a:pt x="194" y="62"/>
                  </a:lnTo>
                  <a:lnTo>
                    <a:pt x="189" y="61"/>
                  </a:lnTo>
                  <a:lnTo>
                    <a:pt x="184" y="63"/>
                  </a:lnTo>
                  <a:lnTo>
                    <a:pt x="181" y="61"/>
                  </a:lnTo>
                  <a:lnTo>
                    <a:pt x="178" y="49"/>
                  </a:lnTo>
                  <a:lnTo>
                    <a:pt x="176" y="48"/>
                  </a:lnTo>
                  <a:lnTo>
                    <a:pt x="172" y="46"/>
                  </a:lnTo>
                  <a:lnTo>
                    <a:pt x="167" y="46"/>
                  </a:lnTo>
                  <a:lnTo>
                    <a:pt x="154" y="48"/>
                  </a:lnTo>
                  <a:lnTo>
                    <a:pt x="152" y="47"/>
                  </a:lnTo>
                  <a:lnTo>
                    <a:pt x="152" y="42"/>
                  </a:lnTo>
                  <a:lnTo>
                    <a:pt x="150" y="39"/>
                  </a:lnTo>
                  <a:lnTo>
                    <a:pt x="151" y="35"/>
                  </a:lnTo>
                  <a:lnTo>
                    <a:pt x="151" y="31"/>
                  </a:lnTo>
                  <a:lnTo>
                    <a:pt x="148" y="28"/>
                  </a:lnTo>
                  <a:lnTo>
                    <a:pt x="141" y="28"/>
                  </a:lnTo>
                  <a:lnTo>
                    <a:pt x="140" y="24"/>
                  </a:lnTo>
                  <a:lnTo>
                    <a:pt x="137" y="23"/>
                  </a:lnTo>
                  <a:lnTo>
                    <a:pt x="134" y="19"/>
                  </a:lnTo>
                  <a:lnTo>
                    <a:pt x="129" y="19"/>
                  </a:lnTo>
                  <a:lnTo>
                    <a:pt x="121" y="13"/>
                  </a:lnTo>
                  <a:lnTo>
                    <a:pt x="119" y="13"/>
                  </a:lnTo>
                  <a:lnTo>
                    <a:pt x="117" y="15"/>
                  </a:lnTo>
                  <a:lnTo>
                    <a:pt x="112" y="15"/>
                  </a:lnTo>
                  <a:lnTo>
                    <a:pt x="110" y="13"/>
                  </a:lnTo>
                  <a:lnTo>
                    <a:pt x="106" y="11"/>
                  </a:lnTo>
                  <a:lnTo>
                    <a:pt x="99" y="11"/>
                  </a:lnTo>
                  <a:lnTo>
                    <a:pt x="94" y="9"/>
                  </a:lnTo>
                  <a:lnTo>
                    <a:pt x="97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80" name="Freeform 9"/>
            <p:cNvSpPr>
              <a:spLocks/>
            </p:cNvSpPr>
            <p:nvPr/>
          </p:nvSpPr>
          <p:spPr bwMode="auto">
            <a:xfrm>
              <a:off x="3667" y="2983"/>
              <a:ext cx="220" cy="241"/>
            </a:xfrm>
            <a:custGeom>
              <a:avLst/>
              <a:gdLst/>
              <a:ahLst/>
              <a:cxnLst>
                <a:cxn ang="0">
                  <a:pos x="76" y="22"/>
                </a:cxn>
                <a:cxn ang="0">
                  <a:pos x="85" y="12"/>
                </a:cxn>
                <a:cxn ang="0">
                  <a:pos x="105" y="11"/>
                </a:cxn>
                <a:cxn ang="0">
                  <a:pos x="124" y="20"/>
                </a:cxn>
                <a:cxn ang="0">
                  <a:pos x="164" y="26"/>
                </a:cxn>
                <a:cxn ang="0">
                  <a:pos x="183" y="77"/>
                </a:cxn>
                <a:cxn ang="0">
                  <a:pos x="216" y="72"/>
                </a:cxn>
                <a:cxn ang="0">
                  <a:pos x="233" y="54"/>
                </a:cxn>
                <a:cxn ang="0">
                  <a:pos x="258" y="56"/>
                </a:cxn>
                <a:cxn ang="0">
                  <a:pos x="268" y="89"/>
                </a:cxn>
                <a:cxn ang="0">
                  <a:pos x="293" y="81"/>
                </a:cxn>
                <a:cxn ang="0">
                  <a:pos x="317" y="84"/>
                </a:cxn>
                <a:cxn ang="0">
                  <a:pos x="325" y="98"/>
                </a:cxn>
                <a:cxn ang="0">
                  <a:pos x="330" y="114"/>
                </a:cxn>
                <a:cxn ang="0">
                  <a:pos x="314" y="134"/>
                </a:cxn>
                <a:cxn ang="0">
                  <a:pos x="322" y="149"/>
                </a:cxn>
                <a:cxn ang="0">
                  <a:pos x="326" y="176"/>
                </a:cxn>
                <a:cxn ang="0">
                  <a:pos x="328" y="200"/>
                </a:cxn>
                <a:cxn ang="0">
                  <a:pos x="324" y="214"/>
                </a:cxn>
                <a:cxn ang="0">
                  <a:pos x="327" y="234"/>
                </a:cxn>
                <a:cxn ang="0">
                  <a:pos x="320" y="257"/>
                </a:cxn>
                <a:cxn ang="0">
                  <a:pos x="308" y="259"/>
                </a:cxn>
                <a:cxn ang="0">
                  <a:pos x="294" y="257"/>
                </a:cxn>
                <a:cxn ang="0">
                  <a:pos x="287" y="243"/>
                </a:cxn>
                <a:cxn ang="0">
                  <a:pos x="271" y="237"/>
                </a:cxn>
                <a:cxn ang="0">
                  <a:pos x="270" y="224"/>
                </a:cxn>
                <a:cxn ang="0">
                  <a:pos x="268" y="213"/>
                </a:cxn>
                <a:cxn ang="0">
                  <a:pos x="267" y="197"/>
                </a:cxn>
                <a:cxn ang="0">
                  <a:pos x="267" y="184"/>
                </a:cxn>
                <a:cxn ang="0">
                  <a:pos x="253" y="172"/>
                </a:cxn>
                <a:cxn ang="0">
                  <a:pos x="248" y="154"/>
                </a:cxn>
                <a:cxn ang="0">
                  <a:pos x="238" y="147"/>
                </a:cxn>
                <a:cxn ang="0">
                  <a:pos x="234" y="140"/>
                </a:cxn>
                <a:cxn ang="0">
                  <a:pos x="228" y="153"/>
                </a:cxn>
                <a:cxn ang="0">
                  <a:pos x="222" y="157"/>
                </a:cxn>
                <a:cxn ang="0">
                  <a:pos x="218" y="169"/>
                </a:cxn>
                <a:cxn ang="0">
                  <a:pos x="208" y="180"/>
                </a:cxn>
                <a:cxn ang="0">
                  <a:pos x="198" y="185"/>
                </a:cxn>
                <a:cxn ang="0">
                  <a:pos x="198" y="200"/>
                </a:cxn>
                <a:cxn ang="0">
                  <a:pos x="205" y="209"/>
                </a:cxn>
                <a:cxn ang="0">
                  <a:pos x="211" y="226"/>
                </a:cxn>
                <a:cxn ang="0">
                  <a:pos x="211" y="240"/>
                </a:cxn>
                <a:cxn ang="0">
                  <a:pos x="201" y="258"/>
                </a:cxn>
                <a:cxn ang="0">
                  <a:pos x="179" y="284"/>
                </a:cxn>
                <a:cxn ang="0">
                  <a:pos x="172" y="298"/>
                </a:cxn>
                <a:cxn ang="0">
                  <a:pos x="151" y="299"/>
                </a:cxn>
                <a:cxn ang="0">
                  <a:pos x="114" y="324"/>
                </a:cxn>
                <a:cxn ang="0">
                  <a:pos x="102" y="329"/>
                </a:cxn>
                <a:cxn ang="0">
                  <a:pos x="56" y="340"/>
                </a:cxn>
                <a:cxn ang="0">
                  <a:pos x="35" y="361"/>
                </a:cxn>
                <a:cxn ang="0">
                  <a:pos x="21" y="356"/>
                </a:cxn>
                <a:cxn ang="0">
                  <a:pos x="4" y="306"/>
                </a:cxn>
                <a:cxn ang="0">
                  <a:pos x="11" y="257"/>
                </a:cxn>
                <a:cxn ang="0">
                  <a:pos x="21" y="237"/>
                </a:cxn>
                <a:cxn ang="0">
                  <a:pos x="34" y="183"/>
                </a:cxn>
                <a:cxn ang="0">
                  <a:pos x="35" y="152"/>
                </a:cxn>
                <a:cxn ang="0">
                  <a:pos x="38" y="110"/>
                </a:cxn>
                <a:cxn ang="0">
                  <a:pos x="57" y="60"/>
                </a:cxn>
              </a:cxnLst>
              <a:rect l="0" t="0" r="r" b="b"/>
              <a:pathLst>
                <a:path w="331" h="362">
                  <a:moveTo>
                    <a:pt x="56" y="48"/>
                  </a:moveTo>
                  <a:lnTo>
                    <a:pt x="60" y="42"/>
                  </a:lnTo>
                  <a:lnTo>
                    <a:pt x="65" y="35"/>
                  </a:lnTo>
                  <a:lnTo>
                    <a:pt x="71" y="24"/>
                  </a:lnTo>
                  <a:lnTo>
                    <a:pt x="76" y="22"/>
                  </a:lnTo>
                  <a:lnTo>
                    <a:pt x="82" y="22"/>
                  </a:lnTo>
                  <a:lnTo>
                    <a:pt x="91" y="21"/>
                  </a:lnTo>
                  <a:lnTo>
                    <a:pt x="90" y="18"/>
                  </a:lnTo>
                  <a:lnTo>
                    <a:pt x="87" y="16"/>
                  </a:lnTo>
                  <a:lnTo>
                    <a:pt x="85" y="12"/>
                  </a:lnTo>
                  <a:lnTo>
                    <a:pt x="84" y="5"/>
                  </a:lnTo>
                  <a:lnTo>
                    <a:pt x="85" y="0"/>
                  </a:lnTo>
                  <a:lnTo>
                    <a:pt x="89" y="4"/>
                  </a:lnTo>
                  <a:lnTo>
                    <a:pt x="94" y="5"/>
                  </a:lnTo>
                  <a:lnTo>
                    <a:pt x="105" y="11"/>
                  </a:lnTo>
                  <a:lnTo>
                    <a:pt x="107" y="10"/>
                  </a:lnTo>
                  <a:lnTo>
                    <a:pt x="108" y="14"/>
                  </a:lnTo>
                  <a:lnTo>
                    <a:pt x="111" y="18"/>
                  </a:lnTo>
                  <a:lnTo>
                    <a:pt x="116" y="21"/>
                  </a:lnTo>
                  <a:lnTo>
                    <a:pt x="124" y="20"/>
                  </a:lnTo>
                  <a:lnTo>
                    <a:pt x="135" y="26"/>
                  </a:lnTo>
                  <a:lnTo>
                    <a:pt x="146" y="28"/>
                  </a:lnTo>
                  <a:lnTo>
                    <a:pt x="151" y="28"/>
                  </a:lnTo>
                  <a:lnTo>
                    <a:pt x="161" y="22"/>
                  </a:lnTo>
                  <a:lnTo>
                    <a:pt x="164" y="26"/>
                  </a:lnTo>
                  <a:lnTo>
                    <a:pt x="170" y="39"/>
                  </a:lnTo>
                  <a:lnTo>
                    <a:pt x="176" y="60"/>
                  </a:lnTo>
                  <a:lnTo>
                    <a:pt x="180" y="66"/>
                  </a:lnTo>
                  <a:lnTo>
                    <a:pt x="180" y="70"/>
                  </a:lnTo>
                  <a:lnTo>
                    <a:pt x="183" y="77"/>
                  </a:lnTo>
                  <a:lnTo>
                    <a:pt x="186" y="80"/>
                  </a:lnTo>
                  <a:lnTo>
                    <a:pt x="197" y="81"/>
                  </a:lnTo>
                  <a:lnTo>
                    <a:pt x="210" y="81"/>
                  </a:lnTo>
                  <a:lnTo>
                    <a:pt x="215" y="78"/>
                  </a:lnTo>
                  <a:lnTo>
                    <a:pt x="216" y="72"/>
                  </a:lnTo>
                  <a:lnTo>
                    <a:pt x="217" y="70"/>
                  </a:lnTo>
                  <a:lnTo>
                    <a:pt x="221" y="62"/>
                  </a:lnTo>
                  <a:lnTo>
                    <a:pt x="224" y="60"/>
                  </a:lnTo>
                  <a:lnTo>
                    <a:pt x="232" y="56"/>
                  </a:lnTo>
                  <a:lnTo>
                    <a:pt x="233" y="54"/>
                  </a:lnTo>
                  <a:lnTo>
                    <a:pt x="234" y="54"/>
                  </a:lnTo>
                  <a:lnTo>
                    <a:pt x="242" y="53"/>
                  </a:lnTo>
                  <a:lnTo>
                    <a:pt x="245" y="51"/>
                  </a:lnTo>
                  <a:lnTo>
                    <a:pt x="257" y="53"/>
                  </a:lnTo>
                  <a:lnTo>
                    <a:pt x="258" y="56"/>
                  </a:lnTo>
                  <a:lnTo>
                    <a:pt x="263" y="67"/>
                  </a:lnTo>
                  <a:lnTo>
                    <a:pt x="262" y="70"/>
                  </a:lnTo>
                  <a:lnTo>
                    <a:pt x="260" y="78"/>
                  </a:lnTo>
                  <a:lnTo>
                    <a:pt x="260" y="89"/>
                  </a:lnTo>
                  <a:lnTo>
                    <a:pt x="268" y="89"/>
                  </a:lnTo>
                  <a:lnTo>
                    <a:pt x="271" y="86"/>
                  </a:lnTo>
                  <a:lnTo>
                    <a:pt x="276" y="84"/>
                  </a:lnTo>
                  <a:lnTo>
                    <a:pt x="280" y="81"/>
                  </a:lnTo>
                  <a:lnTo>
                    <a:pt x="289" y="80"/>
                  </a:lnTo>
                  <a:lnTo>
                    <a:pt x="293" y="81"/>
                  </a:lnTo>
                  <a:lnTo>
                    <a:pt x="297" y="80"/>
                  </a:lnTo>
                  <a:lnTo>
                    <a:pt x="298" y="81"/>
                  </a:lnTo>
                  <a:lnTo>
                    <a:pt x="309" y="81"/>
                  </a:lnTo>
                  <a:lnTo>
                    <a:pt x="312" y="80"/>
                  </a:lnTo>
                  <a:lnTo>
                    <a:pt x="317" y="84"/>
                  </a:lnTo>
                  <a:lnTo>
                    <a:pt x="319" y="86"/>
                  </a:lnTo>
                  <a:lnTo>
                    <a:pt x="322" y="91"/>
                  </a:lnTo>
                  <a:lnTo>
                    <a:pt x="320" y="92"/>
                  </a:lnTo>
                  <a:lnTo>
                    <a:pt x="323" y="96"/>
                  </a:lnTo>
                  <a:lnTo>
                    <a:pt x="325" y="98"/>
                  </a:lnTo>
                  <a:lnTo>
                    <a:pt x="327" y="103"/>
                  </a:lnTo>
                  <a:lnTo>
                    <a:pt x="329" y="104"/>
                  </a:lnTo>
                  <a:lnTo>
                    <a:pt x="329" y="108"/>
                  </a:lnTo>
                  <a:lnTo>
                    <a:pt x="330" y="110"/>
                  </a:lnTo>
                  <a:lnTo>
                    <a:pt x="330" y="114"/>
                  </a:lnTo>
                  <a:lnTo>
                    <a:pt x="329" y="118"/>
                  </a:lnTo>
                  <a:lnTo>
                    <a:pt x="326" y="120"/>
                  </a:lnTo>
                  <a:lnTo>
                    <a:pt x="308" y="131"/>
                  </a:lnTo>
                  <a:lnTo>
                    <a:pt x="311" y="133"/>
                  </a:lnTo>
                  <a:lnTo>
                    <a:pt x="314" y="134"/>
                  </a:lnTo>
                  <a:lnTo>
                    <a:pt x="316" y="136"/>
                  </a:lnTo>
                  <a:lnTo>
                    <a:pt x="316" y="140"/>
                  </a:lnTo>
                  <a:lnTo>
                    <a:pt x="317" y="142"/>
                  </a:lnTo>
                  <a:lnTo>
                    <a:pt x="317" y="144"/>
                  </a:lnTo>
                  <a:lnTo>
                    <a:pt x="322" y="149"/>
                  </a:lnTo>
                  <a:lnTo>
                    <a:pt x="322" y="150"/>
                  </a:lnTo>
                  <a:lnTo>
                    <a:pt x="324" y="166"/>
                  </a:lnTo>
                  <a:lnTo>
                    <a:pt x="324" y="167"/>
                  </a:lnTo>
                  <a:lnTo>
                    <a:pt x="324" y="172"/>
                  </a:lnTo>
                  <a:lnTo>
                    <a:pt x="326" y="176"/>
                  </a:lnTo>
                  <a:lnTo>
                    <a:pt x="326" y="184"/>
                  </a:lnTo>
                  <a:lnTo>
                    <a:pt x="326" y="187"/>
                  </a:lnTo>
                  <a:lnTo>
                    <a:pt x="327" y="190"/>
                  </a:lnTo>
                  <a:lnTo>
                    <a:pt x="328" y="196"/>
                  </a:lnTo>
                  <a:lnTo>
                    <a:pt x="328" y="200"/>
                  </a:lnTo>
                  <a:lnTo>
                    <a:pt x="327" y="202"/>
                  </a:lnTo>
                  <a:lnTo>
                    <a:pt x="327" y="204"/>
                  </a:lnTo>
                  <a:lnTo>
                    <a:pt x="325" y="209"/>
                  </a:lnTo>
                  <a:lnTo>
                    <a:pt x="325" y="211"/>
                  </a:lnTo>
                  <a:lnTo>
                    <a:pt x="324" y="214"/>
                  </a:lnTo>
                  <a:lnTo>
                    <a:pt x="324" y="218"/>
                  </a:lnTo>
                  <a:lnTo>
                    <a:pt x="326" y="222"/>
                  </a:lnTo>
                  <a:lnTo>
                    <a:pt x="326" y="225"/>
                  </a:lnTo>
                  <a:lnTo>
                    <a:pt x="327" y="227"/>
                  </a:lnTo>
                  <a:lnTo>
                    <a:pt x="327" y="234"/>
                  </a:lnTo>
                  <a:lnTo>
                    <a:pt x="327" y="237"/>
                  </a:lnTo>
                  <a:lnTo>
                    <a:pt x="326" y="240"/>
                  </a:lnTo>
                  <a:lnTo>
                    <a:pt x="326" y="248"/>
                  </a:lnTo>
                  <a:lnTo>
                    <a:pt x="322" y="254"/>
                  </a:lnTo>
                  <a:lnTo>
                    <a:pt x="320" y="257"/>
                  </a:lnTo>
                  <a:lnTo>
                    <a:pt x="319" y="259"/>
                  </a:lnTo>
                  <a:lnTo>
                    <a:pt x="316" y="260"/>
                  </a:lnTo>
                  <a:lnTo>
                    <a:pt x="312" y="260"/>
                  </a:lnTo>
                  <a:lnTo>
                    <a:pt x="310" y="259"/>
                  </a:lnTo>
                  <a:lnTo>
                    <a:pt x="308" y="259"/>
                  </a:lnTo>
                  <a:lnTo>
                    <a:pt x="306" y="260"/>
                  </a:lnTo>
                  <a:lnTo>
                    <a:pt x="302" y="260"/>
                  </a:lnTo>
                  <a:lnTo>
                    <a:pt x="298" y="259"/>
                  </a:lnTo>
                  <a:lnTo>
                    <a:pt x="297" y="259"/>
                  </a:lnTo>
                  <a:lnTo>
                    <a:pt x="294" y="257"/>
                  </a:lnTo>
                  <a:lnTo>
                    <a:pt x="292" y="254"/>
                  </a:lnTo>
                  <a:lnTo>
                    <a:pt x="291" y="251"/>
                  </a:lnTo>
                  <a:lnTo>
                    <a:pt x="291" y="247"/>
                  </a:lnTo>
                  <a:lnTo>
                    <a:pt x="288" y="246"/>
                  </a:lnTo>
                  <a:lnTo>
                    <a:pt x="287" y="243"/>
                  </a:lnTo>
                  <a:lnTo>
                    <a:pt x="286" y="241"/>
                  </a:lnTo>
                  <a:lnTo>
                    <a:pt x="285" y="240"/>
                  </a:lnTo>
                  <a:lnTo>
                    <a:pt x="282" y="239"/>
                  </a:lnTo>
                  <a:lnTo>
                    <a:pt x="280" y="239"/>
                  </a:lnTo>
                  <a:lnTo>
                    <a:pt x="271" y="237"/>
                  </a:lnTo>
                  <a:lnTo>
                    <a:pt x="271" y="233"/>
                  </a:lnTo>
                  <a:lnTo>
                    <a:pt x="270" y="231"/>
                  </a:lnTo>
                  <a:lnTo>
                    <a:pt x="270" y="229"/>
                  </a:lnTo>
                  <a:lnTo>
                    <a:pt x="270" y="226"/>
                  </a:lnTo>
                  <a:lnTo>
                    <a:pt x="270" y="224"/>
                  </a:lnTo>
                  <a:lnTo>
                    <a:pt x="271" y="223"/>
                  </a:lnTo>
                  <a:lnTo>
                    <a:pt x="271" y="220"/>
                  </a:lnTo>
                  <a:lnTo>
                    <a:pt x="271" y="218"/>
                  </a:lnTo>
                  <a:lnTo>
                    <a:pt x="270" y="215"/>
                  </a:lnTo>
                  <a:lnTo>
                    <a:pt x="268" y="213"/>
                  </a:lnTo>
                  <a:lnTo>
                    <a:pt x="267" y="210"/>
                  </a:lnTo>
                  <a:lnTo>
                    <a:pt x="269" y="207"/>
                  </a:lnTo>
                  <a:lnTo>
                    <a:pt x="271" y="206"/>
                  </a:lnTo>
                  <a:lnTo>
                    <a:pt x="272" y="203"/>
                  </a:lnTo>
                  <a:lnTo>
                    <a:pt x="267" y="197"/>
                  </a:lnTo>
                  <a:lnTo>
                    <a:pt x="267" y="195"/>
                  </a:lnTo>
                  <a:lnTo>
                    <a:pt x="267" y="193"/>
                  </a:lnTo>
                  <a:lnTo>
                    <a:pt x="267" y="190"/>
                  </a:lnTo>
                  <a:lnTo>
                    <a:pt x="267" y="186"/>
                  </a:lnTo>
                  <a:lnTo>
                    <a:pt x="267" y="184"/>
                  </a:lnTo>
                  <a:lnTo>
                    <a:pt x="265" y="183"/>
                  </a:lnTo>
                  <a:lnTo>
                    <a:pt x="262" y="178"/>
                  </a:lnTo>
                  <a:lnTo>
                    <a:pt x="256" y="174"/>
                  </a:lnTo>
                  <a:lnTo>
                    <a:pt x="254" y="173"/>
                  </a:lnTo>
                  <a:lnTo>
                    <a:pt x="253" y="172"/>
                  </a:lnTo>
                  <a:lnTo>
                    <a:pt x="251" y="169"/>
                  </a:lnTo>
                  <a:lnTo>
                    <a:pt x="252" y="165"/>
                  </a:lnTo>
                  <a:lnTo>
                    <a:pt x="253" y="162"/>
                  </a:lnTo>
                  <a:lnTo>
                    <a:pt x="249" y="158"/>
                  </a:lnTo>
                  <a:lnTo>
                    <a:pt x="248" y="154"/>
                  </a:lnTo>
                  <a:lnTo>
                    <a:pt x="245" y="154"/>
                  </a:lnTo>
                  <a:lnTo>
                    <a:pt x="243" y="153"/>
                  </a:lnTo>
                  <a:lnTo>
                    <a:pt x="239" y="150"/>
                  </a:lnTo>
                  <a:lnTo>
                    <a:pt x="238" y="149"/>
                  </a:lnTo>
                  <a:lnTo>
                    <a:pt x="238" y="147"/>
                  </a:lnTo>
                  <a:lnTo>
                    <a:pt x="238" y="144"/>
                  </a:lnTo>
                  <a:lnTo>
                    <a:pt x="238" y="142"/>
                  </a:lnTo>
                  <a:lnTo>
                    <a:pt x="239" y="140"/>
                  </a:lnTo>
                  <a:lnTo>
                    <a:pt x="238" y="138"/>
                  </a:lnTo>
                  <a:lnTo>
                    <a:pt x="234" y="140"/>
                  </a:lnTo>
                  <a:lnTo>
                    <a:pt x="233" y="143"/>
                  </a:lnTo>
                  <a:lnTo>
                    <a:pt x="232" y="144"/>
                  </a:lnTo>
                  <a:lnTo>
                    <a:pt x="230" y="147"/>
                  </a:lnTo>
                  <a:lnTo>
                    <a:pt x="230" y="150"/>
                  </a:lnTo>
                  <a:lnTo>
                    <a:pt x="228" y="153"/>
                  </a:lnTo>
                  <a:lnTo>
                    <a:pt x="230" y="155"/>
                  </a:lnTo>
                  <a:lnTo>
                    <a:pt x="230" y="158"/>
                  </a:lnTo>
                  <a:lnTo>
                    <a:pt x="226" y="158"/>
                  </a:lnTo>
                  <a:lnTo>
                    <a:pt x="225" y="158"/>
                  </a:lnTo>
                  <a:lnTo>
                    <a:pt x="222" y="157"/>
                  </a:lnTo>
                  <a:lnTo>
                    <a:pt x="220" y="159"/>
                  </a:lnTo>
                  <a:lnTo>
                    <a:pt x="221" y="162"/>
                  </a:lnTo>
                  <a:lnTo>
                    <a:pt x="222" y="165"/>
                  </a:lnTo>
                  <a:lnTo>
                    <a:pt x="219" y="167"/>
                  </a:lnTo>
                  <a:lnTo>
                    <a:pt x="218" y="169"/>
                  </a:lnTo>
                  <a:lnTo>
                    <a:pt x="218" y="172"/>
                  </a:lnTo>
                  <a:lnTo>
                    <a:pt x="216" y="173"/>
                  </a:lnTo>
                  <a:lnTo>
                    <a:pt x="212" y="176"/>
                  </a:lnTo>
                  <a:lnTo>
                    <a:pt x="210" y="178"/>
                  </a:lnTo>
                  <a:lnTo>
                    <a:pt x="208" y="180"/>
                  </a:lnTo>
                  <a:lnTo>
                    <a:pt x="206" y="180"/>
                  </a:lnTo>
                  <a:lnTo>
                    <a:pt x="203" y="180"/>
                  </a:lnTo>
                  <a:lnTo>
                    <a:pt x="202" y="183"/>
                  </a:lnTo>
                  <a:lnTo>
                    <a:pt x="200" y="184"/>
                  </a:lnTo>
                  <a:lnTo>
                    <a:pt x="198" y="185"/>
                  </a:lnTo>
                  <a:lnTo>
                    <a:pt x="198" y="187"/>
                  </a:lnTo>
                  <a:lnTo>
                    <a:pt x="198" y="192"/>
                  </a:lnTo>
                  <a:lnTo>
                    <a:pt x="200" y="194"/>
                  </a:lnTo>
                  <a:lnTo>
                    <a:pt x="200" y="199"/>
                  </a:lnTo>
                  <a:lnTo>
                    <a:pt x="198" y="200"/>
                  </a:lnTo>
                  <a:lnTo>
                    <a:pt x="200" y="202"/>
                  </a:lnTo>
                  <a:lnTo>
                    <a:pt x="200" y="206"/>
                  </a:lnTo>
                  <a:lnTo>
                    <a:pt x="202" y="207"/>
                  </a:lnTo>
                  <a:lnTo>
                    <a:pt x="204" y="208"/>
                  </a:lnTo>
                  <a:lnTo>
                    <a:pt x="205" y="209"/>
                  </a:lnTo>
                  <a:lnTo>
                    <a:pt x="207" y="211"/>
                  </a:lnTo>
                  <a:lnTo>
                    <a:pt x="205" y="214"/>
                  </a:lnTo>
                  <a:lnTo>
                    <a:pt x="208" y="222"/>
                  </a:lnTo>
                  <a:lnTo>
                    <a:pt x="208" y="225"/>
                  </a:lnTo>
                  <a:lnTo>
                    <a:pt x="211" y="226"/>
                  </a:lnTo>
                  <a:lnTo>
                    <a:pt x="211" y="230"/>
                  </a:lnTo>
                  <a:lnTo>
                    <a:pt x="212" y="232"/>
                  </a:lnTo>
                  <a:lnTo>
                    <a:pt x="212" y="234"/>
                  </a:lnTo>
                  <a:lnTo>
                    <a:pt x="211" y="236"/>
                  </a:lnTo>
                  <a:lnTo>
                    <a:pt x="211" y="240"/>
                  </a:lnTo>
                  <a:lnTo>
                    <a:pt x="210" y="243"/>
                  </a:lnTo>
                  <a:lnTo>
                    <a:pt x="210" y="251"/>
                  </a:lnTo>
                  <a:lnTo>
                    <a:pt x="208" y="253"/>
                  </a:lnTo>
                  <a:lnTo>
                    <a:pt x="205" y="253"/>
                  </a:lnTo>
                  <a:lnTo>
                    <a:pt x="201" y="258"/>
                  </a:lnTo>
                  <a:lnTo>
                    <a:pt x="200" y="260"/>
                  </a:lnTo>
                  <a:lnTo>
                    <a:pt x="192" y="266"/>
                  </a:lnTo>
                  <a:lnTo>
                    <a:pt x="190" y="269"/>
                  </a:lnTo>
                  <a:lnTo>
                    <a:pt x="190" y="271"/>
                  </a:lnTo>
                  <a:lnTo>
                    <a:pt x="179" y="284"/>
                  </a:lnTo>
                  <a:lnTo>
                    <a:pt x="179" y="288"/>
                  </a:lnTo>
                  <a:lnTo>
                    <a:pt x="178" y="292"/>
                  </a:lnTo>
                  <a:lnTo>
                    <a:pt x="177" y="294"/>
                  </a:lnTo>
                  <a:lnTo>
                    <a:pt x="174" y="296"/>
                  </a:lnTo>
                  <a:lnTo>
                    <a:pt x="172" y="298"/>
                  </a:lnTo>
                  <a:lnTo>
                    <a:pt x="171" y="301"/>
                  </a:lnTo>
                  <a:lnTo>
                    <a:pt x="170" y="302"/>
                  </a:lnTo>
                  <a:lnTo>
                    <a:pt x="166" y="301"/>
                  </a:lnTo>
                  <a:lnTo>
                    <a:pt x="154" y="300"/>
                  </a:lnTo>
                  <a:lnTo>
                    <a:pt x="151" y="299"/>
                  </a:lnTo>
                  <a:lnTo>
                    <a:pt x="143" y="299"/>
                  </a:lnTo>
                  <a:lnTo>
                    <a:pt x="132" y="297"/>
                  </a:lnTo>
                  <a:lnTo>
                    <a:pt x="125" y="301"/>
                  </a:lnTo>
                  <a:lnTo>
                    <a:pt x="118" y="315"/>
                  </a:lnTo>
                  <a:lnTo>
                    <a:pt x="114" y="324"/>
                  </a:lnTo>
                  <a:lnTo>
                    <a:pt x="111" y="327"/>
                  </a:lnTo>
                  <a:lnTo>
                    <a:pt x="108" y="328"/>
                  </a:lnTo>
                  <a:lnTo>
                    <a:pt x="105" y="329"/>
                  </a:lnTo>
                  <a:lnTo>
                    <a:pt x="102" y="329"/>
                  </a:lnTo>
                  <a:lnTo>
                    <a:pt x="102" y="329"/>
                  </a:lnTo>
                  <a:lnTo>
                    <a:pt x="99" y="328"/>
                  </a:lnTo>
                  <a:lnTo>
                    <a:pt x="87" y="329"/>
                  </a:lnTo>
                  <a:lnTo>
                    <a:pt x="65" y="328"/>
                  </a:lnTo>
                  <a:lnTo>
                    <a:pt x="58" y="335"/>
                  </a:lnTo>
                  <a:lnTo>
                    <a:pt x="56" y="340"/>
                  </a:lnTo>
                  <a:lnTo>
                    <a:pt x="54" y="346"/>
                  </a:lnTo>
                  <a:lnTo>
                    <a:pt x="50" y="352"/>
                  </a:lnTo>
                  <a:lnTo>
                    <a:pt x="48" y="357"/>
                  </a:lnTo>
                  <a:lnTo>
                    <a:pt x="45" y="358"/>
                  </a:lnTo>
                  <a:lnTo>
                    <a:pt x="35" y="361"/>
                  </a:lnTo>
                  <a:lnTo>
                    <a:pt x="32" y="360"/>
                  </a:lnTo>
                  <a:lnTo>
                    <a:pt x="29" y="360"/>
                  </a:lnTo>
                  <a:lnTo>
                    <a:pt x="26" y="358"/>
                  </a:lnTo>
                  <a:lnTo>
                    <a:pt x="22" y="358"/>
                  </a:lnTo>
                  <a:lnTo>
                    <a:pt x="21" y="356"/>
                  </a:lnTo>
                  <a:lnTo>
                    <a:pt x="21" y="352"/>
                  </a:lnTo>
                  <a:lnTo>
                    <a:pt x="20" y="347"/>
                  </a:lnTo>
                  <a:lnTo>
                    <a:pt x="17" y="327"/>
                  </a:lnTo>
                  <a:lnTo>
                    <a:pt x="8" y="312"/>
                  </a:lnTo>
                  <a:lnTo>
                    <a:pt x="4" y="306"/>
                  </a:lnTo>
                  <a:lnTo>
                    <a:pt x="1" y="295"/>
                  </a:lnTo>
                  <a:lnTo>
                    <a:pt x="0" y="293"/>
                  </a:lnTo>
                  <a:lnTo>
                    <a:pt x="6" y="267"/>
                  </a:lnTo>
                  <a:lnTo>
                    <a:pt x="10" y="260"/>
                  </a:lnTo>
                  <a:lnTo>
                    <a:pt x="11" y="257"/>
                  </a:lnTo>
                  <a:lnTo>
                    <a:pt x="18" y="251"/>
                  </a:lnTo>
                  <a:lnTo>
                    <a:pt x="20" y="250"/>
                  </a:lnTo>
                  <a:lnTo>
                    <a:pt x="20" y="246"/>
                  </a:lnTo>
                  <a:lnTo>
                    <a:pt x="21" y="239"/>
                  </a:lnTo>
                  <a:lnTo>
                    <a:pt x="21" y="237"/>
                  </a:lnTo>
                  <a:lnTo>
                    <a:pt x="21" y="235"/>
                  </a:lnTo>
                  <a:lnTo>
                    <a:pt x="26" y="227"/>
                  </a:lnTo>
                  <a:lnTo>
                    <a:pt x="30" y="215"/>
                  </a:lnTo>
                  <a:lnTo>
                    <a:pt x="31" y="196"/>
                  </a:lnTo>
                  <a:lnTo>
                    <a:pt x="34" y="183"/>
                  </a:lnTo>
                  <a:lnTo>
                    <a:pt x="35" y="181"/>
                  </a:lnTo>
                  <a:lnTo>
                    <a:pt x="35" y="173"/>
                  </a:lnTo>
                  <a:lnTo>
                    <a:pt x="33" y="165"/>
                  </a:lnTo>
                  <a:lnTo>
                    <a:pt x="33" y="158"/>
                  </a:lnTo>
                  <a:lnTo>
                    <a:pt x="35" y="152"/>
                  </a:lnTo>
                  <a:lnTo>
                    <a:pt x="35" y="136"/>
                  </a:lnTo>
                  <a:lnTo>
                    <a:pt x="37" y="120"/>
                  </a:lnTo>
                  <a:lnTo>
                    <a:pt x="36" y="118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44" y="108"/>
                  </a:lnTo>
                  <a:lnTo>
                    <a:pt x="56" y="85"/>
                  </a:lnTo>
                  <a:lnTo>
                    <a:pt x="58" y="74"/>
                  </a:lnTo>
                  <a:lnTo>
                    <a:pt x="58" y="62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56" y="54"/>
                  </a:lnTo>
                  <a:lnTo>
                    <a:pt x="56" y="4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81" name="Freeform 10"/>
            <p:cNvSpPr>
              <a:spLocks/>
            </p:cNvSpPr>
            <p:nvPr/>
          </p:nvSpPr>
          <p:spPr bwMode="auto">
            <a:xfrm>
              <a:off x="3780" y="3133"/>
              <a:ext cx="107" cy="98"/>
            </a:xfrm>
            <a:custGeom>
              <a:avLst/>
              <a:gdLst/>
              <a:ahLst/>
              <a:cxnLst>
                <a:cxn ang="0">
                  <a:pos x="150" y="31"/>
                </a:cxn>
                <a:cxn ang="0">
                  <a:pos x="142" y="34"/>
                </a:cxn>
                <a:cxn ang="0">
                  <a:pos x="136" y="34"/>
                </a:cxn>
                <a:cxn ang="0">
                  <a:pos x="127" y="33"/>
                </a:cxn>
                <a:cxn ang="0">
                  <a:pos x="121" y="25"/>
                </a:cxn>
                <a:cxn ang="0">
                  <a:pos x="117" y="17"/>
                </a:cxn>
                <a:cxn ang="0">
                  <a:pos x="112" y="13"/>
                </a:cxn>
                <a:cxn ang="0">
                  <a:pos x="101" y="7"/>
                </a:cxn>
                <a:cxn ang="0">
                  <a:pos x="92" y="4"/>
                </a:cxn>
                <a:cxn ang="0">
                  <a:pos x="78" y="6"/>
                </a:cxn>
                <a:cxn ang="0">
                  <a:pos x="60" y="3"/>
                </a:cxn>
                <a:cxn ang="0">
                  <a:pos x="48" y="3"/>
                </a:cxn>
                <a:cxn ang="0">
                  <a:pos x="41" y="4"/>
                </a:cxn>
                <a:cxn ang="0">
                  <a:pos x="41" y="10"/>
                </a:cxn>
                <a:cxn ang="0">
                  <a:pos x="40" y="25"/>
                </a:cxn>
                <a:cxn ang="0">
                  <a:pos x="31" y="32"/>
                </a:cxn>
                <a:cxn ang="0">
                  <a:pos x="20" y="43"/>
                </a:cxn>
                <a:cxn ang="0">
                  <a:pos x="9" y="62"/>
                </a:cxn>
                <a:cxn ang="0">
                  <a:pos x="4" y="70"/>
                </a:cxn>
                <a:cxn ang="0">
                  <a:pos x="0" y="76"/>
                </a:cxn>
                <a:cxn ang="0">
                  <a:pos x="4" y="87"/>
                </a:cxn>
                <a:cxn ang="0">
                  <a:pos x="10" y="90"/>
                </a:cxn>
                <a:cxn ang="0">
                  <a:pos x="16" y="94"/>
                </a:cxn>
                <a:cxn ang="0">
                  <a:pos x="18" y="104"/>
                </a:cxn>
                <a:cxn ang="0">
                  <a:pos x="24" y="114"/>
                </a:cxn>
                <a:cxn ang="0">
                  <a:pos x="32" y="121"/>
                </a:cxn>
                <a:cxn ang="0">
                  <a:pos x="46" y="119"/>
                </a:cxn>
                <a:cxn ang="0">
                  <a:pos x="50" y="110"/>
                </a:cxn>
                <a:cxn ang="0">
                  <a:pos x="57" y="109"/>
                </a:cxn>
                <a:cxn ang="0">
                  <a:pos x="62" y="117"/>
                </a:cxn>
                <a:cxn ang="0">
                  <a:pos x="72" y="130"/>
                </a:cxn>
                <a:cxn ang="0">
                  <a:pos x="78" y="134"/>
                </a:cxn>
                <a:cxn ang="0">
                  <a:pos x="86" y="140"/>
                </a:cxn>
                <a:cxn ang="0">
                  <a:pos x="94" y="134"/>
                </a:cxn>
                <a:cxn ang="0">
                  <a:pos x="105" y="129"/>
                </a:cxn>
                <a:cxn ang="0">
                  <a:pos x="108" y="122"/>
                </a:cxn>
                <a:cxn ang="0">
                  <a:pos x="116" y="119"/>
                </a:cxn>
                <a:cxn ang="0">
                  <a:pos x="126" y="111"/>
                </a:cxn>
                <a:cxn ang="0">
                  <a:pos x="133" y="114"/>
                </a:cxn>
                <a:cxn ang="0">
                  <a:pos x="146" y="122"/>
                </a:cxn>
                <a:cxn ang="0">
                  <a:pos x="148" y="111"/>
                </a:cxn>
                <a:cxn ang="0">
                  <a:pos x="148" y="100"/>
                </a:cxn>
                <a:cxn ang="0">
                  <a:pos x="149" y="92"/>
                </a:cxn>
                <a:cxn ang="0">
                  <a:pos x="149" y="85"/>
                </a:cxn>
                <a:cxn ang="0">
                  <a:pos x="157" y="86"/>
                </a:cxn>
                <a:cxn ang="0">
                  <a:pos x="157" y="78"/>
                </a:cxn>
                <a:cxn ang="0">
                  <a:pos x="153" y="71"/>
                </a:cxn>
                <a:cxn ang="0">
                  <a:pos x="146" y="68"/>
                </a:cxn>
                <a:cxn ang="0">
                  <a:pos x="146" y="59"/>
                </a:cxn>
                <a:cxn ang="0">
                  <a:pos x="155" y="50"/>
                </a:cxn>
                <a:cxn ang="0">
                  <a:pos x="156" y="43"/>
                </a:cxn>
                <a:cxn ang="0">
                  <a:pos x="158" y="38"/>
                </a:cxn>
                <a:cxn ang="0">
                  <a:pos x="156" y="22"/>
                </a:cxn>
              </a:cxnLst>
              <a:rect l="0" t="0" r="r" b="b"/>
              <a:pathLst>
                <a:path w="161" h="146">
                  <a:moveTo>
                    <a:pt x="156" y="22"/>
                  </a:moveTo>
                  <a:lnTo>
                    <a:pt x="152" y="28"/>
                  </a:lnTo>
                  <a:lnTo>
                    <a:pt x="150" y="31"/>
                  </a:lnTo>
                  <a:lnTo>
                    <a:pt x="149" y="33"/>
                  </a:lnTo>
                  <a:lnTo>
                    <a:pt x="146" y="34"/>
                  </a:lnTo>
                  <a:lnTo>
                    <a:pt x="142" y="34"/>
                  </a:lnTo>
                  <a:lnTo>
                    <a:pt x="140" y="33"/>
                  </a:lnTo>
                  <a:lnTo>
                    <a:pt x="138" y="33"/>
                  </a:lnTo>
                  <a:lnTo>
                    <a:pt x="136" y="34"/>
                  </a:lnTo>
                  <a:lnTo>
                    <a:pt x="132" y="34"/>
                  </a:lnTo>
                  <a:lnTo>
                    <a:pt x="128" y="33"/>
                  </a:lnTo>
                  <a:lnTo>
                    <a:pt x="127" y="33"/>
                  </a:lnTo>
                  <a:lnTo>
                    <a:pt x="124" y="31"/>
                  </a:lnTo>
                  <a:lnTo>
                    <a:pt x="122" y="28"/>
                  </a:lnTo>
                  <a:lnTo>
                    <a:pt x="121" y="25"/>
                  </a:lnTo>
                  <a:lnTo>
                    <a:pt x="121" y="21"/>
                  </a:lnTo>
                  <a:lnTo>
                    <a:pt x="118" y="20"/>
                  </a:lnTo>
                  <a:lnTo>
                    <a:pt x="117" y="17"/>
                  </a:lnTo>
                  <a:lnTo>
                    <a:pt x="116" y="15"/>
                  </a:lnTo>
                  <a:lnTo>
                    <a:pt x="115" y="14"/>
                  </a:lnTo>
                  <a:lnTo>
                    <a:pt x="112" y="13"/>
                  </a:lnTo>
                  <a:lnTo>
                    <a:pt x="110" y="13"/>
                  </a:lnTo>
                  <a:lnTo>
                    <a:pt x="101" y="11"/>
                  </a:lnTo>
                  <a:lnTo>
                    <a:pt x="101" y="7"/>
                  </a:lnTo>
                  <a:lnTo>
                    <a:pt x="100" y="5"/>
                  </a:lnTo>
                  <a:lnTo>
                    <a:pt x="94" y="5"/>
                  </a:lnTo>
                  <a:lnTo>
                    <a:pt x="92" y="4"/>
                  </a:lnTo>
                  <a:lnTo>
                    <a:pt x="88" y="5"/>
                  </a:lnTo>
                  <a:lnTo>
                    <a:pt x="83" y="8"/>
                  </a:lnTo>
                  <a:lnTo>
                    <a:pt x="78" y="6"/>
                  </a:lnTo>
                  <a:lnTo>
                    <a:pt x="72" y="5"/>
                  </a:lnTo>
                  <a:lnTo>
                    <a:pt x="68" y="3"/>
                  </a:lnTo>
                  <a:lnTo>
                    <a:pt x="60" y="3"/>
                  </a:lnTo>
                  <a:lnTo>
                    <a:pt x="55" y="4"/>
                  </a:lnTo>
                  <a:lnTo>
                    <a:pt x="51" y="4"/>
                  </a:lnTo>
                  <a:lnTo>
                    <a:pt x="48" y="3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1" y="10"/>
                  </a:lnTo>
                  <a:lnTo>
                    <a:pt x="41" y="14"/>
                  </a:lnTo>
                  <a:lnTo>
                    <a:pt x="40" y="17"/>
                  </a:lnTo>
                  <a:lnTo>
                    <a:pt x="40" y="25"/>
                  </a:lnTo>
                  <a:lnTo>
                    <a:pt x="38" y="27"/>
                  </a:lnTo>
                  <a:lnTo>
                    <a:pt x="35" y="27"/>
                  </a:lnTo>
                  <a:lnTo>
                    <a:pt x="31" y="32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20" y="43"/>
                  </a:lnTo>
                  <a:lnTo>
                    <a:pt x="20" y="45"/>
                  </a:lnTo>
                  <a:lnTo>
                    <a:pt x="9" y="58"/>
                  </a:lnTo>
                  <a:lnTo>
                    <a:pt x="9" y="62"/>
                  </a:lnTo>
                  <a:lnTo>
                    <a:pt x="8" y="66"/>
                  </a:lnTo>
                  <a:lnTo>
                    <a:pt x="7" y="68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1" y="75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0"/>
                  </a:lnTo>
                  <a:lnTo>
                    <a:pt x="4" y="87"/>
                  </a:lnTo>
                  <a:lnTo>
                    <a:pt x="4" y="90"/>
                  </a:lnTo>
                  <a:lnTo>
                    <a:pt x="7" y="90"/>
                  </a:lnTo>
                  <a:lnTo>
                    <a:pt x="10" y="90"/>
                  </a:lnTo>
                  <a:lnTo>
                    <a:pt x="12" y="90"/>
                  </a:lnTo>
                  <a:lnTo>
                    <a:pt x="15" y="91"/>
                  </a:lnTo>
                  <a:lnTo>
                    <a:pt x="16" y="94"/>
                  </a:lnTo>
                  <a:lnTo>
                    <a:pt x="16" y="98"/>
                  </a:lnTo>
                  <a:lnTo>
                    <a:pt x="18" y="100"/>
                  </a:lnTo>
                  <a:lnTo>
                    <a:pt x="18" y="104"/>
                  </a:lnTo>
                  <a:lnTo>
                    <a:pt x="20" y="106"/>
                  </a:lnTo>
                  <a:lnTo>
                    <a:pt x="22" y="108"/>
                  </a:lnTo>
                  <a:lnTo>
                    <a:pt x="24" y="114"/>
                  </a:lnTo>
                  <a:lnTo>
                    <a:pt x="25" y="117"/>
                  </a:lnTo>
                  <a:lnTo>
                    <a:pt x="28" y="121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41" y="119"/>
                  </a:lnTo>
                  <a:lnTo>
                    <a:pt x="46" y="119"/>
                  </a:lnTo>
                  <a:lnTo>
                    <a:pt x="48" y="115"/>
                  </a:lnTo>
                  <a:lnTo>
                    <a:pt x="48" y="112"/>
                  </a:lnTo>
                  <a:lnTo>
                    <a:pt x="50" y="110"/>
                  </a:lnTo>
                  <a:lnTo>
                    <a:pt x="53" y="107"/>
                  </a:lnTo>
                  <a:lnTo>
                    <a:pt x="55" y="108"/>
                  </a:lnTo>
                  <a:lnTo>
                    <a:pt x="57" y="109"/>
                  </a:lnTo>
                  <a:lnTo>
                    <a:pt x="60" y="111"/>
                  </a:lnTo>
                  <a:lnTo>
                    <a:pt x="61" y="114"/>
                  </a:lnTo>
                  <a:lnTo>
                    <a:pt x="62" y="117"/>
                  </a:lnTo>
                  <a:lnTo>
                    <a:pt x="63" y="119"/>
                  </a:lnTo>
                  <a:lnTo>
                    <a:pt x="66" y="121"/>
                  </a:lnTo>
                  <a:lnTo>
                    <a:pt x="72" y="130"/>
                  </a:lnTo>
                  <a:lnTo>
                    <a:pt x="74" y="131"/>
                  </a:lnTo>
                  <a:lnTo>
                    <a:pt x="78" y="132"/>
                  </a:lnTo>
                  <a:lnTo>
                    <a:pt x="78" y="134"/>
                  </a:lnTo>
                  <a:lnTo>
                    <a:pt x="78" y="138"/>
                  </a:lnTo>
                  <a:lnTo>
                    <a:pt x="81" y="145"/>
                  </a:lnTo>
                  <a:lnTo>
                    <a:pt x="86" y="140"/>
                  </a:lnTo>
                  <a:lnTo>
                    <a:pt x="87" y="138"/>
                  </a:lnTo>
                  <a:lnTo>
                    <a:pt x="89" y="137"/>
                  </a:lnTo>
                  <a:lnTo>
                    <a:pt x="94" y="134"/>
                  </a:lnTo>
                  <a:lnTo>
                    <a:pt x="100" y="134"/>
                  </a:lnTo>
                  <a:lnTo>
                    <a:pt x="105" y="131"/>
                  </a:lnTo>
                  <a:lnTo>
                    <a:pt x="105" y="129"/>
                  </a:lnTo>
                  <a:lnTo>
                    <a:pt x="105" y="126"/>
                  </a:lnTo>
                  <a:lnTo>
                    <a:pt x="105" y="124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5" y="121"/>
                  </a:lnTo>
                  <a:lnTo>
                    <a:pt x="116" y="119"/>
                  </a:lnTo>
                  <a:lnTo>
                    <a:pt x="122" y="116"/>
                  </a:lnTo>
                  <a:lnTo>
                    <a:pt x="124" y="110"/>
                  </a:lnTo>
                  <a:lnTo>
                    <a:pt x="126" y="111"/>
                  </a:lnTo>
                  <a:lnTo>
                    <a:pt x="128" y="112"/>
                  </a:lnTo>
                  <a:lnTo>
                    <a:pt x="130" y="114"/>
                  </a:lnTo>
                  <a:lnTo>
                    <a:pt x="133" y="114"/>
                  </a:lnTo>
                  <a:lnTo>
                    <a:pt x="139" y="119"/>
                  </a:lnTo>
                  <a:lnTo>
                    <a:pt x="142" y="124"/>
                  </a:lnTo>
                  <a:lnTo>
                    <a:pt x="146" y="122"/>
                  </a:lnTo>
                  <a:lnTo>
                    <a:pt x="147" y="120"/>
                  </a:lnTo>
                  <a:lnTo>
                    <a:pt x="148" y="119"/>
                  </a:lnTo>
                  <a:lnTo>
                    <a:pt x="148" y="111"/>
                  </a:lnTo>
                  <a:lnTo>
                    <a:pt x="148" y="108"/>
                  </a:lnTo>
                  <a:lnTo>
                    <a:pt x="148" y="106"/>
                  </a:lnTo>
                  <a:lnTo>
                    <a:pt x="148" y="100"/>
                  </a:lnTo>
                  <a:lnTo>
                    <a:pt x="148" y="97"/>
                  </a:lnTo>
                  <a:lnTo>
                    <a:pt x="148" y="94"/>
                  </a:lnTo>
                  <a:lnTo>
                    <a:pt x="149" y="92"/>
                  </a:lnTo>
                  <a:lnTo>
                    <a:pt x="149" y="90"/>
                  </a:lnTo>
                  <a:lnTo>
                    <a:pt x="148" y="87"/>
                  </a:lnTo>
                  <a:lnTo>
                    <a:pt x="149" y="85"/>
                  </a:lnTo>
                  <a:lnTo>
                    <a:pt x="152" y="86"/>
                  </a:lnTo>
                  <a:lnTo>
                    <a:pt x="154" y="86"/>
                  </a:lnTo>
                  <a:lnTo>
                    <a:pt x="157" y="86"/>
                  </a:lnTo>
                  <a:lnTo>
                    <a:pt x="160" y="84"/>
                  </a:lnTo>
                  <a:lnTo>
                    <a:pt x="160" y="78"/>
                  </a:lnTo>
                  <a:lnTo>
                    <a:pt x="157" y="78"/>
                  </a:lnTo>
                  <a:lnTo>
                    <a:pt x="156" y="75"/>
                  </a:lnTo>
                  <a:lnTo>
                    <a:pt x="154" y="73"/>
                  </a:lnTo>
                  <a:lnTo>
                    <a:pt x="153" y="71"/>
                  </a:lnTo>
                  <a:lnTo>
                    <a:pt x="152" y="70"/>
                  </a:lnTo>
                  <a:lnTo>
                    <a:pt x="148" y="70"/>
                  </a:lnTo>
                  <a:lnTo>
                    <a:pt x="146" y="68"/>
                  </a:lnTo>
                  <a:lnTo>
                    <a:pt x="147" y="64"/>
                  </a:lnTo>
                  <a:lnTo>
                    <a:pt x="147" y="62"/>
                  </a:lnTo>
                  <a:lnTo>
                    <a:pt x="146" y="59"/>
                  </a:lnTo>
                  <a:lnTo>
                    <a:pt x="150" y="54"/>
                  </a:lnTo>
                  <a:lnTo>
                    <a:pt x="154" y="52"/>
                  </a:lnTo>
                  <a:lnTo>
                    <a:pt x="155" y="50"/>
                  </a:lnTo>
                  <a:lnTo>
                    <a:pt x="154" y="47"/>
                  </a:lnTo>
                  <a:lnTo>
                    <a:pt x="152" y="46"/>
                  </a:lnTo>
                  <a:lnTo>
                    <a:pt x="156" y="43"/>
                  </a:lnTo>
                  <a:lnTo>
                    <a:pt x="157" y="42"/>
                  </a:lnTo>
                  <a:lnTo>
                    <a:pt x="159" y="39"/>
                  </a:lnTo>
                  <a:lnTo>
                    <a:pt x="158" y="38"/>
                  </a:lnTo>
                  <a:lnTo>
                    <a:pt x="159" y="34"/>
                  </a:lnTo>
                  <a:lnTo>
                    <a:pt x="157" y="27"/>
                  </a:lnTo>
                  <a:lnTo>
                    <a:pt x="156" y="2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82" name="Freeform 11"/>
            <p:cNvSpPr>
              <a:spLocks/>
            </p:cNvSpPr>
            <p:nvPr/>
          </p:nvSpPr>
          <p:spPr bwMode="auto">
            <a:xfrm>
              <a:off x="3834" y="2908"/>
              <a:ext cx="279" cy="374"/>
            </a:xfrm>
            <a:custGeom>
              <a:avLst/>
              <a:gdLst/>
              <a:ahLst/>
              <a:cxnLst>
                <a:cxn ang="0">
                  <a:pos x="164" y="147"/>
                </a:cxn>
                <a:cxn ang="0">
                  <a:pos x="141" y="108"/>
                </a:cxn>
                <a:cxn ang="0">
                  <a:pos x="169" y="97"/>
                </a:cxn>
                <a:cxn ang="0">
                  <a:pos x="202" y="56"/>
                </a:cxn>
                <a:cxn ang="0">
                  <a:pos x="217" y="13"/>
                </a:cxn>
                <a:cxn ang="0">
                  <a:pos x="243" y="33"/>
                </a:cxn>
                <a:cxn ang="0">
                  <a:pos x="279" y="59"/>
                </a:cxn>
                <a:cxn ang="0">
                  <a:pos x="247" y="75"/>
                </a:cxn>
                <a:cxn ang="0">
                  <a:pos x="241" y="121"/>
                </a:cxn>
                <a:cxn ang="0">
                  <a:pos x="265" y="144"/>
                </a:cxn>
                <a:cxn ang="0">
                  <a:pos x="288" y="139"/>
                </a:cxn>
                <a:cxn ang="0">
                  <a:pos x="312" y="123"/>
                </a:cxn>
                <a:cxn ang="0">
                  <a:pos x="353" y="148"/>
                </a:cxn>
                <a:cxn ang="0">
                  <a:pos x="335" y="171"/>
                </a:cxn>
                <a:cxn ang="0">
                  <a:pos x="309" y="231"/>
                </a:cxn>
                <a:cxn ang="0">
                  <a:pos x="304" y="256"/>
                </a:cxn>
                <a:cxn ang="0">
                  <a:pos x="321" y="283"/>
                </a:cxn>
                <a:cxn ang="0">
                  <a:pos x="358" y="295"/>
                </a:cxn>
                <a:cxn ang="0">
                  <a:pos x="373" y="307"/>
                </a:cxn>
                <a:cxn ang="0">
                  <a:pos x="345" y="320"/>
                </a:cxn>
                <a:cxn ang="0">
                  <a:pos x="323" y="330"/>
                </a:cxn>
                <a:cxn ang="0">
                  <a:pos x="324" y="365"/>
                </a:cxn>
                <a:cxn ang="0">
                  <a:pos x="305" y="407"/>
                </a:cxn>
                <a:cxn ang="0">
                  <a:pos x="343" y="418"/>
                </a:cxn>
                <a:cxn ang="0">
                  <a:pos x="353" y="451"/>
                </a:cxn>
                <a:cxn ang="0">
                  <a:pos x="389" y="443"/>
                </a:cxn>
                <a:cxn ang="0">
                  <a:pos x="418" y="465"/>
                </a:cxn>
                <a:cxn ang="0">
                  <a:pos x="365" y="507"/>
                </a:cxn>
                <a:cxn ang="0">
                  <a:pos x="316" y="517"/>
                </a:cxn>
                <a:cxn ang="0">
                  <a:pos x="289" y="537"/>
                </a:cxn>
                <a:cxn ang="0">
                  <a:pos x="269" y="514"/>
                </a:cxn>
                <a:cxn ang="0">
                  <a:pos x="251" y="475"/>
                </a:cxn>
                <a:cxn ang="0">
                  <a:pos x="215" y="517"/>
                </a:cxn>
                <a:cxn ang="0">
                  <a:pos x="211" y="548"/>
                </a:cxn>
                <a:cxn ang="0">
                  <a:pos x="169" y="537"/>
                </a:cxn>
                <a:cxn ang="0">
                  <a:pos x="140" y="555"/>
                </a:cxn>
                <a:cxn ang="0">
                  <a:pos x="121" y="555"/>
                </a:cxn>
                <a:cxn ang="0">
                  <a:pos x="46" y="516"/>
                </a:cxn>
                <a:cxn ang="0">
                  <a:pos x="17" y="498"/>
                </a:cxn>
                <a:cxn ang="0">
                  <a:pos x="24" y="470"/>
                </a:cxn>
                <a:cxn ang="0">
                  <a:pos x="43" y="449"/>
                </a:cxn>
                <a:cxn ang="0">
                  <a:pos x="67" y="458"/>
                </a:cxn>
                <a:cxn ang="0">
                  <a:pos x="67" y="426"/>
                </a:cxn>
                <a:cxn ang="0">
                  <a:pos x="73" y="412"/>
                </a:cxn>
                <a:cxn ang="0">
                  <a:pos x="73" y="391"/>
                </a:cxn>
                <a:cxn ang="0">
                  <a:pos x="76" y="366"/>
                </a:cxn>
                <a:cxn ang="0">
                  <a:pos x="73" y="327"/>
                </a:cxn>
                <a:cxn ang="0">
                  <a:pos x="75" y="297"/>
                </a:cxn>
                <a:cxn ang="0">
                  <a:pos x="98" y="263"/>
                </a:cxn>
                <a:cxn ang="0">
                  <a:pos x="130" y="305"/>
                </a:cxn>
                <a:cxn ang="0">
                  <a:pos x="167" y="323"/>
                </a:cxn>
                <a:cxn ang="0">
                  <a:pos x="201" y="311"/>
                </a:cxn>
                <a:cxn ang="0">
                  <a:pos x="216" y="299"/>
                </a:cxn>
                <a:cxn ang="0">
                  <a:pos x="251" y="287"/>
                </a:cxn>
                <a:cxn ang="0">
                  <a:pos x="229" y="260"/>
                </a:cxn>
                <a:cxn ang="0">
                  <a:pos x="198" y="242"/>
                </a:cxn>
                <a:cxn ang="0">
                  <a:pos x="167" y="227"/>
                </a:cxn>
              </a:cxnLst>
              <a:rect l="0" t="0" r="r" b="b"/>
              <a:pathLst>
                <a:path w="420" h="563">
                  <a:moveTo>
                    <a:pt x="154" y="214"/>
                  </a:moveTo>
                  <a:lnTo>
                    <a:pt x="153" y="211"/>
                  </a:lnTo>
                  <a:lnTo>
                    <a:pt x="150" y="204"/>
                  </a:lnTo>
                  <a:lnTo>
                    <a:pt x="149" y="195"/>
                  </a:lnTo>
                  <a:lnTo>
                    <a:pt x="151" y="182"/>
                  </a:lnTo>
                  <a:lnTo>
                    <a:pt x="161" y="169"/>
                  </a:lnTo>
                  <a:lnTo>
                    <a:pt x="165" y="161"/>
                  </a:lnTo>
                  <a:lnTo>
                    <a:pt x="164" y="153"/>
                  </a:lnTo>
                  <a:lnTo>
                    <a:pt x="164" y="147"/>
                  </a:lnTo>
                  <a:lnTo>
                    <a:pt x="167" y="145"/>
                  </a:lnTo>
                  <a:lnTo>
                    <a:pt x="169" y="141"/>
                  </a:lnTo>
                  <a:lnTo>
                    <a:pt x="169" y="133"/>
                  </a:lnTo>
                  <a:lnTo>
                    <a:pt x="167" y="125"/>
                  </a:lnTo>
                  <a:lnTo>
                    <a:pt x="153" y="118"/>
                  </a:lnTo>
                  <a:lnTo>
                    <a:pt x="151" y="115"/>
                  </a:lnTo>
                  <a:lnTo>
                    <a:pt x="146" y="113"/>
                  </a:lnTo>
                  <a:lnTo>
                    <a:pt x="142" y="109"/>
                  </a:lnTo>
                  <a:lnTo>
                    <a:pt x="141" y="108"/>
                  </a:lnTo>
                  <a:lnTo>
                    <a:pt x="142" y="105"/>
                  </a:lnTo>
                  <a:lnTo>
                    <a:pt x="146" y="101"/>
                  </a:lnTo>
                  <a:lnTo>
                    <a:pt x="151" y="101"/>
                  </a:lnTo>
                  <a:lnTo>
                    <a:pt x="155" y="103"/>
                  </a:lnTo>
                  <a:lnTo>
                    <a:pt x="157" y="103"/>
                  </a:lnTo>
                  <a:lnTo>
                    <a:pt x="161" y="104"/>
                  </a:lnTo>
                  <a:lnTo>
                    <a:pt x="165" y="102"/>
                  </a:lnTo>
                  <a:lnTo>
                    <a:pt x="167" y="101"/>
                  </a:lnTo>
                  <a:lnTo>
                    <a:pt x="169" y="97"/>
                  </a:lnTo>
                  <a:lnTo>
                    <a:pt x="169" y="92"/>
                  </a:lnTo>
                  <a:lnTo>
                    <a:pt x="173" y="86"/>
                  </a:lnTo>
                  <a:lnTo>
                    <a:pt x="178" y="80"/>
                  </a:lnTo>
                  <a:lnTo>
                    <a:pt x="193" y="71"/>
                  </a:lnTo>
                  <a:lnTo>
                    <a:pt x="194" y="69"/>
                  </a:lnTo>
                  <a:lnTo>
                    <a:pt x="197" y="66"/>
                  </a:lnTo>
                  <a:lnTo>
                    <a:pt x="201" y="61"/>
                  </a:lnTo>
                  <a:lnTo>
                    <a:pt x="201" y="57"/>
                  </a:lnTo>
                  <a:lnTo>
                    <a:pt x="202" y="56"/>
                  </a:lnTo>
                  <a:lnTo>
                    <a:pt x="199" y="51"/>
                  </a:lnTo>
                  <a:lnTo>
                    <a:pt x="197" y="50"/>
                  </a:lnTo>
                  <a:lnTo>
                    <a:pt x="207" y="31"/>
                  </a:lnTo>
                  <a:lnTo>
                    <a:pt x="200" y="26"/>
                  </a:lnTo>
                  <a:lnTo>
                    <a:pt x="198" y="20"/>
                  </a:lnTo>
                  <a:lnTo>
                    <a:pt x="202" y="19"/>
                  </a:lnTo>
                  <a:lnTo>
                    <a:pt x="208" y="19"/>
                  </a:lnTo>
                  <a:lnTo>
                    <a:pt x="213" y="18"/>
                  </a:lnTo>
                  <a:lnTo>
                    <a:pt x="217" y="13"/>
                  </a:lnTo>
                  <a:lnTo>
                    <a:pt x="215" y="4"/>
                  </a:lnTo>
                  <a:lnTo>
                    <a:pt x="217" y="5"/>
                  </a:lnTo>
                  <a:lnTo>
                    <a:pt x="222" y="3"/>
                  </a:lnTo>
                  <a:lnTo>
                    <a:pt x="232" y="3"/>
                  </a:lnTo>
                  <a:lnTo>
                    <a:pt x="235" y="1"/>
                  </a:lnTo>
                  <a:lnTo>
                    <a:pt x="239" y="0"/>
                  </a:lnTo>
                  <a:lnTo>
                    <a:pt x="245" y="12"/>
                  </a:lnTo>
                  <a:lnTo>
                    <a:pt x="241" y="29"/>
                  </a:lnTo>
                  <a:lnTo>
                    <a:pt x="243" y="33"/>
                  </a:lnTo>
                  <a:lnTo>
                    <a:pt x="245" y="35"/>
                  </a:lnTo>
                  <a:lnTo>
                    <a:pt x="250" y="37"/>
                  </a:lnTo>
                  <a:lnTo>
                    <a:pt x="253" y="44"/>
                  </a:lnTo>
                  <a:lnTo>
                    <a:pt x="258" y="45"/>
                  </a:lnTo>
                  <a:lnTo>
                    <a:pt x="263" y="44"/>
                  </a:lnTo>
                  <a:lnTo>
                    <a:pt x="264" y="45"/>
                  </a:lnTo>
                  <a:lnTo>
                    <a:pt x="267" y="48"/>
                  </a:lnTo>
                  <a:lnTo>
                    <a:pt x="277" y="53"/>
                  </a:lnTo>
                  <a:lnTo>
                    <a:pt x="279" y="59"/>
                  </a:lnTo>
                  <a:lnTo>
                    <a:pt x="278" y="65"/>
                  </a:lnTo>
                  <a:lnTo>
                    <a:pt x="273" y="68"/>
                  </a:lnTo>
                  <a:lnTo>
                    <a:pt x="269" y="70"/>
                  </a:lnTo>
                  <a:lnTo>
                    <a:pt x="265" y="72"/>
                  </a:lnTo>
                  <a:lnTo>
                    <a:pt x="259" y="79"/>
                  </a:lnTo>
                  <a:lnTo>
                    <a:pt x="256" y="77"/>
                  </a:lnTo>
                  <a:lnTo>
                    <a:pt x="254" y="73"/>
                  </a:lnTo>
                  <a:lnTo>
                    <a:pt x="251" y="72"/>
                  </a:lnTo>
                  <a:lnTo>
                    <a:pt x="247" y="75"/>
                  </a:lnTo>
                  <a:lnTo>
                    <a:pt x="241" y="80"/>
                  </a:lnTo>
                  <a:lnTo>
                    <a:pt x="242" y="83"/>
                  </a:lnTo>
                  <a:lnTo>
                    <a:pt x="243" y="91"/>
                  </a:lnTo>
                  <a:lnTo>
                    <a:pt x="242" y="102"/>
                  </a:lnTo>
                  <a:lnTo>
                    <a:pt x="242" y="113"/>
                  </a:lnTo>
                  <a:lnTo>
                    <a:pt x="241" y="115"/>
                  </a:lnTo>
                  <a:lnTo>
                    <a:pt x="241" y="117"/>
                  </a:lnTo>
                  <a:lnTo>
                    <a:pt x="240" y="120"/>
                  </a:lnTo>
                  <a:lnTo>
                    <a:pt x="241" y="121"/>
                  </a:lnTo>
                  <a:lnTo>
                    <a:pt x="240" y="124"/>
                  </a:lnTo>
                  <a:lnTo>
                    <a:pt x="240" y="128"/>
                  </a:lnTo>
                  <a:lnTo>
                    <a:pt x="251" y="135"/>
                  </a:lnTo>
                  <a:lnTo>
                    <a:pt x="253" y="137"/>
                  </a:lnTo>
                  <a:lnTo>
                    <a:pt x="256" y="138"/>
                  </a:lnTo>
                  <a:lnTo>
                    <a:pt x="261" y="138"/>
                  </a:lnTo>
                  <a:lnTo>
                    <a:pt x="264" y="139"/>
                  </a:lnTo>
                  <a:lnTo>
                    <a:pt x="264" y="143"/>
                  </a:lnTo>
                  <a:lnTo>
                    <a:pt x="265" y="144"/>
                  </a:lnTo>
                  <a:lnTo>
                    <a:pt x="267" y="145"/>
                  </a:lnTo>
                  <a:lnTo>
                    <a:pt x="267" y="148"/>
                  </a:lnTo>
                  <a:lnTo>
                    <a:pt x="269" y="151"/>
                  </a:lnTo>
                  <a:lnTo>
                    <a:pt x="273" y="151"/>
                  </a:lnTo>
                  <a:lnTo>
                    <a:pt x="279" y="147"/>
                  </a:lnTo>
                  <a:lnTo>
                    <a:pt x="282" y="144"/>
                  </a:lnTo>
                  <a:lnTo>
                    <a:pt x="283" y="141"/>
                  </a:lnTo>
                  <a:lnTo>
                    <a:pt x="286" y="139"/>
                  </a:lnTo>
                  <a:lnTo>
                    <a:pt x="288" y="139"/>
                  </a:lnTo>
                  <a:lnTo>
                    <a:pt x="291" y="133"/>
                  </a:lnTo>
                  <a:lnTo>
                    <a:pt x="293" y="128"/>
                  </a:lnTo>
                  <a:lnTo>
                    <a:pt x="293" y="124"/>
                  </a:lnTo>
                  <a:lnTo>
                    <a:pt x="300" y="121"/>
                  </a:lnTo>
                  <a:lnTo>
                    <a:pt x="301" y="124"/>
                  </a:lnTo>
                  <a:lnTo>
                    <a:pt x="303" y="123"/>
                  </a:lnTo>
                  <a:lnTo>
                    <a:pt x="305" y="122"/>
                  </a:lnTo>
                  <a:lnTo>
                    <a:pt x="308" y="122"/>
                  </a:lnTo>
                  <a:lnTo>
                    <a:pt x="312" y="123"/>
                  </a:lnTo>
                  <a:lnTo>
                    <a:pt x="313" y="127"/>
                  </a:lnTo>
                  <a:lnTo>
                    <a:pt x="318" y="132"/>
                  </a:lnTo>
                  <a:lnTo>
                    <a:pt x="321" y="133"/>
                  </a:lnTo>
                  <a:lnTo>
                    <a:pt x="339" y="141"/>
                  </a:lnTo>
                  <a:lnTo>
                    <a:pt x="345" y="143"/>
                  </a:lnTo>
                  <a:lnTo>
                    <a:pt x="351" y="143"/>
                  </a:lnTo>
                  <a:lnTo>
                    <a:pt x="353" y="143"/>
                  </a:lnTo>
                  <a:lnTo>
                    <a:pt x="354" y="144"/>
                  </a:lnTo>
                  <a:lnTo>
                    <a:pt x="353" y="148"/>
                  </a:lnTo>
                  <a:lnTo>
                    <a:pt x="351" y="152"/>
                  </a:lnTo>
                  <a:lnTo>
                    <a:pt x="349" y="151"/>
                  </a:lnTo>
                  <a:lnTo>
                    <a:pt x="347" y="152"/>
                  </a:lnTo>
                  <a:lnTo>
                    <a:pt x="347" y="156"/>
                  </a:lnTo>
                  <a:lnTo>
                    <a:pt x="344" y="158"/>
                  </a:lnTo>
                  <a:lnTo>
                    <a:pt x="340" y="161"/>
                  </a:lnTo>
                  <a:lnTo>
                    <a:pt x="336" y="167"/>
                  </a:lnTo>
                  <a:lnTo>
                    <a:pt x="337" y="169"/>
                  </a:lnTo>
                  <a:lnTo>
                    <a:pt x="335" y="171"/>
                  </a:lnTo>
                  <a:lnTo>
                    <a:pt x="331" y="172"/>
                  </a:lnTo>
                  <a:lnTo>
                    <a:pt x="328" y="175"/>
                  </a:lnTo>
                  <a:lnTo>
                    <a:pt x="327" y="177"/>
                  </a:lnTo>
                  <a:lnTo>
                    <a:pt x="327" y="183"/>
                  </a:lnTo>
                  <a:lnTo>
                    <a:pt x="325" y="184"/>
                  </a:lnTo>
                  <a:lnTo>
                    <a:pt x="324" y="187"/>
                  </a:lnTo>
                  <a:lnTo>
                    <a:pt x="322" y="191"/>
                  </a:lnTo>
                  <a:lnTo>
                    <a:pt x="318" y="210"/>
                  </a:lnTo>
                  <a:lnTo>
                    <a:pt x="309" y="231"/>
                  </a:lnTo>
                  <a:lnTo>
                    <a:pt x="309" y="235"/>
                  </a:lnTo>
                  <a:lnTo>
                    <a:pt x="310" y="236"/>
                  </a:lnTo>
                  <a:lnTo>
                    <a:pt x="308" y="238"/>
                  </a:lnTo>
                  <a:lnTo>
                    <a:pt x="304" y="240"/>
                  </a:lnTo>
                  <a:lnTo>
                    <a:pt x="303" y="245"/>
                  </a:lnTo>
                  <a:lnTo>
                    <a:pt x="300" y="247"/>
                  </a:lnTo>
                  <a:lnTo>
                    <a:pt x="300" y="252"/>
                  </a:lnTo>
                  <a:lnTo>
                    <a:pt x="301" y="254"/>
                  </a:lnTo>
                  <a:lnTo>
                    <a:pt x="304" y="256"/>
                  </a:lnTo>
                  <a:lnTo>
                    <a:pt x="310" y="262"/>
                  </a:lnTo>
                  <a:lnTo>
                    <a:pt x="310" y="265"/>
                  </a:lnTo>
                  <a:lnTo>
                    <a:pt x="308" y="268"/>
                  </a:lnTo>
                  <a:lnTo>
                    <a:pt x="305" y="272"/>
                  </a:lnTo>
                  <a:lnTo>
                    <a:pt x="305" y="275"/>
                  </a:lnTo>
                  <a:lnTo>
                    <a:pt x="307" y="277"/>
                  </a:lnTo>
                  <a:lnTo>
                    <a:pt x="309" y="279"/>
                  </a:lnTo>
                  <a:lnTo>
                    <a:pt x="320" y="283"/>
                  </a:lnTo>
                  <a:lnTo>
                    <a:pt x="321" y="283"/>
                  </a:lnTo>
                  <a:lnTo>
                    <a:pt x="323" y="285"/>
                  </a:lnTo>
                  <a:lnTo>
                    <a:pt x="325" y="287"/>
                  </a:lnTo>
                  <a:lnTo>
                    <a:pt x="331" y="289"/>
                  </a:lnTo>
                  <a:lnTo>
                    <a:pt x="334" y="289"/>
                  </a:lnTo>
                  <a:lnTo>
                    <a:pt x="337" y="290"/>
                  </a:lnTo>
                  <a:lnTo>
                    <a:pt x="339" y="289"/>
                  </a:lnTo>
                  <a:lnTo>
                    <a:pt x="347" y="294"/>
                  </a:lnTo>
                  <a:lnTo>
                    <a:pt x="356" y="294"/>
                  </a:lnTo>
                  <a:lnTo>
                    <a:pt x="358" y="295"/>
                  </a:lnTo>
                  <a:lnTo>
                    <a:pt x="365" y="295"/>
                  </a:lnTo>
                  <a:lnTo>
                    <a:pt x="367" y="296"/>
                  </a:lnTo>
                  <a:lnTo>
                    <a:pt x="369" y="296"/>
                  </a:lnTo>
                  <a:lnTo>
                    <a:pt x="371" y="297"/>
                  </a:lnTo>
                  <a:lnTo>
                    <a:pt x="373" y="299"/>
                  </a:lnTo>
                  <a:lnTo>
                    <a:pt x="375" y="300"/>
                  </a:lnTo>
                  <a:lnTo>
                    <a:pt x="375" y="302"/>
                  </a:lnTo>
                  <a:lnTo>
                    <a:pt x="374" y="303"/>
                  </a:lnTo>
                  <a:lnTo>
                    <a:pt x="373" y="307"/>
                  </a:lnTo>
                  <a:lnTo>
                    <a:pt x="370" y="313"/>
                  </a:lnTo>
                  <a:lnTo>
                    <a:pt x="367" y="314"/>
                  </a:lnTo>
                  <a:lnTo>
                    <a:pt x="362" y="317"/>
                  </a:lnTo>
                  <a:lnTo>
                    <a:pt x="357" y="319"/>
                  </a:lnTo>
                  <a:lnTo>
                    <a:pt x="355" y="319"/>
                  </a:lnTo>
                  <a:lnTo>
                    <a:pt x="352" y="320"/>
                  </a:lnTo>
                  <a:lnTo>
                    <a:pt x="350" y="320"/>
                  </a:lnTo>
                  <a:lnTo>
                    <a:pt x="347" y="321"/>
                  </a:lnTo>
                  <a:lnTo>
                    <a:pt x="345" y="320"/>
                  </a:lnTo>
                  <a:lnTo>
                    <a:pt x="342" y="320"/>
                  </a:lnTo>
                  <a:lnTo>
                    <a:pt x="339" y="322"/>
                  </a:lnTo>
                  <a:lnTo>
                    <a:pt x="338" y="324"/>
                  </a:lnTo>
                  <a:lnTo>
                    <a:pt x="335" y="324"/>
                  </a:lnTo>
                  <a:lnTo>
                    <a:pt x="334" y="325"/>
                  </a:lnTo>
                  <a:lnTo>
                    <a:pt x="330" y="325"/>
                  </a:lnTo>
                  <a:lnTo>
                    <a:pt x="328" y="323"/>
                  </a:lnTo>
                  <a:lnTo>
                    <a:pt x="325" y="325"/>
                  </a:lnTo>
                  <a:lnTo>
                    <a:pt x="323" y="330"/>
                  </a:lnTo>
                  <a:lnTo>
                    <a:pt x="323" y="337"/>
                  </a:lnTo>
                  <a:lnTo>
                    <a:pt x="324" y="340"/>
                  </a:lnTo>
                  <a:lnTo>
                    <a:pt x="324" y="342"/>
                  </a:lnTo>
                  <a:lnTo>
                    <a:pt x="325" y="344"/>
                  </a:lnTo>
                  <a:lnTo>
                    <a:pt x="324" y="349"/>
                  </a:lnTo>
                  <a:lnTo>
                    <a:pt x="324" y="353"/>
                  </a:lnTo>
                  <a:lnTo>
                    <a:pt x="323" y="356"/>
                  </a:lnTo>
                  <a:lnTo>
                    <a:pt x="323" y="360"/>
                  </a:lnTo>
                  <a:lnTo>
                    <a:pt x="324" y="365"/>
                  </a:lnTo>
                  <a:lnTo>
                    <a:pt x="321" y="370"/>
                  </a:lnTo>
                  <a:lnTo>
                    <a:pt x="318" y="372"/>
                  </a:lnTo>
                  <a:lnTo>
                    <a:pt x="316" y="375"/>
                  </a:lnTo>
                  <a:lnTo>
                    <a:pt x="314" y="376"/>
                  </a:lnTo>
                  <a:lnTo>
                    <a:pt x="310" y="384"/>
                  </a:lnTo>
                  <a:lnTo>
                    <a:pt x="308" y="385"/>
                  </a:lnTo>
                  <a:lnTo>
                    <a:pt x="304" y="392"/>
                  </a:lnTo>
                  <a:lnTo>
                    <a:pt x="305" y="393"/>
                  </a:lnTo>
                  <a:lnTo>
                    <a:pt x="305" y="407"/>
                  </a:lnTo>
                  <a:lnTo>
                    <a:pt x="312" y="411"/>
                  </a:lnTo>
                  <a:lnTo>
                    <a:pt x="313" y="411"/>
                  </a:lnTo>
                  <a:lnTo>
                    <a:pt x="317" y="412"/>
                  </a:lnTo>
                  <a:lnTo>
                    <a:pt x="324" y="412"/>
                  </a:lnTo>
                  <a:lnTo>
                    <a:pt x="327" y="415"/>
                  </a:lnTo>
                  <a:lnTo>
                    <a:pt x="333" y="415"/>
                  </a:lnTo>
                  <a:lnTo>
                    <a:pt x="335" y="415"/>
                  </a:lnTo>
                  <a:lnTo>
                    <a:pt x="338" y="415"/>
                  </a:lnTo>
                  <a:lnTo>
                    <a:pt x="343" y="418"/>
                  </a:lnTo>
                  <a:lnTo>
                    <a:pt x="346" y="421"/>
                  </a:lnTo>
                  <a:lnTo>
                    <a:pt x="346" y="427"/>
                  </a:lnTo>
                  <a:lnTo>
                    <a:pt x="345" y="431"/>
                  </a:lnTo>
                  <a:lnTo>
                    <a:pt x="345" y="433"/>
                  </a:lnTo>
                  <a:lnTo>
                    <a:pt x="349" y="440"/>
                  </a:lnTo>
                  <a:lnTo>
                    <a:pt x="351" y="442"/>
                  </a:lnTo>
                  <a:lnTo>
                    <a:pt x="352" y="446"/>
                  </a:lnTo>
                  <a:lnTo>
                    <a:pt x="353" y="448"/>
                  </a:lnTo>
                  <a:lnTo>
                    <a:pt x="353" y="451"/>
                  </a:lnTo>
                  <a:lnTo>
                    <a:pt x="354" y="453"/>
                  </a:lnTo>
                  <a:lnTo>
                    <a:pt x="365" y="453"/>
                  </a:lnTo>
                  <a:lnTo>
                    <a:pt x="367" y="450"/>
                  </a:lnTo>
                  <a:lnTo>
                    <a:pt x="369" y="450"/>
                  </a:lnTo>
                  <a:lnTo>
                    <a:pt x="370" y="448"/>
                  </a:lnTo>
                  <a:lnTo>
                    <a:pt x="373" y="449"/>
                  </a:lnTo>
                  <a:lnTo>
                    <a:pt x="378" y="449"/>
                  </a:lnTo>
                  <a:lnTo>
                    <a:pt x="385" y="446"/>
                  </a:lnTo>
                  <a:lnTo>
                    <a:pt x="389" y="443"/>
                  </a:lnTo>
                  <a:lnTo>
                    <a:pt x="394" y="441"/>
                  </a:lnTo>
                  <a:lnTo>
                    <a:pt x="399" y="441"/>
                  </a:lnTo>
                  <a:lnTo>
                    <a:pt x="403" y="444"/>
                  </a:lnTo>
                  <a:lnTo>
                    <a:pt x="407" y="455"/>
                  </a:lnTo>
                  <a:lnTo>
                    <a:pt x="409" y="458"/>
                  </a:lnTo>
                  <a:lnTo>
                    <a:pt x="413" y="460"/>
                  </a:lnTo>
                  <a:lnTo>
                    <a:pt x="418" y="461"/>
                  </a:lnTo>
                  <a:lnTo>
                    <a:pt x="419" y="461"/>
                  </a:lnTo>
                  <a:lnTo>
                    <a:pt x="418" y="465"/>
                  </a:lnTo>
                  <a:lnTo>
                    <a:pt x="415" y="471"/>
                  </a:lnTo>
                  <a:lnTo>
                    <a:pt x="415" y="477"/>
                  </a:lnTo>
                  <a:lnTo>
                    <a:pt x="413" y="481"/>
                  </a:lnTo>
                  <a:lnTo>
                    <a:pt x="408" y="485"/>
                  </a:lnTo>
                  <a:lnTo>
                    <a:pt x="403" y="490"/>
                  </a:lnTo>
                  <a:lnTo>
                    <a:pt x="395" y="496"/>
                  </a:lnTo>
                  <a:lnTo>
                    <a:pt x="385" y="505"/>
                  </a:lnTo>
                  <a:lnTo>
                    <a:pt x="383" y="507"/>
                  </a:lnTo>
                  <a:lnTo>
                    <a:pt x="365" y="507"/>
                  </a:lnTo>
                  <a:lnTo>
                    <a:pt x="361" y="509"/>
                  </a:lnTo>
                  <a:lnTo>
                    <a:pt x="359" y="509"/>
                  </a:lnTo>
                  <a:lnTo>
                    <a:pt x="343" y="514"/>
                  </a:lnTo>
                  <a:lnTo>
                    <a:pt x="336" y="513"/>
                  </a:lnTo>
                  <a:lnTo>
                    <a:pt x="331" y="509"/>
                  </a:lnTo>
                  <a:lnTo>
                    <a:pt x="325" y="507"/>
                  </a:lnTo>
                  <a:lnTo>
                    <a:pt x="322" y="513"/>
                  </a:lnTo>
                  <a:lnTo>
                    <a:pt x="321" y="515"/>
                  </a:lnTo>
                  <a:lnTo>
                    <a:pt x="316" y="517"/>
                  </a:lnTo>
                  <a:lnTo>
                    <a:pt x="317" y="523"/>
                  </a:lnTo>
                  <a:lnTo>
                    <a:pt x="311" y="525"/>
                  </a:lnTo>
                  <a:lnTo>
                    <a:pt x="313" y="539"/>
                  </a:lnTo>
                  <a:lnTo>
                    <a:pt x="311" y="539"/>
                  </a:lnTo>
                  <a:lnTo>
                    <a:pt x="305" y="541"/>
                  </a:lnTo>
                  <a:lnTo>
                    <a:pt x="292" y="544"/>
                  </a:lnTo>
                  <a:lnTo>
                    <a:pt x="289" y="544"/>
                  </a:lnTo>
                  <a:lnTo>
                    <a:pt x="287" y="541"/>
                  </a:lnTo>
                  <a:lnTo>
                    <a:pt x="289" y="537"/>
                  </a:lnTo>
                  <a:lnTo>
                    <a:pt x="286" y="531"/>
                  </a:lnTo>
                  <a:lnTo>
                    <a:pt x="289" y="528"/>
                  </a:lnTo>
                  <a:lnTo>
                    <a:pt x="283" y="521"/>
                  </a:lnTo>
                  <a:lnTo>
                    <a:pt x="282" y="525"/>
                  </a:lnTo>
                  <a:lnTo>
                    <a:pt x="282" y="529"/>
                  </a:lnTo>
                  <a:lnTo>
                    <a:pt x="278" y="530"/>
                  </a:lnTo>
                  <a:lnTo>
                    <a:pt x="273" y="526"/>
                  </a:lnTo>
                  <a:lnTo>
                    <a:pt x="272" y="521"/>
                  </a:lnTo>
                  <a:lnTo>
                    <a:pt x="269" y="514"/>
                  </a:lnTo>
                  <a:lnTo>
                    <a:pt x="267" y="510"/>
                  </a:lnTo>
                  <a:lnTo>
                    <a:pt x="266" y="508"/>
                  </a:lnTo>
                  <a:lnTo>
                    <a:pt x="260" y="504"/>
                  </a:lnTo>
                  <a:lnTo>
                    <a:pt x="253" y="499"/>
                  </a:lnTo>
                  <a:lnTo>
                    <a:pt x="254" y="487"/>
                  </a:lnTo>
                  <a:lnTo>
                    <a:pt x="256" y="482"/>
                  </a:lnTo>
                  <a:lnTo>
                    <a:pt x="256" y="479"/>
                  </a:lnTo>
                  <a:lnTo>
                    <a:pt x="255" y="477"/>
                  </a:lnTo>
                  <a:lnTo>
                    <a:pt x="251" y="475"/>
                  </a:lnTo>
                  <a:lnTo>
                    <a:pt x="246" y="475"/>
                  </a:lnTo>
                  <a:lnTo>
                    <a:pt x="232" y="479"/>
                  </a:lnTo>
                  <a:lnTo>
                    <a:pt x="227" y="487"/>
                  </a:lnTo>
                  <a:lnTo>
                    <a:pt x="221" y="490"/>
                  </a:lnTo>
                  <a:lnTo>
                    <a:pt x="219" y="496"/>
                  </a:lnTo>
                  <a:lnTo>
                    <a:pt x="216" y="501"/>
                  </a:lnTo>
                  <a:lnTo>
                    <a:pt x="216" y="504"/>
                  </a:lnTo>
                  <a:lnTo>
                    <a:pt x="211" y="514"/>
                  </a:lnTo>
                  <a:lnTo>
                    <a:pt x="215" y="517"/>
                  </a:lnTo>
                  <a:lnTo>
                    <a:pt x="217" y="526"/>
                  </a:lnTo>
                  <a:lnTo>
                    <a:pt x="221" y="527"/>
                  </a:lnTo>
                  <a:lnTo>
                    <a:pt x="223" y="528"/>
                  </a:lnTo>
                  <a:lnTo>
                    <a:pt x="226" y="532"/>
                  </a:lnTo>
                  <a:lnTo>
                    <a:pt x="227" y="535"/>
                  </a:lnTo>
                  <a:lnTo>
                    <a:pt x="227" y="539"/>
                  </a:lnTo>
                  <a:lnTo>
                    <a:pt x="219" y="545"/>
                  </a:lnTo>
                  <a:lnTo>
                    <a:pt x="217" y="547"/>
                  </a:lnTo>
                  <a:lnTo>
                    <a:pt x="211" y="548"/>
                  </a:lnTo>
                  <a:lnTo>
                    <a:pt x="196" y="544"/>
                  </a:lnTo>
                  <a:lnTo>
                    <a:pt x="195" y="539"/>
                  </a:lnTo>
                  <a:lnTo>
                    <a:pt x="194" y="537"/>
                  </a:lnTo>
                  <a:lnTo>
                    <a:pt x="189" y="536"/>
                  </a:lnTo>
                  <a:lnTo>
                    <a:pt x="187" y="534"/>
                  </a:lnTo>
                  <a:lnTo>
                    <a:pt x="183" y="537"/>
                  </a:lnTo>
                  <a:lnTo>
                    <a:pt x="178" y="537"/>
                  </a:lnTo>
                  <a:lnTo>
                    <a:pt x="173" y="536"/>
                  </a:lnTo>
                  <a:lnTo>
                    <a:pt x="169" y="537"/>
                  </a:lnTo>
                  <a:lnTo>
                    <a:pt x="165" y="537"/>
                  </a:lnTo>
                  <a:lnTo>
                    <a:pt x="160" y="538"/>
                  </a:lnTo>
                  <a:lnTo>
                    <a:pt x="155" y="537"/>
                  </a:lnTo>
                  <a:lnTo>
                    <a:pt x="151" y="536"/>
                  </a:lnTo>
                  <a:lnTo>
                    <a:pt x="149" y="537"/>
                  </a:lnTo>
                  <a:lnTo>
                    <a:pt x="146" y="542"/>
                  </a:lnTo>
                  <a:lnTo>
                    <a:pt x="146" y="559"/>
                  </a:lnTo>
                  <a:lnTo>
                    <a:pt x="143" y="562"/>
                  </a:lnTo>
                  <a:lnTo>
                    <a:pt x="140" y="555"/>
                  </a:lnTo>
                  <a:lnTo>
                    <a:pt x="138" y="555"/>
                  </a:lnTo>
                  <a:lnTo>
                    <a:pt x="138" y="550"/>
                  </a:lnTo>
                  <a:lnTo>
                    <a:pt x="133" y="547"/>
                  </a:lnTo>
                  <a:lnTo>
                    <a:pt x="130" y="554"/>
                  </a:lnTo>
                  <a:lnTo>
                    <a:pt x="129" y="555"/>
                  </a:lnTo>
                  <a:lnTo>
                    <a:pt x="127" y="556"/>
                  </a:lnTo>
                  <a:lnTo>
                    <a:pt x="124" y="555"/>
                  </a:lnTo>
                  <a:lnTo>
                    <a:pt x="124" y="551"/>
                  </a:lnTo>
                  <a:lnTo>
                    <a:pt x="121" y="555"/>
                  </a:lnTo>
                  <a:lnTo>
                    <a:pt x="116" y="556"/>
                  </a:lnTo>
                  <a:lnTo>
                    <a:pt x="111" y="554"/>
                  </a:lnTo>
                  <a:lnTo>
                    <a:pt x="101" y="544"/>
                  </a:lnTo>
                  <a:lnTo>
                    <a:pt x="95" y="541"/>
                  </a:lnTo>
                  <a:lnTo>
                    <a:pt x="78" y="542"/>
                  </a:lnTo>
                  <a:lnTo>
                    <a:pt x="75" y="539"/>
                  </a:lnTo>
                  <a:lnTo>
                    <a:pt x="57" y="530"/>
                  </a:lnTo>
                  <a:lnTo>
                    <a:pt x="55" y="523"/>
                  </a:lnTo>
                  <a:lnTo>
                    <a:pt x="46" y="516"/>
                  </a:lnTo>
                  <a:lnTo>
                    <a:pt x="43" y="515"/>
                  </a:lnTo>
                  <a:lnTo>
                    <a:pt x="35" y="515"/>
                  </a:lnTo>
                  <a:lnTo>
                    <a:pt x="29" y="510"/>
                  </a:lnTo>
                  <a:lnTo>
                    <a:pt x="29" y="507"/>
                  </a:lnTo>
                  <a:lnTo>
                    <a:pt x="28" y="502"/>
                  </a:lnTo>
                  <a:lnTo>
                    <a:pt x="26" y="500"/>
                  </a:lnTo>
                  <a:lnTo>
                    <a:pt x="25" y="499"/>
                  </a:lnTo>
                  <a:lnTo>
                    <a:pt x="21" y="498"/>
                  </a:lnTo>
                  <a:lnTo>
                    <a:pt x="17" y="498"/>
                  </a:lnTo>
                  <a:lnTo>
                    <a:pt x="14" y="495"/>
                  </a:lnTo>
                  <a:lnTo>
                    <a:pt x="12" y="493"/>
                  </a:lnTo>
                  <a:lnTo>
                    <a:pt x="0" y="484"/>
                  </a:lnTo>
                  <a:lnTo>
                    <a:pt x="5" y="479"/>
                  </a:lnTo>
                  <a:lnTo>
                    <a:pt x="6" y="477"/>
                  </a:lnTo>
                  <a:lnTo>
                    <a:pt x="8" y="476"/>
                  </a:lnTo>
                  <a:lnTo>
                    <a:pt x="13" y="473"/>
                  </a:lnTo>
                  <a:lnTo>
                    <a:pt x="19" y="473"/>
                  </a:lnTo>
                  <a:lnTo>
                    <a:pt x="24" y="470"/>
                  </a:lnTo>
                  <a:lnTo>
                    <a:pt x="24" y="468"/>
                  </a:lnTo>
                  <a:lnTo>
                    <a:pt x="24" y="465"/>
                  </a:lnTo>
                  <a:lnTo>
                    <a:pt x="24" y="463"/>
                  </a:lnTo>
                  <a:lnTo>
                    <a:pt x="27" y="461"/>
                  </a:lnTo>
                  <a:lnTo>
                    <a:pt x="30" y="460"/>
                  </a:lnTo>
                  <a:lnTo>
                    <a:pt x="34" y="460"/>
                  </a:lnTo>
                  <a:lnTo>
                    <a:pt x="35" y="458"/>
                  </a:lnTo>
                  <a:lnTo>
                    <a:pt x="41" y="455"/>
                  </a:lnTo>
                  <a:lnTo>
                    <a:pt x="43" y="449"/>
                  </a:lnTo>
                  <a:lnTo>
                    <a:pt x="45" y="450"/>
                  </a:lnTo>
                  <a:lnTo>
                    <a:pt x="47" y="451"/>
                  </a:lnTo>
                  <a:lnTo>
                    <a:pt x="49" y="453"/>
                  </a:lnTo>
                  <a:lnTo>
                    <a:pt x="52" y="453"/>
                  </a:lnTo>
                  <a:lnTo>
                    <a:pt x="58" y="458"/>
                  </a:lnTo>
                  <a:lnTo>
                    <a:pt x="61" y="463"/>
                  </a:lnTo>
                  <a:lnTo>
                    <a:pt x="65" y="461"/>
                  </a:lnTo>
                  <a:lnTo>
                    <a:pt x="66" y="459"/>
                  </a:lnTo>
                  <a:lnTo>
                    <a:pt x="67" y="458"/>
                  </a:lnTo>
                  <a:lnTo>
                    <a:pt x="67" y="450"/>
                  </a:lnTo>
                  <a:lnTo>
                    <a:pt x="67" y="447"/>
                  </a:lnTo>
                  <a:lnTo>
                    <a:pt x="67" y="445"/>
                  </a:lnTo>
                  <a:lnTo>
                    <a:pt x="67" y="439"/>
                  </a:lnTo>
                  <a:lnTo>
                    <a:pt x="67" y="436"/>
                  </a:lnTo>
                  <a:lnTo>
                    <a:pt x="67" y="433"/>
                  </a:lnTo>
                  <a:lnTo>
                    <a:pt x="68" y="431"/>
                  </a:lnTo>
                  <a:lnTo>
                    <a:pt x="68" y="429"/>
                  </a:lnTo>
                  <a:lnTo>
                    <a:pt x="67" y="426"/>
                  </a:lnTo>
                  <a:lnTo>
                    <a:pt x="68" y="424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6" y="425"/>
                  </a:lnTo>
                  <a:lnTo>
                    <a:pt x="79" y="423"/>
                  </a:lnTo>
                  <a:lnTo>
                    <a:pt x="79" y="417"/>
                  </a:lnTo>
                  <a:lnTo>
                    <a:pt x="76" y="417"/>
                  </a:lnTo>
                  <a:lnTo>
                    <a:pt x="75" y="414"/>
                  </a:lnTo>
                  <a:lnTo>
                    <a:pt x="73" y="412"/>
                  </a:lnTo>
                  <a:lnTo>
                    <a:pt x="72" y="410"/>
                  </a:lnTo>
                  <a:lnTo>
                    <a:pt x="71" y="409"/>
                  </a:lnTo>
                  <a:lnTo>
                    <a:pt x="67" y="409"/>
                  </a:lnTo>
                  <a:lnTo>
                    <a:pt x="65" y="407"/>
                  </a:lnTo>
                  <a:lnTo>
                    <a:pt x="66" y="403"/>
                  </a:lnTo>
                  <a:lnTo>
                    <a:pt x="66" y="401"/>
                  </a:lnTo>
                  <a:lnTo>
                    <a:pt x="65" y="398"/>
                  </a:lnTo>
                  <a:lnTo>
                    <a:pt x="69" y="393"/>
                  </a:lnTo>
                  <a:lnTo>
                    <a:pt x="73" y="391"/>
                  </a:lnTo>
                  <a:lnTo>
                    <a:pt x="74" y="389"/>
                  </a:lnTo>
                  <a:lnTo>
                    <a:pt x="73" y="386"/>
                  </a:lnTo>
                  <a:lnTo>
                    <a:pt x="71" y="385"/>
                  </a:lnTo>
                  <a:lnTo>
                    <a:pt x="75" y="382"/>
                  </a:lnTo>
                  <a:lnTo>
                    <a:pt x="76" y="381"/>
                  </a:lnTo>
                  <a:lnTo>
                    <a:pt x="78" y="378"/>
                  </a:lnTo>
                  <a:lnTo>
                    <a:pt x="77" y="377"/>
                  </a:lnTo>
                  <a:lnTo>
                    <a:pt x="78" y="373"/>
                  </a:lnTo>
                  <a:lnTo>
                    <a:pt x="76" y="366"/>
                  </a:lnTo>
                  <a:lnTo>
                    <a:pt x="75" y="361"/>
                  </a:lnTo>
                  <a:lnTo>
                    <a:pt x="75" y="353"/>
                  </a:lnTo>
                  <a:lnTo>
                    <a:pt x="76" y="350"/>
                  </a:lnTo>
                  <a:lnTo>
                    <a:pt x="76" y="347"/>
                  </a:lnTo>
                  <a:lnTo>
                    <a:pt x="76" y="340"/>
                  </a:lnTo>
                  <a:lnTo>
                    <a:pt x="75" y="338"/>
                  </a:lnTo>
                  <a:lnTo>
                    <a:pt x="75" y="335"/>
                  </a:lnTo>
                  <a:lnTo>
                    <a:pt x="73" y="331"/>
                  </a:lnTo>
                  <a:lnTo>
                    <a:pt x="73" y="327"/>
                  </a:lnTo>
                  <a:lnTo>
                    <a:pt x="74" y="324"/>
                  </a:lnTo>
                  <a:lnTo>
                    <a:pt x="74" y="322"/>
                  </a:lnTo>
                  <a:lnTo>
                    <a:pt x="76" y="317"/>
                  </a:lnTo>
                  <a:lnTo>
                    <a:pt x="76" y="315"/>
                  </a:lnTo>
                  <a:lnTo>
                    <a:pt x="77" y="313"/>
                  </a:lnTo>
                  <a:lnTo>
                    <a:pt x="77" y="309"/>
                  </a:lnTo>
                  <a:lnTo>
                    <a:pt x="76" y="303"/>
                  </a:lnTo>
                  <a:lnTo>
                    <a:pt x="75" y="300"/>
                  </a:lnTo>
                  <a:lnTo>
                    <a:pt x="75" y="297"/>
                  </a:lnTo>
                  <a:lnTo>
                    <a:pt x="75" y="289"/>
                  </a:lnTo>
                  <a:lnTo>
                    <a:pt x="73" y="285"/>
                  </a:lnTo>
                  <a:lnTo>
                    <a:pt x="73" y="280"/>
                  </a:lnTo>
                  <a:lnTo>
                    <a:pt x="73" y="279"/>
                  </a:lnTo>
                  <a:lnTo>
                    <a:pt x="71" y="263"/>
                  </a:lnTo>
                  <a:lnTo>
                    <a:pt x="73" y="265"/>
                  </a:lnTo>
                  <a:lnTo>
                    <a:pt x="84" y="268"/>
                  </a:lnTo>
                  <a:lnTo>
                    <a:pt x="94" y="263"/>
                  </a:lnTo>
                  <a:lnTo>
                    <a:pt x="98" y="263"/>
                  </a:lnTo>
                  <a:lnTo>
                    <a:pt x="99" y="266"/>
                  </a:lnTo>
                  <a:lnTo>
                    <a:pt x="103" y="271"/>
                  </a:lnTo>
                  <a:lnTo>
                    <a:pt x="105" y="272"/>
                  </a:lnTo>
                  <a:lnTo>
                    <a:pt x="111" y="284"/>
                  </a:lnTo>
                  <a:lnTo>
                    <a:pt x="115" y="287"/>
                  </a:lnTo>
                  <a:lnTo>
                    <a:pt x="119" y="291"/>
                  </a:lnTo>
                  <a:lnTo>
                    <a:pt x="125" y="302"/>
                  </a:lnTo>
                  <a:lnTo>
                    <a:pt x="127" y="303"/>
                  </a:lnTo>
                  <a:lnTo>
                    <a:pt x="130" y="305"/>
                  </a:lnTo>
                  <a:lnTo>
                    <a:pt x="133" y="308"/>
                  </a:lnTo>
                  <a:lnTo>
                    <a:pt x="135" y="312"/>
                  </a:lnTo>
                  <a:lnTo>
                    <a:pt x="139" y="313"/>
                  </a:lnTo>
                  <a:lnTo>
                    <a:pt x="147" y="317"/>
                  </a:lnTo>
                  <a:lnTo>
                    <a:pt x="153" y="319"/>
                  </a:lnTo>
                  <a:lnTo>
                    <a:pt x="155" y="320"/>
                  </a:lnTo>
                  <a:lnTo>
                    <a:pt x="157" y="323"/>
                  </a:lnTo>
                  <a:lnTo>
                    <a:pt x="161" y="324"/>
                  </a:lnTo>
                  <a:lnTo>
                    <a:pt x="167" y="323"/>
                  </a:lnTo>
                  <a:lnTo>
                    <a:pt x="178" y="315"/>
                  </a:lnTo>
                  <a:lnTo>
                    <a:pt x="179" y="311"/>
                  </a:lnTo>
                  <a:lnTo>
                    <a:pt x="180" y="309"/>
                  </a:lnTo>
                  <a:lnTo>
                    <a:pt x="191" y="303"/>
                  </a:lnTo>
                  <a:lnTo>
                    <a:pt x="193" y="305"/>
                  </a:lnTo>
                  <a:lnTo>
                    <a:pt x="194" y="308"/>
                  </a:lnTo>
                  <a:lnTo>
                    <a:pt x="197" y="310"/>
                  </a:lnTo>
                  <a:lnTo>
                    <a:pt x="199" y="310"/>
                  </a:lnTo>
                  <a:lnTo>
                    <a:pt x="201" y="311"/>
                  </a:lnTo>
                  <a:lnTo>
                    <a:pt x="203" y="314"/>
                  </a:lnTo>
                  <a:lnTo>
                    <a:pt x="205" y="314"/>
                  </a:lnTo>
                  <a:lnTo>
                    <a:pt x="207" y="313"/>
                  </a:lnTo>
                  <a:lnTo>
                    <a:pt x="209" y="312"/>
                  </a:lnTo>
                  <a:lnTo>
                    <a:pt x="210" y="309"/>
                  </a:lnTo>
                  <a:lnTo>
                    <a:pt x="212" y="305"/>
                  </a:lnTo>
                  <a:lnTo>
                    <a:pt x="217" y="303"/>
                  </a:lnTo>
                  <a:lnTo>
                    <a:pt x="216" y="302"/>
                  </a:lnTo>
                  <a:lnTo>
                    <a:pt x="216" y="299"/>
                  </a:lnTo>
                  <a:lnTo>
                    <a:pt x="217" y="296"/>
                  </a:lnTo>
                  <a:lnTo>
                    <a:pt x="221" y="293"/>
                  </a:lnTo>
                  <a:lnTo>
                    <a:pt x="227" y="291"/>
                  </a:lnTo>
                  <a:lnTo>
                    <a:pt x="233" y="293"/>
                  </a:lnTo>
                  <a:lnTo>
                    <a:pt x="238" y="293"/>
                  </a:lnTo>
                  <a:lnTo>
                    <a:pt x="244" y="294"/>
                  </a:lnTo>
                  <a:lnTo>
                    <a:pt x="248" y="292"/>
                  </a:lnTo>
                  <a:lnTo>
                    <a:pt x="249" y="290"/>
                  </a:lnTo>
                  <a:lnTo>
                    <a:pt x="251" y="287"/>
                  </a:lnTo>
                  <a:lnTo>
                    <a:pt x="253" y="283"/>
                  </a:lnTo>
                  <a:lnTo>
                    <a:pt x="253" y="279"/>
                  </a:lnTo>
                  <a:lnTo>
                    <a:pt x="251" y="276"/>
                  </a:lnTo>
                  <a:lnTo>
                    <a:pt x="246" y="275"/>
                  </a:lnTo>
                  <a:lnTo>
                    <a:pt x="241" y="277"/>
                  </a:lnTo>
                  <a:lnTo>
                    <a:pt x="238" y="275"/>
                  </a:lnTo>
                  <a:lnTo>
                    <a:pt x="235" y="263"/>
                  </a:lnTo>
                  <a:lnTo>
                    <a:pt x="233" y="262"/>
                  </a:lnTo>
                  <a:lnTo>
                    <a:pt x="229" y="260"/>
                  </a:lnTo>
                  <a:lnTo>
                    <a:pt x="224" y="260"/>
                  </a:lnTo>
                  <a:lnTo>
                    <a:pt x="211" y="262"/>
                  </a:lnTo>
                  <a:lnTo>
                    <a:pt x="209" y="261"/>
                  </a:lnTo>
                  <a:lnTo>
                    <a:pt x="209" y="256"/>
                  </a:lnTo>
                  <a:lnTo>
                    <a:pt x="207" y="253"/>
                  </a:lnTo>
                  <a:lnTo>
                    <a:pt x="208" y="249"/>
                  </a:lnTo>
                  <a:lnTo>
                    <a:pt x="208" y="245"/>
                  </a:lnTo>
                  <a:lnTo>
                    <a:pt x="205" y="242"/>
                  </a:lnTo>
                  <a:lnTo>
                    <a:pt x="198" y="242"/>
                  </a:lnTo>
                  <a:lnTo>
                    <a:pt x="197" y="238"/>
                  </a:lnTo>
                  <a:lnTo>
                    <a:pt x="194" y="237"/>
                  </a:lnTo>
                  <a:lnTo>
                    <a:pt x="191" y="233"/>
                  </a:lnTo>
                  <a:lnTo>
                    <a:pt x="186" y="233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4" y="229"/>
                  </a:lnTo>
                  <a:lnTo>
                    <a:pt x="169" y="229"/>
                  </a:lnTo>
                  <a:lnTo>
                    <a:pt x="167" y="227"/>
                  </a:lnTo>
                  <a:lnTo>
                    <a:pt x="163" y="225"/>
                  </a:lnTo>
                  <a:lnTo>
                    <a:pt x="156" y="225"/>
                  </a:lnTo>
                  <a:lnTo>
                    <a:pt x="151" y="223"/>
                  </a:lnTo>
                  <a:lnTo>
                    <a:pt x="154" y="2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83" name="Freeform 12"/>
            <p:cNvSpPr>
              <a:spLocks/>
            </p:cNvSpPr>
            <p:nvPr/>
          </p:nvSpPr>
          <p:spPr bwMode="auto">
            <a:xfrm>
              <a:off x="4861" y="2725"/>
              <a:ext cx="356" cy="263"/>
            </a:xfrm>
            <a:custGeom>
              <a:avLst/>
              <a:gdLst/>
              <a:ahLst/>
              <a:cxnLst>
                <a:cxn ang="0">
                  <a:pos x="12" y="183"/>
                </a:cxn>
                <a:cxn ang="0">
                  <a:pos x="10" y="170"/>
                </a:cxn>
                <a:cxn ang="0">
                  <a:pos x="6" y="181"/>
                </a:cxn>
                <a:cxn ang="0">
                  <a:pos x="5" y="192"/>
                </a:cxn>
                <a:cxn ang="0">
                  <a:pos x="3" y="202"/>
                </a:cxn>
                <a:cxn ang="0">
                  <a:pos x="0" y="196"/>
                </a:cxn>
                <a:cxn ang="0">
                  <a:pos x="3" y="176"/>
                </a:cxn>
                <a:cxn ang="0">
                  <a:pos x="13" y="154"/>
                </a:cxn>
                <a:cxn ang="0">
                  <a:pos x="43" y="129"/>
                </a:cxn>
                <a:cxn ang="0">
                  <a:pos x="52" y="118"/>
                </a:cxn>
                <a:cxn ang="0">
                  <a:pos x="67" y="111"/>
                </a:cxn>
                <a:cxn ang="0">
                  <a:pos x="96" y="92"/>
                </a:cxn>
                <a:cxn ang="0">
                  <a:pos x="128" y="82"/>
                </a:cxn>
                <a:cxn ang="0">
                  <a:pos x="153" y="72"/>
                </a:cxn>
                <a:cxn ang="0">
                  <a:pos x="166" y="67"/>
                </a:cxn>
                <a:cxn ang="0">
                  <a:pos x="185" y="60"/>
                </a:cxn>
                <a:cxn ang="0">
                  <a:pos x="195" y="59"/>
                </a:cxn>
                <a:cxn ang="0">
                  <a:pos x="207" y="58"/>
                </a:cxn>
                <a:cxn ang="0">
                  <a:pos x="226" y="53"/>
                </a:cxn>
                <a:cxn ang="0">
                  <a:pos x="236" y="49"/>
                </a:cxn>
                <a:cxn ang="0">
                  <a:pos x="251" y="48"/>
                </a:cxn>
                <a:cxn ang="0">
                  <a:pos x="262" y="42"/>
                </a:cxn>
                <a:cxn ang="0">
                  <a:pos x="286" y="32"/>
                </a:cxn>
                <a:cxn ang="0">
                  <a:pos x="286" y="34"/>
                </a:cxn>
                <a:cxn ang="0">
                  <a:pos x="288" y="29"/>
                </a:cxn>
                <a:cxn ang="0">
                  <a:pos x="323" y="16"/>
                </a:cxn>
                <a:cxn ang="0">
                  <a:pos x="336" y="11"/>
                </a:cxn>
                <a:cxn ang="0">
                  <a:pos x="341" y="7"/>
                </a:cxn>
                <a:cxn ang="0">
                  <a:pos x="363" y="6"/>
                </a:cxn>
                <a:cxn ang="0">
                  <a:pos x="377" y="6"/>
                </a:cxn>
                <a:cxn ang="0">
                  <a:pos x="386" y="6"/>
                </a:cxn>
                <a:cxn ang="0">
                  <a:pos x="395" y="8"/>
                </a:cxn>
                <a:cxn ang="0">
                  <a:pos x="417" y="8"/>
                </a:cxn>
                <a:cxn ang="0">
                  <a:pos x="434" y="8"/>
                </a:cxn>
                <a:cxn ang="0">
                  <a:pos x="420" y="6"/>
                </a:cxn>
                <a:cxn ang="0">
                  <a:pos x="397" y="4"/>
                </a:cxn>
                <a:cxn ang="0">
                  <a:pos x="385" y="2"/>
                </a:cxn>
                <a:cxn ang="0">
                  <a:pos x="373" y="3"/>
                </a:cxn>
                <a:cxn ang="0">
                  <a:pos x="363" y="2"/>
                </a:cxn>
                <a:cxn ang="0">
                  <a:pos x="382" y="0"/>
                </a:cxn>
                <a:cxn ang="0">
                  <a:pos x="396" y="1"/>
                </a:cxn>
                <a:cxn ang="0">
                  <a:pos x="416" y="0"/>
                </a:cxn>
                <a:cxn ang="0">
                  <a:pos x="441" y="7"/>
                </a:cxn>
                <a:cxn ang="0">
                  <a:pos x="473" y="13"/>
                </a:cxn>
                <a:cxn ang="0">
                  <a:pos x="513" y="24"/>
                </a:cxn>
                <a:cxn ang="0">
                  <a:pos x="523" y="26"/>
                </a:cxn>
                <a:cxn ang="0">
                  <a:pos x="495" y="25"/>
                </a:cxn>
                <a:cxn ang="0">
                  <a:pos x="478" y="22"/>
                </a:cxn>
                <a:cxn ang="0">
                  <a:pos x="466" y="18"/>
                </a:cxn>
                <a:cxn ang="0">
                  <a:pos x="447" y="17"/>
                </a:cxn>
                <a:cxn ang="0">
                  <a:pos x="439" y="13"/>
                </a:cxn>
                <a:cxn ang="0">
                  <a:pos x="453" y="13"/>
                </a:cxn>
                <a:cxn ang="0">
                  <a:pos x="470" y="16"/>
                </a:cxn>
                <a:cxn ang="0">
                  <a:pos x="489" y="21"/>
                </a:cxn>
                <a:cxn ang="0">
                  <a:pos x="495" y="25"/>
                </a:cxn>
                <a:cxn ang="0">
                  <a:pos x="463" y="205"/>
                </a:cxn>
                <a:cxn ang="0">
                  <a:pos x="360" y="284"/>
                </a:cxn>
                <a:cxn ang="0">
                  <a:pos x="271" y="350"/>
                </a:cxn>
                <a:cxn ang="0">
                  <a:pos x="142" y="320"/>
                </a:cxn>
                <a:cxn ang="0">
                  <a:pos x="109" y="281"/>
                </a:cxn>
                <a:cxn ang="0">
                  <a:pos x="24" y="266"/>
                </a:cxn>
              </a:cxnLst>
              <a:rect l="0" t="0" r="r" b="b"/>
              <a:pathLst>
                <a:path w="536" h="395">
                  <a:moveTo>
                    <a:pt x="9" y="193"/>
                  </a:moveTo>
                  <a:lnTo>
                    <a:pt x="9" y="186"/>
                  </a:lnTo>
                  <a:lnTo>
                    <a:pt x="12" y="183"/>
                  </a:lnTo>
                  <a:lnTo>
                    <a:pt x="13" y="178"/>
                  </a:lnTo>
                  <a:lnTo>
                    <a:pt x="13" y="171"/>
                  </a:lnTo>
                  <a:lnTo>
                    <a:pt x="10" y="170"/>
                  </a:lnTo>
                  <a:lnTo>
                    <a:pt x="9" y="172"/>
                  </a:lnTo>
                  <a:lnTo>
                    <a:pt x="9" y="175"/>
                  </a:lnTo>
                  <a:lnTo>
                    <a:pt x="6" y="181"/>
                  </a:lnTo>
                  <a:lnTo>
                    <a:pt x="5" y="186"/>
                  </a:lnTo>
                  <a:lnTo>
                    <a:pt x="5" y="190"/>
                  </a:lnTo>
                  <a:lnTo>
                    <a:pt x="5" y="192"/>
                  </a:lnTo>
                  <a:lnTo>
                    <a:pt x="5" y="194"/>
                  </a:lnTo>
                  <a:lnTo>
                    <a:pt x="5" y="196"/>
                  </a:lnTo>
                  <a:lnTo>
                    <a:pt x="3" y="202"/>
                  </a:lnTo>
                  <a:lnTo>
                    <a:pt x="1" y="204"/>
                  </a:lnTo>
                  <a:lnTo>
                    <a:pt x="0" y="202"/>
                  </a:lnTo>
                  <a:lnTo>
                    <a:pt x="0" y="196"/>
                  </a:lnTo>
                  <a:lnTo>
                    <a:pt x="1" y="193"/>
                  </a:lnTo>
                  <a:lnTo>
                    <a:pt x="1" y="182"/>
                  </a:lnTo>
                  <a:lnTo>
                    <a:pt x="3" y="176"/>
                  </a:lnTo>
                  <a:lnTo>
                    <a:pt x="9" y="163"/>
                  </a:lnTo>
                  <a:lnTo>
                    <a:pt x="10" y="159"/>
                  </a:lnTo>
                  <a:lnTo>
                    <a:pt x="13" y="154"/>
                  </a:lnTo>
                  <a:lnTo>
                    <a:pt x="23" y="148"/>
                  </a:lnTo>
                  <a:lnTo>
                    <a:pt x="36" y="134"/>
                  </a:lnTo>
                  <a:lnTo>
                    <a:pt x="43" y="129"/>
                  </a:lnTo>
                  <a:lnTo>
                    <a:pt x="46" y="126"/>
                  </a:lnTo>
                  <a:lnTo>
                    <a:pt x="49" y="124"/>
                  </a:lnTo>
                  <a:lnTo>
                    <a:pt x="52" y="118"/>
                  </a:lnTo>
                  <a:lnTo>
                    <a:pt x="61" y="115"/>
                  </a:lnTo>
                  <a:lnTo>
                    <a:pt x="64" y="112"/>
                  </a:lnTo>
                  <a:lnTo>
                    <a:pt x="67" y="111"/>
                  </a:lnTo>
                  <a:lnTo>
                    <a:pt x="70" y="110"/>
                  </a:lnTo>
                  <a:lnTo>
                    <a:pt x="79" y="102"/>
                  </a:lnTo>
                  <a:lnTo>
                    <a:pt x="96" y="92"/>
                  </a:lnTo>
                  <a:lnTo>
                    <a:pt x="105" y="87"/>
                  </a:lnTo>
                  <a:lnTo>
                    <a:pt x="109" y="86"/>
                  </a:lnTo>
                  <a:lnTo>
                    <a:pt x="128" y="82"/>
                  </a:lnTo>
                  <a:lnTo>
                    <a:pt x="145" y="73"/>
                  </a:lnTo>
                  <a:lnTo>
                    <a:pt x="148" y="72"/>
                  </a:lnTo>
                  <a:lnTo>
                    <a:pt x="153" y="72"/>
                  </a:lnTo>
                  <a:lnTo>
                    <a:pt x="160" y="70"/>
                  </a:lnTo>
                  <a:lnTo>
                    <a:pt x="163" y="68"/>
                  </a:lnTo>
                  <a:lnTo>
                    <a:pt x="166" y="67"/>
                  </a:lnTo>
                  <a:lnTo>
                    <a:pt x="176" y="63"/>
                  </a:lnTo>
                  <a:lnTo>
                    <a:pt x="178" y="63"/>
                  </a:lnTo>
                  <a:lnTo>
                    <a:pt x="185" y="60"/>
                  </a:lnTo>
                  <a:lnTo>
                    <a:pt x="190" y="60"/>
                  </a:lnTo>
                  <a:lnTo>
                    <a:pt x="192" y="59"/>
                  </a:lnTo>
                  <a:lnTo>
                    <a:pt x="195" y="59"/>
                  </a:lnTo>
                  <a:lnTo>
                    <a:pt x="198" y="59"/>
                  </a:lnTo>
                  <a:lnTo>
                    <a:pt x="201" y="59"/>
                  </a:lnTo>
                  <a:lnTo>
                    <a:pt x="207" y="58"/>
                  </a:lnTo>
                  <a:lnTo>
                    <a:pt x="211" y="56"/>
                  </a:lnTo>
                  <a:lnTo>
                    <a:pt x="214" y="56"/>
                  </a:lnTo>
                  <a:lnTo>
                    <a:pt x="226" y="53"/>
                  </a:lnTo>
                  <a:lnTo>
                    <a:pt x="229" y="51"/>
                  </a:lnTo>
                  <a:lnTo>
                    <a:pt x="234" y="51"/>
                  </a:lnTo>
                  <a:lnTo>
                    <a:pt x="236" y="49"/>
                  </a:lnTo>
                  <a:lnTo>
                    <a:pt x="243" y="49"/>
                  </a:lnTo>
                  <a:lnTo>
                    <a:pt x="248" y="48"/>
                  </a:lnTo>
                  <a:lnTo>
                    <a:pt x="251" y="48"/>
                  </a:lnTo>
                  <a:lnTo>
                    <a:pt x="255" y="46"/>
                  </a:lnTo>
                  <a:lnTo>
                    <a:pt x="257" y="44"/>
                  </a:lnTo>
                  <a:lnTo>
                    <a:pt x="262" y="42"/>
                  </a:lnTo>
                  <a:lnTo>
                    <a:pt x="273" y="39"/>
                  </a:lnTo>
                  <a:lnTo>
                    <a:pt x="282" y="34"/>
                  </a:lnTo>
                  <a:lnTo>
                    <a:pt x="286" y="32"/>
                  </a:lnTo>
                  <a:lnTo>
                    <a:pt x="282" y="35"/>
                  </a:lnTo>
                  <a:lnTo>
                    <a:pt x="283" y="37"/>
                  </a:lnTo>
                  <a:lnTo>
                    <a:pt x="286" y="34"/>
                  </a:lnTo>
                  <a:lnTo>
                    <a:pt x="290" y="33"/>
                  </a:lnTo>
                  <a:lnTo>
                    <a:pt x="290" y="31"/>
                  </a:lnTo>
                  <a:lnTo>
                    <a:pt x="288" y="29"/>
                  </a:lnTo>
                  <a:lnTo>
                    <a:pt x="295" y="29"/>
                  </a:lnTo>
                  <a:lnTo>
                    <a:pt x="318" y="18"/>
                  </a:lnTo>
                  <a:lnTo>
                    <a:pt x="323" y="16"/>
                  </a:lnTo>
                  <a:lnTo>
                    <a:pt x="329" y="14"/>
                  </a:lnTo>
                  <a:lnTo>
                    <a:pt x="330" y="14"/>
                  </a:lnTo>
                  <a:lnTo>
                    <a:pt x="336" y="11"/>
                  </a:lnTo>
                  <a:lnTo>
                    <a:pt x="338" y="10"/>
                  </a:lnTo>
                  <a:lnTo>
                    <a:pt x="340" y="10"/>
                  </a:lnTo>
                  <a:lnTo>
                    <a:pt x="341" y="7"/>
                  </a:lnTo>
                  <a:lnTo>
                    <a:pt x="344" y="9"/>
                  </a:lnTo>
                  <a:lnTo>
                    <a:pt x="347" y="10"/>
                  </a:lnTo>
                  <a:lnTo>
                    <a:pt x="363" y="6"/>
                  </a:lnTo>
                  <a:lnTo>
                    <a:pt x="371" y="6"/>
                  </a:lnTo>
                  <a:lnTo>
                    <a:pt x="373" y="6"/>
                  </a:lnTo>
                  <a:lnTo>
                    <a:pt x="377" y="6"/>
                  </a:lnTo>
                  <a:lnTo>
                    <a:pt x="379" y="6"/>
                  </a:lnTo>
                  <a:lnTo>
                    <a:pt x="383" y="6"/>
                  </a:lnTo>
                  <a:lnTo>
                    <a:pt x="386" y="6"/>
                  </a:lnTo>
                  <a:lnTo>
                    <a:pt x="389" y="6"/>
                  </a:lnTo>
                  <a:lnTo>
                    <a:pt x="393" y="6"/>
                  </a:lnTo>
                  <a:lnTo>
                    <a:pt x="395" y="8"/>
                  </a:lnTo>
                  <a:lnTo>
                    <a:pt x="399" y="8"/>
                  </a:lnTo>
                  <a:lnTo>
                    <a:pt x="415" y="10"/>
                  </a:lnTo>
                  <a:lnTo>
                    <a:pt x="417" y="8"/>
                  </a:lnTo>
                  <a:lnTo>
                    <a:pt x="433" y="11"/>
                  </a:lnTo>
                  <a:lnTo>
                    <a:pt x="435" y="11"/>
                  </a:lnTo>
                  <a:lnTo>
                    <a:pt x="434" y="8"/>
                  </a:lnTo>
                  <a:lnTo>
                    <a:pt x="430" y="8"/>
                  </a:lnTo>
                  <a:lnTo>
                    <a:pt x="424" y="6"/>
                  </a:lnTo>
                  <a:lnTo>
                    <a:pt x="420" y="6"/>
                  </a:lnTo>
                  <a:lnTo>
                    <a:pt x="409" y="2"/>
                  </a:lnTo>
                  <a:lnTo>
                    <a:pt x="401" y="4"/>
                  </a:lnTo>
                  <a:lnTo>
                    <a:pt x="397" y="4"/>
                  </a:lnTo>
                  <a:lnTo>
                    <a:pt x="393" y="3"/>
                  </a:lnTo>
                  <a:lnTo>
                    <a:pt x="388" y="3"/>
                  </a:lnTo>
                  <a:lnTo>
                    <a:pt x="385" y="2"/>
                  </a:lnTo>
                  <a:lnTo>
                    <a:pt x="378" y="2"/>
                  </a:lnTo>
                  <a:lnTo>
                    <a:pt x="375" y="3"/>
                  </a:lnTo>
                  <a:lnTo>
                    <a:pt x="373" y="3"/>
                  </a:lnTo>
                  <a:lnTo>
                    <a:pt x="371" y="4"/>
                  </a:lnTo>
                  <a:lnTo>
                    <a:pt x="363" y="4"/>
                  </a:lnTo>
                  <a:lnTo>
                    <a:pt x="363" y="2"/>
                  </a:lnTo>
                  <a:lnTo>
                    <a:pt x="367" y="2"/>
                  </a:lnTo>
                  <a:lnTo>
                    <a:pt x="374" y="0"/>
                  </a:lnTo>
                  <a:lnTo>
                    <a:pt x="382" y="0"/>
                  </a:lnTo>
                  <a:lnTo>
                    <a:pt x="385" y="0"/>
                  </a:lnTo>
                  <a:lnTo>
                    <a:pt x="392" y="1"/>
                  </a:lnTo>
                  <a:lnTo>
                    <a:pt x="396" y="1"/>
                  </a:lnTo>
                  <a:lnTo>
                    <a:pt x="409" y="0"/>
                  </a:lnTo>
                  <a:lnTo>
                    <a:pt x="412" y="1"/>
                  </a:lnTo>
                  <a:lnTo>
                    <a:pt x="416" y="0"/>
                  </a:lnTo>
                  <a:lnTo>
                    <a:pt x="425" y="1"/>
                  </a:lnTo>
                  <a:lnTo>
                    <a:pt x="427" y="2"/>
                  </a:lnTo>
                  <a:lnTo>
                    <a:pt x="441" y="7"/>
                  </a:lnTo>
                  <a:lnTo>
                    <a:pt x="448" y="7"/>
                  </a:lnTo>
                  <a:lnTo>
                    <a:pt x="469" y="13"/>
                  </a:lnTo>
                  <a:lnTo>
                    <a:pt x="473" y="13"/>
                  </a:lnTo>
                  <a:lnTo>
                    <a:pt x="501" y="20"/>
                  </a:lnTo>
                  <a:lnTo>
                    <a:pt x="504" y="20"/>
                  </a:lnTo>
                  <a:lnTo>
                    <a:pt x="513" y="24"/>
                  </a:lnTo>
                  <a:lnTo>
                    <a:pt x="515" y="26"/>
                  </a:lnTo>
                  <a:lnTo>
                    <a:pt x="519" y="26"/>
                  </a:lnTo>
                  <a:lnTo>
                    <a:pt x="523" y="26"/>
                  </a:lnTo>
                  <a:lnTo>
                    <a:pt x="525" y="27"/>
                  </a:lnTo>
                  <a:lnTo>
                    <a:pt x="527" y="26"/>
                  </a:lnTo>
                  <a:lnTo>
                    <a:pt x="495" y="25"/>
                  </a:lnTo>
                  <a:lnTo>
                    <a:pt x="490" y="25"/>
                  </a:lnTo>
                  <a:lnTo>
                    <a:pt x="481" y="23"/>
                  </a:lnTo>
                  <a:lnTo>
                    <a:pt x="478" y="22"/>
                  </a:lnTo>
                  <a:lnTo>
                    <a:pt x="471" y="19"/>
                  </a:lnTo>
                  <a:lnTo>
                    <a:pt x="467" y="19"/>
                  </a:lnTo>
                  <a:lnTo>
                    <a:pt x="466" y="18"/>
                  </a:lnTo>
                  <a:lnTo>
                    <a:pt x="461" y="18"/>
                  </a:lnTo>
                  <a:lnTo>
                    <a:pt x="457" y="19"/>
                  </a:lnTo>
                  <a:lnTo>
                    <a:pt x="447" y="17"/>
                  </a:lnTo>
                  <a:lnTo>
                    <a:pt x="446" y="16"/>
                  </a:lnTo>
                  <a:lnTo>
                    <a:pt x="443" y="16"/>
                  </a:lnTo>
                  <a:lnTo>
                    <a:pt x="439" y="13"/>
                  </a:lnTo>
                  <a:lnTo>
                    <a:pt x="440" y="11"/>
                  </a:lnTo>
                  <a:lnTo>
                    <a:pt x="443" y="13"/>
                  </a:lnTo>
                  <a:lnTo>
                    <a:pt x="453" y="13"/>
                  </a:lnTo>
                  <a:lnTo>
                    <a:pt x="457" y="14"/>
                  </a:lnTo>
                  <a:lnTo>
                    <a:pt x="464" y="14"/>
                  </a:lnTo>
                  <a:lnTo>
                    <a:pt x="470" y="16"/>
                  </a:lnTo>
                  <a:lnTo>
                    <a:pt x="471" y="17"/>
                  </a:lnTo>
                  <a:lnTo>
                    <a:pt x="486" y="21"/>
                  </a:lnTo>
                  <a:lnTo>
                    <a:pt x="489" y="21"/>
                  </a:lnTo>
                  <a:lnTo>
                    <a:pt x="491" y="22"/>
                  </a:lnTo>
                  <a:lnTo>
                    <a:pt x="494" y="24"/>
                  </a:lnTo>
                  <a:lnTo>
                    <a:pt x="495" y="25"/>
                  </a:lnTo>
                  <a:lnTo>
                    <a:pt x="527" y="26"/>
                  </a:lnTo>
                  <a:lnTo>
                    <a:pt x="535" y="88"/>
                  </a:lnTo>
                  <a:lnTo>
                    <a:pt x="463" y="205"/>
                  </a:lnTo>
                  <a:lnTo>
                    <a:pt x="367" y="280"/>
                  </a:lnTo>
                  <a:lnTo>
                    <a:pt x="362" y="283"/>
                  </a:lnTo>
                  <a:lnTo>
                    <a:pt x="360" y="284"/>
                  </a:lnTo>
                  <a:lnTo>
                    <a:pt x="328" y="310"/>
                  </a:lnTo>
                  <a:lnTo>
                    <a:pt x="289" y="339"/>
                  </a:lnTo>
                  <a:lnTo>
                    <a:pt x="271" y="350"/>
                  </a:lnTo>
                  <a:lnTo>
                    <a:pt x="264" y="356"/>
                  </a:lnTo>
                  <a:lnTo>
                    <a:pt x="213" y="394"/>
                  </a:lnTo>
                  <a:lnTo>
                    <a:pt x="142" y="320"/>
                  </a:lnTo>
                  <a:lnTo>
                    <a:pt x="136" y="312"/>
                  </a:lnTo>
                  <a:lnTo>
                    <a:pt x="131" y="308"/>
                  </a:lnTo>
                  <a:lnTo>
                    <a:pt x="109" y="281"/>
                  </a:lnTo>
                  <a:lnTo>
                    <a:pt x="80" y="250"/>
                  </a:lnTo>
                  <a:lnTo>
                    <a:pt x="73" y="263"/>
                  </a:lnTo>
                  <a:lnTo>
                    <a:pt x="24" y="266"/>
                  </a:lnTo>
                  <a:lnTo>
                    <a:pt x="17" y="191"/>
                  </a:lnTo>
                  <a:lnTo>
                    <a:pt x="9" y="19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84" name="Freeform 13"/>
            <p:cNvSpPr>
              <a:spLocks/>
            </p:cNvSpPr>
            <p:nvPr/>
          </p:nvSpPr>
          <p:spPr bwMode="auto">
            <a:xfrm>
              <a:off x="4638" y="2852"/>
              <a:ext cx="416" cy="385"/>
            </a:xfrm>
            <a:custGeom>
              <a:avLst/>
              <a:gdLst/>
              <a:ahLst/>
              <a:cxnLst>
                <a:cxn ang="0">
                  <a:pos x="311" y="277"/>
                </a:cxn>
                <a:cxn ang="0">
                  <a:pos x="316" y="227"/>
                </a:cxn>
                <a:cxn ang="0">
                  <a:pos x="334" y="188"/>
                </a:cxn>
                <a:cxn ang="0">
                  <a:pos x="342" y="146"/>
                </a:cxn>
                <a:cxn ang="0">
                  <a:pos x="341" y="115"/>
                </a:cxn>
                <a:cxn ang="0">
                  <a:pos x="335" y="69"/>
                </a:cxn>
                <a:cxn ang="0">
                  <a:pos x="336" y="29"/>
                </a:cxn>
                <a:cxn ang="0">
                  <a:pos x="342" y="7"/>
                </a:cxn>
                <a:cxn ang="0">
                  <a:pos x="466" y="117"/>
                </a:cxn>
                <a:cxn ang="0">
                  <a:pos x="590" y="275"/>
                </a:cxn>
                <a:cxn ang="0">
                  <a:pos x="293" y="578"/>
                </a:cxn>
                <a:cxn ang="0">
                  <a:pos x="240" y="549"/>
                </a:cxn>
                <a:cxn ang="0">
                  <a:pos x="192" y="529"/>
                </a:cxn>
                <a:cxn ang="0">
                  <a:pos x="171" y="530"/>
                </a:cxn>
                <a:cxn ang="0">
                  <a:pos x="166" y="558"/>
                </a:cxn>
                <a:cxn ang="0">
                  <a:pos x="122" y="567"/>
                </a:cxn>
                <a:cxn ang="0">
                  <a:pos x="90" y="545"/>
                </a:cxn>
                <a:cxn ang="0">
                  <a:pos x="58" y="467"/>
                </a:cxn>
                <a:cxn ang="0">
                  <a:pos x="13" y="463"/>
                </a:cxn>
                <a:cxn ang="0">
                  <a:pos x="2" y="448"/>
                </a:cxn>
                <a:cxn ang="0">
                  <a:pos x="14" y="423"/>
                </a:cxn>
                <a:cxn ang="0">
                  <a:pos x="49" y="419"/>
                </a:cxn>
                <a:cxn ang="0">
                  <a:pos x="80" y="416"/>
                </a:cxn>
                <a:cxn ang="0">
                  <a:pos x="106" y="444"/>
                </a:cxn>
                <a:cxn ang="0">
                  <a:pos x="90" y="442"/>
                </a:cxn>
                <a:cxn ang="0">
                  <a:pos x="72" y="435"/>
                </a:cxn>
                <a:cxn ang="0">
                  <a:pos x="62" y="436"/>
                </a:cxn>
                <a:cxn ang="0">
                  <a:pos x="42" y="440"/>
                </a:cxn>
                <a:cxn ang="0">
                  <a:pos x="42" y="456"/>
                </a:cxn>
                <a:cxn ang="0">
                  <a:pos x="58" y="445"/>
                </a:cxn>
                <a:cxn ang="0">
                  <a:pos x="54" y="459"/>
                </a:cxn>
                <a:cxn ang="0">
                  <a:pos x="66" y="456"/>
                </a:cxn>
                <a:cxn ang="0">
                  <a:pos x="76" y="460"/>
                </a:cxn>
                <a:cxn ang="0">
                  <a:pos x="87" y="457"/>
                </a:cxn>
                <a:cxn ang="0">
                  <a:pos x="72" y="444"/>
                </a:cxn>
                <a:cxn ang="0">
                  <a:pos x="88" y="448"/>
                </a:cxn>
                <a:cxn ang="0">
                  <a:pos x="101" y="460"/>
                </a:cxn>
                <a:cxn ang="0">
                  <a:pos x="124" y="461"/>
                </a:cxn>
                <a:cxn ang="0">
                  <a:pos x="115" y="477"/>
                </a:cxn>
                <a:cxn ang="0">
                  <a:pos x="122" y="482"/>
                </a:cxn>
                <a:cxn ang="0">
                  <a:pos x="125" y="487"/>
                </a:cxn>
                <a:cxn ang="0">
                  <a:pos x="133" y="467"/>
                </a:cxn>
                <a:cxn ang="0">
                  <a:pos x="138" y="465"/>
                </a:cxn>
                <a:cxn ang="0">
                  <a:pos x="152" y="463"/>
                </a:cxn>
                <a:cxn ang="0">
                  <a:pos x="179" y="461"/>
                </a:cxn>
                <a:cxn ang="0">
                  <a:pos x="182" y="461"/>
                </a:cxn>
                <a:cxn ang="0">
                  <a:pos x="192" y="444"/>
                </a:cxn>
                <a:cxn ang="0">
                  <a:pos x="223" y="425"/>
                </a:cxn>
                <a:cxn ang="0">
                  <a:pos x="235" y="424"/>
                </a:cxn>
                <a:cxn ang="0">
                  <a:pos x="249" y="426"/>
                </a:cxn>
                <a:cxn ang="0">
                  <a:pos x="235" y="416"/>
                </a:cxn>
                <a:cxn ang="0">
                  <a:pos x="230" y="408"/>
                </a:cxn>
                <a:cxn ang="0">
                  <a:pos x="220" y="393"/>
                </a:cxn>
                <a:cxn ang="0">
                  <a:pos x="207" y="394"/>
                </a:cxn>
                <a:cxn ang="0">
                  <a:pos x="208" y="380"/>
                </a:cxn>
                <a:cxn ang="0">
                  <a:pos x="201" y="380"/>
                </a:cxn>
                <a:cxn ang="0">
                  <a:pos x="188" y="391"/>
                </a:cxn>
                <a:cxn ang="0">
                  <a:pos x="190" y="376"/>
                </a:cxn>
                <a:cxn ang="0">
                  <a:pos x="290" y="308"/>
                </a:cxn>
              </a:cxnLst>
              <a:rect l="0" t="0" r="r" b="b"/>
              <a:pathLst>
                <a:path w="626" h="579">
                  <a:moveTo>
                    <a:pt x="302" y="297"/>
                  </a:moveTo>
                  <a:lnTo>
                    <a:pt x="305" y="286"/>
                  </a:lnTo>
                  <a:lnTo>
                    <a:pt x="308" y="285"/>
                  </a:lnTo>
                  <a:lnTo>
                    <a:pt x="308" y="283"/>
                  </a:lnTo>
                  <a:lnTo>
                    <a:pt x="310" y="280"/>
                  </a:lnTo>
                  <a:lnTo>
                    <a:pt x="313" y="278"/>
                  </a:lnTo>
                  <a:lnTo>
                    <a:pt x="311" y="277"/>
                  </a:lnTo>
                  <a:lnTo>
                    <a:pt x="314" y="269"/>
                  </a:lnTo>
                  <a:lnTo>
                    <a:pt x="314" y="264"/>
                  </a:lnTo>
                  <a:lnTo>
                    <a:pt x="314" y="246"/>
                  </a:lnTo>
                  <a:lnTo>
                    <a:pt x="314" y="242"/>
                  </a:lnTo>
                  <a:lnTo>
                    <a:pt x="315" y="239"/>
                  </a:lnTo>
                  <a:lnTo>
                    <a:pt x="314" y="237"/>
                  </a:lnTo>
                  <a:lnTo>
                    <a:pt x="316" y="227"/>
                  </a:lnTo>
                  <a:lnTo>
                    <a:pt x="316" y="222"/>
                  </a:lnTo>
                  <a:lnTo>
                    <a:pt x="314" y="220"/>
                  </a:lnTo>
                  <a:lnTo>
                    <a:pt x="313" y="213"/>
                  </a:lnTo>
                  <a:lnTo>
                    <a:pt x="318" y="199"/>
                  </a:lnTo>
                  <a:lnTo>
                    <a:pt x="326" y="191"/>
                  </a:lnTo>
                  <a:lnTo>
                    <a:pt x="330" y="189"/>
                  </a:lnTo>
                  <a:lnTo>
                    <a:pt x="334" y="188"/>
                  </a:lnTo>
                  <a:lnTo>
                    <a:pt x="341" y="183"/>
                  </a:lnTo>
                  <a:lnTo>
                    <a:pt x="347" y="174"/>
                  </a:lnTo>
                  <a:lnTo>
                    <a:pt x="348" y="168"/>
                  </a:lnTo>
                  <a:lnTo>
                    <a:pt x="347" y="167"/>
                  </a:lnTo>
                  <a:lnTo>
                    <a:pt x="345" y="162"/>
                  </a:lnTo>
                  <a:lnTo>
                    <a:pt x="344" y="150"/>
                  </a:lnTo>
                  <a:lnTo>
                    <a:pt x="342" y="146"/>
                  </a:lnTo>
                  <a:lnTo>
                    <a:pt x="340" y="144"/>
                  </a:lnTo>
                  <a:lnTo>
                    <a:pt x="342" y="142"/>
                  </a:lnTo>
                  <a:lnTo>
                    <a:pt x="342" y="137"/>
                  </a:lnTo>
                  <a:lnTo>
                    <a:pt x="341" y="131"/>
                  </a:lnTo>
                  <a:lnTo>
                    <a:pt x="343" y="120"/>
                  </a:lnTo>
                  <a:lnTo>
                    <a:pt x="341" y="119"/>
                  </a:lnTo>
                  <a:lnTo>
                    <a:pt x="341" y="115"/>
                  </a:lnTo>
                  <a:lnTo>
                    <a:pt x="344" y="99"/>
                  </a:lnTo>
                  <a:lnTo>
                    <a:pt x="345" y="97"/>
                  </a:lnTo>
                  <a:lnTo>
                    <a:pt x="345" y="94"/>
                  </a:lnTo>
                  <a:lnTo>
                    <a:pt x="340" y="82"/>
                  </a:lnTo>
                  <a:lnTo>
                    <a:pt x="338" y="76"/>
                  </a:lnTo>
                  <a:lnTo>
                    <a:pt x="337" y="72"/>
                  </a:lnTo>
                  <a:lnTo>
                    <a:pt x="335" y="69"/>
                  </a:lnTo>
                  <a:lnTo>
                    <a:pt x="335" y="65"/>
                  </a:lnTo>
                  <a:lnTo>
                    <a:pt x="338" y="49"/>
                  </a:lnTo>
                  <a:lnTo>
                    <a:pt x="338" y="43"/>
                  </a:lnTo>
                  <a:lnTo>
                    <a:pt x="340" y="39"/>
                  </a:lnTo>
                  <a:lnTo>
                    <a:pt x="336" y="34"/>
                  </a:lnTo>
                  <a:lnTo>
                    <a:pt x="336" y="32"/>
                  </a:lnTo>
                  <a:lnTo>
                    <a:pt x="336" y="29"/>
                  </a:lnTo>
                  <a:lnTo>
                    <a:pt x="336" y="27"/>
                  </a:lnTo>
                  <a:lnTo>
                    <a:pt x="336" y="25"/>
                  </a:lnTo>
                  <a:lnTo>
                    <a:pt x="336" y="23"/>
                  </a:lnTo>
                  <a:lnTo>
                    <a:pt x="337" y="20"/>
                  </a:lnTo>
                  <a:lnTo>
                    <a:pt x="340" y="13"/>
                  </a:lnTo>
                  <a:lnTo>
                    <a:pt x="341" y="11"/>
                  </a:lnTo>
                  <a:lnTo>
                    <a:pt x="342" y="7"/>
                  </a:lnTo>
                  <a:lnTo>
                    <a:pt x="344" y="2"/>
                  </a:lnTo>
                  <a:lnTo>
                    <a:pt x="352" y="0"/>
                  </a:lnTo>
                  <a:lnTo>
                    <a:pt x="359" y="75"/>
                  </a:lnTo>
                  <a:lnTo>
                    <a:pt x="408" y="72"/>
                  </a:lnTo>
                  <a:lnTo>
                    <a:pt x="415" y="59"/>
                  </a:lnTo>
                  <a:lnTo>
                    <a:pt x="444" y="90"/>
                  </a:lnTo>
                  <a:lnTo>
                    <a:pt x="466" y="117"/>
                  </a:lnTo>
                  <a:lnTo>
                    <a:pt x="471" y="121"/>
                  </a:lnTo>
                  <a:lnTo>
                    <a:pt x="477" y="129"/>
                  </a:lnTo>
                  <a:lnTo>
                    <a:pt x="548" y="203"/>
                  </a:lnTo>
                  <a:lnTo>
                    <a:pt x="554" y="215"/>
                  </a:lnTo>
                  <a:lnTo>
                    <a:pt x="571" y="238"/>
                  </a:lnTo>
                  <a:lnTo>
                    <a:pt x="582" y="255"/>
                  </a:lnTo>
                  <a:lnTo>
                    <a:pt x="590" y="275"/>
                  </a:lnTo>
                  <a:lnTo>
                    <a:pt x="598" y="299"/>
                  </a:lnTo>
                  <a:lnTo>
                    <a:pt x="604" y="324"/>
                  </a:lnTo>
                  <a:lnTo>
                    <a:pt x="625" y="527"/>
                  </a:lnTo>
                  <a:lnTo>
                    <a:pt x="624" y="527"/>
                  </a:lnTo>
                  <a:lnTo>
                    <a:pt x="624" y="578"/>
                  </a:lnTo>
                  <a:lnTo>
                    <a:pt x="408" y="578"/>
                  </a:lnTo>
                  <a:lnTo>
                    <a:pt x="293" y="578"/>
                  </a:lnTo>
                  <a:lnTo>
                    <a:pt x="292" y="578"/>
                  </a:lnTo>
                  <a:lnTo>
                    <a:pt x="290" y="554"/>
                  </a:lnTo>
                  <a:lnTo>
                    <a:pt x="288" y="551"/>
                  </a:lnTo>
                  <a:lnTo>
                    <a:pt x="286" y="553"/>
                  </a:lnTo>
                  <a:lnTo>
                    <a:pt x="282" y="554"/>
                  </a:lnTo>
                  <a:lnTo>
                    <a:pt x="264" y="554"/>
                  </a:lnTo>
                  <a:lnTo>
                    <a:pt x="240" y="549"/>
                  </a:lnTo>
                  <a:lnTo>
                    <a:pt x="216" y="533"/>
                  </a:lnTo>
                  <a:lnTo>
                    <a:pt x="214" y="532"/>
                  </a:lnTo>
                  <a:lnTo>
                    <a:pt x="212" y="534"/>
                  </a:lnTo>
                  <a:lnTo>
                    <a:pt x="207" y="533"/>
                  </a:lnTo>
                  <a:lnTo>
                    <a:pt x="204" y="530"/>
                  </a:lnTo>
                  <a:lnTo>
                    <a:pt x="195" y="528"/>
                  </a:lnTo>
                  <a:lnTo>
                    <a:pt x="192" y="529"/>
                  </a:lnTo>
                  <a:lnTo>
                    <a:pt x="190" y="530"/>
                  </a:lnTo>
                  <a:lnTo>
                    <a:pt x="184" y="530"/>
                  </a:lnTo>
                  <a:lnTo>
                    <a:pt x="181" y="529"/>
                  </a:lnTo>
                  <a:lnTo>
                    <a:pt x="176" y="530"/>
                  </a:lnTo>
                  <a:lnTo>
                    <a:pt x="175" y="529"/>
                  </a:lnTo>
                  <a:lnTo>
                    <a:pt x="172" y="529"/>
                  </a:lnTo>
                  <a:lnTo>
                    <a:pt x="171" y="530"/>
                  </a:lnTo>
                  <a:lnTo>
                    <a:pt x="171" y="537"/>
                  </a:lnTo>
                  <a:lnTo>
                    <a:pt x="168" y="539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8" y="545"/>
                  </a:lnTo>
                  <a:lnTo>
                    <a:pt x="168" y="548"/>
                  </a:lnTo>
                  <a:lnTo>
                    <a:pt x="166" y="558"/>
                  </a:lnTo>
                  <a:lnTo>
                    <a:pt x="167" y="561"/>
                  </a:lnTo>
                  <a:lnTo>
                    <a:pt x="168" y="567"/>
                  </a:lnTo>
                  <a:lnTo>
                    <a:pt x="164" y="567"/>
                  </a:lnTo>
                  <a:lnTo>
                    <a:pt x="160" y="566"/>
                  </a:lnTo>
                  <a:lnTo>
                    <a:pt x="128" y="567"/>
                  </a:lnTo>
                  <a:lnTo>
                    <a:pt x="123" y="568"/>
                  </a:lnTo>
                  <a:lnTo>
                    <a:pt x="122" y="567"/>
                  </a:lnTo>
                  <a:lnTo>
                    <a:pt x="120" y="565"/>
                  </a:lnTo>
                  <a:lnTo>
                    <a:pt x="118" y="562"/>
                  </a:lnTo>
                  <a:lnTo>
                    <a:pt x="105" y="553"/>
                  </a:lnTo>
                  <a:lnTo>
                    <a:pt x="103" y="548"/>
                  </a:lnTo>
                  <a:lnTo>
                    <a:pt x="99" y="546"/>
                  </a:lnTo>
                  <a:lnTo>
                    <a:pt x="93" y="546"/>
                  </a:lnTo>
                  <a:lnTo>
                    <a:pt x="90" y="545"/>
                  </a:lnTo>
                  <a:lnTo>
                    <a:pt x="85" y="540"/>
                  </a:lnTo>
                  <a:lnTo>
                    <a:pt x="79" y="541"/>
                  </a:lnTo>
                  <a:lnTo>
                    <a:pt x="74" y="539"/>
                  </a:lnTo>
                  <a:lnTo>
                    <a:pt x="70" y="529"/>
                  </a:lnTo>
                  <a:lnTo>
                    <a:pt x="65" y="529"/>
                  </a:lnTo>
                  <a:lnTo>
                    <a:pt x="62" y="521"/>
                  </a:lnTo>
                  <a:lnTo>
                    <a:pt x="58" y="467"/>
                  </a:lnTo>
                  <a:lnTo>
                    <a:pt x="47" y="467"/>
                  </a:lnTo>
                  <a:lnTo>
                    <a:pt x="41" y="469"/>
                  </a:lnTo>
                  <a:lnTo>
                    <a:pt x="32" y="469"/>
                  </a:lnTo>
                  <a:lnTo>
                    <a:pt x="26" y="467"/>
                  </a:lnTo>
                  <a:lnTo>
                    <a:pt x="24" y="467"/>
                  </a:lnTo>
                  <a:lnTo>
                    <a:pt x="19" y="464"/>
                  </a:lnTo>
                  <a:lnTo>
                    <a:pt x="13" y="463"/>
                  </a:lnTo>
                  <a:lnTo>
                    <a:pt x="10" y="461"/>
                  </a:lnTo>
                  <a:lnTo>
                    <a:pt x="6" y="461"/>
                  </a:lnTo>
                  <a:lnTo>
                    <a:pt x="6" y="458"/>
                  </a:lnTo>
                  <a:lnTo>
                    <a:pt x="5" y="455"/>
                  </a:lnTo>
                  <a:lnTo>
                    <a:pt x="5" y="452"/>
                  </a:lnTo>
                  <a:lnTo>
                    <a:pt x="4" y="450"/>
                  </a:lnTo>
                  <a:lnTo>
                    <a:pt x="2" y="448"/>
                  </a:lnTo>
                  <a:lnTo>
                    <a:pt x="3" y="446"/>
                  </a:lnTo>
                  <a:lnTo>
                    <a:pt x="4" y="440"/>
                  </a:lnTo>
                  <a:lnTo>
                    <a:pt x="1" y="433"/>
                  </a:lnTo>
                  <a:lnTo>
                    <a:pt x="0" y="428"/>
                  </a:lnTo>
                  <a:lnTo>
                    <a:pt x="4" y="426"/>
                  </a:lnTo>
                  <a:lnTo>
                    <a:pt x="7" y="426"/>
                  </a:lnTo>
                  <a:lnTo>
                    <a:pt x="14" y="423"/>
                  </a:lnTo>
                  <a:lnTo>
                    <a:pt x="22" y="421"/>
                  </a:lnTo>
                  <a:lnTo>
                    <a:pt x="31" y="420"/>
                  </a:lnTo>
                  <a:lnTo>
                    <a:pt x="33" y="421"/>
                  </a:lnTo>
                  <a:lnTo>
                    <a:pt x="36" y="422"/>
                  </a:lnTo>
                  <a:lnTo>
                    <a:pt x="39" y="421"/>
                  </a:lnTo>
                  <a:lnTo>
                    <a:pt x="45" y="419"/>
                  </a:lnTo>
                  <a:lnTo>
                    <a:pt x="49" y="419"/>
                  </a:lnTo>
                  <a:lnTo>
                    <a:pt x="52" y="420"/>
                  </a:lnTo>
                  <a:lnTo>
                    <a:pt x="58" y="418"/>
                  </a:lnTo>
                  <a:lnTo>
                    <a:pt x="62" y="418"/>
                  </a:lnTo>
                  <a:lnTo>
                    <a:pt x="66" y="417"/>
                  </a:lnTo>
                  <a:lnTo>
                    <a:pt x="70" y="417"/>
                  </a:lnTo>
                  <a:lnTo>
                    <a:pt x="74" y="416"/>
                  </a:lnTo>
                  <a:lnTo>
                    <a:pt x="80" y="416"/>
                  </a:lnTo>
                  <a:lnTo>
                    <a:pt x="94" y="419"/>
                  </a:lnTo>
                  <a:lnTo>
                    <a:pt x="98" y="426"/>
                  </a:lnTo>
                  <a:lnTo>
                    <a:pt x="101" y="429"/>
                  </a:lnTo>
                  <a:lnTo>
                    <a:pt x="102" y="433"/>
                  </a:lnTo>
                  <a:lnTo>
                    <a:pt x="108" y="435"/>
                  </a:lnTo>
                  <a:lnTo>
                    <a:pt x="108" y="443"/>
                  </a:lnTo>
                  <a:lnTo>
                    <a:pt x="106" y="444"/>
                  </a:lnTo>
                  <a:lnTo>
                    <a:pt x="105" y="445"/>
                  </a:lnTo>
                  <a:lnTo>
                    <a:pt x="103" y="444"/>
                  </a:lnTo>
                  <a:lnTo>
                    <a:pt x="101" y="440"/>
                  </a:lnTo>
                  <a:lnTo>
                    <a:pt x="99" y="436"/>
                  </a:lnTo>
                  <a:lnTo>
                    <a:pt x="96" y="437"/>
                  </a:lnTo>
                  <a:lnTo>
                    <a:pt x="92" y="440"/>
                  </a:lnTo>
                  <a:lnTo>
                    <a:pt x="90" y="442"/>
                  </a:lnTo>
                  <a:lnTo>
                    <a:pt x="88" y="441"/>
                  </a:lnTo>
                  <a:lnTo>
                    <a:pt x="84" y="443"/>
                  </a:lnTo>
                  <a:lnTo>
                    <a:pt x="82" y="436"/>
                  </a:lnTo>
                  <a:lnTo>
                    <a:pt x="79" y="434"/>
                  </a:lnTo>
                  <a:lnTo>
                    <a:pt x="76" y="433"/>
                  </a:lnTo>
                  <a:lnTo>
                    <a:pt x="73" y="433"/>
                  </a:lnTo>
                  <a:lnTo>
                    <a:pt x="72" y="435"/>
                  </a:lnTo>
                  <a:lnTo>
                    <a:pt x="70" y="437"/>
                  </a:lnTo>
                  <a:lnTo>
                    <a:pt x="69" y="437"/>
                  </a:lnTo>
                  <a:lnTo>
                    <a:pt x="68" y="439"/>
                  </a:lnTo>
                  <a:lnTo>
                    <a:pt x="66" y="440"/>
                  </a:lnTo>
                  <a:lnTo>
                    <a:pt x="64" y="439"/>
                  </a:lnTo>
                  <a:lnTo>
                    <a:pt x="61" y="437"/>
                  </a:lnTo>
                  <a:lnTo>
                    <a:pt x="62" y="436"/>
                  </a:lnTo>
                  <a:lnTo>
                    <a:pt x="59" y="436"/>
                  </a:lnTo>
                  <a:lnTo>
                    <a:pt x="58" y="434"/>
                  </a:lnTo>
                  <a:lnTo>
                    <a:pt x="54" y="433"/>
                  </a:lnTo>
                  <a:lnTo>
                    <a:pt x="50" y="436"/>
                  </a:lnTo>
                  <a:lnTo>
                    <a:pt x="49" y="439"/>
                  </a:lnTo>
                  <a:lnTo>
                    <a:pt x="45" y="441"/>
                  </a:lnTo>
                  <a:lnTo>
                    <a:pt x="42" y="440"/>
                  </a:lnTo>
                  <a:lnTo>
                    <a:pt x="34" y="442"/>
                  </a:lnTo>
                  <a:lnTo>
                    <a:pt x="29" y="444"/>
                  </a:lnTo>
                  <a:lnTo>
                    <a:pt x="29" y="448"/>
                  </a:lnTo>
                  <a:lnTo>
                    <a:pt x="28" y="451"/>
                  </a:lnTo>
                  <a:lnTo>
                    <a:pt x="37" y="456"/>
                  </a:lnTo>
                  <a:lnTo>
                    <a:pt x="39" y="456"/>
                  </a:lnTo>
                  <a:lnTo>
                    <a:pt x="42" y="456"/>
                  </a:lnTo>
                  <a:lnTo>
                    <a:pt x="45" y="454"/>
                  </a:lnTo>
                  <a:lnTo>
                    <a:pt x="49" y="453"/>
                  </a:lnTo>
                  <a:lnTo>
                    <a:pt x="52" y="451"/>
                  </a:lnTo>
                  <a:lnTo>
                    <a:pt x="54" y="450"/>
                  </a:lnTo>
                  <a:lnTo>
                    <a:pt x="55" y="448"/>
                  </a:lnTo>
                  <a:lnTo>
                    <a:pt x="56" y="447"/>
                  </a:lnTo>
                  <a:lnTo>
                    <a:pt x="58" y="445"/>
                  </a:lnTo>
                  <a:lnTo>
                    <a:pt x="61" y="446"/>
                  </a:lnTo>
                  <a:lnTo>
                    <a:pt x="61" y="448"/>
                  </a:lnTo>
                  <a:lnTo>
                    <a:pt x="58" y="449"/>
                  </a:lnTo>
                  <a:lnTo>
                    <a:pt x="57" y="451"/>
                  </a:lnTo>
                  <a:lnTo>
                    <a:pt x="58" y="453"/>
                  </a:lnTo>
                  <a:lnTo>
                    <a:pt x="55" y="456"/>
                  </a:lnTo>
                  <a:lnTo>
                    <a:pt x="54" y="459"/>
                  </a:lnTo>
                  <a:lnTo>
                    <a:pt x="55" y="461"/>
                  </a:lnTo>
                  <a:lnTo>
                    <a:pt x="58" y="461"/>
                  </a:lnTo>
                  <a:lnTo>
                    <a:pt x="59" y="458"/>
                  </a:lnTo>
                  <a:lnTo>
                    <a:pt x="61" y="453"/>
                  </a:lnTo>
                  <a:lnTo>
                    <a:pt x="63" y="450"/>
                  </a:lnTo>
                  <a:lnTo>
                    <a:pt x="65" y="453"/>
                  </a:lnTo>
                  <a:lnTo>
                    <a:pt x="66" y="456"/>
                  </a:lnTo>
                  <a:lnTo>
                    <a:pt x="66" y="458"/>
                  </a:lnTo>
                  <a:lnTo>
                    <a:pt x="66" y="461"/>
                  </a:lnTo>
                  <a:lnTo>
                    <a:pt x="67" y="462"/>
                  </a:lnTo>
                  <a:lnTo>
                    <a:pt x="70" y="463"/>
                  </a:lnTo>
                  <a:lnTo>
                    <a:pt x="72" y="461"/>
                  </a:lnTo>
                  <a:lnTo>
                    <a:pt x="74" y="460"/>
                  </a:lnTo>
                  <a:lnTo>
                    <a:pt x="76" y="460"/>
                  </a:lnTo>
                  <a:lnTo>
                    <a:pt x="79" y="457"/>
                  </a:lnTo>
                  <a:lnTo>
                    <a:pt x="85" y="461"/>
                  </a:lnTo>
                  <a:lnTo>
                    <a:pt x="96" y="461"/>
                  </a:lnTo>
                  <a:lnTo>
                    <a:pt x="94" y="460"/>
                  </a:lnTo>
                  <a:lnTo>
                    <a:pt x="92" y="458"/>
                  </a:lnTo>
                  <a:lnTo>
                    <a:pt x="90" y="457"/>
                  </a:lnTo>
                  <a:lnTo>
                    <a:pt x="87" y="457"/>
                  </a:lnTo>
                  <a:lnTo>
                    <a:pt x="84" y="458"/>
                  </a:lnTo>
                  <a:lnTo>
                    <a:pt x="82" y="457"/>
                  </a:lnTo>
                  <a:lnTo>
                    <a:pt x="79" y="457"/>
                  </a:lnTo>
                  <a:lnTo>
                    <a:pt x="78" y="456"/>
                  </a:lnTo>
                  <a:lnTo>
                    <a:pt x="75" y="454"/>
                  </a:lnTo>
                  <a:lnTo>
                    <a:pt x="72" y="450"/>
                  </a:lnTo>
                  <a:lnTo>
                    <a:pt x="72" y="444"/>
                  </a:lnTo>
                  <a:lnTo>
                    <a:pt x="78" y="448"/>
                  </a:lnTo>
                  <a:lnTo>
                    <a:pt x="80" y="448"/>
                  </a:lnTo>
                  <a:lnTo>
                    <a:pt x="82" y="447"/>
                  </a:lnTo>
                  <a:lnTo>
                    <a:pt x="83" y="450"/>
                  </a:lnTo>
                  <a:lnTo>
                    <a:pt x="85" y="450"/>
                  </a:lnTo>
                  <a:lnTo>
                    <a:pt x="87" y="450"/>
                  </a:lnTo>
                  <a:lnTo>
                    <a:pt x="88" y="448"/>
                  </a:lnTo>
                  <a:lnTo>
                    <a:pt x="92" y="447"/>
                  </a:lnTo>
                  <a:lnTo>
                    <a:pt x="91" y="448"/>
                  </a:lnTo>
                  <a:lnTo>
                    <a:pt x="92" y="450"/>
                  </a:lnTo>
                  <a:lnTo>
                    <a:pt x="103" y="454"/>
                  </a:lnTo>
                  <a:lnTo>
                    <a:pt x="102" y="456"/>
                  </a:lnTo>
                  <a:lnTo>
                    <a:pt x="100" y="458"/>
                  </a:lnTo>
                  <a:lnTo>
                    <a:pt x="101" y="460"/>
                  </a:lnTo>
                  <a:lnTo>
                    <a:pt x="104" y="460"/>
                  </a:lnTo>
                  <a:lnTo>
                    <a:pt x="110" y="457"/>
                  </a:lnTo>
                  <a:lnTo>
                    <a:pt x="111" y="458"/>
                  </a:lnTo>
                  <a:lnTo>
                    <a:pt x="113" y="460"/>
                  </a:lnTo>
                  <a:lnTo>
                    <a:pt x="114" y="460"/>
                  </a:lnTo>
                  <a:lnTo>
                    <a:pt x="116" y="461"/>
                  </a:lnTo>
                  <a:lnTo>
                    <a:pt x="124" y="461"/>
                  </a:lnTo>
                  <a:lnTo>
                    <a:pt x="126" y="463"/>
                  </a:lnTo>
                  <a:lnTo>
                    <a:pt x="125" y="466"/>
                  </a:lnTo>
                  <a:lnTo>
                    <a:pt x="125" y="470"/>
                  </a:lnTo>
                  <a:lnTo>
                    <a:pt x="120" y="470"/>
                  </a:lnTo>
                  <a:lnTo>
                    <a:pt x="118" y="471"/>
                  </a:lnTo>
                  <a:lnTo>
                    <a:pt x="116" y="475"/>
                  </a:lnTo>
                  <a:lnTo>
                    <a:pt x="115" y="477"/>
                  </a:lnTo>
                  <a:lnTo>
                    <a:pt x="115" y="482"/>
                  </a:lnTo>
                  <a:lnTo>
                    <a:pt x="115" y="483"/>
                  </a:lnTo>
                  <a:lnTo>
                    <a:pt x="118" y="485"/>
                  </a:lnTo>
                  <a:lnTo>
                    <a:pt x="118" y="486"/>
                  </a:lnTo>
                  <a:lnTo>
                    <a:pt x="120" y="485"/>
                  </a:lnTo>
                  <a:lnTo>
                    <a:pt x="122" y="483"/>
                  </a:lnTo>
                  <a:lnTo>
                    <a:pt x="122" y="482"/>
                  </a:lnTo>
                  <a:lnTo>
                    <a:pt x="119" y="480"/>
                  </a:lnTo>
                  <a:lnTo>
                    <a:pt x="120" y="478"/>
                  </a:lnTo>
                  <a:lnTo>
                    <a:pt x="120" y="474"/>
                  </a:lnTo>
                  <a:lnTo>
                    <a:pt x="122" y="476"/>
                  </a:lnTo>
                  <a:lnTo>
                    <a:pt x="122" y="479"/>
                  </a:lnTo>
                  <a:lnTo>
                    <a:pt x="125" y="479"/>
                  </a:lnTo>
                  <a:lnTo>
                    <a:pt x="125" y="487"/>
                  </a:lnTo>
                  <a:lnTo>
                    <a:pt x="128" y="485"/>
                  </a:lnTo>
                  <a:lnTo>
                    <a:pt x="136" y="485"/>
                  </a:lnTo>
                  <a:lnTo>
                    <a:pt x="136" y="475"/>
                  </a:lnTo>
                  <a:lnTo>
                    <a:pt x="134" y="473"/>
                  </a:lnTo>
                  <a:lnTo>
                    <a:pt x="132" y="469"/>
                  </a:lnTo>
                  <a:lnTo>
                    <a:pt x="130" y="467"/>
                  </a:lnTo>
                  <a:lnTo>
                    <a:pt x="133" y="467"/>
                  </a:lnTo>
                  <a:lnTo>
                    <a:pt x="134" y="468"/>
                  </a:lnTo>
                  <a:lnTo>
                    <a:pt x="136" y="469"/>
                  </a:lnTo>
                  <a:lnTo>
                    <a:pt x="139" y="471"/>
                  </a:lnTo>
                  <a:lnTo>
                    <a:pt x="145" y="469"/>
                  </a:lnTo>
                  <a:lnTo>
                    <a:pt x="143" y="467"/>
                  </a:lnTo>
                  <a:lnTo>
                    <a:pt x="141" y="465"/>
                  </a:lnTo>
                  <a:lnTo>
                    <a:pt x="138" y="465"/>
                  </a:lnTo>
                  <a:lnTo>
                    <a:pt x="136" y="464"/>
                  </a:lnTo>
                  <a:lnTo>
                    <a:pt x="134" y="463"/>
                  </a:lnTo>
                  <a:lnTo>
                    <a:pt x="133" y="461"/>
                  </a:lnTo>
                  <a:lnTo>
                    <a:pt x="138" y="457"/>
                  </a:lnTo>
                  <a:lnTo>
                    <a:pt x="141" y="460"/>
                  </a:lnTo>
                  <a:lnTo>
                    <a:pt x="149" y="461"/>
                  </a:lnTo>
                  <a:lnTo>
                    <a:pt x="152" y="463"/>
                  </a:lnTo>
                  <a:lnTo>
                    <a:pt x="157" y="463"/>
                  </a:lnTo>
                  <a:lnTo>
                    <a:pt x="161" y="465"/>
                  </a:lnTo>
                  <a:lnTo>
                    <a:pt x="167" y="465"/>
                  </a:lnTo>
                  <a:lnTo>
                    <a:pt x="170" y="466"/>
                  </a:lnTo>
                  <a:lnTo>
                    <a:pt x="172" y="465"/>
                  </a:lnTo>
                  <a:lnTo>
                    <a:pt x="176" y="461"/>
                  </a:lnTo>
                  <a:lnTo>
                    <a:pt x="179" y="461"/>
                  </a:lnTo>
                  <a:lnTo>
                    <a:pt x="180" y="462"/>
                  </a:lnTo>
                  <a:lnTo>
                    <a:pt x="180" y="466"/>
                  </a:lnTo>
                  <a:lnTo>
                    <a:pt x="183" y="465"/>
                  </a:lnTo>
                  <a:lnTo>
                    <a:pt x="184" y="467"/>
                  </a:lnTo>
                  <a:lnTo>
                    <a:pt x="186" y="466"/>
                  </a:lnTo>
                  <a:lnTo>
                    <a:pt x="184" y="461"/>
                  </a:lnTo>
                  <a:lnTo>
                    <a:pt x="182" y="461"/>
                  </a:lnTo>
                  <a:lnTo>
                    <a:pt x="178" y="457"/>
                  </a:lnTo>
                  <a:lnTo>
                    <a:pt x="178" y="456"/>
                  </a:lnTo>
                  <a:lnTo>
                    <a:pt x="179" y="454"/>
                  </a:lnTo>
                  <a:lnTo>
                    <a:pt x="178" y="451"/>
                  </a:lnTo>
                  <a:lnTo>
                    <a:pt x="179" y="450"/>
                  </a:lnTo>
                  <a:lnTo>
                    <a:pt x="183" y="450"/>
                  </a:lnTo>
                  <a:lnTo>
                    <a:pt x="192" y="444"/>
                  </a:lnTo>
                  <a:lnTo>
                    <a:pt x="205" y="440"/>
                  </a:lnTo>
                  <a:lnTo>
                    <a:pt x="212" y="439"/>
                  </a:lnTo>
                  <a:lnTo>
                    <a:pt x="221" y="437"/>
                  </a:lnTo>
                  <a:lnTo>
                    <a:pt x="222" y="431"/>
                  </a:lnTo>
                  <a:lnTo>
                    <a:pt x="224" y="429"/>
                  </a:lnTo>
                  <a:lnTo>
                    <a:pt x="222" y="426"/>
                  </a:lnTo>
                  <a:lnTo>
                    <a:pt x="223" y="425"/>
                  </a:lnTo>
                  <a:lnTo>
                    <a:pt x="229" y="423"/>
                  </a:lnTo>
                  <a:lnTo>
                    <a:pt x="231" y="423"/>
                  </a:lnTo>
                  <a:lnTo>
                    <a:pt x="231" y="428"/>
                  </a:lnTo>
                  <a:lnTo>
                    <a:pt x="233" y="431"/>
                  </a:lnTo>
                  <a:lnTo>
                    <a:pt x="234" y="428"/>
                  </a:lnTo>
                  <a:lnTo>
                    <a:pt x="233" y="425"/>
                  </a:lnTo>
                  <a:lnTo>
                    <a:pt x="235" y="424"/>
                  </a:lnTo>
                  <a:lnTo>
                    <a:pt x="236" y="426"/>
                  </a:lnTo>
                  <a:lnTo>
                    <a:pt x="238" y="428"/>
                  </a:lnTo>
                  <a:lnTo>
                    <a:pt x="240" y="426"/>
                  </a:lnTo>
                  <a:lnTo>
                    <a:pt x="241" y="428"/>
                  </a:lnTo>
                  <a:lnTo>
                    <a:pt x="244" y="428"/>
                  </a:lnTo>
                  <a:lnTo>
                    <a:pt x="248" y="426"/>
                  </a:lnTo>
                  <a:lnTo>
                    <a:pt x="249" y="426"/>
                  </a:lnTo>
                  <a:lnTo>
                    <a:pt x="247" y="425"/>
                  </a:lnTo>
                  <a:lnTo>
                    <a:pt x="244" y="425"/>
                  </a:lnTo>
                  <a:lnTo>
                    <a:pt x="243" y="423"/>
                  </a:lnTo>
                  <a:lnTo>
                    <a:pt x="241" y="422"/>
                  </a:lnTo>
                  <a:lnTo>
                    <a:pt x="236" y="422"/>
                  </a:lnTo>
                  <a:lnTo>
                    <a:pt x="236" y="420"/>
                  </a:lnTo>
                  <a:lnTo>
                    <a:pt x="235" y="416"/>
                  </a:lnTo>
                  <a:lnTo>
                    <a:pt x="233" y="417"/>
                  </a:lnTo>
                  <a:lnTo>
                    <a:pt x="230" y="417"/>
                  </a:lnTo>
                  <a:lnTo>
                    <a:pt x="228" y="419"/>
                  </a:lnTo>
                  <a:lnTo>
                    <a:pt x="227" y="416"/>
                  </a:lnTo>
                  <a:lnTo>
                    <a:pt x="228" y="413"/>
                  </a:lnTo>
                  <a:lnTo>
                    <a:pt x="230" y="411"/>
                  </a:lnTo>
                  <a:lnTo>
                    <a:pt x="230" y="408"/>
                  </a:lnTo>
                  <a:lnTo>
                    <a:pt x="230" y="405"/>
                  </a:lnTo>
                  <a:lnTo>
                    <a:pt x="230" y="404"/>
                  </a:lnTo>
                  <a:lnTo>
                    <a:pt x="228" y="401"/>
                  </a:lnTo>
                  <a:lnTo>
                    <a:pt x="230" y="400"/>
                  </a:lnTo>
                  <a:lnTo>
                    <a:pt x="228" y="399"/>
                  </a:lnTo>
                  <a:lnTo>
                    <a:pt x="223" y="393"/>
                  </a:lnTo>
                  <a:lnTo>
                    <a:pt x="220" y="393"/>
                  </a:lnTo>
                  <a:lnTo>
                    <a:pt x="219" y="396"/>
                  </a:lnTo>
                  <a:lnTo>
                    <a:pt x="218" y="399"/>
                  </a:lnTo>
                  <a:lnTo>
                    <a:pt x="216" y="399"/>
                  </a:lnTo>
                  <a:lnTo>
                    <a:pt x="214" y="398"/>
                  </a:lnTo>
                  <a:lnTo>
                    <a:pt x="213" y="399"/>
                  </a:lnTo>
                  <a:lnTo>
                    <a:pt x="210" y="396"/>
                  </a:lnTo>
                  <a:lnTo>
                    <a:pt x="207" y="394"/>
                  </a:lnTo>
                  <a:lnTo>
                    <a:pt x="206" y="393"/>
                  </a:lnTo>
                  <a:lnTo>
                    <a:pt x="204" y="391"/>
                  </a:lnTo>
                  <a:lnTo>
                    <a:pt x="202" y="391"/>
                  </a:lnTo>
                  <a:lnTo>
                    <a:pt x="201" y="390"/>
                  </a:lnTo>
                  <a:lnTo>
                    <a:pt x="204" y="382"/>
                  </a:lnTo>
                  <a:lnTo>
                    <a:pt x="206" y="381"/>
                  </a:lnTo>
                  <a:lnTo>
                    <a:pt x="208" y="380"/>
                  </a:lnTo>
                  <a:lnTo>
                    <a:pt x="209" y="378"/>
                  </a:lnTo>
                  <a:lnTo>
                    <a:pt x="208" y="375"/>
                  </a:lnTo>
                  <a:lnTo>
                    <a:pt x="207" y="371"/>
                  </a:lnTo>
                  <a:lnTo>
                    <a:pt x="206" y="373"/>
                  </a:lnTo>
                  <a:lnTo>
                    <a:pt x="204" y="375"/>
                  </a:lnTo>
                  <a:lnTo>
                    <a:pt x="204" y="378"/>
                  </a:lnTo>
                  <a:lnTo>
                    <a:pt x="201" y="380"/>
                  </a:lnTo>
                  <a:lnTo>
                    <a:pt x="197" y="380"/>
                  </a:lnTo>
                  <a:lnTo>
                    <a:pt x="198" y="386"/>
                  </a:lnTo>
                  <a:lnTo>
                    <a:pt x="192" y="386"/>
                  </a:lnTo>
                  <a:lnTo>
                    <a:pt x="192" y="387"/>
                  </a:lnTo>
                  <a:lnTo>
                    <a:pt x="191" y="391"/>
                  </a:lnTo>
                  <a:lnTo>
                    <a:pt x="189" y="393"/>
                  </a:lnTo>
                  <a:lnTo>
                    <a:pt x="188" y="391"/>
                  </a:lnTo>
                  <a:lnTo>
                    <a:pt x="185" y="391"/>
                  </a:lnTo>
                  <a:lnTo>
                    <a:pt x="182" y="392"/>
                  </a:lnTo>
                  <a:lnTo>
                    <a:pt x="182" y="389"/>
                  </a:lnTo>
                  <a:lnTo>
                    <a:pt x="184" y="386"/>
                  </a:lnTo>
                  <a:lnTo>
                    <a:pt x="185" y="383"/>
                  </a:lnTo>
                  <a:lnTo>
                    <a:pt x="188" y="380"/>
                  </a:lnTo>
                  <a:lnTo>
                    <a:pt x="190" y="376"/>
                  </a:lnTo>
                  <a:lnTo>
                    <a:pt x="195" y="375"/>
                  </a:lnTo>
                  <a:lnTo>
                    <a:pt x="213" y="363"/>
                  </a:lnTo>
                  <a:lnTo>
                    <a:pt x="216" y="359"/>
                  </a:lnTo>
                  <a:lnTo>
                    <a:pt x="228" y="351"/>
                  </a:lnTo>
                  <a:lnTo>
                    <a:pt x="231" y="347"/>
                  </a:lnTo>
                  <a:lnTo>
                    <a:pt x="258" y="334"/>
                  </a:lnTo>
                  <a:lnTo>
                    <a:pt x="290" y="308"/>
                  </a:lnTo>
                  <a:lnTo>
                    <a:pt x="298" y="300"/>
                  </a:lnTo>
                  <a:lnTo>
                    <a:pt x="302" y="29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85" name="Freeform 14"/>
            <p:cNvSpPr>
              <a:spLocks/>
            </p:cNvSpPr>
            <p:nvPr/>
          </p:nvSpPr>
          <p:spPr bwMode="auto">
            <a:xfrm>
              <a:off x="4442" y="3138"/>
              <a:ext cx="393" cy="191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262" y="18"/>
                </a:cxn>
                <a:cxn ang="0">
                  <a:pos x="259" y="23"/>
                </a:cxn>
                <a:cxn ang="0">
                  <a:pos x="218" y="49"/>
                </a:cxn>
                <a:cxn ang="0">
                  <a:pos x="186" y="61"/>
                </a:cxn>
                <a:cxn ang="0">
                  <a:pos x="179" y="61"/>
                </a:cxn>
                <a:cxn ang="0">
                  <a:pos x="181" y="69"/>
                </a:cxn>
                <a:cxn ang="0">
                  <a:pos x="167" y="71"/>
                </a:cxn>
                <a:cxn ang="0">
                  <a:pos x="164" y="63"/>
                </a:cxn>
                <a:cxn ang="0">
                  <a:pos x="111" y="63"/>
                </a:cxn>
                <a:cxn ang="0">
                  <a:pos x="104" y="63"/>
                </a:cxn>
                <a:cxn ang="0">
                  <a:pos x="47" y="89"/>
                </a:cxn>
                <a:cxn ang="0">
                  <a:pos x="56" y="86"/>
                </a:cxn>
                <a:cxn ang="0">
                  <a:pos x="100" y="78"/>
                </a:cxn>
                <a:cxn ang="0">
                  <a:pos x="78" y="88"/>
                </a:cxn>
                <a:cxn ang="0">
                  <a:pos x="72" y="85"/>
                </a:cxn>
                <a:cxn ang="0">
                  <a:pos x="63" y="97"/>
                </a:cxn>
                <a:cxn ang="0">
                  <a:pos x="43" y="103"/>
                </a:cxn>
                <a:cxn ang="0">
                  <a:pos x="40" y="92"/>
                </a:cxn>
                <a:cxn ang="0">
                  <a:pos x="12" y="109"/>
                </a:cxn>
                <a:cxn ang="0">
                  <a:pos x="5" y="127"/>
                </a:cxn>
                <a:cxn ang="0">
                  <a:pos x="13" y="147"/>
                </a:cxn>
                <a:cxn ang="0">
                  <a:pos x="13" y="161"/>
                </a:cxn>
                <a:cxn ang="0">
                  <a:pos x="22" y="181"/>
                </a:cxn>
                <a:cxn ang="0">
                  <a:pos x="36" y="192"/>
                </a:cxn>
                <a:cxn ang="0">
                  <a:pos x="54" y="209"/>
                </a:cxn>
                <a:cxn ang="0">
                  <a:pos x="74" y="217"/>
                </a:cxn>
                <a:cxn ang="0">
                  <a:pos x="88" y="240"/>
                </a:cxn>
                <a:cxn ang="0">
                  <a:pos x="95" y="263"/>
                </a:cxn>
                <a:cxn ang="0">
                  <a:pos x="116" y="254"/>
                </a:cxn>
                <a:cxn ang="0">
                  <a:pos x="132" y="228"/>
                </a:cxn>
                <a:cxn ang="0">
                  <a:pos x="142" y="190"/>
                </a:cxn>
                <a:cxn ang="0">
                  <a:pos x="151" y="158"/>
                </a:cxn>
                <a:cxn ang="0">
                  <a:pos x="181" y="155"/>
                </a:cxn>
                <a:cxn ang="0">
                  <a:pos x="204" y="176"/>
                </a:cxn>
                <a:cxn ang="0">
                  <a:pos x="204" y="207"/>
                </a:cxn>
                <a:cxn ang="0">
                  <a:pos x="214" y="237"/>
                </a:cxn>
                <a:cxn ang="0">
                  <a:pos x="248" y="247"/>
                </a:cxn>
                <a:cxn ang="0">
                  <a:pos x="273" y="263"/>
                </a:cxn>
                <a:cxn ang="0">
                  <a:pos x="303" y="223"/>
                </a:cxn>
                <a:cxn ang="0">
                  <a:pos x="352" y="172"/>
                </a:cxn>
                <a:cxn ang="0">
                  <a:pos x="377" y="163"/>
                </a:cxn>
                <a:cxn ang="0">
                  <a:pos x="394" y="146"/>
                </a:cxn>
                <a:cxn ang="0">
                  <a:pos x="414" y="159"/>
                </a:cxn>
                <a:cxn ang="0">
                  <a:pos x="433" y="163"/>
                </a:cxn>
                <a:cxn ang="0">
                  <a:pos x="438" y="185"/>
                </a:cxn>
                <a:cxn ang="0">
                  <a:pos x="461" y="193"/>
                </a:cxn>
                <a:cxn ang="0">
                  <a:pos x="463" y="217"/>
                </a:cxn>
                <a:cxn ang="0">
                  <a:pos x="471" y="232"/>
                </a:cxn>
                <a:cxn ang="0">
                  <a:pos x="496" y="241"/>
                </a:cxn>
                <a:cxn ang="0">
                  <a:pos x="518" y="249"/>
                </a:cxn>
                <a:cxn ang="0">
                  <a:pos x="514" y="261"/>
                </a:cxn>
                <a:cxn ang="0">
                  <a:pos x="587" y="155"/>
                </a:cxn>
                <a:cxn ang="0">
                  <a:pos x="534" y="119"/>
                </a:cxn>
                <a:cxn ang="0">
                  <a:pos x="489" y="98"/>
                </a:cxn>
                <a:cxn ang="0">
                  <a:pos x="469" y="99"/>
                </a:cxn>
                <a:cxn ang="0">
                  <a:pos x="460" y="114"/>
                </a:cxn>
                <a:cxn ang="0">
                  <a:pos x="458" y="137"/>
                </a:cxn>
                <a:cxn ang="0">
                  <a:pos x="412" y="132"/>
                </a:cxn>
                <a:cxn ang="0">
                  <a:pos x="379" y="110"/>
                </a:cxn>
                <a:cxn ang="0">
                  <a:pos x="352" y="37"/>
                </a:cxn>
                <a:cxn ang="0">
                  <a:pos x="313" y="34"/>
                </a:cxn>
                <a:cxn ang="0">
                  <a:pos x="299" y="22"/>
                </a:cxn>
              </a:cxnLst>
              <a:rect l="0" t="0" r="r" b="b"/>
              <a:pathLst>
                <a:path w="591" h="288">
                  <a:moveTo>
                    <a:pt x="298" y="10"/>
                  </a:moveTo>
                  <a:lnTo>
                    <a:pt x="296" y="10"/>
                  </a:lnTo>
                  <a:lnTo>
                    <a:pt x="294" y="7"/>
                  </a:lnTo>
                  <a:lnTo>
                    <a:pt x="293" y="1"/>
                  </a:lnTo>
                  <a:lnTo>
                    <a:pt x="290" y="0"/>
                  </a:lnTo>
                  <a:lnTo>
                    <a:pt x="289" y="0"/>
                  </a:lnTo>
                  <a:lnTo>
                    <a:pt x="285" y="1"/>
                  </a:lnTo>
                  <a:lnTo>
                    <a:pt x="283" y="3"/>
                  </a:lnTo>
                  <a:lnTo>
                    <a:pt x="275" y="9"/>
                  </a:lnTo>
                  <a:lnTo>
                    <a:pt x="268" y="12"/>
                  </a:lnTo>
                  <a:lnTo>
                    <a:pt x="263" y="15"/>
                  </a:lnTo>
                  <a:lnTo>
                    <a:pt x="262" y="18"/>
                  </a:lnTo>
                  <a:lnTo>
                    <a:pt x="263" y="20"/>
                  </a:lnTo>
                  <a:lnTo>
                    <a:pt x="265" y="22"/>
                  </a:lnTo>
                  <a:lnTo>
                    <a:pt x="265" y="25"/>
                  </a:lnTo>
                  <a:lnTo>
                    <a:pt x="266" y="27"/>
                  </a:lnTo>
                  <a:lnTo>
                    <a:pt x="263" y="28"/>
                  </a:lnTo>
                  <a:lnTo>
                    <a:pt x="259" y="23"/>
                  </a:lnTo>
                  <a:lnTo>
                    <a:pt x="256" y="23"/>
                  </a:lnTo>
                  <a:lnTo>
                    <a:pt x="252" y="24"/>
                  </a:lnTo>
                  <a:lnTo>
                    <a:pt x="251" y="27"/>
                  </a:lnTo>
                  <a:lnTo>
                    <a:pt x="238" y="36"/>
                  </a:lnTo>
                  <a:lnTo>
                    <a:pt x="235" y="39"/>
                  </a:lnTo>
                  <a:lnTo>
                    <a:pt x="218" y="49"/>
                  </a:lnTo>
                  <a:lnTo>
                    <a:pt x="212" y="50"/>
                  </a:lnTo>
                  <a:lnTo>
                    <a:pt x="189" y="59"/>
                  </a:lnTo>
                  <a:lnTo>
                    <a:pt x="181" y="59"/>
                  </a:lnTo>
                  <a:lnTo>
                    <a:pt x="182" y="60"/>
                  </a:lnTo>
                  <a:lnTo>
                    <a:pt x="183" y="61"/>
                  </a:lnTo>
                  <a:lnTo>
                    <a:pt x="186" y="61"/>
                  </a:lnTo>
                  <a:lnTo>
                    <a:pt x="188" y="63"/>
                  </a:lnTo>
                  <a:lnTo>
                    <a:pt x="188" y="65"/>
                  </a:lnTo>
                  <a:lnTo>
                    <a:pt x="185" y="65"/>
                  </a:lnTo>
                  <a:lnTo>
                    <a:pt x="185" y="63"/>
                  </a:lnTo>
                  <a:lnTo>
                    <a:pt x="182" y="63"/>
                  </a:lnTo>
                  <a:lnTo>
                    <a:pt x="179" y="61"/>
                  </a:lnTo>
                  <a:lnTo>
                    <a:pt x="176" y="60"/>
                  </a:lnTo>
                  <a:lnTo>
                    <a:pt x="172" y="61"/>
                  </a:lnTo>
                  <a:lnTo>
                    <a:pt x="175" y="63"/>
                  </a:lnTo>
                  <a:lnTo>
                    <a:pt x="181" y="64"/>
                  </a:lnTo>
                  <a:lnTo>
                    <a:pt x="182" y="66"/>
                  </a:lnTo>
                  <a:lnTo>
                    <a:pt x="181" y="69"/>
                  </a:lnTo>
                  <a:lnTo>
                    <a:pt x="175" y="71"/>
                  </a:lnTo>
                  <a:lnTo>
                    <a:pt x="174" y="71"/>
                  </a:lnTo>
                  <a:lnTo>
                    <a:pt x="170" y="74"/>
                  </a:lnTo>
                  <a:lnTo>
                    <a:pt x="170" y="71"/>
                  </a:lnTo>
                  <a:lnTo>
                    <a:pt x="169" y="69"/>
                  </a:lnTo>
                  <a:lnTo>
                    <a:pt x="167" y="71"/>
                  </a:lnTo>
                  <a:lnTo>
                    <a:pt x="164" y="71"/>
                  </a:lnTo>
                  <a:lnTo>
                    <a:pt x="161" y="71"/>
                  </a:lnTo>
                  <a:lnTo>
                    <a:pt x="161" y="68"/>
                  </a:lnTo>
                  <a:lnTo>
                    <a:pt x="162" y="66"/>
                  </a:lnTo>
                  <a:lnTo>
                    <a:pt x="162" y="63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8" y="60"/>
                  </a:lnTo>
                  <a:lnTo>
                    <a:pt x="170" y="57"/>
                  </a:lnTo>
                  <a:lnTo>
                    <a:pt x="128" y="59"/>
                  </a:lnTo>
                  <a:lnTo>
                    <a:pt x="116" y="62"/>
                  </a:lnTo>
                  <a:lnTo>
                    <a:pt x="111" y="63"/>
                  </a:lnTo>
                  <a:lnTo>
                    <a:pt x="109" y="64"/>
                  </a:lnTo>
                  <a:lnTo>
                    <a:pt x="112" y="65"/>
                  </a:lnTo>
                  <a:lnTo>
                    <a:pt x="112" y="68"/>
                  </a:lnTo>
                  <a:lnTo>
                    <a:pt x="110" y="68"/>
                  </a:lnTo>
                  <a:lnTo>
                    <a:pt x="105" y="66"/>
                  </a:lnTo>
                  <a:lnTo>
                    <a:pt x="104" y="63"/>
                  </a:lnTo>
                  <a:lnTo>
                    <a:pt x="93" y="66"/>
                  </a:lnTo>
                  <a:lnTo>
                    <a:pt x="90" y="68"/>
                  </a:lnTo>
                  <a:lnTo>
                    <a:pt x="89" y="70"/>
                  </a:lnTo>
                  <a:lnTo>
                    <a:pt x="75" y="74"/>
                  </a:lnTo>
                  <a:lnTo>
                    <a:pt x="49" y="86"/>
                  </a:lnTo>
                  <a:lnTo>
                    <a:pt x="47" y="89"/>
                  </a:lnTo>
                  <a:lnTo>
                    <a:pt x="47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4" y="91"/>
                  </a:lnTo>
                  <a:lnTo>
                    <a:pt x="54" y="87"/>
                  </a:lnTo>
                  <a:lnTo>
                    <a:pt x="56" y="86"/>
                  </a:lnTo>
                  <a:lnTo>
                    <a:pt x="60" y="85"/>
                  </a:lnTo>
                  <a:lnTo>
                    <a:pt x="66" y="82"/>
                  </a:lnTo>
                  <a:lnTo>
                    <a:pt x="98" y="69"/>
                  </a:lnTo>
                  <a:lnTo>
                    <a:pt x="100" y="72"/>
                  </a:lnTo>
                  <a:lnTo>
                    <a:pt x="100" y="75"/>
                  </a:lnTo>
                  <a:lnTo>
                    <a:pt x="100" y="78"/>
                  </a:lnTo>
                  <a:lnTo>
                    <a:pt x="99" y="79"/>
                  </a:lnTo>
                  <a:lnTo>
                    <a:pt x="97" y="81"/>
                  </a:lnTo>
                  <a:lnTo>
                    <a:pt x="93" y="83"/>
                  </a:lnTo>
                  <a:lnTo>
                    <a:pt x="89" y="85"/>
                  </a:lnTo>
                  <a:lnTo>
                    <a:pt x="83" y="87"/>
                  </a:lnTo>
                  <a:lnTo>
                    <a:pt x="78" y="88"/>
                  </a:lnTo>
                  <a:lnTo>
                    <a:pt x="76" y="87"/>
                  </a:lnTo>
                  <a:lnTo>
                    <a:pt x="76" y="85"/>
                  </a:lnTo>
                  <a:lnTo>
                    <a:pt x="77" y="83"/>
                  </a:lnTo>
                  <a:lnTo>
                    <a:pt x="76" y="82"/>
                  </a:lnTo>
                  <a:lnTo>
                    <a:pt x="74" y="84"/>
                  </a:lnTo>
                  <a:lnTo>
                    <a:pt x="72" y="85"/>
                  </a:lnTo>
                  <a:lnTo>
                    <a:pt x="71" y="87"/>
                  </a:lnTo>
                  <a:lnTo>
                    <a:pt x="68" y="85"/>
                  </a:lnTo>
                  <a:lnTo>
                    <a:pt x="61" y="90"/>
                  </a:lnTo>
                  <a:lnTo>
                    <a:pt x="61" y="92"/>
                  </a:lnTo>
                  <a:lnTo>
                    <a:pt x="62" y="94"/>
                  </a:lnTo>
                  <a:lnTo>
                    <a:pt x="63" y="97"/>
                  </a:lnTo>
                  <a:lnTo>
                    <a:pt x="56" y="100"/>
                  </a:lnTo>
                  <a:lnTo>
                    <a:pt x="52" y="103"/>
                  </a:lnTo>
                  <a:lnTo>
                    <a:pt x="49" y="104"/>
                  </a:lnTo>
                  <a:lnTo>
                    <a:pt x="47" y="104"/>
                  </a:lnTo>
                  <a:lnTo>
                    <a:pt x="46" y="104"/>
                  </a:lnTo>
                  <a:lnTo>
                    <a:pt x="43" y="103"/>
                  </a:lnTo>
                  <a:lnTo>
                    <a:pt x="38" y="103"/>
                  </a:lnTo>
                  <a:lnTo>
                    <a:pt x="36" y="97"/>
                  </a:lnTo>
                  <a:lnTo>
                    <a:pt x="38" y="96"/>
                  </a:lnTo>
                  <a:lnTo>
                    <a:pt x="41" y="95"/>
                  </a:lnTo>
                  <a:lnTo>
                    <a:pt x="43" y="92"/>
                  </a:lnTo>
                  <a:lnTo>
                    <a:pt x="40" y="92"/>
                  </a:lnTo>
                  <a:lnTo>
                    <a:pt x="34" y="95"/>
                  </a:lnTo>
                  <a:lnTo>
                    <a:pt x="31" y="96"/>
                  </a:lnTo>
                  <a:lnTo>
                    <a:pt x="23" y="102"/>
                  </a:lnTo>
                  <a:lnTo>
                    <a:pt x="18" y="104"/>
                  </a:lnTo>
                  <a:lnTo>
                    <a:pt x="15" y="107"/>
                  </a:lnTo>
                  <a:lnTo>
                    <a:pt x="12" y="109"/>
                  </a:lnTo>
                  <a:lnTo>
                    <a:pt x="5" y="112"/>
                  </a:lnTo>
                  <a:lnTo>
                    <a:pt x="0" y="114"/>
                  </a:lnTo>
                  <a:lnTo>
                    <a:pt x="1" y="115"/>
                  </a:lnTo>
                  <a:lnTo>
                    <a:pt x="1" y="123"/>
                  </a:lnTo>
                  <a:lnTo>
                    <a:pt x="3" y="125"/>
                  </a:lnTo>
                  <a:lnTo>
                    <a:pt x="5" y="127"/>
                  </a:lnTo>
                  <a:lnTo>
                    <a:pt x="7" y="127"/>
                  </a:lnTo>
                  <a:lnTo>
                    <a:pt x="7" y="131"/>
                  </a:lnTo>
                  <a:lnTo>
                    <a:pt x="9" y="133"/>
                  </a:lnTo>
                  <a:lnTo>
                    <a:pt x="12" y="143"/>
                  </a:lnTo>
                  <a:lnTo>
                    <a:pt x="12" y="144"/>
                  </a:lnTo>
                  <a:lnTo>
                    <a:pt x="13" y="147"/>
                  </a:lnTo>
                  <a:lnTo>
                    <a:pt x="15" y="149"/>
                  </a:lnTo>
                  <a:lnTo>
                    <a:pt x="18" y="150"/>
                  </a:lnTo>
                  <a:lnTo>
                    <a:pt x="16" y="153"/>
                  </a:lnTo>
                  <a:lnTo>
                    <a:pt x="14" y="157"/>
                  </a:lnTo>
                  <a:lnTo>
                    <a:pt x="12" y="158"/>
                  </a:lnTo>
                  <a:lnTo>
                    <a:pt x="13" y="161"/>
                  </a:lnTo>
                  <a:lnTo>
                    <a:pt x="13" y="165"/>
                  </a:lnTo>
                  <a:lnTo>
                    <a:pt x="14" y="166"/>
                  </a:lnTo>
                  <a:lnTo>
                    <a:pt x="14" y="175"/>
                  </a:lnTo>
                  <a:lnTo>
                    <a:pt x="16" y="179"/>
                  </a:lnTo>
                  <a:lnTo>
                    <a:pt x="19" y="181"/>
                  </a:lnTo>
                  <a:lnTo>
                    <a:pt x="22" y="181"/>
                  </a:lnTo>
                  <a:lnTo>
                    <a:pt x="24" y="181"/>
                  </a:lnTo>
                  <a:lnTo>
                    <a:pt x="26" y="179"/>
                  </a:lnTo>
                  <a:lnTo>
                    <a:pt x="29" y="179"/>
                  </a:lnTo>
                  <a:lnTo>
                    <a:pt x="31" y="181"/>
                  </a:lnTo>
                  <a:lnTo>
                    <a:pt x="35" y="187"/>
                  </a:lnTo>
                  <a:lnTo>
                    <a:pt x="36" y="192"/>
                  </a:lnTo>
                  <a:lnTo>
                    <a:pt x="38" y="195"/>
                  </a:lnTo>
                  <a:lnTo>
                    <a:pt x="40" y="196"/>
                  </a:lnTo>
                  <a:lnTo>
                    <a:pt x="42" y="196"/>
                  </a:lnTo>
                  <a:lnTo>
                    <a:pt x="45" y="198"/>
                  </a:lnTo>
                  <a:lnTo>
                    <a:pt x="46" y="201"/>
                  </a:lnTo>
                  <a:lnTo>
                    <a:pt x="54" y="209"/>
                  </a:lnTo>
                  <a:lnTo>
                    <a:pt x="59" y="212"/>
                  </a:lnTo>
                  <a:lnTo>
                    <a:pt x="63" y="210"/>
                  </a:lnTo>
                  <a:lnTo>
                    <a:pt x="65" y="211"/>
                  </a:lnTo>
                  <a:lnTo>
                    <a:pt x="67" y="214"/>
                  </a:lnTo>
                  <a:lnTo>
                    <a:pt x="70" y="214"/>
                  </a:lnTo>
                  <a:lnTo>
                    <a:pt x="74" y="217"/>
                  </a:lnTo>
                  <a:lnTo>
                    <a:pt x="75" y="220"/>
                  </a:lnTo>
                  <a:lnTo>
                    <a:pt x="75" y="223"/>
                  </a:lnTo>
                  <a:lnTo>
                    <a:pt x="77" y="225"/>
                  </a:lnTo>
                  <a:lnTo>
                    <a:pt x="80" y="226"/>
                  </a:lnTo>
                  <a:lnTo>
                    <a:pt x="82" y="231"/>
                  </a:lnTo>
                  <a:lnTo>
                    <a:pt x="88" y="240"/>
                  </a:lnTo>
                  <a:lnTo>
                    <a:pt x="94" y="242"/>
                  </a:lnTo>
                  <a:lnTo>
                    <a:pt x="96" y="248"/>
                  </a:lnTo>
                  <a:lnTo>
                    <a:pt x="95" y="251"/>
                  </a:lnTo>
                  <a:lnTo>
                    <a:pt x="96" y="253"/>
                  </a:lnTo>
                  <a:lnTo>
                    <a:pt x="97" y="258"/>
                  </a:lnTo>
                  <a:lnTo>
                    <a:pt x="95" y="263"/>
                  </a:lnTo>
                  <a:lnTo>
                    <a:pt x="94" y="269"/>
                  </a:lnTo>
                  <a:lnTo>
                    <a:pt x="98" y="277"/>
                  </a:lnTo>
                  <a:lnTo>
                    <a:pt x="107" y="287"/>
                  </a:lnTo>
                  <a:lnTo>
                    <a:pt x="106" y="284"/>
                  </a:lnTo>
                  <a:lnTo>
                    <a:pt x="111" y="274"/>
                  </a:lnTo>
                  <a:lnTo>
                    <a:pt x="116" y="254"/>
                  </a:lnTo>
                  <a:lnTo>
                    <a:pt x="116" y="253"/>
                  </a:lnTo>
                  <a:lnTo>
                    <a:pt x="122" y="236"/>
                  </a:lnTo>
                  <a:lnTo>
                    <a:pt x="126" y="236"/>
                  </a:lnTo>
                  <a:lnTo>
                    <a:pt x="130" y="233"/>
                  </a:lnTo>
                  <a:lnTo>
                    <a:pt x="130" y="230"/>
                  </a:lnTo>
                  <a:lnTo>
                    <a:pt x="132" y="228"/>
                  </a:lnTo>
                  <a:lnTo>
                    <a:pt x="134" y="225"/>
                  </a:lnTo>
                  <a:lnTo>
                    <a:pt x="135" y="222"/>
                  </a:lnTo>
                  <a:lnTo>
                    <a:pt x="141" y="215"/>
                  </a:lnTo>
                  <a:lnTo>
                    <a:pt x="141" y="208"/>
                  </a:lnTo>
                  <a:lnTo>
                    <a:pt x="141" y="198"/>
                  </a:lnTo>
                  <a:lnTo>
                    <a:pt x="142" y="190"/>
                  </a:lnTo>
                  <a:lnTo>
                    <a:pt x="142" y="184"/>
                  </a:lnTo>
                  <a:lnTo>
                    <a:pt x="142" y="171"/>
                  </a:lnTo>
                  <a:lnTo>
                    <a:pt x="145" y="169"/>
                  </a:lnTo>
                  <a:lnTo>
                    <a:pt x="149" y="161"/>
                  </a:lnTo>
                  <a:lnTo>
                    <a:pt x="149" y="158"/>
                  </a:lnTo>
                  <a:lnTo>
                    <a:pt x="151" y="158"/>
                  </a:lnTo>
                  <a:lnTo>
                    <a:pt x="153" y="155"/>
                  </a:lnTo>
                  <a:lnTo>
                    <a:pt x="157" y="153"/>
                  </a:lnTo>
                  <a:lnTo>
                    <a:pt x="160" y="155"/>
                  </a:lnTo>
                  <a:lnTo>
                    <a:pt x="171" y="155"/>
                  </a:lnTo>
                  <a:lnTo>
                    <a:pt x="174" y="154"/>
                  </a:lnTo>
                  <a:lnTo>
                    <a:pt x="181" y="155"/>
                  </a:lnTo>
                  <a:lnTo>
                    <a:pt x="185" y="158"/>
                  </a:lnTo>
                  <a:lnTo>
                    <a:pt x="185" y="159"/>
                  </a:lnTo>
                  <a:lnTo>
                    <a:pt x="189" y="164"/>
                  </a:lnTo>
                  <a:lnTo>
                    <a:pt x="193" y="169"/>
                  </a:lnTo>
                  <a:lnTo>
                    <a:pt x="198" y="171"/>
                  </a:lnTo>
                  <a:lnTo>
                    <a:pt x="204" y="176"/>
                  </a:lnTo>
                  <a:lnTo>
                    <a:pt x="204" y="182"/>
                  </a:lnTo>
                  <a:lnTo>
                    <a:pt x="206" y="185"/>
                  </a:lnTo>
                  <a:lnTo>
                    <a:pt x="203" y="194"/>
                  </a:lnTo>
                  <a:lnTo>
                    <a:pt x="205" y="199"/>
                  </a:lnTo>
                  <a:lnTo>
                    <a:pt x="206" y="204"/>
                  </a:lnTo>
                  <a:lnTo>
                    <a:pt x="204" y="207"/>
                  </a:lnTo>
                  <a:lnTo>
                    <a:pt x="204" y="209"/>
                  </a:lnTo>
                  <a:lnTo>
                    <a:pt x="207" y="216"/>
                  </a:lnTo>
                  <a:lnTo>
                    <a:pt x="208" y="217"/>
                  </a:lnTo>
                  <a:lnTo>
                    <a:pt x="210" y="223"/>
                  </a:lnTo>
                  <a:lnTo>
                    <a:pt x="211" y="228"/>
                  </a:lnTo>
                  <a:lnTo>
                    <a:pt x="214" y="237"/>
                  </a:lnTo>
                  <a:lnTo>
                    <a:pt x="219" y="241"/>
                  </a:lnTo>
                  <a:lnTo>
                    <a:pt x="233" y="241"/>
                  </a:lnTo>
                  <a:lnTo>
                    <a:pt x="237" y="241"/>
                  </a:lnTo>
                  <a:lnTo>
                    <a:pt x="241" y="242"/>
                  </a:lnTo>
                  <a:lnTo>
                    <a:pt x="246" y="245"/>
                  </a:lnTo>
                  <a:lnTo>
                    <a:pt x="248" y="247"/>
                  </a:lnTo>
                  <a:lnTo>
                    <a:pt x="249" y="251"/>
                  </a:lnTo>
                  <a:lnTo>
                    <a:pt x="251" y="253"/>
                  </a:lnTo>
                  <a:lnTo>
                    <a:pt x="255" y="259"/>
                  </a:lnTo>
                  <a:lnTo>
                    <a:pt x="258" y="261"/>
                  </a:lnTo>
                  <a:lnTo>
                    <a:pt x="266" y="263"/>
                  </a:lnTo>
                  <a:lnTo>
                    <a:pt x="273" y="263"/>
                  </a:lnTo>
                  <a:lnTo>
                    <a:pt x="276" y="261"/>
                  </a:lnTo>
                  <a:lnTo>
                    <a:pt x="286" y="246"/>
                  </a:lnTo>
                  <a:lnTo>
                    <a:pt x="288" y="243"/>
                  </a:lnTo>
                  <a:lnTo>
                    <a:pt x="299" y="229"/>
                  </a:lnTo>
                  <a:lnTo>
                    <a:pt x="300" y="225"/>
                  </a:lnTo>
                  <a:lnTo>
                    <a:pt x="303" y="223"/>
                  </a:lnTo>
                  <a:lnTo>
                    <a:pt x="325" y="198"/>
                  </a:lnTo>
                  <a:lnTo>
                    <a:pt x="327" y="196"/>
                  </a:lnTo>
                  <a:lnTo>
                    <a:pt x="329" y="193"/>
                  </a:lnTo>
                  <a:lnTo>
                    <a:pt x="329" y="188"/>
                  </a:lnTo>
                  <a:lnTo>
                    <a:pt x="331" y="187"/>
                  </a:lnTo>
                  <a:lnTo>
                    <a:pt x="352" y="172"/>
                  </a:lnTo>
                  <a:lnTo>
                    <a:pt x="357" y="170"/>
                  </a:lnTo>
                  <a:lnTo>
                    <a:pt x="359" y="167"/>
                  </a:lnTo>
                  <a:lnTo>
                    <a:pt x="369" y="167"/>
                  </a:lnTo>
                  <a:lnTo>
                    <a:pt x="372" y="169"/>
                  </a:lnTo>
                  <a:lnTo>
                    <a:pt x="375" y="168"/>
                  </a:lnTo>
                  <a:lnTo>
                    <a:pt x="377" y="163"/>
                  </a:lnTo>
                  <a:lnTo>
                    <a:pt x="377" y="158"/>
                  </a:lnTo>
                  <a:lnTo>
                    <a:pt x="378" y="151"/>
                  </a:lnTo>
                  <a:lnTo>
                    <a:pt x="381" y="152"/>
                  </a:lnTo>
                  <a:lnTo>
                    <a:pt x="389" y="149"/>
                  </a:lnTo>
                  <a:lnTo>
                    <a:pt x="391" y="147"/>
                  </a:lnTo>
                  <a:lnTo>
                    <a:pt x="394" y="146"/>
                  </a:lnTo>
                  <a:lnTo>
                    <a:pt x="396" y="148"/>
                  </a:lnTo>
                  <a:lnTo>
                    <a:pt x="398" y="155"/>
                  </a:lnTo>
                  <a:lnTo>
                    <a:pt x="400" y="156"/>
                  </a:lnTo>
                  <a:lnTo>
                    <a:pt x="406" y="153"/>
                  </a:lnTo>
                  <a:lnTo>
                    <a:pt x="410" y="156"/>
                  </a:lnTo>
                  <a:lnTo>
                    <a:pt x="414" y="159"/>
                  </a:lnTo>
                  <a:lnTo>
                    <a:pt x="414" y="161"/>
                  </a:lnTo>
                  <a:lnTo>
                    <a:pt x="420" y="161"/>
                  </a:lnTo>
                  <a:lnTo>
                    <a:pt x="423" y="161"/>
                  </a:lnTo>
                  <a:lnTo>
                    <a:pt x="426" y="158"/>
                  </a:lnTo>
                  <a:lnTo>
                    <a:pt x="430" y="158"/>
                  </a:lnTo>
                  <a:lnTo>
                    <a:pt x="433" y="163"/>
                  </a:lnTo>
                  <a:lnTo>
                    <a:pt x="434" y="173"/>
                  </a:lnTo>
                  <a:lnTo>
                    <a:pt x="435" y="177"/>
                  </a:lnTo>
                  <a:lnTo>
                    <a:pt x="435" y="179"/>
                  </a:lnTo>
                  <a:lnTo>
                    <a:pt x="437" y="181"/>
                  </a:lnTo>
                  <a:lnTo>
                    <a:pt x="438" y="184"/>
                  </a:lnTo>
                  <a:lnTo>
                    <a:pt x="438" y="185"/>
                  </a:lnTo>
                  <a:lnTo>
                    <a:pt x="440" y="187"/>
                  </a:lnTo>
                  <a:lnTo>
                    <a:pt x="442" y="187"/>
                  </a:lnTo>
                  <a:lnTo>
                    <a:pt x="446" y="188"/>
                  </a:lnTo>
                  <a:lnTo>
                    <a:pt x="454" y="188"/>
                  </a:lnTo>
                  <a:lnTo>
                    <a:pt x="458" y="190"/>
                  </a:lnTo>
                  <a:lnTo>
                    <a:pt x="461" y="193"/>
                  </a:lnTo>
                  <a:lnTo>
                    <a:pt x="465" y="201"/>
                  </a:lnTo>
                  <a:lnTo>
                    <a:pt x="466" y="204"/>
                  </a:lnTo>
                  <a:lnTo>
                    <a:pt x="468" y="205"/>
                  </a:lnTo>
                  <a:lnTo>
                    <a:pt x="466" y="209"/>
                  </a:lnTo>
                  <a:lnTo>
                    <a:pt x="466" y="211"/>
                  </a:lnTo>
                  <a:lnTo>
                    <a:pt x="463" y="217"/>
                  </a:lnTo>
                  <a:lnTo>
                    <a:pt x="461" y="225"/>
                  </a:lnTo>
                  <a:lnTo>
                    <a:pt x="462" y="227"/>
                  </a:lnTo>
                  <a:lnTo>
                    <a:pt x="463" y="229"/>
                  </a:lnTo>
                  <a:lnTo>
                    <a:pt x="465" y="231"/>
                  </a:lnTo>
                  <a:lnTo>
                    <a:pt x="468" y="231"/>
                  </a:lnTo>
                  <a:lnTo>
                    <a:pt x="471" y="232"/>
                  </a:lnTo>
                  <a:lnTo>
                    <a:pt x="475" y="232"/>
                  </a:lnTo>
                  <a:lnTo>
                    <a:pt x="478" y="233"/>
                  </a:lnTo>
                  <a:lnTo>
                    <a:pt x="486" y="233"/>
                  </a:lnTo>
                  <a:lnTo>
                    <a:pt x="498" y="237"/>
                  </a:lnTo>
                  <a:lnTo>
                    <a:pt x="495" y="240"/>
                  </a:lnTo>
                  <a:lnTo>
                    <a:pt x="496" y="241"/>
                  </a:lnTo>
                  <a:lnTo>
                    <a:pt x="500" y="242"/>
                  </a:lnTo>
                  <a:lnTo>
                    <a:pt x="505" y="241"/>
                  </a:lnTo>
                  <a:lnTo>
                    <a:pt x="512" y="241"/>
                  </a:lnTo>
                  <a:lnTo>
                    <a:pt x="514" y="242"/>
                  </a:lnTo>
                  <a:lnTo>
                    <a:pt x="515" y="248"/>
                  </a:lnTo>
                  <a:lnTo>
                    <a:pt x="518" y="249"/>
                  </a:lnTo>
                  <a:lnTo>
                    <a:pt x="520" y="250"/>
                  </a:lnTo>
                  <a:lnTo>
                    <a:pt x="521" y="251"/>
                  </a:lnTo>
                  <a:lnTo>
                    <a:pt x="520" y="254"/>
                  </a:lnTo>
                  <a:lnTo>
                    <a:pt x="518" y="255"/>
                  </a:lnTo>
                  <a:lnTo>
                    <a:pt x="516" y="255"/>
                  </a:lnTo>
                  <a:lnTo>
                    <a:pt x="514" y="261"/>
                  </a:lnTo>
                  <a:lnTo>
                    <a:pt x="514" y="262"/>
                  </a:lnTo>
                  <a:lnTo>
                    <a:pt x="512" y="265"/>
                  </a:lnTo>
                  <a:lnTo>
                    <a:pt x="512" y="268"/>
                  </a:lnTo>
                  <a:lnTo>
                    <a:pt x="590" y="268"/>
                  </a:lnTo>
                  <a:lnTo>
                    <a:pt x="587" y="155"/>
                  </a:lnTo>
                  <a:lnTo>
                    <a:pt x="587" y="155"/>
                  </a:lnTo>
                  <a:lnTo>
                    <a:pt x="584" y="124"/>
                  </a:lnTo>
                  <a:lnTo>
                    <a:pt x="582" y="121"/>
                  </a:lnTo>
                  <a:lnTo>
                    <a:pt x="580" y="123"/>
                  </a:lnTo>
                  <a:lnTo>
                    <a:pt x="576" y="124"/>
                  </a:lnTo>
                  <a:lnTo>
                    <a:pt x="558" y="124"/>
                  </a:lnTo>
                  <a:lnTo>
                    <a:pt x="534" y="119"/>
                  </a:lnTo>
                  <a:lnTo>
                    <a:pt x="510" y="103"/>
                  </a:lnTo>
                  <a:lnTo>
                    <a:pt x="508" y="102"/>
                  </a:lnTo>
                  <a:lnTo>
                    <a:pt x="506" y="104"/>
                  </a:lnTo>
                  <a:lnTo>
                    <a:pt x="501" y="103"/>
                  </a:lnTo>
                  <a:lnTo>
                    <a:pt x="498" y="100"/>
                  </a:lnTo>
                  <a:lnTo>
                    <a:pt x="489" y="98"/>
                  </a:lnTo>
                  <a:lnTo>
                    <a:pt x="486" y="99"/>
                  </a:lnTo>
                  <a:lnTo>
                    <a:pt x="484" y="100"/>
                  </a:lnTo>
                  <a:lnTo>
                    <a:pt x="478" y="100"/>
                  </a:lnTo>
                  <a:lnTo>
                    <a:pt x="475" y="99"/>
                  </a:lnTo>
                  <a:lnTo>
                    <a:pt x="470" y="100"/>
                  </a:lnTo>
                  <a:lnTo>
                    <a:pt x="469" y="99"/>
                  </a:lnTo>
                  <a:lnTo>
                    <a:pt x="466" y="99"/>
                  </a:lnTo>
                  <a:lnTo>
                    <a:pt x="465" y="100"/>
                  </a:lnTo>
                  <a:lnTo>
                    <a:pt x="465" y="107"/>
                  </a:lnTo>
                  <a:lnTo>
                    <a:pt x="462" y="109"/>
                  </a:lnTo>
                  <a:lnTo>
                    <a:pt x="460" y="112"/>
                  </a:lnTo>
                  <a:lnTo>
                    <a:pt x="460" y="114"/>
                  </a:lnTo>
                  <a:lnTo>
                    <a:pt x="462" y="115"/>
                  </a:lnTo>
                  <a:lnTo>
                    <a:pt x="462" y="118"/>
                  </a:lnTo>
                  <a:lnTo>
                    <a:pt x="460" y="128"/>
                  </a:lnTo>
                  <a:lnTo>
                    <a:pt x="461" y="131"/>
                  </a:lnTo>
                  <a:lnTo>
                    <a:pt x="462" y="137"/>
                  </a:lnTo>
                  <a:lnTo>
                    <a:pt x="458" y="137"/>
                  </a:lnTo>
                  <a:lnTo>
                    <a:pt x="454" y="136"/>
                  </a:lnTo>
                  <a:lnTo>
                    <a:pt x="422" y="137"/>
                  </a:lnTo>
                  <a:lnTo>
                    <a:pt x="417" y="138"/>
                  </a:lnTo>
                  <a:lnTo>
                    <a:pt x="416" y="137"/>
                  </a:lnTo>
                  <a:lnTo>
                    <a:pt x="414" y="135"/>
                  </a:lnTo>
                  <a:lnTo>
                    <a:pt x="412" y="132"/>
                  </a:lnTo>
                  <a:lnTo>
                    <a:pt x="399" y="123"/>
                  </a:lnTo>
                  <a:lnTo>
                    <a:pt x="397" y="118"/>
                  </a:lnTo>
                  <a:lnTo>
                    <a:pt x="393" y="116"/>
                  </a:lnTo>
                  <a:lnTo>
                    <a:pt x="387" y="116"/>
                  </a:lnTo>
                  <a:lnTo>
                    <a:pt x="384" y="115"/>
                  </a:lnTo>
                  <a:lnTo>
                    <a:pt x="379" y="110"/>
                  </a:lnTo>
                  <a:lnTo>
                    <a:pt x="373" y="111"/>
                  </a:lnTo>
                  <a:lnTo>
                    <a:pt x="368" y="109"/>
                  </a:lnTo>
                  <a:lnTo>
                    <a:pt x="364" y="99"/>
                  </a:lnTo>
                  <a:lnTo>
                    <a:pt x="359" y="99"/>
                  </a:lnTo>
                  <a:lnTo>
                    <a:pt x="356" y="91"/>
                  </a:lnTo>
                  <a:lnTo>
                    <a:pt x="352" y="37"/>
                  </a:lnTo>
                  <a:lnTo>
                    <a:pt x="341" y="37"/>
                  </a:lnTo>
                  <a:lnTo>
                    <a:pt x="335" y="39"/>
                  </a:lnTo>
                  <a:lnTo>
                    <a:pt x="326" y="39"/>
                  </a:lnTo>
                  <a:lnTo>
                    <a:pt x="320" y="37"/>
                  </a:lnTo>
                  <a:lnTo>
                    <a:pt x="318" y="37"/>
                  </a:lnTo>
                  <a:lnTo>
                    <a:pt x="313" y="34"/>
                  </a:lnTo>
                  <a:lnTo>
                    <a:pt x="307" y="33"/>
                  </a:lnTo>
                  <a:lnTo>
                    <a:pt x="304" y="31"/>
                  </a:lnTo>
                  <a:lnTo>
                    <a:pt x="300" y="31"/>
                  </a:lnTo>
                  <a:lnTo>
                    <a:pt x="300" y="28"/>
                  </a:lnTo>
                  <a:lnTo>
                    <a:pt x="299" y="25"/>
                  </a:lnTo>
                  <a:lnTo>
                    <a:pt x="299" y="22"/>
                  </a:lnTo>
                  <a:lnTo>
                    <a:pt x="298" y="20"/>
                  </a:lnTo>
                  <a:lnTo>
                    <a:pt x="296" y="18"/>
                  </a:lnTo>
                  <a:lnTo>
                    <a:pt x="297" y="16"/>
                  </a:lnTo>
                  <a:lnTo>
                    <a:pt x="298" y="1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86" name="Freeform 15"/>
            <p:cNvSpPr>
              <a:spLocks/>
            </p:cNvSpPr>
            <p:nvPr/>
          </p:nvSpPr>
          <p:spPr bwMode="auto">
            <a:xfrm>
              <a:off x="5002" y="2710"/>
              <a:ext cx="308" cy="504"/>
            </a:xfrm>
            <a:custGeom>
              <a:avLst/>
              <a:gdLst/>
              <a:ahLst/>
              <a:cxnLst>
                <a:cxn ang="0">
                  <a:pos x="358" y="394"/>
                </a:cxn>
                <a:cxn ang="0">
                  <a:pos x="337" y="396"/>
                </a:cxn>
                <a:cxn ang="0">
                  <a:pos x="317" y="397"/>
                </a:cxn>
                <a:cxn ang="0">
                  <a:pos x="328" y="384"/>
                </a:cxn>
                <a:cxn ang="0">
                  <a:pos x="337" y="367"/>
                </a:cxn>
                <a:cxn ang="0">
                  <a:pos x="346" y="342"/>
                </a:cxn>
                <a:cxn ang="0">
                  <a:pos x="351" y="371"/>
                </a:cxn>
                <a:cxn ang="0">
                  <a:pos x="351" y="303"/>
                </a:cxn>
                <a:cxn ang="0">
                  <a:pos x="379" y="232"/>
                </a:cxn>
                <a:cxn ang="0">
                  <a:pos x="438" y="154"/>
                </a:cxn>
                <a:cxn ang="0">
                  <a:pos x="455" y="103"/>
                </a:cxn>
                <a:cxn ang="0">
                  <a:pos x="455" y="79"/>
                </a:cxn>
                <a:cxn ang="0">
                  <a:pos x="458" y="70"/>
                </a:cxn>
                <a:cxn ang="0">
                  <a:pos x="449" y="58"/>
                </a:cxn>
                <a:cxn ang="0">
                  <a:pos x="431" y="36"/>
                </a:cxn>
                <a:cxn ang="0">
                  <a:pos x="399" y="5"/>
                </a:cxn>
                <a:cxn ang="0">
                  <a:pos x="318" y="24"/>
                </a:cxn>
                <a:cxn ang="0">
                  <a:pos x="351" y="26"/>
                </a:cxn>
                <a:cxn ang="0">
                  <a:pos x="369" y="14"/>
                </a:cxn>
                <a:cxn ang="0">
                  <a:pos x="364" y="40"/>
                </a:cxn>
                <a:cxn ang="0">
                  <a:pos x="332" y="44"/>
                </a:cxn>
                <a:cxn ang="0">
                  <a:pos x="149" y="305"/>
                </a:cxn>
                <a:cxn ang="0">
                  <a:pos x="34" y="468"/>
                </a:cxn>
                <a:cxn ang="0">
                  <a:pos x="106" y="742"/>
                </a:cxn>
                <a:cxn ang="0">
                  <a:pos x="164" y="712"/>
                </a:cxn>
                <a:cxn ang="0">
                  <a:pos x="240" y="621"/>
                </a:cxn>
                <a:cxn ang="0">
                  <a:pos x="257" y="576"/>
                </a:cxn>
                <a:cxn ang="0">
                  <a:pos x="250" y="579"/>
                </a:cxn>
                <a:cxn ang="0">
                  <a:pos x="237" y="576"/>
                </a:cxn>
                <a:cxn ang="0">
                  <a:pos x="237" y="560"/>
                </a:cxn>
                <a:cxn ang="0">
                  <a:pos x="252" y="535"/>
                </a:cxn>
                <a:cxn ang="0">
                  <a:pos x="239" y="573"/>
                </a:cxn>
                <a:cxn ang="0">
                  <a:pos x="259" y="562"/>
                </a:cxn>
                <a:cxn ang="0">
                  <a:pos x="266" y="546"/>
                </a:cxn>
                <a:cxn ang="0">
                  <a:pos x="284" y="538"/>
                </a:cxn>
                <a:cxn ang="0">
                  <a:pos x="280" y="572"/>
                </a:cxn>
                <a:cxn ang="0">
                  <a:pos x="273" y="602"/>
                </a:cxn>
                <a:cxn ang="0">
                  <a:pos x="276" y="617"/>
                </a:cxn>
                <a:cxn ang="0">
                  <a:pos x="301" y="629"/>
                </a:cxn>
                <a:cxn ang="0">
                  <a:pos x="314" y="646"/>
                </a:cxn>
                <a:cxn ang="0">
                  <a:pos x="317" y="657"/>
                </a:cxn>
                <a:cxn ang="0">
                  <a:pos x="320" y="671"/>
                </a:cxn>
                <a:cxn ang="0">
                  <a:pos x="324" y="676"/>
                </a:cxn>
                <a:cxn ang="0">
                  <a:pos x="338" y="621"/>
                </a:cxn>
                <a:cxn ang="0">
                  <a:pos x="348" y="552"/>
                </a:cxn>
                <a:cxn ang="0">
                  <a:pos x="347" y="508"/>
                </a:cxn>
                <a:cxn ang="0">
                  <a:pos x="371" y="460"/>
                </a:cxn>
                <a:cxn ang="0">
                  <a:pos x="363" y="456"/>
                </a:cxn>
                <a:cxn ang="0">
                  <a:pos x="352" y="450"/>
                </a:cxn>
                <a:cxn ang="0">
                  <a:pos x="334" y="466"/>
                </a:cxn>
                <a:cxn ang="0">
                  <a:pos x="349" y="450"/>
                </a:cxn>
                <a:cxn ang="0">
                  <a:pos x="341" y="470"/>
                </a:cxn>
                <a:cxn ang="0">
                  <a:pos x="331" y="456"/>
                </a:cxn>
                <a:cxn ang="0">
                  <a:pos x="334" y="437"/>
                </a:cxn>
                <a:cxn ang="0">
                  <a:pos x="350" y="430"/>
                </a:cxn>
                <a:cxn ang="0">
                  <a:pos x="375" y="396"/>
                </a:cxn>
                <a:cxn ang="0">
                  <a:pos x="370" y="382"/>
                </a:cxn>
              </a:cxnLst>
              <a:rect l="0" t="0" r="r" b="b"/>
              <a:pathLst>
                <a:path w="463" h="758">
                  <a:moveTo>
                    <a:pt x="372" y="392"/>
                  </a:moveTo>
                  <a:lnTo>
                    <a:pt x="370" y="392"/>
                  </a:lnTo>
                  <a:lnTo>
                    <a:pt x="368" y="388"/>
                  </a:lnTo>
                  <a:lnTo>
                    <a:pt x="366" y="390"/>
                  </a:lnTo>
                  <a:lnTo>
                    <a:pt x="363" y="388"/>
                  </a:lnTo>
                  <a:lnTo>
                    <a:pt x="363" y="392"/>
                  </a:lnTo>
                  <a:lnTo>
                    <a:pt x="362" y="394"/>
                  </a:lnTo>
                  <a:lnTo>
                    <a:pt x="360" y="395"/>
                  </a:lnTo>
                  <a:lnTo>
                    <a:pt x="358" y="394"/>
                  </a:lnTo>
                  <a:lnTo>
                    <a:pt x="359" y="392"/>
                  </a:lnTo>
                  <a:lnTo>
                    <a:pt x="358" y="389"/>
                  </a:lnTo>
                  <a:lnTo>
                    <a:pt x="355" y="390"/>
                  </a:lnTo>
                  <a:lnTo>
                    <a:pt x="352" y="390"/>
                  </a:lnTo>
                  <a:lnTo>
                    <a:pt x="350" y="388"/>
                  </a:lnTo>
                  <a:lnTo>
                    <a:pt x="349" y="388"/>
                  </a:lnTo>
                  <a:lnTo>
                    <a:pt x="347" y="392"/>
                  </a:lnTo>
                  <a:lnTo>
                    <a:pt x="344" y="393"/>
                  </a:lnTo>
                  <a:lnTo>
                    <a:pt x="337" y="396"/>
                  </a:lnTo>
                  <a:lnTo>
                    <a:pt x="334" y="398"/>
                  </a:lnTo>
                  <a:lnTo>
                    <a:pt x="334" y="400"/>
                  </a:lnTo>
                  <a:lnTo>
                    <a:pt x="331" y="404"/>
                  </a:lnTo>
                  <a:lnTo>
                    <a:pt x="330" y="410"/>
                  </a:lnTo>
                  <a:lnTo>
                    <a:pt x="327" y="409"/>
                  </a:lnTo>
                  <a:lnTo>
                    <a:pt x="326" y="407"/>
                  </a:lnTo>
                  <a:lnTo>
                    <a:pt x="326" y="404"/>
                  </a:lnTo>
                  <a:lnTo>
                    <a:pt x="327" y="401"/>
                  </a:lnTo>
                  <a:lnTo>
                    <a:pt x="317" y="397"/>
                  </a:lnTo>
                  <a:lnTo>
                    <a:pt x="317" y="394"/>
                  </a:lnTo>
                  <a:lnTo>
                    <a:pt x="317" y="390"/>
                  </a:lnTo>
                  <a:lnTo>
                    <a:pt x="317" y="387"/>
                  </a:lnTo>
                  <a:lnTo>
                    <a:pt x="318" y="384"/>
                  </a:lnTo>
                  <a:lnTo>
                    <a:pt x="320" y="382"/>
                  </a:lnTo>
                  <a:lnTo>
                    <a:pt x="325" y="380"/>
                  </a:lnTo>
                  <a:lnTo>
                    <a:pt x="328" y="380"/>
                  </a:lnTo>
                  <a:lnTo>
                    <a:pt x="329" y="382"/>
                  </a:lnTo>
                  <a:lnTo>
                    <a:pt x="328" y="384"/>
                  </a:lnTo>
                  <a:lnTo>
                    <a:pt x="326" y="388"/>
                  </a:lnTo>
                  <a:lnTo>
                    <a:pt x="326" y="392"/>
                  </a:lnTo>
                  <a:lnTo>
                    <a:pt x="328" y="393"/>
                  </a:lnTo>
                  <a:lnTo>
                    <a:pt x="331" y="390"/>
                  </a:lnTo>
                  <a:lnTo>
                    <a:pt x="332" y="387"/>
                  </a:lnTo>
                  <a:lnTo>
                    <a:pt x="332" y="379"/>
                  </a:lnTo>
                  <a:lnTo>
                    <a:pt x="334" y="376"/>
                  </a:lnTo>
                  <a:lnTo>
                    <a:pt x="334" y="372"/>
                  </a:lnTo>
                  <a:lnTo>
                    <a:pt x="337" y="367"/>
                  </a:lnTo>
                  <a:lnTo>
                    <a:pt x="338" y="359"/>
                  </a:lnTo>
                  <a:lnTo>
                    <a:pt x="341" y="358"/>
                  </a:lnTo>
                  <a:lnTo>
                    <a:pt x="344" y="358"/>
                  </a:lnTo>
                  <a:lnTo>
                    <a:pt x="345" y="356"/>
                  </a:lnTo>
                  <a:lnTo>
                    <a:pt x="347" y="350"/>
                  </a:lnTo>
                  <a:lnTo>
                    <a:pt x="349" y="349"/>
                  </a:lnTo>
                  <a:lnTo>
                    <a:pt x="347" y="347"/>
                  </a:lnTo>
                  <a:lnTo>
                    <a:pt x="346" y="345"/>
                  </a:lnTo>
                  <a:lnTo>
                    <a:pt x="346" y="342"/>
                  </a:lnTo>
                  <a:lnTo>
                    <a:pt x="345" y="338"/>
                  </a:lnTo>
                  <a:lnTo>
                    <a:pt x="343" y="335"/>
                  </a:lnTo>
                  <a:lnTo>
                    <a:pt x="346" y="332"/>
                  </a:lnTo>
                  <a:lnTo>
                    <a:pt x="352" y="344"/>
                  </a:lnTo>
                  <a:lnTo>
                    <a:pt x="354" y="349"/>
                  </a:lnTo>
                  <a:lnTo>
                    <a:pt x="354" y="351"/>
                  </a:lnTo>
                  <a:lnTo>
                    <a:pt x="351" y="358"/>
                  </a:lnTo>
                  <a:lnTo>
                    <a:pt x="349" y="370"/>
                  </a:lnTo>
                  <a:lnTo>
                    <a:pt x="351" y="371"/>
                  </a:lnTo>
                  <a:lnTo>
                    <a:pt x="352" y="366"/>
                  </a:lnTo>
                  <a:lnTo>
                    <a:pt x="354" y="363"/>
                  </a:lnTo>
                  <a:lnTo>
                    <a:pt x="358" y="356"/>
                  </a:lnTo>
                  <a:lnTo>
                    <a:pt x="359" y="351"/>
                  </a:lnTo>
                  <a:lnTo>
                    <a:pt x="358" y="347"/>
                  </a:lnTo>
                  <a:lnTo>
                    <a:pt x="355" y="340"/>
                  </a:lnTo>
                  <a:lnTo>
                    <a:pt x="352" y="335"/>
                  </a:lnTo>
                  <a:lnTo>
                    <a:pt x="350" y="328"/>
                  </a:lnTo>
                  <a:lnTo>
                    <a:pt x="351" y="303"/>
                  </a:lnTo>
                  <a:lnTo>
                    <a:pt x="352" y="298"/>
                  </a:lnTo>
                  <a:lnTo>
                    <a:pt x="353" y="285"/>
                  </a:lnTo>
                  <a:lnTo>
                    <a:pt x="354" y="284"/>
                  </a:lnTo>
                  <a:lnTo>
                    <a:pt x="358" y="281"/>
                  </a:lnTo>
                  <a:lnTo>
                    <a:pt x="361" y="278"/>
                  </a:lnTo>
                  <a:lnTo>
                    <a:pt x="367" y="267"/>
                  </a:lnTo>
                  <a:lnTo>
                    <a:pt x="371" y="262"/>
                  </a:lnTo>
                  <a:lnTo>
                    <a:pt x="375" y="242"/>
                  </a:lnTo>
                  <a:lnTo>
                    <a:pt x="379" y="232"/>
                  </a:lnTo>
                  <a:lnTo>
                    <a:pt x="389" y="216"/>
                  </a:lnTo>
                  <a:lnTo>
                    <a:pt x="391" y="211"/>
                  </a:lnTo>
                  <a:lnTo>
                    <a:pt x="414" y="190"/>
                  </a:lnTo>
                  <a:lnTo>
                    <a:pt x="422" y="178"/>
                  </a:lnTo>
                  <a:lnTo>
                    <a:pt x="423" y="173"/>
                  </a:lnTo>
                  <a:lnTo>
                    <a:pt x="427" y="166"/>
                  </a:lnTo>
                  <a:lnTo>
                    <a:pt x="431" y="161"/>
                  </a:lnTo>
                  <a:lnTo>
                    <a:pt x="434" y="157"/>
                  </a:lnTo>
                  <a:lnTo>
                    <a:pt x="438" y="154"/>
                  </a:lnTo>
                  <a:lnTo>
                    <a:pt x="441" y="144"/>
                  </a:lnTo>
                  <a:lnTo>
                    <a:pt x="454" y="128"/>
                  </a:lnTo>
                  <a:lnTo>
                    <a:pt x="454" y="124"/>
                  </a:lnTo>
                  <a:lnTo>
                    <a:pt x="453" y="124"/>
                  </a:lnTo>
                  <a:lnTo>
                    <a:pt x="453" y="117"/>
                  </a:lnTo>
                  <a:lnTo>
                    <a:pt x="453" y="113"/>
                  </a:lnTo>
                  <a:lnTo>
                    <a:pt x="456" y="109"/>
                  </a:lnTo>
                  <a:lnTo>
                    <a:pt x="455" y="107"/>
                  </a:lnTo>
                  <a:lnTo>
                    <a:pt x="455" y="103"/>
                  </a:lnTo>
                  <a:lnTo>
                    <a:pt x="456" y="100"/>
                  </a:lnTo>
                  <a:lnTo>
                    <a:pt x="454" y="97"/>
                  </a:lnTo>
                  <a:lnTo>
                    <a:pt x="454" y="92"/>
                  </a:lnTo>
                  <a:lnTo>
                    <a:pt x="453" y="89"/>
                  </a:lnTo>
                  <a:lnTo>
                    <a:pt x="453" y="85"/>
                  </a:lnTo>
                  <a:lnTo>
                    <a:pt x="454" y="86"/>
                  </a:lnTo>
                  <a:lnTo>
                    <a:pt x="457" y="85"/>
                  </a:lnTo>
                  <a:lnTo>
                    <a:pt x="457" y="82"/>
                  </a:lnTo>
                  <a:lnTo>
                    <a:pt x="455" y="79"/>
                  </a:lnTo>
                  <a:lnTo>
                    <a:pt x="454" y="81"/>
                  </a:lnTo>
                  <a:lnTo>
                    <a:pt x="451" y="82"/>
                  </a:lnTo>
                  <a:lnTo>
                    <a:pt x="449" y="81"/>
                  </a:lnTo>
                  <a:lnTo>
                    <a:pt x="453" y="74"/>
                  </a:lnTo>
                  <a:lnTo>
                    <a:pt x="449" y="73"/>
                  </a:lnTo>
                  <a:lnTo>
                    <a:pt x="448" y="71"/>
                  </a:lnTo>
                  <a:lnTo>
                    <a:pt x="449" y="68"/>
                  </a:lnTo>
                  <a:lnTo>
                    <a:pt x="455" y="68"/>
                  </a:lnTo>
                  <a:lnTo>
                    <a:pt x="458" y="70"/>
                  </a:lnTo>
                  <a:lnTo>
                    <a:pt x="458" y="73"/>
                  </a:lnTo>
                  <a:lnTo>
                    <a:pt x="458" y="75"/>
                  </a:lnTo>
                  <a:lnTo>
                    <a:pt x="458" y="78"/>
                  </a:lnTo>
                  <a:lnTo>
                    <a:pt x="460" y="76"/>
                  </a:lnTo>
                  <a:lnTo>
                    <a:pt x="460" y="74"/>
                  </a:lnTo>
                  <a:lnTo>
                    <a:pt x="462" y="70"/>
                  </a:lnTo>
                  <a:lnTo>
                    <a:pt x="462" y="64"/>
                  </a:lnTo>
                  <a:lnTo>
                    <a:pt x="449" y="64"/>
                  </a:lnTo>
                  <a:lnTo>
                    <a:pt x="449" y="58"/>
                  </a:lnTo>
                  <a:lnTo>
                    <a:pt x="446" y="56"/>
                  </a:lnTo>
                  <a:lnTo>
                    <a:pt x="448" y="51"/>
                  </a:lnTo>
                  <a:lnTo>
                    <a:pt x="445" y="50"/>
                  </a:lnTo>
                  <a:lnTo>
                    <a:pt x="444" y="49"/>
                  </a:lnTo>
                  <a:lnTo>
                    <a:pt x="442" y="46"/>
                  </a:lnTo>
                  <a:lnTo>
                    <a:pt x="441" y="43"/>
                  </a:lnTo>
                  <a:lnTo>
                    <a:pt x="438" y="40"/>
                  </a:lnTo>
                  <a:lnTo>
                    <a:pt x="432" y="38"/>
                  </a:lnTo>
                  <a:lnTo>
                    <a:pt x="431" y="36"/>
                  </a:lnTo>
                  <a:lnTo>
                    <a:pt x="429" y="35"/>
                  </a:lnTo>
                  <a:lnTo>
                    <a:pt x="428" y="32"/>
                  </a:lnTo>
                  <a:lnTo>
                    <a:pt x="428" y="29"/>
                  </a:lnTo>
                  <a:lnTo>
                    <a:pt x="426" y="22"/>
                  </a:lnTo>
                  <a:lnTo>
                    <a:pt x="423" y="20"/>
                  </a:lnTo>
                  <a:lnTo>
                    <a:pt x="418" y="18"/>
                  </a:lnTo>
                  <a:lnTo>
                    <a:pt x="406" y="12"/>
                  </a:lnTo>
                  <a:lnTo>
                    <a:pt x="399" y="7"/>
                  </a:lnTo>
                  <a:lnTo>
                    <a:pt x="399" y="5"/>
                  </a:lnTo>
                  <a:lnTo>
                    <a:pt x="369" y="0"/>
                  </a:lnTo>
                  <a:lnTo>
                    <a:pt x="363" y="2"/>
                  </a:lnTo>
                  <a:lnTo>
                    <a:pt x="359" y="6"/>
                  </a:lnTo>
                  <a:lnTo>
                    <a:pt x="357" y="8"/>
                  </a:lnTo>
                  <a:lnTo>
                    <a:pt x="353" y="11"/>
                  </a:lnTo>
                  <a:lnTo>
                    <a:pt x="344" y="18"/>
                  </a:lnTo>
                  <a:lnTo>
                    <a:pt x="331" y="22"/>
                  </a:lnTo>
                  <a:lnTo>
                    <a:pt x="322" y="21"/>
                  </a:lnTo>
                  <a:lnTo>
                    <a:pt x="318" y="24"/>
                  </a:lnTo>
                  <a:lnTo>
                    <a:pt x="315" y="26"/>
                  </a:lnTo>
                  <a:lnTo>
                    <a:pt x="315" y="28"/>
                  </a:lnTo>
                  <a:lnTo>
                    <a:pt x="314" y="30"/>
                  </a:lnTo>
                  <a:lnTo>
                    <a:pt x="317" y="32"/>
                  </a:lnTo>
                  <a:lnTo>
                    <a:pt x="319" y="30"/>
                  </a:lnTo>
                  <a:lnTo>
                    <a:pt x="323" y="25"/>
                  </a:lnTo>
                  <a:lnTo>
                    <a:pt x="330" y="28"/>
                  </a:lnTo>
                  <a:lnTo>
                    <a:pt x="344" y="28"/>
                  </a:lnTo>
                  <a:lnTo>
                    <a:pt x="351" y="26"/>
                  </a:lnTo>
                  <a:lnTo>
                    <a:pt x="352" y="24"/>
                  </a:lnTo>
                  <a:lnTo>
                    <a:pt x="355" y="23"/>
                  </a:lnTo>
                  <a:lnTo>
                    <a:pt x="354" y="22"/>
                  </a:lnTo>
                  <a:lnTo>
                    <a:pt x="356" y="16"/>
                  </a:lnTo>
                  <a:lnTo>
                    <a:pt x="361" y="18"/>
                  </a:lnTo>
                  <a:lnTo>
                    <a:pt x="363" y="17"/>
                  </a:lnTo>
                  <a:lnTo>
                    <a:pt x="366" y="16"/>
                  </a:lnTo>
                  <a:lnTo>
                    <a:pt x="367" y="15"/>
                  </a:lnTo>
                  <a:lnTo>
                    <a:pt x="369" y="14"/>
                  </a:lnTo>
                  <a:lnTo>
                    <a:pt x="373" y="14"/>
                  </a:lnTo>
                  <a:lnTo>
                    <a:pt x="375" y="21"/>
                  </a:lnTo>
                  <a:lnTo>
                    <a:pt x="373" y="23"/>
                  </a:lnTo>
                  <a:lnTo>
                    <a:pt x="372" y="26"/>
                  </a:lnTo>
                  <a:lnTo>
                    <a:pt x="370" y="33"/>
                  </a:lnTo>
                  <a:lnTo>
                    <a:pt x="372" y="35"/>
                  </a:lnTo>
                  <a:lnTo>
                    <a:pt x="371" y="38"/>
                  </a:lnTo>
                  <a:lnTo>
                    <a:pt x="368" y="40"/>
                  </a:lnTo>
                  <a:lnTo>
                    <a:pt x="364" y="40"/>
                  </a:lnTo>
                  <a:lnTo>
                    <a:pt x="357" y="39"/>
                  </a:lnTo>
                  <a:lnTo>
                    <a:pt x="355" y="40"/>
                  </a:lnTo>
                  <a:lnTo>
                    <a:pt x="352" y="42"/>
                  </a:lnTo>
                  <a:lnTo>
                    <a:pt x="346" y="42"/>
                  </a:lnTo>
                  <a:lnTo>
                    <a:pt x="344" y="46"/>
                  </a:lnTo>
                  <a:lnTo>
                    <a:pt x="341" y="46"/>
                  </a:lnTo>
                  <a:lnTo>
                    <a:pt x="339" y="46"/>
                  </a:lnTo>
                  <a:lnTo>
                    <a:pt x="334" y="43"/>
                  </a:lnTo>
                  <a:lnTo>
                    <a:pt x="332" y="44"/>
                  </a:lnTo>
                  <a:lnTo>
                    <a:pt x="329" y="46"/>
                  </a:lnTo>
                  <a:lnTo>
                    <a:pt x="323" y="47"/>
                  </a:lnTo>
                  <a:lnTo>
                    <a:pt x="320" y="46"/>
                  </a:lnTo>
                  <a:lnTo>
                    <a:pt x="318" y="48"/>
                  </a:lnTo>
                  <a:lnTo>
                    <a:pt x="314" y="48"/>
                  </a:lnTo>
                  <a:lnTo>
                    <a:pt x="322" y="110"/>
                  </a:lnTo>
                  <a:lnTo>
                    <a:pt x="250" y="227"/>
                  </a:lnTo>
                  <a:lnTo>
                    <a:pt x="154" y="302"/>
                  </a:lnTo>
                  <a:lnTo>
                    <a:pt x="149" y="305"/>
                  </a:lnTo>
                  <a:lnTo>
                    <a:pt x="147" y="306"/>
                  </a:lnTo>
                  <a:lnTo>
                    <a:pt x="115" y="332"/>
                  </a:lnTo>
                  <a:lnTo>
                    <a:pt x="76" y="361"/>
                  </a:lnTo>
                  <a:lnTo>
                    <a:pt x="58" y="372"/>
                  </a:lnTo>
                  <a:lnTo>
                    <a:pt x="51" y="378"/>
                  </a:lnTo>
                  <a:lnTo>
                    <a:pt x="0" y="416"/>
                  </a:lnTo>
                  <a:lnTo>
                    <a:pt x="6" y="428"/>
                  </a:lnTo>
                  <a:lnTo>
                    <a:pt x="23" y="451"/>
                  </a:lnTo>
                  <a:lnTo>
                    <a:pt x="34" y="468"/>
                  </a:lnTo>
                  <a:lnTo>
                    <a:pt x="42" y="488"/>
                  </a:lnTo>
                  <a:lnTo>
                    <a:pt x="50" y="512"/>
                  </a:lnTo>
                  <a:lnTo>
                    <a:pt x="56" y="537"/>
                  </a:lnTo>
                  <a:lnTo>
                    <a:pt x="77" y="740"/>
                  </a:lnTo>
                  <a:lnTo>
                    <a:pt x="76" y="750"/>
                  </a:lnTo>
                  <a:lnTo>
                    <a:pt x="101" y="747"/>
                  </a:lnTo>
                  <a:lnTo>
                    <a:pt x="95" y="744"/>
                  </a:lnTo>
                  <a:lnTo>
                    <a:pt x="96" y="742"/>
                  </a:lnTo>
                  <a:lnTo>
                    <a:pt x="106" y="742"/>
                  </a:lnTo>
                  <a:lnTo>
                    <a:pt x="123" y="747"/>
                  </a:lnTo>
                  <a:lnTo>
                    <a:pt x="131" y="755"/>
                  </a:lnTo>
                  <a:lnTo>
                    <a:pt x="131" y="757"/>
                  </a:lnTo>
                  <a:lnTo>
                    <a:pt x="141" y="757"/>
                  </a:lnTo>
                  <a:lnTo>
                    <a:pt x="141" y="749"/>
                  </a:lnTo>
                  <a:lnTo>
                    <a:pt x="150" y="744"/>
                  </a:lnTo>
                  <a:lnTo>
                    <a:pt x="157" y="732"/>
                  </a:lnTo>
                  <a:lnTo>
                    <a:pt x="156" y="722"/>
                  </a:lnTo>
                  <a:lnTo>
                    <a:pt x="164" y="712"/>
                  </a:lnTo>
                  <a:lnTo>
                    <a:pt x="167" y="702"/>
                  </a:lnTo>
                  <a:lnTo>
                    <a:pt x="190" y="659"/>
                  </a:lnTo>
                  <a:lnTo>
                    <a:pt x="194" y="642"/>
                  </a:lnTo>
                  <a:lnTo>
                    <a:pt x="202" y="635"/>
                  </a:lnTo>
                  <a:lnTo>
                    <a:pt x="216" y="634"/>
                  </a:lnTo>
                  <a:lnTo>
                    <a:pt x="220" y="634"/>
                  </a:lnTo>
                  <a:lnTo>
                    <a:pt x="226" y="630"/>
                  </a:lnTo>
                  <a:lnTo>
                    <a:pt x="231" y="624"/>
                  </a:lnTo>
                  <a:lnTo>
                    <a:pt x="240" y="621"/>
                  </a:lnTo>
                  <a:lnTo>
                    <a:pt x="240" y="618"/>
                  </a:lnTo>
                  <a:lnTo>
                    <a:pt x="240" y="617"/>
                  </a:lnTo>
                  <a:lnTo>
                    <a:pt x="242" y="612"/>
                  </a:lnTo>
                  <a:lnTo>
                    <a:pt x="247" y="604"/>
                  </a:lnTo>
                  <a:lnTo>
                    <a:pt x="250" y="594"/>
                  </a:lnTo>
                  <a:lnTo>
                    <a:pt x="253" y="589"/>
                  </a:lnTo>
                  <a:lnTo>
                    <a:pt x="253" y="586"/>
                  </a:lnTo>
                  <a:lnTo>
                    <a:pt x="254" y="579"/>
                  </a:lnTo>
                  <a:lnTo>
                    <a:pt x="257" y="576"/>
                  </a:lnTo>
                  <a:lnTo>
                    <a:pt x="260" y="574"/>
                  </a:lnTo>
                  <a:lnTo>
                    <a:pt x="257" y="569"/>
                  </a:lnTo>
                  <a:lnTo>
                    <a:pt x="256" y="571"/>
                  </a:lnTo>
                  <a:lnTo>
                    <a:pt x="254" y="572"/>
                  </a:lnTo>
                  <a:lnTo>
                    <a:pt x="253" y="574"/>
                  </a:lnTo>
                  <a:lnTo>
                    <a:pt x="252" y="575"/>
                  </a:lnTo>
                  <a:lnTo>
                    <a:pt x="252" y="579"/>
                  </a:lnTo>
                  <a:lnTo>
                    <a:pt x="250" y="586"/>
                  </a:lnTo>
                  <a:lnTo>
                    <a:pt x="250" y="579"/>
                  </a:lnTo>
                  <a:lnTo>
                    <a:pt x="250" y="576"/>
                  </a:lnTo>
                  <a:lnTo>
                    <a:pt x="252" y="572"/>
                  </a:lnTo>
                  <a:lnTo>
                    <a:pt x="254" y="568"/>
                  </a:lnTo>
                  <a:lnTo>
                    <a:pt x="254" y="565"/>
                  </a:lnTo>
                  <a:lnTo>
                    <a:pt x="247" y="567"/>
                  </a:lnTo>
                  <a:lnTo>
                    <a:pt x="244" y="569"/>
                  </a:lnTo>
                  <a:lnTo>
                    <a:pt x="245" y="572"/>
                  </a:lnTo>
                  <a:lnTo>
                    <a:pt x="246" y="573"/>
                  </a:lnTo>
                  <a:lnTo>
                    <a:pt x="237" y="576"/>
                  </a:lnTo>
                  <a:lnTo>
                    <a:pt x="236" y="577"/>
                  </a:lnTo>
                  <a:lnTo>
                    <a:pt x="233" y="584"/>
                  </a:lnTo>
                  <a:lnTo>
                    <a:pt x="231" y="584"/>
                  </a:lnTo>
                  <a:lnTo>
                    <a:pt x="230" y="582"/>
                  </a:lnTo>
                  <a:lnTo>
                    <a:pt x="233" y="575"/>
                  </a:lnTo>
                  <a:lnTo>
                    <a:pt x="232" y="572"/>
                  </a:lnTo>
                  <a:lnTo>
                    <a:pt x="233" y="570"/>
                  </a:lnTo>
                  <a:lnTo>
                    <a:pt x="236" y="564"/>
                  </a:lnTo>
                  <a:lnTo>
                    <a:pt x="237" y="560"/>
                  </a:lnTo>
                  <a:lnTo>
                    <a:pt x="237" y="559"/>
                  </a:lnTo>
                  <a:lnTo>
                    <a:pt x="239" y="555"/>
                  </a:lnTo>
                  <a:lnTo>
                    <a:pt x="239" y="551"/>
                  </a:lnTo>
                  <a:lnTo>
                    <a:pt x="239" y="550"/>
                  </a:lnTo>
                  <a:lnTo>
                    <a:pt x="245" y="543"/>
                  </a:lnTo>
                  <a:lnTo>
                    <a:pt x="250" y="540"/>
                  </a:lnTo>
                  <a:lnTo>
                    <a:pt x="253" y="525"/>
                  </a:lnTo>
                  <a:lnTo>
                    <a:pt x="253" y="532"/>
                  </a:lnTo>
                  <a:lnTo>
                    <a:pt x="252" y="535"/>
                  </a:lnTo>
                  <a:lnTo>
                    <a:pt x="252" y="537"/>
                  </a:lnTo>
                  <a:lnTo>
                    <a:pt x="252" y="540"/>
                  </a:lnTo>
                  <a:lnTo>
                    <a:pt x="250" y="544"/>
                  </a:lnTo>
                  <a:lnTo>
                    <a:pt x="242" y="553"/>
                  </a:lnTo>
                  <a:lnTo>
                    <a:pt x="242" y="555"/>
                  </a:lnTo>
                  <a:lnTo>
                    <a:pt x="240" y="564"/>
                  </a:lnTo>
                  <a:lnTo>
                    <a:pt x="235" y="574"/>
                  </a:lnTo>
                  <a:lnTo>
                    <a:pt x="237" y="574"/>
                  </a:lnTo>
                  <a:lnTo>
                    <a:pt x="239" y="573"/>
                  </a:lnTo>
                  <a:lnTo>
                    <a:pt x="242" y="567"/>
                  </a:lnTo>
                  <a:lnTo>
                    <a:pt x="244" y="566"/>
                  </a:lnTo>
                  <a:lnTo>
                    <a:pt x="249" y="564"/>
                  </a:lnTo>
                  <a:lnTo>
                    <a:pt x="254" y="564"/>
                  </a:lnTo>
                  <a:lnTo>
                    <a:pt x="256" y="562"/>
                  </a:lnTo>
                  <a:lnTo>
                    <a:pt x="259" y="553"/>
                  </a:lnTo>
                  <a:lnTo>
                    <a:pt x="260" y="551"/>
                  </a:lnTo>
                  <a:lnTo>
                    <a:pt x="260" y="558"/>
                  </a:lnTo>
                  <a:lnTo>
                    <a:pt x="259" y="562"/>
                  </a:lnTo>
                  <a:lnTo>
                    <a:pt x="262" y="564"/>
                  </a:lnTo>
                  <a:lnTo>
                    <a:pt x="265" y="564"/>
                  </a:lnTo>
                  <a:lnTo>
                    <a:pt x="265" y="561"/>
                  </a:lnTo>
                  <a:lnTo>
                    <a:pt x="266" y="560"/>
                  </a:lnTo>
                  <a:lnTo>
                    <a:pt x="265" y="558"/>
                  </a:lnTo>
                  <a:lnTo>
                    <a:pt x="265" y="555"/>
                  </a:lnTo>
                  <a:lnTo>
                    <a:pt x="266" y="553"/>
                  </a:lnTo>
                  <a:lnTo>
                    <a:pt x="267" y="547"/>
                  </a:lnTo>
                  <a:lnTo>
                    <a:pt x="266" y="546"/>
                  </a:lnTo>
                  <a:lnTo>
                    <a:pt x="270" y="546"/>
                  </a:lnTo>
                  <a:lnTo>
                    <a:pt x="272" y="543"/>
                  </a:lnTo>
                  <a:lnTo>
                    <a:pt x="272" y="540"/>
                  </a:lnTo>
                  <a:lnTo>
                    <a:pt x="272" y="535"/>
                  </a:lnTo>
                  <a:lnTo>
                    <a:pt x="276" y="534"/>
                  </a:lnTo>
                  <a:lnTo>
                    <a:pt x="276" y="528"/>
                  </a:lnTo>
                  <a:lnTo>
                    <a:pt x="279" y="528"/>
                  </a:lnTo>
                  <a:lnTo>
                    <a:pt x="279" y="536"/>
                  </a:lnTo>
                  <a:lnTo>
                    <a:pt x="284" y="538"/>
                  </a:lnTo>
                  <a:lnTo>
                    <a:pt x="282" y="543"/>
                  </a:lnTo>
                  <a:lnTo>
                    <a:pt x="283" y="546"/>
                  </a:lnTo>
                  <a:lnTo>
                    <a:pt x="286" y="548"/>
                  </a:lnTo>
                  <a:lnTo>
                    <a:pt x="288" y="558"/>
                  </a:lnTo>
                  <a:lnTo>
                    <a:pt x="286" y="560"/>
                  </a:lnTo>
                  <a:lnTo>
                    <a:pt x="287" y="562"/>
                  </a:lnTo>
                  <a:lnTo>
                    <a:pt x="284" y="566"/>
                  </a:lnTo>
                  <a:lnTo>
                    <a:pt x="280" y="571"/>
                  </a:lnTo>
                  <a:lnTo>
                    <a:pt x="280" y="572"/>
                  </a:lnTo>
                  <a:lnTo>
                    <a:pt x="280" y="575"/>
                  </a:lnTo>
                  <a:lnTo>
                    <a:pt x="282" y="578"/>
                  </a:lnTo>
                  <a:lnTo>
                    <a:pt x="280" y="584"/>
                  </a:lnTo>
                  <a:lnTo>
                    <a:pt x="279" y="586"/>
                  </a:lnTo>
                  <a:lnTo>
                    <a:pt x="277" y="590"/>
                  </a:lnTo>
                  <a:lnTo>
                    <a:pt x="274" y="595"/>
                  </a:lnTo>
                  <a:lnTo>
                    <a:pt x="273" y="596"/>
                  </a:lnTo>
                  <a:lnTo>
                    <a:pt x="274" y="599"/>
                  </a:lnTo>
                  <a:lnTo>
                    <a:pt x="273" y="602"/>
                  </a:lnTo>
                  <a:lnTo>
                    <a:pt x="272" y="603"/>
                  </a:lnTo>
                  <a:lnTo>
                    <a:pt x="272" y="606"/>
                  </a:lnTo>
                  <a:lnTo>
                    <a:pt x="272" y="608"/>
                  </a:lnTo>
                  <a:lnTo>
                    <a:pt x="270" y="609"/>
                  </a:lnTo>
                  <a:lnTo>
                    <a:pt x="269" y="612"/>
                  </a:lnTo>
                  <a:lnTo>
                    <a:pt x="267" y="618"/>
                  </a:lnTo>
                  <a:lnTo>
                    <a:pt x="268" y="620"/>
                  </a:lnTo>
                  <a:lnTo>
                    <a:pt x="270" y="618"/>
                  </a:lnTo>
                  <a:lnTo>
                    <a:pt x="276" y="617"/>
                  </a:lnTo>
                  <a:lnTo>
                    <a:pt x="277" y="619"/>
                  </a:lnTo>
                  <a:lnTo>
                    <a:pt x="284" y="621"/>
                  </a:lnTo>
                  <a:lnTo>
                    <a:pt x="286" y="621"/>
                  </a:lnTo>
                  <a:lnTo>
                    <a:pt x="290" y="622"/>
                  </a:lnTo>
                  <a:lnTo>
                    <a:pt x="296" y="621"/>
                  </a:lnTo>
                  <a:lnTo>
                    <a:pt x="301" y="622"/>
                  </a:lnTo>
                  <a:lnTo>
                    <a:pt x="302" y="625"/>
                  </a:lnTo>
                  <a:lnTo>
                    <a:pt x="302" y="628"/>
                  </a:lnTo>
                  <a:lnTo>
                    <a:pt x="301" y="629"/>
                  </a:lnTo>
                  <a:lnTo>
                    <a:pt x="301" y="631"/>
                  </a:lnTo>
                  <a:lnTo>
                    <a:pt x="301" y="635"/>
                  </a:lnTo>
                  <a:lnTo>
                    <a:pt x="302" y="637"/>
                  </a:lnTo>
                  <a:lnTo>
                    <a:pt x="305" y="636"/>
                  </a:lnTo>
                  <a:lnTo>
                    <a:pt x="308" y="638"/>
                  </a:lnTo>
                  <a:lnTo>
                    <a:pt x="309" y="640"/>
                  </a:lnTo>
                  <a:lnTo>
                    <a:pt x="312" y="641"/>
                  </a:lnTo>
                  <a:lnTo>
                    <a:pt x="312" y="644"/>
                  </a:lnTo>
                  <a:lnTo>
                    <a:pt x="314" y="646"/>
                  </a:lnTo>
                  <a:lnTo>
                    <a:pt x="312" y="648"/>
                  </a:lnTo>
                  <a:lnTo>
                    <a:pt x="312" y="653"/>
                  </a:lnTo>
                  <a:lnTo>
                    <a:pt x="311" y="656"/>
                  </a:lnTo>
                  <a:lnTo>
                    <a:pt x="314" y="657"/>
                  </a:lnTo>
                  <a:lnTo>
                    <a:pt x="315" y="655"/>
                  </a:lnTo>
                  <a:lnTo>
                    <a:pt x="315" y="652"/>
                  </a:lnTo>
                  <a:lnTo>
                    <a:pt x="318" y="650"/>
                  </a:lnTo>
                  <a:lnTo>
                    <a:pt x="318" y="655"/>
                  </a:lnTo>
                  <a:lnTo>
                    <a:pt x="317" y="657"/>
                  </a:lnTo>
                  <a:lnTo>
                    <a:pt x="317" y="659"/>
                  </a:lnTo>
                  <a:lnTo>
                    <a:pt x="318" y="663"/>
                  </a:lnTo>
                  <a:lnTo>
                    <a:pt x="318" y="666"/>
                  </a:lnTo>
                  <a:lnTo>
                    <a:pt x="317" y="669"/>
                  </a:lnTo>
                  <a:lnTo>
                    <a:pt x="315" y="669"/>
                  </a:lnTo>
                  <a:lnTo>
                    <a:pt x="315" y="674"/>
                  </a:lnTo>
                  <a:lnTo>
                    <a:pt x="318" y="674"/>
                  </a:lnTo>
                  <a:lnTo>
                    <a:pt x="320" y="673"/>
                  </a:lnTo>
                  <a:lnTo>
                    <a:pt x="320" y="671"/>
                  </a:lnTo>
                  <a:lnTo>
                    <a:pt x="322" y="669"/>
                  </a:lnTo>
                  <a:lnTo>
                    <a:pt x="324" y="671"/>
                  </a:lnTo>
                  <a:lnTo>
                    <a:pt x="323" y="674"/>
                  </a:lnTo>
                  <a:lnTo>
                    <a:pt x="321" y="675"/>
                  </a:lnTo>
                  <a:lnTo>
                    <a:pt x="320" y="677"/>
                  </a:lnTo>
                  <a:lnTo>
                    <a:pt x="322" y="682"/>
                  </a:lnTo>
                  <a:lnTo>
                    <a:pt x="323" y="680"/>
                  </a:lnTo>
                  <a:lnTo>
                    <a:pt x="322" y="677"/>
                  </a:lnTo>
                  <a:lnTo>
                    <a:pt x="324" y="676"/>
                  </a:lnTo>
                  <a:lnTo>
                    <a:pt x="326" y="679"/>
                  </a:lnTo>
                  <a:lnTo>
                    <a:pt x="329" y="679"/>
                  </a:lnTo>
                  <a:lnTo>
                    <a:pt x="331" y="676"/>
                  </a:lnTo>
                  <a:lnTo>
                    <a:pt x="329" y="674"/>
                  </a:lnTo>
                  <a:lnTo>
                    <a:pt x="328" y="666"/>
                  </a:lnTo>
                  <a:lnTo>
                    <a:pt x="331" y="644"/>
                  </a:lnTo>
                  <a:lnTo>
                    <a:pt x="336" y="636"/>
                  </a:lnTo>
                  <a:lnTo>
                    <a:pt x="337" y="632"/>
                  </a:lnTo>
                  <a:lnTo>
                    <a:pt x="338" y="621"/>
                  </a:lnTo>
                  <a:lnTo>
                    <a:pt x="337" y="616"/>
                  </a:lnTo>
                  <a:lnTo>
                    <a:pt x="337" y="600"/>
                  </a:lnTo>
                  <a:lnTo>
                    <a:pt x="336" y="596"/>
                  </a:lnTo>
                  <a:lnTo>
                    <a:pt x="336" y="594"/>
                  </a:lnTo>
                  <a:lnTo>
                    <a:pt x="339" y="590"/>
                  </a:lnTo>
                  <a:lnTo>
                    <a:pt x="347" y="568"/>
                  </a:lnTo>
                  <a:lnTo>
                    <a:pt x="347" y="563"/>
                  </a:lnTo>
                  <a:lnTo>
                    <a:pt x="347" y="560"/>
                  </a:lnTo>
                  <a:lnTo>
                    <a:pt x="348" y="552"/>
                  </a:lnTo>
                  <a:lnTo>
                    <a:pt x="347" y="534"/>
                  </a:lnTo>
                  <a:lnTo>
                    <a:pt x="350" y="525"/>
                  </a:lnTo>
                  <a:lnTo>
                    <a:pt x="350" y="522"/>
                  </a:lnTo>
                  <a:lnTo>
                    <a:pt x="352" y="518"/>
                  </a:lnTo>
                  <a:lnTo>
                    <a:pt x="351" y="516"/>
                  </a:lnTo>
                  <a:lnTo>
                    <a:pt x="350" y="513"/>
                  </a:lnTo>
                  <a:lnTo>
                    <a:pt x="350" y="512"/>
                  </a:lnTo>
                  <a:lnTo>
                    <a:pt x="347" y="510"/>
                  </a:lnTo>
                  <a:lnTo>
                    <a:pt x="347" y="508"/>
                  </a:lnTo>
                  <a:lnTo>
                    <a:pt x="354" y="499"/>
                  </a:lnTo>
                  <a:lnTo>
                    <a:pt x="352" y="484"/>
                  </a:lnTo>
                  <a:lnTo>
                    <a:pt x="355" y="480"/>
                  </a:lnTo>
                  <a:lnTo>
                    <a:pt x="357" y="478"/>
                  </a:lnTo>
                  <a:lnTo>
                    <a:pt x="358" y="474"/>
                  </a:lnTo>
                  <a:lnTo>
                    <a:pt x="359" y="470"/>
                  </a:lnTo>
                  <a:lnTo>
                    <a:pt x="364" y="464"/>
                  </a:lnTo>
                  <a:lnTo>
                    <a:pt x="367" y="463"/>
                  </a:lnTo>
                  <a:lnTo>
                    <a:pt x="371" y="460"/>
                  </a:lnTo>
                  <a:lnTo>
                    <a:pt x="374" y="455"/>
                  </a:lnTo>
                  <a:lnTo>
                    <a:pt x="374" y="450"/>
                  </a:lnTo>
                  <a:lnTo>
                    <a:pt x="373" y="449"/>
                  </a:lnTo>
                  <a:lnTo>
                    <a:pt x="371" y="449"/>
                  </a:lnTo>
                  <a:lnTo>
                    <a:pt x="368" y="448"/>
                  </a:lnTo>
                  <a:lnTo>
                    <a:pt x="366" y="449"/>
                  </a:lnTo>
                  <a:lnTo>
                    <a:pt x="363" y="450"/>
                  </a:lnTo>
                  <a:lnTo>
                    <a:pt x="363" y="454"/>
                  </a:lnTo>
                  <a:lnTo>
                    <a:pt x="363" y="456"/>
                  </a:lnTo>
                  <a:lnTo>
                    <a:pt x="360" y="462"/>
                  </a:lnTo>
                  <a:lnTo>
                    <a:pt x="357" y="462"/>
                  </a:lnTo>
                  <a:lnTo>
                    <a:pt x="358" y="460"/>
                  </a:lnTo>
                  <a:lnTo>
                    <a:pt x="360" y="452"/>
                  </a:lnTo>
                  <a:lnTo>
                    <a:pt x="360" y="448"/>
                  </a:lnTo>
                  <a:lnTo>
                    <a:pt x="357" y="446"/>
                  </a:lnTo>
                  <a:lnTo>
                    <a:pt x="355" y="448"/>
                  </a:lnTo>
                  <a:lnTo>
                    <a:pt x="354" y="450"/>
                  </a:lnTo>
                  <a:lnTo>
                    <a:pt x="352" y="450"/>
                  </a:lnTo>
                  <a:lnTo>
                    <a:pt x="349" y="450"/>
                  </a:lnTo>
                  <a:lnTo>
                    <a:pt x="344" y="450"/>
                  </a:lnTo>
                  <a:lnTo>
                    <a:pt x="342" y="454"/>
                  </a:lnTo>
                  <a:lnTo>
                    <a:pt x="340" y="455"/>
                  </a:lnTo>
                  <a:lnTo>
                    <a:pt x="339" y="457"/>
                  </a:lnTo>
                  <a:lnTo>
                    <a:pt x="339" y="459"/>
                  </a:lnTo>
                  <a:lnTo>
                    <a:pt x="336" y="462"/>
                  </a:lnTo>
                  <a:lnTo>
                    <a:pt x="334" y="464"/>
                  </a:lnTo>
                  <a:lnTo>
                    <a:pt x="334" y="466"/>
                  </a:lnTo>
                  <a:lnTo>
                    <a:pt x="334" y="467"/>
                  </a:lnTo>
                  <a:lnTo>
                    <a:pt x="338" y="464"/>
                  </a:lnTo>
                  <a:lnTo>
                    <a:pt x="339" y="462"/>
                  </a:lnTo>
                  <a:lnTo>
                    <a:pt x="340" y="459"/>
                  </a:lnTo>
                  <a:lnTo>
                    <a:pt x="341" y="458"/>
                  </a:lnTo>
                  <a:lnTo>
                    <a:pt x="342" y="455"/>
                  </a:lnTo>
                  <a:lnTo>
                    <a:pt x="344" y="454"/>
                  </a:lnTo>
                  <a:lnTo>
                    <a:pt x="346" y="451"/>
                  </a:lnTo>
                  <a:lnTo>
                    <a:pt x="349" y="450"/>
                  </a:lnTo>
                  <a:lnTo>
                    <a:pt x="350" y="454"/>
                  </a:lnTo>
                  <a:lnTo>
                    <a:pt x="347" y="454"/>
                  </a:lnTo>
                  <a:lnTo>
                    <a:pt x="345" y="456"/>
                  </a:lnTo>
                  <a:lnTo>
                    <a:pt x="346" y="458"/>
                  </a:lnTo>
                  <a:lnTo>
                    <a:pt x="346" y="461"/>
                  </a:lnTo>
                  <a:lnTo>
                    <a:pt x="343" y="461"/>
                  </a:lnTo>
                  <a:lnTo>
                    <a:pt x="340" y="466"/>
                  </a:lnTo>
                  <a:lnTo>
                    <a:pt x="340" y="467"/>
                  </a:lnTo>
                  <a:lnTo>
                    <a:pt x="341" y="470"/>
                  </a:lnTo>
                  <a:lnTo>
                    <a:pt x="337" y="470"/>
                  </a:lnTo>
                  <a:lnTo>
                    <a:pt x="334" y="471"/>
                  </a:lnTo>
                  <a:lnTo>
                    <a:pt x="332" y="468"/>
                  </a:lnTo>
                  <a:lnTo>
                    <a:pt x="331" y="467"/>
                  </a:lnTo>
                  <a:lnTo>
                    <a:pt x="326" y="470"/>
                  </a:lnTo>
                  <a:lnTo>
                    <a:pt x="328" y="463"/>
                  </a:lnTo>
                  <a:lnTo>
                    <a:pt x="331" y="462"/>
                  </a:lnTo>
                  <a:lnTo>
                    <a:pt x="330" y="459"/>
                  </a:lnTo>
                  <a:lnTo>
                    <a:pt x="331" y="456"/>
                  </a:lnTo>
                  <a:lnTo>
                    <a:pt x="328" y="454"/>
                  </a:lnTo>
                  <a:lnTo>
                    <a:pt x="327" y="450"/>
                  </a:lnTo>
                  <a:lnTo>
                    <a:pt x="328" y="449"/>
                  </a:lnTo>
                  <a:lnTo>
                    <a:pt x="331" y="450"/>
                  </a:lnTo>
                  <a:lnTo>
                    <a:pt x="331" y="447"/>
                  </a:lnTo>
                  <a:lnTo>
                    <a:pt x="333" y="444"/>
                  </a:lnTo>
                  <a:lnTo>
                    <a:pt x="330" y="442"/>
                  </a:lnTo>
                  <a:lnTo>
                    <a:pt x="331" y="439"/>
                  </a:lnTo>
                  <a:lnTo>
                    <a:pt x="334" y="437"/>
                  </a:lnTo>
                  <a:lnTo>
                    <a:pt x="337" y="436"/>
                  </a:lnTo>
                  <a:lnTo>
                    <a:pt x="340" y="434"/>
                  </a:lnTo>
                  <a:lnTo>
                    <a:pt x="342" y="432"/>
                  </a:lnTo>
                  <a:lnTo>
                    <a:pt x="347" y="426"/>
                  </a:lnTo>
                  <a:lnTo>
                    <a:pt x="349" y="422"/>
                  </a:lnTo>
                  <a:lnTo>
                    <a:pt x="351" y="420"/>
                  </a:lnTo>
                  <a:lnTo>
                    <a:pt x="351" y="426"/>
                  </a:lnTo>
                  <a:lnTo>
                    <a:pt x="352" y="428"/>
                  </a:lnTo>
                  <a:lnTo>
                    <a:pt x="350" y="430"/>
                  </a:lnTo>
                  <a:lnTo>
                    <a:pt x="347" y="431"/>
                  </a:lnTo>
                  <a:lnTo>
                    <a:pt x="346" y="434"/>
                  </a:lnTo>
                  <a:lnTo>
                    <a:pt x="351" y="432"/>
                  </a:lnTo>
                  <a:lnTo>
                    <a:pt x="354" y="429"/>
                  </a:lnTo>
                  <a:lnTo>
                    <a:pt x="358" y="430"/>
                  </a:lnTo>
                  <a:lnTo>
                    <a:pt x="371" y="415"/>
                  </a:lnTo>
                  <a:lnTo>
                    <a:pt x="376" y="404"/>
                  </a:lnTo>
                  <a:lnTo>
                    <a:pt x="376" y="401"/>
                  </a:lnTo>
                  <a:lnTo>
                    <a:pt x="375" y="396"/>
                  </a:lnTo>
                  <a:lnTo>
                    <a:pt x="376" y="392"/>
                  </a:lnTo>
                  <a:lnTo>
                    <a:pt x="377" y="388"/>
                  </a:lnTo>
                  <a:lnTo>
                    <a:pt x="376" y="384"/>
                  </a:lnTo>
                  <a:lnTo>
                    <a:pt x="374" y="382"/>
                  </a:lnTo>
                  <a:lnTo>
                    <a:pt x="367" y="373"/>
                  </a:lnTo>
                  <a:lnTo>
                    <a:pt x="367" y="377"/>
                  </a:lnTo>
                  <a:lnTo>
                    <a:pt x="368" y="380"/>
                  </a:lnTo>
                  <a:lnTo>
                    <a:pt x="369" y="381"/>
                  </a:lnTo>
                  <a:lnTo>
                    <a:pt x="370" y="382"/>
                  </a:lnTo>
                  <a:lnTo>
                    <a:pt x="372" y="384"/>
                  </a:lnTo>
                  <a:lnTo>
                    <a:pt x="374" y="386"/>
                  </a:lnTo>
                  <a:lnTo>
                    <a:pt x="372" y="389"/>
                  </a:lnTo>
                  <a:lnTo>
                    <a:pt x="372" y="39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87" name="Freeform 16"/>
            <p:cNvSpPr>
              <a:spLocks/>
            </p:cNvSpPr>
            <p:nvPr/>
          </p:nvSpPr>
          <p:spPr bwMode="auto">
            <a:xfrm>
              <a:off x="2350" y="1847"/>
              <a:ext cx="4" cy="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2" y="8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88" name="Freeform 17"/>
            <p:cNvSpPr>
              <a:spLocks/>
            </p:cNvSpPr>
            <p:nvPr/>
          </p:nvSpPr>
          <p:spPr bwMode="auto">
            <a:xfrm>
              <a:off x="2461" y="2003"/>
              <a:ext cx="6" cy="7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6" y="4"/>
                </a:cxn>
                <a:cxn ang="0">
                  <a:pos x="3" y="9"/>
                </a:cxn>
              </a:cxnLst>
              <a:rect l="0" t="0" r="r" b="b"/>
              <a:pathLst>
                <a:path w="8" h="10">
                  <a:moveTo>
                    <a:pt x="3" y="9"/>
                  </a:moveTo>
                  <a:lnTo>
                    <a:pt x="1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6" y="4"/>
                  </a:lnTo>
                  <a:lnTo>
                    <a:pt x="3" y="9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89" name="Freeform 18"/>
            <p:cNvSpPr>
              <a:spLocks/>
            </p:cNvSpPr>
            <p:nvPr/>
          </p:nvSpPr>
          <p:spPr bwMode="auto">
            <a:xfrm>
              <a:off x="2471" y="2038"/>
              <a:ext cx="13" cy="2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11" y="33"/>
                </a:cxn>
                <a:cxn ang="0">
                  <a:pos x="5" y="31"/>
                </a:cxn>
                <a:cxn ang="0">
                  <a:pos x="3" y="29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1" y="18"/>
                </a:cxn>
                <a:cxn ang="0">
                  <a:pos x="1" y="15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7"/>
                </a:cxn>
                <a:cxn ang="0">
                  <a:pos x="5" y="10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8" y="17"/>
                </a:cxn>
                <a:cxn ang="0">
                  <a:pos x="9" y="20"/>
                </a:cxn>
                <a:cxn ang="0">
                  <a:pos x="7" y="23"/>
                </a:cxn>
                <a:cxn ang="0">
                  <a:pos x="8" y="25"/>
                </a:cxn>
                <a:cxn ang="0">
                  <a:pos x="11" y="28"/>
                </a:cxn>
                <a:cxn ang="0">
                  <a:pos x="13" y="29"/>
                </a:cxn>
                <a:cxn ang="0">
                  <a:pos x="18" y="32"/>
                </a:cxn>
                <a:cxn ang="0">
                  <a:pos x="17" y="33"/>
                </a:cxn>
              </a:cxnLst>
              <a:rect l="0" t="0" r="r" b="b"/>
              <a:pathLst>
                <a:path w="19" h="34">
                  <a:moveTo>
                    <a:pt x="17" y="33"/>
                  </a:moveTo>
                  <a:lnTo>
                    <a:pt x="11" y="33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3" y="9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7"/>
                  </a:lnTo>
                  <a:lnTo>
                    <a:pt x="5" y="10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8" y="17"/>
                  </a:lnTo>
                  <a:lnTo>
                    <a:pt x="9" y="20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11" y="28"/>
                  </a:lnTo>
                  <a:lnTo>
                    <a:pt x="13" y="29"/>
                  </a:lnTo>
                  <a:lnTo>
                    <a:pt x="18" y="32"/>
                  </a:lnTo>
                  <a:lnTo>
                    <a:pt x="17" y="3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90" name="Freeform 19"/>
            <p:cNvSpPr>
              <a:spLocks/>
            </p:cNvSpPr>
            <p:nvPr/>
          </p:nvSpPr>
          <p:spPr bwMode="auto">
            <a:xfrm>
              <a:off x="2170" y="2101"/>
              <a:ext cx="9" cy="7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1" y="3"/>
                </a:cxn>
                <a:cxn ang="0">
                  <a:pos x="12" y="5"/>
                </a:cxn>
                <a:cxn ang="0">
                  <a:pos x="12" y="10"/>
                </a:cxn>
                <a:cxn ang="0">
                  <a:pos x="11" y="10"/>
                </a:cxn>
              </a:cxnLst>
              <a:rect l="0" t="0" r="r" b="b"/>
              <a:pathLst>
                <a:path w="13" h="11">
                  <a:moveTo>
                    <a:pt x="11" y="10"/>
                  </a:moveTo>
                  <a:lnTo>
                    <a:pt x="8" y="8"/>
                  </a:lnTo>
                  <a:lnTo>
                    <a:pt x="7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10"/>
                  </a:lnTo>
                  <a:lnTo>
                    <a:pt x="11" y="1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91" name="Freeform 20"/>
            <p:cNvSpPr>
              <a:spLocks/>
            </p:cNvSpPr>
            <p:nvPr/>
          </p:nvSpPr>
          <p:spPr bwMode="auto">
            <a:xfrm>
              <a:off x="2162" y="2103"/>
              <a:ext cx="17" cy="16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0" y="22"/>
                </a:cxn>
                <a:cxn ang="0">
                  <a:pos x="18" y="19"/>
                </a:cxn>
                <a:cxn ang="0">
                  <a:pos x="15" y="18"/>
                </a:cxn>
                <a:cxn ang="0">
                  <a:pos x="12" y="16"/>
                </a:cxn>
                <a:cxn ang="0">
                  <a:pos x="9" y="14"/>
                </a:cxn>
                <a:cxn ang="0">
                  <a:pos x="7" y="13"/>
                </a:cxn>
                <a:cxn ang="0">
                  <a:pos x="2" y="1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13" y="7"/>
                </a:cxn>
                <a:cxn ang="0">
                  <a:pos x="16" y="8"/>
                </a:cxn>
                <a:cxn ang="0">
                  <a:pos x="18" y="10"/>
                </a:cxn>
                <a:cxn ang="0">
                  <a:pos x="21" y="14"/>
                </a:cxn>
                <a:cxn ang="0">
                  <a:pos x="23" y="22"/>
                </a:cxn>
                <a:cxn ang="0">
                  <a:pos x="22" y="22"/>
                </a:cxn>
              </a:cxnLst>
              <a:rect l="0" t="0" r="r" b="b"/>
              <a:pathLst>
                <a:path w="24" h="23">
                  <a:moveTo>
                    <a:pt x="22" y="22"/>
                  </a:moveTo>
                  <a:lnTo>
                    <a:pt x="20" y="22"/>
                  </a:lnTo>
                  <a:lnTo>
                    <a:pt x="18" y="19"/>
                  </a:lnTo>
                  <a:lnTo>
                    <a:pt x="15" y="18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7" y="13"/>
                  </a:lnTo>
                  <a:lnTo>
                    <a:pt x="2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21" y="14"/>
                  </a:lnTo>
                  <a:lnTo>
                    <a:pt x="23" y="22"/>
                  </a:lnTo>
                  <a:lnTo>
                    <a:pt x="22" y="2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92" name="Freeform 21"/>
            <p:cNvSpPr>
              <a:spLocks/>
            </p:cNvSpPr>
            <p:nvPr/>
          </p:nvSpPr>
          <p:spPr bwMode="auto">
            <a:xfrm>
              <a:off x="2179" y="2120"/>
              <a:ext cx="8" cy="9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6" y="12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11" y="12"/>
                </a:cxn>
              </a:cxnLst>
              <a:rect l="0" t="0" r="r" b="b"/>
              <a:pathLst>
                <a:path w="12" h="13">
                  <a:moveTo>
                    <a:pt x="11" y="12"/>
                  </a:moveTo>
                  <a:lnTo>
                    <a:pt x="6" y="12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6"/>
                  </a:lnTo>
                  <a:lnTo>
                    <a:pt x="11" y="1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93" name="Line 22"/>
            <p:cNvSpPr>
              <a:spLocks noChangeShapeType="1"/>
            </p:cNvSpPr>
            <p:nvPr/>
          </p:nvSpPr>
          <p:spPr bwMode="auto">
            <a:xfrm>
              <a:off x="3991" y="2320"/>
              <a:ext cx="1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4" name="Freeform 23"/>
            <p:cNvSpPr>
              <a:spLocks/>
            </p:cNvSpPr>
            <p:nvPr/>
          </p:nvSpPr>
          <p:spPr bwMode="auto">
            <a:xfrm>
              <a:off x="2657" y="2318"/>
              <a:ext cx="21" cy="12"/>
            </a:xfrm>
            <a:custGeom>
              <a:avLst/>
              <a:gdLst/>
              <a:ahLst/>
              <a:cxnLst>
                <a:cxn ang="0">
                  <a:pos x="28" y="17"/>
                </a:cxn>
                <a:cxn ang="0">
                  <a:pos x="19" y="12"/>
                </a:cxn>
                <a:cxn ang="0">
                  <a:pos x="17" y="10"/>
                </a:cxn>
                <a:cxn ang="0">
                  <a:pos x="11" y="7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1" y="3"/>
                </a:cxn>
                <a:cxn ang="0">
                  <a:pos x="16" y="3"/>
                </a:cxn>
                <a:cxn ang="0">
                  <a:pos x="18" y="4"/>
                </a:cxn>
                <a:cxn ang="0">
                  <a:pos x="19" y="7"/>
                </a:cxn>
                <a:cxn ang="0">
                  <a:pos x="21" y="9"/>
                </a:cxn>
                <a:cxn ang="0">
                  <a:pos x="23" y="7"/>
                </a:cxn>
                <a:cxn ang="0">
                  <a:pos x="26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28" y="17"/>
                </a:cxn>
              </a:cxnLst>
              <a:rect l="0" t="0" r="r" b="b"/>
              <a:pathLst>
                <a:path w="31" h="18">
                  <a:moveTo>
                    <a:pt x="28" y="17"/>
                  </a:moveTo>
                  <a:lnTo>
                    <a:pt x="19" y="12"/>
                  </a:lnTo>
                  <a:lnTo>
                    <a:pt x="17" y="10"/>
                  </a:lnTo>
                  <a:lnTo>
                    <a:pt x="11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6" y="3"/>
                  </a:lnTo>
                  <a:lnTo>
                    <a:pt x="18" y="4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28" y="1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95" name="Line 24"/>
            <p:cNvSpPr>
              <a:spLocks noChangeShapeType="1"/>
            </p:cNvSpPr>
            <p:nvPr/>
          </p:nvSpPr>
          <p:spPr bwMode="auto">
            <a:xfrm flipH="1">
              <a:off x="3985" y="2336"/>
              <a:ext cx="1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6" name="Freeform 25"/>
            <p:cNvSpPr>
              <a:spLocks/>
            </p:cNvSpPr>
            <p:nvPr/>
          </p:nvSpPr>
          <p:spPr bwMode="auto">
            <a:xfrm>
              <a:off x="2735" y="2372"/>
              <a:ext cx="19" cy="33"/>
            </a:xfrm>
            <a:custGeom>
              <a:avLst/>
              <a:gdLst/>
              <a:ahLst/>
              <a:cxnLst>
                <a:cxn ang="0">
                  <a:pos x="24" y="48"/>
                </a:cxn>
                <a:cxn ang="0">
                  <a:pos x="20" y="46"/>
                </a:cxn>
                <a:cxn ang="0">
                  <a:pos x="19" y="44"/>
                </a:cxn>
                <a:cxn ang="0">
                  <a:pos x="19" y="37"/>
                </a:cxn>
                <a:cxn ang="0">
                  <a:pos x="18" y="34"/>
                </a:cxn>
                <a:cxn ang="0">
                  <a:pos x="16" y="31"/>
                </a:cxn>
                <a:cxn ang="0">
                  <a:pos x="14" y="30"/>
                </a:cxn>
                <a:cxn ang="0">
                  <a:pos x="14" y="28"/>
                </a:cxn>
                <a:cxn ang="0">
                  <a:pos x="14" y="26"/>
                </a:cxn>
                <a:cxn ang="0">
                  <a:pos x="14" y="23"/>
                </a:cxn>
                <a:cxn ang="0">
                  <a:pos x="12" y="22"/>
                </a:cxn>
                <a:cxn ang="0">
                  <a:pos x="9" y="20"/>
                </a:cxn>
                <a:cxn ang="0">
                  <a:pos x="8" y="18"/>
                </a:cxn>
                <a:cxn ang="0">
                  <a:pos x="6" y="17"/>
                </a:cxn>
                <a:cxn ang="0">
                  <a:pos x="5" y="16"/>
                </a:cxn>
                <a:cxn ang="0">
                  <a:pos x="4" y="15"/>
                </a:cxn>
                <a:cxn ang="0">
                  <a:pos x="4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9" y="5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7" y="10"/>
                </a:cxn>
                <a:cxn ang="0">
                  <a:pos x="20" y="12"/>
                </a:cxn>
                <a:cxn ang="0">
                  <a:pos x="22" y="14"/>
                </a:cxn>
                <a:cxn ang="0">
                  <a:pos x="24" y="16"/>
                </a:cxn>
                <a:cxn ang="0">
                  <a:pos x="24" y="23"/>
                </a:cxn>
                <a:cxn ang="0">
                  <a:pos x="24" y="25"/>
                </a:cxn>
                <a:cxn ang="0">
                  <a:pos x="27" y="28"/>
                </a:cxn>
                <a:cxn ang="0">
                  <a:pos x="28" y="31"/>
                </a:cxn>
                <a:cxn ang="0">
                  <a:pos x="28" y="44"/>
                </a:cxn>
                <a:cxn ang="0">
                  <a:pos x="24" y="48"/>
                </a:cxn>
              </a:cxnLst>
              <a:rect l="0" t="0" r="r" b="b"/>
              <a:pathLst>
                <a:path w="29" h="49">
                  <a:moveTo>
                    <a:pt x="24" y="48"/>
                  </a:moveTo>
                  <a:lnTo>
                    <a:pt x="20" y="46"/>
                  </a:lnTo>
                  <a:lnTo>
                    <a:pt x="19" y="44"/>
                  </a:lnTo>
                  <a:lnTo>
                    <a:pt x="19" y="37"/>
                  </a:lnTo>
                  <a:lnTo>
                    <a:pt x="18" y="34"/>
                  </a:lnTo>
                  <a:lnTo>
                    <a:pt x="16" y="31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2" y="22"/>
                  </a:lnTo>
                  <a:lnTo>
                    <a:pt x="9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9" y="5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7" y="10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8" y="31"/>
                  </a:lnTo>
                  <a:lnTo>
                    <a:pt x="28" y="44"/>
                  </a:lnTo>
                  <a:lnTo>
                    <a:pt x="24" y="4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97" name="Freeform 26"/>
            <p:cNvSpPr>
              <a:spLocks/>
            </p:cNvSpPr>
            <p:nvPr/>
          </p:nvSpPr>
          <p:spPr bwMode="auto">
            <a:xfrm>
              <a:off x="2717" y="2366"/>
              <a:ext cx="27" cy="42"/>
            </a:xfrm>
            <a:custGeom>
              <a:avLst/>
              <a:gdLst/>
              <a:ahLst/>
              <a:cxnLst>
                <a:cxn ang="0">
                  <a:pos x="40" y="63"/>
                </a:cxn>
                <a:cxn ang="0">
                  <a:pos x="39" y="61"/>
                </a:cxn>
                <a:cxn ang="0">
                  <a:pos x="33" y="57"/>
                </a:cxn>
                <a:cxn ang="0">
                  <a:pos x="31" y="56"/>
                </a:cxn>
                <a:cxn ang="0">
                  <a:pos x="28" y="54"/>
                </a:cxn>
                <a:cxn ang="0">
                  <a:pos x="24" y="47"/>
                </a:cxn>
                <a:cxn ang="0">
                  <a:pos x="23" y="45"/>
                </a:cxn>
                <a:cxn ang="0">
                  <a:pos x="23" y="42"/>
                </a:cxn>
                <a:cxn ang="0">
                  <a:pos x="19" y="34"/>
                </a:cxn>
                <a:cxn ang="0">
                  <a:pos x="19" y="30"/>
                </a:cxn>
                <a:cxn ang="0">
                  <a:pos x="18" y="28"/>
                </a:cxn>
                <a:cxn ang="0">
                  <a:pos x="16" y="26"/>
                </a:cxn>
                <a:cxn ang="0">
                  <a:pos x="12" y="24"/>
                </a:cxn>
                <a:cxn ang="0">
                  <a:pos x="11" y="22"/>
                </a:cxn>
                <a:cxn ang="0">
                  <a:pos x="10" y="20"/>
                </a:cxn>
                <a:cxn ang="0">
                  <a:pos x="8" y="14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2" y="10"/>
                </a:cxn>
                <a:cxn ang="0">
                  <a:pos x="14" y="13"/>
                </a:cxn>
                <a:cxn ang="0">
                  <a:pos x="15" y="16"/>
                </a:cxn>
                <a:cxn ang="0">
                  <a:pos x="18" y="19"/>
                </a:cxn>
                <a:cxn ang="0">
                  <a:pos x="20" y="20"/>
                </a:cxn>
                <a:cxn ang="0">
                  <a:pos x="22" y="23"/>
                </a:cxn>
                <a:cxn ang="0">
                  <a:pos x="23" y="25"/>
                </a:cxn>
                <a:cxn ang="0">
                  <a:pos x="24" y="30"/>
                </a:cxn>
                <a:cxn ang="0">
                  <a:pos x="26" y="32"/>
                </a:cxn>
                <a:cxn ang="0">
                  <a:pos x="30" y="38"/>
                </a:cxn>
                <a:cxn ang="0">
                  <a:pos x="33" y="40"/>
                </a:cxn>
                <a:cxn ang="0">
                  <a:pos x="32" y="42"/>
                </a:cxn>
                <a:cxn ang="0">
                  <a:pos x="32" y="45"/>
                </a:cxn>
                <a:cxn ang="0">
                  <a:pos x="33" y="48"/>
                </a:cxn>
                <a:cxn ang="0">
                  <a:pos x="33" y="50"/>
                </a:cxn>
                <a:cxn ang="0">
                  <a:pos x="34" y="51"/>
                </a:cxn>
                <a:cxn ang="0">
                  <a:pos x="39" y="58"/>
                </a:cxn>
                <a:cxn ang="0">
                  <a:pos x="40" y="63"/>
                </a:cxn>
              </a:cxnLst>
              <a:rect l="0" t="0" r="r" b="b"/>
              <a:pathLst>
                <a:path w="41" h="64">
                  <a:moveTo>
                    <a:pt x="40" y="63"/>
                  </a:moveTo>
                  <a:lnTo>
                    <a:pt x="39" y="61"/>
                  </a:lnTo>
                  <a:lnTo>
                    <a:pt x="33" y="57"/>
                  </a:lnTo>
                  <a:lnTo>
                    <a:pt x="31" y="56"/>
                  </a:lnTo>
                  <a:lnTo>
                    <a:pt x="28" y="54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3" y="42"/>
                  </a:lnTo>
                  <a:lnTo>
                    <a:pt x="19" y="34"/>
                  </a:lnTo>
                  <a:lnTo>
                    <a:pt x="19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0" y="20"/>
                  </a:lnTo>
                  <a:lnTo>
                    <a:pt x="8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2" y="10"/>
                  </a:lnTo>
                  <a:lnTo>
                    <a:pt x="14" y="13"/>
                  </a:lnTo>
                  <a:lnTo>
                    <a:pt x="15" y="16"/>
                  </a:lnTo>
                  <a:lnTo>
                    <a:pt x="18" y="19"/>
                  </a:lnTo>
                  <a:lnTo>
                    <a:pt x="20" y="20"/>
                  </a:lnTo>
                  <a:lnTo>
                    <a:pt x="22" y="23"/>
                  </a:lnTo>
                  <a:lnTo>
                    <a:pt x="23" y="25"/>
                  </a:lnTo>
                  <a:lnTo>
                    <a:pt x="24" y="30"/>
                  </a:lnTo>
                  <a:lnTo>
                    <a:pt x="26" y="32"/>
                  </a:lnTo>
                  <a:lnTo>
                    <a:pt x="30" y="38"/>
                  </a:lnTo>
                  <a:lnTo>
                    <a:pt x="33" y="40"/>
                  </a:lnTo>
                  <a:lnTo>
                    <a:pt x="32" y="42"/>
                  </a:lnTo>
                  <a:lnTo>
                    <a:pt x="32" y="45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4" y="51"/>
                  </a:lnTo>
                  <a:lnTo>
                    <a:pt x="39" y="58"/>
                  </a:lnTo>
                  <a:lnTo>
                    <a:pt x="40" y="6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98" name="Freeform 27"/>
            <p:cNvSpPr>
              <a:spLocks/>
            </p:cNvSpPr>
            <p:nvPr/>
          </p:nvSpPr>
          <p:spPr bwMode="auto">
            <a:xfrm>
              <a:off x="3966" y="2384"/>
              <a:ext cx="11" cy="57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10"/>
                </a:cxn>
                <a:cxn ang="0">
                  <a:pos x="12" y="25"/>
                </a:cxn>
                <a:cxn ang="0">
                  <a:pos x="6" y="68"/>
                </a:cxn>
                <a:cxn ang="0">
                  <a:pos x="6" y="73"/>
                </a:cxn>
                <a:cxn ang="0">
                  <a:pos x="5" y="80"/>
                </a:cxn>
                <a:cxn ang="0">
                  <a:pos x="6" y="82"/>
                </a:cxn>
                <a:cxn ang="0">
                  <a:pos x="5" y="86"/>
                </a:cxn>
                <a:cxn ang="0">
                  <a:pos x="2" y="86"/>
                </a:cxn>
                <a:cxn ang="0">
                  <a:pos x="0" y="85"/>
                </a:cxn>
                <a:cxn ang="0">
                  <a:pos x="2" y="79"/>
                </a:cxn>
                <a:cxn ang="0">
                  <a:pos x="0" y="78"/>
                </a:cxn>
                <a:cxn ang="0">
                  <a:pos x="3" y="65"/>
                </a:cxn>
                <a:cxn ang="0">
                  <a:pos x="5" y="39"/>
                </a:cxn>
                <a:cxn ang="0">
                  <a:pos x="7" y="33"/>
                </a:cxn>
                <a:cxn ang="0">
                  <a:pos x="7" y="26"/>
                </a:cxn>
                <a:cxn ang="0">
                  <a:pos x="10" y="18"/>
                </a:cxn>
                <a:cxn ang="0">
                  <a:pos x="10" y="12"/>
                </a:cxn>
                <a:cxn ang="0">
                  <a:pos x="11" y="10"/>
                </a:cxn>
                <a:cxn ang="0">
                  <a:pos x="11" y="6"/>
                </a:cxn>
                <a:cxn ang="0">
                  <a:pos x="13" y="0"/>
                </a:cxn>
                <a:cxn ang="0">
                  <a:pos x="16" y="2"/>
                </a:cxn>
              </a:cxnLst>
              <a:rect l="0" t="0" r="r" b="b"/>
              <a:pathLst>
                <a:path w="17" h="87">
                  <a:moveTo>
                    <a:pt x="16" y="2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68"/>
                  </a:lnTo>
                  <a:lnTo>
                    <a:pt x="6" y="73"/>
                  </a:lnTo>
                  <a:lnTo>
                    <a:pt x="5" y="80"/>
                  </a:lnTo>
                  <a:lnTo>
                    <a:pt x="6" y="82"/>
                  </a:lnTo>
                  <a:lnTo>
                    <a:pt x="5" y="86"/>
                  </a:lnTo>
                  <a:lnTo>
                    <a:pt x="2" y="86"/>
                  </a:lnTo>
                  <a:lnTo>
                    <a:pt x="0" y="85"/>
                  </a:lnTo>
                  <a:lnTo>
                    <a:pt x="2" y="79"/>
                  </a:lnTo>
                  <a:lnTo>
                    <a:pt x="0" y="78"/>
                  </a:lnTo>
                  <a:lnTo>
                    <a:pt x="3" y="65"/>
                  </a:lnTo>
                  <a:lnTo>
                    <a:pt x="5" y="39"/>
                  </a:lnTo>
                  <a:lnTo>
                    <a:pt x="7" y="33"/>
                  </a:lnTo>
                  <a:lnTo>
                    <a:pt x="7" y="26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1" y="10"/>
                  </a:lnTo>
                  <a:lnTo>
                    <a:pt x="11" y="6"/>
                  </a:lnTo>
                  <a:lnTo>
                    <a:pt x="13" y="0"/>
                  </a:lnTo>
                  <a:lnTo>
                    <a:pt x="16" y="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99" name="Freeform 28"/>
            <p:cNvSpPr>
              <a:spLocks/>
            </p:cNvSpPr>
            <p:nvPr/>
          </p:nvSpPr>
          <p:spPr bwMode="auto">
            <a:xfrm>
              <a:off x="3954" y="2554"/>
              <a:ext cx="6" cy="18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2" y="16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1"/>
                </a:cxn>
                <a:cxn ang="0">
                  <a:pos x="2" y="9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1"/>
                </a:cxn>
                <a:cxn ang="0">
                  <a:pos x="7" y="21"/>
                </a:cxn>
                <a:cxn ang="0">
                  <a:pos x="5" y="22"/>
                </a:cxn>
                <a:cxn ang="0">
                  <a:pos x="2" y="25"/>
                </a:cxn>
              </a:cxnLst>
              <a:rect l="0" t="0" r="r" b="b"/>
              <a:pathLst>
                <a:path w="8" h="26">
                  <a:moveTo>
                    <a:pt x="2" y="25"/>
                  </a:moveTo>
                  <a:lnTo>
                    <a:pt x="2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1"/>
                  </a:lnTo>
                  <a:lnTo>
                    <a:pt x="5" y="22"/>
                  </a:lnTo>
                  <a:lnTo>
                    <a:pt x="2" y="2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00" name="Freeform 29"/>
            <p:cNvSpPr>
              <a:spLocks/>
            </p:cNvSpPr>
            <p:nvPr/>
          </p:nvSpPr>
          <p:spPr bwMode="auto">
            <a:xfrm>
              <a:off x="3956" y="2572"/>
              <a:ext cx="3" cy="10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2" y="14"/>
                </a:cxn>
              </a:cxnLst>
              <a:rect l="0" t="0" r="r" b="b"/>
              <a:pathLst>
                <a:path w="5" h="15">
                  <a:moveTo>
                    <a:pt x="2" y="1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9"/>
                  </a:lnTo>
                  <a:lnTo>
                    <a:pt x="4" y="12"/>
                  </a:lnTo>
                  <a:lnTo>
                    <a:pt x="2" y="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01" name="Freeform 30"/>
            <p:cNvSpPr>
              <a:spLocks/>
            </p:cNvSpPr>
            <p:nvPr/>
          </p:nvSpPr>
          <p:spPr bwMode="auto">
            <a:xfrm>
              <a:off x="3960" y="2668"/>
              <a:ext cx="3" cy="11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" y="15"/>
                </a:cxn>
              </a:cxnLst>
              <a:rect l="0" t="0" r="r" b="b"/>
              <a:pathLst>
                <a:path w="5" h="16">
                  <a:moveTo>
                    <a:pt x="1" y="15"/>
                  </a:moveTo>
                  <a:lnTo>
                    <a:pt x="1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1" y="1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02" name="Freeform 31"/>
            <p:cNvSpPr>
              <a:spLocks/>
            </p:cNvSpPr>
            <p:nvPr/>
          </p:nvSpPr>
          <p:spPr bwMode="auto">
            <a:xfrm>
              <a:off x="5152" y="2733"/>
              <a:ext cx="38" cy="10"/>
            </a:xfrm>
            <a:custGeom>
              <a:avLst/>
              <a:gdLst/>
              <a:ahLst/>
              <a:cxnLst>
                <a:cxn ang="0">
                  <a:pos x="56" y="14"/>
                </a:cxn>
                <a:cxn ang="0">
                  <a:pos x="52" y="14"/>
                </a:cxn>
                <a:cxn ang="0">
                  <a:pos x="42" y="12"/>
                </a:cxn>
                <a:cxn ang="0">
                  <a:pos x="39" y="11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7" y="7"/>
                </a:cxn>
                <a:cxn ang="0">
                  <a:pos x="22" y="7"/>
                </a:cxn>
                <a:cxn ang="0">
                  <a:pos x="18" y="9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2"/>
                </a:cxn>
                <a:cxn ang="0">
                  <a:pos x="15" y="2"/>
                </a:cxn>
                <a:cxn ang="0">
                  <a:pos x="18" y="3"/>
                </a:cxn>
                <a:cxn ang="0">
                  <a:pos x="25" y="3"/>
                </a:cxn>
                <a:cxn ang="0">
                  <a:pos x="31" y="5"/>
                </a:cxn>
                <a:cxn ang="0">
                  <a:pos x="32" y="6"/>
                </a:cxn>
                <a:cxn ang="0">
                  <a:pos x="47" y="10"/>
                </a:cxn>
                <a:cxn ang="0">
                  <a:pos x="50" y="10"/>
                </a:cxn>
                <a:cxn ang="0">
                  <a:pos x="52" y="11"/>
                </a:cxn>
                <a:cxn ang="0">
                  <a:pos x="55" y="13"/>
                </a:cxn>
                <a:cxn ang="0">
                  <a:pos x="56" y="14"/>
                </a:cxn>
              </a:cxnLst>
              <a:rect l="0" t="0" r="r" b="b"/>
              <a:pathLst>
                <a:path w="57" h="15">
                  <a:moveTo>
                    <a:pt x="56" y="14"/>
                  </a:moveTo>
                  <a:lnTo>
                    <a:pt x="52" y="14"/>
                  </a:lnTo>
                  <a:lnTo>
                    <a:pt x="42" y="12"/>
                  </a:lnTo>
                  <a:lnTo>
                    <a:pt x="39" y="11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2" y="7"/>
                  </a:lnTo>
                  <a:lnTo>
                    <a:pt x="18" y="9"/>
                  </a:lnTo>
                  <a:lnTo>
                    <a:pt x="8" y="6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2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1" y="5"/>
                  </a:lnTo>
                  <a:lnTo>
                    <a:pt x="32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2" y="11"/>
                  </a:lnTo>
                  <a:lnTo>
                    <a:pt x="55" y="13"/>
                  </a:lnTo>
                  <a:lnTo>
                    <a:pt x="56" y="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03" name="Freeform 32"/>
            <p:cNvSpPr>
              <a:spLocks/>
            </p:cNvSpPr>
            <p:nvPr/>
          </p:nvSpPr>
          <p:spPr bwMode="auto">
            <a:xfrm>
              <a:off x="5170" y="2741"/>
              <a:ext cx="12" cy="6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13" y="2"/>
                </a:cxn>
                <a:cxn ang="0">
                  <a:pos x="16" y="5"/>
                </a:cxn>
                <a:cxn ang="0">
                  <a:pos x="16" y="8"/>
                </a:cxn>
                <a:cxn ang="0">
                  <a:pos x="13" y="8"/>
                </a:cxn>
              </a:cxnLst>
              <a:rect l="0" t="0" r="r" b="b"/>
              <a:pathLst>
                <a:path w="17" h="9">
                  <a:moveTo>
                    <a:pt x="13" y="8"/>
                  </a:moveTo>
                  <a:lnTo>
                    <a:pt x="7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3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04" name="Freeform 33"/>
            <p:cNvSpPr>
              <a:spLocks/>
            </p:cNvSpPr>
            <p:nvPr/>
          </p:nvSpPr>
          <p:spPr bwMode="auto">
            <a:xfrm>
              <a:off x="5049" y="2748"/>
              <a:ext cx="6" cy="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" y="4"/>
                </a:cxn>
                <a:cxn ang="0">
                  <a:pos x="0" y="5"/>
                </a:cxn>
              </a:cxnLst>
              <a:rect l="0" t="0" r="r" b="b"/>
              <a:pathLst>
                <a:path w="9" h="6">
                  <a:moveTo>
                    <a:pt x="0" y="5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7" y="4"/>
                  </a:lnTo>
                  <a:lnTo>
                    <a:pt x="0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05" name="Freeform 34"/>
            <p:cNvSpPr>
              <a:spLocks/>
            </p:cNvSpPr>
            <p:nvPr/>
          </p:nvSpPr>
          <p:spPr bwMode="auto">
            <a:xfrm>
              <a:off x="4861" y="2943"/>
              <a:ext cx="2" cy="3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" y="5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06" name="Freeform 35"/>
            <p:cNvSpPr>
              <a:spLocks/>
            </p:cNvSpPr>
            <p:nvPr/>
          </p:nvSpPr>
          <p:spPr bwMode="auto">
            <a:xfrm>
              <a:off x="4140" y="3018"/>
              <a:ext cx="4" cy="4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5"/>
                </a:cxn>
              </a:cxnLst>
              <a:rect l="0" t="0" r="r" b="b"/>
              <a:pathLst>
                <a:path w="5" h="6">
                  <a:moveTo>
                    <a:pt x="4" y="5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3" y="1"/>
                  </a:lnTo>
                  <a:lnTo>
                    <a:pt x="4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07" name="Line 36"/>
            <p:cNvSpPr>
              <a:spLocks noChangeShapeType="1"/>
            </p:cNvSpPr>
            <p:nvPr/>
          </p:nvSpPr>
          <p:spPr bwMode="auto">
            <a:xfrm flipH="1">
              <a:off x="5181" y="3081"/>
              <a:ext cx="2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8" name="Freeform 37"/>
            <p:cNvSpPr>
              <a:spLocks/>
            </p:cNvSpPr>
            <p:nvPr/>
          </p:nvSpPr>
          <p:spPr bwMode="auto">
            <a:xfrm>
              <a:off x="5168" y="3103"/>
              <a:ext cx="5" cy="1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6" y="5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0" y="15"/>
                </a:cxn>
              </a:cxnLst>
              <a:rect l="0" t="0" r="r" b="b"/>
              <a:pathLst>
                <a:path w="7" h="16">
                  <a:moveTo>
                    <a:pt x="0" y="15"/>
                  </a:moveTo>
                  <a:lnTo>
                    <a:pt x="0" y="11"/>
                  </a:lnTo>
                  <a:lnTo>
                    <a:pt x="1" y="9"/>
                  </a:lnTo>
                  <a:lnTo>
                    <a:pt x="3" y="5"/>
                  </a:lnTo>
                  <a:lnTo>
                    <a:pt x="3" y="3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09" name="Freeform 38"/>
            <p:cNvSpPr>
              <a:spLocks/>
            </p:cNvSpPr>
            <p:nvPr/>
          </p:nvSpPr>
          <p:spPr bwMode="auto">
            <a:xfrm>
              <a:off x="5179" y="3114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10" name="Freeform 39"/>
            <p:cNvSpPr>
              <a:spLocks/>
            </p:cNvSpPr>
            <p:nvPr/>
          </p:nvSpPr>
          <p:spPr bwMode="auto">
            <a:xfrm>
              <a:off x="4753" y="3121"/>
              <a:ext cx="5" cy="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1" y="7"/>
                </a:cxn>
              </a:cxnLst>
              <a:rect l="0" t="0" r="r" b="b"/>
              <a:pathLst>
                <a:path w="7" h="8">
                  <a:moveTo>
                    <a:pt x="1" y="7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6" y="3"/>
                  </a:lnTo>
                  <a:lnTo>
                    <a:pt x="4" y="6"/>
                  </a:lnTo>
                  <a:lnTo>
                    <a:pt x="1" y="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11" name="Freeform 40"/>
            <p:cNvSpPr>
              <a:spLocks/>
            </p:cNvSpPr>
            <p:nvPr/>
          </p:nvSpPr>
          <p:spPr bwMode="auto">
            <a:xfrm>
              <a:off x="4716" y="3115"/>
              <a:ext cx="46" cy="26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3" y="37"/>
                </a:cxn>
                <a:cxn ang="0">
                  <a:pos x="1" y="35"/>
                </a:cxn>
                <a:cxn ang="0">
                  <a:pos x="0" y="30"/>
                </a:cxn>
                <a:cxn ang="0">
                  <a:pos x="2" y="31"/>
                </a:cxn>
                <a:cxn ang="0">
                  <a:pos x="6" y="30"/>
                </a:cxn>
                <a:cxn ang="0">
                  <a:pos x="9" y="30"/>
                </a:cxn>
                <a:cxn ang="0">
                  <a:pos x="14" y="28"/>
                </a:cxn>
                <a:cxn ang="0">
                  <a:pos x="19" y="25"/>
                </a:cxn>
                <a:cxn ang="0">
                  <a:pos x="27" y="21"/>
                </a:cxn>
                <a:cxn ang="0">
                  <a:pos x="32" y="17"/>
                </a:cxn>
                <a:cxn ang="0">
                  <a:pos x="37" y="15"/>
                </a:cxn>
                <a:cxn ang="0">
                  <a:pos x="39" y="13"/>
                </a:cxn>
                <a:cxn ang="0">
                  <a:pos x="39" y="12"/>
                </a:cxn>
                <a:cxn ang="0">
                  <a:pos x="43" y="12"/>
                </a:cxn>
                <a:cxn ang="0">
                  <a:pos x="50" y="11"/>
                </a:cxn>
                <a:cxn ang="0">
                  <a:pos x="58" y="1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67" y="3"/>
                </a:cxn>
                <a:cxn ang="0">
                  <a:pos x="68" y="7"/>
                </a:cxn>
                <a:cxn ang="0">
                  <a:pos x="66" y="9"/>
                </a:cxn>
                <a:cxn ang="0">
                  <a:pos x="65" y="8"/>
                </a:cxn>
                <a:cxn ang="0">
                  <a:pos x="64" y="5"/>
                </a:cxn>
                <a:cxn ang="0">
                  <a:pos x="62" y="3"/>
                </a:cxn>
                <a:cxn ang="0">
                  <a:pos x="59" y="3"/>
                </a:cxn>
                <a:cxn ang="0">
                  <a:pos x="59" y="11"/>
                </a:cxn>
                <a:cxn ang="0">
                  <a:pos x="56" y="12"/>
                </a:cxn>
                <a:cxn ang="0">
                  <a:pos x="52" y="16"/>
                </a:cxn>
                <a:cxn ang="0">
                  <a:pos x="52" y="18"/>
                </a:cxn>
                <a:cxn ang="0">
                  <a:pos x="47" y="20"/>
                </a:cxn>
                <a:cxn ang="0">
                  <a:pos x="43" y="24"/>
                </a:cxn>
                <a:cxn ang="0">
                  <a:pos x="41" y="29"/>
                </a:cxn>
                <a:cxn ang="0">
                  <a:pos x="39" y="31"/>
                </a:cxn>
                <a:cxn ang="0">
                  <a:pos x="35" y="34"/>
                </a:cxn>
                <a:cxn ang="0">
                  <a:pos x="27" y="34"/>
                </a:cxn>
                <a:cxn ang="0">
                  <a:pos x="29" y="32"/>
                </a:cxn>
                <a:cxn ang="0">
                  <a:pos x="35" y="29"/>
                </a:cxn>
                <a:cxn ang="0">
                  <a:pos x="35" y="27"/>
                </a:cxn>
                <a:cxn ang="0">
                  <a:pos x="34" y="26"/>
                </a:cxn>
                <a:cxn ang="0">
                  <a:pos x="32" y="27"/>
                </a:cxn>
                <a:cxn ang="0">
                  <a:pos x="29" y="27"/>
                </a:cxn>
                <a:cxn ang="0">
                  <a:pos x="25" y="30"/>
                </a:cxn>
                <a:cxn ang="0">
                  <a:pos x="20" y="33"/>
                </a:cxn>
                <a:cxn ang="0">
                  <a:pos x="19" y="33"/>
                </a:cxn>
                <a:cxn ang="0">
                  <a:pos x="15" y="35"/>
                </a:cxn>
                <a:cxn ang="0">
                  <a:pos x="12" y="35"/>
                </a:cxn>
                <a:cxn ang="0">
                  <a:pos x="9" y="33"/>
                </a:cxn>
                <a:cxn ang="0">
                  <a:pos x="5" y="35"/>
                </a:cxn>
                <a:cxn ang="0">
                  <a:pos x="4" y="38"/>
                </a:cxn>
              </a:cxnLst>
              <a:rect l="0" t="0" r="r" b="b"/>
              <a:pathLst>
                <a:path w="69" h="39">
                  <a:moveTo>
                    <a:pt x="4" y="38"/>
                  </a:moveTo>
                  <a:lnTo>
                    <a:pt x="3" y="37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2" y="31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14" y="28"/>
                  </a:lnTo>
                  <a:lnTo>
                    <a:pt x="19" y="25"/>
                  </a:lnTo>
                  <a:lnTo>
                    <a:pt x="27" y="21"/>
                  </a:lnTo>
                  <a:lnTo>
                    <a:pt x="32" y="17"/>
                  </a:lnTo>
                  <a:lnTo>
                    <a:pt x="37" y="15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43" y="12"/>
                  </a:lnTo>
                  <a:lnTo>
                    <a:pt x="50" y="11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67" y="3"/>
                  </a:lnTo>
                  <a:lnTo>
                    <a:pt x="68" y="7"/>
                  </a:lnTo>
                  <a:lnTo>
                    <a:pt x="66" y="9"/>
                  </a:lnTo>
                  <a:lnTo>
                    <a:pt x="65" y="8"/>
                  </a:lnTo>
                  <a:lnTo>
                    <a:pt x="64" y="5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9" y="11"/>
                  </a:lnTo>
                  <a:lnTo>
                    <a:pt x="56" y="12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47" y="20"/>
                  </a:lnTo>
                  <a:lnTo>
                    <a:pt x="43" y="24"/>
                  </a:lnTo>
                  <a:lnTo>
                    <a:pt x="41" y="29"/>
                  </a:lnTo>
                  <a:lnTo>
                    <a:pt x="39" y="31"/>
                  </a:lnTo>
                  <a:lnTo>
                    <a:pt x="35" y="34"/>
                  </a:lnTo>
                  <a:lnTo>
                    <a:pt x="27" y="34"/>
                  </a:lnTo>
                  <a:lnTo>
                    <a:pt x="29" y="32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34" y="26"/>
                  </a:lnTo>
                  <a:lnTo>
                    <a:pt x="32" y="27"/>
                  </a:lnTo>
                  <a:lnTo>
                    <a:pt x="29" y="27"/>
                  </a:lnTo>
                  <a:lnTo>
                    <a:pt x="25" y="30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5" y="35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5" y="35"/>
                  </a:lnTo>
                  <a:lnTo>
                    <a:pt x="4" y="3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12" name="Freeform 41"/>
            <p:cNvSpPr>
              <a:spLocks/>
            </p:cNvSpPr>
            <p:nvPr/>
          </p:nvSpPr>
          <p:spPr bwMode="auto">
            <a:xfrm>
              <a:off x="4612" y="3148"/>
              <a:ext cx="4" cy="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4" y="6"/>
                </a:cxn>
              </a:cxnLst>
              <a:rect l="0" t="0" r="r" b="b"/>
              <a:pathLst>
                <a:path w="5" h="7">
                  <a:moveTo>
                    <a:pt x="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1"/>
                  </a:lnTo>
                  <a:lnTo>
                    <a:pt x="4" y="4"/>
                  </a:lnTo>
                  <a:lnTo>
                    <a:pt x="4" y="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13" name="Freeform 42"/>
            <p:cNvSpPr>
              <a:spLocks/>
            </p:cNvSpPr>
            <p:nvPr/>
          </p:nvSpPr>
          <p:spPr bwMode="auto">
            <a:xfrm>
              <a:off x="4230" y="3153"/>
              <a:ext cx="5" cy="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5" y="5"/>
                </a:cxn>
                <a:cxn ang="0">
                  <a:pos x="1" y="7"/>
                </a:cxn>
              </a:cxnLst>
              <a:rect l="0" t="0" r="r" b="b"/>
              <a:pathLst>
                <a:path w="7" h="8">
                  <a:moveTo>
                    <a:pt x="1" y="7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2"/>
                  </a:lnTo>
                  <a:lnTo>
                    <a:pt x="5" y="5"/>
                  </a:lnTo>
                  <a:lnTo>
                    <a:pt x="1" y="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14" name="Freeform 43"/>
            <p:cNvSpPr>
              <a:spLocks/>
            </p:cNvSpPr>
            <p:nvPr/>
          </p:nvSpPr>
          <p:spPr bwMode="auto">
            <a:xfrm>
              <a:off x="3188" y="3148"/>
              <a:ext cx="34" cy="17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44" y="11"/>
                </a:cxn>
                <a:cxn ang="0">
                  <a:pos x="45" y="14"/>
                </a:cxn>
                <a:cxn ang="0">
                  <a:pos x="47" y="16"/>
                </a:cxn>
                <a:cxn ang="0">
                  <a:pos x="47" y="19"/>
                </a:cxn>
                <a:cxn ang="0">
                  <a:pos x="48" y="22"/>
                </a:cxn>
                <a:cxn ang="0">
                  <a:pos x="51" y="23"/>
                </a:cxn>
                <a:cxn ang="0">
                  <a:pos x="48" y="24"/>
                </a:cxn>
                <a:cxn ang="0">
                  <a:pos x="47" y="22"/>
                </a:cxn>
                <a:cxn ang="0">
                  <a:pos x="40" y="19"/>
                </a:cxn>
                <a:cxn ang="0">
                  <a:pos x="37" y="16"/>
                </a:cxn>
                <a:cxn ang="0">
                  <a:pos x="34" y="14"/>
                </a:cxn>
                <a:cxn ang="0">
                  <a:pos x="30" y="14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15" y="8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7" y="5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5"/>
                </a:cxn>
                <a:cxn ang="0">
                  <a:pos x="14" y="6"/>
                </a:cxn>
                <a:cxn ang="0">
                  <a:pos x="20" y="6"/>
                </a:cxn>
                <a:cxn ang="0">
                  <a:pos x="23" y="5"/>
                </a:cxn>
                <a:cxn ang="0">
                  <a:pos x="26" y="6"/>
                </a:cxn>
                <a:cxn ang="0">
                  <a:pos x="28" y="5"/>
                </a:cxn>
                <a:cxn ang="0">
                  <a:pos x="31" y="6"/>
                </a:cxn>
                <a:cxn ang="0">
                  <a:pos x="34" y="9"/>
                </a:cxn>
                <a:cxn ang="0">
                  <a:pos x="38" y="9"/>
                </a:cxn>
                <a:cxn ang="0">
                  <a:pos x="40" y="8"/>
                </a:cxn>
              </a:cxnLst>
              <a:rect l="0" t="0" r="r" b="b"/>
              <a:pathLst>
                <a:path w="52" h="25">
                  <a:moveTo>
                    <a:pt x="40" y="8"/>
                  </a:moveTo>
                  <a:lnTo>
                    <a:pt x="44" y="11"/>
                  </a:lnTo>
                  <a:lnTo>
                    <a:pt x="45" y="14"/>
                  </a:lnTo>
                  <a:lnTo>
                    <a:pt x="47" y="16"/>
                  </a:lnTo>
                  <a:lnTo>
                    <a:pt x="47" y="19"/>
                  </a:lnTo>
                  <a:lnTo>
                    <a:pt x="48" y="22"/>
                  </a:lnTo>
                  <a:lnTo>
                    <a:pt x="51" y="23"/>
                  </a:lnTo>
                  <a:lnTo>
                    <a:pt x="48" y="24"/>
                  </a:lnTo>
                  <a:lnTo>
                    <a:pt x="47" y="22"/>
                  </a:lnTo>
                  <a:lnTo>
                    <a:pt x="40" y="19"/>
                  </a:lnTo>
                  <a:lnTo>
                    <a:pt x="37" y="16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3" y="5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31" y="6"/>
                  </a:lnTo>
                  <a:lnTo>
                    <a:pt x="34" y="9"/>
                  </a:lnTo>
                  <a:lnTo>
                    <a:pt x="38" y="9"/>
                  </a:lnTo>
                  <a:lnTo>
                    <a:pt x="40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15" name="Freeform 44"/>
            <p:cNvSpPr>
              <a:spLocks/>
            </p:cNvSpPr>
            <p:nvPr/>
          </p:nvSpPr>
          <p:spPr bwMode="auto">
            <a:xfrm>
              <a:off x="3693" y="3401"/>
              <a:ext cx="16" cy="9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5" y="3"/>
                </a:cxn>
                <a:cxn ang="0">
                  <a:pos x="22" y="9"/>
                </a:cxn>
                <a:cxn ang="0">
                  <a:pos x="24" y="12"/>
                </a:cxn>
                <a:cxn ang="0">
                  <a:pos x="22" y="12"/>
                </a:cxn>
                <a:cxn ang="0">
                  <a:pos x="15" y="11"/>
                </a:cxn>
                <a:cxn ang="0">
                  <a:pos x="10" y="9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</a:cxnLst>
              <a:rect l="0" t="0" r="r" b="b"/>
              <a:pathLst>
                <a:path w="25" h="13">
                  <a:moveTo>
                    <a:pt x="5" y="1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22" y="9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5" y="11"/>
                  </a:lnTo>
                  <a:lnTo>
                    <a:pt x="10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16" name="Freeform 45"/>
            <p:cNvSpPr>
              <a:spLocks/>
            </p:cNvSpPr>
            <p:nvPr/>
          </p:nvSpPr>
          <p:spPr bwMode="auto">
            <a:xfrm>
              <a:off x="3751" y="3424"/>
              <a:ext cx="25" cy="14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9"/>
                </a:cxn>
                <a:cxn ang="0">
                  <a:pos x="35" y="20"/>
                </a:cxn>
                <a:cxn ang="0">
                  <a:pos x="33" y="19"/>
                </a:cxn>
                <a:cxn ang="0">
                  <a:pos x="29" y="18"/>
                </a:cxn>
                <a:cxn ang="0">
                  <a:pos x="19" y="18"/>
                </a:cxn>
                <a:cxn ang="0">
                  <a:pos x="14" y="16"/>
                </a:cxn>
                <a:cxn ang="0">
                  <a:pos x="10" y="14"/>
                </a:cxn>
                <a:cxn ang="0">
                  <a:pos x="6" y="10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5"/>
                </a:cxn>
                <a:cxn ang="0">
                  <a:pos x="22" y="9"/>
                </a:cxn>
                <a:cxn ang="0">
                  <a:pos x="25" y="11"/>
                </a:cxn>
                <a:cxn ang="0">
                  <a:pos x="33" y="13"/>
                </a:cxn>
                <a:cxn ang="0">
                  <a:pos x="34" y="16"/>
                </a:cxn>
                <a:cxn ang="0">
                  <a:pos x="36" y="18"/>
                </a:cxn>
              </a:cxnLst>
              <a:rect l="0" t="0" r="r" b="b"/>
              <a:pathLst>
                <a:path w="37" h="21">
                  <a:moveTo>
                    <a:pt x="36" y="18"/>
                  </a:moveTo>
                  <a:lnTo>
                    <a:pt x="36" y="19"/>
                  </a:lnTo>
                  <a:lnTo>
                    <a:pt x="35" y="20"/>
                  </a:lnTo>
                  <a:lnTo>
                    <a:pt x="33" y="19"/>
                  </a:lnTo>
                  <a:lnTo>
                    <a:pt x="29" y="18"/>
                  </a:lnTo>
                  <a:lnTo>
                    <a:pt x="19" y="18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5"/>
                  </a:lnTo>
                  <a:lnTo>
                    <a:pt x="22" y="9"/>
                  </a:lnTo>
                  <a:lnTo>
                    <a:pt x="25" y="11"/>
                  </a:lnTo>
                  <a:lnTo>
                    <a:pt x="33" y="13"/>
                  </a:lnTo>
                  <a:lnTo>
                    <a:pt x="34" y="16"/>
                  </a:lnTo>
                  <a:lnTo>
                    <a:pt x="36" y="1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17" name="Freeform 46"/>
            <p:cNvSpPr>
              <a:spLocks/>
            </p:cNvSpPr>
            <p:nvPr/>
          </p:nvSpPr>
          <p:spPr bwMode="auto">
            <a:xfrm>
              <a:off x="3828" y="3446"/>
              <a:ext cx="11" cy="6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5" y="5"/>
                </a:cxn>
                <a:cxn ang="0">
                  <a:pos x="13" y="7"/>
                </a:cxn>
                <a:cxn ang="0">
                  <a:pos x="10" y="8"/>
                </a:cxn>
                <a:cxn ang="0">
                  <a:pos x="7" y="8"/>
                </a:cxn>
              </a:cxnLst>
              <a:rect l="0" t="0" r="r" b="b"/>
              <a:pathLst>
                <a:path w="16" h="9">
                  <a:moveTo>
                    <a:pt x="7" y="8"/>
                  </a:moveTo>
                  <a:lnTo>
                    <a:pt x="6" y="6"/>
                  </a:lnTo>
                  <a:lnTo>
                    <a:pt x="4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7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18" name="Freeform 47"/>
            <p:cNvSpPr>
              <a:spLocks/>
            </p:cNvSpPr>
            <p:nvPr/>
          </p:nvSpPr>
          <p:spPr bwMode="auto">
            <a:xfrm>
              <a:off x="3991" y="3511"/>
              <a:ext cx="4" cy="3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5" y="4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5" y="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19" name="Freeform 48"/>
            <p:cNvSpPr>
              <a:spLocks/>
            </p:cNvSpPr>
            <p:nvPr/>
          </p:nvSpPr>
          <p:spPr bwMode="auto">
            <a:xfrm>
              <a:off x="4516" y="3509"/>
              <a:ext cx="18" cy="8"/>
            </a:xfrm>
            <a:custGeom>
              <a:avLst/>
              <a:gdLst/>
              <a:ahLst/>
              <a:cxnLst>
                <a:cxn ang="0">
                  <a:pos x="19" y="11"/>
                </a:cxn>
                <a:cxn ang="0">
                  <a:pos x="17" y="10"/>
                </a:cxn>
                <a:cxn ang="0">
                  <a:pos x="12" y="10"/>
                </a:cxn>
                <a:cxn ang="0">
                  <a:pos x="9" y="11"/>
                </a:cxn>
                <a:cxn ang="0">
                  <a:pos x="5" y="11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8" y="0"/>
                </a:cxn>
                <a:cxn ang="0">
                  <a:pos x="26" y="7"/>
                </a:cxn>
                <a:cxn ang="0">
                  <a:pos x="24" y="10"/>
                </a:cxn>
                <a:cxn ang="0">
                  <a:pos x="19" y="11"/>
                </a:cxn>
              </a:cxnLst>
              <a:rect l="0" t="0" r="r" b="b"/>
              <a:pathLst>
                <a:path w="27" h="12">
                  <a:moveTo>
                    <a:pt x="19" y="11"/>
                  </a:moveTo>
                  <a:lnTo>
                    <a:pt x="17" y="10"/>
                  </a:lnTo>
                  <a:lnTo>
                    <a:pt x="12" y="10"/>
                  </a:lnTo>
                  <a:lnTo>
                    <a:pt x="9" y="11"/>
                  </a:lnTo>
                  <a:lnTo>
                    <a:pt x="5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18" y="0"/>
                  </a:lnTo>
                  <a:lnTo>
                    <a:pt x="26" y="7"/>
                  </a:lnTo>
                  <a:lnTo>
                    <a:pt x="24" y="10"/>
                  </a:lnTo>
                  <a:lnTo>
                    <a:pt x="19" y="1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20" name="Freeform 49"/>
            <p:cNvSpPr>
              <a:spLocks/>
            </p:cNvSpPr>
            <p:nvPr/>
          </p:nvSpPr>
          <p:spPr bwMode="auto">
            <a:xfrm>
              <a:off x="3997" y="3511"/>
              <a:ext cx="5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4" y="7"/>
                </a:cxn>
                <a:cxn ang="0">
                  <a:pos x="0" y="4"/>
                </a:cxn>
              </a:cxnLst>
              <a:rect l="0" t="0" r="r" b="b"/>
              <a:pathLst>
                <a:path w="7" h="8">
                  <a:moveTo>
                    <a:pt x="0" y="4"/>
                  </a:moveTo>
                  <a:lnTo>
                    <a:pt x="1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4" y="7"/>
                  </a:lnTo>
                  <a:lnTo>
                    <a:pt x="0" y="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21" name="Freeform 50"/>
            <p:cNvSpPr>
              <a:spLocks/>
            </p:cNvSpPr>
            <p:nvPr/>
          </p:nvSpPr>
          <p:spPr bwMode="auto">
            <a:xfrm>
              <a:off x="4009" y="3518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22" name="Freeform 51"/>
            <p:cNvSpPr>
              <a:spLocks/>
            </p:cNvSpPr>
            <p:nvPr/>
          </p:nvSpPr>
          <p:spPr bwMode="auto">
            <a:xfrm>
              <a:off x="4022" y="3516"/>
              <a:ext cx="7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6" y="3"/>
                </a:cxn>
              </a:cxnLst>
              <a:rect l="0" t="0" r="r" b="b"/>
              <a:pathLst>
                <a:path w="11" h="7">
                  <a:moveTo>
                    <a:pt x="6" y="3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4"/>
                  </a:lnTo>
                  <a:lnTo>
                    <a:pt x="6" y="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23" name="Freeform 52"/>
            <p:cNvSpPr>
              <a:spLocks/>
            </p:cNvSpPr>
            <p:nvPr/>
          </p:nvSpPr>
          <p:spPr bwMode="auto">
            <a:xfrm>
              <a:off x="4079" y="3522"/>
              <a:ext cx="6" cy="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6" y="0"/>
                </a:cxn>
              </a:cxnLst>
              <a:rect l="0" t="0" r="r" b="b"/>
              <a:pathLst>
                <a:path w="9" h="4">
                  <a:moveTo>
                    <a:pt x="6" y="0"/>
                  </a:moveTo>
                  <a:lnTo>
                    <a:pt x="8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6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24" name="Freeform 53"/>
            <p:cNvSpPr>
              <a:spLocks/>
            </p:cNvSpPr>
            <p:nvPr/>
          </p:nvSpPr>
          <p:spPr bwMode="auto">
            <a:xfrm>
              <a:off x="4536" y="3527"/>
              <a:ext cx="20" cy="11"/>
            </a:xfrm>
            <a:custGeom>
              <a:avLst/>
              <a:gdLst/>
              <a:ahLst/>
              <a:cxnLst>
                <a:cxn ang="0">
                  <a:pos x="27" y="16"/>
                </a:cxn>
                <a:cxn ang="0">
                  <a:pos x="25" y="15"/>
                </a:cxn>
                <a:cxn ang="0">
                  <a:pos x="23" y="13"/>
                </a:cxn>
                <a:cxn ang="0">
                  <a:pos x="22" y="12"/>
                </a:cxn>
                <a:cxn ang="0">
                  <a:pos x="19" y="11"/>
                </a:cxn>
                <a:cxn ang="0">
                  <a:pos x="19" y="7"/>
                </a:cxn>
                <a:cxn ang="0">
                  <a:pos x="17" y="8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11" y="8"/>
                </a:cxn>
                <a:cxn ang="0">
                  <a:pos x="10" y="7"/>
                </a:cxn>
                <a:cxn ang="0">
                  <a:pos x="3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7" y="8"/>
                </a:cxn>
                <a:cxn ang="0">
                  <a:pos x="29" y="11"/>
                </a:cxn>
                <a:cxn ang="0">
                  <a:pos x="27" y="16"/>
                </a:cxn>
              </a:cxnLst>
              <a:rect l="0" t="0" r="r" b="b"/>
              <a:pathLst>
                <a:path w="30" h="17">
                  <a:moveTo>
                    <a:pt x="27" y="16"/>
                  </a:moveTo>
                  <a:lnTo>
                    <a:pt x="25" y="15"/>
                  </a:lnTo>
                  <a:lnTo>
                    <a:pt x="23" y="13"/>
                  </a:lnTo>
                  <a:lnTo>
                    <a:pt x="22" y="12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7" y="8"/>
                  </a:lnTo>
                  <a:lnTo>
                    <a:pt x="29" y="11"/>
                  </a:lnTo>
                  <a:lnTo>
                    <a:pt x="27" y="1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25" name="Freeform 54"/>
            <p:cNvSpPr>
              <a:spLocks/>
            </p:cNvSpPr>
            <p:nvPr/>
          </p:nvSpPr>
          <p:spPr bwMode="auto">
            <a:xfrm>
              <a:off x="4615" y="3590"/>
              <a:ext cx="9" cy="9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3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0" y="6"/>
                </a:cxn>
                <a:cxn ang="0">
                  <a:pos x="13" y="11"/>
                </a:cxn>
              </a:cxnLst>
              <a:rect l="0" t="0" r="r" b="b"/>
              <a:pathLst>
                <a:path w="14" h="12">
                  <a:moveTo>
                    <a:pt x="13" y="11"/>
                  </a:moveTo>
                  <a:lnTo>
                    <a:pt x="9" y="10"/>
                  </a:lnTo>
                  <a:lnTo>
                    <a:pt x="7" y="7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9" y="2"/>
                  </a:lnTo>
                  <a:lnTo>
                    <a:pt x="10" y="6"/>
                  </a:lnTo>
                  <a:lnTo>
                    <a:pt x="13" y="1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26" name="Freeform 55"/>
            <p:cNvSpPr>
              <a:spLocks/>
            </p:cNvSpPr>
            <p:nvPr/>
          </p:nvSpPr>
          <p:spPr bwMode="auto">
            <a:xfrm>
              <a:off x="4625" y="3601"/>
              <a:ext cx="8" cy="8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7" y="6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11" y="11"/>
                </a:cxn>
                <a:cxn ang="0">
                  <a:pos x="10" y="11"/>
                </a:cxn>
              </a:cxnLst>
              <a:rect l="0" t="0" r="r" b="b"/>
              <a:pathLst>
                <a:path w="12" h="12">
                  <a:moveTo>
                    <a:pt x="10" y="11"/>
                  </a:moveTo>
                  <a:lnTo>
                    <a:pt x="7" y="6"/>
                  </a:lnTo>
                  <a:lnTo>
                    <a:pt x="5" y="4"/>
                  </a:ln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8" y="3"/>
                  </a:lnTo>
                  <a:lnTo>
                    <a:pt x="11" y="11"/>
                  </a:lnTo>
                  <a:lnTo>
                    <a:pt x="10" y="1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27" name="Freeform 56"/>
            <p:cNvSpPr>
              <a:spLocks/>
            </p:cNvSpPr>
            <p:nvPr/>
          </p:nvSpPr>
          <p:spPr bwMode="auto">
            <a:xfrm>
              <a:off x="2050" y="1415"/>
              <a:ext cx="29" cy="21"/>
            </a:xfrm>
            <a:custGeom>
              <a:avLst/>
              <a:gdLst/>
              <a:ahLst/>
              <a:cxnLst>
                <a:cxn ang="0">
                  <a:pos x="28" y="27"/>
                </a:cxn>
                <a:cxn ang="0">
                  <a:pos x="26" y="25"/>
                </a:cxn>
                <a:cxn ang="0">
                  <a:pos x="24" y="24"/>
                </a:cxn>
                <a:cxn ang="0">
                  <a:pos x="22" y="22"/>
                </a:cxn>
                <a:cxn ang="0">
                  <a:pos x="21" y="21"/>
                </a:cxn>
                <a:cxn ang="0">
                  <a:pos x="18" y="20"/>
                </a:cxn>
                <a:cxn ang="0">
                  <a:pos x="18" y="14"/>
                </a:cxn>
                <a:cxn ang="0">
                  <a:pos x="17" y="13"/>
                </a:cxn>
                <a:cxn ang="0">
                  <a:pos x="14" y="11"/>
                </a:cxn>
                <a:cxn ang="0">
                  <a:pos x="10" y="11"/>
                </a:cxn>
                <a:cxn ang="0">
                  <a:pos x="8" y="12"/>
                </a:cxn>
                <a:cxn ang="0">
                  <a:pos x="6" y="10"/>
                </a:cxn>
                <a:cxn ang="0">
                  <a:pos x="3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7" y="5"/>
                </a:cxn>
                <a:cxn ang="0">
                  <a:pos x="8" y="7"/>
                </a:cxn>
                <a:cxn ang="0">
                  <a:pos x="11" y="6"/>
                </a:cxn>
                <a:cxn ang="0">
                  <a:pos x="13" y="3"/>
                </a:cxn>
                <a:cxn ang="0">
                  <a:pos x="15" y="4"/>
                </a:cxn>
                <a:cxn ang="0">
                  <a:pos x="17" y="5"/>
                </a:cxn>
                <a:cxn ang="0">
                  <a:pos x="18" y="2"/>
                </a:cxn>
                <a:cxn ang="0">
                  <a:pos x="22" y="3"/>
                </a:cxn>
                <a:cxn ang="0">
                  <a:pos x="27" y="8"/>
                </a:cxn>
                <a:cxn ang="0">
                  <a:pos x="28" y="11"/>
                </a:cxn>
                <a:cxn ang="0">
                  <a:pos x="29" y="11"/>
                </a:cxn>
                <a:cxn ang="0">
                  <a:pos x="32" y="13"/>
                </a:cxn>
                <a:cxn ang="0">
                  <a:pos x="31" y="15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9" y="16"/>
                </a:cxn>
                <a:cxn ang="0">
                  <a:pos x="41" y="16"/>
                </a:cxn>
                <a:cxn ang="0">
                  <a:pos x="42" y="18"/>
                </a:cxn>
                <a:cxn ang="0">
                  <a:pos x="41" y="22"/>
                </a:cxn>
                <a:cxn ang="0">
                  <a:pos x="38" y="24"/>
                </a:cxn>
                <a:cxn ang="0">
                  <a:pos x="40" y="25"/>
                </a:cxn>
                <a:cxn ang="0">
                  <a:pos x="39" y="27"/>
                </a:cxn>
                <a:cxn ang="0">
                  <a:pos x="36" y="30"/>
                </a:cxn>
                <a:cxn ang="0">
                  <a:pos x="33" y="28"/>
                </a:cxn>
                <a:cxn ang="0">
                  <a:pos x="28" y="27"/>
                </a:cxn>
              </a:cxnLst>
              <a:rect l="0" t="0" r="r" b="b"/>
              <a:pathLst>
                <a:path w="43" h="31">
                  <a:moveTo>
                    <a:pt x="28" y="27"/>
                  </a:moveTo>
                  <a:lnTo>
                    <a:pt x="26" y="25"/>
                  </a:lnTo>
                  <a:lnTo>
                    <a:pt x="24" y="24"/>
                  </a:lnTo>
                  <a:lnTo>
                    <a:pt x="22" y="22"/>
                  </a:lnTo>
                  <a:lnTo>
                    <a:pt x="21" y="21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4" y="11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7"/>
                  </a:lnTo>
                  <a:lnTo>
                    <a:pt x="11" y="6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7" y="5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2" y="13"/>
                  </a:lnTo>
                  <a:lnTo>
                    <a:pt x="31" y="15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1" y="22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3" y="28"/>
                  </a:lnTo>
                  <a:lnTo>
                    <a:pt x="28" y="2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28" name="Freeform 57"/>
            <p:cNvSpPr>
              <a:spLocks/>
            </p:cNvSpPr>
            <p:nvPr/>
          </p:nvSpPr>
          <p:spPr bwMode="auto">
            <a:xfrm>
              <a:off x="2051" y="1434"/>
              <a:ext cx="16" cy="14"/>
            </a:xfrm>
            <a:custGeom>
              <a:avLst/>
              <a:gdLst/>
              <a:ahLst/>
              <a:cxnLst>
                <a:cxn ang="0">
                  <a:pos x="14" y="21"/>
                </a:cxn>
                <a:cxn ang="0">
                  <a:pos x="12" y="19"/>
                </a:cxn>
                <a:cxn ang="0">
                  <a:pos x="10" y="18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4" y="12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1" y="7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4"/>
                </a:cxn>
                <a:cxn ang="0">
                  <a:pos x="14" y="6"/>
                </a:cxn>
                <a:cxn ang="0">
                  <a:pos x="20" y="10"/>
                </a:cxn>
                <a:cxn ang="0">
                  <a:pos x="21" y="11"/>
                </a:cxn>
                <a:cxn ang="0">
                  <a:pos x="22" y="13"/>
                </a:cxn>
                <a:cxn ang="0">
                  <a:pos x="22" y="16"/>
                </a:cxn>
                <a:cxn ang="0">
                  <a:pos x="16" y="16"/>
                </a:cxn>
                <a:cxn ang="0">
                  <a:pos x="14" y="21"/>
                </a:cxn>
              </a:cxnLst>
              <a:rect l="0" t="0" r="r" b="b"/>
              <a:pathLst>
                <a:path w="23" h="22">
                  <a:moveTo>
                    <a:pt x="14" y="21"/>
                  </a:moveTo>
                  <a:lnTo>
                    <a:pt x="12" y="19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14" y="6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16" y="16"/>
                  </a:lnTo>
                  <a:lnTo>
                    <a:pt x="14" y="2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29" name="Freeform 58"/>
            <p:cNvSpPr>
              <a:spLocks/>
            </p:cNvSpPr>
            <p:nvPr/>
          </p:nvSpPr>
          <p:spPr bwMode="auto">
            <a:xfrm>
              <a:off x="2029" y="1453"/>
              <a:ext cx="19" cy="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18" y="3"/>
                </a:cxn>
                <a:cxn ang="0">
                  <a:pos x="21" y="4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8" y="8"/>
                </a:cxn>
                <a:cxn ang="0">
                  <a:pos x="27" y="11"/>
                </a:cxn>
                <a:cxn ang="0">
                  <a:pos x="24" y="10"/>
                </a:cxn>
                <a:cxn ang="0">
                  <a:pos x="18" y="7"/>
                </a:cxn>
                <a:cxn ang="0">
                  <a:pos x="16" y="8"/>
                </a:cxn>
                <a:cxn ang="0">
                  <a:pos x="14" y="7"/>
                </a:cxn>
                <a:cxn ang="0">
                  <a:pos x="9" y="7"/>
                </a:cxn>
                <a:cxn ang="0">
                  <a:pos x="8" y="10"/>
                </a:cxn>
                <a:cxn ang="0">
                  <a:pos x="5" y="15"/>
                </a:cxn>
                <a:cxn ang="0">
                  <a:pos x="5" y="17"/>
                </a:cxn>
                <a:cxn ang="0">
                  <a:pos x="5" y="20"/>
                </a:cxn>
                <a:cxn ang="0">
                  <a:pos x="5" y="22"/>
                </a:cxn>
                <a:cxn ang="0">
                  <a:pos x="5" y="25"/>
                </a:cxn>
                <a:cxn ang="0">
                  <a:pos x="5" y="27"/>
                </a:cxn>
                <a:cxn ang="0">
                  <a:pos x="7" y="33"/>
                </a:cxn>
                <a:cxn ang="0">
                  <a:pos x="8" y="35"/>
                </a:cxn>
                <a:cxn ang="0">
                  <a:pos x="10" y="41"/>
                </a:cxn>
                <a:cxn ang="0">
                  <a:pos x="9" y="43"/>
                </a:cxn>
                <a:cxn ang="0">
                  <a:pos x="7" y="44"/>
                </a:cxn>
                <a:cxn ang="0">
                  <a:pos x="4" y="38"/>
                </a:cxn>
                <a:cxn ang="0">
                  <a:pos x="4" y="36"/>
                </a:cxn>
                <a:cxn ang="0">
                  <a:pos x="2" y="29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2" y="13"/>
                </a:cxn>
                <a:cxn ang="0">
                  <a:pos x="2" y="8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0"/>
                </a:cxn>
                <a:cxn ang="0">
                  <a:pos x="14" y="0"/>
                </a:cxn>
              </a:cxnLst>
              <a:rect l="0" t="0" r="r" b="b"/>
              <a:pathLst>
                <a:path w="29" h="45">
                  <a:moveTo>
                    <a:pt x="14" y="0"/>
                  </a:moveTo>
                  <a:lnTo>
                    <a:pt x="16" y="4"/>
                  </a:lnTo>
                  <a:lnTo>
                    <a:pt x="18" y="3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7" y="11"/>
                  </a:lnTo>
                  <a:lnTo>
                    <a:pt x="24" y="10"/>
                  </a:lnTo>
                  <a:lnTo>
                    <a:pt x="18" y="7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9" y="7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10" y="41"/>
                  </a:lnTo>
                  <a:lnTo>
                    <a:pt x="9" y="43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29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2" y="8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0"/>
                  </a:lnTo>
                  <a:lnTo>
                    <a:pt x="14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30" name="Freeform 59"/>
            <p:cNvSpPr>
              <a:spLocks/>
            </p:cNvSpPr>
            <p:nvPr/>
          </p:nvSpPr>
          <p:spPr bwMode="auto">
            <a:xfrm>
              <a:off x="1885" y="1581"/>
              <a:ext cx="3" cy="4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31" name="Line 60"/>
            <p:cNvSpPr>
              <a:spLocks noChangeShapeType="1"/>
            </p:cNvSpPr>
            <p:nvPr/>
          </p:nvSpPr>
          <p:spPr bwMode="auto">
            <a:xfrm flipV="1">
              <a:off x="1912" y="1675"/>
              <a:ext cx="1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32" name="Freeform 61"/>
            <p:cNvSpPr>
              <a:spLocks/>
            </p:cNvSpPr>
            <p:nvPr/>
          </p:nvSpPr>
          <p:spPr bwMode="auto">
            <a:xfrm>
              <a:off x="1912" y="1675"/>
              <a:ext cx="3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3"/>
                </a:cxn>
                <a:cxn ang="0">
                  <a:pos x="1" y="4"/>
                </a:cxn>
                <a:cxn ang="0">
                  <a:pos x="0" y="2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4" y="3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33" name="Freeform 62"/>
            <p:cNvSpPr>
              <a:spLocks/>
            </p:cNvSpPr>
            <p:nvPr/>
          </p:nvSpPr>
          <p:spPr bwMode="auto">
            <a:xfrm>
              <a:off x="1945" y="1933"/>
              <a:ext cx="9" cy="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0" y="9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11" y="4"/>
                </a:cxn>
                <a:cxn ang="0">
                  <a:pos x="14" y="4"/>
                </a:cxn>
                <a:cxn ang="0">
                  <a:pos x="13" y="10"/>
                </a:cxn>
              </a:cxnLst>
              <a:rect l="0" t="0" r="r" b="b"/>
              <a:pathLst>
                <a:path w="15" h="11">
                  <a:moveTo>
                    <a:pt x="13" y="10"/>
                  </a:moveTo>
                  <a:lnTo>
                    <a:pt x="10" y="9"/>
                  </a:lnTo>
                  <a:lnTo>
                    <a:pt x="6" y="7"/>
                  </a:lnTo>
                  <a:lnTo>
                    <a:pt x="5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3" y="1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34" name="Freeform 63"/>
            <p:cNvSpPr>
              <a:spLocks/>
            </p:cNvSpPr>
            <p:nvPr/>
          </p:nvSpPr>
          <p:spPr bwMode="auto">
            <a:xfrm>
              <a:off x="2086" y="1938"/>
              <a:ext cx="13" cy="37"/>
            </a:xfrm>
            <a:custGeom>
              <a:avLst/>
              <a:gdLst/>
              <a:ahLst/>
              <a:cxnLst>
                <a:cxn ang="0">
                  <a:pos x="18" y="31"/>
                </a:cxn>
                <a:cxn ang="0">
                  <a:pos x="16" y="29"/>
                </a:cxn>
                <a:cxn ang="0">
                  <a:pos x="15" y="27"/>
                </a:cxn>
                <a:cxn ang="0">
                  <a:pos x="11" y="24"/>
                </a:cxn>
                <a:cxn ang="0">
                  <a:pos x="9" y="24"/>
                </a:cxn>
                <a:cxn ang="0">
                  <a:pos x="7" y="28"/>
                </a:cxn>
                <a:cxn ang="0">
                  <a:pos x="7" y="32"/>
                </a:cxn>
                <a:cxn ang="0">
                  <a:pos x="9" y="34"/>
                </a:cxn>
                <a:cxn ang="0">
                  <a:pos x="9" y="37"/>
                </a:cxn>
                <a:cxn ang="0">
                  <a:pos x="11" y="38"/>
                </a:cxn>
                <a:cxn ang="0">
                  <a:pos x="15" y="41"/>
                </a:cxn>
                <a:cxn ang="0">
                  <a:pos x="17" y="43"/>
                </a:cxn>
                <a:cxn ang="0">
                  <a:pos x="15" y="47"/>
                </a:cxn>
                <a:cxn ang="0">
                  <a:pos x="15" y="50"/>
                </a:cxn>
                <a:cxn ang="0">
                  <a:pos x="13" y="56"/>
                </a:cxn>
                <a:cxn ang="0">
                  <a:pos x="11" y="56"/>
                </a:cxn>
                <a:cxn ang="0">
                  <a:pos x="9" y="48"/>
                </a:cxn>
                <a:cxn ang="0">
                  <a:pos x="6" y="45"/>
                </a:cxn>
                <a:cxn ang="0">
                  <a:pos x="4" y="42"/>
                </a:cxn>
                <a:cxn ang="0">
                  <a:pos x="0" y="36"/>
                </a:cxn>
                <a:cxn ang="0">
                  <a:pos x="0" y="34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8" y="13"/>
                </a:cxn>
                <a:cxn ang="0">
                  <a:pos x="7" y="10"/>
                </a:cxn>
                <a:cxn ang="0">
                  <a:pos x="8" y="9"/>
                </a:cxn>
                <a:cxn ang="0">
                  <a:pos x="7" y="5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5" y="6"/>
                </a:cxn>
                <a:cxn ang="0">
                  <a:pos x="12" y="12"/>
                </a:cxn>
                <a:cxn ang="0">
                  <a:pos x="10" y="20"/>
                </a:cxn>
                <a:cxn ang="0">
                  <a:pos x="11" y="20"/>
                </a:cxn>
                <a:cxn ang="0">
                  <a:pos x="14" y="22"/>
                </a:cxn>
                <a:cxn ang="0">
                  <a:pos x="16" y="26"/>
                </a:cxn>
                <a:cxn ang="0">
                  <a:pos x="20" y="27"/>
                </a:cxn>
                <a:cxn ang="0">
                  <a:pos x="20" y="30"/>
                </a:cxn>
                <a:cxn ang="0">
                  <a:pos x="18" y="31"/>
                </a:cxn>
              </a:cxnLst>
              <a:rect l="0" t="0" r="r" b="b"/>
              <a:pathLst>
                <a:path w="21" h="57">
                  <a:moveTo>
                    <a:pt x="18" y="31"/>
                  </a:moveTo>
                  <a:lnTo>
                    <a:pt x="16" y="29"/>
                  </a:lnTo>
                  <a:lnTo>
                    <a:pt x="15" y="27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11" y="38"/>
                  </a:lnTo>
                  <a:lnTo>
                    <a:pt x="15" y="41"/>
                  </a:lnTo>
                  <a:lnTo>
                    <a:pt x="17" y="43"/>
                  </a:lnTo>
                  <a:lnTo>
                    <a:pt x="15" y="47"/>
                  </a:lnTo>
                  <a:lnTo>
                    <a:pt x="15" y="50"/>
                  </a:lnTo>
                  <a:lnTo>
                    <a:pt x="13" y="56"/>
                  </a:lnTo>
                  <a:lnTo>
                    <a:pt x="11" y="56"/>
                  </a:lnTo>
                  <a:lnTo>
                    <a:pt x="9" y="48"/>
                  </a:lnTo>
                  <a:lnTo>
                    <a:pt x="6" y="45"/>
                  </a:lnTo>
                  <a:lnTo>
                    <a:pt x="4" y="42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8" y="13"/>
                  </a:lnTo>
                  <a:lnTo>
                    <a:pt x="7" y="10"/>
                  </a:lnTo>
                  <a:lnTo>
                    <a:pt x="8" y="9"/>
                  </a:lnTo>
                  <a:lnTo>
                    <a:pt x="7" y="5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5" y="6"/>
                  </a:lnTo>
                  <a:lnTo>
                    <a:pt x="12" y="12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4" y="22"/>
                  </a:lnTo>
                  <a:lnTo>
                    <a:pt x="16" y="26"/>
                  </a:lnTo>
                  <a:lnTo>
                    <a:pt x="20" y="27"/>
                  </a:lnTo>
                  <a:lnTo>
                    <a:pt x="20" y="30"/>
                  </a:lnTo>
                  <a:lnTo>
                    <a:pt x="18" y="3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35" name="Freeform 64"/>
            <p:cNvSpPr>
              <a:spLocks/>
            </p:cNvSpPr>
            <p:nvPr/>
          </p:nvSpPr>
          <p:spPr bwMode="auto">
            <a:xfrm>
              <a:off x="2299" y="1779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36" name="Line 65"/>
            <p:cNvSpPr>
              <a:spLocks noChangeShapeType="1"/>
            </p:cNvSpPr>
            <p:nvPr/>
          </p:nvSpPr>
          <p:spPr bwMode="auto">
            <a:xfrm>
              <a:off x="2299" y="1782"/>
              <a:ext cx="2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37" name="Freeform 66"/>
            <p:cNvSpPr>
              <a:spLocks/>
            </p:cNvSpPr>
            <p:nvPr/>
          </p:nvSpPr>
          <p:spPr bwMode="auto">
            <a:xfrm>
              <a:off x="1804" y="1311"/>
              <a:ext cx="438" cy="633"/>
            </a:xfrm>
            <a:custGeom>
              <a:avLst/>
              <a:gdLst/>
              <a:ahLst/>
              <a:cxnLst>
                <a:cxn ang="0">
                  <a:pos x="337" y="144"/>
                </a:cxn>
                <a:cxn ang="0">
                  <a:pos x="334" y="148"/>
                </a:cxn>
                <a:cxn ang="0">
                  <a:pos x="350" y="169"/>
                </a:cxn>
                <a:cxn ang="0">
                  <a:pos x="373" y="187"/>
                </a:cxn>
                <a:cxn ang="0">
                  <a:pos x="372" y="235"/>
                </a:cxn>
                <a:cxn ang="0">
                  <a:pos x="360" y="283"/>
                </a:cxn>
                <a:cxn ang="0">
                  <a:pos x="365" y="332"/>
                </a:cxn>
                <a:cxn ang="0">
                  <a:pos x="381" y="385"/>
                </a:cxn>
                <a:cxn ang="0">
                  <a:pos x="377" y="479"/>
                </a:cxn>
                <a:cxn ang="0">
                  <a:pos x="377" y="522"/>
                </a:cxn>
                <a:cxn ang="0">
                  <a:pos x="395" y="539"/>
                </a:cxn>
                <a:cxn ang="0">
                  <a:pos x="412" y="557"/>
                </a:cxn>
                <a:cxn ang="0">
                  <a:pos x="430" y="581"/>
                </a:cxn>
                <a:cxn ang="0">
                  <a:pos x="455" y="610"/>
                </a:cxn>
                <a:cxn ang="0">
                  <a:pos x="485" y="645"/>
                </a:cxn>
                <a:cxn ang="0">
                  <a:pos x="514" y="669"/>
                </a:cxn>
                <a:cxn ang="0">
                  <a:pos x="536" y="704"/>
                </a:cxn>
                <a:cxn ang="0">
                  <a:pos x="541" y="722"/>
                </a:cxn>
                <a:cxn ang="0">
                  <a:pos x="536" y="749"/>
                </a:cxn>
                <a:cxn ang="0">
                  <a:pos x="550" y="769"/>
                </a:cxn>
                <a:cxn ang="0">
                  <a:pos x="566" y="759"/>
                </a:cxn>
                <a:cxn ang="0">
                  <a:pos x="568" y="789"/>
                </a:cxn>
                <a:cxn ang="0">
                  <a:pos x="588" y="790"/>
                </a:cxn>
                <a:cxn ang="0">
                  <a:pos x="599" y="843"/>
                </a:cxn>
                <a:cxn ang="0">
                  <a:pos x="623" y="852"/>
                </a:cxn>
                <a:cxn ang="0">
                  <a:pos x="646" y="862"/>
                </a:cxn>
                <a:cxn ang="0">
                  <a:pos x="657" y="906"/>
                </a:cxn>
                <a:cxn ang="0">
                  <a:pos x="642" y="952"/>
                </a:cxn>
                <a:cxn ang="0">
                  <a:pos x="422" y="912"/>
                </a:cxn>
                <a:cxn ang="0">
                  <a:pos x="436" y="859"/>
                </a:cxn>
                <a:cxn ang="0">
                  <a:pos x="427" y="819"/>
                </a:cxn>
                <a:cxn ang="0">
                  <a:pos x="412" y="808"/>
                </a:cxn>
                <a:cxn ang="0">
                  <a:pos x="406" y="786"/>
                </a:cxn>
                <a:cxn ang="0">
                  <a:pos x="388" y="755"/>
                </a:cxn>
                <a:cxn ang="0">
                  <a:pos x="365" y="744"/>
                </a:cxn>
                <a:cxn ang="0">
                  <a:pos x="355" y="717"/>
                </a:cxn>
                <a:cxn ang="0">
                  <a:pos x="339" y="695"/>
                </a:cxn>
                <a:cxn ang="0">
                  <a:pos x="290" y="647"/>
                </a:cxn>
                <a:cxn ang="0">
                  <a:pos x="247" y="619"/>
                </a:cxn>
                <a:cxn ang="0">
                  <a:pos x="226" y="599"/>
                </a:cxn>
                <a:cxn ang="0">
                  <a:pos x="194" y="579"/>
                </a:cxn>
                <a:cxn ang="0">
                  <a:pos x="184" y="529"/>
                </a:cxn>
                <a:cxn ang="0">
                  <a:pos x="177" y="501"/>
                </a:cxn>
                <a:cxn ang="0">
                  <a:pos x="178" y="457"/>
                </a:cxn>
                <a:cxn ang="0">
                  <a:pos x="154" y="435"/>
                </a:cxn>
                <a:cxn ang="0">
                  <a:pos x="158" y="411"/>
                </a:cxn>
                <a:cxn ang="0">
                  <a:pos x="156" y="427"/>
                </a:cxn>
                <a:cxn ang="0">
                  <a:pos x="151" y="437"/>
                </a:cxn>
                <a:cxn ang="0">
                  <a:pos x="137" y="349"/>
                </a:cxn>
                <a:cxn ang="0">
                  <a:pos x="111" y="315"/>
                </a:cxn>
                <a:cxn ang="0">
                  <a:pos x="114" y="282"/>
                </a:cxn>
                <a:cxn ang="0">
                  <a:pos x="91" y="235"/>
                </a:cxn>
                <a:cxn ang="0">
                  <a:pos x="73" y="210"/>
                </a:cxn>
                <a:cxn ang="0">
                  <a:pos x="69" y="193"/>
                </a:cxn>
                <a:cxn ang="0">
                  <a:pos x="54" y="159"/>
                </a:cxn>
                <a:cxn ang="0">
                  <a:pos x="78" y="154"/>
                </a:cxn>
                <a:cxn ang="0">
                  <a:pos x="83" y="147"/>
                </a:cxn>
                <a:cxn ang="0">
                  <a:pos x="58" y="123"/>
                </a:cxn>
                <a:cxn ang="0">
                  <a:pos x="37" y="90"/>
                </a:cxn>
                <a:cxn ang="0">
                  <a:pos x="21" y="53"/>
                </a:cxn>
                <a:cxn ang="0">
                  <a:pos x="371" y="71"/>
                </a:cxn>
                <a:cxn ang="0">
                  <a:pos x="374" y="111"/>
                </a:cxn>
                <a:cxn ang="0">
                  <a:pos x="365" y="177"/>
                </a:cxn>
              </a:cxnLst>
              <a:rect l="0" t="0" r="r" b="b"/>
              <a:pathLst>
                <a:path w="660" h="953">
                  <a:moveTo>
                    <a:pt x="365" y="177"/>
                  </a:moveTo>
                  <a:lnTo>
                    <a:pt x="364" y="171"/>
                  </a:lnTo>
                  <a:lnTo>
                    <a:pt x="359" y="166"/>
                  </a:lnTo>
                  <a:lnTo>
                    <a:pt x="351" y="157"/>
                  </a:lnTo>
                  <a:lnTo>
                    <a:pt x="345" y="153"/>
                  </a:lnTo>
                  <a:lnTo>
                    <a:pt x="341" y="151"/>
                  </a:lnTo>
                  <a:lnTo>
                    <a:pt x="339" y="151"/>
                  </a:lnTo>
                  <a:lnTo>
                    <a:pt x="337" y="144"/>
                  </a:lnTo>
                  <a:lnTo>
                    <a:pt x="337" y="141"/>
                  </a:lnTo>
                  <a:lnTo>
                    <a:pt x="335" y="137"/>
                  </a:lnTo>
                  <a:lnTo>
                    <a:pt x="332" y="137"/>
                  </a:lnTo>
                  <a:lnTo>
                    <a:pt x="329" y="137"/>
                  </a:lnTo>
                  <a:lnTo>
                    <a:pt x="328" y="140"/>
                  </a:lnTo>
                  <a:lnTo>
                    <a:pt x="331" y="141"/>
                  </a:lnTo>
                  <a:lnTo>
                    <a:pt x="331" y="143"/>
                  </a:lnTo>
                  <a:lnTo>
                    <a:pt x="334" y="148"/>
                  </a:lnTo>
                  <a:lnTo>
                    <a:pt x="331" y="153"/>
                  </a:lnTo>
                  <a:lnTo>
                    <a:pt x="334" y="153"/>
                  </a:lnTo>
                  <a:lnTo>
                    <a:pt x="339" y="153"/>
                  </a:lnTo>
                  <a:lnTo>
                    <a:pt x="341" y="154"/>
                  </a:lnTo>
                  <a:lnTo>
                    <a:pt x="343" y="162"/>
                  </a:lnTo>
                  <a:lnTo>
                    <a:pt x="345" y="165"/>
                  </a:lnTo>
                  <a:lnTo>
                    <a:pt x="347" y="167"/>
                  </a:lnTo>
                  <a:lnTo>
                    <a:pt x="350" y="169"/>
                  </a:lnTo>
                  <a:lnTo>
                    <a:pt x="352" y="169"/>
                  </a:lnTo>
                  <a:lnTo>
                    <a:pt x="354" y="171"/>
                  </a:lnTo>
                  <a:lnTo>
                    <a:pt x="355" y="174"/>
                  </a:lnTo>
                  <a:lnTo>
                    <a:pt x="356" y="177"/>
                  </a:lnTo>
                  <a:lnTo>
                    <a:pt x="358" y="178"/>
                  </a:lnTo>
                  <a:lnTo>
                    <a:pt x="363" y="185"/>
                  </a:lnTo>
                  <a:lnTo>
                    <a:pt x="366" y="185"/>
                  </a:lnTo>
                  <a:lnTo>
                    <a:pt x="373" y="187"/>
                  </a:lnTo>
                  <a:lnTo>
                    <a:pt x="374" y="203"/>
                  </a:lnTo>
                  <a:lnTo>
                    <a:pt x="378" y="204"/>
                  </a:lnTo>
                  <a:lnTo>
                    <a:pt x="381" y="209"/>
                  </a:lnTo>
                  <a:lnTo>
                    <a:pt x="381" y="215"/>
                  </a:lnTo>
                  <a:lnTo>
                    <a:pt x="382" y="219"/>
                  </a:lnTo>
                  <a:lnTo>
                    <a:pt x="378" y="225"/>
                  </a:lnTo>
                  <a:lnTo>
                    <a:pt x="375" y="228"/>
                  </a:lnTo>
                  <a:lnTo>
                    <a:pt x="372" y="235"/>
                  </a:lnTo>
                  <a:lnTo>
                    <a:pt x="371" y="240"/>
                  </a:lnTo>
                  <a:lnTo>
                    <a:pt x="369" y="245"/>
                  </a:lnTo>
                  <a:lnTo>
                    <a:pt x="366" y="262"/>
                  </a:lnTo>
                  <a:lnTo>
                    <a:pt x="365" y="264"/>
                  </a:lnTo>
                  <a:lnTo>
                    <a:pt x="362" y="266"/>
                  </a:lnTo>
                  <a:lnTo>
                    <a:pt x="361" y="271"/>
                  </a:lnTo>
                  <a:lnTo>
                    <a:pt x="358" y="277"/>
                  </a:lnTo>
                  <a:lnTo>
                    <a:pt x="360" y="283"/>
                  </a:lnTo>
                  <a:lnTo>
                    <a:pt x="360" y="291"/>
                  </a:lnTo>
                  <a:lnTo>
                    <a:pt x="357" y="307"/>
                  </a:lnTo>
                  <a:lnTo>
                    <a:pt x="357" y="315"/>
                  </a:lnTo>
                  <a:lnTo>
                    <a:pt x="361" y="323"/>
                  </a:lnTo>
                  <a:lnTo>
                    <a:pt x="365" y="325"/>
                  </a:lnTo>
                  <a:lnTo>
                    <a:pt x="367" y="327"/>
                  </a:lnTo>
                  <a:lnTo>
                    <a:pt x="368" y="328"/>
                  </a:lnTo>
                  <a:lnTo>
                    <a:pt x="365" y="332"/>
                  </a:lnTo>
                  <a:lnTo>
                    <a:pt x="364" y="338"/>
                  </a:lnTo>
                  <a:lnTo>
                    <a:pt x="365" y="343"/>
                  </a:lnTo>
                  <a:lnTo>
                    <a:pt x="377" y="349"/>
                  </a:lnTo>
                  <a:lnTo>
                    <a:pt x="384" y="356"/>
                  </a:lnTo>
                  <a:lnTo>
                    <a:pt x="384" y="357"/>
                  </a:lnTo>
                  <a:lnTo>
                    <a:pt x="383" y="374"/>
                  </a:lnTo>
                  <a:lnTo>
                    <a:pt x="381" y="379"/>
                  </a:lnTo>
                  <a:lnTo>
                    <a:pt x="381" y="385"/>
                  </a:lnTo>
                  <a:lnTo>
                    <a:pt x="377" y="404"/>
                  </a:lnTo>
                  <a:lnTo>
                    <a:pt x="376" y="409"/>
                  </a:lnTo>
                  <a:lnTo>
                    <a:pt x="377" y="425"/>
                  </a:lnTo>
                  <a:lnTo>
                    <a:pt x="382" y="441"/>
                  </a:lnTo>
                  <a:lnTo>
                    <a:pt x="383" y="451"/>
                  </a:lnTo>
                  <a:lnTo>
                    <a:pt x="383" y="455"/>
                  </a:lnTo>
                  <a:lnTo>
                    <a:pt x="378" y="475"/>
                  </a:lnTo>
                  <a:lnTo>
                    <a:pt x="377" y="479"/>
                  </a:lnTo>
                  <a:lnTo>
                    <a:pt x="377" y="483"/>
                  </a:lnTo>
                  <a:lnTo>
                    <a:pt x="377" y="489"/>
                  </a:lnTo>
                  <a:lnTo>
                    <a:pt x="376" y="494"/>
                  </a:lnTo>
                  <a:lnTo>
                    <a:pt x="376" y="499"/>
                  </a:lnTo>
                  <a:lnTo>
                    <a:pt x="379" y="505"/>
                  </a:lnTo>
                  <a:lnTo>
                    <a:pt x="379" y="510"/>
                  </a:lnTo>
                  <a:lnTo>
                    <a:pt x="377" y="518"/>
                  </a:lnTo>
                  <a:lnTo>
                    <a:pt x="377" y="522"/>
                  </a:lnTo>
                  <a:lnTo>
                    <a:pt x="379" y="524"/>
                  </a:lnTo>
                  <a:lnTo>
                    <a:pt x="382" y="524"/>
                  </a:lnTo>
                  <a:lnTo>
                    <a:pt x="385" y="527"/>
                  </a:lnTo>
                  <a:lnTo>
                    <a:pt x="387" y="532"/>
                  </a:lnTo>
                  <a:lnTo>
                    <a:pt x="390" y="532"/>
                  </a:lnTo>
                  <a:lnTo>
                    <a:pt x="392" y="533"/>
                  </a:lnTo>
                  <a:lnTo>
                    <a:pt x="394" y="535"/>
                  </a:lnTo>
                  <a:lnTo>
                    <a:pt x="395" y="539"/>
                  </a:lnTo>
                  <a:lnTo>
                    <a:pt x="397" y="542"/>
                  </a:lnTo>
                  <a:lnTo>
                    <a:pt x="401" y="545"/>
                  </a:lnTo>
                  <a:lnTo>
                    <a:pt x="403" y="548"/>
                  </a:lnTo>
                  <a:lnTo>
                    <a:pt x="406" y="549"/>
                  </a:lnTo>
                  <a:lnTo>
                    <a:pt x="406" y="551"/>
                  </a:lnTo>
                  <a:lnTo>
                    <a:pt x="409" y="555"/>
                  </a:lnTo>
                  <a:lnTo>
                    <a:pt x="410" y="557"/>
                  </a:lnTo>
                  <a:lnTo>
                    <a:pt x="412" y="557"/>
                  </a:lnTo>
                  <a:lnTo>
                    <a:pt x="415" y="559"/>
                  </a:lnTo>
                  <a:lnTo>
                    <a:pt x="415" y="563"/>
                  </a:lnTo>
                  <a:lnTo>
                    <a:pt x="413" y="570"/>
                  </a:lnTo>
                  <a:lnTo>
                    <a:pt x="413" y="575"/>
                  </a:lnTo>
                  <a:lnTo>
                    <a:pt x="412" y="581"/>
                  </a:lnTo>
                  <a:lnTo>
                    <a:pt x="419" y="591"/>
                  </a:lnTo>
                  <a:lnTo>
                    <a:pt x="422" y="589"/>
                  </a:lnTo>
                  <a:lnTo>
                    <a:pt x="430" y="581"/>
                  </a:lnTo>
                  <a:lnTo>
                    <a:pt x="433" y="583"/>
                  </a:lnTo>
                  <a:lnTo>
                    <a:pt x="434" y="584"/>
                  </a:lnTo>
                  <a:lnTo>
                    <a:pt x="441" y="589"/>
                  </a:lnTo>
                  <a:lnTo>
                    <a:pt x="444" y="597"/>
                  </a:lnTo>
                  <a:lnTo>
                    <a:pt x="448" y="599"/>
                  </a:lnTo>
                  <a:lnTo>
                    <a:pt x="449" y="602"/>
                  </a:lnTo>
                  <a:lnTo>
                    <a:pt x="453" y="608"/>
                  </a:lnTo>
                  <a:lnTo>
                    <a:pt x="455" y="610"/>
                  </a:lnTo>
                  <a:lnTo>
                    <a:pt x="456" y="612"/>
                  </a:lnTo>
                  <a:lnTo>
                    <a:pt x="462" y="615"/>
                  </a:lnTo>
                  <a:lnTo>
                    <a:pt x="467" y="624"/>
                  </a:lnTo>
                  <a:lnTo>
                    <a:pt x="470" y="627"/>
                  </a:lnTo>
                  <a:lnTo>
                    <a:pt x="472" y="629"/>
                  </a:lnTo>
                  <a:lnTo>
                    <a:pt x="475" y="632"/>
                  </a:lnTo>
                  <a:lnTo>
                    <a:pt x="478" y="637"/>
                  </a:lnTo>
                  <a:lnTo>
                    <a:pt x="485" y="645"/>
                  </a:lnTo>
                  <a:lnTo>
                    <a:pt x="487" y="650"/>
                  </a:lnTo>
                  <a:lnTo>
                    <a:pt x="491" y="652"/>
                  </a:lnTo>
                  <a:lnTo>
                    <a:pt x="494" y="655"/>
                  </a:lnTo>
                  <a:lnTo>
                    <a:pt x="498" y="657"/>
                  </a:lnTo>
                  <a:lnTo>
                    <a:pt x="501" y="661"/>
                  </a:lnTo>
                  <a:lnTo>
                    <a:pt x="501" y="664"/>
                  </a:lnTo>
                  <a:lnTo>
                    <a:pt x="505" y="667"/>
                  </a:lnTo>
                  <a:lnTo>
                    <a:pt x="514" y="669"/>
                  </a:lnTo>
                  <a:lnTo>
                    <a:pt x="517" y="675"/>
                  </a:lnTo>
                  <a:lnTo>
                    <a:pt x="517" y="677"/>
                  </a:lnTo>
                  <a:lnTo>
                    <a:pt x="522" y="683"/>
                  </a:lnTo>
                  <a:lnTo>
                    <a:pt x="527" y="685"/>
                  </a:lnTo>
                  <a:lnTo>
                    <a:pt x="527" y="689"/>
                  </a:lnTo>
                  <a:lnTo>
                    <a:pt x="533" y="694"/>
                  </a:lnTo>
                  <a:lnTo>
                    <a:pt x="536" y="699"/>
                  </a:lnTo>
                  <a:lnTo>
                    <a:pt x="536" y="704"/>
                  </a:lnTo>
                  <a:lnTo>
                    <a:pt x="531" y="707"/>
                  </a:lnTo>
                  <a:lnTo>
                    <a:pt x="533" y="708"/>
                  </a:lnTo>
                  <a:lnTo>
                    <a:pt x="535" y="710"/>
                  </a:lnTo>
                  <a:lnTo>
                    <a:pt x="533" y="712"/>
                  </a:lnTo>
                  <a:lnTo>
                    <a:pt x="534" y="716"/>
                  </a:lnTo>
                  <a:lnTo>
                    <a:pt x="536" y="717"/>
                  </a:lnTo>
                  <a:lnTo>
                    <a:pt x="539" y="719"/>
                  </a:lnTo>
                  <a:lnTo>
                    <a:pt x="541" y="722"/>
                  </a:lnTo>
                  <a:lnTo>
                    <a:pt x="541" y="724"/>
                  </a:lnTo>
                  <a:lnTo>
                    <a:pt x="544" y="739"/>
                  </a:lnTo>
                  <a:lnTo>
                    <a:pt x="544" y="743"/>
                  </a:lnTo>
                  <a:lnTo>
                    <a:pt x="540" y="743"/>
                  </a:lnTo>
                  <a:lnTo>
                    <a:pt x="537" y="743"/>
                  </a:lnTo>
                  <a:lnTo>
                    <a:pt x="536" y="745"/>
                  </a:lnTo>
                  <a:lnTo>
                    <a:pt x="536" y="747"/>
                  </a:lnTo>
                  <a:lnTo>
                    <a:pt x="536" y="749"/>
                  </a:lnTo>
                  <a:lnTo>
                    <a:pt x="536" y="754"/>
                  </a:lnTo>
                  <a:lnTo>
                    <a:pt x="536" y="761"/>
                  </a:lnTo>
                  <a:lnTo>
                    <a:pt x="538" y="769"/>
                  </a:lnTo>
                  <a:lnTo>
                    <a:pt x="536" y="776"/>
                  </a:lnTo>
                  <a:lnTo>
                    <a:pt x="542" y="781"/>
                  </a:lnTo>
                  <a:lnTo>
                    <a:pt x="547" y="781"/>
                  </a:lnTo>
                  <a:lnTo>
                    <a:pt x="547" y="776"/>
                  </a:lnTo>
                  <a:lnTo>
                    <a:pt x="550" y="769"/>
                  </a:lnTo>
                  <a:lnTo>
                    <a:pt x="550" y="766"/>
                  </a:lnTo>
                  <a:lnTo>
                    <a:pt x="549" y="764"/>
                  </a:lnTo>
                  <a:lnTo>
                    <a:pt x="551" y="759"/>
                  </a:lnTo>
                  <a:lnTo>
                    <a:pt x="553" y="759"/>
                  </a:lnTo>
                  <a:lnTo>
                    <a:pt x="556" y="759"/>
                  </a:lnTo>
                  <a:lnTo>
                    <a:pt x="561" y="760"/>
                  </a:lnTo>
                  <a:lnTo>
                    <a:pt x="565" y="757"/>
                  </a:lnTo>
                  <a:lnTo>
                    <a:pt x="566" y="759"/>
                  </a:lnTo>
                  <a:lnTo>
                    <a:pt x="569" y="761"/>
                  </a:lnTo>
                  <a:lnTo>
                    <a:pt x="569" y="764"/>
                  </a:lnTo>
                  <a:lnTo>
                    <a:pt x="569" y="769"/>
                  </a:lnTo>
                  <a:lnTo>
                    <a:pt x="570" y="775"/>
                  </a:lnTo>
                  <a:lnTo>
                    <a:pt x="565" y="781"/>
                  </a:lnTo>
                  <a:lnTo>
                    <a:pt x="564" y="785"/>
                  </a:lnTo>
                  <a:lnTo>
                    <a:pt x="566" y="785"/>
                  </a:lnTo>
                  <a:lnTo>
                    <a:pt x="568" y="789"/>
                  </a:lnTo>
                  <a:lnTo>
                    <a:pt x="566" y="791"/>
                  </a:lnTo>
                  <a:lnTo>
                    <a:pt x="565" y="793"/>
                  </a:lnTo>
                  <a:lnTo>
                    <a:pt x="568" y="795"/>
                  </a:lnTo>
                  <a:lnTo>
                    <a:pt x="571" y="796"/>
                  </a:lnTo>
                  <a:lnTo>
                    <a:pt x="575" y="796"/>
                  </a:lnTo>
                  <a:lnTo>
                    <a:pt x="580" y="793"/>
                  </a:lnTo>
                  <a:lnTo>
                    <a:pt x="583" y="791"/>
                  </a:lnTo>
                  <a:lnTo>
                    <a:pt x="588" y="790"/>
                  </a:lnTo>
                  <a:lnTo>
                    <a:pt x="591" y="790"/>
                  </a:lnTo>
                  <a:lnTo>
                    <a:pt x="594" y="799"/>
                  </a:lnTo>
                  <a:lnTo>
                    <a:pt x="594" y="811"/>
                  </a:lnTo>
                  <a:lnTo>
                    <a:pt x="593" y="818"/>
                  </a:lnTo>
                  <a:lnTo>
                    <a:pt x="594" y="819"/>
                  </a:lnTo>
                  <a:lnTo>
                    <a:pt x="595" y="823"/>
                  </a:lnTo>
                  <a:lnTo>
                    <a:pt x="593" y="826"/>
                  </a:lnTo>
                  <a:lnTo>
                    <a:pt x="599" y="843"/>
                  </a:lnTo>
                  <a:lnTo>
                    <a:pt x="601" y="846"/>
                  </a:lnTo>
                  <a:lnTo>
                    <a:pt x="603" y="847"/>
                  </a:lnTo>
                  <a:lnTo>
                    <a:pt x="607" y="848"/>
                  </a:lnTo>
                  <a:lnTo>
                    <a:pt x="609" y="847"/>
                  </a:lnTo>
                  <a:lnTo>
                    <a:pt x="614" y="851"/>
                  </a:lnTo>
                  <a:lnTo>
                    <a:pt x="616" y="852"/>
                  </a:lnTo>
                  <a:lnTo>
                    <a:pt x="620" y="851"/>
                  </a:lnTo>
                  <a:lnTo>
                    <a:pt x="623" y="852"/>
                  </a:lnTo>
                  <a:lnTo>
                    <a:pt x="626" y="852"/>
                  </a:lnTo>
                  <a:lnTo>
                    <a:pt x="629" y="851"/>
                  </a:lnTo>
                  <a:lnTo>
                    <a:pt x="636" y="851"/>
                  </a:lnTo>
                  <a:lnTo>
                    <a:pt x="639" y="852"/>
                  </a:lnTo>
                  <a:lnTo>
                    <a:pt x="641" y="857"/>
                  </a:lnTo>
                  <a:lnTo>
                    <a:pt x="644" y="857"/>
                  </a:lnTo>
                  <a:lnTo>
                    <a:pt x="646" y="857"/>
                  </a:lnTo>
                  <a:lnTo>
                    <a:pt x="646" y="862"/>
                  </a:lnTo>
                  <a:lnTo>
                    <a:pt x="645" y="867"/>
                  </a:lnTo>
                  <a:lnTo>
                    <a:pt x="645" y="873"/>
                  </a:lnTo>
                  <a:lnTo>
                    <a:pt x="649" y="880"/>
                  </a:lnTo>
                  <a:lnTo>
                    <a:pt x="646" y="884"/>
                  </a:lnTo>
                  <a:lnTo>
                    <a:pt x="644" y="889"/>
                  </a:lnTo>
                  <a:lnTo>
                    <a:pt x="649" y="896"/>
                  </a:lnTo>
                  <a:lnTo>
                    <a:pt x="654" y="901"/>
                  </a:lnTo>
                  <a:lnTo>
                    <a:pt x="657" y="906"/>
                  </a:lnTo>
                  <a:lnTo>
                    <a:pt x="659" y="912"/>
                  </a:lnTo>
                  <a:lnTo>
                    <a:pt x="658" y="915"/>
                  </a:lnTo>
                  <a:lnTo>
                    <a:pt x="656" y="918"/>
                  </a:lnTo>
                  <a:lnTo>
                    <a:pt x="653" y="926"/>
                  </a:lnTo>
                  <a:lnTo>
                    <a:pt x="654" y="943"/>
                  </a:lnTo>
                  <a:lnTo>
                    <a:pt x="653" y="945"/>
                  </a:lnTo>
                  <a:lnTo>
                    <a:pt x="643" y="951"/>
                  </a:lnTo>
                  <a:lnTo>
                    <a:pt x="642" y="952"/>
                  </a:lnTo>
                  <a:lnTo>
                    <a:pt x="421" y="933"/>
                  </a:lnTo>
                  <a:lnTo>
                    <a:pt x="422" y="930"/>
                  </a:lnTo>
                  <a:lnTo>
                    <a:pt x="425" y="929"/>
                  </a:lnTo>
                  <a:lnTo>
                    <a:pt x="422" y="926"/>
                  </a:lnTo>
                  <a:lnTo>
                    <a:pt x="419" y="921"/>
                  </a:lnTo>
                  <a:lnTo>
                    <a:pt x="421" y="915"/>
                  </a:lnTo>
                  <a:lnTo>
                    <a:pt x="419" y="913"/>
                  </a:lnTo>
                  <a:lnTo>
                    <a:pt x="422" y="912"/>
                  </a:lnTo>
                  <a:lnTo>
                    <a:pt x="428" y="903"/>
                  </a:lnTo>
                  <a:lnTo>
                    <a:pt x="435" y="890"/>
                  </a:lnTo>
                  <a:lnTo>
                    <a:pt x="431" y="888"/>
                  </a:lnTo>
                  <a:lnTo>
                    <a:pt x="427" y="888"/>
                  </a:lnTo>
                  <a:lnTo>
                    <a:pt x="425" y="886"/>
                  </a:lnTo>
                  <a:lnTo>
                    <a:pt x="424" y="884"/>
                  </a:lnTo>
                  <a:lnTo>
                    <a:pt x="433" y="869"/>
                  </a:lnTo>
                  <a:lnTo>
                    <a:pt x="436" y="859"/>
                  </a:lnTo>
                  <a:lnTo>
                    <a:pt x="441" y="834"/>
                  </a:lnTo>
                  <a:lnTo>
                    <a:pt x="439" y="829"/>
                  </a:lnTo>
                  <a:lnTo>
                    <a:pt x="437" y="828"/>
                  </a:lnTo>
                  <a:lnTo>
                    <a:pt x="437" y="825"/>
                  </a:lnTo>
                  <a:lnTo>
                    <a:pt x="434" y="823"/>
                  </a:lnTo>
                  <a:lnTo>
                    <a:pt x="431" y="823"/>
                  </a:lnTo>
                  <a:lnTo>
                    <a:pt x="427" y="822"/>
                  </a:lnTo>
                  <a:lnTo>
                    <a:pt x="427" y="819"/>
                  </a:lnTo>
                  <a:lnTo>
                    <a:pt x="426" y="817"/>
                  </a:lnTo>
                  <a:lnTo>
                    <a:pt x="427" y="815"/>
                  </a:lnTo>
                  <a:lnTo>
                    <a:pt x="427" y="812"/>
                  </a:lnTo>
                  <a:lnTo>
                    <a:pt x="425" y="809"/>
                  </a:lnTo>
                  <a:lnTo>
                    <a:pt x="421" y="810"/>
                  </a:lnTo>
                  <a:lnTo>
                    <a:pt x="417" y="808"/>
                  </a:lnTo>
                  <a:lnTo>
                    <a:pt x="415" y="808"/>
                  </a:lnTo>
                  <a:lnTo>
                    <a:pt x="412" y="808"/>
                  </a:lnTo>
                  <a:lnTo>
                    <a:pt x="411" y="806"/>
                  </a:lnTo>
                  <a:lnTo>
                    <a:pt x="412" y="803"/>
                  </a:lnTo>
                  <a:lnTo>
                    <a:pt x="413" y="802"/>
                  </a:lnTo>
                  <a:lnTo>
                    <a:pt x="410" y="799"/>
                  </a:lnTo>
                  <a:lnTo>
                    <a:pt x="407" y="799"/>
                  </a:lnTo>
                  <a:lnTo>
                    <a:pt x="406" y="797"/>
                  </a:lnTo>
                  <a:lnTo>
                    <a:pt x="407" y="789"/>
                  </a:lnTo>
                  <a:lnTo>
                    <a:pt x="406" y="786"/>
                  </a:lnTo>
                  <a:lnTo>
                    <a:pt x="404" y="785"/>
                  </a:lnTo>
                  <a:lnTo>
                    <a:pt x="401" y="785"/>
                  </a:lnTo>
                  <a:lnTo>
                    <a:pt x="399" y="783"/>
                  </a:lnTo>
                  <a:lnTo>
                    <a:pt x="398" y="770"/>
                  </a:lnTo>
                  <a:lnTo>
                    <a:pt x="395" y="769"/>
                  </a:lnTo>
                  <a:lnTo>
                    <a:pt x="393" y="759"/>
                  </a:lnTo>
                  <a:lnTo>
                    <a:pt x="391" y="757"/>
                  </a:lnTo>
                  <a:lnTo>
                    <a:pt x="388" y="755"/>
                  </a:lnTo>
                  <a:lnTo>
                    <a:pt x="387" y="753"/>
                  </a:lnTo>
                  <a:lnTo>
                    <a:pt x="383" y="751"/>
                  </a:lnTo>
                  <a:lnTo>
                    <a:pt x="379" y="750"/>
                  </a:lnTo>
                  <a:lnTo>
                    <a:pt x="375" y="751"/>
                  </a:lnTo>
                  <a:lnTo>
                    <a:pt x="373" y="752"/>
                  </a:lnTo>
                  <a:lnTo>
                    <a:pt x="371" y="751"/>
                  </a:lnTo>
                  <a:lnTo>
                    <a:pt x="370" y="747"/>
                  </a:lnTo>
                  <a:lnTo>
                    <a:pt x="365" y="744"/>
                  </a:lnTo>
                  <a:lnTo>
                    <a:pt x="363" y="743"/>
                  </a:lnTo>
                  <a:lnTo>
                    <a:pt x="360" y="737"/>
                  </a:lnTo>
                  <a:lnTo>
                    <a:pt x="358" y="735"/>
                  </a:lnTo>
                  <a:lnTo>
                    <a:pt x="360" y="728"/>
                  </a:lnTo>
                  <a:lnTo>
                    <a:pt x="360" y="723"/>
                  </a:lnTo>
                  <a:lnTo>
                    <a:pt x="357" y="720"/>
                  </a:lnTo>
                  <a:lnTo>
                    <a:pt x="357" y="718"/>
                  </a:lnTo>
                  <a:lnTo>
                    <a:pt x="355" y="717"/>
                  </a:lnTo>
                  <a:lnTo>
                    <a:pt x="353" y="715"/>
                  </a:lnTo>
                  <a:lnTo>
                    <a:pt x="347" y="713"/>
                  </a:lnTo>
                  <a:lnTo>
                    <a:pt x="345" y="708"/>
                  </a:lnTo>
                  <a:lnTo>
                    <a:pt x="342" y="708"/>
                  </a:lnTo>
                  <a:lnTo>
                    <a:pt x="341" y="707"/>
                  </a:lnTo>
                  <a:lnTo>
                    <a:pt x="341" y="702"/>
                  </a:lnTo>
                  <a:lnTo>
                    <a:pt x="339" y="701"/>
                  </a:lnTo>
                  <a:lnTo>
                    <a:pt x="339" y="695"/>
                  </a:lnTo>
                  <a:lnTo>
                    <a:pt x="329" y="685"/>
                  </a:lnTo>
                  <a:lnTo>
                    <a:pt x="323" y="673"/>
                  </a:lnTo>
                  <a:lnTo>
                    <a:pt x="317" y="669"/>
                  </a:lnTo>
                  <a:lnTo>
                    <a:pt x="306" y="657"/>
                  </a:lnTo>
                  <a:lnTo>
                    <a:pt x="303" y="654"/>
                  </a:lnTo>
                  <a:lnTo>
                    <a:pt x="300" y="650"/>
                  </a:lnTo>
                  <a:lnTo>
                    <a:pt x="297" y="647"/>
                  </a:lnTo>
                  <a:lnTo>
                    <a:pt x="290" y="647"/>
                  </a:lnTo>
                  <a:lnTo>
                    <a:pt x="269" y="639"/>
                  </a:lnTo>
                  <a:lnTo>
                    <a:pt x="265" y="639"/>
                  </a:lnTo>
                  <a:lnTo>
                    <a:pt x="261" y="637"/>
                  </a:lnTo>
                  <a:lnTo>
                    <a:pt x="260" y="639"/>
                  </a:lnTo>
                  <a:lnTo>
                    <a:pt x="256" y="626"/>
                  </a:lnTo>
                  <a:lnTo>
                    <a:pt x="254" y="624"/>
                  </a:lnTo>
                  <a:lnTo>
                    <a:pt x="253" y="622"/>
                  </a:lnTo>
                  <a:lnTo>
                    <a:pt x="247" y="619"/>
                  </a:lnTo>
                  <a:lnTo>
                    <a:pt x="245" y="614"/>
                  </a:lnTo>
                  <a:lnTo>
                    <a:pt x="242" y="610"/>
                  </a:lnTo>
                  <a:lnTo>
                    <a:pt x="239" y="608"/>
                  </a:lnTo>
                  <a:lnTo>
                    <a:pt x="237" y="607"/>
                  </a:lnTo>
                  <a:lnTo>
                    <a:pt x="236" y="604"/>
                  </a:lnTo>
                  <a:lnTo>
                    <a:pt x="231" y="603"/>
                  </a:lnTo>
                  <a:lnTo>
                    <a:pt x="230" y="601"/>
                  </a:lnTo>
                  <a:lnTo>
                    <a:pt x="226" y="599"/>
                  </a:lnTo>
                  <a:lnTo>
                    <a:pt x="224" y="601"/>
                  </a:lnTo>
                  <a:lnTo>
                    <a:pt x="222" y="602"/>
                  </a:lnTo>
                  <a:lnTo>
                    <a:pt x="220" y="602"/>
                  </a:lnTo>
                  <a:lnTo>
                    <a:pt x="216" y="597"/>
                  </a:lnTo>
                  <a:lnTo>
                    <a:pt x="212" y="586"/>
                  </a:lnTo>
                  <a:lnTo>
                    <a:pt x="209" y="583"/>
                  </a:lnTo>
                  <a:lnTo>
                    <a:pt x="197" y="579"/>
                  </a:lnTo>
                  <a:lnTo>
                    <a:pt x="194" y="579"/>
                  </a:lnTo>
                  <a:lnTo>
                    <a:pt x="192" y="573"/>
                  </a:lnTo>
                  <a:lnTo>
                    <a:pt x="186" y="565"/>
                  </a:lnTo>
                  <a:lnTo>
                    <a:pt x="189" y="560"/>
                  </a:lnTo>
                  <a:lnTo>
                    <a:pt x="192" y="549"/>
                  </a:lnTo>
                  <a:lnTo>
                    <a:pt x="190" y="547"/>
                  </a:lnTo>
                  <a:lnTo>
                    <a:pt x="191" y="540"/>
                  </a:lnTo>
                  <a:lnTo>
                    <a:pt x="190" y="535"/>
                  </a:lnTo>
                  <a:lnTo>
                    <a:pt x="184" y="529"/>
                  </a:lnTo>
                  <a:lnTo>
                    <a:pt x="172" y="527"/>
                  </a:lnTo>
                  <a:lnTo>
                    <a:pt x="172" y="522"/>
                  </a:lnTo>
                  <a:lnTo>
                    <a:pt x="171" y="519"/>
                  </a:lnTo>
                  <a:lnTo>
                    <a:pt x="173" y="516"/>
                  </a:lnTo>
                  <a:lnTo>
                    <a:pt x="175" y="512"/>
                  </a:lnTo>
                  <a:lnTo>
                    <a:pt x="177" y="510"/>
                  </a:lnTo>
                  <a:lnTo>
                    <a:pt x="178" y="505"/>
                  </a:lnTo>
                  <a:lnTo>
                    <a:pt x="177" y="501"/>
                  </a:lnTo>
                  <a:lnTo>
                    <a:pt x="178" y="495"/>
                  </a:lnTo>
                  <a:lnTo>
                    <a:pt x="177" y="491"/>
                  </a:lnTo>
                  <a:lnTo>
                    <a:pt x="176" y="489"/>
                  </a:lnTo>
                  <a:lnTo>
                    <a:pt x="175" y="483"/>
                  </a:lnTo>
                  <a:lnTo>
                    <a:pt x="177" y="473"/>
                  </a:lnTo>
                  <a:lnTo>
                    <a:pt x="178" y="469"/>
                  </a:lnTo>
                  <a:lnTo>
                    <a:pt x="179" y="463"/>
                  </a:lnTo>
                  <a:lnTo>
                    <a:pt x="178" y="457"/>
                  </a:lnTo>
                  <a:lnTo>
                    <a:pt x="175" y="451"/>
                  </a:lnTo>
                  <a:lnTo>
                    <a:pt x="173" y="445"/>
                  </a:lnTo>
                  <a:lnTo>
                    <a:pt x="171" y="444"/>
                  </a:lnTo>
                  <a:lnTo>
                    <a:pt x="164" y="441"/>
                  </a:lnTo>
                  <a:lnTo>
                    <a:pt x="161" y="440"/>
                  </a:lnTo>
                  <a:lnTo>
                    <a:pt x="161" y="437"/>
                  </a:lnTo>
                  <a:lnTo>
                    <a:pt x="159" y="435"/>
                  </a:lnTo>
                  <a:lnTo>
                    <a:pt x="154" y="435"/>
                  </a:lnTo>
                  <a:lnTo>
                    <a:pt x="161" y="432"/>
                  </a:lnTo>
                  <a:lnTo>
                    <a:pt x="162" y="429"/>
                  </a:lnTo>
                  <a:lnTo>
                    <a:pt x="162" y="425"/>
                  </a:lnTo>
                  <a:lnTo>
                    <a:pt x="160" y="419"/>
                  </a:lnTo>
                  <a:lnTo>
                    <a:pt x="157" y="417"/>
                  </a:lnTo>
                  <a:lnTo>
                    <a:pt x="155" y="414"/>
                  </a:lnTo>
                  <a:lnTo>
                    <a:pt x="155" y="413"/>
                  </a:lnTo>
                  <a:lnTo>
                    <a:pt x="158" y="411"/>
                  </a:lnTo>
                  <a:lnTo>
                    <a:pt x="156" y="409"/>
                  </a:lnTo>
                  <a:lnTo>
                    <a:pt x="153" y="408"/>
                  </a:lnTo>
                  <a:lnTo>
                    <a:pt x="151" y="408"/>
                  </a:lnTo>
                  <a:lnTo>
                    <a:pt x="152" y="411"/>
                  </a:lnTo>
                  <a:lnTo>
                    <a:pt x="154" y="414"/>
                  </a:lnTo>
                  <a:lnTo>
                    <a:pt x="155" y="422"/>
                  </a:lnTo>
                  <a:lnTo>
                    <a:pt x="157" y="425"/>
                  </a:lnTo>
                  <a:lnTo>
                    <a:pt x="156" y="427"/>
                  </a:lnTo>
                  <a:lnTo>
                    <a:pt x="154" y="429"/>
                  </a:lnTo>
                  <a:lnTo>
                    <a:pt x="151" y="427"/>
                  </a:lnTo>
                  <a:lnTo>
                    <a:pt x="149" y="424"/>
                  </a:lnTo>
                  <a:lnTo>
                    <a:pt x="147" y="424"/>
                  </a:lnTo>
                  <a:lnTo>
                    <a:pt x="147" y="427"/>
                  </a:lnTo>
                  <a:lnTo>
                    <a:pt x="148" y="430"/>
                  </a:lnTo>
                  <a:lnTo>
                    <a:pt x="148" y="434"/>
                  </a:lnTo>
                  <a:lnTo>
                    <a:pt x="151" y="437"/>
                  </a:lnTo>
                  <a:lnTo>
                    <a:pt x="151" y="441"/>
                  </a:lnTo>
                  <a:lnTo>
                    <a:pt x="148" y="440"/>
                  </a:lnTo>
                  <a:lnTo>
                    <a:pt x="140" y="417"/>
                  </a:lnTo>
                  <a:lnTo>
                    <a:pt x="139" y="395"/>
                  </a:lnTo>
                  <a:lnTo>
                    <a:pt x="140" y="391"/>
                  </a:lnTo>
                  <a:lnTo>
                    <a:pt x="139" y="357"/>
                  </a:lnTo>
                  <a:lnTo>
                    <a:pt x="140" y="355"/>
                  </a:lnTo>
                  <a:lnTo>
                    <a:pt x="137" y="349"/>
                  </a:lnTo>
                  <a:lnTo>
                    <a:pt x="133" y="345"/>
                  </a:lnTo>
                  <a:lnTo>
                    <a:pt x="127" y="331"/>
                  </a:lnTo>
                  <a:lnTo>
                    <a:pt x="126" y="325"/>
                  </a:lnTo>
                  <a:lnTo>
                    <a:pt x="122" y="324"/>
                  </a:lnTo>
                  <a:lnTo>
                    <a:pt x="116" y="325"/>
                  </a:lnTo>
                  <a:lnTo>
                    <a:pt x="114" y="324"/>
                  </a:lnTo>
                  <a:lnTo>
                    <a:pt x="112" y="320"/>
                  </a:lnTo>
                  <a:lnTo>
                    <a:pt x="111" y="315"/>
                  </a:lnTo>
                  <a:lnTo>
                    <a:pt x="112" y="304"/>
                  </a:lnTo>
                  <a:lnTo>
                    <a:pt x="112" y="300"/>
                  </a:lnTo>
                  <a:lnTo>
                    <a:pt x="114" y="296"/>
                  </a:lnTo>
                  <a:lnTo>
                    <a:pt x="112" y="291"/>
                  </a:lnTo>
                  <a:lnTo>
                    <a:pt x="111" y="287"/>
                  </a:lnTo>
                  <a:lnTo>
                    <a:pt x="109" y="285"/>
                  </a:lnTo>
                  <a:lnTo>
                    <a:pt x="112" y="283"/>
                  </a:lnTo>
                  <a:lnTo>
                    <a:pt x="114" y="282"/>
                  </a:lnTo>
                  <a:lnTo>
                    <a:pt x="113" y="271"/>
                  </a:lnTo>
                  <a:lnTo>
                    <a:pt x="103" y="255"/>
                  </a:lnTo>
                  <a:lnTo>
                    <a:pt x="101" y="255"/>
                  </a:lnTo>
                  <a:lnTo>
                    <a:pt x="98" y="248"/>
                  </a:lnTo>
                  <a:lnTo>
                    <a:pt x="94" y="246"/>
                  </a:lnTo>
                  <a:lnTo>
                    <a:pt x="93" y="241"/>
                  </a:lnTo>
                  <a:lnTo>
                    <a:pt x="93" y="238"/>
                  </a:lnTo>
                  <a:lnTo>
                    <a:pt x="91" y="235"/>
                  </a:lnTo>
                  <a:lnTo>
                    <a:pt x="90" y="233"/>
                  </a:lnTo>
                  <a:lnTo>
                    <a:pt x="87" y="233"/>
                  </a:lnTo>
                  <a:lnTo>
                    <a:pt x="87" y="229"/>
                  </a:lnTo>
                  <a:lnTo>
                    <a:pt x="85" y="225"/>
                  </a:lnTo>
                  <a:lnTo>
                    <a:pt x="79" y="218"/>
                  </a:lnTo>
                  <a:lnTo>
                    <a:pt x="76" y="218"/>
                  </a:lnTo>
                  <a:lnTo>
                    <a:pt x="73" y="219"/>
                  </a:lnTo>
                  <a:lnTo>
                    <a:pt x="73" y="210"/>
                  </a:lnTo>
                  <a:lnTo>
                    <a:pt x="69" y="206"/>
                  </a:lnTo>
                  <a:lnTo>
                    <a:pt x="67" y="207"/>
                  </a:lnTo>
                  <a:lnTo>
                    <a:pt x="61" y="201"/>
                  </a:lnTo>
                  <a:lnTo>
                    <a:pt x="61" y="198"/>
                  </a:lnTo>
                  <a:lnTo>
                    <a:pt x="61" y="195"/>
                  </a:lnTo>
                  <a:lnTo>
                    <a:pt x="63" y="193"/>
                  </a:lnTo>
                  <a:lnTo>
                    <a:pt x="65" y="193"/>
                  </a:lnTo>
                  <a:lnTo>
                    <a:pt x="69" y="193"/>
                  </a:lnTo>
                  <a:lnTo>
                    <a:pt x="70" y="192"/>
                  </a:lnTo>
                  <a:lnTo>
                    <a:pt x="65" y="187"/>
                  </a:lnTo>
                  <a:lnTo>
                    <a:pt x="67" y="182"/>
                  </a:lnTo>
                  <a:lnTo>
                    <a:pt x="65" y="172"/>
                  </a:lnTo>
                  <a:lnTo>
                    <a:pt x="63" y="169"/>
                  </a:lnTo>
                  <a:lnTo>
                    <a:pt x="60" y="167"/>
                  </a:lnTo>
                  <a:lnTo>
                    <a:pt x="56" y="165"/>
                  </a:lnTo>
                  <a:lnTo>
                    <a:pt x="54" y="159"/>
                  </a:lnTo>
                  <a:lnTo>
                    <a:pt x="50" y="154"/>
                  </a:lnTo>
                  <a:lnTo>
                    <a:pt x="53" y="151"/>
                  </a:lnTo>
                  <a:lnTo>
                    <a:pt x="58" y="151"/>
                  </a:lnTo>
                  <a:lnTo>
                    <a:pt x="63" y="153"/>
                  </a:lnTo>
                  <a:lnTo>
                    <a:pt x="65" y="157"/>
                  </a:lnTo>
                  <a:lnTo>
                    <a:pt x="71" y="158"/>
                  </a:lnTo>
                  <a:lnTo>
                    <a:pt x="76" y="161"/>
                  </a:lnTo>
                  <a:lnTo>
                    <a:pt x="78" y="154"/>
                  </a:lnTo>
                  <a:lnTo>
                    <a:pt x="81" y="150"/>
                  </a:lnTo>
                  <a:lnTo>
                    <a:pt x="81" y="153"/>
                  </a:lnTo>
                  <a:lnTo>
                    <a:pt x="80" y="156"/>
                  </a:lnTo>
                  <a:lnTo>
                    <a:pt x="80" y="160"/>
                  </a:lnTo>
                  <a:lnTo>
                    <a:pt x="81" y="164"/>
                  </a:lnTo>
                  <a:lnTo>
                    <a:pt x="83" y="165"/>
                  </a:lnTo>
                  <a:lnTo>
                    <a:pt x="85" y="147"/>
                  </a:lnTo>
                  <a:lnTo>
                    <a:pt x="83" y="147"/>
                  </a:lnTo>
                  <a:lnTo>
                    <a:pt x="80" y="146"/>
                  </a:lnTo>
                  <a:lnTo>
                    <a:pt x="80" y="142"/>
                  </a:lnTo>
                  <a:lnTo>
                    <a:pt x="79" y="137"/>
                  </a:lnTo>
                  <a:lnTo>
                    <a:pt x="69" y="137"/>
                  </a:lnTo>
                  <a:lnTo>
                    <a:pt x="69" y="133"/>
                  </a:lnTo>
                  <a:lnTo>
                    <a:pt x="61" y="129"/>
                  </a:lnTo>
                  <a:lnTo>
                    <a:pt x="58" y="128"/>
                  </a:lnTo>
                  <a:lnTo>
                    <a:pt x="58" y="123"/>
                  </a:lnTo>
                  <a:lnTo>
                    <a:pt x="53" y="117"/>
                  </a:lnTo>
                  <a:lnTo>
                    <a:pt x="49" y="117"/>
                  </a:lnTo>
                  <a:lnTo>
                    <a:pt x="46" y="116"/>
                  </a:lnTo>
                  <a:lnTo>
                    <a:pt x="44" y="115"/>
                  </a:lnTo>
                  <a:lnTo>
                    <a:pt x="41" y="107"/>
                  </a:lnTo>
                  <a:lnTo>
                    <a:pt x="37" y="103"/>
                  </a:lnTo>
                  <a:lnTo>
                    <a:pt x="35" y="99"/>
                  </a:lnTo>
                  <a:lnTo>
                    <a:pt x="37" y="90"/>
                  </a:lnTo>
                  <a:lnTo>
                    <a:pt x="37" y="86"/>
                  </a:lnTo>
                  <a:lnTo>
                    <a:pt x="36" y="81"/>
                  </a:lnTo>
                  <a:lnTo>
                    <a:pt x="33" y="75"/>
                  </a:lnTo>
                  <a:lnTo>
                    <a:pt x="31" y="67"/>
                  </a:lnTo>
                  <a:lnTo>
                    <a:pt x="31" y="63"/>
                  </a:lnTo>
                  <a:lnTo>
                    <a:pt x="29" y="58"/>
                  </a:lnTo>
                  <a:lnTo>
                    <a:pt x="25" y="55"/>
                  </a:lnTo>
                  <a:lnTo>
                    <a:pt x="21" y="53"/>
                  </a:lnTo>
                  <a:lnTo>
                    <a:pt x="0" y="0"/>
                  </a:lnTo>
                  <a:lnTo>
                    <a:pt x="408" y="17"/>
                  </a:lnTo>
                  <a:lnTo>
                    <a:pt x="408" y="31"/>
                  </a:lnTo>
                  <a:lnTo>
                    <a:pt x="398" y="39"/>
                  </a:lnTo>
                  <a:lnTo>
                    <a:pt x="391" y="42"/>
                  </a:lnTo>
                  <a:lnTo>
                    <a:pt x="388" y="54"/>
                  </a:lnTo>
                  <a:lnTo>
                    <a:pt x="374" y="69"/>
                  </a:lnTo>
                  <a:lnTo>
                    <a:pt x="371" y="71"/>
                  </a:lnTo>
                  <a:lnTo>
                    <a:pt x="369" y="73"/>
                  </a:lnTo>
                  <a:lnTo>
                    <a:pt x="367" y="77"/>
                  </a:lnTo>
                  <a:lnTo>
                    <a:pt x="361" y="87"/>
                  </a:lnTo>
                  <a:lnTo>
                    <a:pt x="364" y="93"/>
                  </a:lnTo>
                  <a:lnTo>
                    <a:pt x="369" y="97"/>
                  </a:lnTo>
                  <a:lnTo>
                    <a:pt x="371" y="104"/>
                  </a:lnTo>
                  <a:lnTo>
                    <a:pt x="375" y="106"/>
                  </a:lnTo>
                  <a:lnTo>
                    <a:pt x="374" y="111"/>
                  </a:lnTo>
                  <a:lnTo>
                    <a:pt x="372" y="112"/>
                  </a:lnTo>
                  <a:lnTo>
                    <a:pt x="371" y="115"/>
                  </a:lnTo>
                  <a:lnTo>
                    <a:pt x="374" y="125"/>
                  </a:lnTo>
                  <a:lnTo>
                    <a:pt x="374" y="140"/>
                  </a:lnTo>
                  <a:lnTo>
                    <a:pt x="371" y="151"/>
                  </a:lnTo>
                  <a:lnTo>
                    <a:pt x="366" y="161"/>
                  </a:lnTo>
                  <a:lnTo>
                    <a:pt x="365" y="163"/>
                  </a:lnTo>
                  <a:lnTo>
                    <a:pt x="365" y="17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38" name="Freeform 67"/>
            <p:cNvSpPr>
              <a:spLocks/>
            </p:cNvSpPr>
            <p:nvPr/>
          </p:nvSpPr>
          <p:spPr bwMode="auto">
            <a:xfrm>
              <a:off x="2044" y="1347"/>
              <a:ext cx="694" cy="850"/>
            </a:xfrm>
            <a:custGeom>
              <a:avLst/>
              <a:gdLst/>
              <a:ahLst/>
              <a:cxnLst>
                <a:cxn ang="0">
                  <a:pos x="625" y="950"/>
                </a:cxn>
                <a:cxn ang="0">
                  <a:pos x="650" y="959"/>
                </a:cxn>
                <a:cxn ang="0">
                  <a:pos x="640" y="980"/>
                </a:cxn>
                <a:cxn ang="0">
                  <a:pos x="642" y="994"/>
                </a:cxn>
                <a:cxn ang="0">
                  <a:pos x="648" y="1027"/>
                </a:cxn>
                <a:cxn ang="0">
                  <a:pos x="668" y="1055"/>
                </a:cxn>
                <a:cxn ang="0">
                  <a:pos x="676" y="1082"/>
                </a:cxn>
                <a:cxn ang="0">
                  <a:pos x="726" y="1107"/>
                </a:cxn>
                <a:cxn ang="0">
                  <a:pos x="756" y="1105"/>
                </a:cxn>
                <a:cxn ang="0">
                  <a:pos x="772" y="1127"/>
                </a:cxn>
                <a:cxn ang="0">
                  <a:pos x="766" y="1137"/>
                </a:cxn>
                <a:cxn ang="0">
                  <a:pos x="787" y="1184"/>
                </a:cxn>
                <a:cxn ang="0">
                  <a:pos x="813" y="1185"/>
                </a:cxn>
                <a:cxn ang="0">
                  <a:pos x="835" y="1185"/>
                </a:cxn>
                <a:cxn ang="0">
                  <a:pos x="838" y="1173"/>
                </a:cxn>
                <a:cxn ang="0">
                  <a:pos x="852" y="1197"/>
                </a:cxn>
                <a:cxn ang="0">
                  <a:pos x="848" y="1209"/>
                </a:cxn>
                <a:cxn ang="0">
                  <a:pos x="866" y="1277"/>
                </a:cxn>
                <a:cxn ang="0">
                  <a:pos x="874" y="1261"/>
                </a:cxn>
                <a:cxn ang="0">
                  <a:pos x="885" y="1259"/>
                </a:cxn>
                <a:cxn ang="0">
                  <a:pos x="894" y="1267"/>
                </a:cxn>
                <a:cxn ang="0">
                  <a:pos x="1013" y="1172"/>
                </a:cxn>
                <a:cxn ang="0">
                  <a:pos x="1001" y="1073"/>
                </a:cxn>
                <a:cxn ang="0">
                  <a:pos x="933" y="914"/>
                </a:cxn>
                <a:cxn ang="0">
                  <a:pos x="1012" y="841"/>
                </a:cxn>
                <a:cxn ang="0">
                  <a:pos x="1036" y="658"/>
                </a:cxn>
                <a:cxn ang="0">
                  <a:pos x="1016" y="412"/>
                </a:cxn>
                <a:cxn ang="0">
                  <a:pos x="3" y="39"/>
                </a:cxn>
                <a:cxn ang="0">
                  <a:pos x="4" y="123"/>
                </a:cxn>
                <a:cxn ang="0">
                  <a:pos x="70" y="171"/>
                </a:cxn>
                <a:cxn ang="0">
                  <a:pos x="102" y="195"/>
                </a:cxn>
                <a:cxn ang="0">
                  <a:pos x="143" y="209"/>
                </a:cxn>
                <a:cxn ang="0">
                  <a:pos x="164" y="193"/>
                </a:cxn>
                <a:cxn ang="0">
                  <a:pos x="171" y="184"/>
                </a:cxn>
                <a:cxn ang="0">
                  <a:pos x="195" y="200"/>
                </a:cxn>
                <a:cxn ang="0">
                  <a:pos x="215" y="243"/>
                </a:cxn>
                <a:cxn ang="0">
                  <a:pos x="228" y="261"/>
                </a:cxn>
                <a:cxn ang="0">
                  <a:pos x="270" y="278"/>
                </a:cxn>
                <a:cxn ang="0">
                  <a:pos x="288" y="278"/>
                </a:cxn>
                <a:cxn ang="0">
                  <a:pos x="302" y="288"/>
                </a:cxn>
                <a:cxn ang="0">
                  <a:pos x="313" y="291"/>
                </a:cxn>
                <a:cxn ang="0">
                  <a:pos x="302" y="306"/>
                </a:cxn>
                <a:cxn ang="0">
                  <a:pos x="296" y="376"/>
                </a:cxn>
                <a:cxn ang="0">
                  <a:pos x="320" y="460"/>
                </a:cxn>
                <a:cxn ang="0">
                  <a:pos x="331" y="491"/>
                </a:cxn>
                <a:cxn ang="0">
                  <a:pos x="322" y="544"/>
                </a:cxn>
                <a:cxn ang="0">
                  <a:pos x="348" y="585"/>
                </a:cxn>
                <a:cxn ang="0">
                  <a:pos x="368" y="623"/>
                </a:cxn>
                <a:cxn ang="0">
                  <a:pos x="378" y="653"/>
                </a:cxn>
                <a:cxn ang="0">
                  <a:pos x="404" y="683"/>
                </a:cxn>
                <a:cxn ang="0">
                  <a:pos x="410" y="721"/>
                </a:cxn>
                <a:cxn ang="0">
                  <a:pos x="453" y="758"/>
                </a:cxn>
                <a:cxn ang="0">
                  <a:pos x="456" y="773"/>
                </a:cxn>
                <a:cxn ang="0">
                  <a:pos x="463" y="802"/>
                </a:cxn>
                <a:cxn ang="0">
                  <a:pos x="495" y="842"/>
                </a:cxn>
                <a:cxn ang="0">
                  <a:pos x="530" y="883"/>
                </a:cxn>
                <a:cxn ang="0">
                  <a:pos x="541" y="916"/>
                </a:cxn>
                <a:cxn ang="0">
                  <a:pos x="564" y="910"/>
                </a:cxn>
                <a:cxn ang="0">
                  <a:pos x="583" y="937"/>
                </a:cxn>
                <a:cxn ang="0">
                  <a:pos x="587" y="931"/>
                </a:cxn>
              </a:cxnLst>
              <a:rect l="0" t="0" r="r" b="b"/>
              <a:pathLst>
                <a:path w="1045" h="1280">
                  <a:moveTo>
                    <a:pt x="604" y="908"/>
                  </a:moveTo>
                  <a:lnTo>
                    <a:pt x="604" y="912"/>
                  </a:lnTo>
                  <a:lnTo>
                    <a:pt x="604" y="915"/>
                  </a:lnTo>
                  <a:lnTo>
                    <a:pt x="607" y="920"/>
                  </a:lnTo>
                  <a:lnTo>
                    <a:pt x="607" y="925"/>
                  </a:lnTo>
                  <a:lnTo>
                    <a:pt x="596" y="926"/>
                  </a:lnTo>
                  <a:lnTo>
                    <a:pt x="599" y="929"/>
                  </a:lnTo>
                  <a:lnTo>
                    <a:pt x="602" y="929"/>
                  </a:lnTo>
                  <a:lnTo>
                    <a:pt x="604" y="931"/>
                  </a:lnTo>
                  <a:lnTo>
                    <a:pt x="612" y="938"/>
                  </a:lnTo>
                  <a:lnTo>
                    <a:pt x="617" y="944"/>
                  </a:lnTo>
                  <a:lnTo>
                    <a:pt x="625" y="950"/>
                  </a:lnTo>
                  <a:lnTo>
                    <a:pt x="630" y="952"/>
                  </a:lnTo>
                  <a:lnTo>
                    <a:pt x="629" y="946"/>
                  </a:lnTo>
                  <a:lnTo>
                    <a:pt x="626" y="943"/>
                  </a:lnTo>
                  <a:lnTo>
                    <a:pt x="626" y="941"/>
                  </a:lnTo>
                  <a:lnTo>
                    <a:pt x="634" y="944"/>
                  </a:lnTo>
                  <a:lnTo>
                    <a:pt x="634" y="947"/>
                  </a:lnTo>
                  <a:lnTo>
                    <a:pt x="640" y="952"/>
                  </a:lnTo>
                  <a:lnTo>
                    <a:pt x="648" y="954"/>
                  </a:lnTo>
                  <a:lnTo>
                    <a:pt x="655" y="954"/>
                  </a:lnTo>
                  <a:lnTo>
                    <a:pt x="658" y="955"/>
                  </a:lnTo>
                  <a:lnTo>
                    <a:pt x="654" y="959"/>
                  </a:lnTo>
                  <a:lnTo>
                    <a:pt x="650" y="959"/>
                  </a:lnTo>
                  <a:lnTo>
                    <a:pt x="648" y="959"/>
                  </a:lnTo>
                  <a:lnTo>
                    <a:pt x="646" y="960"/>
                  </a:lnTo>
                  <a:lnTo>
                    <a:pt x="644" y="962"/>
                  </a:lnTo>
                  <a:lnTo>
                    <a:pt x="646" y="965"/>
                  </a:lnTo>
                  <a:lnTo>
                    <a:pt x="644" y="971"/>
                  </a:lnTo>
                  <a:lnTo>
                    <a:pt x="646" y="974"/>
                  </a:lnTo>
                  <a:lnTo>
                    <a:pt x="648" y="973"/>
                  </a:lnTo>
                  <a:lnTo>
                    <a:pt x="650" y="975"/>
                  </a:lnTo>
                  <a:lnTo>
                    <a:pt x="651" y="977"/>
                  </a:lnTo>
                  <a:lnTo>
                    <a:pt x="648" y="978"/>
                  </a:lnTo>
                  <a:lnTo>
                    <a:pt x="641" y="978"/>
                  </a:lnTo>
                  <a:lnTo>
                    <a:pt x="640" y="980"/>
                  </a:lnTo>
                  <a:lnTo>
                    <a:pt x="640" y="982"/>
                  </a:lnTo>
                  <a:lnTo>
                    <a:pt x="642" y="985"/>
                  </a:lnTo>
                  <a:lnTo>
                    <a:pt x="642" y="990"/>
                  </a:lnTo>
                  <a:lnTo>
                    <a:pt x="644" y="988"/>
                  </a:lnTo>
                  <a:lnTo>
                    <a:pt x="646" y="987"/>
                  </a:lnTo>
                  <a:lnTo>
                    <a:pt x="649" y="986"/>
                  </a:lnTo>
                  <a:lnTo>
                    <a:pt x="650" y="984"/>
                  </a:lnTo>
                  <a:lnTo>
                    <a:pt x="650" y="989"/>
                  </a:lnTo>
                  <a:lnTo>
                    <a:pt x="651" y="991"/>
                  </a:lnTo>
                  <a:lnTo>
                    <a:pt x="648" y="992"/>
                  </a:lnTo>
                  <a:lnTo>
                    <a:pt x="646" y="992"/>
                  </a:lnTo>
                  <a:lnTo>
                    <a:pt x="642" y="994"/>
                  </a:lnTo>
                  <a:lnTo>
                    <a:pt x="641" y="997"/>
                  </a:lnTo>
                  <a:lnTo>
                    <a:pt x="641" y="999"/>
                  </a:lnTo>
                  <a:lnTo>
                    <a:pt x="642" y="1001"/>
                  </a:lnTo>
                  <a:lnTo>
                    <a:pt x="644" y="1002"/>
                  </a:lnTo>
                  <a:lnTo>
                    <a:pt x="646" y="1005"/>
                  </a:lnTo>
                  <a:lnTo>
                    <a:pt x="640" y="1008"/>
                  </a:lnTo>
                  <a:lnTo>
                    <a:pt x="642" y="1014"/>
                  </a:lnTo>
                  <a:lnTo>
                    <a:pt x="646" y="1029"/>
                  </a:lnTo>
                  <a:lnTo>
                    <a:pt x="647" y="1031"/>
                  </a:lnTo>
                  <a:lnTo>
                    <a:pt x="649" y="1031"/>
                  </a:lnTo>
                  <a:lnTo>
                    <a:pt x="648" y="1029"/>
                  </a:lnTo>
                  <a:lnTo>
                    <a:pt x="648" y="1027"/>
                  </a:lnTo>
                  <a:lnTo>
                    <a:pt x="654" y="1024"/>
                  </a:lnTo>
                  <a:lnTo>
                    <a:pt x="656" y="1025"/>
                  </a:lnTo>
                  <a:lnTo>
                    <a:pt x="655" y="1029"/>
                  </a:lnTo>
                  <a:lnTo>
                    <a:pt x="654" y="1039"/>
                  </a:lnTo>
                  <a:lnTo>
                    <a:pt x="659" y="1041"/>
                  </a:lnTo>
                  <a:lnTo>
                    <a:pt x="658" y="1045"/>
                  </a:lnTo>
                  <a:lnTo>
                    <a:pt x="656" y="1045"/>
                  </a:lnTo>
                  <a:lnTo>
                    <a:pt x="656" y="1051"/>
                  </a:lnTo>
                  <a:lnTo>
                    <a:pt x="658" y="1052"/>
                  </a:lnTo>
                  <a:lnTo>
                    <a:pt x="662" y="1049"/>
                  </a:lnTo>
                  <a:lnTo>
                    <a:pt x="664" y="1051"/>
                  </a:lnTo>
                  <a:lnTo>
                    <a:pt x="668" y="1055"/>
                  </a:lnTo>
                  <a:lnTo>
                    <a:pt x="668" y="1057"/>
                  </a:lnTo>
                  <a:lnTo>
                    <a:pt x="666" y="1061"/>
                  </a:lnTo>
                  <a:lnTo>
                    <a:pt x="668" y="1066"/>
                  </a:lnTo>
                  <a:lnTo>
                    <a:pt x="670" y="1068"/>
                  </a:lnTo>
                  <a:lnTo>
                    <a:pt x="672" y="1069"/>
                  </a:lnTo>
                  <a:lnTo>
                    <a:pt x="672" y="1071"/>
                  </a:lnTo>
                  <a:lnTo>
                    <a:pt x="672" y="1073"/>
                  </a:lnTo>
                  <a:lnTo>
                    <a:pt x="668" y="1073"/>
                  </a:lnTo>
                  <a:lnTo>
                    <a:pt x="662" y="1074"/>
                  </a:lnTo>
                  <a:lnTo>
                    <a:pt x="664" y="1077"/>
                  </a:lnTo>
                  <a:lnTo>
                    <a:pt x="666" y="1077"/>
                  </a:lnTo>
                  <a:lnTo>
                    <a:pt x="676" y="1082"/>
                  </a:lnTo>
                  <a:lnTo>
                    <a:pt x="678" y="1083"/>
                  </a:lnTo>
                  <a:lnTo>
                    <a:pt x="682" y="1085"/>
                  </a:lnTo>
                  <a:lnTo>
                    <a:pt x="694" y="1091"/>
                  </a:lnTo>
                  <a:lnTo>
                    <a:pt x="696" y="1089"/>
                  </a:lnTo>
                  <a:lnTo>
                    <a:pt x="699" y="1089"/>
                  </a:lnTo>
                  <a:lnTo>
                    <a:pt x="701" y="1090"/>
                  </a:lnTo>
                  <a:lnTo>
                    <a:pt x="700" y="1093"/>
                  </a:lnTo>
                  <a:lnTo>
                    <a:pt x="701" y="1095"/>
                  </a:lnTo>
                  <a:lnTo>
                    <a:pt x="710" y="1099"/>
                  </a:lnTo>
                  <a:lnTo>
                    <a:pt x="717" y="1103"/>
                  </a:lnTo>
                  <a:lnTo>
                    <a:pt x="720" y="1104"/>
                  </a:lnTo>
                  <a:lnTo>
                    <a:pt x="726" y="1107"/>
                  </a:lnTo>
                  <a:lnTo>
                    <a:pt x="729" y="1106"/>
                  </a:lnTo>
                  <a:lnTo>
                    <a:pt x="727" y="1103"/>
                  </a:lnTo>
                  <a:lnTo>
                    <a:pt x="728" y="1100"/>
                  </a:lnTo>
                  <a:lnTo>
                    <a:pt x="729" y="1097"/>
                  </a:lnTo>
                  <a:lnTo>
                    <a:pt x="731" y="1095"/>
                  </a:lnTo>
                  <a:lnTo>
                    <a:pt x="734" y="1095"/>
                  </a:lnTo>
                  <a:lnTo>
                    <a:pt x="734" y="1097"/>
                  </a:lnTo>
                  <a:lnTo>
                    <a:pt x="736" y="1099"/>
                  </a:lnTo>
                  <a:lnTo>
                    <a:pt x="737" y="1101"/>
                  </a:lnTo>
                  <a:lnTo>
                    <a:pt x="740" y="1103"/>
                  </a:lnTo>
                  <a:lnTo>
                    <a:pt x="750" y="1105"/>
                  </a:lnTo>
                  <a:lnTo>
                    <a:pt x="756" y="1105"/>
                  </a:lnTo>
                  <a:lnTo>
                    <a:pt x="762" y="1107"/>
                  </a:lnTo>
                  <a:lnTo>
                    <a:pt x="762" y="1109"/>
                  </a:lnTo>
                  <a:lnTo>
                    <a:pt x="764" y="1114"/>
                  </a:lnTo>
                  <a:lnTo>
                    <a:pt x="764" y="1115"/>
                  </a:lnTo>
                  <a:lnTo>
                    <a:pt x="764" y="1117"/>
                  </a:lnTo>
                  <a:lnTo>
                    <a:pt x="767" y="1119"/>
                  </a:lnTo>
                  <a:lnTo>
                    <a:pt x="770" y="1119"/>
                  </a:lnTo>
                  <a:lnTo>
                    <a:pt x="772" y="1121"/>
                  </a:lnTo>
                  <a:lnTo>
                    <a:pt x="770" y="1122"/>
                  </a:lnTo>
                  <a:lnTo>
                    <a:pt x="771" y="1125"/>
                  </a:lnTo>
                  <a:lnTo>
                    <a:pt x="774" y="1124"/>
                  </a:lnTo>
                  <a:lnTo>
                    <a:pt x="772" y="1127"/>
                  </a:lnTo>
                  <a:lnTo>
                    <a:pt x="772" y="1130"/>
                  </a:lnTo>
                  <a:lnTo>
                    <a:pt x="771" y="1132"/>
                  </a:lnTo>
                  <a:lnTo>
                    <a:pt x="770" y="1135"/>
                  </a:lnTo>
                  <a:lnTo>
                    <a:pt x="766" y="1129"/>
                  </a:lnTo>
                  <a:lnTo>
                    <a:pt x="766" y="1127"/>
                  </a:lnTo>
                  <a:lnTo>
                    <a:pt x="759" y="1121"/>
                  </a:lnTo>
                  <a:lnTo>
                    <a:pt x="757" y="1122"/>
                  </a:lnTo>
                  <a:lnTo>
                    <a:pt x="756" y="1124"/>
                  </a:lnTo>
                  <a:lnTo>
                    <a:pt x="760" y="1129"/>
                  </a:lnTo>
                  <a:lnTo>
                    <a:pt x="762" y="1130"/>
                  </a:lnTo>
                  <a:lnTo>
                    <a:pt x="764" y="1134"/>
                  </a:lnTo>
                  <a:lnTo>
                    <a:pt x="766" y="1137"/>
                  </a:lnTo>
                  <a:lnTo>
                    <a:pt x="770" y="1137"/>
                  </a:lnTo>
                  <a:lnTo>
                    <a:pt x="772" y="1151"/>
                  </a:lnTo>
                  <a:lnTo>
                    <a:pt x="772" y="1153"/>
                  </a:lnTo>
                  <a:lnTo>
                    <a:pt x="771" y="1155"/>
                  </a:lnTo>
                  <a:lnTo>
                    <a:pt x="771" y="1159"/>
                  </a:lnTo>
                  <a:lnTo>
                    <a:pt x="772" y="1161"/>
                  </a:lnTo>
                  <a:lnTo>
                    <a:pt x="774" y="1167"/>
                  </a:lnTo>
                  <a:lnTo>
                    <a:pt x="778" y="1175"/>
                  </a:lnTo>
                  <a:lnTo>
                    <a:pt x="780" y="1174"/>
                  </a:lnTo>
                  <a:lnTo>
                    <a:pt x="782" y="1177"/>
                  </a:lnTo>
                  <a:lnTo>
                    <a:pt x="785" y="1182"/>
                  </a:lnTo>
                  <a:lnTo>
                    <a:pt x="787" y="1184"/>
                  </a:lnTo>
                  <a:lnTo>
                    <a:pt x="799" y="1189"/>
                  </a:lnTo>
                  <a:lnTo>
                    <a:pt x="800" y="1187"/>
                  </a:lnTo>
                  <a:lnTo>
                    <a:pt x="802" y="1185"/>
                  </a:lnTo>
                  <a:lnTo>
                    <a:pt x="803" y="1184"/>
                  </a:lnTo>
                  <a:lnTo>
                    <a:pt x="806" y="1184"/>
                  </a:lnTo>
                  <a:lnTo>
                    <a:pt x="810" y="1187"/>
                  </a:lnTo>
                  <a:lnTo>
                    <a:pt x="816" y="1192"/>
                  </a:lnTo>
                  <a:lnTo>
                    <a:pt x="824" y="1196"/>
                  </a:lnTo>
                  <a:lnTo>
                    <a:pt x="826" y="1196"/>
                  </a:lnTo>
                  <a:lnTo>
                    <a:pt x="829" y="1193"/>
                  </a:lnTo>
                  <a:lnTo>
                    <a:pt x="821" y="1188"/>
                  </a:lnTo>
                  <a:lnTo>
                    <a:pt x="813" y="1185"/>
                  </a:lnTo>
                  <a:lnTo>
                    <a:pt x="813" y="1177"/>
                  </a:lnTo>
                  <a:lnTo>
                    <a:pt x="813" y="1174"/>
                  </a:lnTo>
                  <a:lnTo>
                    <a:pt x="816" y="1172"/>
                  </a:lnTo>
                  <a:lnTo>
                    <a:pt x="820" y="1175"/>
                  </a:lnTo>
                  <a:lnTo>
                    <a:pt x="820" y="1177"/>
                  </a:lnTo>
                  <a:lnTo>
                    <a:pt x="820" y="1179"/>
                  </a:lnTo>
                  <a:lnTo>
                    <a:pt x="818" y="1180"/>
                  </a:lnTo>
                  <a:lnTo>
                    <a:pt x="818" y="1182"/>
                  </a:lnTo>
                  <a:lnTo>
                    <a:pt x="822" y="1183"/>
                  </a:lnTo>
                  <a:lnTo>
                    <a:pt x="832" y="1187"/>
                  </a:lnTo>
                  <a:lnTo>
                    <a:pt x="834" y="1187"/>
                  </a:lnTo>
                  <a:lnTo>
                    <a:pt x="835" y="1185"/>
                  </a:lnTo>
                  <a:lnTo>
                    <a:pt x="832" y="1183"/>
                  </a:lnTo>
                  <a:lnTo>
                    <a:pt x="829" y="1179"/>
                  </a:lnTo>
                  <a:lnTo>
                    <a:pt x="828" y="1177"/>
                  </a:lnTo>
                  <a:lnTo>
                    <a:pt x="829" y="1173"/>
                  </a:lnTo>
                  <a:lnTo>
                    <a:pt x="830" y="1172"/>
                  </a:lnTo>
                  <a:lnTo>
                    <a:pt x="832" y="1172"/>
                  </a:lnTo>
                  <a:lnTo>
                    <a:pt x="834" y="1170"/>
                  </a:lnTo>
                  <a:lnTo>
                    <a:pt x="838" y="1168"/>
                  </a:lnTo>
                  <a:lnTo>
                    <a:pt x="840" y="1168"/>
                  </a:lnTo>
                  <a:lnTo>
                    <a:pt x="841" y="1171"/>
                  </a:lnTo>
                  <a:lnTo>
                    <a:pt x="840" y="1172"/>
                  </a:lnTo>
                  <a:lnTo>
                    <a:pt x="838" y="1173"/>
                  </a:lnTo>
                  <a:lnTo>
                    <a:pt x="840" y="1177"/>
                  </a:lnTo>
                  <a:lnTo>
                    <a:pt x="843" y="1178"/>
                  </a:lnTo>
                  <a:lnTo>
                    <a:pt x="844" y="1177"/>
                  </a:lnTo>
                  <a:lnTo>
                    <a:pt x="847" y="1178"/>
                  </a:lnTo>
                  <a:lnTo>
                    <a:pt x="846" y="1181"/>
                  </a:lnTo>
                  <a:lnTo>
                    <a:pt x="846" y="1183"/>
                  </a:lnTo>
                  <a:lnTo>
                    <a:pt x="847" y="1186"/>
                  </a:lnTo>
                  <a:lnTo>
                    <a:pt x="850" y="1189"/>
                  </a:lnTo>
                  <a:lnTo>
                    <a:pt x="854" y="1191"/>
                  </a:lnTo>
                  <a:lnTo>
                    <a:pt x="853" y="1192"/>
                  </a:lnTo>
                  <a:lnTo>
                    <a:pt x="852" y="1193"/>
                  </a:lnTo>
                  <a:lnTo>
                    <a:pt x="852" y="1197"/>
                  </a:lnTo>
                  <a:lnTo>
                    <a:pt x="850" y="1200"/>
                  </a:lnTo>
                  <a:lnTo>
                    <a:pt x="849" y="1201"/>
                  </a:lnTo>
                  <a:lnTo>
                    <a:pt x="846" y="1200"/>
                  </a:lnTo>
                  <a:lnTo>
                    <a:pt x="842" y="1199"/>
                  </a:lnTo>
                  <a:lnTo>
                    <a:pt x="840" y="1197"/>
                  </a:lnTo>
                  <a:lnTo>
                    <a:pt x="837" y="1196"/>
                  </a:lnTo>
                  <a:lnTo>
                    <a:pt x="834" y="1194"/>
                  </a:lnTo>
                  <a:lnTo>
                    <a:pt x="834" y="1197"/>
                  </a:lnTo>
                  <a:lnTo>
                    <a:pt x="835" y="1200"/>
                  </a:lnTo>
                  <a:lnTo>
                    <a:pt x="839" y="1202"/>
                  </a:lnTo>
                  <a:lnTo>
                    <a:pt x="840" y="1203"/>
                  </a:lnTo>
                  <a:lnTo>
                    <a:pt x="848" y="1209"/>
                  </a:lnTo>
                  <a:lnTo>
                    <a:pt x="853" y="1215"/>
                  </a:lnTo>
                  <a:lnTo>
                    <a:pt x="855" y="1217"/>
                  </a:lnTo>
                  <a:lnTo>
                    <a:pt x="858" y="1220"/>
                  </a:lnTo>
                  <a:lnTo>
                    <a:pt x="864" y="1232"/>
                  </a:lnTo>
                  <a:lnTo>
                    <a:pt x="863" y="1235"/>
                  </a:lnTo>
                  <a:lnTo>
                    <a:pt x="863" y="1237"/>
                  </a:lnTo>
                  <a:lnTo>
                    <a:pt x="865" y="1241"/>
                  </a:lnTo>
                  <a:lnTo>
                    <a:pt x="865" y="1247"/>
                  </a:lnTo>
                  <a:lnTo>
                    <a:pt x="864" y="1250"/>
                  </a:lnTo>
                  <a:lnTo>
                    <a:pt x="865" y="1253"/>
                  </a:lnTo>
                  <a:lnTo>
                    <a:pt x="865" y="1267"/>
                  </a:lnTo>
                  <a:lnTo>
                    <a:pt x="866" y="1277"/>
                  </a:lnTo>
                  <a:lnTo>
                    <a:pt x="866" y="1279"/>
                  </a:lnTo>
                  <a:lnTo>
                    <a:pt x="869" y="1279"/>
                  </a:lnTo>
                  <a:lnTo>
                    <a:pt x="871" y="1277"/>
                  </a:lnTo>
                  <a:lnTo>
                    <a:pt x="868" y="1270"/>
                  </a:lnTo>
                  <a:lnTo>
                    <a:pt x="869" y="1244"/>
                  </a:lnTo>
                  <a:lnTo>
                    <a:pt x="871" y="1244"/>
                  </a:lnTo>
                  <a:lnTo>
                    <a:pt x="872" y="1246"/>
                  </a:lnTo>
                  <a:lnTo>
                    <a:pt x="872" y="1249"/>
                  </a:lnTo>
                  <a:lnTo>
                    <a:pt x="872" y="1254"/>
                  </a:lnTo>
                  <a:lnTo>
                    <a:pt x="873" y="1257"/>
                  </a:lnTo>
                  <a:lnTo>
                    <a:pt x="873" y="1259"/>
                  </a:lnTo>
                  <a:lnTo>
                    <a:pt x="874" y="1261"/>
                  </a:lnTo>
                  <a:lnTo>
                    <a:pt x="874" y="1263"/>
                  </a:lnTo>
                  <a:lnTo>
                    <a:pt x="873" y="1265"/>
                  </a:lnTo>
                  <a:lnTo>
                    <a:pt x="871" y="1265"/>
                  </a:lnTo>
                  <a:lnTo>
                    <a:pt x="872" y="1269"/>
                  </a:lnTo>
                  <a:lnTo>
                    <a:pt x="874" y="1269"/>
                  </a:lnTo>
                  <a:lnTo>
                    <a:pt x="876" y="1266"/>
                  </a:lnTo>
                  <a:lnTo>
                    <a:pt x="878" y="1263"/>
                  </a:lnTo>
                  <a:lnTo>
                    <a:pt x="881" y="1265"/>
                  </a:lnTo>
                  <a:lnTo>
                    <a:pt x="883" y="1265"/>
                  </a:lnTo>
                  <a:lnTo>
                    <a:pt x="884" y="1267"/>
                  </a:lnTo>
                  <a:lnTo>
                    <a:pt x="887" y="1265"/>
                  </a:lnTo>
                  <a:lnTo>
                    <a:pt x="885" y="1259"/>
                  </a:lnTo>
                  <a:lnTo>
                    <a:pt x="883" y="1257"/>
                  </a:lnTo>
                  <a:lnTo>
                    <a:pt x="880" y="1255"/>
                  </a:lnTo>
                  <a:lnTo>
                    <a:pt x="876" y="1250"/>
                  </a:lnTo>
                  <a:lnTo>
                    <a:pt x="876" y="1247"/>
                  </a:lnTo>
                  <a:lnTo>
                    <a:pt x="877" y="1246"/>
                  </a:lnTo>
                  <a:lnTo>
                    <a:pt x="880" y="1247"/>
                  </a:lnTo>
                  <a:lnTo>
                    <a:pt x="881" y="1249"/>
                  </a:lnTo>
                  <a:lnTo>
                    <a:pt x="888" y="1254"/>
                  </a:lnTo>
                  <a:lnTo>
                    <a:pt x="891" y="1257"/>
                  </a:lnTo>
                  <a:lnTo>
                    <a:pt x="894" y="1260"/>
                  </a:lnTo>
                  <a:lnTo>
                    <a:pt x="895" y="1263"/>
                  </a:lnTo>
                  <a:lnTo>
                    <a:pt x="894" y="1267"/>
                  </a:lnTo>
                  <a:lnTo>
                    <a:pt x="891" y="1269"/>
                  </a:lnTo>
                  <a:lnTo>
                    <a:pt x="896" y="1271"/>
                  </a:lnTo>
                  <a:lnTo>
                    <a:pt x="920" y="1258"/>
                  </a:lnTo>
                  <a:lnTo>
                    <a:pt x="928" y="1251"/>
                  </a:lnTo>
                  <a:lnTo>
                    <a:pt x="958" y="1231"/>
                  </a:lnTo>
                  <a:lnTo>
                    <a:pt x="966" y="1223"/>
                  </a:lnTo>
                  <a:lnTo>
                    <a:pt x="974" y="1217"/>
                  </a:lnTo>
                  <a:lnTo>
                    <a:pt x="981" y="1211"/>
                  </a:lnTo>
                  <a:lnTo>
                    <a:pt x="982" y="1210"/>
                  </a:lnTo>
                  <a:lnTo>
                    <a:pt x="989" y="1202"/>
                  </a:lnTo>
                  <a:lnTo>
                    <a:pt x="998" y="1193"/>
                  </a:lnTo>
                  <a:lnTo>
                    <a:pt x="1013" y="1172"/>
                  </a:lnTo>
                  <a:lnTo>
                    <a:pt x="1018" y="1158"/>
                  </a:lnTo>
                  <a:lnTo>
                    <a:pt x="1020" y="1145"/>
                  </a:lnTo>
                  <a:lnTo>
                    <a:pt x="1019" y="1142"/>
                  </a:lnTo>
                  <a:lnTo>
                    <a:pt x="1018" y="1137"/>
                  </a:lnTo>
                  <a:lnTo>
                    <a:pt x="1007" y="1132"/>
                  </a:lnTo>
                  <a:lnTo>
                    <a:pt x="1003" y="1127"/>
                  </a:lnTo>
                  <a:lnTo>
                    <a:pt x="999" y="1119"/>
                  </a:lnTo>
                  <a:lnTo>
                    <a:pt x="993" y="1100"/>
                  </a:lnTo>
                  <a:lnTo>
                    <a:pt x="994" y="1090"/>
                  </a:lnTo>
                  <a:lnTo>
                    <a:pt x="996" y="1083"/>
                  </a:lnTo>
                  <a:lnTo>
                    <a:pt x="996" y="1082"/>
                  </a:lnTo>
                  <a:lnTo>
                    <a:pt x="1001" y="1073"/>
                  </a:lnTo>
                  <a:lnTo>
                    <a:pt x="996" y="1065"/>
                  </a:lnTo>
                  <a:lnTo>
                    <a:pt x="996" y="1058"/>
                  </a:lnTo>
                  <a:lnTo>
                    <a:pt x="997" y="1046"/>
                  </a:lnTo>
                  <a:lnTo>
                    <a:pt x="985" y="1029"/>
                  </a:lnTo>
                  <a:lnTo>
                    <a:pt x="979" y="1011"/>
                  </a:lnTo>
                  <a:lnTo>
                    <a:pt x="964" y="990"/>
                  </a:lnTo>
                  <a:lnTo>
                    <a:pt x="958" y="975"/>
                  </a:lnTo>
                  <a:lnTo>
                    <a:pt x="952" y="971"/>
                  </a:lnTo>
                  <a:lnTo>
                    <a:pt x="946" y="961"/>
                  </a:lnTo>
                  <a:lnTo>
                    <a:pt x="939" y="942"/>
                  </a:lnTo>
                  <a:lnTo>
                    <a:pt x="935" y="929"/>
                  </a:lnTo>
                  <a:lnTo>
                    <a:pt x="933" y="914"/>
                  </a:lnTo>
                  <a:lnTo>
                    <a:pt x="933" y="903"/>
                  </a:lnTo>
                  <a:lnTo>
                    <a:pt x="938" y="895"/>
                  </a:lnTo>
                  <a:lnTo>
                    <a:pt x="948" y="894"/>
                  </a:lnTo>
                  <a:lnTo>
                    <a:pt x="981" y="897"/>
                  </a:lnTo>
                  <a:lnTo>
                    <a:pt x="1010" y="902"/>
                  </a:lnTo>
                  <a:lnTo>
                    <a:pt x="1018" y="899"/>
                  </a:lnTo>
                  <a:lnTo>
                    <a:pt x="1023" y="894"/>
                  </a:lnTo>
                  <a:lnTo>
                    <a:pt x="1023" y="883"/>
                  </a:lnTo>
                  <a:lnTo>
                    <a:pt x="1018" y="862"/>
                  </a:lnTo>
                  <a:lnTo>
                    <a:pt x="1014" y="854"/>
                  </a:lnTo>
                  <a:lnTo>
                    <a:pt x="1014" y="851"/>
                  </a:lnTo>
                  <a:lnTo>
                    <a:pt x="1012" y="841"/>
                  </a:lnTo>
                  <a:lnTo>
                    <a:pt x="1020" y="823"/>
                  </a:lnTo>
                  <a:lnTo>
                    <a:pt x="1021" y="814"/>
                  </a:lnTo>
                  <a:lnTo>
                    <a:pt x="1018" y="807"/>
                  </a:lnTo>
                  <a:lnTo>
                    <a:pt x="1018" y="795"/>
                  </a:lnTo>
                  <a:lnTo>
                    <a:pt x="1016" y="737"/>
                  </a:lnTo>
                  <a:lnTo>
                    <a:pt x="1013" y="715"/>
                  </a:lnTo>
                  <a:lnTo>
                    <a:pt x="1012" y="714"/>
                  </a:lnTo>
                  <a:lnTo>
                    <a:pt x="1010" y="697"/>
                  </a:lnTo>
                  <a:lnTo>
                    <a:pt x="1013" y="689"/>
                  </a:lnTo>
                  <a:lnTo>
                    <a:pt x="1031" y="691"/>
                  </a:lnTo>
                  <a:lnTo>
                    <a:pt x="1033" y="684"/>
                  </a:lnTo>
                  <a:lnTo>
                    <a:pt x="1036" y="658"/>
                  </a:lnTo>
                  <a:lnTo>
                    <a:pt x="1036" y="629"/>
                  </a:lnTo>
                  <a:lnTo>
                    <a:pt x="1040" y="607"/>
                  </a:lnTo>
                  <a:lnTo>
                    <a:pt x="1040" y="570"/>
                  </a:lnTo>
                  <a:lnTo>
                    <a:pt x="1044" y="556"/>
                  </a:lnTo>
                  <a:lnTo>
                    <a:pt x="1039" y="521"/>
                  </a:lnTo>
                  <a:lnTo>
                    <a:pt x="1038" y="506"/>
                  </a:lnTo>
                  <a:lnTo>
                    <a:pt x="1035" y="499"/>
                  </a:lnTo>
                  <a:lnTo>
                    <a:pt x="1034" y="495"/>
                  </a:lnTo>
                  <a:lnTo>
                    <a:pt x="1031" y="489"/>
                  </a:lnTo>
                  <a:lnTo>
                    <a:pt x="1023" y="465"/>
                  </a:lnTo>
                  <a:lnTo>
                    <a:pt x="1018" y="418"/>
                  </a:lnTo>
                  <a:lnTo>
                    <a:pt x="1016" y="412"/>
                  </a:lnTo>
                  <a:lnTo>
                    <a:pt x="1011" y="371"/>
                  </a:lnTo>
                  <a:lnTo>
                    <a:pt x="1010" y="349"/>
                  </a:lnTo>
                  <a:lnTo>
                    <a:pt x="998" y="343"/>
                  </a:lnTo>
                  <a:lnTo>
                    <a:pt x="1012" y="327"/>
                  </a:lnTo>
                  <a:lnTo>
                    <a:pt x="614" y="283"/>
                  </a:lnTo>
                  <a:lnTo>
                    <a:pt x="27" y="0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3"/>
                  </a:lnTo>
                  <a:lnTo>
                    <a:pt x="0" y="33"/>
                  </a:lnTo>
                  <a:lnTo>
                    <a:pt x="3" y="39"/>
                  </a:lnTo>
                  <a:lnTo>
                    <a:pt x="8" y="43"/>
                  </a:lnTo>
                  <a:lnTo>
                    <a:pt x="10" y="50"/>
                  </a:lnTo>
                  <a:lnTo>
                    <a:pt x="14" y="52"/>
                  </a:lnTo>
                  <a:lnTo>
                    <a:pt x="13" y="57"/>
                  </a:lnTo>
                  <a:lnTo>
                    <a:pt x="11" y="58"/>
                  </a:lnTo>
                  <a:lnTo>
                    <a:pt x="10" y="61"/>
                  </a:lnTo>
                  <a:lnTo>
                    <a:pt x="13" y="71"/>
                  </a:lnTo>
                  <a:lnTo>
                    <a:pt x="13" y="86"/>
                  </a:lnTo>
                  <a:lnTo>
                    <a:pt x="10" y="97"/>
                  </a:lnTo>
                  <a:lnTo>
                    <a:pt x="5" y="107"/>
                  </a:lnTo>
                  <a:lnTo>
                    <a:pt x="4" y="109"/>
                  </a:lnTo>
                  <a:lnTo>
                    <a:pt x="4" y="123"/>
                  </a:lnTo>
                  <a:lnTo>
                    <a:pt x="8" y="125"/>
                  </a:lnTo>
                  <a:lnTo>
                    <a:pt x="10" y="127"/>
                  </a:lnTo>
                  <a:lnTo>
                    <a:pt x="13" y="127"/>
                  </a:lnTo>
                  <a:lnTo>
                    <a:pt x="17" y="127"/>
                  </a:lnTo>
                  <a:lnTo>
                    <a:pt x="21" y="127"/>
                  </a:lnTo>
                  <a:lnTo>
                    <a:pt x="45" y="140"/>
                  </a:lnTo>
                  <a:lnTo>
                    <a:pt x="47" y="147"/>
                  </a:lnTo>
                  <a:lnTo>
                    <a:pt x="52" y="154"/>
                  </a:lnTo>
                  <a:lnTo>
                    <a:pt x="55" y="159"/>
                  </a:lnTo>
                  <a:lnTo>
                    <a:pt x="60" y="163"/>
                  </a:lnTo>
                  <a:lnTo>
                    <a:pt x="61" y="166"/>
                  </a:lnTo>
                  <a:lnTo>
                    <a:pt x="70" y="171"/>
                  </a:lnTo>
                  <a:lnTo>
                    <a:pt x="73" y="171"/>
                  </a:lnTo>
                  <a:lnTo>
                    <a:pt x="74" y="171"/>
                  </a:lnTo>
                  <a:lnTo>
                    <a:pt x="78" y="173"/>
                  </a:lnTo>
                  <a:lnTo>
                    <a:pt x="85" y="180"/>
                  </a:lnTo>
                  <a:lnTo>
                    <a:pt x="87" y="181"/>
                  </a:lnTo>
                  <a:lnTo>
                    <a:pt x="88" y="182"/>
                  </a:lnTo>
                  <a:lnTo>
                    <a:pt x="91" y="184"/>
                  </a:lnTo>
                  <a:lnTo>
                    <a:pt x="93" y="185"/>
                  </a:lnTo>
                  <a:lnTo>
                    <a:pt x="94" y="187"/>
                  </a:lnTo>
                  <a:lnTo>
                    <a:pt x="96" y="192"/>
                  </a:lnTo>
                  <a:lnTo>
                    <a:pt x="100" y="193"/>
                  </a:lnTo>
                  <a:lnTo>
                    <a:pt x="102" y="195"/>
                  </a:lnTo>
                  <a:lnTo>
                    <a:pt x="105" y="195"/>
                  </a:lnTo>
                  <a:lnTo>
                    <a:pt x="111" y="197"/>
                  </a:lnTo>
                  <a:lnTo>
                    <a:pt x="121" y="202"/>
                  </a:lnTo>
                  <a:lnTo>
                    <a:pt x="124" y="205"/>
                  </a:lnTo>
                  <a:lnTo>
                    <a:pt x="125" y="206"/>
                  </a:lnTo>
                  <a:lnTo>
                    <a:pt x="126" y="208"/>
                  </a:lnTo>
                  <a:lnTo>
                    <a:pt x="128" y="209"/>
                  </a:lnTo>
                  <a:lnTo>
                    <a:pt x="131" y="209"/>
                  </a:lnTo>
                  <a:lnTo>
                    <a:pt x="137" y="211"/>
                  </a:lnTo>
                  <a:lnTo>
                    <a:pt x="140" y="210"/>
                  </a:lnTo>
                  <a:lnTo>
                    <a:pt x="141" y="211"/>
                  </a:lnTo>
                  <a:lnTo>
                    <a:pt x="143" y="209"/>
                  </a:lnTo>
                  <a:lnTo>
                    <a:pt x="147" y="211"/>
                  </a:lnTo>
                  <a:lnTo>
                    <a:pt x="148" y="210"/>
                  </a:lnTo>
                  <a:lnTo>
                    <a:pt x="152" y="210"/>
                  </a:lnTo>
                  <a:lnTo>
                    <a:pt x="152" y="208"/>
                  </a:lnTo>
                  <a:lnTo>
                    <a:pt x="153" y="205"/>
                  </a:lnTo>
                  <a:lnTo>
                    <a:pt x="156" y="203"/>
                  </a:lnTo>
                  <a:lnTo>
                    <a:pt x="158" y="201"/>
                  </a:lnTo>
                  <a:lnTo>
                    <a:pt x="158" y="199"/>
                  </a:lnTo>
                  <a:lnTo>
                    <a:pt x="159" y="196"/>
                  </a:lnTo>
                  <a:lnTo>
                    <a:pt x="160" y="194"/>
                  </a:lnTo>
                  <a:lnTo>
                    <a:pt x="164" y="194"/>
                  </a:lnTo>
                  <a:lnTo>
                    <a:pt x="164" y="193"/>
                  </a:lnTo>
                  <a:lnTo>
                    <a:pt x="166" y="191"/>
                  </a:lnTo>
                  <a:lnTo>
                    <a:pt x="168" y="189"/>
                  </a:lnTo>
                  <a:lnTo>
                    <a:pt x="169" y="187"/>
                  </a:lnTo>
                  <a:lnTo>
                    <a:pt x="167" y="184"/>
                  </a:lnTo>
                  <a:lnTo>
                    <a:pt x="165" y="183"/>
                  </a:lnTo>
                  <a:lnTo>
                    <a:pt x="165" y="181"/>
                  </a:lnTo>
                  <a:lnTo>
                    <a:pt x="166" y="176"/>
                  </a:lnTo>
                  <a:lnTo>
                    <a:pt x="166" y="174"/>
                  </a:lnTo>
                  <a:lnTo>
                    <a:pt x="170" y="174"/>
                  </a:lnTo>
                  <a:lnTo>
                    <a:pt x="170" y="176"/>
                  </a:lnTo>
                  <a:lnTo>
                    <a:pt x="169" y="180"/>
                  </a:lnTo>
                  <a:lnTo>
                    <a:pt x="171" y="184"/>
                  </a:lnTo>
                  <a:lnTo>
                    <a:pt x="174" y="182"/>
                  </a:lnTo>
                  <a:lnTo>
                    <a:pt x="175" y="180"/>
                  </a:lnTo>
                  <a:lnTo>
                    <a:pt x="178" y="180"/>
                  </a:lnTo>
                  <a:lnTo>
                    <a:pt x="179" y="183"/>
                  </a:lnTo>
                  <a:lnTo>
                    <a:pt x="181" y="183"/>
                  </a:lnTo>
                  <a:lnTo>
                    <a:pt x="182" y="185"/>
                  </a:lnTo>
                  <a:lnTo>
                    <a:pt x="181" y="187"/>
                  </a:lnTo>
                  <a:lnTo>
                    <a:pt x="187" y="191"/>
                  </a:lnTo>
                  <a:lnTo>
                    <a:pt x="189" y="193"/>
                  </a:lnTo>
                  <a:lnTo>
                    <a:pt x="191" y="196"/>
                  </a:lnTo>
                  <a:lnTo>
                    <a:pt x="193" y="198"/>
                  </a:lnTo>
                  <a:lnTo>
                    <a:pt x="195" y="200"/>
                  </a:lnTo>
                  <a:lnTo>
                    <a:pt x="196" y="201"/>
                  </a:lnTo>
                  <a:lnTo>
                    <a:pt x="200" y="199"/>
                  </a:lnTo>
                  <a:lnTo>
                    <a:pt x="202" y="201"/>
                  </a:lnTo>
                  <a:lnTo>
                    <a:pt x="203" y="205"/>
                  </a:lnTo>
                  <a:lnTo>
                    <a:pt x="207" y="207"/>
                  </a:lnTo>
                  <a:lnTo>
                    <a:pt x="210" y="211"/>
                  </a:lnTo>
                  <a:lnTo>
                    <a:pt x="212" y="215"/>
                  </a:lnTo>
                  <a:lnTo>
                    <a:pt x="212" y="218"/>
                  </a:lnTo>
                  <a:lnTo>
                    <a:pt x="213" y="220"/>
                  </a:lnTo>
                  <a:lnTo>
                    <a:pt x="213" y="226"/>
                  </a:lnTo>
                  <a:lnTo>
                    <a:pt x="214" y="229"/>
                  </a:lnTo>
                  <a:lnTo>
                    <a:pt x="215" y="243"/>
                  </a:lnTo>
                  <a:lnTo>
                    <a:pt x="214" y="246"/>
                  </a:lnTo>
                  <a:lnTo>
                    <a:pt x="212" y="246"/>
                  </a:lnTo>
                  <a:lnTo>
                    <a:pt x="210" y="245"/>
                  </a:lnTo>
                  <a:lnTo>
                    <a:pt x="210" y="248"/>
                  </a:lnTo>
                  <a:lnTo>
                    <a:pt x="213" y="249"/>
                  </a:lnTo>
                  <a:lnTo>
                    <a:pt x="214" y="251"/>
                  </a:lnTo>
                  <a:lnTo>
                    <a:pt x="215" y="253"/>
                  </a:lnTo>
                  <a:lnTo>
                    <a:pt x="216" y="255"/>
                  </a:lnTo>
                  <a:lnTo>
                    <a:pt x="220" y="257"/>
                  </a:lnTo>
                  <a:lnTo>
                    <a:pt x="222" y="260"/>
                  </a:lnTo>
                  <a:lnTo>
                    <a:pt x="224" y="261"/>
                  </a:lnTo>
                  <a:lnTo>
                    <a:pt x="228" y="261"/>
                  </a:lnTo>
                  <a:lnTo>
                    <a:pt x="232" y="263"/>
                  </a:lnTo>
                  <a:lnTo>
                    <a:pt x="234" y="264"/>
                  </a:lnTo>
                  <a:lnTo>
                    <a:pt x="238" y="264"/>
                  </a:lnTo>
                  <a:lnTo>
                    <a:pt x="242" y="266"/>
                  </a:lnTo>
                  <a:lnTo>
                    <a:pt x="246" y="266"/>
                  </a:lnTo>
                  <a:lnTo>
                    <a:pt x="252" y="268"/>
                  </a:lnTo>
                  <a:lnTo>
                    <a:pt x="254" y="270"/>
                  </a:lnTo>
                  <a:lnTo>
                    <a:pt x="256" y="271"/>
                  </a:lnTo>
                  <a:lnTo>
                    <a:pt x="258" y="271"/>
                  </a:lnTo>
                  <a:lnTo>
                    <a:pt x="265" y="276"/>
                  </a:lnTo>
                  <a:lnTo>
                    <a:pt x="267" y="277"/>
                  </a:lnTo>
                  <a:lnTo>
                    <a:pt x="270" y="278"/>
                  </a:lnTo>
                  <a:lnTo>
                    <a:pt x="273" y="280"/>
                  </a:lnTo>
                  <a:lnTo>
                    <a:pt x="276" y="281"/>
                  </a:lnTo>
                  <a:lnTo>
                    <a:pt x="282" y="281"/>
                  </a:lnTo>
                  <a:lnTo>
                    <a:pt x="283" y="278"/>
                  </a:lnTo>
                  <a:lnTo>
                    <a:pt x="280" y="277"/>
                  </a:lnTo>
                  <a:lnTo>
                    <a:pt x="277" y="275"/>
                  </a:lnTo>
                  <a:lnTo>
                    <a:pt x="280" y="274"/>
                  </a:lnTo>
                  <a:lnTo>
                    <a:pt x="281" y="271"/>
                  </a:lnTo>
                  <a:lnTo>
                    <a:pt x="285" y="271"/>
                  </a:lnTo>
                  <a:lnTo>
                    <a:pt x="286" y="274"/>
                  </a:lnTo>
                  <a:lnTo>
                    <a:pt x="286" y="277"/>
                  </a:lnTo>
                  <a:lnTo>
                    <a:pt x="288" y="278"/>
                  </a:lnTo>
                  <a:lnTo>
                    <a:pt x="288" y="283"/>
                  </a:lnTo>
                  <a:lnTo>
                    <a:pt x="288" y="284"/>
                  </a:lnTo>
                  <a:lnTo>
                    <a:pt x="288" y="289"/>
                  </a:lnTo>
                  <a:lnTo>
                    <a:pt x="290" y="289"/>
                  </a:lnTo>
                  <a:lnTo>
                    <a:pt x="293" y="291"/>
                  </a:lnTo>
                  <a:lnTo>
                    <a:pt x="297" y="291"/>
                  </a:lnTo>
                  <a:lnTo>
                    <a:pt x="298" y="293"/>
                  </a:lnTo>
                  <a:lnTo>
                    <a:pt x="300" y="294"/>
                  </a:lnTo>
                  <a:lnTo>
                    <a:pt x="303" y="295"/>
                  </a:lnTo>
                  <a:lnTo>
                    <a:pt x="305" y="293"/>
                  </a:lnTo>
                  <a:lnTo>
                    <a:pt x="302" y="290"/>
                  </a:lnTo>
                  <a:lnTo>
                    <a:pt x="302" y="288"/>
                  </a:lnTo>
                  <a:lnTo>
                    <a:pt x="299" y="285"/>
                  </a:lnTo>
                  <a:lnTo>
                    <a:pt x="297" y="282"/>
                  </a:lnTo>
                  <a:lnTo>
                    <a:pt x="295" y="277"/>
                  </a:lnTo>
                  <a:lnTo>
                    <a:pt x="297" y="276"/>
                  </a:lnTo>
                  <a:lnTo>
                    <a:pt x="299" y="277"/>
                  </a:lnTo>
                  <a:lnTo>
                    <a:pt x="304" y="277"/>
                  </a:lnTo>
                  <a:lnTo>
                    <a:pt x="307" y="278"/>
                  </a:lnTo>
                  <a:lnTo>
                    <a:pt x="306" y="281"/>
                  </a:lnTo>
                  <a:lnTo>
                    <a:pt x="308" y="287"/>
                  </a:lnTo>
                  <a:lnTo>
                    <a:pt x="310" y="288"/>
                  </a:lnTo>
                  <a:lnTo>
                    <a:pt x="311" y="288"/>
                  </a:lnTo>
                  <a:lnTo>
                    <a:pt x="313" y="291"/>
                  </a:lnTo>
                  <a:lnTo>
                    <a:pt x="313" y="298"/>
                  </a:lnTo>
                  <a:lnTo>
                    <a:pt x="311" y="302"/>
                  </a:lnTo>
                  <a:lnTo>
                    <a:pt x="313" y="303"/>
                  </a:lnTo>
                  <a:lnTo>
                    <a:pt x="313" y="306"/>
                  </a:lnTo>
                  <a:lnTo>
                    <a:pt x="309" y="310"/>
                  </a:lnTo>
                  <a:lnTo>
                    <a:pt x="309" y="317"/>
                  </a:lnTo>
                  <a:lnTo>
                    <a:pt x="308" y="320"/>
                  </a:lnTo>
                  <a:lnTo>
                    <a:pt x="305" y="319"/>
                  </a:lnTo>
                  <a:lnTo>
                    <a:pt x="305" y="315"/>
                  </a:lnTo>
                  <a:lnTo>
                    <a:pt x="305" y="311"/>
                  </a:lnTo>
                  <a:lnTo>
                    <a:pt x="302" y="308"/>
                  </a:lnTo>
                  <a:lnTo>
                    <a:pt x="302" y="306"/>
                  </a:lnTo>
                  <a:lnTo>
                    <a:pt x="298" y="303"/>
                  </a:lnTo>
                  <a:lnTo>
                    <a:pt x="300" y="311"/>
                  </a:lnTo>
                  <a:lnTo>
                    <a:pt x="300" y="316"/>
                  </a:lnTo>
                  <a:lnTo>
                    <a:pt x="304" y="321"/>
                  </a:lnTo>
                  <a:lnTo>
                    <a:pt x="305" y="325"/>
                  </a:lnTo>
                  <a:lnTo>
                    <a:pt x="305" y="328"/>
                  </a:lnTo>
                  <a:lnTo>
                    <a:pt x="307" y="333"/>
                  </a:lnTo>
                  <a:lnTo>
                    <a:pt x="305" y="341"/>
                  </a:lnTo>
                  <a:lnTo>
                    <a:pt x="299" y="345"/>
                  </a:lnTo>
                  <a:lnTo>
                    <a:pt x="294" y="354"/>
                  </a:lnTo>
                  <a:lnTo>
                    <a:pt x="294" y="372"/>
                  </a:lnTo>
                  <a:lnTo>
                    <a:pt x="296" y="376"/>
                  </a:lnTo>
                  <a:lnTo>
                    <a:pt x="297" y="380"/>
                  </a:lnTo>
                  <a:lnTo>
                    <a:pt x="296" y="382"/>
                  </a:lnTo>
                  <a:lnTo>
                    <a:pt x="298" y="391"/>
                  </a:lnTo>
                  <a:lnTo>
                    <a:pt x="301" y="397"/>
                  </a:lnTo>
                  <a:lnTo>
                    <a:pt x="313" y="422"/>
                  </a:lnTo>
                  <a:lnTo>
                    <a:pt x="316" y="424"/>
                  </a:lnTo>
                  <a:lnTo>
                    <a:pt x="317" y="429"/>
                  </a:lnTo>
                  <a:lnTo>
                    <a:pt x="320" y="436"/>
                  </a:lnTo>
                  <a:lnTo>
                    <a:pt x="322" y="441"/>
                  </a:lnTo>
                  <a:lnTo>
                    <a:pt x="322" y="453"/>
                  </a:lnTo>
                  <a:lnTo>
                    <a:pt x="321" y="456"/>
                  </a:lnTo>
                  <a:lnTo>
                    <a:pt x="320" y="460"/>
                  </a:lnTo>
                  <a:lnTo>
                    <a:pt x="320" y="463"/>
                  </a:lnTo>
                  <a:lnTo>
                    <a:pt x="319" y="466"/>
                  </a:lnTo>
                  <a:lnTo>
                    <a:pt x="324" y="466"/>
                  </a:lnTo>
                  <a:lnTo>
                    <a:pt x="326" y="466"/>
                  </a:lnTo>
                  <a:lnTo>
                    <a:pt x="327" y="468"/>
                  </a:lnTo>
                  <a:lnTo>
                    <a:pt x="328" y="470"/>
                  </a:lnTo>
                  <a:lnTo>
                    <a:pt x="330" y="472"/>
                  </a:lnTo>
                  <a:lnTo>
                    <a:pt x="332" y="480"/>
                  </a:lnTo>
                  <a:lnTo>
                    <a:pt x="332" y="483"/>
                  </a:lnTo>
                  <a:lnTo>
                    <a:pt x="333" y="486"/>
                  </a:lnTo>
                  <a:lnTo>
                    <a:pt x="332" y="489"/>
                  </a:lnTo>
                  <a:lnTo>
                    <a:pt x="331" y="491"/>
                  </a:lnTo>
                  <a:lnTo>
                    <a:pt x="328" y="495"/>
                  </a:lnTo>
                  <a:lnTo>
                    <a:pt x="328" y="497"/>
                  </a:lnTo>
                  <a:lnTo>
                    <a:pt x="328" y="501"/>
                  </a:lnTo>
                  <a:lnTo>
                    <a:pt x="328" y="508"/>
                  </a:lnTo>
                  <a:lnTo>
                    <a:pt x="330" y="511"/>
                  </a:lnTo>
                  <a:lnTo>
                    <a:pt x="330" y="519"/>
                  </a:lnTo>
                  <a:lnTo>
                    <a:pt x="328" y="521"/>
                  </a:lnTo>
                  <a:lnTo>
                    <a:pt x="326" y="523"/>
                  </a:lnTo>
                  <a:lnTo>
                    <a:pt x="326" y="525"/>
                  </a:lnTo>
                  <a:lnTo>
                    <a:pt x="324" y="527"/>
                  </a:lnTo>
                  <a:lnTo>
                    <a:pt x="322" y="529"/>
                  </a:lnTo>
                  <a:lnTo>
                    <a:pt x="322" y="544"/>
                  </a:lnTo>
                  <a:lnTo>
                    <a:pt x="324" y="547"/>
                  </a:lnTo>
                  <a:lnTo>
                    <a:pt x="335" y="547"/>
                  </a:lnTo>
                  <a:lnTo>
                    <a:pt x="335" y="555"/>
                  </a:lnTo>
                  <a:lnTo>
                    <a:pt x="337" y="562"/>
                  </a:lnTo>
                  <a:lnTo>
                    <a:pt x="340" y="565"/>
                  </a:lnTo>
                  <a:lnTo>
                    <a:pt x="340" y="568"/>
                  </a:lnTo>
                  <a:lnTo>
                    <a:pt x="342" y="570"/>
                  </a:lnTo>
                  <a:lnTo>
                    <a:pt x="345" y="573"/>
                  </a:lnTo>
                  <a:lnTo>
                    <a:pt x="348" y="578"/>
                  </a:lnTo>
                  <a:lnTo>
                    <a:pt x="349" y="579"/>
                  </a:lnTo>
                  <a:lnTo>
                    <a:pt x="349" y="581"/>
                  </a:lnTo>
                  <a:lnTo>
                    <a:pt x="348" y="585"/>
                  </a:lnTo>
                  <a:lnTo>
                    <a:pt x="349" y="587"/>
                  </a:lnTo>
                  <a:lnTo>
                    <a:pt x="352" y="590"/>
                  </a:lnTo>
                  <a:lnTo>
                    <a:pt x="354" y="590"/>
                  </a:lnTo>
                  <a:lnTo>
                    <a:pt x="356" y="593"/>
                  </a:lnTo>
                  <a:lnTo>
                    <a:pt x="358" y="595"/>
                  </a:lnTo>
                  <a:lnTo>
                    <a:pt x="364" y="598"/>
                  </a:lnTo>
                  <a:lnTo>
                    <a:pt x="366" y="603"/>
                  </a:lnTo>
                  <a:lnTo>
                    <a:pt x="367" y="607"/>
                  </a:lnTo>
                  <a:lnTo>
                    <a:pt x="367" y="611"/>
                  </a:lnTo>
                  <a:lnTo>
                    <a:pt x="370" y="617"/>
                  </a:lnTo>
                  <a:lnTo>
                    <a:pt x="370" y="619"/>
                  </a:lnTo>
                  <a:lnTo>
                    <a:pt x="368" y="623"/>
                  </a:lnTo>
                  <a:lnTo>
                    <a:pt x="367" y="626"/>
                  </a:lnTo>
                  <a:lnTo>
                    <a:pt x="367" y="631"/>
                  </a:lnTo>
                  <a:lnTo>
                    <a:pt x="366" y="634"/>
                  </a:lnTo>
                  <a:lnTo>
                    <a:pt x="364" y="637"/>
                  </a:lnTo>
                  <a:lnTo>
                    <a:pt x="364" y="643"/>
                  </a:lnTo>
                  <a:lnTo>
                    <a:pt x="364" y="648"/>
                  </a:lnTo>
                  <a:lnTo>
                    <a:pt x="369" y="653"/>
                  </a:lnTo>
                  <a:lnTo>
                    <a:pt x="371" y="656"/>
                  </a:lnTo>
                  <a:lnTo>
                    <a:pt x="375" y="657"/>
                  </a:lnTo>
                  <a:lnTo>
                    <a:pt x="377" y="658"/>
                  </a:lnTo>
                  <a:lnTo>
                    <a:pt x="380" y="657"/>
                  </a:lnTo>
                  <a:lnTo>
                    <a:pt x="378" y="653"/>
                  </a:lnTo>
                  <a:lnTo>
                    <a:pt x="381" y="653"/>
                  </a:lnTo>
                  <a:lnTo>
                    <a:pt x="386" y="651"/>
                  </a:lnTo>
                  <a:lnTo>
                    <a:pt x="387" y="654"/>
                  </a:lnTo>
                  <a:lnTo>
                    <a:pt x="394" y="661"/>
                  </a:lnTo>
                  <a:lnTo>
                    <a:pt x="394" y="663"/>
                  </a:lnTo>
                  <a:lnTo>
                    <a:pt x="396" y="666"/>
                  </a:lnTo>
                  <a:lnTo>
                    <a:pt x="396" y="675"/>
                  </a:lnTo>
                  <a:lnTo>
                    <a:pt x="400" y="677"/>
                  </a:lnTo>
                  <a:lnTo>
                    <a:pt x="401" y="680"/>
                  </a:lnTo>
                  <a:lnTo>
                    <a:pt x="400" y="682"/>
                  </a:lnTo>
                  <a:lnTo>
                    <a:pt x="402" y="683"/>
                  </a:lnTo>
                  <a:lnTo>
                    <a:pt x="404" y="683"/>
                  </a:lnTo>
                  <a:lnTo>
                    <a:pt x="406" y="687"/>
                  </a:lnTo>
                  <a:lnTo>
                    <a:pt x="406" y="691"/>
                  </a:lnTo>
                  <a:lnTo>
                    <a:pt x="403" y="693"/>
                  </a:lnTo>
                  <a:lnTo>
                    <a:pt x="402" y="696"/>
                  </a:lnTo>
                  <a:lnTo>
                    <a:pt x="404" y="698"/>
                  </a:lnTo>
                  <a:lnTo>
                    <a:pt x="405" y="699"/>
                  </a:lnTo>
                  <a:lnTo>
                    <a:pt x="407" y="700"/>
                  </a:lnTo>
                  <a:lnTo>
                    <a:pt x="404" y="707"/>
                  </a:lnTo>
                  <a:lnTo>
                    <a:pt x="405" y="710"/>
                  </a:lnTo>
                  <a:lnTo>
                    <a:pt x="407" y="710"/>
                  </a:lnTo>
                  <a:lnTo>
                    <a:pt x="407" y="715"/>
                  </a:lnTo>
                  <a:lnTo>
                    <a:pt x="410" y="721"/>
                  </a:lnTo>
                  <a:lnTo>
                    <a:pt x="413" y="725"/>
                  </a:lnTo>
                  <a:lnTo>
                    <a:pt x="416" y="731"/>
                  </a:lnTo>
                  <a:lnTo>
                    <a:pt x="419" y="731"/>
                  </a:lnTo>
                  <a:lnTo>
                    <a:pt x="419" y="737"/>
                  </a:lnTo>
                  <a:lnTo>
                    <a:pt x="420" y="740"/>
                  </a:lnTo>
                  <a:lnTo>
                    <a:pt x="425" y="746"/>
                  </a:lnTo>
                  <a:lnTo>
                    <a:pt x="425" y="750"/>
                  </a:lnTo>
                  <a:lnTo>
                    <a:pt x="426" y="757"/>
                  </a:lnTo>
                  <a:lnTo>
                    <a:pt x="428" y="758"/>
                  </a:lnTo>
                  <a:lnTo>
                    <a:pt x="450" y="764"/>
                  </a:lnTo>
                  <a:lnTo>
                    <a:pt x="450" y="760"/>
                  </a:lnTo>
                  <a:lnTo>
                    <a:pt x="453" y="758"/>
                  </a:lnTo>
                  <a:lnTo>
                    <a:pt x="456" y="760"/>
                  </a:lnTo>
                  <a:lnTo>
                    <a:pt x="459" y="762"/>
                  </a:lnTo>
                  <a:lnTo>
                    <a:pt x="462" y="762"/>
                  </a:lnTo>
                  <a:lnTo>
                    <a:pt x="464" y="764"/>
                  </a:lnTo>
                  <a:lnTo>
                    <a:pt x="466" y="767"/>
                  </a:lnTo>
                  <a:lnTo>
                    <a:pt x="464" y="768"/>
                  </a:lnTo>
                  <a:lnTo>
                    <a:pt x="463" y="772"/>
                  </a:lnTo>
                  <a:lnTo>
                    <a:pt x="462" y="774"/>
                  </a:lnTo>
                  <a:lnTo>
                    <a:pt x="461" y="776"/>
                  </a:lnTo>
                  <a:lnTo>
                    <a:pt x="459" y="777"/>
                  </a:lnTo>
                  <a:lnTo>
                    <a:pt x="457" y="776"/>
                  </a:lnTo>
                  <a:lnTo>
                    <a:pt x="456" y="773"/>
                  </a:lnTo>
                  <a:lnTo>
                    <a:pt x="454" y="770"/>
                  </a:lnTo>
                  <a:lnTo>
                    <a:pt x="453" y="769"/>
                  </a:lnTo>
                  <a:lnTo>
                    <a:pt x="450" y="772"/>
                  </a:lnTo>
                  <a:lnTo>
                    <a:pt x="446" y="775"/>
                  </a:lnTo>
                  <a:lnTo>
                    <a:pt x="444" y="777"/>
                  </a:lnTo>
                  <a:lnTo>
                    <a:pt x="444" y="778"/>
                  </a:lnTo>
                  <a:lnTo>
                    <a:pt x="450" y="780"/>
                  </a:lnTo>
                  <a:lnTo>
                    <a:pt x="450" y="783"/>
                  </a:lnTo>
                  <a:lnTo>
                    <a:pt x="453" y="786"/>
                  </a:lnTo>
                  <a:lnTo>
                    <a:pt x="454" y="791"/>
                  </a:lnTo>
                  <a:lnTo>
                    <a:pt x="458" y="797"/>
                  </a:lnTo>
                  <a:lnTo>
                    <a:pt x="463" y="802"/>
                  </a:lnTo>
                  <a:lnTo>
                    <a:pt x="466" y="805"/>
                  </a:lnTo>
                  <a:lnTo>
                    <a:pt x="476" y="820"/>
                  </a:lnTo>
                  <a:lnTo>
                    <a:pt x="478" y="826"/>
                  </a:lnTo>
                  <a:lnTo>
                    <a:pt x="475" y="831"/>
                  </a:lnTo>
                  <a:lnTo>
                    <a:pt x="476" y="834"/>
                  </a:lnTo>
                  <a:lnTo>
                    <a:pt x="477" y="835"/>
                  </a:lnTo>
                  <a:lnTo>
                    <a:pt x="480" y="837"/>
                  </a:lnTo>
                  <a:lnTo>
                    <a:pt x="483" y="837"/>
                  </a:lnTo>
                  <a:lnTo>
                    <a:pt x="484" y="838"/>
                  </a:lnTo>
                  <a:lnTo>
                    <a:pt x="488" y="838"/>
                  </a:lnTo>
                  <a:lnTo>
                    <a:pt x="492" y="839"/>
                  </a:lnTo>
                  <a:lnTo>
                    <a:pt x="495" y="842"/>
                  </a:lnTo>
                  <a:lnTo>
                    <a:pt x="500" y="844"/>
                  </a:lnTo>
                  <a:lnTo>
                    <a:pt x="504" y="844"/>
                  </a:lnTo>
                  <a:lnTo>
                    <a:pt x="513" y="847"/>
                  </a:lnTo>
                  <a:lnTo>
                    <a:pt x="520" y="850"/>
                  </a:lnTo>
                  <a:lnTo>
                    <a:pt x="521" y="854"/>
                  </a:lnTo>
                  <a:lnTo>
                    <a:pt x="521" y="866"/>
                  </a:lnTo>
                  <a:lnTo>
                    <a:pt x="522" y="869"/>
                  </a:lnTo>
                  <a:lnTo>
                    <a:pt x="524" y="873"/>
                  </a:lnTo>
                  <a:lnTo>
                    <a:pt x="528" y="877"/>
                  </a:lnTo>
                  <a:lnTo>
                    <a:pt x="530" y="878"/>
                  </a:lnTo>
                  <a:lnTo>
                    <a:pt x="532" y="879"/>
                  </a:lnTo>
                  <a:lnTo>
                    <a:pt x="530" y="883"/>
                  </a:lnTo>
                  <a:lnTo>
                    <a:pt x="531" y="885"/>
                  </a:lnTo>
                  <a:lnTo>
                    <a:pt x="532" y="887"/>
                  </a:lnTo>
                  <a:lnTo>
                    <a:pt x="530" y="891"/>
                  </a:lnTo>
                  <a:lnTo>
                    <a:pt x="530" y="895"/>
                  </a:lnTo>
                  <a:lnTo>
                    <a:pt x="532" y="897"/>
                  </a:lnTo>
                  <a:lnTo>
                    <a:pt x="537" y="899"/>
                  </a:lnTo>
                  <a:lnTo>
                    <a:pt x="538" y="905"/>
                  </a:lnTo>
                  <a:lnTo>
                    <a:pt x="537" y="906"/>
                  </a:lnTo>
                  <a:lnTo>
                    <a:pt x="535" y="908"/>
                  </a:lnTo>
                  <a:lnTo>
                    <a:pt x="537" y="910"/>
                  </a:lnTo>
                  <a:lnTo>
                    <a:pt x="539" y="914"/>
                  </a:lnTo>
                  <a:lnTo>
                    <a:pt x="541" y="916"/>
                  </a:lnTo>
                  <a:lnTo>
                    <a:pt x="541" y="918"/>
                  </a:lnTo>
                  <a:lnTo>
                    <a:pt x="540" y="921"/>
                  </a:lnTo>
                  <a:lnTo>
                    <a:pt x="546" y="921"/>
                  </a:lnTo>
                  <a:lnTo>
                    <a:pt x="548" y="922"/>
                  </a:lnTo>
                  <a:lnTo>
                    <a:pt x="554" y="922"/>
                  </a:lnTo>
                  <a:lnTo>
                    <a:pt x="552" y="919"/>
                  </a:lnTo>
                  <a:lnTo>
                    <a:pt x="552" y="917"/>
                  </a:lnTo>
                  <a:lnTo>
                    <a:pt x="553" y="915"/>
                  </a:lnTo>
                  <a:lnTo>
                    <a:pt x="554" y="913"/>
                  </a:lnTo>
                  <a:lnTo>
                    <a:pt x="556" y="911"/>
                  </a:lnTo>
                  <a:lnTo>
                    <a:pt x="559" y="910"/>
                  </a:lnTo>
                  <a:lnTo>
                    <a:pt x="564" y="910"/>
                  </a:lnTo>
                  <a:lnTo>
                    <a:pt x="568" y="911"/>
                  </a:lnTo>
                  <a:lnTo>
                    <a:pt x="570" y="909"/>
                  </a:lnTo>
                  <a:lnTo>
                    <a:pt x="572" y="911"/>
                  </a:lnTo>
                  <a:lnTo>
                    <a:pt x="570" y="920"/>
                  </a:lnTo>
                  <a:lnTo>
                    <a:pt x="572" y="922"/>
                  </a:lnTo>
                  <a:lnTo>
                    <a:pt x="573" y="925"/>
                  </a:lnTo>
                  <a:lnTo>
                    <a:pt x="577" y="926"/>
                  </a:lnTo>
                  <a:lnTo>
                    <a:pt x="572" y="931"/>
                  </a:lnTo>
                  <a:lnTo>
                    <a:pt x="576" y="937"/>
                  </a:lnTo>
                  <a:lnTo>
                    <a:pt x="578" y="937"/>
                  </a:lnTo>
                  <a:lnTo>
                    <a:pt x="580" y="936"/>
                  </a:lnTo>
                  <a:lnTo>
                    <a:pt x="583" y="937"/>
                  </a:lnTo>
                  <a:lnTo>
                    <a:pt x="585" y="941"/>
                  </a:lnTo>
                  <a:lnTo>
                    <a:pt x="584" y="943"/>
                  </a:lnTo>
                  <a:lnTo>
                    <a:pt x="586" y="944"/>
                  </a:lnTo>
                  <a:lnTo>
                    <a:pt x="588" y="944"/>
                  </a:lnTo>
                  <a:lnTo>
                    <a:pt x="591" y="942"/>
                  </a:lnTo>
                  <a:lnTo>
                    <a:pt x="593" y="939"/>
                  </a:lnTo>
                  <a:lnTo>
                    <a:pt x="596" y="931"/>
                  </a:lnTo>
                  <a:lnTo>
                    <a:pt x="595" y="928"/>
                  </a:lnTo>
                  <a:lnTo>
                    <a:pt x="594" y="928"/>
                  </a:lnTo>
                  <a:lnTo>
                    <a:pt x="591" y="929"/>
                  </a:lnTo>
                  <a:lnTo>
                    <a:pt x="589" y="930"/>
                  </a:lnTo>
                  <a:lnTo>
                    <a:pt x="587" y="931"/>
                  </a:lnTo>
                  <a:lnTo>
                    <a:pt x="584" y="929"/>
                  </a:lnTo>
                  <a:lnTo>
                    <a:pt x="586" y="926"/>
                  </a:lnTo>
                  <a:lnTo>
                    <a:pt x="588" y="925"/>
                  </a:lnTo>
                  <a:lnTo>
                    <a:pt x="593" y="923"/>
                  </a:lnTo>
                  <a:lnTo>
                    <a:pt x="595" y="921"/>
                  </a:lnTo>
                  <a:lnTo>
                    <a:pt x="596" y="917"/>
                  </a:lnTo>
                  <a:lnTo>
                    <a:pt x="596" y="912"/>
                  </a:lnTo>
                  <a:lnTo>
                    <a:pt x="595" y="910"/>
                  </a:lnTo>
                  <a:lnTo>
                    <a:pt x="599" y="908"/>
                  </a:lnTo>
                  <a:lnTo>
                    <a:pt x="603" y="908"/>
                  </a:lnTo>
                  <a:lnTo>
                    <a:pt x="604" y="90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39" name="Freeform 68"/>
            <p:cNvSpPr>
              <a:spLocks/>
            </p:cNvSpPr>
            <p:nvPr/>
          </p:nvSpPr>
          <p:spPr bwMode="auto">
            <a:xfrm>
              <a:off x="2664" y="1503"/>
              <a:ext cx="662" cy="782"/>
            </a:xfrm>
            <a:custGeom>
              <a:avLst/>
              <a:gdLst/>
              <a:ahLst/>
              <a:cxnLst>
                <a:cxn ang="0">
                  <a:pos x="955" y="624"/>
                </a:cxn>
                <a:cxn ang="0">
                  <a:pos x="903" y="990"/>
                </a:cxn>
                <a:cxn ang="0">
                  <a:pos x="823" y="981"/>
                </a:cxn>
                <a:cxn ang="0">
                  <a:pos x="765" y="1040"/>
                </a:cxn>
                <a:cxn ang="0">
                  <a:pos x="729" y="1032"/>
                </a:cxn>
                <a:cxn ang="0">
                  <a:pos x="687" y="1026"/>
                </a:cxn>
                <a:cxn ang="0">
                  <a:pos x="659" y="1023"/>
                </a:cxn>
                <a:cxn ang="0">
                  <a:pos x="633" y="1028"/>
                </a:cxn>
                <a:cxn ang="0">
                  <a:pos x="605" y="1028"/>
                </a:cxn>
                <a:cxn ang="0">
                  <a:pos x="575" y="998"/>
                </a:cxn>
                <a:cxn ang="0">
                  <a:pos x="553" y="989"/>
                </a:cxn>
                <a:cxn ang="0">
                  <a:pos x="522" y="968"/>
                </a:cxn>
                <a:cxn ang="0">
                  <a:pos x="500" y="961"/>
                </a:cxn>
                <a:cxn ang="0">
                  <a:pos x="490" y="978"/>
                </a:cxn>
                <a:cxn ang="0">
                  <a:pos x="483" y="969"/>
                </a:cxn>
                <a:cxn ang="0">
                  <a:pos x="464" y="996"/>
                </a:cxn>
                <a:cxn ang="0">
                  <a:pos x="464" y="1034"/>
                </a:cxn>
                <a:cxn ang="0">
                  <a:pos x="433" y="1040"/>
                </a:cxn>
                <a:cxn ang="0">
                  <a:pos x="426" y="1065"/>
                </a:cxn>
                <a:cxn ang="0">
                  <a:pos x="426" y="1090"/>
                </a:cxn>
                <a:cxn ang="0">
                  <a:pos x="408" y="1156"/>
                </a:cxn>
                <a:cxn ang="0">
                  <a:pos x="362" y="1176"/>
                </a:cxn>
                <a:cxn ang="0">
                  <a:pos x="313" y="1160"/>
                </a:cxn>
                <a:cxn ang="0">
                  <a:pos x="283" y="1127"/>
                </a:cxn>
                <a:cxn ang="0">
                  <a:pos x="263" y="1082"/>
                </a:cxn>
                <a:cxn ang="0">
                  <a:pos x="208" y="1076"/>
                </a:cxn>
                <a:cxn ang="0">
                  <a:pos x="193" y="1022"/>
                </a:cxn>
                <a:cxn ang="0">
                  <a:pos x="168" y="943"/>
                </a:cxn>
                <a:cxn ang="0">
                  <a:pos x="156" y="916"/>
                </a:cxn>
                <a:cxn ang="0">
                  <a:pos x="139" y="904"/>
                </a:cxn>
                <a:cxn ang="0">
                  <a:pos x="125" y="901"/>
                </a:cxn>
                <a:cxn ang="0">
                  <a:pos x="108" y="897"/>
                </a:cxn>
                <a:cxn ang="0">
                  <a:pos x="85" y="902"/>
                </a:cxn>
                <a:cxn ang="0">
                  <a:pos x="60" y="865"/>
                </a:cxn>
                <a:cxn ang="0">
                  <a:pos x="68" y="838"/>
                </a:cxn>
                <a:cxn ang="0">
                  <a:pos x="52" y="794"/>
                </a:cxn>
                <a:cxn ang="0">
                  <a:pos x="19" y="736"/>
                </a:cxn>
                <a:cxn ang="0">
                  <a:pos x="0" y="679"/>
                </a:cxn>
                <a:cxn ang="0">
                  <a:pos x="48" y="662"/>
                </a:cxn>
                <a:cxn ang="0">
                  <a:pos x="90" y="648"/>
                </a:cxn>
                <a:cxn ang="0">
                  <a:pos x="79" y="606"/>
                </a:cxn>
                <a:cxn ang="0">
                  <a:pos x="85" y="560"/>
                </a:cxn>
                <a:cxn ang="0">
                  <a:pos x="77" y="462"/>
                </a:cxn>
                <a:cxn ang="0">
                  <a:pos x="103" y="423"/>
                </a:cxn>
                <a:cxn ang="0">
                  <a:pos x="111" y="321"/>
                </a:cxn>
                <a:cxn ang="0">
                  <a:pos x="101" y="260"/>
                </a:cxn>
                <a:cxn ang="0">
                  <a:pos x="83" y="177"/>
                </a:cxn>
                <a:cxn ang="0">
                  <a:pos x="79" y="92"/>
                </a:cxn>
                <a:cxn ang="0">
                  <a:pos x="483" y="28"/>
                </a:cxn>
                <a:cxn ang="0">
                  <a:pos x="508" y="81"/>
                </a:cxn>
                <a:cxn ang="0">
                  <a:pos x="587" y="152"/>
                </a:cxn>
                <a:cxn ang="0">
                  <a:pos x="636" y="208"/>
                </a:cxn>
                <a:cxn ang="0">
                  <a:pos x="713" y="260"/>
                </a:cxn>
                <a:cxn ang="0">
                  <a:pos x="749" y="335"/>
                </a:cxn>
                <a:cxn ang="0">
                  <a:pos x="764" y="428"/>
                </a:cxn>
                <a:cxn ang="0">
                  <a:pos x="848" y="488"/>
                </a:cxn>
                <a:cxn ang="0">
                  <a:pos x="914" y="533"/>
                </a:cxn>
                <a:cxn ang="0">
                  <a:pos x="973" y="562"/>
                </a:cxn>
              </a:cxnLst>
              <a:rect l="0" t="0" r="r" b="b"/>
              <a:pathLst>
                <a:path w="995" h="1177">
                  <a:moveTo>
                    <a:pt x="994" y="564"/>
                  </a:moveTo>
                  <a:lnTo>
                    <a:pt x="979" y="591"/>
                  </a:lnTo>
                  <a:lnTo>
                    <a:pt x="971" y="604"/>
                  </a:lnTo>
                  <a:lnTo>
                    <a:pt x="955" y="624"/>
                  </a:lnTo>
                  <a:lnTo>
                    <a:pt x="945" y="642"/>
                  </a:lnTo>
                  <a:lnTo>
                    <a:pt x="859" y="773"/>
                  </a:lnTo>
                  <a:lnTo>
                    <a:pt x="901" y="971"/>
                  </a:lnTo>
                  <a:lnTo>
                    <a:pt x="903" y="990"/>
                  </a:lnTo>
                  <a:lnTo>
                    <a:pt x="862" y="984"/>
                  </a:lnTo>
                  <a:lnTo>
                    <a:pt x="850" y="979"/>
                  </a:lnTo>
                  <a:lnTo>
                    <a:pt x="839" y="976"/>
                  </a:lnTo>
                  <a:lnTo>
                    <a:pt x="823" y="981"/>
                  </a:lnTo>
                  <a:lnTo>
                    <a:pt x="811" y="980"/>
                  </a:lnTo>
                  <a:lnTo>
                    <a:pt x="801" y="987"/>
                  </a:lnTo>
                  <a:lnTo>
                    <a:pt x="795" y="994"/>
                  </a:lnTo>
                  <a:lnTo>
                    <a:pt x="765" y="1040"/>
                  </a:lnTo>
                  <a:lnTo>
                    <a:pt x="754" y="1050"/>
                  </a:lnTo>
                  <a:lnTo>
                    <a:pt x="745" y="1051"/>
                  </a:lnTo>
                  <a:lnTo>
                    <a:pt x="739" y="1050"/>
                  </a:lnTo>
                  <a:lnTo>
                    <a:pt x="729" y="1032"/>
                  </a:lnTo>
                  <a:lnTo>
                    <a:pt x="719" y="1026"/>
                  </a:lnTo>
                  <a:lnTo>
                    <a:pt x="701" y="1020"/>
                  </a:lnTo>
                  <a:lnTo>
                    <a:pt x="693" y="1022"/>
                  </a:lnTo>
                  <a:lnTo>
                    <a:pt x="687" y="1026"/>
                  </a:lnTo>
                  <a:lnTo>
                    <a:pt x="678" y="1030"/>
                  </a:lnTo>
                  <a:lnTo>
                    <a:pt x="671" y="1032"/>
                  </a:lnTo>
                  <a:lnTo>
                    <a:pt x="664" y="1029"/>
                  </a:lnTo>
                  <a:lnTo>
                    <a:pt x="659" y="1023"/>
                  </a:lnTo>
                  <a:lnTo>
                    <a:pt x="651" y="1020"/>
                  </a:lnTo>
                  <a:lnTo>
                    <a:pt x="641" y="1021"/>
                  </a:lnTo>
                  <a:lnTo>
                    <a:pt x="637" y="1024"/>
                  </a:lnTo>
                  <a:lnTo>
                    <a:pt x="633" y="1028"/>
                  </a:lnTo>
                  <a:lnTo>
                    <a:pt x="630" y="1032"/>
                  </a:lnTo>
                  <a:lnTo>
                    <a:pt x="626" y="1035"/>
                  </a:lnTo>
                  <a:lnTo>
                    <a:pt x="611" y="1030"/>
                  </a:lnTo>
                  <a:lnTo>
                    <a:pt x="605" y="1028"/>
                  </a:lnTo>
                  <a:lnTo>
                    <a:pt x="597" y="1022"/>
                  </a:lnTo>
                  <a:lnTo>
                    <a:pt x="591" y="1018"/>
                  </a:lnTo>
                  <a:lnTo>
                    <a:pt x="579" y="1004"/>
                  </a:lnTo>
                  <a:lnTo>
                    <a:pt x="575" y="998"/>
                  </a:lnTo>
                  <a:lnTo>
                    <a:pt x="567" y="992"/>
                  </a:lnTo>
                  <a:lnTo>
                    <a:pt x="559" y="991"/>
                  </a:lnTo>
                  <a:lnTo>
                    <a:pt x="556" y="991"/>
                  </a:lnTo>
                  <a:lnTo>
                    <a:pt x="553" y="989"/>
                  </a:lnTo>
                  <a:lnTo>
                    <a:pt x="537" y="984"/>
                  </a:lnTo>
                  <a:lnTo>
                    <a:pt x="531" y="980"/>
                  </a:lnTo>
                  <a:lnTo>
                    <a:pt x="525" y="974"/>
                  </a:lnTo>
                  <a:lnTo>
                    <a:pt x="522" y="968"/>
                  </a:lnTo>
                  <a:lnTo>
                    <a:pt x="517" y="961"/>
                  </a:lnTo>
                  <a:lnTo>
                    <a:pt x="511" y="958"/>
                  </a:lnTo>
                  <a:lnTo>
                    <a:pt x="505" y="957"/>
                  </a:lnTo>
                  <a:lnTo>
                    <a:pt x="500" y="961"/>
                  </a:lnTo>
                  <a:lnTo>
                    <a:pt x="497" y="965"/>
                  </a:lnTo>
                  <a:lnTo>
                    <a:pt x="496" y="972"/>
                  </a:lnTo>
                  <a:lnTo>
                    <a:pt x="494" y="976"/>
                  </a:lnTo>
                  <a:lnTo>
                    <a:pt x="490" y="978"/>
                  </a:lnTo>
                  <a:lnTo>
                    <a:pt x="487" y="978"/>
                  </a:lnTo>
                  <a:lnTo>
                    <a:pt x="485" y="975"/>
                  </a:lnTo>
                  <a:lnTo>
                    <a:pt x="486" y="970"/>
                  </a:lnTo>
                  <a:lnTo>
                    <a:pt x="483" y="969"/>
                  </a:lnTo>
                  <a:lnTo>
                    <a:pt x="479" y="975"/>
                  </a:lnTo>
                  <a:lnTo>
                    <a:pt x="474" y="984"/>
                  </a:lnTo>
                  <a:lnTo>
                    <a:pt x="467" y="991"/>
                  </a:lnTo>
                  <a:lnTo>
                    <a:pt x="464" y="996"/>
                  </a:lnTo>
                  <a:lnTo>
                    <a:pt x="465" y="1014"/>
                  </a:lnTo>
                  <a:lnTo>
                    <a:pt x="467" y="1022"/>
                  </a:lnTo>
                  <a:lnTo>
                    <a:pt x="466" y="1027"/>
                  </a:lnTo>
                  <a:lnTo>
                    <a:pt x="464" y="1034"/>
                  </a:lnTo>
                  <a:lnTo>
                    <a:pt x="457" y="1037"/>
                  </a:lnTo>
                  <a:lnTo>
                    <a:pt x="449" y="1040"/>
                  </a:lnTo>
                  <a:lnTo>
                    <a:pt x="443" y="1040"/>
                  </a:lnTo>
                  <a:lnTo>
                    <a:pt x="433" y="1040"/>
                  </a:lnTo>
                  <a:lnTo>
                    <a:pt x="425" y="1043"/>
                  </a:lnTo>
                  <a:lnTo>
                    <a:pt x="423" y="1046"/>
                  </a:lnTo>
                  <a:lnTo>
                    <a:pt x="425" y="1057"/>
                  </a:lnTo>
                  <a:lnTo>
                    <a:pt x="426" y="1065"/>
                  </a:lnTo>
                  <a:lnTo>
                    <a:pt x="428" y="1072"/>
                  </a:lnTo>
                  <a:lnTo>
                    <a:pt x="431" y="1076"/>
                  </a:lnTo>
                  <a:lnTo>
                    <a:pt x="430" y="1083"/>
                  </a:lnTo>
                  <a:lnTo>
                    <a:pt x="426" y="1090"/>
                  </a:lnTo>
                  <a:lnTo>
                    <a:pt x="414" y="1101"/>
                  </a:lnTo>
                  <a:lnTo>
                    <a:pt x="411" y="1109"/>
                  </a:lnTo>
                  <a:lnTo>
                    <a:pt x="408" y="1135"/>
                  </a:lnTo>
                  <a:lnTo>
                    <a:pt x="408" y="1156"/>
                  </a:lnTo>
                  <a:lnTo>
                    <a:pt x="402" y="1163"/>
                  </a:lnTo>
                  <a:lnTo>
                    <a:pt x="397" y="1165"/>
                  </a:lnTo>
                  <a:lnTo>
                    <a:pt x="371" y="1176"/>
                  </a:lnTo>
                  <a:lnTo>
                    <a:pt x="362" y="1176"/>
                  </a:lnTo>
                  <a:lnTo>
                    <a:pt x="355" y="1174"/>
                  </a:lnTo>
                  <a:lnTo>
                    <a:pt x="343" y="1174"/>
                  </a:lnTo>
                  <a:lnTo>
                    <a:pt x="314" y="1174"/>
                  </a:lnTo>
                  <a:lnTo>
                    <a:pt x="313" y="1160"/>
                  </a:lnTo>
                  <a:lnTo>
                    <a:pt x="307" y="1148"/>
                  </a:lnTo>
                  <a:lnTo>
                    <a:pt x="292" y="1132"/>
                  </a:lnTo>
                  <a:lnTo>
                    <a:pt x="289" y="1128"/>
                  </a:lnTo>
                  <a:lnTo>
                    <a:pt x="283" y="1127"/>
                  </a:lnTo>
                  <a:lnTo>
                    <a:pt x="275" y="1111"/>
                  </a:lnTo>
                  <a:lnTo>
                    <a:pt x="274" y="1107"/>
                  </a:lnTo>
                  <a:lnTo>
                    <a:pt x="271" y="1087"/>
                  </a:lnTo>
                  <a:lnTo>
                    <a:pt x="263" y="1082"/>
                  </a:lnTo>
                  <a:lnTo>
                    <a:pt x="246" y="1082"/>
                  </a:lnTo>
                  <a:lnTo>
                    <a:pt x="220" y="1077"/>
                  </a:lnTo>
                  <a:lnTo>
                    <a:pt x="214" y="1079"/>
                  </a:lnTo>
                  <a:lnTo>
                    <a:pt x="208" y="1076"/>
                  </a:lnTo>
                  <a:lnTo>
                    <a:pt x="203" y="1072"/>
                  </a:lnTo>
                  <a:lnTo>
                    <a:pt x="199" y="1064"/>
                  </a:lnTo>
                  <a:lnTo>
                    <a:pt x="193" y="1040"/>
                  </a:lnTo>
                  <a:lnTo>
                    <a:pt x="193" y="1022"/>
                  </a:lnTo>
                  <a:lnTo>
                    <a:pt x="184" y="985"/>
                  </a:lnTo>
                  <a:lnTo>
                    <a:pt x="175" y="968"/>
                  </a:lnTo>
                  <a:lnTo>
                    <a:pt x="173" y="952"/>
                  </a:lnTo>
                  <a:lnTo>
                    <a:pt x="168" y="943"/>
                  </a:lnTo>
                  <a:lnTo>
                    <a:pt x="167" y="930"/>
                  </a:lnTo>
                  <a:lnTo>
                    <a:pt x="161" y="918"/>
                  </a:lnTo>
                  <a:lnTo>
                    <a:pt x="159" y="917"/>
                  </a:lnTo>
                  <a:lnTo>
                    <a:pt x="156" y="916"/>
                  </a:lnTo>
                  <a:lnTo>
                    <a:pt x="148" y="909"/>
                  </a:lnTo>
                  <a:lnTo>
                    <a:pt x="145" y="909"/>
                  </a:lnTo>
                  <a:lnTo>
                    <a:pt x="143" y="908"/>
                  </a:lnTo>
                  <a:lnTo>
                    <a:pt x="139" y="904"/>
                  </a:lnTo>
                  <a:lnTo>
                    <a:pt x="135" y="902"/>
                  </a:lnTo>
                  <a:lnTo>
                    <a:pt x="134" y="900"/>
                  </a:lnTo>
                  <a:lnTo>
                    <a:pt x="130" y="899"/>
                  </a:lnTo>
                  <a:lnTo>
                    <a:pt x="125" y="901"/>
                  </a:lnTo>
                  <a:lnTo>
                    <a:pt x="120" y="902"/>
                  </a:lnTo>
                  <a:lnTo>
                    <a:pt x="115" y="900"/>
                  </a:lnTo>
                  <a:lnTo>
                    <a:pt x="111" y="897"/>
                  </a:lnTo>
                  <a:lnTo>
                    <a:pt x="108" y="897"/>
                  </a:lnTo>
                  <a:lnTo>
                    <a:pt x="107" y="898"/>
                  </a:lnTo>
                  <a:lnTo>
                    <a:pt x="104" y="898"/>
                  </a:lnTo>
                  <a:lnTo>
                    <a:pt x="86" y="907"/>
                  </a:lnTo>
                  <a:lnTo>
                    <a:pt x="85" y="902"/>
                  </a:lnTo>
                  <a:lnTo>
                    <a:pt x="74" y="897"/>
                  </a:lnTo>
                  <a:lnTo>
                    <a:pt x="70" y="892"/>
                  </a:lnTo>
                  <a:lnTo>
                    <a:pt x="66" y="884"/>
                  </a:lnTo>
                  <a:lnTo>
                    <a:pt x="60" y="865"/>
                  </a:lnTo>
                  <a:lnTo>
                    <a:pt x="61" y="855"/>
                  </a:lnTo>
                  <a:lnTo>
                    <a:pt x="63" y="848"/>
                  </a:lnTo>
                  <a:lnTo>
                    <a:pt x="63" y="847"/>
                  </a:lnTo>
                  <a:lnTo>
                    <a:pt x="68" y="838"/>
                  </a:lnTo>
                  <a:lnTo>
                    <a:pt x="63" y="830"/>
                  </a:lnTo>
                  <a:lnTo>
                    <a:pt x="63" y="823"/>
                  </a:lnTo>
                  <a:lnTo>
                    <a:pt x="64" y="811"/>
                  </a:lnTo>
                  <a:lnTo>
                    <a:pt x="52" y="794"/>
                  </a:lnTo>
                  <a:lnTo>
                    <a:pt x="46" y="776"/>
                  </a:lnTo>
                  <a:lnTo>
                    <a:pt x="31" y="755"/>
                  </a:lnTo>
                  <a:lnTo>
                    <a:pt x="25" y="740"/>
                  </a:lnTo>
                  <a:lnTo>
                    <a:pt x="19" y="736"/>
                  </a:lnTo>
                  <a:lnTo>
                    <a:pt x="13" y="726"/>
                  </a:lnTo>
                  <a:lnTo>
                    <a:pt x="6" y="707"/>
                  </a:lnTo>
                  <a:lnTo>
                    <a:pt x="2" y="694"/>
                  </a:lnTo>
                  <a:lnTo>
                    <a:pt x="0" y="679"/>
                  </a:lnTo>
                  <a:lnTo>
                    <a:pt x="0" y="668"/>
                  </a:lnTo>
                  <a:lnTo>
                    <a:pt x="5" y="660"/>
                  </a:lnTo>
                  <a:lnTo>
                    <a:pt x="15" y="659"/>
                  </a:lnTo>
                  <a:lnTo>
                    <a:pt x="48" y="662"/>
                  </a:lnTo>
                  <a:lnTo>
                    <a:pt x="77" y="667"/>
                  </a:lnTo>
                  <a:lnTo>
                    <a:pt x="85" y="664"/>
                  </a:lnTo>
                  <a:lnTo>
                    <a:pt x="90" y="659"/>
                  </a:lnTo>
                  <a:lnTo>
                    <a:pt x="90" y="648"/>
                  </a:lnTo>
                  <a:lnTo>
                    <a:pt x="85" y="627"/>
                  </a:lnTo>
                  <a:lnTo>
                    <a:pt x="81" y="619"/>
                  </a:lnTo>
                  <a:lnTo>
                    <a:pt x="81" y="616"/>
                  </a:lnTo>
                  <a:lnTo>
                    <a:pt x="79" y="606"/>
                  </a:lnTo>
                  <a:lnTo>
                    <a:pt x="87" y="588"/>
                  </a:lnTo>
                  <a:lnTo>
                    <a:pt x="88" y="579"/>
                  </a:lnTo>
                  <a:lnTo>
                    <a:pt x="85" y="572"/>
                  </a:lnTo>
                  <a:lnTo>
                    <a:pt x="85" y="560"/>
                  </a:lnTo>
                  <a:lnTo>
                    <a:pt x="83" y="502"/>
                  </a:lnTo>
                  <a:lnTo>
                    <a:pt x="80" y="480"/>
                  </a:lnTo>
                  <a:lnTo>
                    <a:pt x="79" y="479"/>
                  </a:lnTo>
                  <a:lnTo>
                    <a:pt x="77" y="462"/>
                  </a:lnTo>
                  <a:lnTo>
                    <a:pt x="80" y="454"/>
                  </a:lnTo>
                  <a:lnTo>
                    <a:pt x="98" y="456"/>
                  </a:lnTo>
                  <a:lnTo>
                    <a:pt x="100" y="449"/>
                  </a:lnTo>
                  <a:lnTo>
                    <a:pt x="103" y="423"/>
                  </a:lnTo>
                  <a:lnTo>
                    <a:pt x="103" y="394"/>
                  </a:lnTo>
                  <a:lnTo>
                    <a:pt x="107" y="372"/>
                  </a:lnTo>
                  <a:lnTo>
                    <a:pt x="107" y="335"/>
                  </a:lnTo>
                  <a:lnTo>
                    <a:pt x="111" y="321"/>
                  </a:lnTo>
                  <a:lnTo>
                    <a:pt x="106" y="286"/>
                  </a:lnTo>
                  <a:lnTo>
                    <a:pt x="105" y="271"/>
                  </a:lnTo>
                  <a:lnTo>
                    <a:pt x="102" y="264"/>
                  </a:lnTo>
                  <a:lnTo>
                    <a:pt x="101" y="260"/>
                  </a:lnTo>
                  <a:lnTo>
                    <a:pt x="98" y="254"/>
                  </a:lnTo>
                  <a:lnTo>
                    <a:pt x="90" y="230"/>
                  </a:lnTo>
                  <a:lnTo>
                    <a:pt x="85" y="183"/>
                  </a:lnTo>
                  <a:lnTo>
                    <a:pt x="83" y="177"/>
                  </a:lnTo>
                  <a:lnTo>
                    <a:pt x="78" y="136"/>
                  </a:lnTo>
                  <a:lnTo>
                    <a:pt x="77" y="114"/>
                  </a:lnTo>
                  <a:lnTo>
                    <a:pt x="65" y="108"/>
                  </a:lnTo>
                  <a:lnTo>
                    <a:pt x="79" y="92"/>
                  </a:lnTo>
                  <a:lnTo>
                    <a:pt x="159" y="95"/>
                  </a:lnTo>
                  <a:lnTo>
                    <a:pt x="168" y="0"/>
                  </a:lnTo>
                  <a:lnTo>
                    <a:pt x="469" y="7"/>
                  </a:lnTo>
                  <a:lnTo>
                    <a:pt x="483" y="28"/>
                  </a:lnTo>
                  <a:lnTo>
                    <a:pt x="483" y="42"/>
                  </a:lnTo>
                  <a:lnTo>
                    <a:pt x="500" y="56"/>
                  </a:lnTo>
                  <a:lnTo>
                    <a:pt x="505" y="74"/>
                  </a:lnTo>
                  <a:lnTo>
                    <a:pt x="508" y="81"/>
                  </a:lnTo>
                  <a:lnTo>
                    <a:pt x="521" y="98"/>
                  </a:lnTo>
                  <a:lnTo>
                    <a:pt x="553" y="113"/>
                  </a:lnTo>
                  <a:lnTo>
                    <a:pt x="557" y="121"/>
                  </a:lnTo>
                  <a:lnTo>
                    <a:pt x="587" y="152"/>
                  </a:lnTo>
                  <a:lnTo>
                    <a:pt x="597" y="155"/>
                  </a:lnTo>
                  <a:lnTo>
                    <a:pt x="622" y="187"/>
                  </a:lnTo>
                  <a:lnTo>
                    <a:pt x="633" y="198"/>
                  </a:lnTo>
                  <a:lnTo>
                    <a:pt x="636" y="208"/>
                  </a:lnTo>
                  <a:lnTo>
                    <a:pt x="657" y="208"/>
                  </a:lnTo>
                  <a:lnTo>
                    <a:pt x="671" y="218"/>
                  </a:lnTo>
                  <a:lnTo>
                    <a:pt x="681" y="243"/>
                  </a:lnTo>
                  <a:lnTo>
                    <a:pt x="713" y="260"/>
                  </a:lnTo>
                  <a:lnTo>
                    <a:pt x="717" y="282"/>
                  </a:lnTo>
                  <a:lnTo>
                    <a:pt x="717" y="297"/>
                  </a:lnTo>
                  <a:lnTo>
                    <a:pt x="738" y="310"/>
                  </a:lnTo>
                  <a:lnTo>
                    <a:pt x="749" y="335"/>
                  </a:lnTo>
                  <a:lnTo>
                    <a:pt x="746" y="361"/>
                  </a:lnTo>
                  <a:lnTo>
                    <a:pt x="747" y="388"/>
                  </a:lnTo>
                  <a:lnTo>
                    <a:pt x="759" y="400"/>
                  </a:lnTo>
                  <a:lnTo>
                    <a:pt x="764" y="428"/>
                  </a:lnTo>
                  <a:lnTo>
                    <a:pt x="778" y="435"/>
                  </a:lnTo>
                  <a:lnTo>
                    <a:pt x="820" y="463"/>
                  </a:lnTo>
                  <a:lnTo>
                    <a:pt x="831" y="474"/>
                  </a:lnTo>
                  <a:lnTo>
                    <a:pt x="848" y="488"/>
                  </a:lnTo>
                  <a:lnTo>
                    <a:pt x="851" y="502"/>
                  </a:lnTo>
                  <a:lnTo>
                    <a:pt x="889" y="513"/>
                  </a:lnTo>
                  <a:lnTo>
                    <a:pt x="896" y="523"/>
                  </a:lnTo>
                  <a:lnTo>
                    <a:pt x="914" y="533"/>
                  </a:lnTo>
                  <a:lnTo>
                    <a:pt x="917" y="537"/>
                  </a:lnTo>
                  <a:lnTo>
                    <a:pt x="951" y="554"/>
                  </a:lnTo>
                  <a:lnTo>
                    <a:pt x="965" y="554"/>
                  </a:lnTo>
                  <a:lnTo>
                    <a:pt x="973" y="562"/>
                  </a:lnTo>
                  <a:lnTo>
                    <a:pt x="994" y="56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40" name="Freeform 69"/>
            <p:cNvSpPr>
              <a:spLocks/>
            </p:cNvSpPr>
            <p:nvPr/>
          </p:nvSpPr>
          <p:spPr bwMode="auto">
            <a:xfrm>
              <a:off x="2592" y="2099"/>
              <a:ext cx="469" cy="602"/>
            </a:xfrm>
            <a:custGeom>
              <a:avLst/>
              <a:gdLst/>
              <a:ahLst/>
              <a:cxnLst>
                <a:cxn ang="0">
                  <a:pos x="193" y="366"/>
                </a:cxn>
                <a:cxn ang="0">
                  <a:pos x="185" y="384"/>
                </a:cxn>
                <a:cxn ang="0">
                  <a:pos x="157" y="355"/>
                </a:cxn>
                <a:cxn ang="0">
                  <a:pos x="141" y="347"/>
                </a:cxn>
                <a:cxn ang="0">
                  <a:pos x="132" y="336"/>
                </a:cxn>
                <a:cxn ang="0">
                  <a:pos x="125" y="327"/>
                </a:cxn>
                <a:cxn ang="0">
                  <a:pos x="115" y="302"/>
                </a:cxn>
                <a:cxn ang="0">
                  <a:pos x="105" y="321"/>
                </a:cxn>
                <a:cxn ang="0">
                  <a:pos x="95" y="319"/>
                </a:cxn>
                <a:cxn ang="0">
                  <a:pos x="69" y="312"/>
                </a:cxn>
                <a:cxn ang="0">
                  <a:pos x="72" y="300"/>
                </a:cxn>
                <a:cxn ang="0">
                  <a:pos x="77" y="288"/>
                </a:cxn>
                <a:cxn ang="0">
                  <a:pos x="53" y="290"/>
                </a:cxn>
                <a:cxn ang="0">
                  <a:pos x="31" y="275"/>
                </a:cxn>
                <a:cxn ang="0">
                  <a:pos x="47" y="297"/>
                </a:cxn>
                <a:cxn ang="0">
                  <a:pos x="9" y="267"/>
                </a:cxn>
                <a:cxn ang="0">
                  <a:pos x="12" y="257"/>
                </a:cxn>
                <a:cxn ang="0">
                  <a:pos x="5" y="233"/>
                </a:cxn>
                <a:cxn ang="0">
                  <a:pos x="10" y="217"/>
                </a:cxn>
                <a:cxn ang="0">
                  <a:pos x="20" y="208"/>
                </a:cxn>
                <a:cxn ang="0">
                  <a:pos x="25" y="174"/>
                </a:cxn>
                <a:cxn ang="0">
                  <a:pos x="31" y="174"/>
                </a:cxn>
                <a:cxn ang="0">
                  <a:pos x="35" y="183"/>
                </a:cxn>
                <a:cxn ang="0">
                  <a:pos x="47" y="164"/>
                </a:cxn>
                <a:cxn ang="0">
                  <a:pos x="60" y="173"/>
                </a:cxn>
                <a:cxn ang="0">
                  <a:pos x="68" y="171"/>
                </a:cxn>
                <a:cxn ang="0">
                  <a:pos x="71" y="139"/>
                </a:cxn>
                <a:cxn ang="0">
                  <a:pos x="188" y="40"/>
                </a:cxn>
                <a:cxn ang="0">
                  <a:pos x="233" y="4"/>
                </a:cxn>
                <a:cxn ang="0">
                  <a:pos x="269" y="21"/>
                </a:cxn>
                <a:cxn ang="0">
                  <a:pos x="316" y="179"/>
                </a:cxn>
                <a:cxn ang="0">
                  <a:pos x="400" y="235"/>
                </a:cxn>
                <a:cxn ang="0">
                  <a:pos x="418" y="380"/>
                </a:cxn>
                <a:cxn ang="0">
                  <a:pos x="478" y="472"/>
                </a:cxn>
                <a:cxn ang="0">
                  <a:pos x="563" y="527"/>
                </a:cxn>
                <a:cxn ang="0">
                  <a:pos x="611" y="604"/>
                </a:cxn>
                <a:cxn ang="0">
                  <a:pos x="627" y="669"/>
                </a:cxn>
                <a:cxn ang="0">
                  <a:pos x="675" y="763"/>
                </a:cxn>
                <a:cxn ang="0">
                  <a:pos x="691" y="826"/>
                </a:cxn>
                <a:cxn ang="0">
                  <a:pos x="691" y="895"/>
                </a:cxn>
                <a:cxn ang="0">
                  <a:pos x="622" y="841"/>
                </a:cxn>
                <a:cxn ang="0">
                  <a:pos x="618" y="843"/>
                </a:cxn>
                <a:cxn ang="0">
                  <a:pos x="644" y="893"/>
                </a:cxn>
                <a:cxn ang="0">
                  <a:pos x="614" y="860"/>
                </a:cxn>
                <a:cxn ang="0">
                  <a:pos x="596" y="826"/>
                </a:cxn>
                <a:cxn ang="0">
                  <a:pos x="544" y="795"/>
                </a:cxn>
                <a:cxn ang="0">
                  <a:pos x="488" y="730"/>
                </a:cxn>
                <a:cxn ang="0">
                  <a:pos x="469" y="705"/>
                </a:cxn>
                <a:cxn ang="0">
                  <a:pos x="435" y="649"/>
                </a:cxn>
                <a:cxn ang="0">
                  <a:pos x="368" y="592"/>
                </a:cxn>
                <a:cxn ang="0">
                  <a:pos x="396" y="607"/>
                </a:cxn>
                <a:cxn ang="0">
                  <a:pos x="393" y="598"/>
                </a:cxn>
                <a:cxn ang="0">
                  <a:pos x="385" y="586"/>
                </a:cxn>
                <a:cxn ang="0">
                  <a:pos x="375" y="586"/>
                </a:cxn>
                <a:cxn ang="0">
                  <a:pos x="286" y="513"/>
                </a:cxn>
                <a:cxn ang="0">
                  <a:pos x="323" y="535"/>
                </a:cxn>
                <a:cxn ang="0">
                  <a:pos x="334" y="522"/>
                </a:cxn>
                <a:cxn ang="0">
                  <a:pos x="309" y="511"/>
                </a:cxn>
                <a:cxn ang="0">
                  <a:pos x="254" y="486"/>
                </a:cxn>
                <a:cxn ang="0">
                  <a:pos x="241" y="480"/>
                </a:cxn>
                <a:cxn ang="0">
                  <a:pos x="249" y="460"/>
                </a:cxn>
                <a:cxn ang="0">
                  <a:pos x="247" y="429"/>
                </a:cxn>
                <a:cxn ang="0">
                  <a:pos x="225" y="406"/>
                </a:cxn>
              </a:cxnLst>
              <a:rect l="0" t="0" r="r" b="b"/>
              <a:pathLst>
                <a:path w="705" h="906">
                  <a:moveTo>
                    <a:pt x="214" y="391"/>
                  </a:moveTo>
                  <a:lnTo>
                    <a:pt x="210" y="387"/>
                  </a:lnTo>
                  <a:lnTo>
                    <a:pt x="209" y="386"/>
                  </a:lnTo>
                  <a:lnTo>
                    <a:pt x="206" y="386"/>
                  </a:lnTo>
                  <a:lnTo>
                    <a:pt x="203" y="387"/>
                  </a:lnTo>
                  <a:lnTo>
                    <a:pt x="199" y="384"/>
                  </a:lnTo>
                  <a:lnTo>
                    <a:pt x="197" y="381"/>
                  </a:lnTo>
                  <a:lnTo>
                    <a:pt x="201" y="377"/>
                  </a:lnTo>
                  <a:lnTo>
                    <a:pt x="201" y="373"/>
                  </a:lnTo>
                  <a:lnTo>
                    <a:pt x="193" y="366"/>
                  </a:lnTo>
                  <a:lnTo>
                    <a:pt x="191" y="365"/>
                  </a:lnTo>
                  <a:lnTo>
                    <a:pt x="191" y="367"/>
                  </a:lnTo>
                  <a:lnTo>
                    <a:pt x="193" y="370"/>
                  </a:lnTo>
                  <a:lnTo>
                    <a:pt x="192" y="373"/>
                  </a:lnTo>
                  <a:lnTo>
                    <a:pt x="193" y="375"/>
                  </a:lnTo>
                  <a:lnTo>
                    <a:pt x="191" y="381"/>
                  </a:lnTo>
                  <a:lnTo>
                    <a:pt x="191" y="384"/>
                  </a:lnTo>
                  <a:lnTo>
                    <a:pt x="189" y="386"/>
                  </a:lnTo>
                  <a:lnTo>
                    <a:pt x="188" y="387"/>
                  </a:lnTo>
                  <a:lnTo>
                    <a:pt x="185" y="384"/>
                  </a:lnTo>
                  <a:lnTo>
                    <a:pt x="170" y="368"/>
                  </a:lnTo>
                  <a:lnTo>
                    <a:pt x="166" y="364"/>
                  </a:lnTo>
                  <a:lnTo>
                    <a:pt x="162" y="362"/>
                  </a:lnTo>
                  <a:lnTo>
                    <a:pt x="163" y="359"/>
                  </a:lnTo>
                  <a:lnTo>
                    <a:pt x="166" y="358"/>
                  </a:lnTo>
                  <a:lnTo>
                    <a:pt x="163" y="354"/>
                  </a:lnTo>
                  <a:lnTo>
                    <a:pt x="159" y="350"/>
                  </a:lnTo>
                  <a:lnTo>
                    <a:pt x="158" y="352"/>
                  </a:lnTo>
                  <a:lnTo>
                    <a:pt x="159" y="354"/>
                  </a:lnTo>
                  <a:lnTo>
                    <a:pt x="157" y="355"/>
                  </a:lnTo>
                  <a:lnTo>
                    <a:pt x="156" y="356"/>
                  </a:lnTo>
                  <a:lnTo>
                    <a:pt x="155" y="359"/>
                  </a:lnTo>
                  <a:lnTo>
                    <a:pt x="155" y="361"/>
                  </a:lnTo>
                  <a:lnTo>
                    <a:pt x="152" y="359"/>
                  </a:lnTo>
                  <a:lnTo>
                    <a:pt x="145" y="351"/>
                  </a:lnTo>
                  <a:lnTo>
                    <a:pt x="138" y="349"/>
                  </a:lnTo>
                  <a:lnTo>
                    <a:pt x="136" y="348"/>
                  </a:lnTo>
                  <a:lnTo>
                    <a:pt x="138" y="347"/>
                  </a:lnTo>
                  <a:lnTo>
                    <a:pt x="140" y="347"/>
                  </a:lnTo>
                  <a:lnTo>
                    <a:pt x="141" y="347"/>
                  </a:lnTo>
                  <a:lnTo>
                    <a:pt x="145" y="347"/>
                  </a:lnTo>
                  <a:lnTo>
                    <a:pt x="150" y="352"/>
                  </a:lnTo>
                  <a:lnTo>
                    <a:pt x="151" y="348"/>
                  </a:lnTo>
                  <a:lnTo>
                    <a:pt x="147" y="347"/>
                  </a:lnTo>
                  <a:lnTo>
                    <a:pt x="147" y="344"/>
                  </a:lnTo>
                  <a:lnTo>
                    <a:pt x="145" y="341"/>
                  </a:lnTo>
                  <a:lnTo>
                    <a:pt x="142" y="339"/>
                  </a:lnTo>
                  <a:lnTo>
                    <a:pt x="133" y="342"/>
                  </a:lnTo>
                  <a:lnTo>
                    <a:pt x="135" y="336"/>
                  </a:lnTo>
                  <a:lnTo>
                    <a:pt x="132" y="336"/>
                  </a:lnTo>
                  <a:lnTo>
                    <a:pt x="131" y="337"/>
                  </a:lnTo>
                  <a:lnTo>
                    <a:pt x="127" y="339"/>
                  </a:lnTo>
                  <a:lnTo>
                    <a:pt x="125" y="335"/>
                  </a:lnTo>
                  <a:lnTo>
                    <a:pt x="128" y="334"/>
                  </a:lnTo>
                  <a:lnTo>
                    <a:pt x="132" y="334"/>
                  </a:lnTo>
                  <a:lnTo>
                    <a:pt x="133" y="331"/>
                  </a:lnTo>
                  <a:lnTo>
                    <a:pt x="132" y="329"/>
                  </a:lnTo>
                  <a:lnTo>
                    <a:pt x="129" y="326"/>
                  </a:lnTo>
                  <a:lnTo>
                    <a:pt x="128" y="323"/>
                  </a:lnTo>
                  <a:lnTo>
                    <a:pt x="125" y="327"/>
                  </a:lnTo>
                  <a:lnTo>
                    <a:pt x="123" y="327"/>
                  </a:lnTo>
                  <a:lnTo>
                    <a:pt x="123" y="323"/>
                  </a:lnTo>
                  <a:lnTo>
                    <a:pt x="119" y="320"/>
                  </a:lnTo>
                  <a:lnTo>
                    <a:pt x="120" y="317"/>
                  </a:lnTo>
                  <a:lnTo>
                    <a:pt x="120" y="314"/>
                  </a:lnTo>
                  <a:lnTo>
                    <a:pt x="119" y="312"/>
                  </a:lnTo>
                  <a:lnTo>
                    <a:pt x="123" y="307"/>
                  </a:lnTo>
                  <a:lnTo>
                    <a:pt x="119" y="300"/>
                  </a:lnTo>
                  <a:lnTo>
                    <a:pt x="116" y="305"/>
                  </a:lnTo>
                  <a:lnTo>
                    <a:pt x="115" y="302"/>
                  </a:lnTo>
                  <a:lnTo>
                    <a:pt x="113" y="301"/>
                  </a:lnTo>
                  <a:lnTo>
                    <a:pt x="109" y="301"/>
                  </a:lnTo>
                  <a:lnTo>
                    <a:pt x="108" y="304"/>
                  </a:lnTo>
                  <a:lnTo>
                    <a:pt x="106" y="305"/>
                  </a:lnTo>
                  <a:lnTo>
                    <a:pt x="106" y="308"/>
                  </a:lnTo>
                  <a:lnTo>
                    <a:pt x="107" y="309"/>
                  </a:lnTo>
                  <a:lnTo>
                    <a:pt x="108" y="312"/>
                  </a:lnTo>
                  <a:lnTo>
                    <a:pt x="109" y="314"/>
                  </a:lnTo>
                  <a:lnTo>
                    <a:pt x="108" y="317"/>
                  </a:lnTo>
                  <a:lnTo>
                    <a:pt x="105" y="321"/>
                  </a:lnTo>
                  <a:lnTo>
                    <a:pt x="103" y="318"/>
                  </a:lnTo>
                  <a:lnTo>
                    <a:pt x="101" y="316"/>
                  </a:lnTo>
                  <a:lnTo>
                    <a:pt x="99" y="313"/>
                  </a:lnTo>
                  <a:lnTo>
                    <a:pt x="97" y="312"/>
                  </a:lnTo>
                  <a:lnTo>
                    <a:pt x="95" y="311"/>
                  </a:lnTo>
                  <a:lnTo>
                    <a:pt x="93" y="311"/>
                  </a:lnTo>
                  <a:lnTo>
                    <a:pt x="88" y="314"/>
                  </a:lnTo>
                  <a:lnTo>
                    <a:pt x="89" y="317"/>
                  </a:lnTo>
                  <a:lnTo>
                    <a:pt x="93" y="319"/>
                  </a:lnTo>
                  <a:lnTo>
                    <a:pt x="95" y="319"/>
                  </a:lnTo>
                  <a:lnTo>
                    <a:pt x="97" y="319"/>
                  </a:lnTo>
                  <a:lnTo>
                    <a:pt x="96" y="322"/>
                  </a:lnTo>
                  <a:lnTo>
                    <a:pt x="92" y="325"/>
                  </a:lnTo>
                  <a:lnTo>
                    <a:pt x="90" y="322"/>
                  </a:lnTo>
                  <a:lnTo>
                    <a:pt x="85" y="321"/>
                  </a:lnTo>
                  <a:lnTo>
                    <a:pt x="87" y="325"/>
                  </a:lnTo>
                  <a:lnTo>
                    <a:pt x="76" y="318"/>
                  </a:lnTo>
                  <a:lnTo>
                    <a:pt x="72" y="316"/>
                  </a:lnTo>
                  <a:lnTo>
                    <a:pt x="73" y="314"/>
                  </a:lnTo>
                  <a:lnTo>
                    <a:pt x="69" y="312"/>
                  </a:lnTo>
                  <a:lnTo>
                    <a:pt x="66" y="311"/>
                  </a:lnTo>
                  <a:lnTo>
                    <a:pt x="63" y="308"/>
                  </a:lnTo>
                  <a:lnTo>
                    <a:pt x="60" y="306"/>
                  </a:lnTo>
                  <a:lnTo>
                    <a:pt x="60" y="304"/>
                  </a:lnTo>
                  <a:lnTo>
                    <a:pt x="62" y="302"/>
                  </a:lnTo>
                  <a:lnTo>
                    <a:pt x="64" y="301"/>
                  </a:lnTo>
                  <a:lnTo>
                    <a:pt x="66" y="303"/>
                  </a:lnTo>
                  <a:lnTo>
                    <a:pt x="68" y="302"/>
                  </a:lnTo>
                  <a:lnTo>
                    <a:pt x="70" y="300"/>
                  </a:lnTo>
                  <a:lnTo>
                    <a:pt x="72" y="300"/>
                  </a:lnTo>
                  <a:lnTo>
                    <a:pt x="75" y="300"/>
                  </a:lnTo>
                  <a:lnTo>
                    <a:pt x="70" y="298"/>
                  </a:lnTo>
                  <a:lnTo>
                    <a:pt x="76" y="299"/>
                  </a:lnTo>
                  <a:lnTo>
                    <a:pt x="76" y="296"/>
                  </a:lnTo>
                  <a:lnTo>
                    <a:pt x="78" y="293"/>
                  </a:lnTo>
                  <a:lnTo>
                    <a:pt x="80" y="295"/>
                  </a:lnTo>
                  <a:lnTo>
                    <a:pt x="85" y="295"/>
                  </a:lnTo>
                  <a:lnTo>
                    <a:pt x="83" y="291"/>
                  </a:lnTo>
                  <a:lnTo>
                    <a:pt x="80" y="291"/>
                  </a:lnTo>
                  <a:lnTo>
                    <a:pt x="77" y="288"/>
                  </a:lnTo>
                  <a:lnTo>
                    <a:pt x="77" y="286"/>
                  </a:lnTo>
                  <a:lnTo>
                    <a:pt x="72" y="280"/>
                  </a:lnTo>
                  <a:lnTo>
                    <a:pt x="70" y="279"/>
                  </a:lnTo>
                  <a:lnTo>
                    <a:pt x="68" y="281"/>
                  </a:lnTo>
                  <a:lnTo>
                    <a:pt x="67" y="286"/>
                  </a:lnTo>
                  <a:lnTo>
                    <a:pt x="64" y="287"/>
                  </a:lnTo>
                  <a:lnTo>
                    <a:pt x="61" y="289"/>
                  </a:lnTo>
                  <a:lnTo>
                    <a:pt x="59" y="288"/>
                  </a:lnTo>
                  <a:lnTo>
                    <a:pt x="55" y="286"/>
                  </a:lnTo>
                  <a:lnTo>
                    <a:pt x="53" y="290"/>
                  </a:lnTo>
                  <a:lnTo>
                    <a:pt x="42" y="285"/>
                  </a:lnTo>
                  <a:lnTo>
                    <a:pt x="40" y="279"/>
                  </a:lnTo>
                  <a:lnTo>
                    <a:pt x="39" y="277"/>
                  </a:lnTo>
                  <a:lnTo>
                    <a:pt x="37" y="275"/>
                  </a:lnTo>
                  <a:lnTo>
                    <a:pt x="39" y="272"/>
                  </a:lnTo>
                  <a:lnTo>
                    <a:pt x="33" y="268"/>
                  </a:lnTo>
                  <a:lnTo>
                    <a:pt x="32" y="265"/>
                  </a:lnTo>
                  <a:lnTo>
                    <a:pt x="30" y="265"/>
                  </a:lnTo>
                  <a:lnTo>
                    <a:pt x="32" y="273"/>
                  </a:lnTo>
                  <a:lnTo>
                    <a:pt x="31" y="275"/>
                  </a:lnTo>
                  <a:lnTo>
                    <a:pt x="32" y="278"/>
                  </a:lnTo>
                  <a:lnTo>
                    <a:pt x="31" y="279"/>
                  </a:lnTo>
                  <a:lnTo>
                    <a:pt x="28" y="277"/>
                  </a:lnTo>
                  <a:lnTo>
                    <a:pt x="25" y="276"/>
                  </a:lnTo>
                  <a:lnTo>
                    <a:pt x="31" y="281"/>
                  </a:lnTo>
                  <a:lnTo>
                    <a:pt x="37" y="284"/>
                  </a:lnTo>
                  <a:lnTo>
                    <a:pt x="41" y="287"/>
                  </a:lnTo>
                  <a:lnTo>
                    <a:pt x="44" y="288"/>
                  </a:lnTo>
                  <a:lnTo>
                    <a:pt x="46" y="291"/>
                  </a:lnTo>
                  <a:lnTo>
                    <a:pt x="47" y="297"/>
                  </a:lnTo>
                  <a:lnTo>
                    <a:pt x="44" y="298"/>
                  </a:lnTo>
                  <a:lnTo>
                    <a:pt x="31" y="285"/>
                  </a:lnTo>
                  <a:lnTo>
                    <a:pt x="15" y="277"/>
                  </a:lnTo>
                  <a:lnTo>
                    <a:pt x="9" y="273"/>
                  </a:lnTo>
                  <a:lnTo>
                    <a:pt x="6" y="273"/>
                  </a:lnTo>
                  <a:lnTo>
                    <a:pt x="2" y="272"/>
                  </a:lnTo>
                  <a:lnTo>
                    <a:pt x="0" y="271"/>
                  </a:lnTo>
                  <a:lnTo>
                    <a:pt x="0" y="269"/>
                  </a:lnTo>
                  <a:lnTo>
                    <a:pt x="7" y="267"/>
                  </a:lnTo>
                  <a:lnTo>
                    <a:pt x="9" y="267"/>
                  </a:lnTo>
                  <a:lnTo>
                    <a:pt x="15" y="270"/>
                  </a:lnTo>
                  <a:lnTo>
                    <a:pt x="16" y="271"/>
                  </a:lnTo>
                  <a:lnTo>
                    <a:pt x="19" y="272"/>
                  </a:lnTo>
                  <a:lnTo>
                    <a:pt x="23" y="273"/>
                  </a:lnTo>
                  <a:lnTo>
                    <a:pt x="25" y="273"/>
                  </a:lnTo>
                  <a:lnTo>
                    <a:pt x="25" y="269"/>
                  </a:lnTo>
                  <a:lnTo>
                    <a:pt x="25" y="265"/>
                  </a:lnTo>
                  <a:lnTo>
                    <a:pt x="27" y="263"/>
                  </a:lnTo>
                  <a:lnTo>
                    <a:pt x="15" y="259"/>
                  </a:lnTo>
                  <a:lnTo>
                    <a:pt x="12" y="257"/>
                  </a:lnTo>
                  <a:lnTo>
                    <a:pt x="10" y="257"/>
                  </a:lnTo>
                  <a:lnTo>
                    <a:pt x="7" y="258"/>
                  </a:lnTo>
                  <a:lnTo>
                    <a:pt x="5" y="247"/>
                  </a:lnTo>
                  <a:lnTo>
                    <a:pt x="11" y="249"/>
                  </a:lnTo>
                  <a:lnTo>
                    <a:pt x="10" y="241"/>
                  </a:lnTo>
                  <a:lnTo>
                    <a:pt x="9" y="239"/>
                  </a:lnTo>
                  <a:lnTo>
                    <a:pt x="7" y="239"/>
                  </a:lnTo>
                  <a:lnTo>
                    <a:pt x="5" y="241"/>
                  </a:lnTo>
                  <a:lnTo>
                    <a:pt x="3" y="236"/>
                  </a:lnTo>
                  <a:lnTo>
                    <a:pt x="5" y="233"/>
                  </a:lnTo>
                  <a:lnTo>
                    <a:pt x="7" y="231"/>
                  </a:lnTo>
                  <a:lnTo>
                    <a:pt x="8" y="230"/>
                  </a:lnTo>
                  <a:lnTo>
                    <a:pt x="10" y="233"/>
                  </a:lnTo>
                  <a:lnTo>
                    <a:pt x="11" y="233"/>
                  </a:lnTo>
                  <a:lnTo>
                    <a:pt x="11" y="225"/>
                  </a:lnTo>
                  <a:lnTo>
                    <a:pt x="9" y="224"/>
                  </a:lnTo>
                  <a:lnTo>
                    <a:pt x="7" y="225"/>
                  </a:lnTo>
                  <a:lnTo>
                    <a:pt x="5" y="225"/>
                  </a:lnTo>
                  <a:lnTo>
                    <a:pt x="5" y="222"/>
                  </a:lnTo>
                  <a:lnTo>
                    <a:pt x="10" y="217"/>
                  </a:lnTo>
                  <a:lnTo>
                    <a:pt x="11" y="214"/>
                  </a:lnTo>
                  <a:lnTo>
                    <a:pt x="10" y="213"/>
                  </a:lnTo>
                  <a:lnTo>
                    <a:pt x="13" y="211"/>
                  </a:lnTo>
                  <a:lnTo>
                    <a:pt x="17" y="206"/>
                  </a:lnTo>
                  <a:lnTo>
                    <a:pt x="17" y="209"/>
                  </a:lnTo>
                  <a:lnTo>
                    <a:pt x="15" y="216"/>
                  </a:lnTo>
                  <a:lnTo>
                    <a:pt x="17" y="217"/>
                  </a:lnTo>
                  <a:lnTo>
                    <a:pt x="18" y="217"/>
                  </a:lnTo>
                  <a:lnTo>
                    <a:pt x="18" y="213"/>
                  </a:lnTo>
                  <a:lnTo>
                    <a:pt x="20" y="208"/>
                  </a:lnTo>
                  <a:lnTo>
                    <a:pt x="19" y="204"/>
                  </a:lnTo>
                  <a:lnTo>
                    <a:pt x="21" y="201"/>
                  </a:lnTo>
                  <a:lnTo>
                    <a:pt x="18" y="200"/>
                  </a:lnTo>
                  <a:lnTo>
                    <a:pt x="10" y="207"/>
                  </a:lnTo>
                  <a:lnTo>
                    <a:pt x="10" y="210"/>
                  </a:lnTo>
                  <a:lnTo>
                    <a:pt x="7" y="214"/>
                  </a:lnTo>
                  <a:lnTo>
                    <a:pt x="5" y="216"/>
                  </a:lnTo>
                  <a:lnTo>
                    <a:pt x="7" y="209"/>
                  </a:lnTo>
                  <a:lnTo>
                    <a:pt x="13" y="199"/>
                  </a:lnTo>
                  <a:lnTo>
                    <a:pt x="25" y="174"/>
                  </a:lnTo>
                  <a:lnTo>
                    <a:pt x="28" y="168"/>
                  </a:lnTo>
                  <a:lnTo>
                    <a:pt x="32" y="163"/>
                  </a:lnTo>
                  <a:lnTo>
                    <a:pt x="35" y="160"/>
                  </a:lnTo>
                  <a:lnTo>
                    <a:pt x="38" y="160"/>
                  </a:lnTo>
                  <a:lnTo>
                    <a:pt x="41" y="162"/>
                  </a:lnTo>
                  <a:lnTo>
                    <a:pt x="41" y="164"/>
                  </a:lnTo>
                  <a:lnTo>
                    <a:pt x="39" y="166"/>
                  </a:lnTo>
                  <a:lnTo>
                    <a:pt x="36" y="174"/>
                  </a:lnTo>
                  <a:lnTo>
                    <a:pt x="33" y="173"/>
                  </a:lnTo>
                  <a:lnTo>
                    <a:pt x="31" y="174"/>
                  </a:lnTo>
                  <a:lnTo>
                    <a:pt x="30" y="179"/>
                  </a:lnTo>
                  <a:lnTo>
                    <a:pt x="25" y="187"/>
                  </a:lnTo>
                  <a:lnTo>
                    <a:pt x="25" y="189"/>
                  </a:lnTo>
                  <a:lnTo>
                    <a:pt x="25" y="192"/>
                  </a:lnTo>
                  <a:lnTo>
                    <a:pt x="28" y="194"/>
                  </a:lnTo>
                  <a:lnTo>
                    <a:pt x="29" y="196"/>
                  </a:lnTo>
                  <a:lnTo>
                    <a:pt x="31" y="195"/>
                  </a:lnTo>
                  <a:lnTo>
                    <a:pt x="33" y="192"/>
                  </a:lnTo>
                  <a:lnTo>
                    <a:pt x="32" y="185"/>
                  </a:lnTo>
                  <a:lnTo>
                    <a:pt x="35" y="183"/>
                  </a:lnTo>
                  <a:lnTo>
                    <a:pt x="38" y="186"/>
                  </a:lnTo>
                  <a:lnTo>
                    <a:pt x="40" y="185"/>
                  </a:lnTo>
                  <a:lnTo>
                    <a:pt x="40" y="182"/>
                  </a:lnTo>
                  <a:lnTo>
                    <a:pt x="38" y="181"/>
                  </a:lnTo>
                  <a:lnTo>
                    <a:pt x="36" y="179"/>
                  </a:lnTo>
                  <a:lnTo>
                    <a:pt x="38" y="177"/>
                  </a:lnTo>
                  <a:lnTo>
                    <a:pt x="39" y="174"/>
                  </a:lnTo>
                  <a:lnTo>
                    <a:pt x="41" y="177"/>
                  </a:lnTo>
                  <a:lnTo>
                    <a:pt x="45" y="171"/>
                  </a:lnTo>
                  <a:lnTo>
                    <a:pt x="47" y="164"/>
                  </a:lnTo>
                  <a:lnTo>
                    <a:pt x="47" y="160"/>
                  </a:lnTo>
                  <a:lnTo>
                    <a:pt x="47" y="151"/>
                  </a:lnTo>
                  <a:lnTo>
                    <a:pt x="51" y="152"/>
                  </a:lnTo>
                  <a:lnTo>
                    <a:pt x="53" y="154"/>
                  </a:lnTo>
                  <a:lnTo>
                    <a:pt x="57" y="159"/>
                  </a:lnTo>
                  <a:lnTo>
                    <a:pt x="60" y="163"/>
                  </a:lnTo>
                  <a:lnTo>
                    <a:pt x="58" y="165"/>
                  </a:lnTo>
                  <a:lnTo>
                    <a:pt x="58" y="169"/>
                  </a:lnTo>
                  <a:lnTo>
                    <a:pt x="59" y="170"/>
                  </a:lnTo>
                  <a:lnTo>
                    <a:pt x="60" y="173"/>
                  </a:lnTo>
                  <a:lnTo>
                    <a:pt x="61" y="176"/>
                  </a:lnTo>
                  <a:lnTo>
                    <a:pt x="63" y="177"/>
                  </a:lnTo>
                  <a:lnTo>
                    <a:pt x="65" y="178"/>
                  </a:lnTo>
                  <a:lnTo>
                    <a:pt x="64" y="182"/>
                  </a:lnTo>
                  <a:lnTo>
                    <a:pt x="68" y="183"/>
                  </a:lnTo>
                  <a:lnTo>
                    <a:pt x="66" y="185"/>
                  </a:lnTo>
                  <a:lnTo>
                    <a:pt x="69" y="187"/>
                  </a:lnTo>
                  <a:lnTo>
                    <a:pt x="71" y="183"/>
                  </a:lnTo>
                  <a:lnTo>
                    <a:pt x="72" y="179"/>
                  </a:lnTo>
                  <a:lnTo>
                    <a:pt x="68" y="171"/>
                  </a:lnTo>
                  <a:lnTo>
                    <a:pt x="66" y="162"/>
                  </a:lnTo>
                  <a:lnTo>
                    <a:pt x="68" y="160"/>
                  </a:lnTo>
                  <a:lnTo>
                    <a:pt x="70" y="160"/>
                  </a:lnTo>
                  <a:lnTo>
                    <a:pt x="73" y="159"/>
                  </a:lnTo>
                  <a:lnTo>
                    <a:pt x="73" y="156"/>
                  </a:lnTo>
                  <a:lnTo>
                    <a:pt x="71" y="155"/>
                  </a:lnTo>
                  <a:lnTo>
                    <a:pt x="69" y="154"/>
                  </a:lnTo>
                  <a:lnTo>
                    <a:pt x="64" y="157"/>
                  </a:lnTo>
                  <a:lnTo>
                    <a:pt x="62" y="155"/>
                  </a:lnTo>
                  <a:lnTo>
                    <a:pt x="71" y="139"/>
                  </a:lnTo>
                  <a:lnTo>
                    <a:pt x="95" y="126"/>
                  </a:lnTo>
                  <a:lnTo>
                    <a:pt x="103" y="119"/>
                  </a:lnTo>
                  <a:lnTo>
                    <a:pt x="133" y="99"/>
                  </a:lnTo>
                  <a:lnTo>
                    <a:pt x="141" y="91"/>
                  </a:lnTo>
                  <a:lnTo>
                    <a:pt x="149" y="85"/>
                  </a:lnTo>
                  <a:lnTo>
                    <a:pt x="156" y="79"/>
                  </a:lnTo>
                  <a:lnTo>
                    <a:pt x="157" y="78"/>
                  </a:lnTo>
                  <a:lnTo>
                    <a:pt x="164" y="70"/>
                  </a:lnTo>
                  <a:lnTo>
                    <a:pt x="173" y="61"/>
                  </a:lnTo>
                  <a:lnTo>
                    <a:pt x="188" y="40"/>
                  </a:lnTo>
                  <a:lnTo>
                    <a:pt x="193" y="26"/>
                  </a:lnTo>
                  <a:lnTo>
                    <a:pt x="195" y="13"/>
                  </a:lnTo>
                  <a:lnTo>
                    <a:pt x="194" y="10"/>
                  </a:lnTo>
                  <a:lnTo>
                    <a:pt x="212" y="1"/>
                  </a:lnTo>
                  <a:lnTo>
                    <a:pt x="215" y="1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3" y="3"/>
                  </a:lnTo>
                  <a:lnTo>
                    <a:pt x="228" y="5"/>
                  </a:lnTo>
                  <a:lnTo>
                    <a:pt x="233" y="4"/>
                  </a:lnTo>
                  <a:lnTo>
                    <a:pt x="238" y="2"/>
                  </a:lnTo>
                  <a:lnTo>
                    <a:pt x="242" y="3"/>
                  </a:lnTo>
                  <a:lnTo>
                    <a:pt x="243" y="5"/>
                  </a:lnTo>
                  <a:lnTo>
                    <a:pt x="247" y="7"/>
                  </a:lnTo>
                  <a:lnTo>
                    <a:pt x="251" y="11"/>
                  </a:lnTo>
                  <a:lnTo>
                    <a:pt x="253" y="12"/>
                  </a:lnTo>
                  <a:lnTo>
                    <a:pt x="256" y="12"/>
                  </a:lnTo>
                  <a:lnTo>
                    <a:pt x="264" y="19"/>
                  </a:lnTo>
                  <a:lnTo>
                    <a:pt x="267" y="20"/>
                  </a:lnTo>
                  <a:lnTo>
                    <a:pt x="269" y="21"/>
                  </a:lnTo>
                  <a:lnTo>
                    <a:pt x="275" y="33"/>
                  </a:lnTo>
                  <a:lnTo>
                    <a:pt x="276" y="46"/>
                  </a:lnTo>
                  <a:lnTo>
                    <a:pt x="281" y="55"/>
                  </a:lnTo>
                  <a:lnTo>
                    <a:pt x="283" y="71"/>
                  </a:lnTo>
                  <a:lnTo>
                    <a:pt x="292" y="88"/>
                  </a:lnTo>
                  <a:lnTo>
                    <a:pt x="301" y="125"/>
                  </a:lnTo>
                  <a:lnTo>
                    <a:pt x="301" y="143"/>
                  </a:lnTo>
                  <a:lnTo>
                    <a:pt x="307" y="167"/>
                  </a:lnTo>
                  <a:lnTo>
                    <a:pt x="311" y="175"/>
                  </a:lnTo>
                  <a:lnTo>
                    <a:pt x="316" y="179"/>
                  </a:lnTo>
                  <a:lnTo>
                    <a:pt x="322" y="182"/>
                  </a:lnTo>
                  <a:lnTo>
                    <a:pt x="328" y="180"/>
                  </a:lnTo>
                  <a:lnTo>
                    <a:pt x="354" y="185"/>
                  </a:lnTo>
                  <a:lnTo>
                    <a:pt x="371" y="185"/>
                  </a:lnTo>
                  <a:lnTo>
                    <a:pt x="379" y="190"/>
                  </a:lnTo>
                  <a:lnTo>
                    <a:pt x="382" y="210"/>
                  </a:lnTo>
                  <a:lnTo>
                    <a:pt x="383" y="214"/>
                  </a:lnTo>
                  <a:lnTo>
                    <a:pt x="391" y="230"/>
                  </a:lnTo>
                  <a:lnTo>
                    <a:pt x="397" y="231"/>
                  </a:lnTo>
                  <a:lnTo>
                    <a:pt x="400" y="235"/>
                  </a:lnTo>
                  <a:lnTo>
                    <a:pt x="415" y="251"/>
                  </a:lnTo>
                  <a:lnTo>
                    <a:pt x="421" y="263"/>
                  </a:lnTo>
                  <a:lnTo>
                    <a:pt x="422" y="277"/>
                  </a:lnTo>
                  <a:lnTo>
                    <a:pt x="420" y="284"/>
                  </a:lnTo>
                  <a:lnTo>
                    <a:pt x="421" y="299"/>
                  </a:lnTo>
                  <a:lnTo>
                    <a:pt x="419" y="319"/>
                  </a:lnTo>
                  <a:lnTo>
                    <a:pt x="416" y="333"/>
                  </a:lnTo>
                  <a:lnTo>
                    <a:pt x="415" y="350"/>
                  </a:lnTo>
                  <a:lnTo>
                    <a:pt x="415" y="362"/>
                  </a:lnTo>
                  <a:lnTo>
                    <a:pt x="418" y="380"/>
                  </a:lnTo>
                  <a:lnTo>
                    <a:pt x="421" y="392"/>
                  </a:lnTo>
                  <a:lnTo>
                    <a:pt x="429" y="409"/>
                  </a:lnTo>
                  <a:lnTo>
                    <a:pt x="434" y="427"/>
                  </a:lnTo>
                  <a:lnTo>
                    <a:pt x="440" y="434"/>
                  </a:lnTo>
                  <a:lnTo>
                    <a:pt x="446" y="437"/>
                  </a:lnTo>
                  <a:lnTo>
                    <a:pt x="450" y="437"/>
                  </a:lnTo>
                  <a:lnTo>
                    <a:pt x="457" y="439"/>
                  </a:lnTo>
                  <a:lnTo>
                    <a:pt x="463" y="454"/>
                  </a:lnTo>
                  <a:lnTo>
                    <a:pt x="473" y="460"/>
                  </a:lnTo>
                  <a:lnTo>
                    <a:pt x="478" y="472"/>
                  </a:lnTo>
                  <a:lnTo>
                    <a:pt x="487" y="484"/>
                  </a:lnTo>
                  <a:lnTo>
                    <a:pt x="494" y="499"/>
                  </a:lnTo>
                  <a:lnTo>
                    <a:pt x="497" y="509"/>
                  </a:lnTo>
                  <a:lnTo>
                    <a:pt x="502" y="521"/>
                  </a:lnTo>
                  <a:lnTo>
                    <a:pt x="511" y="537"/>
                  </a:lnTo>
                  <a:lnTo>
                    <a:pt x="519" y="541"/>
                  </a:lnTo>
                  <a:lnTo>
                    <a:pt x="529" y="540"/>
                  </a:lnTo>
                  <a:lnTo>
                    <a:pt x="538" y="535"/>
                  </a:lnTo>
                  <a:lnTo>
                    <a:pt x="544" y="535"/>
                  </a:lnTo>
                  <a:lnTo>
                    <a:pt x="563" y="527"/>
                  </a:lnTo>
                  <a:lnTo>
                    <a:pt x="568" y="529"/>
                  </a:lnTo>
                  <a:lnTo>
                    <a:pt x="570" y="533"/>
                  </a:lnTo>
                  <a:lnTo>
                    <a:pt x="575" y="535"/>
                  </a:lnTo>
                  <a:lnTo>
                    <a:pt x="578" y="537"/>
                  </a:lnTo>
                  <a:lnTo>
                    <a:pt x="591" y="555"/>
                  </a:lnTo>
                  <a:lnTo>
                    <a:pt x="596" y="560"/>
                  </a:lnTo>
                  <a:lnTo>
                    <a:pt x="600" y="570"/>
                  </a:lnTo>
                  <a:lnTo>
                    <a:pt x="609" y="589"/>
                  </a:lnTo>
                  <a:lnTo>
                    <a:pt x="611" y="595"/>
                  </a:lnTo>
                  <a:lnTo>
                    <a:pt x="611" y="604"/>
                  </a:lnTo>
                  <a:lnTo>
                    <a:pt x="614" y="612"/>
                  </a:lnTo>
                  <a:lnTo>
                    <a:pt x="615" y="618"/>
                  </a:lnTo>
                  <a:lnTo>
                    <a:pt x="613" y="625"/>
                  </a:lnTo>
                  <a:lnTo>
                    <a:pt x="613" y="630"/>
                  </a:lnTo>
                  <a:lnTo>
                    <a:pt x="615" y="634"/>
                  </a:lnTo>
                  <a:lnTo>
                    <a:pt x="620" y="656"/>
                  </a:lnTo>
                  <a:lnTo>
                    <a:pt x="622" y="660"/>
                  </a:lnTo>
                  <a:lnTo>
                    <a:pt x="623" y="661"/>
                  </a:lnTo>
                  <a:lnTo>
                    <a:pt x="624" y="663"/>
                  </a:lnTo>
                  <a:lnTo>
                    <a:pt x="627" y="669"/>
                  </a:lnTo>
                  <a:lnTo>
                    <a:pt x="633" y="677"/>
                  </a:lnTo>
                  <a:lnTo>
                    <a:pt x="635" y="689"/>
                  </a:lnTo>
                  <a:lnTo>
                    <a:pt x="636" y="691"/>
                  </a:lnTo>
                  <a:lnTo>
                    <a:pt x="635" y="697"/>
                  </a:lnTo>
                  <a:lnTo>
                    <a:pt x="641" y="710"/>
                  </a:lnTo>
                  <a:lnTo>
                    <a:pt x="644" y="715"/>
                  </a:lnTo>
                  <a:lnTo>
                    <a:pt x="649" y="720"/>
                  </a:lnTo>
                  <a:lnTo>
                    <a:pt x="663" y="743"/>
                  </a:lnTo>
                  <a:lnTo>
                    <a:pt x="666" y="752"/>
                  </a:lnTo>
                  <a:lnTo>
                    <a:pt x="675" y="763"/>
                  </a:lnTo>
                  <a:lnTo>
                    <a:pt x="685" y="767"/>
                  </a:lnTo>
                  <a:lnTo>
                    <a:pt x="698" y="767"/>
                  </a:lnTo>
                  <a:lnTo>
                    <a:pt x="702" y="774"/>
                  </a:lnTo>
                  <a:lnTo>
                    <a:pt x="704" y="784"/>
                  </a:lnTo>
                  <a:lnTo>
                    <a:pt x="701" y="791"/>
                  </a:lnTo>
                  <a:lnTo>
                    <a:pt x="695" y="795"/>
                  </a:lnTo>
                  <a:lnTo>
                    <a:pt x="692" y="800"/>
                  </a:lnTo>
                  <a:lnTo>
                    <a:pt x="695" y="809"/>
                  </a:lnTo>
                  <a:lnTo>
                    <a:pt x="694" y="816"/>
                  </a:lnTo>
                  <a:lnTo>
                    <a:pt x="691" y="826"/>
                  </a:lnTo>
                  <a:lnTo>
                    <a:pt x="685" y="832"/>
                  </a:lnTo>
                  <a:lnTo>
                    <a:pt x="684" y="836"/>
                  </a:lnTo>
                  <a:lnTo>
                    <a:pt x="681" y="839"/>
                  </a:lnTo>
                  <a:lnTo>
                    <a:pt x="680" y="846"/>
                  </a:lnTo>
                  <a:lnTo>
                    <a:pt x="677" y="851"/>
                  </a:lnTo>
                  <a:lnTo>
                    <a:pt x="677" y="855"/>
                  </a:lnTo>
                  <a:lnTo>
                    <a:pt x="679" y="867"/>
                  </a:lnTo>
                  <a:lnTo>
                    <a:pt x="685" y="886"/>
                  </a:lnTo>
                  <a:lnTo>
                    <a:pt x="688" y="890"/>
                  </a:lnTo>
                  <a:lnTo>
                    <a:pt x="691" y="895"/>
                  </a:lnTo>
                  <a:lnTo>
                    <a:pt x="691" y="900"/>
                  </a:lnTo>
                  <a:lnTo>
                    <a:pt x="689" y="902"/>
                  </a:lnTo>
                  <a:lnTo>
                    <a:pt x="657" y="905"/>
                  </a:lnTo>
                  <a:lnTo>
                    <a:pt x="652" y="890"/>
                  </a:lnTo>
                  <a:lnTo>
                    <a:pt x="645" y="875"/>
                  </a:lnTo>
                  <a:lnTo>
                    <a:pt x="641" y="869"/>
                  </a:lnTo>
                  <a:lnTo>
                    <a:pt x="634" y="864"/>
                  </a:lnTo>
                  <a:lnTo>
                    <a:pt x="625" y="853"/>
                  </a:lnTo>
                  <a:lnTo>
                    <a:pt x="622" y="849"/>
                  </a:lnTo>
                  <a:lnTo>
                    <a:pt x="622" y="841"/>
                  </a:lnTo>
                  <a:lnTo>
                    <a:pt x="619" y="839"/>
                  </a:lnTo>
                  <a:lnTo>
                    <a:pt x="617" y="835"/>
                  </a:lnTo>
                  <a:lnTo>
                    <a:pt x="618" y="832"/>
                  </a:lnTo>
                  <a:lnTo>
                    <a:pt x="621" y="831"/>
                  </a:lnTo>
                  <a:lnTo>
                    <a:pt x="622" y="829"/>
                  </a:lnTo>
                  <a:lnTo>
                    <a:pt x="621" y="827"/>
                  </a:lnTo>
                  <a:lnTo>
                    <a:pt x="619" y="827"/>
                  </a:lnTo>
                  <a:lnTo>
                    <a:pt x="614" y="832"/>
                  </a:lnTo>
                  <a:lnTo>
                    <a:pt x="613" y="832"/>
                  </a:lnTo>
                  <a:lnTo>
                    <a:pt x="618" y="843"/>
                  </a:lnTo>
                  <a:lnTo>
                    <a:pt x="617" y="847"/>
                  </a:lnTo>
                  <a:lnTo>
                    <a:pt x="622" y="857"/>
                  </a:lnTo>
                  <a:lnTo>
                    <a:pt x="624" y="863"/>
                  </a:lnTo>
                  <a:lnTo>
                    <a:pt x="631" y="869"/>
                  </a:lnTo>
                  <a:lnTo>
                    <a:pt x="632" y="872"/>
                  </a:lnTo>
                  <a:lnTo>
                    <a:pt x="631" y="874"/>
                  </a:lnTo>
                  <a:lnTo>
                    <a:pt x="630" y="875"/>
                  </a:lnTo>
                  <a:lnTo>
                    <a:pt x="638" y="886"/>
                  </a:lnTo>
                  <a:lnTo>
                    <a:pt x="640" y="887"/>
                  </a:lnTo>
                  <a:lnTo>
                    <a:pt x="644" y="893"/>
                  </a:lnTo>
                  <a:lnTo>
                    <a:pt x="643" y="896"/>
                  </a:lnTo>
                  <a:lnTo>
                    <a:pt x="641" y="894"/>
                  </a:lnTo>
                  <a:lnTo>
                    <a:pt x="639" y="893"/>
                  </a:lnTo>
                  <a:lnTo>
                    <a:pt x="636" y="889"/>
                  </a:lnTo>
                  <a:lnTo>
                    <a:pt x="625" y="878"/>
                  </a:lnTo>
                  <a:lnTo>
                    <a:pt x="623" y="877"/>
                  </a:lnTo>
                  <a:lnTo>
                    <a:pt x="619" y="876"/>
                  </a:lnTo>
                  <a:lnTo>
                    <a:pt x="618" y="875"/>
                  </a:lnTo>
                  <a:lnTo>
                    <a:pt x="615" y="866"/>
                  </a:lnTo>
                  <a:lnTo>
                    <a:pt x="614" y="860"/>
                  </a:lnTo>
                  <a:lnTo>
                    <a:pt x="600" y="843"/>
                  </a:lnTo>
                  <a:lnTo>
                    <a:pt x="599" y="841"/>
                  </a:lnTo>
                  <a:lnTo>
                    <a:pt x="596" y="839"/>
                  </a:lnTo>
                  <a:lnTo>
                    <a:pt x="592" y="832"/>
                  </a:lnTo>
                  <a:lnTo>
                    <a:pt x="595" y="832"/>
                  </a:lnTo>
                  <a:lnTo>
                    <a:pt x="597" y="832"/>
                  </a:lnTo>
                  <a:lnTo>
                    <a:pt x="599" y="835"/>
                  </a:lnTo>
                  <a:lnTo>
                    <a:pt x="600" y="838"/>
                  </a:lnTo>
                  <a:lnTo>
                    <a:pt x="600" y="829"/>
                  </a:lnTo>
                  <a:lnTo>
                    <a:pt x="596" y="826"/>
                  </a:lnTo>
                  <a:lnTo>
                    <a:pt x="594" y="827"/>
                  </a:lnTo>
                  <a:lnTo>
                    <a:pt x="592" y="827"/>
                  </a:lnTo>
                  <a:lnTo>
                    <a:pt x="592" y="831"/>
                  </a:lnTo>
                  <a:lnTo>
                    <a:pt x="589" y="830"/>
                  </a:lnTo>
                  <a:lnTo>
                    <a:pt x="585" y="828"/>
                  </a:lnTo>
                  <a:lnTo>
                    <a:pt x="579" y="823"/>
                  </a:lnTo>
                  <a:lnTo>
                    <a:pt x="568" y="816"/>
                  </a:lnTo>
                  <a:lnTo>
                    <a:pt x="564" y="816"/>
                  </a:lnTo>
                  <a:lnTo>
                    <a:pt x="558" y="812"/>
                  </a:lnTo>
                  <a:lnTo>
                    <a:pt x="544" y="795"/>
                  </a:lnTo>
                  <a:lnTo>
                    <a:pt x="542" y="794"/>
                  </a:lnTo>
                  <a:lnTo>
                    <a:pt x="541" y="792"/>
                  </a:lnTo>
                  <a:lnTo>
                    <a:pt x="538" y="782"/>
                  </a:lnTo>
                  <a:lnTo>
                    <a:pt x="522" y="762"/>
                  </a:lnTo>
                  <a:lnTo>
                    <a:pt x="511" y="750"/>
                  </a:lnTo>
                  <a:lnTo>
                    <a:pt x="502" y="739"/>
                  </a:lnTo>
                  <a:lnTo>
                    <a:pt x="498" y="736"/>
                  </a:lnTo>
                  <a:lnTo>
                    <a:pt x="490" y="734"/>
                  </a:lnTo>
                  <a:lnTo>
                    <a:pt x="487" y="732"/>
                  </a:lnTo>
                  <a:lnTo>
                    <a:pt x="488" y="730"/>
                  </a:lnTo>
                  <a:lnTo>
                    <a:pt x="490" y="728"/>
                  </a:lnTo>
                  <a:lnTo>
                    <a:pt x="494" y="731"/>
                  </a:lnTo>
                  <a:lnTo>
                    <a:pt x="498" y="731"/>
                  </a:lnTo>
                  <a:lnTo>
                    <a:pt x="502" y="733"/>
                  </a:lnTo>
                  <a:lnTo>
                    <a:pt x="496" y="727"/>
                  </a:lnTo>
                  <a:lnTo>
                    <a:pt x="489" y="725"/>
                  </a:lnTo>
                  <a:lnTo>
                    <a:pt x="486" y="725"/>
                  </a:lnTo>
                  <a:lnTo>
                    <a:pt x="484" y="722"/>
                  </a:lnTo>
                  <a:lnTo>
                    <a:pt x="471" y="710"/>
                  </a:lnTo>
                  <a:lnTo>
                    <a:pt x="469" y="705"/>
                  </a:lnTo>
                  <a:lnTo>
                    <a:pt x="469" y="702"/>
                  </a:lnTo>
                  <a:lnTo>
                    <a:pt x="470" y="700"/>
                  </a:lnTo>
                  <a:lnTo>
                    <a:pt x="470" y="695"/>
                  </a:lnTo>
                  <a:lnTo>
                    <a:pt x="465" y="689"/>
                  </a:lnTo>
                  <a:lnTo>
                    <a:pt x="457" y="677"/>
                  </a:lnTo>
                  <a:lnTo>
                    <a:pt x="451" y="674"/>
                  </a:lnTo>
                  <a:lnTo>
                    <a:pt x="452" y="671"/>
                  </a:lnTo>
                  <a:lnTo>
                    <a:pt x="446" y="661"/>
                  </a:lnTo>
                  <a:lnTo>
                    <a:pt x="440" y="655"/>
                  </a:lnTo>
                  <a:lnTo>
                    <a:pt x="435" y="649"/>
                  </a:lnTo>
                  <a:lnTo>
                    <a:pt x="433" y="639"/>
                  </a:lnTo>
                  <a:lnTo>
                    <a:pt x="431" y="635"/>
                  </a:lnTo>
                  <a:lnTo>
                    <a:pt x="427" y="634"/>
                  </a:lnTo>
                  <a:lnTo>
                    <a:pt x="408" y="622"/>
                  </a:lnTo>
                  <a:lnTo>
                    <a:pt x="403" y="617"/>
                  </a:lnTo>
                  <a:lnTo>
                    <a:pt x="390" y="607"/>
                  </a:lnTo>
                  <a:lnTo>
                    <a:pt x="383" y="604"/>
                  </a:lnTo>
                  <a:lnTo>
                    <a:pt x="378" y="599"/>
                  </a:lnTo>
                  <a:lnTo>
                    <a:pt x="373" y="593"/>
                  </a:lnTo>
                  <a:lnTo>
                    <a:pt x="368" y="592"/>
                  </a:lnTo>
                  <a:lnTo>
                    <a:pt x="362" y="588"/>
                  </a:lnTo>
                  <a:lnTo>
                    <a:pt x="355" y="579"/>
                  </a:lnTo>
                  <a:lnTo>
                    <a:pt x="351" y="575"/>
                  </a:lnTo>
                  <a:lnTo>
                    <a:pt x="345" y="572"/>
                  </a:lnTo>
                  <a:lnTo>
                    <a:pt x="345" y="568"/>
                  </a:lnTo>
                  <a:lnTo>
                    <a:pt x="355" y="574"/>
                  </a:lnTo>
                  <a:lnTo>
                    <a:pt x="373" y="592"/>
                  </a:lnTo>
                  <a:lnTo>
                    <a:pt x="382" y="596"/>
                  </a:lnTo>
                  <a:lnTo>
                    <a:pt x="390" y="604"/>
                  </a:lnTo>
                  <a:lnTo>
                    <a:pt x="396" y="607"/>
                  </a:lnTo>
                  <a:lnTo>
                    <a:pt x="400" y="610"/>
                  </a:lnTo>
                  <a:lnTo>
                    <a:pt x="403" y="612"/>
                  </a:lnTo>
                  <a:lnTo>
                    <a:pt x="409" y="614"/>
                  </a:lnTo>
                  <a:lnTo>
                    <a:pt x="408" y="611"/>
                  </a:lnTo>
                  <a:lnTo>
                    <a:pt x="400" y="606"/>
                  </a:lnTo>
                  <a:lnTo>
                    <a:pt x="397" y="605"/>
                  </a:lnTo>
                  <a:lnTo>
                    <a:pt x="389" y="599"/>
                  </a:lnTo>
                  <a:lnTo>
                    <a:pt x="386" y="597"/>
                  </a:lnTo>
                  <a:lnTo>
                    <a:pt x="383" y="593"/>
                  </a:lnTo>
                  <a:lnTo>
                    <a:pt x="393" y="598"/>
                  </a:lnTo>
                  <a:lnTo>
                    <a:pt x="396" y="600"/>
                  </a:lnTo>
                  <a:lnTo>
                    <a:pt x="400" y="604"/>
                  </a:lnTo>
                  <a:lnTo>
                    <a:pt x="407" y="608"/>
                  </a:lnTo>
                  <a:lnTo>
                    <a:pt x="411" y="609"/>
                  </a:lnTo>
                  <a:lnTo>
                    <a:pt x="411" y="607"/>
                  </a:lnTo>
                  <a:lnTo>
                    <a:pt x="400" y="597"/>
                  </a:lnTo>
                  <a:lnTo>
                    <a:pt x="391" y="593"/>
                  </a:lnTo>
                  <a:lnTo>
                    <a:pt x="389" y="590"/>
                  </a:lnTo>
                  <a:lnTo>
                    <a:pt x="386" y="589"/>
                  </a:lnTo>
                  <a:lnTo>
                    <a:pt x="385" y="586"/>
                  </a:lnTo>
                  <a:lnTo>
                    <a:pt x="386" y="584"/>
                  </a:lnTo>
                  <a:lnTo>
                    <a:pt x="389" y="583"/>
                  </a:lnTo>
                  <a:lnTo>
                    <a:pt x="390" y="581"/>
                  </a:lnTo>
                  <a:lnTo>
                    <a:pt x="391" y="579"/>
                  </a:lnTo>
                  <a:lnTo>
                    <a:pt x="386" y="577"/>
                  </a:lnTo>
                  <a:lnTo>
                    <a:pt x="382" y="577"/>
                  </a:lnTo>
                  <a:lnTo>
                    <a:pt x="379" y="575"/>
                  </a:lnTo>
                  <a:lnTo>
                    <a:pt x="377" y="575"/>
                  </a:lnTo>
                  <a:lnTo>
                    <a:pt x="377" y="582"/>
                  </a:lnTo>
                  <a:lnTo>
                    <a:pt x="375" y="586"/>
                  </a:lnTo>
                  <a:lnTo>
                    <a:pt x="359" y="573"/>
                  </a:lnTo>
                  <a:lnTo>
                    <a:pt x="342" y="561"/>
                  </a:lnTo>
                  <a:lnTo>
                    <a:pt x="340" y="559"/>
                  </a:lnTo>
                  <a:lnTo>
                    <a:pt x="337" y="557"/>
                  </a:lnTo>
                  <a:lnTo>
                    <a:pt x="339" y="564"/>
                  </a:lnTo>
                  <a:lnTo>
                    <a:pt x="323" y="551"/>
                  </a:lnTo>
                  <a:lnTo>
                    <a:pt x="316" y="542"/>
                  </a:lnTo>
                  <a:lnTo>
                    <a:pt x="289" y="520"/>
                  </a:lnTo>
                  <a:lnTo>
                    <a:pt x="286" y="517"/>
                  </a:lnTo>
                  <a:lnTo>
                    <a:pt x="286" y="513"/>
                  </a:lnTo>
                  <a:lnTo>
                    <a:pt x="289" y="512"/>
                  </a:lnTo>
                  <a:lnTo>
                    <a:pt x="291" y="518"/>
                  </a:lnTo>
                  <a:lnTo>
                    <a:pt x="295" y="519"/>
                  </a:lnTo>
                  <a:lnTo>
                    <a:pt x="298" y="521"/>
                  </a:lnTo>
                  <a:lnTo>
                    <a:pt x="299" y="520"/>
                  </a:lnTo>
                  <a:lnTo>
                    <a:pt x="303" y="523"/>
                  </a:lnTo>
                  <a:lnTo>
                    <a:pt x="308" y="525"/>
                  </a:lnTo>
                  <a:lnTo>
                    <a:pt x="315" y="529"/>
                  </a:lnTo>
                  <a:lnTo>
                    <a:pt x="320" y="534"/>
                  </a:lnTo>
                  <a:lnTo>
                    <a:pt x="323" y="535"/>
                  </a:lnTo>
                  <a:lnTo>
                    <a:pt x="324" y="535"/>
                  </a:lnTo>
                  <a:lnTo>
                    <a:pt x="323" y="532"/>
                  </a:lnTo>
                  <a:lnTo>
                    <a:pt x="319" y="529"/>
                  </a:lnTo>
                  <a:lnTo>
                    <a:pt x="317" y="527"/>
                  </a:lnTo>
                  <a:lnTo>
                    <a:pt x="319" y="526"/>
                  </a:lnTo>
                  <a:lnTo>
                    <a:pt x="324" y="528"/>
                  </a:lnTo>
                  <a:lnTo>
                    <a:pt x="326" y="526"/>
                  </a:lnTo>
                  <a:lnTo>
                    <a:pt x="333" y="527"/>
                  </a:lnTo>
                  <a:lnTo>
                    <a:pt x="333" y="525"/>
                  </a:lnTo>
                  <a:lnTo>
                    <a:pt x="334" y="522"/>
                  </a:lnTo>
                  <a:lnTo>
                    <a:pt x="332" y="509"/>
                  </a:lnTo>
                  <a:lnTo>
                    <a:pt x="324" y="501"/>
                  </a:lnTo>
                  <a:lnTo>
                    <a:pt x="320" y="498"/>
                  </a:lnTo>
                  <a:lnTo>
                    <a:pt x="315" y="497"/>
                  </a:lnTo>
                  <a:lnTo>
                    <a:pt x="311" y="497"/>
                  </a:lnTo>
                  <a:lnTo>
                    <a:pt x="311" y="499"/>
                  </a:lnTo>
                  <a:lnTo>
                    <a:pt x="311" y="502"/>
                  </a:lnTo>
                  <a:lnTo>
                    <a:pt x="315" y="507"/>
                  </a:lnTo>
                  <a:lnTo>
                    <a:pt x="314" y="509"/>
                  </a:lnTo>
                  <a:lnTo>
                    <a:pt x="309" y="511"/>
                  </a:lnTo>
                  <a:lnTo>
                    <a:pt x="298" y="507"/>
                  </a:lnTo>
                  <a:lnTo>
                    <a:pt x="294" y="507"/>
                  </a:lnTo>
                  <a:lnTo>
                    <a:pt x="291" y="508"/>
                  </a:lnTo>
                  <a:lnTo>
                    <a:pt x="289" y="507"/>
                  </a:lnTo>
                  <a:lnTo>
                    <a:pt x="283" y="506"/>
                  </a:lnTo>
                  <a:lnTo>
                    <a:pt x="283" y="502"/>
                  </a:lnTo>
                  <a:lnTo>
                    <a:pt x="278" y="497"/>
                  </a:lnTo>
                  <a:lnTo>
                    <a:pt x="275" y="496"/>
                  </a:lnTo>
                  <a:lnTo>
                    <a:pt x="255" y="483"/>
                  </a:lnTo>
                  <a:lnTo>
                    <a:pt x="254" y="486"/>
                  </a:lnTo>
                  <a:lnTo>
                    <a:pt x="261" y="493"/>
                  </a:lnTo>
                  <a:lnTo>
                    <a:pt x="268" y="495"/>
                  </a:lnTo>
                  <a:lnTo>
                    <a:pt x="272" y="501"/>
                  </a:lnTo>
                  <a:lnTo>
                    <a:pt x="281" y="507"/>
                  </a:lnTo>
                  <a:lnTo>
                    <a:pt x="285" y="508"/>
                  </a:lnTo>
                  <a:lnTo>
                    <a:pt x="283" y="512"/>
                  </a:lnTo>
                  <a:lnTo>
                    <a:pt x="257" y="497"/>
                  </a:lnTo>
                  <a:lnTo>
                    <a:pt x="253" y="493"/>
                  </a:lnTo>
                  <a:lnTo>
                    <a:pt x="248" y="489"/>
                  </a:lnTo>
                  <a:lnTo>
                    <a:pt x="241" y="480"/>
                  </a:lnTo>
                  <a:lnTo>
                    <a:pt x="241" y="476"/>
                  </a:lnTo>
                  <a:lnTo>
                    <a:pt x="241" y="473"/>
                  </a:lnTo>
                  <a:lnTo>
                    <a:pt x="237" y="471"/>
                  </a:lnTo>
                  <a:lnTo>
                    <a:pt x="235" y="468"/>
                  </a:lnTo>
                  <a:lnTo>
                    <a:pt x="235" y="465"/>
                  </a:lnTo>
                  <a:lnTo>
                    <a:pt x="245" y="468"/>
                  </a:lnTo>
                  <a:lnTo>
                    <a:pt x="247" y="467"/>
                  </a:lnTo>
                  <a:lnTo>
                    <a:pt x="248" y="464"/>
                  </a:lnTo>
                  <a:lnTo>
                    <a:pt x="251" y="462"/>
                  </a:lnTo>
                  <a:lnTo>
                    <a:pt x="249" y="460"/>
                  </a:lnTo>
                  <a:lnTo>
                    <a:pt x="251" y="457"/>
                  </a:lnTo>
                  <a:lnTo>
                    <a:pt x="251" y="452"/>
                  </a:lnTo>
                  <a:lnTo>
                    <a:pt x="253" y="454"/>
                  </a:lnTo>
                  <a:lnTo>
                    <a:pt x="255" y="452"/>
                  </a:lnTo>
                  <a:lnTo>
                    <a:pt x="253" y="450"/>
                  </a:lnTo>
                  <a:lnTo>
                    <a:pt x="253" y="448"/>
                  </a:lnTo>
                  <a:lnTo>
                    <a:pt x="255" y="447"/>
                  </a:lnTo>
                  <a:lnTo>
                    <a:pt x="255" y="441"/>
                  </a:lnTo>
                  <a:lnTo>
                    <a:pt x="249" y="433"/>
                  </a:lnTo>
                  <a:lnTo>
                    <a:pt x="247" y="429"/>
                  </a:lnTo>
                  <a:lnTo>
                    <a:pt x="249" y="426"/>
                  </a:lnTo>
                  <a:lnTo>
                    <a:pt x="247" y="422"/>
                  </a:lnTo>
                  <a:lnTo>
                    <a:pt x="243" y="412"/>
                  </a:lnTo>
                  <a:lnTo>
                    <a:pt x="239" y="411"/>
                  </a:lnTo>
                  <a:lnTo>
                    <a:pt x="239" y="409"/>
                  </a:lnTo>
                  <a:lnTo>
                    <a:pt x="237" y="406"/>
                  </a:lnTo>
                  <a:lnTo>
                    <a:pt x="234" y="407"/>
                  </a:lnTo>
                  <a:lnTo>
                    <a:pt x="231" y="409"/>
                  </a:lnTo>
                  <a:lnTo>
                    <a:pt x="231" y="410"/>
                  </a:lnTo>
                  <a:lnTo>
                    <a:pt x="225" y="406"/>
                  </a:lnTo>
                  <a:lnTo>
                    <a:pt x="220" y="401"/>
                  </a:lnTo>
                  <a:lnTo>
                    <a:pt x="217" y="395"/>
                  </a:lnTo>
                  <a:lnTo>
                    <a:pt x="214" y="39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41" name="Freeform 70"/>
            <p:cNvSpPr>
              <a:spLocks/>
            </p:cNvSpPr>
            <p:nvPr/>
          </p:nvSpPr>
          <p:spPr bwMode="auto">
            <a:xfrm>
              <a:off x="2868" y="2138"/>
              <a:ext cx="540" cy="599"/>
            </a:xfrm>
            <a:custGeom>
              <a:avLst/>
              <a:gdLst/>
              <a:ahLst/>
              <a:cxnLst>
                <a:cxn ang="0">
                  <a:pos x="665" y="119"/>
                </a:cxn>
                <a:cxn ang="0">
                  <a:pos x="652" y="159"/>
                </a:cxn>
                <a:cxn ang="0">
                  <a:pos x="653" y="221"/>
                </a:cxn>
                <a:cxn ang="0">
                  <a:pos x="636" y="251"/>
                </a:cxn>
                <a:cxn ang="0">
                  <a:pos x="648" y="289"/>
                </a:cxn>
                <a:cxn ang="0">
                  <a:pos x="635" y="297"/>
                </a:cxn>
                <a:cxn ang="0">
                  <a:pos x="625" y="319"/>
                </a:cxn>
                <a:cxn ang="0">
                  <a:pos x="653" y="350"/>
                </a:cxn>
                <a:cxn ang="0">
                  <a:pos x="674" y="389"/>
                </a:cxn>
                <a:cxn ang="0">
                  <a:pos x="707" y="403"/>
                </a:cxn>
                <a:cxn ang="0">
                  <a:pos x="750" y="417"/>
                </a:cxn>
                <a:cxn ang="0">
                  <a:pos x="767" y="379"/>
                </a:cxn>
                <a:cxn ang="0">
                  <a:pos x="792" y="371"/>
                </a:cxn>
                <a:cxn ang="0">
                  <a:pos x="811" y="479"/>
                </a:cxn>
                <a:cxn ang="0">
                  <a:pos x="759" y="485"/>
                </a:cxn>
                <a:cxn ang="0">
                  <a:pos x="692" y="478"/>
                </a:cxn>
                <a:cxn ang="0">
                  <a:pos x="635" y="483"/>
                </a:cxn>
                <a:cxn ang="0">
                  <a:pos x="614" y="510"/>
                </a:cxn>
                <a:cxn ang="0">
                  <a:pos x="590" y="538"/>
                </a:cxn>
                <a:cxn ang="0">
                  <a:pos x="560" y="596"/>
                </a:cxn>
                <a:cxn ang="0">
                  <a:pos x="563" y="628"/>
                </a:cxn>
                <a:cxn ang="0">
                  <a:pos x="520" y="657"/>
                </a:cxn>
                <a:cxn ang="0">
                  <a:pos x="510" y="713"/>
                </a:cxn>
                <a:cxn ang="0">
                  <a:pos x="507" y="837"/>
                </a:cxn>
                <a:cxn ang="0">
                  <a:pos x="474" y="884"/>
                </a:cxn>
                <a:cxn ang="0">
                  <a:pos x="424" y="843"/>
                </a:cxn>
                <a:cxn ang="0">
                  <a:pos x="386" y="822"/>
                </a:cxn>
                <a:cxn ang="0">
                  <a:pos x="352" y="828"/>
                </a:cxn>
                <a:cxn ang="0">
                  <a:pos x="377" y="795"/>
                </a:cxn>
                <a:cxn ang="0">
                  <a:pos x="371" y="758"/>
                </a:cxn>
                <a:cxn ang="0">
                  <a:pos x="287" y="714"/>
                </a:cxn>
                <a:cxn ang="0">
                  <a:pos x="248" y="683"/>
                </a:cxn>
                <a:cxn ang="0">
                  <a:pos x="221" y="631"/>
                </a:cxn>
                <a:cxn ang="0">
                  <a:pos x="208" y="601"/>
                </a:cxn>
                <a:cxn ang="0">
                  <a:pos x="198" y="565"/>
                </a:cxn>
                <a:cxn ang="0">
                  <a:pos x="194" y="529"/>
                </a:cxn>
                <a:cxn ang="0">
                  <a:pos x="160" y="475"/>
                </a:cxn>
                <a:cxn ang="0">
                  <a:pos x="123" y="475"/>
                </a:cxn>
                <a:cxn ang="0">
                  <a:pos x="82" y="449"/>
                </a:cxn>
                <a:cxn ang="0">
                  <a:pos x="48" y="394"/>
                </a:cxn>
                <a:cxn ang="0">
                  <a:pos x="19" y="367"/>
                </a:cxn>
                <a:cxn ang="0">
                  <a:pos x="0" y="290"/>
                </a:cxn>
                <a:cxn ang="0">
                  <a:pos x="7" y="217"/>
                </a:cxn>
                <a:cxn ang="0">
                  <a:pos x="90" y="208"/>
                </a:cxn>
                <a:cxn ang="0">
                  <a:pos x="107" y="144"/>
                </a:cxn>
                <a:cxn ang="0">
                  <a:pos x="119" y="108"/>
                </a:cxn>
                <a:cxn ang="0">
                  <a:pos x="136" y="83"/>
                </a:cxn>
                <a:cxn ang="0">
                  <a:pos x="160" y="65"/>
                </a:cxn>
                <a:cxn ang="0">
                  <a:pos x="172" y="18"/>
                </a:cxn>
                <a:cxn ang="0">
                  <a:pos x="183" y="21"/>
                </a:cxn>
                <a:cxn ang="0">
                  <a:pos x="198" y="0"/>
                </a:cxn>
                <a:cxn ang="0">
                  <a:pos x="224" y="23"/>
                </a:cxn>
                <a:cxn ang="0">
                  <a:pos x="260" y="35"/>
                </a:cxn>
                <a:cxn ang="0">
                  <a:pos x="298" y="71"/>
                </a:cxn>
                <a:cxn ang="0">
                  <a:pos x="330" y="67"/>
                </a:cxn>
                <a:cxn ang="0">
                  <a:pos x="364" y="75"/>
                </a:cxn>
                <a:cxn ang="0">
                  <a:pos x="412" y="69"/>
                </a:cxn>
                <a:cxn ang="0">
                  <a:pos x="458" y="83"/>
                </a:cxn>
                <a:cxn ang="0">
                  <a:pos x="532" y="19"/>
                </a:cxn>
              </a:cxnLst>
              <a:rect l="0" t="0" r="r" b="b"/>
              <a:pathLst>
                <a:path w="813" h="900">
                  <a:moveTo>
                    <a:pt x="596" y="33"/>
                  </a:moveTo>
                  <a:lnTo>
                    <a:pt x="619" y="56"/>
                  </a:lnTo>
                  <a:lnTo>
                    <a:pt x="642" y="81"/>
                  </a:lnTo>
                  <a:lnTo>
                    <a:pt x="658" y="102"/>
                  </a:lnTo>
                  <a:lnTo>
                    <a:pt x="665" y="119"/>
                  </a:lnTo>
                  <a:lnTo>
                    <a:pt x="664" y="124"/>
                  </a:lnTo>
                  <a:lnTo>
                    <a:pt x="664" y="132"/>
                  </a:lnTo>
                  <a:lnTo>
                    <a:pt x="658" y="140"/>
                  </a:lnTo>
                  <a:lnTo>
                    <a:pt x="654" y="147"/>
                  </a:lnTo>
                  <a:lnTo>
                    <a:pt x="652" y="159"/>
                  </a:lnTo>
                  <a:lnTo>
                    <a:pt x="652" y="187"/>
                  </a:lnTo>
                  <a:lnTo>
                    <a:pt x="654" y="199"/>
                  </a:lnTo>
                  <a:lnTo>
                    <a:pt x="657" y="214"/>
                  </a:lnTo>
                  <a:lnTo>
                    <a:pt x="656" y="219"/>
                  </a:lnTo>
                  <a:lnTo>
                    <a:pt x="653" y="221"/>
                  </a:lnTo>
                  <a:lnTo>
                    <a:pt x="652" y="221"/>
                  </a:lnTo>
                  <a:lnTo>
                    <a:pt x="642" y="238"/>
                  </a:lnTo>
                  <a:lnTo>
                    <a:pt x="640" y="241"/>
                  </a:lnTo>
                  <a:lnTo>
                    <a:pt x="640" y="246"/>
                  </a:lnTo>
                  <a:lnTo>
                    <a:pt x="636" y="251"/>
                  </a:lnTo>
                  <a:lnTo>
                    <a:pt x="631" y="256"/>
                  </a:lnTo>
                  <a:lnTo>
                    <a:pt x="628" y="262"/>
                  </a:lnTo>
                  <a:lnTo>
                    <a:pt x="631" y="267"/>
                  </a:lnTo>
                  <a:lnTo>
                    <a:pt x="640" y="276"/>
                  </a:lnTo>
                  <a:lnTo>
                    <a:pt x="648" y="289"/>
                  </a:lnTo>
                  <a:lnTo>
                    <a:pt x="649" y="296"/>
                  </a:lnTo>
                  <a:lnTo>
                    <a:pt x="648" y="299"/>
                  </a:lnTo>
                  <a:lnTo>
                    <a:pt x="641" y="297"/>
                  </a:lnTo>
                  <a:lnTo>
                    <a:pt x="639" y="296"/>
                  </a:lnTo>
                  <a:lnTo>
                    <a:pt x="635" y="297"/>
                  </a:lnTo>
                  <a:lnTo>
                    <a:pt x="628" y="299"/>
                  </a:lnTo>
                  <a:lnTo>
                    <a:pt x="626" y="302"/>
                  </a:lnTo>
                  <a:lnTo>
                    <a:pt x="626" y="307"/>
                  </a:lnTo>
                  <a:lnTo>
                    <a:pt x="624" y="313"/>
                  </a:lnTo>
                  <a:lnTo>
                    <a:pt x="625" y="319"/>
                  </a:lnTo>
                  <a:lnTo>
                    <a:pt x="628" y="322"/>
                  </a:lnTo>
                  <a:lnTo>
                    <a:pt x="631" y="325"/>
                  </a:lnTo>
                  <a:lnTo>
                    <a:pt x="637" y="331"/>
                  </a:lnTo>
                  <a:lnTo>
                    <a:pt x="648" y="346"/>
                  </a:lnTo>
                  <a:lnTo>
                    <a:pt x="653" y="350"/>
                  </a:lnTo>
                  <a:lnTo>
                    <a:pt x="657" y="357"/>
                  </a:lnTo>
                  <a:lnTo>
                    <a:pt x="661" y="361"/>
                  </a:lnTo>
                  <a:lnTo>
                    <a:pt x="662" y="365"/>
                  </a:lnTo>
                  <a:lnTo>
                    <a:pt x="671" y="385"/>
                  </a:lnTo>
                  <a:lnTo>
                    <a:pt x="674" y="389"/>
                  </a:lnTo>
                  <a:lnTo>
                    <a:pt x="686" y="402"/>
                  </a:lnTo>
                  <a:lnTo>
                    <a:pt x="689" y="403"/>
                  </a:lnTo>
                  <a:lnTo>
                    <a:pt x="692" y="402"/>
                  </a:lnTo>
                  <a:lnTo>
                    <a:pt x="700" y="402"/>
                  </a:lnTo>
                  <a:lnTo>
                    <a:pt x="707" y="403"/>
                  </a:lnTo>
                  <a:lnTo>
                    <a:pt x="723" y="400"/>
                  </a:lnTo>
                  <a:lnTo>
                    <a:pt x="729" y="404"/>
                  </a:lnTo>
                  <a:lnTo>
                    <a:pt x="734" y="405"/>
                  </a:lnTo>
                  <a:lnTo>
                    <a:pt x="742" y="409"/>
                  </a:lnTo>
                  <a:lnTo>
                    <a:pt x="750" y="417"/>
                  </a:lnTo>
                  <a:lnTo>
                    <a:pt x="753" y="411"/>
                  </a:lnTo>
                  <a:lnTo>
                    <a:pt x="754" y="406"/>
                  </a:lnTo>
                  <a:lnTo>
                    <a:pt x="758" y="402"/>
                  </a:lnTo>
                  <a:lnTo>
                    <a:pt x="764" y="384"/>
                  </a:lnTo>
                  <a:lnTo>
                    <a:pt x="767" y="379"/>
                  </a:lnTo>
                  <a:lnTo>
                    <a:pt x="767" y="372"/>
                  </a:lnTo>
                  <a:lnTo>
                    <a:pt x="774" y="353"/>
                  </a:lnTo>
                  <a:lnTo>
                    <a:pt x="780" y="349"/>
                  </a:lnTo>
                  <a:lnTo>
                    <a:pt x="786" y="354"/>
                  </a:lnTo>
                  <a:lnTo>
                    <a:pt x="792" y="371"/>
                  </a:lnTo>
                  <a:lnTo>
                    <a:pt x="799" y="386"/>
                  </a:lnTo>
                  <a:lnTo>
                    <a:pt x="805" y="396"/>
                  </a:lnTo>
                  <a:lnTo>
                    <a:pt x="810" y="416"/>
                  </a:lnTo>
                  <a:lnTo>
                    <a:pt x="812" y="469"/>
                  </a:lnTo>
                  <a:lnTo>
                    <a:pt x="811" y="479"/>
                  </a:lnTo>
                  <a:lnTo>
                    <a:pt x="806" y="483"/>
                  </a:lnTo>
                  <a:lnTo>
                    <a:pt x="796" y="481"/>
                  </a:lnTo>
                  <a:lnTo>
                    <a:pt x="782" y="483"/>
                  </a:lnTo>
                  <a:lnTo>
                    <a:pt x="771" y="483"/>
                  </a:lnTo>
                  <a:lnTo>
                    <a:pt x="759" y="485"/>
                  </a:lnTo>
                  <a:lnTo>
                    <a:pt x="751" y="491"/>
                  </a:lnTo>
                  <a:lnTo>
                    <a:pt x="746" y="486"/>
                  </a:lnTo>
                  <a:lnTo>
                    <a:pt x="739" y="483"/>
                  </a:lnTo>
                  <a:lnTo>
                    <a:pt x="715" y="483"/>
                  </a:lnTo>
                  <a:lnTo>
                    <a:pt x="692" y="478"/>
                  </a:lnTo>
                  <a:lnTo>
                    <a:pt x="673" y="476"/>
                  </a:lnTo>
                  <a:lnTo>
                    <a:pt x="666" y="475"/>
                  </a:lnTo>
                  <a:lnTo>
                    <a:pt x="656" y="474"/>
                  </a:lnTo>
                  <a:lnTo>
                    <a:pt x="638" y="478"/>
                  </a:lnTo>
                  <a:lnTo>
                    <a:pt x="635" y="483"/>
                  </a:lnTo>
                  <a:lnTo>
                    <a:pt x="634" y="490"/>
                  </a:lnTo>
                  <a:lnTo>
                    <a:pt x="634" y="497"/>
                  </a:lnTo>
                  <a:lnTo>
                    <a:pt x="630" y="499"/>
                  </a:lnTo>
                  <a:lnTo>
                    <a:pt x="619" y="505"/>
                  </a:lnTo>
                  <a:lnTo>
                    <a:pt x="614" y="510"/>
                  </a:lnTo>
                  <a:lnTo>
                    <a:pt x="612" y="514"/>
                  </a:lnTo>
                  <a:lnTo>
                    <a:pt x="602" y="528"/>
                  </a:lnTo>
                  <a:lnTo>
                    <a:pt x="598" y="533"/>
                  </a:lnTo>
                  <a:lnTo>
                    <a:pt x="595" y="539"/>
                  </a:lnTo>
                  <a:lnTo>
                    <a:pt x="590" y="538"/>
                  </a:lnTo>
                  <a:lnTo>
                    <a:pt x="569" y="549"/>
                  </a:lnTo>
                  <a:lnTo>
                    <a:pt x="564" y="557"/>
                  </a:lnTo>
                  <a:lnTo>
                    <a:pt x="560" y="574"/>
                  </a:lnTo>
                  <a:lnTo>
                    <a:pt x="557" y="581"/>
                  </a:lnTo>
                  <a:lnTo>
                    <a:pt x="560" y="596"/>
                  </a:lnTo>
                  <a:lnTo>
                    <a:pt x="558" y="613"/>
                  </a:lnTo>
                  <a:lnTo>
                    <a:pt x="560" y="618"/>
                  </a:lnTo>
                  <a:lnTo>
                    <a:pt x="564" y="623"/>
                  </a:lnTo>
                  <a:lnTo>
                    <a:pt x="566" y="625"/>
                  </a:lnTo>
                  <a:lnTo>
                    <a:pt x="563" y="628"/>
                  </a:lnTo>
                  <a:lnTo>
                    <a:pt x="543" y="629"/>
                  </a:lnTo>
                  <a:lnTo>
                    <a:pt x="540" y="633"/>
                  </a:lnTo>
                  <a:lnTo>
                    <a:pt x="539" y="639"/>
                  </a:lnTo>
                  <a:lnTo>
                    <a:pt x="526" y="651"/>
                  </a:lnTo>
                  <a:lnTo>
                    <a:pt x="520" y="657"/>
                  </a:lnTo>
                  <a:lnTo>
                    <a:pt x="516" y="665"/>
                  </a:lnTo>
                  <a:lnTo>
                    <a:pt x="513" y="683"/>
                  </a:lnTo>
                  <a:lnTo>
                    <a:pt x="512" y="705"/>
                  </a:lnTo>
                  <a:lnTo>
                    <a:pt x="510" y="712"/>
                  </a:lnTo>
                  <a:lnTo>
                    <a:pt x="510" y="713"/>
                  </a:lnTo>
                  <a:lnTo>
                    <a:pt x="504" y="724"/>
                  </a:lnTo>
                  <a:lnTo>
                    <a:pt x="503" y="751"/>
                  </a:lnTo>
                  <a:lnTo>
                    <a:pt x="502" y="757"/>
                  </a:lnTo>
                  <a:lnTo>
                    <a:pt x="501" y="821"/>
                  </a:lnTo>
                  <a:lnTo>
                    <a:pt x="507" y="837"/>
                  </a:lnTo>
                  <a:lnTo>
                    <a:pt x="503" y="842"/>
                  </a:lnTo>
                  <a:lnTo>
                    <a:pt x="500" y="850"/>
                  </a:lnTo>
                  <a:lnTo>
                    <a:pt x="480" y="890"/>
                  </a:lnTo>
                  <a:lnTo>
                    <a:pt x="478" y="899"/>
                  </a:lnTo>
                  <a:lnTo>
                    <a:pt x="474" y="884"/>
                  </a:lnTo>
                  <a:lnTo>
                    <a:pt x="461" y="883"/>
                  </a:lnTo>
                  <a:lnTo>
                    <a:pt x="447" y="878"/>
                  </a:lnTo>
                  <a:lnTo>
                    <a:pt x="432" y="866"/>
                  </a:lnTo>
                  <a:lnTo>
                    <a:pt x="426" y="855"/>
                  </a:lnTo>
                  <a:lnTo>
                    <a:pt x="424" y="843"/>
                  </a:lnTo>
                  <a:lnTo>
                    <a:pt x="422" y="832"/>
                  </a:lnTo>
                  <a:lnTo>
                    <a:pt x="416" y="823"/>
                  </a:lnTo>
                  <a:lnTo>
                    <a:pt x="411" y="819"/>
                  </a:lnTo>
                  <a:lnTo>
                    <a:pt x="404" y="817"/>
                  </a:lnTo>
                  <a:lnTo>
                    <a:pt x="386" y="822"/>
                  </a:lnTo>
                  <a:lnTo>
                    <a:pt x="380" y="825"/>
                  </a:lnTo>
                  <a:lnTo>
                    <a:pt x="377" y="829"/>
                  </a:lnTo>
                  <a:lnTo>
                    <a:pt x="370" y="830"/>
                  </a:lnTo>
                  <a:lnTo>
                    <a:pt x="357" y="830"/>
                  </a:lnTo>
                  <a:lnTo>
                    <a:pt x="352" y="828"/>
                  </a:lnTo>
                  <a:lnTo>
                    <a:pt x="351" y="822"/>
                  </a:lnTo>
                  <a:lnTo>
                    <a:pt x="351" y="819"/>
                  </a:lnTo>
                  <a:lnTo>
                    <a:pt x="356" y="815"/>
                  </a:lnTo>
                  <a:lnTo>
                    <a:pt x="364" y="809"/>
                  </a:lnTo>
                  <a:lnTo>
                    <a:pt x="377" y="795"/>
                  </a:lnTo>
                  <a:lnTo>
                    <a:pt x="374" y="787"/>
                  </a:lnTo>
                  <a:lnTo>
                    <a:pt x="372" y="782"/>
                  </a:lnTo>
                  <a:lnTo>
                    <a:pt x="371" y="775"/>
                  </a:lnTo>
                  <a:lnTo>
                    <a:pt x="372" y="768"/>
                  </a:lnTo>
                  <a:lnTo>
                    <a:pt x="371" y="758"/>
                  </a:lnTo>
                  <a:lnTo>
                    <a:pt x="363" y="737"/>
                  </a:lnTo>
                  <a:lnTo>
                    <a:pt x="314" y="722"/>
                  </a:lnTo>
                  <a:lnTo>
                    <a:pt x="302" y="725"/>
                  </a:lnTo>
                  <a:lnTo>
                    <a:pt x="289" y="724"/>
                  </a:lnTo>
                  <a:lnTo>
                    <a:pt x="287" y="714"/>
                  </a:lnTo>
                  <a:lnTo>
                    <a:pt x="283" y="707"/>
                  </a:lnTo>
                  <a:lnTo>
                    <a:pt x="270" y="707"/>
                  </a:lnTo>
                  <a:lnTo>
                    <a:pt x="260" y="703"/>
                  </a:lnTo>
                  <a:lnTo>
                    <a:pt x="251" y="692"/>
                  </a:lnTo>
                  <a:lnTo>
                    <a:pt x="248" y="683"/>
                  </a:lnTo>
                  <a:lnTo>
                    <a:pt x="234" y="660"/>
                  </a:lnTo>
                  <a:lnTo>
                    <a:pt x="229" y="655"/>
                  </a:lnTo>
                  <a:lnTo>
                    <a:pt x="226" y="650"/>
                  </a:lnTo>
                  <a:lnTo>
                    <a:pt x="220" y="637"/>
                  </a:lnTo>
                  <a:lnTo>
                    <a:pt x="221" y="631"/>
                  </a:lnTo>
                  <a:lnTo>
                    <a:pt x="220" y="629"/>
                  </a:lnTo>
                  <a:lnTo>
                    <a:pt x="218" y="617"/>
                  </a:lnTo>
                  <a:lnTo>
                    <a:pt x="212" y="609"/>
                  </a:lnTo>
                  <a:lnTo>
                    <a:pt x="209" y="603"/>
                  </a:lnTo>
                  <a:lnTo>
                    <a:pt x="208" y="601"/>
                  </a:lnTo>
                  <a:lnTo>
                    <a:pt x="207" y="600"/>
                  </a:lnTo>
                  <a:lnTo>
                    <a:pt x="205" y="596"/>
                  </a:lnTo>
                  <a:lnTo>
                    <a:pt x="200" y="574"/>
                  </a:lnTo>
                  <a:lnTo>
                    <a:pt x="198" y="570"/>
                  </a:lnTo>
                  <a:lnTo>
                    <a:pt x="198" y="565"/>
                  </a:lnTo>
                  <a:lnTo>
                    <a:pt x="200" y="558"/>
                  </a:lnTo>
                  <a:lnTo>
                    <a:pt x="199" y="552"/>
                  </a:lnTo>
                  <a:lnTo>
                    <a:pt x="196" y="544"/>
                  </a:lnTo>
                  <a:lnTo>
                    <a:pt x="196" y="535"/>
                  </a:lnTo>
                  <a:lnTo>
                    <a:pt x="194" y="529"/>
                  </a:lnTo>
                  <a:lnTo>
                    <a:pt x="185" y="510"/>
                  </a:lnTo>
                  <a:lnTo>
                    <a:pt x="181" y="500"/>
                  </a:lnTo>
                  <a:lnTo>
                    <a:pt x="176" y="495"/>
                  </a:lnTo>
                  <a:lnTo>
                    <a:pt x="163" y="477"/>
                  </a:lnTo>
                  <a:lnTo>
                    <a:pt x="160" y="475"/>
                  </a:lnTo>
                  <a:lnTo>
                    <a:pt x="155" y="473"/>
                  </a:lnTo>
                  <a:lnTo>
                    <a:pt x="153" y="469"/>
                  </a:lnTo>
                  <a:lnTo>
                    <a:pt x="148" y="467"/>
                  </a:lnTo>
                  <a:lnTo>
                    <a:pt x="129" y="475"/>
                  </a:lnTo>
                  <a:lnTo>
                    <a:pt x="123" y="475"/>
                  </a:lnTo>
                  <a:lnTo>
                    <a:pt x="114" y="480"/>
                  </a:lnTo>
                  <a:lnTo>
                    <a:pt x="104" y="481"/>
                  </a:lnTo>
                  <a:lnTo>
                    <a:pt x="96" y="477"/>
                  </a:lnTo>
                  <a:lnTo>
                    <a:pt x="87" y="461"/>
                  </a:lnTo>
                  <a:lnTo>
                    <a:pt x="82" y="449"/>
                  </a:lnTo>
                  <a:lnTo>
                    <a:pt x="79" y="439"/>
                  </a:lnTo>
                  <a:lnTo>
                    <a:pt x="72" y="424"/>
                  </a:lnTo>
                  <a:lnTo>
                    <a:pt x="63" y="412"/>
                  </a:lnTo>
                  <a:lnTo>
                    <a:pt x="58" y="400"/>
                  </a:lnTo>
                  <a:lnTo>
                    <a:pt x="48" y="394"/>
                  </a:lnTo>
                  <a:lnTo>
                    <a:pt x="42" y="379"/>
                  </a:lnTo>
                  <a:lnTo>
                    <a:pt x="35" y="377"/>
                  </a:lnTo>
                  <a:lnTo>
                    <a:pt x="31" y="377"/>
                  </a:lnTo>
                  <a:lnTo>
                    <a:pt x="25" y="374"/>
                  </a:lnTo>
                  <a:lnTo>
                    <a:pt x="19" y="367"/>
                  </a:lnTo>
                  <a:lnTo>
                    <a:pt x="14" y="349"/>
                  </a:lnTo>
                  <a:lnTo>
                    <a:pt x="6" y="332"/>
                  </a:lnTo>
                  <a:lnTo>
                    <a:pt x="3" y="320"/>
                  </a:lnTo>
                  <a:lnTo>
                    <a:pt x="0" y="302"/>
                  </a:lnTo>
                  <a:lnTo>
                    <a:pt x="0" y="290"/>
                  </a:lnTo>
                  <a:lnTo>
                    <a:pt x="1" y="273"/>
                  </a:lnTo>
                  <a:lnTo>
                    <a:pt x="4" y="259"/>
                  </a:lnTo>
                  <a:lnTo>
                    <a:pt x="6" y="239"/>
                  </a:lnTo>
                  <a:lnTo>
                    <a:pt x="5" y="224"/>
                  </a:lnTo>
                  <a:lnTo>
                    <a:pt x="7" y="217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55" y="219"/>
                  </a:lnTo>
                  <a:lnTo>
                    <a:pt x="64" y="219"/>
                  </a:lnTo>
                  <a:lnTo>
                    <a:pt x="90" y="208"/>
                  </a:lnTo>
                  <a:lnTo>
                    <a:pt x="95" y="206"/>
                  </a:lnTo>
                  <a:lnTo>
                    <a:pt x="101" y="199"/>
                  </a:lnTo>
                  <a:lnTo>
                    <a:pt x="101" y="178"/>
                  </a:lnTo>
                  <a:lnTo>
                    <a:pt x="104" y="152"/>
                  </a:lnTo>
                  <a:lnTo>
                    <a:pt x="107" y="144"/>
                  </a:lnTo>
                  <a:lnTo>
                    <a:pt x="119" y="133"/>
                  </a:lnTo>
                  <a:lnTo>
                    <a:pt x="123" y="126"/>
                  </a:lnTo>
                  <a:lnTo>
                    <a:pt x="124" y="119"/>
                  </a:lnTo>
                  <a:lnTo>
                    <a:pt x="121" y="115"/>
                  </a:lnTo>
                  <a:lnTo>
                    <a:pt x="119" y="108"/>
                  </a:lnTo>
                  <a:lnTo>
                    <a:pt x="118" y="100"/>
                  </a:lnTo>
                  <a:lnTo>
                    <a:pt x="116" y="89"/>
                  </a:lnTo>
                  <a:lnTo>
                    <a:pt x="118" y="86"/>
                  </a:lnTo>
                  <a:lnTo>
                    <a:pt x="126" y="83"/>
                  </a:lnTo>
                  <a:lnTo>
                    <a:pt x="136" y="83"/>
                  </a:lnTo>
                  <a:lnTo>
                    <a:pt x="142" y="83"/>
                  </a:lnTo>
                  <a:lnTo>
                    <a:pt x="150" y="80"/>
                  </a:lnTo>
                  <a:lnTo>
                    <a:pt x="157" y="77"/>
                  </a:lnTo>
                  <a:lnTo>
                    <a:pt x="159" y="70"/>
                  </a:lnTo>
                  <a:lnTo>
                    <a:pt x="160" y="65"/>
                  </a:lnTo>
                  <a:lnTo>
                    <a:pt x="158" y="57"/>
                  </a:lnTo>
                  <a:lnTo>
                    <a:pt x="157" y="39"/>
                  </a:lnTo>
                  <a:lnTo>
                    <a:pt x="160" y="34"/>
                  </a:lnTo>
                  <a:lnTo>
                    <a:pt x="167" y="27"/>
                  </a:lnTo>
                  <a:lnTo>
                    <a:pt x="172" y="18"/>
                  </a:lnTo>
                  <a:lnTo>
                    <a:pt x="176" y="12"/>
                  </a:lnTo>
                  <a:lnTo>
                    <a:pt x="179" y="13"/>
                  </a:lnTo>
                  <a:lnTo>
                    <a:pt x="178" y="18"/>
                  </a:lnTo>
                  <a:lnTo>
                    <a:pt x="180" y="21"/>
                  </a:lnTo>
                  <a:lnTo>
                    <a:pt x="183" y="21"/>
                  </a:lnTo>
                  <a:lnTo>
                    <a:pt x="187" y="19"/>
                  </a:lnTo>
                  <a:lnTo>
                    <a:pt x="189" y="15"/>
                  </a:lnTo>
                  <a:lnTo>
                    <a:pt x="190" y="8"/>
                  </a:lnTo>
                  <a:lnTo>
                    <a:pt x="193" y="4"/>
                  </a:lnTo>
                  <a:lnTo>
                    <a:pt x="198" y="0"/>
                  </a:lnTo>
                  <a:lnTo>
                    <a:pt x="204" y="1"/>
                  </a:lnTo>
                  <a:lnTo>
                    <a:pt x="210" y="4"/>
                  </a:lnTo>
                  <a:lnTo>
                    <a:pt x="215" y="11"/>
                  </a:lnTo>
                  <a:lnTo>
                    <a:pt x="218" y="17"/>
                  </a:lnTo>
                  <a:lnTo>
                    <a:pt x="224" y="23"/>
                  </a:lnTo>
                  <a:lnTo>
                    <a:pt x="230" y="27"/>
                  </a:lnTo>
                  <a:lnTo>
                    <a:pt x="246" y="32"/>
                  </a:lnTo>
                  <a:lnTo>
                    <a:pt x="249" y="34"/>
                  </a:lnTo>
                  <a:lnTo>
                    <a:pt x="252" y="34"/>
                  </a:lnTo>
                  <a:lnTo>
                    <a:pt x="260" y="35"/>
                  </a:lnTo>
                  <a:lnTo>
                    <a:pt x="268" y="41"/>
                  </a:lnTo>
                  <a:lnTo>
                    <a:pt x="272" y="47"/>
                  </a:lnTo>
                  <a:lnTo>
                    <a:pt x="284" y="61"/>
                  </a:lnTo>
                  <a:lnTo>
                    <a:pt x="290" y="65"/>
                  </a:lnTo>
                  <a:lnTo>
                    <a:pt x="298" y="71"/>
                  </a:lnTo>
                  <a:lnTo>
                    <a:pt x="304" y="73"/>
                  </a:lnTo>
                  <a:lnTo>
                    <a:pt x="319" y="78"/>
                  </a:lnTo>
                  <a:lnTo>
                    <a:pt x="323" y="75"/>
                  </a:lnTo>
                  <a:lnTo>
                    <a:pt x="326" y="71"/>
                  </a:lnTo>
                  <a:lnTo>
                    <a:pt x="330" y="67"/>
                  </a:lnTo>
                  <a:lnTo>
                    <a:pt x="334" y="64"/>
                  </a:lnTo>
                  <a:lnTo>
                    <a:pt x="344" y="63"/>
                  </a:lnTo>
                  <a:lnTo>
                    <a:pt x="352" y="66"/>
                  </a:lnTo>
                  <a:lnTo>
                    <a:pt x="357" y="72"/>
                  </a:lnTo>
                  <a:lnTo>
                    <a:pt x="364" y="75"/>
                  </a:lnTo>
                  <a:lnTo>
                    <a:pt x="371" y="73"/>
                  </a:lnTo>
                  <a:lnTo>
                    <a:pt x="380" y="69"/>
                  </a:lnTo>
                  <a:lnTo>
                    <a:pt x="386" y="65"/>
                  </a:lnTo>
                  <a:lnTo>
                    <a:pt x="394" y="63"/>
                  </a:lnTo>
                  <a:lnTo>
                    <a:pt x="412" y="69"/>
                  </a:lnTo>
                  <a:lnTo>
                    <a:pt x="422" y="75"/>
                  </a:lnTo>
                  <a:lnTo>
                    <a:pt x="432" y="93"/>
                  </a:lnTo>
                  <a:lnTo>
                    <a:pt x="438" y="94"/>
                  </a:lnTo>
                  <a:lnTo>
                    <a:pt x="447" y="93"/>
                  </a:lnTo>
                  <a:lnTo>
                    <a:pt x="458" y="83"/>
                  </a:lnTo>
                  <a:lnTo>
                    <a:pt x="488" y="37"/>
                  </a:lnTo>
                  <a:lnTo>
                    <a:pt x="494" y="30"/>
                  </a:lnTo>
                  <a:lnTo>
                    <a:pt x="504" y="23"/>
                  </a:lnTo>
                  <a:lnTo>
                    <a:pt x="516" y="24"/>
                  </a:lnTo>
                  <a:lnTo>
                    <a:pt x="532" y="19"/>
                  </a:lnTo>
                  <a:lnTo>
                    <a:pt x="543" y="22"/>
                  </a:lnTo>
                  <a:lnTo>
                    <a:pt x="555" y="27"/>
                  </a:lnTo>
                  <a:lnTo>
                    <a:pt x="596" y="3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42" name="Freeform 71"/>
            <p:cNvSpPr>
              <a:spLocks/>
            </p:cNvSpPr>
            <p:nvPr/>
          </p:nvSpPr>
          <p:spPr bwMode="auto">
            <a:xfrm>
              <a:off x="3235" y="1759"/>
              <a:ext cx="474" cy="685"/>
            </a:xfrm>
            <a:custGeom>
              <a:avLst/>
              <a:gdLst/>
              <a:ahLst/>
              <a:cxnLst>
                <a:cxn ang="0">
                  <a:pos x="680" y="426"/>
                </a:cxn>
                <a:cxn ang="0">
                  <a:pos x="623" y="444"/>
                </a:cxn>
                <a:cxn ang="0">
                  <a:pos x="584" y="484"/>
                </a:cxn>
                <a:cxn ang="0">
                  <a:pos x="552" y="503"/>
                </a:cxn>
                <a:cxn ang="0">
                  <a:pos x="538" y="546"/>
                </a:cxn>
                <a:cxn ang="0">
                  <a:pos x="557" y="532"/>
                </a:cxn>
                <a:cxn ang="0">
                  <a:pos x="571" y="534"/>
                </a:cxn>
                <a:cxn ang="0">
                  <a:pos x="590" y="598"/>
                </a:cxn>
                <a:cxn ang="0">
                  <a:pos x="567" y="629"/>
                </a:cxn>
                <a:cxn ang="0">
                  <a:pos x="498" y="658"/>
                </a:cxn>
                <a:cxn ang="0">
                  <a:pos x="490" y="696"/>
                </a:cxn>
                <a:cxn ang="0">
                  <a:pos x="528" y="747"/>
                </a:cxn>
                <a:cxn ang="0">
                  <a:pos x="551" y="813"/>
                </a:cxn>
                <a:cxn ang="0">
                  <a:pos x="584" y="835"/>
                </a:cxn>
                <a:cxn ang="0">
                  <a:pos x="577" y="851"/>
                </a:cxn>
                <a:cxn ang="0">
                  <a:pos x="636" y="877"/>
                </a:cxn>
                <a:cxn ang="0">
                  <a:pos x="650" y="890"/>
                </a:cxn>
                <a:cxn ang="0">
                  <a:pos x="620" y="902"/>
                </a:cxn>
                <a:cxn ang="0">
                  <a:pos x="579" y="892"/>
                </a:cxn>
                <a:cxn ang="0">
                  <a:pos x="554" y="964"/>
                </a:cxn>
                <a:cxn ang="0">
                  <a:pos x="541" y="1004"/>
                </a:cxn>
                <a:cxn ang="0">
                  <a:pos x="524" y="1023"/>
                </a:cxn>
                <a:cxn ang="0">
                  <a:pos x="474" y="986"/>
                </a:cxn>
                <a:cxn ang="0">
                  <a:pos x="446" y="976"/>
                </a:cxn>
                <a:cxn ang="0">
                  <a:pos x="415" y="979"/>
                </a:cxn>
                <a:cxn ang="0">
                  <a:pos x="411" y="955"/>
                </a:cxn>
                <a:cxn ang="0">
                  <a:pos x="390" y="942"/>
                </a:cxn>
                <a:cxn ang="0">
                  <a:pos x="359" y="930"/>
                </a:cxn>
                <a:cxn ang="0">
                  <a:pos x="292" y="908"/>
                </a:cxn>
                <a:cxn ang="0">
                  <a:pos x="228" y="920"/>
                </a:cxn>
                <a:cxn ang="0">
                  <a:pos x="206" y="973"/>
                </a:cxn>
                <a:cxn ang="0">
                  <a:pos x="182" y="976"/>
                </a:cxn>
                <a:cxn ang="0">
                  <a:pos x="140" y="973"/>
                </a:cxn>
                <a:cxn ang="0">
                  <a:pos x="110" y="936"/>
                </a:cxn>
                <a:cxn ang="0">
                  <a:pos x="85" y="902"/>
                </a:cxn>
                <a:cxn ang="0">
                  <a:pos x="74" y="878"/>
                </a:cxn>
                <a:cxn ang="0">
                  <a:pos x="89" y="868"/>
                </a:cxn>
                <a:cxn ang="0">
                  <a:pos x="79" y="838"/>
                </a:cxn>
                <a:cxn ang="0">
                  <a:pos x="88" y="812"/>
                </a:cxn>
                <a:cxn ang="0">
                  <a:pos x="105" y="785"/>
                </a:cxn>
                <a:cxn ang="0">
                  <a:pos x="106" y="711"/>
                </a:cxn>
                <a:cxn ang="0">
                  <a:pos x="90" y="652"/>
                </a:cxn>
                <a:cxn ang="0">
                  <a:pos x="86" y="256"/>
                </a:cxn>
                <a:cxn ang="0">
                  <a:pos x="136" y="176"/>
                </a:cxn>
                <a:cxn ang="0">
                  <a:pos x="196" y="100"/>
                </a:cxn>
                <a:cxn ang="0">
                  <a:pos x="302" y="10"/>
                </a:cxn>
                <a:cxn ang="0">
                  <a:pos x="435" y="15"/>
                </a:cxn>
                <a:cxn ang="0">
                  <a:pos x="492" y="70"/>
                </a:cxn>
                <a:cxn ang="0">
                  <a:pos x="581" y="153"/>
                </a:cxn>
                <a:cxn ang="0">
                  <a:pos x="608" y="237"/>
                </a:cxn>
                <a:cxn ang="0">
                  <a:pos x="656" y="316"/>
                </a:cxn>
              </a:cxnLst>
              <a:rect l="0" t="0" r="r" b="b"/>
              <a:pathLst>
                <a:path w="713" h="1031">
                  <a:moveTo>
                    <a:pt x="712" y="400"/>
                  </a:moveTo>
                  <a:lnTo>
                    <a:pt x="690" y="427"/>
                  </a:lnTo>
                  <a:lnTo>
                    <a:pt x="688" y="431"/>
                  </a:lnTo>
                  <a:lnTo>
                    <a:pt x="685" y="429"/>
                  </a:lnTo>
                  <a:lnTo>
                    <a:pt x="680" y="426"/>
                  </a:lnTo>
                  <a:lnTo>
                    <a:pt x="656" y="406"/>
                  </a:lnTo>
                  <a:lnTo>
                    <a:pt x="648" y="408"/>
                  </a:lnTo>
                  <a:lnTo>
                    <a:pt x="630" y="416"/>
                  </a:lnTo>
                  <a:lnTo>
                    <a:pt x="626" y="430"/>
                  </a:lnTo>
                  <a:lnTo>
                    <a:pt x="623" y="444"/>
                  </a:lnTo>
                  <a:lnTo>
                    <a:pt x="620" y="453"/>
                  </a:lnTo>
                  <a:lnTo>
                    <a:pt x="619" y="464"/>
                  </a:lnTo>
                  <a:lnTo>
                    <a:pt x="617" y="476"/>
                  </a:lnTo>
                  <a:lnTo>
                    <a:pt x="600" y="480"/>
                  </a:lnTo>
                  <a:lnTo>
                    <a:pt x="584" y="484"/>
                  </a:lnTo>
                  <a:lnTo>
                    <a:pt x="562" y="486"/>
                  </a:lnTo>
                  <a:lnTo>
                    <a:pt x="558" y="490"/>
                  </a:lnTo>
                  <a:lnTo>
                    <a:pt x="557" y="496"/>
                  </a:lnTo>
                  <a:lnTo>
                    <a:pt x="554" y="500"/>
                  </a:lnTo>
                  <a:lnTo>
                    <a:pt x="552" y="503"/>
                  </a:lnTo>
                  <a:lnTo>
                    <a:pt x="542" y="510"/>
                  </a:lnTo>
                  <a:lnTo>
                    <a:pt x="537" y="512"/>
                  </a:lnTo>
                  <a:lnTo>
                    <a:pt x="536" y="519"/>
                  </a:lnTo>
                  <a:lnTo>
                    <a:pt x="536" y="537"/>
                  </a:lnTo>
                  <a:lnTo>
                    <a:pt x="538" y="546"/>
                  </a:lnTo>
                  <a:lnTo>
                    <a:pt x="546" y="542"/>
                  </a:lnTo>
                  <a:lnTo>
                    <a:pt x="552" y="546"/>
                  </a:lnTo>
                  <a:lnTo>
                    <a:pt x="558" y="542"/>
                  </a:lnTo>
                  <a:lnTo>
                    <a:pt x="557" y="540"/>
                  </a:lnTo>
                  <a:lnTo>
                    <a:pt x="557" y="532"/>
                  </a:lnTo>
                  <a:lnTo>
                    <a:pt x="558" y="531"/>
                  </a:lnTo>
                  <a:lnTo>
                    <a:pt x="561" y="533"/>
                  </a:lnTo>
                  <a:lnTo>
                    <a:pt x="564" y="531"/>
                  </a:lnTo>
                  <a:lnTo>
                    <a:pt x="566" y="533"/>
                  </a:lnTo>
                  <a:lnTo>
                    <a:pt x="571" y="534"/>
                  </a:lnTo>
                  <a:lnTo>
                    <a:pt x="574" y="537"/>
                  </a:lnTo>
                  <a:lnTo>
                    <a:pt x="582" y="536"/>
                  </a:lnTo>
                  <a:lnTo>
                    <a:pt x="588" y="542"/>
                  </a:lnTo>
                  <a:lnTo>
                    <a:pt x="590" y="554"/>
                  </a:lnTo>
                  <a:lnTo>
                    <a:pt x="590" y="598"/>
                  </a:lnTo>
                  <a:lnTo>
                    <a:pt x="587" y="599"/>
                  </a:lnTo>
                  <a:lnTo>
                    <a:pt x="583" y="604"/>
                  </a:lnTo>
                  <a:lnTo>
                    <a:pt x="580" y="612"/>
                  </a:lnTo>
                  <a:lnTo>
                    <a:pt x="574" y="625"/>
                  </a:lnTo>
                  <a:lnTo>
                    <a:pt x="567" y="629"/>
                  </a:lnTo>
                  <a:lnTo>
                    <a:pt x="553" y="618"/>
                  </a:lnTo>
                  <a:lnTo>
                    <a:pt x="544" y="617"/>
                  </a:lnTo>
                  <a:lnTo>
                    <a:pt x="542" y="621"/>
                  </a:lnTo>
                  <a:lnTo>
                    <a:pt x="538" y="626"/>
                  </a:lnTo>
                  <a:lnTo>
                    <a:pt x="498" y="658"/>
                  </a:lnTo>
                  <a:lnTo>
                    <a:pt x="492" y="665"/>
                  </a:lnTo>
                  <a:lnTo>
                    <a:pt x="477" y="675"/>
                  </a:lnTo>
                  <a:lnTo>
                    <a:pt x="478" y="681"/>
                  </a:lnTo>
                  <a:lnTo>
                    <a:pt x="488" y="694"/>
                  </a:lnTo>
                  <a:lnTo>
                    <a:pt x="490" y="696"/>
                  </a:lnTo>
                  <a:lnTo>
                    <a:pt x="496" y="706"/>
                  </a:lnTo>
                  <a:lnTo>
                    <a:pt x="499" y="716"/>
                  </a:lnTo>
                  <a:lnTo>
                    <a:pt x="520" y="722"/>
                  </a:lnTo>
                  <a:lnTo>
                    <a:pt x="524" y="732"/>
                  </a:lnTo>
                  <a:lnTo>
                    <a:pt x="528" y="747"/>
                  </a:lnTo>
                  <a:lnTo>
                    <a:pt x="526" y="756"/>
                  </a:lnTo>
                  <a:lnTo>
                    <a:pt x="540" y="761"/>
                  </a:lnTo>
                  <a:lnTo>
                    <a:pt x="530" y="788"/>
                  </a:lnTo>
                  <a:lnTo>
                    <a:pt x="540" y="798"/>
                  </a:lnTo>
                  <a:lnTo>
                    <a:pt x="551" y="813"/>
                  </a:lnTo>
                  <a:lnTo>
                    <a:pt x="557" y="819"/>
                  </a:lnTo>
                  <a:lnTo>
                    <a:pt x="558" y="820"/>
                  </a:lnTo>
                  <a:lnTo>
                    <a:pt x="574" y="833"/>
                  </a:lnTo>
                  <a:lnTo>
                    <a:pt x="577" y="832"/>
                  </a:lnTo>
                  <a:lnTo>
                    <a:pt x="584" y="835"/>
                  </a:lnTo>
                  <a:lnTo>
                    <a:pt x="590" y="844"/>
                  </a:lnTo>
                  <a:lnTo>
                    <a:pt x="588" y="847"/>
                  </a:lnTo>
                  <a:lnTo>
                    <a:pt x="584" y="845"/>
                  </a:lnTo>
                  <a:lnTo>
                    <a:pt x="580" y="845"/>
                  </a:lnTo>
                  <a:lnTo>
                    <a:pt x="577" y="851"/>
                  </a:lnTo>
                  <a:lnTo>
                    <a:pt x="583" y="854"/>
                  </a:lnTo>
                  <a:lnTo>
                    <a:pt x="584" y="854"/>
                  </a:lnTo>
                  <a:lnTo>
                    <a:pt x="610" y="864"/>
                  </a:lnTo>
                  <a:lnTo>
                    <a:pt x="607" y="873"/>
                  </a:lnTo>
                  <a:lnTo>
                    <a:pt x="636" y="877"/>
                  </a:lnTo>
                  <a:lnTo>
                    <a:pt x="642" y="876"/>
                  </a:lnTo>
                  <a:lnTo>
                    <a:pt x="646" y="878"/>
                  </a:lnTo>
                  <a:lnTo>
                    <a:pt x="652" y="882"/>
                  </a:lnTo>
                  <a:lnTo>
                    <a:pt x="652" y="889"/>
                  </a:lnTo>
                  <a:lnTo>
                    <a:pt x="650" y="890"/>
                  </a:lnTo>
                  <a:lnTo>
                    <a:pt x="646" y="897"/>
                  </a:lnTo>
                  <a:lnTo>
                    <a:pt x="628" y="900"/>
                  </a:lnTo>
                  <a:lnTo>
                    <a:pt x="623" y="899"/>
                  </a:lnTo>
                  <a:lnTo>
                    <a:pt x="620" y="899"/>
                  </a:lnTo>
                  <a:lnTo>
                    <a:pt x="620" y="902"/>
                  </a:lnTo>
                  <a:lnTo>
                    <a:pt x="602" y="899"/>
                  </a:lnTo>
                  <a:lnTo>
                    <a:pt x="596" y="899"/>
                  </a:lnTo>
                  <a:lnTo>
                    <a:pt x="592" y="898"/>
                  </a:lnTo>
                  <a:lnTo>
                    <a:pt x="587" y="895"/>
                  </a:lnTo>
                  <a:lnTo>
                    <a:pt x="579" y="892"/>
                  </a:lnTo>
                  <a:lnTo>
                    <a:pt x="545" y="914"/>
                  </a:lnTo>
                  <a:lnTo>
                    <a:pt x="542" y="928"/>
                  </a:lnTo>
                  <a:lnTo>
                    <a:pt x="543" y="945"/>
                  </a:lnTo>
                  <a:lnTo>
                    <a:pt x="556" y="950"/>
                  </a:lnTo>
                  <a:lnTo>
                    <a:pt x="554" y="964"/>
                  </a:lnTo>
                  <a:lnTo>
                    <a:pt x="545" y="972"/>
                  </a:lnTo>
                  <a:lnTo>
                    <a:pt x="545" y="977"/>
                  </a:lnTo>
                  <a:lnTo>
                    <a:pt x="542" y="987"/>
                  </a:lnTo>
                  <a:lnTo>
                    <a:pt x="542" y="996"/>
                  </a:lnTo>
                  <a:lnTo>
                    <a:pt x="541" y="1004"/>
                  </a:lnTo>
                  <a:lnTo>
                    <a:pt x="541" y="1008"/>
                  </a:lnTo>
                  <a:lnTo>
                    <a:pt x="540" y="1012"/>
                  </a:lnTo>
                  <a:lnTo>
                    <a:pt x="538" y="1014"/>
                  </a:lnTo>
                  <a:lnTo>
                    <a:pt x="537" y="1018"/>
                  </a:lnTo>
                  <a:lnTo>
                    <a:pt x="524" y="1023"/>
                  </a:lnTo>
                  <a:lnTo>
                    <a:pt x="519" y="1030"/>
                  </a:lnTo>
                  <a:lnTo>
                    <a:pt x="501" y="1020"/>
                  </a:lnTo>
                  <a:lnTo>
                    <a:pt x="493" y="1013"/>
                  </a:lnTo>
                  <a:lnTo>
                    <a:pt x="484" y="1003"/>
                  </a:lnTo>
                  <a:lnTo>
                    <a:pt x="474" y="986"/>
                  </a:lnTo>
                  <a:lnTo>
                    <a:pt x="471" y="978"/>
                  </a:lnTo>
                  <a:lnTo>
                    <a:pt x="468" y="972"/>
                  </a:lnTo>
                  <a:lnTo>
                    <a:pt x="463" y="975"/>
                  </a:lnTo>
                  <a:lnTo>
                    <a:pt x="456" y="976"/>
                  </a:lnTo>
                  <a:lnTo>
                    <a:pt x="446" y="976"/>
                  </a:lnTo>
                  <a:lnTo>
                    <a:pt x="438" y="977"/>
                  </a:lnTo>
                  <a:lnTo>
                    <a:pt x="432" y="982"/>
                  </a:lnTo>
                  <a:lnTo>
                    <a:pt x="428" y="982"/>
                  </a:lnTo>
                  <a:lnTo>
                    <a:pt x="420" y="982"/>
                  </a:lnTo>
                  <a:lnTo>
                    <a:pt x="415" y="979"/>
                  </a:lnTo>
                  <a:lnTo>
                    <a:pt x="413" y="976"/>
                  </a:lnTo>
                  <a:lnTo>
                    <a:pt x="414" y="973"/>
                  </a:lnTo>
                  <a:lnTo>
                    <a:pt x="414" y="966"/>
                  </a:lnTo>
                  <a:lnTo>
                    <a:pt x="411" y="960"/>
                  </a:lnTo>
                  <a:lnTo>
                    <a:pt x="411" y="955"/>
                  </a:lnTo>
                  <a:lnTo>
                    <a:pt x="406" y="954"/>
                  </a:lnTo>
                  <a:lnTo>
                    <a:pt x="403" y="958"/>
                  </a:lnTo>
                  <a:lnTo>
                    <a:pt x="397" y="959"/>
                  </a:lnTo>
                  <a:lnTo>
                    <a:pt x="392" y="955"/>
                  </a:lnTo>
                  <a:lnTo>
                    <a:pt x="390" y="942"/>
                  </a:lnTo>
                  <a:lnTo>
                    <a:pt x="389" y="940"/>
                  </a:lnTo>
                  <a:lnTo>
                    <a:pt x="382" y="938"/>
                  </a:lnTo>
                  <a:lnTo>
                    <a:pt x="378" y="938"/>
                  </a:lnTo>
                  <a:lnTo>
                    <a:pt x="370" y="938"/>
                  </a:lnTo>
                  <a:lnTo>
                    <a:pt x="359" y="930"/>
                  </a:lnTo>
                  <a:lnTo>
                    <a:pt x="353" y="926"/>
                  </a:lnTo>
                  <a:lnTo>
                    <a:pt x="344" y="928"/>
                  </a:lnTo>
                  <a:lnTo>
                    <a:pt x="338" y="925"/>
                  </a:lnTo>
                  <a:lnTo>
                    <a:pt x="327" y="922"/>
                  </a:lnTo>
                  <a:lnTo>
                    <a:pt x="292" y="908"/>
                  </a:lnTo>
                  <a:lnTo>
                    <a:pt x="290" y="908"/>
                  </a:lnTo>
                  <a:lnTo>
                    <a:pt x="258" y="915"/>
                  </a:lnTo>
                  <a:lnTo>
                    <a:pt x="240" y="916"/>
                  </a:lnTo>
                  <a:lnTo>
                    <a:pt x="234" y="917"/>
                  </a:lnTo>
                  <a:lnTo>
                    <a:pt x="228" y="920"/>
                  </a:lnTo>
                  <a:lnTo>
                    <a:pt x="222" y="924"/>
                  </a:lnTo>
                  <a:lnTo>
                    <a:pt x="215" y="943"/>
                  </a:lnTo>
                  <a:lnTo>
                    <a:pt x="215" y="950"/>
                  </a:lnTo>
                  <a:lnTo>
                    <a:pt x="212" y="955"/>
                  </a:lnTo>
                  <a:lnTo>
                    <a:pt x="206" y="973"/>
                  </a:lnTo>
                  <a:lnTo>
                    <a:pt x="202" y="977"/>
                  </a:lnTo>
                  <a:lnTo>
                    <a:pt x="201" y="982"/>
                  </a:lnTo>
                  <a:lnTo>
                    <a:pt x="198" y="988"/>
                  </a:lnTo>
                  <a:lnTo>
                    <a:pt x="190" y="980"/>
                  </a:lnTo>
                  <a:lnTo>
                    <a:pt x="182" y="976"/>
                  </a:lnTo>
                  <a:lnTo>
                    <a:pt x="177" y="975"/>
                  </a:lnTo>
                  <a:lnTo>
                    <a:pt x="171" y="971"/>
                  </a:lnTo>
                  <a:lnTo>
                    <a:pt x="155" y="974"/>
                  </a:lnTo>
                  <a:lnTo>
                    <a:pt x="148" y="973"/>
                  </a:lnTo>
                  <a:lnTo>
                    <a:pt x="140" y="973"/>
                  </a:lnTo>
                  <a:lnTo>
                    <a:pt x="137" y="974"/>
                  </a:lnTo>
                  <a:lnTo>
                    <a:pt x="134" y="973"/>
                  </a:lnTo>
                  <a:lnTo>
                    <a:pt x="122" y="960"/>
                  </a:lnTo>
                  <a:lnTo>
                    <a:pt x="119" y="956"/>
                  </a:lnTo>
                  <a:lnTo>
                    <a:pt x="110" y="936"/>
                  </a:lnTo>
                  <a:lnTo>
                    <a:pt x="109" y="932"/>
                  </a:lnTo>
                  <a:lnTo>
                    <a:pt x="105" y="928"/>
                  </a:lnTo>
                  <a:lnTo>
                    <a:pt x="101" y="921"/>
                  </a:lnTo>
                  <a:lnTo>
                    <a:pt x="96" y="917"/>
                  </a:lnTo>
                  <a:lnTo>
                    <a:pt x="85" y="902"/>
                  </a:lnTo>
                  <a:lnTo>
                    <a:pt x="79" y="896"/>
                  </a:lnTo>
                  <a:lnTo>
                    <a:pt x="76" y="893"/>
                  </a:lnTo>
                  <a:lnTo>
                    <a:pt x="73" y="890"/>
                  </a:lnTo>
                  <a:lnTo>
                    <a:pt x="72" y="884"/>
                  </a:lnTo>
                  <a:lnTo>
                    <a:pt x="74" y="878"/>
                  </a:lnTo>
                  <a:lnTo>
                    <a:pt x="74" y="873"/>
                  </a:lnTo>
                  <a:lnTo>
                    <a:pt x="76" y="870"/>
                  </a:lnTo>
                  <a:lnTo>
                    <a:pt x="83" y="868"/>
                  </a:lnTo>
                  <a:lnTo>
                    <a:pt x="87" y="867"/>
                  </a:lnTo>
                  <a:lnTo>
                    <a:pt x="89" y="868"/>
                  </a:lnTo>
                  <a:lnTo>
                    <a:pt x="96" y="870"/>
                  </a:lnTo>
                  <a:lnTo>
                    <a:pt x="97" y="867"/>
                  </a:lnTo>
                  <a:lnTo>
                    <a:pt x="96" y="860"/>
                  </a:lnTo>
                  <a:lnTo>
                    <a:pt x="88" y="847"/>
                  </a:lnTo>
                  <a:lnTo>
                    <a:pt x="79" y="838"/>
                  </a:lnTo>
                  <a:lnTo>
                    <a:pt x="76" y="833"/>
                  </a:lnTo>
                  <a:lnTo>
                    <a:pt x="79" y="827"/>
                  </a:lnTo>
                  <a:lnTo>
                    <a:pt x="84" y="822"/>
                  </a:lnTo>
                  <a:lnTo>
                    <a:pt x="88" y="817"/>
                  </a:lnTo>
                  <a:lnTo>
                    <a:pt x="88" y="812"/>
                  </a:lnTo>
                  <a:lnTo>
                    <a:pt x="90" y="809"/>
                  </a:lnTo>
                  <a:lnTo>
                    <a:pt x="100" y="792"/>
                  </a:lnTo>
                  <a:lnTo>
                    <a:pt x="101" y="792"/>
                  </a:lnTo>
                  <a:lnTo>
                    <a:pt x="104" y="790"/>
                  </a:lnTo>
                  <a:lnTo>
                    <a:pt x="105" y="785"/>
                  </a:lnTo>
                  <a:lnTo>
                    <a:pt x="102" y="770"/>
                  </a:lnTo>
                  <a:lnTo>
                    <a:pt x="100" y="758"/>
                  </a:lnTo>
                  <a:lnTo>
                    <a:pt x="100" y="730"/>
                  </a:lnTo>
                  <a:lnTo>
                    <a:pt x="102" y="718"/>
                  </a:lnTo>
                  <a:lnTo>
                    <a:pt x="106" y="711"/>
                  </a:lnTo>
                  <a:lnTo>
                    <a:pt x="112" y="703"/>
                  </a:lnTo>
                  <a:lnTo>
                    <a:pt x="112" y="695"/>
                  </a:lnTo>
                  <a:lnTo>
                    <a:pt x="113" y="690"/>
                  </a:lnTo>
                  <a:lnTo>
                    <a:pt x="106" y="673"/>
                  </a:lnTo>
                  <a:lnTo>
                    <a:pt x="90" y="652"/>
                  </a:lnTo>
                  <a:lnTo>
                    <a:pt x="67" y="627"/>
                  </a:lnTo>
                  <a:lnTo>
                    <a:pt x="44" y="604"/>
                  </a:lnTo>
                  <a:lnTo>
                    <a:pt x="42" y="585"/>
                  </a:lnTo>
                  <a:lnTo>
                    <a:pt x="0" y="387"/>
                  </a:lnTo>
                  <a:lnTo>
                    <a:pt x="86" y="256"/>
                  </a:lnTo>
                  <a:lnTo>
                    <a:pt x="96" y="238"/>
                  </a:lnTo>
                  <a:lnTo>
                    <a:pt x="112" y="218"/>
                  </a:lnTo>
                  <a:lnTo>
                    <a:pt x="120" y="205"/>
                  </a:lnTo>
                  <a:lnTo>
                    <a:pt x="135" y="178"/>
                  </a:lnTo>
                  <a:lnTo>
                    <a:pt x="136" y="176"/>
                  </a:lnTo>
                  <a:lnTo>
                    <a:pt x="148" y="157"/>
                  </a:lnTo>
                  <a:lnTo>
                    <a:pt x="161" y="142"/>
                  </a:lnTo>
                  <a:lnTo>
                    <a:pt x="174" y="124"/>
                  </a:lnTo>
                  <a:lnTo>
                    <a:pt x="185" y="120"/>
                  </a:lnTo>
                  <a:lnTo>
                    <a:pt x="196" y="100"/>
                  </a:lnTo>
                  <a:lnTo>
                    <a:pt x="208" y="84"/>
                  </a:lnTo>
                  <a:lnTo>
                    <a:pt x="207" y="55"/>
                  </a:lnTo>
                  <a:lnTo>
                    <a:pt x="244" y="15"/>
                  </a:lnTo>
                  <a:lnTo>
                    <a:pt x="275" y="0"/>
                  </a:lnTo>
                  <a:lnTo>
                    <a:pt x="302" y="10"/>
                  </a:lnTo>
                  <a:lnTo>
                    <a:pt x="347" y="10"/>
                  </a:lnTo>
                  <a:lnTo>
                    <a:pt x="370" y="6"/>
                  </a:lnTo>
                  <a:lnTo>
                    <a:pt x="394" y="16"/>
                  </a:lnTo>
                  <a:lnTo>
                    <a:pt x="424" y="8"/>
                  </a:lnTo>
                  <a:lnTo>
                    <a:pt x="435" y="15"/>
                  </a:lnTo>
                  <a:lnTo>
                    <a:pt x="452" y="15"/>
                  </a:lnTo>
                  <a:lnTo>
                    <a:pt x="466" y="32"/>
                  </a:lnTo>
                  <a:lnTo>
                    <a:pt x="463" y="50"/>
                  </a:lnTo>
                  <a:lnTo>
                    <a:pt x="479" y="71"/>
                  </a:lnTo>
                  <a:lnTo>
                    <a:pt x="492" y="70"/>
                  </a:lnTo>
                  <a:lnTo>
                    <a:pt x="491" y="76"/>
                  </a:lnTo>
                  <a:lnTo>
                    <a:pt x="504" y="82"/>
                  </a:lnTo>
                  <a:lnTo>
                    <a:pt x="524" y="85"/>
                  </a:lnTo>
                  <a:lnTo>
                    <a:pt x="567" y="139"/>
                  </a:lnTo>
                  <a:lnTo>
                    <a:pt x="581" y="153"/>
                  </a:lnTo>
                  <a:lnTo>
                    <a:pt x="585" y="178"/>
                  </a:lnTo>
                  <a:lnTo>
                    <a:pt x="599" y="195"/>
                  </a:lnTo>
                  <a:lnTo>
                    <a:pt x="599" y="210"/>
                  </a:lnTo>
                  <a:lnTo>
                    <a:pt x="606" y="235"/>
                  </a:lnTo>
                  <a:lnTo>
                    <a:pt x="608" y="237"/>
                  </a:lnTo>
                  <a:lnTo>
                    <a:pt x="624" y="251"/>
                  </a:lnTo>
                  <a:lnTo>
                    <a:pt x="628" y="252"/>
                  </a:lnTo>
                  <a:lnTo>
                    <a:pt x="635" y="263"/>
                  </a:lnTo>
                  <a:lnTo>
                    <a:pt x="642" y="295"/>
                  </a:lnTo>
                  <a:lnTo>
                    <a:pt x="656" y="316"/>
                  </a:lnTo>
                  <a:lnTo>
                    <a:pt x="687" y="338"/>
                  </a:lnTo>
                  <a:lnTo>
                    <a:pt x="701" y="355"/>
                  </a:lnTo>
                  <a:lnTo>
                    <a:pt x="712" y="40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43" name="Freeform 72"/>
            <p:cNvSpPr>
              <a:spLocks/>
            </p:cNvSpPr>
            <p:nvPr/>
          </p:nvSpPr>
          <p:spPr bwMode="auto">
            <a:xfrm>
              <a:off x="3552" y="2025"/>
              <a:ext cx="331" cy="590"/>
            </a:xfrm>
            <a:custGeom>
              <a:avLst/>
              <a:gdLst/>
              <a:ahLst/>
              <a:cxnLst>
                <a:cxn ang="0">
                  <a:pos x="203" y="26"/>
                </a:cxn>
                <a:cxn ang="0">
                  <a:pos x="146" y="44"/>
                </a:cxn>
                <a:cxn ang="0">
                  <a:pos x="107" y="84"/>
                </a:cxn>
                <a:cxn ang="0">
                  <a:pos x="75" y="103"/>
                </a:cxn>
                <a:cxn ang="0">
                  <a:pos x="61" y="146"/>
                </a:cxn>
                <a:cxn ang="0">
                  <a:pos x="80" y="132"/>
                </a:cxn>
                <a:cxn ang="0">
                  <a:pos x="94" y="134"/>
                </a:cxn>
                <a:cxn ang="0">
                  <a:pos x="113" y="198"/>
                </a:cxn>
                <a:cxn ang="0">
                  <a:pos x="90" y="229"/>
                </a:cxn>
                <a:cxn ang="0">
                  <a:pos x="21" y="258"/>
                </a:cxn>
                <a:cxn ang="0">
                  <a:pos x="13" y="296"/>
                </a:cxn>
                <a:cxn ang="0">
                  <a:pos x="51" y="347"/>
                </a:cxn>
                <a:cxn ang="0">
                  <a:pos x="74" y="413"/>
                </a:cxn>
                <a:cxn ang="0">
                  <a:pos x="107" y="435"/>
                </a:cxn>
                <a:cxn ang="0">
                  <a:pos x="100" y="451"/>
                </a:cxn>
                <a:cxn ang="0">
                  <a:pos x="159" y="477"/>
                </a:cxn>
                <a:cxn ang="0">
                  <a:pos x="173" y="490"/>
                </a:cxn>
                <a:cxn ang="0">
                  <a:pos x="143" y="502"/>
                </a:cxn>
                <a:cxn ang="0">
                  <a:pos x="102" y="492"/>
                </a:cxn>
                <a:cxn ang="0">
                  <a:pos x="77" y="564"/>
                </a:cxn>
                <a:cxn ang="0">
                  <a:pos x="64" y="604"/>
                </a:cxn>
                <a:cxn ang="0">
                  <a:pos x="63" y="622"/>
                </a:cxn>
                <a:cxn ang="0">
                  <a:pos x="106" y="704"/>
                </a:cxn>
                <a:cxn ang="0">
                  <a:pos x="135" y="806"/>
                </a:cxn>
                <a:cxn ang="0">
                  <a:pos x="130" y="871"/>
                </a:cxn>
                <a:cxn ang="0">
                  <a:pos x="205" y="870"/>
                </a:cxn>
                <a:cxn ang="0">
                  <a:pos x="197" y="855"/>
                </a:cxn>
                <a:cxn ang="0">
                  <a:pos x="228" y="836"/>
                </a:cxn>
                <a:cxn ang="0">
                  <a:pos x="264" y="774"/>
                </a:cxn>
                <a:cxn ang="0">
                  <a:pos x="315" y="744"/>
                </a:cxn>
                <a:cxn ang="0">
                  <a:pos x="288" y="716"/>
                </a:cxn>
                <a:cxn ang="0">
                  <a:pos x="295" y="655"/>
                </a:cxn>
                <a:cxn ang="0">
                  <a:pos x="269" y="630"/>
                </a:cxn>
                <a:cxn ang="0">
                  <a:pos x="291" y="609"/>
                </a:cxn>
                <a:cxn ang="0">
                  <a:pos x="311" y="596"/>
                </a:cxn>
                <a:cxn ang="0">
                  <a:pos x="348" y="576"/>
                </a:cxn>
                <a:cxn ang="0">
                  <a:pos x="361" y="561"/>
                </a:cxn>
                <a:cxn ang="0">
                  <a:pos x="373" y="531"/>
                </a:cxn>
                <a:cxn ang="0">
                  <a:pos x="394" y="526"/>
                </a:cxn>
                <a:cxn ang="0">
                  <a:pos x="496" y="449"/>
                </a:cxn>
                <a:cxn ang="0">
                  <a:pos x="467" y="406"/>
                </a:cxn>
                <a:cxn ang="0">
                  <a:pos x="459" y="333"/>
                </a:cxn>
                <a:cxn ang="0">
                  <a:pos x="409" y="343"/>
                </a:cxn>
                <a:cxn ang="0">
                  <a:pos x="359" y="304"/>
                </a:cxn>
                <a:cxn ang="0">
                  <a:pos x="334" y="280"/>
                </a:cxn>
                <a:cxn ang="0">
                  <a:pos x="324" y="246"/>
                </a:cxn>
                <a:cxn ang="0">
                  <a:pos x="315" y="230"/>
                </a:cxn>
                <a:cxn ang="0">
                  <a:pos x="309" y="218"/>
                </a:cxn>
                <a:cxn ang="0">
                  <a:pos x="277" y="190"/>
                </a:cxn>
                <a:cxn ang="0">
                  <a:pos x="281" y="174"/>
                </a:cxn>
                <a:cxn ang="0">
                  <a:pos x="261" y="159"/>
                </a:cxn>
                <a:cxn ang="0">
                  <a:pos x="270" y="132"/>
                </a:cxn>
                <a:cxn ang="0">
                  <a:pos x="253" y="86"/>
                </a:cxn>
                <a:cxn ang="0">
                  <a:pos x="257" y="16"/>
                </a:cxn>
              </a:cxnLst>
              <a:rect l="0" t="0" r="r" b="b"/>
              <a:pathLst>
                <a:path w="498" h="888">
                  <a:moveTo>
                    <a:pt x="235" y="0"/>
                  </a:moveTo>
                  <a:lnTo>
                    <a:pt x="213" y="27"/>
                  </a:lnTo>
                  <a:lnTo>
                    <a:pt x="211" y="31"/>
                  </a:lnTo>
                  <a:lnTo>
                    <a:pt x="208" y="29"/>
                  </a:lnTo>
                  <a:lnTo>
                    <a:pt x="203" y="26"/>
                  </a:lnTo>
                  <a:lnTo>
                    <a:pt x="179" y="6"/>
                  </a:lnTo>
                  <a:lnTo>
                    <a:pt x="171" y="8"/>
                  </a:lnTo>
                  <a:lnTo>
                    <a:pt x="153" y="16"/>
                  </a:lnTo>
                  <a:lnTo>
                    <a:pt x="149" y="30"/>
                  </a:lnTo>
                  <a:lnTo>
                    <a:pt x="146" y="44"/>
                  </a:lnTo>
                  <a:lnTo>
                    <a:pt x="143" y="53"/>
                  </a:lnTo>
                  <a:lnTo>
                    <a:pt x="142" y="64"/>
                  </a:lnTo>
                  <a:lnTo>
                    <a:pt x="140" y="76"/>
                  </a:lnTo>
                  <a:lnTo>
                    <a:pt x="123" y="80"/>
                  </a:lnTo>
                  <a:lnTo>
                    <a:pt x="107" y="84"/>
                  </a:lnTo>
                  <a:lnTo>
                    <a:pt x="85" y="86"/>
                  </a:lnTo>
                  <a:lnTo>
                    <a:pt x="81" y="90"/>
                  </a:lnTo>
                  <a:lnTo>
                    <a:pt x="80" y="96"/>
                  </a:lnTo>
                  <a:lnTo>
                    <a:pt x="77" y="100"/>
                  </a:lnTo>
                  <a:lnTo>
                    <a:pt x="75" y="103"/>
                  </a:lnTo>
                  <a:lnTo>
                    <a:pt x="65" y="110"/>
                  </a:lnTo>
                  <a:lnTo>
                    <a:pt x="60" y="112"/>
                  </a:lnTo>
                  <a:lnTo>
                    <a:pt x="59" y="119"/>
                  </a:lnTo>
                  <a:lnTo>
                    <a:pt x="59" y="137"/>
                  </a:lnTo>
                  <a:lnTo>
                    <a:pt x="61" y="146"/>
                  </a:lnTo>
                  <a:lnTo>
                    <a:pt x="69" y="142"/>
                  </a:lnTo>
                  <a:lnTo>
                    <a:pt x="75" y="146"/>
                  </a:lnTo>
                  <a:lnTo>
                    <a:pt x="81" y="142"/>
                  </a:lnTo>
                  <a:lnTo>
                    <a:pt x="80" y="140"/>
                  </a:lnTo>
                  <a:lnTo>
                    <a:pt x="80" y="132"/>
                  </a:lnTo>
                  <a:lnTo>
                    <a:pt x="81" y="131"/>
                  </a:lnTo>
                  <a:lnTo>
                    <a:pt x="84" y="133"/>
                  </a:lnTo>
                  <a:lnTo>
                    <a:pt x="87" y="131"/>
                  </a:lnTo>
                  <a:lnTo>
                    <a:pt x="89" y="133"/>
                  </a:lnTo>
                  <a:lnTo>
                    <a:pt x="94" y="134"/>
                  </a:lnTo>
                  <a:lnTo>
                    <a:pt x="97" y="137"/>
                  </a:lnTo>
                  <a:lnTo>
                    <a:pt x="105" y="136"/>
                  </a:lnTo>
                  <a:lnTo>
                    <a:pt x="111" y="142"/>
                  </a:lnTo>
                  <a:lnTo>
                    <a:pt x="113" y="154"/>
                  </a:lnTo>
                  <a:lnTo>
                    <a:pt x="113" y="198"/>
                  </a:lnTo>
                  <a:lnTo>
                    <a:pt x="110" y="199"/>
                  </a:lnTo>
                  <a:lnTo>
                    <a:pt x="106" y="204"/>
                  </a:lnTo>
                  <a:lnTo>
                    <a:pt x="103" y="212"/>
                  </a:lnTo>
                  <a:lnTo>
                    <a:pt x="97" y="225"/>
                  </a:lnTo>
                  <a:lnTo>
                    <a:pt x="90" y="229"/>
                  </a:lnTo>
                  <a:lnTo>
                    <a:pt x="76" y="218"/>
                  </a:lnTo>
                  <a:lnTo>
                    <a:pt x="67" y="217"/>
                  </a:lnTo>
                  <a:lnTo>
                    <a:pt x="65" y="221"/>
                  </a:lnTo>
                  <a:lnTo>
                    <a:pt x="61" y="226"/>
                  </a:lnTo>
                  <a:lnTo>
                    <a:pt x="21" y="258"/>
                  </a:lnTo>
                  <a:lnTo>
                    <a:pt x="15" y="265"/>
                  </a:lnTo>
                  <a:lnTo>
                    <a:pt x="0" y="275"/>
                  </a:lnTo>
                  <a:lnTo>
                    <a:pt x="1" y="281"/>
                  </a:lnTo>
                  <a:lnTo>
                    <a:pt x="11" y="294"/>
                  </a:lnTo>
                  <a:lnTo>
                    <a:pt x="13" y="296"/>
                  </a:lnTo>
                  <a:lnTo>
                    <a:pt x="19" y="306"/>
                  </a:lnTo>
                  <a:lnTo>
                    <a:pt x="22" y="316"/>
                  </a:lnTo>
                  <a:lnTo>
                    <a:pt x="43" y="322"/>
                  </a:lnTo>
                  <a:lnTo>
                    <a:pt x="47" y="332"/>
                  </a:lnTo>
                  <a:lnTo>
                    <a:pt x="51" y="347"/>
                  </a:lnTo>
                  <a:lnTo>
                    <a:pt x="49" y="356"/>
                  </a:lnTo>
                  <a:lnTo>
                    <a:pt x="63" y="361"/>
                  </a:lnTo>
                  <a:lnTo>
                    <a:pt x="53" y="388"/>
                  </a:lnTo>
                  <a:lnTo>
                    <a:pt x="63" y="398"/>
                  </a:lnTo>
                  <a:lnTo>
                    <a:pt x="74" y="413"/>
                  </a:lnTo>
                  <a:lnTo>
                    <a:pt x="80" y="419"/>
                  </a:lnTo>
                  <a:lnTo>
                    <a:pt x="81" y="420"/>
                  </a:lnTo>
                  <a:lnTo>
                    <a:pt x="97" y="433"/>
                  </a:lnTo>
                  <a:lnTo>
                    <a:pt x="100" y="432"/>
                  </a:lnTo>
                  <a:lnTo>
                    <a:pt x="107" y="435"/>
                  </a:lnTo>
                  <a:lnTo>
                    <a:pt x="113" y="444"/>
                  </a:lnTo>
                  <a:lnTo>
                    <a:pt x="111" y="447"/>
                  </a:lnTo>
                  <a:lnTo>
                    <a:pt x="107" y="445"/>
                  </a:lnTo>
                  <a:lnTo>
                    <a:pt x="103" y="445"/>
                  </a:lnTo>
                  <a:lnTo>
                    <a:pt x="100" y="451"/>
                  </a:lnTo>
                  <a:lnTo>
                    <a:pt x="106" y="454"/>
                  </a:lnTo>
                  <a:lnTo>
                    <a:pt x="107" y="454"/>
                  </a:lnTo>
                  <a:lnTo>
                    <a:pt x="133" y="464"/>
                  </a:lnTo>
                  <a:lnTo>
                    <a:pt x="130" y="473"/>
                  </a:lnTo>
                  <a:lnTo>
                    <a:pt x="159" y="477"/>
                  </a:lnTo>
                  <a:lnTo>
                    <a:pt x="165" y="476"/>
                  </a:lnTo>
                  <a:lnTo>
                    <a:pt x="169" y="478"/>
                  </a:lnTo>
                  <a:lnTo>
                    <a:pt x="175" y="482"/>
                  </a:lnTo>
                  <a:lnTo>
                    <a:pt x="175" y="489"/>
                  </a:lnTo>
                  <a:lnTo>
                    <a:pt x="173" y="490"/>
                  </a:lnTo>
                  <a:lnTo>
                    <a:pt x="169" y="497"/>
                  </a:lnTo>
                  <a:lnTo>
                    <a:pt x="151" y="500"/>
                  </a:lnTo>
                  <a:lnTo>
                    <a:pt x="146" y="499"/>
                  </a:lnTo>
                  <a:lnTo>
                    <a:pt x="143" y="499"/>
                  </a:lnTo>
                  <a:lnTo>
                    <a:pt x="143" y="502"/>
                  </a:lnTo>
                  <a:lnTo>
                    <a:pt x="125" y="499"/>
                  </a:lnTo>
                  <a:lnTo>
                    <a:pt x="119" y="499"/>
                  </a:lnTo>
                  <a:lnTo>
                    <a:pt x="115" y="498"/>
                  </a:lnTo>
                  <a:lnTo>
                    <a:pt x="110" y="495"/>
                  </a:lnTo>
                  <a:lnTo>
                    <a:pt x="102" y="492"/>
                  </a:lnTo>
                  <a:lnTo>
                    <a:pt x="68" y="514"/>
                  </a:lnTo>
                  <a:lnTo>
                    <a:pt x="65" y="528"/>
                  </a:lnTo>
                  <a:lnTo>
                    <a:pt x="66" y="545"/>
                  </a:lnTo>
                  <a:lnTo>
                    <a:pt x="79" y="550"/>
                  </a:lnTo>
                  <a:lnTo>
                    <a:pt x="77" y="564"/>
                  </a:lnTo>
                  <a:lnTo>
                    <a:pt x="68" y="572"/>
                  </a:lnTo>
                  <a:lnTo>
                    <a:pt x="68" y="577"/>
                  </a:lnTo>
                  <a:lnTo>
                    <a:pt x="65" y="587"/>
                  </a:lnTo>
                  <a:lnTo>
                    <a:pt x="65" y="596"/>
                  </a:lnTo>
                  <a:lnTo>
                    <a:pt x="64" y="604"/>
                  </a:lnTo>
                  <a:lnTo>
                    <a:pt x="64" y="608"/>
                  </a:lnTo>
                  <a:lnTo>
                    <a:pt x="63" y="612"/>
                  </a:lnTo>
                  <a:lnTo>
                    <a:pt x="61" y="614"/>
                  </a:lnTo>
                  <a:lnTo>
                    <a:pt x="60" y="618"/>
                  </a:lnTo>
                  <a:lnTo>
                    <a:pt x="63" y="622"/>
                  </a:lnTo>
                  <a:lnTo>
                    <a:pt x="73" y="632"/>
                  </a:lnTo>
                  <a:lnTo>
                    <a:pt x="79" y="638"/>
                  </a:lnTo>
                  <a:lnTo>
                    <a:pt x="105" y="671"/>
                  </a:lnTo>
                  <a:lnTo>
                    <a:pt x="107" y="684"/>
                  </a:lnTo>
                  <a:lnTo>
                    <a:pt x="106" y="704"/>
                  </a:lnTo>
                  <a:lnTo>
                    <a:pt x="105" y="706"/>
                  </a:lnTo>
                  <a:lnTo>
                    <a:pt x="105" y="729"/>
                  </a:lnTo>
                  <a:lnTo>
                    <a:pt x="129" y="766"/>
                  </a:lnTo>
                  <a:lnTo>
                    <a:pt x="135" y="790"/>
                  </a:lnTo>
                  <a:lnTo>
                    <a:pt x="135" y="806"/>
                  </a:lnTo>
                  <a:lnTo>
                    <a:pt x="133" y="818"/>
                  </a:lnTo>
                  <a:lnTo>
                    <a:pt x="136" y="829"/>
                  </a:lnTo>
                  <a:lnTo>
                    <a:pt x="130" y="844"/>
                  </a:lnTo>
                  <a:lnTo>
                    <a:pt x="133" y="860"/>
                  </a:lnTo>
                  <a:lnTo>
                    <a:pt x="130" y="871"/>
                  </a:lnTo>
                  <a:lnTo>
                    <a:pt x="135" y="884"/>
                  </a:lnTo>
                  <a:lnTo>
                    <a:pt x="164" y="887"/>
                  </a:lnTo>
                  <a:lnTo>
                    <a:pt x="165" y="878"/>
                  </a:lnTo>
                  <a:lnTo>
                    <a:pt x="200" y="878"/>
                  </a:lnTo>
                  <a:lnTo>
                    <a:pt x="205" y="870"/>
                  </a:lnTo>
                  <a:lnTo>
                    <a:pt x="205" y="866"/>
                  </a:lnTo>
                  <a:lnTo>
                    <a:pt x="203" y="862"/>
                  </a:lnTo>
                  <a:lnTo>
                    <a:pt x="200" y="860"/>
                  </a:lnTo>
                  <a:lnTo>
                    <a:pt x="196" y="860"/>
                  </a:lnTo>
                  <a:lnTo>
                    <a:pt x="197" y="855"/>
                  </a:lnTo>
                  <a:lnTo>
                    <a:pt x="205" y="846"/>
                  </a:lnTo>
                  <a:lnTo>
                    <a:pt x="218" y="850"/>
                  </a:lnTo>
                  <a:lnTo>
                    <a:pt x="228" y="854"/>
                  </a:lnTo>
                  <a:lnTo>
                    <a:pt x="233" y="850"/>
                  </a:lnTo>
                  <a:lnTo>
                    <a:pt x="228" y="836"/>
                  </a:lnTo>
                  <a:lnTo>
                    <a:pt x="227" y="820"/>
                  </a:lnTo>
                  <a:lnTo>
                    <a:pt x="229" y="808"/>
                  </a:lnTo>
                  <a:lnTo>
                    <a:pt x="241" y="781"/>
                  </a:lnTo>
                  <a:lnTo>
                    <a:pt x="250" y="776"/>
                  </a:lnTo>
                  <a:lnTo>
                    <a:pt x="264" y="774"/>
                  </a:lnTo>
                  <a:lnTo>
                    <a:pt x="283" y="780"/>
                  </a:lnTo>
                  <a:lnTo>
                    <a:pt x="294" y="767"/>
                  </a:lnTo>
                  <a:lnTo>
                    <a:pt x="311" y="767"/>
                  </a:lnTo>
                  <a:lnTo>
                    <a:pt x="315" y="747"/>
                  </a:lnTo>
                  <a:lnTo>
                    <a:pt x="315" y="744"/>
                  </a:lnTo>
                  <a:lnTo>
                    <a:pt x="319" y="741"/>
                  </a:lnTo>
                  <a:lnTo>
                    <a:pt x="316" y="738"/>
                  </a:lnTo>
                  <a:lnTo>
                    <a:pt x="312" y="737"/>
                  </a:lnTo>
                  <a:lnTo>
                    <a:pt x="295" y="720"/>
                  </a:lnTo>
                  <a:lnTo>
                    <a:pt x="288" y="716"/>
                  </a:lnTo>
                  <a:lnTo>
                    <a:pt x="285" y="704"/>
                  </a:lnTo>
                  <a:lnTo>
                    <a:pt x="285" y="684"/>
                  </a:lnTo>
                  <a:lnTo>
                    <a:pt x="294" y="663"/>
                  </a:lnTo>
                  <a:lnTo>
                    <a:pt x="297" y="657"/>
                  </a:lnTo>
                  <a:lnTo>
                    <a:pt x="295" y="655"/>
                  </a:lnTo>
                  <a:lnTo>
                    <a:pt x="294" y="654"/>
                  </a:lnTo>
                  <a:lnTo>
                    <a:pt x="291" y="652"/>
                  </a:lnTo>
                  <a:lnTo>
                    <a:pt x="289" y="646"/>
                  </a:lnTo>
                  <a:lnTo>
                    <a:pt x="285" y="632"/>
                  </a:lnTo>
                  <a:lnTo>
                    <a:pt x="269" y="630"/>
                  </a:lnTo>
                  <a:lnTo>
                    <a:pt x="268" y="628"/>
                  </a:lnTo>
                  <a:lnTo>
                    <a:pt x="272" y="618"/>
                  </a:lnTo>
                  <a:lnTo>
                    <a:pt x="278" y="617"/>
                  </a:lnTo>
                  <a:lnTo>
                    <a:pt x="284" y="612"/>
                  </a:lnTo>
                  <a:lnTo>
                    <a:pt x="291" y="609"/>
                  </a:lnTo>
                  <a:lnTo>
                    <a:pt x="292" y="610"/>
                  </a:lnTo>
                  <a:lnTo>
                    <a:pt x="295" y="612"/>
                  </a:lnTo>
                  <a:lnTo>
                    <a:pt x="302" y="609"/>
                  </a:lnTo>
                  <a:lnTo>
                    <a:pt x="307" y="605"/>
                  </a:lnTo>
                  <a:lnTo>
                    <a:pt x="311" y="596"/>
                  </a:lnTo>
                  <a:lnTo>
                    <a:pt x="318" y="595"/>
                  </a:lnTo>
                  <a:lnTo>
                    <a:pt x="322" y="592"/>
                  </a:lnTo>
                  <a:lnTo>
                    <a:pt x="325" y="587"/>
                  </a:lnTo>
                  <a:lnTo>
                    <a:pt x="336" y="577"/>
                  </a:lnTo>
                  <a:lnTo>
                    <a:pt x="348" y="576"/>
                  </a:lnTo>
                  <a:lnTo>
                    <a:pt x="351" y="574"/>
                  </a:lnTo>
                  <a:lnTo>
                    <a:pt x="362" y="575"/>
                  </a:lnTo>
                  <a:lnTo>
                    <a:pt x="365" y="572"/>
                  </a:lnTo>
                  <a:lnTo>
                    <a:pt x="363" y="568"/>
                  </a:lnTo>
                  <a:lnTo>
                    <a:pt x="361" y="561"/>
                  </a:lnTo>
                  <a:lnTo>
                    <a:pt x="364" y="556"/>
                  </a:lnTo>
                  <a:lnTo>
                    <a:pt x="365" y="552"/>
                  </a:lnTo>
                  <a:lnTo>
                    <a:pt x="365" y="538"/>
                  </a:lnTo>
                  <a:lnTo>
                    <a:pt x="368" y="534"/>
                  </a:lnTo>
                  <a:lnTo>
                    <a:pt x="373" y="531"/>
                  </a:lnTo>
                  <a:lnTo>
                    <a:pt x="374" y="525"/>
                  </a:lnTo>
                  <a:lnTo>
                    <a:pt x="378" y="523"/>
                  </a:lnTo>
                  <a:lnTo>
                    <a:pt x="381" y="524"/>
                  </a:lnTo>
                  <a:lnTo>
                    <a:pt x="388" y="522"/>
                  </a:lnTo>
                  <a:lnTo>
                    <a:pt x="394" y="526"/>
                  </a:lnTo>
                  <a:lnTo>
                    <a:pt x="403" y="521"/>
                  </a:lnTo>
                  <a:lnTo>
                    <a:pt x="405" y="520"/>
                  </a:lnTo>
                  <a:lnTo>
                    <a:pt x="408" y="520"/>
                  </a:lnTo>
                  <a:lnTo>
                    <a:pt x="431" y="500"/>
                  </a:lnTo>
                  <a:lnTo>
                    <a:pt x="496" y="449"/>
                  </a:lnTo>
                  <a:lnTo>
                    <a:pt x="497" y="438"/>
                  </a:lnTo>
                  <a:lnTo>
                    <a:pt x="491" y="437"/>
                  </a:lnTo>
                  <a:lnTo>
                    <a:pt x="470" y="436"/>
                  </a:lnTo>
                  <a:lnTo>
                    <a:pt x="467" y="410"/>
                  </a:lnTo>
                  <a:lnTo>
                    <a:pt x="467" y="406"/>
                  </a:lnTo>
                  <a:lnTo>
                    <a:pt x="467" y="380"/>
                  </a:lnTo>
                  <a:lnTo>
                    <a:pt x="466" y="365"/>
                  </a:lnTo>
                  <a:lnTo>
                    <a:pt x="467" y="352"/>
                  </a:lnTo>
                  <a:lnTo>
                    <a:pt x="464" y="336"/>
                  </a:lnTo>
                  <a:lnTo>
                    <a:pt x="459" y="333"/>
                  </a:lnTo>
                  <a:lnTo>
                    <a:pt x="433" y="332"/>
                  </a:lnTo>
                  <a:lnTo>
                    <a:pt x="427" y="333"/>
                  </a:lnTo>
                  <a:lnTo>
                    <a:pt x="421" y="337"/>
                  </a:lnTo>
                  <a:lnTo>
                    <a:pt x="413" y="344"/>
                  </a:lnTo>
                  <a:lnTo>
                    <a:pt x="409" y="343"/>
                  </a:lnTo>
                  <a:lnTo>
                    <a:pt x="406" y="340"/>
                  </a:lnTo>
                  <a:lnTo>
                    <a:pt x="397" y="327"/>
                  </a:lnTo>
                  <a:lnTo>
                    <a:pt x="392" y="326"/>
                  </a:lnTo>
                  <a:lnTo>
                    <a:pt x="367" y="328"/>
                  </a:lnTo>
                  <a:lnTo>
                    <a:pt x="359" y="304"/>
                  </a:lnTo>
                  <a:lnTo>
                    <a:pt x="355" y="301"/>
                  </a:lnTo>
                  <a:lnTo>
                    <a:pt x="353" y="298"/>
                  </a:lnTo>
                  <a:lnTo>
                    <a:pt x="340" y="287"/>
                  </a:lnTo>
                  <a:lnTo>
                    <a:pt x="339" y="285"/>
                  </a:lnTo>
                  <a:lnTo>
                    <a:pt x="334" y="280"/>
                  </a:lnTo>
                  <a:lnTo>
                    <a:pt x="331" y="281"/>
                  </a:lnTo>
                  <a:lnTo>
                    <a:pt x="324" y="280"/>
                  </a:lnTo>
                  <a:lnTo>
                    <a:pt x="321" y="268"/>
                  </a:lnTo>
                  <a:lnTo>
                    <a:pt x="321" y="264"/>
                  </a:lnTo>
                  <a:lnTo>
                    <a:pt x="324" y="246"/>
                  </a:lnTo>
                  <a:lnTo>
                    <a:pt x="316" y="240"/>
                  </a:lnTo>
                  <a:lnTo>
                    <a:pt x="315" y="237"/>
                  </a:lnTo>
                  <a:lnTo>
                    <a:pt x="314" y="234"/>
                  </a:lnTo>
                  <a:lnTo>
                    <a:pt x="316" y="231"/>
                  </a:lnTo>
                  <a:lnTo>
                    <a:pt x="315" y="230"/>
                  </a:lnTo>
                  <a:lnTo>
                    <a:pt x="317" y="228"/>
                  </a:lnTo>
                  <a:lnTo>
                    <a:pt x="317" y="225"/>
                  </a:lnTo>
                  <a:lnTo>
                    <a:pt x="316" y="222"/>
                  </a:lnTo>
                  <a:lnTo>
                    <a:pt x="313" y="220"/>
                  </a:lnTo>
                  <a:lnTo>
                    <a:pt x="309" y="218"/>
                  </a:lnTo>
                  <a:lnTo>
                    <a:pt x="298" y="216"/>
                  </a:lnTo>
                  <a:lnTo>
                    <a:pt x="293" y="214"/>
                  </a:lnTo>
                  <a:lnTo>
                    <a:pt x="275" y="213"/>
                  </a:lnTo>
                  <a:lnTo>
                    <a:pt x="278" y="198"/>
                  </a:lnTo>
                  <a:lnTo>
                    <a:pt x="277" y="190"/>
                  </a:lnTo>
                  <a:lnTo>
                    <a:pt x="278" y="188"/>
                  </a:lnTo>
                  <a:lnTo>
                    <a:pt x="285" y="179"/>
                  </a:lnTo>
                  <a:lnTo>
                    <a:pt x="285" y="175"/>
                  </a:lnTo>
                  <a:lnTo>
                    <a:pt x="283" y="176"/>
                  </a:lnTo>
                  <a:lnTo>
                    <a:pt x="281" y="174"/>
                  </a:lnTo>
                  <a:lnTo>
                    <a:pt x="274" y="168"/>
                  </a:lnTo>
                  <a:lnTo>
                    <a:pt x="269" y="168"/>
                  </a:lnTo>
                  <a:lnTo>
                    <a:pt x="259" y="165"/>
                  </a:lnTo>
                  <a:lnTo>
                    <a:pt x="260" y="163"/>
                  </a:lnTo>
                  <a:lnTo>
                    <a:pt x="261" y="159"/>
                  </a:lnTo>
                  <a:lnTo>
                    <a:pt x="263" y="156"/>
                  </a:lnTo>
                  <a:lnTo>
                    <a:pt x="266" y="153"/>
                  </a:lnTo>
                  <a:lnTo>
                    <a:pt x="272" y="148"/>
                  </a:lnTo>
                  <a:lnTo>
                    <a:pt x="273" y="133"/>
                  </a:lnTo>
                  <a:lnTo>
                    <a:pt x="270" y="132"/>
                  </a:lnTo>
                  <a:lnTo>
                    <a:pt x="270" y="128"/>
                  </a:lnTo>
                  <a:lnTo>
                    <a:pt x="267" y="126"/>
                  </a:lnTo>
                  <a:lnTo>
                    <a:pt x="257" y="103"/>
                  </a:lnTo>
                  <a:lnTo>
                    <a:pt x="257" y="92"/>
                  </a:lnTo>
                  <a:lnTo>
                    <a:pt x="253" y="86"/>
                  </a:lnTo>
                  <a:lnTo>
                    <a:pt x="252" y="70"/>
                  </a:lnTo>
                  <a:lnTo>
                    <a:pt x="237" y="62"/>
                  </a:lnTo>
                  <a:lnTo>
                    <a:pt x="228" y="48"/>
                  </a:lnTo>
                  <a:lnTo>
                    <a:pt x="241" y="35"/>
                  </a:lnTo>
                  <a:lnTo>
                    <a:pt x="257" y="16"/>
                  </a:lnTo>
                  <a:lnTo>
                    <a:pt x="246" y="13"/>
                  </a:lnTo>
                  <a:lnTo>
                    <a:pt x="235" y="5"/>
                  </a:lnTo>
                  <a:lnTo>
                    <a:pt x="235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44" name="Freeform 73"/>
            <p:cNvSpPr>
              <a:spLocks/>
            </p:cNvSpPr>
            <p:nvPr/>
          </p:nvSpPr>
          <p:spPr bwMode="auto">
            <a:xfrm>
              <a:off x="3682" y="2036"/>
              <a:ext cx="341" cy="692"/>
            </a:xfrm>
            <a:custGeom>
              <a:avLst/>
              <a:gdLst/>
              <a:ahLst/>
              <a:cxnLst>
                <a:cxn ang="0">
                  <a:pos x="178" y="509"/>
                </a:cxn>
                <a:cxn ang="0">
                  <a:pos x="166" y="559"/>
                </a:cxn>
                <a:cxn ang="0">
                  <a:pos x="106" y="593"/>
                </a:cxn>
                <a:cxn ang="0">
                  <a:pos x="89" y="616"/>
                </a:cxn>
                <a:cxn ang="0">
                  <a:pos x="92" y="700"/>
                </a:cxn>
                <a:cxn ang="0">
                  <a:pos x="87" y="764"/>
                </a:cxn>
                <a:cxn ang="0">
                  <a:pos x="22" y="834"/>
                </a:cxn>
                <a:cxn ang="0">
                  <a:pos x="4" y="871"/>
                </a:cxn>
                <a:cxn ang="0">
                  <a:pos x="33" y="919"/>
                </a:cxn>
                <a:cxn ang="0">
                  <a:pos x="117" y="960"/>
                </a:cxn>
                <a:cxn ang="0">
                  <a:pos x="185" y="1016"/>
                </a:cxn>
                <a:cxn ang="0">
                  <a:pos x="295" y="1013"/>
                </a:cxn>
                <a:cxn ang="0">
                  <a:pos x="353" y="1005"/>
                </a:cxn>
                <a:cxn ang="0">
                  <a:pos x="422" y="1041"/>
                </a:cxn>
                <a:cxn ang="0">
                  <a:pos x="414" y="972"/>
                </a:cxn>
                <a:cxn ang="0">
                  <a:pos x="410" y="994"/>
                </a:cxn>
                <a:cxn ang="0">
                  <a:pos x="411" y="954"/>
                </a:cxn>
                <a:cxn ang="0">
                  <a:pos x="433" y="912"/>
                </a:cxn>
                <a:cxn ang="0">
                  <a:pos x="427" y="870"/>
                </a:cxn>
                <a:cxn ang="0">
                  <a:pos x="417" y="818"/>
                </a:cxn>
                <a:cxn ang="0">
                  <a:pos x="406" y="776"/>
                </a:cxn>
                <a:cxn ang="0">
                  <a:pos x="386" y="769"/>
                </a:cxn>
                <a:cxn ang="0">
                  <a:pos x="402" y="757"/>
                </a:cxn>
                <a:cxn ang="0">
                  <a:pos x="418" y="772"/>
                </a:cxn>
                <a:cxn ang="0">
                  <a:pos x="422" y="676"/>
                </a:cxn>
                <a:cxn ang="0">
                  <a:pos x="418" y="744"/>
                </a:cxn>
                <a:cxn ang="0">
                  <a:pos x="413" y="714"/>
                </a:cxn>
                <a:cxn ang="0">
                  <a:pos x="403" y="704"/>
                </a:cxn>
                <a:cxn ang="0">
                  <a:pos x="414" y="634"/>
                </a:cxn>
                <a:cxn ang="0">
                  <a:pos x="407" y="632"/>
                </a:cxn>
                <a:cxn ang="0">
                  <a:pos x="401" y="599"/>
                </a:cxn>
                <a:cxn ang="0">
                  <a:pos x="397" y="576"/>
                </a:cxn>
                <a:cxn ang="0">
                  <a:pos x="417" y="590"/>
                </a:cxn>
                <a:cxn ang="0">
                  <a:pos x="418" y="549"/>
                </a:cxn>
                <a:cxn ang="0">
                  <a:pos x="421" y="532"/>
                </a:cxn>
                <a:cxn ang="0">
                  <a:pos x="419" y="514"/>
                </a:cxn>
                <a:cxn ang="0">
                  <a:pos x="422" y="484"/>
                </a:cxn>
                <a:cxn ang="0">
                  <a:pos x="416" y="467"/>
                </a:cxn>
                <a:cxn ang="0">
                  <a:pos x="418" y="462"/>
                </a:cxn>
                <a:cxn ang="0">
                  <a:pos x="417" y="447"/>
                </a:cxn>
                <a:cxn ang="0">
                  <a:pos x="434" y="442"/>
                </a:cxn>
                <a:cxn ang="0">
                  <a:pos x="449" y="452"/>
                </a:cxn>
                <a:cxn ang="0">
                  <a:pos x="451" y="434"/>
                </a:cxn>
                <a:cxn ang="0">
                  <a:pos x="471" y="431"/>
                </a:cxn>
                <a:cxn ang="0">
                  <a:pos x="455" y="488"/>
                </a:cxn>
                <a:cxn ang="0">
                  <a:pos x="511" y="335"/>
                </a:cxn>
                <a:cxn ang="0">
                  <a:pos x="426" y="309"/>
                </a:cxn>
                <a:cxn ang="0">
                  <a:pos x="241" y="262"/>
                </a:cxn>
                <a:cxn ang="0">
                  <a:pos x="149" y="174"/>
                </a:cxn>
                <a:cxn ang="0">
                  <a:pos x="105" y="17"/>
                </a:cxn>
                <a:cxn ang="0">
                  <a:pos x="71" y="110"/>
                </a:cxn>
                <a:cxn ang="0">
                  <a:pos x="63" y="149"/>
                </a:cxn>
                <a:cxn ang="0">
                  <a:pos x="82" y="182"/>
                </a:cxn>
                <a:cxn ang="0">
                  <a:pos x="119" y="214"/>
                </a:cxn>
                <a:cxn ang="0">
                  <a:pos x="135" y="265"/>
                </a:cxn>
                <a:cxn ang="0">
                  <a:pos x="201" y="311"/>
                </a:cxn>
                <a:cxn ang="0">
                  <a:pos x="271" y="336"/>
                </a:cxn>
                <a:cxn ang="0">
                  <a:pos x="235" y="484"/>
                </a:cxn>
              </a:cxnLst>
              <a:rect l="0" t="0" r="r" b="b"/>
              <a:pathLst>
                <a:path w="512" h="1043">
                  <a:moveTo>
                    <a:pt x="235" y="484"/>
                  </a:moveTo>
                  <a:lnTo>
                    <a:pt x="212" y="504"/>
                  </a:lnTo>
                  <a:lnTo>
                    <a:pt x="209" y="504"/>
                  </a:lnTo>
                  <a:lnTo>
                    <a:pt x="207" y="505"/>
                  </a:lnTo>
                  <a:lnTo>
                    <a:pt x="198" y="510"/>
                  </a:lnTo>
                  <a:lnTo>
                    <a:pt x="192" y="506"/>
                  </a:lnTo>
                  <a:lnTo>
                    <a:pt x="185" y="508"/>
                  </a:lnTo>
                  <a:lnTo>
                    <a:pt x="182" y="507"/>
                  </a:lnTo>
                  <a:lnTo>
                    <a:pt x="178" y="509"/>
                  </a:lnTo>
                  <a:lnTo>
                    <a:pt x="177" y="515"/>
                  </a:lnTo>
                  <a:lnTo>
                    <a:pt x="172" y="518"/>
                  </a:lnTo>
                  <a:lnTo>
                    <a:pt x="169" y="522"/>
                  </a:lnTo>
                  <a:lnTo>
                    <a:pt x="169" y="536"/>
                  </a:lnTo>
                  <a:lnTo>
                    <a:pt x="168" y="540"/>
                  </a:lnTo>
                  <a:lnTo>
                    <a:pt x="165" y="545"/>
                  </a:lnTo>
                  <a:lnTo>
                    <a:pt x="167" y="552"/>
                  </a:lnTo>
                  <a:lnTo>
                    <a:pt x="169" y="556"/>
                  </a:lnTo>
                  <a:lnTo>
                    <a:pt x="166" y="559"/>
                  </a:lnTo>
                  <a:lnTo>
                    <a:pt x="155" y="558"/>
                  </a:lnTo>
                  <a:lnTo>
                    <a:pt x="152" y="560"/>
                  </a:lnTo>
                  <a:lnTo>
                    <a:pt x="140" y="561"/>
                  </a:lnTo>
                  <a:lnTo>
                    <a:pt x="129" y="571"/>
                  </a:lnTo>
                  <a:lnTo>
                    <a:pt x="126" y="576"/>
                  </a:lnTo>
                  <a:lnTo>
                    <a:pt x="122" y="579"/>
                  </a:lnTo>
                  <a:lnTo>
                    <a:pt x="115" y="580"/>
                  </a:lnTo>
                  <a:lnTo>
                    <a:pt x="111" y="589"/>
                  </a:lnTo>
                  <a:lnTo>
                    <a:pt x="106" y="593"/>
                  </a:lnTo>
                  <a:lnTo>
                    <a:pt x="99" y="596"/>
                  </a:lnTo>
                  <a:lnTo>
                    <a:pt x="96" y="594"/>
                  </a:lnTo>
                  <a:lnTo>
                    <a:pt x="95" y="593"/>
                  </a:lnTo>
                  <a:lnTo>
                    <a:pt x="88" y="596"/>
                  </a:lnTo>
                  <a:lnTo>
                    <a:pt x="82" y="601"/>
                  </a:lnTo>
                  <a:lnTo>
                    <a:pt x="76" y="602"/>
                  </a:lnTo>
                  <a:lnTo>
                    <a:pt x="72" y="612"/>
                  </a:lnTo>
                  <a:lnTo>
                    <a:pt x="73" y="614"/>
                  </a:lnTo>
                  <a:lnTo>
                    <a:pt x="89" y="616"/>
                  </a:lnTo>
                  <a:lnTo>
                    <a:pt x="93" y="630"/>
                  </a:lnTo>
                  <a:lnTo>
                    <a:pt x="95" y="636"/>
                  </a:lnTo>
                  <a:lnTo>
                    <a:pt x="98" y="638"/>
                  </a:lnTo>
                  <a:lnTo>
                    <a:pt x="99" y="639"/>
                  </a:lnTo>
                  <a:lnTo>
                    <a:pt x="101" y="641"/>
                  </a:lnTo>
                  <a:lnTo>
                    <a:pt x="98" y="647"/>
                  </a:lnTo>
                  <a:lnTo>
                    <a:pt x="89" y="668"/>
                  </a:lnTo>
                  <a:lnTo>
                    <a:pt x="89" y="688"/>
                  </a:lnTo>
                  <a:lnTo>
                    <a:pt x="92" y="700"/>
                  </a:lnTo>
                  <a:lnTo>
                    <a:pt x="99" y="704"/>
                  </a:lnTo>
                  <a:lnTo>
                    <a:pt x="116" y="721"/>
                  </a:lnTo>
                  <a:lnTo>
                    <a:pt x="120" y="722"/>
                  </a:lnTo>
                  <a:lnTo>
                    <a:pt x="123" y="725"/>
                  </a:lnTo>
                  <a:lnTo>
                    <a:pt x="119" y="728"/>
                  </a:lnTo>
                  <a:lnTo>
                    <a:pt x="119" y="731"/>
                  </a:lnTo>
                  <a:lnTo>
                    <a:pt x="115" y="751"/>
                  </a:lnTo>
                  <a:lnTo>
                    <a:pt x="98" y="751"/>
                  </a:lnTo>
                  <a:lnTo>
                    <a:pt x="87" y="764"/>
                  </a:lnTo>
                  <a:lnTo>
                    <a:pt x="68" y="758"/>
                  </a:lnTo>
                  <a:lnTo>
                    <a:pt x="54" y="760"/>
                  </a:lnTo>
                  <a:lnTo>
                    <a:pt x="45" y="765"/>
                  </a:lnTo>
                  <a:lnTo>
                    <a:pt x="33" y="792"/>
                  </a:lnTo>
                  <a:lnTo>
                    <a:pt x="31" y="804"/>
                  </a:lnTo>
                  <a:lnTo>
                    <a:pt x="32" y="820"/>
                  </a:lnTo>
                  <a:lnTo>
                    <a:pt x="37" y="834"/>
                  </a:lnTo>
                  <a:lnTo>
                    <a:pt x="32" y="838"/>
                  </a:lnTo>
                  <a:lnTo>
                    <a:pt x="22" y="834"/>
                  </a:lnTo>
                  <a:lnTo>
                    <a:pt x="9" y="830"/>
                  </a:lnTo>
                  <a:lnTo>
                    <a:pt x="1" y="839"/>
                  </a:lnTo>
                  <a:lnTo>
                    <a:pt x="0" y="844"/>
                  </a:lnTo>
                  <a:lnTo>
                    <a:pt x="4" y="844"/>
                  </a:lnTo>
                  <a:lnTo>
                    <a:pt x="7" y="846"/>
                  </a:lnTo>
                  <a:lnTo>
                    <a:pt x="9" y="850"/>
                  </a:lnTo>
                  <a:lnTo>
                    <a:pt x="9" y="854"/>
                  </a:lnTo>
                  <a:lnTo>
                    <a:pt x="4" y="862"/>
                  </a:lnTo>
                  <a:lnTo>
                    <a:pt x="4" y="871"/>
                  </a:lnTo>
                  <a:lnTo>
                    <a:pt x="10" y="878"/>
                  </a:lnTo>
                  <a:lnTo>
                    <a:pt x="15" y="874"/>
                  </a:lnTo>
                  <a:lnTo>
                    <a:pt x="25" y="872"/>
                  </a:lnTo>
                  <a:lnTo>
                    <a:pt x="28" y="878"/>
                  </a:lnTo>
                  <a:lnTo>
                    <a:pt x="29" y="887"/>
                  </a:lnTo>
                  <a:lnTo>
                    <a:pt x="42" y="896"/>
                  </a:lnTo>
                  <a:lnTo>
                    <a:pt x="43" y="905"/>
                  </a:lnTo>
                  <a:lnTo>
                    <a:pt x="40" y="918"/>
                  </a:lnTo>
                  <a:lnTo>
                    <a:pt x="33" y="919"/>
                  </a:lnTo>
                  <a:lnTo>
                    <a:pt x="28" y="922"/>
                  </a:lnTo>
                  <a:lnTo>
                    <a:pt x="24" y="942"/>
                  </a:lnTo>
                  <a:lnTo>
                    <a:pt x="28" y="950"/>
                  </a:lnTo>
                  <a:lnTo>
                    <a:pt x="45" y="954"/>
                  </a:lnTo>
                  <a:lnTo>
                    <a:pt x="108" y="976"/>
                  </a:lnTo>
                  <a:lnTo>
                    <a:pt x="121" y="978"/>
                  </a:lnTo>
                  <a:lnTo>
                    <a:pt x="122" y="973"/>
                  </a:lnTo>
                  <a:lnTo>
                    <a:pt x="117" y="964"/>
                  </a:lnTo>
                  <a:lnTo>
                    <a:pt x="117" y="960"/>
                  </a:lnTo>
                  <a:lnTo>
                    <a:pt x="132" y="962"/>
                  </a:lnTo>
                  <a:lnTo>
                    <a:pt x="143" y="967"/>
                  </a:lnTo>
                  <a:lnTo>
                    <a:pt x="153" y="974"/>
                  </a:lnTo>
                  <a:lnTo>
                    <a:pt x="155" y="976"/>
                  </a:lnTo>
                  <a:lnTo>
                    <a:pt x="160" y="986"/>
                  </a:lnTo>
                  <a:lnTo>
                    <a:pt x="165" y="1003"/>
                  </a:lnTo>
                  <a:lnTo>
                    <a:pt x="170" y="1011"/>
                  </a:lnTo>
                  <a:lnTo>
                    <a:pt x="177" y="1016"/>
                  </a:lnTo>
                  <a:lnTo>
                    <a:pt x="185" y="1016"/>
                  </a:lnTo>
                  <a:lnTo>
                    <a:pt x="200" y="1018"/>
                  </a:lnTo>
                  <a:lnTo>
                    <a:pt x="218" y="1023"/>
                  </a:lnTo>
                  <a:lnTo>
                    <a:pt x="224" y="1024"/>
                  </a:lnTo>
                  <a:lnTo>
                    <a:pt x="233" y="1024"/>
                  </a:lnTo>
                  <a:lnTo>
                    <a:pt x="244" y="1024"/>
                  </a:lnTo>
                  <a:lnTo>
                    <a:pt x="254" y="1022"/>
                  </a:lnTo>
                  <a:lnTo>
                    <a:pt x="271" y="1018"/>
                  </a:lnTo>
                  <a:lnTo>
                    <a:pt x="275" y="1014"/>
                  </a:lnTo>
                  <a:lnTo>
                    <a:pt x="295" y="1013"/>
                  </a:lnTo>
                  <a:lnTo>
                    <a:pt x="304" y="1014"/>
                  </a:lnTo>
                  <a:lnTo>
                    <a:pt x="311" y="1016"/>
                  </a:lnTo>
                  <a:lnTo>
                    <a:pt x="315" y="1011"/>
                  </a:lnTo>
                  <a:lnTo>
                    <a:pt x="321" y="1011"/>
                  </a:lnTo>
                  <a:lnTo>
                    <a:pt x="331" y="1014"/>
                  </a:lnTo>
                  <a:lnTo>
                    <a:pt x="339" y="1013"/>
                  </a:lnTo>
                  <a:lnTo>
                    <a:pt x="348" y="1013"/>
                  </a:lnTo>
                  <a:lnTo>
                    <a:pt x="350" y="1008"/>
                  </a:lnTo>
                  <a:lnTo>
                    <a:pt x="353" y="1005"/>
                  </a:lnTo>
                  <a:lnTo>
                    <a:pt x="357" y="1001"/>
                  </a:lnTo>
                  <a:lnTo>
                    <a:pt x="365" y="1000"/>
                  </a:lnTo>
                  <a:lnTo>
                    <a:pt x="373" y="1006"/>
                  </a:lnTo>
                  <a:lnTo>
                    <a:pt x="379" y="1008"/>
                  </a:lnTo>
                  <a:lnTo>
                    <a:pt x="387" y="1018"/>
                  </a:lnTo>
                  <a:lnTo>
                    <a:pt x="389" y="1020"/>
                  </a:lnTo>
                  <a:lnTo>
                    <a:pt x="410" y="1038"/>
                  </a:lnTo>
                  <a:lnTo>
                    <a:pt x="419" y="1042"/>
                  </a:lnTo>
                  <a:lnTo>
                    <a:pt x="422" y="1041"/>
                  </a:lnTo>
                  <a:lnTo>
                    <a:pt x="428" y="1040"/>
                  </a:lnTo>
                  <a:lnTo>
                    <a:pt x="421" y="1024"/>
                  </a:lnTo>
                  <a:lnTo>
                    <a:pt x="419" y="1006"/>
                  </a:lnTo>
                  <a:lnTo>
                    <a:pt x="419" y="995"/>
                  </a:lnTo>
                  <a:lnTo>
                    <a:pt x="417" y="978"/>
                  </a:lnTo>
                  <a:lnTo>
                    <a:pt x="416" y="975"/>
                  </a:lnTo>
                  <a:lnTo>
                    <a:pt x="417" y="968"/>
                  </a:lnTo>
                  <a:lnTo>
                    <a:pt x="414" y="967"/>
                  </a:lnTo>
                  <a:lnTo>
                    <a:pt x="414" y="972"/>
                  </a:lnTo>
                  <a:lnTo>
                    <a:pt x="414" y="976"/>
                  </a:lnTo>
                  <a:lnTo>
                    <a:pt x="414" y="980"/>
                  </a:lnTo>
                  <a:lnTo>
                    <a:pt x="415" y="981"/>
                  </a:lnTo>
                  <a:lnTo>
                    <a:pt x="413" y="986"/>
                  </a:lnTo>
                  <a:lnTo>
                    <a:pt x="417" y="987"/>
                  </a:lnTo>
                  <a:lnTo>
                    <a:pt x="416" y="991"/>
                  </a:lnTo>
                  <a:lnTo>
                    <a:pt x="416" y="993"/>
                  </a:lnTo>
                  <a:lnTo>
                    <a:pt x="413" y="993"/>
                  </a:lnTo>
                  <a:lnTo>
                    <a:pt x="410" y="994"/>
                  </a:lnTo>
                  <a:lnTo>
                    <a:pt x="409" y="992"/>
                  </a:lnTo>
                  <a:lnTo>
                    <a:pt x="407" y="990"/>
                  </a:lnTo>
                  <a:lnTo>
                    <a:pt x="404" y="989"/>
                  </a:lnTo>
                  <a:lnTo>
                    <a:pt x="403" y="984"/>
                  </a:lnTo>
                  <a:lnTo>
                    <a:pt x="404" y="978"/>
                  </a:lnTo>
                  <a:lnTo>
                    <a:pt x="407" y="971"/>
                  </a:lnTo>
                  <a:lnTo>
                    <a:pt x="410" y="965"/>
                  </a:lnTo>
                  <a:lnTo>
                    <a:pt x="408" y="959"/>
                  </a:lnTo>
                  <a:lnTo>
                    <a:pt x="411" y="954"/>
                  </a:lnTo>
                  <a:lnTo>
                    <a:pt x="414" y="947"/>
                  </a:lnTo>
                  <a:lnTo>
                    <a:pt x="417" y="947"/>
                  </a:lnTo>
                  <a:lnTo>
                    <a:pt x="419" y="942"/>
                  </a:lnTo>
                  <a:lnTo>
                    <a:pt x="427" y="913"/>
                  </a:lnTo>
                  <a:lnTo>
                    <a:pt x="429" y="910"/>
                  </a:lnTo>
                  <a:lnTo>
                    <a:pt x="430" y="904"/>
                  </a:lnTo>
                  <a:lnTo>
                    <a:pt x="431" y="909"/>
                  </a:lnTo>
                  <a:lnTo>
                    <a:pt x="432" y="913"/>
                  </a:lnTo>
                  <a:lnTo>
                    <a:pt x="433" y="912"/>
                  </a:lnTo>
                  <a:lnTo>
                    <a:pt x="433" y="896"/>
                  </a:lnTo>
                  <a:lnTo>
                    <a:pt x="432" y="891"/>
                  </a:lnTo>
                  <a:lnTo>
                    <a:pt x="430" y="888"/>
                  </a:lnTo>
                  <a:lnTo>
                    <a:pt x="431" y="885"/>
                  </a:lnTo>
                  <a:lnTo>
                    <a:pt x="431" y="880"/>
                  </a:lnTo>
                  <a:lnTo>
                    <a:pt x="429" y="878"/>
                  </a:lnTo>
                  <a:lnTo>
                    <a:pt x="426" y="876"/>
                  </a:lnTo>
                  <a:lnTo>
                    <a:pt x="428" y="874"/>
                  </a:lnTo>
                  <a:lnTo>
                    <a:pt x="427" y="870"/>
                  </a:lnTo>
                  <a:lnTo>
                    <a:pt x="425" y="868"/>
                  </a:lnTo>
                  <a:lnTo>
                    <a:pt x="427" y="866"/>
                  </a:lnTo>
                  <a:lnTo>
                    <a:pt x="426" y="862"/>
                  </a:lnTo>
                  <a:lnTo>
                    <a:pt x="425" y="860"/>
                  </a:lnTo>
                  <a:lnTo>
                    <a:pt x="422" y="859"/>
                  </a:lnTo>
                  <a:lnTo>
                    <a:pt x="424" y="854"/>
                  </a:lnTo>
                  <a:lnTo>
                    <a:pt x="422" y="849"/>
                  </a:lnTo>
                  <a:lnTo>
                    <a:pt x="422" y="844"/>
                  </a:lnTo>
                  <a:lnTo>
                    <a:pt x="417" y="818"/>
                  </a:lnTo>
                  <a:lnTo>
                    <a:pt x="418" y="810"/>
                  </a:lnTo>
                  <a:lnTo>
                    <a:pt x="418" y="803"/>
                  </a:lnTo>
                  <a:lnTo>
                    <a:pt x="417" y="803"/>
                  </a:lnTo>
                  <a:lnTo>
                    <a:pt x="415" y="796"/>
                  </a:lnTo>
                  <a:lnTo>
                    <a:pt x="415" y="788"/>
                  </a:lnTo>
                  <a:lnTo>
                    <a:pt x="413" y="780"/>
                  </a:lnTo>
                  <a:lnTo>
                    <a:pt x="413" y="775"/>
                  </a:lnTo>
                  <a:lnTo>
                    <a:pt x="410" y="776"/>
                  </a:lnTo>
                  <a:lnTo>
                    <a:pt x="406" y="776"/>
                  </a:lnTo>
                  <a:lnTo>
                    <a:pt x="403" y="781"/>
                  </a:lnTo>
                  <a:lnTo>
                    <a:pt x="400" y="781"/>
                  </a:lnTo>
                  <a:lnTo>
                    <a:pt x="401" y="778"/>
                  </a:lnTo>
                  <a:lnTo>
                    <a:pt x="401" y="775"/>
                  </a:lnTo>
                  <a:lnTo>
                    <a:pt x="397" y="776"/>
                  </a:lnTo>
                  <a:lnTo>
                    <a:pt x="382" y="774"/>
                  </a:lnTo>
                  <a:lnTo>
                    <a:pt x="382" y="770"/>
                  </a:lnTo>
                  <a:lnTo>
                    <a:pt x="385" y="770"/>
                  </a:lnTo>
                  <a:lnTo>
                    <a:pt x="386" y="769"/>
                  </a:lnTo>
                  <a:lnTo>
                    <a:pt x="385" y="767"/>
                  </a:lnTo>
                  <a:lnTo>
                    <a:pt x="388" y="766"/>
                  </a:lnTo>
                  <a:lnTo>
                    <a:pt x="391" y="765"/>
                  </a:lnTo>
                  <a:lnTo>
                    <a:pt x="393" y="769"/>
                  </a:lnTo>
                  <a:lnTo>
                    <a:pt x="395" y="770"/>
                  </a:lnTo>
                  <a:lnTo>
                    <a:pt x="399" y="762"/>
                  </a:lnTo>
                  <a:lnTo>
                    <a:pt x="398" y="760"/>
                  </a:lnTo>
                  <a:lnTo>
                    <a:pt x="401" y="759"/>
                  </a:lnTo>
                  <a:lnTo>
                    <a:pt x="402" y="757"/>
                  </a:lnTo>
                  <a:lnTo>
                    <a:pt x="403" y="756"/>
                  </a:lnTo>
                  <a:lnTo>
                    <a:pt x="403" y="765"/>
                  </a:lnTo>
                  <a:lnTo>
                    <a:pt x="406" y="766"/>
                  </a:lnTo>
                  <a:lnTo>
                    <a:pt x="406" y="770"/>
                  </a:lnTo>
                  <a:lnTo>
                    <a:pt x="407" y="774"/>
                  </a:lnTo>
                  <a:lnTo>
                    <a:pt x="410" y="772"/>
                  </a:lnTo>
                  <a:lnTo>
                    <a:pt x="413" y="772"/>
                  </a:lnTo>
                  <a:lnTo>
                    <a:pt x="414" y="773"/>
                  </a:lnTo>
                  <a:lnTo>
                    <a:pt x="418" y="772"/>
                  </a:lnTo>
                  <a:lnTo>
                    <a:pt x="421" y="762"/>
                  </a:lnTo>
                  <a:lnTo>
                    <a:pt x="419" y="736"/>
                  </a:lnTo>
                  <a:lnTo>
                    <a:pt x="418" y="728"/>
                  </a:lnTo>
                  <a:lnTo>
                    <a:pt x="419" y="723"/>
                  </a:lnTo>
                  <a:lnTo>
                    <a:pt x="418" y="717"/>
                  </a:lnTo>
                  <a:lnTo>
                    <a:pt x="419" y="708"/>
                  </a:lnTo>
                  <a:lnTo>
                    <a:pt x="419" y="693"/>
                  </a:lnTo>
                  <a:lnTo>
                    <a:pt x="422" y="685"/>
                  </a:lnTo>
                  <a:lnTo>
                    <a:pt x="422" y="676"/>
                  </a:lnTo>
                  <a:lnTo>
                    <a:pt x="422" y="667"/>
                  </a:lnTo>
                  <a:lnTo>
                    <a:pt x="425" y="656"/>
                  </a:lnTo>
                  <a:lnTo>
                    <a:pt x="425" y="649"/>
                  </a:lnTo>
                  <a:lnTo>
                    <a:pt x="429" y="614"/>
                  </a:lnTo>
                  <a:lnTo>
                    <a:pt x="426" y="616"/>
                  </a:lnTo>
                  <a:lnTo>
                    <a:pt x="419" y="676"/>
                  </a:lnTo>
                  <a:lnTo>
                    <a:pt x="417" y="684"/>
                  </a:lnTo>
                  <a:lnTo>
                    <a:pt x="414" y="726"/>
                  </a:lnTo>
                  <a:lnTo>
                    <a:pt x="418" y="744"/>
                  </a:lnTo>
                  <a:lnTo>
                    <a:pt x="417" y="761"/>
                  </a:lnTo>
                  <a:lnTo>
                    <a:pt x="417" y="765"/>
                  </a:lnTo>
                  <a:lnTo>
                    <a:pt x="416" y="769"/>
                  </a:lnTo>
                  <a:lnTo>
                    <a:pt x="414" y="769"/>
                  </a:lnTo>
                  <a:lnTo>
                    <a:pt x="414" y="766"/>
                  </a:lnTo>
                  <a:lnTo>
                    <a:pt x="415" y="750"/>
                  </a:lnTo>
                  <a:lnTo>
                    <a:pt x="413" y="732"/>
                  </a:lnTo>
                  <a:lnTo>
                    <a:pt x="411" y="720"/>
                  </a:lnTo>
                  <a:lnTo>
                    <a:pt x="413" y="714"/>
                  </a:lnTo>
                  <a:lnTo>
                    <a:pt x="411" y="711"/>
                  </a:lnTo>
                  <a:lnTo>
                    <a:pt x="408" y="716"/>
                  </a:lnTo>
                  <a:lnTo>
                    <a:pt x="407" y="722"/>
                  </a:lnTo>
                  <a:lnTo>
                    <a:pt x="406" y="720"/>
                  </a:lnTo>
                  <a:lnTo>
                    <a:pt x="406" y="717"/>
                  </a:lnTo>
                  <a:lnTo>
                    <a:pt x="405" y="716"/>
                  </a:lnTo>
                  <a:lnTo>
                    <a:pt x="403" y="713"/>
                  </a:lnTo>
                  <a:lnTo>
                    <a:pt x="405" y="707"/>
                  </a:lnTo>
                  <a:lnTo>
                    <a:pt x="403" y="704"/>
                  </a:lnTo>
                  <a:lnTo>
                    <a:pt x="405" y="700"/>
                  </a:lnTo>
                  <a:lnTo>
                    <a:pt x="407" y="702"/>
                  </a:lnTo>
                  <a:lnTo>
                    <a:pt x="409" y="704"/>
                  </a:lnTo>
                  <a:lnTo>
                    <a:pt x="421" y="646"/>
                  </a:lnTo>
                  <a:lnTo>
                    <a:pt x="419" y="620"/>
                  </a:lnTo>
                  <a:lnTo>
                    <a:pt x="415" y="620"/>
                  </a:lnTo>
                  <a:lnTo>
                    <a:pt x="413" y="625"/>
                  </a:lnTo>
                  <a:lnTo>
                    <a:pt x="411" y="631"/>
                  </a:lnTo>
                  <a:lnTo>
                    <a:pt x="414" y="634"/>
                  </a:lnTo>
                  <a:lnTo>
                    <a:pt x="414" y="639"/>
                  </a:lnTo>
                  <a:lnTo>
                    <a:pt x="413" y="644"/>
                  </a:lnTo>
                  <a:lnTo>
                    <a:pt x="411" y="649"/>
                  </a:lnTo>
                  <a:lnTo>
                    <a:pt x="410" y="646"/>
                  </a:lnTo>
                  <a:lnTo>
                    <a:pt x="409" y="644"/>
                  </a:lnTo>
                  <a:lnTo>
                    <a:pt x="409" y="641"/>
                  </a:lnTo>
                  <a:lnTo>
                    <a:pt x="410" y="637"/>
                  </a:lnTo>
                  <a:lnTo>
                    <a:pt x="410" y="635"/>
                  </a:lnTo>
                  <a:lnTo>
                    <a:pt x="407" y="632"/>
                  </a:lnTo>
                  <a:lnTo>
                    <a:pt x="408" y="630"/>
                  </a:lnTo>
                  <a:lnTo>
                    <a:pt x="409" y="628"/>
                  </a:lnTo>
                  <a:lnTo>
                    <a:pt x="404" y="624"/>
                  </a:lnTo>
                  <a:lnTo>
                    <a:pt x="403" y="623"/>
                  </a:lnTo>
                  <a:lnTo>
                    <a:pt x="404" y="621"/>
                  </a:lnTo>
                  <a:lnTo>
                    <a:pt x="409" y="620"/>
                  </a:lnTo>
                  <a:lnTo>
                    <a:pt x="403" y="614"/>
                  </a:lnTo>
                  <a:lnTo>
                    <a:pt x="401" y="607"/>
                  </a:lnTo>
                  <a:lnTo>
                    <a:pt x="401" y="599"/>
                  </a:lnTo>
                  <a:lnTo>
                    <a:pt x="403" y="595"/>
                  </a:lnTo>
                  <a:lnTo>
                    <a:pt x="403" y="590"/>
                  </a:lnTo>
                  <a:lnTo>
                    <a:pt x="402" y="587"/>
                  </a:lnTo>
                  <a:lnTo>
                    <a:pt x="401" y="584"/>
                  </a:lnTo>
                  <a:lnTo>
                    <a:pt x="398" y="584"/>
                  </a:lnTo>
                  <a:lnTo>
                    <a:pt x="397" y="583"/>
                  </a:lnTo>
                  <a:lnTo>
                    <a:pt x="395" y="582"/>
                  </a:lnTo>
                  <a:lnTo>
                    <a:pt x="395" y="575"/>
                  </a:lnTo>
                  <a:lnTo>
                    <a:pt x="397" y="576"/>
                  </a:lnTo>
                  <a:lnTo>
                    <a:pt x="399" y="575"/>
                  </a:lnTo>
                  <a:lnTo>
                    <a:pt x="400" y="571"/>
                  </a:lnTo>
                  <a:lnTo>
                    <a:pt x="403" y="574"/>
                  </a:lnTo>
                  <a:lnTo>
                    <a:pt x="409" y="574"/>
                  </a:lnTo>
                  <a:lnTo>
                    <a:pt x="411" y="581"/>
                  </a:lnTo>
                  <a:lnTo>
                    <a:pt x="414" y="585"/>
                  </a:lnTo>
                  <a:lnTo>
                    <a:pt x="414" y="588"/>
                  </a:lnTo>
                  <a:lnTo>
                    <a:pt x="413" y="590"/>
                  </a:lnTo>
                  <a:lnTo>
                    <a:pt x="417" y="590"/>
                  </a:lnTo>
                  <a:lnTo>
                    <a:pt x="418" y="586"/>
                  </a:lnTo>
                  <a:lnTo>
                    <a:pt x="418" y="576"/>
                  </a:lnTo>
                  <a:lnTo>
                    <a:pt x="419" y="576"/>
                  </a:lnTo>
                  <a:lnTo>
                    <a:pt x="421" y="566"/>
                  </a:lnTo>
                  <a:lnTo>
                    <a:pt x="419" y="562"/>
                  </a:lnTo>
                  <a:lnTo>
                    <a:pt x="421" y="560"/>
                  </a:lnTo>
                  <a:lnTo>
                    <a:pt x="421" y="552"/>
                  </a:lnTo>
                  <a:lnTo>
                    <a:pt x="418" y="552"/>
                  </a:lnTo>
                  <a:lnTo>
                    <a:pt x="418" y="549"/>
                  </a:lnTo>
                  <a:lnTo>
                    <a:pt x="414" y="544"/>
                  </a:lnTo>
                  <a:lnTo>
                    <a:pt x="413" y="539"/>
                  </a:lnTo>
                  <a:lnTo>
                    <a:pt x="414" y="534"/>
                  </a:lnTo>
                  <a:lnTo>
                    <a:pt x="414" y="530"/>
                  </a:lnTo>
                  <a:lnTo>
                    <a:pt x="417" y="530"/>
                  </a:lnTo>
                  <a:lnTo>
                    <a:pt x="419" y="535"/>
                  </a:lnTo>
                  <a:lnTo>
                    <a:pt x="421" y="539"/>
                  </a:lnTo>
                  <a:lnTo>
                    <a:pt x="425" y="535"/>
                  </a:lnTo>
                  <a:lnTo>
                    <a:pt x="421" y="532"/>
                  </a:lnTo>
                  <a:lnTo>
                    <a:pt x="426" y="528"/>
                  </a:lnTo>
                  <a:lnTo>
                    <a:pt x="429" y="530"/>
                  </a:lnTo>
                  <a:lnTo>
                    <a:pt x="433" y="526"/>
                  </a:lnTo>
                  <a:lnTo>
                    <a:pt x="429" y="523"/>
                  </a:lnTo>
                  <a:lnTo>
                    <a:pt x="424" y="521"/>
                  </a:lnTo>
                  <a:lnTo>
                    <a:pt x="425" y="517"/>
                  </a:lnTo>
                  <a:lnTo>
                    <a:pt x="422" y="519"/>
                  </a:lnTo>
                  <a:lnTo>
                    <a:pt x="419" y="517"/>
                  </a:lnTo>
                  <a:lnTo>
                    <a:pt x="419" y="514"/>
                  </a:lnTo>
                  <a:lnTo>
                    <a:pt x="421" y="510"/>
                  </a:lnTo>
                  <a:lnTo>
                    <a:pt x="419" y="508"/>
                  </a:lnTo>
                  <a:lnTo>
                    <a:pt x="422" y="506"/>
                  </a:lnTo>
                  <a:lnTo>
                    <a:pt x="419" y="503"/>
                  </a:lnTo>
                  <a:lnTo>
                    <a:pt x="421" y="498"/>
                  </a:lnTo>
                  <a:lnTo>
                    <a:pt x="422" y="496"/>
                  </a:lnTo>
                  <a:lnTo>
                    <a:pt x="422" y="492"/>
                  </a:lnTo>
                  <a:lnTo>
                    <a:pt x="421" y="490"/>
                  </a:lnTo>
                  <a:lnTo>
                    <a:pt x="422" y="484"/>
                  </a:lnTo>
                  <a:lnTo>
                    <a:pt x="424" y="479"/>
                  </a:lnTo>
                  <a:lnTo>
                    <a:pt x="421" y="480"/>
                  </a:lnTo>
                  <a:lnTo>
                    <a:pt x="419" y="482"/>
                  </a:lnTo>
                  <a:lnTo>
                    <a:pt x="416" y="482"/>
                  </a:lnTo>
                  <a:lnTo>
                    <a:pt x="414" y="486"/>
                  </a:lnTo>
                  <a:lnTo>
                    <a:pt x="413" y="486"/>
                  </a:lnTo>
                  <a:lnTo>
                    <a:pt x="411" y="483"/>
                  </a:lnTo>
                  <a:lnTo>
                    <a:pt x="413" y="468"/>
                  </a:lnTo>
                  <a:lnTo>
                    <a:pt x="416" y="467"/>
                  </a:lnTo>
                  <a:lnTo>
                    <a:pt x="416" y="470"/>
                  </a:lnTo>
                  <a:lnTo>
                    <a:pt x="419" y="474"/>
                  </a:lnTo>
                  <a:lnTo>
                    <a:pt x="421" y="476"/>
                  </a:lnTo>
                  <a:lnTo>
                    <a:pt x="423" y="474"/>
                  </a:lnTo>
                  <a:lnTo>
                    <a:pt x="426" y="469"/>
                  </a:lnTo>
                  <a:lnTo>
                    <a:pt x="423" y="469"/>
                  </a:lnTo>
                  <a:lnTo>
                    <a:pt x="421" y="466"/>
                  </a:lnTo>
                  <a:lnTo>
                    <a:pt x="421" y="462"/>
                  </a:lnTo>
                  <a:lnTo>
                    <a:pt x="418" y="462"/>
                  </a:lnTo>
                  <a:lnTo>
                    <a:pt x="418" y="464"/>
                  </a:lnTo>
                  <a:lnTo>
                    <a:pt x="413" y="462"/>
                  </a:lnTo>
                  <a:lnTo>
                    <a:pt x="411" y="459"/>
                  </a:lnTo>
                  <a:lnTo>
                    <a:pt x="413" y="457"/>
                  </a:lnTo>
                  <a:lnTo>
                    <a:pt x="421" y="457"/>
                  </a:lnTo>
                  <a:lnTo>
                    <a:pt x="419" y="454"/>
                  </a:lnTo>
                  <a:lnTo>
                    <a:pt x="421" y="451"/>
                  </a:lnTo>
                  <a:lnTo>
                    <a:pt x="419" y="448"/>
                  </a:lnTo>
                  <a:lnTo>
                    <a:pt x="417" y="447"/>
                  </a:lnTo>
                  <a:lnTo>
                    <a:pt x="414" y="446"/>
                  </a:lnTo>
                  <a:lnTo>
                    <a:pt x="414" y="444"/>
                  </a:lnTo>
                  <a:lnTo>
                    <a:pt x="415" y="442"/>
                  </a:lnTo>
                  <a:lnTo>
                    <a:pt x="416" y="442"/>
                  </a:lnTo>
                  <a:lnTo>
                    <a:pt x="413" y="439"/>
                  </a:lnTo>
                  <a:lnTo>
                    <a:pt x="415" y="434"/>
                  </a:lnTo>
                  <a:lnTo>
                    <a:pt x="427" y="439"/>
                  </a:lnTo>
                  <a:lnTo>
                    <a:pt x="433" y="439"/>
                  </a:lnTo>
                  <a:lnTo>
                    <a:pt x="434" y="442"/>
                  </a:lnTo>
                  <a:lnTo>
                    <a:pt x="433" y="446"/>
                  </a:lnTo>
                  <a:lnTo>
                    <a:pt x="437" y="451"/>
                  </a:lnTo>
                  <a:lnTo>
                    <a:pt x="443" y="450"/>
                  </a:lnTo>
                  <a:lnTo>
                    <a:pt x="444" y="456"/>
                  </a:lnTo>
                  <a:lnTo>
                    <a:pt x="444" y="457"/>
                  </a:lnTo>
                  <a:lnTo>
                    <a:pt x="445" y="459"/>
                  </a:lnTo>
                  <a:lnTo>
                    <a:pt x="449" y="457"/>
                  </a:lnTo>
                  <a:lnTo>
                    <a:pt x="451" y="452"/>
                  </a:lnTo>
                  <a:lnTo>
                    <a:pt x="449" y="452"/>
                  </a:lnTo>
                  <a:lnTo>
                    <a:pt x="447" y="450"/>
                  </a:lnTo>
                  <a:lnTo>
                    <a:pt x="445" y="447"/>
                  </a:lnTo>
                  <a:lnTo>
                    <a:pt x="447" y="444"/>
                  </a:lnTo>
                  <a:lnTo>
                    <a:pt x="447" y="442"/>
                  </a:lnTo>
                  <a:lnTo>
                    <a:pt x="450" y="444"/>
                  </a:lnTo>
                  <a:lnTo>
                    <a:pt x="452" y="444"/>
                  </a:lnTo>
                  <a:lnTo>
                    <a:pt x="454" y="442"/>
                  </a:lnTo>
                  <a:lnTo>
                    <a:pt x="453" y="436"/>
                  </a:lnTo>
                  <a:lnTo>
                    <a:pt x="451" y="434"/>
                  </a:lnTo>
                  <a:lnTo>
                    <a:pt x="450" y="431"/>
                  </a:lnTo>
                  <a:lnTo>
                    <a:pt x="450" y="426"/>
                  </a:lnTo>
                  <a:lnTo>
                    <a:pt x="447" y="420"/>
                  </a:lnTo>
                  <a:lnTo>
                    <a:pt x="448" y="417"/>
                  </a:lnTo>
                  <a:lnTo>
                    <a:pt x="450" y="414"/>
                  </a:lnTo>
                  <a:lnTo>
                    <a:pt x="453" y="416"/>
                  </a:lnTo>
                  <a:lnTo>
                    <a:pt x="460" y="426"/>
                  </a:lnTo>
                  <a:lnTo>
                    <a:pt x="465" y="425"/>
                  </a:lnTo>
                  <a:lnTo>
                    <a:pt x="471" y="431"/>
                  </a:lnTo>
                  <a:lnTo>
                    <a:pt x="469" y="435"/>
                  </a:lnTo>
                  <a:lnTo>
                    <a:pt x="465" y="452"/>
                  </a:lnTo>
                  <a:lnTo>
                    <a:pt x="459" y="463"/>
                  </a:lnTo>
                  <a:lnTo>
                    <a:pt x="452" y="482"/>
                  </a:lnTo>
                  <a:lnTo>
                    <a:pt x="450" y="492"/>
                  </a:lnTo>
                  <a:lnTo>
                    <a:pt x="444" y="509"/>
                  </a:lnTo>
                  <a:lnTo>
                    <a:pt x="441" y="521"/>
                  </a:lnTo>
                  <a:lnTo>
                    <a:pt x="443" y="522"/>
                  </a:lnTo>
                  <a:lnTo>
                    <a:pt x="455" y="488"/>
                  </a:lnTo>
                  <a:lnTo>
                    <a:pt x="470" y="457"/>
                  </a:lnTo>
                  <a:lnTo>
                    <a:pt x="474" y="447"/>
                  </a:lnTo>
                  <a:lnTo>
                    <a:pt x="483" y="431"/>
                  </a:lnTo>
                  <a:lnTo>
                    <a:pt x="489" y="418"/>
                  </a:lnTo>
                  <a:lnTo>
                    <a:pt x="496" y="409"/>
                  </a:lnTo>
                  <a:lnTo>
                    <a:pt x="501" y="382"/>
                  </a:lnTo>
                  <a:lnTo>
                    <a:pt x="506" y="368"/>
                  </a:lnTo>
                  <a:lnTo>
                    <a:pt x="506" y="360"/>
                  </a:lnTo>
                  <a:lnTo>
                    <a:pt x="511" y="335"/>
                  </a:lnTo>
                  <a:lnTo>
                    <a:pt x="511" y="318"/>
                  </a:lnTo>
                  <a:lnTo>
                    <a:pt x="509" y="317"/>
                  </a:lnTo>
                  <a:lnTo>
                    <a:pt x="495" y="322"/>
                  </a:lnTo>
                  <a:lnTo>
                    <a:pt x="469" y="342"/>
                  </a:lnTo>
                  <a:lnTo>
                    <a:pt x="458" y="337"/>
                  </a:lnTo>
                  <a:lnTo>
                    <a:pt x="439" y="305"/>
                  </a:lnTo>
                  <a:lnTo>
                    <a:pt x="440" y="323"/>
                  </a:lnTo>
                  <a:lnTo>
                    <a:pt x="426" y="312"/>
                  </a:lnTo>
                  <a:lnTo>
                    <a:pt x="426" y="309"/>
                  </a:lnTo>
                  <a:lnTo>
                    <a:pt x="411" y="304"/>
                  </a:lnTo>
                  <a:lnTo>
                    <a:pt x="423" y="316"/>
                  </a:lnTo>
                  <a:lnTo>
                    <a:pt x="416" y="312"/>
                  </a:lnTo>
                  <a:lnTo>
                    <a:pt x="321" y="300"/>
                  </a:lnTo>
                  <a:lnTo>
                    <a:pt x="320" y="282"/>
                  </a:lnTo>
                  <a:lnTo>
                    <a:pt x="285" y="279"/>
                  </a:lnTo>
                  <a:lnTo>
                    <a:pt x="261" y="280"/>
                  </a:lnTo>
                  <a:lnTo>
                    <a:pt x="259" y="279"/>
                  </a:lnTo>
                  <a:lnTo>
                    <a:pt x="241" y="262"/>
                  </a:lnTo>
                  <a:lnTo>
                    <a:pt x="223" y="255"/>
                  </a:lnTo>
                  <a:lnTo>
                    <a:pt x="207" y="248"/>
                  </a:lnTo>
                  <a:lnTo>
                    <a:pt x="199" y="245"/>
                  </a:lnTo>
                  <a:lnTo>
                    <a:pt x="189" y="245"/>
                  </a:lnTo>
                  <a:lnTo>
                    <a:pt x="175" y="234"/>
                  </a:lnTo>
                  <a:lnTo>
                    <a:pt x="174" y="213"/>
                  </a:lnTo>
                  <a:lnTo>
                    <a:pt x="157" y="202"/>
                  </a:lnTo>
                  <a:lnTo>
                    <a:pt x="157" y="188"/>
                  </a:lnTo>
                  <a:lnTo>
                    <a:pt x="149" y="174"/>
                  </a:lnTo>
                  <a:lnTo>
                    <a:pt x="139" y="185"/>
                  </a:lnTo>
                  <a:lnTo>
                    <a:pt x="135" y="174"/>
                  </a:lnTo>
                  <a:lnTo>
                    <a:pt x="138" y="160"/>
                  </a:lnTo>
                  <a:lnTo>
                    <a:pt x="128" y="142"/>
                  </a:lnTo>
                  <a:lnTo>
                    <a:pt x="117" y="132"/>
                  </a:lnTo>
                  <a:lnTo>
                    <a:pt x="117" y="81"/>
                  </a:lnTo>
                  <a:lnTo>
                    <a:pt x="110" y="70"/>
                  </a:lnTo>
                  <a:lnTo>
                    <a:pt x="106" y="42"/>
                  </a:lnTo>
                  <a:lnTo>
                    <a:pt x="105" y="17"/>
                  </a:lnTo>
                  <a:lnTo>
                    <a:pt x="61" y="0"/>
                  </a:lnTo>
                  <a:lnTo>
                    <a:pt x="45" y="19"/>
                  </a:lnTo>
                  <a:lnTo>
                    <a:pt x="32" y="32"/>
                  </a:lnTo>
                  <a:lnTo>
                    <a:pt x="41" y="46"/>
                  </a:lnTo>
                  <a:lnTo>
                    <a:pt x="56" y="54"/>
                  </a:lnTo>
                  <a:lnTo>
                    <a:pt x="57" y="70"/>
                  </a:lnTo>
                  <a:lnTo>
                    <a:pt x="61" y="76"/>
                  </a:lnTo>
                  <a:lnTo>
                    <a:pt x="61" y="87"/>
                  </a:lnTo>
                  <a:lnTo>
                    <a:pt x="71" y="110"/>
                  </a:lnTo>
                  <a:lnTo>
                    <a:pt x="74" y="112"/>
                  </a:lnTo>
                  <a:lnTo>
                    <a:pt x="74" y="116"/>
                  </a:lnTo>
                  <a:lnTo>
                    <a:pt x="77" y="117"/>
                  </a:lnTo>
                  <a:lnTo>
                    <a:pt x="76" y="132"/>
                  </a:lnTo>
                  <a:lnTo>
                    <a:pt x="70" y="137"/>
                  </a:lnTo>
                  <a:lnTo>
                    <a:pt x="67" y="140"/>
                  </a:lnTo>
                  <a:lnTo>
                    <a:pt x="65" y="143"/>
                  </a:lnTo>
                  <a:lnTo>
                    <a:pt x="64" y="147"/>
                  </a:lnTo>
                  <a:lnTo>
                    <a:pt x="63" y="149"/>
                  </a:lnTo>
                  <a:lnTo>
                    <a:pt x="73" y="152"/>
                  </a:lnTo>
                  <a:lnTo>
                    <a:pt x="78" y="152"/>
                  </a:lnTo>
                  <a:lnTo>
                    <a:pt x="85" y="158"/>
                  </a:lnTo>
                  <a:lnTo>
                    <a:pt x="87" y="160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2" y="172"/>
                  </a:lnTo>
                  <a:lnTo>
                    <a:pt x="81" y="174"/>
                  </a:lnTo>
                  <a:lnTo>
                    <a:pt x="82" y="182"/>
                  </a:lnTo>
                  <a:lnTo>
                    <a:pt x="79" y="197"/>
                  </a:lnTo>
                  <a:lnTo>
                    <a:pt x="97" y="198"/>
                  </a:lnTo>
                  <a:lnTo>
                    <a:pt x="102" y="200"/>
                  </a:lnTo>
                  <a:lnTo>
                    <a:pt x="113" y="202"/>
                  </a:lnTo>
                  <a:lnTo>
                    <a:pt x="117" y="204"/>
                  </a:lnTo>
                  <a:lnTo>
                    <a:pt x="120" y="206"/>
                  </a:lnTo>
                  <a:lnTo>
                    <a:pt x="121" y="209"/>
                  </a:lnTo>
                  <a:lnTo>
                    <a:pt x="121" y="212"/>
                  </a:lnTo>
                  <a:lnTo>
                    <a:pt x="119" y="214"/>
                  </a:lnTo>
                  <a:lnTo>
                    <a:pt x="120" y="215"/>
                  </a:lnTo>
                  <a:lnTo>
                    <a:pt x="118" y="218"/>
                  </a:lnTo>
                  <a:lnTo>
                    <a:pt x="119" y="221"/>
                  </a:lnTo>
                  <a:lnTo>
                    <a:pt x="120" y="224"/>
                  </a:lnTo>
                  <a:lnTo>
                    <a:pt x="128" y="230"/>
                  </a:lnTo>
                  <a:lnTo>
                    <a:pt x="125" y="248"/>
                  </a:lnTo>
                  <a:lnTo>
                    <a:pt x="125" y="252"/>
                  </a:lnTo>
                  <a:lnTo>
                    <a:pt x="128" y="264"/>
                  </a:lnTo>
                  <a:lnTo>
                    <a:pt x="135" y="265"/>
                  </a:lnTo>
                  <a:lnTo>
                    <a:pt x="138" y="264"/>
                  </a:lnTo>
                  <a:lnTo>
                    <a:pt x="143" y="269"/>
                  </a:lnTo>
                  <a:lnTo>
                    <a:pt x="144" y="271"/>
                  </a:lnTo>
                  <a:lnTo>
                    <a:pt x="157" y="282"/>
                  </a:lnTo>
                  <a:lnTo>
                    <a:pt x="159" y="285"/>
                  </a:lnTo>
                  <a:lnTo>
                    <a:pt x="163" y="288"/>
                  </a:lnTo>
                  <a:lnTo>
                    <a:pt x="171" y="312"/>
                  </a:lnTo>
                  <a:lnTo>
                    <a:pt x="196" y="310"/>
                  </a:lnTo>
                  <a:lnTo>
                    <a:pt x="201" y="311"/>
                  </a:lnTo>
                  <a:lnTo>
                    <a:pt x="210" y="324"/>
                  </a:lnTo>
                  <a:lnTo>
                    <a:pt x="213" y="327"/>
                  </a:lnTo>
                  <a:lnTo>
                    <a:pt x="217" y="328"/>
                  </a:lnTo>
                  <a:lnTo>
                    <a:pt x="225" y="321"/>
                  </a:lnTo>
                  <a:lnTo>
                    <a:pt x="231" y="317"/>
                  </a:lnTo>
                  <a:lnTo>
                    <a:pt x="237" y="316"/>
                  </a:lnTo>
                  <a:lnTo>
                    <a:pt x="263" y="317"/>
                  </a:lnTo>
                  <a:lnTo>
                    <a:pt x="268" y="320"/>
                  </a:lnTo>
                  <a:lnTo>
                    <a:pt x="271" y="336"/>
                  </a:lnTo>
                  <a:lnTo>
                    <a:pt x="270" y="349"/>
                  </a:lnTo>
                  <a:lnTo>
                    <a:pt x="271" y="364"/>
                  </a:lnTo>
                  <a:lnTo>
                    <a:pt x="271" y="390"/>
                  </a:lnTo>
                  <a:lnTo>
                    <a:pt x="271" y="394"/>
                  </a:lnTo>
                  <a:lnTo>
                    <a:pt x="274" y="420"/>
                  </a:lnTo>
                  <a:lnTo>
                    <a:pt x="295" y="421"/>
                  </a:lnTo>
                  <a:lnTo>
                    <a:pt x="301" y="422"/>
                  </a:lnTo>
                  <a:lnTo>
                    <a:pt x="300" y="433"/>
                  </a:lnTo>
                  <a:lnTo>
                    <a:pt x="235" y="48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45" name="Freeform 74"/>
            <p:cNvSpPr>
              <a:spLocks/>
            </p:cNvSpPr>
            <p:nvPr/>
          </p:nvSpPr>
          <p:spPr bwMode="auto">
            <a:xfrm>
              <a:off x="3185" y="2363"/>
              <a:ext cx="409" cy="528"/>
            </a:xfrm>
            <a:custGeom>
              <a:avLst/>
              <a:gdLst/>
              <a:ahLst/>
              <a:cxnLst>
                <a:cxn ang="0">
                  <a:pos x="88" y="288"/>
                </a:cxn>
                <a:cxn ang="0">
                  <a:pos x="82" y="237"/>
                </a:cxn>
                <a:cxn ang="0">
                  <a:pos x="124" y="191"/>
                </a:cxn>
                <a:cxn ang="0">
                  <a:pos x="156" y="153"/>
                </a:cxn>
                <a:cxn ang="0">
                  <a:pos x="214" y="141"/>
                </a:cxn>
                <a:cxn ang="0">
                  <a:pos x="293" y="146"/>
                </a:cxn>
                <a:cxn ang="0">
                  <a:pos x="332" y="79"/>
                </a:cxn>
                <a:cxn ang="0">
                  <a:pos x="308" y="9"/>
                </a:cxn>
                <a:cxn ang="0">
                  <a:pos x="412" y="17"/>
                </a:cxn>
                <a:cxn ang="0">
                  <a:pos x="456" y="30"/>
                </a:cxn>
                <a:cxn ang="0">
                  <a:pos x="480" y="46"/>
                </a:cxn>
                <a:cxn ang="0">
                  <a:pos x="489" y="71"/>
                </a:cxn>
                <a:cxn ang="0">
                  <a:pos x="530" y="68"/>
                </a:cxn>
                <a:cxn ang="0">
                  <a:pos x="567" y="105"/>
                </a:cxn>
                <a:cxn ang="0">
                  <a:pos x="611" y="114"/>
                </a:cxn>
                <a:cxn ang="0">
                  <a:pos x="611" y="135"/>
                </a:cxn>
                <a:cxn ang="0">
                  <a:pos x="578" y="177"/>
                </a:cxn>
                <a:cxn ang="0">
                  <a:pos x="545" y="192"/>
                </a:cxn>
                <a:cxn ang="0">
                  <a:pos x="527" y="252"/>
                </a:cxn>
                <a:cxn ang="0">
                  <a:pos x="457" y="328"/>
                </a:cxn>
                <a:cxn ang="0">
                  <a:pos x="398" y="340"/>
                </a:cxn>
                <a:cxn ang="0">
                  <a:pos x="354" y="368"/>
                </a:cxn>
                <a:cxn ang="0">
                  <a:pos x="371" y="403"/>
                </a:cxn>
                <a:cxn ang="0">
                  <a:pos x="386" y="450"/>
                </a:cxn>
                <a:cxn ang="0">
                  <a:pos x="415" y="471"/>
                </a:cxn>
                <a:cxn ang="0">
                  <a:pos x="443" y="493"/>
                </a:cxn>
                <a:cxn ang="0">
                  <a:pos x="460" y="500"/>
                </a:cxn>
                <a:cxn ang="0">
                  <a:pos x="488" y="497"/>
                </a:cxn>
                <a:cxn ang="0">
                  <a:pos x="510" y="460"/>
                </a:cxn>
                <a:cxn ang="0">
                  <a:pos x="534" y="476"/>
                </a:cxn>
                <a:cxn ang="0">
                  <a:pos x="529" y="520"/>
                </a:cxn>
                <a:cxn ang="0">
                  <a:pos x="535" y="548"/>
                </a:cxn>
                <a:cxn ang="0">
                  <a:pos x="535" y="575"/>
                </a:cxn>
                <a:cxn ang="0">
                  <a:pos x="523" y="635"/>
                </a:cxn>
                <a:cxn ang="0">
                  <a:pos x="496" y="638"/>
                </a:cxn>
                <a:cxn ang="0">
                  <a:pos x="436" y="609"/>
                </a:cxn>
                <a:cxn ang="0">
                  <a:pos x="409" y="564"/>
                </a:cxn>
                <a:cxn ang="0">
                  <a:pos x="380" y="532"/>
                </a:cxn>
                <a:cxn ang="0">
                  <a:pos x="340" y="544"/>
                </a:cxn>
                <a:cxn ang="0">
                  <a:pos x="301" y="568"/>
                </a:cxn>
                <a:cxn ang="0">
                  <a:pos x="252" y="608"/>
                </a:cxn>
                <a:cxn ang="0">
                  <a:pos x="284" y="692"/>
                </a:cxn>
                <a:cxn ang="0">
                  <a:pos x="300" y="727"/>
                </a:cxn>
                <a:cxn ang="0">
                  <a:pos x="290" y="734"/>
                </a:cxn>
                <a:cxn ang="0">
                  <a:pos x="238" y="756"/>
                </a:cxn>
                <a:cxn ang="0">
                  <a:pos x="216" y="792"/>
                </a:cxn>
                <a:cxn ang="0">
                  <a:pos x="165" y="781"/>
                </a:cxn>
                <a:cxn ang="0">
                  <a:pos x="122" y="764"/>
                </a:cxn>
                <a:cxn ang="0">
                  <a:pos x="113" y="706"/>
                </a:cxn>
                <a:cxn ang="0">
                  <a:pos x="142" y="666"/>
                </a:cxn>
                <a:cxn ang="0">
                  <a:pos x="204" y="624"/>
                </a:cxn>
                <a:cxn ang="0">
                  <a:pos x="216" y="594"/>
                </a:cxn>
                <a:cxn ang="0">
                  <a:pos x="218" y="558"/>
                </a:cxn>
                <a:cxn ang="0">
                  <a:pos x="192" y="534"/>
                </a:cxn>
                <a:cxn ang="0">
                  <a:pos x="178" y="567"/>
                </a:cxn>
                <a:cxn ang="0">
                  <a:pos x="136" y="595"/>
                </a:cxn>
                <a:cxn ang="0">
                  <a:pos x="113" y="510"/>
                </a:cxn>
                <a:cxn ang="0">
                  <a:pos x="85" y="539"/>
                </a:cxn>
                <a:cxn ang="0">
                  <a:pos x="100" y="502"/>
                </a:cxn>
                <a:cxn ang="0">
                  <a:pos x="72" y="539"/>
                </a:cxn>
                <a:cxn ang="0">
                  <a:pos x="22" y="513"/>
                </a:cxn>
                <a:cxn ang="0">
                  <a:pos x="26" y="387"/>
                </a:cxn>
                <a:cxn ang="0">
                  <a:pos x="42" y="320"/>
                </a:cxn>
              </a:cxnLst>
              <a:rect l="0" t="0" r="r" b="b"/>
              <a:pathLst>
                <a:path w="615" h="795">
                  <a:moveTo>
                    <a:pt x="48" y="314"/>
                  </a:moveTo>
                  <a:lnTo>
                    <a:pt x="61" y="302"/>
                  </a:lnTo>
                  <a:lnTo>
                    <a:pt x="62" y="296"/>
                  </a:lnTo>
                  <a:lnTo>
                    <a:pt x="65" y="292"/>
                  </a:lnTo>
                  <a:lnTo>
                    <a:pt x="85" y="291"/>
                  </a:lnTo>
                  <a:lnTo>
                    <a:pt x="88" y="288"/>
                  </a:lnTo>
                  <a:lnTo>
                    <a:pt x="86" y="286"/>
                  </a:lnTo>
                  <a:lnTo>
                    <a:pt x="82" y="281"/>
                  </a:lnTo>
                  <a:lnTo>
                    <a:pt x="80" y="276"/>
                  </a:lnTo>
                  <a:lnTo>
                    <a:pt x="82" y="259"/>
                  </a:lnTo>
                  <a:lnTo>
                    <a:pt x="79" y="244"/>
                  </a:lnTo>
                  <a:lnTo>
                    <a:pt x="82" y="237"/>
                  </a:lnTo>
                  <a:lnTo>
                    <a:pt x="86" y="220"/>
                  </a:lnTo>
                  <a:lnTo>
                    <a:pt x="91" y="212"/>
                  </a:lnTo>
                  <a:lnTo>
                    <a:pt x="112" y="201"/>
                  </a:lnTo>
                  <a:lnTo>
                    <a:pt x="117" y="202"/>
                  </a:lnTo>
                  <a:lnTo>
                    <a:pt x="120" y="196"/>
                  </a:lnTo>
                  <a:lnTo>
                    <a:pt x="124" y="191"/>
                  </a:lnTo>
                  <a:lnTo>
                    <a:pt x="134" y="177"/>
                  </a:lnTo>
                  <a:lnTo>
                    <a:pt x="136" y="173"/>
                  </a:lnTo>
                  <a:lnTo>
                    <a:pt x="141" y="168"/>
                  </a:lnTo>
                  <a:lnTo>
                    <a:pt x="152" y="162"/>
                  </a:lnTo>
                  <a:lnTo>
                    <a:pt x="156" y="160"/>
                  </a:lnTo>
                  <a:lnTo>
                    <a:pt x="156" y="153"/>
                  </a:lnTo>
                  <a:lnTo>
                    <a:pt x="157" y="146"/>
                  </a:lnTo>
                  <a:lnTo>
                    <a:pt x="160" y="141"/>
                  </a:lnTo>
                  <a:lnTo>
                    <a:pt x="178" y="137"/>
                  </a:lnTo>
                  <a:lnTo>
                    <a:pt x="188" y="138"/>
                  </a:lnTo>
                  <a:lnTo>
                    <a:pt x="195" y="139"/>
                  </a:lnTo>
                  <a:lnTo>
                    <a:pt x="214" y="141"/>
                  </a:lnTo>
                  <a:lnTo>
                    <a:pt x="237" y="146"/>
                  </a:lnTo>
                  <a:lnTo>
                    <a:pt x="261" y="146"/>
                  </a:lnTo>
                  <a:lnTo>
                    <a:pt x="268" y="149"/>
                  </a:lnTo>
                  <a:lnTo>
                    <a:pt x="273" y="154"/>
                  </a:lnTo>
                  <a:lnTo>
                    <a:pt x="281" y="148"/>
                  </a:lnTo>
                  <a:lnTo>
                    <a:pt x="293" y="146"/>
                  </a:lnTo>
                  <a:lnTo>
                    <a:pt x="304" y="146"/>
                  </a:lnTo>
                  <a:lnTo>
                    <a:pt x="318" y="144"/>
                  </a:lnTo>
                  <a:lnTo>
                    <a:pt x="328" y="146"/>
                  </a:lnTo>
                  <a:lnTo>
                    <a:pt x="333" y="142"/>
                  </a:lnTo>
                  <a:lnTo>
                    <a:pt x="334" y="132"/>
                  </a:lnTo>
                  <a:lnTo>
                    <a:pt x="332" y="79"/>
                  </a:lnTo>
                  <a:lnTo>
                    <a:pt x="327" y="59"/>
                  </a:lnTo>
                  <a:lnTo>
                    <a:pt x="321" y="49"/>
                  </a:lnTo>
                  <a:lnTo>
                    <a:pt x="314" y="34"/>
                  </a:lnTo>
                  <a:lnTo>
                    <a:pt x="308" y="17"/>
                  </a:lnTo>
                  <a:lnTo>
                    <a:pt x="302" y="12"/>
                  </a:lnTo>
                  <a:lnTo>
                    <a:pt x="308" y="9"/>
                  </a:lnTo>
                  <a:lnTo>
                    <a:pt x="314" y="8"/>
                  </a:lnTo>
                  <a:lnTo>
                    <a:pt x="332" y="7"/>
                  </a:lnTo>
                  <a:lnTo>
                    <a:pt x="364" y="0"/>
                  </a:lnTo>
                  <a:lnTo>
                    <a:pt x="366" y="0"/>
                  </a:lnTo>
                  <a:lnTo>
                    <a:pt x="401" y="14"/>
                  </a:lnTo>
                  <a:lnTo>
                    <a:pt x="412" y="17"/>
                  </a:lnTo>
                  <a:lnTo>
                    <a:pt x="418" y="20"/>
                  </a:lnTo>
                  <a:lnTo>
                    <a:pt x="427" y="18"/>
                  </a:lnTo>
                  <a:lnTo>
                    <a:pt x="433" y="22"/>
                  </a:lnTo>
                  <a:lnTo>
                    <a:pt x="444" y="30"/>
                  </a:lnTo>
                  <a:lnTo>
                    <a:pt x="452" y="30"/>
                  </a:lnTo>
                  <a:lnTo>
                    <a:pt x="456" y="30"/>
                  </a:lnTo>
                  <a:lnTo>
                    <a:pt x="463" y="32"/>
                  </a:lnTo>
                  <a:lnTo>
                    <a:pt x="464" y="34"/>
                  </a:lnTo>
                  <a:lnTo>
                    <a:pt x="466" y="47"/>
                  </a:lnTo>
                  <a:lnTo>
                    <a:pt x="471" y="51"/>
                  </a:lnTo>
                  <a:lnTo>
                    <a:pt x="477" y="50"/>
                  </a:lnTo>
                  <a:lnTo>
                    <a:pt x="480" y="46"/>
                  </a:lnTo>
                  <a:lnTo>
                    <a:pt x="485" y="47"/>
                  </a:lnTo>
                  <a:lnTo>
                    <a:pt x="485" y="52"/>
                  </a:lnTo>
                  <a:lnTo>
                    <a:pt x="488" y="58"/>
                  </a:lnTo>
                  <a:lnTo>
                    <a:pt x="488" y="65"/>
                  </a:lnTo>
                  <a:lnTo>
                    <a:pt x="487" y="68"/>
                  </a:lnTo>
                  <a:lnTo>
                    <a:pt x="489" y="71"/>
                  </a:lnTo>
                  <a:lnTo>
                    <a:pt x="494" y="74"/>
                  </a:lnTo>
                  <a:lnTo>
                    <a:pt x="502" y="74"/>
                  </a:lnTo>
                  <a:lnTo>
                    <a:pt x="506" y="74"/>
                  </a:lnTo>
                  <a:lnTo>
                    <a:pt x="512" y="69"/>
                  </a:lnTo>
                  <a:lnTo>
                    <a:pt x="520" y="68"/>
                  </a:lnTo>
                  <a:lnTo>
                    <a:pt x="530" y="68"/>
                  </a:lnTo>
                  <a:lnTo>
                    <a:pt x="537" y="67"/>
                  </a:lnTo>
                  <a:lnTo>
                    <a:pt x="542" y="64"/>
                  </a:lnTo>
                  <a:lnTo>
                    <a:pt x="545" y="70"/>
                  </a:lnTo>
                  <a:lnTo>
                    <a:pt x="548" y="78"/>
                  </a:lnTo>
                  <a:lnTo>
                    <a:pt x="558" y="95"/>
                  </a:lnTo>
                  <a:lnTo>
                    <a:pt x="567" y="105"/>
                  </a:lnTo>
                  <a:lnTo>
                    <a:pt x="575" y="112"/>
                  </a:lnTo>
                  <a:lnTo>
                    <a:pt x="593" y="122"/>
                  </a:lnTo>
                  <a:lnTo>
                    <a:pt x="598" y="115"/>
                  </a:lnTo>
                  <a:lnTo>
                    <a:pt x="611" y="110"/>
                  </a:lnTo>
                  <a:lnTo>
                    <a:pt x="614" y="114"/>
                  </a:lnTo>
                  <a:lnTo>
                    <a:pt x="611" y="114"/>
                  </a:lnTo>
                  <a:lnTo>
                    <a:pt x="608" y="118"/>
                  </a:lnTo>
                  <a:lnTo>
                    <a:pt x="606" y="122"/>
                  </a:lnTo>
                  <a:lnTo>
                    <a:pt x="610" y="125"/>
                  </a:lnTo>
                  <a:lnTo>
                    <a:pt x="614" y="128"/>
                  </a:lnTo>
                  <a:lnTo>
                    <a:pt x="614" y="132"/>
                  </a:lnTo>
                  <a:lnTo>
                    <a:pt x="611" y="135"/>
                  </a:lnTo>
                  <a:lnTo>
                    <a:pt x="595" y="144"/>
                  </a:lnTo>
                  <a:lnTo>
                    <a:pt x="588" y="147"/>
                  </a:lnTo>
                  <a:lnTo>
                    <a:pt x="583" y="155"/>
                  </a:lnTo>
                  <a:lnTo>
                    <a:pt x="581" y="162"/>
                  </a:lnTo>
                  <a:lnTo>
                    <a:pt x="578" y="169"/>
                  </a:lnTo>
                  <a:lnTo>
                    <a:pt x="578" y="177"/>
                  </a:lnTo>
                  <a:lnTo>
                    <a:pt x="570" y="187"/>
                  </a:lnTo>
                  <a:lnTo>
                    <a:pt x="566" y="187"/>
                  </a:lnTo>
                  <a:lnTo>
                    <a:pt x="560" y="184"/>
                  </a:lnTo>
                  <a:lnTo>
                    <a:pt x="550" y="184"/>
                  </a:lnTo>
                  <a:lnTo>
                    <a:pt x="547" y="187"/>
                  </a:lnTo>
                  <a:lnTo>
                    <a:pt x="545" y="192"/>
                  </a:lnTo>
                  <a:lnTo>
                    <a:pt x="544" y="199"/>
                  </a:lnTo>
                  <a:lnTo>
                    <a:pt x="545" y="207"/>
                  </a:lnTo>
                  <a:lnTo>
                    <a:pt x="547" y="209"/>
                  </a:lnTo>
                  <a:lnTo>
                    <a:pt x="550" y="225"/>
                  </a:lnTo>
                  <a:lnTo>
                    <a:pt x="551" y="228"/>
                  </a:lnTo>
                  <a:lnTo>
                    <a:pt x="527" y="252"/>
                  </a:lnTo>
                  <a:lnTo>
                    <a:pt x="515" y="264"/>
                  </a:lnTo>
                  <a:lnTo>
                    <a:pt x="500" y="284"/>
                  </a:lnTo>
                  <a:lnTo>
                    <a:pt x="492" y="290"/>
                  </a:lnTo>
                  <a:lnTo>
                    <a:pt x="478" y="305"/>
                  </a:lnTo>
                  <a:lnTo>
                    <a:pt x="464" y="322"/>
                  </a:lnTo>
                  <a:lnTo>
                    <a:pt x="457" y="328"/>
                  </a:lnTo>
                  <a:lnTo>
                    <a:pt x="447" y="331"/>
                  </a:lnTo>
                  <a:lnTo>
                    <a:pt x="435" y="334"/>
                  </a:lnTo>
                  <a:lnTo>
                    <a:pt x="424" y="337"/>
                  </a:lnTo>
                  <a:lnTo>
                    <a:pt x="414" y="339"/>
                  </a:lnTo>
                  <a:lnTo>
                    <a:pt x="407" y="339"/>
                  </a:lnTo>
                  <a:lnTo>
                    <a:pt x="398" y="340"/>
                  </a:lnTo>
                  <a:lnTo>
                    <a:pt x="382" y="346"/>
                  </a:lnTo>
                  <a:lnTo>
                    <a:pt x="377" y="350"/>
                  </a:lnTo>
                  <a:lnTo>
                    <a:pt x="373" y="354"/>
                  </a:lnTo>
                  <a:lnTo>
                    <a:pt x="367" y="355"/>
                  </a:lnTo>
                  <a:lnTo>
                    <a:pt x="361" y="358"/>
                  </a:lnTo>
                  <a:lnTo>
                    <a:pt x="354" y="368"/>
                  </a:lnTo>
                  <a:lnTo>
                    <a:pt x="354" y="372"/>
                  </a:lnTo>
                  <a:lnTo>
                    <a:pt x="359" y="374"/>
                  </a:lnTo>
                  <a:lnTo>
                    <a:pt x="365" y="378"/>
                  </a:lnTo>
                  <a:lnTo>
                    <a:pt x="370" y="382"/>
                  </a:lnTo>
                  <a:lnTo>
                    <a:pt x="372" y="395"/>
                  </a:lnTo>
                  <a:lnTo>
                    <a:pt x="371" y="403"/>
                  </a:lnTo>
                  <a:lnTo>
                    <a:pt x="371" y="423"/>
                  </a:lnTo>
                  <a:lnTo>
                    <a:pt x="372" y="427"/>
                  </a:lnTo>
                  <a:lnTo>
                    <a:pt x="375" y="430"/>
                  </a:lnTo>
                  <a:lnTo>
                    <a:pt x="378" y="438"/>
                  </a:lnTo>
                  <a:lnTo>
                    <a:pt x="382" y="444"/>
                  </a:lnTo>
                  <a:lnTo>
                    <a:pt x="386" y="450"/>
                  </a:lnTo>
                  <a:lnTo>
                    <a:pt x="392" y="456"/>
                  </a:lnTo>
                  <a:lnTo>
                    <a:pt x="395" y="456"/>
                  </a:lnTo>
                  <a:lnTo>
                    <a:pt x="404" y="464"/>
                  </a:lnTo>
                  <a:lnTo>
                    <a:pt x="409" y="464"/>
                  </a:lnTo>
                  <a:lnTo>
                    <a:pt x="412" y="468"/>
                  </a:lnTo>
                  <a:lnTo>
                    <a:pt x="415" y="471"/>
                  </a:lnTo>
                  <a:lnTo>
                    <a:pt x="431" y="478"/>
                  </a:lnTo>
                  <a:lnTo>
                    <a:pt x="432" y="481"/>
                  </a:lnTo>
                  <a:lnTo>
                    <a:pt x="435" y="482"/>
                  </a:lnTo>
                  <a:lnTo>
                    <a:pt x="436" y="484"/>
                  </a:lnTo>
                  <a:lnTo>
                    <a:pt x="438" y="487"/>
                  </a:lnTo>
                  <a:lnTo>
                    <a:pt x="443" y="493"/>
                  </a:lnTo>
                  <a:lnTo>
                    <a:pt x="450" y="510"/>
                  </a:lnTo>
                  <a:lnTo>
                    <a:pt x="453" y="512"/>
                  </a:lnTo>
                  <a:lnTo>
                    <a:pt x="454" y="514"/>
                  </a:lnTo>
                  <a:lnTo>
                    <a:pt x="458" y="513"/>
                  </a:lnTo>
                  <a:lnTo>
                    <a:pt x="458" y="511"/>
                  </a:lnTo>
                  <a:lnTo>
                    <a:pt x="460" y="500"/>
                  </a:lnTo>
                  <a:lnTo>
                    <a:pt x="462" y="499"/>
                  </a:lnTo>
                  <a:lnTo>
                    <a:pt x="466" y="500"/>
                  </a:lnTo>
                  <a:lnTo>
                    <a:pt x="473" y="505"/>
                  </a:lnTo>
                  <a:lnTo>
                    <a:pt x="480" y="505"/>
                  </a:lnTo>
                  <a:lnTo>
                    <a:pt x="485" y="502"/>
                  </a:lnTo>
                  <a:lnTo>
                    <a:pt x="488" y="497"/>
                  </a:lnTo>
                  <a:lnTo>
                    <a:pt x="490" y="498"/>
                  </a:lnTo>
                  <a:lnTo>
                    <a:pt x="494" y="492"/>
                  </a:lnTo>
                  <a:lnTo>
                    <a:pt x="501" y="487"/>
                  </a:lnTo>
                  <a:lnTo>
                    <a:pt x="505" y="484"/>
                  </a:lnTo>
                  <a:lnTo>
                    <a:pt x="508" y="478"/>
                  </a:lnTo>
                  <a:lnTo>
                    <a:pt x="510" y="460"/>
                  </a:lnTo>
                  <a:lnTo>
                    <a:pt x="513" y="461"/>
                  </a:lnTo>
                  <a:lnTo>
                    <a:pt x="517" y="462"/>
                  </a:lnTo>
                  <a:lnTo>
                    <a:pt x="520" y="465"/>
                  </a:lnTo>
                  <a:lnTo>
                    <a:pt x="524" y="472"/>
                  </a:lnTo>
                  <a:lnTo>
                    <a:pt x="529" y="475"/>
                  </a:lnTo>
                  <a:lnTo>
                    <a:pt x="534" y="476"/>
                  </a:lnTo>
                  <a:lnTo>
                    <a:pt x="537" y="482"/>
                  </a:lnTo>
                  <a:lnTo>
                    <a:pt x="536" y="489"/>
                  </a:lnTo>
                  <a:lnTo>
                    <a:pt x="538" y="495"/>
                  </a:lnTo>
                  <a:lnTo>
                    <a:pt x="538" y="507"/>
                  </a:lnTo>
                  <a:lnTo>
                    <a:pt x="536" y="513"/>
                  </a:lnTo>
                  <a:lnTo>
                    <a:pt x="529" y="520"/>
                  </a:lnTo>
                  <a:lnTo>
                    <a:pt x="524" y="522"/>
                  </a:lnTo>
                  <a:lnTo>
                    <a:pt x="522" y="524"/>
                  </a:lnTo>
                  <a:lnTo>
                    <a:pt x="523" y="534"/>
                  </a:lnTo>
                  <a:lnTo>
                    <a:pt x="526" y="539"/>
                  </a:lnTo>
                  <a:lnTo>
                    <a:pt x="534" y="548"/>
                  </a:lnTo>
                  <a:lnTo>
                    <a:pt x="535" y="548"/>
                  </a:lnTo>
                  <a:lnTo>
                    <a:pt x="538" y="552"/>
                  </a:lnTo>
                  <a:lnTo>
                    <a:pt x="537" y="554"/>
                  </a:lnTo>
                  <a:lnTo>
                    <a:pt x="538" y="557"/>
                  </a:lnTo>
                  <a:lnTo>
                    <a:pt x="537" y="561"/>
                  </a:lnTo>
                  <a:lnTo>
                    <a:pt x="537" y="571"/>
                  </a:lnTo>
                  <a:lnTo>
                    <a:pt x="535" y="575"/>
                  </a:lnTo>
                  <a:lnTo>
                    <a:pt x="534" y="580"/>
                  </a:lnTo>
                  <a:lnTo>
                    <a:pt x="534" y="602"/>
                  </a:lnTo>
                  <a:lnTo>
                    <a:pt x="532" y="608"/>
                  </a:lnTo>
                  <a:lnTo>
                    <a:pt x="524" y="618"/>
                  </a:lnTo>
                  <a:lnTo>
                    <a:pt x="520" y="629"/>
                  </a:lnTo>
                  <a:lnTo>
                    <a:pt x="523" y="635"/>
                  </a:lnTo>
                  <a:lnTo>
                    <a:pt x="524" y="638"/>
                  </a:lnTo>
                  <a:lnTo>
                    <a:pt x="527" y="640"/>
                  </a:lnTo>
                  <a:lnTo>
                    <a:pt x="530" y="640"/>
                  </a:lnTo>
                  <a:lnTo>
                    <a:pt x="530" y="640"/>
                  </a:lnTo>
                  <a:lnTo>
                    <a:pt x="516" y="644"/>
                  </a:lnTo>
                  <a:lnTo>
                    <a:pt x="496" y="638"/>
                  </a:lnTo>
                  <a:lnTo>
                    <a:pt x="474" y="621"/>
                  </a:lnTo>
                  <a:lnTo>
                    <a:pt x="471" y="613"/>
                  </a:lnTo>
                  <a:lnTo>
                    <a:pt x="448" y="611"/>
                  </a:lnTo>
                  <a:lnTo>
                    <a:pt x="445" y="613"/>
                  </a:lnTo>
                  <a:lnTo>
                    <a:pt x="437" y="611"/>
                  </a:lnTo>
                  <a:lnTo>
                    <a:pt x="436" y="609"/>
                  </a:lnTo>
                  <a:lnTo>
                    <a:pt x="428" y="600"/>
                  </a:lnTo>
                  <a:lnTo>
                    <a:pt x="421" y="597"/>
                  </a:lnTo>
                  <a:lnTo>
                    <a:pt x="416" y="592"/>
                  </a:lnTo>
                  <a:lnTo>
                    <a:pt x="419" y="582"/>
                  </a:lnTo>
                  <a:lnTo>
                    <a:pt x="418" y="573"/>
                  </a:lnTo>
                  <a:lnTo>
                    <a:pt x="409" y="564"/>
                  </a:lnTo>
                  <a:lnTo>
                    <a:pt x="402" y="552"/>
                  </a:lnTo>
                  <a:lnTo>
                    <a:pt x="401" y="544"/>
                  </a:lnTo>
                  <a:lnTo>
                    <a:pt x="390" y="542"/>
                  </a:lnTo>
                  <a:lnTo>
                    <a:pt x="386" y="540"/>
                  </a:lnTo>
                  <a:lnTo>
                    <a:pt x="382" y="532"/>
                  </a:lnTo>
                  <a:lnTo>
                    <a:pt x="380" y="532"/>
                  </a:lnTo>
                  <a:lnTo>
                    <a:pt x="377" y="524"/>
                  </a:lnTo>
                  <a:lnTo>
                    <a:pt x="372" y="522"/>
                  </a:lnTo>
                  <a:lnTo>
                    <a:pt x="358" y="539"/>
                  </a:lnTo>
                  <a:lnTo>
                    <a:pt x="354" y="542"/>
                  </a:lnTo>
                  <a:lnTo>
                    <a:pt x="345" y="542"/>
                  </a:lnTo>
                  <a:lnTo>
                    <a:pt x="340" y="544"/>
                  </a:lnTo>
                  <a:lnTo>
                    <a:pt x="339" y="545"/>
                  </a:lnTo>
                  <a:lnTo>
                    <a:pt x="332" y="550"/>
                  </a:lnTo>
                  <a:lnTo>
                    <a:pt x="319" y="556"/>
                  </a:lnTo>
                  <a:lnTo>
                    <a:pt x="314" y="553"/>
                  </a:lnTo>
                  <a:lnTo>
                    <a:pt x="308" y="557"/>
                  </a:lnTo>
                  <a:lnTo>
                    <a:pt x="301" y="568"/>
                  </a:lnTo>
                  <a:lnTo>
                    <a:pt x="294" y="575"/>
                  </a:lnTo>
                  <a:lnTo>
                    <a:pt x="292" y="576"/>
                  </a:lnTo>
                  <a:lnTo>
                    <a:pt x="290" y="578"/>
                  </a:lnTo>
                  <a:lnTo>
                    <a:pt x="269" y="589"/>
                  </a:lnTo>
                  <a:lnTo>
                    <a:pt x="259" y="597"/>
                  </a:lnTo>
                  <a:lnTo>
                    <a:pt x="252" y="608"/>
                  </a:lnTo>
                  <a:lnTo>
                    <a:pt x="249" y="620"/>
                  </a:lnTo>
                  <a:lnTo>
                    <a:pt x="248" y="646"/>
                  </a:lnTo>
                  <a:lnTo>
                    <a:pt x="252" y="656"/>
                  </a:lnTo>
                  <a:lnTo>
                    <a:pt x="268" y="672"/>
                  </a:lnTo>
                  <a:lnTo>
                    <a:pt x="276" y="675"/>
                  </a:lnTo>
                  <a:lnTo>
                    <a:pt x="284" y="692"/>
                  </a:lnTo>
                  <a:lnTo>
                    <a:pt x="294" y="695"/>
                  </a:lnTo>
                  <a:lnTo>
                    <a:pt x="299" y="700"/>
                  </a:lnTo>
                  <a:lnTo>
                    <a:pt x="310" y="703"/>
                  </a:lnTo>
                  <a:lnTo>
                    <a:pt x="309" y="721"/>
                  </a:lnTo>
                  <a:lnTo>
                    <a:pt x="301" y="721"/>
                  </a:lnTo>
                  <a:lnTo>
                    <a:pt x="300" y="727"/>
                  </a:lnTo>
                  <a:lnTo>
                    <a:pt x="304" y="727"/>
                  </a:lnTo>
                  <a:lnTo>
                    <a:pt x="307" y="732"/>
                  </a:lnTo>
                  <a:lnTo>
                    <a:pt x="297" y="743"/>
                  </a:lnTo>
                  <a:lnTo>
                    <a:pt x="296" y="735"/>
                  </a:lnTo>
                  <a:lnTo>
                    <a:pt x="293" y="731"/>
                  </a:lnTo>
                  <a:lnTo>
                    <a:pt x="290" y="734"/>
                  </a:lnTo>
                  <a:lnTo>
                    <a:pt x="287" y="744"/>
                  </a:lnTo>
                  <a:lnTo>
                    <a:pt x="271" y="748"/>
                  </a:lnTo>
                  <a:lnTo>
                    <a:pt x="267" y="758"/>
                  </a:lnTo>
                  <a:lnTo>
                    <a:pt x="259" y="759"/>
                  </a:lnTo>
                  <a:lnTo>
                    <a:pt x="248" y="758"/>
                  </a:lnTo>
                  <a:lnTo>
                    <a:pt x="238" y="756"/>
                  </a:lnTo>
                  <a:lnTo>
                    <a:pt x="232" y="755"/>
                  </a:lnTo>
                  <a:lnTo>
                    <a:pt x="228" y="758"/>
                  </a:lnTo>
                  <a:lnTo>
                    <a:pt x="226" y="764"/>
                  </a:lnTo>
                  <a:lnTo>
                    <a:pt x="226" y="772"/>
                  </a:lnTo>
                  <a:lnTo>
                    <a:pt x="228" y="792"/>
                  </a:lnTo>
                  <a:lnTo>
                    <a:pt x="216" y="792"/>
                  </a:lnTo>
                  <a:lnTo>
                    <a:pt x="210" y="790"/>
                  </a:lnTo>
                  <a:lnTo>
                    <a:pt x="201" y="788"/>
                  </a:lnTo>
                  <a:lnTo>
                    <a:pt x="190" y="794"/>
                  </a:lnTo>
                  <a:lnTo>
                    <a:pt x="174" y="794"/>
                  </a:lnTo>
                  <a:lnTo>
                    <a:pt x="171" y="788"/>
                  </a:lnTo>
                  <a:lnTo>
                    <a:pt x="165" y="781"/>
                  </a:lnTo>
                  <a:lnTo>
                    <a:pt x="162" y="780"/>
                  </a:lnTo>
                  <a:lnTo>
                    <a:pt x="150" y="778"/>
                  </a:lnTo>
                  <a:lnTo>
                    <a:pt x="138" y="776"/>
                  </a:lnTo>
                  <a:lnTo>
                    <a:pt x="126" y="776"/>
                  </a:lnTo>
                  <a:lnTo>
                    <a:pt x="123" y="773"/>
                  </a:lnTo>
                  <a:lnTo>
                    <a:pt x="122" y="764"/>
                  </a:lnTo>
                  <a:lnTo>
                    <a:pt x="98" y="767"/>
                  </a:lnTo>
                  <a:lnTo>
                    <a:pt x="100" y="756"/>
                  </a:lnTo>
                  <a:lnTo>
                    <a:pt x="108" y="742"/>
                  </a:lnTo>
                  <a:lnTo>
                    <a:pt x="113" y="729"/>
                  </a:lnTo>
                  <a:lnTo>
                    <a:pt x="109" y="714"/>
                  </a:lnTo>
                  <a:lnTo>
                    <a:pt x="113" y="706"/>
                  </a:lnTo>
                  <a:lnTo>
                    <a:pt x="118" y="710"/>
                  </a:lnTo>
                  <a:lnTo>
                    <a:pt x="126" y="700"/>
                  </a:lnTo>
                  <a:lnTo>
                    <a:pt x="146" y="700"/>
                  </a:lnTo>
                  <a:lnTo>
                    <a:pt x="146" y="678"/>
                  </a:lnTo>
                  <a:lnTo>
                    <a:pt x="142" y="671"/>
                  </a:lnTo>
                  <a:lnTo>
                    <a:pt x="142" y="666"/>
                  </a:lnTo>
                  <a:lnTo>
                    <a:pt x="153" y="650"/>
                  </a:lnTo>
                  <a:lnTo>
                    <a:pt x="155" y="649"/>
                  </a:lnTo>
                  <a:lnTo>
                    <a:pt x="166" y="631"/>
                  </a:lnTo>
                  <a:lnTo>
                    <a:pt x="174" y="629"/>
                  </a:lnTo>
                  <a:lnTo>
                    <a:pt x="189" y="621"/>
                  </a:lnTo>
                  <a:lnTo>
                    <a:pt x="204" y="624"/>
                  </a:lnTo>
                  <a:lnTo>
                    <a:pt x="214" y="623"/>
                  </a:lnTo>
                  <a:lnTo>
                    <a:pt x="216" y="611"/>
                  </a:lnTo>
                  <a:lnTo>
                    <a:pt x="222" y="609"/>
                  </a:lnTo>
                  <a:lnTo>
                    <a:pt x="223" y="600"/>
                  </a:lnTo>
                  <a:lnTo>
                    <a:pt x="215" y="599"/>
                  </a:lnTo>
                  <a:lnTo>
                    <a:pt x="216" y="594"/>
                  </a:lnTo>
                  <a:lnTo>
                    <a:pt x="221" y="594"/>
                  </a:lnTo>
                  <a:lnTo>
                    <a:pt x="220" y="584"/>
                  </a:lnTo>
                  <a:lnTo>
                    <a:pt x="232" y="569"/>
                  </a:lnTo>
                  <a:lnTo>
                    <a:pt x="232" y="564"/>
                  </a:lnTo>
                  <a:lnTo>
                    <a:pt x="223" y="563"/>
                  </a:lnTo>
                  <a:lnTo>
                    <a:pt x="218" y="558"/>
                  </a:lnTo>
                  <a:lnTo>
                    <a:pt x="208" y="557"/>
                  </a:lnTo>
                  <a:lnTo>
                    <a:pt x="203" y="563"/>
                  </a:lnTo>
                  <a:lnTo>
                    <a:pt x="199" y="559"/>
                  </a:lnTo>
                  <a:lnTo>
                    <a:pt x="204" y="557"/>
                  </a:lnTo>
                  <a:lnTo>
                    <a:pt x="208" y="540"/>
                  </a:lnTo>
                  <a:lnTo>
                    <a:pt x="192" y="534"/>
                  </a:lnTo>
                  <a:lnTo>
                    <a:pt x="175" y="519"/>
                  </a:lnTo>
                  <a:lnTo>
                    <a:pt x="164" y="537"/>
                  </a:lnTo>
                  <a:lnTo>
                    <a:pt x="170" y="552"/>
                  </a:lnTo>
                  <a:lnTo>
                    <a:pt x="174" y="552"/>
                  </a:lnTo>
                  <a:lnTo>
                    <a:pt x="174" y="558"/>
                  </a:lnTo>
                  <a:lnTo>
                    <a:pt x="178" y="567"/>
                  </a:lnTo>
                  <a:lnTo>
                    <a:pt x="176" y="568"/>
                  </a:lnTo>
                  <a:lnTo>
                    <a:pt x="172" y="573"/>
                  </a:lnTo>
                  <a:lnTo>
                    <a:pt x="164" y="574"/>
                  </a:lnTo>
                  <a:lnTo>
                    <a:pt x="158" y="597"/>
                  </a:lnTo>
                  <a:lnTo>
                    <a:pt x="140" y="589"/>
                  </a:lnTo>
                  <a:lnTo>
                    <a:pt x="136" y="595"/>
                  </a:lnTo>
                  <a:lnTo>
                    <a:pt x="117" y="595"/>
                  </a:lnTo>
                  <a:lnTo>
                    <a:pt x="118" y="568"/>
                  </a:lnTo>
                  <a:lnTo>
                    <a:pt x="132" y="516"/>
                  </a:lnTo>
                  <a:lnTo>
                    <a:pt x="127" y="516"/>
                  </a:lnTo>
                  <a:lnTo>
                    <a:pt x="126" y="511"/>
                  </a:lnTo>
                  <a:lnTo>
                    <a:pt x="113" y="510"/>
                  </a:lnTo>
                  <a:lnTo>
                    <a:pt x="106" y="507"/>
                  </a:lnTo>
                  <a:lnTo>
                    <a:pt x="104" y="508"/>
                  </a:lnTo>
                  <a:lnTo>
                    <a:pt x="96" y="552"/>
                  </a:lnTo>
                  <a:lnTo>
                    <a:pt x="88" y="583"/>
                  </a:lnTo>
                  <a:lnTo>
                    <a:pt x="82" y="577"/>
                  </a:lnTo>
                  <a:lnTo>
                    <a:pt x="85" y="539"/>
                  </a:lnTo>
                  <a:lnTo>
                    <a:pt x="83" y="532"/>
                  </a:lnTo>
                  <a:lnTo>
                    <a:pt x="85" y="528"/>
                  </a:lnTo>
                  <a:lnTo>
                    <a:pt x="88" y="528"/>
                  </a:lnTo>
                  <a:lnTo>
                    <a:pt x="87" y="514"/>
                  </a:lnTo>
                  <a:lnTo>
                    <a:pt x="86" y="511"/>
                  </a:lnTo>
                  <a:lnTo>
                    <a:pt x="100" y="502"/>
                  </a:lnTo>
                  <a:lnTo>
                    <a:pt x="101" y="482"/>
                  </a:lnTo>
                  <a:lnTo>
                    <a:pt x="58" y="472"/>
                  </a:lnTo>
                  <a:lnTo>
                    <a:pt x="57" y="478"/>
                  </a:lnTo>
                  <a:lnTo>
                    <a:pt x="57" y="516"/>
                  </a:lnTo>
                  <a:lnTo>
                    <a:pt x="72" y="524"/>
                  </a:lnTo>
                  <a:lnTo>
                    <a:pt x="72" y="539"/>
                  </a:lnTo>
                  <a:lnTo>
                    <a:pt x="65" y="552"/>
                  </a:lnTo>
                  <a:lnTo>
                    <a:pt x="39" y="554"/>
                  </a:lnTo>
                  <a:lnTo>
                    <a:pt x="2" y="572"/>
                  </a:lnTo>
                  <a:lnTo>
                    <a:pt x="0" y="562"/>
                  </a:lnTo>
                  <a:lnTo>
                    <a:pt x="2" y="553"/>
                  </a:lnTo>
                  <a:lnTo>
                    <a:pt x="22" y="513"/>
                  </a:lnTo>
                  <a:lnTo>
                    <a:pt x="25" y="505"/>
                  </a:lnTo>
                  <a:lnTo>
                    <a:pt x="29" y="500"/>
                  </a:lnTo>
                  <a:lnTo>
                    <a:pt x="23" y="484"/>
                  </a:lnTo>
                  <a:lnTo>
                    <a:pt x="24" y="420"/>
                  </a:lnTo>
                  <a:lnTo>
                    <a:pt x="25" y="414"/>
                  </a:lnTo>
                  <a:lnTo>
                    <a:pt x="26" y="387"/>
                  </a:lnTo>
                  <a:lnTo>
                    <a:pt x="32" y="376"/>
                  </a:lnTo>
                  <a:lnTo>
                    <a:pt x="32" y="375"/>
                  </a:lnTo>
                  <a:lnTo>
                    <a:pt x="34" y="368"/>
                  </a:lnTo>
                  <a:lnTo>
                    <a:pt x="35" y="346"/>
                  </a:lnTo>
                  <a:lnTo>
                    <a:pt x="38" y="328"/>
                  </a:lnTo>
                  <a:lnTo>
                    <a:pt x="42" y="320"/>
                  </a:lnTo>
                  <a:lnTo>
                    <a:pt x="48" y="3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46" name="Freeform 75"/>
            <p:cNvSpPr>
              <a:spLocks/>
            </p:cNvSpPr>
            <p:nvPr/>
          </p:nvSpPr>
          <p:spPr bwMode="auto">
            <a:xfrm>
              <a:off x="3005" y="2618"/>
              <a:ext cx="225" cy="319"/>
            </a:xfrm>
            <a:custGeom>
              <a:avLst/>
              <a:gdLst/>
              <a:ahLst/>
              <a:cxnLst>
                <a:cxn ang="0">
                  <a:pos x="22" y="117"/>
                </a:cxn>
                <a:cxn ang="0">
                  <a:pos x="15" y="97"/>
                </a:cxn>
                <a:cxn ang="0">
                  <a:pos x="28" y="115"/>
                </a:cxn>
                <a:cxn ang="0">
                  <a:pos x="33" y="133"/>
                </a:cxn>
                <a:cxn ang="0">
                  <a:pos x="35" y="147"/>
                </a:cxn>
                <a:cxn ang="0">
                  <a:pos x="37" y="163"/>
                </a:cxn>
                <a:cxn ang="0">
                  <a:pos x="40" y="183"/>
                </a:cxn>
                <a:cxn ang="0">
                  <a:pos x="47" y="200"/>
                </a:cxn>
                <a:cxn ang="0">
                  <a:pos x="57" y="214"/>
                </a:cxn>
                <a:cxn ang="0">
                  <a:pos x="65" y="220"/>
                </a:cxn>
                <a:cxn ang="0">
                  <a:pos x="73" y="228"/>
                </a:cxn>
                <a:cxn ang="0">
                  <a:pos x="72" y="216"/>
                </a:cxn>
                <a:cxn ang="0">
                  <a:pos x="72" y="199"/>
                </a:cxn>
                <a:cxn ang="0">
                  <a:pos x="59" y="190"/>
                </a:cxn>
                <a:cxn ang="0">
                  <a:pos x="54" y="189"/>
                </a:cxn>
                <a:cxn ang="0">
                  <a:pos x="53" y="197"/>
                </a:cxn>
                <a:cxn ang="0">
                  <a:pos x="45" y="183"/>
                </a:cxn>
                <a:cxn ang="0">
                  <a:pos x="41" y="165"/>
                </a:cxn>
                <a:cxn ang="0">
                  <a:pos x="41" y="148"/>
                </a:cxn>
                <a:cxn ang="0">
                  <a:pos x="39" y="128"/>
                </a:cxn>
                <a:cxn ang="0">
                  <a:pos x="66" y="108"/>
                </a:cxn>
                <a:cxn ang="0">
                  <a:pos x="58" y="64"/>
                </a:cxn>
                <a:cxn ang="0">
                  <a:pos x="72" y="34"/>
                </a:cxn>
                <a:cxn ang="0">
                  <a:pos x="82" y="2"/>
                </a:cxn>
                <a:cxn ang="0">
                  <a:pos x="165" y="46"/>
                </a:cxn>
                <a:cxn ang="0">
                  <a:pos x="157" y="87"/>
                </a:cxn>
                <a:cxn ang="0">
                  <a:pos x="150" y="108"/>
                </a:cxn>
                <a:cxn ang="0">
                  <a:pos x="197" y="95"/>
                </a:cxn>
                <a:cxn ang="0">
                  <a:pos x="219" y="133"/>
                </a:cxn>
                <a:cxn ang="0">
                  <a:pos x="271" y="177"/>
                </a:cxn>
                <a:cxn ang="0">
                  <a:pos x="299" y="287"/>
                </a:cxn>
                <a:cxn ang="0">
                  <a:pos x="318" y="380"/>
                </a:cxn>
                <a:cxn ang="0">
                  <a:pos x="289" y="413"/>
                </a:cxn>
                <a:cxn ang="0">
                  <a:pos x="281" y="479"/>
                </a:cxn>
                <a:cxn ang="0">
                  <a:pos x="220" y="433"/>
                </a:cxn>
                <a:cxn ang="0">
                  <a:pos x="170" y="420"/>
                </a:cxn>
                <a:cxn ang="0">
                  <a:pos x="139" y="428"/>
                </a:cxn>
                <a:cxn ang="0">
                  <a:pos x="105" y="470"/>
                </a:cxn>
                <a:cxn ang="0">
                  <a:pos x="94" y="463"/>
                </a:cxn>
                <a:cxn ang="0">
                  <a:pos x="68" y="458"/>
                </a:cxn>
                <a:cxn ang="0">
                  <a:pos x="52" y="453"/>
                </a:cxn>
                <a:cxn ang="0">
                  <a:pos x="67" y="441"/>
                </a:cxn>
                <a:cxn ang="0">
                  <a:pos x="78" y="429"/>
                </a:cxn>
                <a:cxn ang="0">
                  <a:pos x="84" y="417"/>
                </a:cxn>
                <a:cxn ang="0">
                  <a:pos x="104" y="405"/>
                </a:cxn>
                <a:cxn ang="0">
                  <a:pos x="108" y="382"/>
                </a:cxn>
                <a:cxn ang="0">
                  <a:pos x="103" y="369"/>
                </a:cxn>
                <a:cxn ang="0">
                  <a:pos x="105" y="347"/>
                </a:cxn>
                <a:cxn ang="0">
                  <a:pos x="108" y="317"/>
                </a:cxn>
                <a:cxn ang="0">
                  <a:pos x="95" y="304"/>
                </a:cxn>
                <a:cxn ang="0">
                  <a:pos x="93" y="310"/>
                </a:cxn>
                <a:cxn ang="0">
                  <a:pos x="72" y="288"/>
                </a:cxn>
                <a:cxn ang="0">
                  <a:pos x="59" y="263"/>
                </a:cxn>
                <a:cxn ang="0">
                  <a:pos x="39" y="216"/>
                </a:cxn>
                <a:cxn ang="0">
                  <a:pos x="34" y="183"/>
                </a:cxn>
                <a:cxn ang="0">
                  <a:pos x="23" y="123"/>
                </a:cxn>
                <a:cxn ang="0">
                  <a:pos x="3" y="103"/>
                </a:cxn>
              </a:cxnLst>
              <a:rect l="0" t="0" r="r" b="b"/>
              <a:pathLst>
                <a:path w="338" h="480">
                  <a:moveTo>
                    <a:pt x="3" y="103"/>
                  </a:moveTo>
                  <a:lnTo>
                    <a:pt x="0" y="99"/>
                  </a:lnTo>
                  <a:lnTo>
                    <a:pt x="9" y="104"/>
                  </a:lnTo>
                  <a:lnTo>
                    <a:pt x="14" y="111"/>
                  </a:lnTo>
                  <a:lnTo>
                    <a:pt x="22" y="117"/>
                  </a:lnTo>
                  <a:lnTo>
                    <a:pt x="25" y="122"/>
                  </a:lnTo>
                  <a:lnTo>
                    <a:pt x="28" y="120"/>
                  </a:lnTo>
                  <a:lnTo>
                    <a:pt x="27" y="117"/>
                  </a:lnTo>
                  <a:lnTo>
                    <a:pt x="20" y="103"/>
                  </a:lnTo>
                  <a:lnTo>
                    <a:pt x="15" y="97"/>
                  </a:lnTo>
                  <a:lnTo>
                    <a:pt x="17" y="94"/>
                  </a:lnTo>
                  <a:lnTo>
                    <a:pt x="20" y="99"/>
                  </a:lnTo>
                  <a:lnTo>
                    <a:pt x="27" y="110"/>
                  </a:lnTo>
                  <a:lnTo>
                    <a:pt x="27" y="114"/>
                  </a:lnTo>
                  <a:lnTo>
                    <a:pt x="28" y="115"/>
                  </a:lnTo>
                  <a:lnTo>
                    <a:pt x="31" y="122"/>
                  </a:lnTo>
                  <a:lnTo>
                    <a:pt x="31" y="123"/>
                  </a:lnTo>
                  <a:lnTo>
                    <a:pt x="33" y="128"/>
                  </a:lnTo>
                  <a:lnTo>
                    <a:pt x="33" y="130"/>
                  </a:lnTo>
                  <a:lnTo>
                    <a:pt x="33" y="133"/>
                  </a:lnTo>
                  <a:lnTo>
                    <a:pt x="33" y="134"/>
                  </a:lnTo>
                  <a:lnTo>
                    <a:pt x="34" y="137"/>
                  </a:lnTo>
                  <a:lnTo>
                    <a:pt x="37" y="139"/>
                  </a:lnTo>
                  <a:lnTo>
                    <a:pt x="37" y="143"/>
                  </a:lnTo>
                  <a:lnTo>
                    <a:pt x="35" y="147"/>
                  </a:lnTo>
                  <a:lnTo>
                    <a:pt x="35" y="149"/>
                  </a:lnTo>
                  <a:lnTo>
                    <a:pt x="35" y="153"/>
                  </a:lnTo>
                  <a:lnTo>
                    <a:pt x="37" y="156"/>
                  </a:lnTo>
                  <a:lnTo>
                    <a:pt x="37" y="160"/>
                  </a:lnTo>
                  <a:lnTo>
                    <a:pt x="37" y="163"/>
                  </a:lnTo>
                  <a:lnTo>
                    <a:pt x="37" y="169"/>
                  </a:lnTo>
                  <a:lnTo>
                    <a:pt x="39" y="171"/>
                  </a:lnTo>
                  <a:lnTo>
                    <a:pt x="39" y="179"/>
                  </a:lnTo>
                  <a:lnTo>
                    <a:pt x="39" y="180"/>
                  </a:lnTo>
                  <a:lnTo>
                    <a:pt x="40" y="183"/>
                  </a:lnTo>
                  <a:lnTo>
                    <a:pt x="40" y="186"/>
                  </a:lnTo>
                  <a:lnTo>
                    <a:pt x="42" y="191"/>
                  </a:lnTo>
                  <a:lnTo>
                    <a:pt x="43" y="195"/>
                  </a:lnTo>
                  <a:lnTo>
                    <a:pt x="44" y="199"/>
                  </a:lnTo>
                  <a:lnTo>
                    <a:pt x="47" y="200"/>
                  </a:lnTo>
                  <a:lnTo>
                    <a:pt x="49" y="203"/>
                  </a:lnTo>
                  <a:lnTo>
                    <a:pt x="51" y="206"/>
                  </a:lnTo>
                  <a:lnTo>
                    <a:pt x="53" y="207"/>
                  </a:lnTo>
                  <a:lnTo>
                    <a:pt x="55" y="212"/>
                  </a:lnTo>
                  <a:lnTo>
                    <a:pt x="57" y="214"/>
                  </a:lnTo>
                  <a:lnTo>
                    <a:pt x="58" y="216"/>
                  </a:lnTo>
                  <a:lnTo>
                    <a:pt x="59" y="219"/>
                  </a:lnTo>
                  <a:lnTo>
                    <a:pt x="60" y="221"/>
                  </a:lnTo>
                  <a:lnTo>
                    <a:pt x="64" y="223"/>
                  </a:lnTo>
                  <a:lnTo>
                    <a:pt x="65" y="220"/>
                  </a:lnTo>
                  <a:lnTo>
                    <a:pt x="63" y="218"/>
                  </a:lnTo>
                  <a:lnTo>
                    <a:pt x="66" y="218"/>
                  </a:lnTo>
                  <a:lnTo>
                    <a:pt x="68" y="221"/>
                  </a:lnTo>
                  <a:lnTo>
                    <a:pt x="70" y="223"/>
                  </a:lnTo>
                  <a:lnTo>
                    <a:pt x="73" y="228"/>
                  </a:lnTo>
                  <a:lnTo>
                    <a:pt x="75" y="229"/>
                  </a:lnTo>
                  <a:lnTo>
                    <a:pt x="77" y="227"/>
                  </a:lnTo>
                  <a:lnTo>
                    <a:pt x="76" y="224"/>
                  </a:lnTo>
                  <a:lnTo>
                    <a:pt x="73" y="219"/>
                  </a:lnTo>
                  <a:lnTo>
                    <a:pt x="72" y="216"/>
                  </a:lnTo>
                  <a:lnTo>
                    <a:pt x="70" y="212"/>
                  </a:lnTo>
                  <a:lnTo>
                    <a:pt x="72" y="210"/>
                  </a:lnTo>
                  <a:lnTo>
                    <a:pt x="69" y="204"/>
                  </a:lnTo>
                  <a:lnTo>
                    <a:pt x="69" y="202"/>
                  </a:lnTo>
                  <a:lnTo>
                    <a:pt x="72" y="199"/>
                  </a:lnTo>
                  <a:lnTo>
                    <a:pt x="72" y="196"/>
                  </a:lnTo>
                  <a:lnTo>
                    <a:pt x="69" y="193"/>
                  </a:lnTo>
                  <a:lnTo>
                    <a:pt x="66" y="190"/>
                  </a:lnTo>
                  <a:lnTo>
                    <a:pt x="63" y="190"/>
                  </a:lnTo>
                  <a:lnTo>
                    <a:pt x="59" y="190"/>
                  </a:lnTo>
                  <a:lnTo>
                    <a:pt x="59" y="187"/>
                  </a:lnTo>
                  <a:lnTo>
                    <a:pt x="58" y="186"/>
                  </a:lnTo>
                  <a:lnTo>
                    <a:pt x="56" y="185"/>
                  </a:lnTo>
                  <a:lnTo>
                    <a:pt x="53" y="186"/>
                  </a:lnTo>
                  <a:lnTo>
                    <a:pt x="54" y="189"/>
                  </a:lnTo>
                  <a:lnTo>
                    <a:pt x="55" y="193"/>
                  </a:lnTo>
                  <a:lnTo>
                    <a:pt x="57" y="195"/>
                  </a:lnTo>
                  <a:lnTo>
                    <a:pt x="58" y="199"/>
                  </a:lnTo>
                  <a:lnTo>
                    <a:pt x="56" y="199"/>
                  </a:lnTo>
                  <a:lnTo>
                    <a:pt x="53" y="197"/>
                  </a:lnTo>
                  <a:lnTo>
                    <a:pt x="52" y="195"/>
                  </a:lnTo>
                  <a:lnTo>
                    <a:pt x="49" y="193"/>
                  </a:lnTo>
                  <a:lnTo>
                    <a:pt x="47" y="190"/>
                  </a:lnTo>
                  <a:lnTo>
                    <a:pt x="47" y="186"/>
                  </a:lnTo>
                  <a:lnTo>
                    <a:pt x="45" y="183"/>
                  </a:lnTo>
                  <a:lnTo>
                    <a:pt x="45" y="180"/>
                  </a:lnTo>
                  <a:lnTo>
                    <a:pt x="43" y="180"/>
                  </a:lnTo>
                  <a:lnTo>
                    <a:pt x="43" y="173"/>
                  </a:lnTo>
                  <a:lnTo>
                    <a:pt x="41" y="169"/>
                  </a:lnTo>
                  <a:lnTo>
                    <a:pt x="41" y="165"/>
                  </a:lnTo>
                  <a:lnTo>
                    <a:pt x="42" y="163"/>
                  </a:lnTo>
                  <a:lnTo>
                    <a:pt x="40" y="157"/>
                  </a:lnTo>
                  <a:lnTo>
                    <a:pt x="40" y="153"/>
                  </a:lnTo>
                  <a:lnTo>
                    <a:pt x="39" y="151"/>
                  </a:lnTo>
                  <a:lnTo>
                    <a:pt x="41" y="148"/>
                  </a:lnTo>
                  <a:lnTo>
                    <a:pt x="42" y="146"/>
                  </a:lnTo>
                  <a:lnTo>
                    <a:pt x="42" y="143"/>
                  </a:lnTo>
                  <a:lnTo>
                    <a:pt x="39" y="137"/>
                  </a:lnTo>
                  <a:lnTo>
                    <a:pt x="39" y="134"/>
                  </a:lnTo>
                  <a:lnTo>
                    <a:pt x="39" y="128"/>
                  </a:lnTo>
                  <a:lnTo>
                    <a:pt x="35" y="123"/>
                  </a:lnTo>
                  <a:lnTo>
                    <a:pt x="67" y="120"/>
                  </a:lnTo>
                  <a:lnTo>
                    <a:pt x="69" y="118"/>
                  </a:lnTo>
                  <a:lnTo>
                    <a:pt x="69" y="113"/>
                  </a:lnTo>
                  <a:lnTo>
                    <a:pt x="66" y="108"/>
                  </a:lnTo>
                  <a:lnTo>
                    <a:pt x="63" y="104"/>
                  </a:lnTo>
                  <a:lnTo>
                    <a:pt x="57" y="85"/>
                  </a:lnTo>
                  <a:lnTo>
                    <a:pt x="55" y="73"/>
                  </a:lnTo>
                  <a:lnTo>
                    <a:pt x="55" y="69"/>
                  </a:lnTo>
                  <a:lnTo>
                    <a:pt x="58" y="64"/>
                  </a:lnTo>
                  <a:lnTo>
                    <a:pt x="59" y="57"/>
                  </a:lnTo>
                  <a:lnTo>
                    <a:pt x="62" y="54"/>
                  </a:lnTo>
                  <a:lnTo>
                    <a:pt x="63" y="50"/>
                  </a:lnTo>
                  <a:lnTo>
                    <a:pt x="69" y="44"/>
                  </a:lnTo>
                  <a:lnTo>
                    <a:pt x="72" y="34"/>
                  </a:lnTo>
                  <a:lnTo>
                    <a:pt x="73" y="27"/>
                  </a:lnTo>
                  <a:lnTo>
                    <a:pt x="70" y="18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2" y="2"/>
                  </a:lnTo>
                  <a:lnTo>
                    <a:pt x="95" y="3"/>
                  </a:lnTo>
                  <a:lnTo>
                    <a:pt x="107" y="0"/>
                  </a:lnTo>
                  <a:lnTo>
                    <a:pt x="156" y="15"/>
                  </a:lnTo>
                  <a:lnTo>
                    <a:pt x="164" y="36"/>
                  </a:lnTo>
                  <a:lnTo>
                    <a:pt x="165" y="46"/>
                  </a:lnTo>
                  <a:lnTo>
                    <a:pt x="164" y="53"/>
                  </a:lnTo>
                  <a:lnTo>
                    <a:pt x="165" y="60"/>
                  </a:lnTo>
                  <a:lnTo>
                    <a:pt x="167" y="65"/>
                  </a:lnTo>
                  <a:lnTo>
                    <a:pt x="170" y="73"/>
                  </a:lnTo>
                  <a:lnTo>
                    <a:pt x="157" y="87"/>
                  </a:lnTo>
                  <a:lnTo>
                    <a:pt x="149" y="93"/>
                  </a:lnTo>
                  <a:lnTo>
                    <a:pt x="144" y="97"/>
                  </a:lnTo>
                  <a:lnTo>
                    <a:pt x="144" y="100"/>
                  </a:lnTo>
                  <a:lnTo>
                    <a:pt x="145" y="106"/>
                  </a:lnTo>
                  <a:lnTo>
                    <a:pt x="150" y="108"/>
                  </a:lnTo>
                  <a:lnTo>
                    <a:pt x="163" y="108"/>
                  </a:lnTo>
                  <a:lnTo>
                    <a:pt x="170" y="107"/>
                  </a:lnTo>
                  <a:lnTo>
                    <a:pt x="173" y="103"/>
                  </a:lnTo>
                  <a:lnTo>
                    <a:pt x="179" y="100"/>
                  </a:lnTo>
                  <a:lnTo>
                    <a:pt x="197" y="95"/>
                  </a:lnTo>
                  <a:lnTo>
                    <a:pt x="204" y="97"/>
                  </a:lnTo>
                  <a:lnTo>
                    <a:pt x="209" y="101"/>
                  </a:lnTo>
                  <a:lnTo>
                    <a:pt x="215" y="110"/>
                  </a:lnTo>
                  <a:lnTo>
                    <a:pt x="217" y="121"/>
                  </a:lnTo>
                  <a:lnTo>
                    <a:pt x="219" y="133"/>
                  </a:lnTo>
                  <a:lnTo>
                    <a:pt x="225" y="144"/>
                  </a:lnTo>
                  <a:lnTo>
                    <a:pt x="240" y="156"/>
                  </a:lnTo>
                  <a:lnTo>
                    <a:pt x="254" y="161"/>
                  </a:lnTo>
                  <a:lnTo>
                    <a:pt x="267" y="162"/>
                  </a:lnTo>
                  <a:lnTo>
                    <a:pt x="271" y="177"/>
                  </a:lnTo>
                  <a:lnTo>
                    <a:pt x="273" y="187"/>
                  </a:lnTo>
                  <a:lnTo>
                    <a:pt x="265" y="219"/>
                  </a:lnTo>
                  <a:lnTo>
                    <a:pt x="279" y="251"/>
                  </a:lnTo>
                  <a:lnTo>
                    <a:pt x="302" y="268"/>
                  </a:lnTo>
                  <a:lnTo>
                    <a:pt x="299" y="287"/>
                  </a:lnTo>
                  <a:lnTo>
                    <a:pt x="303" y="304"/>
                  </a:lnTo>
                  <a:lnTo>
                    <a:pt x="294" y="318"/>
                  </a:lnTo>
                  <a:lnTo>
                    <a:pt x="337" y="349"/>
                  </a:lnTo>
                  <a:lnTo>
                    <a:pt x="333" y="371"/>
                  </a:lnTo>
                  <a:lnTo>
                    <a:pt x="318" y="380"/>
                  </a:lnTo>
                  <a:lnTo>
                    <a:pt x="293" y="382"/>
                  </a:lnTo>
                  <a:lnTo>
                    <a:pt x="287" y="387"/>
                  </a:lnTo>
                  <a:lnTo>
                    <a:pt x="288" y="396"/>
                  </a:lnTo>
                  <a:lnTo>
                    <a:pt x="293" y="402"/>
                  </a:lnTo>
                  <a:lnTo>
                    <a:pt x="289" y="413"/>
                  </a:lnTo>
                  <a:lnTo>
                    <a:pt x="292" y="424"/>
                  </a:lnTo>
                  <a:lnTo>
                    <a:pt x="287" y="431"/>
                  </a:lnTo>
                  <a:lnTo>
                    <a:pt x="285" y="448"/>
                  </a:lnTo>
                  <a:lnTo>
                    <a:pt x="279" y="458"/>
                  </a:lnTo>
                  <a:lnTo>
                    <a:pt x="281" y="479"/>
                  </a:lnTo>
                  <a:lnTo>
                    <a:pt x="264" y="466"/>
                  </a:lnTo>
                  <a:lnTo>
                    <a:pt x="257" y="455"/>
                  </a:lnTo>
                  <a:lnTo>
                    <a:pt x="250" y="454"/>
                  </a:lnTo>
                  <a:lnTo>
                    <a:pt x="228" y="431"/>
                  </a:lnTo>
                  <a:lnTo>
                    <a:pt x="220" y="433"/>
                  </a:lnTo>
                  <a:lnTo>
                    <a:pt x="213" y="429"/>
                  </a:lnTo>
                  <a:lnTo>
                    <a:pt x="198" y="416"/>
                  </a:lnTo>
                  <a:lnTo>
                    <a:pt x="189" y="414"/>
                  </a:lnTo>
                  <a:lnTo>
                    <a:pt x="177" y="416"/>
                  </a:lnTo>
                  <a:lnTo>
                    <a:pt x="170" y="420"/>
                  </a:lnTo>
                  <a:lnTo>
                    <a:pt x="169" y="425"/>
                  </a:lnTo>
                  <a:lnTo>
                    <a:pt x="158" y="429"/>
                  </a:lnTo>
                  <a:lnTo>
                    <a:pt x="151" y="432"/>
                  </a:lnTo>
                  <a:lnTo>
                    <a:pt x="143" y="431"/>
                  </a:lnTo>
                  <a:lnTo>
                    <a:pt x="139" y="428"/>
                  </a:lnTo>
                  <a:lnTo>
                    <a:pt x="135" y="432"/>
                  </a:lnTo>
                  <a:lnTo>
                    <a:pt x="129" y="434"/>
                  </a:lnTo>
                  <a:lnTo>
                    <a:pt x="123" y="440"/>
                  </a:lnTo>
                  <a:lnTo>
                    <a:pt x="109" y="462"/>
                  </a:lnTo>
                  <a:lnTo>
                    <a:pt x="105" y="470"/>
                  </a:lnTo>
                  <a:lnTo>
                    <a:pt x="103" y="472"/>
                  </a:lnTo>
                  <a:lnTo>
                    <a:pt x="95" y="476"/>
                  </a:lnTo>
                  <a:lnTo>
                    <a:pt x="95" y="472"/>
                  </a:lnTo>
                  <a:lnTo>
                    <a:pt x="94" y="469"/>
                  </a:lnTo>
                  <a:lnTo>
                    <a:pt x="94" y="463"/>
                  </a:lnTo>
                  <a:lnTo>
                    <a:pt x="92" y="458"/>
                  </a:lnTo>
                  <a:lnTo>
                    <a:pt x="89" y="457"/>
                  </a:lnTo>
                  <a:lnTo>
                    <a:pt x="80" y="462"/>
                  </a:lnTo>
                  <a:lnTo>
                    <a:pt x="73" y="459"/>
                  </a:lnTo>
                  <a:lnTo>
                    <a:pt x="68" y="458"/>
                  </a:lnTo>
                  <a:lnTo>
                    <a:pt x="65" y="456"/>
                  </a:lnTo>
                  <a:lnTo>
                    <a:pt x="62" y="455"/>
                  </a:lnTo>
                  <a:lnTo>
                    <a:pt x="57" y="455"/>
                  </a:lnTo>
                  <a:lnTo>
                    <a:pt x="54" y="456"/>
                  </a:lnTo>
                  <a:lnTo>
                    <a:pt x="52" y="453"/>
                  </a:lnTo>
                  <a:lnTo>
                    <a:pt x="58" y="449"/>
                  </a:lnTo>
                  <a:lnTo>
                    <a:pt x="62" y="448"/>
                  </a:lnTo>
                  <a:lnTo>
                    <a:pt x="65" y="445"/>
                  </a:lnTo>
                  <a:lnTo>
                    <a:pt x="66" y="443"/>
                  </a:lnTo>
                  <a:lnTo>
                    <a:pt x="67" y="441"/>
                  </a:lnTo>
                  <a:lnTo>
                    <a:pt x="67" y="437"/>
                  </a:lnTo>
                  <a:lnTo>
                    <a:pt x="69" y="438"/>
                  </a:lnTo>
                  <a:lnTo>
                    <a:pt x="70" y="438"/>
                  </a:lnTo>
                  <a:lnTo>
                    <a:pt x="74" y="433"/>
                  </a:lnTo>
                  <a:lnTo>
                    <a:pt x="78" y="429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83" y="422"/>
                  </a:lnTo>
                  <a:lnTo>
                    <a:pt x="84" y="419"/>
                  </a:lnTo>
                  <a:lnTo>
                    <a:pt x="84" y="417"/>
                  </a:lnTo>
                  <a:lnTo>
                    <a:pt x="85" y="414"/>
                  </a:lnTo>
                  <a:lnTo>
                    <a:pt x="92" y="414"/>
                  </a:lnTo>
                  <a:lnTo>
                    <a:pt x="95" y="413"/>
                  </a:lnTo>
                  <a:lnTo>
                    <a:pt x="97" y="410"/>
                  </a:lnTo>
                  <a:lnTo>
                    <a:pt x="104" y="405"/>
                  </a:lnTo>
                  <a:lnTo>
                    <a:pt x="107" y="397"/>
                  </a:lnTo>
                  <a:lnTo>
                    <a:pt x="105" y="391"/>
                  </a:lnTo>
                  <a:lnTo>
                    <a:pt x="105" y="388"/>
                  </a:lnTo>
                  <a:lnTo>
                    <a:pt x="107" y="385"/>
                  </a:lnTo>
                  <a:lnTo>
                    <a:pt x="108" y="382"/>
                  </a:lnTo>
                  <a:lnTo>
                    <a:pt x="105" y="381"/>
                  </a:lnTo>
                  <a:lnTo>
                    <a:pt x="104" y="379"/>
                  </a:lnTo>
                  <a:lnTo>
                    <a:pt x="105" y="377"/>
                  </a:lnTo>
                  <a:lnTo>
                    <a:pt x="103" y="373"/>
                  </a:lnTo>
                  <a:lnTo>
                    <a:pt x="103" y="369"/>
                  </a:lnTo>
                  <a:lnTo>
                    <a:pt x="105" y="369"/>
                  </a:lnTo>
                  <a:lnTo>
                    <a:pt x="107" y="367"/>
                  </a:lnTo>
                  <a:lnTo>
                    <a:pt x="108" y="365"/>
                  </a:lnTo>
                  <a:lnTo>
                    <a:pt x="107" y="351"/>
                  </a:lnTo>
                  <a:lnTo>
                    <a:pt x="105" y="347"/>
                  </a:lnTo>
                  <a:lnTo>
                    <a:pt x="106" y="340"/>
                  </a:lnTo>
                  <a:lnTo>
                    <a:pt x="114" y="327"/>
                  </a:lnTo>
                  <a:lnTo>
                    <a:pt x="112" y="324"/>
                  </a:lnTo>
                  <a:lnTo>
                    <a:pt x="109" y="320"/>
                  </a:lnTo>
                  <a:lnTo>
                    <a:pt x="108" y="317"/>
                  </a:lnTo>
                  <a:lnTo>
                    <a:pt x="105" y="317"/>
                  </a:lnTo>
                  <a:lnTo>
                    <a:pt x="103" y="314"/>
                  </a:lnTo>
                  <a:lnTo>
                    <a:pt x="102" y="312"/>
                  </a:lnTo>
                  <a:lnTo>
                    <a:pt x="98" y="306"/>
                  </a:lnTo>
                  <a:lnTo>
                    <a:pt x="95" y="304"/>
                  </a:lnTo>
                  <a:lnTo>
                    <a:pt x="92" y="304"/>
                  </a:lnTo>
                  <a:lnTo>
                    <a:pt x="89" y="304"/>
                  </a:lnTo>
                  <a:lnTo>
                    <a:pt x="92" y="308"/>
                  </a:lnTo>
                  <a:lnTo>
                    <a:pt x="97" y="310"/>
                  </a:lnTo>
                  <a:lnTo>
                    <a:pt x="93" y="310"/>
                  </a:lnTo>
                  <a:lnTo>
                    <a:pt x="86" y="305"/>
                  </a:lnTo>
                  <a:lnTo>
                    <a:pt x="81" y="302"/>
                  </a:lnTo>
                  <a:lnTo>
                    <a:pt x="77" y="291"/>
                  </a:lnTo>
                  <a:lnTo>
                    <a:pt x="74" y="293"/>
                  </a:lnTo>
                  <a:lnTo>
                    <a:pt x="72" y="288"/>
                  </a:lnTo>
                  <a:lnTo>
                    <a:pt x="72" y="281"/>
                  </a:lnTo>
                  <a:lnTo>
                    <a:pt x="69" y="281"/>
                  </a:lnTo>
                  <a:lnTo>
                    <a:pt x="62" y="271"/>
                  </a:lnTo>
                  <a:lnTo>
                    <a:pt x="60" y="265"/>
                  </a:lnTo>
                  <a:lnTo>
                    <a:pt x="59" y="263"/>
                  </a:lnTo>
                  <a:lnTo>
                    <a:pt x="50" y="255"/>
                  </a:lnTo>
                  <a:lnTo>
                    <a:pt x="48" y="252"/>
                  </a:lnTo>
                  <a:lnTo>
                    <a:pt x="43" y="247"/>
                  </a:lnTo>
                  <a:lnTo>
                    <a:pt x="40" y="231"/>
                  </a:lnTo>
                  <a:lnTo>
                    <a:pt x="39" y="216"/>
                  </a:lnTo>
                  <a:lnTo>
                    <a:pt x="39" y="212"/>
                  </a:lnTo>
                  <a:lnTo>
                    <a:pt x="37" y="202"/>
                  </a:lnTo>
                  <a:lnTo>
                    <a:pt x="35" y="199"/>
                  </a:lnTo>
                  <a:lnTo>
                    <a:pt x="36" y="195"/>
                  </a:lnTo>
                  <a:lnTo>
                    <a:pt x="34" y="183"/>
                  </a:lnTo>
                  <a:lnTo>
                    <a:pt x="34" y="176"/>
                  </a:lnTo>
                  <a:lnTo>
                    <a:pt x="33" y="169"/>
                  </a:lnTo>
                  <a:lnTo>
                    <a:pt x="33" y="165"/>
                  </a:lnTo>
                  <a:lnTo>
                    <a:pt x="29" y="154"/>
                  </a:lnTo>
                  <a:lnTo>
                    <a:pt x="23" y="123"/>
                  </a:lnTo>
                  <a:lnTo>
                    <a:pt x="22" y="123"/>
                  </a:lnTo>
                  <a:lnTo>
                    <a:pt x="16" y="117"/>
                  </a:lnTo>
                  <a:lnTo>
                    <a:pt x="9" y="107"/>
                  </a:lnTo>
                  <a:lnTo>
                    <a:pt x="4" y="103"/>
                  </a:lnTo>
                  <a:lnTo>
                    <a:pt x="3" y="10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47" name="Freeform 76"/>
            <p:cNvSpPr>
              <a:spLocks/>
            </p:cNvSpPr>
            <p:nvPr/>
          </p:nvSpPr>
          <p:spPr bwMode="auto">
            <a:xfrm>
              <a:off x="3019" y="2676"/>
              <a:ext cx="511" cy="489"/>
            </a:xfrm>
            <a:custGeom>
              <a:avLst/>
              <a:gdLst/>
              <a:ahLst/>
              <a:cxnLst>
                <a:cxn ang="0">
                  <a:pos x="352" y="10"/>
                </a:cxn>
                <a:cxn ang="0">
                  <a:pos x="339" y="111"/>
                </a:cxn>
                <a:cxn ang="0">
                  <a:pos x="368" y="123"/>
                </a:cxn>
                <a:cxn ang="0">
                  <a:pos x="425" y="80"/>
                </a:cxn>
                <a:cxn ang="0">
                  <a:pos x="459" y="85"/>
                </a:cxn>
                <a:cxn ang="0">
                  <a:pos x="474" y="128"/>
                </a:cxn>
                <a:cxn ang="0">
                  <a:pos x="404" y="178"/>
                </a:cxn>
                <a:cxn ang="0">
                  <a:pos x="364" y="257"/>
                </a:cxn>
                <a:cxn ang="0">
                  <a:pos x="413" y="308"/>
                </a:cxn>
                <a:cxn ang="0">
                  <a:pos x="477" y="300"/>
                </a:cxn>
                <a:cxn ang="0">
                  <a:pos x="538" y="272"/>
                </a:cxn>
                <a:cxn ang="0">
                  <a:pos x="560" y="249"/>
                </a:cxn>
                <a:cxn ang="0">
                  <a:pos x="556" y="186"/>
                </a:cxn>
                <a:cxn ang="0">
                  <a:pos x="665" y="172"/>
                </a:cxn>
                <a:cxn ang="0">
                  <a:pos x="747" y="166"/>
                </a:cxn>
                <a:cxn ang="0">
                  <a:pos x="752" y="198"/>
                </a:cxn>
                <a:cxn ang="0">
                  <a:pos x="739" y="229"/>
                </a:cxn>
                <a:cxn ang="0">
                  <a:pos x="747" y="267"/>
                </a:cxn>
                <a:cxn ang="0">
                  <a:pos x="729" y="286"/>
                </a:cxn>
                <a:cxn ang="0">
                  <a:pos x="707" y="311"/>
                </a:cxn>
                <a:cxn ang="0">
                  <a:pos x="672" y="358"/>
                </a:cxn>
                <a:cxn ang="0">
                  <a:pos x="672" y="400"/>
                </a:cxn>
                <a:cxn ang="0">
                  <a:pos x="659" y="440"/>
                </a:cxn>
                <a:cxn ang="0">
                  <a:pos x="603" y="460"/>
                </a:cxn>
                <a:cxn ang="0">
                  <a:pos x="545" y="477"/>
                </a:cxn>
                <a:cxn ang="0">
                  <a:pos x="485" y="524"/>
                </a:cxn>
                <a:cxn ang="0">
                  <a:pos x="537" y="539"/>
                </a:cxn>
                <a:cxn ang="0">
                  <a:pos x="526" y="588"/>
                </a:cxn>
                <a:cxn ang="0">
                  <a:pos x="543" y="616"/>
                </a:cxn>
                <a:cxn ang="0">
                  <a:pos x="558" y="654"/>
                </a:cxn>
                <a:cxn ang="0">
                  <a:pos x="499" y="679"/>
                </a:cxn>
                <a:cxn ang="0">
                  <a:pos x="447" y="716"/>
                </a:cxn>
                <a:cxn ang="0">
                  <a:pos x="383" y="733"/>
                </a:cxn>
                <a:cxn ang="0">
                  <a:pos x="394" y="716"/>
                </a:cxn>
                <a:cxn ang="0">
                  <a:pos x="394" y="687"/>
                </a:cxn>
                <a:cxn ang="0">
                  <a:pos x="397" y="659"/>
                </a:cxn>
                <a:cxn ang="0">
                  <a:pos x="385" y="635"/>
                </a:cxn>
                <a:cxn ang="0">
                  <a:pos x="375" y="614"/>
                </a:cxn>
                <a:cxn ang="0">
                  <a:pos x="353" y="631"/>
                </a:cxn>
                <a:cxn ang="0">
                  <a:pos x="314" y="632"/>
                </a:cxn>
                <a:cxn ang="0">
                  <a:pos x="287" y="641"/>
                </a:cxn>
                <a:cxn ang="0">
                  <a:pos x="267" y="662"/>
                </a:cxn>
                <a:cxn ang="0">
                  <a:pos x="241" y="670"/>
                </a:cxn>
                <a:cxn ang="0">
                  <a:pos x="221" y="675"/>
                </a:cxn>
                <a:cxn ang="0">
                  <a:pos x="198" y="687"/>
                </a:cxn>
                <a:cxn ang="0">
                  <a:pos x="188" y="677"/>
                </a:cxn>
                <a:cxn ang="0">
                  <a:pos x="169" y="678"/>
                </a:cxn>
                <a:cxn ang="0">
                  <a:pos x="161" y="668"/>
                </a:cxn>
                <a:cxn ang="0">
                  <a:pos x="136" y="659"/>
                </a:cxn>
                <a:cxn ang="0">
                  <a:pos x="123" y="640"/>
                </a:cxn>
                <a:cxn ang="0">
                  <a:pos x="108" y="623"/>
                </a:cxn>
                <a:cxn ang="0">
                  <a:pos x="91" y="601"/>
                </a:cxn>
                <a:cxn ang="0">
                  <a:pos x="72" y="580"/>
                </a:cxn>
                <a:cxn ang="0">
                  <a:pos x="56" y="562"/>
                </a:cxn>
                <a:cxn ang="0">
                  <a:pos x="17" y="483"/>
                </a:cxn>
                <a:cxn ang="0">
                  <a:pos x="5" y="446"/>
                </a:cxn>
                <a:cxn ang="0">
                  <a:pos x="52" y="433"/>
                </a:cxn>
                <a:cxn ang="0">
                  <a:pos x="75" y="421"/>
                </a:cxn>
                <a:cxn ang="0">
                  <a:pos x="89" y="375"/>
                </a:cxn>
                <a:cxn ang="0">
                  <a:pos x="150" y="333"/>
                </a:cxn>
                <a:cxn ang="0">
                  <a:pos x="244" y="379"/>
                </a:cxn>
                <a:cxn ang="0">
                  <a:pos x="267" y="300"/>
                </a:cxn>
                <a:cxn ang="0">
                  <a:pos x="259" y="164"/>
                </a:cxn>
              </a:cxnLst>
              <a:rect l="0" t="0" r="r" b="b"/>
              <a:pathLst>
                <a:path w="769" h="736">
                  <a:moveTo>
                    <a:pt x="253" y="100"/>
                  </a:moveTo>
                  <a:lnTo>
                    <a:pt x="290" y="82"/>
                  </a:lnTo>
                  <a:lnTo>
                    <a:pt x="316" y="80"/>
                  </a:lnTo>
                  <a:lnTo>
                    <a:pt x="323" y="67"/>
                  </a:lnTo>
                  <a:lnTo>
                    <a:pt x="323" y="52"/>
                  </a:lnTo>
                  <a:lnTo>
                    <a:pt x="308" y="44"/>
                  </a:lnTo>
                  <a:lnTo>
                    <a:pt x="308" y="6"/>
                  </a:lnTo>
                  <a:lnTo>
                    <a:pt x="309" y="0"/>
                  </a:lnTo>
                  <a:lnTo>
                    <a:pt x="352" y="10"/>
                  </a:lnTo>
                  <a:lnTo>
                    <a:pt x="351" y="30"/>
                  </a:lnTo>
                  <a:lnTo>
                    <a:pt x="337" y="39"/>
                  </a:lnTo>
                  <a:lnTo>
                    <a:pt x="338" y="42"/>
                  </a:lnTo>
                  <a:lnTo>
                    <a:pt x="339" y="56"/>
                  </a:lnTo>
                  <a:lnTo>
                    <a:pt x="336" y="56"/>
                  </a:lnTo>
                  <a:lnTo>
                    <a:pt x="334" y="60"/>
                  </a:lnTo>
                  <a:lnTo>
                    <a:pt x="336" y="67"/>
                  </a:lnTo>
                  <a:lnTo>
                    <a:pt x="333" y="105"/>
                  </a:lnTo>
                  <a:lnTo>
                    <a:pt x="339" y="111"/>
                  </a:lnTo>
                  <a:lnTo>
                    <a:pt x="347" y="80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4" y="38"/>
                  </a:lnTo>
                  <a:lnTo>
                    <a:pt x="377" y="39"/>
                  </a:lnTo>
                  <a:lnTo>
                    <a:pt x="378" y="44"/>
                  </a:lnTo>
                  <a:lnTo>
                    <a:pt x="383" y="44"/>
                  </a:lnTo>
                  <a:lnTo>
                    <a:pt x="369" y="96"/>
                  </a:lnTo>
                  <a:lnTo>
                    <a:pt x="368" y="123"/>
                  </a:lnTo>
                  <a:lnTo>
                    <a:pt x="387" y="123"/>
                  </a:lnTo>
                  <a:lnTo>
                    <a:pt x="391" y="117"/>
                  </a:lnTo>
                  <a:lnTo>
                    <a:pt x="409" y="125"/>
                  </a:lnTo>
                  <a:lnTo>
                    <a:pt x="415" y="102"/>
                  </a:lnTo>
                  <a:lnTo>
                    <a:pt x="423" y="101"/>
                  </a:lnTo>
                  <a:lnTo>
                    <a:pt x="427" y="96"/>
                  </a:lnTo>
                  <a:lnTo>
                    <a:pt x="429" y="95"/>
                  </a:lnTo>
                  <a:lnTo>
                    <a:pt x="425" y="86"/>
                  </a:lnTo>
                  <a:lnTo>
                    <a:pt x="425" y="80"/>
                  </a:lnTo>
                  <a:lnTo>
                    <a:pt x="421" y="80"/>
                  </a:lnTo>
                  <a:lnTo>
                    <a:pt x="415" y="65"/>
                  </a:lnTo>
                  <a:lnTo>
                    <a:pt x="426" y="47"/>
                  </a:lnTo>
                  <a:lnTo>
                    <a:pt x="443" y="62"/>
                  </a:lnTo>
                  <a:lnTo>
                    <a:pt x="459" y="68"/>
                  </a:lnTo>
                  <a:lnTo>
                    <a:pt x="455" y="85"/>
                  </a:lnTo>
                  <a:lnTo>
                    <a:pt x="450" y="87"/>
                  </a:lnTo>
                  <a:lnTo>
                    <a:pt x="454" y="91"/>
                  </a:lnTo>
                  <a:lnTo>
                    <a:pt x="459" y="85"/>
                  </a:lnTo>
                  <a:lnTo>
                    <a:pt x="469" y="86"/>
                  </a:lnTo>
                  <a:lnTo>
                    <a:pt x="474" y="91"/>
                  </a:lnTo>
                  <a:lnTo>
                    <a:pt x="483" y="92"/>
                  </a:lnTo>
                  <a:lnTo>
                    <a:pt x="483" y="97"/>
                  </a:lnTo>
                  <a:lnTo>
                    <a:pt x="471" y="112"/>
                  </a:lnTo>
                  <a:lnTo>
                    <a:pt x="472" y="122"/>
                  </a:lnTo>
                  <a:lnTo>
                    <a:pt x="467" y="122"/>
                  </a:lnTo>
                  <a:lnTo>
                    <a:pt x="466" y="127"/>
                  </a:lnTo>
                  <a:lnTo>
                    <a:pt x="474" y="128"/>
                  </a:lnTo>
                  <a:lnTo>
                    <a:pt x="473" y="137"/>
                  </a:lnTo>
                  <a:lnTo>
                    <a:pt x="467" y="139"/>
                  </a:lnTo>
                  <a:lnTo>
                    <a:pt x="465" y="151"/>
                  </a:lnTo>
                  <a:lnTo>
                    <a:pt x="455" y="152"/>
                  </a:lnTo>
                  <a:lnTo>
                    <a:pt x="440" y="149"/>
                  </a:lnTo>
                  <a:lnTo>
                    <a:pt x="425" y="157"/>
                  </a:lnTo>
                  <a:lnTo>
                    <a:pt x="417" y="159"/>
                  </a:lnTo>
                  <a:lnTo>
                    <a:pt x="406" y="177"/>
                  </a:lnTo>
                  <a:lnTo>
                    <a:pt x="404" y="178"/>
                  </a:lnTo>
                  <a:lnTo>
                    <a:pt x="393" y="194"/>
                  </a:lnTo>
                  <a:lnTo>
                    <a:pt x="393" y="199"/>
                  </a:lnTo>
                  <a:lnTo>
                    <a:pt x="397" y="206"/>
                  </a:lnTo>
                  <a:lnTo>
                    <a:pt x="397" y="228"/>
                  </a:lnTo>
                  <a:lnTo>
                    <a:pt x="377" y="228"/>
                  </a:lnTo>
                  <a:lnTo>
                    <a:pt x="369" y="238"/>
                  </a:lnTo>
                  <a:lnTo>
                    <a:pt x="364" y="234"/>
                  </a:lnTo>
                  <a:lnTo>
                    <a:pt x="360" y="242"/>
                  </a:lnTo>
                  <a:lnTo>
                    <a:pt x="364" y="257"/>
                  </a:lnTo>
                  <a:lnTo>
                    <a:pt x="359" y="270"/>
                  </a:lnTo>
                  <a:lnTo>
                    <a:pt x="351" y="284"/>
                  </a:lnTo>
                  <a:lnTo>
                    <a:pt x="349" y="295"/>
                  </a:lnTo>
                  <a:lnTo>
                    <a:pt x="373" y="292"/>
                  </a:lnTo>
                  <a:lnTo>
                    <a:pt x="374" y="301"/>
                  </a:lnTo>
                  <a:lnTo>
                    <a:pt x="377" y="304"/>
                  </a:lnTo>
                  <a:lnTo>
                    <a:pt x="389" y="304"/>
                  </a:lnTo>
                  <a:lnTo>
                    <a:pt x="401" y="306"/>
                  </a:lnTo>
                  <a:lnTo>
                    <a:pt x="413" y="308"/>
                  </a:lnTo>
                  <a:lnTo>
                    <a:pt x="416" y="309"/>
                  </a:lnTo>
                  <a:lnTo>
                    <a:pt x="422" y="316"/>
                  </a:lnTo>
                  <a:lnTo>
                    <a:pt x="425" y="322"/>
                  </a:lnTo>
                  <a:lnTo>
                    <a:pt x="441" y="322"/>
                  </a:lnTo>
                  <a:lnTo>
                    <a:pt x="452" y="316"/>
                  </a:lnTo>
                  <a:lnTo>
                    <a:pt x="461" y="318"/>
                  </a:lnTo>
                  <a:lnTo>
                    <a:pt x="467" y="320"/>
                  </a:lnTo>
                  <a:lnTo>
                    <a:pt x="479" y="320"/>
                  </a:lnTo>
                  <a:lnTo>
                    <a:pt x="477" y="300"/>
                  </a:lnTo>
                  <a:lnTo>
                    <a:pt x="477" y="292"/>
                  </a:lnTo>
                  <a:lnTo>
                    <a:pt x="479" y="286"/>
                  </a:lnTo>
                  <a:lnTo>
                    <a:pt x="483" y="283"/>
                  </a:lnTo>
                  <a:lnTo>
                    <a:pt x="489" y="284"/>
                  </a:lnTo>
                  <a:lnTo>
                    <a:pt x="499" y="286"/>
                  </a:lnTo>
                  <a:lnTo>
                    <a:pt x="510" y="287"/>
                  </a:lnTo>
                  <a:lnTo>
                    <a:pt x="518" y="286"/>
                  </a:lnTo>
                  <a:lnTo>
                    <a:pt x="522" y="276"/>
                  </a:lnTo>
                  <a:lnTo>
                    <a:pt x="538" y="272"/>
                  </a:lnTo>
                  <a:lnTo>
                    <a:pt x="541" y="262"/>
                  </a:lnTo>
                  <a:lnTo>
                    <a:pt x="544" y="259"/>
                  </a:lnTo>
                  <a:lnTo>
                    <a:pt x="547" y="263"/>
                  </a:lnTo>
                  <a:lnTo>
                    <a:pt x="548" y="271"/>
                  </a:lnTo>
                  <a:lnTo>
                    <a:pt x="558" y="260"/>
                  </a:lnTo>
                  <a:lnTo>
                    <a:pt x="555" y="255"/>
                  </a:lnTo>
                  <a:lnTo>
                    <a:pt x="551" y="255"/>
                  </a:lnTo>
                  <a:lnTo>
                    <a:pt x="552" y="249"/>
                  </a:lnTo>
                  <a:lnTo>
                    <a:pt x="560" y="249"/>
                  </a:lnTo>
                  <a:lnTo>
                    <a:pt x="561" y="231"/>
                  </a:lnTo>
                  <a:lnTo>
                    <a:pt x="550" y="228"/>
                  </a:lnTo>
                  <a:lnTo>
                    <a:pt x="545" y="223"/>
                  </a:lnTo>
                  <a:lnTo>
                    <a:pt x="535" y="220"/>
                  </a:lnTo>
                  <a:lnTo>
                    <a:pt x="527" y="203"/>
                  </a:lnTo>
                  <a:lnTo>
                    <a:pt x="535" y="192"/>
                  </a:lnTo>
                  <a:lnTo>
                    <a:pt x="545" y="192"/>
                  </a:lnTo>
                  <a:lnTo>
                    <a:pt x="550" y="186"/>
                  </a:lnTo>
                  <a:lnTo>
                    <a:pt x="556" y="186"/>
                  </a:lnTo>
                  <a:lnTo>
                    <a:pt x="567" y="185"/>
                  </a:lnTo>
                  <a:lnTo>
                    <a:pt x="579" y="192"/>
                  </a:lnTo>
                  <a:lnTo>
                    <a:pt x="607" y="202"/>
                  </a:lnTo>
                  <a:lnTo>
                    <a:pt x="622" y="204"/>
                  </a:lnTo>
                  <a:lnTo>
                    <a:pt x="629" y="200"/>
                  </a:lnTo>
                  <a:lnTo>
                    <a:pt x="639" y="198"/>
                  </a:lnTo>
                  <a:lnTo>
                    <a:pt x="647" y="193"/>
                  </a:lnTo>
                  <a:lnTo>
                    <a:pt x="659" y="175"/>
                  </a:lnTo>
                  <a:lnTo>
                    <a:pt x="665" y="172"/>
                  </a:lnTo>
                  <a:lnTo>
                    <a:pt x="672" y="166"/>
                  </a:lnTo>
                  <a:lnTo>
                    <a:pt x="680" y="163"/>
                  </a:lnTo>
                  <a:lnTo>
                    <a:pt x="688" y="159"/>
                  </a:lnTo>
                  <a:lnTo>
                    <a:pt x="693" y="152"/>
                  </a:lnTo>
                  <a:lnTo>
                    <a:pt x="696" y="141"/>
                  </a:lnTo>
                  <a:lnTo>
                    <a:pt x="699" y="139"/>
                  </a:lnTo>
                  <a:lnTo>
                    <a:pt x="722" y="141"/>
                  </a:lnTo>
                  <a:lnTo>
                    <a:pt x="725" y="149"/>
                  </a:lnTo>
                  <a:lnTo>
                    <a:pt x="747" y="166"/>
                  </a:lnTo>
                  <a:lnTo>
                    <a:pt x="768" y="172"/>
                  </a:lnTo>
                  <a:lnTo>
                    <a:pt x="767" y="174"/>
                  </a:lnTo>
                  <a:lnTo>
                    <a:pt x="765" y="182"/>
                  </a:lnTo>
                  <a:lnTo>
                    <a:pt x="763" y="184"/>
                  </a:lnTo>
                  <a:lnTo>
                    <a:pt x="756" y="188"/>
                  </a:lnTo>
                  <a:lnTo>
                    <a:pt x="754" y="190"/>
                  </a:lnTo>
                  <a:lnTo>
                    <a:pt x="753" y="191"/>
                  </a:lnTo>
                  <a:lnTo>
                    <a:pt x="752" y="194"/>
                  </a:lnTo>
                  <a:lnTo>
                    <a:pt x="752" y="198"/>
                  </a:lnTo>
                  <a:lnTo>
                    <a:pt x="754" y="200"/>
                  </a:lnTo>
                  <a:lnTo>
                    <a:pt x="757" y="201"/>
                  </a:lnTo>
                  <a:lnTo>
                    <a:pt x="761" y="201"/>
                  </a:lnTo>
                  <a:lnTo>
                    <a:pt x="761" y="206"/>
                  </a:lnTo>
                  <a:lnTo>
                    <a:pt x="760" y="210"/>
                  </a:lnTo>
                  <a:lnTo>
                    <a:pt x="754" y="217"/>
                  </a:lnTo>
                  <a:lnTo>
                    <a:pt x="751" y="218"/>
                  </a:lnTo>
                  <a:lnTo>
                    <a:pt x="744" y="222"/>
                  </a:lnTo>
                  <a:lnTo>
                    <a:pt x="739" y="229"/>
                  </a:lnTo>
                  <a:lnTo>
                    <a:pt x="737" y="235"/>
                  </a:lnTo>
                  <a:lnTo>
                    <a:pt x="737" y="237"/>
                  </a:lnTo>
                  <a:lnTo>
                    <a:pt x="738" y="239"/>
                  </a:lnTo>
                  <a:lnTo>
                    <a:pt x="743" y="244"/>
                  </a:lnTo>
                  <a:lnTo>
                    <a:pt x="745" y="245"/>
                  </a:lnTo>
                  <a:lnTo>
                    <a:pt x="748" y="252"/>
                  </a:lnTo>
                  <a:lnTo>
                    <a:pt x="750" y="257"/>
                  </a:lnTo>
                  <a:lnTo>
                    <a:pt x="750" y="259"/>
                  </a:lnTo>
                  <a:lnTo>
                    <a:pt x="747" y="267"/>
                  </a:lnTo>
                  <a:lnTo>
                    <a:pt x="745" y="271"/>
                  </a:lnTo>
                  <a:lnTo>
                    <a:pt x="743" y="274"/>
                  </a:lnTo>
                  <a:lnTo>
                    <a:pt x="743" y="276"/>
                  </a:lnTo>
                  <a:lnTo>
                    <a:pt x="739" y="278"/>
                  </a:lnTo>
                  <a:lnTo>
                    <a:pt x="737" y="280"/>
                  </a:lnTo>
                  <a:lnTo>
                    <a:pt x="735" y="283"/>
                  </a:lnTo>
                  <a:lnTo>
                    <a:pt x="732" y="282"/>
                  </a:lnTo>
                  <a:lnTo>
                    <a:pt x="730" y="284"/>
                  </a:lnTo>
                  <a:lnTo>
                    <a:pt x="729" y="286"/>
                  </a:lnTo>
                  <a:lnTo>
                    <a:pt x="725" y="286"/>
                  </a:lnTo>
                  <a:lnTo>
                    <a:pt x="722" y="284"/>
                  </a:lnTo>
                  <a:lnTo>
                    <a:pt x="717" y="286"/>
                  </a:lnTo>
                  <a:lnTo>
                    <a:pt x="715" y="287"/>
                  </a:lnTo>
                  <a:lnTo>
                    <a:pt x="714" y="290"/>
                  </a:lnTo>
                  <a:lnTo>
                    <a:pt x="713" y="298"/>
                  </a:lnTo>
                  <a:lnTo>
                    <a:pt x="707" y="305"/>
                  </a:lnTo>
                  <a:lnTo>
                    <a:pt x="707" y="308"/>
                  </a:lnTo>
                  <a:lnTo>
                    <a:pt x="707" y="311"/>
                  </a:lnTo>
                  <a:lnTo>
                    <a:pt x="699" y="323"/>
                  </a:lnTo>
                  <a:lnTo>
                    <a:pt x="696" y="327"/>
                  </a:lnTo>
                  <a:lnTo>
                    <a:pt x="695" y="329"/>
                  </a:lnTo>
                  <a:lnTo>
                    <a:pt x="686" y="336"/>
                  </a:lnTo>
                  <a:lnTo>
                    <a:pt x="684" y="338"/>
                  </a:lnTo>
                  <a:lnTo>
                    <a:pt x="683" y="342"/>
                  </a:lnTo>
                  <a:lnTo>
                    <a:pt x="680" y="348"/>
                  </a:lnTo>
                  <a:lnTo>
                    <a:pt x="675" y="352"/>
                  </a:lnTo>
                  <a:lnTo>
                    <a:pt x="672" y="358"/>
                  </a:lnTo>
                  <a:lnTo>
                    <a:pt x="669" y="364"/>
                  </a:lnTo>
                  <a:lnTo>
                    <a:pt x="663" y="369"/>
                  </a:lnTo>
                  <a:lnTo>
                    <a:pt x="660" y="375"/>
                  </a:lnTo>
                  <a:lnTo>
                    <a:pt x="661" y="378"/>
                  </a:lnTo>
                  <a:lnTo>
                    <a:pt x="663" y="384"/>
                  </a:lnTo>
                  <a:lnTo>
                    <a:pt x="664" y="386"/>
                  </a:lnTo>
                  <a:lnTo>
                    <a:pt x="665" y="390"/>
                  </a:lnTo>
                  <a:lnTo>
                    <a:pt x="667" y="392"/>
                  </a:lnTo>
                  <a:lnTo>
                    <a:pt x="672" y="400"/>
                  </a:lnTo>
                  <a:lnTo>
                    <a:pt x="680" y="401"/>
                  </a:lnTo>
                  <a:lnTo>
                    <a:pt x="678" y="408"/>
                  </a:lnTo>
                  <a:lnTo>
                    <a:pt x="674" y="410"/>
                  </a:lnTo>
                  <a:lnTo>
                    <a:pt x="672" y="412"/>
                  </a:lnTo>
                  <a:lnTo>
                    <a:pt x="672" y="417"/>
                  </a:lnTo>
                  <a:lnTo>
                    <a:pt x="672" y="419"/>
                  </a:lnTo>
                  <a:lnTo>
                    <a:pt x="667" y="423"/>
                  </a:lnTo>
                  <a:lnTo>
                    <a:pt x="659" y="434"/>
                  </a:lnTo>
                  <a:lnTo>
                    <a:pt x="659" y="440"/>
                  </a:lnTo>
                  <a:lnTo>
                    <a:pt x="656" y="446"/>
                  </a:lnTo>
                  <a:lnTo>
                    <a:pt x="650" y="448"/>
                  </a:lnTo>
                  <a:lnTo>
                    <a:pt x="649" y="450"/>
                  </a:lnTo>
                  <a:lnTo>
                    <a:pt x="644" y="453"/>
                  </a:lnTo>
                  <a:lnTo>
                    <a:pt x="623" y="459"/>
                  </a:lnTo>
                  <a:lnTo>
                    <a:pt x="615" y="455"/>
                  </a:lnTo>
                  <a:lnTo>
                    <a:pt x="610" y="457"/>
                  </a:lnTo>
                  <a:lnTo>
                    <a:pt x="605" y="459"/>
                  </a:lnTo>
                  <a:lnTo>
                    <a:pt x="603" y="460"/>
                  </a:lnTo>
                  <a:lnTo>
                    <a:pt x="594" y="458"/>
                  </a:lnTo>
                  <a:lnTo>
                    <a:pt x="577" y="467"/>
                  </a:lnTo>
                  <a:lnTo>
                    <a:pt x="577" y="470"/>
                  </a:lnTo>
                  <a:lnTo>
                    <a:pt x="561" y="472"/>
                  </a:lnTo>
                  <a:lnTo>
                    <a:pt x="559" y="478"/>
                  </a:lnTo>
                  <a:lnTo>
                    <a:pt x="553" y="478"/>
                  </a:lnTo>
                  <a:lnTo>
                    <a:pt x="549" y="478"/>
                  </a:lnTo>
                  <a:lnTo>
                    <a:pt x="546" y="477"/>
                  </a:lnTo>
                  <a:lnTo>
                    <a:pt x="545" y="477"/>
                  </a:lnTo>
                  <a:lnTo>
                    <a:pt x="539" y="480"/>
                  </a:lnTo>
                  <a:lnTo>
                    <a:pt x="503" y="488"/>
                  </a:lnTo>
                  <a:lnTo>
                    <a:pt x="499" y="495"/>
                  </a:lnTo>
                  <a:lnTo>
                    <a:pt x="483" y="494"/>
                  </a:lnTo>
                  <a:lnTo>
                    <a:pt x="485" y="500"/>
                  </a:lnTo>
                  <a:lnTo>
                    <a:pt x="483" y="502"/>
                  </a:lnTo>
                  <a:lnTo>
                    <a:pt x="488" y="514"/>
                  </a:lnTo>
                  <a:lnTo>
                    <a:pt x="482" y="520"/>
                  </a:lnTo>
                  <a:lnTo>
                    <a:pt x="485" y="524"/>
                  </a:lnTo>
                  <a:lnTo>
                    <a:pt x="489" y="526"/>
                  </a:lnTo>
                  <a:lnTo>
                    <a:pt x="493" y="523"/>
                  </a:lnTo>
                  <a:lnTo>
                    <a:pt x="499" y="520"/>
                  </a:lnTo>
                  <a:lnTo>
                    <a:pt x="503" y="525"/>
                  </a:lnTo>
                  <a:lnTo>
                    <a:pt x="509" y="527"/>
                  </a:lnTo>
                  <a:lnTo>
                    <a:pt x="518" y="526"/>
                  </a:lnTo>
                  <a:lnTo>
                    <a:pt x="526" y="528"/>
                  </a:lnTo>
                  <a:lnTo>
                    <a:pt x="533" y="533"/>
                  </a:lnTo>
                  <a:lnTo>
                    <a:pt x="537" y="539"/>
                  </a:lnTo>
                  <a:lnTo>
                    <a:pt x="538" y="543"/>
                  </a:lnTo>
                  <a:lnTo>
                    <a:pt x="538" y="547"/>
                  </a:lnTo>
                  <a:lnTo>
                    <a:pt x="535" y="556"/>
                  </a:lnTo>
                  <a:lnTo>
                    <a:pt x="529" y="557"/>
                  </a:lnTo>
                  <a:lnTo>
                    <a:pt x="523" y="564"/>
                  </a:lnTo>
                  <a:lnTo>
                    <a:pt x="523" y="570"/>
                  </a:lnTo>
                  <a:lnTo>
                    <a:pt x="526" y="578"/>
                  </a:lnTo>
                  <a:lnTo>
                    <a:pt x="529" y="586"/>
                  </a:lnTo>
                  <a:lnTo>
                    <a:pt x="526" y="588"/>
                  </a:lnTo>
                  <a:lnTo>
                    <a:pt x="527" y="591"/>
                  </a:lnTo>
                  <a:lnTo>
                    <a:pt x="535" y="592"/>
                  </a:lnTo>
                  <a:lnTo>
                    <a:pt x="540" y="592"/>
                  </a:lnTo>
                  <a:lnTo>
                    <a:pt x="543" y="595"/>
                  </a:lnTo>
                  <a:lnTo>
                    <a:pt x="543" y="598"/>
                  </a:lnTo>
                  <a:lnTo>
                    <a:pt x="543" y="599"/>
                  </a:lnTo>
                  <a:lnTo>
                    <a:pt x="545" y="609"/>
                  </a:lnTo>
                  <a:lnTo>
                    <a:pt x="541" y="612"/>
                  </a:lnTo>
                  <a:lnTo>
                    <a:pt x="543" y="616"/>
                  </a:lnTo>
                  <a:lnTo>
                    <a:pt x="558" y="610"/>
                  </a:lnTo>
                  <a:lnTo>
                    <a:pt x="569" y="605"/>
                  </a:lnTo>
                  <a:lnTo>
                    <a:pt x="574" y="618"/>
                  </a:lnTo>
                  <a:lnTo>
                    <a:pt x="578" y="622"/>
                  </a:lnTo>
                  <a:lnTo>
                    <a:pt x="577" y="629"/>
                  </a:lnTo>
                  <a:lnTo>
                    <a:pt x="574" y="632"/>
                  </a:lnTo>
                  <a:lnTo>
                    <a:pt x="570" y="635"/>
                  </a:lnTo>
                  <a:lnTo>
                    <a:pt x="562" y="649"/>
                  </a:lnTo>
                  <a:lnTo>
                    <a:pt x="558" y="654"/>
                  </a:lnTo>
                  <a:lnTo>
                    <a:pt x="558" y="661"/>
                  </a:lnTo>
                  <a:lnTo>
                    <a:pt x="552" y="663"/>
                  </a:lnTo>
                  <a:lnTo>
                    <a:pt x="543" y="662"/>
                  </a:lnTo>
                  <a:lnTo>
                    <a:pt x="529" y="661"/>
                  </a:lnTo>
                  <a:lnTo>
                    <a:pt x="523" y="664"/>
                  </a:lnTo>
                  <a:lnTo>
                    <a:pt x="515" y="668"/>
                  </a:lnTo>
                  <a:lnTo>
                    <a:pt x="510" y="673"/>
                  </a:lnTo>
                  <a:lnTo>
                    <a:pt x="501" y="677"/>
                  </a:lnTo>
                  <a:lnTo>
                    <a:pt x="499" y="679"/>
                  </a:lnTo>
                  <a:lnTo>
                    <a:pt x="495" y="688"/>
                  </a:lnTo>
                  <a:lnTo>
                    <a:pt x="482" y="696"/>
                  </a:lnTo>
                  <a:lnTo>
                    <a:pt x="480" y="696"/>
                  </a:lnTo>
                  <a:lnTo>
                    <a:pt x="473" y="701"/>
                  </a:lnTo>
                  <a:lnTo>
                    <a:pt x="467" y="705"/>
                  </a:lnTo>
                  <a:lnTo>
                    <a:pt x="462" y="705"/>
                  </a:lnTo>
                  <a:lnTo>
                    <a:pt x="459" y="709"/>
                  </a:lnTo>
                  <a:lnTo>
                    <a:pt x="453" y="714"/>
                  </a:lnTo>
                  <a:lnTo>
                    <a:pt x="447" y="716"/>
                  </a:lnTo>
                  <a:lnTo>
                    <a:pt x="444" y="716"/>
                  </a:lnTo>
                  <a:lnTo>
                    <a:pt x="435" y="709"/>
                  </a:lnTo>
                  <a:lnTo>
                    <a:pt x="425" y="727"/>
                  </a:lnTo>
                  <a:lnTo>
                    <a:pt x="409" y="728"/>
                  </a:lnTo>
                  <a:lnTo>
                    <a:pt x="401" y="731"/>
                  </a:lnTo>
                  <a:lnTo>
                    <a:pt x="394" y="732"/>
                  </a:lnTo>
                  <a:lnTo>
                    <a:pt x="383" y="735"/>
                  </a:lnTo>
                  <a:lnTo>
                    <a:pt x="380" y="735"/>
                  </a:lnTo>
                  <a:lnTo>
                    <a:pt x="383" y="733"/>
                  </a:lnTo>
                  <a:lnTo>
                    <a:pt x="385" y="731"/>
                  </a:lnTo>
                  <a:lnTo>
                    <a:pt x="386" y="729"/>
                  </a:lnTo>
                  <a:lnTo>
                    <a:pt x="387" y="727"/>
                  </a:lnTo>
                  <a:lnTo>
                    <a:pt x="390" y="726"/>
                  </a:lnTo>
                  <a:lnTo>
                    <a:pt x="394" y="724"/>
                  </a:lnTo>
                  <a:lnTo>
                    <a:pt x="394" y="722"/>
                  </a:lnTo>
                  <a:lnTo>
                    <a:pt x="393" y="721"/>
                  </a:lnTo>
                  <a:lnTo>
                    <a:pt x="394" y="718"/>
                  </a:lnTo>
                  <a:lnTo>
                    <a:pt x="394" y="716"/>
                  </a:lnTo>
                  <a:lnTo>
                    <a:pt x="392" y="709"/>
                  </a:lnTo>
                  <a:lnTo>
                    <a:pt x="391" y="708"/>
                  </a:lnTo>
                  <a:lnTo>
                    <a:pt x="389" y="707"/>
                  </a:lnTo>
                  <a:lnTo>
                    <a:pt x="389" y="704"/>
                  </a:lnTo>
                  <a:lnTo>
                    <a:pt x="391" y="700"/>
                  </a:lnTo>
                  <a:lnTo>
                    <a:pt x="391" y="696"/>
                  </a:lnTo>
                  <a:lnTo>
                    <a:pt x="391" y="694"/>
                  </a:lnTo>
                  <a:lnTo>
                    <a:pt x="393" y="690"/>
                  </a:lnTo>
                  <a:lnTo>
                    <a:pt x="394" y="687"/>
                  </a:lnTo>
                  <a:lnTo>
                    <a:pt x="395" y="686"/>
                  </a:lnTo>
                  <a:lnTo>
                    <a:pt x="394" y="680"/>
                  </a:lnTo>
                  <a:lnTo>
                    <a:pt x="393" y="677"/>
                  </a:lnTo>
                  <a:lnTo>
                    <a:pt x="395" y="674"/>
                  </a:lnTo>
                  <a:lnTo>
                    <a:pt x="395" y="671"/>
                  </a:lnTo>
                  <a:lnTo>
                    <a:pt x="395" y="668"/>
                  </a:lnTo>
                  <a:lnTo>
                    <a:pt x="396" y="666"/>
                  </a:lnTo>
                  <a:lnTo>
                    <a:pt x="396" y="663"/>
                  </a:lnTo>
                  <a:lnTo>
                    <a:pt x="397" y="659"/>
                  </a:lnTo>
                  <a:lnTo>
                    <a:pt x="399" y="654"/>
                  </a:lnTo>
                  <a:lnTo>
                    <a:pt x="397" y="652"/>
                  </a:lnTo>
                  <a:lnTo>
                    <a:pt x="394" y="651"/>
                  </a:lnTo>
                  <a:lnTo>
                    <a:pt x="393" y="648"/>
                  </a:lnTo>
                  <a:lnTo>
                    <a:pt x="393" y="646"/>
                  </a:lnTo>
                  <a:lnTo>
                    <a:pt x="392" y="644"/>
                  </a:lnTo>
                  <a:lnTo>
                    <a:pt x="389" y="642"/>
                  </a:lnTo>
                  <a:lnTo>
                    <a:pt x="386" y="636"/>
                  </a:lnTo>
                  <a:lnTo>
                    <a:pt x="385" y="635"/>
                  </a:lnTo>
                  <a:lnTo>
                    <a:pt x="384" y="633"/>
                  </a:lnTo>
                  <a:lnTo>
                    <a:pt x="382" y="629"/>
                  </a:lnTo>
                  <a:lnTo>
                    <a:pt x="380" y="627"/>
                  </a:lnTo>
                  <a:lnTo>
                    <a:pt x="379" y="624"/>
                  </a:lnTo>
                  <a:lnTo>
                    <a:pt x="378" y="621"/>
                  </a:lnTo>
                  <a:lnTo>
                    <a:pt x="378" y="620"/>
                  </a:lnTo>
                  <a:lnTo>
                    <a:pt x="378" y="618"/>
                  </a:lnTo>
                  <a:lnTo>
                    <a:pt x="377" y="616"/>
                  </a:lnTo>
                  <a:lnTo>
                    <a:pt x="375" y="614"/>
                  </a:lnTo>
                  <a:lnTo>
                    <a:pt x="373" y="614"/>
                  </a:lnTo>
                  <a:lnTo>
                    <a:pt x="371" y="616"/>
                  </a:lnTo>
                  <a:lnTo>
                    <a:pt x="367" y="620"/>
                  </a:lnTo>
                  <a:lnTo>
                    <a:pt x="364" y="621"/>
                  </a:lnTo>
                  <a:lnTo>
                    <a:pt x="361" y="622"/>
                  </a:lnTo>
                  <a:lnTo>
                    <a:pt x="360" y="624"/>
                  </a:lnTo>
                  <a:lnTo>
                    <a:pt x="358" y="629"/>
                  </a:lnTo>
                  <a:lnTo>
                    <a:pt x="356" y="630"/>
                  </a:lnTo>
                  <a:lnTo>
                    <a:pt x="353" y="631"/>
                  </a:lnTo>
                  <a:lnTo>
                    <a:pt x="350" y="632"/>
                  </a:lnTo>
                  <a:lnTo>
                    <a:pt x="347" y="634"/>
                  </a:lnTo>
                  <a:lnTo>
                    <a:pt x="343" y="636"/>
                  </a:lnTo>
                  <a:lnTo>
                    <a:pt x="340" y="638"/>
                  </a:lnTo>
                  <a:lnTo>
                    <a:pt x="337" y="638"/>
                  </a:lnTo>
                  <a:lnTo>
                    <a:pt x="331" y="636"/>
                  </a:lnTo>
                  <a:lnTo>
                    <a:pt x="326" y="634"/>
                  </a:lnTo>
                  <a:lnTo>
                    <a:pt x="319" y="632"/>
                  </a:lnTo>
                  <a:lnTo>
                    <a:pt x="314" y="632"/>
                  </a:lnTo>
                  <a:lnTo>
                    <a:pt x="307" y="629"/>
                  </a:lnTo>
                  <a:lnTo>
                    <a:pt x="303" y="629"/>
                  </a:lnTo>
                  <a:lnTo>
                    <a:pt x="300" y="628"/>
                  </a:lnTo>
                  <a:lnTo>
                    <a:pt x="297" y="628"/>
                  </a:lnTo>
                  <a:lnTo>
                    <a:pt x="295" y="629"/>
                  </a:lnTo>
                  <a:lnTo>
                    <a:pt x="294" y="631"/>
                  </a:lnTo>
                  <a:lnTo>
                    <a:pt x="293" y="632"/>
                  </a:lnTo>
                  <a:lnTo>
                    <a:pt x="289" y="639"/>
                  </a:lnTo>
                  <a:lnTo>
                    <a:pt x="287" y="641"/>
                  </a:lnTo>
                  <a:lnTo>
                    <a:pt x="289" y="642"/>
                  </a:lnTo>
                  <a:lnTo>
                    <a:pt x="289" y="648"/>
                  </a:lnTo>
                  <a:lnTo>
                    <a:pt x="286" y="650"/>
                  </a:lnTo>
                  <a:lnTo>
                    <a:pt x="285" y="652"/>
                  </a:lnTo>
                  <a:lnTo>
                    <a:pt x="283" y="654"/>
                  </a:lnTo>
                  <a:lnTo>
                    <a:pt x="281" y="655"/>
                  </a:lnTo>
                  <a:lnTo>
                    <a:pt x="281" y="656"/>
                  </a:lnTo>
                  <a:lnTo>
                    <a:pt x="269" y="661"/>
                  </a:lnTo>
                  <a:lnTo>
                    <a:pt x="267" y="662"/>
                  </a:lnTo>
                  <a:lnTo>
                    <a:pt x="264" y="663"/>
                  </a:lnTo>
                  <a:lnTo>
                    <a:pt x="259" y="663"/>
                  </a:lnTo>
                  <a:lnTo>
                    <a:pt x="256" y="664"/>
                  </a:lnTo>
                  <a:lnTo>
                    <a:pt x="255" y="666"/>
                  </a:lnTo>
                  <a:lnTo>
                    <a:pt x="252" y="668"/>
                  </a:lnTo>
                  <a:lnTo>
                    <a:pt x="249" y="668"/>
                  </a:lnTo>
                  <a:lnTo>
                    <a:pt x="247" y="669"/>
                  </a:lnTo>
                  <a:lnTo>
                    <a:pt x="244" y="669"/>
                  </a:lnTo>
                  <a:lnTo>
                    <a:pt x="241" y="670"/>
                  </a:lnTo>
                  <a:lnTo>
                    <a:pt x="238" y="670"/>
                  </a:lnTo>
                  <a:lnTo>
                    <a:pt x="235" y="669"/>
                  </a:lnTo>
                  <a:lnTo>
                    <a:pt x="233" y="671"/>
                  </a:lnTo>
                  <a:lnTo>
                    <a:pt x="231" y="673"/>
                  </a:lnTo>
                  <a:lnTo>
                    <a:pt x="229" y="674"/>
                  </a:lnTo>
                  <a:lnTo>
                    <a:pt x="229" y="678"/>
                  </a:lnTo>
                  <a:lnTo>
                    <a:pt x="225" y="678"/>
                  </a:lnTo>
                  <a:lnTo>
                    <a:pt x="224" y="677"/>
                  </a:lnTo>
                  <a:lnTo>
                    <a:pt x="221" y="675"/>
                  </a:lnTo>
                  <a:lnTo>
                    <a:pt x="217" y="675"/>
                  </a:lnTo>
                  <a:lnTo>
                    <a:pt x="215" y="676"/>
                  </a:lnTo>
                  <a:lnTo>
                    <a:pt x="213" y="678"/>
                  </a:lnTo>
                  <a:lnTo>
                    <a:pt x="212" y="681"/>
                  </a:lnTo>
                  <a:lnTo>
                    <a:pt x="212" y="684"/>
                  </a:lnTo>
                  <a:lnTo>
                    <a:pt x="210" y="686"/>
                  </a:lnTo>
                  <a:lnTo>
                    <a:pt x="207" y="687"/>
                  </a:lnTo>
                  <a:lnTo>
                    <a:pt x="202" y="687"/>
                  </a:lnTo>
                  <a:lnTo>
                    <a:pt x="198" y="687"/>
                  </a:lnTo>
                  <a:lnTo>
                    <a:pt x="197" y="690"/>
                  </a:lnTo>
                  <a:lnTo>
                    <a:pt x="197" y="691"/>
                  </a:lnTo>
                  <a:lnTo>
                    <a:pt x="183" y="687"/>
                  </a:lnTo>
                  <a:lnTo>
                    <a:pt x="180" y="687"/>
                  </a:lnTo>
                  <a:lnTo>
                    <a:pt x="180" y="685"/>
                  </a:lnTo>
                  <a:lnTo>
                    <a:pt x="181" y="682"/>
                  </a:lnTo>
                  <a:lnTo>
                    <a:pt x="187" y="682"/>
                  </a:lnTo>
                  <a:lnTo>
                    <a:pt x="188" y="680"/>
                  </a:lnTo>
                  <a:lnTo>
                    <a:pt x="188" y="677"/>
                  </a:lnTo>
                  <a:lnTo>
                    <a:pt x="185" y="675"/>
                  </a:lnTo>
                  <a:lnTo>
                    <a:pt x="183" y="676"/>
                  </a:lnTo>
                  <a:lnTo>
                    <a:pt x="181" y="678"/>
                  </a:lnTo>
                  <a:lnTo>
                    <a:pt x="179" y="678"/>
                  </a:lnTo>
                  <a:lnTo>
                    <a:pt x="177" y="677"/>
                  </a:lnTo>
                  <a:lnTo>
                    <a:pt x="175" y="679"/>
                  </a:lnTo>
                  <a:lnTo>
                    <a:pt x="172" y="680"/>
                  </a:lnTo>
                  <a:lnTo>
                    <a:pt x="169" y="681"/>
                  </a:lnTo>
                  <a:lnTo>
                    <a:pt x="169" y="678"/>
                  </a:lnTo>
                  <a:lnTo>
                    <a:pt x="171" y="674"/>
                  </a:lnTo>
                  <a:lnTo>
                    <a:pt x="169" y="671"/>
                  </a:lnTo>
                  <a:lnTo>
                    <a:pt x="171" y="670"/>
                  </a:lnTo>
                  <a:lnTo>
                    <a:pt x="172" y="668"/>
                  </a:lnTo>
                  <a:lnTo>
                    <a:pt x="169" y="664"/>
                  </a:lnTo>
                  <a:lnTo>
                    <a:pt x="167" y="664"/>
                  </a:lnTo>
                  <a:lnTo>
                    <a:pt x="164" y="664"/>
                  </a:lnTo>
                  <a:lnTo>
                    <a:pt x="164" y="668"/>
                  </a:lnTo>
                  <a:lnTo>
                    <a:pt x="161" y="668"/>
                  </a:lnTo>
                  <a:lnTo>
                    <a:pt x="160" y="669"/>
                  </a:lnTo>
                  <a:lnTo>
                    <a:pt x="158" y="670"/>
                  </a:lnTo>
                  <a:lnTo>
                    <a:pt x="153" y="666"/>
                  </a:lnTo>
                  <a:lnTo>
                    <a:pt x="153" y="665"/>
                  </a:lnTo>
                  <a:lnTo>
                    <a:pt x="149" y="666"/>
                  </a:lnTo>
                  <a:lnTo>
                    <a:pt x="141" y="664"/>
                  </a:lnTo>
                  <a:lnTo>
                    <a:pt x="138" y="663"/>
                  </a:lnTo>
                  <a:lnTo>
                    <a:pt x="137" y="662"/>
                  </a:lnTo>
                  <a:lnTo>
                    <a:pt x="136" y="659"/>
                  </a:lnTo>
                  <a:lnTo>
                    <a:pt x="137" y="657"/>
                  </a:lnTo>
                  <a:lnTo>
                    <a:pt x="137" y="654"/>
                  </a:lnTo>
                  <a:lnTo>
                    <a:pt x="131" y="646"/>
                  </a:lnTo>
                  <a:lnTo>
                    <a:pt x="129" y="645"/>
                  </a:lnTo>
                  <a:lnTo>
                    <a:pt x="127" y="645"/>
                  </a:lnTo>
                  <a:lnTo>
                    <a:pt x="124" y="644"/>
                  </a:lnTo>
                  <a:lnTo>
                    <a:pt x="122" y="644"/>
                  </a:lnTo>
                  <a:lnTo>
                    <a:pt x="122" y="642"/>
                  </a:lnTo>
                  <a:lnTo>
                    <a:pt x="123" y="640"/>
                  </a:lnTo>
                  <a:lnTo>
                    <a:pt x="121" y="638"/>
                  </a:lnTo>
                  <a:lnTo>
                    <a:pt x="120" y="635"/>
                  </a:lnTo>
                  <a:lnTo>
                    <a:pt x="119" y="632"/>
                  </a:lnTo>
                  <a:lnTo>
                    <a:pt x="117" y="632"/>
                  </a:lnTo>
                  <a:lnTo>
                    <a:pt x="114" y="630"/>
                  </a:lnTo>
                  <a:lnTo>
                    <a:pt x="113" y="628"/>
                  </a:lnTo>
                  <a:lnTo>
                    <a:pt x="112" y="626"/>
                  </a:lnTo>
                  <a:lnTo>
                    <a:pt x="110" y="626"/>
                  </a:lnTo>
                  <a:lnTo>
                    <a:pt x="108" y="623"/>
                  </a:lnTo>
                  <a:lnTo>
                    <a:pt x="109" y="620"/>
                  </a:lnTo>
                  <a:lnTo>
                    <a:pt x="110" y="618"/>
                  </a:lnTo>
                  <a:lnTo>
                    <a:pt x="110" y="616"/>
                  </a:lnTo>
                  <a:lnTo>
                    <a:pt x="107" y="610"/>
                  </a:lnTo>
                  <a:lnTo>
                    <a:pt x="105" y="608"/>
                  </a:lnTo>
                  <a:lnTo>
                    <a:pt x="103" y="607"/>
                  </a:lnTo>
                  <a:lnTo>
                    <a:pt x="99" y="607"/>
                  </a:lnTo>
                  <a:lnTo>
                    <a:pt x="99" y="610"/>
                  </a:lnTo>
                  <a:lnTo>
                    <a:pt x="91" y="601"/>
                  </a:lnTo>
                  <a:lnTo>
                    <a:pt x="91" y="596"/>
                  </a:lnTo>
                  <a:lnTo>
                    <a:pt x="89" y="596"/>
                  </a:lnTo>
                  <a:lnTo>
                    <a:pt x="85" y="595"/>
                  </a:lnTo>
                  <a:lnTo>
                    <a:pt x="83" y="595"/>
                  </a:lnTo>
                  <a:lnTo>
                    <a:pt x="81" y="596"/>
                  </a:lnTo>
                  <a:lnTo>
                    <a:pt x="77" y="590"/>
                  </a:lnTo>
                  <a:lnTo>
                    <a:pt x="72" y="586"/>
                  </a:lnTo>
                  <a:lnTo>
                    <a:pt x="72" y="584"/>
                  </a:lnTo>
                  <a:lnTo>
                    <a:pt x="72" y="580"/>
                  </a:lnTo>
                  <a:lnTo>
                    <a:pt x="69" y="580"/>
                  </a:lnTo>
                  <a:lnTo>
                    <a:pt x="66" y="580"/>
                  </a:lnTo>
                  <a:lnTo>
                    <a:pt x="66" y="578"/>
                  </a:lnTo>
                  <a:lnTo>
                    <a:pt x="65" y="574"/>
                  </a:lnTo>
                  <a:lnTo>
                    <a:pt x="63" y="571"/>
                  </a:lnTo>
                  <a:lnTo>
                    <a:pt x="61" y="570"/>
                  </a:lnTo>
                  <a:lnTo>
                    <a:pt x="59" y="567"/>
                  </a:lnTo>
                  <a:lnTo>
                    <a:pt x="59" y="565"/>
                  </a:lnTo>
                  <a:lnTo>
                    <a:pt x="56" y="562"/>
                  </a:lnTo>
                  <a:lnTo>
                    <a:pt x="54" y="557"/>
                  </a:lnTo>
                  <a:lnTo>
                    <a:pt x="32" y="524"/>
                  </a:lnTo>
                  <a:lnTo>
                    <a:pt x="31" y="520"/>
                  </a:lnTo>
                  <a:lnTo>
                    <a:pt x="25" y="514"/>
                  </a:lnTo>
                  <a:lnTo>
                    <a:pt x="23" y="493"/>
                  </a:lnTo>
                  <a:lnTo>
                    <a:pt x="21" y="490"/>
                  </a:lnTo>
                  <a:lnTo>
                    <a:pt x="19" y="488"/>
                  </a:lnTo>
                  <a:lnTo>
                    <a:pt x="17" y="486"/>
                  </a:lnTo>
                  <a:lnTo>
                    <a:pt x="17" y="483"/>
                  </a:lnTo>
                  <a:lnTo>
                    <a:pt x="15" y="480"/>
                  </a:lnTo>
                  <a:lnTo>
                    <a:pt x="10" y="476"/>
                  </a:lnTo>
                  <a:lnTo>
                    <a:pt x="2" y="462"/>
                  </a:lnTo>
                  <a:lnTo>
                    <a:pt x="2" y="456"/>
                  </a:lnTo>
                  <a:lnTo>
                    <a:pt x="0" y="454"/>
                  </a:lnTo>
                  <a:lnTo>
                    <a:pt x="2" y="450"/>
                  </a:lnTo>
                  <a:lnTo>
                    <a:pt x="4" y="449"/>
                  </a:lnTo>
                  <a:lnTo>
                    <a:pt x="5" y="448"/>
                  </a:lnTo>
                  <a:lnTo>
                    <a:pt x="5" y="446"/>
                  </a:lnTo>
                  <a:lnTo>
                    <a:pt x="7" y="444"/>
                  </a:lnTo>
                  <a:lnTo>
                    <a:pt x="13" y="439"/>
                  </a:lnTo>
                  <a:lnTo>
                    <a:pt x="15" y="437"/>
                  </a:lnTo>
                  <a:lnTo>
                    <a:pt x="19" y="436"/>
                  </a:lnTo>
                  <a:lnTo>
                    <a:pt x="25" y="434"/>
                  </a:lnTo>
                  <a:lnTo>
                    <a:pt x="37" y="433"/>
                  </a:lnTo>
                  <a:lnTo>
                    <a:pt x="41" y="434"/>
                  </a:lnTo>
                  <a:lnTo>
                    <a:pt x="43" y="433"/>
                  </a:lnTo>
                  <a:lnTo>
                    <a:pt x="52" y="433"/>
                  </a:lnTo>
                  <a:lnTo>
                    <a:pt x="56" y="432"/>
                  </a:lnTo>
                  <a:lnTo>
                    <a:pt x="57" y="432"/>
                  </a:lnTo>
                  <a:lnTo>
                    <a:pt x="60" y="433"/>
                  </a:lnTo>
                  <a:lnTo>
                    <a:pt x="62" y="430"/>
                  </a:lnTo>
                  <a:lnTo>
                    <a:pt x="65" y="429"/>
                  </a:lnTo>
                  <a:lnTo>
                    <a:pt x="67" y="429"/>
                  </a:lnTo>
                  <a:lnTo>
                    <a:pt x="72" y="424"/>
                  </a:lnTo>
                  <a:lnTo>
                    <a:pt x="72" y="421"/>
                  </a:lnTo>
                  <a:lnTo>
                    <a:pt x="75" y="421"/>
                  </a:lnTo>
                  <a:lnTo>
                    <a:pt x="78" y="418"/>
                  </a:lnTo>
                  <a:lnTo>
                    <a:pt x="80" y="415"/>
                  </a:lnTo>
                  <a:lnTo>
                    <a:pt x="80" y="407"/>
                  </a:lnTo>
                  <a:lnTo>
                    <a:pt x="78" y="404"/>
                  </a:lnTo>
                  <a:lnTo>
                    <a:pt x="72" y="396"/>
                  </a:lnTo>
                  <a:lnTo>
                    <a:pt x="75" y="389"/>
                  </a:lnTo>
                  <a:lnTo>
                    <a:pt x="83" y="385"/>
                  </a:lnTo>
                  <a:lnTo>
                    <a:pt x="85" y="383"/>
                  </a:lnTo>
                  <a:lnTo>
                    <a:pt x="89" y="375"/>
                  </a:lnTo>
                  <a:lnTo>
                    <a:pt x="103" y="353"/>
                  </a:lnTo>
                  <a:lnTo>
                    <a:pt x="109" y="347"/>
                  </a:lnTo>
                  <a:lnTo>
                    <a:pt x="115" y="345"/>
                  </a:lnTo>
                  <a:lnTo>
                    <a:pt x="119" y="341"/>
                  </a:lnTo>
                  <a:lnTo>
                    <a:pt x="123" y="344"/>
                  </a:lnTo>
                  <a:lnTo>
                    <a:pt x="131" y="345"/>
                  </a:lnTo>
                  <a:lnTo>
                    <a:pt x="138" y="342"/>
                  </a:lnTo>
                  <a:lnTo>
                    <a:pt x="149" y="338"/>
                  </a:lnTo>
                  <a:lnTo>
                    <a:pt x="150" y="333"/>
                  </a:lnTo>
                  <a:lnTo>
                    <a:pt x="157" y="329"/>
                  </a:lnTo>
                  <a:lnTo>
                    <a:pt x="169" y="327"/>
                  </a:lnTo>
                  <a:lnTo>
                    <a:pt x="178" y="329"/>
                  </a:lnTo>
                  <a:lnTo>
                    <a:pt x="193" y="342"/>
                  </a:lnTo>
                  <a:lnTo>
                    <a:pt x="200" y="346"/>
                  </a:lnTo>
                  <a:lnTo>
                    <a:pt x="208" y="344"/>
                  </a:lnTo>
                  <a:lnTo>
                    <a:pt x="230" y="367"/>
                  </a:lnTo>
                  <a:lnTo>
                    <a:pt x="237" y="368"/>
                  </a:lnTo>
                  <a:lnTo>
                    <a:pt x="244" y="379"/>
                  </a:lnTo>
                  <a:lnTo>
                    <a:pt x="261" y="392"/>
                  </a:lnTo>
                  <a:lnTo>
                    <a:pt x="259" y="371"/>
                  </a:lnTo>
                  <a:lnTo>
                    <a:pt x="265" y="361"/>
                  </a:lnTo>
                  <a:lnTo>
                    <a:pt x="267" y="344"/>
                  </a:lnTo>
                  <a:lnTo>
                    <a:pt x="272" y="337"/>
                  </a:lnTo>
                  <a:lnTo>
                    <a:pt x="269" y="326"/>
                  </a:lnTo>
                  <a:lnTo>
                    <a:pt x="273" y="315"/>
                  </a:lnTo>
                  <a:lnTo>
                    <a:pt x="268" y="309"/>
                  </a:lnTo>
                  <a:lnTo>
                    <a:pt x="267" y="300"/>
                  </a:lnTo>
                  <a:lnTo>
                    <a:pt x="273" y="295"/>
                  </a:lnTo>
                  <a:lnTo>
                    <a:pt x="298" y="293"/>
                  </a:lnTo>
                  <a:lnTo>
                    <a:pt x="313" y="284"/>
                  </a:lnTo>
                  <a:lnTo>
                    <a:pt x="317" y="262"/>
                  </a:lnTo>
                  <a:lnTo>
                    <a:pt x="274" y="231"/>
                  </a:lnTo>
                  <a:lnTo>
                    <a:pt x="283" y="217"/>
                  </a:lnTo>
                  <a:lnTo>
                    <a:pt x="279" y="200"/>
                  </a:lnTo>
                  <a:lnTo>
                    <a:pt x="282" y="181"/>
                  </a:lnTo>
                  <a:lnTo>
                    <a:pt x="259" y="164"/>
                  </a:lnTo>
                  <a:lnTo>
                    <a:pt x="245" y="132"/>
                  </a:lnTo>
                  <a:lnTo>
                    <a:pt x="253" y="10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48" name="Freeform 77"/>
            <p:cNvSpPr>
              <a:spLocks/>
            </p:cNvSpPr>
            <p:nvPr/>
          </p:nvSpPr>
          <p:spPr bwMode="auto">
            <a:xfrm>
              <a:off x="3350" y="2710"/>
              <a:ext cx="132" cy="102"/>
            </a:xfrm>
            <a:custGeom>
              <a:avLst/>
              <a:gdLst/>
              <a:ahLst/>
              <a:cxnLst>
                <a:cxn ang="0">
                  <a:pos x="28" y="153"/>
                </a:cxn>
                <a:cxn ang="0">
                  <a:pos x="20" y="150"/>
                </a:cxn>
                <a:cxn ang="0">
                  <a:pos x="4" y="134"/>
                </a:cxn>
                <a:cxn ang="0">
                  <a:pos x="0" y="124"/>
                </a:cxn>
                <a:cxn ang="0">
                  <a:pos x="1" y="98"/>
                </a:cxn>
                <a:cxn ang="0">
                  <a:pos x="4" y="86"/>
                </a:cxn>
                <a:cxn ang="0">
                  <a:pos x="11" y="75"/>
                </a:cxn>
                <a:cxn ang="0">
                  <a:pos x="21" y="67"/>
                </a:cxn>
                <a:cxn ang="0">
                  <a:pos x="42" y="56"/>
                </a:cxn>
                <a:cxn ang="0">
                  <a:pos x="44" y="54"/>
                </a:cxn>
                <a:cxn ang="0">
                  <a:pos x="46" y="53"/>
                </a:cxn>
                <a:cxn ang="0">
                  <a:pos x="53" y="46"/>
                </a:cxn>
                <a:cxn ang="0">
                  <a:pos x="60" y="35"/>
                </a:cxn>
                <a:cxn ang="0">
                  <a:pos x="66" y="31"/>
                </a:cxn>
                <a:cxn ang="0">
                  <a:pos x="71" y="34"/>
                </a:cxn>
                <a:cxn ang="0">
                  <a:pos x="84" y="28"/>
                </a:cxn>
                <a:cxn ang="0">
                  <a:pos x="91" y="23"/>
                </a:cxn>
                <a:cxn ang="0">
                  <a:pos x="92" y="22"/>
                </a:cxn>
                <a:cxn ang="0">
                  <a:pos x="97" y="20"/>
                </a:cxn>
                <a:cxn ang="0">
                  <a:pos x="106" y="20"/>
                </a:cxn>
                <a:cxn ang="0">
                  <a:pos x="110" y="17"/>
                </a:cxn>
                <a:cxn ang="0">
                  <a:pos x="124" y="0"/>
                </a:cxn>
                <a:cxn ang="0">
                  <a:pos x="129" y="2"/>
                </a:cxn>
                <a:cxn ang="0">
                  <a:pos x="132" y="10"/>
                </a:cxn>
                <a:cxn ang="0">
                  <a:pos x="134" y="10"/>
                </a:cxn>
                <a:cxn ang="0">
                  <a:pos x="138" y="18"/>
                </a:cxn>
                <a:cxn ang="0">
                  <a:pos x="142" y="20"/>
                </a:cxn>
                <a:cxn ang="0">
                  <a:pos x="153" y="22"/>
                </a:cxn>
                <a:cxn ang="0">
                  <a:pos x="154" y="30"/>
                </a:cxn>
                <a:cxn ang="0">
                  <a:pos x="161" y="42"/>
                </a:cxn>
                <a:cxn ang="0">
                  <a:pos x="170" y="51"/>
                </a:cxn>
                <a:cxn ang="0">
                  <a:pos x="171" y="60"/>
                </a:cxn>
                <a:cxn ang="0">
                  <a:pos x="168" y="70"/>
                </a:cxn>
                <a:cxn ang="0">
                  <a:pos x="173" y="75"/>
                </a:cxn>
                <a:cxn ang="0">
                  <a:pos x="180" y="78"/>
                </a:cxn>
                <a:cxn ang="0">
                  <a:pos x="188" y="87"/>
                </a:cxn>
                <a:cxn ang="0">
                  <a:pos x="189" y="89"/>
                </a:cxn>
                <a:cxn ang="0">
                  <a:pos x="197" y="91"/>
                </a:cxn>
                <a:cxn ang="0">
                  <a:pos x="194" y="102"/>
                </a:cxn>
                <a:cxn ang="0">
                  <a:pos x="189" y="109"/>
                </a:cxn>
                <a:cxn ang="0">
                  <a:pos x="181" y="113"/>
                </a:cxn>
                <a:cxn ang="0">
                  <a:pos x="173" y="116"/>
                </a:cxn>
                <a:cxn ang="0">
                  <a:pos x="166" y="122"/>
                </a:cxn>
                <a:cxn ang="0">
                  <a:pos x="160" y="125"/>
                </a:cxn>
                <a:cxn ang="0">
                  <a:pos x="148" y="143"/>
                </a:cxn>
                <a:cxn ang="0">
                  <a:pos x="140" y="148"/>
                </a:cxn>
                <a:cxn ang="0">
                  <a:pos x="130" y="150"/>
                </a:cxn>
                <a:cxn ang="0">
                  <a:pos x="123" y="154"/>
                </a:cxn>
                <a:cxn ang="0">
                  <a:pos x="108" y="152"/>
                </a:cxn>
                <a:cxn ang="0">
                  <a:pos x="80" y="142"/>
                </a:cxn>
                <a:cxn ang="0">
                  <a:pos x="68" y="135"/>
                </a:cxn>
                <a:cxn ang="0">
                  <a:pos x="57" y="136"/>
                </a:cxn>
                <a:cxn ang="0">
                  <a:pos x="51" y="136"/>
                </a:cxn>
                <a:cxn ang="0">
                  <a:pos x="46" y="142"/>
                </a:cxn>
                <a:cxn ang="0">
                  <a:pos x="36" y="142"/>
                </a:cxn>
                <a:cxn ang="0">
                  <a:pos x="28" y="153"/>
                </a:cxn>
              </a:cxnLst>
              <a:rect l="0" t="0" r="r" b="b"/>
              <a:pathLst>
                <a:path w="198" h="155">
                  <a:moveTo>
                    <a:pt x="28" y="153"/>
                  </a:moveTo>
                  <a:lnTo>
                    <a:pt x="20" y="150"/>
                  </a:lnTo>
                  <a:lnTo>
                    <a:pt x="4" y="134"/>
                  </a:lnTo>
                  <a:lnTo>
                    <a:pt x="0" y="124"/>
                  </a:lnTo>
                  <a:lnTo>
                    <a:pt x="1" y="98"/>
                  </a:lnTo>
                  <a:lnTo>
                    <a:pt x="4" y="86"/>
                  </a:lnTo>
                  <a:lnTo>
                    <a:pt x="11" y="75"/>
                  </a:lnTo>
                  <a:lnTo>
                    <a:pt x="21" y="67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6" y="53"/>
                  </a:lnTo>
                  <a:lnTo>
                    <a:pt x="53" y="46"/>
                  </a:lnTo>
                  <a:lnTo>
                    <a:pt x="60" y="35"/>
                  </a:lnTo>
                  <a:lnTo>
                    <a:pt x="66" y="31"/>
                  </a:lnTo>
                  <a:lnTo>
                    <a:pt x="71" y="34"/>
                  </a:lnTo>
                  <a:lnTo>
                    <a:pt x="84" y="28"/>
                  </a:lnTo>
                  <a:lnTo>
                    <a:pt x="91" y="23"/>
                  </a:lnTo>
                  <a:lnTo>
                    <a:pt x="92" y="22"/>
                  </a:lnTo>
                  <a:lnTo>
                    <a:pt x="97" y="20"/>
                  </a:lnTo>
                  <a:lnTo>
                    <a:pt x="106" y="20"/>
                  </a:lnTo>
                  <a:lnTo>
                    <a:pt x="110" y="17"/>
                  </a:lnTo>
                  <a:lnTo>
                    <a:pt x="124" y="0"/>
                  </a:lnTo>
                  <a:lnTo>
                    <a:pt x="129" y="2"/>
                  </a:lnTo>
                  <a:lnTo>
                    <a:pt x="132" y="10"/>
                  </a:lnTo>
                  <a:lnTo>
                    <a:pt x="134" y="10"/>
                  </a:lnTo>
                  <a:lnTo>
                    <a:pt x="138" y="18"/>
                  </a:lnTo>
                  <a:lnTo>
                    <a:pt x="142" y="20"/>
                  </a:lnTo>
                  <a:lnTo>
                    <a:pt x="153" y="22"/>
                  </a:lnTo>
                  <a:lnTo>
                    <a:pt x="154" y="30"/>
                  </a:lnTo>
                  <a:lnTo>
                    <a:pt x="161" y="42"/>
                  </a:lnTo>
                  <a:lnTo>
                    <a:pt x="170" y="51"/>
                  </a:lnTo>
                  <a:lnTo>
                    <a:pt x="171" y="60"/>
                  </a:lnTo>
                  <a:lnTo>
                    <a:pt x="168" y="70"/>
                  </a:lnTo>
                  <a:lnTo>
                    <a:pt x="173" y="75"/>
                  </a:lnTo>
                  <a:lnTo>
                    <a:pt x="180" y="78"/>
                  </a:lnTo>
                  <a:lnTo>
                    <a:pt x="188" y="87"/>
                  </a:lnTo>
                  <a:lnTo>
                    <a:pt x="189" y="89"/>
                  </a:lnTo>
                  <a:lnTo>
                    <a:pt x="197" y="91"/>
                  </a:lnTo>
                  <a:lnTo>
                    <a:pt x="194" y="102"/>
                  </a:lnTo>
                  <a:lnTo>
                    <a:pt x="189" y="109"/>
                  </a:lnTo>
                  <a:lnTo>
                    <a:pt x="181" y="113"/>
                  </a:lnTo>
                  <a:lnTo>
                    <a:pt x="173" y="116"/>
                  </a:lnTo>
                  <a:lnTo>
                    <a:pt x="166" y="122"/>
                  </a:lnTo>
                  <a:lnTo>
                    <a:pt x="160" y="125"/>
                  </a:lnTo>
                  <a:lnTo>
                    <a:pt x="148" y="143"/>
                  </a:lnTo>
                  <a:lnTo>
                    <a:pt x="140" y="148"/>
                  </a:lnTo>
                  <a:lnTo>
                    <a:pt x="130" y="150"/>
                  </a:lnTo>
                  <a:lnTo>
                    <a:pt x="123" y="154"/>
                  </a:lnTo>
                  <a:lnTo>
                    <a:pt x="108" y="152"/>
                  </a:lnTo>
                  <a:lnTo>
                    <a:pt x="80" y="142"/>
                  </a:lnTo>
                  <a:lnTo>
                    <a:pt x="68" y="135"/>
                  </a:lnTo>
                  <a:lnTo>
                    <a:pt x="57" y="136"/>
                  </a:lnTo>
                  <a:lnTo>
                    <a:pt x="51" y="136"/>
                  </a:lnTo>
                  <a:lnTo>
                    <a:pt x="46" y="142"/>
                  </a:lnTo>
                  <a:lnTo>
                    <a:pt x="36" y="142"/>
                  </a:lnTo>
                  <a:lnTo>
                    <a:pt x="28" y="15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49" name="Freeform 78"/>
            <p:cNvSpPr>
              <a:spLocks/>
            </p:cNvSpPr>
            <p:nvPr/>
          </p:nvSpPr>
          <p:spPr bwMode="auto">
            <a:xfrm>
              <a:off x="3451" y="2786"/>
              <a:ext cx="294" cy="240"/>
            </a:xfrm>
            <a:custGeom>
              <a:avLst/>
              <a:gdLst/>
              <a:ahLst/>
              <a:cxnLst>
                <a:cxn ang="0">
                  <a:pos x="104" y="24"/>
                </a:cxn>
                <a:cxn ang="0">
                  <a:pos x="111" y="35"/>
                </a:cxn>
                <a:cxn ang="0">
                  <a:pos x="89" y="63"/>
                </a:cxn>
                <a:cxn ang="0">
                  <a:pos x="98" y="86"/>
                </a:cxn>
                <a:cxn ang="0">
                  <a:pos x="93" y="110"/>
                </a:cxn>
                <a:cxn ang="0">
                  <a:pos x="79" y="120"/>
                </a:cxn>
                <a:cxn ang="0">
                  <a:pos x="63" y="132"/>
                </a:cxn>
                <a:cxn ang="0">
                  <a:pos x="45" y="163"/>
                </a:cxn>
                <a:cxn ang="0">
                  <a:pos x="22" y="192"/>
                </a:cxn>
                <a:cxn ang="0">
                  <a:pos x="14" y="220"/>
                </a:cxn>
                <a:cxn ang="0">
                  <a:pos x="24" y="244"/>
                </a:cxn>
                <a:cxn ang="0">
                  <a:pos x="9" y="274"/>
                </a:cxn>
                <a:cxn ang="0">
                  <a:pos x="10" y="283"/>
                </a:cxn>
                <a:cxn ang="0">
                  <a:pos x="19" y="288"/>
                </a:cxn>
                <a:cxn ang="0">
                  <a:pos x="33" y="290"/>
                </a:cxn>
                <a:cxn ang="0">
                  <a:pos x="38" y="305"/>
                </a:cxn>
                <a:cxn ang="0">
                  <a:pos x="63" y="314"/>
                </a:cxn>
                <a:cxn ang="0">
                  <a:pos x="81" y="310"/>
                </a:cxn>
                <a:cxn ang="0">
                  <a:pos x="95" y="294"/>
                </a:cxn>
                <a:cxn ang="0">
                  <a:pos x="125" y="295"/>
                </a:cxn>
                <a:cxn ang="0">
                  <a:pos x="127" y="323"/>
                </a:cxn>
                <a:cxn ang="0">
                  <a:pos x="131" y="342"/>
                </a:cxn>
                <a:cxn ang="0">
                  <a:pos x="151" y="352"/>
                </a:cxn>
                <a:cxn ang="0">
                  <a:pos x="167" y="342"/>
                </a:cxn>
                <a:cxn ang="0">
                  <a:pos x="189" y="340"/>
                </a:cxn>
                <a:cxn ang="0">
                  <a:pos x="203" y="336"/>
                </a:cxn>
                <a:cxn ang="0">
                  <a:pos x="229" y="345"/>
                </a:cxn>
                <a:cxn ang="0">
                  <a:pos x="246" y="358"/>
                </a:cxn>
                <a:cxn ang="0">
                  <a:pos x="270" y="357"/>
                </a:cxn>
                <a:cxn ang="0">
                  <a:pos x="291" y="357"/>
                </a:cxn>
                <a:cxn ang="0">
                  <a:pos x="312" y="353"/>
                </a:cxn>
                <a:cxn ang="0">
                  <a:pos x="341" y="331"/>
                </a:cxn>
                <a:cxn ang="0">
                  <a:pos x="345" y="312"/>
                </a:cxn>
                <a:cxn ang="0">
                  <a:pos x="325" y="291"/>
                </a:cxn>
                <a:cxn ang="0">
                  <a:pos x="313" y="281"/>
                </a:cxn>
                <a:cxn ang="0">
                  <a:pos x="302" y="263"/>
                </a:cxn>
                <a:cxn ang="0">
                  <a:pos x="298" y="241"/>
                </a:cxn>
                <a:cxn ang="0">
                  <a:pos x="283" y="220"/>
                </a:cxn>
                <a:cxn ang="0">
                  <a:pos x="283" y="189"/>
                </a:cxn>
                <a:cxn ang="0">
                  <a:pos x="299" y="170"/>
                </a:cxn>
                <a:cxn ang="0">
                  <a:pos x="329" y="167"/>
                </a:cxn>
                <a:cxn ang="0">
                  <a:pos x="350" y="161"/>
                </a:cxn>
                <a:cxn ang="0">
                  <a:pos x="369" y="164"/>
                </a:cxn>
                <a:cxn ang="0">
                  <a:pos x="373" y="138"/>
                </a:cxn>
                <a:cxn ang="0">
                  <a:pos x="385" y="114"/>
                </a:cxn>
                <a:cxn ang="0">
                  <a:pos x="406" y="121"/>
                </a:cxn>
                <a:cxn ang="0">
                  <a:pos x="438" y="105"/>
                </a:cxn>
                <a:cxn ang="0">
                  <a:pos x="425" y="94"/>
                </a:cxn>
                <a:cxn ang="0">
                  <a:pos x="421" y="78"/>
                </a:cxn>
                <a:cxn ang="0">
                  <a:pos x="397" y="65"/>
                </a:cxn>
                <a:cxn ang="0">
                  <a:pos x="376" y="58"/>
                </a:cxn>
                <a:cxn ang="0">
                  <a:pos x="355" y="44"/>
                </a:cxn>
                <a:cxn ang="0">
                  <a:pos x="333" y="36"/>
                </a:cxn>
                <a:cxn ang="0">
                  <a:pos x="293" y="41"/>
                </a:cxn>
                <a:cxn ang="0">
                  <a:pos x="280" y="64"/>
                </a:cxn>
                <a:cxn ang="0">
                  <a:pos x="248" y="52"/>
                </a:cxn>
                <a:cxn ang="0">
                  <a:pos x="218" y="34"/>
                </a:cxn>
                <a:cxn ang="0">
                  <a:pos x="201" y="16"/>
                </a:cxn>
                <a:cxn ang="0">
                  <a:pos x="151" y="7"/>
                </a:cxn>
                <a:cxn ang="0">
                  <a:pos x="118" y="6"/>
                </a:cxn>
              </a:cxnLst>
              <a:rect l="0" t="0" r="r" b="b"/>
              <a:pathLst>
                <a:path w="442" h="361">
                  <a:moveTo>
                    <a:pt x="118" y="6"/>
                  </a:moveTo>
                  <a:lnTo>
                    <a:pt x="117" y="8"/>
                  </a:lnTo>
                  <a:lnTo>
                    <a:pt x="115" y="16"/>
                  </a:lnTo>
                  <a:lnTo>
                    <a:pt x="113" y="18"/>
                  </a:lnTo>
                  <a:lnTo>
                    <a:pt x="106" y="22"/>
                  </a:lnTo>
                  <a:lnTo>
                    <a:pt x="104" y="24"/>
                  </a:lnTo>
                  <a:lnTo>
                    <a:pt x="103" y="25"/>
                  </a:lnTo>
                  <a:lnTo>
                    <a:pt x="102" y="28"/>
                  </a:lnTo>
                  <a:lnTo>
                    <a:pt x="102" y="32"/>
                  </a:lnTo>
                  <a:lnTo>
                    <a:pt x="104" y="34"/>
                  </a:lnTo>
                  <a:lnTo>
                    <a:pt x="107" y="35"/>
                  </a:lnTo>
                  <a:lnTo>
                    <a:pt x="111" y="35"/>
                  </a:lnTo>
                  <a:lnTo>
                    <a:pt x="111" y="40"/>
                  </a:lnTo>
                  <a:lnTo>
                    <a:pt x="110" y="44"/>
                  </a:lnTo>
                  <a:lnTo>
                    <a:pt x="104" y="51"/>
                  </a:lnTo>
                  <a:lnTo>
                    <a:pt x="101" y="52"/>
                  </a:lnTo>
                  <a:lnTo>
                    <a:pt x="94" y="56"/>
                  </a:lnTo>
                  <a:lnTo>
                    <a:pt x="89" y="63"/>
                  </a:lnTo>
                  <a:lnTo>
                    <a:pt x="87" y="69"/>
                  </a:lnTo>
                  <a:lnTo>
                    <a:pt x="87" y="71"/>
                  </a:lnTo>
                  <a:lnTo>
                    <a:pt x="88" y="73"/>
                  </a:lnTo>
                  <a:lnTo>
                    <a:pt x="93" y="78"/>
                  </a:lnTo>
                  <a:lnTo>
                    <a:pt x="95" y="79"/>
                  </a:lnTo>
                  <a:lnTo>
                    <a:pt x="98" y="86"/>
                  </a:lnTo>
                  <a:lnTo>
                    <a:pt x="100" y="91"/>
                  </a:lnTo>
                  <a:lnTo>
                    <a:pt x="100" y="93"/>
                  </a:lnTo>
                  <a:lnTo>
                    <a:pt x="97" y="101"/>
                  </a:lnTo>
                  <a:lnTo>
                    <a:pt x="95" y="105"/>
                  </a:lnTo>
                  <a:lnTo>
                    <a:pt x="93" y="108"/>
                  </a:lnTo>
                  <a:lnTo>
                    <a:pt x="93" y="110"/>
                  </a:lnTo>
                  <a:lnTo>
                    <a:pt x="89" y="112"/>
                  </a:lnTo>
                  <a:lnTo>
                    <a:pt x="87" y="114"/>
                  </a:lnTo>
                  <a:lnTo>
                    <a:pt x="85" y="117"/>
                  </a:lnTo>
                  <a:lnTo>
                    <a:pt x="82" y="116"/>
                  </a:lnTo>
                  <a:lnTo>
                    <a:pt x="80" y="118"/>
                  </a:lnTo>
                  <a:lnTo>
                    <a:pt x="79" y="120"/>
                  </a:lnTo>
                  <a:lnTo>
                    <a:pt x="75" y="120"/>
                  </a:lnTo>
                  <a:lnTo>
                    <a:pt x="72" y="118"/>
                  </a:lnTo>
                  <a:lnTo>
                    <a:pt x="67" y="120"/>
                  </a:lnTo>
                  <a:lnTo>
                    <a:pt x="65" y="121"/>
                  </a:lnTo>
                  <a:lnTo>
                    <a:pt x="64" y="124"/>
                  </a:lnTo>
                  <a:lnTo>
                    <a:pt x="63" y="132"/>
                  </a:lnTo>
                  <a:lnTo>
                    <a:pt x="57" y="139"/>
                  </a:lnTo>
                  <a:lnTo>
                    <a:pt x="57" y="142"/>
                  </a:lnTo>
                  <a:lnTo>
                    <a:pt x="57" y="145"/>
                  </a:lnTo>
                  <a:lnTo>
                    <a:pt x="49" y="157"/>
                  </a:lnTo>
                  <a:lnTo>
                    <a:pt x="46" y="161"/>
                  </a:lnTo>
                  <a:lnTo>
                    <a:pt x="45" y="163"/>
                  </a:lnTo>
                  <a:lnTo>
                    <a:pt x="36" y="170"/>
                  </a:lnTo>
                  <a:lnTo>
                    <a:pt x="34" y="172"/>
                  </a:lnTo>
                  <a:lnTo>
                    <a:pt x="33" y="176"/>
                  </a:lnTo>
                  <a:lnTo>
                    <a:pt x="30" y="182"/>
                  </a:lnTo>
                  <a:lnTo>
                    <a:pt x="25" y="186"/>
                  </a:lnTo>
                  <a:lnTo>
                    <a:pt x="22" y="192"/>
                  </a:lnTo>
                  <a:lnTo>
                    <a:pt x="19" y="198"/>
                  </a:lnTo>
                  <a:lnTo>
                    <a:pt x="13" y="203"/>
                  </a:lnTo>
                  <a:lnTo>
                    <a:pt x="10" y="209"/>
                  </a:lnTo>
                  <a:lnTo>
                    <a:pt x="11" y="212"/>
                  </a:lnTo>
                  <a:lnTo>
                    <a:pt x="13" y="218"/>
                  </a:lnTo>
                  <a:lnTo>
                    <a:pt x="14" y="220"/>
                  </a:lnTo>
                  <a:lnTo>
                    <a:pt x="15" y="224"/>
                  </a:lnTo>
                  <a:lnTo>
                    <a:pt x="17" y="226"/>
                  </a:lnTo>
                  <a:lnTo>
                    <a:pt x="22" y="234"/>
                  </a:lnTo>
                  <a:lnTo>
                    <a:pt x="30" y="235"/>
                  </a:lnTo>
                  <a:lnTo>
                    <a:pt x="28" y="242"/>
                  </a:lnTo>
                  <a:lnTo>
                    <a:pt x="24" y="244"/>
                  </a:lnTo>
                  <a:lnTo>
                    <a:pt x="22" y="246"/>
                  </a:lnTo>
                  <a:lnTo>
                    <a:pt x="22" y="251"/>
                  </a:lnTo>
                  <a:lnTo>
                    <a:pt x="22" y="253"/>
                  </a:lnTo>
                  <a:lnTo>
                    <a:pt x="17" y="257"/>
                  </a:lnTo>
                  <a:lnTo>
                    <a:pt x="9" y="268"/>
                  </a:lnTo>
                  <a:lnTo>
                    <a:pt x="9" y="274"/>
                  </a:lnTo>
                  <a:lnTo>
                    <a:pt x="6" y="280"/>
                  </a:lnTo>
                  <a:lnTo>
                    <a:pt x="0" y="282"/>
                  </a:lnTo>
                  <a:lnTo>
                    <a:pt x="3" y="282"/>
                  </a:lnTo>
                  <a:lnTo>
                    <a:pt x="5" y="282"/>
                  </a:lnTo>
                  <a:lnTo>
                    <a:pt x="6" y="284"/>
                  </a:lnTo>
                  <a:lnTo>
                    <a:pt x="10" y="283"/>
                  </a:lnTo>
                  <a:lnTo>
                    <a:pt x="13" y="282"/>
                  </a:lnTo>
                  <a:lnTo>
                    <a:pt x="13" y="280"/>
                  </a:lnTo>
                  <a:lnTo>
                    <a:pt x="17" y="281"/>
                  </a:lnTo>
                  <a:lnTo>
                    <a:pt x="16" y="284"/>
                  </a:lnTo>
                  <a:lnTo>
                    <a:pt x="17" y="286"/>
                  </a:lnTo>
                  <a:lnTo>
                    <a:pt x="19" y="288"/>
                  </a:lnTo>
                  <a:lnTo>
                    <a:pt x="22" y="287"/>
                  </a:lnTo>
                  <a:lnTo>
                    <a:pt x="24" y="280"/>
                  </a:lnTo>
                  <a:lnTo>
                    <a:pt x="27" y="280"/>
                  </a:lnTo>
                  <a:lnTo>
                    <a:pt x="34" y="282"/>
                  </a:lnTo>
                  <a:lnTo>
                    <a:pt x="35" y="283"/>
                  </a:lnTo>
                  <a:lnTo>
                    <a:pt x="33" y="290"/>
                  </a:lnTo>
                  <a:lnTo>
                    <a:pt x="36" y="291"/>
                  </a:lnTo>
                  <a:lnTo>
                    <a:pt x="38" y="294"/>
                  </a:lnTo>
                  <a:lnTo>
                    <a:pt x="39" y="294"/>
                  </a:lnTo>
                  <a:lnTo>
                    <a:pt x="36" y="299"/>
                  </a:lnTo>
                  <a:lnTo>
                    <a:pt x="38" y="302"/>
                  </a:lnTo>
                  <a:lnTo>
                    <a:pt x="38" y="305"/>
                  </a:lnTo>
                  <a:lnTo>
                    <a:pt x="41" y="308"/>
                  </a:lnTo>
                  <a:lnTo>
                    <a:pt x="43" y="310"/>
                  </a:lnTo>
                  <a:lnTo>
                    <a:pt x="48" y="312"/>
                  </a:lnTo>
                  <a:lnTo>
                    <a:pt x="54" y="308"/>
                  </a:lnTo>
                  <a:lnTo>
                    <a:pt x="56" y="311"/>
                  </a:lnTo>
                  <a:lnTo>
                    <a:pt x="63" y="314"/>
                  </a:lnTo>
                  <a:lnTo>
                    <a:pt x="64" y="313"/>
                  </a:lnTo>
                  <a:lnTo>
                    <a:pt x="67" y="312"/>
                  </a:lnTo>
                  <a:lnTo>
                    <a:pt x="71" y="314"/>
                  </a:lnTo>
                  <a:lnTo>
                    <a:pt x="73" y="313"/>
                  </a:lnTo>
                  <a:lnTo>
                    <a:pt x="75" y="313"/>
                  </a:lnTo>
                  <a:lnTo>
                    <a:pt x="81" y="310"/>
                  </a:lnTo>
                  <a:lnTo>
                    <a:pt x="82" y="308"/>
                  </a:lnTo>
                  <a:lnTo>
                    <a:pt x="86" y="306"/>
                  </a:lnTo>
                  <a:lnTo>
                    <a:pt x="89" y="303"/>
                  </a:lnTo>
                  <a:lnTo>
                    <a:pt x="93" y="300"/>
                  </a:lnTo>
                  <a:lnTo>
                    <a:pt x="93" y="296"/>
                  </a:lnTo>
                  <a:lnTo>
                    <a:pt x="95" y="294"/>
                  </a:lnTo>
                  <a:lnTo>
                    <a:pt x="99" y="296"/>
                  </a:lnTo>
                  <a:lnTo>
                    <a:pt x="102" y="294"/>
                  </a:lnTo>
                  <a:lnTo>
                    <a:pt x="117" y="294"/>
                  </a:lnTo>
                  <a:lnTo>
                    <a:pt x="121" y="290"/>
                  </a:lnTo>
                  <a:lnTo>
                    <a:pt x="123" y="293"/>
                  </a:lnTo>
                  <a:lnTo>
                    <a:pt x="125" y="295"/>
                  </a:lnTo>
                  <a:lnTo>
                    <a:pt x="126" y="308"/>
                  </a:lnTo>
                  <a:lnTo>
                    <a:pt x="127" y="310"/>
                  </a:lnTo>
                  <a:lnTo>
                    <a:pt x="127" y="312"/>
                  </a:lnTo>
                  <a:lnTo>
                    <a:pt x="127" y="316"/>
                  </a:lnTo>
                  <a:lnTo>
                    <a:pt x="127" y="320"/>
                  </a:lnTo>
                  <a:lnTo>
                    <a:pt x="127" y="323"/>
                  </a:lnTo>
                  <a:lnTo>
                    <a:pt x="127" y="327"/>
                  </a:lnTo>
                  <a:lnTo>
                    <a:pt x="126" y="331"/>
                  </a:lnTo>
                  <a:lnTo>
                    <a:pt x="127" y="333"/>
                  </a:lnTo>
                  <a:lnTo>
                    <a:pt x="131" y="335"/>
                  </a:lnTo>
                  <a:lnTo>
                    <a:pt x="131" y="340"/>
                  </a:lnTo>
                  <a:lnTo>
                    <a:pt x="131" y="342"/>
                  </a:lnTo>
                  <a:lnTo>
                    <a:pt x="139" y="345"/>
                  </a:lnTo>
                  <a:lnTo>
                    <a:pt x="141" y="345"/>
                  </a:lnTo>
                  <a:lnTo>
                    <a:pt x="143" y="347"/>
                  </a:lnTo>
                  <a:lnTo>
                    <a:pt x="145" y="349"/>
                  </a:lnTo>
                  <a:lnTo>
                    <a:pt x="148" y="352"/>
                  </a:lnTo>
                  <a:lnTo>
                    <a:pt x="151" y="352"/>
                  </a:lnTo>
                  <a:lnTo>
                    <a:pt x="154" y="350"/>
                  </a:lnTo>
                  <a:lnTo>
                    <a:pt x="155" y="349"/>
                  </a:lnTo>
                  <a:lnTo>
                    <a:pt x="157" y="349"/>
                  </a:lnTo>
                  <a:lnTo>
                    <a:pt x="159" y="348"/>
                  </a:lnTo>
                  <a:lnTo>
                    <a:pt x="163" y="345"/>
                  </a:lnTo>
                  <a:lnTo>
                    <a:pt x="167" y="342"/>
                  </a:lnTo>
                  <a:lnTo>
                    <a:pt x="171" y="341"/>
                  </a:lnTo>
                  <a:lnTo>
                    <a:pt x="177" y="337"/>
                  </a:lnTo>
                  <a:lnTo>
                    <a:pt x="181" y="337"/>
                  </a:lnTo>
                  <a:lnTo>
                    <a:pt x="183" y="338"/>
                  </a:lnTo>
                  <a:lnTo>
                    <a:pt x="186" y="338"/>
                  </a:lnTo>
                  <a:lnTo>
                    <a:pt x="189" y="340"/>
                  </a:lnTo>
                  <a:lnTo>
                    <a:pt x="191" y="341"/>
                  </a:lnTo>
                  <a:lnTo>
                    <a:pt x="193" y="338"/>
                  </a:lnTo>
                  <a:lnTo>
                    <a:pt x="195" y="336"/>
                  </a:lnTo>
                  <a:lnTo>
                    <a:pt x="199" y="338"/>
                  </a:lnTo>
                  <a:lnTo>
                    <a:pt x="201" y="338"/>
                  </a:lnTo>
                  <a:lnTo>
                    <a:pt x="203" y="336"/>
                  </a:lnTo>
                  <a:lnTo>
                    <a:pt x="209" y="336"/>
                  </a:lnTo>
                  <a:lnTo>
                    <a:pt x="211" y="335"/>
                  </a:lnTo>
                  <a:lnTo>
                    <a:pt x="216" y="334"/>
                  </a:lnTo>
                  <a:lnTo>
                    <a:pt x="219" y="333"/>
                  </a:lnTo>
                  <a:lnTo>
                    <a:pt x="225" y="335"/>
                  </a:lnTo>
                  <a:lnTo>
                    <a:pt x="229" y="345"/>
                  </a:lnTo>
                  <a:lnTo>
                    <a:pt x="229" y="349"/>
                  </a:lnTo>
                  <a:lnTo>
                    <a:pt x="231" y="351"/>
                  </a:lnTo>
                  <a:lnTo>
                    <a:pt x="231" y="354"/>
                  </a:lnTo>
                  <a:lnTo>
                    <a:pt x="233" y="356"/>
                  </a:lnTo>
                  <a:lnTo>
                    <a:pt x="239" y="358"/>
                  </a:lnTo>
                  <a:lnTo>
                    <a:pt x="246" y="358"/>
                  </a:lnTo>
                  <a:lnTo>
                    <a:pt x="249" y="359"/>
                  </a:lnTo>
                  <a:lnTo>
                    <a:pt x="252" y="358"/>
                  </a:lnTo>
                  <a:lnTo>
                    <a:pt x="254" y="358"/>
                  </a:lnTo>
                  <a:lnTo>
                    <a:pt x="259" y="360"/>
                  </a:lnTo>
                  <a:lnTo>
                    <a:pt x="265" y="358"/>
                  </a:lnTo>
                  <a:lnTo>
                    <a:pt x="270" y="357"/>
                  </a:lnTo>
                  <a:lnTo>
                    <a:pt x="274" y="358"/>
                  </a:lnTo>
                  <a:lnTo>
                    <a:pt x="279" y="358"/>
                  </a:lnTo>
                  <a:lnTo>
                    <a:pt x="282" y="358"/>
                  </a:lnTo>
                  <a:lnTo>
                    <a:pt x="284" y="358"/>
                  </a:lnTo>
                  <a:lnTo>
                    <a:pt x="287" y="357"/>
                  </a:lnTo>
                  <a:lnTo>
                    <a:pt x="291" y="357"/>
                  </a:lnTo>
                  <a:lnTo>
                    <a:pt x="294" y="356"/>
                  </a:lnTo>
                  <a:lnTo>
                    <a:pt x="297" y="356"/>
                  </a:lnTo>
                  <a:lnTo>
                    <a:pt x="301" y="358"/>
                  </a:lnTo>
                  <a:lnTo>
                    <a:pt x="303" y="356"/>
                  </a:lnTo>
                  <a:lnTo>
                    <a:pt x="306" y="355"/>
                  </a:lnTo>
                  <a:lnTo>
                    <a:pt x="312" y="353"/>
                  </a:lnTo>
                  <a:lnTo>
                    <a:pt x="313" y="350"/>
                  </a:lnTo>
                  <a:lnTo>
                    <a:pt x="325" y="341"/>
                  </a:lnTo>
                  <a:lnTo>
                    <a:pt x="327" y="336"/>
                  </a:lnTo>
                  <a:lnTo>
                    <a:pt x="329" y="335"/>
                  </a:lnTo>
                  <a:lnTo>
                    <a:pt x="336" y="334"/>
                  </a:lnTo>
                  <a:lnTo>
                    <a:pt x="341" y="331"/>
                  </a:lnTo>
                  <a:lnTo>
                    <a:pt x="343" y="329"/>
                  </a:lnTo>
                  <a:lnTo>
                    <a:pt x="343" y="322"/>
                  </a:lnTo>
                  <a:lnTo>
                    <a:pt x="341" y="322"/>
                  </a:lnTo>
                  <a:lnTo>
                    <a:pt x="341" y="318"/>
                  </a:lnTo>
                  <a:lnTo>
                    <a:pt x="343" y="314"/>
                  </a:lnTo>
                  <a:lnTo>
                    <a:pt x="345" y="312"/>
                  </a:lnTo>
                  <a:lnTo>
                    <a:pt x="345" y="311"/>
                  </a:lnTo>
                  <a:lnTo>
                    <a:pt x="340" y="305"/>
                  </a:lnTo>
                  <a:lnTo>
                    <a:pt x="337" y="305"/>
                  </a:lnTo>
                  <a:lnTo>
                    <a:pt x="334" y="298"/>
                  </a:lnTo>
                  <a:lnTo>
                    <a:pt x="331" y="297"/>
                  </a:lnTo>
                  <a:lnTo>
                    <a:pt x="325" y="291"/>
                  </a:lnTo>
                  <a:lnTo>
                    <a:pt x="327" y="289"/>
                  </a:lnTo>
                  <a:lnTo>
                    <a:pt x="325" y="287"/>
                  </a:lnTo>
                  <a:lnTo>
                    <a:pt x="323" y="284"/>
                  </a:lnTo>
                  <a:lnTo>
                    <a:pt x="320" y="284"/>
                  </a:lnTo>
                  <a:lnTo>
                    <a:pt x="317" y="283"/>
                  </a:lnTo>
                  <a:lnTo>
                    <a:pt x="313" y="281"/>
                  </a:lnTo>
                  <a:lnTo>
                    <a:pt x="309" y="278"/>
                  </a:lnTo>
                  <a:lnTo>
                    <a:pt x="308" y="274"/>
                  </a:lnTo>
                  <a:lnTo>
                    <a:pt x="305" y="272"/>
                  </a:lnTo>
                  <a:lnTo>
                    <a:pt x="303" y="268"/>
                  </a:lnTo>
                  <a:lnTo>
                    <a:pt x="302" y="266"/>
                  </a:lnTo>
                  <a:lnTo>
                    <a:pt x="302" y="263"/>
                  </a:lnTo>
                  <a:lnTo>
                    <a:pt x="301" y="259"/>
                  </a:lnTo>
                  <a:lnTo>
                    <a:pt x="301" y="255"/>
                  </a:lnTo>
                  <a:lnTo>
                    <a:pt x="296" y="248"/>
                  </a:lnTo>
                  <a:lnTo>
                    <a:pt x="297" y="245"/>
                  </a:lnTo>
                  <a:lnTo>
                    <a:pt x="297" y="243"/>
                  </a:lnTo>
                  <a:lnTo>
                    <a:pt x="298" y="241"/>
                  </a:lnTo>
                  <a:lnTo>
                    <a:pt x="299" y="238"/>
                  </a:lnTo>
                  <a:lnTo>
                    <a:pt x="299" y="235"/>
                  </a:lnTo>
                  <a:lnTo>
                    <a:pt x="296" y="234"/>
                  </a:lnTo>
                  <a:lnTo>
                    <a:pt x="292" y="233"/>
                  </a:lnTo>
                  <a:lnTo>
                    <a:pt x="289" y="231"/>
                  </a:lnTo>
                  <a:lnTo>
                    <a:pt x="283" y="220"/>
                  </a:lnTo>
                  <a:lnTo>
                    <a:pt x="282" y="218"/>
                  </a:lnTo>
                  <a:lnTo>
                    <a:pt x="282" y="215"/>
                  </a:lnTo>
                  <a:lnTo>
                    <a:pt x="281" y="212"/>
                  </a:lnTo>
                  <a:lnTo>
                    <a:pt x="281" y="201"/>
                  </a:lnTo>
                  <a:lnTo>
                    <a:pt x="284" y="192"/>
                  </a:lnTo>
                  <a:lnTo>
                    <a:pt x="283" y="189"/>
                  </a:lnTo>
                  <a:lnTo>
                    <a:pt x="291" y="181"/>
                  </a:lnTo>
                  <a:lnTo>
                    <a:pt x="291" y="178"/>
                  </a:lnTo>
                  <a:lnTo>
                    <a:pt x="293" y="171"/>
                  </a:lnTo>
                  <a:lnTo>
                    <a:pt x="295" y="169"/>
                  </a:lnTo>
                  <a:lnTo>
                    <a:pt x="297" y="169"/>
                  </a:lnTo>
                  <a:lnTo>
                    <a:pt x="299" y="170"/>
                  </a:lnTo>
                  <a:lnTo>
                    <a:pt x="302" y="171"/>
                  </a:lnTo>
                  <a:lnTo>
                    <a:pt x="304" y="174"/>
                  </a:lnTo>
                  <a:lnTo>
                    <a:pt x="314" y="176"/>
                  </a:lnTo>
                  <a:lnTo>
                    <a:pt x="327" y="172"/>
                  </a:lnTo>
                  <a:lnTo>
                    <a:pt x="329" y="170"/>
                  </a:lnTo>
                  <a:lnTo>
                    <a:pt x="329" y="167"/>
                  </a:lnTo>
                  <a:lnTo>
                    <a:pt x="329" y="159"/>
                  </a:lnTo>
                  <a:lnTo>
                    <a:pt x="332" y="156"/>
                  </a:lnTo>
                  <a:lnTo>
                    <a:pt x="334" y="156"/>
                  </a:lnTo>
                  <a:lnTo>
                    <a:pt x="338" y="158"/>
                  </a:lnTo>
                  <a:lnTo>
                    <a:pt x="346" y="160"/>
                  </a:lnTo>
                  <a:lnTo>
                    <a:pt x="350" y="161"/>
                  </a:lnTo>
                  <a:lnTo>
                    <a:pt x="352" y="168"/>
                  </a:lnTo>
                  <a:lnTo>
                    <a:pt x="355" y="167"/>
                  </a:lnTo>
                  <a:lnTo>
                    <a:pt x="360" y="170"/>
                  </a:lnTo>
                  <a:lnTo>
                    <a:pt x="362" y="169"/>
                  </a:lnTo>
                  <a:lnTo>
                    <a:pt x="363" y="167"/>
                  </a:lnTo>
                  <a:lnTo>
                    <a:pt x="369" y="164"/>
                  </a:lnTo>
                  <a:lnTo>
                    <a:pt x="370" y="163"/>
                  </a:lnTo>
                  <a:lnTo>
                    <a:pt x="370" y="158"/>
                  </a:lnTo>
                  <a:lnTo>
                    <a:pt x="369" y="154"/>
                  </a:lnTo>
                  <a:lnTo>
                    <a:pt x="369" y="142"/>
                  </a:lnTo>
                  <a:lnTo>
                    <a:pt x="372" y="140"/>
                  </a:lnTo>
                  <a:lnTo>
                    <a:pt x="373" y="138"/>
                  </a:lnTo>
                  <a:lnTo>
                    <a:pt x="378" y="132"/>
                  </a:lnTo>
                  <a:lnTo>
                    <a:pt x="378" y="129"/>
                  </a:lnTo>
                  <a:lnTo>
                    <a:pt x="380" y="124"/>
                  </a:lnTo>
                  <a:lnTo>
                    <a:pt x="380" y="118"/>
                  </a:lnTo>
                  <a:lnTo>
                    <a:pt x="382" y="113"/>
                  </a:lnTo>
                  <a:lnTo>
                    <a:pt x="385" y="114"/>
                  </a:lnTo>
                  <a:lnTo>
                    <a:pt x="390" y="112"/>
                  </a:lnTo>
                  <a:lnTo>
                    <a:pt x="395" y="112"/>
                  </a:lnTo>
                  <a:lnTo>
                    <a:pt x="395" y="113"/>
                  </a:lnTo>
                  <a:lnTo>
                    <a:pt x="395" y="116"/>
                  </a:lnTo>
                  <a:lnTo>
                    <a:pt x="401" y="117"/>
                  </a:lnTo>
                  <a:lnTo>
                    <a:pt x="406" y="121"/>
                  </a:lnTo>
                  <a:lnTo>
                    <a:pt x="410" y="122"/>
                  </a:lnTo>
                  <a:lnTo>
                    <a:pt x="419" y="120"/>
                  </a:lnTo>
                  <a:lnTo>
                    <a:pt x="425" y="114"/>
                  </a:lnTo>
                  <a:lnTo>
                    <a:pt x="425" y="112"/>
                  </a:lnTo>
                  <a:lnTo>
                    <a:pt x="431" y="110"/>
                  </a:lnTo>
                  <a:lnTo>
                    <a:pt x="438" y="105"/>
                  </a:lnTo>
                  <a:lnTo>
                    <a:pt x="441" y="102"/>
                  </a:lnTo>
                  <a:lnTo>
                    <a:pt x="441" y="95"/>
                  </a:lnTo>
                  <a:lnTo>
                    <a:pt x="437" y="96"/>
                  </a:lnTo>
                  <a:lnTo>
                    <a:pt x="430" y="96"/>
                  </a:lnTo>
                  <a:lnTo>
                    <a:pt x="427" y="95"/>
                  </a:lnTo>
                  <a:lnTo>
                    <a:pt x="425" y="94"/>
                  </a:lnTo>
                  <a:lnTo>
                    <a:pt x="425" y="91"/>
                  </a:lnTo>
                  <a:lnTo>
                    <a:pt x="425" y="89"/>
                  </a:lnTo>
                  <a:lnTo>
                    <a:pt x="425" y="86"/>
                  </a:lnTo>
                  <a:lnTo>
                    <a:pt x="425" y="82"/>
                  </a:lnTo>
                  <a:lnTo>
                    <a:pt x="423" y="79"/>
                  </a:lnTo>
                  <a:lnTo>
                    <a:pt x="421" y="78"/>
                  </a:lnTo>
                  <a:lnTo>
                    <a:pt x="421" y="74"/>
                  </a:lnTo>
                  <a:lnTo>
                    <a:pt x="421" y="69"/>
                  </a:lnTo>
                  <a:lnTo>
                    <a:pt x="415" y="65"/>
                  </a:lnTo>
                  <a:lnTo>
                    <a:pt x="413" y="64"/>
                  </a:lnTo>
                  <a:lnTo>
                    <a:pt x="408" y="65"/>
                  </a:lnTo>
                  <a:lnTo>
                    <a:pt x="397" y="65"/>
                  </a:lnTo>
                  <a:lnTo>
                    <a:pt x="390" y="61"/>
                  </a:lnTo>
                  <a:lnTo>
                    <a:pt x="389" y="61"/>
                  </a:lnTo>
                  <a:lnTo>
                    <a:pt x="386" y="63"/>
                  </a:lnTo>
                  <a:lnTo>
                    <a:pt x="381" y="59"/>
                  </a:lnTo>
                  <a:lnTo>
                    <a:pt x="378" y="59"/>
                  </a:lnTo>
                  <a:lnTo>
                    <a:pt x="376" y="58"/>
                  </a:lnTo>
                  <a:lnTo>
                    <a:pt x="376" y="56"/>
                  </a:lnTo>
                  <a:lnTo>
                    <a:pt x="374" y="53"/>
                  </a:lnTo>
                  <a:lnTo>
                    <a:pt x="370" y="51"/>
                  </a:lnTo>
                  <a:lnTo>
                    <a:pt x="364" y="49"/>
                  </a:lnTo>
                  <a:lnTo>
                    <a:pt x="362" y="47"/>
                  </a:lnTo>
                  <a:lnTo>
                    <a:pt x="355" y="44"/>
                  </a:lnTo>
                  <a:lnTo>
                    <a:pt x="355" y="42"/>
                  </a:lnTo>
                  <a:lnTo>
                    <a:pt x="349" y="38"/>
                  </a:lnTo>
                  <a:lnTo>
                    <a:pt x="341" y="34"/>
                  </a:lnTo>
                  <a:lnTo>
                    <a:pt x="339" y="35"/>
                  </a:lnTo>
                  <a:lnTo>
                    <a:pt x="337" y="35"/>
                  </a:lnTo>
                  <a:lnTo>
                    <a:pt x="333" y="36"/>
                  </a:lnTo>
                  <a:lnTo>
                    <a:pt x="329" y="36"/>
                  </a:lnTo>
                  <a:lnTo>
                    <a:pt x="327" y="37"/>
                  </a:lnTo>
                  <a:lnTo>
                    <a:pt x="315" y="33"/>
                  </a:lnTo>
                  <a:lnTo>
                    <a:pt x="299" y="37"/>
                  </a:lnTo>
                  <a:lnTo>
                    <a:pt x="297" y="40"/>
                  </a:lnTo>
                  <a:lnTo>
                    <a:pt x="293" y="41"/>
                  </a:lnTo>
                  <a:lnTo>
                    <a:pt x="291" y="44"/>
                  </a:lnTo>
                  <a:lnTo>
                    <a:pt x="290" y="48"/>
                  </a:lnTo>
                  <a:lnTo>
                    <a:pt x="290" y="52"/>
                  </a:lnTo>
                  <a:lnTo>
                    <a:pt x="289" y="56"/>
                  </a:lnTo>
                  <a:lnTo>
                    <a:pt x="284" y="62"/>
                  </a:lnTo>
                  <a:lnTo>
                    <a:pt x="280" y="64"/>
                  </a:lnTo>
                  <a:lnTo>
                    <a:pt x="276" y="64"/>
                  </a:lnTo>
                  <a:lnTo>
                    <a:pt x="273" y="62"/>
                  </a:lnTo>
                  <a:lnTo>
                    <a:pt x="267" y="62"/>
                  </a:lnTo>
                  <a:lnTo>
                    <a:pt x="257" y="60"/>
                  </a:lnTo>
                  <a:lnTo>
                    <a:pt x="251" y="57"/>
                  </a:lnTo>
                  <a:lnTo>
                    <a:pt x="248" y="52"/>
                  </a:lnTo>
                  <a:lnTo>
                    <a:pt x="243" y="47"/>
                  </a:lnTo>
                  <a:lnTo>
                    <a:pt x="239" y="42"/>
                  </a:lnTo>
                  <a:lnTo>
                    <a:pt x="235" y="41"/>
                  </a:lnTo>
                  <a:lnTo>
                    <a:pt x="231" y="43"/>
                  </a:lnTo>
                  <a:lnTo>
                    <a:pt x="229" y="40"/>
                  </a:lnTo>
                  <a:lnTo>
                    <a:pt x="218" y="34"/>
                  </a:lnTo>
                  <a:lnTo>
                    <a:pt x="216" y="31"/>
                  </a:lnTo>
                  <a:lnTo>
                    <a:pt x="215" y="28"/>
                  </a:lnTo>
                  <a:lnTo>
                    <a:pt x="213" y="26"/>
                  </a:lnTo>
                  <a:lnTo>
                    <a:pt x="211" y="26"/>
                  </a:lnTo>
                  <a:lnTo>
                    <a:pt x="209" y="24"/>
                  </a:lnTo>
                  <a:lnTo>
                    <a:pt x="201" y="16"/>
                  </a:lnTo>
                  <a:lnTo>
                    <a:pt x="196" y="17"/>
                  </a:lnTo>
                  <a:lnTo>
                    <a:pt x="191" y="17"/>
                  </a:lnTo>
                  <a:lnTo>
                    <a:pt x="185" y="18"/>
                  </a:lnTo>
                  <a:lnTo>
                    <a:pt x="176" y="18"/>
                  </a:lnTo>
                  <a:lnTo>
                    <a:pt x="154" y="12"/>
                  </a:lnTo>
                  <a:lnTo>
                    <a:pt x="151" y="7"/>
                  </a:lnTo>
                  <a:lnTo>
                    <a:pt x="151" y="4"/>
                  </a:lnTo>
                  <a:lnTo>
                    <a:pt x="149" y="2"/>
                  </a:lnTo>
                  <a:lnTo>
                    <a:pt x="146" y="0"/>
                  </a:lnTo>
                  <a:lnTo>
                    <a:pt x="136" y="0"/>
                  </a:lnTo>
                  <a:lnTo>
                    <a:pt x="131" y="2"/>
                  </a:lnTo>
                  <a:lnTo>
                    <a:pt x="118" y="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50" name="Freeform 79"/>
            <p:cNvSpPr>
              <a:spLocks/>
            </p:cNvSpPr>
            <p:nvPr/>
          </p:nvSpPr>
          <p:spPr bwMode="auto">
            <a:xfrm>
              <a:off x="3421" y="2438"/>
              <a:ext cx="492" cy="419"/>
            </a:xfrm>
            <a:custGeom>
              <a:avLst/>
              <a:gdLst/>
              <a:ahLst/>
              <a:cxnLst>
                <a:cxn ang="0">
                  <a:pos x="17" y="309"/>
                </a:cxn>
                <a:cxn ang="0">
                  <a:pos x="0" y="258"/>
                </a:cxn>
                <a:cxn ang="0">
                  <a:pos x="28" y="232"/>
                </a:cxn>
                <a:cxn ang="0">
                  <a:pos x="93" y="217"/>
                </a:cxn>
                <a:cxn ang="0">
                  <a:pos x="161" y="150"/>
                </a:cxn>
                <a:cxn ang="0">
                  <a:pos x="190" y="85"/>
                </a:cxn>
                <a:cxn ang="0">
                  <a:pos x="216" y="73"/>
                </a:cxn>
                <a:cxn ang="0">
                  <a:pos x="241" y="30"/>
                </a:cxn>
                <a:cxn ang="0">
                  <a:pos x="254" y="4"/>
                </a:cxn>
                <a:cxn ang="0">
                  <a:pos x="304" y="62"/>
                </a:cxn>
                <a:cxn ang="0">
                  <a:pos x="332" y="184"/>
                </a:cxn>
                <a:cxn ang="0">
                  <a:pos x="332" y="262"/>
                </a:cxn>
                <a:cxn ang="0">
                  <a:pos x="408" y="268"/>
                </a:cxn>
                <a:cxn ang="0">
                  <a:pos x="433" y="312"/>
                </a:cxn>
                <a:cxn ang="0">
                  <a:pos x="501" y="370"/>
                </a:cxn>
                <a:cxn ang="0">
                  <a:pos x="536" y="361"/>
                </a:cxn>
                <a:cxn ang="0">
                  <a:pos x="570" y="410"/>
                </a:cxn>
                <a:cxn ang="0">
                  <a:pos x="637" y="418"/>
                </a:cxn>
                <a:cxn ang="0">
                  <a:pos x="692" y="418"/>
                </a:cxn>
                <a:cxn ang="0">
                  <a:pos x="732" y="434"/>
                </a:cxn>
                <a:cxn ang="0">
                  <a:pos x="720" y="458"/>
                </a:cxn>
                <a:cxn ang="0">
                  <a:pos x="710" y="486"/>
                </a:cxn>
                <a:cxn ang="0">
                  <a:pos x="708" y="497"/>
                </a:cxn>
                <a:cxn ang="0">
                  <a:pos x="715" y="521"/>
                </a:cxn>
                <a:cxn ang="0">
                  <a:pos x="697" y="547"/>
                </a:cxn>
                <a:cxn ang="0">
                  <a:pos x="697" y="569"/>
                </a:cxn>
                <a:cxn ang="0">
                  <a:pos x="701" y="593"/>
                </a:cxn>
                <a:cxn ang="0">
                  <a:pos x="693" y="614"/>
                </a:cxn>
                <a:cxn ang="0">
                  <a:pos x="680" y="630"/>
                </a:cxn>
                <a:cxn ang="0">
                  <a:pos x="648" y="627"/>
                </a:cxn>
                <a:cxn ang="0">
                  <a:pos x="618" y="613"/>
                </a:cxn>
                <a:cxn ang="0">
                  <a:pos x="586" y="590"/>
                </a:cxn>
                <a:cxn ang="0">
                  <a:pos x="577" y="557"/>
                </a:cxn>
                <a:cxn ang="0">
                  <a:pos x="557" y="558"/>
                </a:cxn>
                <a:cxn ang="0">
                  <a:pos x="541" y="584"/>
                </a:cxn>
                <a:cxn ang="0">
                  <a:pos x="526" y="590"/>
                </a:cxn>
                <a:cxn ang="0">
                  <a:pos x="483" y="571"/>
                </a:cxn>
                <a:cxn ang="0">
                  <a:pos x="458" y="588"/>
                </a:cxn>
                <a:cxn ang="0">
                  <a:pos x="426" y="583"/>
                </a:cxn>
                <a:cxn ang="0">
                  <a:pos x="409" y="573"/>
                </a:cxn>
                <a:cxn ang="0">
                  <a:pos x="384" y="559"/>
                </a:cxn>
                <a:cxn ang="0">
                  <a:pos x="344" y="561"/>
                </a:cxn>
                <a:cxn ang="0">
                  <a:pos x="334" y="580"/>
                </a:cxn>
                <a:cxn ang="0">
                  <a:pos x="302" y="584"/>
                </a:cxn>
                <a:cxn ang="0">
                  <a:pos x="276" y="567"/>
                </a:cxn>
                <a:cxn ang="0">
                  <a:pos x="256" y="550"/>
                </a:cxn>
                <a:cxn ang="0">
                  <a:pos x="221" y="542"/>
                </a:cxn>
                <a:cxn ang="0">
                  <a:pos x="181" y="524"/>
                </a:cxn>
                <a:cxn ang="0">
                  <a:pos x="176" y="526"/>
                </a:cxn>
                <a:cxn ang="0">
                  <a:pos x="181" y="461"/>
                </a:cxn>
                <a:cxn ang="0">
                  <a:pos x="181" y="434"/>
                </a:cxn>
                <a:cxn ang="0">
                  <a:pos x="175" y="406"/>
                </a:cxn>
                <a:cxn ang="0">
                  <a:pos x="180" y="362"/>
                </a:cxn>
                <a:cxn ang="0">
                  <a:pos x="156" y="346"/>
                </a:cxn>
                <a:cxn ang="0">
                  <a:pos x="134" y="383"/>
                </a:cxn>
                <a:cxn ang="0">
                  <a:pos x="106" y="386"/>
                </a:cxn>
                <a:cxn ang="0">
                  <a:pos x="89" y="379"/>
                </a:cxn>
                <a:cxn ang="0">
                  <a:pos x="61" y="357"/>
                </a:cxn>
                <a:cxn ang="0">
                  <a:pos x="32" y="336"/>
                </a:cxn>
              </a:cxnLst>
              <a:rect l="0" t="0" r="r" b="b"/>
              <a:pathLst>
                <a:path w="740" h="631">
                  <a:moveTo>
                    <a:pt x="32" y="336"/>
                  </a:moveTo>
                  <a:lnTo>
                    <a:pt x="28" y="330"/>
                  </a:lnTo>
                  <a:lnTo>
                    <a:pt x="24" y="324"/>
                  </a:lnTo>
                  <a:lnTo>
                    <a:pt x="21" y="316"/>
                  </a:lnTo>
                  <a:lnTo>
                    <a:pt x="18" y="313"/>
                  </a:lnTo>
                  <a:lnTo>
                    <a:pt x="17" y="309"/>
                  </a:lnTo>
                  <a:lnTo>
                    <a:pt x="17" y="289"/>
                  </a:lnTo>
                  <a:lnTo>
                    <a:pt x="18" y="281"/>
                  </a:lnTo>
                  <a:lnTo>
                    <a:pt x="16" y="268"/>
                  </a:lnTo>
                  <a:lnTo>
                    <a:pt x="11" y="264"/>
                  </a:lnTo>
                  <a:lnTo>
                    <a:pt x="5" y="260"/>
                  </a:lnTo>
                  <a:lnTo>
                    <a:pt x="0" y="258"/>
                  </a:lnTo>
                  <a:lnTo>
                    <a:pt x="0" y="254"/>
                  </a:lnTo>
                  <a:lnTo>
                    <a:pt x="7" y="244"/>
                  </a:lnTo>
                  <a:lnTo>
                    <a:pt x="13" y="241"/>
                  </a:lnTo>
                  <a:lnTo>
                    <a:pt x="19" y="240"/>
                  </a:lnTo>
                  <a:lnTo>
                    <a:pt x="23" y="236"/>
                  </a:lnTo>
                  <a:lnTo>
                    <a:pt x="28" y="232"/>
                  </a:lnTo>
                  <a:lnTo>
                    <a:pt x="44" y="226"/>
                  </a:lnTo>
                  <a:lnTo>
                    <a:pt x="53" y="225"/>
                  </a:lnTo>
                  <a:lnTo>
                    <a:pt x="60" y="225"/>
                  </a:lnTo>
                  <a:lnTo>
                    <a:pt x="70" y="223"/>
                  </a:lnTo>
                  <a:lnTo>
                    <a:pt x="81" y="220"/>
                  </a:lnTo>
                  <a:lnTo>
                    <a:pt x="93" y="217"/>
                  </a:lnTo>
                  <a:lnTo>
                    <a:pt x="103" y="214"/>
                  </a:lnTo>
                  <a:lnTo>
                    <a:pt x="110" y="208"/>
                  </a:lnTo>
                  <a:lnTo>
                    <a:pt x="124" y="191"/>
                  </a:lnTo>
                  <a:lnTo>
                    <a:pt x="138" y="176"/>
                  </a:lnTo>
                  <a:lnTo>
                    <a:pt x="146" y="170"/>
                  </a:lnTo>
                  <a:lnTo>
                    <a:pt x="161" y="150"/>
                  </a:lnTo>
                  <a:lnTo>
                    <a:pt x="173" y="138"/>
                  </a:lnTo>
                  <a:lnTo>
                    <a:pt x="197" y="114"/>
                  </a:lnTo>
                  <a:lnTo>
                    <a:pt x="196" y="111"/>
                  </a:lnTo>
                  <a:lnTo>
                    <a:pt x="193" y="95"/>
                  </a:lnTo>
                  <a:lnTo>
                    <a:pt x="191" y="93"/>
                  </a:lnTo>
                  <a:lnTo>
                    <a:pt x="190" y="85"/>
                  </a:lnTo>
                  <a:lnTo>
                    <a:pt x="191" y="78"/>
                  </a:lnTo>
                  <a:lnTo>
                    <a:pt x="193" y="73"/>
                  </a:lnTo>
                  <a:lnTo>
                    <a:pt x="196" y="70"/>
                  </a:lnTo>
                  <a:lnTo>
                    <a:pt x="206" y="70"/>
                  </a:lnTo>
                  <a:lnTo>
                    <a:pt x="212" y="73"/>
                  </a:lnTo>
                  <a:lnTo>
                    <a:pt x="216" y="73"/>
                  </a:lnTo>
                  <a:lnTo>
                    <a:pt x="224" y="63"/>
                  </a:lnTo>
                  <a:lnTo>
                    <a:pt x="224" y="55"/>
                  </a:lnTo>
                  <a:lnTo>
                    <a:pt x="227" y="48"/>
                  </a:lnTo>
                  <a:lnTo>
                    <a:pt x="229" y="41"/>
                  </a:lnTo>
                  <a:lnTo>
                    <a:pt x="234" y="33"/>
                  </a:lnTo>
                  <a:lnTo>
                    <a:pt x="241" y="30"/>
                  </a:lnTo>
                  <a:lnTo>
                    <a:pt x="257" y="21"/>
                  </a:lnTo>
                  <a:lnTo>
                    <a:pt x="260" y="18"/>
                  </a:lnTo>
                  <a:lnTo>
                    <a:pt x="260" y="14"/>
                  </a:lnTo>
                  <a:lnTo>
                    <a:pt x="256" y="11"/>
                  </a:lnTo>
                  <a:lnTo>
                    <a:pt x="252" y="8"/>
                  </a:lnTo>
                  <a:lnTo>
                    <a:pt x="254" y="4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70" y="10"/>
                  </a:lnTo>
                  <a:lnTo>
                    <a:pt x="276" y="16"/>
                  </a:lnTo>
                  <a:lnTo>
                    <a:pt x="302" y="49"/>
                  </a:lnTo>
                  <a:lnTo>
                    <a:pt x="304" y="62"/>
                  </a:lnTo>
                  <a:lnTo>
                    <a:pt x="303" y="82"/>
                  </a:lnTo>
                  <a:lnTo>
                    <a:pt x="302" y="84"/>
                  </a:lnTo>
                  <a:lnTo>
                    <a:pt x="302" y="107"/>
                  </a:lnTo>
                  <a:lnTo>
                    <a:pt x="326" y="144"/>
                  </a:lnTo>
                  <a:lnTo>
                    <a:pt x="332" y="168"/>
                  </a:lnTo>
                  <a:lnTo>
                    <a:pt x="332" y="184"/>
                  </a:lnTo>
                  <a:lnTo>
                    <a:pt x="330" y="196"/>
                  </a:lnTo>
                  <a:lnTo>
                    <a:pt x="333" y="207"/>
                  </a:lnTo>
                  <a:lnTo>
                    <a:pt x="327" y="222"/>
                  </a:lnTo>
                  <a:lnTo>
                    <a:pt x="330" y="238"/>
                  </a:lnTo>
                  <a:lnTo>
                    <a:pt x="327" y="249"/>
                  </a:lnTo>
                  <a:lnTo>
                    <a:pt x="332" y="262"/>
                  </a:lnTo>
                  <a:lnTo>
                    <a:pt x="361" y="265"/>
                  </a:lnTo>
                  <a:lnTo>
                    <a:pt x="362" y="256"/>
                  </a:lnTo>
                  <a:lnTo>
                    <a:pt x="397" y="256"/>
                  </a:lnTo>
                  <a:lnTo>
                    <a:pt x="397" y="265"/>
                  </a:lnTo>
                  <a:lnTo>
                    <a:pt x="403" y="272"/>
                  </a:lnTo>
                  <a:lnTo>
                    <a:pt x="408" y="268"/>
                  </a:lnTo>
                  <a:lnTo>
                    <a:pt x="418" y="266"/>
                  </a:lnTo>
                  <a:lnTo>
                    <a:pt x="421" y="272"/>
                  </a:lnTo>
                  <a:lnTo>
                    <a:pt x="422" y="281"/>
                  </a:lnTo>
                  <a:lnTo>
                    <a:pt x="435" y="290"/>
                  </a:lnTo>
                  <a:lnTo>
                    <a:pt x="436" y="299"/>
                  </a:lnTo>
                  <a:lnTo>
                    <a:pt x="433" y="312"/>
                  </a:lnTo>
                  <a:lnTo>
                    <a:pt x="426" y="313"/>
                  </a:lnTo>
                  <a:lnTo>
                    <a:pt x="421" y="316"/>
                  </a:lnTo>
                  <a:lnTo>
                    <a:pt x="417" y="336"/>
                  </a:lnTo>
                  <a:lnTo>
                    <a:pt x="421" y="344"/>
                  </a:lnTo>
                  <a:lnTo>
                    <a:pt x="438" y="348"/>
                  </a:lnTo>
                  <a:lnTo>
                    <a:pt x="501" y="370"/>
                  </a:lnTo>
                  <a:lnTo>
                    <a:pt x="514" y="372"/>
                  </a:lnTo>
                  <a:lnTo>
                    <a:pt x="515" y="367"/>
                  </a:lnTo>
                  <a:lnTo>
                    <a:pt x="510" y="358"/>
                  </a:lnTo>
                  <a:lnTo>
                    <a:pt x="510" y="354"/>
                  </a:lnTo>
                  <a:lnTo>
                    <a:pt x="525" y="356"/>
                  </a:lnTo>
                  <a:lnTo>
                    <a:pt x="536" y="361"/>
                  </a:lnTo>
                  <a:lnTo>
                    <a:pt x="546" y="368"/>
                  </a:lnTo>
                  <a:lnTo>
                    <a:pt x="548" y="370"/>
                  </a:lnTo>
                  <a:lnTo>
                    <a:pt x="553" y="380"/>
                  </a:lnTo>
                  <a:lnTo>
                    <a:pt x="558" y="397"/>
                  </a:lnTo>
                  <a:lnTo>
                    <a:pt x="563" y="405"/>
                  </a:lnTo>
                  <a:lnTo>
                    <a:pt x="570" y="410"/>
                  </a:lnTo>
                  <a:lnTo>
                    <a:pt x="578" y="410"/>
                  </a:lnTo>
                  <a:lnTo>
                    <a:pt x="593" y="412"/>
                  </a:lnTo>
                  <a:lnTo>
                    <a:pt x="611" y="417"/>
                  </a:lnTo>
                  <a:lnTo>
                    <a:pt x="617" y="418"/>
                  </a:lnTo>
                  <a:lnTo>
                    <a:pt x="626" y="418"/>
                  </a:lnTo>
                  <a:lnTo>
                    <a:pt x="637" y="418"/>
                  </a:lnTo>
                  <a:lnTo>
                    <a:pt x="647" y="416"/>
                  </a:lnTo>
                  <a:lnTo>
                    <a:pt x="664" y="412"/>
                  </a:lnTo>
                  <a:lnTo>
                    <a:pt x="664" y="418"/>
                  </a:lnTo>
                  <a:lnTo>
                    <a:pt x="682" y="418"/>
                  </a:lnTo>
                  <a:lnTo>
                    <a:pt x="686" y="418"/>
                  </a:lnTo>
                  <a:lnTo>
                    <a:pt x="692" y="418"/>
                  </a:lnTo>
                  <a:lnTo>
                    <a:pt x="694" y="418"/>
                  </a:lnTo>
                  <a:lnTo>
                    <a:pt x="700" y="418"/>
                  </a:lnTo>
                  <a:lnTo>
                    <a:pt x="702" y="418"/>
                  </a:lnTo>
                  <a:lnTo>
                    <a:pt x="710" y="422"/>
                  </a:lnTo>
                  <a:lnTo>
                    <a:pt x="716" y="427"/>
                  </a:lnTo>
                  <a:lnTo>
                    <a:pt x="732" y="434"/>
                  </a:lnTo>
                  <a:lnTo>
                    <a:pt x="737" y="439"/>
                  </a:lnTo>
                  <a:lnTo>
                    <a:pt x="739" y="445"/>
                  </a:lnTo>
                  <a:lnTo>
                    <a:pt x="734" y="448"/>
                  </a:lnTo>
                  <a:lnTo>
                    <a:pt x="725" y="454"/>
                  </a:lnTo>
                  <a:lnTo>
                    <a:pt x="721" y="455"/>
                  </a:lnTo>
                  <a:lnTo>
                    <a:pt x="720" y="458"/>
                  </a:lnTo>
                  <a:lnTo>
                    <a:pt x="723" y="463"/>
                  </a:lnTo>
                  <a:lnTo>
                    <a:pt x="724" y="467"/>
                  </a:lnTo>
                  <a:lnTo>
                    <a:pt x="722" y="472"/>
                  </a:lnTo>
                  <a:lnTo>
                    <a:pt x="718" y="482"/>
                  </a:lnTo>
                  <a:lnTo>
                    <a:pt x="717" y="485"/>
                  </a:lnTo>
                  <a:lnTo>
                    <a:pt x="710" y="486"/>
                  </a:lnTo>
                  <a:lnTo>
                    <a:pt x="706" y="485"/>
                  </a:lnTo>
                  <a:lnTo>
                    <a:pt x="702" y="485"/>
                  </a:lnTo>
                  <a:lnTo>
                    <a:pt x="700" y="488"/>
                  </a:lnTo>
                  <a:lnTo>
                    <a:pt x="701" y="491"/>
                  </a:lnTo>
                  <a:lnTo>
                    <a:pt x="708" y="494"/>
                  </a:lnTo>
                  <a:lnTo>
                    <a:pt x="708" y="497"/>
                  </a:lnTo>
                  <a:lnTo>
                    <a:pt x="707" y="500"/>
                  </a:lnTo>
                  <a:lnTo>
                    <a:pt x="707" y="510"/>
                  </a:lnTo>
                  <a:lnTo>
                    <a:pt x="709" y="513"/>
                  </a:lnTo>
                  <a:lnTo>
                    <a:pt x="713" y="516"/>
                  </a:lnTo>
                  <a:lnTo>
                    <a:pt x="715" y="517"/>
                  </a:lnTo>
                  <a:lnTo>
                    <a:pt x="715" y="521"/>
                  </a:lnTo>
                  <a:lnTo>
                    <a:pt x="715" y="526"/>
                  </a:lnTo>
                  <a:lnTo>
                    <a:pt x="714" y="532"/>
                  </a:lnTo>
                  <a:lnTo>
                    <a:pt x="706" y="536"/>
                  </a:lnTo>
                  <a:lnTo>
                    <a:pt x="700" y="544"/>
                  </a:lnTo>
                  <a:lnTo>
                    <a:pt x="699" y="545"/>
                  </a:lnTo>
                  <a:lnTo>
                    <a:pt x="697" y="547"/>
                  </a:lnTo>
                  <a:lnTo>
                    <a:pt x="696" y="552"/>
                  </a:lnTo>
                  <a:lnTo>
                    <a:pt x="694" y="555"/>
                  </a:lnTo>
                  <a:lnTo>
                    <a:pt x="693" y="561"/>
                  </a:lnTo>
                  <a:lnTo>
                    <a:pt x="696" y="563"/>
                  </a:lnTo>
                  <a:lnTo>
                    <a:pt x="697" y="566"/>
                  </a:lnTo>
                  <a:lnTo>
                    <a:pt x="697" y="569"/>
                  </a:lnTo>
                  <a:lnTo>
                    <a:pt x="700" y="573"/>
                  </a:lnTo>
                  <a:lnTo>
                    <a:pt x="708" y="579"/>
                  </a:lnTo>
                  <a:lnTo>
                    <a:pt x="710" y="583"/>
                  </a:lnTo>
                  <a:lnTo>
                    <a:pt x="708" y="588"/>
                  </a:lnTo>
                  <a:lnTo>
                    <a:pt x="704" y="590"/>
                  </a:lnTo>
                  <a:lnTo>
                    <a:pt x="701" y="593"/>
                  </a:lnTo>
                  <a:lnTo>
                    <a:pt x="695" y="594"/>
                  </a:lnTo>
                  <a:lnTo>
                    <a:pt x="690" y="596"/>
                  </a:lnTo>
                  <a:lnTo>
                    <a:pt x="688" y="600"/>
                  </a:lnTo>
                  <a:lnTo>
                    <a:pt x="690" y="604"/>
                  </a:lnTo>
                  <a:lnTo>
                    <a:pt x="692" y="609"/>
                  </a:lnTo>
                  <a:lnTo>
                    <a:pt x="693" y="614"/>
                  </a:lnTo>
                  <a:lnTo>
                    <a:pt x="693" y="618"/>
                  </a:lnTo>
                  <a:lnTo>
                    <a:pt x="694" y="622"/>
                  </a:lnTo>
                  <a:lnTo>
                    <a:pt x="693" y="628"/>
                  </a:lnTo>
                  <a:lnTo>
                    <a:pt x="688" y="630"/>
                  </a:lnTo>
                  <a:lnTo>
                    <a:pt x="686" y="630"/>
                  </a:lnTo>
                  <a:lnTo>
                    <a:pt x="680" y="630"/>
                  </a:lnTo>
                  <a:lnTo>
                    <a:pt x="676" y="629"/>
                  </a:lnTo>
                  <a:lnTo>
                    <a:pt x="672" y="629"/>
                  </a:lnTo>
                  <a:lnTo>
                    <a:pt x="667" y="627"/>
                  </a:lnTo>
                  <a:lnTo>
                    <a:pt x="660" y="628"/>
                  </a:lnTo>
                  <a:lnTo>
                    <a:pt x="654" y="627"/>
                  </a:lnTo>
                  <a:lnTo>
                    <a:pt x="648" y="627"/>
                  </a:lnTo>
                  <a:lnTo>
                    <a:pt x="639" y="627"/>
                  </a:lnTo>
                  <a:lnTo>
                    <a:pt x="637" y="626"/>
                  </a:lnTo>
                  <a:lnTo>
                    <a:pt x="633" y="623"/>
                  </a:lnTo>
                  <a:lnTo>
                    <a:pt x="632" y="620"/>
                  </a:lnTo>
                  <a:lnTo>
                    <a:pt x="627" y="615"/>
                  </a:lnTo>
                  <a:lnTo>
                    <a:pt x="618" y="613"/>
                  </a:lnTo>
                  <a:lnTo>
                    <a:pt x="611" y="615"/>
                  </a:lnTo>
                  <a:lnTo>
                    <a:pt x="608" y="617"/>
                  </a:lnTo>
                  <a:lnTo>
                    <a:pt x="605" y="620"/>
                  </a:lnTo>
                  <a:lnTo>
                    <a:pt x="605" y="624"/>
                  </a:lnTo>
                  <a:lnTo>
                    <a:pt x="589" y="593"/>
                  </a:lnTo>
                  <a:lnTo>
                    <a:pt x="586" y="590"/>
                  </a:lnTo>
                  <a:lnTo>
                    <a:pt x="586" y="588"/>
                  </a:lnTo>
                  <a:lnTo>
                    <a:pt x="584" y="580"/>
                  </a:lnTo>
                  <a:lnTo>
                    <a:pt x="580" y="574"/>
                  </a:lnTo>
                  <a:lnTo>
                    <a:pt x="578" y="567"/>
                  </a:lnTo>
                  <a:lnTo>
                    <a:pt x="578" y="566"/>
                  </a:lnTo>
                  <a:lnTo>
                    <a:pt x="577" y="557"/>
                  </a:lnTo>
                  <a:lnTo>
                    <a:pt x="575" y="559"/>
                  </a:lnTo>
                  <a:lnTo>
                    <a:pt x="573" y="555"/>
                  </a:lnTo>
                  <a:lnTo>
                    <a:pt x="570" y="552"/>
                  </a:lnTo>
                  <a:lnTo>
                    <a:pt x="562" y="552"/>
                  </a:lnTo>
                  <a:lnTo>
                    <a:pt x="562" y="553"/>
                  </a:lnTo>
                  <a:lnTo>
                    <a:pt x="557" y="558"/>
                  </a:lnTo>
                  <a:lnTo>
                    <a:pt x="552" y="561"/>
                  </a:lnTo>
                  <a:lnTo>
                    <a:pt x="548" y="564"/>
                  </a:lnTo>
                  <a:lnTo>
                    <a:pt x="544" y="570"/>
                  </a:lnTo>
                  <a:lnTo>
                    <a:pt x="541" y="576"/>
                  </a:lnTo>
                  <a:lnTo>
                    <a:pt x="542" y="580"/>
                  </a:lnTo>
                  <a:lnTo>
                    <a:pt x="541" y="584"/>
                  </a:lnTo>
                  <a:lnTo>
                    <a:pt x="542" y="589"/>
                  </a:lnTo>
                  <a:lnTo>
                    <a:pt x="541" y="593"/>
                  </a:lnTo>
                  <a:lnTo>
                    <a:pt x="538" y="596"/>
                  </a:lnTo>
                  <a:lnTo>
                    <a:pt x="534" y="596"/>
                  </a:lnTo>
                  <a:lnTo>
                    <a:pt x="531" y="593"/>
                  </a:lnTo>
                  <a:lnTo>
                    <a:pt x="526" y="590"/>
                  </a:lnTo>
                  <a:lnTo>
                    <a:pt x="524" y="591"/>
                  </a:lnTo>
                  <a:lnTo>
                    <a:pt x="521" y="593"/>
                  </a:lnTo>
                  <a:lnTo>
                    <a:pt x="509" y="589"/>
                  </a:lnTo>
                  <a:lnTo>
                    <a:pt x="492" y="576"/>
                  </a:lnTo>
                  <a:lnTo>
                    <a:pt x="487" y="575"/>
                  </a:lnTo>
                  <a:lnTo>
                    <a:pt x="483" y="571"/>
                  </a:lnTo>
                  <a:lnTo>
                    <a:pt x="480" y="570"/>
                  </a:lnTo>
                  <a:lnTo>
                    <a:pt x="478" y="570"/>
                  </a:lnTo>
                  <a:lnTo>
                    <a:pt x="473" y="574"/>
                  </a:lnTo>
                  <a:lnTo>
                    <a:pt x="466" y="593"/>
                  </a:lnTo>
                  <a:lnTo>
                    <a:pt x="460" y="589"/>
                  </a:lnTo>
                  <a:lnTo>
                    <a:pt x="458" y="588"/>
                  </a:lnTo>
                  <a:lnTo>
                    <a:pt x="453" y="589"/>
                  </a:lnTo>
                  <a:lnTo>
                    <a:pt x="442" y="589"/>
                  </a:lnTo>
                  <a:lnTo>
                    <a:pt x="435" y="585"/>
                  </a:lnTo>
                  <a:lnTo>
                    <a:pt x="434" y="585"/>
                  </a:lnTo>
                  <a:lnTo>
                    <a:pt x="431" y="587"/>
                  </a:lnTo>
                  <a:lnTo>
                    <a:pt x="426" y="583"/>
                  </a:lnTo>
                  <a:lnTo>
                    <a:pt x="423" y="583"/>
                  </a:lnTo>
                  <a:lnTo>
                    <a:pt x="421" y="582"/>
                  </a:lnTo>
                  <a:lnTo>
                    <a:pt x="421" y="580"/>
                  </a:lnTo>
                  <a:lnTo>
                    <a:pt x="419" y="577"/>
                  </a:lnTo>
                  <a:lnTo>
                    <a:pt x="415" y="575"/>
                  </a:lnTo>
                  <a:lnTo>
                    <a:pt x="409" y="573"/>
                  </a:lnTo>
                  <a:lnTo>
                    <a:pt x="407" y="571"/>
                  </a:lnTo>
                  <a:lnTo>
                    <a:pt x="400" y="568"/>
                  </a:lnTo>
                  <a:lnTo>
                    <a:pt x="400" y="566"/>
                  </a:lnTo>
                  <a:lnTo>
                    <a:pt x="394" y="562"/>
                  </a:lnTo>
                  <a:lnTo>
                    <a:pt x="386" y="558"/>
                  </a:lnTo>
                  <a:lnTo>
                    <a:pt x="384" y="559"/>
                  </a:lnTo>
                  <a:lnTo>
                    <a:pt x="382" y="559"/>
                  </a:lnTo>
                  <a:lnTo>
                    <a:pt x="378" y="560"/>
                  </a:lnTo>
                  <a:lnTo>
                    <a:pt x="374" y="560"/>
                  </a:lnTo>
                  <a:lnTo>
                    <a:pt x="372" y="561"/>
                  </a:lnTo>
                  <a:lnTo>
                    <a:pt x="360" y="557"/>
                  </a:lnTo>
                  <a:lnTo>
                    <a:pt x="344" y="561"/>
                  </a:lnTo>
                  <a:lnTo>
                    <a:pt x="342" y="564"/>
                  </a:lnTo>
                  <a:lnTo>
                    <a:pt x="338" y="565"/>
                  </a:lnTo>
                  <a:lnTo>
                    <a:pt x="336" y="568"/>
                  </a:lnTo>
                  <a:lnTo>
                    <a:pt x="335" y="572"/>
                  </a:lnTo>
                  <a:lnTo>
                    <a:pt x="335" y="576"/>
                  </a:lnTo>
                  <a:lnTo>
                    <a:pt x="334" y="580"/>
                  </a:lnTo>
                  <a:lnTo>
                    <a:pt x="329" y="586"/>
                  </a:lnTo>
                  <a:lnTo>
                    <a:pt x="325" y="588"/>
                  </a:lnTo>
                  <a:lnTo>
                    <a:pt x="321" y="588"/>
                  </a:lnTo>
                  <a:lnTo>
                    <a:pt x="318" y="586"/>
                  </a:lnTo>
                  <a:lnTo>
                    <a:pt x="312" y="586"/>
                  </a:lnTo>
                  <a:lnTo>
                    <a:pt x="302" y="584"/>
                  </a:lnTo>
                  <a:lnTo>
                    <a:pt x="296" y="581"/>
                  </a:lnTo>
                  <a:lnTo>
                    <a:pt x="293" y="576"/>
                  </a:lnTo>
                  <a:lnTo>
                    <a:pt x="288" y="571"/>
                  </a:lnTo>
                  <a:lnTo>
                    <a:pt x="284" y="566"/>
                  </a:lnTo>
                  <a:lnTo>
                    <a:pt x="280" y="565"/>
                  </a:lnTo>
                  <a:lnTo>
                    <a:pt x="276" y="567"/>
                  </a:lnTo>
                  <a:lnTo>
                    <a:pt x="274" y="564"/>
                  </a:lnTo>
                  <a:lnTo>
                    <a:pt x="263" y="558"/>
                  </a:lnTo>
                  <a:lnTo>
                    <a:pt x="261" y="555"/>
                  </a:lnTo>
                  <a:lnTo>
                    <a:pt x="260" y="552"/>
                  </a:lnTo>
                  <a:lnTo>
                    <a:pt x="258" y="550"/>
                  </a:lnTo>
                  <a:lnTo>
                    <a:pt x="256" y="550"/>
                  </a:lnTo>
                  <a:lnTo>
                    <a:pt x="254" y="548"/>
                  </a:lnTo>
                  <a:lnTo>
                    <a:pt x="246" y="540"/>
                  </a:lnTo>
                  <a:lnTo>
                    <a:pt x="241" y="541"/>
                  </a:lnTo>
                  <a:lnTo>
                    <a:pt x="236" y="541"/>
                  </a:lnTo>
                  <a:lnTo>
                    <a:pt x="230" y="542"/>
                  </a:lnTo>
                  <a:lnTo>
                    <a:pt x="221" y="542"/>
                  </a:lnTo>
                  <a:lnTo>
                    <a:pt x="199" y="536"/>
                  </a:lnTo>
                  <a:lnTo>
                    <a:pt x="196" y="531"/>
                  </a:lnTo>
                  <a:lnTo>
                    <a:pt x="196" y="528"/>
                  </a:lnTo>
                  <a:lnTo>
                    <a:pt x="194" y="526"/>
                  </a:lnTo>
                  <a:lnTo>
                    <a:pt x="191" y="524"/>
                  </a:lnTo>
                  <a:lnTo>
                    <a:pt x="181" y="524"/>
                  </a:lnTo>
                  <a:lnTo>
                    <a:pt x="176" y="526"/>
                  </a:lnTo>
                  <a:lnTo>
                    <a:pt x="166" y="515"/>
                  </a:lnTo>
                  <a:lnTo>
                    <a:pt x="169" y="521"/>
                  </a:lnTo>
                  <a:lnTo>
                    <a:pt x="170" y="524"/>
                  </a:lnTo>
                  <a:lnTo>
                    <a:pt x="173" y="526"/>
                  </a:lnTo>
                  <a:lnTo>
                    <a:pt x="176" y="526"/>
                  </a:lnTo>
                  <a:lnTo>
                    <a:pt x="166" y="515"/>
                  </a:lnTo>
                  <a:lnTo>
                    <a:pt x="170" y="504"/>
                  </a:lnTo>
                  <a:lnTo>
                    <a:pt x="178" y="494"/>
                  </a:lnTo>
                  <a:lnTo>
                    <a:pt x="180" y="488"/>
                  </a:lnTo>
                  <a:lnTo>
                    <a:pt x="180" y="466"/>
                  </a:lnTo>
                  <a:lnTo>
                    <a:pt x="181" y="461"/>
                  </a:lnTo>
                  <a:lnTo>
                    <a:pt x="183" y="457"/>
                  </a:lnTo>
                  <a:lnTo>
                    <a:pt x="183" y="447"/>
                  </a:lnTo>
                  <a:lnTo>
                    <a:pt x="184" y="443"/>
                  </a:lnTo>
                  <a:lnTo>
                    <a:pt x="183" y="440"/>
                  </a:lnTo>
                  <a:lnTo>
                    <a:pt x="184" y="438"/>
                  </a:lnTo>
                  <a:lnTo>
                    <a:pt x="181" y="434"/>
                  </a:lnTo>
                  <a:lnTo>
                    <a:pt x="180" y="434"/>
                  </a:lnTo>
                  <a:lnTo>
                    <a:pt x="172" y="425"/>
                  </a:lnTo>
                  <a:lnTo>
                    <a:pt x="169" y="420"/>
                  </a:lnTo>
                  <a:lnTo>
                    <a:pt x="168" y="410"/>
                  </a:lnTo>
                  <a:lnTo>
                    <a:pt x="170" y="408"/>
                  </a:lnTo>
                  <a:lnTo>
                    <a:pt x="175" y="406"/>
                  </a:lnTo>
                  <a:lnTo>
                    <a:pt x="182" y="399"/>
                  </a:lnTo>
                  <a:lnTo>
                    <a:pt x="184" y="393"/>
                  </a:lnTo>
                  <a:lnTo>
                    <a:pt x="184" y="381"/>
                  </a:lnTo>
                  <a:lnTo>
                    <a:pt x="182" y="375"/>
                  </a:lnTo>
                  <a:lnTo>
                    <a:pt x="183" y="368"/>
                  </a:lnTo>
                  <a:lnTo>
                    <a:pt x="180" y="362"/>
                  </a:lnTo>
                  <a:lnTo>
                    <a:pt x="175" y="361"/>
                  </a:lnTo>
                  <a:lnTo>
                    <a:pt x="170" y="358"/>
                  </a:lnTo>
                  <a:lnTo>
                    <a:pt x="166" y="351"/>
                  </a:lnTo>
                  <a:lnTo>
                    <a:pt x="163" y="348"/>
                  </a:lnTo>
                  <a:lnTo>
                    <a:pt x="159" y="347"/>
                  </a:lnTo>
                  <a:lnTo>
                    <a:pt x="156" y="346"/>
                  </a:lnTo>
                  <a:lnTo>
                    <a:pt x="154" y="364"/>
                  </a:lnTo>
                  <a:lnTo>
                    <a:pt x="151" y="370"/>
                  </a:lnTo>
                  <a:lnTo>
                    <a:pt x="147" y="373"/>
                  </a:lnTo>
                  <a:lnTo>
                    <a:pt x="140" y="378"/>
                  </a:lnTo>
                  <a:lnTo>
                    <a:pt x="136" y="384"/>
                  </a:lnTo>
                  <a:lnTo>
                    <a:pt x="134" y="383"/>
                  </a:lnTo>
                  <a:lnTo>
                    <a:pt x="131" y="388"/>
                  </a:lnTo>
                  <a:lnTo>
                    <a:pt x="126" y="391"/>
                  </a:lnTo>
                  <a:lnTo>
                    <a:pt x="119" y="391"/>
                  </a:lnTo>
                  <a:lnTo>
                    <a:pt x="112" y="386"/>
                  </a:lnTo>
                  <a:lnTo>
                    <a:pt x="108" y="385"/>
                  </a:lnTo>
                  <a:lnTo>
                    <a:pt x="106" y="386"/>
                  </a:lnTo>
                  <a:lnTo>
                    <a:pt x="104" y="397"/>
                  </a:lnTo>
                  <a:lnTo>
                    <a:pt x="104" y="399"/>
                  </a:lnTo>
                  <a:lnTo>
                    <a:pt x="100" y="400"/>
                  </a:lnTo>
                  <a:lnTo>
                    <a:pt x="99" y="398"/>
                  </a:lnTo>
                  <a:lnTo>
                    <a:pt x="96" y="396"/>
                  </a:lnTo>
                  <a:lnTo>
                    <a:pt x="89" y="379"/>
                  </a:lnTo>
                  <a:lnTo>
                    <a:pt x="84" y="373"/>
                  </a:lnTo>
                  <a:lnTo>
                    <a:pt x="82" y="370"/>
                  </a:lnTo>
                  <a:lnTo>
                    <a:pt x="81" y="368"/>
                  </a:lnTo>
                  <a:lnTo>
                    <a:pt x="78" y="367"/>
                  </a:lnTo>
                  <a:lnTo>
                    <a:pt x="77" y="364"/>
                  </a:lnTo>
                  <a:lnTo>
                    <a:pt x="61" y="357"/>
                  </a:lnTo>
                  <a:lnTo>
                    <a:pt x="58" y="354"/>
                  </a:lnTo>
                  <a:lnTo>
                    <a:pt x="55" y="350"/>
                  </a:lnTo>
                  <a:lnTo>
                    <a:pt x="50" y="350"/>
                  </a:lnTo>
                  <a:lnTo>
                    <a:pt x="41" y="342"/>
                  </a:lnTo>
                  <a:lnTo>
                    <a:pt x="38" y="342"/>
                  </a:lnTo>
                  <a:lnTo>
                    <a:pt x="32" y="33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51" name="Freeform 80"/>
            <p:cNvSpPr>
              <a:spLocks/>
            </p:cNvSpPr>
            <p:nvPr/>
          </p:nvSpPr>
          <p:spPr bwMode="auto">
            <a:xfrm>
              <a:off x="3150" y="3084"/>
              <a:ext cx="134" cy="105"/>
            </a:xfrm>
            <a:custGeom>
              <a:avLst/>
              <a:gdLst/>
              <a:ahLst/>
              <a:cxnLst>
                <a:cxn ang="0">
                  <a:pos x="188" y="117"/>
                </a:cxn>
                <a:cxn ang="0">
                  <a:pos x="193" y="112"/>
                </a:cxn>
                <a:cxn ang="0">
                  <a:pos x="196" y="107"/>
                </a:cxn>
                <a:cxn ang="0">
                  <a:pos x="195" y="95"/>
                </a:cxn>
                <a:cxn ang="0">
                  <a:pos x="192" y="90"/>
                </a:cxn>
                <a:cxn ang="0">
                  <a:pos x="194" y="80"/>
                </a:cxn>
                <a:cxn ang="0">
                  <a:pos x="198" y="72"/>
                </a:cxn>
                <a:cxn ang="0">
                  <a:pos x="198" y="60"/>
                </a:cxn>
                <a:cxn ang="0">
                  <a:pos x="199" y="52"/>
                </a:cxn>
                <a:cxn ang="0">
                  <a:pos x="202" y="40"/>
                </a:cxn>
                <a:cxn ang="0">
                  <a:pos x="196" y="34"/>
                </a:cxn>
                <a:cxn ang="0">
                  <a:pos x="192" y="28"/>
                </a:cxn>
                <a:cxn ang="0">
                  <a:pos x="187" y="19"/>
                </a:cxn>
                <a:cxn ang="0">
                  <a:pos x="182" y="10"/>
                </a:cxn>
                <a:cxn ang="0">
                  <a:pos x="181" y="4"/>
                </a:cxn>
                <a:cxn ang="0">
                  <a:pos x="176" y="0"/>
                </a:cxn>
                <a:cxn ang="0">
                  <a:pos x="167" y="7"/>
                </a:cxn>
                <a:cxn ang="0">
                  <a:pos x="161" y="15"/>
                </a:cxn>
                <a:cxn ang="0">
                  <a:pos x="153" y="18"/>
                </a:cxn>
                <a:cxn ang="0">
                  <a:pos x="143" y="24"/>
                </a:cxn>
                <a:cxn ang="0">
                  <a:pos x="129" y="20"/>
                </a:cxn>
                <a:cxn ang="0">
                  <a:pos x="110" y="15"/>
                </a:cxn>
                <a:cxn ang="0">
                  <a:pos x="100" y="14"/>
                </a:cxn>
                <a:cxn ang="0">
                  <a:pos x="96" y="18"/>
                </a:cxn>
                <a:cxn ang="0">
                  <a:pos x="92" y="28"/>
                </a:cxn>
                <a:cxn ang="0">
                  <a:pos x="88" y="38"/>
                </a:cxn>
                <a:cxn ang="0">
                  <a:pos x="84" y="42"/>
                </a:cxn>
                <a:cxn ang="0">
                  <a:pos x="67" y="49"/>
                </a:cxn>
                <a:cxn ang="0">
                  <a:pos x="58" y="52"/>
                </a:cxn>
                <a:cxn ang="0">
                  <a:pos x="50" y="55"/>
                </a:cxn>
                <a:cxn ang="0">
                  <a:pos x="41" y="56"/>
                </a:cxn>
                <a:cxn ang="0">
                  <a:pos x="34" y="59"/>
                </a:cxn>
                <a:cxn ang="0">
                  <a:pos x="28" y="64"/>
                </a:cxn>
                <a:cxn ang="0">
                  <a:pos x="20" y="61"/>
                </a:cxn>
                <a:cxn ang="0">
                  <a:pos x="15" y="67"/>
                </a:cxn>
                <a:cxn ang="0">
                  <a:pos x="10" y="73"/>
                </a:cxn>
                <a:cxn ang="0">
                  <a:pos x="0" y="76"/>
                </a:cxn>
                <a:cxn ang="0">
                  <a:pos x="7" y="80"/>
                </a:cxn>
                <a:cxn ang="0">
                  <a:pos x="15" y="80"/>
                </a:cxn>
                <a:cxn ang="0">
                  <a:pos x="23" y="82"/>
                </a:cxn>
                <a:cxn ang="0">
                  <a:pos x="28" y="82"/>
                </a:cxn>
                <a:cxn ang="0">
                  <a:pos x="34" y="88"/>
                </a:cxn>
                <a:cxn ang="0">
                  <a:pos x="42" y="88"/>
                </a:cxn>
                <a:cxn ang="0">
                  <a:pos x="50" y="85"/>
                </a:cxn>
                <a:cxn ang="0">
                  <a:pos x="57" y="88"/>
                </a:cxn>
                <a:cxn ang="0">
                  <a:pos x="61" y="90"/>
                </a:cxn>
                <a:cxn ang="0">
                  <a:pos x="54" y="95"/>
                </a:cxn>
                <a:cxn ang="0">
                  <a:pos x="61" y="102"/>
                </a:cxn>
                <a:cxn ang="0">
                  <a:pos x="69" y="105"/>
                </a:cxn>
                <a:cxn ang="0">
                  <a:pos x="77" y="109"/>
                </a:cxn>
                <a:cxn ang="0">
                  <a:pos x="90" y="113"/>
                </a:cxn>
                <a:cxn ang="0">
                  <a:pos x="102" y="120"/>
                </a:cxn>
                <a:cxn ang="0">
                  <a:pos x="117" y="127"/>
                </a:cxn>
                <a:cxn ang="0">
                  <a:pos x="132" y="140"/>
                </a:cxn>
                <a:cxn ang="0">
                  <a:pos x="139" y="147"/>
                </a:cxn>
                <a:cxn ang="0">
                  <a:pos x="148" y="154"/>
                </a:cxn>
                <a:cxn ang="0">
                  <a:pos x="154" y="154"/>
                </a:cxn>
                <a:cxn ang="0">
                  <a:pos x="159" y="146"/>
                </a:cxn>
                <a:cxn ang="0">
                  <a:pos x="165" y="142"/>
                </a:cxn>
                <a:cxn ang="0">
                  <a:pos x="171" y="133"/>
                </a:cxn>
                <a:cxn ang="0">
                  <a:pos x="171" y="125"/>
                </a:cxn>
                <a:cxn ang="0">
                  <a:pos x="176" y="122"/>
                </a:cxn>
                <a:cxn ang="0">
                  <a:pos x="183" y="121"/>
                </a:cxn>
              </a:cxnLst>
              <a:rect l="0" t="0" r="r" b="b"/>
              <a:pathLst>
                <a:path w="203" h="159">
                  <a:moveTo>
                    <a:pt x="183" y="121"/>
                  </a:moveTo>
                  <a:lnTo>
                    <a:pt x="186" y="119"/>
                  </a:lnTo>
                  <a:lnTo>
                    <a:pt x="188" y="117"/>
                  </a:lnTo>
                  <a:lnTo>
                    <a:pt x="189" y="115"/>
                  </a:lnTo>
                  <a:lnTo>
                    <a:pt x="190" y="113"/>
                  </a:lnTo>
                  <a:lnTo>
                    <a:pt x="193" y="112"/>
                  </a:lnTo>
                  <a:lnTo>
                    <a:pt x="197" y="110"/>
                  </a:lnTo>
                  <a:lnTo>
                    <a:pt x="197" y="108"/>
                  </a:lnTo>
                  <a:lnTo>
                    <a:pt x="196" y="107"/>
                  </a:lnTo>
                  <a:lnTo>
                    <a:pt x="197" y="104"/>
                  </a:lnTo>
                  <a:lnTo>
                    <a:pt x="197" y="102"/>
                  </a:lnTo>
                  <a:lnTo>
                    <a:pt x="195" y="95"/>
                  </a:lnTo>
                  <a:lnTo>
                    <a:pt x="194" y="94"/>
                  </a:lnTo>
                  <a:lnTo>
                    <a:pt x="192" y="93"/>
                  </a:lnTo>
                  <a:lnTo>
                    <a:pt x="192" y="90"/>
                  </a:lnTo>
                  <a:lnTo>
                    <a:pt x="194" y="86"/>
                  </a:lnTo>
                  <a:lnTo>
                    <a:pt x="194" y="82"/>
                  </a:lnTo>
                  <a:lnTo>
                    <a:pt x="194" y="80"/>
                  </a:lnTo>
                  <a:lnTo>
                    <a:pt x="196" y="76"/>
                  </a:lnTo>
                  <a:lnTo>
                    <a:pt x="197" y="73"/>
                  </a:lnTo>
                  <a:lnTo>
                    <a:pt x="198" y="72"/>
                  </a:lnTo>
                  <a:lnTo>
                    <a:pt x="197" y="66"/>
                  </a:lnTo>
                  <a:lnTo>
                    <a:pt x="196" y="63"/>
                  </a:lnTo>
                  <a:lnTo>
                    <a:pt x="198" y="60"/>
                  </a:lnTo>
                  <a:lnTo>
                    <a:pt x="198" y="57"/>
                  </a:lnTo>
                  <a:lnTo>
                    <a:pt x="198" y="54"/>
                  </a:lnTo>
                  <a:lnTo>
                    <a:pt x="199" y="52"/>
                  </a:lnTo>
                  <a:lnTo>
                    <a:pt x="199" y="49"/>
                  </a:lnTo>
                  <a:lnTo>
                    <a:pt x="200" y="45"/>
                  </a:lnTo>
                  <a:lnTo>
                    <a:pt x="202" y="40"/>
                  </a:lnTo>
                  <a:lnTo>
                    <a:pt x="200" y="38"/>
                  </a:lnTo>
                  <a:lnTo>
                    <a:pt x="197" y="37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5" y="30"/>
                  </a:lnTo>
                  <a:lnTo>
                    <a:pt x="192" y="28"/>
                  </a:lnTo>
                  <a:lnTo>
                    <a:pt x="189" y="22"/>
                  </a:lnTo>
                  <a:lnTo>
                    <a:pt x="188" y="21"/>
                  </a:lnTo>
                  <a:lnTo>
                    <a:pt x="187" y="19"/>
                  </a:lnTo>
                  <a:lnTo>
                    <a:pt x="185" y="15"/>
                  </a:lnTo>
                  <a:lnTo>
                    <a:pt x="183" y="13"/>
                  </a:lnTo>
                  <a:lnTo>
                    <a:pt x="182" y="10"/>
                  </a:lnTo>
                  <a:lnTo>
                    <a:pt x="181" y="7"/>
                  </a:lnTo>
                  <a:lnTo>
                    <a:pt x="181" y="6"/>
                  </a:lnTo>
                  <a:lnTo>
                    <a:pt x="181" y="4"/>
                  </a:lnTo>
                  <a:lnTo>
                    <a:pt x="180" y="2"/>
                  </a:lnTo>
                  <a:lnTo>
                    <a:pt x="178" y="0"/>
                  </a:lnTo>
                  <a:lnTo>
                    <a:pt x="176" y="0"/>
                  </a:lnTo>
                  <a:lnTo>
                    <a:pt x="174" y="2"/>
                  </a:lnTo>
                  <a:lnTo>
                    <a:pt x="170" y="6"/>
                  </a:lnTo>
                  <a:lnTo>
                    <a:pt x="167" y="7"/>
                  </a:lnTo>
                  <a:lnTo>
                    <a:pt x="164" y="8"/>
                  </a:lnTo>
                  <a:lnTo>
                    <a:pt x="163" y="10"/>
                  </a:lnTo>
                  <a:lnTo>
                    <a:pt x="161" y="15"/>
                  </a:lnTo>
                  <a:lnTo>
                    <a:pt x="159" y="16"/>
                  </a:lnTo>
                  <a:lnTo>
                    <a:pt x="156" y="17"/>
                  </a:lnTo>
                  <a:lnTo>
                    <a:pt x="153" y="18"/>
                  </a:lnTo>
                  <a:lnTo>
                    <a:pt x="150" y="20"/>
                  </a:lnTo>
                  <a:lnTo>
                    <a:pt x="146" y="22"/>
                  </a:lnTo>
                  <a:lnTo>
                    <a:pt x="143" y="24"/>
                  </a:lnTo>
                  <a:lnTo>
                    <a:pt x="140" y="24"/>
                  </a:lnTo>
                  <a:lnTo>
                    <a:pt x="134" y="22"/>
                  </a:lnTo>
                  <a:lnTo>
                    <a:pt x="129" y="20"/>
                  </a:lnTo>
                  <a:lnTo>
                    <a:pt x="122" y="18"/>
                  </a:lnTo>
                  <a:lnTo>
                    <a:pt x="117" y="18"/>
                  </a:lnTo>
                  <a:lnTo>
                    <a:pt x="110" y="15"/>
                  </a:lnTo>
                  <a:lnTo>
                    <a:pt x="106" y="15"/>
                  </a:lnTo>
                  <a:lnTo>
                    <a:pt x="103" y="14"/>
                  </a:lnTo>
                  <a:lnTo>
                    <a:pt x="100" y="14"/>
                  </a:lnTo>
                  <a:lnTo>
                    <a:pt x="98" y="15"/>
                  </a:lnTo>
                  <a:lnTo>
                    <a:pt x="97" y="17"/>
                  </a:lnTo>
                  <a:lnTo>
                    <a:pt x="96" y="18"/>
                  </a:lnTo>
                  <a:lnTo>
                    <a:pt x="92" y="25"/>
                  </a:lnTo>
                  <a:lnTo>
                    <a:pt x="90" y="27"/>
                  </a:lnTo>
                  <a:lnTo>
                    <a:pt x="92" y="28"/>
                  </a:lnTo>
                  <a:lnTo>
                    <a:pt x="92" y="34"/>
                  </a:lnTo>
                  <a:lnTo>
                    <a:pt x="89" y="36"/>
                  </a:lnTo>
                  <a:lnTo>
                    <a:pt x="88" y="38"/>
                  </a:lnTo>
                  <a:lnTo>
                    <a:pt x="86" y="40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72" y="47"/>
                  </a:lnTo>
                  <a:lnTo>
                    <a:pt x="70" y="48"/>
                  </a:lnTo>
                  <a:lnTo>
                    <a:pt x="67" y="49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58" y="52"/>
                  </a:lnTo>
                  <a:lnTo>
                    <a:pt x="55" y="54"/>
                  </a:lnTo>
                  <a:lnTo>
                    <a:pt x="52" y="54"/>
                  </a:lnTo>
                  <a:lnTo>
                    <a:pt x="50" y="55"/>
                  </a:lnTo>
                  <a:lnTo>
                    <a:pt x="47" y="55"/>
                  </a:lnTo>
                  <a:lnTo>
                    <a:pt x="44" y="56"/>
                  </a:lnTo>
                  <a:lnTo>
                    <a:pt x="41" y="56"/>
                  </a:lnTo>
                  <a:lnTo>
                    <a:pt x="38" y="55"/>
                  </a:lnTo>
                  <a:lnTo>
                    <a:pt x="36" y="57"/>
                  </a:lnTo>
                  <a:lnTo>
                    <a:pt x="34" y="59"/>
                  </a:lnTo>
                  <a:lnTo>
                    <a:pt x="32" y="60"/>
                  </a:lnTo>
                  <a:lnTo>
                    <a:pt x="32" y="64"/>
                  </a:lnTo>
                  <a:lnTo>
                    <a:pt x="28" y="64"/>
                  </a:lnTo>
                  <a:lnTo>
                    <a:pt x="27" y="63"/>
                  </a:lnTo>
                  <a:lnTo>
                    <a:pt x="24" y="61"/>
                  </a:lnTo>
                  <a:lnTo>
                    <a:pt x="20" y="61"/>
                  </a:lnTo>
                  <a:lnTo>
                    <a:pt x="18" y="62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3" y="72"/>
                  </a:lnTo>
                  <a:lnTo>
                    <a:pt x="10" y="73"/>
                  </a:lnTo>
                  <a:lnTo>
                    <a:pt x="5" y="73"/>
                  </a:lnTo>
                  <a:lnTo>
                    <a:pt x="1" y="73"/>
                  </a:lnTo>
                  <a:lnTo>
                    <a:pt x="0" y="76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7" y="80"/>
                  </a:lnTo>
                  <a:lnTo>
                    <a:pt x="9" y="80"/>
                  </a:lnTo>
                  <a:lnTo>
                    <a:pt x="12" y="80"/>
                  </a:lnTo>
                  <a:lnTo>
                    <a:pt x="15" y="80"/>
                  </a:lnTo>
                  <a:lnTo>
                    <a:pt x="17" y="81"/>
                  </a:lnTo>
                  <a:lnTo>
                    <a:pt x="20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7" y="82"/>
                  </a:lnTo>
                  <a:lnTo>
                    <a:pt x="28" y="82"/>
                  </a:lnTo>
                  <a:lnTo>
                    <a:pt x="31" y="85"/>
                  </a:lnTo>
                  <a:lnTo>
                    <a:pt x="34" y="86"/>
                  </a:lnTo>
                  <a:lnTo>
                    <a:pt x="34" y="88"/>
                  </a:lnTo>
                  <a:lnTo>
                    <a:pt x="37" y="88"/>
                  </a:lnTo>
                  <a:lnTo>
                    <a:pt x="40" y="88"/>
                  </a:lnTo>
                  <a:lnTo>
                    <a:pt x="42" y="88"/>
                  </a:lnTo>
                  <a:lnTo>
                    <a:pt x="44" y="85"/>
                  </a:lnTo>
                  <a:lnTo>
                    <a:pt x="47" y="84"/>
                  </a:lnTo>
                  <a:lnTo>
                    <a:pt x="50" y="85"/>
                  </a:lnTo>
                  <a:lnTo>
                    <a:pt x="52" y="88"/>
                  </a:lnTo>
                  <a:lnTo>
                    <a:pt x="54" y="87"/>
                  </a:lnTo>
                  <a:lnTo>
                    <a:pt x="57" y="88"/>
                  </a:lnTo>
                  <a:lnTo>
                    <a:pt x="58" y="85"/>
                  </a:lnTo>
                  <a:lnTo>
                    <a:pt x="59" y="88"/>
                  </a:lnTo>
                  <a:lnTo>
                    <a:pt x="61" y="90"/>
                  </a:lnTo>
                  <a:lnTo>
                    <a:pt x="58" y="93"/>
                  </a:lnTo>
                  <a:lnTo>
                    <a:pt x="56" y="94"/>
                  </a:lnTo>
                  <a:lnTo>
                    <a:pt x="54" y="95"/>
                  </a:lnTo>
                  <a:lnTo>
                    <a:pt x="54" y="101"/>
                  </a:lnTo>
                  <a:lnTo>
                    <a:pt x="56" y="102"/>
                  </a:lnTo>
                  <a:lnTo>
                    <a:pt x="61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9" y="105"/>
                  </a:lnTo>
                  <a:lnTo>
                    <a:pt x="72" y="107"/>
                  </a:lnTo>
                  <a:lnTo>
                    <a:pt x="75" y="108"/>
                  </a:lnTo>
                  <a:lnTo>
                    <a:pt x="77" y="109"/>
                  </a:lnTo>
                  <a:lnTo>
                    <a:pt x="80" y="109"/>
                  </a:lnTo>
                  <a:lnTo>
                    <a:pt x="89" y="112"/>
                  </a:lnTo>
                  <a:lnTo>
                    <a:pt x="90" y="113"/>
                  </a:lnTo>
                  <a:lnTo>
                    <a:pt x="93" y="114"/>
                  </a:lnTo>
                  <a:lnTo>
                    <a:pt x="100" y="118"/>
                  </a:lnTo>
                  <a:lnTo>
                    <a:pt x="102" y="120"/>
                  </a:lnTo>
                  <a:lnTo>
                    <a:pt x="108" y="122"/>
                  </a:lnTo>
                  <a:lnTo>
                    <a:pt x="109" y="124"/>
                  </a:lnTo>
                  <a:lnTo>
                    <a:pt x="117" y="127"/>
                  </a:lnTo>
                  <a:lnTo>
                    <a:pt x="121" y="132"/>
                  </a:lnTo>
                  <a:lnTo>
                    <a:pt x="126" y="135"/>
                  </a:lnTo>
                  <a:lnTo>
                    <a:pt x="132" y="140"/>
                  </a:lnTo>
                  <a:lnTo>
                    <a:pt x="136" y="142"/>
                  </a:lnTo>
                  <a:lnTo>
                    <a:pt x="137" y="144"/>
                  </a:lnTo>
                  <a:lnTo>
                    <a:pt x="139" y="147"/>
                  </a:lnTo>
                  <a:lnTo>
                    <a:pt x="140" y="148"/>
                  </a:lnTo>
                  <a:lnTo>
                    <a:pt x="148" y="152"/>
                  </a:lnTo>
                  <a:lnTo>
                    <a:pt x="148" y="154"/>
                  </a:lnTo>
                  <a:lnTo>
                    <a:pt x="150" y="158"/>
                  </a:lnTo>
                  <a:lnTo>
                    <a:pt x="151" y="156"/>
                  </a:lnTo>
                  <a:lnTo>
                    <a:pt x="154" y="154"/>
                  </a:lnTo>
                  <a:lnTo>
                    <a:pt x="156" y="152"/>
                  </a:lnTo>
                  <a:lnTo>
                    <a:pt x="157" y="149"/>
                  </a:lnTo>
                  <a:lnTo>
                    <a:pt x="159" y="146"/>
                  </a:lnTo>
                  <a:lnTo>
                    <a:pt x="161" y="144"/>
                  </a:lnTo>
                  <a:lnTo>
                    <a:pt x="163" y="142"/>
                  </a:lnTo>
                  <a:lnTo>
                    <a:pt x="165" y="142"/>
                  </a:lnTo>
                  <a:lnTo>
                    <a:pt x="172" y="138"/>
                  </a:lnTo>
                  <a:lnTo>
                    <a:pt x="172" y="136"/>
                  </a:lnTo>
                  <a:lnTo>
                    <a:pt x="171" y="133"/>
                  </a:lnTo>
                  <a:lnTo>
                    <a:pt x="172" y="130"/>
                  </a:lnTo>
                  <a:lnTo>
                    <a:pt x="170" y="127"/>
                  </a:lnTo>
                  <a:lnTo>
                    <a:pt x="171" y="125"/>
                  </a:lnTo>
                  <a:lnTo>
                    <a:pt x="172" y="124"/>
                  </a:lnTo>
                  <a:lnTo>
                    <a:pt x="174" y="122"/>
                  </a:lnTo>
                  <a:lnTo>
                    <a:pt x="176" y="122"/>
                  </a:lnTo>
                  <a:lnTo>
                    <a:pt x="177" y="124"/>
                  </a:lnTo>
                  <a:lnTo>
                    <a:pt x="181" y="124"/>
                  </a:lnTo>
                  <a:lnTo>
                    <a:pt x="183" y="12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52" name="Freeform 81"/>
            <p:cNvSpPr>
              <a:spLocks/>
            </p:cNvSpPr>
            <p:nvPr/>
          </p:nvSpPr>
          <p:spPr bwMode="auto">
            <a:xfrm>
              <a:off x="3249" y="2973"/>
              <a:ext cx="457" cy="323"/>
            </a:xfrm>
            <a:custGeom>
              <a:avLst/>
              <a:gdLst/>
              <a:ahLst/>
              <a:cxnLst>
                <a:cxn ang="0">
                  <a:pos x="276" y="13"/>
                </a:cxn>
                <a:cxn ang="0">
                  <a:pos x="316" y="2"/>
                </a:cxn>
                <a:cxn ang="0">
                  <a:pos x="330" y="0"/>
                </a:cxn>
                <a:cxn ang="0">
                  <a:pos x="341" y="22"/>
                </a:cxn>
                <a:cxn ang="0">
                  <a:pos x="367" y="33"/>
                </a:cxn>
                <a:cxn ang="0">
                  <a:pos x="392" y="23"/>
                </a:cxn>
                <a:cxn ang="0">
                  <a:pos x="426" y="13"/>
                </a:cxn>
                <a:cxn ang="0">
                  <a:pos x="430" y="47"/>
                </a:cxn>
                <a:cxn ang="0">
                  <a:pos x="446" y="67"/>
                </a:cxn>
                <a:cxn ang="0">
                  <a:pos x="466" y="65"/>
                </a:cxn>
                <a:cxn ang="0">
                  <a:pos x="494" y="61"/>
                </a:cxn>
                <a:cxn ang="0">
                  <a:pos x="519" y="54"/>
                </a:cxn>
                <a:cxn ang="0">
                  <a:pos x="542" y="78"/>
                </a:cxn>
                <a:cxn ang="0">
                  <a:pos x="577" y="78"/>
                </a:cxn>
                <a:cxn ang="0">
                  <a:pos x="604" y="78"/>
                </a:cxn>
                <a:cxn ang="0">
                  <a:pos x="639" y="54"/>
                </a:cxn>
                <a:cxn ang="0">
                  <a:pos x="648" y="31"/>
                </a:cxn>
                <a:cxn ang="0">
                  <a:pos x="665" y="38"/>
                </a:cxn>
                <a:cxn ang="0">
                  <a:pos x="684" y="70"/>
                </a:cxn>
                <a:cxn ang="0">
                  <a:pos x="666" y="128"/>
                </a:cxn>
                <a:cxn ang="0">
                  <a:pos x="663" y="197"/>
                </a:cxn>
                <a:cxn ang="0">
                  <a:pos x="648" y="262"/>
                </a:cxn>
                <a:cxn ang="0">
                  <a:pos x="608" y="306"/>
                </a:cxn>
                <a:cxn ang="0">
                  <a:pos x="584" y="309"/>
                </a:cxn>
                <a:cxn ang="0">
                  <a:pos x="568" y="302"/>
                </a:cxn>
                <a:cxn ang="0">
                  <a:pos x="566" y="326"/>
                </a:cxn>
                <a:cxn ang="0">
                  <a:pos x="566" y="350"/>
                </a:cxn>
                <a:cxn ang="0">
                  <a:pos x="577" y="373"/>
                </a:cxn>
                <a:cxn ang="0">
                  <a:pos x="598" y="394"/>
                </a:cxn>
                <a:cxn ang="0">
                  <a:pos x="579" y="388"/>
                </a:cxn>
                <a:cxn ang="0">
                  <a:pos x="565" y="379"/>
                </a:cxn>
                <a:cxn ang="0">
                  <a:pos x="538" y="372"/>
                </a:cxn>
                <a:cxn ang="0">
                  <a:pos x="516" y="368"/>
                </a:cxn>
                <a:cxn ang="0">
                  <a:pos x="481" y="356"/>
                </a:cxn>
                <a:cxn ang="0">
                  <a:pos x="408" y="360"/>
                </a:cxn>
                <a:cxn ang="0">
                  <a:pos x="359" y="346"/>
                </a:cxn>
                <a:cxn ang="0">
                  <a:pos x="334" y="419"/>
                </a:cxn>
                <a:cxn ang="0">
                  <a:pos x="313" y="479"/>
                </a:cxn>
                <a:cxn ang="0">
                  <a:pos x="302" y="482"/>
                </a:cxn>
                <a:cxn ang="0">
                  <a:pos x="221" y="468"/>
                </a:cxn>
                <a:cxn ang="0">
                  <a:pos x="144" y="434"/>
                </a:cxn>
                <a:cxn ang="0">
                  <a:pos x="74" y="413"/>
                </a:cxn>
                <a:cxn ang="0">
                  <a:pos x="21" y="358"/>
                </a:cxn>
                <a:cxn ang="0">
                  <a:pos x="6" y="328"/>
                </a:cxn>
                <a:cxn ang="0">
                  <a:pos x="13" y="310"/>
                </a:cxn>
                <a:cxn ang="0">
                  <a:pos x="22" y="292"/>
                </a:cxn>
                <a:cxn ang="0">
                  <a:pos x="54" y="285"/>
                </a:cxn>
                <a:cxn ang="0">
                  <a:pos x="115" y="259"/>
                </a:cxn>
                <a:cxn ang="0">
                  <a:pos x="163" y="227"/>
                </a:cxn>
                <a:cxn ang="0">
                  <a:pos x="215" y="203"/>
                </a:cxn>
                <a:cxn ang="0">
                  <a:pos x="196" y="170"/>
                </a:cxn>
                <a:cxn ang="0">
                  <a:pos x="180" y="145"/>
                </a:cxn>
                <a:cxn ang="0">
                  <a:pos x="191" y="101"/>
                </a:cxn>
                <a:cxn ang="0">
                  <a:pos x="152" y="74"/>
                </a:cxn>
                <a:cxn ang="0">
                  <a:pos x="136" y="48"/>
                </a:cxn>
                <a:cxn ang="0">
                  <a:pos x="212" y="32"/>
                </a:cxn>
              </a:cxnLst>
              <a:rect l="0" t="0" r="r" b="b"/>
              <a:pathLst>
                <a:path w="687" h="488">
                  <a:moveTo>
                    <a:pt x="230" y="24"/>
                  </a:moveTo>
                  <a:lnTo>
                    <a:pt x="230" y="21"/>
                  </a:lnTo>
                  <a:lnTo>
                    <a:pt x="247" y="12"/>
                  </a:lnTo>
                  <a:lnTo>
                    <a:pt x="256" y="14"/>
                  </a:lnTo>
                  <a:lnTo>
                    <a:pt x="258" y="13"/>
                  </a:lnTo>
                  <a:lnTo>
                    <a:pt x="263" y="11"/>
                  </a:lnTo>
                  <a:lnTo>
                    <a:pt x="268" y="9"/>
                  </a:lnTo>
                  <a:lnTo>
                    <a:pt x="276" y="13"/>
                  </a:lnTo>
                  <a:lnTo>
                    <a:pt x="297" y="7"/>
                  </a:lnTo>
                  <a:lnTo>
                    <a:pt x="302" y="4"/>
                  </a:lnTo>
                  <a:lnTo>
                    <a:pt x="303" y="2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09" y="4"/>
                  </a:lnTo>
                  <a:lnTo>
                    <a:pt x="313" y="3"/>
                  </a:lnTo>
                  <a:lnTo>
                    <a:pt x="316" y="2"/>
                  </a:lnTo>
                  <a:lnTo>
                    <a:pt x="316" y="0"/>
                  </a:lnTo>
                  <a:lnTo>
                    <a:pt x="320" y="1"/>
                  </a:lnTo>
                  <a:lnTo>
                    <a:pt x="319" y="4"/>
                  </a:lnTo>
                  <a:lnTo>
                    <a:pt x="320" y="6"/>
                  </a:lnTo>
                  <a:lnTo>
                    <a:pt x="322" y="8"/>
                  </a:lnTo>
                  <a:lnTo>
                    <a:pt x="325" y="7"/>
                  </a:lnTo>
                  <a:lnTo>
                    <a:pt x="327" y="0"/>
                  </a:lnTo>
                  <a:lnTo>
                    <a:pt x="330" y="0"/>
                  </a:lnTo>
                  <a:lnTo>
                    <a:pt x="337" y="2"/>
                  </a:lnTo>
                  <a:lnTo>
                    <a:pt x="338" y="3"/>
                  </a:lnTo>
                  <a:lnTo>
                    <a:pt x="336" y="10"/>
                  </a:lnTo>
                  <a:lnTo>
                    <a:pt x="339" y="11"/>
                  </a:lnTo>
                  <a:lnTo>
                    <a:pt x="341" y="14"/>
                  </a:lnTo>
                  <a:lnTo>
                    <a:pt x="342" y="14"/>
                  </a:lnTo>
                  <a:lnTo>
                    <a:pt x="339" y="19"/>
                  </a:lnTo>
                  <a:lnTo>
                    <a:pt x="341" y="22"/>
                  </a:lnTo>
                  <a:lnTo>
                    <a:pt x="341" y="25"/>
                  </a:lnTo>
                  <a:lnTo>
                    <a:pt x="344" y="28"/>
                  </a:lnTo>
                  <a:lnTo>
                    <a:pt x="346" y="30"/>
                  </a:lnTo>
                  <a:lnTo>
                    <a:pt x="351" y="32"/>
                  </a:lnTo>
                  <a:lnTo>
                    <a:pt x="357" y="28"/>
                  </a:lnTo>
                  <a:lnTo>
                    <a:pt x="359" y="31"/>
                  </a:lnTo>
                  <a:lnTo>
                    <a:pt x="366" y="34"/>
                  </a:lnTo>
                  <a:lnTo>
                    <a:pt x="367" y="33"/>
                  </a:lnTo>
                  <a:lnTo>
                    <a:pt x="370" y="32"/>
                  </a:lnTo>
                  <a:lnTo>
                    <a:pt x="374" y="34"/>
                  </a:lnTo>
                  <a:lnTo>
                    <a:pt x="376" y="33"/>
                  </a:lnTo>
                  <a:lnTo>
                    <a:pt x="378" y="33"/>
                  </a:lnTo>
                  <a:lnTo>
                    <a:pt x="384" y="30"/>
                  </a:lnTo>
                  <a:lnTo>
                    <a:pt x="385" y="28"/>
                  </a:lnTo>
                  <a:lnTo>
                    <a:pt x="389" y="26"/>
                  </a:lnTo>
                  <a:lnTo>
                    <a:pt x="392" y="23"/>
                  </a:lnTo>
                  <a:lnTo>
                    <a:pt x="396" y="20"/>
                  </a:lnTo>
                  <a:lnTo>
                    <a:pt x="396" y="16"/>
                  </a:lnTo>
                  <a:lnTo>
                    <a:pt x="398" y="14"/>
                  </a:lnTo>
                  <a:lnTo>
                    <a:pt x="402" y="16"/>
                  </a:lnTo>
                  <a:lnTo>
                    <a:pt x="405" y="14"/>
                  </a:lnTo>
                  <a:lnTo>
                    <a:pt x="420" y="14"/>
                  </a:lnTo>
                  <a:lnTo>
                    <a:pt x="424" y="10"/>
                  </a:lnTo>
                  <a:lnTo>
                    <a:pt x="426" y="13"/>
                  </a:lnTo>
                  <a:lnTo>
                    <a:pt x="428" y="15"/>
                  </a:lnTo>
                  <a:lnTo>
                    <a:pt x="429" y="28"/>
                  </a:lnTo>
                  <a:lnTo>
                    <a:pt x="430" y="30"/>
                  </a:lnTo>
                  <a:lnTo>
                    <a:pt x="430" y="32"/>
                  </a:lnTo>
                  <a:lnTo>
                    <a:pt x="430" y="36"/>
                  </a:lnTo>
                  <a:lnTo>
                    <a:pt x="430" y="40"/>
                  </a:lnTo>
                  <a:lnTo>
                    <a:pt x="430" y="43"/>
                  </a:lnTo>
                  <a:lnTo>
                    <a:pt x="430" y="47"/>
                  </a:lnTo>
                  <a:lnTo>
                    <a:pt x="429" y="51"/>
                  </a:lnTo>
                  <a:lnTo>
                    <a:pt x="430" y="53"/>
                  </a:lnTo>
                  <a:lnTo>
                    <a:pt x="434" y="55"/>
                  </a:lnTo>
                  <a:lnTo>
                    <a:pt x="434" y="60"/>
                  </a:lnTo>
                  <a:lnTo>
                    <a:pt x="434" y="62"/>
                  </a:lnTo>
                  <a:lnTo>
                    <a:pt x="442" y="65"/>
                  </a:lnTo>
                  <a:lnTo>
                    <a:pt x="444" y="65"/>
                  </a:lnTo>
                  <a:lnTo>
                    <a:pt x="446" y="67"/>
                  </a:lnTo>
                  <a:lnTo>
                    <a:pt x="448" y="69"/>
                  </a:lnTo>
                  <a:lnTo>
                    <a:pt x="451" y="72"/>
                  </a:lnTo>
                  <a:lnTo>
                    <a:pt x="454" y="72"/>
                  </a:lnTo>
                  <a:lnTo>
                    <a:pt x="457" y="70"/>
                  </a:lnTo>
                  <a:lnTo>
                    <a:pt x="458" y="69"/>
                  </a:lnTo>
                  <a:lnTo>
                    <a:pt x="460" y="69"/>
                  </a:lnTo>
                  <a:lnTo>
                    <a:pt x="462" y="68"/>
                  </a:lnTo>
                  <a:lnTo>
                    <a:pt x="466" y="65"/>
                  </a:lnTo>
                  <a:lnTo>
                    <a:pt x="470" y="62"/>
                  </a:lnTo>
                  <a:lnTo>
                    <a:pt x="474" y="61"/>
                  </a:lnTo>
                  <a:lnTo>
                    <a:pt x="480" y="57"/>
                  </a:lnTo>
                  <a:lnTo>
                    <a:pt x="484" y="57"/>
                  </a:lnTo>
                  <a:lnTo>
                    <a:pt x="486" y="58"/>
                  </a:lnTo>
                  <a:lnTo>
                    <a:pt x="489" y="58"/>
                  </a:lnTo>
                  <a:lnTo>
                    <a:pt x="492" y="60"/>
                  </a:lnTo>
                  <a:lnTo>
                    <a:pt x="494" y="61"/>
                  </a:lnTo>
                  <a:lnTo>
                    <a:pt x="496" y="58"/>
                  </a:lnTo>
                  <a:lnTo>
                    <a:pt x="498" y="56"/>
                  </a:lnTo>
                  <a:lnTo>
                    <a:pt x="502" y="58"/>
                  </a:lnTo>
                  <a:lnTo>
                    <a:pt x="504" y="58"/>
                  </a:lnTo>
                  <a:lnTo>
                    <a:pt x="506" y="56"/>
                  </a:lnTo>
                  <a:lnTo>
                    <a:pt x="512" y="56"/>
                  </a:lnTo>
                  <a:lnTo>
                    <a:pt x="514" y="55"/>
                  </a:lnTo>
                  <a:lnTo>
                    <a:pt x="519" y="54"/>
                  </a:lnTo>
                  <a:lnTo>
                    <a:pt x="522" y="53"/>
                  </a:lnTo>
                  <a:lnTo>
                    <a:pt x="528" y="55"/>
                  </a:lnTo>
                  <a:lnTo>
                    <a:pt x="532" y="65"/>
                  </a:lnTo>
                  <a:lnTo>
                    <a:pt x="532" y="69"/>
                  </a:lnTo>
                  <a:lnTo>
                    <a:pt x="534" y="71"/>
                  </a:lnTo>
                  <a:lnTo>
                    <a:pt x="534" y="74"/>
                  </a:lnTo>
                  <a:lnTo>
                    <a:pt x="536" y="76"/>
                  </a:lnTo>
                  <a:lnTo>
                    <a:pt x="542" y="78"/>
                  </a:lnTo>
                  <a:lnTo>
                    <a:pt x="549" y="78"/>
                  </a:lnTo>
                  <a:lnTo>
                    <a:pt x="552" y="79"/>
                  </a:lnTo>
                  <a:lnTo>
                    <a:pt x="555" y="78"/>
                  </a:lnTo>
                  <a:lnTo>
                    <a:pt x="557" y="78"/>
                  </a:lnTo>
                  <a:lnTo>
                    <a:pt x="562" y="80"/>
                  </a:lnTo>
                  <a:lnTo>
                    <a:pt x="568" y="78"/>
                  </a:lnTo>
                  <a:lnTo>
                    <a:pt x="573" y="77"/>
                  </a:lnTo>
                  <a:lnTo>
                    <a:pt x="577" y="78"/>
                  </a:lnTo>
                  <a:lnTo>
                    <a:pt x="582" y="78"/>
                  </a:lnTo>
                  <a:lnTo>
                    <a:pt x="585" y="78"/>
                  </a:lnTo>
                  <a:lnTo>
                    <a:pt x="587" y="78"/>
                  </a:lnTo>
                  <a:lnTo>
                    <a:pt x="590" y="77"/>
                  </a:lnTo>
                  <a:lnTo>
                    <a:pt x="594" y="77"/>
                  </a:lnTo>
                  <a:lnTo>
                    <a:pt x="597" y="76"/>
                  </a:lnTo>
                  <a:lnTo>
                    <a:pt x="600" y="76"/>
                  </a:lnTo>
                  <a:lnTo>
                    <a:pt x="604" y="78"/>
                  </a:lnTo>
                  <a:lnTo>
                    <a:pt x="606" y="76"/>
                  </a:lnTo>
                  <a:lnTo>
                    <a:pt x="609" y="75"/>
                  </a:lnTo>
                  <a:lnTo>
                    <a:pt x="615" y="73"/>
                  </a:lnTo>
                  <a:lnTo>
                    <a:pt x="616" y="70"/>
                  </a:lnTo>
                  <a:lnTo>
                    <a:pt x="628" y="61"/>
                  </a:lnTo>
                  <a:lnTo>
                    <a:pt x="630" y="56"/>
                  </a:lnTo>
                  <a:lnTo>
                    <a:pt x="632" y="55"/>
                  </a:lnTo>
                  <a:lnTo>
                    <a:pt x="639" y="54"/>
                  </a:lnTo>
                  <a:lnTo>
                    <a:pt x="644" y="51"/>
                  </a:lnTo>
                  <a:lnTo>
                    <a:pt x="646" y="49"/>
                  </a:lnTo>
                  <a:lnTo>
                    <a:pt x="646" y="42"/>
                  </a:lnTo>
                  <a:lnTo>
                    <a:pt x="644" y="42"/>
                  </a:lnTo>
                  <a:lnTo>
                    <a:pt x="644" y="38"/>
                  </a:lnTo>
                  <a:lnTo>
                    <a:pt x="646" y="34"/>
                  </a:lnTo>
                  <a:lnTo>
                    <a:pt x="648" y="32"/>
                  </a:lnTo>
                  <a:lnTo>
                    <a:pt x="648" y="31"/>
                  </a:lnTo>
                  <a:lnTo>
                    <a:pt x="643" y="25"/>
                  </a:lnTo>
                  <a:lnTo>
                    <a:pt x="640" y="25"/>
                  </a:lnTo>
                  <a:lnTo>
                    <a:pt x="637" y="18"/>
                  </a:lnTo>
                  <a:lnTo>
                    <a:pt x="648" y="24"/>
                  </a:lnTo>
                  <a:lnTo>
                    <a:pt x="651" y="24"/>
                  </a:lnTo>
                  <a:lnTo>
                    <a:pt x="655" y="25"/>
                  </a:lnTo>
                  <a:lnTo>
                    <a:pt x="663" y="35"/>
                  </a:lnTo>
                  <a:lnTo>
                    <a:pt x="665" y="38"/>
                  </a:lnTo>
                  <a:lnTo>
                    <a:pt x="665" y="43"/>
                  </a:lnTo>
                  <a:lnTo>
                    <a:pt x="664" y="47"/>
                  </a:lnTo>
                  <a:lnTo>
                    <a:pt x="665" y="48"/>
                  </a:lnTo>
                  <a:lnTo>
                    <a:pt x="668" y="52"/>
                  </a:lnTo>
                  <a:lnTo>
                    <a:pt x="675" y="56"/>
                  </a:lnTo>
                  <a:lnTo>
                    <a:pt x="679" y="61"/>
                  </a:lnTo>
                  <a:lnTo>
                    <a:pt x="684" y="64"/>
                  </a:lnTo>
                  <a:lnTo>
                    <a:pt x="684" y="70"/>
                  </a:lnTo>
                  <a:lnTo>
                    <a:pt x="685" y="73"/>
                  </a:lnTo>
                  <a:lnTo>
                    <a:pt x="685" y="76"/>
                  </a:lnTo>
                  <a:lnTo>
                    <a:pt x="686" y="78"/>
                  </a:lnTo>
                  <a:lnTo>
                    <a:pt x="686" y="90"/>
                  </a:lnTo>
                  <a:lnTo>
                    <a:pt x="684" y="101"/>
                  </a:lnTo>
                  <a:lnTo>
                    <a:pt x="672" y="124"/>
                  </a:lnTo>
                  <a:lnTo>
                    <a:pt x="666" y="126"/>
                  </a:lnTo>
                  <a:lnTo>
                    <a:pt x="666" y="128"/>
                  </a:lnTo>
                  <a:lnTo>
                    <a:pt x="664" y="134"/>
                  </a:lnTo>
                  <a:lnTo>
                    <a:pt x="665" y="136"/>
                  </a:lnTo>
                  <a:lnTo>
                    <a:pt x="663" y="152"/>
                  </a:lnTo>
                  <a:lnTo>
                    <a:pt x="663" y="168"/>
                  </a:lnTo>
                  <a:lnTo>
                    <a:pt x="661" y="174"/>
                  </a:lnTo>
                  <a:lnTo>
                    <a:pt x="661" y="181"/>
                  </a:lnTo>
                  <a:lnTo>
                    <a:pt x="663" y="189"/>
                  </a:lnTo>
                  <a:lnTo>
                    <a:pt x="663" y="197"/>
                  </a:lnTo>
                  <a:lnTo>
                    <a:pt x="662" y="199"/>
                  </a:lnTo>
                  <a:lnTo>
                    <a:pt x="659" y="212"/>
                  </a:lnTo>
                  <a:lnTo>
                    <a:pt x="658" y="231"/>
                  </a:lnTo>
                  <a:lnTo>
                    <a:pt x="654" y="243"/>
                  </a:lnTo>
                  <a:lnTo>
                    <a:pt x="649" y="251"/>
                  </a:lnTo>
                  <a:lnTo>
                    <a:pt x="649" y="253"/>
                  </a:lnTo>
                  <a:lnTo>
                    <a:pt x="649" y="255"/>
                  </a:lnTo>
                  <a:lnTo>
                    <a:pt x="648" y="262"/>
                  </a:lnTo>
                  <a:lnTo>
                    <a:pt x="648" y="266"/>
                  </a:lnTo>
                  <a:lnTo>
                    <a:pt x="646" y="267"/>
                  </a:lnTo>
                  <a:lnTo>
                    <a:pt x="639" y="273"/>
                  </a:lnTo>
                  <a:lnTo>
                    <a:pt x="638" y="276"/>
                  </a:lnTo>
                  <a:lnTo>
                    <a:pt x="634" y="283"/>
                  </a:lnTo>
                  <a:lnTo>
                    <a:pt x="628" y="309"/>
                  </a:lnTo>
                  <a:lnTo>
                    <a:pt x="617" y="306"/>
                  </a:lnTo>
                  <a:lnTo>
                    <a:pt x="608" y="306"/>
                  </a:lnTo>
                  <a:lnTo>
                    <a:pt x="604" y="304"/>
                  </a:lnTo>
                  <a:lnTo>
                    <a:pt x="597" y="304"/>
                  </a:lnTo>
                  <a:lnTo>
                    <a:pt x="596" y="304"/>
                  </a:lnTo>
                  <a:lnTo>
                    <a:pt x="591" y="304"/>
                  </a:lnTo>
                  <a:lnTo>
                    <a:pt x="590" y="303"/>
                  </a:lnTo>
                  <a:lnTo>
                    <a:pt x="589" y="302"/>
                  </a:lnTo>
                  <a:lnTo>
                    <a:pt x="587" y="304"/>
                  </a:lnTo>
                  <a:lnTo>
                    <a:pt x="584" y="309"/>
                  </a:lnTo>
                  <a:lnTo>
                    <a:pt x="582" y="310"/>
                  </a:lnTo>
                  <a:lnTo>
                    <a:pt x="579" y="312"/>
                  </a:lnTo>
                  <a:lnTo>
                    <a:pt x="576" y="310"/>
                  </a:lnTo>
                  <a:lnTo>
                    <a:pt x="576" y="308"/>
                  </a:lnTo>
                  <a:lnTo>
                    <a:pt x="575" y="304"/>
                  </a:lnTo>
                  <a:lnTo>
                    <a:pt x="573" y="302"/>
                  </a:lnTo>
                  <a:lnTo>
                    <a:pt x="570" y="302"/>
                  </a:lnTo>
                  <a:lnTo>
                    <a:pt x="568" y="302"/>
                  </a:lnTo>
                  <a:lnTo>
                    <a:pt x="564" y="303"/>
                  </a:lnTo>
                  <a:lnTo>
                    <a:pt x="558" y="306"/>
                  </a:lnTo>
                  <a:lnTo>
                    <a:pt x="557" y="310"/>
                  </a:lnTo>
                  <a:lnTo>
                    <a:pt x="557" y="315"/>
                  </a:lnTo>
                  <a:lnTo>
                    <a:pt x="560" y="320"/>
                  </a:lnTo>
                  <a:lnTo>
                    <a:pt x="562" y="322"/>
                  </a:lnTo>
                  <a:lnTo>
                    <a:pt x="564" y="326"/>
                  </a:lnTo>
                  <a:lnTo>
                    <a:pt x="566" y="326"/>
                  </a:lnTo>
                  <a:lnTo>
                    <a:pt x="564" y="329"/>
                  </a:lnTo>
                  <a:lnTo>
                    <a:pt x="563" y="332"/>
                  </a:lnTo>
                  <a:lnTo>
                    <a:pt x="565" y="335"/>
                  </a:lnTo>
                  <a:lnTo>
                    <a:pt x="566" y="338"/>
                  </a:lnTo>
                  <a:lnTo>
                    <a:pt x="567" y="340"/>
                  </a:lnTo>
                  <a:lnTo>
                    <a:pt x="566" y="345"/>
                  </a:lnTo>
                  <a:lnTo>
                    <a:pt x="566" y="346"/>
                  </a:lnTo>
                  <a:lnTo>
                    <a:pt x="566" y="350"/>
                  </a:lnTo>
                  <a:lnTo>
                    <a:pt x="568" y="353"/>
                  </a:lnTo>
                  <a:lnTo>
                    <a:pt x="568" y="357"/>
                  </a:lnTo>
                  <a:lnTo>
                    <a:pt x="568" y="360"/>
                  </a:lnTo>
                  <a:lnTo>
                    <a:pt x="570" y="363"/>
                  </a:lnTo>
                  <a:lnTo>
                    <a:pt x="571" y="367"/>
                  </a:lnTo>
                  <a:lnTo>
                    <a:pt x="572" y="368"/>
                  </a:lnTo>
                  <a:lnTo>
                    <a:pt x="573" y="370"/>
                  </a:lnTo>
                  <a:lnTo>
                    <a:pt x="577" y="373"/>
                  </a:lnTo>
                  <a:lnTo>
                    <a:pt x="579" y="374"/>
                  </a:lnTo>
                  <a:lnTo>
                    <a:pt x="582" y="376"/>
                  </a:lnTo>
                  <a:lnTo>
                    <a:pt x="589" y="378"/>
                  </a:lnTo>
                  <a:lnTo>
                    <a:pt x="593" y="382"/>
                  </a:lnTo>
                  <a:lnTo>
                    <a:pt x="595" y="385"/>
                  </a:lnTo>
                  <a:lnTo>
                    <a:pt x="600" y="388"/>
                  </a:lnTo>
                  <a:lnTo>
                    <a:pt x="600" y="391"/>
                  </a:lnTo>
                  <a:lnTo>
                    <a:pt x="598" y="394"/>
                  </a:lnTo>
                  <a:lnTo>
                    <a:pt x="594" y="396"/>
                  </a:lnTo>
                  <a:lnTo>
                    <a:pt x="592" y="397"/>
                  </a:lnTo>
                  <a:lnTo>
                    <a:pt x="591" y="398"/>
                  </a:lnTo>
                  <a:lnTo>
                    <a:pt x="583" y="398"/>
                  </a:lnTo>
                  <a:lnTo>
                    <a:pt x="581" y="397"/>
                  </a:lnTo>
                  <a:lnTo>
                    <a:pt x="580" y="394"/>
                  </a:lnTo>
                  <a:lnTo>
                    <a:pt x="579" y="391"/>
                  </a:lnTo>
                  <a:lnTo>
                    <a:pt x="579" y="388"/>
                  </a:lnTo>
                  <a:lnTo>
                    <a:pt x="579" y="386"/>
                  </a:lnTo>
                  <a:lnTo>
                    <a:pt x="576" y="386"/>
                  </a:lnTo>
                  <a:lnTo>
                    <a:pt x="573" y="385"/>
                  </a:lnTo>
                  <a:lnTo>
                    <a:pt x="571" y="385"/>
                  </a:lnTo>
                  <a:lnTo>
                    <a:pt x="568" y="384"/>
                  </a:lnTo>
                  <a:lnTo>
                    <a:pt x="567" y="382"/>
                  </a:lnTo>
                  <a:lnTo>
                    <a:pt x="566" y="380"/>
                  </a:lnTo>
                  <a:lnTo>
                    <a:pt x="565" y="379"/>
                  </a:lnTo>
                  <a:lnTo>
                    <a:pt x="563" y="377"/>
                  </a:lnTo>
                  <a:lnTo>
                    <a:pt x="561" y="376"/>
                  </a:lnTo>
                  <a:lnTo>
                    <a:pt x="560" y="377"/>
                  </a:lnTo>
                  <a:lnTo>
                    <a:pt x="548" y="377"/>
                  </a:lnTo>
                  <a:lnTo>
                    <a:pt x="546" y="376"/>
                  </a:lnTo>
                  <a:lnTo>
                    <a:pt x="543" y="373"/>
                  </a:lnTo>
                  <a:lnTo>
                    <a:pt x="542" y="372"/>
                  </a:lnTo>
                  <a:lnTo>
                    <a:pt x="538" y="372"/>
                  </a:lnTo>
                  <a:lnTo>
                    <a:pt x="538" y="374"/>
                  </a:lnTo>
                  <a:lnTo>
                    <a:pt x="536" y="375"/>
                  </a:lnTo>
                  <a:lnTo>
                    <a:pt x="532" y="374"/>
                  </a:lnTo>
                  <a:lnTo>
                    <a:pt x="523" y="374"/>
                  </a:lnTo>
                  <a:lnTo>
                    <a:pt x="522" y="372"/>
                  </a:lnTo>
                  <a:lnTo>
                    <a:pt x="521" y="372"/>
                  </a:lnTo>
                  <a:lnTo>
                    <a:pt x="519" y="370"/>
                  </a:lnTo>
                  <a:lnTo>
                    <a:pt x="516" y="368"/>
                  </a:lnTo>
                  <a:lnTo>
                    <a:pt x="515" y="365"/>
                  </a:lnTo>
                  <a:lnTo>
                    <a:pt x="512" y="367"/>
                  </a:lnTo>
                  <a:lnTo>
                    <a:pt x="510" y="367"/>
                  </a:lnTo>
                  <a:lnTo>
                    <a:pt x="508" y="367"/>
                  </a:lnTo>
                  <a:lnTo>
                    <a:pt x="504" y="367"/>
                  </a:lnTo>
                  <a:lnTo>
                    <a:pt x="502" y="366"/>
                  </a:lnTo>
                  <a:lnTo>
                    <a:pt x="494" y="363"/>
                  </a:lnTo>
                  <a:lnTo>
                    <a:pt x="481" y="356"/>
                  </a:lnTo>
                  <a:lnTo>
                    <a:pt x="479" y="353"/>
                  </a:lnTo>
                  <a:lnTo>
                    <a:pt x="451" y="359"/>
                  </a:lnTo>
                  <a:lnTo>
                    <a:pt x="439" y="359"/>
                  </a:lnTo>
                  <a:lnTo>
                    <a:pt x="437" y="360"/>
                  </a:lnTo>
                  <a:lnTo>
                    <a:pt x="433" y="360"/>
                  </a:lnTo>
                  <a:lnTo>
                    <a:pt x="426" y="363"/>
                  </a:lnTo>
                  <a:lnTo>
                    <a:pt x="410" y="361"/>
                  </a:lnTo>
                  <a:lnTo>
                    <a:pt x="408" y="360"/>
                  </a:lnTo>
                  <a:lnTo>
                    <a:pt x="404" y="356"/>
                  </a:lnTo>
                  <a:lnTo>
                    <a:pt x="398" y="345"/>
                  </a:lnTo>
                  <a:lnTo>
                    <a:pt x="395" y="344"/>
                  </a:lnTo>
                  <a:lnTo>
                    <a:pt x="379" y="345"/>
                  </a:lnTo>
                  <a:lnTo>
                    <a:pt x="372" y="348"/>
                  </a:lnTo>
                  <a:lnTo>
                    <a:pt x="372" y="346"/>
                  </a:lnTo>
                  <a:lnTo>
                    <a:pt x="365" y="345"/>
                  </a:lnTo>
                  <a:lnTo>
                    <a:pt x="359" y="346"/>
                  </a:lnTo>
                  <a:lnTo>
                    <a:pt x="349" y="352"/>
                  </a:lnTo>
                  <a:lnTo>
                    <a:pt x="342" y="363"/>
                  </a:lnTo>
                  <a:lnTo>
                    <a:pt x="341" y="378"/>
                  </a:lnTo>
                  <a:lnTo>
                    <a:pt x="349" y="396"/>
                  </a:lnTo>
                  <a:lnTo>
                    <a:pt x="349" y="405"/>
                  </a:lnTo>
                  <a:lnTo>
                    <a:pt x="348" y="407"/>
                  </a:lnTo>
                  <a:lnTo>
                    <a:pt x="345" y="408"/>
                  </a:lnTo>
                  <a:lnTo>
                    <a:pt x="334" y="419"/>
                  </a:lnTo>
                  <a:lnTo>
                    <a:pt x="332" y="422"/>
                  </a:lnTo>
                  <a:lnTo>
                    <a:pt x="328" y="420"/>
                  </a:lnTo>
                  <a:lnTo>
                    <a:pt x="325" y="420"/>
                  </a:lnTo>
                  <a:lnTo>
                    <a:pt x="322" y="424"/>
                  </a:lnTo>
                  <a:lnTo>
                    <a:pt x="311" y="434"/>
                  </a:lnTo>
                  <a:lnTo>
                    <a:pt x="311" y="467"/>
                  </a:lnTo>
                  <a:lnTo>
                    <a:pt x="312" y="476"/>
                  </a:lnTo>
                  <a:lnTo>
                    <a:pt x="313" y="479"/>
                  </a:lnTo>
                  <a:lnTo>
                    <a:pt x="314" y="480"/>
                  </a:lnTo>
                  <a:lnTo>
                    <a:pt x="314" y="483"/>
                  </a:lnTo>
                  <a:lnTo>
                    <a:pt x="312" y="484"/>
                  </a:lnTo>
                  <a:lnTo>
                    <a:pt x="311" y="482"/>
                  </a:lnTo>
                  <a:lnTo>
                    <a:pt x="310" y="484"/>
                  </a:lnTo>
                  <a:lnTo>
                    <a:pt x="308" y="487"/>
                  </a:lnTo>
                  <a:lnTo>
                    <a:pt x="304" y="484"/>
                  </a:lnTo>
                  <a:lnTo>
                    <a:pt x="302" y="482"/>
                  </a:lnTo>
                  <a:lnTo>
                    <a:pt x="298" y="481"/>
                  </a:lnTo>
                  <a:lnTo>
                    <a:pt x="290" y="480"/>
                  </a:lnTo>
                  <a:lnTo>
                    <a:pt x="268" y="474"/>
                  </a:lnTo>
                  <a:lnTo>
                    <a:pt x="263" y="474"/>
                  </a:lnTo>
                  <a:lnTo>
                    <a:pt x="258" y="470"/>
                  </a:lnTo>
                  <a:lnTo>
                    <a:pt x="232" y="466"/>
                  </a:lnTo>
                  <a:lnTo>
                    <a:pt x="226" y="466"/>
                  </a:lnTo>
                  <a:lnTo>
                    <a:pt x="221" y="468"/>
                  </a:lnTo>
                  <a:lnTo>
                    <a:pt x="212" y="465"/>
                  </a:lnTo>
                  <a:lnTo>
                    <a:pt x="203" y="460"/>
                  </a:lnTo>
                  <a:lnTo>
                    <a:pt x="198" y="459"/>
                  </a:lnTo>
                  <a:lnTo>
                    <a:pt x="190" y="453"/>
                  </a:lnTo>
                  <a:lnTo>
                    <a:pt x="179" y="447"/>
                  </a:lnTo>
                  <a:lnTo>
                    <a:pt x="173" y="442"/>
                  </a:lnTo>
                  <a:lnTo>
                    <a:pt x="168" y="440"/>
                  </a:lnTo>
                  <a:lnTo>
                    <a:pt x="144" y="434"/>
                  </a:lnTo>
                  <a:lnTo>
                    <a:pt x="139" y="431"/>
                  </a:lnTo>
                  <a:lnTo>
                    <a:pt x="129" y="433"/>
                  </a:lnTo>
                  <a:lnTo>
                    <a:pt x="105" y="427"/>
                  </a:lnTo>
                  <a:lnTo>
                    <a:pt x="101" y="426"/>
                  </a:lnTo>
                  <a:lnTo>
                    <a:pt x="94" y="426"/>
                  </a:lnTo>
                  <a:lnTo>
                    <a:pt x="84" y="418"/>
                  </a:lnTo>
                  <a:lnTo>
                    <a:pt x="79" y="418"/>
                  </a:lnTo>
                  <a:lnTo>
                    <a:pt x="74" y="413"/>
                  </a:lnTo>
                  <a:lnTo>
                    <a:pt x="66" y="411"/>
                  </a:lnTo>
                  <a:lnTo>
                    <a:pt x="61" y="408"/>
                  </a:lnTo>
                  <a:lnTo>
                    <a:pt x="51" y="390"/>
                  </a:lnTo>
                  <a:lnTo>
                    <a:pt x="48" y="382"/>
                  </a:lnTo>
                  <a:lnTo>
                    <a:pt x="45" y="378"/>
                  </a:lnTo>
                  <a:lnTo>
                    <a:pt x="26" y="361"/>
                  </a:lnTo>
                  <a:lnTo>
                    <a:pt x="23" y="360"/>
                  </a:lnTo>
                  <a:lnTo>
                    <a:pt x="21" y="358"/>
                  </a:lnTo>
                  <a:lnTo>
                    <a:pt x="19" y="356"/>
                  </a:lnTo>
                  <a:lnTo>
                    <a:pt x="15" y="356"/>
                  </a:lnTo>
                  <a:lnTo>
                    <a:pt x="15" y="355"/>
                  </a:lnTo>
                  <a:lnTo>
                    <a:pt x="17" y="353"/>
                  </a:lnTo>
                  <a:lnTo>
                    <a:pt x="21" y="347"/>
                  </a:lnTo>
                  <a:lnTo>
                    <a:pt x="20" y="345"/>
                  </a:lnTo>
                  <a:lnTo>
                    <a:pt x="17" y="342"/>
                  </a:lnTo>
                  <a:lnTo>
                    <a:pt x="6" y="328"/>
                  </a:lnTo>
                  <a:lnTo>
                    <a:pt x="0" y="326"/>
                  </a:lnTo>
                  <a:lnTo>
                    <a:pt x="1" y="324"/>
                  </a:lnTo>
                  <a:lnTo>
                    <a:pt x="4" y="322"/>
                  </a:lnTo>
                  <a:lnTo>
                    <a:pt x="6" y="320"/>
                  </a:lnTo>
                  <a:lnTo>
                    <a:pt x="7" y="317"/>
                  </a:lnTo>
                  <a:lnTo>
                    <a:pt x="9" y="314"/>
                  </a:lnTo>
                  <a:lnTo>
                    <a:pt x="11" y="312"/>
                  </a:lnTo>
                  <a:lnTo>
                    <a:pt x="13" y="310"/>
                  </a:lnTo>
                  <a:lnTo>
                    <a:pt x="15" y="310"/>
                  </a:lnTo>
                  <a:lnTo>
                    <a:pt x="22" y="306"/>
                  </a:lnTo>
                  <a:lnTo>
                    <a:pt x="22" y="304"/>
                  </a:lnTo>
                  <a:lnTo>
                    <a:pt x="21" y="301"/>
                  </a:lnTo>
                  <a:lnTo>
                    <a:pt x="22" y="298"/>
                  </a:lnTo>
                  <a:lnTo>
                    <a:pt x="20" y="295"/>
                  </a:lnTo>
                  <a:lnTo>
                    <a:pt x="21" y="293"/>
                  </a:lnTo>
                  <a:lnTo>
                    <a:pt x="22" y="292"/>
                  </a:lnTo>
                  <a:lnTo>
                    <a:pt x="24" y="290"/>
                  </a:lnTo>
                  <a:lnTo>
                    <a:pt x="26" y="290"/>
                  </a:lnTo>
                  <a:lnTo>
                    <a:pt x="27" y="292"/>
                  </a:lnTo>
                  <a:lnTo>
                    <a:pt x="31" y="292"/>
                  </a:lnTo>
                  <a:lnTo>
                    <a:pt x="33" y="289"/>
                  </a:lnTo>
                  <a:lnTo>
                    <a:pt x="36" y="289"/>
                  </a:lnTo>
                  <a:lnTo>
                    <a:pt x="47" y="286"/>
                  </a:lnTo>
                  <a:lnTo>
                    <a:pt x="54" y="285"/>
                  </a:lnTo>
                  <a:lnTo>
                    <a:pt x="62" y="282"/>
                  </a:lnTo>
                  <a:lnTo>
                    <a:pt x="78" y="281"/>
                  </a:lnTo>
                  <a:lnTo>
                    <a:pt x="88" y="263"/>
                  </a:lnTo>
                  <a:lnTo>
                    <a:pt x="97" y="270"/>
                  </a:lnTo>
                  <a:lnTo>
                    <a:pt x="100" y="270"/>
                  </a:lnTo>
                  <a:lnTo>
                    <a:pt x="106" y="268"/>
                  </a:lnTo>
                  <a:lnTo>
                    <a:pt x="112" y="263"/>
                  </a:lnTo>
                  <a:lnTo>
                    <a:pt x="115" y="259"/>
                  </a:lnTo>
                  <a:lnTo>
                    <a:pt x="120" y="259"/>
                  </a:lnTo>
                  <a:lnTo>
                    <a:pt x="126" y="255"/>
                  </a:lnTo>
                  <a:lnTo>
                    <a:pt x="133" y="250"/>
                  </a:lnTo>
                  <a:lnTo>
                    <a:pt x="135" y="250"/>
                  </a:lnTo>
                  <a:lnTo>
                    <a:pt x="148" y="242"/>
                  </a:lnTo>
                  <a:lnTo>
                    <a:pt x="152" y="233"/>
                  </a:lnTo>
                  <a:lnTo>
                    <a:pt x="154" y="231"/>
                  </a:lnTo>
                  <a:lnTo>
                    <a:pt x="163" y="227"/>
                  </a:lnTo>
                  <a:lnTo>
                    <a:pt x="168" y="222"/>
                  </a:lnTo>
                  <a:lnTo>
                    <a:pt x="176" y="218"/>
                  </a:lnTo>
                  <a:lnTo>
                    <a:pt x="182" y="215"/>
                  </a:lnTo>
                  <a:lnTo>
                    <a:pt x="196" y="216"/>
                  </a:lnTo>
                  <a:lnTo>
                    <a:pt x="205" y="217"/>
                  </a:lnTo>
                  <a:lnTo>
                    <a:pt x="211" y="215"/>
                  </a:lnTo>
                  <a:lnTo>
                    <a:pt x="211" y="208"/>
                  </a:lnTo>
                  <a:lnTo>
                    <a:pt x="215" y="203"/>
                  </a:lnTo>
                  <a:lnTo>
                    <a:pt x="223" y="189"/>
                  </a:lnTo>
                  <a:lnTo>
                    <a:pt x="227" y="186"/>
                  </a:lnTo>
                  <a:lnTo>
                    <a:pt x="230" y="183"/>
                  </a:lnTo>
                  <a:lnTo>
                    <a:pt x="231" y="176"/>
                  </a:lnTo>
                  <a:lnTo>
                    <a:pt x="227" y="172"/>
                  </a:lnTo>
                  <a:lnTo>
                    <a:pt x="222" y="159"/>
                  </a:lnTo>
                  <a:lnTo>
                    <a:pt x="211" y="164"/>
                  </a:lnTo>
                  <a:lnTo>
                    <a:pt x="196" y="170"/>
                  </a:lnTo>
                  <a:lnTo>
                    <a:pt x="194" y="166"/>
                  </a:lnTo>
                  <a:lnTo>
                    <a:pt x="198" y="163"/>
                  </a:lnTo>
                  <a:lnTo>
                    <a:pt x="196" y="153"/>
                  </a:lnTo>
                  <a:lnTo>
                    <a:pt x="196" y="152"/>
                  </a:lnTo>
                  <a:lnTo>
                    <a:pt x="196" y="149"/>
                  </a:lnTo>
                  <a:lnTo>
                    <a:pt x="193" y="146"/>
                  </a:lnTo>
                  <a:lnTo>
                    <a:pt x="188" y="146"/>
                  </a:lnTo>
                  <a:lnTo>
                    <a:pt x="180" y="145"/>
                  </a:lnTo>
                  <a:lnTo>
                    <a:pt x="179" y="142"/>
                  </a:lnTo>
                  <a:lnTo>
                    <a:pt x="182" y="140"/>
                  </a:lnTo>
                  <a:lnTo>
                    <a:pt x="179" y="132"/>
                  </a:lnTo>
                  <a:lnTo>
                    <a:pt x="176" y="124"/>
                  </a:lnTo>
                  <a:lnTo>
                    <a:pt x="176" y="118"/>
                  </a:lnTo>
                  <a:lnTo>
                    <a:pt x="182" y="111"/>
                  </a:lnTo>
                  <a:lnTo>
                    <a:pt x="188" y="110"/>
                  </a:lnTo>
                  <a:lnTo>
                    <a:pt x="191" y="101"/>
                  </a:lnTo>
                  <a:lnTo>
                    <a:pt x="191" y="97"/>
                  </a:lnTo>
                  <a:lnTo>
                    <a:pt x="190" y="93"/>
                  </a:lnTo>
                  <a:lnTo>
                    <a:pt x="186" y="87"/>
                  </a:lnTo>
                  <a:lnTo>
                    <a:pt x="179" y="82"/>
                  </a:lnTo>
                  <a:lnTo>
                    <a:pt x="171" y="80"/>
                  </a:lnTo>
                  <a:lnTo>
                    <a:pt x="162" y="81"/>
                  </a:lnTo>
                  <a:lnTo>
                    <a:pt x="156" y="79"/>
                  </a:lnTo>
                  <a:lnTo>
                    <a:pt x="152" y="74"/>
                  </a:lnTo>
                  <a:lnTo>
                    <a:pt x="146" y="77"/>
                  </a:lnTo>
                  <a:lnTo>
                    <a:pt x="142" y="80"/>
                  </a:lnTo>
                  <a:lnTo>
                    <a:pt x="138" y="78"/>
                  </a:lnTo>
                  <a:lnTo>
                    <a:pt x="135" y="74"/>
                  </a:lnTo>
                  <a:lnTo>
                    <a:pt x="141" y="68"/>
                  </a:lnTo>
                  <a:lnTo>
                    <a:pt x="136" y="56"/>
                  </a:lnTo>
                  <a:lnTo>
                    <a:pt x="138" y="54"/>
                  </a:lnTo>
                  <a:lnTo>
                    <a:pt x="136" y="48"/>
                  </a:lnTo>
                  <a:lnTo>
                    <a:pt x="152" y="49"/>
                  </a:lnTo>
                  <a:lnTo>
                    <a:pt x="156" y="42"/>
                  </a:lnTo>
                  <a:lnTo>
                    <a:pt x="192" y="34"/>
                  </a:lnTo>
                  <a:lnTo>
                    <a:pt x="198" y="31"/>
                  </a:lnTo>
                  <a:lnTo>
                    <a:pt x="199" y="31"/>
                  </a:lnTo>
                  <a:lnTo>
                    <a:pt x="202" y="32"/>
                  </a:lnTo>
                  <a:lnTo>
                    <a:pt x="206" y="32"/>
                  </a:lnTo>
                  <a:lnTo>
                    <a:pt x="212" y="32"/>
                  </a:lnTo>
                  <a:lnTo>
                    <a:pt x="214" y="26"/>
                  </a:lnTo>
                  <a:lnTo>
                    <a:pt x="230" y="2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53" name="Freeform 82"/>
            <p:cNvSpPr>
              <a:spLocks/>
            </p:cNvSpPr>
            <p:nvPr/>
          </p:nvSpPr>
          <p:spPr bwMode="auto">
            <a:xfrm>
              <a:off x="3456" y="3173"/>
              <a:ext cx="513" cy="314"/>
            </a:xfrm>
            <a:custGeom>
              <a:avLst/>
              <a:gdLst/>
              <a:ahLst/>
              <a:cxnLst>
                <a:cxn ang="0">
                  <a:pos x="629" y="437"/>
                </a:cxn>
                <a:cxn ang="0">
                  <a:pos x="614" y="422"/>
                </a:cxn>
                <a:cxn ang="0">
                  <a:pos x="582" y="423"/>
                </a:cxn>
                <a:cxn ang="0">
                  <a:pos x="549" y="414"/>
                </a:cxn>
                <a:cxn ang="0">
                  <a:pos x="534" y="399"/>
                </a:cxn>
                <a:cxn ang="0">
                  <a:pos x="514" y="397"/>
                </a:cxn>
                <a:cxn ang="0">
                  <a:pos x="533" y="408"/>
                </a:cxn>
                <a:cxn ang="0">
                  <a:pos x="513" y="405"/>
                </a:cxn>
                <a:cxn ang="0">
                  <a:pos x="486" y="394"/>
                </a:cxn>
                <a:cxn ang="0">
                  <a:pos x="458" y="403"/>
                </a:cxn>
                <a:cxn ang="0">
                  <a:pos x="418" y="378"/>
                </a:cxn>
                <a:cxn ang="0">
                  <a:pos x="408" y="372"/>
                </a:cxn>
                <a:cxn ang="0">
                  <a:pos x="388" y="360"/>
                </a:cxn>
                <a:cxn ang="0">
                  <a:pos x="331" y="347"/>
                </a:cxn>
                <a:cxn ang="0">
                  <a:pos x="313" y="336"/>
                </a:cxn>
                <a:cxn ang="0">
                  <a:pos x="293" y="332"/>
                </a:cxn>
                <a:cxn ang="0">
                  <a:pos x="309" y="338"/>
                </a:cxn>
                <a:cxn ang="0">
                  <a:pos x="297" y="339"/>
                </a:cxn>
                <a:cxn ang="0">
                  <a:pos x="238" y="318"/>
                </a:cxn>
                <a:cxn ang="0">
                  <a:pos x="223" y="307"/>
                </a:cxn>
                <a:cxn ang="0">
                  <a:pos x="199" y="300"/>
                </a:cxn>
                <a:cxn ang="0">
                  <a:pos x="157" y="258"/>
                </a:cxn>
                <a:cxn ang="0">
                  <a:pos x="120" y="230"/>
                </a:cxn>
                <a:cxn ang="0">
                  <a:pos x="95" y="224"/>
                </a:cxn>
                <a:cxn ang="0">
                  <a:pos x="59" y="180"/>
                </a:cxn>
                <a:cxn ang="0">
                  <a:pos x="9" y="169"/>
                </a:cxn>
                <a:cxn ang="0">
                  <a:pos x="14" y="118"/>
                </a:cxn>
                <a:cxn ang="0">
                  <a:pos x="30" y="76"/>
                </a:cxn>
                <a:cxn ang="0">
                  <a:pos x="84" y="42"/>
                </a:cxn>
                <a:cxn ang="0">
                  <a:pos x="128" y="57"/>
                </a:cxn>
                <a:cxn ang="0">
                  <a:pos x="199" y="65"/>
                </a:cxn>
                <a:cxn ang="0">
                  <a:pos x="221" y="72"/>
                </a:cxn>
                <a:cxn ang="0">
                  <a:pos x="249" y="75"/>
                </a:cxn>
                <a:cxn ang="0">
                  <a:pos x="262" y="83"/>
                </a:cxn>
                <a:cxn ang="0">
                  <a:pos x="280" y="96"/>
                </a:cxn>
                <a:cxn ang="0">
                  <a:pos x="278" y="76"/>
                </a:cxn>
                <a:cxn ang="0">
                  <a:pos x="257" y="58"/>
                </a:cxn>
                <a:cxn ang="0">
                  <a:pos x="254" y="33"/>
                </a:cxn>
                <a:cxn ang="0">
                  <a:pos x="246" y="8"/>
                </a:cxn>
                <a:cxn ang="0">
                  <a:pos x="265" y="8"/>
                </a:cxn>
                <a:cxn ang="0">
                  <a:pos x="285" y="2"/>
                </a:cxn>
                <a:cxn ang="0">
                  <a:pos x="325" y="26"/>
                </a:cxn>
                <a:cxn ang="0">
                  <a:pos x="349" y="74"/>
                </a:cxn>
                <a:cxn ang="0">
                  <a:pos x="382" y="42"/>
                </a:cxn>
                <a:cxn ang="0">
                  <a:pos x="431" y="38"/>
                </a:cxn>
                <a:cxn ang="0">
                  <a:pos x="487" y="16"/>
                </a:cxn>
                <a:cxn ang="0">
                  <a:pos x="502" y="31"/>
                </a:cxn>
                <a:cxn ang="0">
                  <a:pos x="512" y="57"/>
                </a:cxn>
                <a:cxn ang="0">
                  <a:pos x="537" y="50"/>
                </a:cxn>
                <a:cxn ang="0">
                  <a:pos x="553" y="61"/>
                </a:cxn>
                <a:cxn ang="0">
                  <a:pos x="582" y="96"/>
                </a:cxn>
                <a:cxn ang="0">
                  <a:pos x="603" y="116"/>
                </a:cxn>
                <a:cxn ang="0">
                  <a:pos x="669" y="145"/>
                </a:cxn>
                <a:cxn ang="0">
                  <a:pos x="695" y="209"/>
                </a:cxn>
                <a:cxn ang="0">
                  <a:pos x="706" y="271"/>
                </a:cxn>
                <a:cxn ang="0">
                  <a:pos x="739" y="312"/>
                </a:cxn>
                <a:cxn ang="0">
                  <a:pos x="763" y="358"/>
                </a:cxn>
                <a:cxn ang="0">
                  <a:pos x="754" y="393"/>
                </a:cxn>
                <a:cxn ang="0">
                  <a:pos x="706" y="426"/>
                </a:cxn>
                <a:cxn ang="0">
                  <a:pos x="678" y="471"/>
                </a:cxn>
              </a:cxnLst>
              <a:rect l="0" t="0" r="r" b="b"/>
              <a:pathLst>
                <a:path w="770" h="472">
                  <a:moveTo>
                    <a:pt x="678" y="471"/>
                  </a:moveTo>
                  <a:lnTo>
                    <a:pt x="665" y="468"/>
                  </a:lnTo>
                  <a:lnTo>
                    <a:pt x="662" y="466"/>
                  </a:lnTo>
                  <a:lnTo>
                    <a:pt x="658" y="457"/>
                  </a:lnTo>
                  <a:lnTo>
                    <a:pt x="655" y="454"/>
                  </a:lnTo>
                  <a:lnTo>
                    <a:pt x="641" y="445"/>
                  </a:lnTo>
                  <a:lnTo>
                    <a:pt x="636" y="440"/>
                  </a:lnTo>
                  <a:lnTo>
                    <a:pt x="629" y="437"/>
                  </a:lnTo>
                  <a:lnTo>
                    <a:pt x="627" y="433"/>
                  </a:lnTo>
                  <a:lnTo>
                    <a:pt x="623" y="432"/>
                  </a:lnTo>
                  <a:lnTo>
                    <a:pt x="623" y="428"/>
                  </a:lnTo>
                  <a:lnTo>
                    <a:pt x="625" y="423"/>
                  </a:lnTo>
                  <a:lnTo>
                    <a:pt x="622" y="426"/>
                  </a:lnTo>
                  <a:lnTo>
                    <a:pt x="620" y="428"/>
                  </a:lnTo>
                  <a:lnTo>
                    <a:pt x="615" y="425"/>
                  </a:lnTo>
                  <a:lnTo>
                    <a:pt x="614" y="422"/>
                  </a:lnTo>
                  <a:lnTo>
                    <a:pt x="606" y="422"/>
                  </a:lnTo>
                  <a:lnTo>
                    <a:pt x="605" y="422"/>
                  </a:lnTo>
                  <a:lnTo>
                    <a:pt x="604" y="424"/>
                  </a:lnTo>
                  <a:lnTo>
                    <a:pt x="603" y="426"/>
                  </a:lnTo>
                  <a:lnTo>
                    <a:pt x="602" y="428"/>
                  </a:lnTo>
                  <a:lnTo>
                    <a:pt x="602" y="430"/>
                  </a:lnTo>
                  <a:lnTo>
                    <a:pt x="592" y="425"/>
                  </a:lnTo>
                  <a:lnTo>
                    <a:pt x="582" y="423"/>
                  </a:lnTo>
                  <a:lnTo>
                    <a:pt x="580" y="422"/>
                  </a:lnTo>
                  <a:lnTo>
                    <a:pt x="572" y="422"/>
                  </a:lnTo>
                  <a:lnTo>
                    <a:pt x="560" y="418"/>
                  </a:lnTo>
                  <a:lnTo>
                    <a:pt x="557" y="416"/>
                  </a:lnTo>
                  <a:lnTo>
                    <a:pt x="552" y="416"/>
                  </a:lnTo>
                  <a:lnTo>
                    <a:pt x="555" y="412"/>
                  </a:lnTo>
                  <a:lnTo>
                    <a:pt x="553" y="411"/>
                  </a:lnTo>
                  <a:lnTo>
                    <a:pt x="549" y="414"/>
                  </a:lnTo>
                  <a:lnTo>
                    <a:pt x="545" y="414"/>
                  </a:lnTo>
                  <a:lnTo>
                    <a:pt x="540" y="413"/>
                  </a:lnTo>
                  <a:lnTo>
                    <a:pt x="541" y="412"/>
                  </a:lnTo>
                  <a:lnTo>
                    <a:pt x="541" y="408"/>
                  </a:lnTo>
                  <a:lnTo>
                    <a:pt x="539" y="405"/>
                  </a:lnTo>
                  <a:lnTo>
                    <a:pt x="537" y="404"/>
                  </a:lnTo>
                  <a:lnTo>
                    <a:pt x="536" y="402"/>
                  </a:lnTo>
                  <a:lnTo>
                    <a:pt x="534" y="399"/>
                  </a:lnTo>
                  <a:lnTo>
                    <a:pt x="527" y="397"/>
                  </a:lnTo>
                  <a:lnTo>
                    <a:pt x="524" y="398"/>
                  </a:lnTo>
                  <a:lnTo>
                    <a:pt x="523" y="399"/>
                  </a:lnTo>
                  <a:lnTo>
                    <a:pt x="520" y="398"/>
                  </a:lnTo>
                  <a:lnTo>
                    <a:pt x="517" y="397"/>
                  </a:lnTo>
                  <a:lnTo>
                    <a:pt x="510" y="396"/>
                  </a:lnTo>
                  <a:lnTo>
                    <a:pt x="511" y="397"/>
                  </a:lnTo>
                  <a:lnTo>
                    <a:pt x="514" y="397"/>
                  </a:lnTo>
                  <a:lnTo>
                    <a:pt x="517" y="398"/>
                  </a:lnTo>
                  <a:lnTo>
                    <a:pt x="520" y="400"/>
                  </a:lnTo>
                  <a:lnTo>
                    <a:pt x="518" y="404"/>
                  </a:lnTo>
                  <a:lnTo>
                    <a:pt x="523" y="403"/>
                  </a:lnTo>
                  <a:lnTo>
                    <a:pt x="525" y="405"/>
                  </a:lnTo>
                  <a:lnTo>
                    <a:pt x="528" y="406"/>
                  </a:lnTo>
                  <a:lnTo>
                    <a:pt x="529" y="406"/>
                  </a:lnTo>
                  <a:lnTo>
                    <a:pt x="533" y="408"/>
                  </a:lnTo>
                  <a:lnTo>
                    <a:pt x="535" y="406"/>
                  </a:lnTo>
                  <a:lnTo>
                    <a:pt x="538" y="409"/>
                  </a:lnTo>
                  <a:lnTo>
                    <a:pt x="538" y="412"/>
                  </a:lnTo>
                  <a:lnTo>
                    <a:pt x="536" y="413"/>
                  </a:lnTo>
                  <a:lnTo>
                    <a:pt x="532" y="412"/>
                  </a:lnTo>
                  <a:lnTo>
                    <a:pt x="519" y="408"/>
                  </a:lnTo>
                  <a:lnTo>
                    <a:pt x="515" y="406"/>
                  </a:lnTo>
                  <a:lnTo>
                    <a:pt x="513" y="405"/>
                  </a:lnTo>
                  <a:lnTo>
                    <a:pt x="510" y="406"/>
                  </a:lnTo>
                  <a:lnTo>
                    <a:pt x="507" y="405"/>
                  </a:lnTo>
                  <a:lnTo>
                    <a:pt x="503" y="405"/>
                  </a:lnTo>
                  <a:lnTo>
                    <a:pt x="495" y="404"/>
                  </a:lnTo>
                  <a:lnTo>
                    <a:pt x="491" y="402"/>
                  </a:lnTo>
                  <a:lnTo>
                    <a:pt x="490" y="399"/>
                  </a:lnTo>
                  <a:lnTo>
                    <a:pt x="489" y="397"/>
                  </a:lnTo>
                  <a:lnTo>
                    <a:pt x="486" y="394"/>
                  </a:lnTo>
                  <a:lnTo>
                    <a:pt x="487" y="398"/>
                  </a:lnTo>
                  <a:lnTo>
                    <a:pt x="487" y="400"/>
                  </a:lnTo>
                  <a:lnTo>
                    <a:pt x="485" y="404"/>
                  </a:lnTo>
                  <a:lnTo>
                    <a:pt x="481" y="404"/>
                  </a:lnTo>
                  <a:lnTo>
                    <a:pt x="477" y="402"/>
                  </a:lnTo>
                  <a:lnTo>
                    <a:pt x="473" y="403"/>
                  </a:lnTo>
                  <a:lnTo>
                    <a:pt x="467" y="403"/>
                  </a:lnTo>
                  <a:lnTo>
                    <a:pt x="458" y="403"/>
                  </a:lnTo>
                  <a:lnTo>
                    <a:pt x="448" y="400"/>
                  </a:lnTo>
                  <a:lnTo>
                    <a:pt x="443" y="397"/>
                  </a:lnTo>
                  <a:lnTo>
                    <a:pt x="433" y="386"/>
                  </a:lnTo>
                  <a:lnTo>
                    <a:pt x="426" y="382"/>
                  </a:lnTo>
                  <a:lnTo>
                    <a:pt x="424" y="383"/>
                  </a:lnTo>
                  <a:lnTo>
                    <a:pt x="422" y="380"/>
                  </a:lnTo>
                  <a:lnTo>
                    <a:pt x="421" y="377"/>
                  </a:lnTo>
                  <a:lnTo>
                    <a:pt x="418" y="378"/>
                  </a:lnTo>
                  <a:lnTo>
                    <a:pt x="417" y="379"/>
                  </a:lnTo>
                  <a:lnTo>
                    <a:pt x="414" y="377"/>
                  </a:lnTo>
                  <a:lnTo>
                    <a:pt x="416" y="374"/>
                  </a:lnTo>
                  <a:lnTo>
                    <a:pt x="416" y="370"/>
                  </a:lnTo>
                  <a:lnTo>
                    <a:pt x="414" y="368"/>
                  </a:lnTo>
                  <a:lnTo>
                    <a:pt x="411" y="368"/>
                  </a:lnTo>
                  <a:lnTo>
                    <a:pt x="407" y="370"/>
                  </a:lnTo>
                  <a:lnTo>
                    <a:pt x="408" y="372"/>
                  </a:lnTo>
                  <a:lnTo>
                    <a:pt x="407" y="374"/>
                  </a:lnTo>
                  <a:lnTo>
                    <a:pt x="405" y="374"/>
                  </a:lnTo>
                  <a:lnTo>
                    <a:pt x="404" y="370"/>
                  </a:lnTo>
                  <a:lnTo>
                    <a:pt x="402" y="368"/>
                  </a:lnTo>
                  <a:lnTo>
                    <a:pt x="401" y="366"/>
                  </a:lnTo>
                  <a:lnTo>
                    <a:pt x="398" y="365"/>
                  </a:lnTo>
                  <a:lnTo>
                    <a:pt x="393" y="363"/>
                  </a:lnTo>
                  <a:lnTo>
                    <a:pt x="388" y="360"/>
                  </a:lnTo>
                  <a:lnTo>
                    <a:pt x="384" y="360"/>
                  </a:lnTo>
                  <a:lnTo>
                    <a:pt x="371" y="358"/>
                  </a:lnTo>
                  <a:lnTo>
                    <a:pt x="353" y="352"/>
                  </a:lnTo>
                  <a:lnTo>
                    <a:pt x="349" y="352"/>
                  </a:lnTo>
                  <a:lnTo>
                    <a:pt x="344" y="351"/>
                  </a:lnTo>
                  <a:lnTo>
                    <a:pt x="340" y="351"/>
                  </a:lnTo>
                  <a:lnTo>
                    <a:pt x="337" y="349"/>
                  </a:lnTo>
                  <a:lnTo>
                    <a:pt x="331" y="347"/>
                  </a:lnTo>
                  <a:lnTo>
                    <a:pt x="330" y="343"/>
                  </a:lnTo>
                  <a:lnTo>
                    <a:pt x="327" y="340"/>
                  </a:lnTo>
                  <a:lnTo>
                    <a:pt x="325" y="340"/>
                  </a:lnTo>
                  <a:lnTo>
                    <a:pt x="321" y="340"/>
                  </a:lnTo>
                  <a:lnTo>
                    <a:pt x="321" y="339"/>
                  </a:lnTo>
                  <a:lnTo>
                    <a:pt x="319" y="338"/>
                  </a:lnTo>
                  <a:lnTo>
                    <a:pt x="315" y="338"/>
                  </a:lnTo>
                  <a:lnTo>
                    <a:pt x="313" y="336"/>
                  </a:lnTo>
                  <a:lnTo>
                    <a:pt x="311" y="337"/>
                  </a:lnTo>
                  <a:lnTo>
                    <a:pt x="308" y="336"/>
                  </a:lnTo>
                  <a:lnTo>
                    <a:pt x="307" y="333"/>
                  </a:lnTo>
                  <a:lnTo>
                    <a:pt x="300" y="332"/>
                  </a:lnTo>
                  <a:lnTo>
                    <a:pt x="298" y="334"/>
                  </a:lnTo>
                  <a:lnTo>
                    <a:pt x="295" y="334"/>
                  </a:lnTo>
                  <a:lnTo>
                    <a:pt x="295" y="332"/>
                  </a:lnTo>
                  <a:lnTo>
                    <a:pt x="293" y="332"/>
                  </a:lnTo>
                  <a:lnTo>
                    <a:pt x="289" y="332"/>
                  </a:lnTo>
                  <a:lnTo>
                    <a:pt x="286" y="331"/>
                  </a:lnTo>
                  <a:lnTo>
                    <a:pt x="287" y="334"/>
                  </a:lnTo>
                  <a:lnTo>
                    <a:pt x="291" y="335"/>
                  </a:lnTo>
                  <a:lnTo>
                    <a:pt x="297" y="335"/>
                  </a:lnTo>
                  <a:lnTo>
                    <a:pt x="300" y="336"/>
                  </a:lnTo>
                  <a:lnTo>
                    <a:pt x="304" y="336"/>
                  </a:lnTo>
                  <a:lnTo>
                    <a:pt x="309" y="338"/>
                  </a:lnTo>
                  <a:lnTo>
                    <a:pt x="312" y="339"/>
                  </a:lnTo>
                  <a:lnTo>
                    <a:pt x="315" y="340"/>
                  </a:lnTo>
                  <a:lnTo>
                    <a:pt x="324" y="342"/>
                  </a:lnTo>
                  <a:lnTo>
                    <a:pt x="326" y="345"/>
                  </a:lnTo>
                  <a:lnTo>
                    <a:pt x="327" y="346"/>
                  </a:lnTo>
                  <a:lnTo>
                    <a:pt x="321" y="345"/>
                  </a:lnTo>
                  <a:lnTo>
                    <a:pt x="317" y="345"/>
                  </a:lnTo>
                  <a:lnTo>
                    <a:pt x="297" y="339"/>
                  </a:lnTo>
                  <a:lnTo>
                    <a:pt x="293" y="338"/>
                  </a:lnTo>
                  <a:lnTo>
                    <a:pt x="285" y="334"/>
                  </a:lnTo>
                  <a:lnTo>
                    <a:pt x="276" y="332"/>
                  </a:lnTo>
                  <a:lnTo>
                    <a:pt x="273" y="332"/>
                  </a:lnTo>
                  <a:lnTo>
                    <a:pt x="269" y="330"/>
                  </a:lnTo>
                  <a:lnTo>
                    <a:pt x="265" y="330"/>
                  </a:lnTo>
                  <a:lnTo>
                    <a:pt x="251" y="323"/>
                  </a:lnTo>
                  <a:lnTo>
                    <a:pt x="238" y="318"/>
                  </a:lnTo>
                  <a:lnTo>
                    <a:pt x="238" y="314"/>
                  </a:lnTo>
                  <a:lnTo>
                    <a:pt x="237" y="313"/>
                  </a:lnTo>
                  <a:lnTo>
                    <a:pt x="234" y="309"/>
                  </a:lnTo>
                  <a:lnTo>
                    <a:pt x="232" y="307"/>
                  </a:lnTo>
                  <a:lnTo>
                    <a:pt x="231" y="310"/>
                  </a:lnTo>
                  <a:lnTo>
                    <a:pt x="233" y="312"/>
                  </a:lnTo>
                  <a:lnTo>
                    <a:pt x="235" y="317"/>
                  </a:lnTo>
                  <a:lnTo>
                    <a:pt x="223" y="307"/>
                  </a:lnTo>
                  <a:lnTo>
                    <a:pt x="219" y="306"/>
                  </a:lnTo>
                  <a:lnTo>
                    <a:pt x="219" y="302"/>
                  </a:lnTo>
                  <a:lnTo>
                    <a:pt x="217" y="303"/>
                  </a:lnTo>
                  <a:lnTo>
                    <a:pt x="213" y="303"/>
                  </a:lnTo>
                  <a:lnTo>
                    <a:pt x="209" y="301"/>
                  </a:lnTo>
                  <a:lnTo>
                    <a:pt x="208" y="301"/>
                  </a:lnTo>
                  <a:lnTo>
                    <a:pt x="205" y="300"/>
                  </a:lnTo>
                  <a:lnTo>
                    <a:pt x="199" y="300"/>
                  </a:lnTo>
                  <a:lnTo>
                    <a:pt x="199" y="298"/>
                  </a:lnTo>
                  <a:lnTo>
                    <a:pt x="199" y="294"/>
                  </a:lnTo>
                  <a:lnTo>
                    <a:pt x="198" y="289"/>
                  </a:lnTo>
                  <a:lnTo>
                    <a:pt x="177" y="274"/>
                  </a:lnTo>
                  <a:lnTo>
                    <a:pt x="176" y="270"/>
                  </a:lnTo>
                  <a:lnTo>
                    <a:pt x="172" y="269"/>
                  </a:lnTo>
                  <a:lnTo>
                    <a:pt x="165" y="265"/>
                  </a:lnTo>
                  <a:lnTo>
                    <a:pt x="157" y="258"/>
                  </a:lnTo>
                  <a:lnTo>
                    <a:pt x="152" y="256"/>
                  </a:lnTo>
                  <a:lnTo>
                    <a:pt x="149" y="254"/>
                  </a:lnTo>
                  <a:lnTo>
                    <a:pt x="150" y="250"/>
                  </a:lnTo>
                  <a:lnTo>
                    <a:pt x="149" y="245"/>
                  </a:lnTo>
                  <a:lnTo>
                    <a:pt x="147" y="244"/>
                  </a:lnTo>
                  <a:lnTo>
                    <a:pt x="141" y="239"/>
                  </a:lnTo>
                  <a:lnTo>
                    <a:pt x="123" y="229"/>
                  </a:lnTo>
                  <a:lnTo>
                    <a:pt x="120" y="230"/>
                  </a:lnTo>
                  <a:lnTo>
                    <a:pt x="119" y="229"/>
                  </a:lnTo>
                  <a:lnTo>
                    <a:pt x="116" y="230"/>
                  </a:lnTo>
                  <a:lnTo>
                    <a:pt x="113" y="229"/>
                  </a:lnTo>
                  <a:lnTo>
                    <a:pt x="110" y="227"/>
                  </a:lnTo>
                  <a:lnTo>
                    <a:pt x="106" y="226"/>
                  </a:lnTo>
                  <a:lnTo>
                    <a:pt x="102" y="223"/>
                  </a:lnTo>
                  <a:lnTo>
                    <a:pt x="99" y="224"/>
                  </a:lnTo>
                  <a:lnTo>
                    <a:pt x="95" y="224"/>
                  </a:lnTo>
                  <a:lnTo>
                    <a:pt x="91" y="210"/>
                  </a:lnTo>
                  <a:lnTo>
                    <a:pt x="83" y="202"/>
                  </a:lnTo>
                  <a:lnTo>
                    <a:pt x="78" y="198"/>
                  </a:lnTo>
                  <a:lnTo>
                    <a:pt x="74" y="197"/>
                  </a:lnTo>
                  <a:lnTo>
                    <a:pt x="72" y="192"/>
                  </a:lnTo>
                  <a:lnTo>
                    <a:pt x="65" y="185"/>
                  </a:lnTo>
                  <a:lnTo>
                    <a:pt x="62" y="184"/>
                  </a:lnTo>
                  <a:lnTo>
                    <a:pt x="59" y="180"/>
                  </a:lnTo>
                  <a:lnTo>
                    <a:pt x="45" y="172"/>
                  </a:lnTo>
                  <a:lnTo>
                    <a:pt x="33" y="166"/>
                  </a:lnTo>
                  <a:lnTo>
                    <a:pt x="28" y="166"/>
                  </a:lnTo>
                  <a:lnTo>
                    <a:pt x="21" y="163"/>
                  </a:lnTo>
                  <a:lnTo>
                    <a:pt x="17" y="163"/>
                  </a:lnTo>
                  <a:lnTo>
                    <a:pt x="11" y="166"/>
                  </a:lnTo>
                  <a:lnTo>
                    <a:pt x="9" y="167"/>
                  </a:lnTo>
                  <a:lnTo>
                    <a:pt x="9" y="169"/>
                  </a:lnTo>
                  <a:lnTo>
                    <a:pt x="9" y="172"/>
                  </a:lnTo>
                  <a:lnTo>
                    <a:pt x="6" y="172"/>
                  </a:lnTo>
                  <a:lnTo>
                    <a:pt x="5" y="172"/>
                  </a:lnTo>
                  <a:lnTo>
                    <a:pt x="1" y="174"/>
                  </a:lnTo>
                  <a:lnTo>
                    <a:pt x="0" y="165"/>
                  </a:lnTo>
                  <a:lnTo>
                    <a:pt x="0" y="132"/>
                  </a:lnTo>
                  <a:lnTo>
                    <a:pt x="11" y="122"/>
                  </a:lnTo>
                  <a:lnTo>
                    <a:pt x="14" y="118"/>
                  </a:lnTo>
                  <a:lnTo>
                    <a:pt x="17" y="118"/>
                  </a:lnTo>
                  <a:lnTo>
                    <a:pt x="21" y="120"/>
                  </a:lnTo>
                  <a:lnTo>
                    <a:pt x="23" y="117"/>
                  </a:lnTo>
                  <a:lnTo>
                    <a:pt x="34" y="106"/>
                  </a:lnTo>
                  <a:lnTo>
                    <a:pt x="37" y="105"/>
                  </a:lnTo>
                  <a:lnTo>
                    <a:pt x="38" y="103"/>
                  </a:lnTo>
                  <a:lnTo>
                    <a:pt x="38" y="94"/>
                  </a:lnTo>
                  <a:lnTo>
                    <a:pt x="30" y="76"/>
                  </a:lnTo>
                  <a:lnTo>
                    <a:pt x="31" y="61"/>
                  </a:lnTo>
                  <a:lnTo>
                    <a:pt x="38" y="50"/>
                  </a:lnTo>
                  <a:lnTo>
                    <a:pt x="48" y="44"/>
                  </a:lnTo>
                  <a:lnTo>
                    <a:pt x="54" y="43"/>
                  </a:lnTo>
                  <a:lnTo>
                    <a:pt x="61" y="44"/>
                  </a:lnTo>
                  <a:lnTo>
                    <a:pt x="61" y="46"/>
                  </a:lnTo>
                  <a:lnTo>
                    <a:pt x="68" y="43"/>
                  </a:lnTo>
                  <a:lnTo>
                    <a:pt x="84" y="42"/>
                  </a:lnTo>
                  <a:lnTo>
                    <a:pt x="87" y="43"/>
                  </a:lnTo>
                  <a:lnTo>
                    <a:pt x="93" y="54"/>
                  </a:lnTo>
                  <a:lnTo>
                    <a:pt x="97" y="58"/>
                  </a:lnTo>
                  <a:lnTo>
                    <a:pt x="99" y="59"/>
                  </a:lnTo>
                  <a:lnTo>
                    <a:pt x="115" y="61"/>
                  </a:lnTo>
                  <a:lnTo>
                    <a:pt x="122" y="58"/>
                  </a:lnTo>
                  <a:lnTo>
                    <a:pt x="126" y="58"/>
                  </a:lnTo>
                  <a:lnTo>
                    <a:pt x="128" y="57"/>
                  </a:lnTo>
                  <a:lnTo>
                    <a:pt x="140" y="57"/>
                  </a:lnTo>
                  <a:lnTo>
                    <a:pt x="168" y="51"/>
                  </a:lnTo>
                  <a:lnTo>
                    <a:pt x="170" y="54"/>
                  </a:lnTo>
                  <a:lnTo>
                    <a:pt x="183" y="61"/>
                  </a:lnTo>
                  <a:lnTo>
                    <a:pt x="191" y="64"/>
                  </a:lnTo>
                  <a:lnTo>
                    <a:pt x="193" y="65"/>
                  </a:lnTo>
                  <a:lnTo>
                    <a:pt x="197" y="65"/>
                  </a:lnTo>
                  <a:lnTo>
                    <a:pt x="199" y="65"/>
                  </a:lnTo>
                  <a:lnTo>
                    <a:pt x="201" y="65"/>
                  </a:lnTo>
                  <a:lnTo>
                    <a:pt x="204" y="63"/>
                  </a:lnTo>
                  <a:lnTo>
                    <a:pt x="205" y="66"/>
                  </a:lnTo>
                  <a:lnTo>
                    <a:pt x="208" y="68"/>
                  </a:lnTo>
                  <a:lnTo>
                    <a:pt x="210" y="70"/>
                  </a:lnTo>
                  <a:lnTo>
                    <a:pt x="211" y="70"/>
                  </a:lnTo>
                  <a:lnTo>
                    <a:pt x="212" y="72"/>
                  </a:lnTo>
                  <a:lnTo>
                    <a:pt x="221" y="72"/>
                  </a:lnTo>
                  <a:lnTo>
                    <a:pt x="225" y="73"/>
                  </a:lnTo>
                  <a:lnTo>
                    <a:pt x="227" y="72"/>
                  </a:lnTo>
                  <a:lnTo>
                    <a:pt x="227" y="70"/>
                  </a:lnTo>
                  <a:lnTo>
                    <a:pt x="231" y="70"/>
                  </a:lnTo>
                  <a:lnTo>
                    <a:pt x="232" y="71"/>
                  </a:lnTo>
                  <a:lnTo>
                    <a:pt x="235" y="74"/>
                  </a:lnTo>
                  <a:lnTo>
                    <a:pt x="237" y="75"/>
                  </a:lnTo>
                  <a:lnTo>
                    <a:pt x="249" y="75"/>
                  </a:lnTo>
                  <a:lnTo>
                    <a:pt x="250" y="74"/>
                  </a:lnTo>
                  <a:lnTo>
                    <a:pt x="252" y="75"/>
                  </a:lnTo>
                  <a:lnTo>
                    <a:pt x="254" y="77"/>
                  </a:lnTo>
                  <a:lnTo>
                    <a:pt x="255" y="78"/>
                  </a:lnTo>
                  <a:lnTo>
                    <a:pt x="256" y="80"/>
                  </a:lnTo>
                  <a:lnTo>
                    <a:pt x="257" y="82"/>
                  </a:lnTo>
                  <a:lnTo>
                    <a:pt x="260" y="83"/>
                  </a:lnTo>
                  <a:lnTo>
                    <a:pt x="262" y="83"/>
                  </a:lnTo>
                  <a:lnTo>
                    <a:pt x="265" y="84"/>
                  </a:lnTo>
                  <a:lnTo>
                    <a:pt x="268" y="84"/>
                  </a:lnTo>
                  <a:lnTo>
                    <a:pt x="268" y="86"/>
                  </a:lnTo>
                  <a:lnTo>
                    <a:pt x="268" y="89"/>
                  </a:lnTo>
                  <a:lnTo>
                    <a:pt x="269" y="92"/>
                  </a:lnTo>
                  <a:lnTo>
                    <a:pt x="270" y="95"/>
                  </a:lnTo>
                  <a:lnTo>
                    <a:pt x="272" y="96"/>
                  </a:lnTo>
                  <a:lnTo>
                    <a:pt x="280" y="96"/>
                  </a:lnTo>
                  <a:lnTo>
                    <a:pt x="281" y="95"/>
                  </a:lnTo>
                  <a:lnTo>
                    <a:pt x="283" y="94"/>
                  </a:lnTo>
                  <a:lnTo>
                    <a:pt x="287" y="92"/>
                  </a:lnTo>
                  <a:lnTo>
                    <a:pt x="289" y="89"/>
                  </a:lnTo>
                  <a:lnTo>
                    <a:pt x="289" y="86"/>
                  </a:lnTo>
                  <a:lnTo>
                    <a:pt x="284" y="83"/>
                  </a:lnTo>
                  <a:lnTo>
                    <a:pt x="282" y="80"/>
                  </a:lnTo>
                  <a:lnTo>
                    <a:pt x="278" y="76"/>
                  </a:lnTo>
                  <a:lnTo>
                    <a:pt x="271" y="74"/>
                  </a:lnTo>
                  <a:lnTo>
                    <a:pt x="268" y="72"/>
                  </a:lnTo>
                  <a:lnTo>
                    <a:pt x="266" y="71"/>
                  </a:lnTo>
                  <a:lnTo>
                    <a:pt x="262" y="68"/>
                  </a:lnTo>
                  <a:lnTo>
                    <a:pt x="261" y="66"/>
                  </a:lnTo>
                  <a:lnTo>
                    <a:pt x="260" y="65"/>
                  </a:lnTo>
                  <a:lnTo>
                    <a:pt x="259" y="61"/>
                  </a:lnTo>
                  <a:lnTo>
                    <a:pt x="257" y="58"/>
                  </a:lnTo>
                  <a:lnTo>
                    <a:pt x="257" y="55"/>
                  </a:lnTo>
                  <a:lnTo>
                    <a:pt x="257" y="51"/>
                  </a:lnTo>
                  <a:lnTo>
                    <a:pt x="255" y="48"/>
                  </a:lnTo>
                  <a:lnTo>
                    <a:pt x="255" y="44"/>
                  </a:lnTo>
                  <a:lnTo>
                    <a:pt x="255" y="43"/>
                  </a:lnTo>
                  <a:lnTo>
                    <a:pt x="256" y="38"/>
                  </a:lnTo>
                  <a:lnTo>
                    <a:pt x="255" y="36"/>
                  </a:lnTo>
                  <a:lnTo>
                    <a:pt x="254" y="33"/>
                  </a:lnTo>
                  <a:lnTo>
                    <a:pt x="252" y="30"/>
                  </a:lnTo>
                  <a:lnTo>
                    <a:pt x="253" y="27"/>
                  </a:lnTo>
                  <a:lnTo>
                    <a:pt x="255" y="24"/>
                  </a:lnTo>
                  <a:lnTo>
                    <a:pt x="253" y="2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46" y="13"/>
                  </a:lnTo>
                  <a:lnTo>
                    <a:pt x="246" y="8"/>
                  </a:lnTo>
                  <a:lnTo>
                    <a:pt x="247" y="4"/>
                  </a:lnTo>
                  <a:lnTo>
                    <a:pt x="253" y="1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62" y="0"/>
                  </a:lnTo>
                  <a:lnTo>
                    <a:pt x="264" y="2"/>
                  </a:lnTo>
                  <a:lnTo>
                    <a:pt x="265" y="6"/>
                  </a:lnTo>
                  <a:lnTo>
                    <a:pt x="265" y="8"/>
                  </a:lnTo>
                  <a:lnTo>
                    <a:pt x="268" y="10"/>
                  </a:lnTo>
                  <a:lnTo>
                    <a:pt x="271" y="8"/>
                  </a:lnTo>
                  <a:lnTo>
                    <a:pt x="273" y="7"/>
                  </a:lnTo>
                  <a:lnTo>
                    <a:pt x="276" y="2"/>
                  </a:lnTo>
                  <a:lnTo>
                    <a:pt x="278" y="0"/>
                  </a:lnTo>
                  <a:lnTo>
                    <a:pt x="279" y="1"/>
                  </a:lnTo>
                  <a:lnTo>
                    <a:pt x="280" y="2"/>
                  </a:lnTo>
                  <a:lnTo>
                    <a:pt x="285" y="2"/>
                  </a:lnTo>
                  <a:lnTo>
                    <a:pt x="286" y="2"/>
                  </a:lnTo>
                  <a:lnTo>
                    <a:pt x="293" y="2"/>
                  </a:lnTo>
                  <a:lnTo>
                    <a:pt x="297" y="4"/>
                  </a:lnTo>
                  <a:lnTo>
                    <a:pt x="306" y="4"/>
                  </a:lnTo>
                  <a:lnTo>
                    <a:pt x="317" y="7"/>
                  </a:lnTo>
                  <a:lnTo>
                    <a:pt x="318" y="9"/>
                  </a:lnTo>
                  <a:lnTo>
                    <a:pt x="321" y="20"/>
                  </a:lnTo>
                  <a:lnTo>
                    <a:pt x="325" y="26"/>
                  </a:lnTo>
                  <a:lnTo>
                    <a:pt x="334" y="41"/>
                  </a:lnTo>
                  <a:lnTo>
                    <a:pt x="337" y="61"/>
                  </a:lnTo>
                  <a:lnTo>
                    <a:pt x="338" y="66"/>
                  </a:lnTo>
                  <a:lnTo>
                    <a:pt x="338" y="70"/>
                  </a:lnTo>
                  <a:lnTo>
                    <a:pt x="339" y="72"/>
                  </a:lnTo>
                  <a:lnTo>
                    <a:pt x="343" y="72"/>
                  </a:lnTo>
                  <a:lnTo>
                    <a:pt x="346" y="74"/>
                  </a:lnTo>
                  <a:lnTo>
                    <a:pt x="349" y="74"/>
                  </a:lnTo>
                  <a:lnTo>
                    <a:pt x="352" y="75"/>
                  </a:lnTo>
                  <a:lnTo>
                    <a:pt x="362" y="72"/>
                  </a:lnTo>
                  <a:lnTo>
                    <a:pt x="365" y="71"/>
                  </a:lnTo>
                  <a:lnTo>
                    <a:pt x="367" y="66"/>
                  </a:lnTo>
                  <a:lnTo>
                    <a:pt x="371" y="60"/>
                  </a:lnTo>
                  <a:lnTo>
                    <a:pt x="373" y="54"/>
                  </a:lnTo>
                  <a:lnTo>
                    <a:pt x="375" y="49"/>
                  </a:lnTo>
                  <a:lnTo>
                    <a:pt x="382" y="42"/>
                  </a:lnTo>
                  <a:lnTo>
                    <a:pt x="404" y="43"/>
                  </a:lnTo>
                  <a:lnTo>
                    <a:pt x="416" y="42"/>
                  </a:lnTo>
                  <a:lnTo>
                    <a:pt x="419" y="43"/>
                  </a:lnTo>
                  <a:lnTo>
                    <a:pt x="419" y="43"/>
                  </a:lnTo>
                  <a:lnTo>
                    <a:pt x="422" y="43"/>
                  </a:lnTo>
                  <a:lnTo>
                    <a:pt x="425" y="42"/>
                  </a:lnTo>
                  <a:lnTo>
                    <a:pt x="428" y="41"/>
                  </a:lnTo>
                  <a:lnTo>
                    <a:pt x="431" y="38"/>
                  </a:lnTo>
                  <a:lnTo>
                    <a:pt x="435" y="29"/>
                  </a:lnTo>
                  <a:lnTo>
                    <a:pt x="442" y="15"/>
                  </a:lnTo>
                  <a:lnTo>
                    <a:pt x="449" y="11"/>
                  </a:lnTo>
                  <a:lnTo>
                    <a:pt x="460" y="13"/>
                  </a:lnTo>
                  <a:lnTo>
                    <a:pt x="468" y="13"/>
                  </a:lnTo>
                  <a:lnTo>
                    <a:pt x="471" y="14"/>
                  </a:lnTo>
                  <a:lnTo>
                    <a:pt x="483" y="15"/>
                  </a:lnTo>
                  <a:lnTo>
                    <a:pt x="487" y="16"/>
                  </a:lnTo>
                  <a:lnTo>
                    <a:pt x="487" y="18"/>
                  </a:lnTo>
                  <a:lnTo>
                    <a:pt x="488" y="20"/>
                  </a:lnTo>
                  <a:lnTo>
                    <a:pt x="491" y="27"/>
                  </a:lnTo>
                  <a:lnTo>
                    <a:pt x="491" y="30"/>
                  </a:lnTo>
                  <a:lnTo>
                    <a:pt x="494" y="30"/>
                  </a:lnTo>
                  <a:lnTo>
                    <a:pt x="497" y="30"/>
                  </a:lnTo>
                  <a:lnTo>
                    <a:pt x="499" y="30"/>
                  </a:lnTo>
                  <a:lnTo>
                    <a:pt x="502" y="31"/>
                  </a:lnTo>
                  <a:lnTo>
                    <a:pt x="503" y="34"/>
                  </a:lnTo>
                  <a:lnTo>
                    <a:pt x="503" y="38"/>
                  </a:lnTo>
                  <a:lnTo>
                    <a:pt x="505" y="40"/>
                  </a:lnTo>
                  <a:lnTo>
                    <a:pt x="505" y="44"/>
                  </a:lnTo>
                  <a:lnTo>
                    <a:pt x="507" y="46"/>
                  </a:lnTo>
                  <a:lnTo>
                    <a:pt x="509" y="48"/>
                  </a:lnTo>
                  <a:lnTo>
                    <a:pt x="511" y="54"/>
                  </a:lnTo>
                  <a:lnTo>
                    <a:pt x="512" y="57"/>
                  </a:lnTo>
                  <a:lnTo>
                    <a:pt x="515" y="61"/>
                  </a:lnTo>
                  <a:lnTo>
                    <a:pt x="519" y="61"/>
                  </a:lnTo>
                  <a:lnTo>
                    <a:pt x="524" y="61"/>
                  </a:lnTo>
                  <a:lnTo>
                    <a:pt x="528" y="59"/>
                  </a:lnTo>
                  <a:lnTo>
                    <a:pt x="533" y="59"/>
                  </a:lnTo>
                  <a:lnTo>
                    <a:pt x="535" y="55"/>
                  </a:lnTo>
                  <a:lnTo>
                    <a:pt x="535" y="52"/>
                  </a:lnTo>
                  <a:lnTo>
                    <a:pt x="537" y="50"/>
                  </a:lnTo>
                  <a:lnTo>
                    <a:pt x="540" y="47"/>
                  </a:lnTo>
                  <a:lnTo>
                    <a:pt x="542" y="48"/>
                  </a:lnTo>
                  <a:lnTo>
                    <a:pt x="544" y="49"/>
                  </a:lnTo>
                  <a:lnTo>
                    <a:pt x="547" y="51"/>
                  </a:lnTo>
                  <a:lnTo>
                    <a:pt x="548" y="54"/>
                  </a:lnTo>
                  <a:lnTo>
                    <a:pt x="549" y="57"/>
                  </a:lnTo>
                  <a:lnTo>
                    <a:pt x="550" y="59"/>
                  </a:lnTo>
                  <a:lnTo>
                    <a:pt x="553" y="61"/>
                  </a:lnTo>
                  <a:lnTo>
                    <a:pt x="559" y="70"/>
                  </a:lnTo>
                  <a:lnTo>
                    <a:pt x="561" y="71"/>
                  </a:lnTo>
                  <a:lnTo>
                    <a:pt x="565" y="72"/>
                  </a:lnTo>
                  <a:lnTo>
                    <a:pt x="565" y="74"/>
                  </a:lnTo>
                  <a:lnTo>
                    <a:pt x="565" y="78"/>
                  </a:lnTo>
                  <a:lnTo>
                    <a:pt x="568" y="85"/>
                  </a:lnTo>
                  <a:lnTo>
                    <a:pt x="580" y="94"/>
                  </a:lnTo>
                  <a:lnTo>
                    <a:pt x="582" y="96"/>
                  </a:lnTo>
                  <a:lnTo>
                    <a:pt x="585" y="99"/>
                  </a:lnTo>
                  <a:lnTo>
                    <a:pt x="589" y="99"/>
                  </a:lnTo>
                  <a:lnTo>
                    <a:pt x="593" y="100"/>
                  </a:lnTo>
                  <a:lnTo>
                    <a:pt x="594" y="101"/>
                  </a:lnTo>
                  <a:lnTo>
                    <a:pt x="596" y="103"/>
                  </a:lnTo>
                  <a:lnTo>
                    <a:pt x="597" y="108"/>
                  </a:lnTo>
                  <a:lnTo>
                    <a:pt x="597" y="111"/>
                  </a:lnTo>
                  <a:lnTo>
                    <a:pt x="603" y="116"/>
                  </a:lnTo>
                  <a:lnTo>
                    <a:pt x="611" y="116"/>
                  </a:lnTo>
                  <a:lnTo>
                    <a:pt x="614" y="117"/>
                  </a:lnTo>
                  <a:lnTo>
                    <a:pt x="623" y="124"/>
                  </a:lnTo>
                  <a:lnTo>
                    <a:pt x="625" y="131"/>
                  </a:lnTo>
                  <a:lnTo>
                    <a:pt x="643" y="140"/>
                  </a:lnTo>
                  <a:lnTo>
                    <a:pt x="646" y="143"/>
                  </a:lnTo>
                  <a:lnTo>
                    <a:pt x="663" y="142"/>
                  </a:lnTo>
                  <a:lnTo>
                    <a:pt x="669" y="145"/>
                  </a:lnTo>
                  <a:lnTo>
                    <a:pt x="679" y="155"/>
                  </a:lnTo>
                  <a:lnTo>
                    <a:pt x="684" y="157"/>
                  </a:lnTo>
                  <a:lnTo>
                    <a:pt x="690" y="161"/>
                  </a:lnTo>
                  <a:lnTo>
                    <a:pt x="695" y="169"/>
                  </a:lnTo>
                  <a:lnTo>
                    <a:pt x="695" y="172"/>
                  </a:lnTo>
                  <a:lnTo>
                    <a:pt x="697" y="180"/>
                  </a:lnTo>
                  <a:lnTo>
                    <a:pt x="697" y="190"/>
                  </a:lnTo>
                  <a:lnTo>
                    <a:pt x="695" y="209"/>
                  </a:lnTo>
                  <a:lnTo>
                    <a:pt x="695" y="223"/>
                  </a:lnTo>
                  <a:lnTo>
                    <a:pt x="695" y="228"/>
                  </a:lnTo>
                  <a:lnTo>
                    <a:pt x="695" y="230"/>
                  </a:lnTo>
                  <a:lnTo>
                    <a:pt x="693" y="246"/>
                  </a:lnTo>
                  <a:lnTo>
                    <a:pt x="695" y="252"/>
                  </a:lnTo>
                  <a:lnTo>
                    <a:pt x="700" y="257"/>
                  </a:lnTo>
                  <a:lnTo>
                    <a:pt x="703" y="261"/>
                  </a:lnTo>
                  <a:lnTo>
                    <a:pt x="706" y="271"/>
                  </a:lnTo>
                  <a:lnTo>
                    <a:pt x="709" y="283"/>
                  </a:lnTo>
                  <a:lnTo>
                    <a:pt x="711" y="286"/>
                  </a:lnTo>
                  <a:lnTo>
                    <a:pt x="711" y="290"/>
                  </a:lnTo>
                  <a:lnTo>
                    <a:pt x="721" y="296"/>
                  </a:lnTo>
                  <a:lnTo>
                    <a:pt x="724" y="296"/>
                  </a:lnTo>
                  <a:lnTo>
                    <a:pt x="726" y="298"/>
                  </a:lnTo>
                  <a:lnTo>
                    <a:pt x="732" y="305"/>
                  </a:lnTo>
                  <a:lnTo>
                    <a:pt x="739" y="312"/>
                  </a:lnTo>
                  <a:lnTo>
                    <a:pt x="743" y="318"/>
                  </a:lnTo>
                  <a:lnTo>
                    <a:pt x="754" y="320"/>
                  </a:lnTo>
                  <a:lnTo>
                    <a:pt x="759" y="324"/>
                  </a:lnTo>
                  <a:lnTo>
                    <a:pt x="762" y="333"/>
                  </a:lnTo>
                  <a:lnTo>
                    <a:pt x="762" y="341"/>
                  </a:lnTo>
                  <a:lnTo>
                    <a:pt x="761" y="350"/>
                  </a:lnTo>
                  <a:lnTo>
                    <a:pt x="762" y="353"/>
                  </a:lnTo>
                  <a:lnTo>
                    <a:pt x="763" y="358"/>
                  </a:lnTo>
                  <a:lnTo>
                    <a:pt x="763" y="362"/>
                  </a:lnTo>
                  <a:lnTo>
                    <a:pt x="767" y="367"/>
                  </a:lnTo>
                  <a:lnTo>
                    <a:pt x="769" y="374"/>
                  </a:lnTo>
                  <a:lnTo>
                    <a:pt x="767" y="382"/>
                  </a:lnTo>
                  <a:lnTo>
                    <a:pt x="764" y="385"/>
                  </a:lnTo>
                  <a:lnTo>
                    <a:pt x="761" y="387"/>
                  </a:lnTo>
                  <a:lnTo>
                    <a:pt x="757" y="391"/>
                  </a:lnTo>
                  <a:lnTo>
                    <a:pt x="754" y="393"/>
                  </a:lnTo>
                  <a:lnTo>
                    <a:pt x="750" y="394"/>
                  </a:lnTo>
                  <a:lnTo>
                    <a:pt x="744" y="400"/>
                  </a:lnTo>
                  <a:lnTo>
                    <a:pt x="742" y="405"/>
                  </a:lnTo>
                  <a:lnTo>
                    <a:pt x="739" y="406"/>
                  </a:lnTo>
                  <a:lnTo>
                    <a:pt x="727" y="416"/>
                  </a:lnTo>
                  <a:lnTo>
                    <a:pt x="714" y="425"/>
                  </a:lnTo>
                  <a:lnTo>
                    <a:pt x="709" y="425"/>
                  </a:lnTo>
                  <a:lnTo>
                    <a:pt x="706" y="426"/>
                  </a:lnTo>
                  <a:lnTo>
                    <a:pt x="706" y="430"/>
                  </a:lnTo>
                  <a:lnTo>
                    <a:pt x="703" y="438"/>
                  </a:lnTo>
                  <a:lnTo>
                    <a:pt x="698" y="446"/>
                  </a:lnTo>
                  <a:lnTo>
                    <a:pt x="692" y="452"/>
                  </a:lnTo>
                  <a:lnTo>
                    <a:pt x="681" y="461"/>
                  </a:lnTo>
                  <a:lnTo>
                    <a:pt x="679" y="466"/>
                  </a:lnTo>
                  <a:lnTo>
                    <a:pt x="678" y="469"/>
                  </a:lnTo>
                  <a:lnTo>
                    <a:pt x="678" y="47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54" name="Freeform 83"/>
            <p:cNvSpPr>
              <a:spLocks/>
            </p:cNvSpPr>
            <p:nvPr/>
          </p:nvSpPr>
          <p:spPr bwMode="auto">
            <a:xfrm>
              <a:off x="3907" y="3172"/>
              <a:ext cx="582" cy="384"/>
            </a:xfrm>
            <a:custGeom>
              <a:avLst/>
              <a:gdLst/>
              <a:ahLst/>
              <a:cxnLst>
                <a:cxn ang="0">
                  <a:pos x="367" y="10"/>
                </a:cxn>
                <a:cxn ang="0">
                  <a:pos x="410" y="77"/>
                </a:cxn>
                <a:cxn ang="0">
                  <a:pos x="459" y="91"/>
                </a:cxn>
                <a:cxn ang="0">
                  <a:pos x="485" y="159"/>
                </a:cxn>
                <a:cxn ang="0">
                  <a:pos x="545" y="211"/>
                </a:cxn>
                <a:cxn ang="0">
                  <a:pos x="618" y="182"/>
                </a:cxn>
                <a:cxn ang="0">
                  <a:pos x="632" y="221"/>
                </a:cxn>
                <a:cxn ang="0">
                  <a:pos x="698" y="270"/>
                </a:cxn>
                <a:cxn ang="0">
                  <a:pos x="862" y="302"/>
                </a:cxn>
                <a:cxn ang="0">
                  <a:pos x="843" y="457"/>
                </a:cxn>
                <a:cxn ang="0">
                  <a:pos x="812" y="454"/>
                </a:cxn>
                <a:cxn ang="0">
                  <a:pos x="789" y="439"/>
                </a:cxn>
                <a:cxn ang="0">
                  <a:pos x="779" y="447"/>
                </a:cxn>
                <a:cxn ang="0">
                  <a:pos x="781" y="457"/>
                </a:cxn>
                <a:cxn ang="0">
                  <a:pos x="818" y="466"/>
                </a:cxn>
                <a:cxn ang="0">
                  <a:pos x="846" y="482"/>
                </a:cxn>
                <a:cxn ang="0">
                  <a:pos x="849" y="490"/>
                </a:cxn>
                <a:cxn ang="0">
                  <a:pos x="770" y="459"/>
                </a:cxn>
                <a:cxn ang="0">
                  <a:pos x="733" y="442"/>
                </a:cxn>
                <a:cxn ang="0">
                  <a:pos x="730" y="450"/>
                </a:cxn>
                <a:cxn ang="0">
                  <a:pos x="753" y="435"/>
                </a:cxn>
                <a:cxn ang="0">
                  <a:pos x="740" y="436"/>
                </a:cxn>
                <a:cxn ang="0">
                  <a:pos x="721" y="431"/>
                </a:cxn>
                <a:cxn ang="0">
                  <a:pos x="709" y="433"/>
                </a:cxn>
                <a:cxn ang="0">
                  <a:pos x="686" y="413"/>
                </a:cxn>
                <a:cxn ang="0">
                  <a:pos x="661" y="439"/>
                </a:cxn>
                <a:cxn ang="0">
                  <a:pos x="691" y="449"/>
                </a:cxn>
                <a:cxn ang="0">
                  <a:pos x="683" y="453"/>
                </a:cxn>
                <a:cxn ang="0">
                  <a:pos x="657" y="460"/>
                </a:cxn>
                <a:cxn ang="0">
                  <a:pos x="696" y="454"/>
                </a:cxn>
                <a:cxn ang="0">
                  <a:pos x="686" y="460"/>
                </a:cxn>
                <a:cxn ang="0">
                  <a:pos x="647" y="467"/>
                </a:cxn>
                <a:cxn ang="0">
                  <a:pos x="619" y="477"/>
                </a:cxn>
                <a:cxn ang="0">
                  <a:pos x="595" y="496"/>
                </a:cxn>
                <a:cxn ang="0">
                  <a:pos x="552" y="519"/>
                </a:cxn>
                <a:cxn ang="0">
                  <a:pos x="521" y="531"/>
                </a:cxn>
                <a:cxn ang="0">
                  <a:pos x="483" y="548"/>
                </a:cxn>
                <a:cxn ang="0">
                  <a:pos x="438" y="568"/>
                </a:cxn>
                <a:cxn ang="0">
                  <a:pos x="401" y="572"/>
                </a:cxn>
                <a:cxn ang="0">
                  <a:pos x="365" y="571"/>
                </a:cxn>
                <a:cxn ang="0">
                  <a:pos x="313" y="559"/>
                </a:cxn>
                <a:cxn ang="0">
                  <a:pos x="274" y="539"/>
                </a:cxn>
                <a:cxn ang="0">
                  <a:pos x="238" y="528"/>
                </a:cxn>
                <a:cxn ang="0">
                  <a:pos x="191" y="527"/>
                </a:cxn>
                <a:cxn ang="0">
                  <a:pos x="142" y="522"/>
                </a:cxn>
                <a:cxn ang="0">
                  <a:pos x="93" y="490"/>
                </a:cxn>
                <a:cxn ang="0">
                  <a:pos x="63" y="474"/>
                </a:cxn>
                <a:cxn ang="0">
                  <a:pos x="55" y="471"/>
                </a:cxn>
                <a:cxn ang="0">
                  <a:pos x="6" y="470"/>
                </a:cxn>
                <a:cxn ang="0">
                  <a:pos x="31" y="427"/>
                </a:cxn>
                <a:cxn ang="0">
                  <a:pos x="86" y="387"/>
                </a:cxn>
                <a:cxn ang="0">
                  <a:pos x="81" y="326"/>
                </a:cxn>
                <a:cxn ang="0">
                  <a:pos x="31" y="285"/>
                </a:cxn>
                <a:cxn ang="0">
                  <a:pos x="19" y="192"/>
                </a:cxn>
                <a:cxn ang="0">
                  <a:pos x="19" y="158"/>
                </a:cxn>
                <a:cxn ang="0">
                  <a:pos x="41" y="139"/>
                </a:cxn>
                <a:cxn ang="0">
                  <a:pos x="84" y="140"/>
                </a:cxn>
                <a:cxn ang="0">
                  <a:pos x="111" y="130"/>
                </a:cxn>
                <a:cxn ang="0">
                  <a:pos x="136" y="78"/>
                </a:cxn>
                <a:cxn ang="0">
                  <a:pos x="159" y="117"/>
                </a:cxn>
                <a:cxn ang="0">
                  <a:pos x="177" y="144"/>
                </a:cxn>
                <a:cxn ang="0">
                  <a:pos x="212" y="116"/>
                </a:cxn>
                <a:cxn ang="0">
                  <a:pos x="285" y="99"/>
                </a:cxn>
              </a:cxnLst>
              <a:rect l="0" t="0" r="r" b="b"/>
              <a:pathLst>
                <a:path w="874" h="578">
                  <a:moveTo>
                    <a:pt x="308" y="64"/>
                  </a:moveTo>
                  <a:lnTo>
                    <a:pt x="321" y="48"/>
                  </a:lnTo>
                  <a:lnTo>
                    <a:pt x="322" y="46"/>
                  </a:lnTo>
                  <a:lnTo>
                    <a:pt x="325" y="40"/>
                  </a:lnTo>
                  <a:lnTo>
                    <a:pt x="333" y="24"/>
                  </a:lnTo>
                  <a:lnTo>
                    <a:pt x="333" y="18"/>
                  </a:lnTo>
                  <a:lnTo>
                    <a:pt x="330" y="11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67" y="10"/>
                  </a:lnTo>
                  <a:lnTo>
                    <a:pt x="373" y="14"/>
                  </a:lnTo>
                  <a:lnTo>
                    <a:pt x="382" y="26"/>
                  </a:lnTo>
                  <a:lnTo>
                    <a:pt x="388" y="42"/>
                  </a:lnTo>
                  <a:lnTo>
                    <a:pt x="389" y="46"/>
                  </a:lnTo>
                  <a:lnTo>
                    <a:pt x="393" y="49"/>
                  </a:lnTo>
                  <a:lnTo>
                    <a:pt x="397" y="50"/>
                  </a:lnTo>
                  <a:lnTo>
                    <a:pt x="400" y="53"/>
                  </a:lnTo>
                  <a:lnTo>
                    <a:pt x="406" y="64"/>
                  </a:lnTo>
                  <a:lnTo>
                    <a:pt x="407" y="72"/>
                  </a:lnTo>
                  <a:lnTo>
                    <a:pt x="410" y="77"/>
                  </a:lnTo>
                  <a:lnTo>
                    <a:pt x="415" y="84"/>
                  </a:lnTo>
                  <a:lnTo>
                    <a:pt x="419" y="85"/>
                  </a:lnTo>
                  <a:lnTo>
                    <a:pt x="426" y="81"/>
                  </a:lnTo>
                  <a:lnTo>
                    <a:pt x="430" y="86"/>
                  </a:lnTo>
                  <a:lnTo>
                    <a:pt x="433" y="90"/>
                  </a:lnTo>
                  <a:lnTo>
                    <a:pt x="438" y="92"/>
                  </a:lnTo>
                  <a:lnTo>
                    <a:pt x="447" y="89"/>
                  </a:lnTo>
                  <a:lnTo>
                    <a:pt x="454" y="90"/>
                  </a:lnTo>
                  <a:lnTo>
                    <a:pt x="456" y="91"/>
                  </a:lnTo>
                  <a:lnTo>
                    <a:pt x="459" y="91"/>
                  </a:lnTo>
                  <a:lnTo>
                    <a:pt x="465" y="90"/>
                  </a:lnTo>
                  <a:lnTo>
                    <a:pt x="469" y="90"/>
                  </a:lnTo>
                  <a:lnTo>
                    <a:pt x="472" y="88"/>
                  </a:lnTo>
                  <a:lnTo>
                    <a:pt x="479" y="88"/>
                  </a:lnTo>
                  <a:lnTo>
                    <a:pt x="489" y="98"/>
                  </a:lnTo>
                  <a:lnTo>
                    <a:pt x="497" y="111"/>
                  </a:lnTo>
                  <a:lnTo>
                    <a:pt x="500" y="124"/>
                  </a:lnTo>
                  <a:lnTo>
                    <a:pt x="501" y="139"/>
                  </a:lnTo>
                  <a:lnTo>
                    <a:pt x="489" y="155"/>
                  </a:lnTo>
                  <a:lnTo>
                    <a:pt x="485" y="159"/>
                  </a:lnTo>
                  <a:lnTo>
                    <a:pt x="485" y="163"/>
                  </a:lnTo>
                  <a:lnTo>
                    <a:pt x="489" y="183"/>
                  </a:lnTo>
                  <a:lnTo>
                    <a:pt x="494" y="194"/>
                  </a:lnTo>
                  <a:lnTo>
                    <a:pt x="502" y="206"/>
                  </a:lnTo>
                  <a:lnTo>
                    <a:pt x="511" y="210"/>
                  </a:lnTo>
                  <a:lnTo>
                    <a:pt x="522" y="210"/>
                  </a:lnTo>
                  <a:lnTo>
                    <a:pt x="529" y="212"/>
                  </a:lnTo>
                  <a:lnTo>
                    <a:pt x="532" y="213"/>
                  </a:lnTo>
                  <a:lnTo>
                    <a:pt x="542" y="211"/>
                  </a:lnTo>
                  <a:lnTo>
                    <a:pt x="545" y="211"/>
                  </a:lnTo>
                  <a:lnTo>
                    <a:pt x="560" y="199"/>
                  </a:lnTo>
                  <a:lnTo>
                    <a:pt x="565" y="190"/>
                  </a:lnTo>
                  <a:lnTo>
                    <a:pt x="572" y="188"/>
                  </a:lnTo>
                  <a:lnTo>
                    <a:pt x="581" y="187"/>
                  </a:lnTo>
                  <a:lnTo>
                    <a:pt x="601" y="174"/>
                  </a:lnTo>
                  <a:lnTo>
                    <a:pt x="603" y="172"/>
                  </a:lnTo>
                  <a:lnTo>
                    <a:pt x="607" y="171"/>
                  </a:lnTo>
                  <a:lnTo>
                    <a:pt x="614" y="169"/>
                  </a:lnTo>
                  <a:lnTo>
                    <a:pt x="621" y="177"/>
                  </a:lnTo>
                  <a:lnTo>
                    <a:pt x="618" y="182"/>
                  </a:lnTo>
                  <a:lnTo>
                    <a:pt x="614" y="184"/>
                  </a:lnTo>
                  <a:lnTo>
                    <a:pt x="610" y="188"/>
                  </a:lnTo>
                  <a:lnTo>
                    <a:pt x="608" y="190"/>
                  </a:lnTo>
                  <a:lnTo>
                    <a:pt x="609" y="197"/>
                  </a:lnTo>
                  <a:lnTo>
                    <a:pt x="613" y="202"/>
                  </a:lnTo>
                  <a:lnTo>
                    <a:pt x="615" y="206"/>
                  </a:lnTo>
                  <a:lnTo>
                    <a:pt x="618" y="208"/>
                  </a:lnTo>
                  <a:lnTo>
                    <a:pt x="624" y="212"/>
                  </a:lnTo>
                  <a:lnTo>
                    <a:pt x="629" y="216"/>
                  </a:lnTo>
                  <a:lnTo>
                    <a:pt x="632" y="221"/>
                  </a:lnTo>
                  <a:lnTo>
                    <a:pt x="635" y="226"/>
                  </a:lnTo>
                  <a:lnTo>
                    <a:pt x="646" y="233"/>
                  </a:lnTo>
                  <a:lnTo>
                    <a:pt x="657" y="239"/>
                  </a:lnTo>
                  <a:lnTo>
                    <a:pt x="665" y="239"/>
                  </a:lnTo>
                  <a:lnTo>
                    <a:pt x="670" y="242"/>
                  </a:lnTo>
                  <a:lnTo>
                    <a:pt x="676" y="244"/>
                  </a:lnTo>
                  <a:lnTo>
                    <a:pt x="679" y="249"/>
                  </a:lnTo>
                  <a:lnTo>
                    <a:pt x="681" y="255"/>
                  </a:lnTo>
                  <a:lnTo>
                    <a:pt x="681" y="269"/>
                  </a:lnTo>
                  <a:lnTo>
                    <a:pt x="698" y="270"/>
                  </a:lnTo>
                  <a:lnTo>
                    <a:pt x="711" y="269"/>
                  </a:lnTo>
                  <a:lnTo>
                    <a:pt x="723" y="266"/>
                  </a:lnTo>
                  <a:lnTo>
                    <a:pt x="725" y="267"/>
                  </a:lnTo>
                  <a:lnTo>
                    <a:pt x="739" y="269"/>
                  </a:lnTo>
                  <a:lnTo>
                    <a:pt x="749" y="266"/>
                  </a:lnTo>
                  <a:lnTo>
                    <a:pt x="850" y="269"/>
                  </a:lnTo>
                  <a:lnTo>
                    <a:pt x="861" y="268"/>
                  </a:lnTo>
                  <a:lnTo>
                    <a:pt x="873" y="269"/>
                  </a:lnTo>
                  <a:lnTo>
                    <a:pt x="868" y="290"/>
                  </a:lnTo>
                  <a:lnTo>
                    <a:pt x="862" y="302"/>
                  </a:lnTo>
                  <a:lnTo>
                    <a:pt x="855" y="325"/>
                  </a:lnTo>
                  <a:lnTo>
                    <a:pt x="844" y="358"/>
                  </a:lnTo>
                  <a:lnTo>
                    <a:pt x="843" y="365"/>
                  </a:lnTo>
                  <a:lnTo>
                    <a:pt x="831" y="399"/>
                  </a:lnTo>
                  <a:lnTo>
                    <a:pt x="829" y="401"/>
                  </a:lnTo>
                  <a:lnTo>
                    <a:pt x="829" y="407"/>
                  </a:lnTo>
                  <a:lnTo>
                    <a:pt x="843" y="434"/>
                  </a:lnTo>
                  <a:lnTo>
                    <a:pt x="842" y="447"/>
                  </a:lnTo>
                  <a:lnTo>
                    <a:pt x="841" y="449"/>
                  </a:lnTo>
                  <a:lnTo>
                    <a:pt x="843" y="457"/>
                  </a:lnTo>
                  <a:lnTo>
                    <a:pt x="843" y="468"/>
                  </a:lnTo>
                  <a:lnTo>
                    <a:pt x="837" y="466"/>
                  </a:lnTo>
                  <a:lnTo>
                    <a:pt x="832" y="461"/>
                  </a:lnTo>
                  <a:lnTo>
                    <a:pt x="829" y="448"/>
                  </a:lnTo>
                  <a:lnTo>
                    <a:pt x="824" y="453"/>
                  </a:lnTo>
                  <a:lnTo>
                    <a:pt x="822" y="453"/>
                  </a:lnTo>
                  <a:lnTo>
                    <a:pt x="817" y="454"/>
                  </a:lnTo>
                  <a:lnTo>
                    <a:pt x="816" y="456"/>
                  </a:lnTo>
                  <a:lnTo>
                    <a:pt x="813" y="456"/>
                  </a:lnTo>
                  <a:lnTo>
                    <a:pt x="812" y="454"/>
                  </a:lnTo>
                  <a:lnTo>
                    <a:pt x="809" y="454"/>
                  </a:lnTo>
                  <a:lnTo>
                    <a:pt x="809" y="452"/>
                  </a:lnTo>
                  <a:lnTo>
                    <a:pt x="807" y="451"/>
                  </a:lnTo>
                  <a:lnTo>
                    <a:pt x="805" y="450"/>
                  </a:lnTo>
                  <a:lnTo>
                    <a:pt x="803" y="450"/>
                  </a:lnTo>
                  <a:lnTo>
                    <a:pt x="801" y="449"/>
                  </a:lnTo>
                  <a:lnTo>
                    <a:pt x="797" y="448"/>
                  </a:lnTo>
                  <a:lnTo>
                    <a:pt x="796" y="445"/>
                  </a:lnTo>
                  <a:lnTo>
                    <a:pt x="791" y="444"/>
                  </a:lnTo>
                  <a:lnTo>
                    <a:pt x="789" y="439"/>
                  </a:lnTo>
                  <a:lnTo>
                    <a:pt x="789" y="436"/>
                  </a:lnTo>
                  <a:lnTo>
                    <a:pt x="787" y="434"/>
                  </a:lnTo>
                  <a:lnTo>
                    <a:pt x="786" y="433"/>
                  </a:lnTo>
                  <a:lnTo>
                    <a:pt x="784" y="433"/>
                  </a:lnTo>
                  <a:lnTo>
                    <a:pt x="781" y="434"/>
                  </a:lnTo>
                  <a:lnTo>
                    <a:pt x="780" y="436"/>
                  </a:lnTo>
                  <a:lnTo>
                    <a:pt x="779" y="438"/>
                  </a:lnTo>
                  <a:lnTo>
                    <a:pt x="777" y="440"/>
                  </a:lnTo>
                  <a:lnTo>
                    <a:pt x="780" y="444"/>
                  </a:lnTo>
                  <a:lnTo>
                    <a:pt x="779" y="447"/>
                  </a:lnTo>
                  <a:lnTo>
                    <a:pt x="774" y="447"/>
                  </a:lnTo>
                  <a:lnTo>
                    <a:pt x="776" y="449"/>
                  </a:lnTo>
                  <a:lnTo>
                    <a:pt x="777" y="450"/>
                  </a:lnTo>
                  <a:lnTo>
                    <a:pt x="780" y="450"/>
                  </a:lnTo>
                  <a:lnTo>
                    <a:pt x="784" y="452"/>
                  </a:lnTo>
                  <a:lnTo>
                    <a:pt x="781" y="452"/>
                  </a:lnTo>
                  <a:lnTo>
                    <a:pt x="777" y="452"/>
                  </a:lnTo>
                  <a:lnTo>
                    <a:pt x="777" y="453"/>
                  </a:lnTo>
                  <a:lnTo>
                    <a:pt x="779" y="455"/>
                  </a:lnTo>
                  <a:lnTo>
                    <a:pt x="781" y="457"/>
                  </a:lnTo>
                  <a:lnTo>
                    <a:pt x="784" y="459"/>
                  </a:lnTo>
                  <a:lnTo>
                    <a:pt x="787" y="460"/>
                  </a:lnTo>
                  <a:lnTo>
                    <a:pt x="789" y="460"/>
                  </a:lnTo>
                  <a:lnTo>
                    <a:pt x="789" y="457"/>
                  </a:lnTo>
                  <a:lnTo>
                    <a:pt x="792" y="457"/>
                  </a:lnTo>
                  <a:lnTo>
                    <a:pt x="801" y="460"/>
                  </a:lnTo>
                  <a:lnTo>
                    <a:pt x="808" y="462"/>
                  </a:lnTo>
                  <a:lnTo>
                    <a:pt x="814" y="462"/>
                  </a:lnTo>
                  <a:lnTo>
                    <a:pt x="815" y="465"/>
                  </a:lnTo>
                  <a:lnTo>
                    <a:pt x="818" y="466"/>
                  </a:lnTo>
                  <a:lnTo>
                    <a:pt x="823" y="467"/>
                  </a:lnTo>
                  <a:lnTo>
                    <a:pt x="823" y="470"/>
                  </a:lnTo>
                  <a:lnTo>
                    <a:pt x="823" y="471"/>
                  </a:lnTo>
                  <a:lnTo>
                    <a:pt x="826" y="474"/>
                  </a:lnTo>
                  <a:lnTo>
                    <a:pt x="830" y="475"/>
                  </a:lnTo>
                  <a:lnTo>
                    <a:pt x="839" y="476"/>
                  </a:lnTo>
                  <a:lnTo>
                    <a:pt x="841" y="477"/>
                  </a:lnTo>
                  <a:lnTo>
                    <a:pt x="844" y="477"/>
                  </a:lnTo>
                  <a:lnTo>
                    <a:pt x="845" y="478"/>
                  </a:lnTo>
                  <a:lnTo>
                    <a:pt x="846" y="482"/>
                  </a:lnTo>
                  <a:lnTo>
                    <a:pt x="846" y="483"/>
                  </a:lnTo>
                  <a:lnTo>
                    <a:pt x="847" y="485"/>
                  </a:lnTo>
                  <a:lnTo>
                    <a:pt x="849" y="487"/>
                  </a:lnTo>
                  <a:lnTo>
                    <a:pt x="851" y="488"/>
                  </a:lnTo>
                  <a:lnTo>
                    <a:pt x="853" y="488"/>
                  </a:lnTo>
                  <a:lnTo>
                    <a:pt x="855" y="489"/>
                  </a:lnTo>
                  <a:lnTo>
                    <a:pt x="857" y="491"/>
                  </a:lnTo>
                  <a:lnTo>
                    <a:pt x="856" y="493"/>
                  </a:lnTo>
                  <a:lnTo>
                    <a:pt x="851" y="491"/>
                  </a:lnTo>
                  <a:lnTo>
                    <a:pt x="849" y="490"/>
                  </a:lnTo>
                  <a:lnTo>
                    <a:pt x="846" y="489"/>
                  </a:lnTo>
                  <a:lnTo>
                    <a:pt x="843" y="488"/>
                  </a:lnTo>
                  <a:lnTo>
                    <a:pt x="836" y="484"/>
                  </a:lnTo>
                  <a:lnTo>
                    <a:pt x="831" y="483"/>
                  </a:lnTo>
                  <a:lnTo>
                    <a:pt x="829" y="482"/>
                  </a:lnTo>
                  <a:lnTo>
                    <a:pt x="823" y="479"/>
                  </a:lnTo>
                  <a:lnTo>
                    <a:pt x="820" y="480"/>
                  </a:lnTo>
                  <a:lnTo>
                    <a:pt x="813" y="476"/>
                  </a:lnTo>
                  <a:lnTo>
                    <a:pt x="796" y="467"/>
                  </a:lnTo>
                  <a:lnTo>
                    <a:pt x="770" y="459"/>
                  </a:lnTo>
                  <a:lnTo>
                    <a:pt x="760" y="457"/>
                  </a:lnTo>
                  <a:lnTo>
                    <a:pt x="752" y="457"/>
                  </a:lnTo>
                  <a:lnTo>
                    <a:pt x="748" y="457"/>
                  </a:lnTo>
                  <a:lnTo>
                    <a:pt x="726" y="453"/>
                  </a:lnTo>
                  <a:lnTo>
                    <a:pt x="719" y="453"/>
                  </a:lnTo>
                  <a:lnTo>
                    <a:pt x="717" y="452"/>
                  </a:lnTo>
                  <a:lnTo>
                    <a:pt x="715" y="450"/>
                  </a:lnTo>
                  <a:lnTo>
                    <a:pt x="721" y="447"/>
                  </a:lnTo>
                  <a:lnTo>
                    <a:pt x="728" y="445"/>
                  </a:lnTo>
                  <a:lnTo>
                    <a:pt x="733" y="442"/>
                  </a:lnTo>
                  <a:lnTo>
                    <a:pt x="739" y="440"/>
                  </a:lnTo>
                  <a:lnTo>
                    <a:pt x="741" y="440"/>
                  </a:lnTo>
                  <a:lnTo>
                    <a:pt x="743" y="442"/>
                  </a:lnTo>
                  <a:lnTo>
                    <a:pt x="743" y="445"/>
                  </a:lnTo>
                  <a:lnTo>
                    <a:pt x="740" y="447"/>
                  </a:lnTo>
                  <a:lnTo>
                    <a:pt x="732" y="447"/>
                  </a:lnTo>
                  <a:lnTo>
                    <a:pt x="731" y="447"/>
                  </a:lnTo>
                  <a:lnTo>
                    <a:pt x="729" y="448"/>
                  </a:lnTo>
                  <a:lnTo>
                    <a:pt x="728" y="449"/>
                  </a:lnTo>
                  <a:lnTo>
                    <a:pt x="730" y="450"/>
                  </a:lnTo>
                  <a:lnTo>
                    <a:pt x="731" y="452"/>
                  </a:lnTo>
                  <a:lnTo>
                    <a:pt x="735" y="450"/>
                  </a:lnTo>
                  <a:lnTo>
                    <a:pt x="737" y="450"/>
                  </a:lnTo>
                  <a:lnTo>
                    <a:pt x="740" y="451"/>
                  </a:lnTo>
                  <a:lnTo>
                    <a:pt x="749" y="451"/>
                  </a:lnTo>
                  <a:lnTo>
                    <a:pt x="751" y="448"/>
                  </a:lnTo>
                  <a:lnTo>
                    <a:pt x="751" y="445"/>
                  </a:lnTo>
                  <a:lnTo>
                    <a:pt x="752" y="444"/>
                  </a:lnTo>
                  <a:lnTo>
                    <a:pt x="754" y="438"/>
                  </a:lnTo>
                  <a:lnTo>
                    <a:pt x="753" y="435"/>
                  </a:lnTo>
                  <a:lnTo>
                    <a:pt x="751" y="433"/>
                  </a:lnTo>
                  <a:lnTo>
                    <a:pt x="751" y="430"/>
                  </a:lnTo>
                  <a:lnTo>
                    <a:pt x="749" y="427"/>
                  </a:lnTo>
                  <a:lnTo>
                    <a:pt x="747" y="428"/>
                  </a:lnTo>
                  <a:lnTo>
                    <a:pt x="745" y="432"/>
                  </a:lnTo>
                  <a:lnTo>
                    <a:pt x="745" y="434"/>
                  </a:lnTo>
                  <a:lnTo>
                    <a:pt x="745" y="435"/>
                  </a:lnTo>
                  <a:lnTo>
                    <a:pt x="745" y="438"/>
                  </a:lnTo>
                  <a:lnTo>
                    <a:pt x="742" y="438"/>
                  </a:lnTo>
                  <a:lnTo>
                    <a:pt x="740" y="436"/>
                  </a:lnTo>
                  <a:lnTo>
                    <a:pt x="743" y="431"/>
                  </a:lnTo>
                  <a:lnTo>
                    <a:pt x="743" y="430"/>
                  </a:lnTo>
                  <a:lnTo>
                    <a:pt x="743" y="427"/>
                  </a:lnTo>
                  <a:lnTo>
                    <a:pt x="740" y="425"/>
                  </a:lnTo>
                  <a:lnTo>
                    <a:pt x="736" y="424"/>
                  </a:lnTo>
                  <a:lnTo>
                    <a:pt x="731" y="424"/>
                  </a:lnTo>
                  <a:lnTo>
                    <a:pt x="730" y="423"/>
                  </a:lnTo>
                  <a:lnTo>
                    <a:pt x="727" y="423"/>
                  </a:lnTo>
                  <a:lnTo>
                    <a:pt x="722" y="430"/>
                  </a:lnTo>
                  <a:lnTo>
                    <a:pt x="721" y="431"/>
                  </a:lnTo>
                  <a:lnTo>
                    <a:pt x="719" y="434"/>
                  </a:lnTo>
                  <a:lnTo>
                    <a:pt x="716" y="437"/>
                  </a:lnTo>
                  <a:lnTo>
                    <a:pt x="713" y="437"/>
                  </a:lnTo>
                  <a:lnTo>
                    <a:pt x="711" y="438"/>
                  </a:lnTo>
                  <a:lnTo>
                    <a:pt x="710" y="440"/>
                  </a:lnTo>
                  <a:lnTo>
                    <a:pt x="708" y="443"/>
                  </a:lnTo>
                  <a:lnTo>
                    <a:pt x="705" y="444"/>
                  </a:lnTo>
                  <a:lnTo>
                    <a:pt x="703" y="442"/>
                  </a:lnTo>
                  <a:lnTo>
                    <a:pt x="705" y="435"/>
                  </a:lnTo>
                  <a:lnTo>
                    <a:pt x="709" y="433"/>
                  </a:lnTo>
                  <a:lnTo>
                    <a:pt x="709" y="430"/>
                  </a:lnTo>
                  <a:lnTo>
                    <a:pt x="706" y="428"/>
                  </a:lnTo>
                  <a:lnTo>
                    <a:pt x="703" y="428"/>
                  </a:lnTo>
                  <a:lnTo>
                    <a:pt x="701" y="426"/>
                  </a:lnTo>
                  <a:lnTo>
                    <a:pt x="698" y="421"/>
                  </a:lnTo>
                  <a:lnTo>
                    <a:pt x="697" y="418"/>
                  </a:lnTo>
                  <a:lnTo>
                    <a:pt x="697" y="416"/>
                  </a:lnTo>
                  <a:lnTo>
                    <a:pt x="691" y="413"/>
                  </a:lnTo>
                  <a:lnTo>
                    <a:pt x="688" y="413"/>
                  </a:lnTo>
                  <a:lnTo>
                    <a:pt x="686" y="413"/>
                  </a:lnTo>
                  <a:lnTo>
                    <a:pt x="681" y="414"/>
                  </a:lnTo>
                  <a:lnTo>
                    <a:pt x="678" y="417"/>
                  </a:lnTo>
                  <a:lnTo>
                    <a:pt x="675" y="422"/>
                  </a:lnTo>
                  <a:lnTo>
                    <a:pt x="673" y="430"/>
                  </a:lnTo>
                  <a:lnTo>
                    <a:pt x="673" y="431"/>
                  </a:lnTo>
                  <a:lnTo>
                    <a:pt x="670" y="434"/>
                  </a:lnTo>
                  <a:lnTo>
                    <a:pt x="669" y="436"/>
                  </a:lnTo>
                  <a:lnTo>
                    <a:pt x="666" y="436"/>
                  </a:lnTo>
                  <a:lnTo>
                    <a:pt x="663" y="437"/>
                  </a:lnTo>
                  <a:lnTo>
                    <a:pt x="661" y="439"/>
                  </a:lnTo>
                  <a:lnTo>
                    <a:pt x="659" y="442"/>
                  </a:lnTo>
                  <a:lnTo>
                    <a:pt x="659" y="444"/>
                  </a:lnTo>
                  <a:lnTo>
                    <a:pt x="661" y="447"/>
                  </a:lnTo>
                  <a:lnTo>
                    <a:pt x="664" y="448"/>
                  </a:lnTo>
                  <a:lnTo>
                    <a:pt x="667" y="449"/>
                  </a:lnTo>
                  <a:lnTo>
                    <a:pt x="668" y="449"/>
                  </a:lnTo>
                  <a:lnTo>
                    <a:pt x="673" y="450"/>
                  </a:lnTo>
                  <a:lnTo>
                    <a:pt x="683" y="450"/>
                  </a:lnTo>
                  <a:lnTo>
                    <a:pt x="686" y="449"/>
                  </a:lnTo>
                  <a:lnTo>
                    <a:pt x="691" y="449"/>
                  </a:lnTo>
                  <a:lnTo>
                    <a:pt x="696" y="448"/>
                  </a:lnTo>
                  <a:lnTo>
                    <a:pt x="697" y="445"/>
                  </a:lnTo>
                  <a:lnTo>
                    <a:pt x="701" y="446"/>
                  </a:lnTo>
                  <a:lnTo>
                    <a:pt x="702" y="447"/>
                  </a:lnTo>
                  <a:lnTo>
                    <a:pt x="699" y="450"/>
                  </a:lnTo>
                  <a:lnTo>
                    <a:pt x="696" y="452"/>
                  </a:lnTo>
                  <a:lnTo>
                    <a:pt x="692" y="452"/>
                  </a:lnTo>
                  <a:lnTo>
                    <a:pt x="688" y="452"/>
                  </a:lnTo>
                  <a:lnTo>
                    <a:pt x="684" y="452"/>
                  </a:lnTo>
                  <a:lnTo>
                    <a:pt x="683" y="453"/>
                  </a:lnTo>
                  <a:lnTo>
                    <a:pt x="674" y="453"/>
                  </a:lnTo>
                  <a:lnTo>
                    <a:pt x="671" y="452"/>
                  </a:lnTo>
                  <a:lnTo>
                    <a:pt x="661" y="452"/>
                  </a:lnTo>
                  <a:lnTo>
                    <a:pt x="659" y="451"/>
                  </a:lnTo>
                  <a:lnTo>
                    <a:pt x="657" y="451"/>
                  </a:lnTo>
                  <a:lnTo>
                    <a:pt x="654" y="452"/>
                  </a:lnTo>
                  <a:lnTo>
                    <a:pt x="652" y="454"/>
                  </a:lnTo>
                  <a:lnTo>
                    <a:pt x="652" y="459"/>
                  </a:lnTo>
                  <a:lnTo>
                    <a:pt x="655" y="459"/>
                  </a:lnTo>
                  <a:lnTo>
                    <a:pt x="657" y="460"/>
                  </a:lnTo>
                  <a:lnTo>
                    <a:pt x="659" y="460"/>
                  </a:lnTo>
                  <a:lnTo>
                    <a:pt x="673" y="457"/>
                  </a:lnTo>
                  <a:lnTo>
                    <a:pt x="675" y="457"/>
                  </a:lnTo>
                  <a:lnTo>
                    <a:pt x="677" y="457"/>
                  </a:lnTo>
                  <a:lnTo>
                    <a:pt x="681" y="457"/>
                  </a:lnTo>
                  <a:lnTo>
                    <a:pt x="683" y="457"/>
                  </a:lnTo>
                  <a:lnTo>
                    <a:pt x="690" y="457"/>
                  </a:lnTo>
                  <a:lnTo>
                    <a:pt x="692" y="456"/>
                  </a:lnTo>
                  <a:lnTo>
                    <a:pt x="695" y="454"/>
                  </a:lnTo>
                  <a:lnTo>
                    <a:pt x="696" y="454"/>
                  </a:lnTo>
                  <a:lnTo>
                    <a:pt x="700" y="455"/>
                  </a:lnTo>
                  <a:lnTo>
                    <a:pt x="703" y="455"/>
                  </a:lnTo>
                  <a:lnTo>
                    <a:pt x="705" y="456"/>
                  </a:lnTo>
                  <a:lnTo>
                    <a:pt x="709" y="455"/>
                  </a:lnTo>
                  <a:lnTo>
                    <a:pt x="711" y="454"/>
                  </a:lnTo>
                  <a:lnTo>
                    <a:pt x="711" y="457"/>
                  </a:lnTo>
                  <a:lnTo>
                    <a:pt x="701" y="459"/>
                  </a:lnTo>
                  <a:lnTo>
                    <a:pt x="695" y="459"/>
                  </a:lnTo>
                  <a:lnTo>
                    <a:pt x="690" y="460"/>
                  </a:lnTo>
                  <a:lnTo>
                    <a:pt x="686" y="460"/>
                  </a:lnTo>
                  <a:lnTo>
                    <a:pt x="680" y="462"/>
                  </a:lnTo>
                  <a:lnTo>
                    <a:pt x="677" y="462"/>
                  </a:lnTo>
                  <a:lnTo>
                    <a:pt x="672" y="463"/>
                  </a:lnTo>
                  <a:lnTo>
                    <a:pt x="667" y="463"/>
                  </a:lnTo>
                  <a:lnTo>
                    <a:pt x="665" y="464"/>
                  </a:lnTo>
                  <a:lnTo>
                    <a:pt x="663" y="466"/>
                  </a:lnTo>
                  <a:lnTo>
                    <a:pt x="659" y="466"/>
                  </a:lnTo>
                  <a:lnTo>
                    <a:pt x="656" y="466"/>
                  </a:lnTo>
                  <a:lnTo>
                    <a:pt x="649" y="466"/>
                  </a:lnTo>
                  <a:lnTo>
                    <a:pt x="647" y="467"/>
                  </a:lnTo>
                  <a:lnTo>
                    <a:pt x="640" y="467"/>
                  </a:lnTo>
                  <a:lnTo>
                    <a:pt x="637" y="468"/>
                  </a:lnTo>
                  <a:lnTo>
                    <a:pt x="634" y="468"/>
                  </a:lnTo>
                  <a:lnTo>
                    <a:pt x="631" y="468"/>
                  </a:lnTo>
                  <a:lnTo>
                    <a:pt x="627" y="469"/>
                  </a:lnTo>
                  <a:lnTo>
                    <a:pt x="624" y="470"/>
                  </a:lnTo>
                  <a:lnTo>
                    <a:pt x="626" y="472"/>
                  </a:lnTo>
                  <a:lnTo>
                    <a:pt x="624" y="474"/>
                  </a:lnTo>
                  <a:lnTo>
                    <a:pt x="623" y="476"/>
                  </a:lnTo>
                  <a:lnTo>
                    <a:pt x="619" y="477"/>
                  </a:lnTo>
                  <a:lnTo>
                    <a:pt x="617" y="477"/>
                  </a:lnTo>
                  <a:lnTo>
                    <a:pt x="613" y="478"/>
                  </a:lnTo>
                  <a:lnTo>
                    <a:pt x="613" y="482"/>
                  </a:lnTo>
                  <a:lnTo>
                    <a:pt x="611" y="483"/>
                  </a:lnTo>
                  <a:lnTo>
                    <a:pt x="606" y="483"/>
                  </a:lnTo>
                  <a:lnTo>
                    <a:pt x="605" y="484"/>
                  </a:lnTo>
                  <a:lnTo>
                    <a:pt x="605" y="490"/>
                  </a:lnTo>
                  <a:lnTo>
                    <a:pt x="600" y="493"/>
                  </a:lnTo>
                  <a:lnTo>
                    <a:pt x="597" y="494"/>
                  </a:lnTo>
                  <a:lnTo>
                    <a:pt x="595" y="496"/>
                  </a:lnTo>
                  <a:lnTo>
                    <a:pt x="593" y="496"/>
                  </a:lnTo>
                  <a:lnTo>
                    <a:pt x="589" y="500"/>
                  </a:lnTo>
                  <a:lnTo>
                    <a:pt x="588" y="502"/>
                  </a:lnTo>
                  <a:lnTo>
                    <a:pt x="588" y="504"/>
                  </a:lnTo>
                  <a:lnTo>
                    <a:pt x="589" y="506"/>
                  </a:lnTo>
                  <a:lnTo>
                    <a:pt x="588" y="508"/>
                  </a:lnTo>
                  <a:lnTo>
                    <a:pt x="580" y="510"/>
                  </a:lnTo>
                  <a:lnTo>
                    <a:pt x="571" y="514"/>
                  </a:lnTo>
                  <a:lnTo>
                    <a:pt x="555" y="519"/>
                  </a:lnTo>
                  <a:lnTo>
                    <a:pt x="552" y="519"/>
                  </a:lnTo>
                  <a:lnTo>
                    <a:pt x="550" y="520"/>
                  </a:lnTo>
                  <a:lnTo>
                    <a:pt x="548" y="520"/>
                  </a:lnTo>
                  <a:lnTo>
                    <a:pt x="547" y="521"/>
                  </a:lnTo>
                  <a:lnTo>
                    <a:pt x="539" y="524"/>
                  </a:lnTo>
                  <a:lnTo>
                    <a:pt x="535" y="524"/>
                  </a:lnTo>
                  <a:lnTo>
                    <a:pt x="532" y="528"/>
                  </a:lnTo>
                  <a:lnTo>
                    <a:pt x="529" y="529"/>
                  </a:lnTo>
                  <a:lnTo>
                    <a:pt x="527" y="530"/>
                  </a:lnTo>
                  <a:lnTo>
                    <a:pt x="524" y="530"/>
                  </a:lnTo>
                  <a:lnTo>
                    <a:pt x="521" y="531"/>
                  </a:lnTo>
                  <a:lnTo>
                    <a:pt x="519" y="533"/>
                  </a:lnTo>
                  <a:lnTo>
                    <a:pt x="517" y="535"/>
                  </a:lnTo>
                  <a:lnTo>
                    <a:pt x="512" y="536"/>
                  </a:lnTo>
                  <a:lnTo>
                    <a:pt x="511" y="536"/>
                  </a:lnTo>
                  <a:lnTo>
                    <a:pt x="506" y="540"/>
                  </a:lnTo>
                  <a:lnTo>
                    <a:pt x="501" y="543"/>
                  </a:lnTo>
                  <a:lnTo>
                    <a:pt x="496" y="544"/>
                  </a:lnTo>
                  <a:lnTo>
                    <a:pt x="494" y="544"/>
                  </a:lnTo>
                  <a:lnTo>
                    <a:pt x="489" y="546"/>
                  </a:lnTo>
                  <a:lnTo>
                    <a:pt x="483" y="548"/>
                  </a:lnTo>
                  <a:lnTo>
                    <a:pt x="478" y="548"/>
                  </a:lnTo>
                  <a:lnTo>
                    <a:pt x="475" y="549"/>
                  </a:lnTo>
                  <a:lnTo>
                    <a:pt x="472" y="551"/>
                  </a:lnTo>
                  <a:lnTo>
                    <a:pt x="470" y="552"/>
                  </a:lnTo>
                  <a:lnTo>
                    <a:pt x="466" y="554"/>
                  </a:lnTo>
                  <a:lnTo>
                    <a:pt x="463" y="557"/>
                  </a:lnTo>
                  <a:lnTo>
                    <a:pt x="457" y="560"/>
                  </a:lnTo>
                  <a:lnTo>
                    <a:pt x="448" y="568"/>
                  </a:lnTo>
                  <a:lnTo>
                    <a:pt x="446" y="569"/>
                  </a:lnTo>
                  <a:lnTo>
                    <a:pt x="438" y="568"/>
                  </a:lnTo>
                  <a:lnTo>
                    <a:pt x="434" y="570"/>
                  </a:lnTo>
                  <a:lnTo>
                    <a:pt x="430" y="571"/>
                  </a:lnTo>
                  <a:lnTo>
                    <a:pt x="427" y="570"/>
                  </a:lnTo>
                  <a:lnTo>
                    <a:pt x="425" y="571"/>
                  </a:lnTo>
                  <a:lnTo>
                    <a:pt x="420" y="571"/>
                  </a:lnTo>
                  <a:lnTo>
                    <a:pt x="416" y="570"/>
                  </a:lnTo>
                  <a:lnTo>
                    <a:pt x="413" y="570"/>
                  </a:lnTo>
                  <a:lnTo>
                    <a:pt x="407" y="571"/>
                  </a:lnTo>
                  <a:lnTo>
                    <a:pt x="403" y="570"/>
                  </a:lnTo>
                  <a:lnTo>
                    <a:pt x="401" y="572"/>
                  </a:lnTo>
                  <a:lnTo>
                    <a:pt x="395" y="575"/>
                  </a:lnTo>
                  <a:lnTo>
                    <a:pt x="393" y="576"/>
                  </a:lnTo>
                  <a:lnTo>
                    <a:pt x="390" y="577"/>
                  </a:lnTo>
                  <a:lnTo>
                    <a:pt x="385" y="577"/>
                  </a:lnTo>
                  <a:lnTo>
                    <a:pt x="382" y="576"/>
                  </a:lnTo>
                  <a:lnTo>
                    <a:pt x="381" y="576"/>
                  </a:lnTo>
                  <a:lnTo>
                    <a:pt x="378" y="577"/>
                  </a:lnTo>
                  <a:lnTo>
                    <a:pt x="377" y="576"/>
                  </a:lnTo>
                  <a:lnTo>
                    <a:pt x="374" y="574"/>
                  </a:lnTo>
                  <a:lnTo>
                    <a:pt x="365" y="571"/>
                  </a:lnTo>
                  <a:lnTo>
                    <a:pt x="359" y="568"/>
                  </a:lnTo>
                  <a:lnTo>
                    <a:pt x="357" y="568"/>
                  </a:lnTo>
                  <a:lnTo>
                    <a:pt x="355" y="567"/>
                  </a:lnTo>
                  <a:lnTo>
                    <a:pt x="349" y="564"/>
                  </a:lnTo>
                  <a:lnTo>
                    <a:pt x="345" y="564"/>
                  </a:lnTo>
                  <a:lnTo>
                    <a:pt x="337" y="564"/>
                  </a:lnTo>
                  <a:lnTo>
                    <a:pt x="332" y="564"/>
                  </a:lnTo>
                  <a:lnTo>
                    <a:pt x="328" y="565"/>
                  </a:lnTo>
                  <a:lnTo>
                    <a:pt x="318" y="559"/>
                  </a:lnTo>
                  <a:lnTo>
                    <a:pt x="313" y="559"/>
                  </a:lnTo>
                  <a:lnTo>
                    <a:pt x="307" y="557"/>
                  </a:lnTo>
                  <a:lnTo>
                    <a:pt x="303" y="556"/>
                  </a:lnTo>
                  <a:lnTo>
                    <a:pt x="295" y="554"/>
                  </a:lnTo>
                  <a:lnTo>
                    <a:pt x="293" y="553"/>
                  </a:lnTo>
                  <a:lnTo>
                    <a:pt x="292" y="550"/>
                  </a:lnTo>
                  <a:lnTo>
                    <a:pt x="290" y="549"/>
                  </a:lnTo>
                  <a:lnTo>
                    <a:pt x="289" y="548"/>
                  </a:lnTo>
                  <a:lnTo>
                    <a:pt x="285" y="546"/>
                  </a:lnTo>
                  <a:lnTo>
                    <a:pt x="277" y="541"/>
                  </a:lnTo>
                  <a:lnTo>
                    <a:pt x="274" y="539"/>
                  </a:lnTo>
                  <a:lnTo>
                    <a:pt x="268" y="535"/>
                  </a:lnTo>
                  <a:lnTo>
                    <a:pt x="265" y="534"/>
                  </a:lnTo>
                  <a:lnTo>
                    <a:pt x="263" y="533"/>
                  </a:lnTo>
                  <a:lnTo>
                    <a:pt x="257" y="531"/>
                  </a:lnTo>
                  <a:lnTo>
                    <a:pt x="256" y="531"/>
                  </a:lnTo>
                  <a:lnTo>
                    <a:pt x="253" y="530"/>
                  </a:lnTo>
                  <a:lnTo>
                    <a:pt x="250" y="530"/>
                  </a:lnTo>
                  <a:lnTo>
                    <a:pt x="243" y="530"/>
                  </a:lnTo>
                  <a:lnTo>
                    <a:pt x="242" y="529"/>
                  </a:lnTo>
                  <a:lnTo>
                    <a:pt x="238" y="528"/>
                  </a:lnTo>
                  <a:lnTo>
                    <a:pt x="230" y="527"/>
                  </a:lnTo>
                  <a:lnTo>
                    <a:pt x="227" y="530"/>
                  </a:lnTo>
                  <a:lnTo>
                    <a:pt x="223" y="530"/>
                  </a:lnTo>
                  <a:lnTo>
                    <a:pt x="220" y="530"/>
                  </a:lnTo>
                  <a:lnTo>
                    <a:pt x="216" y="528"/>
                  </a:lnTo>
                  <a:lnTo>
                    <a:pt x="205" y="528"/>
                  </a:lnTo>
                  <a:lnTo>
                    <a:pt x="201" y="527"/>
                  </a:lnTo>
                  <a:lnTo>
                    <a:pt x="198" y="527"/>
                  </a:lnTo>
                  <a:lnTo>
                    <a:pt x="193" y="525"/>
                  </a:lnTo>
                  <a:lnTo>
                    <a:pt x="191" y="527"/>
                  </a:lnTo>
                  <a:lnTo>
                    <a:pt x="177" y="524"/>
                  </a:lnTo>
                  <a:lnTo>
                    <a:pt x="173" y="524"/>
                  </a:lnTo>
                  <a:lnTo>
                    <a:pt x="171" y="524"/>
                  </a:lnTo>
                  <a:lnTo>
                    <a:pt x="165" y="527"/>
                  </a:lnTo>
                  <a:lnTo>
                    <a:pt x="163" y="525"/>
                  </a:lnTo>
                  <a:lnTo>
                    <a:pt x="160" y="525"/>
                  </a:lnTo>
                  <a:lnTo>
                    <a:pt x="154" y="524"/>
                  </a:lnTo>
                  <a:lnTo>
                    <a:pt x="147" y="524"/>
                  </a:lnTo>
                  <a:lnTo>
                    <a:pt x="143" y="522"/>
                  </a:lnTo>
                  <a:lnTo>
                    <a:pt x="142" y="522"/>
                  </a:lnTo>
                  <a:lnTo>
                    <a:pt x="138" y="517"/>
                  </a:lnTo>
                  <a:lnTo>
                    <a:pt x="133" y="515"/>
                  </a:lnTo>
                  <a:lnTo>
                    <a:pt x="131" y="515"/>
                  </a:lnTo>
                  <a:lnTo>
                    <a:pt x="117" y="507"/>
                  </a:lnTo>
                  <a:lnTo>
                    <a:pt x="114" y="505"/>
                  </a:lnTo>
                  <a:lnTo>
                    <a:pt x="113" y="504"/>
                  </a:lnTo>
                  <a:lnTo>
                    <a:pt x="103" y="497"/>
                  </a:lnTo>
                  <a:lnTo>
                    <a:pt x="102" y="496"/>
                  </a:lnTo>
                  <a:lnTo>
                    <a:pt x="100" y="494"/>
                  </a:lnTo>
                  <a:lnTo>
                    <a:pt x="93" y="490"/>
                  </a:lnTo>
                  <a:lnTo>
                    <a:pt x="85" y="486"/>
                  </a:lnTo>
                  <a:lnTo>
                    <a:pt x="84" y="484"/>
                  </a:lnTo>
                  <a:lnTo>
                    <a:pt x="81" y="483"/>
                  </a:lnTo>
                  <a:lnTo>
                    <a:pt x="75" y="480"/>
                  </a:lnTo>
                  <a:lnTo>
                    <a:pt x="72" y="477"/>
                  </a:lnTo>
                  <a:lnTo>
                    <a:pt x="71" y="476"/>
                  </a:lnTo>
                  <a:lnTo>
                    <a:pt x="68" y="476"/>
                  </a:lnTo>
                  <a:lnTo>
                    <a:pt x="63" y="476"/>
                  </a:lnTo>
                  <a:lnTo>
                    <a:pt x="60" y="474"/>
                  </a:lnTo>
                  <a:lnTo>
                    <a:pt x="63" y="474"/>
                  </a:lnTo>
                  <a:lnTo>
                    <a:pt x="65" y="474"/>
                  </a:lnTo>
                  <a:lnTo>
                    <a:pt x="68" y="474"/>
                  </a:lnTo>
                  <a:lnTo>
                    <a:pt x="73" y="474"/>
                  </a:lnTo>
                  <a:lnTo>
                    <a:pt x="71" y="472"/>
                  </a:lnTo>
                  <a:lnTo>
                    <a:pt x="68" y="473"/>
                  </a:lnTo>
                  <a:lnTo>
                    <a:pt x="65" y="471"/>
                  </a:lnTo>
                  <a:lnTo>
                    <a:pt x="60" y="471"/>
                  </a:lnTo>
                  <a:lnTo>
                    <a:pt x="57" y="470"/>
                  </a:lnTo>
                  <a:lnTo>
                    <a:pt x="55" y="468"/>
                  </a:lnTo>
                  <a:lnTo>
                    <a:pt x="55" y="471"/>
                  </a:lnTo>
                  <a:lnTo>
                    <a:pt x="54" y="474"/>
                  </a:lnTo>
                  <a:lnTo>
                    <a:pt x="49" y="474"/>
                  </a:lnTo>
                  <a:lnTo>
                    <a:pt x="47" y="472"/>
                  </a:lnTo>
                  <a:lnTo>
                    <a:pt x="43" y="471"/>
                  </a:lnTo>
                  <a:lnTo>
                    <a:pt x="40" y="473"/>
                  </a:lnTo>
                  <a:lnTo>
                    <a:pt x="33" y="473"/>
                  </a:lnTo>
                  <a:lnTo>
                    <a:pt x="24" y="473"/>
                  </a:lnTo>
                  <a:lnTo>
                    <a:pt x="20" y="472"/>
                  </a:lnTo>
                  <a:lnTo>
                    <a:pt x="15" y="470"/>
                  </a:lnTo>
                  <a:lnTo>
                    <a:pt x="6" y="470"/>
                  </a:lnTo>
                  <a:lnTo>
                    <a:pt x="0" y="473"/>
                  </a:lnTo>
                  <a:lnTo>
                    <a:pt x="0" y="471"/>
                  </a:lnTo>
                  <a:lnTo>
                    <a:pt x="1" y="468"/>
                  </a:lnTo>
                  <a:lnTo>
                    <a:pt x="3" y="463"/>
                  </a:lnTo>
                  <a:lnTo>
                    <a:pt x="14" y="454"/>
                  </a:lnTo>
                  <a:lnTo>
                    <a:pt x="20" y="448"/>
                  </a:lnTo>
                  <a:lnTo>
                    <a:pt x="25" y="440"/>
                  </a:lnTo>
                  <a:lnTo>
                    <a:pt x="28" y="432"/>
                  </a:lnTo>
                  <a:lnTo>
                    <a:pt x="28" y="428"/>
                  </a:lnTo>
                  <a:lnTo>
                    <a:pt x="31" y="427"/>
                  </a:lnTo>
                  <a:lnTo>
                    <a:pt x="36" y="427"/>
                  </a:lnTo>
                  <a:lnTo>
                    <a:pt x="49" y="418"/>
                  </a:lnTo>
                  <a:lnTo>
                    <a:pt x="61" y="408"/>
                  </a:lnTo>
                  <a:lnTo>
                    <a:pt x="64" y="407"/>
                  </a:lnTo>
                  <a:lnTo>
                    <a:pt x="66" y="402"/>
                  </a:lnTo>
                  <a:lnTo>
                    <a:pt x="72" y="396"/>
                  </a:lnTo>
                  <a:lnTo>
                    <a:pt x="76" y="395"/>
                  </a:lnTo>
                  <a:lnTo>
                    <a:pt x="79" y="393"/>
                  </a:lnTo>
                  <a:lnTo>
                    <a:pt x="83" y="389"/>
                  </a:lnTo>
                  <a:lnTo>
                    <a:pt x="86" y="387"/>
                  </a:lnTo>
                  <a:lnTo>
                    <a:pt x="89" y="384"/>
                  </a:lnTo>
                  <a:lnTo>
                    <a:pt x="91" y="376"/>
                  </a:lnTo>
                  <a:lnTo>
                    <a:pt x="89" y="369"/>
                  </a:lnTo>
                  <a:lnTo>
                    <a:pt x="85" y="364"/>
                  </a:lnTo>
                  <a:lnTo>
                    <a:pt x="85" y="360"/>
                  </a:lnTo>
                  <a:lnTo>
                    <a:pt x="84" y="355"/>
                  </a:lnTo>
                  <a:lnTo>
                    <a:pt x="83" y="352"/>
                  </a:lnTo>
                  <a:lnTo>
                    <a:pt x="84" y="343"/>
                  </a:lnTo>
                  <a:lnTo>
                    <a:pt x="84" y="335"/>
                  </a:lnTo>
                  <a:lnTo>
                    <a:pt x="81" y="326"/>
                  </a:lnTo>
                  <a:lnTo>
                    <a:pt x="76" y="322"/>
                  </a:lnTo>
                  <a:lnTo>
                    <a:pt x="65" y="320"/>
                  </a:lnTo>
                  <a:lnTo>
                    <a:pt x="61" y="314"/>
                  </a:lnTo>
                  <a:lnTo>
                    <a:pt x="54" y="307"/>
                  </a:lnTo>
                  <a:lnTo>
                    <a:pt x="48" y="300"/>
                  </a:lnTo>
                  <a:lnTo>
                    <a:pt x="46" y="298"/>
                  </a:lnTo>
                  <a:lnTo>
                    <a:pt x="43" y="298"/>
                  </a:lnTo>
                  <a:lnTo>
                    <a:pt x="33" y="292"/>
                  </a:lnTo>
                  <a:lnTo>
                    <a:pt x="33" y="288"/>
                  </a:lnTo>
                  <a:lnTo>
                    <a:pt x="31" y="285"/>
                  </a:lnTo>
                  <a:lnTo>
                    <a:pt x="28" y="273"/>
                  </a:lnTo>
                  <a:lnTo>
                    <a:pt x="25" y="263"/>
                  </a:lnTo>
                  <a:lnTo>
                    <a:pt x="22" y="259"/>
                  </a:lnTo>
                  <a:lnTo>
                    <a:pt x="17" y="254"/>
                  </a:lnTo>
                  <a:lnTo>
                    <a:pt x="15" y="248"/>
                  </a:lnTo>
                  <a:lnTo>
                    <a:pt x="17" y="232"/>
                  </a:lnTo>
                  <a:lnTo>
                    <a:pt x="17" y="230"/>
                  </a:lnTo>
                  <a:lnTo>
                    <a:pt x="17" y="225"/>
                  </a:lnTo>
                  <a:lnTo>
                    <a:pt x="17" y="211"/>
                  </a:lnTo>
                  <a:lnTo>
                    <a:pt x="19" y="192"/>
                  </a:lnTo>
                  <a:lnTo>
                    <a:pt x="19" y="182"/>
                  </a:lnTo>
                  <a:lnTo>
                    <a:pt x="17" y="174"/>
                  </a:lnTo>
                  <a:lnTo>
                    <a:pt x="17" y="171"/>
                  </a:lnTo>
                  <a:lnTo>
                    <a:pt x="12" y="163"/>
                  </a:lnTo>
                  <a:lnTo>
                    <a:pt x="6" y="159"/>
                  </a:lnTo>
                  <a:lnTo>
                    <a:pt x="11" y="158"/>
                  </a:lnTo>
                  <a:lnTo>
                    <a:pt x="14" y="154"/>
                  </a:lnTo>
                  <a:lnTo>
                    <a:pt x="14" y="158"/>
                  </a:lnTo>
                  <a:lnTo>
                    <a:pt x="17" y="159"/>
                  </a:lnTo>
                  <a:lnTo>
                    <a:pt x="19" y="158"/>
                  </a:lnTo>
                  <a:lnTo>
                    <a:pt x="20" y="157"/>
                  </a:lnTo>
                  <a:lnTo>
                    <a:pt x="23" y="150"/>
                  </a:lnTo>
                  <a:lnTo>
                    <a:pt x="28" y="153"/>
                  </a:lnTo>
                  <a:lnTo>
                    <a:pt x="28" y="158"/>
                  </a:lnTo>
                  <a:lnTo>
                    <a:pt x="30" y="158"/>
                  </a:lnTo>
                  <a:lnTo>
                    <a:pt x="33" y="165"/>
                  </a:lnTo>
                  <a:lnTo>
                    <a:pt x="36" y="162"/>
                  </a:lnTo>
                  <a:lnTo>
                    <a:pt x="36" y="145"/>
                  </a:lnTo>
                  <a:lnTo>
                    <a:pt x="39" y="140"/>
                  </a:lnTo>
                  <a:lnTo>
                    <a:pt x="41" y="139"/>
                  </a:lnTo>
                  <a:lnTo>
                    <a:pt x="45" y="140"/>
                  </a:lnTo>
                  <a:lnTo>
                    <a:pt x="50" y="141"/>
                  </a:lnTo>
                  <a:lnTo>
                    <a:pt x="55" y="140"/>
                  </a:lnTo>
                  <a:lnTo>
                    <a:pt x="59" y="140"/>
                  </a:lnTo>
                  <a:lnTo>
                    <a:pt x="63" y="139"/>
                  </a:lnTo>
                  <a:lnTo>
                    <a:pt x="68" y="140"/>
                  </a:lnTo>
                  <a:lnTo>
                    <a:pt x="73" y="140"/>
                  </a:lnTo>
                  <a:lnTo>
                    <a:pt x="77" y="137"/>
                  </a:lnTo>
                  <a:lnTo>
                    <a:pt x="79" y="139"/>
                  </a:lnTo>
                  <a:lnTo>
                    <a:pt x="84" y="140"/>
                  </a:lnTo>
                  <a:lnTo>
                    <a:pt x="85" y="142"/>
                  </a:lnTo>
                  <a:lnTo>
                    <a:pt x="86" y="147"/>
                  </a:lnTo>
                  <a:lnTo>
                    <a:pt x="101" y="151"/>
                  </a:lnTo>
                  <a:lnTo>
                    <a:pt x="107" y="150"/>
                  </a:lnTo>
                  <a:lnTo>
                    <a:pt x="109" y="148"/>
                  </a:lnTo>
                  <a:lnTo>
                    <a:pt x="117" y="142"/>
                  </a:lnTo>
                  <a:lnTo>
                    <a:pt x="117" y="138"/>
                  </a:lnTo>
                  <a:lnTo>
                    <a:pt x="116" y="135"/>
                  </a:lnTo>
                  <a:lnTo>
                    <a:pt x="113" y="131"/>
                  </a:lnTo>
                  <a:lnTo>
                    <a:pt x="111" y="130"/>
                  </a:lnTo>
                  <a:lnTo>
                    <a:pt x="107" y="129"/>
                  </a:lnTo>
                  <a:lnTo>
                    <a:pt x="105" y="120"/>
                  </a:lnTo>
                  <a:lnTo>
                    <a:pt x="101" y="117"/>
                  </a:lnTo>
                  <a:lnTo>
                    <a:pt x="106" y="107"/>
                  </a:lnTo>
                  <a:lnTo>
                    <a:pt x="106" y="104"/>
                  </a:lnTo>
                  <a:lnTo>
                    <a:pt x="109" y="99"/>
                  </a:lnTo>
                  <a:lnTo>
                    <a:pt x="111" y="93"/>
                  </a:lnTo>
                  <a:lnTo>
                    <a:pt x="117" y="90"/>
                  </a:lnTo>
                  <a:lnTo>
                    <a:pt x="122" y="82"/>
                  </a:lnTo>
                  <a:lnTo>
                    <a:pt x="136" y="78"/>
                  </a:lnTo>
                  <a:lnTo>
                    <a:pt x="141" y="78"/>
                  </a:lnTo>
                  <a:lnTo>
                    <a:pt x="145" y="80"/>
                  </a:lnTo>
                  <a:lnTo>
                    <a:pt x="146" y="82"/>
                  </a:lnTo>
                  <a:lnTo>
                    <a:pt x="146" y="85"/>
                  </a:lnTo>
                  <a:lnTo>
                    <a:pt x="144" y="90"/>
                  </a:lnTo>
                  <a:lnTo>
                    <a:pt x="143" y="102"/>
                  </a:lnTo>
                  <a:lnTo>
                    <a:pt x="150" y="107"/>
                  </a:lnTo>
                  <a:lnTo>
                    <a:pt x="156" y="111"/>
                  </a:lnTo>
                  <a:lnTo>
                    <a:pt x="157" y="113"/>
                  </a:lnTo>
                  <a:lnTo>
                    <a:pt x="159" y="117"/>
                  </a:lnTo>
                  <a:lnTo>
                    <a:pt x="162" y="124"/>
                  </a:lnTo>
                  <a:lnTo>
                    <a:pt x="163" y="129"/>
                  </a:lnTo>
                  <a:lnTo>
                    <a:pt x="168" y="133"/>
                  </a:lnTo>
                  <a:lnTo>
                    <a:pt x="172" y="132"/>
                  </a:lnTo>
                  <a:lnTo>
                    <a:pt x="172" y="128"/>
                  </a:lnTo>
                  <a:lnTo>
                    <a:pt x="173" y="124"/>
                  </a:lnTo>
                  <a:lnTo>
                    <a:pt x="179" y="131"/>
                  </a:lnTo>
                  <a:lnTo>
                    <a:pt x="176" y="134"/>
                  </a:lnTo>
                  <a:lnTo>
                    <a:pt x="179" y="140"/>
                  </a:lnTo>
                  <a:lnTo>
                    <a:pt x="177" y="144"/>
                  </a:lnTo>
                  <a:lnTo>
                    <a:pt x="179" y="147"/>
                  </a:lnTo>
                  <a:lnTo>
                    <a:pt x="182" y="147"/>
                  </a:lnTo>
                  <a:lnTo>
                    <a:pt x="195" y="144"/>
                  </a:lnTo>
                  <a:lnTo>
                    <a:pt x="201" y="142"/>
                  </a:lnTo>
                  <a:lnTo>
                    <a:pt x="203" y="142"/>
                  </a:lnTo>
                  <a:lnTo>
                    <a:pt x="201" y="128"/>
                  </a:lnTo>
                  <a:lnTo>
                    <a:pt x="207" y="126"/>
                  </a:lnTo>
                  <a:lnTo>
                    <a:pt x="206" y="120"/>
                  </a:lnTo>
                  <a:lnTo>
                    <a:pt x="211" y="118"/>
                  </a:lnTo>
                  <a:lnTo>
                    <a:pt x="212" y="116"/>
                  </a:lnTo>
                  <a:lnTo>
                    <a:pt x="215" y="110"/>
                  </a:lnTo>
                  <a:lnTo>
                    <a:pt x="221" y="112"/>
                  </a:lnTo>
                  <a:lnTo>
                    <a:pt x="226" y="116"/>
                  </a:lnTo>
                  <a:lnTo>
                    <a:pt x="233" y="117"/>
                  </a:lnTo>
                  <a:lnTo>
                    <a:pt x="249" y="112"/>
                  </a:lnTo>
                  <a:lnTo>
                    <a:pt x="251" y="112"/>
                  </a:lnTo>
                  <a:lnTo>
                    <a:pt x="255" y="110"/>
                  </a:lnTo>
                  <a:lnTo>
                    <a:pt x="273" y="110"/>
                  </a:lnTo>
                  <a:lnTo>
                    <a:pt x="275" y="108"/>
                  </a:lnTo>
                  <a:lnTo>
                    <a:pt x="285" y="99"/>
                  </a:lnTo>
                  <a:lnTo>
                    <a:pt x="293" y="93"/>
                  </a:lnTo>
                  <a:lnTo>
                    <a:pt x="298" y="88"/>
                  </a:lnTo>
                  <a:lnTo>
                    <a:pt x="303" y="84"/>
                  </a:lnTo>
                  <a:lnTo>
                    <a:pt x="305" y="80"/>
                  </a:lnTo>
                  <a:lnTo>
                    <a:pt x="305" y="74"/>
                  </a:lnTo>
                  <a:lnTo>
                    <a:pt x="308" y="68"/>
                  </a:lnTo>
                  <a:lnTo>
                    <a:pt x="309" y="64"/>
                  </a:lnTo>
                  <a:lnTo>
                    <a:pt x="308" y="6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55" name="Freeform 84"/>
            <p:cNvSpPr>
              <a:spLocks/>
            </p:cNvSpPr>
            <p:nvPr/>
          </p:nvSpPr>
          <p:spPr bwMode="auto">
            <a:xfrm>
              <a:off x="4459" y="3235"/>
              <a:ext cx="471" cy="440"/>
            </a:xfrm>
            <a:custGeom>
              <a:avLst/>
              <a:gdLst/>
              <a:ahLst/>
              <a:cxnLst>
                <a:cxn ang="0">
                  <a:pos x="492" y="109"/>
                </a:cxn>
                <a:cxn ang="0">
                  <a:pos x="494" y="103"/>
                </a:cxn>
                <a:cxn ang="0">
                  <a:pos x="476" y="96"/>
                </a:cxn>
                <a:cxn ang="0">
                  <a:pos x="454" y="87"/>
                </a:cxn>
                <a:cxn ang="0">
                  <a:pos x="439" y="83"/>
                </a:cxn>
                <a:cxn ang="0">
                  <a:pos x="442" y="63"/>
                </a:cxn>
                <a:cxn ang="0">
                  <a:pos x="434" y="44"/>
                </a:cxn>
                <a:cxn ang="0">
                  <a:pos x="414" y="39"/>
                </a:cxn>
                <a:cxn ang="0">
                  <a:pos x="410" y="27"/>
                </a:cxn>
                <a:cxn ang="0">
                  <a:pos x="396" y="15"/>
                </a:cxn>
                <a:cxn ang="0">
                  <a:pos x="376" y="10"/>
                </a:cxn>
                <a:cxn ang="0">
                  <a:pos x="365" y="3"/>
                </a:cxn>
                <a:cxn ang="0">
                  <a:pos x="351" y="22"/>
                </a:cxn>
                <a:cxn ang="0">
                  <a:pos x="328" y="26"/>
                </a:cxn>
                <a:cxn ang="0">
                  <a:pos x="301" y="52"/>
                </a:cxn>
                <a:cxn ang="0">
                  <a:pos x="262" y="100"/>
                </a:cxn>
                <a:cxn ang="0">
                  <a:pos x="231" y="113"/>
                </a:cxn>
                <a:cxn ang="0">
                  <a:pos x="217" y="96"/>
                </a:cxn>
                <a:cxn ang="0">
                  <a:pos x="187" y="82"/>
                </a:cxn>
                <a:cxn ang="0">
                  <a:pos x="180" y="61"/>
                </a:cxn>
                <a:cxn ang="0">
                  <a:pos x="180" y="36"/>
                </a:cxn>
                <a:cxn ang="0">
                  <a:pos x="161" y="13"/>
                </a:cxn>
                <a:cxn ang="0">
                  <a:pos x="136" y="9"/>
                </a:cxn>
                <a:cxn ang="0">
                  <a:pos x="125" y="15"/>
                </a:cxn>
                <a:cxn ang="0">
                  <a:pos x="117" y="52"/>
                </a:cxn>
                <a:cxn ang="0">
                  <a:pos x="108" y="82"/>
                </a:cxn>
                <a:cxn ang="0">
                  <a:pos x="92" y="107"/>
                </a:cxn>
                <a:cxn ang="0">
                  <a:pos x="82" y="145"/>
                </a:cxn>
                <a:cxn ang="0">
                  <a:pos x="52" y="165"/>
                </a:cxn>
                <a:cxn ang="0">
                  <a:pos x="26" y="230"/>
                </a:cxn>
                <a:cxn ang="0">
                  <a:pos x="0" y="312"/>
                </a:cxn>
                <a:cxn ang="0">
                  <a:pos x="14" y="373"/>
                </a:cxn>
                <a:cxn ang="0">
                  <a:pos x="37" y="379"/>
                </a:cxn>
                <a:cxn ang="0">
                  <a:pos x="48" y="395"/>
                </a:cxn>
                <a:cxn ang="0">
                  <a:pos x="32" y="395"/>
                </a:cxn>
                <a:cxn ang="0">
                  <a:pos x="65" y="415"/>
                </a:cxn>
                <a:cxn ang="0">
                  <a:pos x="114" y="446"/>
                </a:cxn>
                <a:cxn ang="0">
                  <a:pos x="142" y="456"/>
                </a:cxn>
                <a:cxn ang="0">
                  <a:pos x="148" y="465"/>
                </a:cxn>
                <a:cxn ang="0">
                  <a:pos x="117" y="449"/>
                </a:cxn>
                <a:cxn ang="0">
                  <a:pos x="152" y="469"/>
                </a:cxn>
                <a:cxn ang="0">
                  <a:pos x="200" y="515"/>
                </a:cxn>
                <a:cxn ang="0">
                  <a:pos x="225" y="534"/>
                </a:cxn>
                <a:cxn ang="0">
                  <a:pos x="244" y="535"/>
                </a:cxn>
                <a:cxn ang="0">
                  <a:pos x="262" y="546"/>
                </a:cxn>
                <a:cxn ang="0">
                  <a:pos x="272" y="550"/>
                </a:cxn>
                <a:cxn ang="0">
                  <a:pos x="284" y="551"/>
                </a:cxn>
                <a:cxn ang="0">
                  <a:pos x="287" y="564"/>
                </a:cxn>
                <a:cxn ang="0">
                  <a:pos x="280" y="561"/>
                </a:cxn>
                <a:cxn ang="0">
                  <a:pos x="261" y="556"/>
                </a:cxn>
                <a:cxn ang="0">
                  <a:pos x="269" y="568"/>
                </a:cxn>
                <a:cxn ang="0">
                  <a:pos x="311" y="595"/>
                </a:cxn>
                <a:cxn ang="0">
                  <a:pos x="338" y="622"/>
                </a:cxn>
                <a:cxn ang="0">
                  <a:pos x="382" y="659"/>
                </a:cxn>
                <a:cxn ang="0">
                  <a:pos x="398" y="612"/>
                </a:cxn>
                <a:cxn ang="0">
                  <a:pos x="399" y="577"/>
                </a:cxn>
                <a:cxn ang="0">
                  <a:pos x="392" y="495"/>
                </a:cxn>
                <a:cxn ang="0">
                  <a:pos x="702" y="290"/>
                </a:cxn>
                <a:cxn ang="0">
                  <a:pos x="647" y="219"/>
                </a:cxn>
                <a:cxn ang="0">
                  <a:pos x="542" y="160"/>
                </a:cxn>
                <a:cxn ang="0">
                  <a:pos x="497" y="128"/>
                </a:cxn>
              </a:cxnLst>
              <a:rect l="0" t="0" r="r" b="b"/>
              <a:pathLst>
                <a:path w="709" h="663">
                  <a:moveTo>
                    <a:pt x="488" y="122"/>
                  </a:moveTo>
                  <a:lnTo>
                    <a:pt x="488" y="119"/>
                  </a:lnTo>
                  <a:lnTo>
                    <a:pt x="490" y="116"/>
                  </a:lnTo>
                  <a:lnTo>
                    <a:pt x="490" y="115"/>
                  </a:lnTo>
                  <a:lnTo>
                    <a:pt x="492" y="109"/>
                  </a:lnTo>
                  <a:lnTo>
                    <a:pt x="494" y="109"/>
                  </a:lnTo>
                  <a:lnTo>
                    <a:pt x="496" y="108"/>
                  </a:lnTo>
                  <a:lnTo>
                    <a:pt x="497" y="105"/>
                  </a:lnTo>
                  <a:lnTo>
                    <a:pt x="496" y="104"/>
                  </a:lnTo>
                  <a:lnTo>
                    <a:pt x="494" y="103"/>
                  </a:lnTo>
                  <a:lnTo>
                    <a:pt x="491" y="102"/>
                  </a:lnTo>
                  <a:lnTo>
                    <a:pt x="490" y="96"/>
                  </a:lnTo>
                  <a:lnTo>
                    <a:pt x="488" y="95"/>
                  </a:lnTo>
                  <a:lnTo>
                    <a:pt x="481" y="95"/>
                  </a:lnTo>
                  <a:lnTo>
                    <a:pt x="476" y="96"/>
                  </a:lnTo>
                  <a:lnTo>
                    <a:pt x="472" y="95"/>
                  </a:lnTo>
                  <a:lnTo>
                    <a:pt x="471" y="94"/>
                  </a:lnTo>
                  <a:lnTo>
                    <a:pt x="474" y="91"/>
                  </a:lnTo>
                  <a:lnTo>
                    <a:pt x="462" y="87"/>
                  </a:lnTo>
                  <a:lnTo>
                    <a:pt x="454" y="87"/>
                  </a:lnTo>
                  <a:lnTo>
                    <a:pt x="451" y="86"/>
                  </a:lnTo>
                  <a:lnTo>
                    <a:pt x="447" y="86"/>
                  </a:lnTo>
                  <a:lnTo>
                    <a:pt x="444" y="85"/>
                  </a:lnTo>
                  <a:lnTo>
                    <a:pt x="441" y="85"/>
                  </a:lnTo>
                  <a:lnTo>
                    <a:pt x="439" y="83"/>
                  </a:lnTo>
                  <a:lnTo>
                    <a:pt x="438" y="81"/>
                  </a:lnTo>
                  <a:lnTo>
                    <a:pt x="437" y="79"/>
                  </a:lnTo>
                  <a:lnTo>
                    <a:pt x="439" y="71"/>
                  </a:lnTo>
                  <a:lnTo>
                    <a:pt x="442" y="65"/>
                  </a:lnTo>
                  <a:lnTo>
                    <a:pt x="442" y="63"/>
                  </a:lnTo>
                  <a:lnTo>
                    <a:pt x="444" y="59"/>
                  </a:lnTo>
                  <a:lnTo>
                    <a:pt x="442" y="58"/>
                  </a:lnTo>
                  <a:lnTo>
                    <a:pt x="441" y="55"/>
                  </a:lnTo>
                  <a:lnTo>
                    <a:pt x="437" y="47"/>
                  </a:lnTo>
                  <a:lnTo>
                    <a:pt x="434" y="44"/>
                  </a:lnTo>
                  <a:lnTo>
                    <a:pt x="430" y="42"/>
                  </a:lnTo>
                  <a:lnTo>
                    <a:pt x="422" y="42"/>
                  </a:lnTo>
                  <a:lnTo>
                    <a:pt x="418" y="41"/>
                  </a:lnTo>
                  <a:lnTo>
                    <a:pt x="416" y="41"/>
                  </a:lnTo>
                  <a:lnTo>
                    <a:pt x="414" y="39"/>
                  </a:lnTo>
                  <a:lnTo>
                    <a:pt x="414" y="38"/>
                  </a:lnTo>
                  <a:lnTo>
                    <a:pt x="413" y="35"/>
                  </a:lnTo>
                  <a:lnTo>
                    <a:pt x="411" y="33"/>
                  </a:lnTo>
                  <a:lnTo>
                    <a:pt x="411" y="31"/>
                  </a:lnTo>
                  <a:lnTo>
                    <a:pt x="410" y="27"/>
                  </a:lnTo>
                  <a:lnTo>
                    <a:pt x="409" y="17"/>
                  </a:lnTo>
                  <a:lnTo>
                    <a:pt x="406" y="12"/>
                  </a:lnTo>
                  <a:lnTo>
                    <a:pt x="402" y="12"/>
                  </a:lnTo>
                  <a:lnTo>
                    <a:pt x="399" y="15"/>
                  </a:lnTo>
                  <a:lnTo>
                    <a:pt x="396" y="15"/>
                  </a:lnTo>
                  <a:lnTo>
                    <a:pt x="390" y="15"/>
                  </a:lnTo>
                  <a:lnTo>
                    <a:pt x="390" y="13"/>
                  </a:lnTo>
                  <a:lnTo>
                    <a:pt x="386" y="10"/>
                  </a:lnTo>
                  <a:lnTo>
                    <a:pt x="382" y="7"/>
                  </a:lnTo>
                  <a:lnTo>
                    <a:pt x="376" y="10"/>
                  </a:lnTo>
                  <a:lnTo>
                    <a:pt x="374" y="9"/>
                  </a:lnTo>
                  <a:lnTo>
                    <a:pt x="372" y="2"/>
                  </a:lnTo>
                  <a:lnTo>
                    <a:pt x="370" y="0"/>
                  </a:lnTo>
                  <a:lnTo>
                    <a:pt x="367" y="1"/>
                  </a:lnTo>
                  <a:lnTo>
                    <a:pt x="365" y="3"/>
                  </a:lnTo>
                  <a:lnTo>
                    <a:pt x="357" y="6"/>
                  </a:lnTo>
                  <a:lnTo>
                    <a:pt x="354" y="5"/>
                  </a:lnTo>
                  <a:lnTo>
                    <a:pt x="353" y="12"/>
                  </a:lnTo>
                  <a:lnTo>
                    <a:pt x="353" y="17"/>
                  </a:lnTo>
                  <a:lnTo>
                    <a:pt x="351" y="22"/>
                  </a:lnTo>
                  <a:lnTo>
                    <a:pt x="348" y="23"/>
                  </a:lnTo>
                  <a:lnTo>
                    <a:pt x="345" y="21"/>
                  </a:lnTo>
                  <a:lnTo>
                    <a:pt x="335" y="21"/>
                  </a:lnTo>
                  <a:lnTo>
                    <a:pt x="333" y="24"/>
                  </a:lnTo>
                  <a:lnTo>
                    <a:pt x="328" y="26"/>
                  </a:lnTo>
                  <a:lnTo>
                    <a:pt x="307" y="41"/>
                  </a:lnTo>
                  <a:lnTo>
                    <a:pt x="305" y="42"/>
                  </a:lnTo>
                  <a:lnTo>
                    <a:pt x="305" y="47"/>
                  </a:lnTo>
                  <a:lnTo>
                    <a:pt x="303" y="50"/>
                  </a:lnTo>
                  <a:lnTo>
                    <a:pt x="301" y="52"/>
                  </a:lnTo>
                  <a:lnTo>
                    <a:pt x="279" y="77"/>
                  </a:lnTo>
                  <a:lnTo>
                    <a:pt x="276" y="79"/>
                  </a:lnTo>
                  <a:lnTo>
                    <a:pt x="275" y="83"/>
                  </a:lnTo>
                  <a:lnTo>
                    <a:pt x="264" y="97"/>
                  </a:lnTo>
                  <a:lnTo>
                    <a:pt x="262" y="100"/>
                  </a:lnTo>
                  <a:lnTo>
                    <a:pt x="252" y="115"/>
                  </a:lnTo>
                  <a:lnTo>
                    <a:pt x="249" y="117"/>
                  </a:lnTo>
                  <a:lnTo>
                    <a:pt x="242" y="117"/>
                  </a:lnTo>
                  <a:lnTo>
                    <a:pt x="234" y="115"/>
                  </a:lnTo>
                  <a:lnTo>
                    <a:pt x="231" y="113"/>
                  </a:lnTo>
                  <a:lnTo>
                    <a:pt x="227" y="107"/>
                  </a:lnTo>
                  <a:lnTo>
                    <a:pt x="225" y="105"/>
                  </a:lnTo>
                  <a:lnTo>
                    <a:pt x="224" y="101"/>
                  </a:lnTo>
                  <a:lnTo>
                    <a:pt x="222" y="99"/>
                  </a:lnTo>
                  <a:lnTo>
                    <a:pt x="217" y="96"/>
                  </a:lnTo>
                  <a:lnTo>
                    <a:pt x="213" y="95"/>
                  </a:lnTo>
                  <a:lnTo>
                    <a:pt x="209" y="95"/>
                  </a:lnTo>
                  <a:lnTo>
                    <a:pt x="195" y="95"/>
                  </a:lnTo>
                  <a:lnTo>
                    <a:pt x="190" y="91"/>
                  </a:lnTo>
                  <a:lnTo>
                    <a:pt x="187" y="82"/>
                  </a:lnTo>
                  <a:lnTo>
                    <a:pt x="186" y="77"/>
                  </a:lnTo>
                  <a:lnTo>
                    <a:pt x="184" y="71"/>
                  </a:lnTo>
                  <a:lnTo>
                    <a:pt x="183" y="70"/>
                  </a:lnTo>
                  <a:lnTo>
                    <a:pt x="180" y="63"/>
                  </a:lnTo>
                  <a:lnTo>
                    <a:pt x="180" y="61"/>
                  </a:lnTo>
                  <a:lnTo>
                    <a:pt x="182" y="58"/>
                  </a:lnTo>
                  <a:lnTo>
                    <a:pt x="181" y="53"/>
                  </a:lnTo>
                  <a:lnTo>
                    <a:pt x="179" y="48"/>
                  </a:lnTo>
                  <a:lnTo>
                    <a:pt x="182" y="39"/>
                  </a:lnTo>
                  <a:lnTo>
                    <a:pt x="180" y="36"/>
                  </a:lnTo>
                  <a:lnTo>
                    <a:pt x="180" y="30"/>
                  </a:lnTo>
                  <a:lnTo>
                    <a:pt x="174" y="25"/>
                  </a:lnTo>
                  <a:lnTo>
                    <a:pt x="169" y="23"/>
                  </a:lnTo>
                  <a:lnTo>
                    <a:pt x="165" y="18"/>
                  </a:lnTo>
                  <a:lnTo>
                    <a:pt x="161" y="13"/>
                  </a:lnTo>
                  <a:lnTo>
                    <a:pt x="161" y="12"/>
                  </a:lnTo>
                  <a:lnTo>
                    <a:pt x="157" y="9"/>
                  </a:lnTo>
                  <a:lnTo>
                    <a:pt x="150" y="8"/>
                  </a:lnTo>
                  <a:lnTo>
                    <a:pt x="147" y="9"/>
                  </a:lnTo>
                  <a:lnTo>
                    <a:pt x="136" y="9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2"/>
                  </a:lnTo>
                  <a:lnTo>
                    <a:pt x="125" y="12"/>
                  </a:lnTo>
                  <a:lnTo>
                    <a:pt x="125" y="15"/>
                  </a:lnTo>
                  <a:lnTo>
                    <a:pt x="121" y="23"/>
                  </a:lnTo>
                  <a:lnTo>
                    <a:pt x="118" y="25"/>
                  </a:lnTo>
                  <a:lnTo>
                    <a:pt x="118" y="38"/>
                  </a:lnTo>
                  <a:lnTo>
                    <a:pt x="118" y="44"/>
                  </a:lnTo>
                  <a:lnTo>
                    <a:pt x="117" y="52"/>
                  </a:lnTo>
                  <a:lnTo>
                    <a:pt x="117" y="62"/>
                  </a:lnTo>
                  <a:lnTo>
                    <a:pt x="117" y="69"/>
                  </a:lnTo>
                  <a:lnTo>
                    <a:pt x="111" y="76"/>
                  </a:lnTo>
                  <a:lnTo>
                    <a:pt x="110" y="79"/>
                  </a:lnTo>
                  <a:lnTo>
                    <a:pt x="108" y="82"/>
                  </a:lnTo>
                  <a:lnTo>
                    <a:pt x="106" y="84"/>
                  </a:lnTo>
                  <a:lnTo>
                    <a:pt x="106" y="87"/>
                  </a:lnTo>
                  <a:lnTo>
                    <a:pt x="102" y="90"/>
                  </a:lnTo>
                  <a:lnTo>
                    <a:pt x="98" y="90"/>
                  </a:lnTo>
                  <a:lnTo>
                    <a:pt x="92" y="107"/>
                  </a:lnTo>
                  <a:lnTo>
                    <a:pt x="92" y="108"/>
                  </a:lnTo>
                  <a:lnTo>
                    <a:pt x="87" y="128"/>
                  </a:lnTo>
                  <a:lnTo>
                    <a:pt x="82" y="138"/>
                  </a:lnTo>
                  <a:lnTo>
                    <a:pt x="83" y="141"/>
                  </a:lnTo>
                  <a:lnTo>
                    <a:pt x="82" y="145"/>
                  </a:lnTo>
                  <a:lnTo>
                    <a:pt x="74" y="149"/>
                  </a:lnTo>
                  <a:lnTo>
                    <a:pt x="70" y="153"/>
                  </a:lnTo>
                  <a:lnTo>
                    <a:pt x="73" y="155"/>
                  </a:lnTo>
                  <a:lnTo>
                    <a:pt x="65" y="157"/>
                  </a:lnTo>
                  <a:lnTo>
                    <a:pt x="52" y="165"/>
                  </a:lnTo>
                  <a:lnTo>
                    <a:pt x="47" y="170"/>
                  </a:lnTo>
                  <a:lnTo>
                    <a:pt x="44" y="174"/>
                  </a:lnTo>
                  <a:lnTo>
                    <a:pt x="39" y="195"/>
                  </a:lnTo>
                  <a:lnTo>
                    <a:pt x="33" y="207"/>
                  </a:lnTo>
                  <a:lnTo>
                    <a:pt x="26" y="230"/>
                  </a:lnTo>
                  <a:lnTo>
                    <a:pt x="15" y="263"/>
                  </a:lnTo>
                  <a:lnTo>
                    <a:pt x="14" y="270"/>
                  </a:lnTo>
                  <a:lnTo>
                    <a:pt x="2" y="304"/>
                  </a:lnTo>
                  <a:lnTo>
                    <a:pt x="0" y="306"/>
                  </a:lnTo>
                  <a:lnTo>
                    <a:pt x="0" y="312"/>
                  </a:lnTo>
                  <a:lnTo>
                    <a:pt x="14" y="339"/>
                  </a:lnTo>
                  <a:lnTo>
                    <a:pt x="13" y="352"/>
                  </a:lnTo>
                  <a:lnTo>
                    <a:pt x="12" y="354"/>
                  </a:lnTo>
                  <a:lnTo>
                    <a:pt x="14" y="362"/>
                  </a:lnTo>
                  <a:lnTo>
                    <a:pt x="14" y="373"/>
                  </a:lnTo>
                  <a:lnTo>
                    <a:pt x="17" y="379"/>
                  </a:lnTo>
                  <a:lnTo>
                    <a:pt x="21" y="381"/>
                  </a:lnTo>
                  <a:lnTo>
                    <a:pt x="24" y="381"/>
                  </a:lnTo>
                  <a:lnTo>
                    <a:pt x="32" y="379"/>
                  </a:lnTo>
                  <a:lnTo>
                    <a:pt x="37" y="379"/>
                  </a:lnTo>
                  <a:lnTo>
                    <a:pt x="42" y="379"/>
                  </a:lnTo>
                  <a:lnTo>
                    <a:pt x="45" y="382"/>
                  </a:lnTo>
                  <a:lnTo>
                    <a:pt x="47" y="385"/>
                  </a:lnTo>
                  <a:lnTo>
                    <a:pt x="48" y="392"/>
                  </a:lnTo>
                  <a:lnTo>
                    <a:pt x="48" y="395"/>
                  </a:lnTo>
                  <a:lnTo>
                    <a:pt x="50" y="401"/>
                  </a:lnTo>
                  <a:lnTo>
                    <a:pt x="44" y="399"/>
                  </a:lnTo>
                  <a:lnTo>
                    <a:pt x="39" y="399"/>
                  </a:lnTo>
                  <a:lnTo>
                    <a:pt x="34" y="397"/>
                  </a:lnTo>
                  <a:lnTo>
                    <a:pt x="32" y="395"/>
                  </a:lnTo>
                  <a:lnTo>
                    <a:pt x="30" y="395"/>
                  </a:lnTo>
                  <a:lnTo>
                    <a:pt x="30" y="399"/>
                  </a:lnTo>
                  <a:lnTo>
                    <a:pt x="50" y="409"/>
                  </a:lnTo>
                  <a:lnTo>
                    <a:pt x="57" y="410"/>
                  </a:lnTo>
                  <a:lnTo>
                    <a:pt x="65" y="415"/>
                  </a:lnTo>
                  <a:lnTo>
                    <a:pt x="70" y="423"/>
                  </a:lnTo>
                  <a:lnTo>
                    <a:pt x="103" y="442"/>
                  </a:lnTo>
                  <a:lnTo>
                    <a:pt x="108" y="444"/>
                  </a:lnTo>
                  <a:lnTo>
                    <a:pt x="114" y="448"/>
                  </a:lnTo>
                  <a:lnTo>
                    <a:pt x="114" y="446"/>
                  </a:lnTo>
                  <a:lnTo>
                    <a:pt x="114" y="444"/>
                  </a:lnTo>
                  <a:lnTo>
                    <a:pt x="117" y="444"/>
                  </a:lnTo>
                  <a:lnTo>
                    <a:pt x="120" y="447"/>
                  </a:lnTo>
                  <a:lnTo>
                    <a:pt x="130" y="453"/>
                  </a:lnTo>
                  <a:lnTo>
                    <a:pt x="142" y="456"/>
                  </a:lnTo>
                  <a:lnTo>
                    <a:pt x="144" y="457"/>
                  </a:lnTo>
                  <a:lnTo>
                    <a:pt x="147" y="459"/>
                  </a:lnTo>
                  <a:lnTo>
                    <a:pt x="151" y="462"/>
                  </a:lnTo>
                  <a:lnTo>
                    <a:pt x="150" y="465"/>
                  </a:lnTo>
                  <a:lnTo>
                    <a:pt x="148" y="465"/>
                  </a:lnTo>
                  <a:lnTo>
                    <a:pt x="130" y="455"/>
                  </a:lnTo>
                  <a:lnTo>
                    <a:pt x="129" y="454"/>
                  </a:lnTo>
                  <a:lnTo>
                    <a:pt x="125" y="453"/>
                  </a:lnTo>
                  <a:lnTo>
                    <a:pt x="120" y="449"/>
                  </a:lnTo>
                  <a:lnTo>
                    <a:pt x="117" y="449"/>
                  </a:lnTo>
                  <a:lnTo>
                    <a:pt x="123" y="453"/>
                  </a:lnTo>
                  <a:lnTo>
                    <a:pt x="131" y="456"/>
                  </a:lnTo>
                  <a:lnTo>
                    <a:pt x="136" y="461"/>
                  </a:lnTo>
                  <a:lnTo>
                    <a:pt x="150" y="469"/>
                  </a:lnTo>
                  <a:lnTo>
                    <a:pt x="152" y="469"/>
                  </a:lnTo>
                  <a:lnTo>
                    <a:pt x="154" y="470"/>
                  </a:lnTo>
                  <a:lnTo>
                    <a:pt x="160" y="474"/>
                  </a:lnTo>
                  <a:lnTo>
                    <a:pt x="174" y="490"/>
                  </a:lnTo>
                  <a:lnTo>
                    <a:pt x="180" y="495"/>
                  </a:lnTo>
                  <a:lnTo>
                    <a:pt x="200" y="515"/>
                  </a:lnTo>
                  <a:lnTo>
                    <a:pt x="206" y="518"/>
                  </a:lnTo>
                  <a:lnTo>
                    <a:pt x="210" y="524"/>
                  </a:lnTo>
                  <a:lnTo>
                    <a:pt x="214" y="524"/>
                  </a:lnTo>
                  <a:lnTo>
                    <a:pt x="224" y="529"/>
                  </a:lnTo>
                  <a:lnTo>
                    <a:pt x="225" y="534"/>
                  </a:lnTo>
                  <a:lnTo>
                    <a:pt x="229" y="534"/>
                  </a:lnTo>
                  <a:lnTo>
                    <a:pt x="232" y="533"/>
                  </a:lnTo>
                  <a:lnTo>
                    <a:pt x="235" y="534"/>
                  </a:lnTo>
                  <a:lnTo>
                    <a:pt x="237" y="532"/>
                  </a:lnTo>
                  <a:lnTo>
                    <a:pt x="244" y="535"/>
                  </a:lnTo>
                  <a:lnTo>
                    <a:pt x="250" y="540"/>
                  </a:lnTo>
                  <a:lnTo>
                    <a:pt x="252" y="540"/>
                  </a:lnTo>
                  <a:lnTo>
                    <a:pt x="256" y="546"/>
                  </a:lnTo>
                  <a:lnTo>
                    <a:pt x="261" y="549"/>
                  </a:lnTo>
                  <a:lnTo>
                    <a:pt x="262" y="546"/>
                  </a:lnTo>
                  <a:lnTo>
                    <a:pt x="260" y="545"/>
                  </a:lnTo>
                  <a:lnTo>
                    <a:pt x="262" y="542"/>
                  </a:lnTo>
                  <a:lnTo>
                    <a:pt x="263" y="542"/>
                  </a:lnTo>
                  <a:lnTo>
                    <a:pt x="265" y="548"/>
                  </a:lnTo>
                  <a:lnTo>
                    <a:pt x="272" y="550"/>
                  </a:lnTo>
                  <a:lnTo>
                    <a:pt x="277" y="552"/>
                  </a:lnTo>
                  <a:lnTo>
                    <a:pt x="279" y="551"/>
                  </a:lnTo>
                  <a:lnTo>
                    <a:pt x="280" y="550"/>
                  </a:lnTo>
                  <a:lnTo>
                    <a:pt x="283" y="549"/>
                  </a:lnTo>
                  <a:lnTo>
                    <a:pt x="284" y="551"/>
                  </a:lnTo>
                  <a:lnTo>
                    <a:pt x="284" y="554"/>
                  </a:lnTo>
                  <a:lnTo>
                    <a:pt x="286" y="556"/>
                  </a:lnTo>
                  <a:lnTo>
                    <a:pt x="286" y="559"/>
                  </a:lnTo>
                  <a:lnTo>
                    <a:pt x="284" y="561"/>
                  </a:lnTo>
                  <a:lnTo>
                    <a:pt x="287" y="564"/>
                  </a:lnTo>
                  <a:lnTo>
                    <a:pt x="289" y="567"/>
                  </a:lnTo>
                  <a:lnTo>
                    <a:pt x="289" y="568"/>
                  </a:lnTo>
                  <a:lnTo>
                    <a:pt x="286" y="569"/>
                  </a:lnTo>
                  <a:lnTo>
                    <a:pt x="284" y="564"/>
                  </a:lnTo>
                  <a:lnTo>
                    <a:pt x="280" y="561"/>
                  </a:lnTo>
                  <a:lnTo>
                    <a:pt x="278" y="555"/>
                  </a:lnTo>
                  <a:lnTo>
                    <a:pt x="276" y="554"/>
                  </a:lnTo>
                  <a:lnTo>
                    <a:pt x="268" y="554"/>
                  </a:lnTo>
                  <a:lnTo>
                    <a:pt x="263" y="554"/>
                  </a:lnTo>
                  <a:lnTo>
                    <a:pt x="261" y="556"/>
                  </a:lnTo>
                  <a:lnTo>
                    <a:pt x="263" y="560"/>
                  </a:lnTo>
                  <a:lnTo>
                    <a:pt x="266" y="561"/>
                  </a:lnTo>
                  <a:lnTo>
                    <a:pt x="272" y="564"/>
                  </a:lnTo>
                  <a:lnTo>
                    <a:pt x="269" y="566"/>
                  </a:lnTo>
                  <a:lnTo>
                    <a:pt x="269" y="568"/>
                  </a:lnTo>
                  <a:lnTo>
                    <a:pt x="294" y="586"/>
                  </a:lnTo>
                  <a:lnTo>
                    <a:pt x="303" y="593"/>
                  </a:lnTo>
                  <a:lnTo>
                    <a:pt x="306" y="594"/>
                  </a:lnTo>
                  <a:lnTo>
                    <a:pt x="309" y="592"/>
                  </a:lnTo>
                  <a:lnTo>
                    <a:pt x="311" y="595"/>
                  </a:lnTo>
                  <a:lnTo>
                    <a:pt x="311" y="597"/>
                  </a:lnTo>
                  <a:lnTo>
                    <a:pt x="326" y="611"/>
                  </a:lnTo>
                  <a:lnTo>
                    <a:pt x="328" y="611"/>
                  </a:lnTo>
                  <a:lnTo>
                    <a:pt x="330" y="617"/>
                  </a:lnTo>
                  <a:lnTo>
                    <a:pt x="338" y="622"/>
                  </a:lnTo>
                  <a:lnTo>
                    <a:pt x="340" y="623"/>
                  </a:lnTo>
                  <a:lnTo>
                    <a:pt x="349" y="631"/>
                  </a:lnTo>
                  <a:lnTo>
                    <a:pt x="366" y="644"/>
                  </a:lnTo>
                  <a:lnTo>
                    <a:pt x="377" y="656"/>
                  </a:lnTo>
                  <a:lnTo>
                    <a:pt x="382" y="659"/>
                  </a:lnTo>
                  <a:lnTo>
                    <a:pt x="388" y="662"/>
                  </a:lnTo>
                  <a:lnTo>
                    <a:pt x="388" y="660"/>
                  </a:lnTo>
                  <a:lnTo>
                    <a:pt x="404" y="626"/>
                  </a:lnTo>
                  <a:lnTo>
                    <a:pt x="401" y="615"/>
                  </a:lnTo>
                  <a:lnTo>
                    <a:pt x="398" y="612"/>
                  </a:lnTo>
                  <a:lnTo>
                    <a:pt x="394" y="604"/>
                  </a:lnTo>
                  <a:lnTo>
                    <a:pt x="396" y="603"/>
                  </a:lnTo>
                  <a:lnTo>
                    <a:pt x="401" y="599"/>
                  </a:lnTo>
                  <a:lnTo>
                    <a:pt x="398" y="585"/>
                  </a:lnTo>
                  <a:lnTo>
                    <a:pt x="399" y="577"/>
                  </a:lnTo>
                  <a:lnTo>
                    <a:pt x="400" y="573"/>
                  </a:lnTo>
                  <a:lnTo>
                    <a:pt x="411" y="556"/>
                  </a:lnTo>
                  <a:lnTo>
                    <a:pt x="411" y="543"/>
                  </a:lnTo>
                  <a:lnTo>
                    <a:pt x="395" y="517"/>
                  </a:lnTo>
                  <a:lnTo>
                    <a:pt x="392" y="495"/>
                  </a:lnTo>
                  <a:lnTo>
                    <a:pt x="462" y="355"/>
                  </a:lnTo>
                  <a:lnTo>
                    <a:pt x="703" y="335"/>
                  </a:lnTo>
                  <a:lnTo>
                    <a:pt x="705" y="322"/>
                  </a:lnTo>
                  <a:lnTo>
                    <a:pt x="702" y="303"/>
                  </a:lnTo>
                  <a:lnTo>
                    <a:pt x="702" y="290"/>
                  </a:lnTo>
                  <a:lnTo>
                    <a:pt x="708" y="269"/>
                  </a:lnTo>
                  <a:lnTo>
                    <a:pt x="698" y="265"/>
                  </a:lnTo>
                  <a:lnTo>
                    <a:pt x="676" y="257"/>
                  </a:lnTo>
                  <a:lnTo>
                    <a:pt x="657" y="241"/>
                  </a:lnTo>
                  <a:lnTo>
                    <a:pt x="647" y="219"/>
                  </a:lnTo>
                  <a:lnTo>
                    <a:pt x="595" y="191"/>
                  </a:lnTo>
                  <a:lnTo>
                    <a:pt x="581" y="186"/>
                  </a:lnTo>
                  <a:lnTo>
                    <a:pt x="572" y="181"/>
                  </a:lnTo>
                  <a:lnTo>
                    <a:pt x="556" y="162"/>
                  </a:lnTo>
                  <a:lnTo>
                    <a:pt x="542" y="160"/>
                  </a:lnTo>
                  <a:lnTo>
                    <a:pt x="539" y="156"/>
                  </a:lnTo>
                  <a:lnTo>
                    <a:pt x="533" y="139"/>
                  </a:lnTo>
                  <a:lnTo>
                    <a:pt x="519" y="131"/>
                  </a:lnTo>
                  <a:lnTo>
                    <a:pt x="500" y="128"/>
                  </a:lnTo>
                  <a:lnTo>
                    <a:pt x="497" y="128"/>
                  </a:lnTo>
                  <a:lnTo>
                    <a:pt x="488" y="12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56" name="Freeform 85"/>
            <p:cNvSpPr>
              <a:spLocks/>
            </p:cNvSpPr>
            <p:nvPr/>
          </p:nvSpPr>
          <p:spPr bwMode="auto">
            <a:xfrm>
              <a:off x="3863" y="2700"/>
              <a:ext cx="651" cy="652"/>
            </a:xfrm>
            <a:custGeom>
              <a:avLst/>
              <a:gdLst/>
              <a:ahLst/>
              <a:cxnLst>
                <a:cxn ang="0">
                  <a:pos x="432" y="492"/>
                </a:cxn>
                <a:cxn ang="0">
                  <a:pos x="346" y="376"/>
                </a:cxn>
                <a:cxn ang="0">
                  <a:pos x="295" y="321"/>
                </a:cxn>
                <a:cxn ang="0">
                  <a:pos x="260" y="261"/>
                </a:cxn>
                <a:cxn ang="0">
                  <a:pos x="233" y="208"/>
                </a:cxn>
                <a:cxn ang="0">
                  <a:pos x="197" y="142"/>
                </a:cxn>
                <a:cxn ang="0">
                  <a:pos x="183" y="84"/>
                </a:cxn>
                <a:cxn ang="0">
                  <a:pos x="252" y="170"/>
                </a:cxn>
                <a:cxn ang="0">
                  <a:pos x="256" y="234"/>
                </a:cxn>
                <a:cxn ang="0">
                  <a:pos x="266" y="159"/>
                </a:cxn>
                <a:cxn ang="0">
                  <a:pos x="139" y="38"/>
                </a:cxn>
                <a:cxn ang="0">
                  <a:pos x="40" y="16"/>
                </a:cxn>
                <a:cxn ang="0">
                  <a:pos x="68" y="40"/>
                </a:cxn>
                <a:cxn ang="0">
                  <a:pos x="38" y="91"/>
                </a:cxn>
                <a:cxn ang="0">
                  <a:pos x="36" y="150"/>
                </a:cxn>
                <a:cxn ang="0">
                  <a:pos x="46" y="198"/>
                </a:cxn>
                <a:cxn ang="0">
                  <a:pos x="101" y="251"/>
                </a:cxn>
                <a:cxn ang="0">
                  <a:pos x="84" y="308"/>
                </a:cxn>
                <a:cxn ang="0">
                  <a:pos x="40" y="339"/>
                </a:cxn>
                <a:cxn ang="0">
                  <a:pos x="49" y="391"/>
                </a:cxn>
                <a:cxn ang="0">
                  <a:pos x="130" y="348"/>
                </a:cxn>
                <a:cxn ang="0">
                  <a:pos x="179" y="316"/>
                </a:cxn>
                <a:cxn ang="0">
                  <a:pos x="234" y="366"/>
                </a:cxn>
                <a:cxn ang="0">
                  <a:pos x="199" y="415"/>
                </a:cxn>
                <a:cxn ang="0">
                  <a:pos x="222" y="457"/>
                </a:cxn>
                <a:cxn ang="0">
                  <a:pos x="258" y="437"/>
                </a:cxn>
                <a:cxn ang="0">
                  <a:pos x="308" y="465"/>
                </a:cxn>
                <a:cxn ang="0">
                  <a:pos x="281" y="500"/>
                </a:cxn>
                <a:cxn ang="0">
                  <a:pos x="267" y="578"/>
                </a:cxn>
                <a:cxn ang="0">
                  <a:pos x="304" y="607"/>
                </a:cxn>
                <a:cxn ang="0">
                  <a:pos x="319" y="630"/>
                </a:cxn>
                <a:cxn ang="0">
                  <a:pos x="282" y="638"/>
                </a:cxn>
                <a:cxn ang="0">
                  <a:pos x="271" y="689"/>
                </a:cxn>
                <a:cxn ang="0">
                  <a:pos x="300" y="731"/>
                </a:cxn>
                <a:cxn ang="0">
                  <a:pos x="327" y="761"/>
                </a:cxn>
                <a:cxn ang="0">
                  <a:pos x="392" y="750"/>
                </a:cxn>
                <a:cxn ang="0">
                  <a:pos x="473" y="774"/>
                </a:cxn>
                <a:cxn ang="0">
                  <a:pos x="536" y="800"/>
                </a:cxn>
                <a:cxn ang="0">
                  <a:pos x="589" y="920"/>
                </a:cxn>
                <a:cxn ang="0">
                  <a:pos x="685" y="892"/>
                </a:cxn>
                <a:cxn ang="0">
                  <a:pos x="732" y="949"/>
                </a:cxn>
                <a:cxn ang="0">
                  <a:pos x="940" y="979"/>
                </a:cxn>
                <a:cxn ang="0">
                  <a:pos x="967" y="910"/>
                </a:cxn>
                <a:cxn ang="0">
                  <a:pos x="931" y="871"/>
                </a:cxn>
                <a:cxn ang="0">
                  <a:pos x="891" y="840"/>
                </a:cxn>
                <a:cxn ang="0">
                  <a:pos x="881" y="792"/>
                </a:cxn>
                <a:cxn ang="0">
                  <a:pos x="827" y="787"/>
                </a:cxn>
                <a:cxn ang="0">
                  <a:pos x="781" y="778"/>
                </a:cxn>
                <a:cxn ang="0">
                  <a:pos x="773" y="767"/>
                </a:cxn>
                <a:cxn ang="0">
                  <a:pos x="718" y="713"/>
                </a:cxn>
                <a:cxn ang="0">
                  <a:pos x="676" y="680"/>
                </a:cxn>
                <a:cxn ang="0">
                  <a:pos x="599" y="679"/>
                </a:cxn>
                <a:cxn ang="0">
                  <a:pos x="584" y="685"/>
                </a:cxn>
                <a:cxn ang="0">
                  <a:pos x="594" y="690"/>
                </a:cxn>
                <a:cxn ang="0">
                  <a:pos x="562" y="700"/>
                </a:cxn>
                <a:cxn ang="0">
                  <a:pos x="548" y="682"/>
                </a:cxn>
                <a:cxn ang="0">
                  <a:pos x="530" y="663"/>
                </a:cxn>
                <a:cxn ang="0">
                  <a:pos x="560" y="666"/>
                </a:cxn>
                <a:cxn ang="0">
                  <a:pos x="514" y="636"/>
                </a:cxn>
                <a:cxn ang="0">
                  <a:pos x="484" y="595"/>
                </a:cxn>
              </a:cxnLst>
              <a:rect l="0" t="0" r="r" b="b"/>
              <a:pathLst>
                <a:path w="980" h="981">
                  <a:moveTo>
                    <a:pt x="446" y="555"/>
                  </a:moveTo>
                  <a:lnTo>
                    <a:pt x="446" y="552"/>
                  </a:lnTo>
                  <a:lnTo>
                    <a:pt x="448" y="544"/>
                  </a:lnTo>
                  <a:lnTo>
                    <a:pt x="448" y="536"/>
                  </a:lnTo>
                  <a:lnTo>
                    <a:pt x="448" y="533"/>
                  </a:lnTo>
                  <a:lnTo>
                    <a:pt x="448" y="524"/>
                  </a:lnTo>
                  <a:lnTo>
                    <a:pt x="448" y="523"/>
                  </a:lnTo>
                  <a:lnTo>
                    <a:pt x="446" y="521"/>
                  </a:lnTo>
                  <a:lnTo>
                    <a:pt x="444" y="516"/>
                  </a:lnTo>
                  <a:lnTo>
                    <a:pt x="440" y="504"/>
                  </a:lnTo>
                  <a:lnTo>
                    <a:pt x="435" y="498"/>
                  </a:lnTo>
                  <a:lnTo>
                    <a:pt x="432" y="494"/>
                  </a:lnTo>
                  <a:lnTo>
                    <a:pt x="434" y="493"/>
                  </a:lnTo>
                  <a:lnTo>
                    <a:pt x="432" y="492"/>
                  </a:lnTo>
                  <a:lnTo>
                    <a:pt x="428" y="489"/>
                  </a:lnTo>
                  <a:lnTo>
                    <a:pt x="426" y="486"/>
                  </a:lnTo>
                  <a:lnTo>
                    <a:pt x="424" y="483"/>
                  </a:lnTo>
                  <a:lnTo>
                    <a:pt x="417" y="472"/>
                  </a:lnTo>
                  <a:lnTo>
                    <a:pt x="416" y="469"/>
                  </a:lnTo>
                  <a:lnTo>
                    <a:pt x="416" y="465"/>
                  </a:lnTo>
                  <a:lnTo>
                    <a:pt x="410" y="462"/>
                  </a:lnTo>
                  <a:lnTo>
                    <a:pt x="408" y="456"/>
                  </a:lnTo>
                  <a:lnTo>
                    <a:pt x="404" y="450"/>
                  </a:lnTo>
                  <a:lnTo>
                    <a:pt x="394" y="436"/>
                  </a:lnTo>
                  <a:lnTo>
                    <a:pt x="392" y="432"/>
                  </a:lnTo>
                  <a:lnTo>
                    <a:pt x="385" y="424"/>
                  </a:lnTo>
                  <a:lnTo>
                    <a:pt x="350" y="378"/>
                  </a:lnTo>
                  <a:lnTo>
                    <a:pt x="346" y="376"/>
                  </a:lnTo>
                  <a:lnTo>
                    <a:pt x="342" y="374"/>
                  </a:lnTo>
                  <a:lnTo>
                    <a:pt x="338" y="372"/>
                  </a:lnTo>
                  <a:lnTo>
                    <a:pt x="328" y="364"/>
                  </a:lnTo>
                  <a:lnTo>
                    <a:pt x="324" y="358"/>
                  </a:lnTo>
                  <a:lnTo>
                    <a:pt x="320" y="355"/>
                  </a:lnTo>
                  <a:lnTo>
                    <a:pt x="318" y="353"/>
                  </a:lnTo>
                  <a:lnTo>
                    <a:pt x="314" y="350"/>
                  </a:lnTo>
                  <a:lnTo>
                    <a:pt x="305" y="342"/>
                  </a:lnTo>
                  <a:lnTo>
                    <a:pt x="300" y="331"/>
                  </a:lnTo>
                  <a:lnTo>
                    <a:pt x="297" y="328"/>
                  </a:lnTo>
                  <a:lnTo>
                    <a:pt x="295" y="326"/>
                  </a:lnTo>
                  <a:lnTo>
                    <a:pt x="295" y="325"/>
                  </a:lnTo>
                  <a:lnTo>
                    <a:pt x="296" y="324"/>
                  </a:lnTo>
                  <a:lnTo>
                    <a:pt x="295" y="321"/>
                  </a:lnTo>
                  <a:lnTo>
                    <a:pt x="290" y="314"/>
                  </a:lnTo>
                  <a:lnTo>
                    <a:pt x="288" y="308"/>
                  </a:lnTo>
                  <a:lnTo>
                    <a:pt x="285" y="303"/>
                  </a:lnTo>
                  <a:lnTo>
                    <a:pt x="282" y="304"/>
                  </a:lnTo>
                  <a:lnTo>
                    <a:pt x="280" y="304"/>
                  </a:lnTo>
                  <a:lnTo>
                    <a:pt x="277" y="303"/>
                  </a:lnTo>
                  <a:lnTo>
                    <a:pt x="270" y="295"/>
                  </a:lnTo>
                  <a:lnTo>
                    <a:pt x="264" y="291"/>
                  </a:lnTo>
                  <a:lnTo>
                    <a:pt x="265" y="289"/>
                  </a:lnTo>
                  <a:lnTo>
                    <a:pt x="268" y="288"/>
                  </a:lnTo>
                  <a:lnTo>
                    <a:pt x="271" y="287"/>
                  </a:lnTo>
                  <a:lnTo>
                    <a:pt x="270" y="283"/>
                  </a:lnTo>
                  <a:lnTo>
                    <a:pt x="267" y="278"/>
                  </a:lnTo>
                  <a:lnTo>
                    <a:pt x="260" y="261"/>
                  </a:lnTo>
                  <a:lnTo>
                    <a:pt x="260" y="259"/>
                  </a:lnTo>
                  <a:lnTo>
                    <a:pt x="257" y="251"/>
                  </a:lnTo>
                  <a:lnTo>
                    <a:pt x="254" y="250"/>
                  </a:lnTo>
                  <a:lnTo>
                    <a:pt x="253" y="247"/>
                  </a:lnTo>
                  <a:lnTo>
                    <a:pt x="253" y="238"/>
                  </a:lnTo>
                  <a:lnTo>
                    <a:pt x="252" y="235"/>
                  </a:lnTo>
                  <a:lnTo>
                    <a:pt x="246" y="230"/>
                  </a:lnTo>
                  <a:lnTo>
                    <a:pt x="245" y="230"/>
                  </a:lnTo>
                  <a:lnTo>
                    <a:pt x="239" y="229"/>
                  </a:lnTo>
                  <a:lnTo>
                    <a:pt x="235" y="220"/>
                  </a:lnTo>
                  <a:lnTo>
                    <a:pt x="232" y="217"/>
                  </a:lnTo>
                  <a:lnTo>
                    <a:pt x="232" y="213"/>
                  </a:lnTo>
                  <a:lnTo>
                    <a:pt x="232" y="209"/>
                  </a:lnTo>
                  <a:lnTo>
                    <a:pt x="233" y="208"/>
                  </a:lnTo>
                  <a:lnTo>
                    <a:pt x="234" y="205"/>
                  </a:lnTo>
                  <a:lnTo>
                    <a:pt x="234" y="199"/>
                  </a:lnTo>
                  <a:lnTo>
                    <a:pt x="233" y="198"/>
                  </a:lnTo>
                  <a:lnTo>
                    <a:pt x="228" y="194"/>
                  </a:lnTo>
                  <a:lnTo>
                    <a:pt x="220" y="186"/>
                  </a:lnTo>
                  <a:lnTo>
                    <a:pt x="220" y="179"/>
                  </a:lnTo>
                  <a:lnTo>
                    <a:pt x="214" y="170"/>
                  </a:lnTo>
                  <a:lnTo>
                    <a:pt x="213" y="167"/>
                  </a:lnTo>
                  <a:lnTo>
                    <a:pt x="211" y="164"/>
                  </a:lnTo>
                  <a:lnTo>
                    <a:pt x="209" y="162"/>
                  </a:lnTo>
                  <a:lnTo>
                    <a:pt x="206" y="161"/>
                  </a:lnTo>
                  <a:lnTo>
                    <a:pt x="205" y="158"/>
                  </a:lnTo>
                  <a:lnTo>
                    <a:pt x="203" y="150"/>
                  </a:lnTo>
                  <a:lnTo>
                    <a:pt x="197" y="142"/>
                  </a:lnTo>
                  <a:lnTo>
                    <a:pt x="194" y="127"/>
                  </a:lnTo>
                  <a:lnTo>
                    <a:pt x="187" y="115"/>
                  </a:lnTo>
                  <a:lnTo>
                    <a:pt x="187" y="111"/>
                  </a:lnTo>
                  <a:lnTo>
                    <a:pt x="190" y="110"/>
                  </a:lnTo>
                  <a:lnTo>
                    <a:pt x="190" y="107"/>
                  </a:lnTo>
                  <a:lnTo>
                    <a:pt x="190" y="103"/>
                  </a:lnTo>
                  <a:lnTo>
                    <a:pt x="187" y="100"/>
                  </a:lnTo>
                  <a:lnTo>
                    <a:pt x="178" y="83"/>
                  </a:lnTo>
                  <a:lnTo>
                    <a:pt x="174" y="79"/>
                  </a:lnTo>
                  <a:lnTo>
                    <a:pt x="164" y="62"/>
                  </a:lnTo>
                  <a:lnTo>
                    <a:pt x="166" y="62"/>
                  </a:lnTo>
                  <a:lnTo>
                    <a:pt x="168" y="62"/>
                  </a:lnTo>
                  <a:lnTo>
                    <a:pt x="180" y="80"/>
                  </a:lnTo>
                  <a:lnTo>
                    <a:pt x="183" y="84"/>
                  </a:lnTo>
                  <a:lnTo>
                    <a:pt x="184" y="89"/>
                  </a:lnTo>
                  <a:lnTo>
                    <a:pt x="186" y="90"/>
                  </a:lnTo>
                  <a:lnTo>
                    <a:pt x="190" y="92"/>
                  </a:lnTo>
                  <a:lnTo>
                    <a:pt x="204" y="116"/>
                  </a:lnTo>
                  <a:lnTo>
                    <a:pt x="207" y="118"/>
                  </a:lnTo>
                  <a:lnTo>
                    <a:pt x="211" y="122"/>
                  </a:lnTo>
                  <a:lnTo>
                    <a:pt x="214" y="127"/>
                  </a:lnTo>
                  <a:lnTo>
                    <a:pt x="216" y="130"/>
                  </a:lnTo>
                  <a:lnTo>
                    <a:pt x="230" y="147"/>
                  </a:lnTo>
                  <a:lnTo>
                    <a:pt x="235" y="150"/>
                  </a:lnTo>
                  <a:lnTo>
                    <a:pt x="239" y="151"/>
                  </a:lnTo>
                  <a:lnTo>
                    <a:pt x="248" y="162"/>
                  </a:lnTo>
                  <a:lnTo>
                    <a:pt x="254" y="168"/>
                  </a:lnTo>
                  <a:lnTo>
                    <a:pt x="252" y="170"/>
                  </a:lnTo>
                  <a:lnTo>
                    <a:pt x="252" y="173"/>
                  </a:lnTo>
                  <a:lnTo>
                    <a:pt x="253" y="177"/>
                  </a:lnTo>
                  <a:lnTo>
                    <a:pt x="253" y="180"/>
                  </a:lnTo>
                  <a:lnTo>
                    <a:pt x="251" y="186"/>
                  </a:lnTo>
                  <a:lnTo>
                    <a:pt x="252" y="190"/>
                  </a:lnTo>
                  <a:lnTo>
                    <a:pt x="250" y="197"/>
                  </a:lnTo>
                  <a:lnTo>
                    <a:pt x="250" y="201"/>
                  </a:lnTo>
                  <a:lnTo>
                    <a:pt x="248" y="208"/>
                  </a:lnTo>
                  <a:lnTo>
                    <a:pt x="250" y="214"/>
                  </a:lnTo>
                  <a:lnTo>
                    <a:pt x="248" y="216"/>
                  </a:lnTo>
                  <a:lnTo>
                    <a:pt x="248" y="219"/>
                  </a:lnTo>
                  <a:lnTo>
                    <a:pt x="248" y="224"/>
                  </a:lnTo>
                  <a:lnTo>
                    <a:pt x="248" y="227"/>
                  </a:lnTo>
                  <a:lnTo>
                    <a:pt x="256" y="234"/>
                  </a:lnTo>
                  <a:lnTo>
                    <a:pt x="257" y="236"/>
                  </a:lnTo>
                  <a:lnTo>
                    <a:pt x="257" y="244"/>
                  </a:lnTo>
                  <a:lnTo>
                    <a:pt x="259" y="248"/>
                  </a:lnTo>
                  <a:lnTo>
                    <a:pt x="261" y="248"/>
                  </a:lnTo>
                  <a:lnTo>
                    <a:pt x="262" y="246"/>
                  </a:lnTo>
                  <a:lnTo>
                    <a:pt x="256" y="215"/>
                  </a:lnTo>
                  <a:lnTo>
                    <a:pt x="257" y="210"/>
                  </a:lnTo>
                  <a:lnTo>
                    <a:pt x="259" y="202"/>
                  </a:lnTo>
                  <a:lnTo>
                    <a:pt x="257" y="198"/>
                  </a:lnTo>
                  <a:lnTo>
                    <a:pt x="259" y="196"/>
                  </a:lnTo>
                  <a:lnTo>
                    <a:pt x="262" y="182"/>
                  </a:lnTo>
                  <a:lnTo>
                    <a:pt x="262" y="179"/>
                  </a:lnTo>
                  <a:lnTo>
                    <a:pt x="265" y="173"/>
                  </a:lnTo>
                  <a:lnTo>
                    <a:pt x="266" y="159"/>
                  </a:lnTo>
                  <a:lnTo>
                    <a:pt x="264" y="156"/>
                  </a:lnTo>
                  <a:lnTo>
                    <a:pt x="260" y="154"/>
                  </a:lnTo>
                  <a:lnTo>
                    <a:pt x="251" y="147"/>
                  </a:lnTo>
                  <a:lnTo>
                    <a:pt x="247" y="146"/>
                  </a:lnTo>
                  <a:lnTo>
                    <a:pt x="246" y="144"/>
                  </a:lnTo>
                  <a:lnTo>
                    <a:pt x="230" y="135"/>
                  </a:lnTo>
                  <a:lnTo>
                    <a:pt x="221" y="126"/>
                  </a:lnTo>
                  <a:lnTo>
                    <a:pt x="203" y="106"/>
                  </a:lnTo>
                  <a:lnTo>
                    <a:pt x="170" y="60"/>
                  </a:lnTo>
                  <a:lnTo>
                    <a:pt x="170" y="59"/>
                  </a:lnTo>
                  <a:lnTo>
                    <a:pt x="157" y="40"/>
                  </a:lnTo>
                  <a:lnTo>
                    <a:pt x="151" y="41"/>
                  </a:lnTo>
                  <a:lnTo>
                    <a:pt x="148" y="42"/>
                  </a:lnTo>
                  <a:lnTo>
                    <a:pt x="139" y="38"/>
                  </a:lnTo>
                  <a:lnTo>
                    <a:pt x="118" y="20"/>
                  </a:lnTo>
                  <a:lnTo>
                    <a:pt x="116" y="18"/>
                  </a:lnTo>
                  <a:lnTo>
                    <a:pt x="108" y="8"/>
                  </a:lnTo>
                  <a:lnTo>
                    <a:pt x="102" y="6"/>
                  </a:lnTo>
                  <a:lnTo>
                    <a:pt x="94" y="0"/>
                  </a:lnTo>
                  <a:lnTo>
                    <a:pt x="86" y="1"/>
                  </a:lnTo>
                  <a:lnTo>
                    <a:pt x="82" y="5"/>
                  </a:lnTo>
                  <a:lnTo>
                    <a:pt x="79" y="8"/>
                  </a:lnTo>
                  <a:lnTo>
                    <a:pt x="77" y="13"/>
                  </a:lnTo>
                  <a:lnTo>
                    <a:pt x="68" y="13"/>
                  </a:lnTo>
                  <a:lnTo>
                    <a:pt x="60" y="14"/>
                  </a:lnTo>
                  <a:lnTo>
                    <a:pt x="50" y="11"/>
                  </a:lnTo>
                  <a:lnTo>
                    <a:pt x="44" y="11"/>
                  </a:lnTo>
                  <a:lnTo>
                    <a:pt x="40" y="16"/>
                  </a:lnTo>
                  <a:lnTo>
                    <a:pt x="33" y="14"/>
                  </a:lnTo>
                  <a:lnTo>
                    <a:pt x="24" y="13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2" y="33"/>
                  </a:lnTo>
                  <a:lnTo>
                    <a:pt x="68" y="40"/>
                  </a:lnTo>
                  <a:lnTo>
                    <a:pt x="73" y="45"/>
                  </a:lnTo>
                  <a:lnTo>
                    <a:pt x="75" y="51"/>
                  </a:lnTo>
                  <a:lnTo>
                    <a:pt x="70" y="54"/>
                  </a:lnTo>
                  <a:lnTo>
                    <a:pt x="61" y="60"/>
                  </a:lnTo>
                  <a:lnTo>
                    <a:pt x="57" y="61"/>
                  </a:lnTo>
                  <a:lnTo>
                    <a:pt x="56" y="64"/>
                  </a:lnTo>
                  <a:lnTo>
                    <a:pt x="59" y="69"/>
                  </a:lnTo>
                  <a:lnTo>
                    <a:pt x="60" y="73"/>
                  </a:lnTo>
                  <a:lnTo>
                    <a:pt x="58" y="78"/>
                  </a:lnTo>
                  <a:lnTo>
                    <a:pt x="54" y="88"/>
                  </a:lnTo>
                  <a:lnTo>
                    <a:pt x="53" y="91"/>
                  </a:lnTo>
                  <a:lnTo>
                    <a:pt x="46" y="92"/>
                  </a:lnTo>
                  <a:lnTo>
                    <a:pt x="42" y="91"/>
                  </a:lnTo>
                  <a:lnTo>
                    <a:pt x="38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44" y="100"/>
                  </a:lnTo>
                  <a:lnTo>
                    <a:pt x="44" y="103"/>
                  </a:lnTo>
                  <a:lnTo>
                    <a:pt x="43" y="106"/>
                  </a:lnTo>
                  <a:lnTo>
                    <a:pt x="43" y="116"/>
                  </a:lnTo>
                  <a:lnTo>
                    <a:pt x="45" y="119"/>
                  </a:lnTo>
                  <a:lnTo>
                    <a:pt x="49" y="122"/>
                  </a:lnTo>
                  <a:lnTo>
                    <a:pt x="51" y="123"/>
                  </a:lnTo>
                  <a:lnTo>
                    <a:pt x="51" y="127"/>
                  </a:lnTo>
                  <a:lnTo>
                    <a:pt x="51" y="132"/>
                  </a:lnTo>
                  <a:lnTo>
                    <a:pt x="50" y="138"/>
                  </a:lnTo>
                  <a:lnTo>
                    <a:pt x="42" y="142"/>
                  </a:lnTo>
                  <a:lnTo>
                    <a:pt x="36" y="150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2" y="158"/>
                  </a:lnTo>
                  <a:lnTo>
                    <a:pt x="30" y="161"/>
                  </a:lnTo>
                  <a:lnTo>
                    <a:pt x="29" y="167"/>
                  </a:lnTo>
                  <a:lnTo>
                    <a:pt x="32" y="169"/>
                  </a:lnTo>
                  <a:lnTo>
                    <a:pt x="33" y="172"/>
                  </a:lnTo>
                  <a:lnTo>
                    <a:pt x="33" y="175"/>
                  </a:lnTo>
                  <a:lnTo>
                    <a:pt x="36" y="179"/>
                  </a:lnTo>
                  <a:lnTo>
                    <a:pt x="44" y="185"/>
                  </a:lnTo>
                  <a:lnTo>
                    <a:pt x="46" y="189"/>
                  </a:lnTo>
                  <a:lnTo>
                    <a:pt x="44" y="194"/>
                  </a:lnTo>
                  <a:lnTo>
                    <a:pt x="40" y="196"/>
                  </a:lnTo>
                  <a:lnTo>
                    <a:pt x="46" y="198"/>
                  </a:lnTo>
                  <a:lnTo>
                    <a:pt x="51" y="202"/>
                  </a:lnTo>
                  <a:lnTo>
                    <a:pt x="52" y="206"/>
                  </a:lnTo>
                  <a:lnTo>
                    <a:pt x="47" y="222"/>
                  </a:lnTo>
                  <a:lnTo>
                    <a:pt x="50" y="227"/>
                  </a:lnTo>
                  <a:lnTo>
                    <a:pt x="56" y="234"/>
                  </a:lnTo>
                  <a:lnTo>
                    <a:pt x="69" y="247"/>
                  </a:lnTo>
                  <a:lnTo>
                    <a:pt x="81" y="241"/>
                  </a:lnTo>
                  <a:lnTo>
                    <a:pt x="84" y="239"/>
                  </a:lnTo>
                  <a:lnTo>
                    <a:pt x="87" y="238"/>
                  </a:lnTo>
                  <a:lnTo>
                    <a:pt x="92" y="238"/>
                  </a:lnTo>
                  <a:lnTo>
                    <a:pt x="92" y="244"/>
                  </a:lnTo>
                  <a:lnTo>
                    <a:pt x="90" y="247"/>
                  </a:lnTo>
                  <a:lnTo>
                    <a:pt x="91" y="251"/>
                  </a:lnTo>
                  <a:lnTo>
                    <a:pt x="101" y="251"/>
                  </a:lnTo>
                  <a:lnTo>
                    <a:pt x="104" y="252"/>
                  </a:lnTo>
                  <a:lnTo>
                    <a:pt x="106" y="256"/>
                  </a:lnTo>
                  <a:lnTo>
                    <a:pt x="113" y="259"/>
                  </a:lnTo>
                  <a:lnTo>
                    <a:pt x="112" y="266"/>
                  </a:lnTo>
                  <a:lnTo>
                    <a:pt x="108" y="273"/>
                  </a:lnTo>
                  <a:lnTo>
                    <a:pt x="106" y="279"/>
                  </a:lnTo>
                  <a:lnTo>
                    <a:pt x="104" y="283"/>
                  </a:lnTo>
                  <a:lnTo>
                    <a:pt x="100" y="286"/>
                  </a:lnTo>
                  <a:lnTo>
                    <a:pt x="100" y="297"/>
                  </a:lnTo>
                  <a:lnTo>
                    <a:pt x="103" y="308"/>
                  </a:lnTo>
                  <a:lnTo>
                    <a:pt x="103" y="312"/>
                  </a:lnTo>
                  <a:lnTo>
                    <a:pt x="100" y="315"/>
                  </a:lnTo>
                  <a:lnTo>
                    <a:pt x="90" y="312"/>
                  </a:lnTo>
                  <a:lnTo>
                    <a:pt x="84" y="308"/>
                  </a:lnTo>
                  <a:lnTo>
                    <a:pt x="81" y="306"/>
                  </a:lnTo>
                  <a:lnTo>
                    <a:pt x="79" y="305"/>
                  </a:lnTo>
                  <a:lnTo>
                    <a:pt x="78" y="304"/>
                  </a:lnTo>
                  <a:lnTo>
                    <a:pt x="74" y="304"/>
                  </a:lnTo>
                  <a:lnTo>
                    <a:pt x="69" y="306"/>
                  </a:lnTo>
                  <a:lnTo>
                    <a:pt x="68" y="309"/>
                  </a:lnTo>
                  <a:lnTo>
                    <a:pt x="65" y="316"/>
                  </a:lnTo>
                  <a:lnTo>
                    <a:pt x="64" y="321"/>
                  </a:lnTo>
                  <a:lnTo>
                    <a:pt x="62" y="326"/>
                  </a:lnTo>
                  <a:lnTo>
                    <a:pt x="59" y="328"/>
                  </a:lnTo>
                  <a:lnTo>
                    <a:pt x="50" y="328"/>
                  </a:lnTo>
                  <a:lnTo>
                    <a:pt x="41" y="333"/>
                  </a:lnTo>
                  <a:lnTo>
                    <a:pt x="40" y="336"/>
                  </a:lnTo>
                  <a:lnTo>
                    <a:pt x="40" y="339"/>
                  </a:lnTo>
                  <a:lnTo>
                    <a:pt x="44" y="340"/>
                  </a:lnTo>
                  <a:lnTo>
                    <a:pt x="50" y="340"/>
                  </a:lnTo>
                  <a:lnTo>
                    <a:pt x="64" y="334"/>
                  </a:lnTo>
                  <a:lnTo>
                    <a:pt x="64" y="338"/>
                  </a:lnTo>
                  <a:lnTo>
                    <a:pt x="60" y="346"/>
                  </a:lnTo>
                  <a:lnTo>
                    <a:pt x="56" y="350"/>
                  </a:lnTo>
                  <a:lnTo>
                    <a:pt x="51" y="356"/>
                  </a:lnTo>
                  <a:lnTo>
                    <a:pt x="51" y="359"/>
                  </a:lnTo>
                  <a:lnTo>
                    <a:pt x="49" y="365"/>
                  </a:lnTo>
                  <a:lnTo>
                    <a:pt x="47" y="372"/>
                  </a:lnTo>
                  <a:lnTo>
                    <a:pt x="44" y="379"/>
                  </a:lnTo>
                  <a:lnTo>
                    <a:pt x="44" y="383"/>
                  </a:lnTo>
                  <a:lnTo>
                    <a:pt x="46" y="388"/>
                  </a:lnTo>
                  <a:lnTo>
                    <a:pt x="49" y="391"/>
                  </a:lnTo>
                  <a:lnTo>
                    <a:pt x="49" y="395"/>
                  </a:lnTo>
                  <a:lnTo>
                    <a:pt x="50" y="396"/>
                  </a:lnTo>
                  <a:lnTo>
                    <a:pt x="52" y="405"/>
                  </a:lnTo>
                  <a:lnTo>
                    <a:pt x="54" y="408"/>
                  </a:lnTo>
                  <a:lnTo>
                    <a:pt x="59" y="409"/>
                  </a:lnTo>
                  <a:lnTo>
                    <a:pt x="62" y="406"/>
                  </a:lnTo>
                  <a:lnTo>
                    <a:pt x="65" y="406"/>
                  </a:lnTo>
                  <a:lnTo>
                    <a:pt x="68" y="405"/>
                  </a:lnTo>
                  <a:lnTo>
                    <a:pt x="81" y="398"/>
                  </a:lnTo>
                  <a:lnTo>
                    <a:pt x="92" y="389"/>
                  </a:lnTo>
                  <a:lnTo>
                    <a:pt x="93" y="386"/>
                  </a:lnTo>
                  <a:lnTo>
                    <a:pt x="106" y="372"/>
                  </a:lnTo>
                  <a:lnTo>
                    <a:pt x="115" y="364"/>
                  </a:lnTo>
                  <a:lnTo>
                    <a:pt x="130" y="348"/>
                  </a:lnTo>
                  <a:lnTo>
                    <a:pt x="133" y="346"/>
                  </a:lnTo>
                  <a:lnTo>
                    <a:pt x="135" y="346"/>
                  </a:lnTo>
                  <a:lnTo>
                    <a:pt x="139" y="344"/>
                  </a:lnTo>
                  <a:lnTo>
                    <a:pt x="154" y="363"/>
                  </a:lnTo>
                  <a:lnTo>
                    <a:pt x="164" y="344"/>
                  </a:lnTo>
                  <a:lnTo>
                    <a:pt x="157" y="339"/>
                  </a:lnTo>
                  <a:lnTo>
                    <a:pt x="155" y="333"/>
                  </a:lnTo>
                  <a:lnTo>
                    <a:pt x="159" y="332"/>
                  </a:lnTo>
                  <a:lnTo>
                    <a:pt x="165" y="332"/>
                  </a:lnTo>
                  <a:lnTo>
                    <a:pt x="170" y="331"/>
                  </a:lnTo>
                  <a:lnTo>
                    <a:pt x="174" y="326"/>
                  </a:lnTo>
                  <a:lnTo>
                    <a:pt x="172" y="317"/>
                  </a:lnTo>
                  <a:lnTo>
                    <a:pt x="174" y="318"/>
                  </a:lnTo>
                  <a:lnTo>
                    <a:pt x="179" y="316"/>
                  </a:lnTo>
                  <a:lnTo>
                    <a:pt x="189" y="316"/>
                  </a:lnTo>
                  <a:lnTo>
                    <a:pt x="192" y="314"/>
                  </a:lnTo>
                  <a:lnTo>
                    <a:pt x="196" y="313"/>
                  </a:lnTo>
                  <a:lnTo>
                    <a:pt x="202" y="325"/>
                  </a:lnTo>
                  <a:lnTo>
                    <a:pt x="198" y="342"/>
                  </a:lnTo>
                  <a:lnTo>
                    <a:pt x="200" y="346"/>
                  </a:lnTo>
                  <a:lnTo>
                    <a:pt x="202" y="348"/>
                  </a:lnTo>
                  <a:lnTo>
                    <a:pt x="207" y="350"/>
                  </a:lnTo>
                  <a:lnTo>
                    <a:pt x="210" y="357"/>
                  </a:lnTo>
                  <a:lnTo>
                    <a:pt x="215" y="358"/>
                  </a:lnTo>
                  <a:lnTo>
                    <a:pt x="220" y="357"/>
                  </a:lnTo>
                  <a:lnTo>
                    <a:pt x="221" y="358"/>
                  </a:lnTo>
                  <a:lnTo>
                    <a:pt x="224" y="361"/>
                  </a:lnTo>
                  <a:lnTo>
                    <a:pt x="234" y="366"/>
                  </a:lnTo>
                  <a:lnTo>
                    <a:pt x="236" y="372"/>
                  </a:lnTo>
                  <a:lnTo>
                    <a:pt x="235" y="378"/>
                  </a:lnTo>
                  <a:lnTo>
                    <a:pt x="230" y="381"/>
                  </a:lnTo>
                  <a:lnTo>
                    <a:pt x="226" y="383"/>
                  </a:lnTo>
                  <a:lnTo>
                    <a:pt x="222" y="385"/>
                  </a:lnTo>
                  <a:lnTo>
                    <a:pt x="216" y="392"/>
                  </a:lnTo>
                  <a:lnTo>
                    <a:pt x="213" y="390"/>
                  </a:lnTo>
                  <a:lnTo>
                    <a:pt x="211" y="386"/>
                  </a:lnTo>
                  <a:lnTo>
                    <a:pt x="208" y="385"/>
                  </a:lnTo>
                  <a:lnTo>
                    <a:pt x="204" y="388"/>
                  </a:lnTo>
                  <a:lnTo>
                    <a:pt x="198" y="393"/>
                  </a:lnTo>
                  <a:lnTo>
                    <a:pt x="199" y="396"/>
                  </a:lnTo>
                  <a:lnTo>
                    <a:pt x="200" y="404"/>
                  </a:lnTo>
                  <a:lnTo>
                    <a:pt x="199" y="415"/>
                  </a:lnTo>
                  <a:lnTo>
                    <a:pt x="199" y="426"/>
                  </a:lnTo>
                  <a:lnTo>
                    <a:pt x="198" y="428"/>
                  </a:lnTo>
                  <a:lnTo>
                    <a:pt x="198" y="430"/>
                  </a:lnTo>
                  <a:lnTo>
                    <a:pt x="197" y="433"/>
                  </a:lnTo>
                  <a:lnTo>
                    <a:pt x="198" y="434"/>
                  </a:lnTo>
                  <a:lnTo>
                    <a:pt x="197" y="437"/>
                  </a:lnTo>
                  <a:lnTo>
                    <a:pt x="197" y="441"/>
                  </a:lnTo>
                  <a:lnTo>
                    <a:pt x="208" y="448"/>
                  </a:lnTo>
                  <a:lnTo>
                    <a:pt x="210" y="450"/>
                  </a:lnTo>
                  <a:lnTo>
                    <a:pt x="213" y="451"/>
                  </a:lnTo>
                  <a:lnTo>
                    <a:pt x="218" y="451"/>
                  </a:lnTo>
                  <a:lnTo>
                    <a:pt x="221" y="452"/>
                  </a:lnTo>
                  <a:lnTo>
                    <a:pt x="221" y="456"/>
                  </a:lnTo>
                  <a:lnTo>
                    <a:pt x="222" y="457"/>
                  </a:lnTo>
                  <a:lnTo>
                    <a:pt x="224" y="458"/>
                  </a:lnTo>
                  <a:lnTo>
                    <a:pt x="224" y="461"/>
                  </a:lnTo>
                  <a:lnTo>
                    <a:pt x="226" y="464"/>
                  </a:lnTo>
                  <a:lnTo>
                    <a:pt x="230" y="464"/>
                  </a:lnTo>
                  <a:lnTo>
                    <a:pt x="236" y="460"/>
                  </a:lnTo>
                  <a:lnTo>
                    <a:pt x="239" y="457"/>
                  </a:lnTo>
                  <a:lnTo>
                    <a:pt x="240" y="454"/>
                  </a:lnTo>
                  <a:lnTo>
                    <a:pt x="243" y="452"/>
                  </a:lnTo>
                  <a:lnTo>
                    <a:pt x="245" y="452"/>
                  </a:lnTo>
                  <a:lnTo>
                    <a:pt x="248" y="446"/>
                  </a:lnTo>
                  <a:lnTo>
                    <a:pt x="250" y="441"/>
                  </a:lnTo>
                  <a:lnTo>
                    <a:pt x="250" y="437"/>
                  </a:lnTo>
                  <a:lnTo>
                    <a:pt x="257" y="434"/>
                  </a:lnTo>
                  <a:lnTo>
                    <a:pt x="258" y="437"/>
                  </a:lnTo>
                  <a:lnTo>
                    <a:pt x="260" y="436"/>
                  </a:lnTo>
                  <a:lnTo>
                    <a:pt x="262" y="435"/>
                  </a:lnTo>
                  <a:lnTo>
                    <a:pt x="265" y="435"/>
                  </a:lnTo>
                  <a:lnTo>
                    <a:pt x="269" y="436"/>
                  </a:lnTo>
                  <a:lnTo>
                    <a:pt x="270" y="440"/>
                  </a:lnTo>
                  <a:lnTo>
                    <a:pt x="275" y="445"/>
                  </a:lnTo>
                  <a:lnTo>
                    <a:pt x="278" y="446"/>
                  </a:lnTo>
                  <a:lnTo>
                    <a:pt x="296" y="454"/>
                  </a:lnTo>
                  <a:lnTo>
                    <a:pt x="302" y="456"/>
                  </a:lnTo>
                  <a:lnTo>
                    <a:pt x="308" y="456"/>
                  </a:lnTo>
                  <a:lnTo>
                    <a:pt x="310" y="456"/>
                  </a:lnTo>
                  <a:lnTo>
                    <a:pt x="311" y="457"/>
                  </a:lnTo>
                  <a:lnTo>
                    <a:pt x="310" y="461"/>
                  </a:lnTo>
                  <a:lnTo>
                    <a:pt x="308" y="465"/>
                  </a:lnTo>
                  <a:lnTo>
                    <a:pt x="306" y="464"/>
                  </a:lnTo>
                  <a:lnTo>
                    <a:pt x="304" y="465"/>
                  </a:lnTo>
                  <a:lnTo>
                    <a:pt x="304" y="469"/>
                  </a:lnTo>
                  <a:lnTo>
                    <a:pt x="301" y="471"/>
                  </a:lnTo>
                  <a:lnTo>
                    <a:pt x="297" y="474"/>
                  </a:lnTo>
                  <a:lnTo>
                    <a:pt x="293" y="480"/>
                  </a:lnTo>
                  <a:lnTo>
                    <a:pt x="294" y="482"/>
                  </a:lnTo>
                  <a:lnTo>
                    <a:pt x="292" y="484"/>
                  </a:lnTo>
                  <a:lnTo>
                    <a:pt x="288" y="485"/>
                  </a:lnTo>
                  <a:lnTo>
                    <a:pt x="285" y="488"/>
                  </a:lnTo>
                  <a:lnTo>
                    <a:pt x="284" y="490"/>
                  </a:lnTo>
                  <a:lnTo>
                    <a:pt x="284" y="496"/>
                  </a:lnTo>
                  <a:lnTo>
                    <a:pt x="282" y="497"/>
                  </a:lnTo>
                  <a:lnTo>
                    <a:pt x="281" y="500"/>
                  </a:lnTo>
                  <a:lnTo>
                    <a:pt x="279" y="504"/>
                  </a:lnTo>
                  <a:lnTo>
                    <a:pt x="275" y="523"/>
                  </a:lnTo>
                  <a:lnTo>
                    <a:pt x="266" y="544"/>
                  </a:lnTo>
                  <a:lnTo>
                    <a:pt x="266" y="548"/>
                  </a:lnTo>
                  <a:lnTo>
                    <a:pt x="267" y="549"/>
                  </a:lnTo>
                  <a:lnTo>
                    <a:pt x="265" y="551"/>
                  </a:lnTo>
                  <a:lnTo>
                    <a:pt x="261" y="553"/>
                  </a:lnTo>
                  <a:lnTo>
                    <a:pt x="260" y="558"/>
                  </a:lnTo>
                  <a:lnTo>
                    <a:pt x="257" y="560"/>
                  </a:lnTo>
                  <a:lnTo>
                    <a:pt x="257" y="565"/>
                  </a:lnTo>
                  <a:lnTo>
                    <a:pt x="258" y="567"/>
                  </a:lnTo>
                  <a:lnTo>
                    <a:pt x="261" y="569"/>
                  </a:lnTo>
                  <a:lnTo>
                    <a:pt x="267" y="575"/>
                  </a:lnTo>
                  <a:lnTo>
                    <a:pt x="267" y="578"/>
                  </a:lnTo>
                  <a:lnTo>
                    <a:pt x="265" y="581"/>
                  </a:lnTo>
                  <a:lnTo>
                    <a:pt x="262" y="585"/>
                  </a:lnTo>
                  <a:lnTo>
                    <a:pt x="262" y="588"/>
                  </a:lnTo>
                  <a:lnTo>
                    <a:pt x="264" y="590"/>
                  </a:lnTo>
                  <a:lnTo>
                    <a:pt x="266" y="592"/>
                  </a:lnTo>
                  <a:lnTo>
                    <a:pt x="277" y="596"/>
                  </a:lnTo>
                  <a:lnTo>
                    <a:pt x="278" y="596"/>
                  </a:lnTo>
                  <a:lnTo>
                    <a:pt x="280" y="598"/>
                  </a:lnTo>
                  <a:lnTo>
                    <a:pt x="282" y="600"/>
                  </a:lnTo>
                  <a:lnTo>
                    <a:pt x="288" y="602"/>
                  </a:lnTo>
                  <a:lnTo>
                    <a:pt x="291" y="602"/>
                  </a:lnTo>
                  <a:lnTo>
                    <a:pt x="294" y="603"/>
                  </a:lnTo>
                  <a:lnTo>
                    <a:pt x="296" y="602"/>
                  </a:lnTo>
                  <a:lnTo>
                    <a:pt x="304" y="607"/>
                  </a:lnTo>
                  <a:lnTo>
                    <a:pt x="313" y="607"/>
                  </a:lnTo>
                  <a:lnTo>
                    <a:pt x="315" y="608"/>
                  </a:lnTo>
                  <a:lnTo>
                    <a:pt x="322" y="608"/>
                  </a:lnTo>
                  <a:lnTo>
                    <a:pt x="324" y="609"/>
                  </a:lnTo>
                  <a:lnTo>
                    <a:pt x="326" y="609"/>
                  </a:lnTo>
                  <a:lnTo>
                    <a:pt x="328" y="610"/>
                  </a:lnTo>
                  <a:lnTo>
                    <a:pt x="330" y="612"/>
                  </a:lnTo>
                  <a:lnTo>
                    <a:pt x="332" y="613"/>
                  </a:lnTo>
                  <a:lnTo>
                    <a:pt x="332" y="615"/>
                  </a:lnTo>
                  <a:lnTo>
                    <a:pt x="331" y="616"/>
                  </a:lnTo>
                  <a:lnTo>
                    <a:pt x="330" y="620"/>
                  </a:lnTo>
                  <a:lnTo>
                    <a:pt x="327" y="626"/>
                  </a:lnTo>
                  <a:lnTo>
                    <a:pt x="324" y="627"/>
                  </a:lnTo>
                  <a:lnTo>
                    <a:pt x="319" y="630"/>
                  </a:lnTo>
                  <a:lnTo>
                    <a:pt x="314" y="632"/>
                  </a:lnTo>
                  <a:lnTo>
                    <a:pt x="312" y="632"/>
                  </a:lnTo>
                  <a:lnTo>
                    <a:pt x="309" y="633"/>
                  </a:lnTo>
                  <a:lnTo>
                    <a:pt x="307" y="633"/>
                  </a:lnTo>
                  <a:lnTo>
                    <a:pt x="304" y="634"/>
                  </a:lnTo>
                  <a:lnTo>
                    <a:pt x="302" y="633"/>
                  </a:lnTo>
                  <a:lnTo>
                    <a:pt x="299" y="633"/>
                  </a:lnTo>
                  <a:lnTo>
                    <a:pt x="296" y="635"/>
                  </a:lnTo>
                  <a:lnTo>
                    <a:pt x="295" y="637"/>
                  </a:lnTo>
                  <a:lnTo>
                    <a:pt x="292" y="637"/>
                  </a:lnTo>
                  <a:lnTo>
                    <a:pt x="291" y="638"/>
                  </a:lnTo>
                  <a:lnTo>
                    <a:pt x="287" y="638"/>
                  </a:lnTo>
                  <a:lnTo>
                    <a:pt x="285" y="636"/>
                  </a:lnTo>
                  <a:lnTo>
                    <a:pt x="282" y="638"/>
                  </a:lnTo>
                  <a:lnTo>
                    <a:pt x="280" y="643"/>
                  </a:lnTo>
                  <a:lnTo>
                    <a:pt x="280" y="650"/>
                  </a:lnTo>
                  <a:lnTo>
                    <a:pt x="281" y="653"/>
                  </a:lnTo>
                  <a:lnTo>
                    <a:pt x="281" y="655"/>
                  </a:lnTo>
                  <a:lnTo>
                    <a:pt x="282" y="657"/>
                  </a:lnTo>
                  <a:lnTo>
                    <a:pt x="281" y="662"/>
                  </a:lnTo>
                  <a:lnTo>
                    <a:pt x="281" y="666"/>
                  </a:lnTo>
                  <a:lnTo>
                    <a:pt x="280" y="669"/>
                  </a:lnTo>
                  <a:lnTo>
                    <a:pt x="280" y="673"/>
                  </a:lnTo>
                  <a:lnTo>
                    <a:pt x="281" y="678"/>
                  </a:lnTo>
                  <a:lnTo>
                    <a:pt x="278" y="683"/>
                  </a:lnTo>
                  <a:lnTo>
                    <a:pt x="275" y="685"/>
                  </a:lnTo>
                  <a:lnTo>
                    <a:pt x="273" y="688"/>
                  </a:lnTo>
                  <a:lnTo>
                    <a:pt x="271" y="689"/>
                  </a:lnTo>
                  <a:lnTo>
                    <a:pt x="267" y="697"/>
                  </a:lnTo>
                  <a:lnTo>
                    <a:pt x="265" y="698"/>
                  </a:lnTo>
                  <a:lnTo>
                    <a:pt x="261" y="705"/>
                  </a:lnTo>
                  <a:lnTo>
                    <a:pt x="262" y="706"/>
                  </a:lnTo>
                  <a:lnTo>
                    <a:pt x="262" y="720"/>
                  </a:lnTo>
                  <a:lnTo>
                    <a:pt x="269" y="724"/>
                  </a:lnTo>
                  <a:lnTo>
                    <a:pt x="270" y="724"/>
                  </a:lnTo>
                  <a:lnTo>
                    <a:pt x="274" y="725"/>
                  </a:lnTo>
                  <a:lnTo>
                    <a:pt x="281" y="725"/>
                  </a:lnTo>
                  <a:lnTo>
                    <a:pt x="284" y="728"/>
                  </a:lnTo>
                  <a:lnTo>
                    <a:pt x="290" y="728"/>
                  </a:lnTo>
                  <a:lnTo>
                    <a:pt x="292" y="728"/>
                  </a:lnTo>
                  <a:lnTo>
                    <a:pt x="295" y="728"/>
                  </a:lnTo>
                  <a:lnTo>
                    <a:pt x="300" y="731"/>
                  </a:lnTo>
                  <a:lnTo>
                    <a:pt x="303" y="734"/>
                  </a:lnTo>
                  <a:lnTo>
                    <a:pt x="303" y="740"/>
                  </a:lnTo>
                  <a:lnTo>
                    <a:pt x="302" y="744"/>
                  </a:lnTo>
                  <a:lnTo>
                    <a:pt x="302" y="746"/>
                  </a:lnTo>
                  <a:lnTo>
                    <a:pt x="306" y="753"/>
                  </a:lnTo>
                  <a:lnTo>
                    <a:pt x="308" y="755"/>
                  </a:lnTo>
                  <a:lnTo>
                    <a:pt x="309" y="759"/>
                  </a:lnTo>
                  <a:lnTo>
                    <a:pt x="310" y="761"/>
                  </a:lnTo>
                  <a:lnTo>
                    <a:pt x="310" y="764"/>
                  </a:lnTo>
                  <a:lnTo>
                    <a:pt x="311" y="766"/>
                  </a:lnTo>
                  <a:lnTo>
                    <a:pt x="322" y="766"/>
                  </a:lnTo>
                  <a:lnTo>
                    <a:pt x="324" y="763"/>
                  </a:lnTo>
                  <a:lnTo>
                    <a:pt x="326" y="763"/>
                  </a:lnTo>
                  <a:lnTo>
                    <a:pt x="327" y="761"/>
                  </a:lnTo>
                  <a:lnTo>
                    <a:pt x="330" y="762"/>
                  </a:lnTo>
                  <a:lnTo>
                    <a:pt x="335" y="762"/>
                  </a:lnTo>
                  <a:lnTo>
                    <a:pt x="342" y="759"/>
                  </a:lnTo>
                  <a:lnTo>
                    <a:pt x="346" y="756"/>
                  </a:lnTo>
                  <a:lnTo>
                    <a:pt x="351" y="754"/>
                  </a:lnTo>
                  <a:lnTo>
                    <a:pt x="356" y="754"/>
                  </a:lnTo>
                  <a:lnTo>
                    <a:pt x="360" y="757"/>
                  </a:lnTo>
                  <a:lnTo>
                    <a:pt x="364" y="768"/>
                  </a:lnTo>
                  <a:lnTo>
                    <a:pt x="366" y="771"/>
                  </a:lnTo>
                  <a:lnTo>
                    <a:pt x="370" y="773"/>
                  </a:lnTo>
                  <a:lnTo>
                    <a:pt x="375" y="774"/>
                  </a:lnTo>
                  <a:lnTo>
                    <a:pt x="388" y="758"/>
                  </a:lnTo>
                  <a:lnTo>
                    <a:pt x="389" y="756"/>
                  </a:lnTo>
                  <a:lnTo>
                    <a:pt x="392" y="750"/>
                  </a:lnTo>
                  <a:lnTo>
                    <a:pt x="400" y="734"/>
                  </a:lnTo>
                  <a:lnTo>
                    <a:pt x="400" y="728"/>
                  </a:lnTo>
                  <a:lnTo>
                    <a:pt x="397" y="721"/>
                  </a:lnTo>
                  <a:lnTo>
                    <a:pt x="395" y="710"/>
                  </a:lnTo>
                  <a:lnTo>
                    <a:pt x="403" y="710"/>
                  </a:lnTo>
                  <a:lnTo>
                    <a:pt x="434" y="720"/>
                  </a:lnTo>
                  <a:lnTo>
                    <a:pt x="440" y="724"/>
                  </a:lnTo>
                  <a:lnTo>
                    <a:pt x="449" y="736"/>
                  </a:lnTo>
                  <a:lnTo>
                    <a:pt x="455" y="752"/>
                  </a:lnTo>
                  <a:lnTo>
                    <a:pt x="456" y="756"/>
                  </a:lnTo>
                  <a:lnTo>
                    <a:pt x="460" y="759"/>
                  </a:lnTo>
                  <a:lnTo>
                    <a:pt x="464" y="760"/>
                  </a:lnTo>
                  <a:lnTo>
                    <a:pt x="467" y="763"/>
                  </a:lnTo>
                  <a:lnTo>
                    <a:pt x="473" y="774"/>
                  </a:lnTo>
                  <a:lnTo>
                    <a:pt x="474" y="782"/>
                  </a:lnTo>
                  <a:lnTo>
                    <a:pt x="477" y="787"/>
                  </a:lnTo>
                  <a:lnTo>
                    <a:pt x="482" y="794"/>
                  </a:lnTo>
                  <a:lnTo>
                    <a:pt x="486" y="795"/>
                  </a:lnTo>
                  <a:lnTo>
                    <a:pt x="493" y="791"/>
                  </a:lnTo>
                  <a:lnTo>
                    <a:pt x="497" y="796"/>
                  </a:lnTo>
                  <a:lnTo>
                    <a:pt x="500" y="800"/>
                  </a:lnTo>
                  <a:lnTo>
                    <a:pt x="505" y="802"/>
                  </a:lnTo>
                  <a:lnTo>
                    <a:pt x="514" y="799"/>
                  </a:lnTo>
                  <a:lnTo>
                    <a:pt x="521" y="800"/>
                  </a:lnTo>
                  <a:lnTo>
                    <a:pt x="523" y="801"/>
                  </a:lnTo>
                  <a:lnTo>
                    <a:pt x="526" y="801"/>
                  </a:lnTo>
                  <a:lnTo>
                    <a:pt x="532" y="800"/>
                  </a:lnTo>
                  <a:lnTo>
                    <a:pt x="536" y="800"/>
                  </a:lnTo>
                  <a:lnTo>
                    <a:pt x="539" y="798"/>
                  </a:lnTo>
                  <a:lnTo>
                    <a:pt x="546" y="798"/>
                  </a:lnTo>
                  <a:lnTo>
                    <a:pt x="556" y="808"/>
                  </a:lnTo>
                  <a:lnTo>
                    <a:pt x="564" y="821"/>
                  </a:lnTo>
                  <a:lnTo>
                    <a:pt x="567" y="834"/>
                  </a:lnTo>
                  <a:lnTo>
                    <a:pt x="568" y="849"/>
                  </a:lnTo>
                  <a:lnTo>
                    <a:pt x="556" y="865"/>
                  </a:lnTo>
                  <a:lnTo>
                    <a:pt x="552" y="869"/>
                  </a:lnTo>
                  <a:lnTo>
                    <a:pt x="552" y="873"/>
                  </a:lnTo>
                  <a:lnTo>
                    <a:pt x="556" y="893"/>
                  </a:lnTo>
                  <a:lnTo>
                    <a:pt x="561" y="904"/>
                  </a:lnTo>
                  <a:lnTo>
                    <a:pt x="569" y="916"/>
                  </a:lnTo>
                  <a:lnTo>
                    <a:pt x="578" y="920"/>
                  </a:lnTo>
                  <a:lnTo>
                    <a:pt x="589" y="920"/>
                  </a:lnTo>
                  <a:lnTo>
                    <a:pt x="596" y="922"/>
                  </a:lnTo>
                  <a:lnTo>
                    <a:pt x="599" y="923"/>
                  </a:lnTo>
                  <a:lnTo>
                    <a:pt x="609" y="921"/>
                  </a:lnTo>
                  <a:lnTo>
                    <a:pt x="612" y="921"/>
                  </a:lnTo>
                  <a:lnTo>
                    <a:pt x="627" y="909"/>
                  </a:lnTo>
                  <a:lnTo>
                    <a:pt x="632" y="900"/>
                  </a:lnTo>
                  <a:lnTo>
                    <a:pt x="639" y="898"/>
                  </a:lnTo>
                  <a:lnTo>
                    <a:pt x="648" y="897"/>
                  </a:lnTo>
                  <a:lnTo>
                    <a:pt x="668" y="884"/>
                  </a:lnTo>
                  <a:lnTo>
                    <a:pt x="670" y="882"/>
                  </a:lnTo>
                  <a:lnTo>
                    <a:pt x="674" y="881"/>
                  </a:lnTo>
                  <a:lnTo>
                    <a:pt x="681" y="879"/>
                  </a:lnTo>
                  <a:lnTo>
                    <a:pt x="688" y="887"/>
                  </a:lnTo>
                  <a:lnTo>
                    <a:pt x="685" y="892"/>
                  </a:lnTo>
                  <a:lnTo>
                    <a:pt x="681" y="894"/>
                  </a:lnTo>
                  <a:lnTo>
                    <a:pt x="677" y="898"/>
                  </a:lnTo>
                  <a:lnTo>
                    <a:pt x="675" y="900"/>
                  </a:lnTo>
                  <a:lnTo>
                    <a:pt x="676" y="907"/>
                  </a:lnTo>
                  <a:lnTo>
                    <a:pt x="680" y="912"/>
                  </a:lnTo>
                  <a:lnTo>
                    <a:pt x="682" y="916"/>
                  </a:lnTo>
                  <a:lnTo>
                    <a:pt x="685" y="918"/>
                  </a:lnTo>
                  <a:lnTo>
                    <a:pt x="691" y="922"/>
                  </a:lnTo>
                  <a:lnTo>
                    <a:pt x="696" y="926"/>
                  </a:lnTo>
                  <a:lnTo>
                    <a:pt x="699" y="931"/>
                  </a:lnTo>
                  <a:lnTo>
                    <a:pt x="702" y="936"/>
                  </a:lnTo>
                  <a:lnTo>
                    <a:pt x="713" y="943"/>
                  </a:lnTo>
                  <a:lnTo>
                    <a:pt x="724" y="949"/>
                  </a:lnTo>
                  <a:lnTo>
                    <a:pt x="732" y="949"/>
                  </a:lnTo>
                  <a:lnTo>
                    <a:pt x="737" y="952"/>
                  </a:lnTo>
                  <a:lnTo>
                    <a:pt x="743" y="954"/>
                  </a:lnTo>
                  <a:lnTo>
                    <a:pt x="746" y="959"/>
                  </a:lnTo>
                  <a:lnTo>
                    <a:pt x="748" y="965"/>
                  </a:lnTo>
                  <a:lnTo>
                    <a:pt x="748" y="979"/>
                  </a:lnTo>
                  <a:lnTo>
                    <a:pt x="765" y="980"/>
                  </a:lnTo>
                  <a:lnTo>
                    <a:pt x="778" y="979"/>
                  </a:lnTo>
                  <a:lnTo>
                    <a:pt x="790" y="976"/>
                  </a:lnTo>
                  <a:lnTo>
                    <a:pt x="792" y="977"/>
                  </a:lnTo>
                  <a:lnTo>
                    <a:pt x="806" y="979"/>
                  </a:lnTo>
                  <a:lnTo>
                    <a:pt x="816" y="976"/>
                  </a:lnTo>
                  <a:lnTo>
                    <a:pt x="917" y="979"/>
                  </a:lnTo>
                  <a:lnTo>
                    <a:pt x="928" y="978"/>
                  </a:lnTo>
                  <a:lnTo>
                    <a:pt x="940" y="979"/>
                  </a:lnTo>
                  <a:lnTo>
                    <a:pt x="943" y="975"/>
                  </a:lnTo>
                  <a:lnTo>
                    <a:pt x="948" y="970"/>
                  </a:lnTo>
                  <a:lnTo>
                    <a:pt x="961" y="962"/>
                  </a:lnTo>
                  <a:lnTo>
                    <a:pt x="969" y="960"/>
                  </a:lnTo>
                  <a:lnTo>
                    <a:pt x="966" y="958"/>
                  </a:lnTo>
                  <a:lnTo>
                    <a:pt x="970" y="954"/>
                  </a:lnTo>
                  <a:lnTo>
                    <a:pt x="978" y="950"/>
                  </a:lnTo>
                  <a:lnTo>
                    <a:pt x="979" y="946"/>
                  </a:lnTo>
                  <a:lnTo>
                    <a:pt x="970" y="936"/>
                  </a:lnTo>
                  <a:lnTo>
                    <a:pt x="966" y="928"/>
                  </a:lnTo>
                  <a:lnTo>
                    <a:pt x="967" y="922"/>
                  </a:lnTo>
                  <a:lnTo>
                    <a:pt x="969" y="917"/>
                  </a:lnTo>
                  <a:lnTo>
                    <a:pt x="968" y="912"/>
                  </a:lnTo>
                  <a:lnTo>
                    <a:pt x="967" y="910"/>
                  </a:lnTo>
                  <a:lnTo>
                    <a:pt x="968" y="907"/>
                  </a:lnTo>
                  <a:lnTo>
                    <a:pt x="966" y="901"/>
                  </a:lnTo>
                  <a:lnTo>
                    <a:pt x="960" y="899"/>
                  </a:lnTo>
                  <a:lnTo>
                    <a:pt x="954" y="890"/>
                  </a:lnTo>
                  <a:lnTo>
                    <a:pt x="952" y="885"/>
                  </a:lnTo>
                  <a:lnTo>
                    <a:pt x="949" y="884"/>
                  </a:lnTo>
                  <a:lnTo>
                    <a:pt x="947" y="882"/>
                  </a:lnTo>
                  <a:lnTo>
                    <a:pt x="947" y="879"/>
                  </a:lnTo>
                  <a:lnTo>
                    <a:pt x="946" y="876"/>
                  </a:lnTo>
                  <a:lnTo>
                    <a:pt x="942" y="873"/>
                  </a:lnTo>
                  <a:lnTo>
                    <a:pt x="939" y="873"/>
                  </a:lnTo>
                  <a:lnTo>
                    <a:pt x="937" y="870"/>
                  </a:lnTo>
                  <a:lnTo>
                    <a:pt x="935" y="869"/>
                  </a:lnTo>
                  <a:lnTo>
                    <a:pt x="931" y="871"/>
                  </a:lnTo>
                  <a:lnTo>
                    <a:pt x="926" y="868"/>
                  </a:lnTo>
                  <a:lnTo>
                    <a:pt x="918" y="860"/>
                  </a:lnTo>
                  <a:lnTo>
                    <a:pt x="917" y="857"/>
                  </a:lnTo>
                  <a:lnTo>
                    <a:pt x="914" y="855"/>
                  </a:lnTo>
                  <a:lnTo>
                    <a:pt x="912" y="855"/>
                  </a:lnTo>
                  <a:lnTo>
                    <a:pt x="910" y="854"/>
                  </a:lnTo>
                  <a:lnTo>
                    <a:pt x="908" y="851"/>
                  </a:lnTo>
                  <a:lnTo>
                    <a:pt x="907" y="846"/>
                  </a:lnTo>
                  <a:lnTo>
                    <a:pt x="903" y="840"/>
                  </a:lnTo>
                  <a:lnTo>
                    <a:pt x="901" y="838"/>
                  </a:lnTo>
                  <a:lnTo>
                    <a:pt x="898" y="838"/>
                  </a:lnTo>
                  <a:lnTo>
                    <a:pt x="896" y="840"/>
                  </a:lnTo>
                  <a:lnTo>
                    <a:pt x="894" y="840"/>
                  </a:lnTo>
                  <a:lnTo>
                    <a:pt x="891" y="840"/>
                  </a:lnTo>
                  <a:lnTo>
                    <a:pt x="888" y="838"/>
                  </a:lnTo>
                  <a:lnTo>
                    <a:pt x="886" y="834"/>
                  </a:lnTo>
                  <a:lnTo>
                    <a:pt x="886" y="825"/>
                  </a:lnTo>
                  <a:lnTo>
                    <a:pt x="885" y="824"/>
                  </a:lnTo>
                  <a:lnTo>
                    <a:pt x="885" y="820"/>
                  </a:lnTo>
                  <a:lnTo>
                    <a:pt x="884" y="817"/>
                  </a:lnTo>
                  <a:lnTo>
                    <a:pt x="886" y="816"/>
                  </a:lnTo>
                  <a:lnTo>
                    <a:pt x="888" y="812"/>
                  </a:lnTo>
                  <a:lnTo>
                    <a:pt x="890" y="809"/>
                  </a:lnTo>
                  <a:lnTo>
                    <a:pt x="887" y="808"/>
                  </a:lnTo>
                  <a:lnTo>
                    <a:pt x="885" y="806"/>
                  </a:lnTo>
                  <a:lnTo>
                    <a:pt x="884" y="803"/>
                  </a:lnTo>
                  <a:lnTo>
                    <a:pt x="884" y="802"/>
                  </a:lnTo>
                  <a:lnTo>
                    <a:pt x="881" y="792"/>
                  </a:lnTo>
                  <a:lnTo>
                    <a:pt x="879" y="790"/>
                  </a:lnTo>
                  <a:lnTo>
                    <a:pt x="879" y="786"/>
                  </a:lnTo>
                  <a:lnTo>
                    <a:pt x="877" y="786"/>
                  </a:lnTo>
                  <a:lnTo>
                    <a:pt x="875" y="784"/>
                  </a:lnTo>
                  <a:lnTo>
                    <a:pt x="873" y="782"/>
                  </a:lnTo>
                  <a:lnTo>
                    <a:pt x="873" y="774"/>
                  </a:lnTo>
                  <a:lnTo>
                    <a:pt x="872" y="773"/>
                  </a:lnTo>
                  <a:lnTo>
                    <a:pt x="868" y="778"/>
                  </a:lnTo>
                  <a:lnTo>
                    <a:pt x="865" y="778"/>
                  </a:lnTo>
                  <a:lnTo>
                    <a:pt x="857" y="782"/>
                  </a:lnTo>
                  <a:lnTo>
                    <a:pt x="843" y="784"/>
                  </a:lnTo>
                  <a:lnTo>
                    <a:pt x="837" y="784"/>
                  </a:lnTo>
                  <a:lnTo>
                    <a:pt x="834" y="785"/>
                  </a:lnTo>
                  <a:lnTo>
                    <a:pt x="827" y="787"/>
                  </a:lnTo>
                  <a:lnTo>
                    <a:pt x="815" y="787"/>
                  </a:lnTo>
                  <a:lnTo>
                    <a:pt x="814" y="790"/>
                  </a:lnTo>
                  <a:lnTo>
                    <a:pt x="811" y="794"/>
                  </a:lnTo>
                  <a:lnTo>
                    <a:pt x="807" y="792"/>
                  </a:lnTo>
                  <a:lnTo>
                    <a:pt x="808" y="790"/>
                  </a:lnTo>
                  <a:lnTo>
                    <a:pt x="807" y="787"/>
                  </a:lnTo>
                  <a:lnTo>
                    <a:pt x="804" y="787"/>
                  </a:lnTo>
                  <a:lnTo>
                    <a:pt x="797" y="788"/>
                  </a:lnTo>
                  <a:lnTo>
                    <a:pt x="794" y="788"/>
                  </a:lnTo>
                  <a:lnTo>
                    <a:pt x="791" y="787"/>
                  </a:lnTo>
                  <a:lnTo>
                    <a:pt x="786" y="785"/>
                  </a:lnTo>
                  <a:lnTo>
                    <a:pt x="784" y="782"/>
                  </a:lnTo>
                  <a:lnTo>
                    <a:pt x="782" y="780"/>
                  </a:lnTo>
                  <a:lnTo>
                    <a:pt x="781" y="778"/>
                  </a:lnTo>
                  <a:lnTo>
                    <a:pt x="778" y="777"/>
                  </a:lnTo>
                  <a:lnTo>
                    <a:pt x="777" y="771"/>
                  </a:lnTo>
                  <a:lnTo>
                    <a:pt x="772" y="771"/>
                  </a:lnTo>
                  <a:lnTo>
                    <a:pt x="770" y="769"/>
                  </a:lnTo>
                  <a:lnTo>
                    <a:pt x="768" y="766"/>
                  </a:lnTo>
                  <a:lnTo>
                    <a:pt x="766" y="769"/>
                  </a:lnTo>
                  <a:lnTo>
                    <a:pt x="767" y="772"/>
                  </a:lnTo>
                  <a:lnTo>
                    <a:pt x="764" y="774"/>
                  </a:lnTo>
                  <a:lnTo>
                    <a:pt x="762" y="773"/>
                  </a:lnTo>
                  <a:lnTo>
                    <a:pt x="761" y="771"/>
                  </a:lnTo>
                  <a:lnTo>
                    <a:pt x="761" y="768"/>
                  </a:lnTo>
                  <a:lnTo>
                    <a:pt x="763" y="764"/>
                  </a:lnTo>
                  <a:lnTo>
                    <a:pt x="766" y="763"/>
                  </a:lnTo>
                  <a:lnTo>
                    <a:pt x="773" y="767"/>
                  </a:lnTo>
                  <a:lnTo>
                    <a:pt x="775" y="766"/>
                  </a:lnTo>
                  <a:lnTo>
                    <a:pt x="772" y="762"/>
                  </a:lnTo>
                  <a:lnTo>
                    <a:pt x="771" y="760"/>
                  </a:lnTo>
                  <a:lnTo>
                    <a:pt x="770" y="758"/>
                  </a:lnTo>
                  <a:lnTo>
                    <a:pt x="768" y="756"/>
                  </a:lnTo>
                  <a:lnTo>
                    <a:pt x="764" y="750"/>
                  </a:lnTo>
                  <a:lnTo>
                    <a:pt x="760" y="744"/>
                  </a:lnTo>
                  <a:lnTo>
                    <a:pt x="755" y="740"/>
                  </a:lnTo>
                  <a:lnTo>
                    <a:pt x="751" y="738"/>
                  </a:lnTo>
                  <a:lnTo>
                    <a:pt x="743" y="725"/>
                  </a:lnTo>
                  <a:lnTo>
                    <a:pt x="740" y="722"/>
                  </a:lnTo>
                  <a:lnTo>
                    <a:pt x="737" y="719"/>
                  </a:lnTo>
                  <a:lnTo>
                    <a:pt x="726" y="713"/>
                  </a:lnTo>
                  <a:lnTo>
                    <a:pt x="718" y="713"/>
                  </a:lnTo>
                  <a:lnTo>
                    <a:pt x="716" y="714"/>
                  </a:lnTo>
                  <a:lnTo>
                    <a:pt x="714" y="712"/>
                  </a:lnTo>
                  <a:lnTo>
                    <a:pt x="705" y="708"/>
                  </a:lnTo>
                  <a:lnTo>
                    <a:pt x="702" y="706"/>
                  </a:lnTo>
                  <a:lnTo>
                    <a:pt x="700" y="705"/>
                  </a:lnTo>
                  <a:lnTo>
                    <a:pt x="697" y="702"/>
                  </a:lnTo>
                  <a:lnTo>
                    <a:pt x="697" y="699"/>
                  </a:lnTo>
                  <a:lnTo>
                    <a:pt x="693" y="693"/>
                  </a:lnTo>
                  <a:lnTo>
                    <a:pt x="692" y="690"/>
                  </a:lnTo>
                  <a:lnTo>
                    <a:pt x="691" y="690"/>
                  </a:lnTo>
                  <a:lnTo>
                    <a:pt x="685" y="690"/>
                  </a:lnTo>
                  <a:lnTo>
                    <a:pt x="684" y="687"/>
                  </a:lnTo>
                  <a:lnTo>
                    <a:pt x="678" y="682"/>
                  </a:lnTo>
                  <a:lnTo>
                    <a:pt x="676" y="680"/>
                  </a:lnTo>
                  <a:lnTo>
                    <a:pt x="670" y="680"/>
                  </a:lnTo>
                  <a:lnTo>
                    <a:pt x="667" y="682"/>
                  </a:lnTo>
                  <a:lnTo>
                    <a:pt x="657" y="683"/>
                  </a:lnTo>
                  <a:lnTo>
                    <a:pt x="652" y="680"/>
                  </a:lnTo>
                  <a:lnTo>
                    <a:pt x="650" y="680"/>
                  </a:lnTo>
                  <a:lnTo>
                    <a:pt x="645" y="683"/>
                  </a:lnTo>
                  <a:lnTo>
                    <a:pt x="642" y="680"/>
                  </a:lnTo>
                  <a:lnTo>
                    <a:pt x="638" y="682"/>
                  </a:lnTo>
                  <a:lnTo>
                    <a:pt x="627" y="682"/>
                  </a:lnTo>
                  <a:lnTo>
                    <a:pt x="624" y="683"/>
                  </a:lnTo>
                  <a:lnTo>
                    <a:pt x="622" y="683"/>
                  </a:lnTo>
                  <a:lnTo>
                    <a:pt x="616" y="682"/>
                  </a:lnTo>
                  <a:lnTo>
                    <a:pt x="609" y="682"/>
                  </a:lnTo>
                  <a:lnTo>
                    <a:pt x="599" y="679"/>
                  </a:lnTo>
                  <a:lnTo>
                    <a:pt x="594" y="678"/>
                  </a:lnTo>
                  <a:lnTo>
                    <a:pt x="586" y="677"/>
                  </a:lnTo>
                  <a:lnTo>
                    <a:pt x="583" y="674"/>
                  </a:lnTo>
                  <a:lnTo>
                    <a:pt x="568" y="670"/>
                  </a:lnTo>
                  <a:lnTo>
                    <a:pt x="566" y="669"/>
                  </a:lnTo>
                  <a:lnTo>
                    <a:pt x="564" y="672"/>
                  </a:lnTo>
                  <a:lnTo>
                    <a:pt x="564" y="677"/>
                  </a:lnTo>
                  <a:lnTo>
                    <a:pt x="566" y="679"/>
                  </a:lnTo>
                  <a:lnTo>
                    <a:pt x="569" y="680"/>
                  </a:lnTo>
                  <a:lnTo>
                    <a:pt x="574" y="680"/>
                  </a:lnTo>
                  <a:lnTo>
                    <a:pt x="578" y="682"/>
                  </a:lnTo>
                  <a:lnTo>
                    <a:pt x="579" y="683"/>
                  </a:lnTo>
                  <a:lnTo>
                    <a:pt x="582" y="684"/>
                  </a:lnTo>
                  <a:lnTo>
                    <a:pt x="584" y="685"/>
                  </a:lnTo>
                  <a:lnTo>
                    <a:pt x="589" y="685"/>
                  </a:lnTo>
                  <a:lnTo>
                    <a:pt x="593" y="685"/>
                  </a:lnTo>
                  <a:lnTo>
                    <a:pt x="594" y="686"/>
                  </a:lnTo>
                  <a:lnTo>
                    <a:pt x="596" y="689"/>
                  </a:lnTo>
                  <a:lnTo>
                    <a:pt x="598" y="691"/>
                  </a:lnTo>
                  <a:lnTo>
                    <a:pt x="601" y="694"/>
                  </a:lnTo>
                  <a:lnTo>
                    <a:pt x="603" y="694"/>
                  </a:lnTo>
                  <a:lnTo>
                    <a:pt x="606" y="695"/>
                  </a:lnTo>
                  <a:lnTo>
                    <a:pt x="606" y="698"/>
                  </a:lnTo>
                  <a:lnTo>
                    <a:pt x="602" y="699"/>
                  </a:lnTo>
                  <a:lnTo>
                    <a:pt x="600" y="698"/>
                  </a:lnTo>
                  <a:lnTo>
                    <a:pt x="598" y="698"/>
                  </a:lnTo>
                  <a:lnTo>
                    <a:pt x="596" y="692"/>
                  </a:lnTo>
                  <a:lnTo>
                    <a:pt x="594" y="690"/>
                  </a:lnTo>
                  <a:lnTo>
                    <a:pt x="591" y="689"/>
                  </a:lnTo>
                  <a:lnTo>
                    <a:pt x="590" y="687"/>
                  </a:lnTo>
                  <a:lnTo>
                    <a:pt x="586" y="687"/>
                  </a:lnTo>
                  <a:lnTo>
                    <a:pt x="584" y="686"/>
                  </a:lnTo>
                  <a:lnTo>
                    <a:pt x="578" y="686"/>
                  </a:lnTo>
                  <a:lnTo>
                    <a:pt x="575" y="685"/>
                  </a:lnTo>
                  <a:lnTo>
                    <a:pt x="570" y="685"/>
                  </a:lnTo>
                  <a:lnTo>
                    <a:pt x="564" y="682"/>
                  </a:lnTo>
                  <a:lnTo>
                    <a:pt x="562" y="683"/>
                  </a:lnTo>
                  <a:lnTo>
                    <a:pt x="561" y="685"/>
                  </a:lnTo>
                  <a:lnTo>
                    <a:pt x="561" y="692"/>
                  </a:lnTo>
                  <a:lnTo>
                    <a:pt x="563" y="693"/>
                  </a:lnTo>
                  <a:lnTo>
                    <a:pt x="563" y="698"/>
                  </a:lnTo>
                  <a:lnTo>
                    <a:pt x="562" y="700"/>
                  </a:lnTo>
                  <a:lnTo>
                    <a:pt x="561" y="698"/>
                  </a:lnTo>
                  <a:lnTo>
                    <a:pt x="558" y="698"/>
                  </a:lnTo>
                  <a:lnTo>
                    <a:pt x="558" y="693"/>
                  </a:lnTo>
                  <a:lnTo>
                    <a:pt x="557" y="691"/>
                  </a:lnTo>
                  <a:lnTo>
                    <a:pt x="554" y="692"/>
                  </a:lnTo>
                  <a:lnTo>
                    <a:pt x="552" y="690"/>
                  </a:lnTo>
                  <a:lnTo>
                    <a:pt x="549" y="690"/>
                  </a:lnTo>
                  <a:lnTo>
                    <a:pt x="547" y="690"/>
                  </a:lnTo>
                  <a:lnTo>
                    <a:pt x="544" y="689"/>
                  </a:lnTo>
                  <a:lnTo>
                    <a:pt x="542" y="687"/>
                  </a:lnTo>
                  <a:lnTo>
                    <a:pt x="542" y="685"/>
                  </a:lnTo>
                  <a:lnTo>
                    <a:pt x="542" y="683"/>
                  </a:lnTo>
                  <a:lnTo>
                    <a:pt x="546" y="683"/>
                  </a:lnTo>
                  <a:lnTo>
                    <a:pt x="548" y="682"/>
                  </a:lnTo>
                  <a:lnTo>
                    <a:pt x="544" y="680"/>
                  </a:lnTo>
                  <a:lnTo>
                    <a:pt x="548" y="680"/>
                  </a:lnTo>
                  <a:lnTo>
                    <a:pt x="552" y="682"/>
                  </a:lnTo>
                  <a:lnTo>
                    <a:pt x="553" y="679"/>
                  </a:lnTo>
                  <a:lnTo>
                    <a:pt x="552" y="676"/>
                  </a:lnTo>
                  <a:lnTo>
                    <a:pt x="549" y="674"/>
                  </a:lnTo>
                  <a:lnTo>
                    <a:pt x="546" y="673"/>
                  </a:lnTo>
                  <a:lnTo>
                    <a:pt x="545" y="672"/>
                  </a:lnTo>
                  <a:lnTo>
                    <a:pt x="542" y="670"/>
                  </a:lnTo>
                  <a:lnTo>
                    <a:pt x="541" y="668"/>
                  </a:lnTo>
                  <a:lnTo>
                    <a:pt x="538" y="667"/>
                  </a:lnTo>
                  <a:lnTo>
                    <a:pt x="536" y="668"/>
                  </a:lnTo>
                  <a:lnTo>
                    <a:pt x="531" y="666"/>
                  </a:lnTo>
                  <a:lnTo>
                    <a:pt x="530" y="663"/>
                  </a:lnTo>
                  <a:lnTo>
                    <a:pt x="530" y="660"/>
                  </a:lnTo>
                  <a:lnTo>
                    <a:pt x="532" y="660"/>
                  </a:lnTo>
                  <a:lnTo>
                    <a:pt x="537" y="662"/>
                  </a:lnTo>
                  <a:lnTo>
                    <a:pt x="545" y="666"/>
                  </a:lnTo>
                  <a:lnTo>
                    <a:pt x="548" y="668"/>
                  </a:lnTo>
                  <a:lnTo>
                    <a:pt x="550" y="670"/>
                  </a:lnTo>
                  <a:lnTo>
                    <a:pt x="554" y="672"/>
                  </a:lnTo>
                  <a:lnTo>
                    <a:pt x="556" y="674"/>
                  </a:lnTo>
                  <a:lnTo>
                    <a:pt x="560" y="676"/>
                  </a:lnTo>
                  <a:lnTo>
                    <a:pt x="562" y="676"/>
                  </a:lnTo>
                  <a:lnTo>
                    <a:pt x="562" y="672"/>
                  </a:lnTo>
                  <a:lnTo>
                    <a:pt x="563" y="669"/>
                  </a:lnTo>
                  <a:lnTo>
                    <a:pt x="562" y="668"/>
                  </a:lnTo>
                  <a:lnTo>
                    <a:pt x="560" y="666"/>
                  </a:lnTo>
                  <a:lnTo>
                    <a:pt x="556" y="665"/>
                  </a:lnTo>
                  <a:lnTo>
                    <a:pt x="554" y="665"/>
                  </a:lnTo>
                  <a:lnTo>
                    <a:pt x="544" y="663"/>
                  </a:lnTo>
                  <a:lnTo>
                    <a:pt x="540" y="660"/>
                  </a:lnTo>
                  <a:lnTo>
                    <a:pt x="538" y="658"/>
                  </a:lnTo>
                  <a:lnTo>
                    <a:pt x="538" y="656"/>
                  </a:lnTo>
                  <a:lnTo>
                    <a:pt x="537" y="649"/>
                  </a:lnTo>
                  <a:lnTo>
                    <a:pt x="536" y="648"/>
                  </a:lnTo>
                  <a:lnTo>
                    <a:pt x="532" y="647"/>
                  </a:lnTo>
                  <a:lnTo>
                    <a:pt x="527" y="645"/>
                  </a:lnTo>
                  <a:lnTo>
                    <a:pt x="524" y="644"/>
                  </a:lnTo>
                  <a:lnTo>
                    <a:pt x="520" y="642"/>
                  </a:lnTo>
                  <a:lnTo>
                    <a:pt x="516" y="637"/>
                  </a:lnTo>
                  <a:lnTo>
                    <a:pt x="514" y="636"/>
                  </a:lnTo>
                  <a:lnTo>
                    <a:pt x="510" y="632"/>
                  </a:lnTo>
                  <a:lnTo>
                    <a:pt x="512" y="626"/>
                  </a:lnTo>
                  <a:lnTo>
                    <a:pt x="511" y="623"/>
                  </a:lnTo>
                  <a:lnTo>
                    <a:pt x="510" y="621"/>
                  </a:lnTo>
                  <a:lnTo>
                    <a:pt x="508" y="620"/>
                  </a:lnTo>
                  <a:lnTo>
                    <a:pt x="504" y="616"/>
                  </a:lnTo>
                  <a:lnTo>
                    <a:pt x="501" y="609"/>
                  </a:lnTo>
                  <a:lnTo>
                    <a:pt x="500" y="608"/>
                  </a:lnTo>
                  <a:lnTo>
                    <a:pt x="497" y="607"/>
                  </a:lnTo>
                  <a:lnTo>
                    <a:pt x="492" y="604"/>
                  </a:lnTo>
                  <a:lnTo>
                    <a:pt x="489" y="599"/>
                  </a:lnTo>
                  <a:lnTo>
                    <a:pt x="487" y="597"/>
                  </a:lnTo>
                  <a:lnTo>
                    <a:pt x="486" y="595"/>
                  </a:lnTo>
                  <a:lnTo>
                    <a:pt x="484" y="595"/>
                  </a:lnTo>
                  <a:lnTo>
                    <a:pt x="481" y="592"/>
                  </a:lnTo>
                  <a:lnTo>
                    <a:pt x="478" y="591"/>
                  </a:lnTo>
                  <a:lnTo>
                    <a:pt x="474" y="589"/>
                  </a:lnTo>
                  <a:lnTo>
                    <a:pt x="467" y="583"/>
                  </a:lnTo>
                  <a:lnTo>
                    <a:pt x="465" y="580"/>
                  </a:lnTo>
                  <a:lnTo>
                    <a:pt x="457" y="574"/>
                  </a:lnTo>
                  <a:lnTo>
                    <a:pt x="453" y="569"/>
                  </a:lnTo>
                  <a:lnTo>
                    <a:pt x="446" y="55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57" name="Freeform 86"/>
            <p:cNvSpPr>
              <a:spLocks/>
            </p:cNvSpPr>
            <p:nvPr/>
          </p:nvSpPr>
          <p:spPr bwMode="auto">
            <a:xfrm>
              <a:off x="3723" y="2830"/>
              <a:ext cx="246" cy="235"/>
            </a:xfrm>
            <a:custGeom>
              <a:avLst/>
              <a:gdLst/>
              <a:ahLst/>
              <a:cxnLst>
                <a:cxn ang="0">
                  <a:pos x="340" y="152"/>
                </a:cxn>
                <a:cxn ang="0">
                  <a:pos x="291" y="202"/>
                </a:cxn>
                <a:cxn ang="0">
                  <a:pos x="264" y="212"/>
                </a:cxn>
                <a:cxn ang="0">
                  <a:pos x="256" y="192"/>
                </a:cxn>
                <a:cxn ang="0">
                  <a:pos x="261" y="163"/>
                </a:cxn>
                <a:cxn ang="0">
                  <a:pos x="274" y="138"/>
                </a:cxn>
                <a:cxn ang="0">
                  <a:pos x="251" y="137"/>
                </a:cxn>
                <a:cxn ang="0">
                  <a:pos x="275" y="120"/>
                </a:cxn>
                <a:cxn ang="0">
                  <a:pos x="289" y="109"/>
                </a:cxn>
                <a:cxn ang="0">
                  <a:pos x="313" y="116"/>
                </a:cxn>
                <a:cxn ang="0">
                  <a:pos x="316" y="83"/>
                </a:cxn>
                <a:cxn ang="0">
                  <a:pos x="314" y="56"/>
                </a:cxn>
                <a:cxn ang="0">
                  <a:pos x="302" y="42"/>
                </a:cxn>
                <a:cxn ang="0">
                  <a:pos x="266" y="38"/>
                </a:cxn>
                <a:cxn ang="0">
                  <a:pos x="256" y="2"/>
                </a:cxn>
                <a:cxn ang="0">
                  <a:pos x="234" y="10"/>
                </a:cxn>
                <a:cxn ang="0">
                  <a:pos x="240" y="32"/>
                </a:cxn>
                <a:cxn ang="0">
                  <a:pos x="222" y="39"/>
                </a:cxn>
                <a:cxn ang="0">
                  <a:pos x="194" y="37"/>
                </a:cxn>
                <a:cxn ang="0">
                  <a:pos x="173" y="25"/>
                </a:cxn>
                <a:cxn ang="0">
                  <a:pos x="151" y="34"/>
                </a:cxn>
                <a:cxn ang="0">
                  <a:pos x="135" y="53"/>
                </a:cxn>
                <a:cxn ang="0">
                  <a:pos x="124" y="65"/>
                </a:cxn>
                <a:cxn ang="0">
                  <a:pos x="108" y="55"/>
                </a:cxn>
                <a:cxn ang="0">
                  <a:pos x="89" y="87"/>
                </a:cxn>
                <a:cxn ang="0">
                  <a:pos x="71" y="122"/>
                </a:cxn>
                <a:cxn ang="0">
                  <a:pos x="67" y="147"/>
                </a:cxn>
                <a:cxn ang="0">
                  <a:pos x="38" y="167"/>
                </a:cxn>
                <a:cxn ang="0">
                  <a:pos x="12" y="206"/>
                </a:cxn>
                <a:cxn ang="0">
                  <a:pos x="0" y="227"/>
                </a:cxn>
                <a:cxn ang="0">
                  <a:pos x="23" y="240"/>
                </a:cxn>
                <a:cxn ang="0">
                  <a:pos x="51" y="256"/>
                </a:cxn>
                <a:cxn ang="0">
                  <a:pos x="86" y="269"/>
                </a:cxn>
                <a:cxn ang="0">
                  <a:pos x="102" y="310"/>
                </a:cxn>
                <a:cxn ang="0">
                  <a:pos x="133" y="300"/>
                </a:cxn>
                <a:cxn ang="0">
                  <a:pos x="150" y="284"/>
                </a:cxn>
                <a:cxn ang="0">
                  <a:pos x="179" y="297"/>
                </a:cxn>
                <a:cxn ang="0">
                  <a:pos x="187" y="316"/>
                </a:cxn>
                <a:cxn ang="0">
                  <a:pos x="213" y="310"/>
                </a:cxn>
                <a:cxn ang="0">
                  <a:pos x="235" y="316"/>
                </a:cxn>
                <a:cxn ang="0">
                  <a:pos x="243" y="333"/>
                </a:cxn>
                <a:cxn ang="0">
                  <a:pos x="245" y="348"/>
                </a:cxn>
                <a:cxn ang="0">
                  <a:pos x="273" y="352"/>
                </a:cxn>
                <a:cxn ang="0">
                  <a:pos x="298" y="342"/>
                </a:cxn>
                <a:cxn ang="0">
                  <a:pos x="316" y="312"/>
                </a:cxn>
                <a:cxn ang="0">
                  <a:pos x="331" y="264"/>
                </a:cxn>
                <a:cxn ang="0">
                  <a:pos x="320" y="235"/>
                </a:cxn>
                <a:cxn ang="0">
                  <a:pos x="309" y="222"/>
                </a:cxn>
                <a:cxn ang="0">
                  <a:pos x="328" y="221"/>
                </a:cxn>
                <a:cxn ang="0">
                  <a:pos x="340" y="203"/>
                </a:cxn>
                <a:cxn ang="0">
                  <a:pos x="368" y="178"/>
                </a:cxn>
              </a:cxnLst>
              <a:rect l="0" t="0" r="r" b="b"/>
              <a:pathLst>
                <a:path w="370" h="353">
                  <a:moveTo>
                    <a:pt x="364" y="167"/>
                  </a:moveTo>
                  <a:lnTo>
                    <a:pt x="349" y="148"/>
                  </a:lnTo>
                  <a:lnTo>
                    <a:pt x="345" y="150"/>
                  </a:lnTo>
                  <a:lnTo>
                    <a:pt x="343" y="150"/>
                  </a:lnTo>
                  <a:lnTo>
                    <a:pt x="340" y="152"/>
                  </a:lnTo>
                  <a:lnTo>
                    <a:pt x="325" y="168"/>
                  </a:lnTo>
                  <a:lnTo>
                    <a:pt x="316" y="176"/>
                  </a:lnTo>
                  <a:lnTo>
                    <a:pt x="303" y="190"/>
                  </a:lnTo>
                  <a:lnTo>
                    <a:pt x="302" y="193"/>
                  </a:lnTo>
                  <a:lnTo>
                    <a:pt x="291" y="202"/>
                  </a:lnTo>
                  <a:lnTo>
                    <a:pt x="278" y="209"/>
                  </a:lnTo>
                  <a:lnTo>
                    <a:pt x="275" y="210"/>
                  </a:lnTo>
                  <a:lnTo>
                    <a:pt x="272" y="210"/>
                  </a:lnTo>
                  <a:lnTo>
                    <a:pt x="269" y="213"/>
                  </a:lnTo>
                  <a:lnTo>
                    <a:pt x="264" y="212"/>
                  </a:lnTo>
                  <a:lnTo>
                    <a:pt x="262" y="209"/>
                  </a:lnTo>
                  <a:lnTo>
                    <a:pt x="260" y="200"/>
                  </a:lnTo>
                  <a:lnTo>
                    <a:pt x="259" y="199"/>
                  </a:lnTo>
                  <a:lnTo>
                    <a:pt x="259" y="195"/>
                  </a:lnTo>
                  <a:lnTo>
                    <a:pt x="256" y="192"/>
                  </a:lnTo>
                  <a:lnTo>
                    <a:pt x="254" y="187"/>
                  </a:lnTo>
                  <a:lnTo>
                    <a:pt x="254" y="183"/>
                  </a:lnTo>
                  <a:lnTo>
                    <a:pt x="257" y="176"/>
                  </a:lnTo>
                  <a:lnTo>
                    <a:pt x="259" y="169"/>
                  </a:lnTo>
                  <a:lnTo>
                    <a:pt x="261" y="163"/>
                  </a:lnTo>
                  <a:lnTo>
                    <a:pt x="261" y="160"/>
                  </a:lnTo>
                  <a:lnTo>
                    <a:pt x="266" y="154"/>
                  </a:lnTo>
                  <a:lnTo>
                    <a:pt x="270" y="150"/>
                  </a:lnTo>
                  <a:lnTo>
                    <a:pt x="274" y="142"/>
                  </a:lnTo>
                  <a:lnTo>
                    <a:pt x="274" y="138"/>
                  </a:lnTo>
                  <a:lnTo>
                    <a:pt x="260" y="144"/>
                  </a:lnTo>
                  <a:lnTo>
                    <a:pt x="254" y="144"/>
                  </a:lnTo>
                  <a:lnTo>
                    <a:pt x="250" y="143"/>
                  </a:lnTo>
                  <a:lnTo>
                    <a:pt x="250" y="140"/>
                  </a:lnTo>
                  <a:lnTo>
                    <a:pt x="251" y="137"/>
                  </a:lnTo>
                  <a:lnTo>
                    <a:pt x="260" y="132"/>
                  </a:lnTo>
                  <a:lnTo>
                    <a:pt x="269" y="132"/>
                  </a:lnTo>
                  <a:lnTo>
                    <a:pt x="272" y="130"/>
                  </a:lnTo>
                  <a:lnTo>
                    <a:pt x="274" y="125"/>
                  </a:lnTo>
                  <a:lnTo>
                    <a:pt x="275" y="120"/>
                  </a:lnTo>
                  <a:lnTo>
                    <a:pt x="278" y="113"/>
                  </a:lnTo>
                  <a:lnTo>
                    <a:pt x="279" y="110"/>
                  </a:lnTo>
                  <a:lnTo>
                    <a:pt x="284" y="108"/>
                  </a:lnTo>
                  <a:lnTo>
                    <a:pt x="288" y="108"/>
                  </a:lnTo>
                  <a:lnTo>
                    <a:pt x="289" y="109"/>
                  </a:lnTo>
                  <a:lnTo>
                    <a:pt x="291" y="110"/>
                  </a:lnTo>
                  <a:lnTo>
                    <a:pt x="294" y="112"/>
                  </a:lnTo>
                  <a:lnTo>
                    <a:pt x="300" y="116"/>
                  </a:lnTo>
                  <a:lnTo>
                    <a:pt x="310" y="119"/>
                  </a:lnTo>
                  <a:lnTo>
                    <a:pt x="313" y="116"/>
                  </a:lnTo>
                  <a:lnTo>
                    <a:pt x="313" y="112"/>
                  </a:lnTo>
                  <a:lnTo>
                    <a:pt x="310" y="101"/>
                  </a:lnTo>
                  <a:lnTo>
                    <a:pt x="310" y="90"/>
                  </a:lnTo>
                  <a:lnTo>
                    <a:pt x="314" y="87"/>
                  </a:lnTo>
                  <a:lnTo>
                    <a:pt x="316" y="83"/>
                  </a:lnTo>
                  <a:lnTo>
                    <a:pt x="318" y="77"/>
                  </a:lnTo>
                  <a:lnTo>
                    <a:pt x="322" y="70"/>
                  </a:lnTo>
                  <a:lnTo>
                    <a:pt x="323" y="63"/>
                  </a:lnTo>
                  <a:lnTo>
                    <a:pt x="316" y="60"/>
                  </a:lnTo>
                  <a:lnTo>
                    <a:pt x="314" y="56"/>
                  </a:lnTo>
                  <a:lnTo>
                    <a:pt x="311" y="55"/>
                  </a:lnTo>
                  <a:lnTo>
                    <a:pt x="301" y="55"/>
                  </a:lnTo>
                  <a:lnTo>
                    <a:pt x="300" y="51"/>
                  </a:lnTo>
                  <a:lnTo>
                    <a:pt x="302" y="48"/>
                  </a:lnTo>
                  <a:lnTo>
                    <a:pt x="302" y="42"/>
                  </a:lnTo>
                  <a:lnTo>
                    <a:pt x="297" y="42"/>
                  </a:lnTo>
                  <a:lnTo>
                    <a:pt x="294" y="43"/>
                  </a:lnTo>
                  <a:lnTo>
                    <a:pt x="291" y="45"/>
                  </a:lnTo>
                  <a:lnTo>
                    <a:pt x="279" y="51"/>
                  </a:lnTo>
                  <a:lnTo>
                    <a:pt x="266" y="38"/>
                  </a:lnTo>
                  <a:lnTo>
                    <a:pt x="260" y="31"/>
                  </a:lnTo>
                  <a:lnTo>
                    <a:pt x="257" y="26"/>
                  </a:lnTo>
                  <a:lnTo>
                    <a:pt x="262" y="10"/>
                  </a:lnTo>
                  <a:lnTo>
                    <a:pt x="261" y="6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47" y="3"/>
                  </a:lnTo>
                  <a:lnTo>
                    <a:pt x="241" y="4"/>
                  </a:lnTo>
                  <a:lnTo>
                    <a:pt x="236" y="6"/>
                  </a:lnTo>
                  <a:lnTo>
                    <a:pt x="234" y="10"/>
                  </a:lnTo>
                  <a:lnTo>
                    <a:pt x="236" y="14"/>
                  </a:lnTo>
                  <a:lnTo>
                    <a:pt x="238" y="19"/>
                  </a:lnTo>
                  <a:lnTo>
                    <a:pt x="239" y="24"/>
                  </a:lnTo>
                  <a:lnTo>
                    <a:pt x="239" y="28"/>
                  </a:lnTo>
                  <a:lnTo>
                    <a:pt x="240" y="32"/>
                  </a:lnTo>
                  <a:lnTo>
                    <a:pt x="239" y="38"/>
                  </a:lnTo>
                  <a:lnTo>
                    <a:pt x="234" y="40"/>
                  </a:lnTo>
                  <a:lnTo>
                    <a:pt x="232" y="40"/>
                  </a:lnTo>
                  <a:lnTo>
                    <a:pt x="226" y="40"/>
                  </a:lnTo>
                  <a:lnTo>
                    <a:pt x="222" y="39"/>
                  </a:lnTo>
                  <a:lnTo>
                    <a:pt x="218" y="39"/>
                  </a:lnTo>
                  <a:lnTo>
                    <a:pt x="213" y="37"/>
                  </a:lnTo>
                  <a:lnTo>
                    <a:pt x="206" y="38"/>
                  </a:lnTo>
                  <a:lnTo>
                    <a:pt x="200" y="37"/>
                  </a:lnTo>
                  <a:lnTo>
                    <a:pt x="194" y="37"/>
                  </a:lnTo>
                  <a:lnTo>
                    <a:pt x="185" y="37"/>
                  </a:lnTo>
                  <a:lnTo>
                    <a:pt x="183" y="36"/>
                  </a:lnTo>
                  <a:lnTo>
                    <a:pt x="179" y="33"/>
                  </a:lnTo>
                  <a:lnTo>
                    <a:pt x="178" y="30"/>
                  </a:lnTo>
                  <a:lnTo>
                    <a:pt x="173" y="25"/>
                  </a:lnTo>
                  <a:lnTo>
                    <a:pt x="164" y="23"/>
                  </a:lnTo>
                  <a:lnTo>
                    <a:pt x="157" y="25"/>
                  </a:lnTo>
                  <a:lnTo>
                    <a:pt x="154" y="27"/>
                  </a:lnTo>
                  <a:lnTo>
                    <a:pt x="151" y="30"/>
                  </a:lnTo>
                  <a:lnTo>
                    <a:pt x="151" y="34"/>
                  </a:lnTo>
                  <a:lnTo>
                    <a:pt x="148" y="50"/>
                  </a:lnTo>
                  <a:lnTo>
                    <a:pt x="146" y="51"/>
                  </a:lnTo>
                  <a:lnTo>
                    <a:pt x="142" y="52"/>
                  </a:lnTo>
                  <a:lnTo>
                    <a:pt x="138" y="52"/>
                  </a:lnTo>
                  <a:lnTo>
                    <a:pt x="135" y="53"/>
                  </a:lnTo>
                  <a:lnTo>
                    <a:pt x="132" y="54"/>
                  </a:lnTo>
                  <a:lnTo>
                    <a:pt x="130" y="58"/>
                  </a:lnTo>
                  <a:lnTo>
                    <a:pt x="129" y="60"/>
                  </a:lnTo>
                  <a:lnTo>
                    <a:pt x="127" y="63"/>
                  </a:lnTo>
                  <a:lnTo>
                    <a:pt x="124" y="65"/>
                  </a:lnTo>
                  <a:lnTo>
                    <a:pt x="120" y="65"/>
                  </a:lnTo>
                  <a:lnTo>
                    <a:pt x="116" y="62"/>
                  </a:lnTo>
                  <a:lnTo>
                    <a:pt x="114" y="60"/>
                  </a:lnTo>
                  <a:lnTo>
                    <a:pt x="112" y="56"/>
                  </a:lnTo>
                  <a:lnTo>
                    <a:pt x="108" y="55"/>
                  </a:lnTo>
                  <a:lnTo>
                    <a:pt x="102" y="55"/>
                  </a:lnTo>
                  <a:lnTo>
                    <a:pt x="100" y="56"/>
                  </a:lnTo>
                  <a:lnTo>
                    <a:pt x="97" y="60"/>
                  </a:lnTo>
                  <a:lnTo>
                    <a:pt x="94" y="78"/>
                  </a:lnTo>
                  <a:lnTo>
                    <a:pt x="89" y="87"/>
                  </a:lnTo>
                  <a:lnTo>
                    <a:pt x="87" y="94"/>
                  </a:lnTo>
                  <a:lnTo>
                    <a:pt x="86" y="96"/>
                  </a:lnTo>
                  <a:lnTo>
                    <a:pt x="82" y="104"/>
                  </a:lnTo>
                  <a:lnTo>
                    <a:pt x="71" y="117"/>
                  </a:lnTo>
                  <a:lnTo>
                    <a:pt x="71" y="122"/>
                  </a:lnTo>
                  <a:lnTo>
                    <a:pt x="67" y="126"/>
                  </a:lnTo>
                  <a:lnTo>
                    <a:pt x="65" y="130"/>
                  </a:lnTo>
                  <a:lnTo>
                    <a:pt x="64" y="135"/>
                  </a:lnTo>
                  <a:lnTo>
                    <a:pt x="67" y="140"/>
                  </a:lnTo>
                  <a:lnTo>
                    <a:pt x="67" y="147"/>
                  </a:lnTo>
                  <a:lnTo>
                    <a:pt x="68" y="148"/>
                  </a:lnTo>
                  <a:lnTo>
                    <a:pt x="64" y="153"/>
                  </a:lnTo>
                  <a:lnTo>
                    <a:pt x="59" y="155"/>
                  </a:lnTo>
                  <a:lnTo>
                    <a:pt x="49" y="158"/>
                  </a:lnTo>
                  <a:lnTo>
                    <a:pt x="38" y="167"/>
                  </a:lnTo>
                  <a:lnTo>
                    <a:pt x="21" y="172"/>
                  </a:lnTo>
                  <a:lnTo>
                    <a:pt x="12" y="176"/>
                  </a:lnTo>
                  <a:lnTo>
                    <a:pt x="11" y="181"/>
                  </a:lnTo>
                  <a:lnTo>
                    <a:pt x="12" y="184"/>
                  </a:lnTo>
                  <a:lnTo>
                    <a:pt x="12" y="206"/>
                  </a:lnTo>
                  <a:lnTo>
                    <a:pt x="12" y="212"/>
                  </a:lnTo>
                  <a:lnTo>
                    <a:pt x="9" y="218"/>
                  </a:lnTo>
                  <a:lnTo>
                    <a:pt x="5" y="221"/>
                  </a:lnTo>
                  <a:lnTo>
                    <a:pt x="4" y="222"/>
                  </a:lnTo>
                  <a:lnTo>
                    <a:pt x="0" y="227"/>
                  </a:lnTo>
                  <a:lnTo>
                    <a:pt x="1" y="230"/>
                  </a:lnTo>
                  <a:lnTo>
                    <a:pt x="5" y="234"/>
                  </a:lnTo>
                  <a:lnTo>
                    <a:pt x="10" y="235"/>
                  </a:lnTo>
                  <a:lnTo>
                    <a:pt x="21" y="241"/>
                  </a:lnTo>
                  <a:lnTo>
                    <a:pt x="23" y="240"/>
                  </a:lnTo>
                  <a:lnTo>
                    <a:pt x="24" y="244"/>
                  </a:lnTo>
                  <a:lnTo>
                    <a:pt x="27" y="248"/>
                  </a:lnTo>
                  <a:lnTo>
                    <a:pt x="32" y="251"/>
                  </a:lnTo>
                  <a:lnTo>
                    <a:pt x="40" y="250"/>
                  </a:lnTo>
                  <a:lnTo>
                    <a:pt x="51" y="256"/>
                  </a:lnTo>
                  <a:lnTo>
                    <a:pt x="62" y="258"/>
                  </a:lnTo>
                  <a:lnTo>
                    <a:pt x="67" y="258"/>
                  </a:lnTo>
                  <a:lnTo>
                    <a:pt x="77" y="252"/>
                  </a:lnTo>
                  <a:lnTo>
                    <a:pt x="80" y="256"/>
                  </a:lnTo>
                  <a:lnTo>
                    <a:pt x="86" y="269"/>
                  </a:lnTo>
                  <a:lnTo>
                    <a:pt x="92" y="290"/>
                  </a:lnTo>
                  <a:lnTo>
                    <a:pt x="96" y="296"/>
                  </a:lnTo>
                  <a:lnTo>
                    <a:pt x="96" y="300"/>
                  </a:lnTo>
                  <a:lnTo>
                    <a:pt x="99" y="307"/>
                  </a:lnTo>
                  <a:lnTo>
                    <a:pt x="102" y="310"/>
                  </a:lnTo>
                  <a:lnTo>
                    <a:pt x="113" y="311"/>
                  </a:lnTo>
                  <a:lnTo>
                    <a:pt x="126" y="311"/>
                  </a:lnTo>
                  <a:lnTo>
                    <a:pt x="131" y="308"/>
                  </a:lnTo>
                  <a:lnTo>
                    <a:pt x="132" y="302"/>
                  </a:lnTo>
                  <a:lnTo>
                    <a:pt x="133" y="300"/>
                  </a:lnTo>
                  <a:lnTo>
                    <a:pt x="137" y="292"/>
                  </a:lnTo>
                  <a:lnTo>
                    <a:pt x="140" y="290"/>
                  </a:lnTo>
                  <a:lnTo>
                    <a:pt x="148" y="286"/>
                  </a:lnTo>
                  <a:lnTo>
                    <a:pt x="149" y="284"/>
                  </a:lnTo>
                  <a:lnTo>
                    <a:pt x="150" y="284"/>
                  </a:lnTo>
                  <a:lnTo>
                    <a:pt x="158" y="283"/>
                  </a:lnTo>
                  <a:lnTo>
                    <a:pt x="161" y="281"/>
                  </a:lnTo>
                  <a:lnTo>
                    <a:pt x="173" y="283"/>
                  </a:lnTo>
                  <a:lnTo>
                    <a:pt x="174" y="286"/>
                  </a:lnTo>
                  <a:lnTo>
                    <a:pt x="179" y="297"/>
                  </a:lnTo>
                  <a:lnTo>
                    <a:pt x="178" y="300"/>
                  </a:lnTo>
                  <a:lnTo>
                    <a:pt x="176" y="308"/>
                  </a:lnTo>
                  <a:lnTo>
                    <a:pt x="176" y="319"/>
                  </a:lnTo>
                  <a:lnTo>
                    <a:pt x="184" y="319"/>
                  </a:lnTo>
                  <a:lnTo>
                    <a:pt x="187" y="316"/>
                  </a:lnTo>
                  <a:lnTo>
                    <a:pt x="192" y="314"/>
                  </a:lnTo>
                  <a:lnTo>
                    <a:pt x="196" y="311"/>
                  </a:lnTo>
                  <a:lnTo>
                    <a:pt x="205" y="310"/>
                  </a:lnTo>
                  <a:lnTo>
                    <a:pt x="209" y="311"/>
                  </a:lnTo>
                  <a:lnTo>
                    <a:pt x="213" y="310"/>
                  </a:lnTo>
                  <a:lnTo>
                    <a:pt x="214" y="311"/>
                  </a:lnTo>
                  <a:lnTo>
                    <a:pt x="225" y="311"/>
                  </a:lnTo>
                  <a:lnTo>
                    <a:pt x="228" y="310"/>
                  </a:lnTo>
                  <a:lnTo>
                    <a:pt x="233" y="314"/>
                  </a:lnTo>
                  <a:lnTo>
                    <a:pt x="235" y="316"/>
                  </a:lnTo>
                  <a:lnTo>
                    <a:pt x="238" y="321"/>
                  </a:lnTo>
                  <a:lnTo>
                    <a:pt x="236" y="322"/>
                  </a:lnTo>
                  <a:lnTo>
                    <a:pt x="239" y="326"/>
                  </a:lnTo>
                  <a:lnTo>
                    <a:pt x="241" y="328"/>
                  </a:lnTo>
                  <a:lnTo>
                    <a:pt x="243" y="333"/>
                  </a:lnTo>
                  <a:lnTo>
                    <a:pt x="245" y="334"/>
                  </a:lnTo>
                  <a:lnTo>
                    <a:pt x="245" y="338"/>
                  </a:lnTo>
                  <a:lnTo>
                    <a:pt x="246" y="340"/>
                  </a:lnTo>
                  <a:lnTo>
                    <a:pt x="246" y="344"/>
                  </a:lnTo>
                  <a:lnTo>
                    <a:pt x="245" y="348"/>
                  </a:lnTo>
                  <a:lnTo>
                    <a:pt x="242" y="350"/>
                  </a:lnTo>
                  <a:lnTo>
                    <a:pt x="247" y="350"/>
                  </a:lnTo>
                  <a:lnTo>
                    <a:pt x="259" y="352"/>
                  </a:lnTo>
                  <a:lnTo>
                    <a:pt x="265" y="349"/>
                  </a:lnTo>
                  <a:lnTo>
                    <a:pt x="273" y="352"/>
                  </a:lnTo>
                  <a:lnTo>
                    <a:pt x="278" y="352"/>
                  </a:lnTo>
                  <a:lnTo>
                    <a:pt x="285" y="350"/>
                  </a:lnTo>
                  <a:lnTo>
                    <a:pt x="286" y="350"/>
                  </a:lnTo>
                  <a:lnTo>
                    <a:pt x="294" y="346"/>
                  </a:lnTo>
                  <a:lnTo>
                    <a:pt x="298" y="342"/>
                  </a:lnTo>
                  <a:lnTo>
                    <a:pt x="310" y="333"/>
                  </a:lnTo>
                  <a:lnTo>
                    <a:pt x="321" y="331"/>
                  </a:lnTo>
                  <a:lnTo>
                    <a:pt x="320" y="328"/>
                  </a:lnTo>
                  <a:lnTo>
                    <a:pt x="317" y="321"/>
                  </a:lnTo>
                  <a:lnTo>
                    <a:pt x="316" y="312"/>
                  </a:lnTo>
                  <a:lnTo>
                    <a:pt x="318" y="299"/>
                  </a:lnTo>
                  <a:lnTo>
                    <a:pt x="328" y="286"/>
                  </a:lnTo>
                  <a:lnTo>
                    <a:pt x="332" y="278"/>
                  </a:lnTo>
                  <a:lnTo>
                    <a:pt x="331" y="270"/>
                  </a:lnTo>
                  <a:lnTo>
                    <a:pt x="331" y="264"/>
                  </a:lnTo>
                  <a:lnTo>
                    <a:pt x="334" y="262"/>
                  </a:lnTo>
                  <a:lnTo>
                    <a:pt x="336" y="258"/>
                  </a:lnTo>
                  <a:lnTo>
                    <a:pt x="336" y="250"/>
                  </a:lnTo>
                  <a:lnTo>
                    <a:pt x="334" y="242"/>
                  </a:lnTo>
                  <a:lnTo>
                    <a:pt x="320" y="235"/>
                  </a:lnTo>
                  <a:lnTo>
                    <a:pt x="318" y="232"/>
                  </a:lnTo>
                  <a:lnTo>
                    <a:pt x="313" y="230"/>
                  </a:lnTo>
                  <a:lnTo>
                    <a:pt x="309" y="226"/>
                  </a:lnTo>
                  <a:lnTo>
                    <a:pt x="308" y="225"/>
                  </a:lnTo>
                  <a:lnTo>
                    <a:pt x="309" y="222"/>
                  </a:lnTo>
                  <a:lnTo>
                    <a:pt x="313" y="218"/>
                  </a:lnTo>
                  <a:lnTo>
                    <a:pt x="318" y="218"/>
                  </a:lnTo>
                  <a:lnTo>
                    <a:pt x="322" y="220"/>
                  </a:lnTo>
                  <a:lnTo>
                    <a:pt x="324" y="220"/>
                  </a:lnTo>
                  <a:lnTo>
                    <a:pt x="328" y="221"/>
                  </a:lnTo>
                  <a:lnTo>
                    <a:pt x="332" y="219"/>
                  </a:lnTo>
                  <a:lnTo>
                    <a:pt x="334" y="218"/>
                  </a:lnTo>
                  <a:lnTo>
                    <a:pt x="336" y="214"/>
                  </a:lnTo>
                  <a:lnTo>
                    <a:pt x="336" y="209"/>
                  </a:lnTo>
                  <a:lnTo>
                    <a:pt x="340" y="203"/>
                  </a:lnTo>
                  <a:lnTo>
                    <a:pt x="345" y="197"/>
                  </a:lnTo>
                  <a:lnTo>
                    <a:pt x="360" y="188"/>
                  </a:lnTo>
                  <a:lnTo>
                    <a:pt x="361" y="186"/>
                  </a:lnTo>
                  <a:lnTo>
                    <a:pt x="364" y="183"/>
                  </a:lnTo>
                  <a:lnTo>
                    <a:pt x="368" y="178"/>
                  </a:lnTo>
                  <a:lnTo>
                    <a:pt x="368" y="174"/>
                  </a:lnTo>
                  <a:lnTo>
                    <a:pt x="369" y="173"/>
                  </a:lnTo>
                  <a:lnTo>
                    <a:pt x="366" y="168"/>
                  </a:lnTo>
                  <a:lnTo>
                    <a:pt x="364" y="16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358" name="Freeform 87"/>
            <p:cNvSpPr>
              <a:spLocks/>
            </p:cNvSpPr>
            <p:nvPr/>
          </p:nvSpPr>
          <p:spPr bwMode="auto">
            <a:xfrm>
              <a:off x="3638" y="2805"/>
              <a:ext cx="186" cy="210"/>
            </a:xfrm>
            <a:custGeom>
              <a:avLst/>
              <a:gdLst/>
              <a:ahLst/>
              <a:cxnLst>
                <a:cxn ang="0">
                  <a:pos x="154" y="18"/>
                </a:cxn>
                <a:cxn ang="0">
                  <a:pos x="183" y="37"/>
                </a:cxn>
                <a:cxn ang="0">
                  <a:pos x="205" y="41"/>
                </a:cxn>
                <a:cxn ang="0">
                  <a:pos x="216" y="37"/>
                </a:cxn>
                <a:cxn ang="0">
                  <a:pos x="218" y="18"/>
                </a:cxn>
                <a:cxn ang="0">
                  <a:pos x="236" y="1"/>
                </a:cxn>
                <a:cxn ang="0">
                  <a:pos x="249" y="7"/>
                </a:cxn>
                <a:cxn ang="0">
                  <a:pos x="254" y="22"/>
                </a:cxn>
                <a:cxn ang="0">
                  <a:pos x="263" y="41"/>
                </a:cxn>
                <a:cxn ang="0">
                  <a:pos x="270" y="90"/>
                </a:cxn>
                <a:cxn ang="0">
                  <a:pos x="258" y="96"/>
                </a:cxn>
                <a:cxn ang="0">
                  <a:pos x="248" y="103"/>
                </a:cxn>
                <a:cxn ang="0">
                  <a:pos x="236" y="93"/>
                </a:cxn>
                <a:cxn ang="0">
                  <a:pos x="222" y="116"/>
                </a:cxn>
                <a:cxn ang="0">
                  <a:pos x="210" y="142"/>
                </a:cxn>
                <a:cxn ang="0">
                  <a:pos x="193" y="168"/>
                </a:cxn>
                <a:cxn ang="0">
                  <a:pos x="196" y="186"/>
                </a:cxn>
                <a:cxn ang="0">
                  <a:pos x="166" y="205"/>
                </a:cxn>
                <a:cxn ang="0">
                  <a:pos x="140" y="222"/>
                </a:cxn>
                <a:cxn ang="0">
                  <a:pos x="133" y="259"/>
                </a:cxn>
                <a:cxn ang="0">
                  <a:pos x="128" y="273"/>
                </a:cxn>
                <a:cxn ang="0">
                  <a:pos x="135" y="289"/>
                </a:cxn>
                <a:cxn ang="0">
                  <a:pos x="109" y="303"/>
                </a:cxn>
                <a:cxn ang="0">
                  <a:pos x="91" y="308"/>
                </a:cxn>
                <a:cxn ang="0">
                  <a:pos x="81" y="295"/>
                </a:cxn>
                <a:cxn ang="0">
                  <a:pos x="67" y="276"/>
                </a:cxn>
                <a:cxn ang="0">
                  <a:pos x="44" y="263"/>
                </a:cxn>
                <a:cxn ang="0">
                  <a:pos x="39" y="256"/>
                </a:cxn>
                <a:cxn ang="0">
                  <a:pos x="27" y="246"/>
                </a:cxn>
                <a:cxn ang="0">
                  <a:pos x="21" y="235"/>
                </a:cxn>
                <a:cxn ang="0">
                  <a:pos x="16" y="217"/>
                </a:cxn>
                <a:cxn ang="0">
                  <a:pos x="18" y="207"/>
                </a:cxn>
                <a:cxn ang="0">
                  <a:pos x="2" y="192"/>
                </a:cxn>
                <a:cxn ang="0">
                  <a:pos x="0" y="173"/>
                </a:cxn>
                <a:cxn ang="0">
                  <a:pos x="10" y="150"/>
                </a:cxn>
                <a:cxn ang="0">
                  <a:pos x="18" y="142"/>
                </a:cxn>
                <a:cxn ang="0">
                  <a:pos x="46" y="144"/>
                </a:cxn>
                <a:cxn ang="0">
                  <a:pos x="51" y="128"/>
                </a:cxn>
                <a:cxn ang="0">
                  <a:pos x="69" y="133"/>
                </a:cxn>
                <a:cxn ang="0">
                  <a:pos x="81" y="141"/>
                </a:cxn>
                <a:cxn ang="0">
                  <a:pos x="89" y="130"/>
                </a:cxn>
                <a:cxn ang="0">
                  <a:pos x="92" y="110"/>
                </a:cxn>
                <a:cxn ang="0">
                  <a:pos x="99" y="90"/>
                </a:cxn>
                <a:cxn ang="0">
                  <a:pos x="114" y="84"/>
                </a:cxn>
                <a:cxn ang="0">
                  <a:pos x="125" y="93"/>
                </a:cxn>
                <a:cxn ang="0">
                  <a:pos x="144" y="84"/>
                </a:cxn>
                <a:cxn ang="0">
                  <a:pos x="160" y="67"/>
                </a:cxn>
                <a:cxn ang="0">
                  <a:pos x="144" y="66"/>
                </a:cxn>
                <a:cxn ang="0">
                  <a:pos x="144" y="54"/>
                </a:cxn>
                <a:cxn ang="0">
                  <a:pos x="140" y="41"/>
                </a:cxn>
              </a:cxnLst>
              <a:rect l="0" t="0" r="r" b="b"/>
              <a:pathLst>
                <a:path w="280" h="317">
                  <a:moveTo>
                    <a:pt x="140" y="41"/>
                  </a:moveTo>
                  <a:lnTo>
                    <a:pt x="147" y="22"/>
                  </a:lnTo>
                  <a:lnTo>
                    <a:pt x="152" y="18"/>
                  </a:lnTo>
                  <a:lnTo>
                    <a:pt x="154" y="18"/>
                  </a:lnTo>
                  <a:lnTo>
                    <a:pt x="157" y="19"/>
                  </a:lnTo>
                  <a:lnTo>
                    <a:pt x="161" y="23"/>
                  </a:lnTo>
                  <a:lnTo>
                    <a:pt x="166" y="24"/>
                  </a:lnTo>
                  <a:lnTo>
                    <a:pt x="183" y="37"/>
                  </a:lnTo>
                  <a:lnTo>
                    <a:pt x="195" y="41"/>
                  </a:lnTo>
                  <a:lnTo>
                    <a:pt x="198" y="39"/>
                  </a:lnTo>
                  <a:lnTo>
                    <a:pt x="200" y="38"/>
                  </a:lnTo>
                  <a:lnTo>
                    <a:pt x="205" y="41"/>
                  </a:lnTo>
                  <a:lnTo>
                    <a:pt x="208" y="44"/>
                  </a:lnTo>
                  <a:lnTo>
                    <a:pt x="212" y="44"/>
                  </a:lnTo>
                  <a:lnTo>
                    <a:pt x="215" y="41"/>
                  </a:lnTo>
                  <a:lnTo>
                    <a:pt x="216" y="37"/>
                  </a:lnTo>
                  <a:lnTo>
                    <a:pt x="215" y="32"/>
                  </a:lnTo>
                  <a:lnTo>
                    <a:pt x="216" y="28"/>
                  </a:lnTo>
                  <a:lnTo>
                    <a:pt x="215" y="24"/>
                  </a:lnTo>
                  <a:lnTo>
                    <a:pt x="218" y="18"/>
                  </a:lnTo>
                  <a:lnTo>
                    <a:pt x="222" y="12"/>
                  </a:lnTo>
                  <a:lnTo>
                    <a:pt x="226" y="9"/>
                  </a:lnTo>
                  <a:lnTo>
                    <a:pt x="231" y="6"/>
                  </a:lnTo>
                  <a:lnTo>
                    <a:pt x="236" y="1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47" y="3"/>
                  </a:lnTo>
                  <a:lnTo>
                    <a:pt x="249" y="7"/>
                  </a:lnTo>
                  <a:lnTo>
                    <a:pt x="251" y="5"/>
                  </a:lnTo>
                  <a:lnTo>
                    <a:pt x="252" y="14"/>
                  </a:lnTo>
                  <a:lnTo>
                    <a:pt x="252" y="15"/>
                  </a:lnTo>
                  <a:lnTo>
                    <a:pt x="254" y="22"/>
                  </a:lnTo>
                  <a:lnTo>
                    <a:pt x="258" y="28"/>
                  </a:lnTo>
                  <a:lnTo>
                    <a:pt x="260" y="36"/>
                  </a:lnTo>
                  <a:lnTo>
                    <a:pt x="260" y="38"/>
                  </a:lnTo>
                  <a:lnTo>
                    <a:pt x="263" y="41"/>
                  </a:lnTo>
                  <a:lnTo>
                    <a:pt x="279" y="72"/>
                  </a:lnTo>
                  <a:lnTo>
                    <a:pt x="276" y="88"/>
                  </a:lnTo>
                  <a:lnTo>
                    <a:pt x="274" y="89"/>
                  </a:lnTo>
                  <a:lnTo>
                    <a:pt x="270" y="90"/>
                  </a:lnTo>
                  <a:lnTo>
                    <a:pt x="266" y="90"/>
                  </a:lnTo>
                  <a:lnTo>
                    <a:pt x="263" y="91"/>
                  </a:lnTo>
                  <a:lnTo>
                    <a:pt x="260" y="92"/>
                  </a:lnTo>
                  <a:lnTo>
                    <a:pt x="258" y="96"/>
                  </a:lnTo>
                  <a:lnTo>
                    <a:pt x="257" y="98"/>
                  </a:lnTo>
                  <a:lnTo>
                    <a:pt x="255" y="101"/>
                  </a:lnTo>
                  <a:lnTo>
                    <a:pt x="252" y="103"/>
                  </a:lnTo>
                  <a:lnTo>
                    <a:pt x="248" y="103"/>
                  </a:lnTo>
                  <a:lnTo>
                    <a:pt x="244" y="100"/>
                  </a:lnTo>
                  <a:lnTo>
                    <a:pt x="242" y="98"/>
                  </a:lnTo>
                  <a:lnTo>
                    <a:pt x="240" y="94"/>
                  </a:lnTo>
                  <a:lnTo>
                    <a:pt x="236" y="93"/>
                  </a:lnTo>
                  <a:lnTo>
                    <a:pt x="230" y="93"/>
                  </a:lnTo>
                  <a:lnTo>
                    <a:pt x="228" y="94"/>
                  </a:lnTo>
                  <a:lnTo>
                    <a:pt x="225" y="98"/>
                  </a:lnTo>
                  <a:lnTo>
                    <a:pt x="222" y="116"/>
                  </a:lnTo>
                  <a:lnTo>
                    <a:pt x="217" y="125"/>
                  </a:lnTo>
                  <a:lnTo>
                    <a:pt x="215" y="132"/>
                  </a:lnTo>
                  <a:lnTo>
                    <a:pt x="214" y="134"/>
                  </a:lnTo>
                  <a:lnTo>
                    <a:pt x="210" y="142"/>
                  </a:lnTo>
                  <a:lnTo>
                    <a:pt x="199" y="155"/>
                  </a:lnTo>
                  <a:lnTo>
                    <a:pt x="199" y="160"/>
                  </a:lnTo>
                  <a:lnTo>
                    <a:pt x="195" y="164"/>
                  </a:lnTo>
                  <a:lnTo>
                    <a:pt x="193" y="168"/>
                  </a:lnTo>
                  <a:lnTo>
                    <a:pt x="192" y="173"/>
                  </a:lnTo>
                  <a:lnTo>
                    <a:pt x="195" y="178"/>
                  </a:lnTo>
                  <a:lnTo>
                    <a:pt x="195" y="185"/>
                  </a:lnTo>
                  <a:lnTo>
                    <a:pt x="196" y="186"/>
                  </a:lnTo>
                  <a:lnTo>
                    <a:pt x="192" y="191"/>
                  </a:lnTo>
                  <a:lnTo>
                    <a:pt x="187" y="193"/>
                  </a:lnTo>
                  <a:lnTo>
                    <a:pt x="177" y="196"/>
                  </a:lnTo>
                  <a:lnTo>
                    <a:pt x="166" y="205"/>
                  </a:lnTo>
                  <a:lnTo>
                    <a:pt x="149" y="210"/>
                  </a:lnTo>
                  <a:lnTo>
                    <a:pt x="140" y="214"/>
                  </a:lnTo>
                  <a:lnTo>
                    <a:pt x="139" y="219"/>
                  </a:lnTo>
                  <a:lnTo>
                    <a:pt x="140" y="222"/>
                  </a:lnTo>
                  <a:lnTo>
                    <a:pt x="140" y="244"/>
                  </a:lnTo>
                  <a:lnTo>
                    <a:pt x="140" y="250"/>
                  </a:lnTo>
                  <a:lnTo>
                    <a:pt x="137" y="256"/>
                  </a:lnTo>
                  <a:lnTo>
                    <a:pt x="133" y="259"/>
                  </a:lnTo>
                  <a:lnTo>
                    <a:pt x="132" y="260"/>
                  </a:lnTo>
                  <a:lnTo>
                    <a:pt x="128" y="265"/>
                  </a:lnTo>
                  <a:lnTo>
                    <a:pt x="129" y="268"/>
                  </a:lnTo>
                  <a:lnTo>
                    <a:pt x="128" y="273"/>
                  </a:lnTo>
                  <a:lnTo>
                    <a:pt x="129" y="280"/>
                  </a:lnTo>
                  <a:lnTo>
                    <a:pt x="131" y="284"/>
                  </a:lnTo>
                  <a:lnTo>
                    <a:pt x="134" y="286"/>
                  </a:lnTo>
                  <a:lnTo>
                    <a:pt x="135" y="289"/>
                  </a:lnTo>
                  <a:lnTo>
                    <a:pt x="126" y="290"/>
                  </a:lnTo>
                  <a:lnTo>
                    <a:pt x="120" y="290"/>
                  </a:lnTo>
                  <a:lnTo>
                    <a:pt x="115" y="292"/>
                  </a:lnTo>
                  <a:lnTo>
                    <a:pt x="109" y="303"/>
                  </a:lnTo>
                  <a:lnTo>
                    <a:pt x="104" y="310"/>
                  </a:lnTo>
                  <a:lnTo>
                    <a:pt x="100" y="316"/>
                  </a:lnTo>
                  <a:lnTo>
                    <a:pt x="95" y="313"/>
                  </a:lnTo>
                  <a:lnTo>
                    <a:pt x="91" y="308"/>
                  </a:lnTo>
                  <a:lnTo>
                    <a:pt x="84" y="304"/>
                  </a:lnTo>
                  <a:lnTo>
                    <a:pt x="81" y="300"/>
                  </a:lnTo>
                  <a:lnTo>
                    <a:pt x="80" y="299"/>
                  </a:lnTo>
                  <a:lnTo>
                    <a:pt x="81" y="295"/>
                  </a:lnTo>
                  <a:lnTo>
                    <a:pt x="81" y="290"/>
                  </a:lnTo>
                  <a:lnTo>
                    <a:pt x="79" y="287"/>
                  </a:lnTo>
                  <a:lnTo>
                    <a:pt x="71" y="277"/>
                  </a:lnTo>
                  <a:lnTo>
                    <a:pt x="67" y="276"/>
                  </a:lnTo>
                  <a:lnTo>
                    <a:pt x="64" y="276"/>
                  </a:lnTo>
                  <a:lnTo>
                    <a:pt x="53" y="270"/>
                  </a:lnTo>
                  <a:lnTo>
                    <a:pt x="50" y="269"/>
                  </a:lnTo>
                  <a:lnTo>
                    <a:pt x="44" y="263"/>
                  </a:lnTo>
                  <a:lnTo>
                    <a:pt x="46" y="261"/>
                  </a:lnTo>
                  <a:lnTo>
                    <a:pt x="44" y="259"/>
                  </a:lnTo>
                  <a:lnTo>
                    <a:pt x="42" y="256"/>
                  </a:lnTo>
                  <a:lnTo>
                    <a:pt x="39" y="256"/>
                  </a:lnTo>
                  <a:lnTo>
                    <a:pt x="36" y="255"/>
                  </a:lnTo>
                  <a:lnTo>
                    <a:pt x="32" y="253"/>
                  </a:lnTo>
                  <a:lnTo>
                    <a:pt x="28" y="250"/>
                  </a:lnTo>
                  <a:lnTo>
                    <a:pt x="27" y="246"/>
                  </a:lnTo>
                  <a:lnTo>
                    <a:pt x="24" y="244"/>
                  </a:lnTo>
                  <a:lnTo>
                    <a:pt x="22" y="240"/>
                  </a:lnTo>
                  <a:lnTo>
                    <a:pt x="21" y="238"/>
                  </a:lnTo>
                  <a:lnTo>
                    <a:pt x="21" y="235"/>
                  </a:lnTo>
                  <a:lnTo>
                    <a:pt x="20" y="231"/>
                  </a:lnTo>
                  <a:lnTo>
                    <a:pt x="20" y="227"/>
                  </a:lnTo>
                  <a:lnTo>
                    <a:pt x="15" y="220"/>
                  </a:lnTo>
                  <a:lnTo>
                    <a:pt x="16" y="217"/>
                  </a:lnTo>
                  <a:lnTo>
                    <a:pt x="16" y="215"/>
                  </a:lnTo>
                  <a:lnTo>
                    <a:pt x="17" y="213"/>
                  </a:lnTo>
                  <a:lnTo>
                    <a:pt x="18" y="210"/>
                  </a:lnTo>
                  <a:lnTo>
                    <a:pt x="18" y="207"/>
                  </a:lnTo>
                  <a:lnTo>
                    <a:pt x="15" y="206"/>
                  </a:lnTo>
                  <a:lnTo>
                    <a:pt x="11" y="205"/>
                  </a:lnTo>
                  <a:lnTo>
                    <a:pt x="8" y="203"/>
                  </a:lnTo>
                  <a:lnTo>
                    <a:pt x="2" y="192"/>
                  </a:lnTo>
                  <a:lnTo>
                    <a:pt x="1" y="190"/>
                  </a:lnTo>
                  <a:lnTo>
                    <a:pt x="1" y="187"/>
                  </a:lnTo>
                  <a:lnTo>
                    <a:pt x="0" y="184"/>
                  </a:lnTo>
                  <a:lnTo>
                    <a:pt x="0" y="173"/>
                  </a:lnTo>
                  <a:lnTo>
                    <a:pt x="3" y="164"/>
                  </a:lnTo>
                  <a:lnTo>
                    <a:pt x="2" y="161"/>
                  </a:lnTo>
                  <a:lnTo>
                    <a:pt x="10" y="153"/>
                  </a:lnTo>
                  <a:lnTo>
                    <a:pt x="10" y="150"/>
                  </a:lnTo>
                  <a:lnTo>
                    <a:pt x="12" y="143"/>
                  </a:lnTo>
                  <a:lnTo>
                    <a:pt x="14" y="141"/>
                  </a:lnTo>
                  <a:lnTo>
                    <a:pt x="16" y="141"/>
                  </a:lnTo>
                  <a:lnTo>
                    <a:pt x="18" y="142"/>
                  </a:lnTo>
                  <a:lnTo>
                    <a:pt x="21" y="143"/>
                  </a:lnTo>
                  <a:lnTo>
                    <a:pt x="23" y="146"/>
                  </a:lnTo>
                  <a:lnTo>
                    <a:pt x="33" y="148"/>
                  </a:lnTo>
                  <a:lnTo>
                    <a:pt x="46" y="144"/>
                  </a:lnTo>
                  <a:lnTo>
                    <a:pt x="48" y="142"/>
                  </a:lnTo>
                  <a:lnTo>
                    <a:pt x="48" y="139"/>
                  </a:lnTo>
                  <a:lnTo>
                    <a:pt x="48" y="131"/>
                  </a:lnTo>
                  <a:lnTo>
                    <a:pt x="51" y="128"/>
                  </a:lnTo>
                  <a:lnTo>
                    <a:pt x="53" y="128"/>
                  </a:lnTo>
                  <a:lnTo>
                    <a:pt x="57" y="130"/>
                  </a:lnTo>
                  <a:lnTo>
                    <a:pt x="65" y="132"/>
                  </a:lnTo>
                  <a:lnTo>
                    <a:pt x="69" y="133"/>
                  </a:lnTo>
                  <a:lnTo>
                    <a:pt x="71" y="140"/>
                  </a:lnTo>
                  <a:lnTo>
                    <a:pt x="74" y="139"/>
                  </a:lnTo>
                  <a:lnTo>
                    <a:pt x="79" y="142"/>
                  </a:lnTo>
                  <a:lnTo>
                    <a:pt x="81" y="141"/>
                  </a:lnTo>
                  <a:lnTo>
                    <a:pt x="82" y="139"/>
                  </a:lnTo>
                  <a:lnTo>
                    <a:pt x="88" y="136"/>
                  </a:lnTo>
                  <a:lnTo>
                    <a:pt x="89" y="135"/>
                  </a:lnTo>
                  <a:lnTo>
                    <a:pt x="89" y="130"/>
                  </a:lnTo>
                  <a:lnTo>
                    <a:pt x="88" y="126"/>
                  </a:lnTo>
                  <a:lnTo>
                    <a:pt x="88" y="114"/>
                  </a:lnTo>
                  <a:lnTo>
                    <a:pt x="91" y="112"/>
                  </a:lnTo>
                  <a:lnTo>
                    <a:pt x="92" y="110"/>
                  </a:lnTo>
                  <a:lnTo>
                    <a:pt x="97" y="104"/>
                  </a:lnTo>
                  <a:lnTo>
                    <a:pt x="97" y="101"/>
                  </a:lnTo>
                  <a:lnTo>
                    <a:pt x="99" y="96"/>
                  </a:lnTo>
                  <a:lnTo>
                    <a:pt x="99" y="90"/>
                  </a:lnTo>
                  <a:lnTo>
                    <a:pt x="101" y="85"/>
                  </a:lnTo>
                  <a:lnTo>
                    <a:pt x="104" y="86"/>
                  </a:lnTo>
                  <a:lnTo>
                    <a:pt x="109" y="84"/>
                  </a:lnTo>
                  <a:lnTo>
                    <a:pt x="114" y="84"/>
                  </a:lnTo>
                  <a:lnTo>
                    <a:pt x="114" y="85"/>
                  </a:lnTo>
                  <a:lnTo>
                    <a:pt x="114" y="88"/>
                  </a:lnTo>
                  <a:lnTo>
                    <a:pt x="120" y="89"/>
                  </a:lnTo>
                  <a:lnTo>
                    <a:pt x="125" y="93"/>
                  </a:lnTo>
                  <a:lnTo>
                    <a:pt x="129" y="94"/>
                  </a:lnTo>
                  <a:lnTo>
                    <a:pt x="138" y="92"/>
                  </a:lnTo>
                  <a:lnTo>
                    <a:pt x="144" y="86"/>
                  </a:lnTo>
                  <a:lnTo>
                    <a:pt x="144" y="84"/>
                  </a:lnTo>
                  <a:lnTo>
                    <a:pt x="150" y="82"/>
                  </a:lnTo>
                  <a:lnTo>
                    <a:pt x="157" y="77"/>
                  </a:lnTo>
                  <a:lnTo>
                    <a:pt x="160" y="74"/>
                  </a:lnTo>
                  <a:lnTo>
                    <a:pt x="160" y="67"/>
                  </a:lnTo>
                  <a:lnTo>
                    <a:pt x="156" y="68"/>
                  </a:lnTo>
                  <a:lnTo>
                    <a:pt x="149" y="68"/>
                  </a:lnTo>
                  <a:lnTo>
                    <a:pt x="146" y="67"/>
                  </a:lnTo>
                  <a:lnTo>
                    <a:pt x="144" y="66"/>
                  </a:lnTo>
                  <a:lnTo>
                    <a:pt x="144" y="63"/>
                  </a:lnTo>
                  <a:lnTo>
                    <a:pt x="144" y="61"/>
                  </a:lnTo>
                  <a:lnTo>
                    <a:pt x="144" y="58"/>
                  </a:lnTo>
                  <a:lnTo>
                    <a:pt x="144" y="54"/>
                  </a:lnTo>
                  <a:lnTo>
                    <a:pt x="142" y="51"/>
                  </a:lnTo>
                  <a:lnTo>
                    <a:pt x="140" y="50"/>
                  </a:lnTo>
                  <a:lnTo>
                    <a:pt x="140" y="46"/>
                  </a:lnTo>
                  <a:lnTo>
                    <a:pt x="140" y="4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20" name="Freeform 246"/>
          <p:cNvSpPr>
            <a:spLocks/>
          </p:cNvSpPr>
          <p:nvPr/>
        </p:nvSpPr>
        <p:spPr bwMode="auto">
          <a:xfrm>
            <a:off x="4708525" y="3989313"/>
            <a:ext cx="725488" cy="512762"/>
          </a:xfrm>
          <a:custGeom>
            <a:avLst/>
            <a:gdLst/>
            <a:ahLst/>
            <a:cxnLst>
              <a:cxn ang="0">
                <a:pos x="276" y="13"/>
              </a:cxn>
              <a:cxn ang="0">
                <a:pos x="316" y="2"/>
              </a:cxn>
              <a:cxn ang="0">
                <a:pos x="330" y="0"/>
              </a:cxn>
              <a:cxn ang="0">
                <a:pos x="341" y="22"/>
              </a:cxn>
              <a:cxn ang="0">
                <a:pos x="367" y="33"/>
              </a:cxn>
              <a:cxn ang="0">
                <a:pos x="392" y="23"/>
              </a:cxn>
              <a:cxn ang="0">
                <a:pos x="426" y="13"/>
              </a:cxn>
              <a:cxn ang="0">
                <a:pos x="430" y="47"/>
              </a:cxn>
              <a:cxn ang="0">
                <a:pos x="446" y="67"/>
              </a:cxn>
              <a:cxn ang="0">
                <a:pos x="466" y="65"/>
              </a:cxn>
              <a:cxn ang="0">
                <a:pos x="494" y="61"/>
              </a:cxn>
              <a:cxn ang="0">
                <a:pos x="519" y="54"/>
              </a:cxn>
              <a:cxn ang="0">
                <a:pos x="542" y="78"/>
              </a:cxn>
              <a:cxn ang="0">
                <a:pos x="577" y="78"/>
              </a:cxn>
              <a:cxn ang="0">
                <a:pos x="604" y="78"/>
              </a:cxn>
              <a:cxn ang="0">
                <a:pos x="639" y="54"/>
              </a:cxn>
              <a:cxn ang="0">
                <a:pos x="648" y="31"/>
              </a:cxn>
              <a:cxn ang="0">
                <a:pos x="665" y="38"/>
              </a:cxn>
              <a:cxn ang="0">
                <a:pos x="684" y="70"/>
              </a:cxn>
              <a:cxn ang="0">
                <a:pos x="666" y="128"/>
              </a:cxn>
              <a:cxn ang="0">
                <a:pos x="663" y="197"/>
              </a:cxn>
              <a:cxn ang="0">
                <a:pos x="648" y="262"/>
              </a:cxn>
              <a:cxn ang="0">
                <a:pos x="608" y="306"/>
              </a:cxn>
              <a:cxn ang="0">
                <a:pos x="584" y="309"/>
              </a:cxn>
              <a:cxn ang="0">
                <a:pos x="568" y="302"/>
              </a:cxn>
              <a:cxn ang="0">
                <a:pos x="566" y="326"/>
              </a:cxn>
              <a:cxn ang="0">
                <a:pos x="566" y="350"/>
              </a:cxn>
              <a:cxn ang="0">
                <a:pos x="577" y="373"/>
              </a:cxn>
              <a:cxn ang="0">
                <a:pos x="598" y="394"/>
              </a:cxn>
              <a:cxn ang="0">
                <a:pos x="579" y="388"/>
              </a:cxn>
              <a:cxn ang="0">
                <a:pos x="565" y="379"/>
              </a:cxn>
              <a:cxn ang="0">
                <a:pos x="538" y="372"/>
              </a:cxn>
              <a:cxn ang="0">
                <a:pos x="516" y="368"/>
              </a:cxn>
              <a:cxn ang="0">
                <a:pos x="481" y="356"/>
              </a:cxn>
              <a:cxn ang="0">
                <a:pos x="408" y="360"/>
              </a:cxn>
              <a:cxn ang="0">
                <a:pos x="359" y="346"/>
              </a:cxn>
              <a:cxn ang="0">
                <a:pos x="334" y="419"/>
              </a:cxn>
              <a:cxn ang="0">
                <a:pos x="313" y="479"/>
              </a:cxn>
              <a:cxn ang="0">
                <a:pos x="302" y="482"/>
              </a:cxn>
              <a:cxn ang="0">
                <a:pos x="221" y="468"/>
              </a:cxn>
              <a:cxn ang="0">
                <a:pos x="144" y="434"/>
              </a:cxn>
              <a:cxn ang="0">
                <a:pos x="74" y="413"/>
              </a:cxn>
              <a:cxn ang="0">
                <a:pos x="21" y="358"/>
              </a:cxn>
              <a:cxn ang="0">
                <a:pos x="6" y="328"/>
              </a:cxn>
              <a:cxn ang="0">
                <a:pos x="13" y="310"/>
              </a:cxn>
              <a:cxn ang="0">
                <a:pos x="22" y="292"/>
              </a:cxn>
              <a:cxn ang="0">
                <a:pos x="54" y="285"/>
              </a:cxn>
              <a:cxn ang="0">
                <a:pos x="115" y="259"/>
              </a:cxn>
              <a:cxn ang="0">
                <a:pos x="163" y="227"/>
              </a:cxn>
              <a:cxn ang="0">
                <a:pos x="215" y="203"/>
              </a:cxn>
              <a:cxn ang="0">
                <a:pos x="196" y="170"/>
              </a:cxn>
              <a:cxn ang="0">
                <a:pos x="180" y="145"/>
              </a:cxn>
              <a:cxn ang="0">
                <a:pos x="191" y="101"/>
              </a:cxn>
              <a:cxn ang="0">
                <a:pos x="152" y="74"/>
              </a:cxn>
              <a:cxn ang="0">
                <a:pos x="136" y="48"/>
              </a:cxn>
              <a:cxn ang="0">
                <a:pos x="212" y="32"/>
              </a:cxn>
            </a:cxnLst>
            <a:rect l="0" t="0" r="r" b="b"/>
            <a:pathLst>
              <a:path w="687" h="488">
                <a:moveTo>
                  <a:pt x="230" y="24"/>
                </a:moveTo>
                <a:lnTo>
                  <a:pt x="230" y="21"/>
                </a:lnTo>
                <a:lnTo>
                  <a:pt x="247" y="12"/>
                </a:lnTo>
                <a:lnTo>
                  <a:pt x="256" y="14"/>
                </a:lnTo>
                <a:lnTo>
                  <a:pt x="258" y="13"/>
                </a:lnTo>
                <a:lnTo>
                  <a:pt x="263" y="11"/>
                </a:lnTo>
                <a:lnTo>
                  <a:pt x="268" y="9"/>
                </a:lnTo>
                <a:lnTo>
                  <a:pt x="276" y="13"/>
                </a:lnTo>
                <a:lnTo>
                  <a:pt x="297" y="7"/>
                </a:lnTo>
                <a:lnTo>
                  <a:pt x="302" y="4"/>
                </a:lnTo>
                <a:lnTo>
                  <a:pt x="303" y="2"/>
                </a:lnTo>
                <a:lnTo>
                  <a:pt x="306" y="2"/>
                </a:lnTo>
                <a:lnTo>
                  <a:pt x="308" y="2"/>
                </a:lnTo>
                <a:lnTo>
                  <a:pt x="309" y="4"/>
                </a:lnTo>
                <a:lnTo>
                  <a:pt x="313" y="3"/>
                </a:lnTo>
                <a:lnTo>
                  <a:pt x="316" y="2"/>
                </a:lnTo>
                <a:lnTo>
                  <a:pt x="316" y="0"/>
                </a:lnTo>
                <a:lnTo>
                  <a:pt x="320" y="1"/>
                </a:lnTo>
                <a:lnTo>
                  <a:pt x="319" y="4"/>
                </a:lnTo>
                <a:lnTo>
                  <a:pt x="320" y="6"/>
                </a:lnTo>
                <a:lnTo>
                  <a:pt x="322" y="8"/>
                </a:lnTo>
                <a:lnTo>
                  <a:pt x="325" y="7"/>
                </a:lnTo>
                <a:lnTo>
                  <a:pt x="327" y="0"/>
                </a:lnTo>
                <a:lnTo>
                  <a:pt x="330" y="0"/>
                </a:lnTo>
                <a:lnTo>
                  <a:pt x="337" y="2"/>
                </a:lnTo>
                <a:lnTo>
                  <a:pt x="338" y="3"/>
                </a:lnTo>
                <a:lnTo>
                  <a:pt x="336" y="10"/>
                </a:lnTo>
                <a:lnTo>
                  <a:pt x="339" y="11"/>
                </a:lnTo>
                <a:lnTo>
                  <a:pt x="341" y="14"/>
                </a:lnTo>
                <a:lnTo>
                  <a:pt x="342" y="14"/>
                </a:lnTo>
                <a:lnTo>
                  <a:pt x="339" y="19"/>
                </a:lnTo>
                <a:lnTo>
                  <a:pt x="341" y="22"/>
                </a:lnTo>
                <a:lnTo>
                  <a:pt x="341" y="25"/>
                </a:lnTo>
                <a:lnTo>
                  <a:pt x="344" y="28"/>
                </a:lnTo>
                <a:lnTo>
                  <a:pt x="346" y="30"/>
                </a:lnTo>
                <a:lnTo>
                  <a:pt x="351" y="32"/>
                </a:lnTo>
                <a:lnTo>
                  <a:pt x="357" y="28"/>
                </a:lnTo>
                <a:lnTo>
                  <a:pt x="359" y="31"/>
                </a:lnTo>
                <a:lnTo>
                  <a:pt x="366" y="34"/>
                </a:lnTo>
                <a:lnTo>
                  <a:pt x="367" y="33"/>
                </a:lnTo>
                <a:lnTo>
                  <a:pt x="370" y="32"/>
                </a:lnTo>
                <a:lnTo>
                  <a:pt x="374" y="34"/>
                </a:lnTo>
                <a:lnTo>
                  <a:pt x="376" y="33"/>
                </a:lnTo>
                <a:lnTo>
                  <a:pt x="378" y="33"/>
                </a:lnTo>
                <a:lnTo>
                  <a:pt x="384" y="30"/>
                </a:lnTo>
                <a:lnTo>
                  <a:pt x="385" y="28"/>
                </a:lnTo>
                <a:lnTo>
                  <a:pt x="389" y="26"/>
                </a:lnTo>
                <a:lnTo>
                  <a:pt x="392" y="23"/>
                </a:lnTo>
                <a:lnTo>
                  <a:pt x="396" y="20"/>
                </a:lnTo>
                <a:lnTo>
                  <a:pt x="396" y="16"/>
                </a:lnTo>
                <a:lnTo>
                  <a:pt x="398" y="14"/>
                </a:lnTo>
                <a:lnTo>
                  <a:pt x="402" y="16"/>
                </a:lnTo>
                <a:lnTo>
                  <a:pt x="405" y="14"/>
                </a:lnTo>
                <a:lnTo>
                  <a:pt x="420" y="14"/>
                </a:lnTo>
                <a:lnTo>
                  <a:pt x="424" y="10"/>
                </a:lnTo>
                <a:lnTo>
                  <a:pt x="426" y="13"/>
                </a:lnTo>
                <a:lnTo>
                  <a:pt x="428" y="15"/>
                </a:lnTo>
                <a:lnTo>
                  <a:pt x="429" y="28"/>
                </a:lnTo>
                <a:lnTo>
                  <a:pt x="430" y="30"/>
                </a:lnTo>
                <a:lnTo>
                  <a:pt x="430" y="32"/>
                </a:lnTo>
                <a:lnTo>
                  <a:pt x="430" y="36"/>
                </a:lnTo>
                <a:lnTo>
                  <a:pt x="430" y="40"/>
                </a:lnTo>
                <a:lnTo>
                  <a:pt x="430" y="43"/>
                </a:lnTo>
                <a:lnTo>
                  <a:pt x="430" y="47"/>
                </a:lnTo>
                <a:lnTo>
                  <a:pt x="429" y="51"/>
                </a:lnTo>
                <a:lnTo>
                  <a:pt x="430" y="53"/>
                </a:lnTo>
                <a:lnTo>
                  <a:pt x="434" y="55"/>
                </a:lnTo>
                <a:lnTo>
                  <a:pt x="434" y="60"/>
                </a:lnTo>
                <a:lnTo>
                  <a:pt x="434" y="62"/>
                </a:lnTo>
                <a:lnTo>
                  <a:pt x="442" y="65"/>
                </a:lnTo>
                <a:lnTo>
                  <a:pt x="444" y="65"/>
                </a:lnTo>
                <a:lnTo>
                  <a:pt x="446" y="67"/>
                </a:lnTo>
                <a:lnTo>
                  <a:pt x="448" y="69"/>
                </a:lnTo>
                <a:lnTo>
                  <a:pt x="451" y="72"/>
                </a:lnTo>
                <a:lnTo>
                  <a:pt x="454" y="72"/>
                </a:lnTo>
                <a:lnTo>
                  <a:pt x="457" y="70"/>
                </a:lnTo>
                <a:lnTo>
                  <a:pt x="458" y="69"/>
                </a:lnTo>
                <a:lnTo>
                  <a:pt x="460" y="69"/>
                </a:lnTo>
                <a:lnTo>
                  <a:pt x="462" y="68"/>
                </a:lnTo>
                <a:lnTo>
                  <a:pt x="466" y="65"/>
                </a:lnTo>
                <a:lnTo>
                  <a:pt x="470" y="62"/>
                </a:lnTo>
                <a:lnTo>
                  <a:pt x="474" y="61"/>
                </a:lnTo>
                <a:lnTo>
                  <a:pt x="480" y="57"/>
                </a:lnTo>
                <a:lnTo>
                  <a:pt x="484" y="57"/>
                </a:lnTo>
                <a:lnTo>
                  <a:pt x="486" y="58"/>
                </a:lnTo>
                <a:lnTo>
                  <a:pt x="489" y="58"/>
                </a:lnTo>
                <a:lnTo>
                  <a:pt x="492" y="60"/>
                </a:lnTo>
                <a:lnTo>
                  <a:pt x="494" y="61"/>
                </a:lnTo>
                <a:lnTo>
                  <a:pt x="496" y="58"/>
                </a:lnTo>
                <a:lnTo>
                  <a:pt x="498" y="56"/>
                </a:lnTo>
                <a:lnTo>
                  <a:pt x="502" y="58"/>
                </a:lnTo>
                <a:lnTo>
                  <a:pt x="504" y="58"/>
                </a:lnTo>
                <a:lnTo>
                  <a:pt x="506" y="56"/>
                </a:lnTo>
                <a:lnTo>
                  <a:pt x="512" y="56"/>
                </a:lnTo>
                <a:lnTo>
                  <a:pt x="514" y="55"/>
                </a:lnTo>
                <a:lnTo>
                  <a:pt x="519" y="54"/>
                </a:lnTo>
                <a:lnTo>
                  <a:pt x="522" y="53"/>
                </a:lnTo>
                <a:lnTo>
                  <a:pt x="528" y="55"/>
                </a:lnTo>
                <a:lnTo>
                  <a:pt x="532" y="65"/>
                </a:lnTo>
                <a:lnTo>
                  <a:pt x="532" y="69"/>
                </a:lnTo>
                <a:lnTo>
                  <a:pt x="534" y="71"/>
                </a:lnTo>
                <a:lnTo>
                  <a:pt x="534" y="74"/>
                </a:lnTo>
                <a:lnTo>
                  <a:pt x="536" y="76"/>
                </a:lnTo>
                <a:lnTo>
                  <a:pt x="542" y="78"/>
                </a:lnTo>
                <a:lnTo>
                  <a:pt x="549" y="78"/>
                </a:lnTo>
                <a:lnTo>
                  <a:pt x="552" y="79"/>
                </a:lnTo>
                <a:lnTo>
                  <a:pt x="555" y="78"/>
                </a:lnTo>
                <a:lnTo>
                  <a:pt x="557" y="78"/>
                </a:lnTo>
                <a:lnTo>
                  <a:pt x="562" y="80"/>
                </a:lnTo>
                <a:lnTo>
                  <a:pt x="568" y="78"/>
                </a:lnTo>
                <a:lnTo>
                  <a:pt x="573" y="77"/>
                </a:lnTo>
                <a:lnTo>
                  <a:pt x="577" y="78"/>
                </a:lnTo>
                <a:lnTo>
                  <a:pt x="582" y="78"/>
                </a:lnTo>
                <a:lnTo>
                  <a:pt x="585" y="78"/>
                </a:lnTo>
                <a:lnTo>
                  <a:pt x="587" y="78"/>
                </a:lnTo>
                <a:lnTo>
                  <a:pt x="590" y="77"/>
                </a:lnTo>
                <a:lnTo>
                  <a:pt x="594" y="77"/>
                </a:lnTo>
                <a:lnTo>
                  <a:pt x="597" y="76"/>
                </a:lnTo>
                <a:lnTo>
                  <a:pt x="600" y="76"/>
                </a:lnTo>
                <a:lnTo>
                  <a:pt x="604" y="78"/>
                </a:lnTo>
                <a:lnTo>
                  <a:pt x="606" y="76"/>
                </a:lnTo>
                <a:lnTo>
                  <a:pt x="609" y="75"/>
                </a:lnTo>
                <a:lnTo>
                  <a:pt x="615" y="73"/>
                </a:lnTo>
                <a:lnTo>
                  <a:pt x="616" y="70"/>
                </a:lnTo>
                <a:lnTo>
                  <a:pt x="628" y="61"/>
                </a:lnTo>
                <a:lnTo>
                  <a:pt x="630" y="56"/>
                </a:lnTo>
                <a:lnTo>
                  <a:pt x="632" y="55"/>
                </a:lnTo>
                <a:lnTo>
                  <a:pt x="639" y="54"/>
                </a:lnTo>
                <a:lnTo>
                  <a:pt x="644" y="51"/>
                </a:lnTo>
                <a:lnTo>
                  <a:pt x="646" y="49"/>
                </a:lnTo>
                <a:lnTo>
                  <a:pt x="646" y="42"/>
                </a:lnTo>
                <a:lnTo>
                  <a:pt x="644" y="42"/>
                </a:lnTo>
                <a:lnTo>
                  <a:pt x="644" y="38"/>
                </a:lnTo>
                <a:lnTo>
                  <a:pt x="646" y="34"/>
                </a:lnTo>
                <a:lnTo>
                  <a:pt x="648" y="32"/>
                </a:lnTo>
                <a:lnTo>
                  <a:pt x="648" y="31"/>
                </a:lnTo>
                <a:lnTo>
                  <a:pt x="643" y="25"/>
                </a:lnTo>
                <a:lnTo>
                  <a:pt x="640" y="25"/>
                </a:lnTo>
                <a:lnTo>
                  <a:pt x="637" y="18"/>
                </a:lnTo>
                <a:lnTo>
                  <a:pt x="648" y="24"/>
                </a:lnTo>
                <a:lnTo>
                  <a:pt x="651" y="24"/>
                </a:lnTo>
                <a:lnTo>
                  <a:pt x="655" y="25"/>
                </a:lnTo>
                <a:lnTo>
                  <a:pt x="663" y="35"/>
                </a:lnTo>
                <a:lnTo>
                  <a:pt x="665" y="38"/>
                </a:lnTo>
                <a:lnTo>
                  <a:pt x="665" y="43"/>
                </a:lnTo>
                <a:lnTo>
                  <a:pt x="664" y="47"/>
                </a:lnTo>
                <a:lnTo>
                  <a:pt x="665" y="48"/>
                </a:lnTo>
                <a:lnTo>
                  <a:pt x="668" y="52"/>
                </a:lnTo>
                <a:lnTo>
                  <a:pt x="675" y="56"/>
                </a:lnTo>
                <a:lnTo>
                  <a:pt x="679" y="61"/>
                </a:lnTo>
                <a:lnTo>
                  <a:pt x="684" y="64"/>
                </a:lnTo>
                <a:lnTo>
                  <a:pt x="684" y="70"/>
                </a:lnTo>
                <a:lnTo>
                  <a:pt x="685" y="73"/>
                </a:lnTo>
                <a:lnTo>
                  <a:pt x="685" y="76"/>
                </a:lnTo>
                <a:lnTo>
                  <a:pt x="686" y="78"/>
                </a:lnTo>
                <a:lnTo>
                  <a:pt x="686" y="90"/>
                </a:lnTo>
                <a:lnTo>
                  <a:pt x="684" y="101"/>
                </a:lnTo>
                <a:lnTo>
                  <a:pt x="672" y="124"/>
                </a:lnTo>
                <a:lnTo>
                  <a:pt x="666" y="126"/>
                </a:lnTo>
                <a:lnTo>
                  <a:pt x="666" y="128"/>
                </a:lnTo>
                <a:lnTo>
                  <a:pt x="664" y="134"/>
                </a:lnTo>
                <a:lnTo>
                  <a:pt x="665" y="136"/>
                </a:lnTo>
                <a:lnTo>
                  <a:pt x="663" y="152"/>
                </a:lnTo>
                <a:lnTo>
                  <a:pt x="663" y="168"/>
                </a:lnTo>
                <a:lnTo>
                  <a:pt x="661" y="174"/>
                </a:lnTo>
                <a:lnTo>
                  <a:pt x="661" y="181"/>
                </a:lnTo>
                <a:lnTo>
                  <a:pt x="663" y="189"/>
                </a:lnTo>
                <a:lnTo>
                  <a:pt x="663" y="197"/>
                </a:lnTo>
                <a:lnTo>
                  <a:pt x="662" y="199"/>
                </a:lnTo>
                <a:lnTo>
                  <a:pt x="659" y="212"/>
                </a:lnTo>
                <a:lnTo>
                  <a:pt x="658" y="231"/>
                </a:lnTo>
                <a:lnTo>
                  <a:pt x="654" y="243"/>
                </a:lnTo>
                <a:lnTo>
                  <a:pt x="649" y="251"/>
                </a:lnTo>
                <a:lnTo>
                  <a:pt x="649" y="253"/>
                </a:lnTo>
                <a:lnTo>
                  <a:pt x="649" y="255"/>
                </a:lnTo>
                <a:lnTo>
                  <a:pt x="648" y="262"/>
                </a:lnTo>
                <a:lnTo>
                  <a:pt x="648" y="266"/>
                </a:lnTo>
                <a:lnTo>
                  <a:pt x="646" y="267"/>
                </a:lnTo>
                <a:lnTo>
                  <a:pt x="639" y="273"/>
                </a:lnTo>
                <a:lnTo>
                  <a:pt x="638" y="276"/>
                </a:lnTo>
                <a:lnTo>
                  <a:pt x="634" y="283"/>
                </a:lnTo>
                <a:lnTo>
                  <a:pt x="628" y="309"/>
                </a:lnTo>
                <a:lnTo>
                  <a:pt x="617" y="306"/>
                </a:lnTo>
                <a:lnTo>
                  <a:pt x="608" y="306"/>
                </a:lnTo>
                <a:lnTo>
                  <a:pt x="604" y="304"/>
                </a:lnTo>
                <a:lnTo>
                  <a:pt x="597" y="304"/>
                </a:lnTo>
                <a:lnTo>
                  <a:pt x="596" y="304"/>
                </a:lnTo>
                <a:lnTo>
                  <a:pt x="591" y="304"/>
                </a:lnTo>
                <a:lnTo>
                  <a:pt x="590" y="303"/>
                </a:lnTo>
                <a:lnTo>
                  <a:pt x="589" y="302"/>
                </a:lnTo>
                <a:lnTo>
                  <a:pt x="587" y="304"/>
                </a:lnTo>
                <a:lnTo>
                  <a:pt x="584" y="309"/>
                </a:lnTo>
                <a:lnTo>
                  <a:pt x="582" y="310"/>
                </a:lnTo>
                <a:lnTo>
                  <a:pt x="579" y="312"/>
                </a:lnTo>
                <a:lnTo>
                  <a:pt x="576" y="310"/>
                </a:lnTo>
                <a:lnTo>
                  <a:pt x="576" y="308"/>
                </a:lnTo>
                <a:lnTo>
                  <a:pt x="575" y="304"/>
                </a:lnTo>
                <a:lnTo>
                  <a:pt x="573" y="302"/>
                </a:lnTo>
                <a:lnTo>
                  <a:pt x="570" y="302"/>
                </a:lnTo>
                <a:lnTo>
                  <a:pt x="568" y="302"/>
                </a:lnTo>
                <a:lnTo>
                  <a:pt x="564" y="303"/>
                </a:lnTo>
                <a:lnTo>
                  <a:pt x="558" y="306"/>
                </a:lnTo>
                <a:lnTo>
                  <a:pt x="557" y="310"/>
                </a:lnTo>
                <a:lnTo>
                  <a:pt x="557" y="315"/>
                </a:lnTo>
                <a:lnTo>
                  <a:pt x="560" y="320"/>
                </a:lnTo>
                <a:lnTo>
                  <a:pt x="562" y="322"/>
                </a:lnTo>
                <a:lnTo>
                  <a:pt x="564" y="326"/>
                </a:lnTo>
                <a:lnTo>
                  <a:pt x="566" y="326"/>
                </a:lnTo>
                <a:lnTo>
                  <a:pt x="564" y="329"/>
                </a:lnTo>
                <a:lnTo>
                  <a:pt x="563" y="332"/>
                </a:lnTo>
                <a:lnTo>
                  <a:pt x="565" y="335"/>
                </a:lnTo>
                <a:lnTo>
                  <a:pt x="566" y="338"/>
                </a:lnTo>
                <a:lnTo>
                  <a:pt x="567" y="340"/>
                </a:lnTo>
                <a:lnTo>
                  <a:pt x="566" y="345"/>
                </a:lnTo>
                <a:lnTo>
                  <a:pt x="566" y="346"/>
                </a:lnTo>
                <a:lnTo>
                  <a:pt x="566" y="350"/>
                </a:lnTo>
                <a:lnTo>
                  <a:pt x="568" y="353"/>
                </a:lnTo>
                <a:lnTo>
                  <a:pt x="568" y="357"/>
                </a:lnTo>
                <a:lnTo>
                  <a:pt x="568" y="360"/>
                </a:lnTo>
                <a:lnTo>
                  <a:pt x="570" y="363"/>
                </a:lnTo>
                <a:lnTo>
                  <a:pt x="571" y="367"/>
                </a:lnTo>
                <a:lnTo>
                  <a:pt x="572" y="368"/>
                </a:lnTo>
                <a:lnTo>
                  <a:pt x="573" y="370"/>
                </a:lnTo>
                <a:lnTo>
                  <a:pt x="577" y="373"/>
                </a:lnTo>
                <a:lnTo>
                  <a:pt x="579" y="374"/>
                </a:lnTo>
                <a:lnTo>
                  <a:pt x="582" y="376"/>
                </a:lnTo>
                <a:lnTo>
                  <a:pt x="589" y="378"/>
                </a:lnTo>
                <a:lnTo>
                  <a:pt x="593" y="382"/>
                </a:lnTo>
                <a:lnTo>
                  <a:pt x="595" y="385"/>
                </a:lnTo>
                <a:lnTo>
                  <a:pt x="600" y="388"/>
                </a:lnTo>
                <a:lnTo>
                  <a:pt x="600" y="391"/>
                </a:lnTo>
                <a:lnTo>
                  <a:pt x="598" y="394"/>
                </a:lnTo>
                <a:lnTo>
                  <a:pt x="594" y="396"/>
                </a:lnTo>
                <a:lnTo>
                  <a:pt x="592" y="397"/>
                </a:lnTo>
                <a:lnTo>
                  <a:pt x="591" y="398"/>
                </a:lnTo>
                <a:lnTo>
                  <a:pt x="583" y="398"/>
                </a:lnTo>
                <a:lnTo>
                  <a:pt x="581" y="397"/>
                </a:lnTo>
                <a:lnTo>
                  <a:pt x="580" y="394"/>
                </a:lnTo>
                <a:lnTo>
                  <a:pt x="579" y="391"/>
                </a:lnTo>
                <a:lnTo>
                  <a:pt x="579" y="388"/>
                </a:lnTo>
                <a:lnTo>
                  <a:pt x="579" y="386"/>
                </a:lnTo>
                <a:lnTo>
                  <a:pt x="576" y="386"/>
                </a:lnTo>
                <a:lnTo>
                  <a:pt x="573" y="385"/>
                </a:lnTo>
                <a:lnTo>
                  <a:pt x="571" y="385"/>
                </a:lnTo>
                <a:lnTo>
                  <a:pt x="568" y="384"/>
                </a:lnTo>
                <a:lnTo>
                  <a:pt x="567" y="382"/>
                </a:lnTo>
                <a:lnTo>
                  <a:pt x="566" y="380"/>
                </a:lnTo>
                <a:lnTo>
                  <a:pt x="565" y="379"/>
                </a:lnTo>
                <a:lnTo>
                  <a:pt x="563" y="377"/>
                </a:lnTo>
                <a:lnTo>
                  <a:pt x="561" y="376"/>
                </a:lnTo>
                <a:lnTo>
                  <a:pt x="560" y="377"/>
                </a:lnTo>
                <a:lnTo>
                  <a:pt x="548" y="377"/>
                </a:lnTo>
                <a:lnTo>
                  <a:pt x="546" y="376"/>
                </a:lnTo>
                <a:lnTo>
                  <a:pt x="543" y="373"/>
                </a:lnTo>
                <a:lnTo>
                  <a:pt x="542" y="372"/>
                </a:lnTo>
                <a:lnTo>
                  <a:pt x="538" y="372"/>
                </a:lnTo>
                <a:lnTo>
                  <a:pt x="538" y="374"/>
                </a:lnTo>
                <a:lnTo>
                  <a:pt x="536" y="375"/>
                </a:lnTo>
                <a:lnTo>
                  <a:pt x="532" y="374"/>
                </a:lnTo>
                <a:lnTo>
                  <a:pt x="523" y="374"/>
                </a:lnTo>
                <a:lnTo>
                  <a:pt x="522" y="372"/>
                </a:lnTo>
                <a:lnTo>
                  <a:pt x="521" y="372"/>
                </a:lnTo>
                <a:lnTo>
                  <a:pt x="519" y="370"/>
                </a:lnTo>
                <a:lnTo>
                  <a:pt x="516" y="368"/>
                </a:lnTo>
                <a:lnTo>
                  <a:pt x="515" y="365"/>
                </a:lnTo>
                <a:lnTo>
                  <a:pt x="512" y="367"/>
                </a:lnTo>
                <a:lnTo>
                  <a:pt x="510" y="367"/>
                </a:lnTo>
                <a:lnTo>
                  <a:pt x="508" y="367"/>
                </a:lnTo>
                <a:lnTo>
                  <a:pt x="504" y="367"/>
                </a:lnTo>
                <a:lnTo>
                  <a:pt x="502" y="366"/>
                </a:lnTo>
                <a:lnTo>
                  <a:pt x="494" y="363"/>
                </a:lnTo>
                <a:lnTo>
                  <a:pt x="481" y="356"/>
                </a:lnTo>
                <a:lnTo>
                  <a:pt x="479" y="353"/>
                </a:lnTo>
                <a:lnTo>
                  <a:pt x="451" y="359"/>
                </a:lnTo>
                <a:lnTo>
                  <a:pt x="439" y="359"/>
                </a:lnTo>
                <a:lnTo>
                  <a:pt x="437" y="360"/>
                </a:lnTo>
                <a:lnTo>
                  <a:pt x="433" y="360"/>
                </a:lnTo>
                <a:lnTo>
                  <a:pt x="426" y="363"/>
                </a:lnTo>
                <a:lnTo>
                  <a:pt x="410" y="361"/>
                </a:lnTo>
                <a:lnTo>
                  <a:pt x="408" y="360"/>
                </a:lnTo>
                <a:lnTo>
                  <a:pt x="404" y="356"/>
                </a:lnTo>
                <a:lnTo>
                  <a:pt x="398" y="345"/>
                </a:lnTo>
                <a:lnTo>
                  <a:pt x="395" y="344"/>
                </a:lnTo>
                <a:lnTo>
                  <a:pt x="379" y="345"/>
                </a:lnTo>
                <a:lnTo>
                  <a:pt x="372" y="348"/>
                </a:lnTo>
                <a:lnTo>
                  <a:pt x="372" y="346"/>
                </a:lnTo>
                <a:lnTo>
                  <a:pt x="365" y="345"/>
                </a:lnTo>
                <a:lnTo>
                  <a:pt x="359" y="346"/>
                </a:lnTo>
                <a:lnTo>
                  <a:pt x="349" y="352"/>
                </a:lnTo>
                <a:lnTo>
                  <a:pt x="342" y="363"/>
                </a:lnTo>
                <a:lnTo>
                  <a:pt x="341" y="378"/>
                </a:lnTo>
                <a:lnTo>
                  <a:pt x="349" y="396"/>
                </a:lnTo>
                <a:lnTo>
                  <a:pt x="349" y="405"/>
                </a:lnTo>
                <a:lnTo>
                  <a:pt x="348" y="407"/>
                </a:lnTo>
                <a:lnTo>
                  <a:pt x="345" y="408"/>
                </a:lnTo>
                <a:lnTo>
                  <a:pt x="334" y="419"/>
                </a:lnTo>
                <a:lnTo>
                  <a:pt x="332" y="422"/>
                </a:lnTo>
                <a:lnTo>
                  <a:pt x="328" y="420"/>
                </a:lnTo>
                <a:lnTo>
                  <a:pt x="325" y="420"/>
                </a:lnTo>
                <a:lnTo>
                  <a:pt x="322" y="424"/>
                </a:lnTo>
                <a:lnTo>
                  <a:pt x="311" y="434"/>
                </a:lnTo>
                <a:lnTo>
                  <a:pt x="311" y="467"/>
                </a:lnTo>
                <a:lnTo>
                  <a:pt x="312" y="476"/>
                </a:lnTo>
                <a:lnTo>
                  <a:pt x="313" y="479"/>
                </a:lnTo>
                <a:lnTo>
                  <a:pt x="314" y="480"/>
                </a:lnTo>
                <a:lnTo>
                  <a:pt x="314" y="483"/>
                </a:lnTo>
                <a:lnTo>
                  <a:pt x="312" y="484"/>
                </a:lnTo>
                <a:lnTo>
                  <a:pt x="311" y="482"/>
                </a:lnTo>
                <a:lnTo>
                  <a:pt x="310" y="484"/>
                </a:lnTo>
                <a:lnTo>
                  <a:pt x="308" y="487"/>
                </a:lnTo>
                <a:lnTo>
                  <a:pt x="304" y="484"/>
                </a:lnTo>
                <a:lnTo>
                  <a:pt x="302" y="482"/>
                </a:lnTo>
                <a:lnTo>
                  <a:pt x="298" y="481"/>
                </a:lnTo>
                <a:lnTo>
                  <a:pt x="290" y="480"/>
                </a:lnTo>
                <a:lnTo>
                  <a:pt x="268" y="474"/>
                </a:lnTo>
                <a:lnTo>
                  <a:pt x="263" y="474"/>
                </a:lnTo>
                <a:lnTo>
                  <a:pt x="258" y="470"/>
                </a:lnTo>
                <a:lnTo>
                  <a:pt x="232" y="466"/>
                </a:lnTo>
                <a:lnTo>
                  <a:pt x="226" y="466"/>
                </a:lnTo>
                <a:lnTo>
                  <a:pt x="221" y="468"/>
                </a:lnTo>
                <a:lnTo>
                  <a:pt x="212" y="465"/>
                </a:lnTo>
                <a:lnTo>
                  <a:pt x="203" y="460"/>
                </a:lnTo>
                <a:lnTo>
                  <a:pt x="198" y="459"/>
                </a:lnTo>
                <a:lnTo>
                  <a:pt x="190" y="453"/>
                </a:lnTo>
                <a:lnTo>
                  <a:pt x="179" y="447"/>
                </a:lnTo>
                <a:lnTo>
                  <a:pt x="173" y="442"/>
                </a:lnTo>
                <a:lnTo>
                  <a:pt x="168" y="440"/>
                </a:lnTo>
                <a:lnTo>
                  <a:pt x="144" y="434"/>
                </a:lnTo>
                <a:lnTo>
                  <a:pt x="139" y="431"/>
                </a:lnTo>
                <a:lnTo>
                  <a:pt x="129" y="433"/>
                </a:lnTo>
                <a:lnTo>
                  <a:pt x="105" y="427"/>
                </a:lnTo>
                <a:lnTo>
                  <a:pt x="101" y="426"/>
                </a:lnTo>
                <a:lnTo>
                  <a:pt x="94" y="426"/>
                </a:lnTo>
                <a:lnTo>
                  <a:pt x="84" y="418"/>
                </a:lnTo>
                <a:lnTo>
                  <a:pt x="79" y="418"/>
                </a:lnTo>
                <a:lnTo>
                  <a:pt x="74" y="413"/>
                </a:lnTo>
                <a:lnTo>
                  <a:pt x="66" y="411"/>
                </a:lnTo>
                <a:lnTo>
                  <a:pt x="61" y="408"/>
                </a:lnTo>
                <a:lnTo>
                  <a:pt x="51" y="390"/>
                </a:lnTo>
                <a:lnTo>
                  <a:pt x="48" y="382"/>
                </a:lnTo>
                <a:lnTo>
                  <a:pt x="45" y="378"/>
                </a:lnTo>
                <a:lnTo>
                  <a:pt x="26" y="361"/>
                </a:lnTo>
                <a:lnTo>
                  <a:pt x="23" y="360"/>
                </a:lnTo>
                <a:lnTo>
                  <a:pt x="21" y="358"/>
                </a:lnTo>
                <a:lnTo>
                  <a:pt x="19" y="356"/>
                </a:lnTo>
                <a:lnTo>
                  <a:pt x="15" y="356"/>
                </a:lnTo>
                <a:lnTo>
                  <a:pt x="15" y="355"/>
                </a:lnTo>
                <a:lnTo>
                  <a:pt x="17" y="353"/>
                </a:lnTo>
                <a:lnTo>
                  <a:pt x="21" y="347"/>
                </a:lnTo>
                <a:lnTo>
                  <a:pt x="20" y="345"/>
                </a:lnTo>
                <a:lnTo>
                  <a:pt x="17" y="342"/>
                </a:lnTo>
                <a:lnTo>
                  <a:pt x="6" y="328"/>
                </a:lnTo>
                <a:lnTo>
                  <a:pt x="0" y="326"/>
                </a:lnTo>
                <a:lnTo>
                  <a:pt x="1" y="324"/>
                </a:lnTo>
                <a:lnTo>
                  <a:pt x="4" y="322"/>
                </a:lnTo>
                <a:lnTo>
                  <a:pt x="6" y="320"/>
                </a:lnTo>
                <a:lnTo>
                  <a:pt x="7" y="317"/>
                </a:lnTo>
                <a:lnTo>
                  <a:pt x="9" y="314"/>
                </a:lnTo>
                <a:lnTo>
                  <a:pt x="11" y="312"/>
                </a:lnTo>
                <a:lnTo>
                  <a:pt x="13" y="310"/>
                </a:lnTo>
                <a:lnTo>
                  <a:pt x="15" y="310"/>
                </a:lnTo>
                <a:lnTo>
                  <a:pt x="22" y="306"/>
                </a:lnTo>
                <a:lnTo>
                  <a:pt x="22" y="304"/>
                </a:lnTo>
                <a:lnTo>
                  <a:pt x="21" y="301"/>
                </a:lnTo>
                <a:lnTo>
                  <a:pt x="22" y="298"/>
                </a:lnTo>
                <a:lnTo>
                  <a:pt x="20" y="295"/>
                </a:lnTo>
                <a:lnTo>
                  <a:pt x="21" y="293"/>
                </a:lnTo>
                <a:lnTo>
                  <a:pt x="22" y="292"/>
                </a:lnTo>
                <a:lnTo>
                  <a:pt x="24" y="290"/>
                </a:lnTo>
                <a:lnTo>
                  <a:pt x="26" y="290"/>
                </a:lnTo>
                <a:lnTo>
                  <a:pt x="27" y="292"/>
                </a:lnTo>
                <a:lnTo>
                  <a:pt x="31" y="292"/>
                </a:lnTo>
                <a:lnTo>
                  <a:pt x="33" y="289"/>
                </a:lnTo>
                <a:lnTo>
                  <a:pt x="36" y="289"/>
                </a:lnTo>
                <a:lnTo>
                  <a:pt x="47" y="286"/>
                </a:lnTo>
                <a:lnTo>
                  <a:pt x="54" y="285"/>
                </a:lnTo>
                <a:lnTo>
                  <a:pt x="62" y="282"/>
                </a:lnTo>
                <a:lnTo>
                  <a:pt x="78" y="281"/>
                </a:lnTo>
                <a:lnTo>
                  <a:pt x="88" y="263"/>
                </a:lnTo>
                <a:lnTo>
                  <a:pt x="97" y="270"/>
                </a:lnTo>
                <a:lnTo>
                  <a:pt x="100" y="270"/>
                </a:lnTo>
                <a:lnTo>
                  <a:pt x="106" y="268"/>
                </a:lnTo>
                <a:lnTo>
                  <a:pt x="112" y="263"/>
                </a:lnTo>
                <a:lnTo>
                  <a:pt x="115" y="259"/>
                </a:lnTo>
                <a:lnTo>
                  <a:pt x="120" y="259"/>
                </a:lnTo>
                <a:lnTo>
                  <a:pt x="126" y="255"/>
                </a:lnTo>
                <a:lnTo>
                  <a:pt x="133" y="250"/>
                </a:lnTo>
                <a:lnTo>
                  <a:pt x="135" y="250"/>
                </a:lnTo>
                <a:lnTo>
                  <a:pt x="148" y="242"/>
                </a:lnTo>
                <a:lnTo>
                  <a:pt x="152" y="233"/>
                </a:lnTo>
                <a:lnTo>
                  <a:pt x="154" y="231"/>
                </a:lnTo>
                <a:lnTo>
                  <a:pt x="163" y="227"/>
                </a:lnTo>
                <a:lnTo>
                  <a:pt x="168" y="222"/>
                </a:lnTo>
                <a:lnTo>
                  <a:pt x="176" y="218"/>
                </a:lnTo>
                <a:lnTo>
                  <a:pt x="182" y="215"/>
                </a:lnTo>
                <a:lnTo>
                  <a:pt x="196" y="216"/>
                </a:lnTo>
                <a:lnTo>
                  <a:pt x="205" y="217"/>
                </a:lnTo>
                <a:lnTo>
                  <a:pt x="211" y="215"/>
                </a:lnTo>
                <a:lnTo>
                  <a:pt x="211" y="208"/>
                </a:lnTo>
                <a:lnTo>
                  <a:pt x="215" y="203"/>
                </a:lnTo>
                <a:lnTo>
                  <a:pt x="223" y="189"/>
                </a:lnTo>
                <a:lnTo>
                  <a:pt x="227" y="186"/>
                </a:lnTo>
                <a:lnTo>
                  <a:pt x="230" y="183"/>
                </a:lnTo>
                <a:lnTo>
                  <a:pt x="231" y="176"/>
                </a:lnTo>
                <a:lnTo>
                  <a:pt x="227" y="172"/>
                </a:lnTo>
                <a:lnTo>
                  <a:pt x="222" y="159"/>
                </a:lnTo>
                <a:lnTo>
                  <a:pt x="211" y="164"/>
                </a:lnTo>
                <a:lnTo>
                  <a:pt x="196" y="170"/>
                </a:lnTo>
                <a:lnTo>
                  <a:pt x="194" y="166"/>
                </a:lnTo>
                <a:lnTo>
                  <a:pt x="198" y="163"/>
                </a:lnTo>
                <a:lnTo>
                  <a:pt x="196" y="153"/>
                </a:lnTo>
                <a:lnTo>
                  <a:pt x="196" y="152"/>
                </a:lnTo>
                <a:lnTo>
                  <a:pt x="196" y="149"/>
                </a:lnTo>
                <a:lnTo>
                  <a:pt x="193" y="146"/>
                </a:lnTo>
                <a:lnTo>
                  <a:pt x="188" y="146"/>
                </a:lnTo>
                <a:lnTo>
                  <a:pt x="180" y="145"/>
                </a:lnTo>
                <a:lnTo>
                  <a:pt x="179" y="142"/>
                </a:lnTo>
                <a:lnTo>
                  <a:pt x="182" y="140"/>
                </a:lnTo>
                <a:lnTo>
                  <a:pt x="179" y="132"/>
                </a:lnTo>
                <a:lnTo>
                  <a:pt x="176" y="124"/>
                </a:lnTo>
                <a:lnTo>
                  <a:pt x="176" y="118"/>
                </a:lnTo>
                <a:lnTo>
                  <a:pt x="182" y="111"/>
                </a:lnTo>
                <a:lnTo>
                  <a:pt x="188" y="110"/>
                </a:lnTo>
                <a:lnTo>
                  <a:pt x="191" y="101"/>
                </a:lnTo>
                <a:lnTo>
                  <a:pt x="191" y="97"/>
                </a:lnTo>
                <a:lnTo>
                  <a:pt x="190" y="93"/>
                </a:lnTo>
                <a:lnTo>
                  <a:pt x="186" y="87"/>
                </a:lnTo>
                <a:lnTo>
                  <a:pt x="179" y="82"/>
                </a:lnTo>
                <a:lnTo>
                  <a:pt x="171" y="80"/>
                </a:lnTo>
                <a:lnTo>
                  <a:pt x="162" y="81"/>
                </a:lnTo>
                <a:lnTo>
                  <a:pt x="156" y="79"/>
                </a:lnTo>
                <a:lnTo>
                  <a:pt x="152" y="74"/>
                </a:lnTo>
                <a:lnTo>
                  <a:pt x="146" y="77"/>
                </a:lnTo>
                <a:lnTo>
                  <a:pt x="142" y="80"/>
                </a:lnTo>
                <a:lnTo>
                  <a:pt x="138" y="78"/>
                </a:lnTo>
                <a:lnTo>
                  <a:pt x="135" y="74"/>
                </a:lnTo>
                <a:lnTo>
                  <a:pt x="141" y="68"/>
                </a:lnTo>
                <a:lnTo>
                  <a:pt x="136" y="56"/>
                </a:lnTo>
                <a:lnTo>
                  <a:pt x="138" y="54"/>
                </a:lnTo>
                <a:lnTo>
                  <a:pt x="136" y="48"/>
                </a:lnTo>
                <a:lnTo>
                  <a:pt x="152" y="49"/>
                </a:lnTo>
                <a:lnTo>
                  <a:pt x="156" y="42"/>
                </a:lnTo>
                <a:lnTo>
                  <a:pt x="192" y="34"/>
                </a:lnTo>
                <a:lnTo>
                  <a:pt x="198" y="31"/>
                </a:lnTo>
                <a:lnTo>
                  <a:pt x="199" y="31"/>
                </a:lnTo>
                <a:lnTo>
                  <a:pt x="202" y="32"/>
                </a:lnTo>
                <a:lnTo>
                  <a:pt x="206" y="32"/>
                </a:lnTo>
                <a:lnTo>
                  <a:pt x="212" y="32"/>
                </a:lnTo>
                <a:lnTo>
                  <a:pt x="214" y="26"/>
                </a:lnTo>
                <a:lnTo>
                  <a:pt x="230" y="2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72014"/>
          </a:xfr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r>
              <a:rPr lang="es-MX" dirty="0" smtClean="0"/>
              <a:t>Porcentaje de población de 6 a 14 años que asiste</a:t>
            </a:r>
            <a:br>
              <a:rPr lang="es-MX" dirty="0" smtClean="0"/>
            </a:br>
            <a:r>
              <a:rPr lang="es-MX" dirty="0" smtClean="0"/>
              <a:t>a la escuela por entidad federativa</a:t>
            </a:r>
            <a:br>
              <a:rPr lang="es-MX" dirty="0" smtClean="0"/>
            </a:br>
            <a:endParaRPr lang="es-ES" dirty="0" smtClean="0"/>
          </a:p>
        </p:txBody>
      </p:sp>
      <p:sp>
        <p:nvSpPr>
          <p:cNvPr id="745" name="Freeform 171"/>
          <p:cNvSpPr>
            <a:spLocks/>
          </p:cNvSpPr>
          <p:nvPr/>
        </p:nvSpPr>
        <p:spPr bwMode="auto">
          <a:xfrm>
            <a:off x="2665413" y="2319080"/>
            <a:ext cx="981075" cy="1130300"/>
          </a:xfrm>
          <a:custGeom>
            <a:avLst/>
            <a:gdLst/>
            <a:ahLst/>
            <a:cxnLst>
              <a:cxn ang="0">
                <a:pos x="602" y="776"/>
              </a:cxn>
              <a:cxn ang="0">
                <a:pos x="577" y="772"/>
              </a:cxn>
              <a:cxn ang="0">
                <a:pos x="651" y="825"/>
              </a:cxn>
              <a:cxn ang="0">
                <a:pos x="745" y="913"/>
              </a:cxn>
              <a:cxn ang="0">
                <a:pos x="796" y="995"/>
              </a:cxn>
              <a:cxn ang="0">
                <a:pos x="843" y="1063"/>
              </a:cxn>
              <a:cxn ang="0">
                <a:pos x="929" y="979"/>
              </a:cxn>
              <a:cxn ang="0">
                <a:pos x="887" y="907"/>
              </a:cxn>
              <a:cxn ang="0">
                <a:pos x="840" y="829"/>
              </a:cxn>
              <a:cxn ang="0">
                <a:pos x="780" y="786"/>
              </a:cxn>
              <a:cxn ang="0">
                <a:pos x="765" y="828"/>
              </a:cxn>
              <a:cxn ang="0">
                <a:pos x="760" y="808"/>
              </a:cxn>
              <a:cxn ang="0">
                <a:pos x="727" y="794"/>
              </a:cxn>
              <a:cxn ang="0">
                <a:pos x="722" y="684"/>
              </a:cxn>
              <a:cxn ang="0">
                <a:pos x="675" y="582"/>
              </a:cxn>
              <a:cxn ang="0">
                <a:pos x="653" y="536"/>
              </a:cxn>
              <a:cxn ang="0">
                <a:pos x="619" y="453"/>
              </a:cxn>
              <a:cxn ang="0">
                <a:pos x="614" y="376"/>
              </a:cxn>
              <a:cxn ang="0">
                <a:pos x="591" y="320"/>
              </a:cxn>
              <a:cxn ang="0">
                <a:pos x="546" y="310"/>
              </a:cxn>
              <a:cxn ang="0">
                <a:pos x="533" y="316"/>
              </a:cxn>
              <a:cxn ang="0">
                <a:pos x="519" y="248"/>
              </a:cxn>
              <a:cxn ang="0">
                <a:pos x="491" y="198"/>
              </a:cxn>
              <a:cxn ang="0">
                <a:pos x="461" y="123"/>
              </a:cxn>
              <a:cxn ang="0">
                <a:pos x="409" y="77"/>
              </a:cxn>
              <a:cxn ang="0">
                <a:pos x="164" y="0"/>
              </a:cxn>
              <a:cxn ang="0">
                <a:pos x="155" y="30"/>
              </a:cxn>
              <a:cxn ang="0">
                <a:pos x="175" y="36"/>
              </a:cxn>
              <a:cxn ang="0">
                <a:pos x="164" y="51"/>
              </a:cxn>
              <a:cxn ang="0">
                <a:pos x="132" y="29"/>
              </a:cxn>
              <a:cxn ang="0">
                <a:pos x="71" y="47"/>
              </a:cxn>
              <a:cxn ang="0">
                <a:pos x="9" y="28"/>
              </a:cxn>
              <a:cxn ang="0">
                <a:pos x="29" y="64"/>
              </a:cxn>
              <a:cxn ang="0">
                <a:pos x="55" y="98"/>
              </a:cxn>
              <a:cxn ang="0">
                <a:pos x="91" y="156"/>
              </a:cxn>
              <a:cxn ang="0">
                <a:pos x="130" y="176"/>
              </a:cxn>
              <a:cxn ang="0">
                <a:pos x="199" y="221"/>
              </a:cxn>
              <a:cxn ang="0">
                <a:pos x="225" y="259"/>
              </a:cxn>
              <a:cxn ang="0">
                <a:pos x="259" y="246"/>
              </a:cxn>
              <a:cxn ang="0">
                <a:pos x="301" y="266"/>
              </a:cxn>
              <a:cxn ang="0">
                <a:pos x="328" y="229"/>
              </a:cxn>
              <a:cxn ang="0">
                <a:pos x="323" y="262"/>
              </a:cxn>
              <a:cxn ang="0">
                <a:pos x="326" y="272"/>
              </a:cxn>
              <a:cxn ang="0">
                <a:pos x="335" y="320"/>
              </a:cxn>
              <a:cxn ang="0">
                <a:pos x="363" y="346"/>
              </a:cxn>
              <a:cxn ang="0">
                <a:pos x="401" y="370"/>
              </a:cxn>
              <a:cxn ang="0">
                <a:pos x="457" y="420"/>
              </a:cxn>
              <a:cxn ang="0">
                <a:pos x="477" y="463"/>
              </a:cxn>
              <a:cxn ang="0">
                <a:pos x="487" y="513"/>
              </a:cxn>
              <a:cxn ang="0">
                <a:pos x="493" y="504"/>
              </a:cxn>
              <a:cxn ang="0">
                <a:pos x="485" y="548"/>
              </a:cxn>
              <a:cxn ang="0">
                <a:pos x="481" y="577"/>
              </a:cxn>
              <a:cxn ang="0">
                <a:pos x="463" y="633"/>
              </a:cxn>
              <a:cxn ang="0">
                <a:pos x="463" y="652"/>
              </a:cxn>
              <a:cxn ang="0">
                <a:pos x="475" y="650"/>
              </a:cxn>
              <a:cxn ang="0">
                <a:pos x="471" y="686"/>
              </a:cxn>
              <a:cxn ang="0">
                <a:pos x="481" y="668"/>
              </a:cxn>
              <a:cxn ang="0">
                <a:pos x="491" y="669"/>
              </a:cxn>
              <a:cxn ang="0">
                <a:pos x="524" y="733"/>
              </a:cxn>
              <a:cxn ang="0">
                <a:pos x="523" y="723"/>
              </a:cxn>
              <a:cxn ang="0">
                <a:pos x="545" y="717"/>
              </a:cxn>
            </a:cxnLst>
            <a:rect l="0" t="0" r="r" b="b"/>
            <a:pathLst>
              <a:path w="930" h="1071">
                <a:moveTo>
                  <a:pt x="555" y="744"/>
                </a:moveTo>
                <a:lnTo>
                  <a:pt x="555" y="746"/>
                </a:lnTo>
                <a:lnTo>
                  <a:pt x="559" y="749"/>
                </a:lnTo>
                <a:lnTo>
                  <a:pt x="560" y="751"/>
                </a:lnTo>
                <a:lnTo>
                  <a:pt x="570" y="754"/>
                </a:lnTo>
                <a:lnTo>
                  <a:pt x="571" y="758"/>
                </a:lnTo>
                <a:lnTo>
                  <a:pt x="573" y="760"/>
                </a:lnTo>
                <a:lnTo>
                  <a:pt x="574" y="761"/>
                </a:lnTo>
                <a:lnTo>
                  <a:pt x="592" y="770"/>
                </a:lnTo>
                <a:lnTo>
                  <a:pt x="593" y="774"/>
                </a:lnTo>
                <a:lnTo>
                  <a:pt x="596" y="774"/>
                </a:lnTo>
                <a:lnTo>
                  <a:pt x="599" y="774"/>
                </a:lnTo>
                <a:lnTo>
                  <a:pt x="602" y="776"/>
                </a:lnTo>
                <a:lnTo>
                  <a:pt x="604" y="778"/>
                </a:lnTo>
                <a:lnTo>
                  <a:pt x="603" y="780"/>
                </a:lnTo>
                <a:lnTo>
                  <a:pt x="599" y="778"/>
                </a:lnTo>
                <a:lnTo>
                  <a:pt x="596" y="777"/>
                </a:lnTo>
                <a:lnTo>
                  <a:pt x="593" y="775"/>
                </a:lnTo>
                <a:lnTo>
                  <a:pt x="555" y="756"/>
                </a:lnTo>
                <a:lnTo>
                  <a:pt x="543" y="756"/>
                </a:lnTo>
                <a:lnTo>
                  <a:pt x="541" y="759"/>
                </a:lnTo>
                <a:lnTo>
                  <a:pt x="540" y="762"/>
                </a:lnTo>
                <a:lnTo>
                  <a:pt x="541" y="765"/>
                </a:lnTo>
                <a:lnTo>
                  <a:pt x="547" y="766"/>
                </a:lnTo>
                <a:lnTo>
                  <a:pt x="550" y="768"/>
                </a:lnTo>
                <a:lnTo>
                  <a:pt x="577" y="772"/>
                </a:lnTo>
                <a:lnTo>
                  <a:pt x="586" y="777"/>
                </a:lnTo>
                <a:lnTo>
                  <a:pt x="603" y="783"/>
                </a:lnTo>
                <a:lnTo>
                  <a:pt x="617" y="794"/>
                </a:lnTo>
                <a:lnTo>
                  <a:pt x="619" y="794"/>
                </a:lnTo>
                <a:lnTo>
                  <a:pt x="627" y="794"/>
                </a:lnTo>
                <a:lnTo>
                  <a:pt x="624" y="795"/>
                </a:lnTo>
                <a:lnTo>
                  <a:pt x="621" y="795"/>
                </a:lnTo>
                <a:lnTo>
                  <a:pt x="626" y="799"/>
                </a:lnTo>
                <a:lnTo>
                  <a:pt x="627" y="802"/>
                </a:lnTo>
                <a:lnTo>
                  <a:pt x="638" y="808"/>
                </a:lnTo>
                <a:lnTo>
                  <a:pt x="645" y="816"/>
                </a:lnTo>
                <a:lnTo>
                  <a:pt x="649" y="818"/>
                </a:lnTo>
                <a:lnTo>
                  <a:pt x="651" y="825"/>
                </a:lnTo>
                <a:lnTo>
                  <a:pt x="656" y="831"/>
                </a:lnTo>
                <a:lnTo>
                  <a:pt x="660" y="835"/>
                </a:lnTo>
                <a:lnTo>
                  <a:pt x="663" y="840"/>
                </a:lnTo>
                <a:lnTo>
                  <a:pt x="674" y="847"/>
                </a:lnTo>
                <a:lnTo>
                  <a:pt x="688" y="862"/>
                </a:lnTo>
                <a:lnTo>
                  <a:pt x="691" y="867"/>
                </a:lnTo>
                <a:lnTo>
                  <a:pt x="691" y="871"/>
                </a:lnTo>
                <a:lnTo>
                  <a:pt x="705" y="891"/>
                </a:lnTo>
                <a:lnTo>
                  <a:pt x="716" y="900"/>
                </a:lnTo>
                <a:lnTo>
                  <a:pt x="720" y="904"/>
                </a:lnTo>
                <a:lnTo>
                  <a:pt x="727" y="908"/>
                </a:lnTo>
                <a:lnTo>
                  <a:pt x="739" y="909"/>
                </a:lnTo>
                <a:lnTo>
                  <a:pt x="745" y="913"/>
                </a:lnTo>
                <a:lnTo>
                  <a:pt x="747" y="915"/>
                </a:lnTo>
                <a:lnTo>
                  <a:pt x="755" y="918"/>
                </a:lnTo>
                <a:lnTo>
                  <a:pt x="757" y="920"/>
                </a:lnTo>
                <a:lnTo>
                  <a:pt x="763" y="924"/>
                </a:lnTo>
                <a:lnTo>
                  <a:pt x="765" y="930"/>
                </a:lnTo>
                <a:lnTo>
                  <a:pt x="773" y="944"/>
                </a:lnTo>
                <a:lnTo>
                  <a:pt x="777" y="948"/>
                </a:lnTo>
                <a:lnTo>
                  <a:pt x="777" y="952"/>
                </a:lnTo>
                <a:lnTo>
                  <a:pt x="780" y="963"/>
                </a:lnTo>
                <a:lnTo>
                  <a:pt x="783" y="968"/>
                </a:lnTo>
                <a:lnTo>
                  <a:pt x="787" y="972"/>
                </a:lnTo>
                <a:lnTo>
                  <a:pt x="794" y="986"/>
                </a:lnTo>
                <a:lnTo>
                  <a:pt x="796" y="995"/>
                </a:lnTo>
                <a:lnTo>
                  <a:pt x="797" y="1006"/>
                </a:lnTo>
                <a:lnTo>
                  <a:pt x="797" y="1007"/>
                </a:lnTo>
                <a:lnTo>
                  <a:pt x="797" y="1011"/>
                </a:lnTo>
                <a:lnTo>
                  <a:pt x="797" y="1014"/>
                </a:lnTo>
                <a:lnTo>
                  <a:pt x="800" y="1034"/>
                </a:lnTo>
                <a:lnTo>
                  <a:pt x="801" y="1038"/>
                </a:lnTo>
                <a:lnTo>
                  <a:pt x="816" y="1057"/>
                </a:lnTo>
                <a:lnTo>
                  <a:pt x="822" y="1062"/>
                </a:lnTo>
                <a:lnTo>
                  <a:pt x="829" y="1070"/>
                </a:lnTo>
                <a:lnTo>
                  <a:pt x="830" y="1070"/>
                </a:lnTo>
                <a:lnTo>
                  <a:pt x="834" y="1069"/>
                </a:lnTo>
                <a:lnTo>
                  <a:pt x="844" y="1065"/>
                </a:lnTo>
                <a:lnTo>
                  <a:pt x="843" y="1063"/>
                </a:lnTo>
                <a:lnTo>
                  <a:pt x="844" y="1061"/>
                </a:lnTo>
                <a:lnTo>
                  <a:pt x="845" y="1061"/>
                </a:lnTo>
                <a:lnTo>
                  <a:pt x="855" y="1059"/>
                </a:lnTo>
                <a:lnTo>
                  <a:pt x="870" y="1052"/>
                </a:lnTo>
                <a:lnTo>
                  <a:pt x="875" y="1044"/>
                </a:lnTo>
                <a:lnTo>
                  <a:pt x="890" y="1042"/>
                </a:lnTo>
                <a:lnTo>
                  <a:pt x="899" y="1038"/>
                </a:lnTo>
                <a:lnTo>
                  <a:pt x="901" y="1035"/>
                </a:lnTo>
                <a:lnTo>
                  <a:pt x="908" y="1031"/>
                </a:lnTo>
                <a:lnTo>
                  <a:pt x="925" y="1008"/>
                </a:lnTo>
                <a:lnTo>
                  <a:pt x="927" y="997"/>
                </a:lnTo>
                <a:lnTo>
                  <a:pt x="927" y="983"/>
                </a:lnTo>
                <a:lnTo>
                  <a:pt x="929" y="979"/>
                </a:lnTo>
                <a:lnTo>
                  <a:pt x="929" y="973"/>
                </a:lnTo>
                <a:lnTo>
                  <a:pt x="927" y="969"/>
                </a:lnTo>
                <a:lnTo>
                  <a:pt x="922" y="963"/>
                </a:lnTo>
                <a:lnTo>
                  <a:pt x="922" y="957"/>
                </a:lnTo>
                <a:lnTo>
                  <a:pt x="923" y="952"/>
                </a:lnTo>
                <a:lnTo>
                  <a:pt x="922" y="946"/>
                </a:lnTo>
                <a:lnTo>
                  <a:pt x="913" y="941"/>
                </a:lnTo>
                <a:lnTo>
                  <a:pt x="911" y="936"/>
                </a:lnTo>
                <a:lnTo>
                  <a:pt x="895" y="932"/>
                </a:lnTo>
                <a:lnTo>
                  <a:pt x="883" y="923"/>
                </a:lnTo>
                <a:lnTo>
                  <a:pt x="884" y="920"/>
                </a:lnTo>
                <a:lnTo>
                  <a:pt x="884" y="916"/>
                </a:lnTo>
                <a:lnTo>
                  <a:pt x="887" y="907"/>
                </a:lnTo>
                <a:lnTo>
                  <a:pt x="886" y="904"/>
                </a:lnTo>
                <a:lnTo>
                  <a:pt x="885" y="896"/>
                </a:lnTo>
                <a:lnTo>
                  <a:pt x="883" y="893"/>
                </a:lnTo>
                <a:lnTo>
                  <a:pt x="880" y="892"/>
                </a:lnTo>
                <a:lnTo>
                  <a:pt x="878" y="888"/>
                </a:lnTo>
                <a:lnTo>
                  <a:pt x="869" y="876"/>
                </a:lnTo>
                <a:lnTo>
                  <a:pt x="868" y="870"/>
                </a:lnTo>
                <a:lnTo>
                  <a:pt x="871" y="852"/>
                </a:lnTo>
                <a:lnTo>
                  <a:pt x="870" y="846"/>
                </a:lnTo>
                <a:lnTo>
                  <a:pt x="847" y="845"/>
                </a:lnTo>
                <a:lnTo>
                  <a:pt x="844" y="843"/>
                </a:lnTo>
                <a:lnTo>
                  <a:pt x="841" y="835"/>
                </a:lnTo>
                <a:lnTo>
                  <a:pt x="840" y="829"/>
                </a:lnTo>
                <a:lnTo>
                  <a:pt x="835" y="819"/>
                </a:lnTo>
                <a:lnTo>
                  <a:pt x="833" y="818"/>
                </a:lnTo>
                <a:lnTo>
                  <a:pt x="819" y="810"/>
                </a:lnTo>
                <a:lnTo>
                  <a:pt x="808" y="799"/>
                </a:lnTo>
                <a:lnTo>
                  <a:pt x="805" y="790"/>
                </a:lnTo>
                <a:lnTo>
                  <a:pt x="801" y="789"/>
                </a:lnTo>
                <a:lnTo>
                  <a:pt x="799" y="785"/>
                </a:lnTo>
                <a:lnTo>
                  <a:pt x="800" y="779"/>
                </a:lnTo>
                <a:lnTo>
                  <a:pt x="792" y="779"/>
                </a:lnTo>
                <a:lnTo>
                  <a:pt x="788" y="778"/>
                </a:lnTo>
                <a:lnTo>
                  <a:pt x="785" y="781"/>
                </a:lnTo>
                <a:lnTo>
                  <a:pt x="783" y="783"/>
                </a:lnTo>
                <a:lnTo>
                  <a:pt x="780" y="786"/>
                </a:lnTo>
                <a:lnTo>
                  <a:pt x="780" y="789"/>
                </a:lnTo>
                <a:lnTo>
                  <a:pt x="777" y="791"/>
                </a:lnTo>
                <a:lnTo>
                  <a:pt x="775" y="792"/>
                </a:lnTo>
                <a:lnTo>
                  <a:pt x="777" y="795"/>
                </a:lnTo>
                <a:lnTo>
                  <a:pt x="780" y="796"/>
                </a:lnTo>
                <a:lnTo>
                  <a:pt x="781" y="798"/>
                </a:lnTo>
                <a:lnTo>
                  <a:pt x="781" y="805"/>
                </a:lnTo>
                <a:lnTo>
                  <a:pt x="781" y="808"/>
                </a:lnTo>
                <a:lnTo>
                  <a:pt x="779" y="826"/>
                </a:lnTo>
                <a:lnTo>
                  <a:pt x="773" y="828"/>
                </a:lnTo>
                <a:lnTo>
                  <a:pt x="771" y="827"/>
                </a:lnTo>
                <a:lnTo>
                  <a:pt x="767" y="828"/>
                </a:lnTo>
                <a:lnTo>
                  <a:pt x="765" y="828"/>
                </a:lnTo>
                <a:lnTo>
                  <a:pt x="765" y="826"/>
                </a:lnTo>
                <a:lnTo>
                  <a:pt x="765" y="823"/>
                </a:lnTo>
                <a:lnTo>
                  <a:pt x="761" y="820"/>
                </a:lnTo>
                <a:lnTo>
                  <a:pt x="760" y="817"/>
                </a:lnTo>
                <a:lnTo>
                  <a:pt x="761" y="814"/>
                </a:lnTo>
                <a:lnTo>
                  <a:pt x="764" y="813"/>
                </a:lnTo>
                <a:lnTo>
                  <a:pt x="765" y="814"/>
                </a:lnTo>
                <a:lnTo>
                  <a:pt x="768" y="814"/>
                </a:lnTo>
                <a:lnTo>
                  <a:pt x="771" y="814"/>
                </a:lnTo>
                <a:lnTo>
                  <a:pt x="773" y="812"/>
                </a:lnTo>
                <a:lnTo>
                  <a:pt x="774" y="808"/>
                </a:lnTo>
                <a:lnTo>
                  <a:pt x="765" y="808"/>
                </a:lnTo>
                <a:lnTo>
                  <a:pt x="760" y="808"/>
                </a:lnTo>
                <a:lnTo>
                  <a:pt x="759" y="810"/>
                </a:lnTo>
                <a:lnTo>
                  <a:pt x="757" y="811"/>
                </a:lnTo>
                <a:lnTo>
                  <a:pt x="755" y="811"/>
                </a:lnTo>
                <a:lnTo>
                  <a:pt x="751" y="812"/>
                </a:lnTo>
                <a:lnTo>
                  <a:pt x="749" y="812"/>
                </a:lnTo>
                <a:lnTo>
                  <a:pt x="742" y="806"/>
                </a:lnTo>
                <a:lnTo>
                  <a:pt x="741" y="803"/>
                </a:lnTo>
                <a:lnTo>
                  <a:pt x="736" y="803"/>
                </a:lnTo>
                <a:lnTo>
                  <a:pt x="733" y="804"/>
                </a:lnTo>
                <a:lnTo>
                  <a:pt x="733" y="802"/>
                </a:lnTo>
                <a:lnTo>
                  <a:pt x="730" y="798"/>
                </a:lnTo>
                <a:lnTo>
                  <a:pt x="727" y="797"/>
                </a:lnTo>
                <a:lnTo>
                  <a:pt x="727" y="794"/>
                </a:lnTo>
                <a:lnTo>
                  <a:pt x="716" y="783"/>
                </a:lnTo>
                <a:lnTo>
                  <a:pt x="715" y="778"/>
                </a:lnTo>
                <a:lnTo>
                  <a:pt x="714" y="755"/>
                </a:lnTo>
                <a:lnTo>
                  <a:pt x="712" y="750"/>
                </a:lnTo>
                <a:lnTo>
                  <a:pt x="709" y="746"/>
                </a:lnTo>
                <a:lnTo>
                  <a:pt x="708" y="740"/>
                </a:lnTo>
                <a:lnTo>
                  <a:pt x="707" y="730"/>
                </a:lnTo>
                <a:lnTo>
                  <a:pt x="713" y="703"/>
                </a:lnTo>
                <a:lnTo>
                  <a:pt x="717" y="702"/>
                </a:lnTo>
                <a:lnTo>
                  <a:pt x="720" y="697"/>
                </a:lnTo>
                <a:lnTo>
                  <a:pt x="721" y="692"/>
                </a:lnTo>
                <a:lnTo>
                  <a:pt x="722" y="688"/>
                </a:lnTo>
                <a:lnTo>
                  <a:pt x="722" y="684"/>
                </a:lnTo>
                <a:lnTo>
                  <a:pt x="719" y="678"/>
                </a:lnTo>
                <a:lnTo>
                  <a:pt x="716" y="668"/>
                </a:lnTo>
                <a:lnTo>
                  <a:pt x="711" y="660"/>
                </a:lnTo>
                <a:lnTo>
                  <a:pt x="711" y="656"/>
                </a:lnTo>
                <a:lnTo>
                  <a:pt x="708" y="650"/>
                </a:lnTo>
                <a:lnTo>
                  <a:pt x="700" y="641"/>
                </a:lnTo>
                <a:lnTo>
                  <a:pt x="695" y="638"/>
                </a:lnTo>
                <a:lnTo>
                  <a:pt x="685" y="628"/>
                </a:lnTo>
                <a:lnTo>
                  <a:pt x="681" y="622"/>
                </a:lnTo>
                <a:lnTo>
                  <a:pt x="678" y="620"/>
                </a:lnTo>
                <a:lnTo>
                  <a:pt x="677" y="615"/>
                </a:lnTo>
                <a:lnTo>
                  <a:pt x="678" y="590"/>
                </a:lnTo>
                <a:lnTo>
                  <a:pt x="675" y="582"/>
                </a:lnTo>
                <a:lnTo>
                  <a:pt x="677" y="578"/>
                </a:lnTo>
                <a:lnTo>
                  <a:pt x="674" y="574"/>
                </a:lnTo>
                <a:lnTo>
                  <a:pt x="673" y="570"/>
                </a:lnTo>
                <a:lnTo>
                  <a:pt x="671" y="567"/>
                </a:lnTo>
                <a:lnTo>
                  <a:pt x="669" y="562"/>
                </a:lnTo>
                <a:lnTo>
                  <a:pt x="671" y="559"/>
                </a:lnTo>
                <a:lnTo>
                  <a:pt x="671" y="551"/>
                </a:lnTo>
                <a:lnTo>
                  <a:pt x="668" y="542"/>
                </a:lnTo>
                <a:lnTo>
                  <a:pt x="666" y="542"/>
                </a:lnTo>
                <a:lnTo>
                  <a:pt x="665" y="540"/>
                </a:lnTo>
                <a:lnTo>
                  <a:pt x="659" y="538"/>
                </a:lnTo>
                <a:lnTo>
                  <a:pt x="656" y="538"/>
                </a:lnTo>
                <a:lnTo>
                  <a:pt x="653" y="536"/>
                </a:lnTo>
                <a:lnTo>
                  <a:pt x="651" y="534"/>
                </a:lnTo>
                <a:lnTo>
                  <a:pt x="650" y="530"/>
                </a:lnTo>
                <a:lnTo>
                  <a:pt x="649" y="527"/>
                </a:lnTo>
                <a:lnTo>
                  <a:pt x="646" y="525"/>
                </a:lnTo>
                <a:lnTo>
                  <a:pt x="639" y="510"/>
                </a:lnTo>
                <a:lnTo>
                  <a:pt x="638" y="504"/>
                </a:lnTo>
                <a:lnTo>
                  <a:pt x="631" y="497"/>
                </a:lnTo>
                <a:lnTo>
                  <a:pt x="621" y="480"/>
                </a:lnTo>
                <a:lnTo>
                  <a:pt x="619" y="472"/>
                </a:lnTo>
                <a:lnTo>
                  <a:pt x="624" y="472"/>
                </a:lnTo>
                <a:lnTo>
                  <a:pt x="624" y="468"/>
                </a:lnTo>
                <a:lnTo>
                  <a:pt x="619" y="468"/>
                </a:lnTo>
                <a:lnTo>
                  <a:pt x="619" y="453"/>
                </a:lnTo>
                <a:lnTo>
                  <a:pt x="621" y="449"/>
                </a:lnTo>
                <a:lnTo>
                  <a:pt x="625" y="438"/>
                </a:lnTo>
                <a:lnTo>
                  <a:pt x="627" y="436"/>
                </a:lnTo>
                <a:lnTo>
                  <a:pt x="627" y="432"/>
                </a:lnTo>
                <a:lnTo>
                  <a:pt x="624" y="427"/>
                </a:lnTo>
                <a:lnTo>
                  <a:pt x="621" y="417"/>
                </a:lnTo>
                <a:lnTo>
                  <a:pt x="619" y="411"/>
                </a:lnTo>
                <a:lnTo>
                  <a:pt x="614" y="410"/>
                </a:lnTo>
                <a:lnTo>
                  <a:pt x="614" y="406"/>
                </a:lnTo>
                <a:lnTo>
                  <a:pt x="613" y="397"/>
                </a:lnTo>
                <a:lnTo>
                  <a:pt x="616" y="384"/>
                </a:lnTo>
                <a:lnTo>
                  <a:pt x="616" y="379"/>
                </a:lnTo>
                <a:lnTo>
                  <a:pt x="614" y="376"/>
                </a:lnTo>
                <a:lnTo>
                  <a:pt x="612" y="375"/>
                </a:lnTo>
                <a:lnTo>
                  <a:pt x="607" y="370"/>
                </a:lnTo>
                <a:lnTo>
                  <a:pt x="604" y="358"/>
                </a:lnTo>
                <a:lnTo>
                  <a:pt x="606" y="351"/>
                </a:lnTo>
                <a:lnTo>
                  <a:pt x="608" y="350"/>
                </a:lnTo>
                <a:lnTo>
                  <a:pt x="610" y="348"/>
                </a:lnTo>
                <a:lnTo>
                  <a:pt x="612" y="343"/>
                </a:lnTo>
                <a:lnTo>
                  <a:pt x="608" y="339"/>
                </a:lnTo>
                <a:lnTo>
                  <a:pt x="597" y="336"/>
                </a:lnTo>
                <a:lnTo>
                  <a:pt x="593" y="334"/>
                </a:lnTo>
                <a:lnTo>
                  <a:pt x="591" y="329"/>
                </a:lnTo>
                <a:lnTo>
                  <a:pt x="591" y="325"/>
                </a:lnTo>
                <a:lnTo>
                  <a:pt x="591" y="320"/>
                </a:lnTo>
                <a:lnTo>
                  <a:pt x="591" y="312"/>
                </a:lnTo>
                <a:lnTo>
                  <a:pt x="590" y="304"/>
                </a:lnTo>
                <a:lnTo>
                  <a:pt x="583" y="299"/>
                </a:lnTo>
                <a:lnTo>
                  <a:pt x="579" y="294"/>
                </a:lnTo>
                <a:lnTo>
                  <a:pt x="575" y="289"/>
                </a:lnTo>
                <a:lnTo>
                  <a:pt x="556" y="266"/>
                </a:lnTo>
                <a:lnTo>
                  <a:pt x="554" y="264"/>
                </a:lnTo>
                <a:lnTo>
                  <a:pt x="550" y="264"/>
                </a:lnTo>
                <a:lnTo>
                  <a:pt x="540" y="269"/>
                </a:lnTo>
                <a:lnTo>
                  <a:pt x="541" y="274"/>
                </a:lnTo>
                <a:lnTo>
                  <a:pt x="544" y="301"/>
                </a:lnTo>
                <a:lnTo>
                  <a:pt x="547" y="308"/>
                </a:lnTo>
                <a:lnTo>
                  <a:pt x="546" y="310"/>
                </a:lnTo>
                <a:lnTo>
                  <a:pt x="551" y="312"/>
                </a:lnTo>
                <a:lnTo>
                  <a:pt x="554" y="312"/>
                </a:lnTo>
                <a:lnTo>
                  <a:pt x="565" y="325"/>
                </a:lnTo>
                <a:lnTo>
                  <a:pt x="567" y="327"/>
                </a:lnTo>
                <a:lnTo>
                  <a:pt x="568" y="331"/>
                </a:lnTo>
                <a:lnTo>
                  <a:pt x="567" y="334"/>
                </a:lnTo>
                <a:lnTo>
                  <a:pt x="564" y="337"/>
                </a:lnTo>
                <a:lnTo>
                  <a:pt x="554" y="339"/>
                </a:lnTo>
                <a:lnTo>
                  <a:pt x="551" y="336"/>
                </a:lnTo>
                <a:lnTo>
                  <a:pt x="551" y="335"/>
                </a:lnTo>
                <a:lnTo>
                  <a:pt x="544" y="326"/>
                </a:lnTo>
                <a:lnTo>
                  <a:pt x="535" y="318"/>
                </a:lnTo>
                <a:lnTo>
                  <a:pt x="533" y="316"/>
                </a:lnTo>
                <a:lnTo>
                  <a:pt x="533" y="309"/>
                </a:lnTo>
                <a:lnTo>
                  <a:pt x="532" y="303"/>
                </a:lnTo>
                <a:lnTo>
                  <a:pt x="529" y="298"/>
                </a:lnTo>
                <a:lnTo>
                  <a:pt x="538" y="279"/>
                </a:lnTo>
                <a:lnTo>
                  <a:pt x="538" y="275"/>
                </a:lnTo>
                <a:lnTo>
                  <a:pt x="536" y="271"/>
                </a:lnTo>
                <a:lnTo>
                  <a:pt x="533" y="268"/>
                </a:lnTo>
                <a:lnTo>
                  <a:pt x="526" y="265"/>
                </a:lnTo>
                <a:lnTo>
                  <a:pt x="526" y="262"/>
                </a:lnTo>
                <a:lnTo>
                  <a:pt x="525" y="260"/>
                </a:lnTo>
                <a:lnTo>
                  <a:pt x="521" y="256"/>
                </a:lnTo>
                <a:lnTo>
                  <a:pt x="520" y="249"/>
                </a:lnTo>
                <a:lnTo>
                  <a:pt x="519" y="248"/>
                </a:lnTo>
                <a:lnTo>
                  <a:pt x="517" y="247"/>
                </a:lnTo>
                <a:lnTo>
                  <a:pt x="516" y="243"/>
                </a:lnTo>
                <a:lnTo>
                  <a:pt x="519" y="243"/>
                </a:lnTo>
                <a:lnTo>
                  <a:pt x="523" y="236"/>
                </a:lnTo>
                <a:lnTo>
                  <a:pt x="526" y="234"/>
                </a:lnTo>
                <a:lnTo>
                  <a:pt x="531" y="231"/>
                </a:lnTo>
                <a:lnTo>
                  <a:pt x="531" y="228"/>
                </a:lnTo>
                <a:lnTo>
                  <a:pt x="525" y="228"/>
                </a:lnTo>
                <a:lnTo>
                  <a:pt x="520" y="225"/>
                </a:lnTo>
                <a:lnTo>
                  <a:pt x="506" y="215"/>
                </a:lnTo>
                <a:lnTo>
                  <a:pt x="489" y="207"/>
                </a:lnTo>
                <a:lnTo>
                  <a:pt x="489" y="204"/>
                </a:lnTo>
                <a:lnTo>
                  <a:pt x="491" y="198"/>
                </a:lnTo>
                <a:lnTo>
                  <a:pt x="491" y="195"/>
                </a:lnTo>
                <a:lnTo>
                  <a:pt x="489" y="194"/>
                </a:lnTo>
                <a:lnTo>
                  <a:pt x="489" y="190"/>
                </a:lnTo>
                <a:lnTo>
                  <a:pt x="488" y="189"/>
                </a:lnTo>
                <a:lnTo>
                  <a:pt x="487" y="186"/>
                </a:lnTo>
                <a:lnTo>
                  <a:pt x="485" y="179"/>
                </a:lnTo>
                <a:lnTo>
                  <a:pt x="478" y="169"/>
                </a:lnTo>
                <a:lnTo>
                  <a:pt x="478" y="164"/>
                </a:lnTo>
                <a:lnTo>
                  <a:pt x="473" y="160"/>
                </a:lnTo>
                <a:lnTo>
                  <a:pt x="472" y="148"/>
                </a:lnTo>
                <a:lnTo>
                  <a:pt x="473" y="141"/>
                </a:lnTo>
                <a:lnTo>
                  <a:pt x="465" y="126"/>
                </a:lnTo>
                <a:lnTo>
                  <a:pt x="461" y="123"/>
                </a:lnTo>
                <a:lnTo>
                  <a:pt x="456" y="121"/>
                </a:lnTo>
                <a:lnTo>
                  <a:pt x="452" y="117"/>
                </a:lnTo>
                <a:lnTo>
                  <a:pt x="447" y="116"/>
                </a:lnTo>
                <a:lnTo>
                  <a:pt x="432" y="110"/>
                </a:lnTo>
                <a:lnTo>
                  <a:pt x="429" y="108"/>
                </a:lnTo>
                <a:lnTo>
                  <a:pt x="425" y="106"/>
                </a:lnTo>
                <a:lnTo>
                  <a:pt x="424" y="101"/>
                </a:lnTo>
                <a:lnTo>
                  <a:pt x="421" y="98"/>
                </a:lnTo>
                <a:lnTo>
                  <a:pt x="417" y="93"/>
                </a:lnTo>
                <a:lnTo>
                  <a:pt x="414" y="93"/>
                </a:lnTo>
                <a:lnTo>
                  <a:pt x="412" y="92"/>
                </a:lnTo>
                <a:lnTo>
                  <a:pt x="412" y="81"/>
                </a:lnTo>
                <a:lnTo>
                  <a:pt x="409" y="77"/>
                </a:lnTo>
                <a:lnTo>
                  <a:pt x="406" y="75"/>
                </a:lnTo>
                <a:lnTo>
                  <a:pt x="402" y="70"/>
                </a:lnTo>
                <a:lnTo>
                  <a:pt x="401" y="64"/>
                </a:lnTo>
                <a:lnTo>
                  <a:pt x="400" y="54"/>
                </a:lnTo>
                <a:lnTo>
                  <a:pt x="401" y="37"/>
                </a:lnTo>
                <a:lnTo>
                  <a:pt x="179" y="18"/>
                </a:lnTo>
                <a:lnTo>
                  <a:pt x="175" y="14"/>
                </a:lnTo>
                <a:lnTo>
                  <a:pt x="172" y="14"/>
                </a:lnTo>
                <a:lnTo>
                  <a:pt x="170" y="15"/>
                </a:lnTo>
                <a:lnTo>
                  <a:pt x="167" y="14"/>
                </a:lnTo>
                <a:lnTo>
                  <a:pt x="165" y="6"/>
                </a:lnTo>
                <a:lnTo>
                  <a:pt x="165" y="3"/>
                </a:lnTo>
                <a:lnTo>
                  <a:pt x="164" y="0"/>
                </a:lnTo>
                <a:lnTo>
                  <a:pt x="162" y="2"/>
                </a:lnTo>
                <a:lnTo>
                  <a:pt x="159" y="8"/>
                </a:lnTo>
                <a:lnTo>
                  <a:pt x="154" y="10"/>
                </a:lnTo>
                <a:lnTo>
                  <a:pt x="151" y="14"/>
                </a:lnTo>
                <a:lnTo>
                  <a:pt x="147" y="16"/>
                </a:lnTo>
                <a:lnTo>
                  <a:pt x="146" y="18"/>
                </a:lnTo>
                <a:lnTo>
                  <a:pt x="144" y="22"/>
                </a:lnTo>
                <a:lnTo>
                  <a:pt x="142" y="26"/>
                </a:lnTo>
                <a:lnTo>
                  <a:pt x="144" y="29"/>
                </a:lnTo>
                <a:lnTo>
                  <a:pt x="152" y="24"/>
                </a:lnTo>
                <a:lnTo>
                  <a:pt x="155" y="25"/>
                </a:lnTo>
                <a:lnTo>
                  <a:pt x="156" y="28"/>
                </a:lnTo>
                <a:lnTo>
                  <a:pt x="155" y="30"/>
                </a:lnTo>
                <a:lnTo>
                  <a:pt x="151" y="33"/>
                </a:lnTo>
                <a:lnTo>
                  <a:pt x="154" y="40"/>
                </a:lnTo>
                <a:lnTo>
                  <a:pt x="157" y="41"/>
                </a:lnTo>
                <a:lnTo>
                  <a:pt x="163" y="41"/>
                </a:lnTo>
                <a:lnTo>
                  <a:pt x="164" y="38"/>
                </a:lnTo>
                <a:lnTo>
                  <a:pt x="164" y="29"/>
                </a:lnTo>
                <a:lnTo>
                  <a:pt x="165" y="28"/>
                </a:lnTo>
                <a:lnTo>
                  <a:pt x="167" y="30"/>
                </a:lnTo>
                <a:lnTo>
                  <a:pt x="170" y="35"/>
                </a:lnTo>
                <a:lnTo>
                  <a:pt x="171" y="40"/>
                </a:lnTo>
                <a:lnTo>
                  <a:pt x="172" y="40"/>
                </a:lnTo>
                <a:lnTo>
                  <a:pt x="173" y="37"/>
                </a:lnTo>
                <a:lnTo>
                  <a:pt x="175" y="36"/>
                </a:lnTo>
                <a:lnTo>
                  <a:pt x="179" y="36"/>
                </a:lnTo>
                <a:lnTo>
                  <a:pt x="181" y="37"/>
                </a:lnTo>
                <a:lnTo>
                  <a:pt x="181" y="40"/>
                </a:lnTo>
                <a:lnTo>
                  <a:pt x="182" y="45"/>
                </a:lnTo>
                <a:lnTo>
                  <a:pt x="182" y="52"/>
                </a:lnTo>
                <a:lnTo>
                  <a:pt x="180" y="52"/>
                </a:lnTo>
                <a:lnTo>
                  <a:pt x="180" y="49"/>
                </a:lnTo>
                <a:lnTo>
                  <a:pt x="176" y="47"/>
                </a:lnTo>
                <a:lnTo>
                  <a:pt x="174" y="48"/>
                </a:lnTo>
                <a:lnTo>
                  <a:pt x="171" y="48"/>
                </a:lnTo>
                <a:lnTo>
                  <a:pt x="168" y="49"/>
                </a:lnTo>
                <a:lnTo>
                  <a:pt x="165" y="49"/>
                </a:lnTo>
                <a:lnTo>
                  <a:pt x="164" y="51"/>
                </a:lnTo>
                <a:lnTo>
                  <a:pt x="158" y="49"/>
                </a:lnTo>
                <a:lnTo>
                  <a:pt x="152" y="49"/>
                </a:lnTo>
                <a:lnTo>
                  <a:pt x="150" y="50"/>
                </a:lnTo>
                <a:lnTo>
                  <a:pt x="153" y="55"/>
                </a:lnTo>
                <a:lnTo>
                  <a:pt x="147" y="52"/>
                </a:lnTo>
                <a:lnTo>
                  <a:pt x="135" y="48"/>
                </a:lnTo>
                <a:lnTo>
                  <a:pt x="133" y="46"/>
                </a:lnTo>
                <a:lnTo>
                  <a:pt x="133" y="38"/>
                </a:lnTo>
                <a:lnTo>
                  <a:pt x="135" y="35"/>
                </a:lnTo>
                <a:lnTo>
                  <a:pt x="136" y="32"/>
                </a:lnTo>
                <a:lnTo>
                  <a:pt x="138" y="30"/>
                </a:lnTo>
                <a:lnTo>
                  <a:pt x="135" y="28"/>
                </a:lnTo>
                <a:lnTo>
                  <a:pt x="132" y="29"/>
                </a:lnTo>
                <a:lnTo>
                  <a:pt x="130" y="29"/>
                </a:lnTo>
                <a:lnTo>
                  <a:pt x="129" y="31"/>
                </a:lnTo>
                <a:lnTo>
                  <a:pt x="127" y="33"/>
                </a:lnTo>
                <a:lnTo>
                  <a:pt x="117" y="38"/>
                </a:lnTo>
                <a:lnTo>
                  <a:pt x="115" y="41"/>
                </a:lnTo>
                <a:lnTo>
                  <a:pt x="115" y="44"/>
                </a:lnTo>
                <a:lnTo>
                  <a:pt x="111" y="44"/>
                </a:lnTo>
                <a:lnTo>
                  <a:pt x="107" y="45"/>
                </a:lnTo>
                <a:lnTo>
                  <a:pt x="103" y="45"/>
                </a:lnTo>
                <a:lnTo>
                  <a:pt x="92" y="48"/>
                </a:lnTo>
                <a:lnTo>
                  <a:pt x="81" y="46"/>
                </a:lnTo>
                <a:lnTo>
                  <a:pt x="77" y="47"/>
                </a:lnTo>
                <a:lnTo>
                  <a:pt x="71" y="47"/>
                </a:lnTo>
                <a:lnTo>
                  <a:pt x="65" y="44"/>
                </a:lnTo>
                <a:lnTo>
                  <a:pt x="62" y="40"/>
                </a:lnTo>
                <a:lnTo>
                  <a:pt x="58" y="35"/>
                </a:lnTo>
                <a:lnTo>
                  <a:pt x="55" y="35"/>
                </a:lnTo>
                <a:lnTo>
                  <a:pt x="52" y="37"/>
                </a:lnTo>
                <a:lnTo>
                  <a:pt x="47" y="37"/>
                </a:lnTo>
                <a:lnTo>
                  <a:pt x="43" y="35"/>
                </a:lnTo>
                <a:lnTo>
                  <a:pt x="35" y="30"/>
                </a:lnTo>
                <a:lnTo>
                  <a:pt x="32" y="29"/>
                </a:lnTo>
                <a:lnTo>
                  <a:pt x="23" y="31"/>
                </a:lnTo>
                <a:lnTo>
                  <a:pt x="17" y="29"/>
                </a:lnTo>
                <a:lnTo>
                  <a:pt x="13" y="26"/>
                </a:lnTo>
                <a:lnTo>
                  <a:pt x="9" y="28"/>
                </a:lnTo>
                <a:lnTo>
                  <a:pt x="5" y="28"/>
                </a:lnTo>
                <a:lnTo>
                  <a:pt x="1" y="29"/>
                </a:lnTo>
                <a:lnTo>
                  <a:pt x="0" y="32"/>
                </a:lnTo>
                <a:lnTo>
                  <a:pt x="5" y="42"/>
                </a:lnTo>
                <a:lnTo>
                  <a:pt x="9" y="45"/>
                </a:lnTo>
                <a:lnTo>
                  <a:pt x="13" y="57"/>
                </a:lnTo>
                <a:lnTo>
                  <a:pt x="17" y="58"/>
                </a:lnTo>
                <a:lnTo>
                  <a:pt x="18" y="62"/>
                </a:lnTo>
                <a:lnTo>
                  <a:pt x="20" y="62"/>
                </a:lnTo>
                <a:lnTo>
                  <a:pt x="20" y="59"/>
                </a:lnTo>
                <a:lnTo>
                  <a:pt x="23" y="58"/>
                </a:lnTo>
                <a:lnTo>
                  <a:pt x="27" y="59"/>
                </a:lnTo>
                <a:lnTo>
                  <a:pt x="29" y="64"/>
                </a:lnTo>
                <a:lnTo>
                  <a:pt x="33" y="65"/>
                </a:lnTo>
                <a:lnTo>
                  <a:pt x="35" y="64"/>
                </a:lnTo>
                <a:lnTo>
                  <a:pt x="39" y="61"/>
                </a:lnTo>
                <a:lnTo>
                  <a:pt x="40" y="62"/>
                </a:lnTo>
                <a:lnTo>
                  <a:pt x="43" y="65"/>
                </a:lnTo>
                <a:lnTo>
                  <a:pt x="44" y="70"/>
                </a:lnTo>
                <a:lnTo>
                  <a:pt x="39" y="78"/>
                </a:lnTo>
                <a:lnTo>
                  <a:pt x="42" y="81"/>
                </a:lnTo>
                <a:lnTo>
                  <a:pt x="46" y="84"/>
                </a:lnTo>
                <a:lnTo>
                  <a:pt x="49" y="87"/>
                </a:lnTo>
                <a:lnTo>
                  <a:pt x="51" y="92"/>
                </a:lnTo>
                <a:lnTo>
                  <a:pt x="52" y="96"/>
                </a:lnTo>
                <a:lnTo>
                  <a:pt x="55" y="98"/>
                </a:lnTo>
                <a:lnTo>
                  <a:pt x="57" y="101"/>
                </a:lnTo>
                <a:lnTo>
                  <a:pt x="61" y="101"/>
                </a:lnTo>
                <a:lnTo>
                  <a:pt x="64" y="98"/>
                </a:lnTo>
                <a:lnTo>
                  <a:pt x="73" y="102"/>
                </a:lnTo>
                <a:lnTo>
                  <a:pt x="84" y="111"/>
                </a:lnTo>
                <a:lnTo>
                  <a:pt x="88" y="114"/>
                </a:lnTo>
                <a:lnTo>
                  <a:pt x="91" y="116"/>
                </a:lnTo>
                <a:lnTo>
                  <a:pt x="92" y="121"/>
                </a:lnTo>
                <a:lnTo>
                  <a:pt x="94" y="124"/>
                </a:lnTo>
                <a:lnTo>
                  <a:pt x="96" y="137"/>
                </a:lnTo>
                <a:lnTo>
                  <a:pt x="94" y="144"/>
                </a:lnTo>
                <a:lnTo>
                  <a:pt x="91" y="149"/>
                </a:lnTo>
                <a:lnTo>
                  <a:pt x="91" y="156"/>
                </a:lnTo>
                <a:lnTo>
                  <a:pt x="92" y="158"/>
                </a:lnTo>
                <a:lnTo>
                  <a:pt x="95" y="159"/>
                </a:lnTo>
                <a:lnTo>
                  <a:pt x="97" y="162"/>
                </a:lnTo>
                <a:lnTo>
                  <a:pt x="97" y="167"/>
                </a:lnTo>
                <a:lnTo>
                  <a:pt x="99" y="169"/>
                </a:lnTo>
                <a:lnTo>
                  <a:pt x="103" y="169"/>
                </a:lnTo>
                <a:lnTo>
                  <a:pt x="107" y="170"/>
                </a:lnTo>
                <a:lnTo>
                  <a:pt x="110" y="172"/>
                </a:lnTo>
                <a:lnTo>
                  <a:pt x="111" y="177"/>
                </a:lnTo>
                <a:lnTo>
                  <a:pt x="114" y="180"/>
                </a:lnTo>
                <a:lnTo>
                  <a:pt x="117" y="181"/>
                </a:lnTo>
                <a:lnTo>
                  <a:pt x="120" y="179"/>
                </a:lnTo>
                <a:lnTo>
                  <a:pt x="130" y="176"/>
                </a:lnTo>
                <a:lnTo>
                  <a:pt x="147" y="179"/>
                </a:lnTo>
                <a:lnTo>
                  <a:pt x="150" y="181"/>
                </a:lnTo>
                <a:lnTo>
                  <a:pt x="157" y="192"/>
                </a:lnTo>
                <a:lnTo>
                  <a:pt x="160" y="197"/>
                </a:lnTo>
                <a:lnTo>
                  <a:pt x="164" y="204"/>
                </a:lnTo>
                <a:lnTo>
                  <a:pt x="164" y="208"/>
                </a:lnTo>
                <a:lnTo>
                  <a:pt x="167" y="215"/>
                </a:lnTo>
                <a:lnTo>
                  <a:pt x="171" y="216"/>
                </a:lnTo>
                <a:lnTo>
                  <a:pt x="171" y="218"/>
                </a:lnTo>
                <a:lnTo>
                  <a:pt x="171" y="221"/>
                </a:lnTo>
                <a:lnTo>
                  <a:pt x="173" y="221"/>
                </a:lnTo>
                <a:lnTo>
                  <a:pt x="191" y="216"/>
                </a:lnTo>
                <a:lnTo>
                  <a:pt x="199" y="221"/>
                </a:lnTo>
                <a:lnTo>
                  <a:pt x="206" y="227"/>
                </a:lnTo>
                <a:lnTo>
                  <a:pt x="211" y="229"/>
                </a:lnTo>
                <a:lnTo>
                  <a:pt x="212" y="234"/>
                </a:lnTo>
                <a:lnTo>
                  <a:pt x="213" y="235"/>
                </a:lnTo>
                <a:lnTo>
                  <a:pt x="215" y="244"/>
                </a:lnTo>
                <a:lnTo>
                  <a:pt x="217" y="250"/>
                </a:lnTo>
                <a:lnTo>
                  <a:pt x="225" y="255"/>
                </a:lnTo>
                <a:lnTo>
                  <a:pt x="234" y="259"/>
                </a:lnTo>
                <a:lnTo>
                  <a:pt x="237" y="262"/>
                </a:lnTo>
                <a:lnTo>
                  <a:pt x="236" y="265"/>
                </a:lnTo>
                <a:lnTo>
                  <a:pt x="233" y="264"/>
                </a:lnTo>
                <a:lnTo>
                  <a:pt x="229" y="261"/>
                </a:lnTo>
                <a:lnTo>
                  <a:pt x="225" y="259"/>
                </a:lnTo>
                <a:lnTo>
                  <a:pt x="225" y="262"/>
                </a:lnTo>
                <a:lnTo>
                  <a:pt x="226" y="264"/>
                </a:lnTo>
                <a:lnTo>
                  <a:pt x="235" y="268"/>
                </a:lnTo>
                <a:lnTo>
                  <a:pt x="237" y="272"/>
                </a:lnTo>
                <a:lnTo>
                  <a:pt x="247" y="272"/>
                </a:lnTo>
                <a:lnTo>
                  <a:pt x="262" y="259"/>
                </a:lnTo>
                <a:lnTo>
                  <a:pt x="264" y="255"/>
                </a:lnTo>
                <a:lnTo>
                  <a:pt x="265" y="251"/>
                </a:lnTo>
                <a:lnTo>
                  <a:pt x="263" y="251"/>
                </a:lnTo>
                <a:lnTo>
                  <a:pt x="262" y="253"/>
                </a:lnTo>
                <a:lnTo>
                  <a:pt x="258" y="253"/>
                </a:lnTo>
                <a:lnTo>
                  <a:pt x="257" y="253"/>
                </a:lnTo>
                <a:lnTo>
                  <a:pt x="259" y="246"/>
                </a:lnTo>
                <a:lnTo>
                  <a:pt x="262" y="244"/>
                </a:lnTo>
                <a:lnTo>
                  <a:pt x="267" y="243"/>
                </a:lnTo>
                <a:lnTo>
                  <a:pt x="285" y="244"/>
                </a:lnTo>
                <a:lnTo>
                  <a:pt x="287" y="249"/>
                </a:lnTo>
                <a:lnTo>
                  <a:pt x="277" y="251"/>
                </a:lnTo>
                <a:lnTo>
                  <a:pt x="272" y="250"/>
                </a:lnTo>
                <a:lnTo>
                  <a:pt x="268" y="251"/>
                </a:lnTo>
                <a:lnTo>
                  <a:pt x="269" y="253"/>
                </a:lnTo>
                <a:lnTo>
                  <a:pt x="271" y="256"/>
                </a:lnTo>
                <a:lnTo>
                  <a:pt x="280" y="258"/>
                </a:lnTo>
                <a:lnTo>
                  <a:pt x="294" y="264"/>
                </a:lnTo>
                <a:lnTo>
                  <a:pt x="296" y="267"/>
                </a:lnTo>
                <a:lnTo>
                  <a:pt x="301" y="266"/>
                </a:lnTo>
                <a:lnTo>
                  <a:pt x="303" y="262"/>
                </a:lnTo>
                <a:lnTo>
                  <a:pt x="304" y="259"/>
                </a:lnTo>
                <a:lnTo>
                  <a:pt x="306" y="256"/>
                </a:lnTo>
                <a:lnTo>
                  <a:pt x="310" y="254"/>
                </a:lnTo>
                <a:lnTo>
                  <a:pt x="313" y="254"/>
                </a:lnTo>
                <a:lnTo>
                  <a:pt x="315" y="249"/>
                </a:lnTo>
                <a:lnTo>
                  <a:pt x="314" y="244"/>
                </a:lnTo>
                <a:lnTo>
                  <a:pt x="315" y="239"/>
                </a:lnTo>
                <a:lnTo>
                  <a:pt x="319" y="230"/>
                </a:lnTo>
                <a:lnTo>
                  <a:pt x="324" y="223"/>
                </a:lnTo>
                <a:lnTo>
                  <a:pt x="326" y="221"/>
                </a:lnTo>
                <a:lnTo>
                  <a:pt x="328" y="222"/>
                </a:lnTo>
                <a:lnTo>
                  <a:pt x="328" y="229"/>
                </a:lnTo>
                <a:lnTo>
                  <a:pt x="331" y="242"/>
                </a:lnTo>
                <a:lnTo>
                  <a:pt x="329" y="247"/>
                </a:lnTo>
                <a:lnTo>
                  <a:pt x="326" y="253"/>
                </a:lnTo>
                <a:lnTo>
                  <a:pt x="321" y="254"/>
                </a:lnTo>
                <a:lnTo>
                  <a:pt x="317" y="257"/>
                </a:lnTo>
                <a:lnTo>
                  <a:pt x="315" y="259"/>
                </a:lnTo>
                <a:lnTo>
                  <a:pt x="314" y="263"/>
                </a:lnTo>
                <a:lnTo>
                  <a:pt x="312" y="264"/>
                </a:lnTo>
                <a:lnTo>
                  <a:pt x="313" y="266"/>
                </a:lnTo>
                <a:lnTo>
                  <a:pt x="315" y="266"/>
                </a:lnTo>
                <a:lnTo>
                  <a:pt x="320" y="266"/>
                </a:lnTo>
                <a:lnTo>
                  <a:pt x="321" y="264"/>
                </a:lnTo>
                <a:lnTo>
                  <a:pt x="323" y="262"/>
                </a:lnTo>
                <a:lnTo>
                  <a:pt x="326" y="261"/>
                </a:lnTo>
                <a:lnTo>
                  <a:pt x="328" y="261"/>
                </a:lnTo>
                <a:lnTo>
                  <a:pt x="331" y="258"/>
                </a:lnTo>
                <a:lnTo>
                  <a:pt x="333" y="255"/>
                </a:lnTo>
                <a:lnTo>
                  <a:pt x="334" y="255"/>
                </a:lnTo>
                <a:lnTo>
                  <a:pt x="336" y="260"/>
                </a:lnTo>
                <a:lnTo>
                  <a:pt x="334" y="262"/>
                </a:lnTo>
                <a:lnTo>
                  <a:pt x="334" y="265"/>
                </a:lnTo>
                <a:lnTo>
                  <a:pt x="333" y="266"/>
                </a:lnTo>
                <a:lnTo>
                  <a:pt x="331" y="268"/>
                </a:lnTo>
                <a:lnTo>
                  <a:pt x="329" y="271"/>
                </a:lnTo>
                <a:lnTo>
                  <a:pt x="327" y="270"/>
                </a:lnTo>
                <a:lnTo>
                  <a:pt x="326" y="272"/>
                </a:lnTo>
                <a:lnTo>
                  <a:pt x="327" y="274"/>
                </a:lnTo>
                <a:lnTo>
                  <a:pt x="327" y="283"/>
                </a:lnTo>
                <a:lnTo>
                  <a:pt x="331" y="286"/>
                </a:lnTo>
                <a:lnTo>
                  <a:pt x="335" y="290"/>
                </a:lnTo>
                <a:lnTo>
                  <a:pt x="341" y="304"/>
                </a:lnTo>
                <a:lnTo>
                  <a:pt x="343" y="306"/>
                </a:lnTo>
                <a:lnTo>
                  <a:pt x="343" y="310"/>
                </a:lnTo>
                <a:lnTo>
                  <a:pt x="341" y="310"/>
                </a:lnTo>
                <a:lnTo>
                  <a:pt x="343" y="314"/>
                </a:lnTo>
                <a:lnTo>
                  <a:pt x="345" y="317"/>
                </a:lnTo>
                <a:lnTo>
                  <a:pt x="345" y="320"/>
                </a:lnTo>
                <a:lnTo>
                  <a:pt x="336" y="317"/>
                </a:lnTo>
                <a:lnTo>
                  <a:pt x="335" y="320"/>
                </a:lnTo>
                <a:lnTo>
                  <a:pt x="337" y="323"/>
                </a:lnTo>
                <a:lnTo>
                  <a:pt x="341" y="325"/>
                </a:lnTo>
                <a:lnTo>
                  <a:pt x="345" y="331"/>
                </a:lnTo>
                <a:lnTo>
                  <a:pt x="353" y="336"/>
                </a:lnTo>
                <a:lnTo>
                  <a:pt x="357" y="334"/>
                </a:lnTo>
                <a:lnTo>
                  <a:pt x="376" y="342"/>
                </a:lnTo>
                <a:lnTo>
                  <a:pt x="379" y="342"/>
                </a:lnTo>
                <a:lnTo>
                  <a:pt x="380" y="347"/>
                </a:lnTo>
                <a:lnTo>
                  <a:pt x="383" y="350"/>
                </a:lnTo>
                <a:lnTo>
                  <a:pt x="378" y="350"/>
                </a:lnTo>
                <a:lnTo>
                  <a:pt x="371" y="348"/>
                </a:lnTo>
                <a:lnTo>
                  <a:pt x="367" y="345"/>
                </a:lnTo>
                <a:lnTo>
                  <a:pt x="363" y="346"/>
                </a:lnTo>
                <a:lnTo>
                  <a:pt x="363" y="348"/>
                </a:lnTo>
                <a:lnTo>
                  <a:pt x="365" y="350"/>
                </a:lnTo>
                <a:lnTo>
                  <a:pt x="378" y="358"/>
                </a:lnTo>
                <a:lnTo>
                  <a:pt x="381" y="359"/>
                </a:lnTo>
                <a:lnTo>
                  <a:pt x="384" y="358"/>
                </a:lnTo>
                <a:lnTo>
                  <a:pt x="387" y="362"/>
                </a:lnTo>
                <a:lnTo>
                  <a:pt x="390" y="362"/>
                </a:lnTo>
                <a:lnTo>
                  <a:pt x="390" y="366"/>
                </a:lnTo>
                <a:lnTo>
                  <a:pt x="391" y="367"/>
                </a:lnTo>
                <a:lnTo>
                  <a:pt x="397" y="374"/>
                </a:lnTo>
                <a:lnTo>
                  <a:pt x="398" y="374"/>
                </a:lnTo>
                <a:lnTo>
                  <a:pt x="400" y="371"/>
                </a:lnTo>
                <a:lnTo>
                  <a:pt x="401" y="370"/>
                </a:lnTo>
                <a:lnTo>
                  <a:pt x="404" y="370"/>
                </a:lnTo>
                <a:lnTo>
                  <a:pt x="407" y="370"/>
                </a:lnTo>
                <a:lnTo>
                  <a:pt x="409" y="372"/>
                </a:lnTo>
                <a:lnTo>
                  <a:pt x="407" y="375"/>
                </a:lnTo>
                <a:lnTo>
                  <a:pt x="407" y="378"/>
                </a:lnTo>
                <a:lnTo>
                  <a:pt x="410" y="380"/>
                </a:lnTo>
                <a:lnTo>
                  <a:pt x="414" y="382"/>
                </a:lnTo>
                <a:lnTo>
                  <a:pt x="427" y="388"/>
                </a:lnTo>
                <a:lnTo>
                  <a:pt x="433" y="383"/>
                </a:lnTo>
                <a:lnTo>
                  <a:pt x="436" y="383"/>
                </a:lnTo>
                <a:lnTo>
                  <a:pt x="440" y="386"/>
                </a:lnTo>
                <a:lnTo>
                  <a:pt x="447" y="397"/>
                </a:lnTo>
                <a:lnTo>
                  <a:pt x="457" y="420"/>
                </a:lnTo>
                <a:lnTo>
                  <a:pt x="459" y="423"/>
                </a:lnTo>
                <a:lnTo>
                  <a:pt x="463" y="423"/>
                </a:lnTo>
                <a:lnTo>
                  <a:pt x="467" y="412"/>
                </a:lnTo>
                <a:lnTo>
                  <a:pt x="469" y="417"/>
                </a:lnTo>
                <a:lnTo>
                  <a:pt x="470" y="420"/>
                </a:lnTo>
                <a:lnTo>
                  <a:pt x="468" y="423"/>
                </a:lnTo>
                <a:lnTo>
                  <a:pt x="467" y="428"/>
                </a:lnTo>
                <a:lnTo>
                  <a:pt x="476" y="443"/>
                </a:lnTo>
                <a:lnTo>
                  <a:pt x="480" y="449"/>
                </a:lnTo>
                <a:lnTo>
                  <a:pt x="480" y="452"/>
                </a:lnTo>
                <a:lnTo>
                  <a:pt x="480" y="453"/>
                </a:lnTo>
                <a:lnTo>
                  <a:pt x="478" y="455"/>
                </a:lnTo>
                <a:lnTo>
                  <a:pt x="477" y="463"/>
                </a:lnTo>
                <a:lnTo>
                  <a:pt x="479" y="469"/>
                </a:lnTo>
                <a:lnTo>
                  <a:pt x="481" y="484"/>
                </a:lnTo>
                <a:lnTo>
                  <a:pt x="483" y="485"/>
                </a:lnTo>
                <a:lnTo>
                  <a:pt x="485" y="495"/>
                </a:lnTo>
                <a:lnTo>
                  <a:pt x="483" y="500"/>
                </a:lnTo>
                <a:lnTo>
                  <a:pt x="483" y="502"/>
                </a:lnTo>
                <a:lnTo>
                  <a:pt x="481" y="509"/>
                </a:lnTo>
                <a:lnTo>
                  <a:pt x="481" y="520"/>
                </a:lnTo>
                <a:lnTo>
                  <a:pt x="483" y="525"/>
                </a:lnTo>
                <a:lnTo>
                  <a:pt x="486" y="524"/>
                </a:lnTo>
                <a:lnTo>
                  <a:pt x="486" y="520"/>
                </a:lnTo>
                <a:lnTo>
                  <a:pt x="487" y="517"/>
                </a:lnTo>
                <a:lnTo>
                  <a:pt x="487" y="513"/>
                </a:lnTo>
                <a:lnTo>
                  <a:pt x="489" y="509"/>
                </a:lnTo>
                <a:lnTo>
                  <a:pt x="489" y="485"/>
                </a:lnTo>
                <a:lnTo>
                  <a:pt x="491" y="482"/>
                </a:lnTo>
                <a:lnTo>
                  <a:pt x="491" y="479"/>
                </a:lnTo>
                <a:lnTo>
                  <a:pt x="492" y="474"/>
                </a:lnTo>
                <a:lnTo>
                  <a:pt x="495" y="474"/>
                </a:lnTo>
                <a:lnTo>
                  <a:pt x="495" y="476"/>
                </a:lnTo>
                <a:lnTo>
                  <a:pt x="495" y="479"/>
                </a:lnTo>
                <a:lnTo>
                  <a:pt x="495" y="482"/>
                </a:lnTo>
                <a:lnTo>
                  <a:pt x="494" y="487"/>
                </a:lnTo>
                <a:lnTo>
                  <a:pt x="495" y="492"/>
                </a:lnTo>
                <a:lnTo>
                  <a:pt x="495" y="495"/>
                </a:lnTo>
                <a:lnTo>
                  <a:pt x="493" y="504"/>
                </a:lnTo>
                <a:lnTo>
                  <a:pt x="494" y="506"/>
                </a:lnTo>
                <a:lnTo>
                  <a:pt x="495" y="508"/>
                </a:lnTo>
                <a:lnTo>
                  <a:pt x="495" y="514"/>
                </a:lnTo>
                <a:lnTo>
                  <a:pt x="492" y="516"/>
                </a:lnTo>
                <a:lnTo>
                  <a:pt x="492" y="520"/>
                </a:lnTo>
                <a:lnTo>
                  <a:pt x="487" y="538"/>
                </a:lnTo>
                <a:lnTo>
                  <a:pt x="487" y="541"/>
                </a:lnTo>
                <a:lnTo>
                  <a:pt x="494" y="541"/>
                </a:lnTo>
                <a:lnTo>
                  <a:pt x="496" y="543"/>
                </a:lnTo>
                <a:lnTo>
                  <a:pt x="490" y="545"/>
                </a:lnTo>
                <a:lnTo>
                  <a:pt x="487" y="545"/>
                </a:lnTo>
                <a:lnTo>
                  <a:pt x="486" y="547"/>
                </a:lnTo>
                <a:lnTo>
                  <a:pt x="485" y="548"/>
                </a:lnTo>
                <a:lnTo>
                  <a:pt x="483" y="550"/>
                </a:lnTo>
                <a:lnTo>
                  <a:pt x="481" y="551"/>
                </a:lnTo>
                <a:lnTo>
                  <a:pt x="481" y="554"/>
                </a:lnTo>
                <a:lnTo>
                  <a:pt x="485" y="554"/>
                </a:lnTo>
                <a:lnTo>
                  <a:pt x="485" y="558"/>
                </a:lnTo>
                <a:lnTo>
                  <a:pt x="482" y="563"/>
                </a:lnTo>
                <a:lnTo>
                  <a:pt x="481" y="566"/>
                </a:lnTo>
                <a:lnTo>
                  <a:pt x="479" y="568"/>
                </a:lnTo>
                <a:lnTo>
                  <a:pt x="480" y="571"/>
                </a:lnTo>
                <a:lnTo>
                  <a:pt x="478" y="572"/>
                </a:lnTo>
                <a:lnTo>
                  <a:pt x="478" y="574"/>
                </a:lnTo>
                <a:lnTo>
                  <a:pt x="480" y="575"/>
                </a:lnTo>
                <a:lnTo>
                  <a:pt x="481" y="577"/>
                </a:lnTo>
                <a:lnTo>
                  <a:pt x="480" y="583"/>
                </a:lnTo>
                <a:lnTo>
                  <a:pt x="478" y="585"/>
                </a:lnTo>
                <a:lnTo>
                  <a:pt x="478" y="590"/>
                </a:lnTo>
                <a:lnTo>
                  <a:pt x="474" y="596"/>
                </a:lnTo>
                <a:lnTo>
                  <a:pt x="468" y="600"/>
                </a:lnTo>
                <a:lnTo>
                  <a:pt x="468" y="605"/>
                </a:lnTo>
                <a:lnTo>
                  <a:pt x="470" y="607"/>
                </a:lnTo>
                <a:lnTo>
                  <a:pt x="465" y="614"/>
                </a:lnTo>
                <a:lnTo>
                  <a:pt x="463" y="623"/>
                </a:lnTo>
                <a:lnTo>
                  <a:pt x="464" y="625"/>
                </a:lnTo>
                <a:lnTo>
                  <a:pt x="463" y="627"/>
                </a:lnTo>
                <a:lnTo>
                  <a:pt x="463" y="630"/>
                </a:lnTo>
                <a:lnTo>
                  <a:pt x="463" y="633"/>
                </a:lnTo>
                <a:lnTo>
                  <a:pt x="463" y="635"/>
                </a:lnTo>
                <a:lnTo>
                  <a:pt x="459" y="646"/>
                </a:lnTo>
                <a:lnTo>
                  <a:pt x="457" y="650"/>
                </a:lnTo>
                <a:lnTo>
                  <a:pt x="456" y="653"/>
                </a:lnTo>
                <a:lnTo>
                  <a:pt x="456" y="656"/>
                </a:lnTo>
                <a:lnTo>
                  <a:pt x="457" y="665"/>
                </a:lnTo>
                <a:lnTo>
                  <a:pt x="460" y="664"/>
                </a:lnTo>
                <a:lnTo>
                  <a:pt x="460" y="662"/>
                </a:lnTo>
                <a:lnTo>
                  <a:pt x="463" y="661"/>
                </a:lnTo>
                <a:lnTo>
                  <a:pt x="464" y="659"/>
                </a:lnTo>
                <a:lnTo>
                  <a:pt x="464" y="657"/>
                </a:lnTo>
                <a:lnTo>
                  <a:pt x="463" y="655"/>
                </a:lnTo>
                <a:lnTo>
                  <a:pt x="463" y="652"/>
                </a:lnTo>
                <a:lnTo>
                  <a:pt x="464" y="650"/>
                </a:lnTo>
                <a:lnTo>
                  <a:pt x="467" y="647"/>
                </a:lnTo>
                <a:lnTo>
                  <a:pt x="467" y="643"/>
                </a:lnTo>
                <a:lnTo>
                  <a:pt x="468" y="639"/>
                </a:lnTo>
                <a:lnTo>
                  <a:pt x="470" y="633"/>
                </a:lnTo>
                <a:lnTo>
                  <a:pt x="472" y="631"/>
                </a:lnTo>
                <a:lnTo>
                  <a:pt x="474" y="633"/>
                </a:lnTo>
                <a:lnTo>
                  <a:pt x="474" y="638"/>
                </a:lnTo>
                <a:lnTo>
                  <a:pt x="472" y="641"/>
                </a:lnTo>
                <a:lnTo>
                  <a:pt x="473" y="644"/>
                </a:lnTo>
                <a:lnTo>
                  <a:pt x="475" y="646"/>
                </a:lnTo>
                <a:lnTo>
                  <a:pt x="473" y="648"/>
                </a:lnTo>
                <a:lnTo>
                  <a:pt x="475" y="650"/>
                </a:lnTo>
                <a:lnTo>
                  <a:pt x="472" y="650"/>
                </a:lnTo>
                <a:lnTo>
                  <a:pt x="470" y="651"/>
                </a:lnTo>
                <a:lnTo>
                  <a:pt x="471" y="655"/>
                </a:lnTo>
                <a:lnTo>
                  <a:pt x="471" y="657"/>
                </a:lnTo>
                <a:lnTo>
                  <a:pt x="468" y="660"/>
                </a:lnTo>
                <a:lnTo>
                  <a:pt x="468" y="662"/>
                </a:lnTo>
                <a:lnTo>
                  <a:pt x="467" y="664"/>
                </a:lnTo>
                <a:lnTo>
                  <a:pt x="467" y="666"/>
                </a:lnTo>
                <a:lnTo>
                  <a:pt x="468" y="670"/>
                </a:lnTo>
                <a:lnTo>
                  <a:pt x="470" y="673"/>
                </a:lnTo>
                <a:lnTo>
                  <a:pt x="467" y="680"/>
                </a:lnTo>
                <a:lnTo>
                  <a:pt x="469" y="682"/>
                </a:lnTo>
                <a:lnTo>
                  <a:pt x="471" y="686"/>
                </a:lnTo>
                <a:lnTo>
                  <a:pt x="472" y="686"/>
                </a:lnTo>
                <a:lnTo>
                  <a:pt x="473" y="690"/>
                </a:lnTo>
                <a:lnTo>
                  <a:pt x="473" y="694"/>
                </a:lnTo>
                <a:lnTo>
                  <a:pt x="478" y="692"/>
                </a:lnTo>
                <a:lnTo>
                  <a:pt x="479" y="690"/>
                </a:lnTo>
                <a:lnTo>
                  <a:pt x="479" y="686"/>
                </a:lnTo>
                <a:lnTo>
                  <a:pt x="478" y="682"/>
                </a:lnTo>
                <a:lnTo>
                  <a:pt x="478" y="670"/>
                </a:lnTo>
                <a:lnTo>
                  <a:pt x="477" y="665"/>
                </a:lnTo>
                <a:lnTo>
                  <a:pt x="481" y="665"/>
                </a:lnTo>
                <a:lnTo>
                  <a:pt x="485" y="666"/>
                </a:lnTo>
                <a:lnTo>
                  <a:pt x="485" y="667"/>
                </a:lnTo>
                <a:lnTo>
                  <a:pt x="481" y="668"/>
                </a:lnTo>
                <a:lnTo>
                  <a:pt x="481" y="672"/>
                </a:lnTo>
                <a:lnTo>
                  <a:pt x="483" y="673"/>
                </a:lnTo>
                <a:lnTo>
                  <a:pt x="485" y="676"/>
                </a:lnTo>
                <a:lnTo>
                  <a:pt x="485" y="680"/>
                </a:lnTo>
                <a:lnTo>
                  <a:pt x="485" y="683"/>
                </a:lnTo>
                <a:lnTo>
                  <a:pt x="485" y="686"/>
                </a:lnTo>
                <a:lnTo>
                  <a:pt x="488" y="688"/>
                </a:lnTo>
                <a:lnTo>
                  <a:pt x="491" y="686"/>
                </a:lnTo>
                <a:lnTo>
                  <a:pt x="493" y="684"/>
                </a:lnTo>
                <a:lnTo>
                  <a:pt x="494" y="683"/>
                </a:lnTo>
                <a:lnTo>
                  <a:pt x="495" y="682"/>
                </a:lnTo>
                <a:lnTo>
                  <a:pt x="492" y="677"/>
                </a:lnTo>
                <a:lnTo>
                  <a:pt x="491" y="669"/>
                </a:lnTo>
                <a:lnTo>
                  <a:pt x="491" y="663"/>
                </a:lnTo>
                <a:lnTo>
                  <a:pt x="489" y="659"/>
                </a:lnTo>
                <a:lnTo>
                  <a:pt x="490" y="655"/>
                </a:lnTo>
                <a:lnTo>
                  <a:pt x="492" y="655"/>
                </a:lnTo>
                <a:lnTo>
                  <a:pt x="494" y="658"/>
                </a:lnTo>
                <a:lnTo>
                  <a:pt x="494" y="668"/>
                </a:lnTo>
                <a:lnTo>
                  <a:pt x="508" y="698"/>
                </a:lnTo>
                <a:lnTo>
                  <a:pt x="512" y="700"/>
                </a:lnTo>
                <a:lnTo>
                  <a:pt x="514" y="708"/>
                </a:lnTo>
                <a:lnTo>
                  <a:pt x="514" y="730"/>
                </a:lnTo>
                <a:lnTo>
                  <a:pt x="517" y="731"/>
                </a:lnTo>
                <a:lnTo>
                  <a:pt x="520" y="731"/>
                </a:lnTo>
                <a:lnTo>
                  <a:pt x="524" y="733"/>
                </a:lnTo>
                <a:lnTo>
                  <a:pt x="526" y="731"/>
                </a:lnTo>
                <a:lnTo>
                  <a:pt x="523" y="730"/>
                </a:lnTo>
                <a:lnTo>
                  <a:pt x="521" y="726"/>
                </a:lnTo>
                <a:lnTo>
                  <a:pt x="518" y="723"/>
                </a:lnTo>
                <a:lnTo>
                  <a:pt x="519" y="720"/>
                </a:lnTo>
                <a:lnTo>
                  <a:pt x="518" y="717"/>
                </a:lnTo>
                <a:lnTo>
                  <a:pt x="518" y="715"/>
                </a:lnTo>
                <a:lnTo>
                  <a:pt x="521" y="714"/>
                </a:lnTo>
                <a:lnTo>
                  <a:pt x="522" y="716"/>
                </a:lnTo>
                <a:lnTo>
                  <a:pt x="523" y="718"/>
                </a:lnTo>
                <a:lnTo>
                  <a:pt x="521" y="719"/>
                </a:lnTo>
                <a:lnTo>
                  <a:pt x="521" y="722"/>
                </a:lnTo>
                <a:lnTo>
                  <a:pt x="523" y="723"/>
                </a:lnTo>
                <a:lnTo>
                  <a:pt x="529" y="723"/>
                </a:lnTo>
                <a:lnTo>
                  <a:pt x="530" y="722"/>
                </a:lnTo>
                <a:lnTo>
                  <a:pt x="533" y="722"/>
                </a:lnTo>
                <a:lnTo>
                  <a:pt x="535" y="725"/>
                </a:lnTo>
                <a:lnTo>
                  <a:pt x="538" y="725"/>
                </a:lnTo>
                <a:lnTo>
                  <a:pt x="540" y="722"/>
                </a:lnTo>
                <a:lnTo>
                  <a:pt x="538" y="721"/>
                </a:lnTo>
                <a:lnTo>
                  <a:pt x="538" y="719"/>
                </a:lnTo>
                <a:lnTo>
                  <a:pt x="539" y="716"/>
                </a:lnTo>
                <a:lnTo>
                  <a:pt x="537" y="714"/>
                </a:lnTo>
                <a:lnTo>
                  <a:pt x="540" y="713"/>
                </a:lnTo>
                <a:lnTo>
                  <a:pt x="541" y="714"/>
                </a:lnTo>
                <a:lnTo>
                  <a:pt x="545" y="717"/>
                </a:lnTo>
                <a:lnTo>
                  <a:pt x="545" y="722"/>
                </a:lnTo>
                <a:lnTo>
                  <a:pt x="551" y="743"/>
                </a:lnTo>
                <a:lnTo>
                  <a:pt x="555" y="744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746" name="Freeform 172"/>
          <p:cNvSpPr>
            <a:spLocks/>
          </p:cNvSpPr>
          <p:nvPr/>
        </p:nvSpPr>
        <p:spPr bwMode="auto">
          <a:xfrm>
            <a:off x="5581650" y="4151238"/>
            <a:ext cx="79375" cy="101600"/>
          </a:xfrm>
          <a:custGeom>
            <a:avLst/>
            <a:gdLst/>
            <a:ahLst/>
            <a:cxnLst>
              <a:cxn ang="0">
                <a:pos x="10" y="87"/>
              </a:cxn>
              <a:cxn ang="0">
                <a:pos x="7" y="76"/>
              </a:cxn>
              <a:cxn ang="0">
                <a:pos x="7" y="71"/>
              </a:cxn>
              <a:cxn ang="0">
                <a:pos x="4" y="69"/>
              </a:cxn>
              <a:cxn ang="0">
                <a:pos x="2" y="64"/>
              </a:cxn>
              <a:cxn ang="0">
                <a:pos x="2" y="61"/>
              </a:cxn>
              <a:cxn ang="0">
                <a:pos x="0" y="54"/>
              </a:cxn>
              <a:cxn ang="0">
                <a:pos x="0" y="47"/>
              </a:cxn>
              <a:cxn ang="0">
                <a:pos x="4" y="45"/>
              </a:cxn>
              <a:cxn ang="0">
                <a:pos x="8" y="42"/>
              </a:cxn>
              <a:cxn ang="0">
                <a:pos x="12" y="40"/>
              </a:cxn>
              <a:cxn ang="0">
                <a:pos x="18" y="35"/>
              </a:cxn>
              <a:cxn ang="0">
                <a:pos x="20" y="31"/>
              </a:cxn>
              <a:cxn ang="0">
                <a:pos x="24" y="27"/>
              </a:cxn>
              <a:cxn ang="0">
                <a:pos x="22" y="21"/>
              </a:cxn>
              <a:cxn ang="0">
                <a:pos x="27" y="20"/>
              </a:cxn>
              <a:cxn ang="0">
                <a:pos x="32" y="20"/>
              </a:cxn>
              <a:cxn ang="0">
                <a:pos x="30" y="15"/>
              </a:cxn>
              <a:cxn ang="0">
                <a:pos x="32" y="9"/>
              </a:cxn>
              <a:cxn ang="0">
                <a:pos x="35" y="5"/>
              </a:cxn>
              <a:cxn ang="0">
                <a:pos x="40" y="0"/>
              </a:cxn>
              <a:cxn ang="0">
                <a:pos x="40" y="4"/>
              </a:cxn>
              <a:cxn ang="0">
                <a:pos x="40" y="9"/>
              </a:cxn>
              <a:cxn ang="0">
                <a:pos x="41" y="12"/>
              </a:cxn>
              <a:cxn ang="0">
                <a:pos x="47" y="16"/>
              </a:cxn>
              <a:cxn ang="0">
                <a:pos x="51" y="20"/>
              </a:cxn>
              <a:cxn ang="0">
                <a:pos x="54" y="27"/>
              </a:cxn>
              <a:cxn ang="0">
                <a:pos x="55" y="34"/>
              </a:cxn>
              <a:cxn ang="0">
                <a:pos x="58" y="36"/>
              </a:cxn>
              <a:cxn ang="0">
                <a:pos x="67" y="45"/>
              </a:cxn>
              <a:cxn ang="0">
                <a:pos x="69" y="48"/>
              </a:cxn>
              <a:cxn ang="0">
                <a:pos x="69" y="55"/>
              </a:cxn>
              <a:cxn ang="0">
                <a:pos x="69" y="59"/>
              </a:cxn>
              <a:cxn ang="0">
                <a:pos x="73" y="68"/>
              </a:cxn>
              <a:cxn ang="0">
                <a:pos x="69" y="72"/>
              </a:cxn>
              <a:cxn ang="0">
                <a:pos x="72" y="77"/>
              </a:cxn>
              <a:cxn ang="0">
                <a:pos x="73" y="82"/>
              </a:cxn>
              <a:cxn ang="0">
                <a:pos x="72" y="86"/>
              </a:cxn>
              <a:cxn ang="0">
                <a:pos x="72" y="91"/>
              </a:cxn>
              <a:cxn ang="0">
                <a:pos x="66" y="93"/>
              </a:cxn>
              <a:cxn ang="0">
                <a:pos x="60" y="93"/>
              </a:cxn>
              <a:cxn ang="0">
                <a:pos x="50" y="94"/>
              </a:cxn>
              <a:cxn ang="0">
                <a:pos x="40" y="91"/>
              </a:cxn>
              <a:cxn ang="0">
                <a:pos x="27" y="92"/>
              </a:cxn>
              <a:cxn ang="0">
                <a:pos x="20" y="91"/>
              </a:cxn>
              <a:cxn ang="0">
                <a:pos x="13" y="88"/>
              </a:cxn>
            </a:cxnLst>
            <a:rect l="0" t="0" r="r" b="b"/>
            <a:pathLst>
              <a:path w="75" h="97">
                <a:moveTo>
                  <a:pt x="13" y="88"/>
                </a:moveTo>
                <a:lnTo>
                  <a:pt x="10" y="87"/>
                </a:lnTo>
                <a:lnTo>
                  <a:pt x="10" y="84"/>
                </a:lnTo>
                <a:lnTo>
                  <a:pt x="7" y="76"/>
                </a:lnTo>
                <a:lnTo>
                  <a:pt x="9" y="73"/>
                </a:lnTo>
                <a:lnTo>
                  <a:pt x="7" y="71"/>
                </a:lnTo>
                <a:lnTo>
                  <a:pt x="6" y="70"/>
                </a:lnTo>
                <a:lnTo>
                  <a:pt x="4" y="69"/>
                </a:lnTo>
                <a:lnTo>
                  <a:pt x="2" y="68"/>
                </a:lnTo>
                <a:lnTo>
                  <a:pt x="2" y="64"/>
                </a:lnTo>
                <a:lnTo>
                  <a:pt x="0" y="62"/>
                </a:lnTo>
                <a:lnTo>
                  <a:pt x="2" y="61"/>
                </a:lnTo>
                <a:lnTo>
                  <a:pt x="2" y="56"/>
                </a:lnTo>
                <a:lnTo>
                  <a:pt x="0" y="54"/>
                </a:lnTo>
                <a:lnTo>
                  <a:pt x="0" y="49"/>
                </a:lnTo>
                <a:lnTo>
                  <a:pt x="0" y="47"/>
                </a:lnTo>
                <a:lnTo>
                  <a:pt x="2" y="46"/>
                </a:lnTo>
                <a:lnTo>
                  <a:pt x="4" y="45"/>
                </a:lnTo>
                <a:lnTo>
                  <a:pt x="5" y="42"/>
                </a:lnTo>
                <a:lnTo>
                  <a:pt x="8" y="42"/>
                </a:lnTo>
                <a:lnTo>
                  <a:pt x="10" y="42"/>
                </a:lnTo>
                <a:lnTo>
                  <a:pt x="12" y="40"/>
                </a:lnTo>
                <a:lnTo>
                  <a:pt x="14" y="38"/>
                </a:lnTo>
                <a:lnTo>
                  <a:pt x="18" y="35"/>
                </a:lnTo>
                <a:lnTo>
                  <a:pt x="20" y="34"/>
                </a:lnTo>
                <a:lnTo>
                  <a:pt x="20" y="31"/>
                </a:lnTo>
                <a:lnTo>
                  <a:pt x="21" y="29"/>
                </a:lnTo>
                <a:lnTo>
                  <a:pt x="24" y="27"/>
                </a:lnTo>
                <a:lnTo>
                  <a:pt x="23" y="24"/>
                </a:lnTo>
                <a:lnTo>
                  <a:pt x="22" y="21"/>
                </a:lnTo>
                <a:lnTo>
                  <a:pt x="24" y="19"/>
                </a:lnTo>
                <a:lnTo>
                  <a:pt x="27" y="20"/>
                </a:lnTo>
                <a:lnTo>
                  <a:pt x="28" y="20"/>
                </a:lnTo>
                <a:lnTo>
                  <a:pt x="32" y="20"/>
                </a:lnTo>
                <a:lnTo>
                  <a:pt x="32" y="17"/>
                </a:lnTo>
                <a:lnTo>
                  <a:pt x="30" y="15"/>
                </a:lnTo>
                <a:lnTo>
                  <a:pt x="32" y="12"/>
                </a:lnTo>
                <a:lnTo>
                  <a:pt x="32" y="9"/>
                </a:lnTo>
                <a:lnTo>
                  <a:pt x="34" y="6"/>
                </a:lnTo>
                <a:lnTo>
                  <a:pt x="35" y="5"/>
                </a:lnTo>
                <a:lnTo>
                  <a:pt x="36" y="2"/>
                </a:lnTo>
                <a:lnTo>
                  <a:pt x="40" y="0"/>
                </a:lnTo>
                <a:lnTo>
                  <a:pt x="41" y="2"/>
                </a:lnTo>
                <a:lnTo>
                  <a:pt x="40" y="4"/>
                </a:lnTo>
                <a:lnTo>
                  <a:pt x="40" y="6"/>
                </a:lnTo>
                <a:lnTo>
                  <a:pt x="40" y="9"/>
                </a:lnTo>
                <a:lnTo>
                  <a:pt x="40" y="11"/>
                </a:lnTo>
                <a:lnTo>
                  <a:pt x="41" y="12"/>
                </a:lnTo>
                <a:lnTo>
                  <a:pt x="45" y="15"/>
                </a:lnTo>
                <a:lnTo>
                  <a:pt x="47" y="16"/>
                </a:lnTo>
                <a:lnTo>
                  <a:pt x="50" y="16"/>
                </a:lnTo>
                <a:lnTo>
                  <a:pt x="51" y="20"/>
                </a:lnTo>
                <a:lnTo>
                  <a:pt x="55" y="24"/>
                </a:lnTo>
                <a:lnTo>
                  <a:pt x="54" y="27"/>
                </a:lnTo>
                <a:lnTo>
                  <a:pt x="53" y="31"/>
                </a:lnTo>
                <a:lnTo>
                  <a:pt x="55" y="34"/>
                </a:lnTo>
                <a:lnTo>
                  <a:pt x="56" y="35"/>
                </a:lnTo>
                <a:lnTo>
                  <a:pt x="58" y="36"/>
                </a:lnTo>
                <a:lnTo>
                  <a:pt x="64" y="40"/>
                </a:lnTo>
                <a:lnTo>
                  <a:pt x="67" y="45"/>
                </a:lnTo>
                <a:lnTo>
                  <a:pt x="69" y="46"/>
                </a:lnTo>
                <a:lnTo>
                  <a:pt x="69" y="48"/>
                </a:lnTo>
                <a:lnTo>
                  <a:pt x="69" y="52"/>
                </a:lnTo>
                <a:lnTo>
                  <a:pt x="69" y="55"/>
                </a:lnTo>
                <a:lnTo>
                  <a:pt x="69" y="57"/>
                </a:lnTo>
                <a:lnTo>
                  <a:pt x="69" y="59"/>
                </a:lnTo>
                <a:lnTo>
                  <a:pt x="74" y="65"/>
                </a:lnTo>
                <a:lnTo>
                  <a:pt x="73" y="68"/>
                </a:lnTo>
                <a:lnTo>
                  <a:pt x="71" y="69"/>
                </a:lnTo>
                <a:lnTo>
                  <a:pt x="69" y="72"/>
                </a:lnTo>
                <a:lnTo>
                  <a:pt x="70" y="75"/>
                </a:lnTo>
                <a:lnTo>
                  <a:pt x="72" y="77"/>
                </a:lnTo>
                <a:lnTo>
                  <a:pt x="73" y="80"/>
                </a:lnTo>
                <a:lnTo>
                  <a:pt x="73" y="82"/>
                </a:lnTo>
                <a:lnTo>
                  <a:pt x="73" y="85"/>
                </a:lnTo>
                <a:lnTo>
                  <a:pt x="72" y="86"/>
                </a:lnTo>
                <a:lnTo>
                  <a:pt x="72" y="88"/>
                </a:lnTo>
                <a:lnTo>
                  <a:pt x="72" y="91"/>
                </a:lnTo>
                <a:lnTo>
                  <a:pt x="72" y="93"/>
                </a:lnTo>
                <a:lnTo>
                  <a:pt x="66" y="93"/>
                </a:lnTo>
                <a:lnTo>
                  <a:pt x="64" y="92"/>
                </a:lnTo>
                <a:lnTo>
                  <a:pt x="60" y="93"/>
                </a:lnTo>
                <a:lnTo>
                  <a:pt x="55" y="96"/>
                </a:lnTo>
                <a:lnTo>
                  <a:pt x="50" y="94"/>
                </a:lnTo>
                <a:lnTo>
                  <a:pt x="44" y="93"/>
                </a:lnTo>
                <a:lnTo>
                  <a:pt x="40" y="91"/>
                </a:lnTo>
                <a:lnTo>
                  <a:pt x="32" y="91"/>
                </a:lnTo>
                <a:lnTo>
                  <a:pt x="27" y="92"/>
                </a:lnTo>
                <a:lnTo>
                  <a:pt x="23" y="92"/>
                </a:lnTo>
                <a:lnTo>
                  <a:pt x="20" y="91"/>
                </a:lnTo>
                <a:lnTo>
                  <a:pt x="16" y="89"/>
                </a:lnTo>
                <a:lnTo>
                  <a:pt x="13" y="88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747" name="Freeform 173"/>
          <p:cNvSpPr>
            <a:spLocks/>
          </p:cNvSpPr>
          <p:nvPr/>
        </p:nvSpPr>
        <p:spPr bwMode="auto">
          <a:xfrm>
            <a:off x="5697538" y="4111550"/>
            <a:ext cx="207962" cy="117475"/>
          </a:xfrm>
          <a:custGeom>
            <a:avLst/>
            <a:gdLst/>
            <a:ahLst/>
            <a:cxnLst>
              <a:cxn ang="0">
                <a:pos x="86" y="2"/>
              </a:cxn>
              <a:cxn ang="0">
                <a:pos x="70" y="15"/>
              </a:cxn>
              <a:cxn ang="0">
                <a:pos x="61" y="19"/>
              </a:cxn>
              <a:cxn ang="0">
                <a:pos x="49" y="21"/>
              </a:cxn>
              <a:cxn ang="0">
                <a:pos x="35" y="21"/>
              </a:cxn>
              <a:cxn ang="0">
                <a:pos x="18" y="19"/>
              </a:cxn>
              <a:cxn ang="0">
                <a:pos x="3" y="32"/>
              </a:cxn>
              <a:cxn ang="0">
                <a:pos x="8" y="35"/>
              </a:cxn>
              <a:cxn ang="0">
                <a:pos x="9" y="41"/>
              </a:cxn>
              <a:cxn ang="0">
                <a:pos x="14" y="48"/>
              </a:cxn>
              <a:cxn ang="0">
                <a:pos x="16" y="51"/>
              </a:cxn>
              <a:cxn ang="0">
                <a:pos x="37" y="49"/>
              </a:cxn>
              <a:cxn ang="0">
                <a:pos x="42" y="52"/>
              </a:cxn>
              <a:cxn ang="0">
                <a:pos x="48" y="58"/>
              </a:cxn>
              <a:cxn ang="0">
                <a:pos x="58" y="73"/>
              </a:cxn>
              <a:cxn ang="0">
                <a:pos x="68" y="88"/>
              </a:cxn>
              <a:cxn ang="0">
                <a:pos x="73" y="91"/>
              </a:cxn>
              <a:cxn ang="0">
                <a:pos x="78" y="98"/>
              </a:cxn>
              <a:cxn ang="0">
                <a:pos x="90" y="103"/>
              </a:cxn>
              <a:cxn ang="0">
                <a:pos x="98" y="106"/>
              </a:cxn>
              <a:cxn ang="0">
                <a:pos x="104" y="110"/>
              </a:cxn>
              <a:cxn ang="0">
                <a:pos x="121" y="101"/>
              </a:cxn>
              <a:cxn ang="0">
                <a:pos x="123" y="95"/>
              </a:cxn>
              <a:cxn ang="0">
                <a:pos x="136" y="91"/>
              </a:cxn>
              <a:cxn ang="0">
                <a:pos x="140" y="96"/>
              </a:cxn>
              <a:cxn ang="0">
                <a:pos x="144" y="97"/>
              </a:cxn>
              <a:cxn ang="0">
                <a:pos x="148" y="100"/>
              </a:cxn>
              <a:cxn ang="0">
                <a:pos x="152" y="98"/>
              </a:cxn>
              <a:cxn ang="0">
                <a:pos x="155" y="91"/>
              </a:cxn>
              <a:cxn ang="0">
                <a:pos x="159" y="88"/>
              </a:cxn>
              <a:cxn ang="0">
                <a:pos x="160" y="82"/>
              </a:cxn>
              <a:cxn ang="0">
                <a:pos x="170" y="77"/>
              </a:cxn>
              <a:cxn ang="0">
                <a:pos x="181" y="79"/>
              </a:cxn>
              <a:cxn ang="0">
                <a:pos x="191" y="78"/>
              </a:cxn>
              <a:cxn ang="0">
                <a:pos x="194" y="73"/>
              </a:cxn>
              <a:cxn ang="0">
                <a:pos x="196" y="65"/>
              </a:cxn>
              <a:cxn ang="0">
                <a:pos x="189" y="61"/>
              </a:cxn>
              <a:cxn ang="0">
                <a:pos x="181" y="61"/>
              </a:cxn>
              <a:cxn ang="0">
                <a:pos x="176" y="48"/>
              </a:cxn>
              <a:cxn ang="0">
                <a:pos x="167" y="46"/>
              </a:cxn>
              <a:cxn ang="0">
                <a:pos x="152" y="47"/>
              </a:cxn>
              <a:cxn ang="0">
                <a:pos x="150" y="39"/>
              </a:cxn>
              <a:cxn ang="0">
                <a:pos x="151" y="31"/>
              </a:cxn>
              <a:cxn ang="0">
                <a:pos x="141" y="28"/>
              </a:cxn>
              <a:cxn ang="0">
                <a:pos x="137" y="23"/>
              </a:cxn>
              <a:cxn ang="0">
                <a:pos x="129" y="19"/>
              </a:cxn>
              <a:cxn ang="0">
                <a:pos x="119" y="13"/>
              </a:cxn>
              <a:cxn ang="0">
                <a:pos x="112" y="15"/>
              </a:cxn>
              <a:cxn ang="0">
                <a:pos x="106" y="11"/>
              </a:cxn>
              <a:cxn ang="0">
                <a:pos x="94" y="9"/>
              </a:cxn>
            </a:cxnLst>
            <a:rect l="0" t="0" r="r" b="b"/>
            <a:pathLst>
              <a:path w="197" h="111">
                <a:moveTo>
                  <a:pt x="97" y="0"/>
                </a:moveTo>
                <a:lnTo>
                  <a:pt x="86" y="2"/>
                </a:lnTo>
                <a:lnTo>
                  <a:pt x="74" y="11"/>
                </a:lnTo>
                <a:lnTo>
                  <a:pt x="70" y="15"/>
                </a:lnTo>
                <a:lnTo>
                  <a:pt x="62" y="19"/>
                </a:lnTo>
                <a:lnTo>
                  <a:pt x="61" y="19"/>
                </a:lnTo>
                <a:lnTo>
                  <a:pt x="54" y="21"/>
                </a:lnTo>
                <a:lnTo>
                  <a:pt x="49" y="21"/>
                </a:lnTo>
                <a:lnTo>
                  <a:pt x="41" y="18"/>
                </a:lnTo>
                <a:lnTo>
                  <a:pt x="35" y="21"/>
                </a:lnTo>
                <a:lnTo>
                  <a:pt x="23" y="19"/>
                </a:lnTo>
                <a:lnTo>
                  <a:pt x="18" y="19"/>
                </a:lnTo>
                <a:lnTo>
                  <a:pt x="0" y="30"/>
                </a:lnTo>
                <a:lnTo>
                  <a:pt x="3" y="32"/>
                </a:lnTo>
                <a:lnTo>
                  <a:pt x="6" y="33"/>
                </a:lnTo>
                <a:lnTo>
                  <a:pt x="8" y="35"/>
                </a:lnTo>
                <a:lnTo>
                  <a:pt x="8" y="39"/>
                </a:lnTo>
                <a:lnTo>
                  <a:pt x="9" y="41"/>
                </a:lnTo>
                <a:lnTo>
                  <a:pt x="9" y="43"/>
                </a:lnTo>
                <a:lnTo>
                  <a:pt x="14" y="48"/>
                </a:lnTo>
                <a:lnTo>
                  <a:pt x="14" y="49"/>
                </a:lnTo>
                <a:lnTo>
                  <a:pt x="16" y="51"/>
                </a:lnTo>
                <a:lnTo>
                  <a:pt x="27" y="54"/>
                </a:lnTo>
                <a:lnTo>
                  <a:pt x="37" y="49"/>
                </a:lnTo>
                <a:lnTo>
                  <a:pt x="41" y="49"/>
                </a:lnTo>
                <a:lnTo>
                  <a:pt x="42" y="52"/>
                </a:lnTo>
                <a:lnTo>
                  <a:pt x="46" y="57"/>
                </a:lnTo>
                <a:lnTo>
                  <a:pt x="48" y="58"/>
                </a:lnTo>
                <a:lnTo>
                  <a:pt x="54" y="70"/>
                </a:lnTo>
                <a:lnTo>
                  <a:pt x="58" y="73"/>
                </a:lnTo>
                <a:lnTo>
                  <a:pt x="62" y="77"/>
                </a:lnTo>
                <a:lnTo>
                  <a:pt x="68" y="88"/>
                </a:lnTo>
                <a:lnTo>
                  <a:pt x="70" y="89"/>
                </a:lnTo>
                <a:lnTo>
                  <a:pt x="73" y="91"/>
                </a:lnTo>
                <a:lnTo>
                  <a:pt x="76" y="94"/>
                </a:lnTo>
                <a:lnTo>
                  <a:pt x="78" y="98"/>
                </a:lnTo>
                <a:lnTo>
                  <a:pt x="82" y="99"/>
                </a:lnTo>
                <a:lnTo>
                  <a:pt x="90" y="103"/>
                </a:lnTo>
                <a:lnTo>
                  <a:pt x="96" y="105"/>
                </a:lnTo>
                <a:lnTo>
                  <a:pt x="98" y="106"/>
                </a:lnTo>
                <a:lnTo>
                  <a:pt x="100" y="109"/>
                </a:lnTo>
                <a:lnTo>
                  <a:pt x="104" y="110"/>
                </a:lnTo>
                <a:lnTo>
                  <a:pt x="110" y="109"/>
                </a:lnTo>
                <a:lnTo>
                  <a:pt x="121" y="101"/>
                </a:lnTo>
                <a:lnTo>
                  <a:pt x="122" y="97"/>
                </a:lnTo>
                <a:lnTo>
                  <a:pt x="123" y="95"/>
                </a:lnTo>
                <a:lnTo>
                  <a:pt x="134" y="89"/>
                </a:lnTo>
                <a:lnTo>
                  <a:pt x="136" y="91"/>
                </a:lnTo>
                <a:lnTo>
                  <a:pt x="137" y="94"/>
                </a:lnTo>
                <a:lnTo>
                  <a:pt x="140" y="96"/>
                </a:lnTo>
                <a:lnTo>
                  <a:pt x="142" y="96"/>
                </a:lnTo>
                <a:lnTo>
                  <a:pt x="144" y="97"/>
                </a:lnTo>
                <a:lnTo>
                  <a:pt x="146" y="100"/>
                </a:lnTo>
                <a:lnTo>
                  <a:pt x="148" y="100"/>
                </a:lnTo>
                <a:lnTo>
                  <a:pt x="150" y="99"/>
                </a:lnTo>
                <a:lnTo>
                  <a:pt x="152" y="98"/>
                </a:lnTo>
                <a:lnTo>
                  <a:pt x="153" y="95"/>
                </a:lnTo>
                <a:lnTo>
                  <a:pt x="155" y="91"/>
                </a:lnTo>
                <a:lnTo>
                  <a:pt x="160" y="89"/>
                </a:lnTo>
                <a:lnTo>
                  <a:pt x="159" y="88"/>
                </a:lnTo>
                <a:lnTo>
                  <a:pt x="159" y="85"/>
                </a:lnTo>
                <a:lnTo>
                  <a:pt x="160" y="82"/>
                </a:lnTo>
                <a:lnTo>
                  <a:pt x="164" y="79"/>
                </a:lnTo>
                <a:lnTo>
                  <a:pt x="170" y="77"/>
                </a:lnTo>
                <a:lnTo>
                  <a:pt x="176" y="79"/>
                </a:lnTo>
                <a:lnTo>
                  <a:pt x="181" y="79"/>
                </a:lnTo>
                <a:lnTo>
                  <a:pt x="187" y="80"/>
                </a:lnTo>
                <a:lnTo>
                  <a:pt x="191" y="78"/>
                </a:lnTo>
                <a:lnTo>
                  <a:pt x="192" y="76"/>
                </a:lnTo>
                <a:lnTo>
                  <a:pt x="194" y="73"/>
                </a:lnTo>
                <a:lnTo>
                  <a:pt x="196" y="69"/>
                </a:lnTo>
                <a:lnTo>
                  <a:pt x="196" y="65"/>
                </a:lnTo>
                <a:lnTo>
                  <a:pt x="194" y="62"/>
                </a:lnTo>
                <a:lnTo>
                  <a:pt x="189" y="61"/>
                </a:lnTo>
                <a:lnTo>
                  <a:pt x="184" y="63"/>
                </a:lnTo>
                <a:lnTo>
                  <a:pt x="181" y="61"/>
                </a:lnTo>
                <a:lnTo>
                  <a:pt x="178" y="49"/>
                </a:lnTo>
                <a:lnTo>
                  <a:pt x="176" y="48"/>
                </a:lnTo>
                <a:lnTo>
                  <a:pt x="172" y="46"/>
                </a:lnTo>
                <a:lnTo>
                  <a:pt x="167" y="46"/>
                </a:lnTo>
                <a:lnTo>
                  <a:pt x="154" y="48"/>
                </a:lnTo>
                <a:lnTo>
                  <a:pt x="152" y="47"/>
                </a:lnTo>
                <a:lnTo>
                  <a:pt x="152" y="42"/>
                </a:lnTo>
                <a:lnTo>
                  <a:pt x="150" y="39"/>
                </a:lnTo>
                <a:lnTo>
                  <a:pt x="151" y="35"/>
                </a:lnTo>
                <a:lnTo>
                  <a:pt x="151" y="31"/>
                </a:lnTo>
                <a:lnTo>
                  <a:pt x="148" y="28"/>
                </a:lnTo>
                <a:lnTo>
                  <a:pt x="141" y="28"/>
                </a:lnTo>
                <a:lnTo>
                  <a:pt x="140" y="24"/>
                </a:lnTo>
                <a:lnTo>
                  <a:pt x="137" y="23"/>
                </a:lnTo>
                <a:lnTo>
                  <a:pt x="134" y="19"/>
                </a:lnTo>
                <a:lnTo>
                  <a:pt x="129" y="19"/>
                </a:lnTo>
                <a:lnTo>
                  <a:pt x="121" y="13"/>
                </a:lnTo>
                <a:lnTo>
                  <a:pt x="119" y="13"/>
                </a:lnTo>
                <a:lnTo>
                  <a:pt x="117" y="15"/>
                </a:lnTo>
                <a:lnTo>
                  <a:pt x="112" y="15"/>
                </a:lnTo>
                <a:lnTo>
                  <a:pt x="110" y="13"/>
                </a:lnTo>
                <a:lnTo>
                  <a:pt x="106" y="11"/>
                </a:lnTo>
                <a:lnTo>
                  <a:pt x="99" y="11"/>
                </a:lnTo>
                <a:lnTo>
                  <a:pt x="94" y="9"/>
                </a:lnTo>
                <a:lnTo>
                  <a:pt x="97" y="0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748" name="Freeform 174"/>
          <p:cNvSpPr>
            <a:spLocks/>
          </p:cNvSpPr>
          <p:nvPr/>
        </p:nvSpPr>
        <p:spPr bwMode="auto">
          <a:xfrm>
            <a:off x="5372100" y="4005188"/>
            <a:ext cx="349250" cy="382587"/>
          </a:xfrm>
          <a:custGeom>
            <a:avLst/>
            <a:gdLst/>
            <a:ahLst/>
            <a:cxnLst>
              <a:cxn ang="0">
                <a:pos x="76" y="22"/>
              </a:cxn>
              <a:cxn ang="0">
                <a:pos x="85" y="12"/>
              </a:cxn>
              <a:cxn ang="0">
                <a:pos x="105" y="11"/>
              </a:cxn>
              <a:cxn ang="0">
                <a:pos x="124" y="20"/>
              </a:cxn>
              <a:cxn ang="0">
                <a:pos x="164" y="26"/>
              </a:cxn>
              <a:cxn ang="0">
                <a:pos x="183" y="77"/>
              </a:cxn>
              <a:cxn ang="0">
                <a:pos x="216" y="72"/>
              </a:cxn>
              <a:cxn ang="0">
                <a:pos x="233" y="54"/>
              </a:cxn>
              <a:cxn ang="0">
                <a:pos x="258" y="56"/>
              </a:cxn>
              <a:cxn ang="0">
                <a:pos x="268" y="89"/>
              </a:cxn>
              <a:cxn ang="0">
                <a:pos x="293" y="81"/>
              </a:cxn>
              <a:cxn ang="0">
                <a:pos x="317" y="84"/>
              </a:cxn>
              <a:cxn ang="0">
                <a:pos x="325" y="98"/>
              </a:cxn>
              <a:cxn ang="0">
                <a:pos x="330" y="114"/>
              </a:cxn>
              <a:cxn ang="0">
                <a:pos x="314" y="134"/>
              </a:cxn>
              <a:cxn ang="0">
                <a:pos x="322" y="149"/>
              </a:cxn>
              <a:cxn ang="0">
                <a:pos x="326" y="176"/>
              </a:cxn>
              <a:cxn ang="0">
                <a:pos x="328" y="200"/>
              </a:cxn>
              <a:cxn ang="0">
                <a:pos x="324" y="214"/>
              </a:cxn>
              <a:cxn ang="0">
                <a:pos x="327" y="234"/>
              </a:cxn>
              <a:cxn ang="0">
                <a:pos x="320" y="257"/>
              </a:cxn>
              <a:cxn ang="0">
                <a:pos x="308" y="259"/>
              </a:cxn>
              <a:cxn ang="0">
                <a:pos x="294" y="257"/>
              </a:cxn>
              <a:cxn ang="0">
                <a:pos x="287" y="243"/>
              </a:cxn>
              <a:cxn ang="0">
                <a:pos x="271" y="237"/>
              </a:cxn>
              <a:cxn ang="0">
                <a:pos x="270" y="224"/>
              </a:cxn>
              <a:cxn ang="0">
                <a:pos x="268" y="213"/>
              </a:cxn>
              <a:cxn ang="0">
                <a:pos x="267" y="197"/>
              </a:cxn>
              <a:cxn ang="0">
                <a:pos x="267" y="184"/>
              </a:cxn>
              <a:cxn ang="0">
                <a:pos x="253" y="172"/>
              </a:cxn>
              <a:cxn ang="0">
                <a:pos x="248" y="154"/>
              </a:cxn>
              <a:cxn ang="0">
                <a:pos x="238" y="147"/>
              </a:cxn>
              <a:cxn ang="0">
                <a:pos x="234" y="140"/>
              </a:cxn>
              <a:cxn ang="0">
                <a:pos x="228" y="153"/>
              </a:cxn>
              <a:cxn ang="0">
                <a:pos x="222" y="157"/>
              </a:cxn>
              <a:cxn ang="0">
                <a:pos x="218" y="169"/>
              </a:cxn>
              <a:cxn ang="0">
                <a:pos x="208" y="180"/>
              </a:cxn>
              <a:cxn ang="0">
                <a:pos x="198" y="185"/>
              </a:cxn>
              <a:cxn ang="0">
                <a:pos x="198" y="200"/>
              </a:cxn>
              <a:cxn ang="0">
                <a:pos x="205" y="209"/>
              </a:cxn>
              <a:cxn ang="0">
                <a:pos x="211" y="226"/>
              </a:cxn>
              <a:cxn ang="0">
                <a:pos x="211" y="240"/>
              </a:cxn>
              <a:cxn ang="0">
                <a:pos x="201" y="258"/>
              </a:cxn>
              <a:cxn ang="0">
                <a:pos x="179" y="284"/>
              </a:cxn>
              <a:cxn ang="0">
                <a:pos x="172" y="298"/>
              </a:cxn>
              <a:cxn ang="0">
                <a:pos x="151" y="299"/>
              </a:cxn>
              <a:cxn ang="0">
                <a:pos x="114" y="324"/>
              </a:cxn>
              <a:cxn ang="0">
                <a:pos x="102" y="329"/>
              </a:cxn>
              <a:cxn ang="0">
                <a:pos x="56" y="340"/>
              </a:cxn>
              <a:cxn ang="0">
                <a:pos x="35" y="361"/>
              </a:cxn>
              <a:cxn ang="0">
                <a:pos x="21" y="356"/>
              </a:cxn>
              <a:cxn ang="0">
                <a:pos x="4" y="306"/>
              </a:cxn>
              <a:cxn ang="0">
                <a:pos x="11" y="257"/>
              </a:cxn>
              <a:cxn ang="0">
                <a:pos x="21" y="237"/>
              </a:cxn>
              <a:cxn ang="0">
                <a:pos x="34" y="183"/>
              </a:cxn>
              <a:cxn ang="0">
                <a:pos x="35" y="152"/>
              </a:cxn>
              <a:cxn ang="0">
                <a:pos x="38" y="110"/>
              </a:cxn>
              <a:cxn ang="0">
                <a:pos x="57" y="60"/>
              </a:cxn>
            </a:cxnLst>
            <a:rect l="0" t="0" r="r" b="b"/>
            <a:pathLst>
              <a:path w="331" h="362">
                <a:moveTo>
                  <a:pt x="56" y="48"/>
                </a:moveTo>
                <a:lnTo>
                  <a:pt x="60" y="42"/>
                </a:lnTo>
                <a:lnTo>
                  <a:pt x="65" y="35"/>
                </a:lnTo>
                <a:lnTo>
                  <a:pt x="71" y="24"/>
                </a:lnTo>
                <a:lnTo>
                  <a:pt x="76" y="22"/>
                </a:lnTo>
                <a:lnTo>
                  <a:pt x="82" y="22"/>
                </a:lnTo>
                <a:lnTo>
                  <a:pt x="91" y="21"/>
                </a:lnTo>
                <a:lnTo>
                  <a:pt x="90" y="18"/>
                </a:lnTo>
                <a:lnTo>
                  <a:pt x="87" y="16"/>
                </a:lnTo>
                <a:lnTo>
                  <a:pt x="85" y="12"/>
                </a:lnTo>
                <a:lnTo>
                  <a:pt x="84" y="5"/>
                </a:lnTo>
                <a:lnTo>
                  <a:pt x="85" y="0"/>
                </a:lnTo>
                <a:lnTo>
                  <a:pt x="89" y="4"/>
                </a:lnTo>
                <a:lnTo>
                  <a:pt x="94" y="5"/>
                </a:lnTo>
                <a:lnTo>
                  <a:pt x="105" y="11"/>
                </a:lnTo>
                <a:lnTo>
                  <a:pt x="107" y="10"/>
                </a:lnTo>
                <a:lnTo>
                  <a:pt x="108" y="14"/>
                </a:lnTo>
                <a:lnTo>
                  <a:pt x="111" y="18"/>
                </a:lnTo>
                <a:lnTo>
                  <a:pt x="116" y="21"/>
                </a:lnTo>
                <a:lnTo>
                  <a:pt x="124" y="20"/>
                </a:lnTo>
                <a:lnTo>
                  <a:pt x="135" y="26"/>
                </a:lnTo>
                <a:lnTo>
                  <a:pt x="146" y="28"/>
                </a:lnTo>
                <a:lnTo>
                  <a:pt x="151" y="28"/>
                </a:lnTo>
                <a:lnTo>
                  <a:pt x="161" y="22"/>
                </a:lnTo>
                <a:lnTo>
                  <a:pt x="164" y="26"/>
                </a:lnTo>
                <a:lnTo>
                  <a:pt x="170" y="39"/>
                </a:lnTo>
                <a:lnTo>
                  <a:pt x="176" y="60"/>
                </a:lnTo>
                <a:lnTo>
                  <a:pt x="180" y="66"/>
                </a:lnTo>
                <a:lnTo>
                  <a:pt x="180" y="70"/>
                </a:lnTo>
                <a:lnTo>
                  <a:pt x="183" y="77"/>
                </a:lnTo>
                <a:lnTo>
                  <a:pt x="186" y="80"/>
                </a:lnTo>
                <a:lnTo>
                  <a:pt x="197" y="81"/>
                </a:lnTo>
                <a:lnTo>
                  <a:pt x="210" y="81"/>
                </a:lnTo>
                <a:lnTo>
                  <a:pt x="215" y="78"/>
                </a:lnTo>
                <a:lnTo>
                  <a:pt x="216" y="72"/>
                </a:lnTo>
                <a:lnTo>
                  <a:pt x="217" y="70"/>
                </a:lnTo>
                <a:lnTo>
                  <a:pt x="221" y="62"/>
                </a:lnTo>
                <a:lnTo>
                  <a:pt x="224" y="60"/>
                </a:lnTo>
                <a:lnTo>
                  <a:pt x="232" y="56"/>
                </a:lnTo>
                <a:lnTo>
                  <a:pt x="233" y="54"/>
                </a:lnTo>
                <a:lnTo>
                  <a:pt x="234" y="54"/>
                </a:lnTo>
                <a:lnTo>
                  <a:pt x="242" y="53"/>
                </a:lnTo>
                <a:lnTo>
                  <a:pt x="245" y="51"/>
                </a:lnTo>
                <a:lnTo>
                  <a:pt x="257" y="53"/>
                </a:lnTo>
                <a:lnTo>
                  <a:pt x="258" y="56"/>
                </a:lnTo>
                <a:lnTo>
                  <a:pt x="263" y="67"/>
                </a:lnTo>
                <a:lnTo>
                  <a:pt x="262" y="70"/>
                </a:lnTo>
                <a:lnTo>
                  <a:pt x="260" y="78"/>
                </a:lnTo>
                <a:lnTo>
                  <a:pt x="260" y="89"/>
                </a:lnTo>
                <a:lnTo>
                  <a:pt x="268" y="89"/>
                </a:lnTo>
                <a:lnTo>
                  <a:pt x="271" y="86"/>
                </a:lnTo>
                <a:lnTo>
                  <a:pt x="276" y="84"/>
                </a:lnTo>
                <a:lnTo>
                  <a:pt x="280" y="81"/>
                </a:lnTo>
                <a:lnTo>
                  <a:pt x="289" y="80"/>
                </a:lnTo>
                <a:lnTo>
                  <a:pt x="293" y="81"/>
                </a:lnTo>
                <a:lnTo>
                  <a:pt x="297" y="80"/>
                </a:lnTo>
                <a:lnTo>
                  <a:pt x="298" y="81"/>
                </a:lnTo>
                <a:lnTo>
                  <a:pt x="309" y="81"/>
                </a:lnTo>
                <a:lnTo>
                  <a:pt x="312" y="80"/>
                </a:lnTo>
                <a:lnTo>
                  <a:pt x="317" y="84"/>
                </a:lnTo>
                <a:lnTo>
                  <a:pt x="319" y="86"/>
                </a:lnTo>
                <a:lnTo>
                  <a:pt x="322" y="91"/>
                </a:lnTo>
                <a:lnTo>
                  <a:pt x="320" y="92"/>
                </a:lnTo>
                <a:lnTo>
                  <a:pt x="323" y="96"/>
                </a:lnTo>
                <a:lnTo>
                  <a:pt x="325" y="98"/>
                </a:lnTo>
                <a:lnTo>
                  <a:pt x="327" y="103"/>
                </a:lnTo>
                <a:lnTo>
                  <a:pt x="329" y="104"/>
                </a:lnTo>
                <a:lnTo>
                  <a:pt x="329" y="108"/>
                </a:lnTo>
                <a:lnTo>
                  <a:pt x="330" y="110"/>
                </a:lnTo>
                <a:lnTo>
                  <a:pt x="330" y="114"/>
                </a:lnTo>
                <a:lnTo>
                  <a:pt x="329" y="118"/>
                </a:lnTo>
                <a:lnTo>
                  <a:pt x="326" y="120"/>
                </a:lnTo>
                <a:lnTo>
                  <a:pt x="308" y="131"/>
                </a:lnTo>
                <a:lnTo>
                  <a:pt x="311" y="133"/>
                </a:lnTo>
                <a:lnTo>
                  <a:pt x="314" y="134"/>
                </a:lnTo>
                <a:lnTo>
                  <a:pt x="316" y="136"/>
                </a:lnTo>
                <a:lnTo>
                  <a:pt x="316" y="140"/>
                </a:lnTo>
                <a:lnTo>
                  <a:pt x="317" y="142"/>
                </a:lnTo>
                <a:lnTo>
                  <a:pt x="317" y="144"/>
                </a:lnTo>
                <a:lnTo>
                  <a:pt x="322" y="149"/>
                </a:lnTo>
                <a:lnTo>
                  <a:pt x="322" y="150"/>
                </a:lnTo>
                <a:lnTo>
                  <a:pt x="324" y="166"/>
                </a:lnTo>
                <a:lnTo>
                  <a:pt x="324" y="167"/>
                </a:lnTo>
                <a:lnTo>
                  <a:pt x="324" y="172"/>
                </a:lnTo>
                <a:lnTo>
                  <a:pt x="326" y="176"/>
                </a:lnTo>
                <a:lnTo>
                  <a:pt x="326" y="184"/>
                </a:lnTo>
                <a:lnTo>
                  <a:pt x="326" y="187"/>
                </a:lnTo>
                <a:lnTo>
                  <a:pt x="327" y="190"/>
                </a:lnTo>
                <a:lnTo>
                  <a:pt x="328" y="196"/>
                </a:lnTo>
                <a:lnTo>
                  <a:pt x="328" y="200"/>
                </a:lnTo>
                <a:lnTo>
                  <a:pt x="327" y="202"/>
                </a:lnTo>
                <a:lnTo>
                  <a:pt x="327" y="204"/>
                </a:lnTo>
                <a:lnTo>
                  <a:pt x="325" y="209"/>
                </a:lnTo>
                <a:lnTo>
                  <a:pt x="325" y="211"/>
                </a:lnTo>
                <a:lnTo>
                  <a:pt x="324" y="214"/>
                </a:lnTo>
                <a:lnTo>
                  <a:pt x="324" y="218"/>
                </a:lnTo>
                <a:lnTo>
                  <a:pt x="326" y="222"/>
                </a:lnTo>
                <a:lnTo>
                  <a:pt x="326" y="225"/>
                </a:lnTo>
                <a:lnTo>
                  <a:pt x="327" y="227"/>
                </a:lnTo>
                <a:lnTo>
                  <a:pt x="327" y="234"/>
                </a:lnTo>
                <a:lnTo>
                  <a:pt x="327" y="237"/>
                </a:lnTo>
                <a:lnTo>
                  <a:pt x="326" y="240"/>
                </a:lnTo>
                <a:lnTo>
                  <a:pt x="326" y="248"/>
                </a:lnTo>
                <a:lnTo>
                  <a:pt x="322" y="254"/>
                </a:lnTo>
                <a:lnTo>
                  <a:pt x="320" y="257"/>
                </a:lnTo>
                <a:lnTo>
                  <a:pt x="319" y="259"/>
                </a:lnTo>
                <a:lnTo>
                  <a:pt x="316" y="260"/>
                </a:lnTo>
                <a:lnTo>
                  <a:pt x="312" y="260"/>
                </a:lnTo>
                <a:lnTo>
                  <a:pt x="310" y="259"/>
                </a:lnTo>
                <a:lnTo>
                  <a:pt x="308" y="259"/>
                </a:lnTo>
                <a:lnTo>
                  <a:pt x="306" y="260"/>
                </a:lnTo>
                <a:lnTo>
                  <a:pt x="302" y="260"/>
                </a:lnTo>
                <a:lnTo>
                  <a:pt x="298" y="259"/>
                </a:lnTo>
                <a:lnTo>
                  <a:pt x="297" y="259"/>
                </a:lnTo>
                <a:lnTo>
                  <a:pt x="294" y="257"/>
                </a:lnTo>
                <a:lnTo>
                  <a:pt x="292" y="254"/>
                </a:lnTo>
                <a:lnTo>
                  <a:pt x="291" y="251"/>
                </a:lnTo>
                <a:lnTo>
                  <a:pt x="291" y="247"/>
                </a:lnTo>
                <a:lnTo>
                  <a:pt x="288" y="246"/>
                </a:lnTo>
                <a:lnTo>
                  <a:pt x="287" y="243"/>
                </a:lnTo>
                <a:lnTo>
                  <a:pt x="286" y="241"/>
                </a:lnTo>
                <a:lnTo>
                  <a:pt x="285" y="240"/>
                </a:lnTo>
                <a:lnTo>
                  <a:pt x="282" y="239"/>
                </a:lnTo>
                <a:lnTo>
                  <a:pt x="280" y="239"/>
                </a:lnTo>
                <a:lnTo>
                  <a:pt x="271" y="237"/>
                </a:lnTo>
                <a:lnTo>
                  <a:pt x="271" y="233"/>
                </a:lnTo>
                <a:lnTo>
                  <a:pt x="270" y="231"/>
                </a:lnTo>
                <a:lnTo>
                  <a:pt x="270" y="229"/>
                </a:lnTo>
                <a:lnTo>
                  <a:pt x="270" y="226"/>
                </a:lnTo>
                <a:lnTo>
                  <a:pt x="270" y="224"/>
                </a:lnTo>
                <a:lnTo>
                  <a:pt x="271" y="223"/>
                </a:lnTo>
                <a:lnTo>
                  <a:pt x="271" y="220"/>
                </a:lnTo>
                <a:lnTo>
                  <a:pt x="271" y="218"/>
                </a:lnTo>
                <a:lnTo>
                  <a:pt x="270" y="215"/>
                </a:lnTo>
                <a:lnTo>
                  <a:pt x="268" y="213"/>
                </a:lnTo>
                <a:lnTo>
                  <a:pt x="267" y="210"/>
                </a:lnTo>
                <a:lnTo>
                  <a:pt x="269" y="207"/>
                </a:lnTo>
                <a:lnTo>
                  <a:pt x="271" y="206"/>
                </a:lnTo>
                <a:lnTo>
                  <a:pt x="272" y="203"/>
                </a:lnTo>
                <a:lnTo>
                  <a:pt x="267" y="197"/>
                </a:lnTo>
                <a:lnTo>
                  <a:pt x="267" y="195"/>
                </a:lnTo>
                <a:lnTo>
                  <a:pt x="267" y="193"/>
                </a:lnTo>
                <a:lnTo>
                  <a:pt x="267" y="190"/>
                </a:lnTo>
                <a:lnTo>
                  <a:pt x="267" y="186"/>
                </a:lnTo>
                <a:lnTo>
                  <a:pt x="267" y="184"/>
                </a:lnTo>
                <a:lnTo>
                  <a:pt x="265" y="183"/>
                </a:lnTo>
                <a:lnTo>
                  <a:pt x="262" y="178"/>
                </a:lnTo>
                <a:lnTo>
                  <a:pt x="256" y="174"/>
                </a:lnTo>
                <a:lnTo>
                  <a:pt x="254" y="173"/>
                </a:lnTo>
                <a:lnTo>
                  <a:pt x="253" y="172"/>
                </a:lnTo>
                <a:lnTo>
                  <a:pt x="251" y="169"/>
                </a:lnTo>
                <a:lnTo>
                  <a:pt x="252" y="165"/>
                </a:lnTo>
                <a:lnTo>
                  <a:pt x="253" y="162"/>
                </a:lnTo>
                <a:lnTo>
                  <a:pt x="249" y="158"/>
                </a:lnTo>
                <a:lnTo>
                  <a:pt x="248" y="154"/>
                </a:lnTo>
                <a:lnTo>
                  <a:pt x="245" y="154"/>
                </a:lnTo>
                <a:lnTo>
                  <a:pt x="243" y="153"/>
                </a:lnTo>
                <a:lnTo>
                  <a:pt x="239" y="150"/>
                </a:lnTo>
                <a:lnTo>
                  <a:pt x="238" y="149"/>
                </a:lnTo>
                <a:lnTo>
                  <a:pt x="238" y="147"/>
                </a:lnTo>
                <a:lnTo>
                  <a:pt x="238" y="144"/>
                </a:lnTo>
                <a:lnTo>
                  <a:pt x="238" y="142"/>
                </a:lnTo>
                <a:lnTo>
                  <a:pt x="239" y="140"/>
                </a:lnTo>
                <a:lnTo>
                  <a:pt x="238" y="138"/>
                </a:lnTo>
                <a:lnTo>
                  <a:pt x="234" y="140"/>
                </a:lnTo>
                <a:lnTo>
                  <a:pt x="233" y="143"/>
                </a:lnTo>
                <a:lnTo>
                  <a:pt x="232" y="144"/>
                </a:lnTo>
                <a:lnTo>
                  <a:pt x="230" y="147"/>
                </a:lnTo>
                <a:lnTo>
                  <a:pt x="230" y="150"/>
                </a:lnTo>
                <a:lnTo>
                  <a:pt x="228" y="153"/>
                </a:lnTo>
                <a:lnTo>
                  <a:pt x="230" y="155"/>
                </a:lnTo>
                <a:lnTo>
                  <a:pt x="230" y="158"/>
                </a:lnTo>
                <a:lnTo>
                  <a:pt x="226" y="158"/>
                </a:lnTo>
                <a:lnTo>
                  <a:pt x="225" y="158"/>
                </a:lnTo>
                <a:lnTo>
                  <a:pt x="222" y="157"/>
                </a:lnTo>
                <a:lnTo>
                  <a:pt x="220" y="159"/>
                </a:lnTo>
                <a:lnTo>
                  <a:pt x="221" y="162"/>
                </a:lnTo>
                <a:lnTo>
                  <a:pt x="222" y="165"/>
                </a:lnTo>
                <a:lnTo>
                  <a:pt x="219" y="167"/>
                </a:lnTo>
                <a:lnTo>
                  <a:pt x="218" y="169"/>
                </a:lnTo>
                <a:lnTo>
                  <a:pt x="218" y="172"/>
                </a:lnTo>
                <a:lnTo>
                  <a:pt x="216" y="173"/>
                </a:lnTo>
                <a:lnTo>
                  <a:pt x="212" y="176"/>
                </a:lnTo>
                <a:lnTo>
                  <a:pt x="210" y="178"/>
                </a:lnTo>
                <a:lnTo>
                  <a:pt x="208" y="180"/>
                </a:lnTo>
                <a:lnTo>
                  <a:pt x="206" y="180"/>
                </a:lnTo>
                <a:lnTo>
                  <a:pt x="203" y="180"/>
                </a:lnTo>
                <a:lnTo>
                  <a:pt x="202" y="183"/>
                </a:lnTo>
                <a:lnTo>
                  <a:pt x="200" y="184"/>
                </a:lnTo>
                <a:lnTo>
                  <a:pt x="198" y="185"/>
                </a:lnTo>
                <a:lnTo>
                  <a:pt x="198" y="187"/>
                </a:lnTo>
                <a:lnTo>
                  <a:pt x="198" y="192"/>
                </a:lnTo>
                <a:lnTo>
                  <a:pt x="200" y="194"/>
                </a:lnTo>
                <a:lnTo>
                  <a:pt x="200" y="199"/>
                </a:lnTo>
                <a:lnTo>
                  <a:pt x="198" y="200"/>
                </a:lnTo>
                <a:lnTo>
                  <a:pt x="200" y="202"/>
                </a:lnTo>
                <a:lnTo>
                  <a:pt x="200" y="206"/>
                </a:lnTo>
                <a:lnTo>
                  <a:pt x="202" y="207"/>
                </a:lnTo>
                <a:lnTo>
                  <a:pt x="204" y="208"/>
                </a:lnTo>
                <a:lnTo>
                  <a:pt x="205" y="209"/>
                </a:lnTo>
                <a:lnTo>
                  <a:pt x="207" y="211"/>
                </a:lnTo>
                <a:lnTo>
                  <a:pt x="205" y="214"/>
                </a:lnTo>
                <a:lnTo>
                  <a:pt x="208" y="222"/>
                </a:lnTo>
                <a:lnTo>
                  <a:pt x="208" y="225"/>
                </a:lnTo>
                <a:lnTo>
                  <a:pt x="211" y="226"/>
                </a:lnTo>
                <a:lnTo>
                  <a:pt x="211" y="230"/>
                </a:lnTo>
                <a:lnTo>
                  <a:pt x="212" y="232"/>
                </a:lnTo>
                <a:lnTo>
                  <a:pt x="212" y="234"/>
                </a:lnTo>
                <a:lnTo>
                  <a:pt x="211" y="236"/>
                </a:lnTo>
                <a:lnTo>
                  <a:pt x="211" y="240"/>
                </a:lnTo>
                <a:lnTo>
                  <a:pt x="210" y="243"/>
                </a:lnTo>
                <a:lnTo>
                  <a:pt x="210" y="251"/>
                </a:lnTo>
                <a:lnTo>
                  <a:pt x="208" y="253"/>
                </a:lnTo>
                <a:lnTo>
                  <a:pt x="205" y="253"/>
                </a:lnTo>
                <a:lnTo>
                  <a:pt x="201" y="258"/>
                </a:lnTo>
                <a:lnTo>
                  <a:pt x="200" y="260"/>
                </a:lnTo>
                <a:lnTo>
                  <a:pt x="192" y="266"/>
                </a:lnTo>
                <a:lnTo>
                  <a:pt x="190" y="269"/>
                </a:lnTo>
                <a:lnTo>
                  <a:pt x="190" y="271"/>
                </a:lnTo>
                <a:lnTo>
                  <a:pt x="179" y="284"/>
                </a:lnTo>
                <a:lnTo>
                  <a:pt x="179" y="288"/>
                </a:lnTo>
                <a:lnTo>
                  <a:pt x="178" y="292"/>
                </a:lnTo>
                <a:lnTo>
                  <a:pt x="177" y="294"/>
                </a:lnTo>
                <a:lnTo>
                  <a:pt x="174" y="296"/>
                </a:lnTo>
                <a:lnTo>
                  <a:pt x="172" y="298"/>
                </a:lnTo>
                <a:lnTo>
                  <a:pt x="171" y="301"/>
                </a:lnTo>
                <a:lnTo>
                  <a:pt x="170" y="302"/>
                </a:lnTo>
                <a:lnTo>
                  <a:pt x="166" y="301"/>
                </a:lnTo>
                <a:lnTo>
                  <a:pt x="154" y="300"/>
                </a:lnTo>
                <a:lnTo>
                  <a:pt x="151" y="299"/>
                </a:lnTo>
                <a:lnTo>
                  <a:pt x="143" y="299"/>
                </a:lnTo>
                <a:lnTo>
                  <a:pt x="132" y="297"/>
                </a:lnTo>
                <a:lnTo>
                  <a:pt x="125" y="301"/>
                </a:lnTo>
                <a:lnTo>
                  <a:pt x="118" y="315"/>
                </a:lnTo>
                <a:lnTo>
                  <a:pt x="114" y="324"/>
                </a:lnTo>
                <a:lnTo>
                  <a:pt x="111" y="327"/>
                </a:lnTo>
                <a:lnTo>
                  <a:pt x="108" y="328"/>
                </a:lnTo>
                <a:lnTo>
                  <a:pt x="105" y="329"/>
                </a:lnTo>
                <a:lnTo>
                  <a:pt x="102" y="329"/>
                </a:lnTo>
                <a:lnTo>
                  <a:pt x="102" y="329"/>
                </a:lnTo>
                <a:lnTo>
                  <a:pt x="99" y="328"/>
                </a:lnTo>
                <a:lnTo>
                  <a:pt x="87" y="329"/>
                </a:lnTo>
                <a:lnTo>
                  <a:pt x="65" y="328"/>
                </a:lnTo>
                <a:lnTo>
                  <a:pt x="58" y="335"/>
                </a:lnTo>
                <a:lnTo>
                  <a:pt x="56" y="340"/>
                </a:lnTo>
                <a:lnTo>
                  <a:pt x="54" y="346"/>
                </a:lnTo>
                <a:lnTo>
                  <a:pt x="50" y="352"/>
                </a:lnTo>
                <a:lnTo>
                  <a:pt x="48" y="357"/>
                </a:lnTo>
                <a:lnTo>
                  <a:pt x="45" y="358"/>
                </a:lnTo>
                <a:lnTo>
                  <a:pt x="35" y="361"/>
                </a:lnTo>
                <a:lnTo>
                  <a:pt x="32" y="360"/>
                </a:lnTo>
                <a:lnTo>
                  <a:pt x="29" y="360"/>
                </a:lnTo>
                <a:lnTo>
                  <a:pt x="26" y="358"/>
                </a:lnTo>
                <a:lnTo>
                  <a:pt x="22" y="358"/>
                </a:lnTo>
                <a:lnTo>
                  <a:pt x="21" y="356"/>
                </a:lnTo>
                <a:lnTo>
                  <a:pt x="21" y="352"/>
                </a:lnTo>
                <a:lnTo>
                  <a:pt x="20" y="347"/>
                </a:lnTo>
                <a:lnTo>
                  <a:pt x="17" y="327"/>
                </a:lnTo>
                <a:lnTo>
                  <a:pt x="8" y="312"/>
                </a:lnTo>
                <a:lnTo>
                  <a:pt x="4" y="306"/>
                </a:lnTo>
                <a:lnTo>
                  <a:pt x="1" y="295"/>
                </a:lnTo>
                <a:lnTo>
                  <a:pt x="0" y="293"/>
                </a:lnTo>
                <a:lnTo>
                  <a:pt x="6" y="267"/>
                </a:lnTo>
                <a:lnTo>
                  <a:pt x="10" y="260"/>
                </a:lnTo>
                <a:lnTo>
                  <a:pt x="11" y="257"/>
                </a:lnTo>
                <a:lnTo>
                  <a:pt x="18" y="251"/>
                </a:lnTo>
                <a:lnTo>
                  <a:pt x="20" y="250"/>
                </a:lnTo>
                <a:lnTo>
                  <a:pt x="20" y="246"/>
                </a:lnTo>
                <a:lnTo>
                  <a:pt x="21" y="239"/>
                </a:lnTo>
                <a:lnTo>
                  <a:pt x="21" y="237"/>
                </a:lnTo>
                <a:lnTo>
                  <a:pt x="21" y="235"/>
                </a:lnTo>
                <a:lnTo>
                  <a:pt x="26" y="227"/>
                </a:lnTo>
                <a:lnTo>
                  <a:pt x="30" y="215"/>
                </a:lnTo>
                <a:lnTo>
                  <a:pt x="31" y="196"/>
                </a:lnTo>
                <a:lnTo>
                  <a:pt x="34" y="183"/>
                </a:lnTo>
                <a:lnTo>
                  <a:pt x="35" y="181"/>
                </a:lnTo>
                <a:lnTo>
                  <a:pt x="35" y="173"/>
                </a:lnTo>
                <a:lnTo>
                  <a:pt x="33" y="165"/>
                </a:lnTo>
                <a:lnTo>
                  <a:pt x="33" y="158"/>
                </a:lnTo>
                <a:lnTo>
                  <a:pt x="35" y="152"/>
                </a:lnTo>
                <a:lnTo>
                  <a:pt x="35" y="136"/>
                </a:lnTo>
                <a:lnTo>
                  <a:pt x="37" y="120"/>
                </a:lnTo>
                <a:lnTo>
                  <a:pt x="36" y="118"/>
                </a:lnTo>
                <a:lnTo>
                  <a:pt x="38" y="112"/>
                </a:lnTo>
                <a:lnTo>
                  <a:pt x="38" y="110"/>
                </a:lnTo>
                <a:lnTo>
                  <a:pt x="44" y="108"/>
                </a:lnTo>
                <a:lnTo>
                  <a:pt x="56" y="85"/>
                </a:lnTo>
                <a:lnTo>
                  <a:pt x="58" y="74"/>
                </a:lnTo>
                <a:lnTo>
                  <a:pt x="58" y="62"/>
                </a:lnTo>
                <a:lnTo>
                  <a:pt x="57" y="60"/>
                </a:lnTo>
                <a:lnTo>
                  <a:pt x="57" y="57"/>
                </a:lnTo>
                <a:lnTo>
                  <a:pt x="56" y="54"/>
                </a:lnTo>
                <a:lnTo>
                  <a:pt x="56" y="48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749" name="Freeform 175"/>
          <p:cNvSpPr>
            <a:spLocks/>
          </p:cNvSpPr>
          <p:nvPr/>
        </p:nvSpPr>
        <p:spPr bwMode="auto">
          <a:xfrm>
            <a:off x="5551488" y="4243313"/>
            <a:ext cx="169862" cy="155575"/>
          </a:xfrm>
          <a:custGeom>
            <a:avLst/>
            <a:gdLst/>
            <a:ahLst/>
            <a:cxnLst>
              <a:cxn ang="0">
                <a:pos x="150" y="31"/>
              </a:cxn>
              <a:cxn ang="0">
                <a:pos x="142" y="34"/>
              </a:cxn>
              <a:cxn ang="0">
                <a:pos x="136" y="34"/>
              </a:cxn>
              <a:cxn ang="0">
                <a:pos x="127" y="33"/>
              </a:cxn>
              <a:cxn ang="0">
                <a:pos x="121" y="25"/>
              </a:cxn>
              <a:cxn ang="0">
                <a:pos x="117" y="17"/>
              </a:cxn>
              <a:cxn ang="0">
                <a:pos x="112" y="13"/>
              </a:cxn>
              <a:cxn ang="0">
                <a:pos x="101" y="7"/>
              </a:cxn>
              <a:cxn ang="0">
                <a:pos x="92" y="4"/>
              </a:cxn>
              <a:cxn ang="0">
                <a:pos x="78" y="6"/>
              </a:cxn>
              <a:cxn ang="0">
                <a:pos x="60" y="3"/>
              </a:cxn>
              <a:cxn ang="0">
                <a:pos x="48" y="3"/>
              </a:cxn>
              <a:cxn ang="0">
                <a:pos x="41" y="4"/>
              </a:cxn>
              <a:cxn ang="0">
                <a:pos x="41" y="10"/>
              </a:cxn>
              <a:cxn ang="0">
                <a:pos x="40" y="25"/>
              </a:cxn>
              <a:cxn ang="0">
                <a:pos x="31" y="32"/>
              </a:cxn>
              <a:cxn ang="0">
                <a:pos x="20" y="43"/>
              </a:cxn>
              <a:cxn ang="0">
                <a:pos x="9" y="62"/>
              </a:cxn>
              <a:cxn ang="0">
                <a:pos x="4" y="70"/>
              </a:cxn>
              <a:cxn ang="0">
                <a:pos x="0" y="76"/>
              </a:cxn>
              <a:cxn ang="0">
                <a:pos x="4" y="87"/>
              </a:cxn>
              <a:cxn ang="0">
                <a:pos x="10" y="90"/>
              </a:cxn>
              <a:cxn ang="0">
                <a:pos x="16" y="94"/>
              </a:cxn>
              <a:cxn ang="0">
                <a:pos x="18" y="104"/>
              </a:cxn>
              <a:cxn ang="0">
                <a:pos x="24" y="114"/>
              </a:cxn>
              <a:cxn ang="0">
                <a:pos x="32" y="121"/>
              </a:cxn>
              <a:cxn ang="0">
                <a:pos x="46" y="119"/>
              </a:cxn>
              <a:cxn ang="0">
                <a:pos x="50" y="110"/>
              </a:cxn>
              <a:cxn ang="0">
                <a:pos x="57" y="109"/>
              </a:cxn>
              <a:cxn ang="0">
                <a:pos x="62" y="117"/>
              </a:cxn>
              <a:cxn ang="0">
                <a:pos x="72" y="130"/>
              </a:cxn>
              <a:cxn ang="0">
                <a:pos x="78" y="134"/>
              </a:cxn>
              <a:cxn ang="0">
                <a:pos x="86" y="140"/>
              </a:cxn>
              <a:cxn ang="0">
                <a:pos x="94" y="134"/>
              </a:cxn>
              <a:cxn ang="0">
                <a:pos x="105" y="129"/>
              </a:cxn>
              <a:cxn ang="0">
                <a:pos x="108" y="122"/>
              </a:cxn>
              <a:cxn ang="0">
                <a:pos x="116" y="119"/>
              </a:cxn>
              <a:cxn ang="0">
                <a:pos x="126" y="111"/>
              </a:cxn>
              <a:cxn ang="0">
                <a:pos x="133" y="114"/>
              </a:cxn>
              <a:cxn ang="0">
                <a:pos x="146" y="122"/>
              </a:cxn>
              <a:cxn ang="0">
                <a:pos x="148" y="111"/>
              </a:cxn>
              <a:cxn ang="0">
                <a:pos x="148" y="100"/>
              </a:cxn>
              <a:cxn ang="0">
                <a:pos x="149" y="92"/>
              </a:cxn>
              <a:cxn ang="0">
                <a:pos x="149" y="85"/>
              </a:cxn>
              <a:cxn ang="0">
                <a:pos x="157" y="86"/>
              </a:cxn>
              <a:cxn ang="0">
                <a:pos x="157" y="78"/>
              </a:cxn>
              <a:cxn ang="0">
                <a:pos x="153" y="71"/>
              </a:cxn>
              <a:cxn ang="0">
                <a:pos x="146" y="68"/>
              </a:cxn>
              <a:cxn ang="0">
                <a:pos x="146" y="59"/>
              </a:cxn>
              <a:cxn ang="0">
                <a:pos x="155" y="50"/>
              </a:cxn>
              <a:cxn ang="0">
                <a:pos x="156" y="43"/>
              </a:cxn>
              <a:cxn ang="0">
                <a:pos x="158" y="38"/>
              </a:cxn>
              <a:cxn ang="0">
                <a:pos x="156" y="22"/>
              </a:cxn>
            </a:cxnLst>
            <a:rect l="0" t="0" r="r" b="b"/>
            <a:pathLst>
              <a:path w="161" h="146">
                <a:moveTo>
                  <a:pt x="156" y="22"/>
                </a:moveTo>
                <a:lnTo>
                  <a:pt x="152" y="28"/>
                </a:lnTo>
                <a:lnTo>
                  <a:pt x="150" y="31"/>
                </a:lnTo>
                <a:lnTo>
                  <a:pt x="149" y="33"/>
                </a:lnTo>
                <a:lnTo>
                  <a:pt x="146" y="34"/>
                </a:lnTo>
                <a:lnTo>
                  <a:pt x="142" y="34"/>
                </a:lnTo>
                <a:lnTo>
                  <a:pt x="140" y="33"/>
                </a:lnTo>
                <a:lnTo>
                  <a:pt x="138" y="33"/>
                </a:lnTo>
                <a:lnTo>
                  <a:pt x="136" y="34"/>
                </a:lnTo>
                <a:lnTo>
                  <a:pt x="132" y="34"/>
                </a:lnTo>
                <a:lnTo>
                  <a:pt x="128" y="33"/>
                </a:lnTo>
                <a:lnTo>
                  <a:pt x="127" y="33"/>
                </a:lnTo>
                <a:lnTo>
                  <a:pt x="124" y="31"/>
                </a:lnTo>
                <a:lnTo>
                  <a:pt x="122" y="28"/>
                </a:lnTo>
                <a:lnTo>
                  <a:pt x="121" y="25"/>
                </a:lnTo>
                <a:lnTo>
                  <a:pt x="121" y="21"/>
                </a:lnTo>
                <a:lnTo>
                  <a:pt x="118" y="20"/>
                </a:lnTo>
                <a:lnTo>
                  <a:pt x="117" y="17"/>
                </a:lnTo>
                <a:lnTo>
                  <a:pt x="116" y="15"/>
                </a:lnTo>
                <a:lnTo>
                  <a:pt x="115" y="14"/>
                </a:lnTo>
                <a:lnTo>
                  <a:pt x="112" y="13"/>
                </a:lnTo>
                <a:lnTo>
                  <a:pt x="110" y="13"/>
                </a:lnTo>
                <a:lnTo>
                  <a:pt x="101" y="11"/>
                </a:lnTo>
                <a:lnTo>
                  <a:pt x="101" y="7"/>
                </a:lnTo>
                <a:lnTo>
                  <a:pt x="100" y="5"/>
                </a:lnTo>
                <a:lnTo>
                  <a:pt x="94" y="5"/>
                </a:lnTo>
                <a:lnTo>
                  <a:pt x="92" y="4"/>
                </a:lnTo>
                <a:lnTo>
                  <a:pt x="88" y="5"/>
                </a:lnTo>
                <a:lnTo>
                  <a:pt x="83" y="8"/>
                </a:lnTo>
                <a:lnTo>
                  <a:pt x="78" y="6"/>
                </a:lnTo>
                <a:lnTo>
                  <a:pt x="72" y="5"/>
                </a:lnTo>
                <a:lnTo>
                  <a:pt x="68" y="3"/>
                </a:lnTo>
                <a:lnTo>
                  <a:pt x="60" y="3"/>
                </a:lnTo>
                <a:lnTo>
                  <a:pt x="55" y="4"/>
                </a:lnTo>
                <a:lnTo>
                  <a:pt x="51" y="4"/>
                </a:lnTo>
                <a:lnTo>
                  <a:pt x="48" y="3"/>
                </a:lnTo>
                <a:lnTo>
                  <a:pt x="44" y="1"/>
                </a:lnTo>
                <a:lnTo>
                  <a:pt x="41" y="0"/>
                </a:lnTo>
                <a:lnTo>
                  <a:pt x="41" y="4"/>
                </a:lnTo>
                <a:lnTo>
                  <a:pt x="42" y="6"/>
                </a:lnTo>
                <a:lnTo>
                  <a:pt x="42" y="8"/>
                </a:lnTo>
                <a:lnTo>
                  <a:pt x="41" y="10"/>
                </a:lnTo>
                <a:lnTo>
                  <a:pt x="41" y="14"/>
                </a:lnTo>
                <a:lnTo>
                  <a:pt x="40" y="17"/>
                </a:lnTo>
                <a:lnTo>
                  <a:pt x="40" y="25"/>
                </a:lnTo>
                <a:lnTo>
                  <a:pt x="38" y="27"/>
                </a:lnTo>
                <a:lnTo>
                  <a:pt x="35" y="27"/>
                </a:lnTo>
                <a:lnTo>
                  <a:pt x="31" y="32"/>
                </a:lnTo>
                <a:lnTo>
                  <a:pt x="30" y="34"/>
                </a:lnTo>
                <a:lnTo>
                  <a:pt x="22" y="40"/>
                </a:lnTo>
                <a:lnTo>
                  <a:pt x="20" y="43"/>
                </a:lnTo>
                <a:lnTo>
                  <a:pt x="20" y="45"/>
                </a:lnTo>
                <a:lnTo>
                  <a:pt x="9" y="58"/>
                </a:lnTo>
                <a:lnTo>
                  <a:pt x="9" y="62"/>
                </a:lnTo>
                <a:lnTo>
                  <a:pt x="8" y="66"/>
                </a:lnTo>
                <a:lnTo>
                  <a:pt x="7" y="68"/>
                </a:lnTo>
                <a:lnTo>
                  <a:pt x="4" y="70"/>
                </a:lnTo>
                <a:lnTo>
                  <a:pt x="2" y="72"/>
                </a:lnTo>
                <a:lnTo>
                  <a:pt x="1" y="75"/>
                </a:lnTo>
                <a:lnTo>
                  <a:pt x="0" y="76"/>
                </a:lnTo>
                <a:lnTo>
                  <a:pt x="0" y="78"/>
                </a:lnTo>
                <a:lnTo>
                  <a:pt x="1" y="80"/>
                </a:lnTo>
                <a:lnTo>
                  <a:pt x="4" y="87"/>
                </a:lnTo>
                <a:lnTo>
                  <a:pt x="4" y="90"/>
                </a:lnTo>
                <a:lnTo>
                  <a:pt x="7" y="90"/>
                </a:lnTo>
                <a:lnTo>
                  <a:pt x="10" y="90"/>
                </a:lnTo>
                <a:lnTo>
                  <a:pt x="12" y="90"/>
                </a:lnTo>
                <a:lnTo>
                  <a:pt x="15" y="91"/>
                </a:lnTo>
                <a:lnTo>
                  <a:pt x="16" y="94"/>
                </a:lnTo>
                <a:lnTo>
                  <a:pt x="16" y="98"/>
                </a:lnTo>
                <a:lnTo>
                  <a:pt x="18" y="100"/>
                </a:lnTo>
                <a:lnTo>
                  <a:pt x="18" y="104"/>
                </a:lnTo>
                <a:lnTo>
                  <a:pt x="20" y="106"/>
                </a:lnTo>
                <a:lnTo>
                  <a:pt x="22" y="108"/>
                </a:lnTo>
                <a:lnTo>
                  <a:pt x="24" y="114"/>
                </a:lnTo>
                <a:lnTo>
                  <a:pt x="25" y="117"/>
                </a:lnTo>
                <a:lnTo>
                  <a:pt x="28" y="121"/>
                </a:lnTo>
                <a:lnTo>
                  <a:pt x="32" y="121"/>
                </a:lnTo>
                <a:lnTo>
                  <a:pt x="37" y="121"/>
                </a:lnTo>
                <a:lnTo>
                  <a:pt x="41" y="119"/>
                </a:lnTo>
                <a:lnTo>
                  <a:pt x="46" y="119"/>
                </a:lnTo>
                <a:lnTo>
                  <a:pt x="48" y="115"/>
                </a:lnTo>
                <a:lnTo>
                  <a:pt x="48" y="112"/>
                </a:lnTo>
                <a:lnTo>
                  <a:pt x="50" y="110"/>
                </a:lnTo>
                <a:lnTo>
                  <a:pt x="53" y="107"/>
                </a:lnTo>
                <a:lnTo>
                  <a:pt x="55" y="108"/>
                </a:lnTo>
                <a:lnTo>
                  <a:pt x="57" y="109"/>
                </a:lnTo>
                <a:lnTo>
                  <a:pt x="60" y="111"/>
                </a:lnTo>
                <a:lnTo>
                  <a:pt x="61" y="114"/>
                </a:lnTo>
                <a:lnTo>
                  <a:pt x="62" y="117"/>
                </a:lnTo>
                <a:lnTo>
                  <a:pt x="63" y="119"/>
                </a:lnTo>
                <a:lnTo>
                  <a:pt x="66" y="121"/>
                </a:lnTo>
                <a:lnTo>
                  <a:pt x="72" y="130"/>
                </a:lnTo>
                <a:lnTo>
                  <a:pt x="74" y="131"/>
                </a:lnTo>
                <a:lnTo>
                  <a:pt x="78" y="132"/>
                </a:lnTo>
                <a:lnTo>
                  <a:pt x="78" y="134"/>
                </a:lnTo>
                <a:lnTo>
                  <a:pt x="78" y="138"/>
                </a:lnTo>
                <a:lnTo>
                  <a:pt x="81" y="145"/>
                </a:lnTo>
                <a:lnTo>
                  <a:pt x="86" y="140"/>
                </a:lnTo>
                <a:lnTo>
                  <a:pt x="87" y="138"/>
                </a:lnTo>
                <a:lnTo>
                  <a:pt x="89" y="137"/>
                </a:lnTo>
                <a:lnTo>
                  <a:pt x="94" y="134"/>
                </a:lnTo>
                <a:lnTo>
                  <a:pt x="100" y="134"/>
                </a:lnTo>
                <a:lnTo>
                  <a:pt x="105" y="131"/>
                </a:lnTo>
                <a:lnTo>
                  <a:pt x="105" y="129"/>
                </a:lnTo>
                <a:lnTo>
                  <a:pt x="105" y="126"/>
                </a:lnTo>
                <a:lnTo>
                  <a:pt x="105" y="124"/>
                </a:lnTo>
                <a:lnTo>
                  <a:pt x="108" y="122"/>
                </a:lnTo>
                <a:lnTo>
                  <a:pt x="111" y="121"/>
                </a:lnTo>
                <a:lnTo>
                  <a:pt x="115" y="121"/>
                </a:lnTo>
                <a:lnTo>
                  <a:pt x="116" y="119"/>
                </a:lnTo>
                <a:lnTo>
                  <a:pt x="122" y="116"/>
                </a:lnTo>
                <a:lnTo>
                  <a:pt x="124" y="110"/>
                </a:lnTo>
                <a:lnTo>
                  <a:pt x="126" y="111"/>
                </a:lnTo>
                <a:lnTo>
                  <a:pt x="128" y="112"/>
                </a:lnTo>
                <a:lnTo>
                  <a:pt x="130" y="114"/>
                </a:lnTo>
                <a:lnTo>
                  <a:pt x="133" y="114"/>
                </a:lnTo>
                <a:lnTo>
                  <a:pt x="139" y="119"/>
                </a:lnTo>
                <a:lnTo>
                  <a:pt x="142" y="124"/>
                </a:lnTo>
                <a:lnTo>
                  <a:pt x="146" y="122"/>
                </a:lnTo>
                <a:lnTo>
                  <a:pt x="147" y="120"/>
                </a:lnTo>
                <a:lnTo>
                  <a:pt x="148" y="119"/>
                </a:lnTo>
                <a:lnTo>
                  <a:pt x="148" y="111"/>
                </a:lnTo>
                <a:lnTo>
                  <a:pt x="148" y="108"/>
                </a:lnTo>
                <a:lnTo>
                  <a:pt x="148" y="106"/>
                </a:lnTo>
                <a:lnTo>
                  <a:pt x="148" y="100"/>
                </a:lnTo>
                <a:lnTo>
                  <a:pt x="148" y="97"/>
                </a:lnTo>
                <a:lnTo>
                  <a:pt x="148" y="94"/>
                </a:lnTo>
                <a:lnTo>
                  <a:pt x="149" y="92"/>
                </a:lnTo>
                <a:lnTo>
                  <a:pt x="149" y="90"/>
                </a:lnTo>
                <a:lnTo>
                  <a:pt x="148" y="87"/>
                </a:lnTo>
                <a:lnTo>
                  <a:pt x="149" y="85"/>
                </a:lnTo>
                <a:lnTo>
                  <a:pt x="152" y="86"/>
                </a:lnTo>
                <a:lnTo>
                  <a:pt x="154" y="86"/>
                </a:lnTo>
                <a:lnTo>
                  <a:pt x="157" y="86"/>
                </a:lnTo>
                <a:lnTo>
                  <a:pt x="160" y="84"/>
                </a:lnTo>
                <a:lnTo>
                  <a:pt x="160" y="78"/>
                </a:lnTo>
                <a:lnTo>
                  <a:pt x="157" y="78"/>
                </a:lnTo>
                <a:lnTo>
                  <a:pt x="156" y="75"/>
                </a:lnTo>
                <a:lnTo>
                  <a:pt x="154" y="73"/>
                </a:lnTo>
                <a:lnTo>
                  <a:pt x="153" y="71"/>
                </a:lnTo>
                <a:lnTo>
                  <a:pt x="152" y="70"/>
                </a:lnTo>
                <a:lnTo>
                  <a:pt x="148" y="70"/>
                </a:lnTo>
                <a:lnTo>
                  <a:pt x="146" y="68"/>
                </a:lnTo>
                <a:lnTo>
                  <a:pt x="147" y="64"/>
                </a:lnTo>
                <a:lnTo>
                  <a:pt x="147" y="62"/>
                </a:lnTo>
                <a:lnTo>
                  <a:pt x="146" y="59"/>
                </a:lnTo>
                <a:lnTo>
                  <a:pt x="150" y="54"/>
                </a:lnTo>
                <a:lnTo>
                  <a:pt x="154" y="52"/>
                </a:lnTo>
                <a:lnTo>
                  <a:pt x="155" y="50"/>
                </a:lnTo>
                <a:lnTo>
                  <a:pt x="154" y="47"/>
                </a:lnTo>
                <a:lnTo>
                  <a:pt x="152" y="46"/>
                </a:lnTo>
                <a:lnTo>
                  <a:pt x="156" y="43"/>
                </a:lnTo>
                <a:lnTo>
                  <a:pt x="157" y="42"/>
                </a:lnTo>
                <a:lnTo>
                  <a:pt x="159" y="39"/>
                </a:lnTo>
                <a:lnTo>
                  <a:pt x="158" y="38"/>
                </a:lnTo>
                <a:lnTo>
                  <a:pt x="159" y="34"/>
                </a:lnTo>
                <a:lnTo>
                  <a:pt x="157" y="27"/>
                </a:lnTo>
                <a:lnTo>
                  <a:pt x="156" y="22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750" name="Freeform 176"/>
          <p:cNvSpPr>
            <a:spLocks/>
          </p:cNvSpPr>
          <p:nvPr/>
        </p:nvSpPr>
        <p:spPr bwMode="auto">
          <a:xfrm>
            <a:off x="5637213" y="3886125"/>
            <a:ext cx="442912" cy="593725"/>
          </a:xfrm>
          <a:custGeom>
            <a:avLst/>
            <a:gdLst/>
            <a:ahLst/>
            <a:cxnLst>
              <a:cxn ang="0">
                <a:pos x="164" y="147"/>
              </a:cxn>
              <a:cxn ang="0">
                <a:pos x="141" y="108"/>
              </a:cxn>
              <a:cxn ang="0">
                <a:pos x="169" y="97"/>
              </a:cxn>
              <a:cxn ang="0">
                <a:pos x="202" y="56"/>
              </a:cxn>
              <a:cxn ang="0">
                <a:pos x="217" y="13"/>
              </a:cxn>
              <a:cxn ang="0">
                <a:pos x="243" y="33"/>
              </a:cxn>
              <a:cxn ang="0">
                <a:pos x="279" y="59"/>
              </a:cxn>
              <a:cxn ang="0">
                <a:pos x="247" y="75"/>
              </a:cxn>
              <a:cxn ang="0">
                <a:pos x="241" y="121"/>
              </a:cxn>
              <a:cxn ang="0">
                <a:pos x="265" y="144"/>
              </a:cxn>
              <a:cxn ang="0">
                <a:pos x="288" y="139"/>
              </a:cxn>
              <a:cxn ang="0">
                <a:pos x="312" y="123"/>
              </a:cxn>
              <a:cxn ang="0">
                <a:pos x="353" y="148"/>
              </a:cxn>
              <a:cxn ang="0">
                <a:pos x="335" y="171"/>
              </a:cxn>
              <a:cxn ang="0">
                <a:pos x="309" y="231"/>
              </a:cxn>
              <a:cxn ang="0">
                <a:pos x="304" y="256"/>
              </a:cxn>
              <a:cxn ang="0">
                <a:pos x="321" y="283"/>
              </a:cxn>
              <a:cxn ang="0">
                <a:pos x="358" y="295"/>
              </a:cxn>
              <a:cxn ang="0">
                <a:pos x="373" y="307"/>
              </a:cxn>
              <a:cxn ang="0">
                <a:pos x="345" y="320"/>
              </a:cxn>
              <a:cxn ang="0">
                <a:pos x="323" y="330"/>
              </a:cxn>
              <a:cxn ang="0">
                <a:pos x="324" y="365"/>
              </a:cxn>
              <a:cxn ang="0">
                <a:pos x="305" y="407"/>
              </a:cxn>
              <a:cxn ang="0">
                <a:pos x="343" y="418"/>
              </a:cxn>
              <a:cxn ang="0">
                <a:pos x="353" y="451"/>
              </a:cxn>
              <a:cxn ang="0">
                <a:pos x="389" y="443"/>
              </a:cxn>
              <a:cxn ang="0">
                <a:pos x="418" y="465"/>
              </a:cxn>
              <a:cxn ang="0">
                <a:pos x="365" y="507"/>
              </a:cxn>
              <a:cxn ang="0">
                <a:pos x="316" y="517"/>
              </a:cxn>
              <a:cxn ang="0">
                <a:pos x="289" y="537"/>
              </a:cxn>
              <a:cxn ang="0">
                <a:pos x="269" y="514"/>
              </a:cxn>
              <a:cxn ang="0">
                <a:pos x="251" y="475"/>
              </a:cxn>
              <a:cxn ang="0">
                <a:pos x="215" y="517"/>
              </a:cxn>
              <a:cxn ang="0">
                <a:pos x="211" y="548"/>
              </a:cxn>
              <a:cxn ang="0">
                <a:pos x="169" y="537"/>
              </a:cxn>
              <a:cxn ang="0">
                <a:pos x="140" y="555"/>
              </a:cxn>
              <a:cxn ang="0">
                <a:pos x="121" y="555"/>
              </a:cxn>
              <a:cxn ang="0">
                <a:pos x="46" y="516"/>
              </a:cxn>
              <a:cxn ang="0">
                <a:pos x="17" y="498"/>
              </a:cxn>
              <a:cxn ang="0">
                <a:pos x="24" y="470"/>
              </a:cxn>
              <a:cxn ang="0">
                <a:pos x="43" y="449"/>
              </a:cxn>
              <a:cxn ang="0">
                <a:pos x="67" y="458"/>
              </a:cxn>
              <a:cxn ang="0">
                <a:pos x="67" y="426"/>
              </a:cxn>
              <a:cxn ang="0">
                <a:pos x="73" y="412"/>
              </a:cxn>
              <a:cxn ang="0">
                <a:pos x="73" y="391"/>
              </a:cxn>
              <a:cxn ang="0">
                <a:pos x="76" y="366"/>
              </a:cxn>
              <a:cxn ang="0">
                <a:pos x="73" y="327"/>
              </a:cxn>
              <a:cxn ang="0">
                <a:pos x="75" y="297"/>
              </a:cxn>
              <a:cxn ang="0">
                <a:pos x="98" y="263"/>
              </a:cxn>
              <a:cxn ang="0">
                <a:pos x="130" y="305"/>
              </a:cxn>
              <a:cxn ang="0">
                <a:pos x="167" y="323"/>
              </a:cxn>
              <a:cxn ang="0">
                <a:pos x="201" y="311"/>
              </a:cxn>
              <a:cxn ang="0">
                <a:pos x="216" y="299"/>
              </a:cxn>
              <a:cxn ang="0">
                <a:pos x="251" y="287"/>
              </a:cxn>
              <a:cxn ang="0">
                <a:pos x="229" y="260"/>
              </a:cxn>
              <a:cxn ang="0">
                <a:pos x="198" y="242"/>
              </a:cxn>
              <a:cxn ang="0">
                <a:pos x="167" y="227"/>
              </a:cxn>
            </a:cxnLst>
            <a:rect l="0" t="0" r="r" b="b"/>
            <a:pathLst>
              <a:path w="420" h="563">
                <a:moveTo>
                  <a:pt x="154" y="214"/>
                </a:moveTo>
                <a:lnTo>
                  <a:pt x="153" y="211"/>
                </a:lnTo>
                <a:lnTo>
                  <a:pt x="150" y="204"/>
                </a:lnTo>
                <a:lnTo>
                  <a:pt x="149" y="195"/>
                </a:lnTo>
                <a:lnTo>
                  <a:pt x="151" y="182"/>
                </a:lnTo>
                <a:lnTo>
                  <a:pt x="161" y="169"/>
                </a:lnTo>
                <a:lnTo>
                  <a:pt x="165" y="161"/>
                </a:lnTo>
                <a:lnTo>
                  <a:pt x="164" y="153"/>
                </a:lnTo>
                <a:lnTo>
                  <a:pt x="164" y="147"/>
                </a:lnTo>
                <a:lnTo>
                  <a:pt x="167" y="145"/>
                </a:lnTo>
                <a:lnTo>
                  <a:pt x="169" y="141"/>
                </a:lnTo>
                <a:lnTo>
                  <a:pt x="169" y="133"/>
                </a:lnTo>
                <a:lnTo>
                  <a:pt x="167" y="125"/>
                </a:lnTo>
                <a:lnTo>
                  <a:pt x="153" y="118"/>
                </a:lnTo>
                <a:lnTo>
                  <a:pt x="151" y="115"/>
                </a:lnTo>
                <a:lnTo>
                  <a:pt x="146" y="113"/>
                </a:lnTo>
                <a:lnTo>
                  <a:pt x="142" y="109"/>
                </a:lnTo>
                <a:lnTo>
                  <a:pt x="141" y="108"/>
                </a:lnTo>
                <a:lnTo>
                  <a:pt x="142" y="105"/>
                </a:lnTo>
                <a:lnTo>
                  <a:pt x="146" y="101"/>
                </a:lnTo>
                <a:lnTo>
                  <a:pt x="151" y="101"/>
                </a:lnTo>
                <a:lnTo>
                  <a:pt x="155" y="103"/>
                </a:lnTo>
                <a:lnTo>
                  <a:pt x="157" y="103"/>
                </a:lnTo>
                <a:lnTo>
                  <a:pt x="161" y="104"/>
                </a:lnTo>
                <a:lnTo>
                  <a:pt x="165" y="102"/>
                </a:lnTo>
                <a:lnTo>
                  <a:pt x="167" y="101"/>
                </a:lnTo>
                <a:lnTo>
                  <a:pt x="169" y="97"/>
                </a:lnTo>
                <a:lnTo>
                  <a:pt x="169" y="92"/>
                </a:lnTo>
                <a:lnTo>
                  <a:pt x="173" y="86"/>
                </a:lnTo>
                <a:lnTo>
                  <a:pt x="178" y="80"/>
                </a:lnTo>
                <a:lnTo>
                  <a:pt x="193" y="71"/>
                </a:lnTo>
                <a:lnTo>
                  <a:pt x="194" y="69"/>
                </a:lnTo>
                <a:lnTo>
                  <a:pt x="197" y="66"/>
                </a:lnTo>
                <a:lnTo>
                  <a:pt x="201" y="61"/>
                </a:lnTo>
                <a:lnTo>
                  <a:pt x="201" y="57"/>
                </a:lnTo>
                <a:lnTo>
                  <a:pt x="202" y="56"/>
                </a:lnTo>
                <a:lnTo>
                  <a:pt x="199" y="51"/>
                </a:lnTo>
                <a:lnTo>
                  <a:pt x="197" y="50"/>
                </a:lnTo>
                <a:lnTo>
                  <a:pt x="207" y="31"/>
                </a:lnTo>
                <a:lnTo>
                  <a:pt x="200" y="26"/>
                </a:lnTo>
                <a:lnTo>
                  <a:pt x="198" y="20"/>
                </a:lnTo>
                <a:lnTo>
                  <a:pt x="202" y="19"/>
                </a:lnTo>
                <a:lnTo>
                  <a:pt x="208" y="19"/>
                </a:lnTo>
                <a:lnTo>
                  <a:pt x="213" y="18"/>
                </a:lnTo>
                <a:lnTo>
                  <a:pt x="217" y="13"/>
                </a:lnTo>
                <a:lnTo>
                  <a:pt x="215" y="4"/>
                </a:lnTo>
                <a:lnTo>
                  <a:pt x="217" y="5"/>
                </a:lnTo>
                <a:lnTo>
                  <a:pt x="222" y="3"/>
                </a:lnTo>
                <a:lnTo>
                  <a:pt x="232" y="3"/>
                </a:lnTo>
                <a:lnTo>
                  <a:pt x="235" y="1"/>
                </a:lnTo>
                <a:lnTo>
                  <a:pt x="239" y="0"/>
                </a:lnTo>
                <a:lnTo>
                  <a:pt x="245" y="12"/>
                </a:lnTo>
                <a:lnTo>
                  <a:pt x="241" y="29"/>
                </a:lnTo>
                <a:lnTo>
                  <a:pt x="243" y="33"/>
                </a:lnTo>
                <a:lnTo>
                  <a:pt x="245" y="35"/>
                </a:lnTo>
                <a:lnTo>
                  <a:pt x="250" y="37"/>
                </a:lnTo>
                <a:lnTo>
                  <a:pt x="253" y="44"/>
                </a:lnTo>
                <a:lnTo>
                  <a:pt x="258" y="45"/>
                </a:lnTo>
                <a:lnTo>
                  <a:pt x="263" y="44"/>
                </a:lnTo>
                <a:lnTo>
                  <a:pt x="264" y="45"/>
                </a:lnTo>
                <a:lnTo>
                  <a:pt x="267" y="48"/>
                </a:lnTo>
                <a:lnTo>
                  <a:pt x="277" y="53"/>
                </a:lnTo>
                <a:lnTo>
                  <a:pt x="279" y="59"/>
                </a:lnTo>
                <a:lnTo>
                  <a:pt x="278" y="65"/>
                </a:lnTo>
                <a:lnTo>
                  <a:pt x="273" y="68"/>
                </a:lnTo>
                <a:lnTo>
                  <a:pt x="269" y="70"/>
                </a:lnTo>
                <a:lnTo>
                  <a:pt x="265" y="72"/>
                </a:lnTo>
                <a:lnTo>
                  <a:pt x="259" y="79"/>
                </a:lnTo>
                <a:lnTo>
                  <a:pt x="256" y="77"/>
                </a:lnTo>
                <a:lnTo>
                  <a:pt x="254" y="73"/>
                </a:lnTo>
                <a:lnTo>
                  <a:pt x="251" y="72"/>
                </a:lnTo>
                <a:lnTo>
                  <a:pt x="247" y="75"/>
                </a:lnTo>
                <a:lnTo>
                  <a:pt x="241" y="80"/>
                </a:lnTo>
                <a:lnTo>
                  <a:pt x="242" y="83"/>
                </a:lnTo>
                <a:lnTo>
                  <a:pt x="243" y="91"/>
                </a:lnTo>
                <a:lnTo>
                  <a:pt x="242" y="102"/>
                </a:lnTo>
                <a:lnTo>
                  <a:pt x="242" y="113"/>
                </a:lnTo>
                <a:lnTo>
                  <a:pt x="241" y="115"/>
                </a:lnTo>
                <a:lnTo>
                  <a:pt x="241" y="117"/>
                </a:lnTo>
                <a:lnTo>
                  <a:pt x="240" y="120"/>
                </a:lnTo>
                <a:lnTo>
                  <a:pt x="241" y="121"/>
                </a:lnTo>
                <a:lnTo>
                  <a:pt x="240" y="124"/>
                </a:lnTo>
                <a:lnTo>
                  <a:pt x="240" y="128"/>
                </a:lnTo>
                <a:lnTo>
                  <a:pt x="251" y="135"/>
                </a:lnTo>
                <a:lnTo>
                  <a:pt x="253" y="137"/>
                </a:lnTo>
                <a:lnTo>
                  <a:pt x="256" y="138"/>
                </a:lnTo>
                <a:lnTo>
                  <a:pt x="261" y="138"/>
                </a:lnTo>
                <a:lnTo>
                  <a:pt x="264" y="139"/>
                </a:lnTo>
                <a:lnTo>
                  <a:pt x="264" y="143"/>
                </a:lnTo>
                <a:lnTo>
                  <a:pt x="265" y="144"/>
                </a:lnTo>
                <a:lnTo>
                  <a:pt x="267" y="145"/>
                </a:lnTo>
                <a:lnTo>
                  <a:pt x="267" y="148"/>
                </a:lnTo>
                <a:lnTo>
                  <a:pt x="269" y="151"/>
                </a:lnTo>
                <a:lnTo>
                  <a:pt x="273" y="151"/>
                </a:lnTo>
                <a:lnTo>
                  <a:pt x="279" y="147"/>
                </a:lnTo>
                <a:lnTo>
                  <a:pt x="282" y="144"/>
                </a:lnTo>
                <a:lnTo>
                  <a:pt x="283" y="141"/>
                </a:lnTo>
                <a:lnTo>
                  <a:pt x="286" y="139"/>
                </a:lnTo>
                <a:lnTo>
                  <a:pt x="288" y="139"/>
                </a:lnTo>
                <a:lnTo>
                  <a:pt x="291" y="133"/>
                </a:lnTo>
                <a:lnTo>
                  <a:pt x="293" y="128"/>
                </a:lnTo>
                <a:lnTo>
                  <a:pt x="293" y="124"/>
                </a:lnTo>
                <a:lnTo>
                  <a:pt x="300" y="121"/>
                </a:lnTo>
                <a:lnTo>
                  <a:pt x="301" y="124"/>
                </a:lnTo>
                <a:lnTo>
                  <a:pt x="303" y="123"/>
                </a:lnTo>
                <a:lnTo>
                  <a:pt x="305" y="122"/>
                </a:lnTo>
                <a:lnTo>
                  <a:pt x="308" y="122"/>
                </a:lnTo>
                <a:lnTo>
                  <a:pt x="312" y="123"/>
                </a:lnTo>
                <a:lnTo>
                  <a:pt x="313" y="127"/>
                </a:lnTo>
                <a:lnTo>
                  <a:pt x="318" y="132"/>
                </a:lnTo>
                <a:lnTo>
                  <a:pt x="321" y="133"/>
                </a:lnTo>
                <a:lnTo>
                  <a:pt x="339" y="141"/>
                </a:lnTo>
                <a:lnTo>
                  <a:pt x="345" y="143"/>
                </a:lnTo>
                <a:lnTo>
                  <a:pt x="351" y="143"/>
                </a:lnTo>
                <a:lnTo>
                  <a:pt x="353" y="143"/>
                </a:lnTo>
                <a:lnTo>
                  <a:pt x="354" y="144"/>
                </a:lnTo>
                <a:lnTo>
                  <a:pt x="353" y="148"/>
                </a:lnTo>
                <a:lnTo>
                  <a:pt x="351" y="152"/>
                </a:lnTo>
                <a:lnTo>
                  <a:pt x="349" y="151"/>
                </a:lnTo>
                <a:lnTo>
                  <a:pt x="347" y="152"/>
                </a:lnTo>
                <a:lnTo>
                  <a:pt x="347" y="156"/>
                </a:lnTo>
                <a:lnTo>
                  <a:pt x="344" y="158"/>
                </a:lnTo>
                <a:lnTo>
                  <a:pt x="340" y="161"/>
                </a:lnTo>
                <a:lnTo>
                  <a:pt x="336" y="167"/>
                </a:lnTo>
                <a:lnTo>
                  <a:pt x="337" y="169"/>
                </a:lnTo>
                <a:lnTo>
                  <a:pt x="335" y="171"/>
                </a:lnTo>
                <a:lnTo>
                  <a:pt x="331" y="172"/>
                </a:lnTo>
                <a:lnTo>
                  <a:pt x="328" y="175"/>
                </a:lnTo>
                <a:lnTo>
                  <a:pt x="327" y="177"/>
                </a:lnTo>
                <a:lnTo>
                  <a:pt x="327" y="183"/>
                </a:lnTo>
                <a:lnTo>
                  <a:pt x="325" y="184"/>
                </a:lnTo>
                <a:lnTo>
                  <a:pt x="324" y="187"/>
                </a:lnTo>
                <a:lnTo>
                  <a:pt x="322" y="191"/>
                </a:lnTo>
                <a:lnTo>
                  <a:pt x="318" y="210"/>
                </a:lnTo>
                <a:lnTo>
                  <a:pt x="309" y="231"/>
                </a:lnTo>
                <a:lnTo>
                  <a:pt x="309" y="235"/>
                </a:lnTo>
                <a:lnTo>
                  <a:pt x="310" y="236"/>
                </a:lnTo>
                <a:lnTo>
                  <a:pt x="308" y="238"/>
                </a:lnTo>
                <a:lnTo>
                  <a:pt x="304" y="240"/>
                </a:lnTo>
                <a:lnTo>
                  <a:pt x="303" y="245"/>
                </a:lnTo>
                <a:lnTo>
                  <a:pt x="300" y="247"/>
                </a:lnTo>
                <a:lnTo>
                  <a:pt x="300" y="252"/>
                </a:lnTo>
                <a:lnTo>
                  <a:pt x="301" y="254"/>
                </a:lnTo>
                <a:lnTo>
                  <a:pt x="304" y="256"/>
                </a:lnTo>
                <a:lnTo>
                  <a:pt x="310" y="262"/>
                </a:lnTo>
                <a:lnTo>
                  <a:pt x="310" y="265"/>
                </a:lnTo>
                <a:lnTo>
                  <a:pt x="308" y="268"/>
                </a:lnTo>
                <a:lnTo>
                  <a:pt x="305" y="272"/>
                </a:lnTo>
                <a:lnTo>
                  <a:pt x="305" y="275"/>
                </a:lnTo>
                <a:lnTo>
                  <a:pt x="307" y="277"/>
                </a:lnTo>
                <a:lnTo>
                  <a:pt x="309" y="279"/>
                </a:lnTo>
                <a:lnTo>
                  <a:pt x="320" y="283"/>
                </a:lnTo>
                <a:lnTo>
                  <a:pt x="321" y="283"/>
                </a:lnTo>
                <a:lnTo>
                  <a:pt x="323" y="285"/>
                </a:lnTo>
                <a:lnTo>
                  <a:pt x="325" y="287"/>
                </a:lnTo>
                <a:lnTo>
                  <a:pt x="331" y="289"/>
                </a:lnTo>
                <a:lnTo>
                  <a:pt x="334" y="289"/>
                </a:lnTo>
                <a:lnTo>
                  <a:pt x="337" y="290"/>
                </a:lnTo>
                <a:lnTo>
                  <a:pt x="339" y="289"/>
                </a:lnTo>
                <a:lnTo>
                  <a:pt x="347" y="294"/>
                </a:lnTo>
                <a:lnTo>
                  <a:pt x="356" y="294"/>
                </a:lnTo>
                <a:lnTo>
                  <a:pt x="358" y="295"/>
                </a:lnTo>
                <a:lnTo>
                  <a:pt x="365" y="295"/>
                </a:lnTo>
                <a:lnTo>
                  <a:pt x="367" y="296"/>
                </a:lnTo>
                <a:lnTo>
                  <a:pt x="369" y="296"/>
                </a:lnTo>
                <a:lnTo>
                  <a:pt x="371" y="297"/>
                </a:lnTo>
                <a:lnTo>
                  <a:pt x="373" y="299"/>
                </a:lnTo>
                <a:lnTo>
                  <a:pt x="375" y="300"/>
                </a:lnTo>
                <a:lnTo>
                  <a:pt x="375" y="302"/>
                </a:lnTo>
                <a:lnTo>
                  <a:pt x="374" y="303"/>
                </a:lnTo>
                <a:lnTo>
                  <a:pt x="373" y="307"/>
                </a:lnTo>
                <a:lnTo>
                  <a:pt x="370" y="313"/>
                </a:lnTo>
                <a:lnTo>
                  <a:pt x="367" y="314"/>
                </a:lnTo>
                <a:lnTo>
                  <a:pt x="362" y="317"/>
                </a:lnTo>
                <a:lnTo>
                  <a:pt x="357" y="319"/>
                </a:lnTo>
                <a:lnTo>
                  <a:pt x="355" y="319"/>
                </a:lnTo>
                <a:lnTo>
                  <a:pt x="352" y="320"/>
                </a:lnTo>
                <a:lnTo>
                  <a:pt x="350" y="320"/>
                </a:lnTo>
                <a:lnTo>
                  <a:pt x="347" y="321"/>
                </a:lnTo>
                <a:lnTo>
                  <a:pt x="345" y="320"/>
                </a:lnTo>
                <a:lnTo>
                  <a:pt x="342" y="320"/>
                </a:lnTo>
                <a:lnTo>
                  <a:pt x="339" y="322"/>
                </a:lnTo>
                <a:lnTo>
                  <a:pt x="338" y="324"/>
                </a:lnTo>
                <a:lnTo>
                  <a:pt x="335" y="324"/>
                </a:lnTo>
                <a:lnTo>
                  <a:pt x="334" y="325"/>
                </a:lnTo>
                <a:lnTo>
                  <a:pt x="330" y="325"/>
                </a:lnTo>
                <a:lnTo>
                  <a:pt x="328" y="323"/>
                </a:lnTo>
                <a:lnTo>
                  <a:pt x="325" y="325"/>
                </a:lnTo>
                <a:lnTo>
                  <a:pt x="323" y="330"/>
                </a:lnTo>
                <a:lnTo>
                  <a:pt x="323" y="337"/>
                </a:lnTo>
                <a:lnTo>
                  <a:pt x="324" y="340"/>
                </a:lnTo>
                <a:lnTo>
                  <a:pt x="324" y="342"/>
                </a:lnTo>
                <a:lnTo>
                  <a:pt x="325" y="344"/>
                </a:lnTo>
                <a:lnTo>
                  <a:pt x="324" y="349"/>
                </a:lnTo>
                <a:lnTo>
                  <a:pt x="324" y="353"/>
                </a:lnTo>
                <a:lnTo>
                  <a:pt x="323" y="356"/>
                </a:lnTo>
                <a:lnTo>
                  <a:pt x="323" y="360"/>
                </a:lnTo>
                <a:lnTo>
                  <a:pt x="324" y="365"/>
                </a:lnTo>
                <a:lnTo>
                  <a:pt x="321" y="370"/>
                </a:lnTo>
                <a:lnTo>
                  <a:pt x="318" y="372"/>
                </a:lnTo>
                <a:lnTo>
                  <a:pt x="316" y="375"/>
                </a:lnTo>
                <a:lnTo>
                  <a:pt x="314" y="376"/>
                </a:lnTo>
                <a:lnTo>
                  <a:pt x="310" y="384"/>
                </a:lnTo>
                <a:lnTo>
                  <a:pt x="308" y="385"/>
                </a:lnTo>
                <a:lnTo>
                  <a:pt x="304" y="392"/>
                </a:lnTo>
                <a:lnTo>
                  <a:pt x="305" y="393"/>
                </a:lnTo>
                <a:lnTo>
                  <a:pt x="305" y="407"/>
                </a:lnTo>
                <a:lnTo>
                  <a:pt x="312" y="411"/>
                </a:lnTo>
                <a:lnTo>
                  <a:pt x="313" y="411"/>
                </a:lnTo>
                <a:lnTo>
                  <a:pt x="317" y="412"/>
                </a:lnTo>
                <a:lnTo>
                  <a:pt x="324" y="412"/>
                </a:lnTo>
                <a:lnTo>
                  <a:pt x="327" y="415"/>
                </a:lnTo>
                <a:lnTo>
                  <a:pt x="333" y="415"/>
                </a:lnTo>
                <a:lnTo>
                  <a:pt x="335" y="415"/>
                </a:lnTo>
                <a:lnTo>
                  <a:pt x="338" y="415"/>
                </a:lnTo>
                <a:lnTo>
                  <a:pt x="343" y="418"/>
                </a:lnTo>
                <a:lnTo>
                  <a:pt x="346" y="421"/>
                </a:lnTo>
                <a:lnTo>
                  <a:pt x="346" y="427"/>
                </a:lnTo>
                <a:lnTo>
                  <a:pt x="345" y="431"/>
                </a:lnTo>
                <a:lnTo>
                  <a:pt x="345" y="433"/>
                </a:lnTo>
                <a:lnTo>
                  <a:pt x="349" y="440"/>
                </a:lnTo>
                <a:lnTo>
                  <a:pt x="351" y="442"/>
                </a:lnTo>
                <a:lnTo>
                  <a:pt x="352" y="446"/>
                </a:lnTo>
                <a:lnTo>
                  <a:pt x="353" y="448"/>
                </a:lnTo>
                <a:lnTo>
                  <a:pt x="353" y="451"/>
                </a:lnTo>
                <a:lnTo>
                  <a:pt x="354" y="453"/>
                </a:lnTo>
                <a:lnTo>
                  <a:pt x="365" y="453"/>
                </a:lnTo>
                <a:lnTo>
                  <a:pt x="367" y="450"/>
                </a:lnTo>
                <a:lnTo>
                  <a:pt x="369" y="450"/>
                </a:lnTo>
                <a:lnTo>
                  <a:pt x="370" y="448"/>
                </a:lnTo>
                <a:lnTo>
                  <a:pt x="373" y="449"/>
                </a:lnTo>
                <a:lnTo>
                  <a:pt x="378" y="449"/>
                </a:lnTo>
                <a:lnTo>
                  <a:pt x="385" y="446"/>
                </a:lnTo>
                <a:lnTo>
                  <a:pt x="389" y="443"/>
                </a:lnTo>
                <a:lnTo>
                  <a:pt x="394" y="441"/>
                </a:lnTo>
                <a:lnTo>
                  <a:pt x="399" y="441"/>
                </a:lnTo>
                <a:lnTo>
                  <a:pt x="403" y="444"/>
                </a:lnTo>
                <a:lnTo>
                  <a:pt x="407" y="455"/>
                </a:lnTo>
                <a:lnTo>
                  <a:pt x="409" y="458"/>
                </a:lnTo>
                <a:lnTo>
                  <a:pt x="413" y="460"/>
                </a:lnTo>
                <a:lnTo>
                  <a:pt x="418" y="461"/>
                </a:lnTo>
                <a:lnTo>
                  <a:pt x="419" y="461"/>
                </a:lnTo>
                <a:lnTo>
                  <a:pt x="418" y="465"/>
                </a:lnTo>
                <a:lnTo>
                  <a:pt x="415" y="471"/>
                </a:lnTo>
                <a:lnTo>
                  <a:pt x="415" y="477"/>
                </a:lnTo>
                <a:lnTo>
                  <a:pt x="413" y="481"/>
                </a:lnTo>
                <a:lnTo>
                  <a:pt x="408" y="485"/>
                </a:lnTo>
                <a:lnTo>
                  <a:pt x="403" y="490"/>
                </a:lnTo>
                <a:lnTo>
                  <a:pt x="395" y="496"/>
                </a:lnTo>
                <a:lnTo>
                  <a:pt x="385" y="505"/>
                </a:lnTo>
                <a:lnTo>
                  <a:pt x="383" y="507"/>
                </a:lnTo>
                <a:lnTo>
                  <a:pt x="365" y="507"/>
                </a:lnTo>
                <a:lnTo>
                  <a:pt x="361" y="509"/>
                </a:lnTo>
                <a:lnTo>
                  <a:pt x="359" y="509"/>
                </a:lnTo>
                <a:lnTo>
                  <a:pt x="343" y="514"/>
                </a:lnTo>
                <a:lnTo>
                  <a:pt x="336" y="513"/>
                </a:lnTo>
                <a:lnTo>
                  <a:pt x="331" y="509"/>
                </a:lnTo>
                <a:lnTo>
                  <a:pt x="325" y="507"/>
                </a:lnTo>
                <a:lnTo>
                  <a:pt x="322" y="513"/>
                </a:lnTo>
                <a:lnTo>
                  <a:pt x="321" y="515"/>
                </a:lnTo>
                <a:lnTo>
                  <a:pt x="316" y="517"/>
                </a:lnTo>
                <a:lnTo>
                  <a:pt x="317" y="523"/>
                </a:lnTo>
                <a:lnTo>
                  <a:pt x="311" y="525"/>
                </a:lnTo>
                <a:lnTo>
                  <a:pt x="313" y="539"/>
                </a:lnTo>
                <a:lnTo>
                  <a:pt x="311" y="539"/>
                </a:lnTo>
                <a:lnTo>
                  <a:pt x="305" y="541"/>
                </a:lnTo>
                <a:lnTo>
                  <a:pt x="292" y="544"/>
                </a:lnTo>
                <a:lnTo>
                  <a:pt x="289" y="544"/>
                </a:lnTo>
                <a:lnTo>
                  <a:pt x="287" y="541"/>
                </a:lnTo>
                <a:lnTo>
                  <a:pt x="289" y="537"/>
                </a:lnTo>
                <a:lnTo>
                  <a:pt x="286" y="531"/>
                </a:lnTo>
                <a:lnTo>
                  <a:pt x="289" y="528"/>
                </a:lnTo>
                <a:lnTo>
                  <a:pt x="283" y="521"/>
                </a:lnTo>
                <a:lnTo>
                  <a:pt x="282" y="525"/>
                </a:lnTo>
                <a:lnTo>
                  <a:pt x="282" y="529"/>
                </a:lnTo>
                <a:lnTo>
                  <a:pt x="278" y="530"/>
                </a:lnTo>
                <a:lnTo>
                  <a:pt x="273" y="526"/>
                </a:lnTo>
                <a:lnTo>
                  <a:pt x="272" y="521"/>
                </a:lnTo>
                <a:lnTo>
                  <a:pt x="269" y="514"/>
                </a:lnTo>
                <a:lnTo>
                  <a:pt x="267" y="510"/>
                </a:lnTo>
                <a:lnTo>
                  <a:pt x="266" y="508"/>
                </a:lnTo>
                <a:lnTo>
                  <a:pt x="260" y="504"/>
                </a:lnTo>
                <a:lnTo>
                  <a:pt x="253" y="499"/>
                </a:lnTo>
                <a:lnTo>
                  <a:pt x="254" y="487"/>
                </a:lnTo>
                <a:lnTo>
                  <a:pt x="256" y="482"/>
                </a:lnTo>
                <a:lnTo>
                  <a:pt x="256" y="479"/>
                </a:lnTo>
                <a:lnTo>
                  <a:pt x="255" y="477"/>
                </a:lnTo>
                <a:lnTo>
                  <a:pt x="251" y="475"/>
                </a:lnTo>
                <a:lnTo>
                  <a:pt x="246" y="475"/>
                </a:lnTo>
                <a:lnTo>
                  <a:pt x="232" y="479"/>
                </a:lnTo>
                <a:lnTo>
                  <a:pt x="227" y="487"/>
                </a:lnTo>
                <a:lnTo>
                  <a:pt x="221" y="490"/>
                </a:lnTo>
                <a:lnTo>
                  <a:pt x="219" y="496"/>
                </a:lnTo>
                <a:lnTo>
                  <a:pt x="216" y="501"/>
                </a:lnTo>
                <a:lnTo>
                  <a:pt x="216" y="504"/>
                </a:lnTo>
                <a:lnTo>
                  <a:pt x="211" y="514"/>
                </a:lnTo>
                <a:lnTo>
                  <a:pt x="215" y="517"/>
                </a:lnTo>
                <a:lnTo>
                  <a:pt x="217" y="526"/>
                </a:lnTo>
                <a:lnTo>
                  <a:pt x="221" y="527"/>
                </a:lnTo>
                <a:lnTo>
                  <a:pt x="223" y="528"/>
                </a:lnTo>
                <a:lnTo>
                  <a:pt x="226" y="532"/>
                </a:lnTo>
                <a:lnTo>
                  <a:pt x="227" y="535"/>
                </a:lnTo>
                <a:lnTo>
                  <a:pt x="227" y="539"/>
                </a:lnTo>
                <a:lnTo>
                  <a:pt x="219" y="545"/>
                </a:lnTo>
                <a:lnTo>
                  <a:pt x="217" y="547"/>
                </a:lnTo>
                <a:lnTo>
                  <a:pt x="211" y="548"/>
                </a:lnTo>
                <a:lnTo>
                  <a:pt x="196" y="544"/>
                </a:lnTo>
                <a:lnTo>
                  <a:pt x="195" y="539"/>
                </a:lnTo>
                <a:lnTo>
                  <a:pt x="194" y="537"/>
                </a:lnTo>
                <a:lnTo>
                  <a:pt x="189" y="536"/>
                </a:lnTo>
                <a:lnTo>
                  <a:pt x="187" y="534"/>
                </a:lnTo>
                <a:lnTo>
                  <a:pt x="183" y="537"/>
                </a:lnTo>
                <a:lnTo>
                  <a:pt x="178" y="537"/>
                </a:lnTo>
                <a:lnTo>
                  <a:pt x="173" y="536"/>
                </a:lnTo>
                <a:lnTo>
                  <a:pt x="169" y="537"/>
                </a:lnTo>
                <a:lnTo>
                  <a:pt x="165" y="537"/>
                </a:lnTo>
                <a:lnTo>
                  <a:pt x="160" y="538"/>
                </a:lnTo>
                <a:lnTo>
                  <a:pt x="155" y="537"/>
                </a:lnTo>
                <a:lnTo>
                  <a:pt x="151" y="536"/>
                </a:lnTo>
                <a:lnTo>
                  <a:pt x="149" y="537"/>
                </a:lnTo>
                <a:lnTo>
                  <a:pt x="146" y="542"/>
                </a:lnTo>
                <a:lnTo>
                  <a:pt x="146" y="559"/>
                </a:lnTo>
                <a:lnTo>
                  <a:pt x="143" y="562"/>
                </a:lnTo>
                <a:lnTo>
                  <a:pt x="140" y="555"/>
                </a:lnTo>
                <a:lnTo>
                  <a:pt x="138" y="555"/>
                </a:lnTo>
                <a:lnTo>
                  <a:pt x="138" y="550"/>
                </a:lnTo>
                <a:lnTo>
                  <a:pt x="133" y="547"/>
                </a:lnTo>
                <a:lnTo>
                  <a:pt x="130" y="554"/>
                </a:lnTo>
                <a:lnTo>
                  <a:pt x="129" y="555"/>
                </a:lnTo>
                <a:lnTo>
                  <a:pt x="127" y="556"/>
                </a:lnTo>
                <a:lnTo>
                  <a:pt x="124" y="555"/>
                </a:lnTo>
                <a:lnTo>
                  <a:pt x="124" y="551"/>
                </a:lnTo>
                <a:lnTo>
                  <a:pt x="121" y="555"/>
                </a:lnTo>
                <a:lnTo>
                  <a:pt x="116" y="556"/>
                </a:lnTo>
                <a:lnTo>
                  <a:pt x="111" y="554"/>
                </a:lnTo>
                <a:lnTo>
                  <a:pt x="101" y="544"/>
                </a:lnTo>
                <a:lnTo>
                  <a:pt x="95" y="541"/>
                </a:lnTo>
                <a:lnTo>
                  <a:pt x="78" y="542"/>
                </a:lnTo>
                <a:lnTo>
                  <a:pt x="75" y="539"/>
                </a:lnTo>
                <a:lnTo>
                  <a:pt x="57" y="530"/>
                </a:lnTo>
                <a:lnTo>
                  <a:pt x="55" y="523"/>
                </a:lnTo>
                <a:lnTo>
                  <a:pt x="46" y="516"/>
                </a:lnTo>
                <a:lnTo>
                  <a:pt x="43" y="515"/>
                </a:lnTo>
                <a:lnTo>
                  <a:pt x="35" y="515"/>
                </a:lnTo>
                <a:lnTo>
                  <a:pt x="29" y="510"/>
                </a:lnTo>
                <a:lnTo>
                  <a:pt x="29" y="507"/>
                </a:lnTo>
                <a:lnTo>
                  <a:pt x="28" y="502"/>
                </a:lnTo>
                <a:lnTo>
                  <a:pt x="26" y="500"/>
                </a:lnTo>
                <a:lnTo>
                  <a:pt x="25" y="499"/>
                </a:lnTo>
                <a:lnTo>
                  <a:pt x="21" y="498"/>
                </a:lnTo>
                <a:lnTo>
                  <a:pt x="17" y="498"/>
                </a:lnTo>
                <a:lnTo>
                  <a:pt x="14" y="495"/>
                </a:lnTo>
                <a:lnTo>
                  <a:pt x="12" y="493"/>
                </a:lnTo>
                <a:lnTo>
                  <a:pt x="0" y="484"/>
                </a:lnTo>
                <a:lnTo>
                  <a:pt x="5" y="479"/>
                </a:lnTo>
                <a:lnTo>
                  <a:pt x="6" y="477"/>
                </a:lnTo>
                <a:lnTo>
                  <a:pt x="8" y="476"/>
                </a:lnTo>
                <a:lnTo>
                  <a:pt x="13" y="473"/>
                </a:lnTo>
                <a:lnTo>
                  <a:pt x="19" y="473"/>
                </a:lnTo>
                <a:lnTo>
                  <a:pt x="24" y="470"/>
                </a:lnTo>
                <a:lnTo>
                  <a:pt x="24" y="468"/>
                </a:lnTo>
                <a:lnTo>
                  <a:pt x="24" y="465"/>
                </a:lnTo>
                <a:lnTo>
                  <a:pt x="24" y="463"/>
                </a:lnTo>
                <a:lnTo>
                  <a:pt x="27" y="461"/>
                </a:lnTo>
                <a:lnTo>
                  <a:pt x="30" y="460"/>
                </a:lnTo>
                <a:lnTo>
                  <a:pt x="34" y="460"/>
                </a:lnTo>
                <a:lnTo>
                  <a:pt x="35" y="458"/>
                </a:lnTo>
                <a:lnTo>
                  <a:pt x="41" y="455"/>
                </a:lnTo>
                <a:lnTo>
                  <a:pt x="43" y="449"/>
                </a:lnTo>
                <a:lnTo>
                  <a:pt x="45" y="450"/>
                </a:lnTo>
                <a:lnTo>
                  <a:pt x="47" y="451"/>
                </a:lnTo>
                <a:lnTo>
                  <a:pt x="49" y="453"/>
                </a:lnTo>
                <a:lnTo>
                  <a:pt x="52" y="453"/>
                </a:lnTo>
                <a:lnTo>
                  <a:pt x="58" y="458"/>
                </a:lnTo>
                <a:lnTo>
                  <a:pt x="61" y="463"/>
                </a:lnTo>
                <a:lnTo>
                  <a:pt x="65" y="461"/>
                </a:lnTo>
                <a:lnTo>
                  <a:pt x="66" y="459"/>
                </a:lnTo>
                <a:lnTo>
                  <a:pt x="67" y="458"/>
                </a:lnTo>
                <a:lnTo>
                  <a:pt x="67" y="450"/>
                </a:lnTo>
                <a:lnTo>
                  <a:pt x="67" y="447"/>
                </a:lnTo>
                <a:lnTo>
                  <a:pt x="67" y="445"/>
                </a:lnTo>
                <a:lnTo>
                  <a:pt x="67" y="439"/>
                </a:lnTo>
                <a:lnTo>
                  <a:pt x="67" y="436"/>
                </a:lnTo>
                <a:lnTo>
                  <a:pt x="67" y="433"/>
                </a:lnTo>
                <a:lnTo>
                  <a:pt x="68" y="431"/>
                </a:lnTo>
                <a:lnTo>
                  <a:pt x="68" y="429"/>
                </a:lnTo>
                <a:lnTo>
                  <a:pt x="67" y="426"/>
                </a:lnTo>
                <a:lnTo>
                  <a:pt x="68" y="424"/>
                </a:lnTo>
                <a:lnTo>
                  <a:pt x="71" y="425"/>
                </a:lnTo>
                <a:lnTo>
                  <a:pt x="73" y="425"/>
                </a:lnTo>
                <a:lnTo>
                  <a:pt x="76" y="425"/>
                </a:lnTo>
                <a:lnTo>
                  <a:pt x="79" y="423"/>
                </a:lnTo>
                <a:lnTo>
                  <a:pt x="79" y="417"/>
                </a:lnTo>
                <a:lnTo>
                  <a:pt x="76" y="417"/>
                </a:lnTo>
                <a:lnTo>
                  <a:pt x="75" y="414"/>
                </a:lnTo>
                <a:lnTo>
                  <a:pt x="73" y="412"/>
                </a:lnTo>
                <a:lnTo>
                  <a:pt x="72" y="410"/>
                </a:lnTo>
                <a:lnTo>
                  <a:pt x="71" y="409"/>
                </a:lnTo>
                <a:lnTo>
                  <a:pt x="67" y="409"/>
                </a:lnTo>
                <a:lnTo>
                  <a:pt x="65" y="407"/>
                </a:lnTo>
                <a:lnTo>
                  <a:pt x="66" y="403"/>
                </a:lnTo>
                <a:lnTo>
                  <a:pt x="66" y="401"/>
                </a:lnTo>
                <a:lnTo>
                  <a:pt x="65" y="398"/>
                </a:lnTo>
                <a:lnTo>
                  <a:pt x="69" y="393"/>
                </a:lnTo>
                <a:lnTo>
                  <a:pt x="73" y="391"/>
                </a:lnTo>
                <a:lnTo>
                  <a:pt x="74" y="389"/>
                </a:lnTo>
                <a:lnTo>
                  <a:pt x="73" y="386"/>
                </a:lnTo>
                <a:lnTo>
                  <a:pt x="71" y="385"/>
                </a:lnTo>
                <a:lnTo>
                  <a:pt x="75" y="382"/>
                </a:lnTo>
                <a:lnTo>
                  <a:pt x="76" y="381"/>
                </a:lnTo>
                <a:lnTo>
                  <a:pt x="78" y="378"/>
                </a:lnTo>
                <a:lnTo>
                  <a:pt x="77" y="377"/>
                </a:lnTo>
                <a:lnTo>
                  <a:pt x="78" y="373"/>
                </a:lnTo>
                <a:lnTo>
                  <a:pt x="76" y="366"/>
                </a:lnTo>
                <a:lnTo>
                  <a:pt x="75" y="361"/>
                </a:lnTo>
                <a:lnTo>
                  <a:pt x="75" y="353"/>
                </a:lnTo>
                <a:lnTo>
                  <a:pt x="76" y="350"/>
                </a:lnTo>
                <a:lnTo>
                  <a:pt x="76" y="347"/>
                </a:lnTo>
                <a:lnTo>
                  <a:pt x="76" y="340"/>
                </a:lnTo>
                <a:lnTo>
                  <a:pt x="75" y="338"/>
                </a:lnTo>
                <a:lnTo>
                  <a:pt x="75" y="335"/>
                </a:lnTo>
                <a:lnTo>
                  <a:pt x="73" y="331"/>
                </a:lnTo>
                <a:lnTo>
                  <a:pt x="73" y="327"/>
                </a:lnTo>
                <a:lnTo>
                  <a:pt x="74" y="324"/>
                </a:lnTo>
                <a:lnTo>
                  <a:pt x="74" y="322"/>
                </a:lnTo>
                <a:lnTo>
                  <a:pt x="76" y="317"/>
                </a:lnTo>
                <a:lnTo>
                  <a:pt x="76" y="315"/>
                </a:lnTo>
                <a:lnTo>
                  <a:pt x="77" y="313"/>
                </a:lnTo>
                <a:lnTo>
                  <a:pt x="77" y="309"/>
                </a:lnTo>
                <a:lnTo>
                  <a:pt x="76" y="303"/>
                </a:lnTo>
                <a:lnTo>
                  <a:pt x="75" y="300"/>
                </a:lnTo>
                <a:lnTo>
                  <a:pt x="75" y="297"/>
                </a:lnTo>
                <a:lnTo>
                  <a:pt x="75" y="289"/>
                </a:lnTo>
                <a:lnTo>
                  <a:pt x="73" y="285"/>
                </a:lnTo>
                <a:lnTo>
                  <a:pt x="73" y="280"/>
                </a:lnTo>
                <a:lnTo>
                  <a:pt x="73" y="279"/>
                </a:lnTo>
                <a:lnTo>
                  <a:pt x="71" y="263"/>
                </a:lnTo>
                <a:lnTo>
                  <a:pt x="73" y="265"/>
                </a:lnTo>
                <a:lnTo>
                  <a:pt x="84" y="268"/>
                </a:lnTo>
                <a:lnTo>
                  <a:pt x="94" y="263"/>
                </a:lnTo>
                <a:lnTo>
                  <a:pt x="98" y="263"/>
                </a:lnTo>
                <a:lnTo>
                  <a:pt x="99" y="266"/>
                </a:lnTo>
                <a:lnTo>
                  <a:pt x="103" y="271"/>
                </a:lnTo>
                <a:lnTo>
                  <a:pt x="105" y="272"/>
                </a:lnTo>
                <a:lnTo>
                  <a:pt x="111" y="284"/>
                </a:lnTo>
                <a:lnTo>
                  <a:pt x="115" y="287"/>
                </a:lnTo>
                <a:lnTo>
                  <a:pt x="119" y="291"/>
                </a:lnTo>
                <a:lnTo>
                  <a:pt x="125" y="302"/>
                </a:lnTo>
                <a:lnTo>
                  <a:pt x="127" y="303"/>
                </a:lnTo>
                <a:lnTo>
                  <a:pt x="130" y="305"/>
                </a:lnTo>
                <a:lnTo>
                  <a:pt x="133" y="308"/>
                </a:lnTo>
                <a:lnTo>
                  <a:pt x="135" y="312"/>
                </a:lnTo>
                <a:lnTo>
                  <a:pt x="139" y="313"/>
                </a:lnTo>
                <a:lnTo>
                  <a:pt x="147" y="317"/>
                </a:lnTo>
                <a:lnTo>
                  <a:pt x="153" y="319"/>
                </a:lnTo>
                <a:lnTo>
                  <a:pt x="155" y="320"/>
                </a:lnTo>
                <a:lnTo>
                  <a:pt x="157" y="323"/>
                </a:lnTo>
                <a:lnTo>
                  <a:pt x="161" y="324"/>
                </a:lnTo>
                <a:lnTo>
                  <a:pt x="167" y="323"/>
                </a:lnTo>
                <a:lnTo>
                  <a:pt x="178" y="315"/>
                </a:lnTo>
                <a:lnTo>
                  <a:pt x="179" y="311"/>
                </a:lnTo>
                <a:lnTo>
                  <a:pt x="180" y="309"/>
                </a:lnTo>
                <a:lnTo>
                  <a:pt x="191" y="303"/>
                </a:lnTo>
                <a:lnTo>
                  <a:pt x="193" y="305"/>
                </a:lnTo>
                <a:lnTo>
                  <a:pt x="194" y="308"/>
                </a:lnTo>
                <a:lnTo>
                  <a:pt x="197" y="310"/>
                </a:lnTo>
                <a:lnTo>
                  <a:pt x="199" y="310"/>
                </a:lnTo>
                <a:lnTo>
                  <a:pt x="201" y="311"/>
                </a:lnTo>
                <a:lnTo>
                  <a:pt x="203" y="314"/>
                </a:lnTo>
                <a:lnTo>
                  <a:pt x="205" y="314"/>
                </a:lnTo>
                <a:lnTo>
                  <a:pt x="207" y="313"/>
                </a:lnTo>
                <a:lnTo>
                  <a:pt x="209" y="312"/>
                </a:lnTo>
                <a:lnTo>
                  <a:pt x="210" y="309"/>
                </a:lnTo>
                <a:lnTo>
                  <a:pt x="212" y="305"/>
                </a:lnTo>
                <a:lnTo>
                  <a:pt x="217" y="303"/>
                </a:lnTo>
                <a:lnTo>
                  <a:pt x="216" y="302"/>
                </a:lnTo>
                <a:lnTo>
                  <a:pt x="216" y="299"/>
                </a:lnTo>
                <a:lnTo>
                  <a:pt x="217" y="296"/>
                </a:lnTo>
                <a:lnTo>
                  <a:pt x="221" y="293"/>
                </a:lnTo>
                <a:lnTo>
                  <a:pt x="227" y="291"/>
                </a:lnTo>
                <a:lnTo>
                  <a:pt x="233" y="293"/>
                </a:lnTo>
                <a:lnTo>
                  <a:pt x="238" y="293"/>
                </a:lnTo>
                <a:lnTo>
                  <a:pt x="244" y="294"/>
                </a:lnTo>
                <a:lnTo>
                  <a:pt x="248" y="292"/>
                </a:lnTo>
                <a:lnTo>
                  <a:pt x="249" y="290"/>
                </a:lnTo>
                <a:lnTo>
                  <a:pt x="251" y="287"/>
                </a:lnTo>
                <a:lnTo>
                  <a:pt x="253" y="283"/>
                </a:lnTo>
                <a:lnTo>
                  <a:pt x="253" y="279"/>
                </a:lnTo>
                <a:lnTo>
                  <a:pt x="251" y="276"/>
                </a:lnTo>
                <a:lnTo>
                  <a:pt x="246" y="275"/>
                </a:lnTo>
                <a:lnTo>
                  <a:pt x="241" y="277"/>
                </a:lnTo>
                <a:lnTo>
                  <a:pt x="238" y="275"/>
                </a:lnTo>
                <a:lnTo>
                  <a:pt x="235" y="263"/>
                </a:lnTo>
                <a:lnTo>
                  <a:pt x="233" y="262"/>
                </a:lnTo>
                <a:lnTo>
                  <a:pt x="229" y="260"/>
                </a:lnTo>
                <a:lnTo>
                  <a:pt x="224" y="260"/>
                </a:lnTo>
                <a:lnTo>
                  <a:pt x="211" y="262"/>
                </a:lnTo>
                <a:lnTo>
                  <a:pt x="209" y="261"/>
                </a:lnTo>
                <a:lnTo>
                  <a:pt x="209" y="256"/>
                </a:lnTo>
                <a:lnTo>
                  <a:pt x="207" y="253"/>
                </a:lnTo>
                <a:lnTo>
                  <a:pt x="208" y="249"/>
                </a:lnTo>
                <a:lnTo>
                  <a:pt x="208" y="245"/>
                </a:lnTo>
                <a:lnTo>
                  <a:pt x="205" y="242"/>
                </a:lnTo>
                <a:lnTo>
                  <a:pt x="198" y="242"/>
                </a:lnTo>
                <a:lnTo>
                  <a:pt x="197" y="238"/>
                </a:lnTo>
                <a:lnTo>
                  <a:pt x="194" y="237"/>
                </a:lnTo>
                <a:lnTo>
                  <a:pt x="191" y="233"/>
                </a:lnTo>
                <a:lnTo>
                  <a:pt x="186" y="233"/>
                </a:lnTo>
                <a:lnTo>
                  <a:pt x="178" y="227"/>
                </a:lnTo>
                <a:lnTo>
                  <a:pt x="176" y="227"/>
                </a:lnTo>
                <a:lnTo>
                  <a:pt x="174" y="229"/>
                </a:lnTo>
                <a:lnTo>
                  <a:pt x="169" y="229"/>
                </a:lnTo>
                <a:lnTo>
                  <a:pt x="167" y="227"/>
                </a:lnTo>
                <a:lnTo>
                  <a:pt x="163" y="225"/>
                </a:lnTo>
                <a:lnTo>
                  <a:pt x="156" y="225"/>
                </a:lnTo>
                <a:lnTo>
                  <a:pt x="151" y="223"/>
                </a:lnTo>
                <a:lnTo>
                  <a:pt x="154" y="21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751" name="Freeform 177"/>
          <p:cNvSpPr>
            <a:spLocks/>
          </p:cNvSpPr>
          <p:nvPr/>
        </p:nvSpPr>
        <p:spPr bwMode="auto">
          <a:xfrm>
            <a:off x="7267575" y="3595613"/>
            <a:ext cx="565150" cy="417512"/>
          </a:xfrm>
          <a:custGeom>
            <a:avLst/>
            <a:gdLst/>
            <a:ahLst/>
            <a:cxnLst>
              <a:cxn ang="0">
                <a:pos x="12" y="183"/>
              </a:cxn>
              <a:cxn ang="0">
                <a:pos x="10" y="170"/>
              </a:cxn>
              <a:cxn ang="0">
                <a:pos x="6" y="181"/>
              </a:cxn>
              <a:cxn ang="0">
                <a:pos x="5" y="192"/>
              </a:cxn>
              <a:cxn ang="0">
                <a:pos x="3" y="202"/>
              </a:cxn>
              <a:cxn ang="0">
                <a:pos x="0" y="196"/>
              </a:cxn>
              <a:cxn ang="0">
                <a:pos x="3" y="176"/>
              </a:cxn>
              <a:cxn ang="0">
                <a:pos x="13" y="154"/>
              </a:cxn>
              <a:cxn ang="0">
                <a:pos x="43" y="129"/>
              </a:cxn>
              <a:cxn ang="0">
                <a:pos x="52" y="118"/>
              </a:cxn>
              <a:cxn ang="0">
                <a:pos x="67" y="111"/>
              </a:cxn>
              <a:cxn ang="0">
                <a:pos x="96" y="92"/>
              </a:cxn>
              <a:cxn ang="0">
                <a:pos x="128" y="82"/>
              </a:cxn>
              <a:cxn ang="0">
                <a:pos x="153" y="72"/>
              </a:cxn>
              <a:cxn ang="0">
                <a:pos x="166" y="67"/>
              </a:cxn>
              <a:cxn ang="0">
                <a:pos x="185" y="60"/>
              </a:cxn>
              <a:cxn ang="0">
                <a:pos x="195" y="59"/>
              </a:cxn>
              <a:cxn ang="0">
                <a:pos x="207" y="58"/>
              </a:cxn>
              <a:cxn ang="0">
                <a:pos x="226" y="53"/>
              </a:cxn>
              <a:cxn ang="0">
                <a:pos x="236" y="49"/>
              </a:cxn>
              <a:cxn ang="0">
                <a:pos x="251" y="48"/>
              </a:cxn>
              <a:cxn ang="0">
                <a:pos x="262" y="42"/>
              </a:cxn>
              <a:cxn ang="0">
                <a:pos x="286" y="32"/>
              </a:cxn>
              <a:cxn ang="0">
                <a:pos x="286" y="34"/>
              </a:cxn>
              <a:cxn ang="0">
                <a:pos x="288" y="29"/>
              </a:cxn>
              <a:cxn ang="0">
                <a:pos x="323" y="16"/>
              </a:cxn>
              <a:cxn ang="0">
                <a:pos x="336" y="11"/>
              </a:cxn>
              <a:cxn ang="0">
                <a:pos x="341" y="7"/>
              </a:cxn>
              <a:cxn ang="0">
                <a:pos x="363" y="6"/>
              </a:cxn>
              <a:cxn ang="0">
                <a:pos x="377" y="6"/>
              </a:cxn>
              <a:cxn ang="0">
                <a:pos x="386" y="6"/>
              </a:cxn>
              <a:cxn ang="0">
                <a:pos x="395" y="8"/>
              </a:cxn>
              <a:cxn ang="0">
                <a:pos x="417" y="8"/>
              </a:cxn>
              <a:cxn ang="0">
                <a:pos x="434" y="8"/>
              </a:cxn>
              <a:cxn ang="0">
                <a:pos x="420" y="6"/>
              </a:cxn>
              <a:cxn ang="0">
                <a:pos x="397" y="4"/>
              </a:cxn>
              <a:cxn ang="0">
                <a:pos x="385" y="2"/>
              </a:cxn>
              <a:cxn ang="0">
                <a:pos x="373" y="3"/>
              </a:cxn>
              <a:cxn ang="0">
                <a:pos x="363" y="2"/>
              </a:cxn>
              <a:cxn ang="0">
                <a:pos x="382" y="0"/>
              </a:cxn>
              <a:cxn ang="0">
                <a:pos x="396" y="1"/>
              </a:cxn>
              <a:cxn ang="0">
                <a:pos x="416" y="0"/>
              </a:cxn>
              <a:cxn ang="0">
                <a:pos x="441" y="7"/>
              </a:cxn>
              <a:cxn ang="0">
                <a:pos x="473" y="13"/>
              </a:cxn>
              <a:cxn ang="0">
                <a:pos x="513" y="24"/>
              </a:cxn>
              <a:cxn ang="0">
                <a:pos x="523" y="26"/>
              </a:cxn>
              <a:cxn ang="0">
                <a:pos x="495" y="25"/>
              </a:cxn>
              <a:cxn ang="0">
                <a:pos x="478" y="22"/>
              </a:cxn>
              <a:cxn ang="0">
                <a:pos x="466" y="18"/>
              </a:cxn>
              <a:cxn ang="0">
                <a:pos x="447" y="17"/>
              </a:cxn>
              <a:cxn ang="0">
                <a:pos x="439" y="13"/>
              </a:cxn>
              <a:cxn ang="0">
                <a:pos x="453" y="13"/>
              </a:cxn>
              <a:cxn ang="0">
                <a:pos x="470" y="16"/>
              </a:cxn>
              <a:cxn ang="0">
                <a:pos x="489" y="21"/>
              </a:cxn>
              <a:cxn ang="0">
                <a:pos x="495" y="25"/>
              </a:cxn>
              <a:cxn ang="0">
                <a:pos x="463" y="205"/>
              </a:cxn>
              <a:cxn ang="0">
                <a:pos x="360" y="284"/>
              </a:cxn>
              <a:cxn ang="0">
                <a:pos x="271" y="350"/>
              </a:cxn>
              <a:cxn ang="0">
                <a:pos x="142" y="320"/>
              </a:cxn>
              <a:cxn ang="0">
                <a:pos x="109" y="281"/>
              </a:cxn>
              <a:cxn ang="0">
                <a:pos x="24" y="266"/>
              </a:cxn>
            </a:cxnLst>
            <a:rect l="0" t="0" r="r" b="b"/>
            <a:pathLst>
              <a:path w="536" h="395">
                <a:moveTo>
                  <a:pt x="9" y="193"/>
                </a:moveTo>
                <a:lnTo>
                  <a:pt x="9" y="186"/>
                </a:lnTo>
                <a:lnTo>
                  <a:pt x="12" y="183"/>
                </a:lnTo>
                <a:lnTo>
                  <a:pt x="13" y="178"/>
                </a:lnTo>
                <a:lnTo>
                  <a:pt x="13" y="171"/>
                </a:lnTo>
                <a:lnTo>
                  <a:pt x="10" y="170"/>
                </a:lnTo>
                <a:lnTo>
                  <a:pt x="9" y="172"/>
                </a:lnTo>
                <a:lnTo>
                  <a:pt x="9" y="175"/>
                </a:lnTo>
                <a:lnTo>
                  <a:pt x="6" y="181"/>
                </a:lnTo>
                <a:lnTo>
                  <a:pt x="5" y="186"/>
                </a:lnTo>
                <a:lnTo>
                  <a:pt x="5" y="190"/>
                </a:lnTo>
                <a:lnTo>
                  <a:pt x="5" y="192"/>
                </a:lnTo>
                <a:lnTo>
                  <a:pt x="5" y="194"/>
                </a:lnTo>
                <a:lnTo>
                  <a:pt x="5" y="196"/>
                </a:lnTo>
                <a:lnTo>
                  <a:pt x="3" y="202"/>
                </a:lnTo>
                <a:lnTo>
                  <a:pt x="1" y="204"/>
                </a:lnTo>
                <a:lnTo>
                  <a:pt x="0" y="202"/>
                </a:lnTo>
                <a:lnTo>
                  <a:pt x="0" y="196"/>
                </a:lnTo>
                <a:lnTo>
                  <a:pt x="1" y="193"/>
                </a:lnTo>
                <a:lnTo>
                  <a:pt x="1" y="182"/>
                </a:lnTo>
                <a:lnTo>
                  <a:pt x="3" y="176"/>
                </a:lnTo>
                <a:lnTo>
                  <a:pt x="9" y="163"/>
                </a:lnTo>
                <a:lnTo>
                  <a:pt x="10" y="159"/>
                </a:lnTo>
                <a:lnTo>
                  <a:pt x="13" y="154"/>
                </a:lnTo>
                <a:lnTo>
                  <a:pt x="23" y="148"/>
                </a:lnTo>
                <a:lnTo>
                  <a:pt x="36" y="134"/>
                </a:lnTo>
                <a:lnTo>
                  <a:pt x="43" y="129"/>
                </a:lnTo>
                <a:lnTo>
                  <a:pt x="46" y="126"/>
                </a:lnTo>
                <a:lnTo>
                  <a:pt x="49" y="124"/>
                </a:lnTo>
                <a:lnTo>
                  <a:pt x="52" y="118"/>
                </a:lnTo>
                <a:lnTo>
                  <a:pt x="61" y="115"/>
                </a:lnTo>
                <a:lnTo>
                  <a:pt x="64" y="112"/>
                </a:lnTo>
                <a:lnTo>
                  <a:pt x="67" y="111"/>
                </a:lnTo>
                <a:lnTo>
                  <a:pt x="70" y="110"/>
                </a:lnTo>
                <a:lnTo>
                  <a:pt x="79" y="102"/>
                </a:lnTo>
                <a:lnTo>
                  <a:pt x="96" y="92"/>
                </a:lnTo>
                <a:lnTo>
                  <a:pt x="105" y="87"/>
                </a:lnTo>
                <a:lnTo>
                  <a:pt x="109" y="86"/>
                </a:lnTo>
                <a:lnTo>
                  <a:pt x="128" y="82"/>
                </a:lnTo>
                <a:lnTo>
                  <a:pt x="145" y="73"/>
                </a:lnTo>
                <a:lnTo>
                  <a:pt x="148" y="72"/>
                </a:lnTo>
                <a:lnTo>
                  <a:pt x="153" y="72"/>
                </a:lnTo>
                <a:lnTo>
                  <a:pt x="160" y="70"/>
                </a:lnTo>
                <a:lnTo>
                  <a:pt x="163" y="68"/>
                </a:lnTo>
                <a:lnTo>
                  <a:pt x="166" y="67"/>
                </a:lnTo>
                <a:lnTo>
                  <a:pt x="176" y="63"/>
                </a:lnTo>
                <a:lnTo>
                  <a:pt x="178" y="63"/>
                </a:lnTo>
                <a:lnTo>
                  <a:pt x="185" y="60"/>
                </a:lnTo>
                <a:lnTo>
                  <a:pt x="190" y="60"/>
                </a:lnTo>
                <a:lnTo>
                  <a:pt x="192" y="59"/>
                </a:lnTo>
                <a:lnTo>
                  <a:pt x="195" y="59"/>
                </a:lnTo>
                <a:lnTo>
                  <a:pt x="198" y="59"/>
                </a:lnTo>
                <a:lnTo>
                  <a:pt x="201" y="59"/>
                </a:lnTo>
                <a:lnTo>
                  <a:pt x="207" y="58"/>
                </a:lnTo>
                <a:lnTo>
                  <a:pt x="211" y="56"/>
                </a:lnTo>
                <a:lnTo>
                  <a:pt x="214" y="56"/>
                </a:lnTo>
                <a:lnTo>
                  <a:pt x="226" y="53"/>
                </a:lnTo>
                <a:lnTo>
                  <a:pt x="229" y="51"/>
                </a:lnTo>
                <a:lnTo>
                  <a:pt x="234" y="51"/>
                </a:lnTo>
                <a:lnTo>
                  <a:pt x="236" y="49"/>
                </a:lnTo>
                <a:lnTo>
                  <a:pt x="243" y="49"/>
                </a:lnTo>
                <a:lnTo>
                  <a:pt x="248" y="48"/>
                </a:lnTo>
                <a:lnTo>
                  <a:pt x="251" y="48"/>
                </a:lnTo>
                <a:lnTo>
                  <a:pt x="255" y="46"/>
                </a:lnTo>
                <a:lnTo>
                  <a:pt x="257" y="44"/>
                </a:lnTo>
                <a:lnTo>
                  <a:pt x="262" y="42"/>
                </a:lnTo>
                <a:lnTo>
                  <a:pt x="273" y="39"/>
                </a:lnTo>
                <a:lnTo>
                  <a:pt x="282" y="34"/>
                </a:lnTo>
                <a:lnTo>
                  <a:pt x="286" y="32"/>
                </a:lnTo>
                <a:lnTo>
                  <a:pt x="282" y="35"/>
                </a:lnTo>
                <a:lnTo>
                  <a:pt x="283" y="37"/>
                </a:lnTo>
                <a:lnTo>
                  <a:pt x="286" y="34"/>
                </a:lnTo>
                <a:lnTo>
                  <a:pt x="290" y="33"/>
                </a:lnTo>
                <a:lnTo>
                  <a:pt x="290" y="31"/>
                </a:lnTo>
                <a:lnTo>
                  <a:pt x="288" y="29"/>
                </a:lnTo>
                <a:lnTo>
                  <a:pt x="295" y="29"/>
                </a:lnTo>
                <a:lnTo>
                  <a:pt x="318" y="18"/>
                </a:lnTo>
                <a:lnTo>
                  <a:pt x="323" y="16"/>
                </a:lnTo>
                <a:lnTo>
                  <a:pt x="329" y="14"/>
                </a:lnTo>
                <a:lnTo>
                  <a:pt x="330" y="14"/>
                </a:lnTo>
                <a:lnTo>
                  <a:pt x="336" y="11"/>
                </a:lnTo>
                <a:lnTo>
                  <a:pt x="338" y="10"/>
                </a:lnTo>
                <a:lnTo>
                  <a:pt x="340" y="10"/>
                </a:lnTo>
                <a:lnTo>
                  <a:pt x="341" y="7"/>
                </a:lnTo>
                <a:lnTo>
                  <a:pt x="344" y="9"/>
                </a:lnTo>
                <a:lnTo>
                  <a:pt x="347" y="10"/>
                </a:lnTo>
                <a:lnTo>
                  <a:pt x="363" y="6"/>
                </a:lnTo>
                <a:lnTo>
                  <a:pt x="371" y="6"/>
                </a:lnTo>
                <a:lnTo>
                  <a:pt x="373" y="6"/>
                </a:lnTo>
                <a:lnTo>
                  <a:pt x="377" y="6"/>
                </a:lnTo>
                <a:lnTo>
                  <a:pt x="379" y="6"/>
                </a:lnTo>
                <a:lnTo>
                  <a:pt x="383" y="6"/>
                </a:lnTo>
                <a:lnTo>
                  <a:pt x="386" y="6"/>
                </a:lnTo>
                <a:lnTo>
                  <a:pt x="389" y="6"/>
                </a:lnTo>
                <a:lnTo>
                  <a:pt x="393" y="6"/>
                </a:lnTo>
                <a:lnTo>
                  <a:pt x="395" y="8"/>
                </a:lnTo>
                <a:lnTo>
                  <a:pt x="399" y="8"/>
                </a:lnTo>
                <a:lnTo>
                  <a:pt x="415" y="10"/>
                </a:lnTo>
                <a:lnTo>
                  <a:pt x="417" y="8"/>
                </a:lnTo>
                <a:lnTo>
                  <a:pt x="433" y="11"/>
                </a:lnTo>
                <a:lnTo>
                  <a:pt x="435" y="11"/>
                </a:lnTo>
                <a:lnTo>
                  <a:pt x="434" y="8"/>
                </a:lnTo>
                <a:lnTo>
                  <a:pt x="430" y="8"/>
                </a:lnTo>
                <a:lnTo>
                  <a:pt x="424" y="6"/>
                </a:lnTo>
                <a:lnTo>
                  <a:pt x="420" y="6"/>
                </a:lnTo>
                <a:lnTo>
                  <a:pt x="409" y="2"/>
                </a:lnTo>
                <a:lnTo>
                  <a:pt x="401" y="4"/>
                </a:lnTo>
                <a:lnTo>
                  <a:pt x="397" y="4"/>
                </a:lnTo>
                <a:lnTo>
                  <a:pt x="393" y="3"/>
                </a:lnTo>
                <a:lnTo>
                  <a:pt x="388" y="3"/>
                </a:lnTo>
                <a:lnTo>
                  <a:pt x="385" y="2"/>
                </a:lnTo>
                <a:lnTo>
                  <a:pt x="378" y="2"/>
                </a:lnTo>
                <a:lnTo>
                  <a:pt x="375" y="3"/>
                </a:lnTo>
                <a:lnTo>
                  <a:pt x="373" y="3"/>
                </a:lnTo>
                <a:lnTo>
                  <a:pt x="371" y="4"/>
                </a:lnTo>
                <a:lnTo>
                  <a:pt x="363" y="4"/>
                </a:lnTo>
                <a:lnTo>
                  <a:pt x="363" y="2"/>
                </a:lnTo>
                <a:lnTo>
                  <a:pt x="367" y="2"/>
                </a:lnTo>
                <a:lnTo>
                  <a:pt x="374" y="0"/>
                </a:lnTo>
                <a:lnTo>
                  <a:pt x="382" y="0"/>
                </a:lnTo>
                <a:lnTo>
                  <a:pt x="385" y="0"/>
                </a:lnTo>
                <a:lnTo>
                  <a:pt x="392" y="1"/>
                </a:lnTo>
                <a:lnTo>
                  <a:pt x="396" y="1"/>
                </a:lnTo>
                <a:lnTo>
                  <a:pt x="409" y="0"/>
                </a:lnTo>
                <a:lnTo>
                  <a:pt x="412" y="1"/>
                </a:lnTo>
                <a:lnTo>
                  <a:pt x="416" y="0"/>
                </a:lnTo>
                <a:lnTo>
                  <a:pt x="425" y="1"/>
                </a:lnTo>
                <a:lnTo>
                  <a:pt x="427" y="2"/>
                </a:lnTo>
                <a:lnTo>
                  <a:pt x="441" y="7"/>
                </a:lnTo>
                <a:lnTo>
                  <a:pt x="448" y="7"/>
                </a:lnTo>
                <a:lnTo>
                  <a:pt x="469" y="13"/>
                </a:lnTo>
                <a:lnTo>
                  <a:pt x="473" y="13"/>
                </a:lnTo>
                <a:lnTo>
                  <a:pt x="501" y="20"/>
                </a:lnTo>
                <a:lnTo>
                  <a:pt x="504" y="20"/>
                </a:lnTo>
                <a:lnTo>
                  <a:pt x="513" y="24"/>
                </a:lnTo>
                <a:lnTo>
                  <a:pt x="515" y="26"/>
                </a:lnTo>
                <a:lnTo>
                  <a:pt x="519" y="26"/>
                </a:lnTo>
                <a:lnTo>
                  <a:pt x="523" y="26"/>
                </a:lnTo>
                <a:lnTo>
                  <a:pt x="525" y="27"/>
                </a:lnTo>
                <a:lnTo>
                  <a:pt x="527" y="26"/>
                </a:lnTo>
                <a:lnTo>
                  <a:pt x="495" y="25"/>
                </a:lnTo>
                <a:lnTo>
                  <a:pt x="490" y="25"/>
                </a:lnTo>
                <a:lnTo>
                  <a:pt x="481" y="23"/>
                </a:lnTo>
                <a:lnTo>
                  <a:pt x="478" y="22"/>
                </a:lnTo>
                <a:lnTo>
                  <a:pt x="471" y="19"/>
                </a:lnTo>
                <a:lnTo>
                  <a:pt x="467" y="19"/>
                </a:lnTo>
                <a:lnTo>
                  <a:pt x="466" y="18"/>
                </a:lnTo>
                <a:lnTo>
                  <a:pt x="461" y="18"/>
                </a:lnTo>
                <a:lnTo>
                  <a:pt x="457" y="19"/>
                </a:lnTo>
                <a:lnTo>
                  <a:pt x="447" y="17"/>
                </a:lnTo>
                <a:lnTo>
                  <a:pt x="446" y="16"/>
                </a:lnTo>
                <a:lnTo>
                  <a:pt x="443" y="16"/>
                </a:lnTo>
                <a:lnTo>
                  <a:pt x="439" y="13"/>
                </a:lnTo>
                <a:lnTo>
                  <a:pt x="440" y="11"/>
                </a:lnTo>
                <a:lnTo>
                  <a:pt x="443" y="13"/>
                </a:lnTo>
                <a:lnTo>
                  <a:pt x="453" y="13"/>
                </a:lnTo>
                <a:lnTo>
                  <a:pt x="457" y="14"/>
                </a:lnTo>
                <a:lnTo>
                  <a:pt x="464" y="14"/>
                </a:lnTo>
                <a:lnTo>
                  <a:pt x="470" y="16"/>
                </a:lnTo>
                <a:lnTo>
                  <a:pt x="471" y="17"/>
                </a:lnTo>
                <a:lnTo>
                  <a:pt x="486" y="21"/>
                </a:lnTo>
                <a:lnTo>
                  <a:pt x="489" y="21"/>
                </a:lnTo>
                <a:lnTo>
                  <a:pt x="491" y="22"/>
                </a:lnTo>
                <a:lnTo>
                  <a:pt x="494" y="24"/>
                </a:lnTo>
                <a:lnTo>
                  <a:pt x="495" y="25"/>
                </a:lnTo>
                <a:lnTo>
                  <a:pt x="527" y="26"/>
                </a:lnTo>
                <a:lnTo>
                  <a:pt x="535" y="88"/>
                </a:lnTo>
                <a:lnTo>
                  <a:pt x="463" y="205"/>
                </a:lnTo>
                <a:lnTo>
                  <a:pt x="367" y="280"/>
                </a:lnTo>
                <a:lnTo>
                  <a:pt x="362" y="283"/>
                </a:lnTo>
                <a:lnTo>
                  <a:pt x="360" y="284"/>
                </a:lnTo>
                <a:lnTo>
                  <a:pt x="328" y="310"/>
                </a:lnTo>
                <a:lnTo>
                  <a:pt x="289" y="339"/>
                </a:lnTo>
                <a:lnTo>
                  <a:pt x="271" y="350"/>
                </a:lnTo>
                <a:lnTo>
                  <a:pt x="264" y="356"/>
                </a:lnTo>
                <a:lnTo>
                  <a:pt x="213" y="394"/>
                </a:lnTo>
                <a:lnTo>
                  <a:pt x="142" y="320"/>
                </a:lnTo>
                <a:lnTo>
                  <a:pt x="136" y="312"/>
                </a:lnTo>
                <a:lnTo>
                  <a:pt x="131" y="308"/>
                </a:lnTo>
                <a:lnTo>
                  <a:pt x="109" y="281"/>
                </a:lnTo>
                <a:lnTo>
                  <a:pt x="80" y="250"/>
                </a:lnTo>
                <a:lnTo>
                  <a:pt x="73" y="263"/>
                </a:lnTo>
                <a:lnTo>
                  <a:pt x="24" y="266"/>
                </a:lnTo>
                <a:lnTo>
                  <a:pt x="17" y="191"/>
                </a:lnTo>
                <a:lnTo>
                  <a:pt x="9" y="193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752" name="Freeform 178"/>
          <p:cNvSpPr>
            <a:spLocks/>
          </p:cNvSpPr>
          <p:nvPr/>
        </p:nvSpPr>
        <p:spPr bwMode="auto">
          <a:xfrm>
            <a:off x="6913563" y="3797225"/>
            <a:ext cx="660400" cy="611188"/>
          </a:xfrm>
          <a:custGeom>
            <a:avLst/>
            <a:gdLst/>
            <a:ahLst/>
            <a:cxnLst>
              <a:cxn ang="0">
                <a:pos x="311" y="277"/>
              </a:cxn>
              <a:cxn ang="0">
                <a:pos x="316" y="227"/>
              </a:cxn>
              <a:cxn ang="0">
                <a:pos x="334" y="188"/>
              </a:cxn>
              <a:cxn ang="0">
                <a:pos x="342" y="146"/>
              </a:cxn>
              <a:cxn ang="0">
                <a:pos x="341" y="115"/>
              </a:cxn>
              <a:cxn ang="0">
                <a:pos x="335" y="69"/>
              </a:cxn>
              <a:cxn ang="0">
                <a:pos x="336" y="29"/>
              </a:cxn>
              <a:cxn ang="0">
                <a:pos x="342" y="7"/>
              </a:cxn>
              <a:cxn ang="0">
                <a:pos x="466" y="117"/>
              </a:cxn>
              <a:cxn ang="0">
                <a:pos x="590" y="275"/>
              </a:cxn>
              <a:cxn ang="0">
                <a:pos x="293" y="578"/>
              </a:cxn>
              <a:cxn ang="0">
                <a:pos x="240" y="549"/>
              </a:cxn>
              <a:cxn ang="0">
                <a:pos x="192" y="529"/>
              </a:cxn>
              <a:cxn ang="0">
                <a:pos x="171" y="530"/>
              </a:cxn>
              <a:cxn ang="0">
                <a:pos x="166" y="558"/>
              </a:cxn>
              <a:cxn ang="0">
                <a:pos x="122" y="567"/>
              </a:cxn>
              <a:cxn ang="0">
                <a:pos x="90" y="545"/>
              </a:cxn>
              <a:cxn ang="0">
                <a:pos x="58" y="467"/>
              </a:cxn>
              <a:cxn ang="0">
                <a:pos x="13" y="463"/>
              </a:cxn>
              <a:cxn ang="0">
                <a:pos x="2" y="448"/>
              </a:cxn>
              <a:cxn ang="0">
                <a:pos x="14" y="423"/>
              </a:cxn>
              <a:cxn ang="0">
                <a:pos x="49" y="419"/>
              </a:cxn>
              <a:cxn ang="0">
                <a:pos x="80" y="416"/>
              </a:cxn>
              <a:cxn ang="0">
                <a:pos x="106" y="444"/>
              </a:cxn>
              <a:cxn ang="0">
                <a:pos x="90" y="442"/>
              </a:cxn>
              <a:cxn ang="0">
                <a:pos x="72" y="435"/>
              </a:cxn>
              <a:cxn ang="0">
                <a:pos x="62" y="436"/>
              </a:cxn>
              <a:cxn ang="0">
                <a:pos x="42" y="440"/>
              </a:cxn>
              <a:cxn ang="0">
                <a:pos x="42" y="456"/>
              </a:cxn>
              <a:cxn ang="0">
                <a:pos x="58" y="445"/>
              </a:cxn>
              <a:cxn ang="0">
                <a:pos x="54" y="459"/>
              </a:cxn>
              <a:cxn ang="0">
                <a:pos x="66" y="456"/>
              </a:cxn>
              <a:cxn ang="0">
                <a:pos x="76" y="460"/>
              </a:cxn>
              <a:cxn ang="0">
                <a:pos x="87" y="457"/>
              </a:cxn>
              <a:cxn ang="0">
                <a:pos x="72" y="444"/>
              </a:cxn>
              <a:cxn ang="0">
                <a:pos x="88" y="448"/>
              </a:cxn>
              <a:cxn ang="0">
                <a:pos x="101" y="460"/>
              </a:cxn>
              <a:cxn ang="0">
                <a:pos x="124" y="461"/>
              </a:cxn>
              <a:cxn ang="0">
                <a:pos x="115" y="477"/>
              </a:cxn>
              <a:cxn ang="0">
                <a:pos x="122" y="482"/>
              </a:cxn>
              <a:cxn ang="0">
                <a:pos x="125" y="487"/>
              </a:cxn>
              <a:cxn ang="0">
                <a:pos x="133" y="467"/>
              </a:cxn>
              <a:cxn ang="0">
                <a:pos x="138" y="465"/>
              </a:cxn>
              <a:cxn ang="0">
                <a:pos x="152" y="463"/>
              </a:cxn>
              <a:cxn ang="0">
                <a:pos x="179" y="461"/>
              </a:cxn>
              <a:cxn ang="0">
                <a:pos x="182" y="461"/>
              </a:cxn>
              <a:cxn ang="0">
                <a:pos x="192" y="444"/>
              </a:cxn>
              <a:cxn ang="0">
                <a:pos x="223" y="425"/>
              </a:cxn>
              <a:cxn ang="0">
                <a:pos x="235" y="424"/>
              </a:cxn>
              <a:cxn ang="0">
                <a:pos x="249" y="426"/>
              </a:cxn>
              <a:cxn ang="0">
                <a:pos x="235" y="416"/>
              </a:cxn>
              <a:cxn ang="0">
                <a:pos x="230" y="408"/>
              </a:cxn>
              <a:cxn ang="0">
                <a:pos x="220" y="393"/>
              </a:cxn>
              <a:cxn ang="0">
                <a:pos x="207" y="394"/>
              </a:cxn>
              <a:cxn ang="0">
                <a:pos x="208" y="380"/>
              </a:cxn>
              <a:cxn ang="0">
                <a:pos x="201" y="380"/>
              </a:cxn>
              <a:cxn ang="0">
                <a:pos x="188" y="391"/>
              </a:cxn>
              <a:cxn ang="0">
                <a:pos x="190" y="376"/>
              </a:cxn>
              <a:cxn ang="0">
                <a:pos x="290" y="308"/>
              </a:cxn>
            </a:cxnLst>
            <a:rect l="0" t="0" r="r" b="b"/>
            <a:pathLst>
              <a:path w="626" h="579">
                <a:moveTo>
                  <a:pt x="302" y="297"/>
                </a:moveTo>
                <a:lnTo>
                  <a:pt x="305" y="286"/>
                </a:lnTo>
                <a:lnTo>
                  <a:pt x="308" y="285"/>
                </a:lnTo>
                <a:lnTo>
                  <a:pt x="308" y="283"/>
                </a:lnTo>
                <a:lnTo>
                  <a:pt x="310" y="280"/>
                </a:lnTo>
                <a:lnTo>
                  <a:pt x="313" y="278"/>
                </a:lnTo>
                <a:lnTo>
                  <a:pt x="311" y="277"/>
                </a:lnTo>
                <a:lnTo>
                  <a:pt x="314" y="269"/>
                </a:lnTo>
                <a:lnTo>
                  <a:pt x="314" y="264"/>
                </a:lnTo>
                <a:lnTo>
                  <a:pt x="314" y="246"/>
                </a:lnTo>
                <a:lnTo>
                  <a:pt x="314" y="242"/>
                </a:lnTo>
                <a:lnTo>
                  <a:pt x="315" y="239"/>
                </a:lnTo>
                <a:lnTo>
                  <a:pt x="314" y="237"/>
                </a:lnTo>
                <a:lnTo>
                  <a:pt x="316" y="227"/>
                </a:lnTo>
                <a:lnTo>
                  <a:pt x="316" y="222"/>
                </a:lnTo>
                <a:lnTo>
                  <a:pt x="314" y="220"/>
                </a:lnTo>
                <a:lnTo>
                  <a:pt x="313" y="213"/>
                </a:lnTo>
                <a:lnTo>
                  <a:pt x="318" y="199"/>
                </a:lnTo>
                <a:lnTo>
                  <a:pt x="326" y="191"/>
                </a:lnTo>
                <a:lnTo>
                  <a:pt x="330" y="189"/>
                </a:lnTo>
                <a:lnTo>
                  <a:pt x="334" y="188"/>
                </a:lnTo>
                <a:lnTo>
                  <a:pt x="341" y="183"/>
                </a:lnTo>
                <a:lnTo>
                  <a:pt x="347" y="174"/>
                </a:lnTo>
                <a:lnTo>
                  <a:pt x="348" y="168"/>
                </a:lnTo>
                <a:lnTo>
                  <a:pt x="347" y="167"/>
                </a:lnTo>
                <a:lnTo>
                  <a:pt x="345" y="162"/>
                </a:lnTo>
                <a:lnTo>
                  <a:pt x="344" y="150"/>
                </a:lnTo>
                <a:lnTo>
                  <a:pt x="342" y="146"/>
                </a:lnTo>
                <a:lnTo>
                  <a:pt x="340" y="144"/>
                </a:lnTo>
                <a:lnTo>
                  <a:pt x="342" y="142"/>
                </a:lnTo>
                <a:lnTo>
                  <a:pt x="342" y="137"/>
                </a:lnTo>
                <a:lnTo>
                  <a:pt x="341" y="131"/>
                </a:lnTo>
                <a:lnTo>
                  <a:pt x="343" y="120"/>
                </a:lnTo>
                <a:lnTo>
                  <a:pt x="341" y="119"/>
                </a:lnTo>
                <a:lnTo>
                  <a:pt x="341" y="115"/>
                </a:lnTo>
                <a:lnTo>
                  <a:pt x="344" y="99"/>
                </a:lnTo>
                <a:lnTo>
                  <a:pt x="345" y="97"/>
                </a:lnTo>
                <a:lnTo>
                  <a:pt x="345" y="94"/>
                </a:lnTo>
                <a:lnTo>
                  <a:pt x="340" y="82"/>
                </a:lnTo>
                <a:lnTo>
                  <a:pt x="338" y="76"/>
                </a:lnTo>
                <a:lnTo>
                  <a:pt x="337" y="72"/>
                </a:lnTo>
                <a:lnTo>
                  <a:pt x="335" y="69"/>
                </a:lnTo>
                <a:lnTo>
                  <a:pt x="335" y="65"/>
                </a:lnTo>
                <a:lnTo>
                  <a:pt x="338" y="49"/>
                </a:lnTo>
                <a:lnTo>
                  <a:pt x="338" y="43"/>
                </a:lnTo>
                <a:lnTo>
                  <a:pt x="340" y="39"/>
                </a:lnTo>
                <a:lnTo>
                  <a:pt x="336" y="34"/>
                </a:lnTo>
                <a:lnTo>
                  <a:pt x="336" y="32"/>
                </a:lnTo>
                <a:lnTo>
                  <a:pt x="336" y="29"/>
                </a:lnTo>
                <a:lnTo>
                  <a:pt x="336" y="27"/>
                </a:lnTo>
                <a:lnTo>
                  <a:pt x="336" y="25"/>
                </a:lnTo>
                <a:lnTo>
                  <a:pt x="336" y="23"/>
                </a:lnTo>
                <a:lnTo>
                  <a:pt x="337" y="20"/>
                </a:lnTo>
                <a:lnTo>
                  <a:pt x="340" y="13"/>
                </a:lnTo>
                <a:lnTo>
                  <a:pt x="341" y="11"/>
                </a:lnTo>
                <a:lnTo>
                  <a:pt x="342" y="7"/>
                </a:lnTo>
                <a:lnTo>
                  <a:pt x="344" y="2"/>
                </a:lnTo>
                <a:lnTo>
                  <a:pt x="352" y="0"/>
                </a:lnTo>
                <a:lnTo>
                  <a:pt x="359" y="75"/>
                </a:lnTo>
                <a:lnTo>
                  <a:pt x="408" y="72"/>
                </a:lnTo>
                <a:lnTo>
                  <a:pt x="415" y="59"/>
                </a:lnTo>
                <a:lnTo>
                  <a:pt x="444" y="90"/>
                </a:lnTo>
                <a:lnTo>
                  <a:pt x="466" y="117"/>
                </a:lnTo>
                <a:lnTo>
                  <a:pt x="471" y="121"/>
                </a:lnTo>
                <a:lnTo>
                  <a:pt x="477" y="129"/>
                </a:lnTo>
                <a:lnTo>
                  <a:pt x="548" y="203"/>
                </a:lnTo>
                <a:lnTo>
                  <a:pt x="554" y="215"/>
                </a:lnTo>
                <a:lnTo>
                  <a:pt x="571" y="238"/>
                </a:lnTo>
                <a:lnTo>
                  <a:pt x="582" y="255"/>
                </a:lnTo>
                <a:lnTo>
                  <a:pt x="590" y="275"/>
                </a:lnTo>
                <a:lnTo>
                  <a:pt x="598" y="299"/>
                </a:lnTo>
                <a:lnTo>
                  <a:pt x="604" y="324"/>
                </a:lnTo>
                <a:lnTo>
                  <a:pt x="625" y="527"/>
                </a:lnTo>
                <a:lnTo>
                  <a:pt x="624" y="527"/>
                </a:lnTo>
                <a:lnTo>
                  <a:pt x="624" y="578"/>
                </a:lnTo>
                <a:lnTo>
                  <a:pt x="408" y="578"/>
                </a:lnTo>
                <a:lnTo>
                  <a:pt x="293" y="578"/>
                </a:lnTo>
                <a:lnTo>
                  <a:pt x="292" y="578"/>
                </a:lnTo>
                <a:lnTo>
                  <a:pt x="290" y="554"/>
                </a:lnTo>
                <a:lnTo>
                  <a:pt x="288" y="551"/>
                </a:lnTo>
                <a:lnTo>
                  <a:pt x="286" y="553"/>
                </a:lnTo>
                <a:lnTo>
                  <a:pt x="282" y="554"/>
                </a:lnTo>
                <a:lnTo>
                  <a:pt x="264" y="554"/>
                </a:lnTo>
                <a:lnTo>
                  <a:pt x="240" y="549"/>
                </a:lnTo>
                <a:lnTo>
                  <a:pt x="216" y="533"/>
                </a:lnTo>
                <a:lnTo>
                  <a:pt x="214" y="532"/>
                </a:lnTo>
                <a:lnTo>
                  <a:pt x="212" y="534"/>
                </a:lnTo>
                <a:lnTo>
                  <a:pt x="207" y="533"/>
                </a:lnTo>
                <a:lnTo>
                  <a:pt x="204" y="530"/>
                </a:lnTo>
                <a:lnTo>
                  <a:pt x="195" y="528"/>
                </a:lnTo>
                <a:lnTo>
                  <a:pt x="192" y="529"/>
                </a:lnTo>
                <a:lnTo>
                  <a:pt x="190" y="530"/>
                </a:lnTo>
                <a:lnTo>
                  <a:pt x="184" y="530"/>
                </a:lnTo>
                <a:lnTo>
                  <a:pt x="181" y="529"/>
                </a:lnTo>
                <a:lnTo>
                  <a:pt x="176" y="530"/>
                </a:lnTo>
                <a:lnTo>
                  <a:pt x="175" y="529"/>
                </a:lnTo>
                <a:lnTo>
                  <a:pt x="172" y="529"/>
                </a:lnTo>
                <a:lnTo>
                  <a:pt x="171" y="530"/>
                </a:lnTo>
                <a:lnTo>
                  <a:pt x="171" y="537"/>
                </a:lnTo>
                <a:lnTo>
                  <a:pt x="168" y="539"/>
                </a:lnTo>
                <a:lnTo>
                  <a:pt x="166" y="542"/>
                </a:lnTo>
                <a:lnTo>
                  <a:pt x="166" y="544"/>
                </a:lnTo>
                <a:lnTo>
                  <a:pt x="168" y="545"/>
                </a:lnTo>
                <a:lnTo>
                  <a:pt x="168" y="548"/>
                </a:lnTo>
                <a:lnTo>
                  <a:pt x="166" y="558"/>
                </a:lnTo>
                <a:lnTo>
                  <a:pt x="167" y="561"/>
                </a:lnTo>
                <a:lnTo>
                  <a:pt x="168" y="567"/>
                </a:lnTo>
                <a:lnTo>
                  <a:pt x="164" y="567"/>
                </a:lnTo>
                <a:lnTo>
                  <a:pt x="160" y="566"/>
                </a:lnTo>
                <a:lnTo>
                  <a:pt x="128" y="567"/>
                </a:lnTo>
                <a:lnTo>
                  <a:pt x="123" y="568"/>
                </a:lnTo>
                <a:lnTo>
                  <a:pt x="122" y="567"/>
                </a:lnTo>
                <a:lnTo>
                  <a:pt x="120" y="565"/>
                </a:lnTo>
                <a:lnTo>
                  <a:pt x="118" y="562"/>
                </a:lnTo>
                <a:lnTo>
                  <a:pt x="105" y="553"/>
                </a:lnTo>
                <a:lnTo>
                  <a:pt x="103" y="548"/>
                </a:lnTo>
                <a:lnTo>
                  <a:pt x="99" y="546"/>
                </a:lnTo>
                <a:lnTo>
                  <a:pt x="93" y="546"/>
                </a:lnTo>
                <a:lnTo>
                  <a:pt x="90" y="545"/>
                </a:lnTo>
                <a:lnTo>
                  <a:pt x="85" y="540"/>
                </a:lnTo>
                <a:lnTo>
                  <a:pt x="79" y="541"/>
                </a:lnTo>
                <a:lnTo>
                  <a:pt x="74" y="539"/>
                </a:lnTo>
                <a:lnTo>
                  <a:pt x="70" y="529"/>
                </a:lnTo>
                <a:lnTo>
                  <a:pt x="65" y="529"/>
                </a:lnTo>
                <a:lnTo>
                  <a:pt x="62" y="521"/>
                </a:lnTo>
                <a:lnTo>
                  <a:pt x="58" y="467"/>
                </a:lnTo>
                <a:lnTo>
                  <a:pt x="47" y="467"/>
                </a:lnTo>
                <a:lnTo>
                  <a:pt x="41" y="469"/>
                </a:lnTo>
                <a:lnTo>
                  <a:pt x="32" y="469"/>
                </a:lnTo>
                <a:lnTo>
                  <a:pt x="26" y="467"/>
                </a:lnTo>
                <a:lnTo>
                  <a:pt x="24" y="467"/>
                </a:lnTo>
                <a:lnTo>
                  <a:pt x="19" y="464"/>
                </a:lnTo>
                <a:lnTo>
                  <a:pt x="13" y="463"/>
                </a:lnTo>
                <a:lnTo>
                  <a:pt x="10" y="461"/>
                </a:lnTo>
                <a:lnTo>
                  <a:pt x="6" y="461"/>
                </a:lnTo>
                <a:lnTo>
                  <a:pt x="6" y="458"/>
                </a:lnTo>
                <a:lnTo>
                  <a:pt x="5" y="455"/>
                </a:lnTo>
                <a:lnTo>
                  <a:pt x="5" y="452"/>
                </a:lnTo>
                <a:lnTo>
                  <a:pt x="4" y="450"/>
                </a:lnTo>
                <a:lnTo>
                  <a:pt x="2" y="448"/>
                </a:lnTo>
                <a:lnTo>
                  <a:pt x="3" y="446"/>
                </a:lnTo>
                <a:lnTo>
                  <a:pt x="4" y="440"/>
                </a:lnTo>
                <a:lnTo>
                  <a:pt x="1" y="433"/>
                </a:lnTo>
                <a:lnTo>
                  <a:pt x="0" y="428"/>
                </a:lnTo>
                <a:lnTo>
                  <a:pt x="4" y="426"/>
                </a:lnTo>
                <a:lnTo>
                  <a:pt x="7" y="426"/>
                </a:lnTo>
                <a:lnTo>
                  <a:pt x="14" y="423"/>
                </a:lnTo>
                <a:lnTo>
                  <a:pt x="22" y="421"/>
                </a:lnTo>
                <a:lnTo>
                  <a:pt x="31" y="420"/>
                </a:lnTo>
                <a:lnTo>
                  <a:pt x="33" y="421"/>
                </a:lnTo>
                <a:lnTo>
                  <a:pt x="36" y="422"/>
                </a:lnTo>
                <a:lnTo>
                  <a:pt x="39" y="421"/>
                </a:lnTo>
                <a:lnTo>
                  <a:pt x="45" y="419"/>
                </a:lnTo>
                <a:lnTo>
                  <a:pt x="49" y="419"/>
                </a:lnTo>
                <a:lnTo>
                  <a:pt x="52" y="420"/>
                </a:lnTo>
                <a:lnTo>
                  <a:pt x="58" y="418"/>
                </a:lnTo>
                <a:lnTo>
                  <a:pt x="62" y="418"/>
                </a:lnTo>
                <a:lnTo>
                  <a:pt x="66" y="417"/>
                </a:lnTo>
                <a:lnTo>
                  <a:pt x="70" y="417"/>
                </a:lnTo>
                <a:lnTo>
                  <a:pt x="74" y="416"/>
                </a:lnTo>
                <a:lnTo>
                  <a:pt x="80" y="416"/>
                </a:lnTo>
                <a:lnTo>
                  <a:pt x="94" y="419"/>
                </a:lnTo>
                <a:lnTo>
                  <a:pt x="98" y="426"/>
                </a:lnTo>
                <a:lnTo>
                  <a:pt x="101" y="429"/>
                </a:lnTo>
                <a:lnTo>
                  <a:pt x="102" y="433"/>
                </a:lnTo>
                <a:lnTo>
                  <a:pt x="108" y="435"/>
                </a:lnTo>
                <a:lnTo>
                  <a:pt x="108" y="443"/>
                </a:lnTo>
                <a:lnTo>
                  <a:pt x="106" y="444"/>
                </a:lnTo>
                <a:lnTo>
                  <a:pt x="105" y="445"/>
                </a:lnTo>
                <a:lnTo>
                  <a:pt x="103" y="444"/>
                </a:lnTo>
                <a:lnTo>
                  <a:pt x="101" y="440"/>
                </a:lnTo>
                <a:lnTo>
                  <a:pt x="99" y="436"/>
                </a:lnTo>
                <a:lnTo>
                  <a:pt x="96" y="437"/>
                </a:lnTo>
                <a:lnTo>
                  <a:pt x="92" y="440"/>
                </a:lnTo>
                <a:lnTo>
                  <a:pt x="90" y="442"/>
                </a:lnTo>
                <a:lnTo>
                  <a:pt x="88" y="441"/>
                </a:lnTo>
                <a:lnTo>
                  <a:pt x="84" y="443"/>
                </a:lnTo>
                <a:lnTo>
                  <a:pt x="82" y="436"/>
                </a:lnTo>
                <a:lnTo>
                  <a:pt x="79" y="434"/>
                </a:lnTo>
                <a:lnTo>
                  <a:pt x="76" y="433"/>
                </a:lnTo>
                <a:lnTo>
                  <a:pt x="73" y="433"/>
                </a:lnTo>
                <a:lnTo>
                  <a:pt x="72" y="435"/>
                </a:lnTo>
                <a:lnTo>
                  <a:pt x="70" y="437"/>
                </a:lnTo>
                <a:lnTo>
                  <a:pt x="69" y="437"/>
                </a:lnTo>
                <a:lnTo>
                  <a:pt x="68" y="439"/>
                </a:lnTo>
                <a:lnTo>
                  <a:pt x="66" y="440"/>
                </a:lnTo>
                <a:lnTo>
                  <a:pt x="64" y="439"/>
                </a:lnTo>
                <a:lnTo>
                  <a:pt x="61" y="437"/>
                </a:lnTo>
                <a:lnTo>
                  <a:pt x="62" y="436"/>
                </a:lnTo>
                <a:lnTo>
                  <a:pt x="59" y="436"/>
                </a:lnTo>
                <a:lnTo>
                  <a:pt x="58" y="434"/>
                </a:lnTo>
                <a:lnTo>
                  <a:pt x="54" y="433"/>
                </a:lnTo>
                <a:lnTo>
                  <a:pt x="50" y="436"/>
                </a:lnTo>
                <a:lnTo>
                  <a:pt x="49" y="439"/>
                </a:lnTo>
                <a:lnTo>
                  <a:pt x="45" y="441"/>
                </a:lnTo>
                <a:lnTo>
                  <a:pt x="42" y="440"/>
                </a:lnTo>
                <a:lnTo>
                  <a:pt x="34" y="442"/>
                </a:lnTo>
                <a:lnTo>
                  <a:pt x="29" y="444"/>
                </a:lnTo>
                <a:lnTo>
                  <a:pt x="29" y="448"/>
                </a:lnTo>
                <a:lnTo>
                  <a:pt x="28" y="451"/>
                </a:lnTo>
                <a:lnTo>
                  <a:pt x="37" y="456"/>
                </a:lnTo>
                <a:lnTo>
                  <a:pt x="39" y="456"/>
                </a:lnTo>
                <a:lnTo>
                  <a:pt x="42" y="456"/>
                </a:lnTo>
                <a:lnTo>
                  <a:pt x="45" y="454"/>
                </a:lnTo>
                <a:lnTo>
                  <a:pt x="49" y="453"/>
                </a:lnTo>
                <a:lnTo>
                  <a:pt x="52" y="451"/>
                </a:lnTo>
                <a:lnTo>
                  <a:pt x="54" y="450"/>
                </a:lnTo>
                <a:lnTo>
                  <a:pt x="55" y="448"/>
                </a:lnTo>
                <a:lnTo>
                  <a:pt x="56" y="447"/>
                </a:lnTo>
                <a:lnTo>
                  <a:pt x="58" y="445"/>
                </a:lnTo>
                <a:lnTo>
                  <a:pt x="61" y="446"/>
                </a:lnTo>
                <a:lnTo>
                  <a:pt x="61" y="448"/>
                </a:lnTo>
                <a:lnTo>
                  <a:pt x="58" y="449"/>
                </a:lnTo>
                <a:lnTo>
                  <a:pt x="57" y="451"/>
                </a:lnTo>
                <a:lnTo>
                  <a:pt x="58" y="453"/>
                </a:lnTo>
                <a:lnTo>
                  <a:pt x="55" y="456"/>
                </a:lnTo>
                <a:lnTo>
                  <a:pt x="54" y="459"/>
                </a:lnTo>
                <a:lnTo>
                  <a:pt x="55" y="461"/>
                </a:lnTo>
                <a:lnTo>
                  <a:pt x="58" y="461"/>
                </a:lnTo>
                <a:lnTo>
                  <a:pt x="59" y="458"/>
                </a:lnTo>
                <a:lnTo>
                  <a:pt x="61" y="453"/>
                </a:lnTo>
                <a:lnTo>
                  <a:pt x="63" y="450"/>
                </a:lnTo>
                <a:lnTo>
                  <a:pt x="65" y="453"/>
                </a:lnTo>
                <a:lnTo>
                  <a:pt x="66" y="456"/>
                </a:lnTo>
                <a:lnTo>
                  <a:pt x="66" y="458"/>
                </a:lnTo>
                <a:lnTo>
                  <a:pt x="66" y="461"/>
                </a:lnTo>
                <a:lnTo>
                  <a:pt x="67" y="462"/>
                </a:lnTo>
                <a:lnTo>
                  <a:pt x="70" y="463"/>
                </a:lnTo>
                <a:lnTo>
                  <a:pt x="72" y="461"/>
                </a:lnTo>
                <a:lnTo>
                  <a:pt x="74" y="460"/>
                </a:lnTo>
                <a:lnTo>
                  <a:pt x="76" y="460"/>
                </a:lnTo>
                <a:lnTo>
                  <a:pt x="79" y="457"/>
                </a:lnTo>
                <a:lnTo>
                  <a:pt x="85" y="461"/>
                </a:lnTo>
                <a:lnTo>
                  <a:pt x="96" y="461"/>
                </a:lnTo>
                <a:lnTo>
                  <a:pt x="94" y="460"/>
                </a:lnTo>
                <a:lnTo>
                  <a:pt x="92" y="458"/>
                </a:lnTo>
                <a:lnTo>
                  <a:pt x="90" y="457"/>
                </a:lnTo>
                <a:lnTo>
                  <a:pt x="87" y="457"/>
                </a:lnTo>
                <a:lnTo>
                  <a:pt x="84" y="458"/>
                </a:lnTo>
                <a:lnTo>
                  <a:pt x="82" y="457"/>
                </a:lnTo>
                <a:lnTo>
                  <a:pt x="79" y="457"/>
                </a:lnTo>
                <a:lnTo>
                  <a:pt x="78" y="456"/>
                </a:lnTo>
                <a:lnTo>
                  <a:pt x="75" y="454"/>
                </a:lnTo>
                <a:lnTo>
                  <a:pt x="72" y="450"/>
                </a:lnTo>
                <a:lnTo>
                  <a:pt x="72" y="444"/>
                </a:lnTo>
                <a:lnTo>
                  <a:pt x="78" y="448"/>
                </a:lnTo>
                <a:lnTo>
                  <a:pt x="80" y="448"/>
                </a:lnTo>
                <a:lnTo>
                  <a:pt x="82" y="447"/>
                </a:lnTo>
                <a:lnTo>
                  <a:pt x="83" y="450"/>
                </a:lnTo>
                <a:lnTo>
                  <a:pt x="85" y="450"/>
                </a:lnTo>
                <a:lnTo>
                  <a:pt x="87" y="450"/>
                </a:lnTo>
                <a:lnTo>
                  <a:pt x="88" y="448"/>
                </a:lnTo>
                <a:lnTo>
                  <a:pt x="92" y="447"/>
                </a:lnTo>
                <a:lnTo>
                  <a:pt x="91" y="448"/>
                </a:lnTo>
                <a:lnTo>
                  <a:pt x="92" y="450"/>
                </a:lnTo>
                <a:lnTo>
                  <a:pt x="103" y="454"/>
                </a:lnTo>
                <a:lnTo>
                  <a:pt x="102" y="456"/>
                </a:lnTo>
                <a:lnTo>
                  <a:pt x="100" y="458"/>
                </a:lnTo>
                <a:lnTo>
                  <a:pt x="101" y="460"/>
                </a:lnTo>
                <a:lnTo>
                  <a:pt x="104" y="460"/>
                </a:lnTo>
                <a:lnTo>
                  <a:pt x="110" y="457"/>
                </a:lnTo>
                <a:lnTo>
                  <a:pt x="111" y="458"/>
                </a:lnTo>
                <a:lnTo>
                  <a:pt x="113" y="460"/>
                </a:lnTo>
                <a:lnTo>
                  <a:pt x="114" y="460"/>
                </a:lnTo>
                <a:lnTo>
                  <a:pt x="116" y="461"/>
                </a:lnTo>
                <a:lnTo>
                  <a:pt x="124" y="461"/>
                </a:lnTo>
                <a:lnTo>
                  <a:pt x="126" y="463"/>
                </a:lnTo>
                <a:lnTo>
                  <a:pt x="125" y="466"/>
                </a:lnTo>
                <a:lnTo>
                  <a:pt x="125" y="470"/>
                </a:lnTo>
                <a:lnTo>
                  <a:pt x="120" y="470"/>
                </a:lnTo>
                <a:lnTo>
                  <a:pt x="118" y="471"/>
                </a:lnTo>
                <a:lnTo>
                  <a:pt x="116" y="475"/>
                </a:lnTo>
                <a:lnTo>
                  <a:pt x="115" y="477"/>
                </a:lnTo>
                <a:lnTo>
                  <a:pt x="115" y="482"/>
                </a:lnTo>
                <a:lnTo>
                  <a:pt x="115" y="483"/>
                </a:lnTo>
                <a:lnTo>
                  <a:pt x="118" y="485"/>
                </a:lnTo>
                <a:lnTo>
                  <a:pt x="118" y="486"/>
                </a:lnTo>
                <a:lnTo>
                  <a:pt x="120" y="485"/>
                </a:lnTo>
                <a:lnTo>
                  <a:pt x="122" y="483"/>
                </a:lnTo>
                <a:lnTo>
                  <a:pt x="122" y="482"/>
                </a:lnTo>
                <a:lnTo>
                  <a:pt x="119" y="480"/>
                </a:lnTo>
                <a:lnTo>
                  <a:pt x="120" y="478"/>
                </a:lnTo>
                <a:lnTo>
                  <a:pt x="120" y="474"/>
                </a:lnTo>
                <a:lnTo>
                  <a:pt x="122" y="476"/>
                </a:lnTo>
                <a:lnTo>
                  <a:pt x="122" y="479"/>
                </a:lnTo>
                <a:lnTo>
                  <a:pt x="125" y="479"/>
                </a:lnTo>
                <a:lnTo>
                  <a:pt x="125" y="487"/>
                </a:lnTo>
                <a:lnTo>
                  <a:pt x="128" y="485"/>
                </a:lnTo>
                <a:lnTo>
                  <a:pt x="136" y="485"/>
                </a:lnTo>
                <a:lnTo>
                  <a:pt x="136" y="475"/>
                </a:lnTo>
                <a:lnTo>
                  <a:pt x="134" y="473"/>
                </a:lnTo>
                <a:lnTo>
                  <a:pt x="132" y="469"/>
                </a:lnTo>
                <a:lnTo>
                  <a:pt x="130" y="467"/>
                </a:lnTo>
                <a:lnTo>
                  <a:pt x="133" y="467"/>
                </a:lnTo>
                <a:lnTo>
                  <a:pt x="134" y="468"/>
                </a:lnTo>
                <a:lnTo>
                  <a:pt x="136" y="469"/>
                </a:lnTo>
                <a:lnTo>
                  <a:pt x="139" y="471"/>
                </a:lnTo>
                <a:lnTo>
                  <a:pt x="145" y="469"/>
                </a:lnTo>
                <a:lnTo>
                  <a:pt x="143" y="467"/>
                </a:lnTo>
                <a:lnTo>
                  <a:pt x="141" y="465"/>
                </a:lnTo>
                <a:lnTo>
                  <a:pt x="138" y="465"/>
                </a:lnTo>
                <a:lnTo>
                  <a:pt x="136" y="464"/>
                </a:lnTo>
                <a:lnTo>
                  <a:pt x="134" y="463"/>
                </a:lnTo>
                <a:lnTo>
                  <a:pt x="133" y="461"/>
                </a:lnTo>
                <a:lnTo>
                  <a:pt x="138" y="457"/>
                </a:lnTo>
                <a:lnTo>
                  <a:pt x="141" y="460"/>
                </a:lnTo>
                <a:lnTo>
                  <a:pt x="149" y="461"/>
                </a:lnTo>
                <a:lnTo>
                  <a:pt x="152" y="463"/>
                </a:lnTo>
                <a:lnTo>
                  <a:pt x="157" y="463"/>
                </a:lnTo>
                <a:lnTo>
                  <a:pt x="161" y="465"/>
                </a:lnTo>
                <a:lnTo>
                  <a:pt x="167" y="465"/>
                </a:lnTo>
                <a:lnTo>
                  <a:pt x="170" y="466"/>
                </a:lnTo>
                <a:lnTo>
                  <a:pt x="172" y="465"/>
                </a:lnTo>
                <a:lnTo>
                  <a:pt x="176" y="461"/>
                </a:lnTo>
                <a:lnTo>
                  <a:pt x="179" y="461"/>
                </a:lnTo>
                <a:lnTo>
                  <a:pt x="180" y="462"/>
                </a:lnTo>
                <a:lnTo>
                  <a:pt x="180" y="466"/>
                </a:lnTo>
                <a:lnTo>
                  <a:pt x="183" y="465"/>
                </a:lnTo>
                <a:lnTo>
                  <a:pt x="184" y="467"/>
                </a:lnTo>
                <a:lnTo>
                  <a:pt x="186" y="466"/>
                </a:lnTo>
                <a:lnTo>
                  <a:pt x="184" y="461"/>
                </a:lnTo>
                <a:lnTo>
                  <a:pt x="182" y="461"/>
                </a:lnTo>
                <a:lnTo>
                  <a:pt x="178" y="457"/>
                </a:lnTo>
                <a:lnTo>
                  <a:pt x="178" y="456"/>
                </a:lnTo>
                <a:lnTo>
                  <a:pt x="179" y="454"/>
                </a:lnTo>
                <a:lnTo>
                  <a:pt x="178" y="451"/>
                </a:lnTo>
                <a:lnTo>
                  <a:pt x="179" y="450"/>
                </a:lnTo>
                <a:lnTo>
                  <a:pt x="183" y="450"/>
                </a:lnTo>
                <a:lnTo>
                  <a:pt x="192" y="444"/>
                </a:lnTo>
                <a:lnTo>
                  <a:pt x="205" y="440"/>
                </a:lnTo>
                <a:lnTo>
                  <a:pt x="212" y="439"/>
                </a:lnTo>
                <a:lnTo>
                  <a:pt x="221" y="437"/>
                </a:lnTo>
                <a:lnTo>
                  <a:pt x="222" y="431"/>
                </a:lnTo>
                <a:lnTo>
                  <a:pt x="224" y="429"/>
                </a:lnTo>
                <a:lnTo>
                  <a:pt x="222" y="426"/>
                </a:lnTo>
                <a:lnTo>
                  <a:pt x="223" y="425"/>
                </a:lnTo>
                <a:lnTo>
                  <a:pt x="229" y="423"/>
                </a:lnTo>
                <a:lnTo>
                  <a:pt x="231" y="423"/>
                </a:lnTo>
                <a:lnTo>
                  <a:pt x="231" y="428"/>
                </a:lnTo>
                <a:lnTo>
                  <a:pt x="233" y="431"/>
                </a:lnTo>
                <a:lnTo>
                  <a:pt x="234" y="428"/>
                </a:lnTo>
                <a:lnTo>
                  <a:pt x="233" y="425"/>
                </a:lnTo>
                <a:lnTo>
                  <a:pt x="235" y="424"/>
                </a:lnTo>
                <a:lnTo>
                  <a:pt x="236" y="426"/>
                </a:lnTo>
                <a:lnTo>
                  <a:pt x="238" y="428"/>
                </a:lnTo>
                <a:lnTo>
                  <a:pt x="240" y="426"/>
                </a:lnTo>
                <a:lnTo>
                  <a:pt x="241" y="428"/>
                </a:lnTo>
                <a:lnTo>
                  <a:pt x="244" y="428"/>
                </a:lnTo>
                <a:lnTo>
                  <a:pt x="248" y="426"/>
                </a:lnTo>
                <a:lnTo>
                  <a:pt x="249" y="426"/>
                </a:lnTo>
                <a:lnTo>
                  <a:pt x="247" y="425"/>
                </a:lnTo>
                <a:lnTo>
                  <a:pt x="244" y="425"/>
                </a:lnTo>
                <a:lnTo>
                  <a:pt x="243" y="423"/>
                </a:lnTo>
                <a:lnTo>
                  <a:pt x="241" y="422"/>
                </a:lnTo>
                <a:lnTo>
                  <a:pt x="236" y="422"/>
                </a:lnTo>
                <a:lnTo>
                  <a:pt x="236" y="420"/>
                </a:lnTo>
                <a:lnTo>
                  <a:pt x="235" y="416"/>
                </a:lnTo>
                <a:lnTo>
                  <a:pt x="233" y="417"/>
                </a:lnTo>
                <a:lnTo>
                  <a:pt x="230" y="417"/>
                </a:lnTo>
                <a:lnTo>
                  <a:pt x="228" y="419"/>
                </a:lnTo>
                <a:lnTo>
                  <a:pt x="227" y="416"/>
                </a:lnTo>
                <a:lnTo>
                  <a:pt x="228" y="413"/>
                </a:lnTo>
                <a:lnTo>
                  <a:pt x="230" y="411"/>
                </a:lnTo>
                <a:lnTo>
                  <a:pt x="230" y="408"/>
                </a:lnTo>
                <a:lnTo>
                  <a:pt x="230" y="405"/>
                </a:lnTo>
                <a:lnTo>
                  <a:pt x="230" y="404"/>
                </a:lnTo>
                <a:lnTo>
                  <a:pt x="228" y="401"/>
                </a:lnTo>
                <a:lnTo>
                  <a:pt x="230" y="400"/>
                </a:lnTo>
                <a:lnTo>
                  <a:pt x="228" y="399"/>
                </a:lnTo>
                <a:lnTo>
                  <a:pt x="223" y="393"/>
                </a:lnTo>
                <a:lnTo>
                  <a:pt x="220" y="393"/>
                </a:lnTo>
                <a:lnTo>
                  <a:pt x="219" y="396"/>
                </a:lnTo>
                <a:lnTo>
                  <a:pt x="218" y="399"/>
                </a:lnTo>
                <a:lnTo>
                  <a:pt x="216" y="399"/>
                </a:lnTo>
                <a:lnTo>
                  <a:pt x="214" y="398"/>
                </a:lnTo>
                <a:lnTo>
                  <a:pt x="213" y="399"/>
                </a:lnTo>
                <a:lnTo>
                  <a:pt x="210" y="396"/>
                </a:lnTo>
                <a:lnTo>
                  <a:pt x="207" y="394"/>
                </a:lnTo>
                <a:lnTo>
                  <a:pt x="206" y="393"/>
                </a:lnTo>
                <a:lnTo>
                  <a:pt x="204" y="391"/>
                </a:lnTo>
                <a:lnTo>
                  <a:pt x="202" y="391"/>
                </a:lnTo>
                <a:lnTo>
                  <a:pt x="201" y="390"/>
                </a:lnTo>
                <a:lnTo>
                  <a:pt x="204" y="382"/>
                </a:lnTo>
                <a:lnTo>
                  <a:pt x="206" y="381"/>
                </a:lnTo>
                <a:lnTo>
                  <a:pt x="208" y="380"/>
                </a:lnTo>
                <a:lnTo>
                  <a:pt x="209" y="378"/>
                </a:lnTo>
                <a:lnTo>
                  <a:pt x="208" y="375"/>
                </a:lnTo>
                <a:lnTo>
                  <a:pt x="207" y="371"/>
                </a:lnTo>
                <a:lnTo>
                  <a:pt x="206" y="373"/>
                </a:lnTo>
                <a:lnTo>
                  <a:pt x="204" y="375"/>
                </a:lnTo>
                <a:lnTo>
                  <a:pt x="204" y="378"/>
                </a:lnTo>
                <a:lnTo>
                  <a:pt x="201" y="380"/>
                </a:lnTo>
                <a:lnTo>
                  <a:pt x="197" y="380"/>
                </a:lnTo>
                <a:lnTo>
                  <a:pt x="198" y="386"/>
                </a:lnTo>
                <a:lnTo>
                  <a:pt x="192" y="386"/>
                </a:lnTo>
                <a:lnTo>
                  <a:pt x="192" y="387"/>
                </a:lnTo>
                <a:lnTo>
                  <a:pt x="191" y="391"/>
                </a:lnTo>
                <a:lnTo>
                  <a:pt x="189" y="393"/>
                </a:lnTo>
                <a:lnTo>
                  <a:pt x="188" y="391"/>
                </a:lnTo>
                <a:lnTo>
                  <a:pt x="185" y="391"/>
                </a:lnTo>
                <a:lnTo>
                  <a:pt x="182" y="392"/>
                </a:lnTo>
                <a:lnTo>
                  <a:pt x="182" y="389"/>
                </a:lnTo>
                <a:lnTo>
                  <a:pt x="184" y="386"/>
                </a:lnTo>
                <a:lnTo>
                  <a:pt x="185" y="383"/>
                </a:lnTo>
                <a:lnTo>
                  <a:pt x="188" y="380"/>
                </a:lnTo>
                <a:lnTo>
                  <a:pt x="190" y="376"/>
                </a:lnTo>
                <a:lnTo>
                  <a:pt x="195" y="375"/>
                </a:lnTo>
                <a:lnTo>
                  <a:pt x="213" y="363"/>
                </a:lnTo>
                <a:lnTo>
                  <a:pt x="216" y="359"/>
                </a:lnTo>
                <a:lnTo>
                  <a:pt x="228" y="351"/>
                </a:lnTo>
                <a:lnTo>
                  <a:pt x="231" y="347"/>
                </a:lnTo>
                <a:lnTo>
                  <a:pt x="258" y="334"/>
                </a:lnTo>
                <a:lnTo>
                  <a:pt x="290" y="308"/>
                </a:lnTo>
                <a:lnTo>
                  <a:pt x="298" y="300"/>
                </a:lnTo>
                <a:lnTo>
                  <a:pt x="302" y="297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53" name="Freeform 179"/>
          <p:cNvSpPr>
            <a:spLocks/>
          </p:cNvSpPr>
          <p:nvPr/>
        </p:nvSpPr>
        <p:spPr bwMode="auto">
          <a:xfrm>
            <a:off x="6602413" y="4251250"/>
            <a:ext cx="623887" cy="303213"/>
          </a:xfrm>
          <a:custGeom>
            <a:avLst/>
            <a:gdLst/>
            <a:ahLst/>
            <a:cxnLst>
              <a:cxn ang="0">
                <a:pos x="289" y="0"/>
              </a:cxn>
              <a:cxn ang="0">
                <a:pos x="262" y="18"/>
              </a:cxn>
              <a:cxn ang="0">
                <a:pos x="259" y="23"/>
              </a:cxn>
              <a:cxn ang="0">
                <a:pos x="218" y="49"/>
              </a:cxn>
              <a:cxn ang="0">
                <a:pos x="186" y="61"/>
              </a:cxn>
              <a:cxn ang="0">
                <a:pos x="179" y="61"/>
              </a:cxn>
              <a:cxn ang="0">
                <a:pos x="181" y="69"/>
              </a:cxn>
              <a:cxn ang="0">
                <a:pos x="167" y="71"/>
              </a:cxn>
              <a:cxn ang="0">
                <a:pos x="164" y="63"/>
              </a:cxn>
              <a:cxn ang="0">
                <a:pos x="111" y="63"/>
              </a:cxn>
              <a:cxn ang="0">
                <a:pos x="104" y="63"/>
              </a:cxn>
              <a:cxn ang="0">
                <a:pos x="47" y="89"/>
              </a:cxn>
              <a:cxn ang="0">
                <a:pos x="56" y="86"/>
              </a:cxn>
              <a:cxn ang="0">
                <a:pos x="100" y="78"/>
              </a:cxn>
              <a:cxn ang="0">
                <a:pos x="78" y="88"/>
              </a:cxn>
              <a:cxn ang="0">
                <a:pos x="72" y="85"/>
              </a:cxn>
              <a:cxn ang="0">
                <a:pos x="63" y="97"/>
              </a:cxn>
              <a:cxn ang="0">
                <a:pos x="43" y="103"/>
              </a:cxn>
              <a:cxn ang="0">
                <a:pos x="40" y="92"/>
              </a:cxn>
              <a:cxn ang="0">
                <a:pos x="12" y="109"/>
              </a:cxn>
              <a:cxn ang="0">
                <a:pos x="5" y="127"/>
              </a:cxn>
              <a:cxn ang="0">
                <a:pos x="13" y="147"/>
              </a:cxn>
              <a:cxn ang="0">
                <a:pos x="13" y="161"/>
              </a:cxn>
              <a:cxn ang="0">
                <a:pos x="22" y="181"/>
              </a:cxn>
              <a:cxn ang="0">
                <a:pos x="36" y="192"/>
              </a:cxn>
              <a:cxn ang="0">
                <a:pos x="54" y="209"/>
              </a:cxn>
              <a:cxn ang="0">
                <a:pos x="74" y="217"/>
              </a:cxn>
              <a:cxn ang="0">
                <a:pos x="88" y="240"/>
              </a:cxn>
              <a:cxn ang="0">
                <a:pos x="95" y="263"/>
              </a:cxn>
              <a:cxn ang="0">
                <a:pos x="116" y="254"/>
              </a:cxn>
              <a:cxn ang="0">
                <a:pos x="132" y="228"/>
              </a:cxn>
              <a:cxn ang="0">
                <a:pos x="142" y="190"/>
              </a:cxn>
              <a:cxn ang="0">
                <a:pos x="151" y="158"/>
              </a:cxn>
              <a:cxn ang="0">
                <a:pos x="181" y="155"/>
              </a:cxn>
              <a:cxn ang="0">
                <a:pos x="204" y="176"/>
              </a:cxn>
              <a:cxn ang="0">
                <a:pos x="204" y="207"/>
              </a:cxn>
              <a:cxn ang="0">
                <a:pos x="214" y="237"/>
              </a:cxn>
              <a:cxn ang="0">
                <a:pos x="248" y="247"/>
              </a:cxn>
              <a:cxn ang="0">
                <a:pos x="273" y="263"/>
              </a:cxn>
              <a:cxn ang="0">
                <a:pos x="303" y="223"/>
              </a:cxn>
              <a:cxn ang="0">
                <a:pos x="352" y="172"/>
              </a:cxn>
              <a:cxn ang="0">
                <a:pos x="377" y="163"/>
              </a:cxn>
              <a:cxn ang="0">
                <a:pos x="394" y="146"/>
              </a:cxn>
              <a:cxn ang="0">
                <a:pos x="414" y="159"/>
              </a:cxn>
              <a:cxn ang="0">
                <a:pos x="433" y="163"/>
              </a:cxn>
              <a:cxn ang="0">
                <a:pos x="438" y="185"/>
              </a:cxn>
              <a:cxn ang="0">
                <a:pos x="461" y="193"/>
              </a:cxn>
              <a:cxn ang="0">
                <a:pos x="463" y="217"/>
              </a:cxn>
              <a:cxn ang="0">
                <a:pos x="471" y="232"/>
              </a:cxn>
              <a:cxn ang="0">
                <a:pos x="496" y="241"/>
              </a:cxn>
              <a:cxn ang="0">
                <a:pos x="518" y="249"/>
              </a:cxn>
              <a:cxn ang="0">
                <a:pos x="514" y="261"/>
              </a:cxn>
              <a:cxn ang="0">
                <a:pos x="587" y="155"/>
              </a:cxn>
              <a:cxn ang="0">
                <a:pos x="534" y="119"/>
              </a:cxn>
              <a:cxn ang="0">
                <a:pos x="489" y="98"/>
              </a:cxn>
              <a:cxn ang="0">
                <a:pos x="469" y="99"/>
              </a:cxn>
              <a:cxn ang="0">
                <a:pos x="460" y="114"/>
              </a:cxn>
              <a:cxn ang="0">
                <a:pos x="458" y="137"/>
              </a:cxn>
              <a:cxn ang="0">
                <a:pos x="412" y="132"/>
              </a:cxn>
              <a:cxn ang="0">
                <a:pos x="379" y="110"/>
              </a:cxn>
              <a:cxn ang="0">
                <a:pos x="352" y="37"/>
              </a:cxn>
              <a:cxn ang="0">
                <a:pos x="313" y="34"/>
              </a:cxn>
              <a:cxn ang="0">
                <a:pos x="299" y="22"/>
              </a:cxn>
            </a:cxnLst>
            <a:rect l="0" t="0" r="r" b="b"/>
            <a:pathLst>
              <a:path w="591" h="288">
                <a:moveTo>
                  <a:pt x="298" y="10"/>
                </a:moveTo>
                <a:lnTo>
                  <a:pt x="296" y="10"/>
                </a:lnTo>
                <a:lnTo>
                  <a:pt x="294" y="7"/>
                </a:lnTo>
                <a:lnTo>
                  <a:pt x="293" y="1"/>
                </a:lnTo>
                <a:lnTo>
                  <a:pt x="290" y="0"/>
                </a:lnTo>
                <a:lnTo>
                  <a:pt x="289" y="0"/>
                </a:lnTo>
                <a:lnTo>
                  <a:pt x="285" y="1"/>
                </a:lnTo>
                <a:lnTo>
                  <a:pt x="283" y="3"/>
                </a:lnTo>
                <a:lnTo>
                  <a:pt x="275" y="9"/>
                </a:lnTo>
                <a:lnTo>
                  <a:pt x="268" y="12"/>
                </a:lnTo>
                <a:lnTo>
                  <a:pt x="263" y="15"/>
                </a:lnTo>
                <a:lnTo>
                  <a:pt x="262" y="18"/>
                </a:lnTo>
                <a:lnTo>
                  <a:pt x="263" y="20"/>
                </a:lnTo>
                <a:lnTo>
                  <a:pt x="265" y="22"/>
                </a:lnTo>
                <a:lnTo>
                  <a:pt x="265" y="25"/>
                </a:lnTo>
                <a:lnTo>
                  <a:pt x="266" y="27"/>
                </a:lnTo>
                <a:lnTo>
                  <a:pt x="263" y="28"/>
                </a:lnTo>
                <a:lnTo>
                  <a:pt x="259" y="23"/>
                </a:lnTo>
                <a:lnTo>
                  <a:pt x="256" y="23"/>
                </a:lnTo>
                <a:lnTo>
                  <a:pt x="252" y="24"/>
                </a:lnTo>
                <a:lnTo>
                  <a:pt x="251" y="27"/>
                </a:lnTo>
                <a:lnTo>
                  <a:pt x="238" y="36"/>
                </a:lnTo>
                <a:lnTo>
                  <a:pt x="235" y="39"/>
                </a:lnTo>
                <a:lnTo>
                  <a:pt x="218" y="49"/>
                </a:lnTo>
                <a:lnTo>
                  <a:pt x="212" y="50"/>
                </a:lnTo>
                <a:lnTo>
                  <a:pt x="189" y="59"/>
                </a:lnTo>
                <a:lnTo>
                  <a:pt x="181" y="59"/>
                </a:lnTo>
                <a:lnTo>
                  <a:pt x="182" y="60"/>
                </a:lnTo>
                <a:lnTo>
                  <a:pt x="183" y="61"/>
                </a:lnTo>
                <a:lnTo>
                  <a:pt x="186" y="61"/>
                </a:lnTo>
                <a:lnTo>
                  <a:pt x="188" y="63"/>
                </a:lnTo>
                <a:lnTo>
                  <a:pt x="188" y="65"/>
                </a:lnTo>
                <a:lnTo>
                  <a:pt x="185" y="65"/>
                </a:lnTo>
                <a:lnTo>
                  <a:pt x="185" y="63"/>
                </a:lnTo>
                <a:lnTo>
                  <a:pt x="182" y="63"/>
                </a:lnTo>
                <a:lnTo>
                  <a:pt x="179" y="61"/>
                </a:lnTo>
                <a:lnTo>
                  <a:pt x="176" y="60"/>
                </a:lnTo>
                <a:lnTo>
                  <a:pt x="172" y="61"/>
                </a:lnTo>
                <a:lnTo>
                  <a:pt x="175" y="63"/>
                </a:lnTo>
                <a:lnTo>
                  <a:pt x="181" y="64"/>
                </a:lnTo>
                <a:lnTo>
                  <a:pt x="182" y="66"/>
                </a:lnTo>
                <a:lnTo>
                  <a:pt x="181" y="69"/>
                </a:lnTo>
                <a:lnTo>
                  <a:pt x="175" y="71"/>
                </a:lnTo>
                <a:lnTo>
                  <a:pt x="174" y="71"/>
                </a:lnTo>
                <a:lnTo>
                  <a:pt x="170" y="74"/>
                </a:lnTo>
                <a:lnTo>
                  <a:pt x="170" y="71"/>
                </a:lnTo>
                <a:lnTo>
                  <a:pt x="169" y="69"/>
                </a:lnTo>
                <a:lnTo>
                  <a:pt x="167" y="71"/>
                </a:lnTo>
                <a:lnTo>
                  <a:pt x="164" y="71"/>
                </a:lnTo>
                <a:lnTo>
                  <a:pt x="161" y="71"/>
                </a:lnTo>
                <a:lnTo>
                  <a:pt x="161" y="68"/>
                </a:lnTo>
                <a:lnTo>
                  <a:pt x="162" y="66"/>
                </a:lnTo>
                <a:lnTo>
                  <a:pt x="162" y="63"/>
                </a:lnTo>
                <a:lnTo>
                  <a:pt x="164" y="63"/>
                </a:lnTo>
                <a:lnTo>
                  <a:pt x="168" y="61"/>
                </a:lnTo>
                <a:lnTo>
                  <a:pt x="168" y="60"/>
                </a:lnTo>
                <a:lnTo>
                  <a:pt x="170" y="57"/>
                </a:lnTo>
                <a:lnTo>
                  <a:pt x="128" y="59"/>
                </a:lnTo>
                <a:lnTo>
                  <a:pt x="116" y="62"/>
                </a:lnTo>
                <a:lnTo>
                  <a:pt x="111" y="63"/>
                </a:lnTo>
                <a:lnTo>
                  <a:pt x="109" y="64"/>
                </a:lnTo>
                <a:lnTo>
                  <a:pt x="112" y="65"/>
                </a:lnTo>
                <a:lnTo>
                  <a:pt x="112" y="68"/>
                </a:lnTo>
                <a:lnTo>
                  <a:pt x="110" y="68"/>
                </a:lnTo>
                <a:lnTo>
                  <a:pt x="105" y="66"/>
                </a:lnTo>
                <a:lnTo>
                  <a:pt x="104" y="63"/>
                </a:lnTo>
                <a:lnTo>
                  <a:pt x="93" y="66"/>
                </a:lnTo>
                <a:lnTo>
                  <a:pt x="90" y="68"/>
                </a:lnTo>
                <a:lnTo>
                  <a:pt x="89" y="70"/>
                </a:lnTo>
                <a:lnTo>
                  <a:pt x="75" y="74"/>
                </a:lnTo>
                <a:lnTo>
                  <a:pt x="49" y="86"/>
                </a:lnTo>
                <a:lnTo>
                  <a:pt x="47" y="89"/>
                </a:lnTo>
                <a:lnTo>
                  <a:pt x="47" y="92"/>
                </a:lnTo>
                <a:lnTo>
                  <a:pt x="49" y="92"/>
                </a:lnTo>
                <a:lnTo>
                  <a:pt x="52" y="91"/>
                </a:lnTo>
                <a:lnTo>
                  <a:pt x="54" y="91"/>
                </a:lnTo>
                <a:lnTo>
                  <a:pt x="54" y="87"/>
                </a:lnTo>
                <a:lnTo>
                  <a:pt x="56" y="86"/>
                </a:lnTo>
                <a:lnTo>
                  <a:pt x="60" y="85"/>
                </a:lnTo>
                <a:lnTo>
                  <a:pt x="66" y="82"/>
                </a:lnTo>
                <a:lnTo>
                  <a:pt x="98" y="69"/>
                </a:lnTo>
                <a:lnTo>
                  <a:pt x="100" y="72"/>
                </a:lnTo>
                <a:lnTo>
                  <a:pt x="100" y="75"/>
                </a:lnTo>
                <a:lnTo>
                  <a:pt x="100" y="78"/>
                </a:lnTo>
                <a:lnTo>
                  <a:pt x="99" y="79"/>
                </a:lnTo>
                <a:lnTo>
                  <a:pt x="97" y="81"/>
                </a:lnTo>
                <a:lnTo>
                  <a:pt x="93" y="83"/>
                </a:lnTo>
                <a:lnTo>
                  <a:pt x="89" y="85"/>
                </a:lnTo>
                <a:lnTo>
                  <a:pt x="83" y="87"/>
                </a:lnTo>
                <a:lnTo>
                  <a:pt x="78" y="88"/>
                </a:lnTo>
                <a:lnTo>
                  <a:pt x="76" y="87"/>
                </a:lnTo>
                <a:lnTo>
                  <a:pt x="76" y="85"/>
                </a:lnTo>
                <a:lnTo>
                  <a:pt x="77" y="83"/>
                </a:lnTo>
                <a:lnTo>
                  <a:pt x="76" y="82"/>
                </a:lnTo>
                <a:lnTo>
                  <a:pt x="74" y="84"/>
                </a:lnTo>
                <a:lnTo>
                  <a:pt x="72" y="85"/>
                </a:lnTo>
                <a:lnTo>
                  <a:pt x="71" y="87"/>
                </a:lnTo>
                <a:lnTo>
                  <a:pt x="68" y="85"/>
                </a:lnTo>
                <a:lnTo>
                  <a:pt x="61" y="90"/>
                </a:lnTo>
                <a:lnTo>
                  <a:pt x="61" y="92"/>
                </a:lnTo>
                <a:lnTo>
                  <a:pt x="62" y="94"/>
                </a:lnTo>
                <a:lnTo>
                  <a:pt x="63" y="97"/>
                </a:lnTo>
                <a:lnTo>
                  <a:pt x="56" y="100"/>
                </a:lnTo>
                <a:lnTo>
                  <a:pt x="52" y="103"/>
                </a:lnTo>
                <a:lnTo>
                  <a:pt x="49" y="104"/>
                </a:lnTo>
                <a:lnTo>
                  <a:pt x="47" y="104"/>
                </a:lnTo>
                <a:lnTo>
                  <a:pt x="46" y="104"/>
                </a:lnTo>
                <a:lnTo>
                  <a:pt x="43" y="103"/>
                </a:lnTo>
                <a:lnTo>
                  <a:pt x="38" y="103"/>
                </a:lnTo>
                <a:lnTo>
                  <a:pt x="36" y="97"/>
                </a:lnTo>
                <a:lnTo>
                  <a:pt x="38" y="96"/>
                </a:lnTo>
                <a:lnTo>
                  <a:pt x="41" y="95"/>
                </a:lnTo>
                <a:lnTo>
                  <a:pt x="43" y="92"/>
                </a:lnTo>
                <a:lnTo>
                  <a:pt x="40" y="92"/>
                </a:lnTo>
                <a:lnTo>
                  <a:pt x="34" y="95"/>
                </a:lnTo>
                <a:lnTo>
                  <a:pt x="31" y="96"/>
                </a:lnTo>
                <a:lnTo>
                  <a:pt x="23" y="102"/>
                </a:lnTo>
                <a:lnTo>
                  <a:pt x="18" y="104"/>
                </a:lnTo>
                <a:lnTo>
                  <a:pt x="15" y="107"/>
                </a:lnTo>
                <a:lnTo>
                  <a:pt x="12" y="109"/>
                </a:lnTo>
                <a:lnTo>
                  <a:pt x="5" y="112"/>
                </a:lnTo>
                <a:lnTo>
                  <a:pt x="0" y="114"/>
                </a:lnTo>
                <a:lnTo>
                  <a:pt x="1" y="115"/>
                </a:lnTo>
                <a:lnTo>
                  <a:pt x="1" y="123"/>
                </a:lnTo>
                <a:lnTo>
                  <a:pt x="3" y="125"/>
                </a:lnTo>
                <a:lnTo>
                  <a:pt x="5" y="127"/>
                </a:lnTo>
                <a:lnTo>
                  <a:pt x="7" y="127"/>
                </a:lnTo>
                <a:lnTo>
                  <a:pt x="7" y="131"/>
                </a:lnTo>
                <a:lnTo>
                  <a:pt x="9" y="133"/>
                </a:lnTo>
                <a:lnTo>
                  <a:pt x="12" y="143"/>
                </a:lnTo>
                <a:lnTo>
                  <a:pt x="12" y="144"/>
                </a:lnTo>
                <a:lnTo>
                  <a:pt x="13" y="147"/>
                </a:lnTo>
                <a:lnTo>
                  <a:pt x="15" y="149"/>
                </a:lnTo>
                <a:lnTo>
                  <a:pt x="18" y="150"/>
                </a:lnTo>
                <a:lnTo>
                  <a:pt x="16" y="153"/>
                </a:lnTo>
                <a:lnTo>
                  <a:pt x="14" y="157"/>
                </a:lnTo>
                <a:lnTo>
                  <a:pt x="12" y="158"/>
                </a:lnTo>
                <a:lnTo>
                  <a:pt x="13" y="161"/>
                </a:lnTo>
                <a:lnTo>
                  <a:pt x="13" y="165"/>
                </a:lnTo>
                <a:lnTo>
                  <a:pt x="14" y="166"/>
                </a:lnTo>
                <a:lnTo>
                  <a:pt x="14" y="175"/>
                </a:lnTo>
                <a:lnTo>
                  <a:pt x="16" y="179"/>
                </a:lnTo>
                <a:lnTo>
                  <a:pt x="19" y="181"/>
                </a:lnTo>
                <a:lnTo>
                  <a:pt x="22" y="181"/>
                </a:lnTo>
                <a:lnTo>
                  <a:pt x="24" y="181"/>
                </a:lnTo>
                <a:lnTo>
                  <a:pt x="26" y="179"/>
                </a:lnTo>
                <a:lnTo>
                  <a:pt x="29" y="179"/>
                </a:lnTo>
                <a:lnTo>
                  <a:pt x="31" y="181"/>
                </a:lnTo>
                <a:lnTo>
                  <a:pt x="35" y="187"/>
                </a:lnTo>
                <a:lnTo>
                  <a:pt x="36" y="192"/>
                </a:lnTo>
                <a:lnTo>
                  <a:pt x="38" y="195"/>
                </a:lnTo>
                <a:lnTo>
                  <a:pt x="40" y="196"/>
                </a:lnTo>
                <a:lnTo>
                  <a:pt x="42" y="196"/>
                </a:lnTo>
                <a:lnTo>
                  <a:pt x="45" y="198"/>
                </a:lnTo>
                <a:lnTo>
                  <a:pt x="46" y="201"/>
                </a:lnTo>
                <a:lnTo>
                  <a:pt x="54" y="209"/>
                </a:lnTo>
                <a:lnTo>
                  <a:pt x="59" y="212"/>
                </a:lnTo>
                <a:lnTo>
                  <a:pt x="63" y="210"/>
                </a:lnTo>
                <a:lnTo>
                  <a:pt x="65" y="211"/>
                </a:lnTo>
                <a:lnTo>
                  <a:pt x="67" y="214"/>
                </a:lnTo>
                <a:lnTo>
                  <a:pt x="70" y="214"/>
                </a:lnTo>
                <a:lnTo>
                  <a:pt x="74" y="217"/>
                </a:lnTo>
                <a:lnTo>
                  <a:pt x="75" y="220"/>
                </a:lnTo>
                <a:lnTo>
                  <a:pt x="75" y="223"/>
                </a:lnTo>
                <a:lnTo>
                  <a:pt x="77" y="225"/>
                </a:lnTo>
                <a:lnTo>
                  <a:pt x="80" y="226"/>
                </a:lnTo>
                <a:lnTo>
                  <a:pt x="82" y="231"/>
                </a:lnTo>
                <a:lnTo>
                  <a:pt x="88" y="240"/>
                </a:lnTo>
                <a:lnTo>
                  <a:pt x="94" y="242"/>
                </a:lnTo>
                <a:lnTo>
                  <a:pt x="96" y="248"/>
                </a:lnTo>
                <a:lnTo>
                  <a:pt x="95" y="251"/>
                </a:lnTo>
                <a:lnTo>
                  <a:pt x="96" y="253"/>
                </a:lnTo>
                <a:lnTo>
                  <a:pt x="97" y="258"/>
                </a:lnTo>
                <a:lnTo>
                  <a:pt x="95" y="263"/>
                </a:lnTo>
                <a:lnTo>
                  <a:pt x="94" y="269"/>
                </a:lnTo>
                <a:lnTo>
                  <a:pt x="98" y="277"/>
                </a:lnTo>
                <a:lnTo>
                  <a:pt x="107" y="287"/>
                </a:lnTo>
                <a:lnTo>
                  <a:pt x="106" y="284"/>
                </a:lnTo>
                <a:lnTo>
                  <a:pt x="111" y="274"/>
                </a:lnTo>
                <a:lnTo>
                  <a:pt x="116" y="254"/>
                </a:lnTo>
                <a:lnTo>
                  <a:pt x="116" y="253"/>
                </a:lnTo>
                <a:lnTo>
                  <a:pt x="122" y="236"/>
                </a:lnTo>
                <a:lnTo>
                  <a:pt x="126" y="236"/>
                </a:lnTo>
                <a:lnTo>
                  <a:pt x="130" y="233"/>
                </a:lnTo>
                <a:lnTo>
                  <a:pt x="130" y="230"/>
                </a:lnTo>
                <a:lnTo>
                  <a:pt x="132" y="228"/>
                </a:lnTo>
                <a:lnTo>
                  <a:pt x="134" y="225"/>
                </a:lnTo>
                <a:lnTo>
                  <a:pt x="135" y="222"/>
                </a:lnTo>
                <a:lnTo>
                  <a:pt x="141" y="215"/>
                </a:lnTo>
                <a:lnTo>
                  <a:pt x="141" y="208"/>
                </a:lnTo>
                <a:lnTo>
                  <a:pt x="141" y="198"/>
                </a:lnTo>
                <a:lnTo>
                  <a:pt x="142" y="190"/>
                </a:lnTo>
                <a:lnTo>
                  <a:pt x="142" y="184"/>
                </a:lnTo>
                <a:lnTo>
                  <a:pt x="142" y="171"/>
                </a:lnTo>
                <a:lnTo>
                  <a:pt x="145" y="169"/>
                </a:lnTo>
                <a:lnTo>
                  <a:pt x="149" y="161"/>
                </a:lnTo>
                <a:lnTo>
                  <a:pt x="149" y="158"/>
                </a:lnTo>
                <a:lnTo>
                  <a:pt x="151" y="158"/>
                </a:lnTo>
                <a:lnTo>
                  <a:pt x="153" y="155"/>
                </a:lnTo>
                <a:lnTo>
                  <a:pt x="157" y="153"/>
                </a:lnTo>
                <a:lnTo>
                  <a:pt x="160" y="155"/>
                </a:lnTo>
                <a:lnTo>
                  <a:pt x="171" y="155"/>
                </a:lnTo>
                <a:lnTo>
                  <a:pt x="174" y="154"/>
                </a:lnTo>
                <a:lnTo>
                  <a:pt x="181" y="155"/>
                </a:lnTo>
                <a:lnTo>
                  <a:pt x="185" y="158"/>
                </a:lnTo>
                <a:lnTo>
                  <a:pt x="185" y="159"/>
                </a:lnTo>
                <a:lnTo>
                  <a:pt x="189" y="164"/>
                </a:lnTo>
                <a:lnTo>
                  <a:pt x="193" y="169"/>
                </a:lnTo>
                <a:lnTo>
                  <a:pt x="198" y="171"/>
                </a:lnTo>
                <a:lnTo>
                  <a:pt x="204" y="176"/>
                </a:lnTo>
                <a:lnTo>
                  <a:pt x="204" y="182"/>
                </a:lnTo>
                <a:lnTo>
                  <a:pt x="206" y="185"/>
                </a:lnTo>
                <a:lnTo>
                  <a:pt x="203" y="194"/>
                </a:lnTo>
                <a:lnTo>
                  <a:pt x="205" y="199"/>
                </a:lnTo>
                <a:lnTo>
                  <a:pt x="206" y="204"/>
                </a:lnTo>
                <a:lnTo>
                  <a:pt x="204" y="207"/>
                </a:lnTo>
                <a:lnTo>
                  <a:pt x="204" y="209"/>
                </a:lnTo>
                <a:lnTo>
                  <a:pt x="207" y="216"/>
                </a:lnTo>
                <a:lnTo>
                  <a:pt x="208" y="217"/>
                </a:lnTo>
                <a:lnTo>
                  <a:pt x="210" y="223"/>
                </a:lnTo>
                <a:lnTo>
                  <a:pt x="211" y="228"/>
                </a:lnTo>
                <a:lnTo>
                  <a:pt x="214" y="237"/>
                </a:lnTo>
                <a:lnTo>
                  <a:pt x="219" y="241"/>
                </a:lnTo>
                <a:lnTo>
                  <a:pt x="233" y="241"/>
                </a:lnTo>
                <a:lnTo>
                  <a:pt x="237" y="241"/>
                </a:lnTo>
                <a:lnTo>
                  <a:pt x="241" y="242"/>
                </a:lnTo>
                <a:lnTo>
                  <a:pt x="246" y="245"/>
                </a:lnTo>
                <a:lnTo>
                  <a:pt x="248" y="247"/>
                </a:lnTo>
                <a:lnTo>
                  <a:pt x="249" y="251"/>
                </a:lnTo>
                <a:lnTo>
                  <a:pt x="251" y="253"/>
                </a:lnTo>
                <a:lnTo>
                  <a:pt x="255" y="259"/>
                </a:lnTo>
                <a:lnTo>
                  <a:pt x="258" y="261"/>
                </a:lnTo>
                <a:lnTo>
                  <a:pt x="266" y="263"/>
                </a:lnTo>
                <a:lnTo>
                  <a:pt x="273" y="263"/>
                </a:lnTo>
                <a:lnTo>
                  <a:pt x="276" y="261"/>
                </a:lnTo>
                <a:lnTo>
                  <a:pt x="286" y="246"/>
                </a:lnTo>
                <a:lnTo>
                  <a:pt x="288" y="243"/>
                </a:lnTo>
                <a:lnTo>
                  <a:pt x="299" y="229"/>
                </a:lnTo>
                <a:lnTo>
                  <a:pt x="300" y="225"/>
                </a:lnTo>
                <a:lnTo>
                  <a:pt x="303" y="223"/>
                </a:lnTo>
                <a:lnTo>
                  <a:pt x="325" y="198"/>
                </a:lnTo>
                <a:lnTo>
                  <a:pt x="327" y="196"/>
                </a:lnTo>
                <a:lnTo>
                  <a:pt x="329" y="193"/>
                </a:lnTo>
                <a:lnTo>
                  <a:pt x="329" y="188"/>
                </a:lnTo>
                <a:lnTo>
                  <a:pt x="331" y="187"/>
                </a:lnTo>
                <a:lnTo>
                  <a:pt x="352" y="172"/>
                </a:lnTo>
                <a:lnTo>
                  <a:pt x="357" y="170"/>
                </a:lnTo>
                <a:lnTo>
                  <a:pt x="359" y="167"/>
                </a:lnTo>
                <a:lnTo>
                  <a:pt x="369" y="167"/>
                </a:lnTo>
                <a:lnTo>
                  <a:pt x="372" y="169"/>
                </a:lnTo>
                <a:lnTo>
                  <a:pt x="375" y="168"/>
                </a:lnTo>
                <a:lnTo>
                  <a:pt x="377" y="163"/>
                </a:lnTo>
                <a:lnTo>
                  <a:pt x="377" y="158"/>
                </a:lnTo>
                <a:lnTo>
                  <a:pt x="378" y="151"/>
                </a:lnTo>
                <a:lnTo>
                  <a:pt x="381" y="152"/>
                </a:lnTo>
                <a:lnTo>
                  <a:pt x="389" y="149"/>
                </a:lnTo>
                <a:lnTo>
                  <a:pt x="391" y="147"/>
                </a:lnTo>
                <a:lnTo>
                  <a:pt x="394" y="146"/>
                </a:lnTo>
                <a:lnTo>
                  <a:pt x="396" y="148"/>
                </a:lnTo>
                <a:lnTo>
                  <a:pt x="398" y="155"/>
                </a:lnTo>
                <a:lnTo>
                  <a:pt x="400" y="156"/>
                </a:lnTo>
                <a:lnTo>
                  <a:pt x="406" y="153"/>
                </a:lnTo>
                <a:lnTo>
                  <a:pt x="410" y="156"/>
                </a:lnTo>
                <a:lnTo>
                  <a:pt x="414" y="159"/>
                </a:lnTo>
                <a:lnTo>
                  <a:pt x="414" y="161"/>
                </a:lnTo>
                <a:lnTo>
                  <a:pt x="420" y="161"/>
                </a:lnTo>
                <a:lnTo>
                  <a:pt x="423" y="161"/>
                </a:lnTo>
                <a:lnTo>
                  <a:pt x="426" y="158"/>
                </a:lnTo>
                <a:lnTo>
                  <a:pt x="430" y="158"/>
                </a:lnTo>
                <a:lnTo>
                  <a:pt x="433" y="163"/>
                </a:lnTo>
                <a:lnTo>
                  <a:pt x="434" y="173"/>
                </a:lnTo>
                <a:lnTo>
                  <a:pt x="435" y="177"/>
                </a:lnTo>
                <a:lnTo>
                  <a:pt x="435" y="179"/>
                </a:lnTo>
                <a:lnTo>
                  <a:pt x="437" y="181"/>
                </a:lnTo>
                <a:lnTo>
                  <a:pt x="438" y="184"/>
                </a:lnTo>
                <a:lnTo>
                  <a:pt x="438" y="185"/>
                </a:lnTo>
                <a:lnTo>
                  <a:pt x="440" y="187"/>
                </a:lnTo>
                <a:lnTo>
                  <a:pt x="442" y="187"/>
                </a:lnTo>
                <a:lnTo>
                  <a:pt x="446" y="188"/>
                </a:lnTo>
                <a:lnTo>
                  <a:pt x="454" y="188"/>
                </a:lnTo>
                <a:lnTo>
                  <a:pt x="458" y="190"/>
                </a:lnTo>
                <a:lnTo>
                  <a:pt x="461" y="193"/>
                </a:lnTo>
                <a:lnTo>
                  <a:pt x="465" y="201"/>
                </a:lnTo>
                <a:lnTo>
                  <a:pt x="466" y="204"/>
                </a:lnTo>
                <a:lnTo>
                  <a:pt x="468" y="205"/>
                </a:lnTo>
                <a:lnTo>
                  <a:pt x="466" y="209"/>
                </a:lnTo>
                <a:lnTo>
                  <a:pt x="466" y="211"/>
                </a:lnTo>
                <a:lnTo>
                  <a:pt x="463" y="217"/>
                </a:lnTo>
                <a:lnTo>
                  <a:pt x="461" y="225"/>
                </a:lnTo>
                <a:lnTo>
                  <a:pt x="462" y="227"/>
                </a:lnTo>
                <a:lnTo>
                  <a:pt x="463" y="229"/>
                </a:lnTo>
                <a:lnTo>
                  <a:pt x="465" y="231"/>
                </a:lnTo>
                <a:lnTo>
                  <a:pt x="468" y="231"/>
                </a:lnTo>
                <a:lnTo>
                  <a:pt x="471" y="232"/>
                </a:lnTo>
                <a:lnTo>
                  <a:pt x="475" y="232"/>
                </a:lnTo>
                <a:lnTo>
                  <a:pt x="478" y="233"/>
                </a:lnTo>
                <a:lnTo>
                  <a:pt x="486" y="233"/>
                </a:lnTo>
                <a:lnTo>
                  <a:pt x="498" y="237"/>
                </a:lnTo>
                <a:lnTo>
                  <a:pt x="495" y="240"/>
                </a:lnTo>
                <a:lnTo>
                  <a:pt x="496" y="241"/>
                </a:lnTo>
                <a:lnTo>
                  <a:pt x="500" y="242"/>
                </a:lnTo>
                <a:lnTo>
                  <a:pt x="505" y="241"/>
                </a:lnTo>
                <a:lnTo>
                  <a:pt x="512" y="241"/>
                </a:lnTo>
                <a:lnTo>
                  <a:pt x="514" y="242"/>
                </a:lnTo>
                <a:lnTo>
                  <a:pt x="515" y="248"/>
                </a:lnTo>
                <a:lnTo>
                  <a:pt x="518" y="249"/>
                </a:lnTo>
                <a:lnTo>
                  <a:pt x="520" y="250"/>
                </a:lnTo>
                <a:lnTo>
                  <a:pt x="521" y="251"/>
                </a:lnTo>
                <a:lnTo>
                  <a:pt x="520" y="254"/>
                </a:lnTo>
                <a:lnTo>
                  <a:pt x="518" y="255"/>
                </a:lnTo>
                <a:lnTo>
                  <a:pt x="516" y="255"/>
                </a:lnTo>
                <a:lnTo>
                  <a:pt x="514" y="261"/>
                </a:lnTo>
                <a:lnTo>
                  <a:pt x="514" y="262"/>
                </a:lnTo>
                <a:lnTo>
                  <a:pt x="512" y="265"/>
                </a:lnTo>
                <a:lnTo>
                  <a:pt x="512" y="268"/>
                </a:lnTo>
                <a:lnTo>
                  <a:pt x="590" y="268"/>
                </a:lnTo>
                <a:lnTo>
                  <a:pt x="587" y="155"/>
                </a:lnTo>
                <a:lnTo>
                  <a:pt x="587" y="155"/>
                </a:lnTo>
                <a:lnTo>
                  <a:pt x="584" y="124"/>
                </a:lnTo>
                <a:lnTo>
                  <a:pt x="582" y="121"/>
                </a:lnTo>
                <a:lnTo>
                  <a:pt x="580" y="123"/>
                </a:lnTo>
                <a:lnTo>
                  <a:pt x="576" y="124"/>
                </a:lnTo>
                <a:lnTo>
                  <a:pt x="558" y="124"/>
                </a:lnTo>
                <a:lnTo>
                  <a:pt x="534" y="119"/>
                </a:lnTo>
                <a:lnTo>
                  <a:pt x="510" y="103"/>
                </a:lnTo>
                <a:lnTo>
                  <a:pt x="508" y="102"/>
                </a:lnTo>
                <a:lnTo>
                  <a:pt x="506" y="104"/>
                </a:lnTo>
                <a:lnTo>
                  <a:pt x="501" y="103"/>
                </a:lnTo>
                <a:lnTo>
                  <a:pt x="498" y="100"/>
                </a:lnTo>
                <a:lnTo>
                  <a:pt x="489" y="98"/>
                </a:lnTo>
                <a:lnTo>
                  <a:pt x="486" y="99"/>
                </a:lnTo>
                <a:lnTo>
                  <a:pt x="484" y="100"/>
                </a:lnTo>
                <a:lnTo>
                  <a:pt x="478" y="100"/>
                </a:lnTo>
                <a:lnTo>
                  <a:pt x="475" y="99"/>
                </a:lnTo>
                <a:lnTo>
                  <a:pt x="470" y="100"/>
                </a:lnTo>
                <a:lnTo>
                  <a:pt x="469" y="99"/>
                </a:lnTo>
                <a:lnTo>
                  <a:pt x="466" y="99"/>
                </a:lnTo>
                <a:lnTo>
                  <a:pt x="465" y="100"/>
                </a:lnTo>
                <a:lnTo>
                  <a:pt x="465" y="107"/>
                </a:lnTo>
                <a:lnTo>
                  <a:pt x="462" y="109"/>
                </a:lnTo>
                <a:lnTo>
                  <a:pt x="460" y="112"/>
                </a:lnTo>
                <a:lnTo>
                  <a:pt x="460" y="114"/>
                </a:lnTo>
                <a:lnTo>
                  <a:pt x="462" y="115"/>
                </a:lnTo>
                <a:lnTo>
                  <a:pt x="462" y="118"/>
                </a:lnTo>
                <a:lnTo>
                  <a:pt x="460" y="128"/>
                </a:lnTo>
                <a:lnTo>
                  <a:pt x="461" y="131"/>
                </a:lnTo>
                <a:lnTo>
                  <a:pt x="462" y="137"/>
                </a:lnTo>
                <a:lnTo>
                  <a:pt x="458" y="137"/>
                </a:lnTo>
                <a:lnTo>
                  <a:pt x="454" y="136"/>
                </a:lnTo>
                <a:lnTo>
                  <a:pt x="422" y="137"/>
                </a:lnTo>
                <a:lnTo>
                  <a:pt x="417" y="138"/>
                </a:lnTo>
                <a:lnTo>
                  <a:pt x="416" y="137"/>
                </a:lnTo>
                <a:lnTo>
                  <a:pt x="414" y="135"/>
                </a:lnTo>
                <a:lnTo>
                  <a:pt x="412" y="132"/>
                </a:lnTo>
                <a:lnTo>
                  <a:pt x="399" y="123"/>
                </a:lnTo>
                <a:lnTo>
                  <a:pt x="397" y="118"/>
                </a:lnTo>
                <a:lnTo>
                  <a:pt x="393" y="116"/>
                </a:lnTo>
                <a:lnTo>
                  <a:pt x="387" y="116"/>
                </a:lnTo>
                <a:lnTo>
                  <a:pt x="384" y="115"/>
                </a:lnTo>
                <a:lnTo>
                  <a:pt x="379" y="110"/>
                </a:lnTo>
                <a:lnTo>
                  <a:pt x="373" y="111"/>
                </a:lnTo>
                <a:lnTo>
                  <a:pt x="368" y="109"/>
                </a:lnTo>
                <a:lnTo>
                  <a:pt x="364" y="99"/>
                </a:lnTo>
                <a:lnTo>
                  <a:pt x="359" y="99"/>
                </a:lnTo>
                <a:lnTo>
                  <a:pt x="356" y="91"/>
                </a:lnTo>
                <a:lnTo>
                  <a:pt x="352" y="37"/>
                </a:lnTo>
                <a:lnTo>
                  <a:pt x="341" y="37"/>
                </a:lnTo>
                <a:lnTo>
                  <a:pt x="335" y="39"/>
                </a:lnTo>
                <a:lnTo>
                  <a:pt x="326" y="39"/>
                </a:lnTo>
                <a:lnTo>
                  <a:pt x="320" y="37"/>
                </a:lnTo>
                <a:lnTo>
                  <a:pt x="318" y="37"/>
                </a:lnTo>
                <a:lnTo>
                  <a:pt x="313" y="34"/>
                </a:lnTo>
                <a:lnTo>
                  <a:pt x="307" y="33"/>
                </a:lnTo>
                <a:lnTo>
                  <a:pt x="304" y="31"/>
                </a:lnTo>
                <a:lnTo>
                  <a:pt x="300" y="31"/>
                </a:lnTo>
                <a:lnTo>
                  <a:pt x="300" y="28"/>
                </a:lnTo>
                <a:lnTo>
                  <a:pt x="299" y="25"/>
                </a:lnTo>
                <a:lnTo>
                  <a:pt x="299" y="22"/>
                </a:lnTo>
                <a:lnTo>
                  <a:pt x="298" y="20"/>
                </a:lnTo>
                <a:lnTo>
                  <a:pt x="296" y="18"/>
                </a:lnTo>
                <a:lnTo>
                  <a:pt x="297" y="16"/>
                </a:lnTo>
                <a:lnTo>
                  <a:pt x="298" y="10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754" name="Freeform 180"/>
          <p:cNvSpPr>
            <a:spLocks/>
          </p:cNvSpPr>
          <p:nvPr/>
        </p:nvSpPr>
        <p:spPr bwMode="auto">
          <a:xfrm>
            <a:off x="7491413" y="3571800"/>
            <a:ext cx="488950" cy="800100"/>
          </a:xfrm>
          <a:custGeom>
            <a:avLst/>
            <a:gdLst/>
            <a:ahLst/>
            <a:cxnLst>
              <a:cxn ang="0">
                <a:pos x="358" y="394"/>
              </a:cxn>
              <a:cxn ang="0">
                <a:pos x="337" y="396"/>
              </a:cxn>
              <a:cxn ang="0">
                <a:pos x="317" y="397"/>
              </a:cxn>
              <a:cxn ang="0">
                <a:pos x="328" y="384"/>
              </a:cxn>
              <a:cxn ang="0">
                <a:pos x="337" y="367"/>
              </a:cxn>
              <a:cxn ang="0">
                <a:pos x="346" y="342"/>
              </a:cxn>
              <a:cxn ang="0">
                <a:pos x="351" y="371"/>
              </a:cxn>
              <a:cxn ang="0">
                <a:pos x="351" y="303"/>
              </a:cxn>
              <a:cxn ang="0">
                <a:pos x="379" y="232"/>
              </a:cxn>
              <a:cxn ang="0">
                <a:pos x="438" y="154"/>
              </a:cxn>
              <a:cxn ang="0">
                <a:pos x="455" y="103"/>
              </a:cxn>
              <a:cxn ang="0">
                <a:pos x="455" y="79"/>
              </a:cxn>
              <a:cxn ang="0">
                <a:pos x="458" y="70"/>
              </a:cxn>
              <a:cxn ang="0">
                <a:pos x="449" y="58"/>
              </a:cxn>
              <a:cxn ang="0">
                <a:pos x="431" y="36"/>
              </a:cxn>
              <a:cxn ang="0">
                <a:pos x="399" y="5"/>
              </a:cxn>
              <a:cxn ang="0">
                <a:pos x="318" y="24"/>
              </a:cxn>
              <a:cxn ang="0">
                <a:pos x="351" y="26"/>
              </a:cxn>
              <a:cxn ang="0">
                <a:pos x="369" y="14"/>
              </a:cxn>
              <a:cxn ang="0">
                <a:pos x="364" y="40"/>
              </a:cxn>
              <a:cxn ang="0">
                <a:pos x="332" y="44"/>
              </a:cxn>
              <a:cxn ang="0">
                <a:pos x="149" y="305"/>
              </a:cxn>
              <a:cxn ang="0">
                <a:pos x="34" y="468"/>
              </a:cxn>
              <a:cxn ang="0">
                <a:pos x="106" y="742"/>
              </a:cxn>
              <a:cxn ang="0">
                <a:pos x="164" y="712"/>
              </a:cxn>
              <a:cxn ang="0">
                <a:pos x="240" y="621"/>
              </a:cxn>
              <a:cxn ang="0">
                <a:pos x="257" y="576"/>
              </a:cxn>
              <a:cxn ang="0">
                <a:pos x="250" y="579"/>
              </a:cxn>
              <a:cxn ang="0">
                <a:pos x="237" y="576"/>
              </a:cxn>
              <a:cxn ang="0">
                <a:pos x="237" y="560"/>
              </a:cxn>
              <a:cxn ang="0">
                <a:pos x="252" y="535"/>
              </a:cxn>
              <a:cxn ang="0">
                <a:pos x="239" y="573"/>
              </a:cxn>
              <a:cxn ang="0">
                <a:pos x="259" y="562"/>
              </a:cxn>
              <a:cxn ang="0">
                <a:pos x="266" y="546"/>
              </a:cxn>
              <a:cxn ang="0">
                <a:pos x="284" y="538"/>
              </a:cxn>
              <a:cxn ang="0">
                <a:pos x="280" y="572"/>
              </a:cxn>
              <a:cxn ang="0">
                <a:pos x="273" y="602"/>
              </a:cxn>
              <a:cxn ang="0">
                <a:pos x="276" y="617"/>
              </a:cxn>
              <a:cxn ang="0">
                <a:pos x="301" y="629"/>
              </a:cxn>
              <a:cxn ang="0">
                <a:pos x="314" y="646"/>
              </a:cxn>
              <a:cxn ang="0">
                <a:pos x="317" y="657"/>
              </a:cxn>
              <a:cxn ang="0">
                <a:pos x="320" y="671"/>
              </a:cxn>
              <a:cxn ang="0">
                <a:pos x="324" y="676"/>
              </a:cxn>
              <a:cxn ang="0">
                <a:pos x="338" y="621"/>
              </a:cxn>
              <a:cxn ang="0">
                <a:pos x="348" y="552"/>
              </a:cxn>
              <a:cxn ang="0">
                <a:pos x="347" y="508"/>
              </a:cxn>
              <a:cxn ang="0">
                <a:pos x="371" y="460"/>
              </a:cxn>
              <a:cxn ang="0">
                <a:pos x="363" y="456"/>
              </a:cxn>
              <a:cxn ang="0">
                <a:pos x="352" y="450"/>
              </a:cxn>
              <a:cxn ang="0">
                <a:pos x="334" y="466"/>
              </a:cxn>
              <a:cxn ang="0">
                <a:pos x="349" y="450"/>
              </a:cxn>
              <a:cxn ang="0">
                <a:pos x="341" y="470"/>
              </a:cxn>
              <a:cxn ang="0">
                <a:pos x="331" y="456"/>
              </a:cxn>
              <a:cxn ang="0">
                <a:pos x="334" y="437"/>
              </a:cxn>
              <a:cxn ang="0">
                <a:pos x="350" y="430"/>
              </a:cxn>
              <a:cxn ang="0">
                <a:pos x="375" y="396"/>
              </a:cxn>
              <a:cxn ang="0">
                <a:pos x="370" y="382"/>
              </a:cxn>
            </a:cxnLst>
            <a:rect l="0" t="0" r="r" b="b"/>
            <a:pathLst>
              <a:path w="463" h="758">
                <a:moveTo>
                  <a:pt x="372" y="392"/>
                </a:moveTo>
                <a:lnTo>
                  <a:pt x="370" y="392"/>
                </a:lnTo>
                <a:lnTo>
                  <a:pt x="368" y="388"/>
                </a:lnTo>
                <a:lnTo>
                  <a:pt x="366" y="390"/>
                </a:lnTo>
                <a:lnTo>
                  <a:pt x="363" y="388"/>
                </a:lnTo>
                <a:lnTo>
                  <a:pt x="363" y="392"/>
                </a:lnTo>
                <a:lnTo>
                  <a:pt x="362" y="394"/>
                </a:lnTo>
                <a:lnTo>
                  <a:pt x="360" y="395"/>
                </a:lnTo>
                <a:lnTo>
                  <a:pt x="358" y="394"/>
                </a:lnTo>
                <a:lnTo>
                  <a:pt x="359" y="392"/>
                </a:lnTo>
                <a:lnTo>
                  <a:pt x="358" y="389"/>
                </a:lnTo>
                <a:lnTo>
                  <a:pt x="355" y="390"/>
                </a:lnTo>
                <a:lnTo>
                  <a:pt x="352" y="390"/>
                </a:lnTo>
                <a:lnTo>
                  <a:pt x="350" y="388"/>
                </a:lnTo>
                <a:lnTo>
                  <a:pt x="349" y="388"/>
                </a:lnTo>
                <a:lnTo>
                  <a:pt x="347" y="392"/>
                </a:lnTo>
                <a:lnTo>
                  <a:pt x="344" y="393"/>
                </a:lnTo>
                <a:lnTo>
                  <a:pt x="337" y="396"/>
                </a:lnTo>
                <a:lnTo>
                  <a:pt x="334" y="398"/>
                </a:lnTo>
                <a:lnTo>
                  <a:pt x="334" y="400"/>
                </a:lnTo>
                <a:lnTo>
                  <a:pt x="331" y="404"/>
                </a:lnTo>
                <a:lnTo>
                  <a:pt x="330" y="410"/>
                </a:lnTo>
                <a:lnTo>
                  <a:pt x="327" y="409"/>
                </a:lnTo>
                <a:lnTo>
                  <a:pt x="326" y="407"/>
                </a:lnTo>
                <a:lnTo>
                  <a:pt x="326" y="404"/>
                </a:lnTo>
                <a:lnTo>
                  <a:pt x="327" y="401"/>
                </a:lnTo>
                <a:lnTo>
                  <a:pt x="317" y="397"/>
                </a:lnTo>
                <a:lnTo>
                  <a:pt x="317" y="394"/>
                </a:lnTo>
                <a:lnTo>
                  <a:pt x="317" y="390"/>
                </a:lnTo>
                <a:lnTo>
                  <a:pt x="317" y="387"/>
                </a:lnTo>
                <a:lnTo>
                  <a:pt x="318" y="384"/>
                </a:lnTo>
                <a:lnTo>
                  <a:pt x="320" y="382"/>
                </a:lnTo>
                <a:lnTo>
                  <a:pt x="325" y="380"/>
                </a:lnTo>
                <a:lnTo>
                  <a:pt x="328" y="380"/>
                </a:lnTo>
                <a:lnTo>
                  <a:pt x="329" y="382"/>
                </a:lnTo>
                <a:lnTo>
                  <a:pt x="328" y="384"/>
                </a:lnTo>
                <a:lnTo>
                  <a:pt x="326" y="388"/>
                </a:lnTo>
                <a:lnTo>
                  <a:pt x="326" y="392"/>
                </a:lnTo>
                <a:lnTo>
                  <a:pt x="328" y="393"/>
                </a:lnTo>
                <a:lnTo>
                  <a:pt x="331" y="390"/>
                </a:lnTo>
                <a:lnTo>
                  <a:pt x="332" y="387"/>
                </a:lnTo>
                <a:lnTo>
                  <a:pt x="332" y="379"/>
                </a:lnTo>
                <a:lnTo>
                  <a:pt x="334" y="376"/>
                </a:lnTo>
                <a:lnTo>
                  <a:pt x="334" y="372"/>
                </a:lnTo>
                <a:lnTo>
                  <a:pt x="337" y="367"/>
                </a:lnTo>
                <a:lnTo>
                  <a:pt x="338" y="359"/>
                </a:lnTo>
                <a:lnTo>
                  <a:pt x="341" y="358"/>
                </a:lnTo>
                <a:lnTo>
                  <a:pt x="344" y="358"/>
                </a:lnTo>
                <a:lnTo>
                  <a:pt x="345" y="356"/>
                </a:lnTo>
                <a:lnTo>
                  <a:pt x="347" y="350"/>
                </a:lnTo>
                <a:lnTo>
                  <a:pt x="349" y="349"/>
                </a:lnTo>
                <a:lnTo>
                  <a:pt x="347" y="347"/>
                </a:lnTo>
                <a:lnTo>
                  <a:pt x="346" y="345"/>
                </a:lnTo>
                <a:lnTo>
                  <a:pt x="346" y="342"/>
                </a:lnTo>
                <a:lnTo>
                  <a:pt x="345" y="338"/>
                </a:lnTo>
                <a:lnTo>
                  <a:pt x="343" y="335"/>
                </a:lnTo>
                <a:lnTo>
                  <a:pt x="346" y="332"/>
                </a:lnTo>
                <a:lnTo>
                  <a:pt x="352" y="344"/>
                </a:lnTo>
                <a:lnTo>
                  <a:pt x="354" y="349"/>
                </a:lnTo>
                <a:lnTo>
                  <a:pt x="354" y="351"/>
                </a:lnTo>
                <a:lnTo>
                  <a:pt x="351" y="358"/>
                </a:lnTo>
                <a:lnTo>
                  <a:pt x="349" y="370"/>
                </a:lnTo>
                <a:lnTo>
                  <a:pt x="351" y="371"/>
                </a:lnTo>
                <a:lnTo>
                  <a:pt x="352" y="366"/>
                </a:lnTo>
                <a:lnTo>
                  <a:pt x="354" y="363"/>
                </a:lnTo>
                <a:lnTo>
                  <a:pt x="358" y="356"/>
                </a:lnTo>
                <a:lnTo>
                  <a:pt x="359" y="351"/>
                </a:lnTo>
                <a:lnTo>
                  <a:pt x="358" y="347"/>
                </a:lnTo>
                <a:lnTo>
                  <a:pt x="355" y="340"/>
                </a:lnTo>
                <a:lnTo>
                  <a:pt x="352" y="335"/>
                </a:lnTo>
                <a:lnTo>
                  <a:pt x="350" y="328"/>
                </a:lnTo>
                <a:lnTo>
                  <a:pt x="351" y="303"/>
                </a:lnTo>
                <a:lnTo>
                  <a:pt x="352" y="298"/>
                </a:lnTo>
                <a:lnTo>
                  <a:pt x="353" y="285"/>
                </a:lnTo>
                <a:lnTo>
                  <a:pt x="354" y="284"/>
                </a:lnTo>
                <a:lnTo>
                  <a:pt x="358" y="281"/>
                </a:lnTo>
                <a:lnTo>
                  <a:pt x="361" y="278"/>
                </a:lnTo>
                <a:lnTo>
                  <a:pt x="367" y="267"/>
                </a:lnTo>
                <a:lnTo>
                  <a:pt x="371" y="262"/>
                </a:lnTo>
                <a:lnTo>
                  <a:pt x="375" y="242"/>
                </a:lnTo>
                <a:lnTo>
                  <a:pt x="379" y="232"/>
                </a:lnTo>
                <a:lnTo>
                  <a:pt x="389" y="216"/>
                </a:lnTo>
                <a:lnTo>
                  <a:pt x="391" y="211"/>
                </a:lnTo>
                <a:lnTo>
                  <a:pt x="414" y="190"/>
                </a:lnTo>
                <a:lnTo>
                  <a:pt x="422" y="178"/>
                </a:lnTo>
                <a:lnTo>
                  <a:pt x="423" y="173"/>
                </a:lnTo>
                <a:lnTo>
                  <a:pt x="427" y="166"/>
                </a:lnTo>
                <a:lnTo>
                  <a:pt x="431" y="161"/>
                </a:lnTo>
                <a:lnTo>
                  <a:pt x="434" y="157"/>
                </a:lnTo>
                <a:lnTo>
                  <a:pt x="438" y="154"/>
                </a:lnTo>
                <a:lnTo>
                  <a:pt x="441" y="144"/>
                </a:lnTo>
                <a:lnTo>
                  <a:pt x="454" y="128"/>
                </a:lnTo>
                <a:lnTo>
                  <a:pt x="454" y="124"/>
                </a:lnTo>
                <a:lnTo>
                  <a:pt x="453" y="124"/>
                </a:lnTo>
                <a:lnTo>
                  <a:pt x="453" y="117"/>
                </a:lnTo>
                <a:lnTo>
                  <a:pt x="453" y="113"/>
                </a:lnTo>
                <a:lnTo>
                  <a:pt x="456" y="109"/>
                </a:lnTo>
                <a:lnTo>
                  <a:pt x="455" y="107"/>
                </a:lnTo>
                <a:lnTo>
                  <a:pt x="455" y="103"/>
                </a:lnTo>
                <a:lnTo>
                  <a:pt x="456" y="100"/>
                </a:lnTo>
                <a:lnTo>
                  <a:pt x="454" y="97"/>
                </a:lnTo>
                <a:lnTo>
                  <a:pt x="454" y="92"/>
                </a:lnTo>
                <a:lnTo>
                  <a:pt x="453" y="89"/>
                </a:lnTo>
                <a:lnTo>
                  <a:pt x="453" y="85"/>
                </a:lnTo>
                <a:lnTo>
                  <a:pt x="454" y="86"/>
                </a:lnTo>
                <a:lnTo>
                  <a:pt x="457" y="85"/>
                </a:lnTo>
                <a:lnTo>
                  <a:pt x="457" y="82"/>
                </a:lnTo>
                <a:lnTo>
                  <a:pt x="455" y="79"/>
                </a:lnTo>
                <a:lnTo>
                  <a:pt x="454" y="81"/>
                </a:lnTo>
                <a:lnTo>
                  <a:pt x="451" y="82"/>
                </a:lnTo>
                <a:lnTo>
                  <a:pt x="449" y="81"/>
                </a:lnTo>
                <a:lnTo>
                  <a:pt x="453" y="74"/>
                </a:lnTo>
                <a:lnTo>
                  <a:pt x="449" y="73"/>
                </a:lnTo>
                <a:lnTo>
                  <a:pt x="448" y="71"/>
                </a:lnTo>
                <a:lnTo>
                  <a:pt x="449" y="68"/>
                </a:lnTo>
                <a:lnTo>
                  <a:pt x="455" y="68"/>
                </a:lnTo>
                <a:lnTo>
                  <a:pt x="458" y="70"/>
                </a:lnTo>
                <a:lnTo>
                  <a:pt x="458" y="73"/>
                </a:lnTo>
                <a:lnTo>
                  <a:pt x="458" y="75"/>
                </a:lnTo>
                <a:lnTo>
                  <a:pt x="458" y="78"/>
                </a:lnTo>
                <a:lnTo>
                  <a:pt x="460" y="76"/>
                </a:lnTo>
                <a:lnTo>
                  <a:pt x="460" y="74"/>
                </a:lnTo>
                <a:lnTo>
                  <a:pt x="462" y="70"/>
                </a:lnTo>
                <a:lnTo>
                  <a:pt x="462" y="64"/>
                </a:lnTo>
                <a:lnTo>
                  <a:pt x="449" y="64"/>
                </a:lnTo>
                <a:lnTo>
                  <a:pt x="449" y="58"/>
                </a:lnTo>
                <a:lnTo>
                  <a:pt x="446" y="56"/>
                </a:lnTo>
                <a:lnTo>
                  <a:pt x="448" y="51"/>
                </a:lnTo>
                <a:lnTo>
                  <a:pt x="445" y="50"/>
                </a:lnTo>
                <a:lnTo>
                  <a:pt x="444" y="49"/>
                </a:lnTo>
                <a:lnTo>
                  <a:pt x="442" y="46"/>
                </a:lnTo>
                <a:lnTo>
                  <a:pt x="441" y="43"/>
                </a:lnTo>
                <a:lnTo>
                  <a:pt x="438" y="40"/>
                </a:lnTo>
                <a:lnTo>
                  <a:pt x="432" y="38"/>
                </a:lnTo>
                <a:lnTo>
                  <a:pt x="431" y="36"/>
                </a:lnTo>
                <a:lnTo>
                  <a:pt x="429" y="35"/>
                </a:lnTo>
                <a:lnTo>
                  <a:pt x="428" y="32"/>
                </a:lnTo>
                <a:lnTo>
                  <a:pt x="428" y="29"/>
                </a:lnTo>
                <a:lnTo>
                  <a:pt x="426" y="22"/>
                </a:lnTo>
                <a:lnTo>
                  <a:pt x="423" y="20"/>
                </a:lnTo>
                <a:lnTo>
                  <a:pt x="418" y="18"/>
                </a:lnTo>
                <a:lnTo>
                  <a:pt x="406" y="12"/>
                </a:lnTo>
                <a:lnTo>
                  <a:pt x="399" y="7"/>
                </a:lnTo>
                <a:lnTo>
                  <a:pt x="399" y="5"/>
                </a:lnTo>
                <a:lnTo>
                  <a:pt x="369" y="0"/>
                </a:lnTo>
                <a:lnTo>
                  <a:pt x="363" y="2"/>
                </a:lnTo>
                <a:lnTo>
                  <a:pt x="359" y="6"/>
                </a:lnTo>
                <a:lnTo>
                  <a:pt x="357" y="8"/>
                </a:lnTo>
                <a:lnTo>
                  <a:pt x="353" y="11"/>
                </a:lnTo>
                <a:lnTo>
                  <a:pt x="344" y="18"/>
                </a:lnTo>
                <a:lnTo>
                  <a:pt x="331" y="22"/>
                </a:lnTo>
                <a:lnTo>
                  <a:pt x="322" y="21"/>
                </a:lnTo>
                <a:lnTo>
                  <a:pt x="318" y="24"/>
                </a:lnTo>
                <a:lnTo>
                  <a:pt x="315" y="26"/>
                </a:lnTo>
                <a:lnTo>
                  <a:pt x="315" y="28"/>
                </a:lnTo>
                <a:lnTo>
                  <a:pt x="314" y="30"/>
                </a:lnTo>
                <a:lnTo>
                  <a:pt x="317" y="32"/>
                </a:lnTo>
                <a:lnTo>
                  <a:pt x="319" y="30"/>
                </a:lnTo>
                <a:lnTo>
                  <a:pt x="323" y="25"/>
                </a:lnTo>
                <a:lnTo>
                  <a:pt x="330" y="28"/>
                </a:lnTo>
                <a:lnTo>
                  <a:pt x="344" y="28"/>
                </a:lnTo>
                <a:lnTo>
                  <a:pt x="351" y="26"/>
                </a:lnTo>
                <a:lnTo>
                  <a:pt x="352" y="24"/>
                </a:lnTo>
                <a:lnTo>
                  <a:pt x="355" y="23"/>
                </a:lnTo>
                <a:lnTo>
                  <a:pt x="354" y="22"/>
                </a:lnTo>
                <a:lnTo>
                  <a:pt x="356" y="16"/>
                </a:lnTo>
                <a:lnTo>
                  <a:pt x="361" y="18"/>
                </a:lnTo>
                <a:lnTo>
                  <a:pt x="363" y="17"/>
                </a:lnTo>
                <a:lnTo>
                  <a:pt x="366" y="16"/>
                </a:lnTo>
                <a:lnTo>
                  <a:pt x="367" y="15"/>
                </a:lnTo>
                <a:lnTo>
                  <a:pt x="369" y="14"/>
                </a:lnTo>
                <a:lnTo>
                  <a:pt x="373" y="14"/>
                </a:lnTo>
                <a:lnTo>
                  <a:pt x="375" y="21"/>
                </a:lnTo>
                <a:lnTo>
                  <a:pt x="373" y="23"/>
                </a:lnTo>
                <a:lnTo>
                  <a:pt x="372" y="26"/>
                </a:lnTo>
                <a:lnTo>
                  <a:pt x="370" y="33"/>
                </a:lnTo>
                <a:lnTo>
                  <a:pt x="372" y="35"/>
                </a:lnTo>
                <a:lnTo>
                  <a:pt x="371" y="38"/>
                </a:lnTo>
                <a:lnTo>
                  <a:pt x="368" y="40"/>
                </a:lnTo>
                <a:lnTo>
                  <a:pt x="364" y="40"/>
                </a:lnTo>
                <a:lnTo>
                  <a:pt x="357" y="39"/>
                </a:lnTo>
                <a:lnTo>
                  <a:pt x="355" y="40"/>
                </a:lnTo>
                <a:lnTo>
                  <a:pt x="352" y="42"/>
                </a:lnTo>
                <a:lnTo>
                  <a:pt x="346" y="42"/>
                </a:lnTo>
                <a:lnTo>
                  <a:pt x="344" y="46"/>
                </a:lnTo>
                <a:lnTo>
                  <a:pt x="341" y="46"/>
                </a:lnTo>
                <a:lnTo>
                  <a:pt x="339" y="46"/>
                </a:lnTo>
                <a:lnTo>
                  <a:pt x="334" y="43"/>
                </a:lnTo>
                <a:lnTo>
                  <a:pt x="332" y="44"/>
                </a:lnTo>
                <a:lnTo>
                  <a:pt x="329" y="46"/>
                </a:lnTo>
                <a:lnTo>
                  <a:pt x="323" y="47"/>
                </a:lnTo>
                <a:lnTo>
                  <a:pt x="320" y="46"/>
                </a:lnTo>
                <a:lnTo>
                  <a:pt x="318" y="48"/>
                </a:lnTo>
                <a:lnTo>
                  <a:pt x="314" y="48"/>
                </a:lnTo>
                <a:lnTo>
                  <a:pt x="322" y="110"/>
                </a:lnTo>
                <a:lnTo>
                  <a:pt x="250" y="227"/>
                </a:lnTo>
                <a:lnTo>
                  <a:pt x="154" y="302"/>
                </a:lnTo>
                <a:lnTo>
                  <a:pt x="149" y="305"/>
                </a:lnTo>
                <a:lnTo>
                  <a:pt x="147" y="306"/>
                </a:lnTo>
                <a:lnTo>
                  <a:pt x="115" y="332"/>
                </a:lnTo>
                <a:lnTo>
                  <a:pt x="76" y="361"/>
                </a:lnTo>
                <a:lnTo>
                  <a:pt x="58" y="372"/>
                </a:lnTo>
                <a:lnTo>
                  <a:pt x="51" y="378"/>
                </a:lnTo>
                <a:lnTo>
                  <a:pt x="0" y="416"/>
                </a:lnTo>
                <a:lnTo>
                  <a:pt x="6" y="428"/>
                </a:lnTo>
                <a:lnTo>
                  <a:pt x="23" y="451"/>
                </a:lnTo>
                <a:lnTo>
                  <a:pt x="34" y="468"/>
                </a:lnTo>
                <a:lnTo>
                  <a:pt x="42" y="488"/>
                </a:lnTo>
                <a:lnTo>
                  <a:pt x="50" y="512"/>
                </a:lnTo>
                <a:lnTo>
                  <a:pt x="56" y="537"/>
                </a:lnTo>
                <a:lnTo>
                  <a:pt x="77" y="740"/>
                </a:lnTo>
                <a:lnTo>
                  <a:pt x="76" y="750"/>
                </a:lnTo>
                <a:lnTo>
                  <a:pt x="101" y="747"/>
                </a:lnTo>
                <a:lnTo>
                  <a:pt x="95" y="744"/>
                </a:lnTo>
                <a:lnTo>
                  <a:pt x="96" y="742"/>
                </a:lnTo>
                <a:lnTo>
                  <a:pt x="106" y="742"/>
                </a:lnTo>
                <a:lnTo>
                  <a:pt x="123" y="747"/>
                </a:lnTo>
                <a:lnTo>
                  <a:pt x="131" y="755"/>
                </a:lnTo>
                <a:lnTo>
                  <a:pt x="131" y="757"/>
                </a:lnTo>
                <a:lnTo>
                  <a:pt x="141" y="757"/>
                </a:lnTo>
                <a:lnTo>
                  <a:pt x="141" y="749"/>
                </a:lnTo>
                <a:lnTo>
                  <a:pt x="150" y="744"/>
                </a:lnTo>
                <a:lnTo>
                  <a:pt x="157" y="732"/>
                </a:lnTo>
                <a:lnTo>
                  <a:pt x="156" y="722"/>
                </a:lnTo>
                <a:lnTo>
                  <a:pt x="164" y="712"/>
                </a:lnTo>
                <a:lnTo>
                  <a:pt x="167" y="702"/>
                </a:lnTo>
                <a:lnTo>
                  <a:pt x="190" y="659"/>
                </a:lnTo>
                <a:lnTo>
                  <a:pt x="194" y="642"/>
                </a:lnTo>
                <a:lnTo>
                  <a:pt x="202" y="635"/>
                </a:lnTo>
                <a:lnTo>
                  <a:pt x="216" y="634"/>
                </a:lnTo>
                <a:lnTo>
                  <a:pt x="220" y="634"/>
                </a:lnTo>
                <a:lnTo>
                  <a:pt x="226" y="630"/>
                </a:lnTo>
                <a:lnTo>
                  <a:pt x="231" y="624"/>
                </a:lnTo>
                <a:lnTo>
                  <a:pt x="240" y="621"/>
                </a:lnTo>
                <a:lnTo>
                  <a:pt x="240" y="618"/>
                </a:lnTo>
                <a:lnTo>
                  <a:pt x="240" y="617"/>
                </a:lnTo>
                <a:lnTo>
                  <a:pt x="242" y="612"/>
                </a:lnTo>
                <a:lnTo>
                  <a:pt x="247" y="604"/>
                </a:lnTo>
                <a:lnTo>
                  <a:pt x="250" y="594"/>
                </a:lnTo>
                <a:lnTo>
                  <a:pt x="253" y="589"/>
                </a:lnTo>
                <a:lnTo>
                  <a:pt x="253" y="586"/>
                </a:lnTo>
                <a:lnTo>
                  <a:pt x="254" y="579"/>
                </a:lnTo>
                <a:lnTo>
                  <a:pt x="257" y="576"/>
                </a:lnTo>
                <a:lnTo>
                  <a:pt x="260" y="574"/>
                </a:lnTo>
                <a:lnTo>
                  <a:pt x="257" y="569"/>
                </a:lnTo>
                <a:lnTo>
                  <a:pt x="256" y="571"/>
                </a:lnTo>
                <a:lnTo>
                  <a:pt x="254" y="572"/>
                </a:lnTo>
                <a:lnTo>
                  <a:pt x="253" y="574"/>
                </a:lnTo>
                <a:lnTo>
                  <a:pt x="252" y="575"/>
                </a:lnTo>
                <a:lnTo>
                  <a:pt x="252" y="579"/>
                </a:lnTo>
                <a:lnTo>
                  <a:pt x="250" y="586"/>
                </a:lnTo>
                <a:lnTo>
                  <a:pt x="250" y="579"/>
                </a:lnTo>
                <a:lnTo>
                  <a:pt x="250" y="576"/>
                </a:lnTo>
                <a:lnTo>
                  <a:pt x="252" y="572"/>
                </a:lnTo>
                <a:lnTo>
                  <a:pt x="254" y="568"/>
                </a:lnTo>
                <a:lnTo>
                  <a:pt x="254" y="565"/>
                </a:lnTo>
                <a:lnTo>
                  <a:pt x="247" y="567"/>
                </a:lnTo>
                <a:lnTo>
                  <a:pt x="244" y="569"/>
                </a:lnTo>
                <a:lnTo>
                  <a:pt x="245" y="572"/>
                </a:lnTo>
                <a:lnTo>
                  <a:pt x="246" y="573"/>
                </a:lnTo>
                <a:lnTo>
                  <a:pt x="237" y="576"/>
                </a:lnTo>
                <a:lnTo>
                  <a:pt x="236" y="577"/>
                </a:lnTo>
                <a:lnTo>
                  <a:pt x="233" y="584"/>
                </a:lnTo>
                <a:lnTo>
                  <a:pt x="231" y="584"/>
                </a:lnTo>
                <a:lnTo>
                  <a:pt x="230" y="582"/>
                </a:lnTo>
                <a:lnTo>
                  <a:pt x="233" y="575"/>
                </a:lnTo>
                <a:lnTo>
                  <a:pt x="232" y="572"/>
                </a:lnTo>
                <a:lnTo>
                  <a:pt x="233" y="570"/>
                </a:lnTo>
                <a:lnTo>
                  <a:pt x="236" y="564"/>
                </a:lnTo>
                <a:lnTo>
                  <a:pt x="237" y="560"/>
                </a:lnTo>
                <a:lnTo>
                  <a:pt x="237" y="559"/>
                </a:lnTo>
                <a:lnTo>
                  <a:pt x="239" y="555"/>
                </a:lnTo>
                <a:lnTo>
                  <a:pt x="239" y="551"/>
                </a:lnTo>
                <a:lnTo>
                  <a:pt x="239" y="550"/>
                </a:lnTo>
                <a:lnTo>
                  <a:pt x="245" y="543"/>
                </a:lnTo>
                <a:lnTo>
                  <a:pt x="250" y="540"/>
                </a:lnTo>
                <a:lnTo>
                  <a:pt x="253" y="525"/>
                </a:lnTo>
                <a:lnTo>
                  <a:pt x="253" y="532"/>
                </a:lnTo>
                <a:lnTo>
                  <a:pt x="252" y="535"/>
                </a:lnTo>
                <a:lnTo>
                  <a:pt x="252" y="537"/>
                </a:lnTo>
                <a:lnTo>
                  <a:pt x="252" y="540"/>
                </a:lnTo>
                <a:lnTo>
                  <a:pt x="250" y="544"/>
                </a:lnTo>
                <a:lnTo>
                  <a:pt x="242" y="553"/>
                </a:lnTo>
                <a:lnTo>
                  <a:pt x="242" y="555"/>
                </a:lnTo>
                <a:lnTo>
                  <a:pt x="240" y="564"/>
                </a:lnTo>
                <a:lnTo>
                  <a:pt x="235" y="574"/>
                </a:lnTo>
                <a:lnTo>
                  <a:pt x="237" y="574"/>
                </a:lnTo>
                <a:lnTo>
                  <a:pt x="239" y="573"/>
                </a:lnTo>
                <a:lnTo>
                  <a:pt x="242" y="567"/>
                </a:lnTo>
                <a:lnTo>
                  <a:pt x="244" y="566"/>
                </a:lnTo>
                <a:lnTo>
                  <a:pt x="249" y="564"/>
                </a:lnTo>
                <a:lnTo>
                  <a:pt x="254" y="564"/>
                </a:lnTo>
                <a:lnTo>
                  <a:pt x="256" y="562"/>
                </a:lnTo>
                <a:lnTo>
                  <a:pt x="259" y="553"/>
                </a:lnTo>
                <a:lnTo>
                  <a:pt x="260" y="551"/>
                </a:lnTo>
                <a:lnTo>
                  <a:pt x="260" y="558"/>
                </a:lnTo>
                <a:lnTo>
                  <a:pt x="259" y="562"/>
                </a:lnTo>
                <a:lnTo>
                  <a:pt x="262" y="564"/>
                </a:lnTo>
                <a:lnTo>
                  <a:pt x="265" y="564"/>
                </a:lnTo>
                <a:lnTo>
                  <a:pt x="265" y="561"/>
                </a:lnTo>
                <a:lnTo>
                  <a:pt x="266" y="560"/>
                </a:lnTo>
                <a:lnTo>
                  <a:pt x="265" y="558"/>
                </a:lnTo>
                <a:lnTo>
                  <a:pt x="265" y="555"/>
                </a:lnTo>
                <a:lnTo>
                  <a:pt x="266" y="553"/>
                </a:lnTo>
                <a:lnTo>
                  <a:pt x="267" y="547"/>
                </a:lnTo>
                <a:lnTo>
                  <a:pt x="266" y="546"/>
                </a:lnTo>
                <a:lnTo>
                  <a:pt x="270" y="546"/>
                </a:lnTo>
                <a:lnTo>
                  <a:pt x="272" y="543"/>
                </a:lnTo>
                <a:lnTo>
                  <a:pt x="272" y="540"/>
                </a:lnTo>
                <a:lnTo>
                  <a:pt x="272" y="535"/>
                </a:lnTo>
                <a:lnTo>
                  <a:pt x="276" y="534"/>
                </a:lnTo>
                <a:lnTo>
                  <a:pt x="276" y="528"/>
                </a:lnTo>
                <a:lnTo>
                  <a:pt x="279" y="528"/>
                </a:lnTo>
                <a:lnTo>
                  <a:pt x="279" y="536"/>
                </a:lnTo>
                <a:lnTo>
                  <a:pt x="284" y="538"/>
                </a:lnTo>
                <a:lnTo>
                  <a:pt x="282" y="543"/>
                </a:lnTo>
                <a:lnTo>
                  <a:pt x="283" y="546"/>
                </a:lnTo>
                <a:lnTo>
                  <a:pt x="286" y="548"/>
                </a:lnTo>
                <a:lnTo>
                  <a:pt x="288" y="558"/>
                </a:lnTo>
                <a:lnTo>
                  <a:pt x="286" y="560"/>
                </a:lnTo>
                <a:lnTo>
                  <a:pt x="287" y="562"/>
                </a:lnTo>
                <a:lnTo>
                  <a:pt x="284" y="566"/>
                </a:lnTo>
                <a:lnTo>
                  <a:pt x="280" y="571"/>
                </a:lnTo>
                <a:lnTo>
                  <a:pt x="280" y="572"/>
                </a:lnTo>
                <a:lnTo>
                  <a:pt x="280" y="575"/>
                </a:lnTo>
                <a:lnTo>
                  <a:pt x="282" y="578"/>
                </a:lnTo>
                <a:lnTo>
                  <a:pt x="280" y="584"/>
                </a:lnTo>
                <a:lnTo>
                  <a:pt x="279" y="586"/>
                </a:lnTo>
                <a:lnTo>
                  <a:pt x="277" y="590"/>
                </a:lnTo>
                <a:lnTo>
                  <a:pt x="274" y="595"/>
                </a:lnTo>
                <a:lnTo>
                  <a:pt x="273" y="596"/>
                </a:lnTo>
                <a:lnTo>
                  <a:pt x="274" y="599"/>
                </a:lnTo>
                <a:lnTo>
                  <a:pt x="273" y="602"/>
                </a:lnTo>
                <a:lnTo>
                  <a:pt x="272" y="603"/>
                </a:lnTo>
                <a:lnTo>
                  <a:pt x="272" y="606"/>
                </a:lnTo>
                <a:lnTo>
                  <a:pt x="272" y="608"/>
                </a:lnTo>
                <a:lnTo>
                  <a:pt x="270" y="609"/>
                </a:lnTo>
                <a:lnTo>
                  <a:pt x="269" y="612"/>
                </a:lnTo>
                <a:lnTo>
                  <a:pt x="267" y="618"/>
                </a:lnTo>
                <a:lnTo>
                  <a:pt x="268" y="620"/>
                </a:lnTo>
                <a:lnTo>
                  <a:pt x="270" y="618"/>
                </a:lnTo>
                <a:lnTo>
                  <a:pt x="276" y="617"/>
                </a:lnTo>
                <a:lnTo>
                  <a:pt x="277" y="619"/>
                </a:lnTo>
                <a:lnTo>
                  <a:pt x="284" y="621"/>
                </a:lnTo>
                <a:lnTo>
                  <a:pt x="286" y="621"/>
                </a:lnTo>
                <a:lnTo>
                  <a:pt x="290" y="622"/>
                </a:lnTo>
                <a:lnTo>
                  <a:pt x="296" y="621"/>
                </a:lnTo>
                <a:lnTo>
                  <a:pt x="301" y="622"/>
                </a:lnTo>
                <a:lnTo>
                  <a:pt x="302" y="625"/>
                </a:lnTo>
                <a:lnTo>
                  <a:pt x="302" y="628"/>
                </a:lnTo>
                <a:lnTo>
                  <a:pt x="301" y="629"/>
                </a:lnTo>
                <a:lnTo>
                  <a:pt x="301" y="631"/>
                </a:lnTo>
                <a:lnTo>
                  <a:pt x="301" y="635"/>
                </a:lnTo>
                <a:lnTo>
                  <a:pt x="302" y="637"/>
                </a:lnTo>
                <a:lnTo>
                  <a:pt x="305" y="636"/>
                </a:lnTo>
                <a:lnTo>
                  <a:pt x="308" y="638"/>
                </a:lnTo>
                <a:lnTo>
                  <a:pt x="309" y="640"/>
                </a:lnTo>
                <a:lnTo>
                  <a:pt x="312" y="641"/>
                </a:lnTo>
                <a:lnTo>
                  <a:pt x="312" y="644"/>
                </a:lnTo>
                <a:lnTo>
                  <a:pt x="314" y="646"/>
                </a:lnTo>
                <a:lnTo>
                  <a:pt x="312" y="648"/>
                </a:lnTo>
                <a:lnTo>
                  <a:pt x="312" y="653"/>
                </a:lnTo>
                <a:lnTo>
                  <a:pt x="311" y="656"/>
                </a:lnTo>
                <a:lnTo>
                  <a:pt x="314" y="657"/>
                </a:lnTo>
                <a:lnTo>
                  <a:pt x="315" y="655"/>
                </a:lnTo>
                <a:lnTo>
                  <a:pt x="315" y="652"/>
                </a:lnTo>
                <a:lnTo>
                  <a:pt x="318" y="650"/>
                </a:lnTo>
                <a:lnTo>
                  <a:pt x="318" y="655"/>
                </a:lnTo>
                <a:lnTo>
                  <a:pt x="317" y="657"/>
                </a:lnTo>
                <a:lnTo>
                  <a:pt x="317" y="659"/>
                </a:lnTo>
                <a:lnTo>
                  <a:pt x="318" y="663"/>
                </a:lnTo>
                <a:lnTo>
                  <a:pt x="318" y="666"/>
                </a:lnTo>
                <a:lnTo>
                  <a:pt x="317" y="669"/>
                </a:lnTo>
                <a:lnTo>
                  <a:pt x="315" y="669"/>
                </a:lnTo>
                <a:lnTo>
                  <a:pt x="315" y="674"/>
                </a:lnTo>
                <a:lnTo>
                  <a:pt x="318" y="674"/>
                </a:lnTo>
                <a:lnTo>
                  <a:pt x="320" y="673"/>
                </a:lnTo>
                <a:lnTo>
                  <a:pt x="320" y="671"/>
                </a:lnTo>
                <a:lnTo>
                  <a:pt x="322" y="669"/>
                </a:lnTo>
                <a:lnTo>
                  <a:pt x="324" y="671"/>
                </a:lnTo>
                <a:lnTo>
                  <a:pt x="323" y="674"/>
                </a:lnTo>
                <a:lnTo>
                  <a:pt x="321" y="675"/>
                </a:lnTo>
                <a:lnTo>
                  <a:pt x="320" y="677"/>
                </a:lnTo>
                <a:lnTo>
                  <a:pt x="322" y="682"/>
                </a:lnTo>
                <a:lnTo>
                  <a:pt x="323" y="680"/>
                </a:lnTo>
                <a:lnTo>
                  <a:pt x="322" y="677"/>
                </a:lnTo>
                <a:lnTo>
                  <a:pt x="324" y="676"/>
                </a:lnTo>
                <a:lnTo>
                  <a:pt x="326" y="679"/>
                </a:lnTo>
                <a:lnTo>
                  <a:pt x="329" y="679"/>
                </a:lnTo>
                <a:lnTo>
                  <a:pt x="331" y="676"/>
                </a:lnTo>
                <a:lnTo>
                  <a:pt x="329" y="674"/>
                </a:lnTo>
                <a:lnTo>
                  <a:pt x="328" y="666"/>
                </a:lnTo>
                <a:lnTo>
                  <a:pt x="331" y="644"/>
                </a:lnTo>
                <a:lnTo>
                  <a:pt x="336" y="636"/>
                </a:lnTo>
                <a:lnTo>
                  <a:pt x="337" y="632"/>
                </a:lnTo>
                <a:lnTo>
                  <a:pt x="338" y="621"/>
                </a:lnTo>
                <a:lnTo>
                  <a:pt x="337" y="616"/>
                </a:lnTo>
                <a:lnTo>
                  <a:pt x="337" y="600"/>
                </a:lnTo>
                <a:lnTo>
                  <a:pt x="336" y="596"/>
                </a:lnTo>
                <a:lnTo>
                  <a:pt x="336" y="594"/>
                </a:lnTo>
                <a:lnTo>
                  <a:pt x="339" y="590"/>
                </a:lnTo>
                <a:lnTo>
                  <a:pt x="347" y="568"/>
                </a:lnTo>
                <a:lnTo>
                  <a:pt x="347" y="563"/>
                </a:lnTo>
                <a:lnTo>
                  <a:pt x="347" y="560"/>
                </a:lnTo>
                <a:lnTo>
                  <a:pt x="348" y="552"/>
                </a:lnTo>
                <a:lnTo>
                  <a:pt x="347" y="534"/>
                </a:lnTo>
                <a:lnTo>
                  <a:pt x="350" y="525"/>
                </a:lnTo>
                <a:lnTo>
                  <a:pt x="350" y="522"/>
                </a:lnTo>
                <a:lnTo>
                  <a:pt x="352" y="518"/>
                </a:lnTo>
                <a:lnTo>
                  <a:pt x="351" y="516"/>
                </a:lnTo>
                <a:lnTo>
                  <a:pt x="350" y="513"/>
                </a:lnTo>
                <a:lnTo>
                  <a:pt x="350" y="512"/>
                </a:lnTo>
                <a:lnTo>
                  <a:pt x="347" y="510"/>
                </a:lnTo>
                <a:lnTo>
                  <a:pt x="347" y="508"/>
                </a:lnTo>
                <a:lnTo>
                  <a:pt x="354" y="499"/>
                </a:lnTo>
                <a:lnTo>
                  <a:pt x="352" y="484"/>
                </a:lnTo>
                <a:lnTo>
                  <a:pt x="355" y="480"/>
                </a:lnTo>
                <a:lnTo>
                  <a:pt x="357" y="478"/>
                </a:lnTo>
                <a:lnTo>
                  <a:pt x="358" y="474"/>
                </a:lnTo>
                <a:lnTo>
                  <a:pt x="359" y="470"/>
                </a:lnTo>
                <a:lnTo>
                  <a:pt x="364" y="464"/>
                </a:lnTo>
                <a:lnTo>
                  <a:pt x="367" y="463"/>
                </a:lnTo>
                <a:lnTo>
                  <a:pt x="371" y="460"/>
                </a:lnTo>
                <a:lnTo>
                  <a:pt x="374" y="455"/>
                </a:lnTo>
                <a:lnTo>
                  <a:pt x="374" y="450"/>
                </a:lnTo>
                <a:lnTo>
                  <a:pt x="373" y="449"/>
                </a:lnTo>
                <a:lnTo>
                  <a:pt x="371" y="449"/>
                </a:lnTo>
                <a:lnTo>
                  <a:pt x="368" y="448"/>
                </a:lnTo>
                <a:lnTo>
                  <a:pt x="366" y="449"/>
                </a:lnTo>
                <a:lnTo>
                  <a:pt x="363" y="450"/>
                </a:lnTo>
                <a:lnTo>
                  <a:pt x="363" y="454"/>
                </a:lnTo>
                <a:lnTo>
                  <a:pt x="363" y="456"/>
                </a:lnTo>
                <a:lnTo>
                  <a:pt x="360" y="462"/>
                </a:lnTo>
                <a:lnTo>
                  <a:pt x="357" y="462"/>
                </a:lnTo>
                <a:lnTo>
                  <a:pt x="358" y="460"/>
                </a:lnTo>
                <a:lnTo>
                  <a:pt x="360" y="452"/>
                </a:lnTo>
                <a:lnTo>
                  <a:pt x="360" y="448"/>
                </a:lnTo>
                <a:lnTo>
                  <a:pt x="357" y="446"/>
                </a:lnTo>
                <a:lnTo>
                  <a:pt x="355" y="448"/>
                </a:lnTo>
                <a:lnTo>
                  <a:pt x="354" y="450"/>
                </a:lnTo>
                <a:lnTo>
                  <a:pt x="352" y="450"/>
                </a:lnTo>
                <a:lnTo>
                  <a:pt x="349" y="450"/>
                </a:lnTo>
                <a:lnTo>
                  <a:pt x="344" y="450"/>
                </a:lnTo>
                <a:lnTo>
                  <a:pt x="342" y="454"/>
                </a:lnTo>
                <a:lnTo>
                  <a:pt x="340" y="455"/>
                </a:lnTo>
                <a:lnTo>
                  <a:pt x="339" y="457"/>
                </a:lnTo>
                <a:lnTo>
                  <a:pt x="339" y="459"/>
                </a:lnTo>
                <a:lnTo>
                  <a:pt x="336" y="462"/>
                </a:lnTo>
                <a:lnTo>
                  <a:pt x="334" y="464"/>
                </a:lnTo>
                <a:lnTo>
                  <a:pt x="334" y="466"/>
                </a:lnTo>
                <a:lnTo>
                  <a:pt x="334" y="467"/>
                </a:lnTo>
                <a:lnTo>
                  <a:pt x="338" y="464"/>
                </a:lnTo>
                <a:lnTo>
                  <a:pt x="339" y="462"/>
                </a:lnTo>
                <a:lnTo>
                  <a:pt x="340" y="459"/>
                </a:lnTo>
                <a:lnTo>
                  <a:pt x="341" y="458"/>
                </a:lnTo>
                <a:lnTo>
                  <a:pt x="342" y="455"/>
                </a:lnTo>
                <a:lnTo>
                  <a:pt x="344" y="454"/>
                </a:lnTo>
                <a:lnTo>
                  <a:pt x="346" y="451"/>
                </a:lnTo>
                <a:lnTo>
                  <a:pt x="349" y="450"/>
                </a:lnTo>
                <a:lnTo>
                  <a:pt x="350" y="454"/>
                </a:lnTo>
                <a:lnTo>
                  <a:pt x="347" y="454"/>
                </a:lnTo>
                <a:lnTo>
                  <a:pt x="345" y="456"/>
                </a:lnTo>
                <a:lnTo>
                  <a:pt x="346" y="458"/>
                </a:lnTo>
                <a:lnTo>
                  <a:pt x="346" y="461"/>
                </a:lnTo>
                <a:lnTo>
                  <a:pt x="343" y="461"/>
                </a:lnTo>
                <a:lnTo>
                  <a:pt x="340" y="466"/>
                </a:lnTo>
                <a:lnTo>
                  <a:pt x="340" y="467"/>
                </a:lnTo>
                <a:lnTo>
                  <a:pt x="341" y="470"/>
                </a:lnTo>
                <a:lnTo>
                  <a:pt x="337" y="470"/>
                </a:lnTo>
                <a:lnTo>
                  <a:pt x="334" y="471"/>
                </a:lnTo>
                <a:lnTo>
                  <a:pt x="332" y="468"/>
                </a:lnTo>
                <a:lnTo>
                  <a:pt x="331" y="467"/>
                </a:lnTo>
                <a:lnTo>
                  <a:pt x="326" y="470"/>
                </a:lnTo>
                <a:lnTo>
                  <a:pt x="328" y="463"/>
                </a:lnTo>
                <a:lnTo>
                  <a:pt x="331" y="462"/>
                </a:lnTo>
                <a:lnTo>
                  <a:pt x="330" y="459"/>
                </a:lnTo>
                <a:lnTo>
                  <a:pt x="331" y="456"/>
                </a:lnTo>
                <a:lnTo>
                  <a:pt x="328" y="454"/>
                </a:lnTo>
                <a:lnTo>
                  <a:pt x="327" y="450"/>
                </a:lnTo>
                <a:lnTo>
                  <a:pt x="328" y="449"/>
                </a:lnTo>
                <a:lnTo>
                  <a:pt x="331" y="450"/>
                </a:lnTo>
                <a:lnTo>
                  <a:pt x="331" y="447"/>
                </a:lnTo>
                <a:lnTo>
                  <a:pt x="333" y="444"/>
                </a:lnTo>
                <a:lnTo>
                  <a:pt x="330" y="442"/>
                </a:lnTo>
                <a:lnTo>
                  <a:pt x="331" y="439"/>
                </a:lnTo>
                <a:lnTo>
                  <a:pt x="334" y="437"/>
                </a:lnTo>
                <a:lnTo>
                  <a:pt x="337" y="436"/>
                </a:lnTo>
                <a:lnTo>
                  <a:pt x="340" y="434"/>
                </a:lnTo>
                <a:lnTo>
                  <a:pt x="342" y="432"/>
                </a:lnTo>
                <a:lnTo>
                  <a:pt x="347" y="426"/>
                </a:lnTo>
                <a:lnTo>
                  <a:pt x="349" y="422"/>
                </a:lnTo>
                <a:lnTo>
                  <a:pt x="351" y="420"/>
                </a:lnTo>
                <a:lnTo>
                  <a:pt x="351" y="426"/>
                </a:lnTo>
                <a:lnTo>
                  <a:pt x="352" y="428"/>
                </a:lnTo>
                <a:lnTo>
                  <a:pt x="350" y="430"/>
                </a:lnTo>
                <a:lnTo>
                  <a:pt x="347" y="431"/>
                </a:lnTo>
                <a:lnTo>
                  <a:pt x="346" y="434"/>
                </a:lnTo>
                <a:lnTo>
                  <a:pt x="351" y="432"/>
                </a:lnTo>
                <a:lnTo>
                  <a:pt x="354" y="429"/>
                </a:lnTo>
                <a:lnTo>
                  <a:pt x="358" y="430"/>
                </a:lnTo>
                <a:lnTo>
                  <a:pt x="371" y="415"/>
                </a:lnTo>
                <a:lnTo>
                  <a:pt x="376" y="404"/>
                </a:lnTo>
                <a:lnTo>
                  <a:pt x="376" y="401"/>
                </a:lnTo>
                <a:lnTo>
                  <a:pt x="375" y="396"/>
                </a:lnTo>
                <a:lnTo>
                  <a:pt x="376" y="392"/>
                </a:lnTo>
                <a:lnTo>
                  <a:pt x="377" y="388"/>
                </a:lnTo>
                <a:lnTo>
                  <a:pt x="376" y="384"/>
                </a:lnTo>
                <a:lnTo>
                  <a:pt x="374" y="382"/>
                </a:lnTo>
                <a:lnTo>
                  <a:pt x="367" y="373"/>
                </a:lnTo>
                <a:lnTo>
                  <a:pt x="367" y="377"/>
                </a:lnTo>
                <a:lnTo>
                  <a:pt x="368" y="380"/>
                </a:lnTo>
                <a:lnTo>
                  <a:pt x="369" y="381"/>
                </a:lnTo>
                <a:lnTo>
                  <a:pt x="370" y="382"/>
                </a:lnTo>
                <a:lnTo>
                  <a:pt x="372" y="384"/>
                </a:lnTo>
                <a:lnTo>
                  <a:pt x="374" y="386"/>
                </a:lnTo>
                <a:lnTo>
                  <a:pt x="372" y="389"/>
                </a:lnTo>
                <a:lnTo>
                  <a:pt x="372" y="392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755" name="Freeform 181"/>
          <p:cNvSpPr>
            <a:spLocks/>
          </p:cNvSpPr>
          <p:nvPr/>
        </p:nvSpPr>
        <p:spPr bwMode="auto">
          <a:xfrm>
            <a:off x="3281363" y="2201788"/>
            <a:ext cx="6350" cy="9525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0" y="7"/>
              </a:cxn>
              <a:cxn ang="0">
                <a:pos x="0" y="4"/>
              </a:cxn>
              <a:cxn ang="0">
                <a:pos x="0" y="1"/>
              </a:cxn>
              <a:cxn ang="0">
                <a:pos x="2" y="0"/>
              </a:cxn>
              <a:cxn ang="0">
                <a:pos x="4" y="2"/>
              </a:cxn>
              <a:cxn ang="0">
                <a:pos x="4" y="5"/>
              </a:cxn>
              <a:cxn ang="0">
                <a:pos x="2" y="8"/>
              </a:cxn>
            </a:cxnLst>
            <a:rect l="0" t="0" r="r" b="b"/>
            <a:pathLst>
              <a:path w="5" h="9">
                <a:moveTo>
                  <a:pt x="2" y="8"/>
                </a:moveTo>
                <a:lnTo>
                  <a:pt x="0" y="7"/>
                </a:ln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  <a:lnTo>
                  <a:pt x="4" y="2"/>
                </a:lnTo>
                <a:lnTo>
                  <a:pt x="4" y="5"/>
                </a:lnTo>
                <a:lnTo>
                  <a:pt x="2" y="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61" name="Line 187"/>
          <p:cNvSpPr>
            <a:spLocks noChangeShapeType="1"/>
          </p:cNvSpPr>
          <p:nvPr/>
        </p:nvSpPr>
        <p:spPr bwMode="auto">
          <a:xfrm>
            <a:off x="5886450" y="2952675"/>
            <a:ext cx="15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762" name="Freeform 188"/>
          <p:cNvSpPr>
            <a:spLocks/>
          </p:cNvSpPr>
          <p:nvPr/>
        </p:nvSpPr>
        <p:spPr bwMode="auto">
          <a:xfrm>
            <a:off x="3768725" y="2949500"/>
            <a:ext cx="33338" cy="19050"/>
          </a:xfrm>
          <a:custGeom>
            <a:avLst/>
            <a:gdLst/>
            <a:ahLst/>
            <a:cxnLst>
              <a:cxn ang="0">
                <a:pos x="28" y="17"/>
              </a:cxn>
              <a:cxn ang="0">
                <a:pos x="19" y="12"/>
              </a:cxn>
              <a:cxn ang="0">
                <a:pos x="17" y="10"/>
              </a:cxn>
              <a:cxn ang="0">
                <a:pos x="11" y="7"/>
              </a:cxn>
              <a:cxn ang="0">
                <a:pos x="3" y="3"/>
              </a:cxn>
              <a:cxn ang="0">
                <a:pos x="0" y="3"/>
              </a:cxn>
              <a:cxn ang="0">
                <a:pos x="2" y="0"/>
              </a:cxn>
              <a:cxn ang="0">
                <a:pos x="5" y="0"/>
              </a:cxn>
              <a:cxn ang="0">
                <a:pos x="11" y="3"/>
              </a:cxn>
              <a:cxn ang="0">
                <a:pos x="16" y="3"/>
              </a:cxn>
              <a:cxn ang="0">
                <a:pos x="18" y="4"/>
              </a:cxn>
              <a:cxn ang="0">
                <a:pos x="19" y="7"/>
              </a:cxn>
              <a:cxn ang="0">
                <a:pos x="21" y="9"/>
              </a:cxn>
              <a:cxn ang="0">
                <a:pos x="23" y="7"/>
              </a:cxn>
              <a:cxn ang="0">
                <a:pos x="26" y="7"/>
              </a:cxn>
              <a:cxn ang="0">
                <a:pos x="29" y="10"/>
              </a:cxn>
              <a:cxn ang="0">
                <a:pos x="30" y="13"/>
              </a:cxn>
              <a:cxn ang="0">
                <a:pos x="28" y="17"/>
              </a:cxn>
            </a:cxnLst>
            <a:rect l="0" t="0" r="r" b="b"/>
            <a:pathLst>
              <a:path w="31" h="18">
                <a:moveTo>
                  <a:pt x="28" y="17"/>
                </a:moveTo>
                <a:lnTo>
                  <a:pt x="19" y="12"/>
                </a:lnTo>
                <a:lnTo>
                  <a:pt x="17" y="10"/>
                </a:lnTo>
                <a:lnTo>
                  <a:pt x="11" y="7"/>
                </a:lnTo>
                <a:lnTo>
                  <a:pt x="3" y="3"/>
                </a:lnTo>
                <a:lnTo>
                  <a:pt x="0" y="3"/>
                </a:lnTo>
                <a:lnTo>
                  <a:pt x="2" y="0"/>
                </a:lnTo>
                <a:lnTo>
                  <a:pt x="5" y="0"/>
                </a:lnTo>
                <a:lnTo>
                  <a:pt x="11" y="3"/>
                </a:lnTo>
                <a:lnTo>
                  <a:pt x="16" y="3"/>
                </a:lnTo>
                <a:lnTo>
                  <a:pt x="18" y="4"/>
                </a:lnTo>
                <a:lnTo>
                  <a:pt x="19" y="7"/>
                </a:lnTo>
                <a:lnTo>
                  <a:pt x="21" y="9"/>
                </a:lnTo>
                <a:lnTo>
                  <a:pt x="23" y="7"/>
                </a:lnTo>
                <a:lnTo>
                  <a:pt x="26" y="7"/>
                </a:lnTo>
                <a:lnTo>
                  <a:pt x="29" y="10"/>
                </a:lnTo>
                <a:lnTo>
                  <a:pt x="30" y="13"/>
                </a:lnTo>
                <a:lnTo>
                  <a:pt x="28" y="17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63" name="Line 189"/>
          <p:cNvSpPr>
            <a:spLocks noChangeShapeType="1"/>
          </p:cNvSpPr>
          <p:nvPr/>
        </p:nvSpPr>
        <p:spPr bwMode="auto">
          <a:xfrm flipH="1">
            <a:off x="5876925" y="2978075"/>
            <a:ext cx="15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764" name="Freeform 190"/>
          <p:cNvSpPr>
            <a:spLocks/>
          </p:cNvSpPr>
          <p:nvPr/>
        </p:nvSpPr>
        <p:spPr bwMode="auto">
          <a:xfrm>
            <a:off x="3892550" y="3035225"/>
            <a:ext cx="30163" cy="52388"/>
          </a:xfrm>
          <a:custGeom>
            <a:avLst/>
            <a:gdLst/>
            <a:ahLst/>
            <a:cxnLst>
              <a:cxn ang="0">
                <a:pos x="24" y="48"/>
              </a:cxn>
              <a:cxn ang="0">
                <a:pos x="20" y="46"/>
              </a:cxn>
              <a:cxn ang="0">
                <a:pos x="19" y="44"/>
              </a:cxn>
              <a:cxn ang="0">
                <a:pos x="19" y="37"/>
              </a:cxn>
              <a:cxn ang="0">
                <a:pos x="18" y="34"/>
              </a:cxn>
              <a:cxn ang="0">
                <a:pos x="16" y="31"/>
              </a:cxn>
              <a:cxn ang="0">
                <a:pos x="14" y="30"/>
              </a:cxn>
              <a:cxn ang="0">
                <a:pos x="14" y="28"/>
              </a:cxn>
              <a:cxn ang="0">
                <a:pos x="14" y="26"/>
              </a:cxn>
              <a:cxn ang="0">
                <a:pos x="14" y="23"/>
              </a:cxn>
              <a:cxn ang="0">
                <a:pos x="12" y="22"/>
              </a:cxn>
              <a:cxn ang="0">
                <a:pos x="9" y="20"/>
              </a:cxn>
              <a:cxn ang="0">
                <a:pos x="8" y="18"/>
              </a:cxn>
              <a:cxn ang="0">
                <a:pos x="6" y="17"/>
              </a:cxn>
              <a:cxn ang="0">
                <a:pos x="5" y="16"/>
              </a:cxn>
              <a:cxn ang="0">
                <a:pos x="4" y="15"/>
              </a:cxn>
              <a:cxn ang="0">
                <a:pos x="4" y="5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6" y="2"/>
              </a:cxn>
              <a:cxn ang="0">
                <a:pos x="9" y="5"/>
              </a:cxn>
              <a:cxn ang="0">
                <a:pos x="12" y="6"/>
              </a:cxn>
              <a:cxn ang="0">
                <a:pos x="14" y="8"/>
              </a:cxn>
              <a:cxn ang="0">
                <a:pos x="17" y="10"/>
              </a:cxn>
              <a:cxn ang="0">
                <a:pos x="20" y="12"/>
              </a:cxn>
              <a:cxn ang="0">
                <a:pos x="22" y="14"/>
              </a:cxn>
              <a:cxn ang="0">
                <a:pos x="24" y="16"/>
              </a:cxn>
              <a:cxn ang="0">
                <a:pos x="24" y="23"/>
              </a:cxn>
              <a:cxn ang="0">
                <a:pos x="24" y="25"/>
              </a:cxn>
              <a:cxn ang="0">
                <a:pos x="27" y="28"/>
              </a:cxn>
              <a:cxn ang="0">
                <a:pos x="28" y="31"/>
              </a:cxn>
              <a:cxn ang="0">
                <a:pos x="28" y="44"/>
              </a:cxn>
              <a:cxn ang="0">
                <a:pos x="24" y="48"/>
              </a:cxn>
            </a:cxnLst>
            <a:rect l="0" t="0" r="r" b="b"/>
            <a:pathLst>
              <a:path w="29" h="49">
                <a:moveTo>
                  <a:pt x="24" y="48"/>
                </a:moveTo>
                <a:lnTo>
                  <a:pt x="20" y="46"/>
                </a:lnTo>
                <a:lnTo>
                  <a:pt x="19" y="44"/>
                </a:lnTo>
                <a:lnTo>
                  <a:pt x="19" y="37"/>
                </a:lnTo>
                <a:lnTo>
                  <a:pt x="18" y="34"/>
                </a:lnTo>
                <a:lnTo>
                  <a:pt x="16" y="31"/>
                </a:lnTo>
                <a:lnTo>
                  <a:pt x="14" y="30"/>
                </a:lnTo>
                <a:lnTo>
                  <a:pt x="14" y="28"/>
                </a:lnTo>
                <a:lnTo>
                  <a:pt x="14" y="26"/>
                </a:lnTo>
                <a:lnTo>
                  <a:pt x="14" y="23"/>
                </a:lnTo>
                <a:lnTo>
                  <a:pt x="12" y="22"/>
                </a:lnTo>
                <a:lnTo>
                  <a:pt x="9" y="20"/>
                </a:lnTo>
                <a:lnTo>
                  <a:pt x="8" y="18"/>
                </a:lnTo>
                <a:lnTo>
                  <a:pt x="6" y="17"/>
                </a:lnTo>
                <a:lnTo>
                  <a:pt x="5" y="16"/>
                </a:lnTo>
                <a:lnTo>
                  <a:pt x="4" y="15"/>
                </a:lnTo>
                <a:lnTo>
                  <a:pt x="4" y="5"/>
                </a:lnTo>
                <a:lnTo>
                  <a:pt x="2" y="4"/>
                </a:lnTo>
                <a:lnTo>
                  <a:pt x="0" y="2"/>
                </a:lnTo>
                <a:lnTo>
                  <a:pt x="2" y="0"/>
                </a:lnTo>
                <a:lnTo>
                  <a:pt x="6" y="2"/>
                </a:lnTo>
                <a:lnTo>
                  <a:pt x="9" y="5"/>
                </a:lnTo>
                <a:lnTo>
                  <a:pt x="12" y="6"/>
                </a:lnTo>
                <a:lnTo>
                  <a:pt x="14" y="8"/>
                </a:lnTo>
                <a:lnTo>
                  <a:pt x="17" y="10"/>
                </a:lnTo>
                <a:lnTo>
                  <a:pt x="20" y="12"/>
                </a:lnTo>
                <a:lnTo>
                  <a:pt x="22" y="14"/>
                </a:lnTo>
                <a:lnTo>
                  <a:pt x="24" y="16"/>
                </a:lnTo>
                <a:lnTo>
                  <a:pt x="24" y="23"/>
                </a:lnTo>
                <a:lnTo>
                  <a:pt x="24" y="25"/>
                </a:lnTo>
                <a:lnTo>
                  <a:pt x="27" y="28"/>
                </a:lnTo>
                <a:lnTo>
                  <a:pt x="28" y="31"/>
                </a:lnTo>
                <a:lnTo>
                  <a:pt x="28" y="44"/>
                </a:lnTo>
                <a:lnTo>
                  <a:pt x="24" y="4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65" name="Freeform 191"/>
          <p:cNvSpPr>
            <a:spLocks/>
          </p:cNvSpPr>
          <p:nvPr/>
        </p:nvSpPr>
        <p:spPr bwMode="auto">
          <a:xfrm>
            <a:off x="3863975" y="3025700"/>
            <a:ext cx="42863" cy="66675"/>
          </a:xfrm>
          <a:custGeom>
            <a:avLst/>
            <a:gdLst/>
            <a:ahLst/>
            <a:cxnLst>
              <a:cxn ang="0">
                <a:pos x="40" y="63"/>
              </a:cxn>
              <a:cxn ang="0">
                <a:pos x="39" y="61"/>
              </a:cxn>
              <a:cxn ang="0">
                <a:pos x="33" y="57"/>
              </a:cxn>
              <a:cxn ang="0">
                <a:pos x="31" y="56"/>
              </a:cxn>
              <a:cxn ang="0">
                <a:pos x="28" y="54"/>
              </a:cxn>
              <a:cxn ang="0">
                <a:pos x="24" y="47"/>
              </a:cxn>
              <a:cxn ang="0">
                <a:pos x="23" y="45"/>
              </a:cxn>
              <a:cxn ang="0">
                <a:pos x="23" y="42"/>
              </a:cxn>
              <a:cxn ang="0">
                <a:pos x="19" y="34"/>
              </a:cxn>
              <a:cxn ang="0">
                <a:pos x="19" y="30"/>
              </a:cxn>
              <a:cxn ang="0">
                <a:pos x="18" y="28"/>
              </a:cxn>
              <a:cxn ang="0">
                <a:pos x="16" y="26"/>
              </a:cxn>
              <a:cxn ang="0">
                <a:pos x="12" y="24"/>
              </a:cxn>
              <a:cxn ang="0">
                <a:pos x="11" y="22"/>
              </a:cxn>
              <a:cxn ang="0">
                <a:pos x="10" y="20"/>
              </a:cxn>
              <a:cxn ang="0">
                <a:pos x="8" y="14"/>
              </a:cxn>
              <a:cxn ang="0">
                <a:pos x="7" y="12"/>
              </a:cxn>
              <a:cxn ang="0">
                <a:pos x="7" y="10"/>
              </a:cxn>
              <a:cxn ang="0">
                <a:pos x="2" y="8"/>
              </a:cxn>
              <a:cxn ang="0">
                <a:pos x="0" y="5"/>
              </a:cxn>
              <a:cxn ang="0">
                <a:pos x="0" y="2"/>
              </a:cxn>
              <a:cxn ang="0">
                <a:pos x="1" y="1"/>
              </a:cxn>
              <a:cxn ang="0">
                <a:pos x="4" y="0"/>
              </a:cxn>
              <a:cxn ang="0">
                <a:pos x="6" y="1"/>
              </a:cxn>
              <a:cxn ang="0">
                <a:pos x="7" y="2"/>
              </a:cxn>
              <a:cxn ang="0">
                <a:pos x="9" y="5"/>
              </a:cxn>
              <a:cxn ang="0">
                <a:pos x="11" y="5"/>
              </a:cxn>
              <a:cxn ang="0">
                <a:pos x="12" y="10"/>
              </a:cxn>
              <a:cxn ang="0">
                <a:pos x="14" y="13"/>
              </a:cxn>
              <a:cxn ang="0">
                <a:pos x="15" y="16"/>
              </a:cxn>
              <a:cxn ang="0">
                <a:pos x="18" y="19"/>
              </a:cxn>
              <a:cxn ang="0">
                <a:pos x="20" y="20"/>
              </a:cxn>
              <a:cxn ang="0">
                <a:pos x="22" y="23"/>
              </a:cxn>
              <a:cxn ang="0">
                <a:pos x="23" y="25"/>
              </a:cxn>
              <a:cxn ang="0">
                <a:pos x="24" y="30"/>
              </a:cxn>
              <a:cxn ang="0">
                <a:pos x="26" y="32"/>
              </a:cxn>
              <a:cxn ang="0">
                <a:pos x="30" y="38"/>
              </a:cxn>
              <a:cxn ang="0">
                <a:pos x="33" y="40"/>
              </a:cxn>
              <a:cxn ang="0">
                <a:pos x="32" y="42"/>
              </a:cxn>
              <a:cxn ang="0">
                <a:pos x="32" y="45"/>
              </a:cxn>
              <a:cxn ang="0">
                <a:pos x="33" y="48"/>
              </a:cxn>
              <a:cxn ang="0">
                <a:pos x="33" y="50"/>
              </a:cxn>
              <a:cxn ang="0">
                <a:pos x="34" y="51"/>
              </a:cxn>
              <a:cxn ang="0">
                <a:pos x="39" y="58"/>
              </a:cxn>
              <a:cxn ang="0">
                <a:pos x="40" y="63"/>
              </a:cxn>
            </a:cxnLst>
            <a:rect l="0" t="0" r="r" b="b"/>
            <a:pathLst>
              <a:path w="41" h="64">
                <a:moveTo>
                  <a:pt x="40" y="63"/>
                </a:moveTo>
                <a:lnTo>
                  <a:pt x="39" y="61"/>
                </a:lnTo>
                <a:lnTo>
                  <a:pt x="33" y="57"/>
                </a:lnTo>
                <a:lnTo>
                  <a:pt x="31" y="56"/>
                </a:lnTo>
                <a:lnTo>
                  <a:pt x="28" y="54"/>
                </a:lnTo>
                <a:lnTo>
                  <a:pt x="24" y="47"/>
                </a:lnTo>
                <a:lnTo>
                  <a:pt x="23" y="45"/>
                </a:lnTo>
                <a:lnTo>
                  <a:pt x="23" y="42"/>
                </a:lnTo>
                <a:lnTo>
                  <a:pt x="19" y="34"/>
                </a:lnTo>
                <a:lnTo>
                  <a:pt x="19" y="30"/>
                </a:lnTo>
                <a:lnTo>
                  <a:pt x="18" y="28"/>
                </a:lnTo>
                <a:lnTo>
                  <a:pt x="16" y="26"/>
                </a:lnTo>
                <a:lnTo>
                  <a:pt x="12" y="24"/>
                </a:lnTo>
                <a:lnTo>
                  <a:pt x="11" y="22"/>
                </a:lnTo>
                <a:lnTo>
                  <a:pt x="10" y="20"/>
                </a:lnTo>
                <a:lnTo>
                  <a:pt x="8" y="14"/>
                </a:lnTo>
                <a:lnTo>
                  <a:pt x="7" y="12"/>
                </a:lnTo>
                <a:lnTo>
                  <a:pt x="7" y="10"/>
                </a:lnTo>
                <a:lnTo>
                  <a:pt x="2" y="8"/>
                </a:lnTo>
                <a:lnTo>
                  <a:pt x="0" y="5"/>
                </a:lnTo>
                <a:lnTo>
                  <a:pt x="0" y="2"/>
                </a:lnTo>
                <a:lnTo>
                  <a:pt x="1" y="1"/>
                </a:lnTo>
                <a:lnTo>
                  <a:pt x="4" y="0"/>
                </a:lnTo>
                <a:lnTo>
                  <a:pt x="6" y="1"/>
                </a:lnTo>
                <a:lnTo>
                  <a:pt x="7" y="2"/>
                </a:lnTo>
                <a:lnTo>
                  <a:pt x="9" y="5"/>
                </a:lnTo>
                <a:lnTo>
                  <a:pt x="11" y="5"/>
                </a:lnTo>
                <a:lnTo>
                  <a:pt x="12" y="10"/>
                </a:lnTo>
                <a:lnTo>
                  <a:pt x="14" y="13"/>
                </a:lnTo>
                <a:lnTo>
                  <a:pt x="15" y="16"/>
                </a:lnTo>
                <a:lnTo>
                  <a:pt x="18" y="19"/>
                </a:lnTo>
                <a:lnTo>
                  <a:pt x="20" y="20"/>
                </a:lnTo>
                <a:lnTo>
                  <a:pt x="22" y="23"/>
                </a:lnTo>
                <a:lnTo>
                  <a:pt x="23" y="25"/>
                </a:lnTo>
                <a:lnTo>
                  <a:pt x="24" y="30"/>
                </a:lnTo>
                <a:lnTo>
                  <a:pt x="26" y="32"/>
                </a:lnTo>
                <a:lnTo>
                  <a:pt x="30" y="38"/>
                </a:lnTo>
                <a:lnTo>
                  <a:pt x="33" y="40"/>
                </a:lnTo>
                <a:lnTo>
                  <a:pt x="32" y="42"/>
                </a:lnTo>
                <a:lnTo>
                  <a:pt x="32" y="45"/>
                </a:lnTo>
                <a:lnTo>
                  <a:pt x="33" y="48"/>
                </a:lnTo>
                <a:lnTo>
                  <a:pt x="33" y="50"/>
                </a:lnTo>
                <a:lnTo>
                  <a:pt x="34" y="51"/>
                </a:lnTo>
                <a:lnTo>
                  <a:pt x="39" y="58"/>
                </a:lnTo>
                <a:lnTo>
                  <a:pt x="40" y="63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66" name="Freeform 192"/>
          <p:cNvSpPr>
            <a:spLocks/>
          </p:cNvSpPr>
          <p:nvPr/>
        </p:nvSpPr>
        <p:spPr bwMode="auto">
          <a:xfrm>
            <a:off x="5846763" y="3054275"/>
            <a:ext cx="17462" cy="90488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6" y="10"/>
              </a:cxn>
              <a:cxn ang="0">
                <a:pos x="12" y="25"/>
              </a:cxn>
              <a:cxn ang="0">
                <a:pos x="6" y="68"/>
              </a:cxn>
              <a:cxn ang="0">
                <a:pos x="6" y="73"/>
              </a:cxn>
              <a:cxn ang="0">
                <a:pos x="5" y="80"/>
              </a:cxn>
              <a:cxn ang="0">
                <a:pos x="6" y="82"/>
              </a:cxn>
              <a:cxn ang="0">
                <a:pos x="5" y="86"/>
              </a:cxn>
              <a:cxn ang="0">
                <a:pos x="2" y="86"/>
              </a:cxn>
              <a:cxn ang="0">
                <a:pos x="0" y="85"/>
              </a:cxn>
              <a:cxn ang="0">
                <a:pos x="2" y="79"/>
              </a:cxn>
              <a:cxn ang="0">
                <a:pos x="0" y="78"/>
              </a:cxn>
              <a:cxn ang="0">
                <a:pos x="3" y="65"/>
              </a:cxn>
              <a:cxn ang="0">
                <a:pos x="5" y="39"/>
              </a:cxn>
              <a:cxn ang="0">
                <a:pos x="7" y="33"/>
              </a:cxn>
              <a:cxn ang="0">
                <a:pos x="7" y="26"/>
              </a:cxn>
              <a:cxn ang="0">
                <a:pos x="10" y="18"/>
              </a:cxn>
              <a:cxn ang="0">
                <a:pos x="10" y="12"/>
              </a:cxn>
              <a:cxn ang="0">
                <a:pos x="11" y="10"/>
              </a:cxn>
              <a:cxn ang="0">
                <a:pos x="11" y="6"/>
              </a:cxn>
              <a:cxn ang="0">
                <a:pos x="13" y="0"/>
              </a:cxn>
              <a:cxn ang="0">
                <a:pos x="16" y="2"/>
              </a:cxn>
            </a:cxnLst>
            <a:rect l="0" t="0" r="r" b="b"/>
            <a:pathLst>
              <a:path w="17" h="87">
                <a:moveTo>
                  <a:pt x="16" y="2"/>
                </a:moveTo>
                <a:lnTo>
                  <a:pt x="16" y="10"/>
                </a:lnTo>
                <a:lnTo>
                  <a:pt x="12" y="25"/>
                </a:lnTo>
                <a:lnTo>
                  <a:pt x="6" y="68"/>
                </a:lnTo>
                <a:lnTo>
                  <a:pt x="6" y="73"/>
                </a:lnTo>
                <a:lnTo>
                  <a:pt x="5" y="80"/>
                </a:lnTo>
                <a:lnTo>
                  <a:pt x="6" y="82"/>
                </a:lnTo>
                <a:lnTo>
                  <a:pt x="5" y="86"/>
                </a:lnTo>
                <a:lnTo>
                  <a:pt x="2" y="86"/>
                </a:lnTo>
                <a:lnTo>
                  <a:pt x="0" y="85"/>
                </a:lnTo>
                <a:lnTo>
                  <a:pt x="2" y="79"/>
                </a:lnTo>
                <a:lnTo>
                  <a:pt x="0" y="78"/>
                </a:lnTo>
                <a:lnTo>
                  <a:pt x="3" y="65"/>
                </a:lnTo>
                <a:lnTo>
                  <a:pt x="5" y="39"/>
                </a:lnTo>
                <a:lnTo>
                  <a:pt x="7" y="33"/>
                </a:lnTo>
                <a:lnTo>
                  <a:pt x="7" y="26"/>
                </a:lnTo>
                <a:lnTo>
                  <a:pt x="10" y="18"/>
                </a:lnTo>
                <a:lnTo>
                  <a:pt x="10" y="12"/>
                </a:lnTo>
                <a:lnTo>
                  <a:pt x="11" y="10"/>
                </a:lnTo>
                <a:lnTo>
                  <a:pt x="11" y="6"/>
                </a:lnTo>
                <a:lnTo>
                  <a:pt x="13" y="0"/>
                </a:lnTo>
                <a:lnTo>
                  <a:pt x="16" y="2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67" name="Freeform 193"/>
          <p:cNvSpPr>
            <a:spLocks/>
          </p:cNvSpPr>
          <p:nvPr/>
        </p:nvSpPr>
        <p:spPr bwMode="auto">
          <a:xfrm>
            <a:off x="5827713" y="3324150"/>
            <a:ext cx="9525" cy="28575"/>
          </a:xfrm>
          <a:custGeom>
            <a:avLst/>
            <a:gdLst/>
            <a:ahLst/>
            <a:cxnLst>
              <a:cxn ang="0">
                <a:pos x="2" y="25"/>
              </a:cxn>
              <a:cxn ang="0">
                <a:pos x="2" y="16"/>
              </a:cxn>
              <a:cxn ang="0">
                <a:pos x="1" y="15"/>
              </a:cxn>
              <a:cxn ang="0">
                <a:pos x="0" y="14"/>
              </a:cxn>
              <a:cxn ang="0">
                <a:pos x="1" y="11"/>
              </a:cxn>
              <a:cxn ang="0">
                <a:pos x="2" y="9"/>
              </a:cxn>
              <a:cxn ang="0">
                <a:pos x="0" y="3"/>
              </a:cxn>
              <a:cxn ang="0">
                <a:pos x="1" y="0"/>
              </a:cxn>
              <a:cxn ang="0">
                <a:pos x="4" y="0"/>
              </a:cxn>
              <a:cxn ang="0">
                <a:pos x="4" y="11"/>
              </a:cxn>
              <a:cxn ang="0">
                <a:pos x="7" y="21"/>
              </a:cxn>
              <a:cxn ang="0">
                <a:pos x="5" y="22"/>
              </a:cxn>
              <a:cxn ang="0">
                <a:pos x="2" y="25"/>
              </a:cxn>
            </a:cxnLst>
            <a:rect l="0" t="0" r="r" b="b"/>
            <a:pathLst>
              <a:path w="8" h="26">
                <a:moveTo>
                  <a:pt x="2" y="25"/>
                </a:moveTo>
                <a:lnTo>
                  <a:pt x="2" y="16"/>
                </a:lnTo>
                <a:lnTo>
                  <a:pt x="1" y="15"/>
                </a:lnTo>
                <a:lnTo>
                  <a:pt x="0" y="14"/>
                </a:lnTo>
                <a:lnTo>
                  <a:pt x="1" y="11"/>
                </a:lnTo>
                <a:lnTo>
                  <a:pt x="2" y="9"/>
                </a:lnTo>
                <a:lnTo>
                  <a:pt x="0" y="3"/>
                </a:lnTo>
                <a:lnTo>
                  <a:pt x="1" y="0"/>
                </a:lnTo>
                <a:lnTo>
                  <a:pt x="4" y="0"/>
                </a:lnTo>
                <a:lnTo>
                  <a:pt x="4" y="11"/>
                </a:lnTo>
                <a:lnTo>
                  <a:pt x="7" y="21"/>
                </a:lnTo>
                <a:lnTo>
                  <a:pt x="5" y="22"/>
                </a:lnTo>
                <a:lnTo>
                  <a:pt x="2" y="2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68" name="Freeform 194"/>
          <p:cNvSpPr>
            <a:spLocks/>
          </p:cNvSpPr>
          <p:nvPr/>
        </p:nvSpPr>
        <p:spPr bwMode="auto">
          <a:xfrm>
            <a:off x="5830888" y="3352725"/>
            <a:ext cx="4762" cy="15875"/>
          </a:xfrm>
          <a:custGeom>
            <a:avLst/>
            <a:gdLst/>
            <a:ahLst/>
            <a:cxnLst>
              <a:cxn ang="0">
                <a:pos x="2" y="14"/>
              </a:cxn>
              <a:cxn ang="0">
                <a:pos x="2" y="4"/>
              </a:cxn>
              <a:cxn ang="0">
                <a:pos x="0" y="0"/>
              </a:cxn>
              <a:cxn ang="0">
                <a:pos x="4" y="2"/>
              </a:cxn>
              <a:cxn ang="0">
                <a:pos x="4" y="6"/>
              </a:cxn>
              <a:cxn ang="0">
                <a:pos x="4" y="9"/>
              </a:cxn>
              <a:cxn ang="0">
                <a:pos x="4" y="12"/>
              </a:cxn>
              <a:cxn ang="0">
                <a:pos x="2" y="14"/>
              </a:cxn>
            </a:cxnLst>
            <a:rect l="0" t="0" r="r" b="b"/>
            <a:pathLst>
              <a:path w="5" h="15">
                <a:moveTo>
                  <a:pt x="2" y="14"/>
                </a:moveTo>
                <a:lnTo>
                  <a:pt x="2" y="4"/>
                </a:lnTo>
                <a:lnTo>
                  <a:pt x="0" y="0"/>
                </a:lnTo>
                <a:lnTo>
                  <a:pt x="4" y="2"/>
                </a:lnTo>
                <a:lnTo>
                  <a:pt x="4" y="6"/>
                </a:lnTo>
                <a:lnTo>
                  <a:pt x="4" y="9"/>
                </a:lnTo>
                <a:lnTo>
                  <a:pt x="4" y="12"/>
                </a:lnTo>
                <a:lnTo>
                  <a:pt x="2" y="14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69" name="Freeform 195"/>
          <p:cNvSpPr>
            <a:spLocks/>
          </p:cNvSpPr>
          <p:nvPr/>
        </p:nvSpPr>
        <p:spPr bwMode="auto">
          <a:xfrm>
            <a:off x="5837238" y="3505125"/>
            <a:ext cx="4762" cy="17463"/>
          </a:xfrm>
          <a:custGeom>
            <a:avLst/>
            <a:gdLst/>
            <a:ahLst/>
            <a:cxnLst>
              <a:cxn ang="0">
                <a:pos x="1" y="15"/>
              </a:cxn>
              <a:cxn ang="0">
                <a:pos x="1" y="7"/>
              </a:cxn>
              <a:cxn ang="0">
                <a:pos x="0" y="5"/>
              </a:cxn>
              <a:cxn ang="0">
                <a:pos x="4" y="0"/>
              </a:cxn>
              <a:cxn ang="0">
                <a:pos x="1" y="15"/>
              </a:cxn>
            </a:cxnLst>
            <a:rect l="0" t="0" r="r" b="b"/>
            <a:pathLst>
              <a:path w="5" h="16">
                <a:moveTo>
                  <a:pt x="1" y="15"/>
                </a:moveTo>
                <a:lnTo>
                  <a:pt x="1" y="7"/>
                </a:lnTo>
                <a:lnTo>
                  <a:pt x="0" y="5"/>
                </a:lnTo>
                <a:lnTo>
                  <a:pt x="4" y="0"/>
                </a:lnTo>
                <a:lnTo>
                  <a:pt x="1" y="1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73" name="Freeform 199"/>
          <p:cNvSpPr>
            <a:spLocks/>
          </p:cNvSpPr>
          <p:nvPr/>
        </p:nvSpPr>
        <p:spPr bwMode="auto">
          <a:xfrm>
            <a:off x="7267575" y="3941688"/>
            <a:ext cx="3175" cy="4762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0" y="1"/>
              </a:cxn>
              <a:cxn ang="0">
                <a:pos x="2" y="0"/>
              </a:cxn>
              <a:cxn ang="0">
                <a:pos x="1" y="5"/>
              </a:cxn>
            </a:cxnLst>
            <a:rect l="0" t="0" r="r" b="b"/>
            <a:pathLst>
              <a:path w="3" h="6">
                <a:moveTo>
                  <a:pt x="1" y="5"/>
                </a:moveTo>
                <a:lnTo>
                  <a:pt x="0" y="1"/>
                </a:lnTo>
                <a:lnTo>
                  <a:pt x="2" y="0"/>
                </a:lnTo>
                <a:lnTo>
                  <a:pt x="1" y="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74" name="Freeform 200"/>
          <p:cNvSpPr>
            <a:spLocks/>
          </p:cNvSpPr>
          <p:nvPr/>
        </p:nvSpPr>
        <p:spPr bwMode="auto">
          <a:xfrm>
            <a:off x="6122988" y="4060750"/>
            <a:ext cx="6350" cy="6350"/>
          </a:xfrm>
          <a:custGeom>
            <a:avLst/>
            <a:gdLst/>
            <a:ahLst/>
            <a:cxnLst>
              <a:cxn ang="0">
                <a:pos x="4" y="5"/>
              </a:cxn>
              <a:cxn ang="0">
                <a:pos x="1" y="3"/>
              </a:cxn>
              <a:cxn ang="0">
                <a:pos x="0" y="0"/>
              </a:cxn>
              <a:cxn ang="0">
                <a:pos x="3" y="1"/>
              </a:cxn>
              <a:cxn ang="0">
                <a:pos x="4" y="5"/>
              </a:cxn>
            </a:cxnLst>
            <a:rect l="0" t="0" r="r" b="b"/>
            <a:pathLst>
              <a:path w="5" h="6">
                <a:moveTo>
                  <a:pt x="4" y="5"/>
                </a:moveTo>
                <a:lnTo>
                  <a:pt x="1" y="3"/>
                </a:lnTo>
                <a:lnTo>
                  <a:pt x="0" y="0"/>
                </a:lnTo>
                <a:lnTo>
                  <a:pt x="3" y="1"/>
                </a:lnTo>
                <a:lnTo>
                  <a:pt x="4" y="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80" name="Freeform 206"/>
          <p:cNvSpPr>
            <a:spLocks/>
          </p:cNvSpPr>
          <p:nvPr/>
        </p:nvSpPr>
        <p:spPr bwMode="auto">
          <a:xfrm>
            <a:off x="6872288" y="4267125"/>
            <a:ext cx="6350" cy="7938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3"/>
              </a:cxn>
              <a:cxn ang="0">
                <a:pos x="0" y="0"/>
              </a:cxn>
              <a:cxn ang="0">
                <a:pos x="3" y="1"/>
              </a:cxn>
              <a:cxn ang="0">
                <a:pos x="4" y="4"/>
              </a:cxn>
              <a:cxn ang="0">
                <a:pos x="4" y="6"/>
              </a:cxn>
            </a:cxnLst>
            <a:rect l="0" t="0" r="r" b="b"/>
            <a:pathLst>
              <a:path w="5" h="7">
                <a:moveTo>
                  <a:pt x="4" y="6"/>
                </a:moveTo>
                <a:lnTo>
                  <a:pt x="0" y="3"/>
                </a:lnTo>
                <a:lnTo>
                  <a:pt x="0" y="0"/>
                </a:lnTo>
                <a:lnTo>
                  <a:pt x="3" y="1"/>
                </a:lnTo>
                <a:lnTo>
                  <a:pt x="4" y="4"/>
                </a:lnTo>
                <a:lnTo>
                  <a:pt x="4" y="6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81" name="Freeform 207"/>
          <p:cNvSpPr>
            <a:spLocks/>
          </p:cNvSpPr>
          <p:nvPr/>
        </p:nvSpPr>
        <p:spPr bwMode="auto">
          <a:xfrm>
            <a:off x="6265863" y="4275063"/>
            <a:ext cx="7937" cy="7937"/>
          </a:xfrm>
          <a:custGeom>
            <a:avLst/>
            <a:gdLst/>
            <a:ahLst/>
            <a:cxnLst>
              <a:cxn ang="0">
                <a:pos x="1" y="7"/>
              </a:cxn>
              <a:cxn ang="0">
                <a:pos x="0" y="4"/>
              </a:cxn>
              <a:cxn ang="0">
                <a:pos x="2" y="1"/>
              </a:cxn>
              <a:cxn ang="0">
                <a:pos x="4" y="0"/>
              </a:cxn>
              <a:cxn ang="0">
                <a:pos x="6" y="2"/>
              </a:cxn>
              <a:cxn ang="0">
                <a:pos x="5" y="5"/>
              </a:cxn>
              <a:cxn ang="0">
                <a:pos x="1" y="7"/>
              </a:cxn>
            </a:cxnLst>
            <a:rect l="0" t="0" r="r" b="b"/>
            <a:pathLst>
              <a:path w="7" h="8">
                <a:moveTo>
                  <a:pt x="1" y="7"/>
                </a:moveTo>
                <a:lnTo>
                  <a:pt x="0" y="4"/>
                </a:lnTo>
                <a:lnTo>
                  <a:pt x="2" y="1"/>
                </a:lnTo>
                <a:lnTo>
                  <a:pt x="4" y="0"/>
                </a:lnTo>
                <a:lnTo>
                  <a:pt x="6" y="2"/>
                </a:lnTo>
                <a:lnTo>
                  <a:pt x="5" y="5"/>
                </a:lnTo>
                <a:lnTo>
                  <a:pt x="1" y="7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83" name="Freeform 209"/>
          <p:cNvSpPr>
            <a:spLocks/>
          </p:cNvSpPr>
          <p:nvPr/>
        </p:nvSpPr>
        <p:spPr bwMode="auto">
          <a:xfrm>
            <a:off x="5413375" y="4668763"/>
            <a:ext cx="25400" cy="14287"/>
          </a:xfrm>
          <a:custGeom>
            <a:avLst/>
            <a:gdLst/>
            <a:ahLst/>
            <a:cxnLst>
              <a:cxn ang="0">
                <a:pos x="5" y="1"/>
              </a:cxn>
              <a:cxn ang="0">
                <a:pos x="7" y="0"/>
              </a:cxn>
              <a:cxn ang="0">
                <a:pos x="10" y="0"/>
              </a:cxn>
              <a:cxn ang="0">
                <a:pos x="15" y="1"/>
              </a:cxn>
              <a:cxn ang="0">
                <a:pos x="15" y="3"/>
              </a:cxn>
              <a:cxn ang="0">
                <a:pos x="22" y="9"/>
              </a:cxn>
              <a:cxn ang="0">
                <a:pos x="24" y="12"/>
              </a:cxn>
              <a:cxn ang="0">
                <a:pos x="22" y="12"/>
              </a:cxn>
              <a:cxn ang="0">
                <a:pos x="15" y="11"/>
              </a:cxn>
              <a:cxn ang="0">
                <a:pos x="10" y="9"/>
              </a:cxn>
              <a:cxn ang="0">
                <a:pos x="3" y="7"/>
              </a:cxn>
              <a:cxn ang="0">
                <a:pos x="0" y="6"/>
              </a:cxn>
              <a:cxn ang="0">
                <a:pos x="0" y="4"/>
              </a:cxn>
              <a:cxn ang="0">
                <a:pos x="0" y="1"/>
              </a:cxn>
              <a:cxn ang="0">
                <a:pos x="3" y="0"/>
              </a:cxn>
              <a:cxn ang="0">
                <a:pos x="5" y="1"/>
              </a:cxn>
            </a:cxnLst>
            <a:rect l="0" t="0" r="r" b="b"/>
            <a:pathLst>
              <a:path w="25" h="13">
                <a:moveTo>
                  <a:pt x="5" y="1"/>
                </a:moveTo>
                <a:lnTo>
                  <a:pt x="7" y="0"/>
                </a:lnTo>
                <a:lnTo>
                  <a:pt x="10" y="0"/>
                </a:lnTo>
                <a:lnTo>
                  <a:pt x="15" y="1"/>
                </a:lnTo>
                <a:lnTo>
                  <a:pt x="15" y="3"/>
                </a:lnTo>
                <a:lnTo>
                  <a:pt x="22" y="9"/>
                </a:lnTo>
                <a:lnTo>
                  <a:pt x="24" y="12"/>
                </a:lnTo>
                <a:lnTo>
                  <a:pt x="22" y="12"/>
                </a:lnTo>
                <a:lnTo>
                  <a:pt x="15" y="11"/>
                </a:lnTo>
                <a:lnTo>
                  <a:pt x="10" y="9"/>
                </a:lnTo>
                <a:lnTo>
                  <a:pt x="3" y="7"/>
                </a:lnTo>
                <a:lnTo>
                  <a:pt x="0" y="6"/>
                </a:lnTo>
                <a:lnTo>
                  <a:pt x="0" y="4"/>
                </a:lnTo>
                <a:lnTo>
                  <a:pt x="0" y="1"/>
                </a:lnTo>
                <a:lnTo>
                  <a:pt x="3" y="0"/>
                </a:lnTo>
                <a:lnTo>
                  <a:pt x="5" y="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84" name="Freeform 210"/>
          <p:cNvSpPr>
            <a:spLocks/>
          </p:cNvSpPr>
          <p:nvPr/>
        </p:nvSpPr>
        <p:spPr bwMode="auto">
          <a:xfrm>
            <a:off x="5505450" y="4705275"/>
            <a:ext cx="39688" cy="22225"/>
          </a:xfrm>
          <a:custGeom>
            <a:avLst/>
            <a:gdLst/>
            <a:ahLst/>
            <a:cxnLst>
              <a:cxn ang="0">
                <a:pos x="36" y="18"/>
              </a:cxn>
              <a:cxn ang="0">
                <a:pos x="36" y="19"/>
              </a:cxn>
              <a:cxn ang="0">
                <a:pos x="35" y="20"/>
              </a:cxn>
              <a:cxn ang="0">
                <a:pos x="33" y="19"/>
              </a:cxn>
              <a:cxn ang="0">
                <a:pos x="29" y="18"/>
              </a:cxn>
              <a:cxn ang="0">
                <a:pos x="19" y="18"/>
              </a:cxn>
              <a:cxn ang="0">
                <a:pos x="14" y="16"/>
              </a:cxn>
              <a:cxn ang="0">
                <a:pos x="10" y="14"/>
              </a:cxn>
              <a:cxn ang="0">
                <a:pos x="6" y="10"/>
              </a:cxn>
              <a:cxn ang="0">
                <a:pos x="3" y="10"/>
              </a:cxn>
              <a:cxn ang="0">
                <a:pos x="0" y="7"/>
              </a:cxn>
              <a:cxn ang="0">
                <a:pos x="0" y="5"/>
              </a:cxn>
              <a:cxn ang="0">
                <a:pos x="0" y="2"/>
              </a:cxn>
              <a:cxn ang="0">
                <a:pos x="2" y="1"/>
              </a:cxn>
              <a:cxn ang="0">
                <a:pos x="4" y="0"/>
              </a:cxn>
              <a:cxn ang="0">
                <a:pos x="9" y="0"/>
              </a:cxn>
              <a:cxn ang="0">
                <a:pos x="12" y="1"/>
              </a:cxn>
              <a:cxn ang="0">
                <a:pos x="14" y="1"/>
              </a:cxn>
              <a:cxn ang="0">
                <a:pos x="17" y="5"/>
              </a:cxn>
              <a:cxn ang="0">
                <a:pos x="22" y="9"/>
              </a:cxn>
              <a:cxn ang="0">
                <a:pos x="25" y="11"/>
              </a:cxn>
              <a:cxn ang="0">
                <a:pos x="33" y="13"/>
              </a:cxn>
              <a:cxn ang="0">
                <a:pos x="34" y="16"/>
              </a:cxn>
              <a:cxn ang="0">
                <a:pos x="36" y="18"/>
              </a:cxn>
            </a:cxnLst>
            <a:rect l="0" t="0" r="r" b="b"/>
            <a:pathLst>
              <a:path w="37" h="21">
                <a:moveTo>
                  <a:pt x="36" y="18"/>
                </a:moveTo>
                <a:lnTo>
                  <a:pt x="36" y="19"/>
                </a:lnTo>
                <a:lnTo>
                  <a:pt x="35" y="20"/>
                </a:lnTo>
                <a:lnTo>
                  <a:pt x="33" y="19"/>
                </a:lnTo>
                <a:lnTo>
                  <a:pt x="29" y="18"/>
                </a:lnTo>
                <a:lnTo>
                  <a:pt x="19" y="18"/>
                </a:lnTo>
                <a:lnTo>
                  <a:pt x="14" y="16"/>
                </a:lnTo>
                <a:lnTo>
                  <a:pt x="10" y="14"/>
                </a:lnTo>
                <a:lnTo>
                  <a:pt x="6" y="10"/>
                </a:lnTo>
                <a:lnTo>
                  <a:pt x="3" y="10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2" y="1"/>
                </a:lnTo>
                <a:lnTo>
                  <a:pt x="4" y="0"/>
                </a:lnTo>
                <a:lnTo>
                  <a:pt x="9" y="0"/>
                </a:lnTo>
                <a:lnTo>
                  <a:pt x="12" y="1"/>
                </a:lnTo>
                <a:lnTo>
                  <a:pt x="14" y="1"/>
                </a:lnTo>
                <a:lnTo>
                  <a:pt x="17" y="5"/>
                </a:lnTo>
                <a:lnTo>
                  <a:pt x="22" y="9"/>
                </a:lnTo>
                <a:lnTo>
                  <a:pt x="25" y="11"/>
                </a:lnTo>
                <a:lnTo>
                  <a:pt x="33" y="13"/>
                </a:lnTo>
                <a:lnTo>
                  <a:pt x="34" y="16"/>
                </a:lnTo>
                <a:lnTo>
                  <a:pt x="36" y="1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85" name="Freeform 211"/>
          <p:cNvSpPr>
            <a:spLocks/>
          </p:cNvSpPr>
          <p:nvPr/>
        </p:nvSpPr>
        <p:spPr bwMode="auto">
          <a:xfrm>
            <a:off x="5627688" y="4740200"/>
            <a:ext cx="17462" cy="9525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6" y="6"/>
              </a:cxn>
              <a:cxn ang="0">
                <a:pos x="4" y="6"/>
              </a:cxn>
              <a:cxn ang="0">
                <a:pos x="2" y="5"/>
              </a:cxn>
              <a:cxn ang="0">
                <a:pos x="0" y="3"/>
              </a:cxn>
              <a:cxn ang="0">
                <a:pos x="2" y="1"/>
              </a:cxn>
              <a:cxn ang="0">
                <a:pos x="4" y="0"/>
              </a:cxn>
              <a:cxn ang="0">
                <a:pos x="6" y="0"/>
              </a:cxn>
              <a:cxn ang="0">
                <a:pos x="12" y="1"/>
              </a:cxn>
              <a:cxn ang="0">
                <a:pos x="15" y="1"/>
              </a:cxn>
              <a:cxn ang="0">
                <a:pos x="15" y="5"/>
              </a:cxn>
              <a:cxn ang="0">
                <a:pos x="13" y="7"/>
              </a:cxn>
              <a:cxn ang="0">
                <a:pos x="10" y="8"/>
              </a:cxn>
              <a:cxn ang="0">
                <a:pos x="7" y="8"/>
              </a:cxn>
            </a:cxnLst>
            <a:rect l="0" t="0" r="r" b="b"/>
            <a:pathLst>
              <a:path w="16" h="9">
                <a:moveTo>
                  <a:pt x="7" y="8"/>
                </a:moveTo>
                <a:lnTo>
                  <a:pt x="6" y="6"/>
                </a:lnTo>
                <a:lnTo>
                  <a:pt x="4" y="6"/>
                </a:lnTo>
                <a:lnTo>
                  <a:pt x="2" y="5"/>
                </a:lnTo>
                <a:lnTo>
                  <a:pt x="0" y="3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12" y="1"/>
                </a:lnTo>
                <a:lnTo>
                  <a:pt x="15" y="1"/>
                </a:lnTo>
                <a:lnTo>
                  <a:pt x="15" y="5"/>
                </a:lnTo>
                <a:lnTo>
                  <a:pt x="13" y="7"/>
                </a:lnTo>
                <a:lnTo>
                  <a:pt x="10" y="8"/>
                </a:lnTo>
                <a:lnTo>
                  <a:pt x="7" y="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86" name="Freeform 212"/>
          <p:cNvSpPr>
            <a:spLocks/>
          </p:cNvSpPr>
          <p:nvPr/>
        </p:nvSpPr>
        <p:spPr bwMode="auto">
          <a:xfrm>
            <a:off x="5886450" y="4843388"/>
            <a:ext cx="6350" cy="4762"/>
          </a:xfrm>
          <a:custGeom>
            <a:avLst/>
            <a:gdLst/>
            <a:ahLst/>
            <a:cxnLst>
              <a:cxn ang="0">
                <a:pos x="5" y="4"/>
              </a:cxn>
              <a:cxn ang="0">
                <a:pos x="2" y="3"/>
              </a:cxn>
              <a:cxn ang="0">
                <a:pos x="0" y="0"/>
              </a:cxn>
              <a:cxn ang="0">
                <a:pos x="5" y="4"/>
              </a:cxn>
            </a:cxnLst>
            <a:rect l="0" t="0" r="r" b="b"/>
            <a:pathLst>
              <a:path w="6" h="5">
                <a:moveTo>
                  <a:pt x="5" y="4"/>
                </a:moveTo>
                <a:lnTo>
                  <a:pt x="2" y="3"/>
                </a:lnTo>
                <a:lnTo>
                  <a:pt x="0" y="0"/>
                </a:lnTo>
                <a:lnTo>
                  <a:pt x="5" y="4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87" name="Freeform 213"/>
          <p:cNvSpPr>
            <a:spLocks/>
          </p:cNvSpPr>
          <p:nvPr/>
        </p:nvSpPr>
        <p:spPr bwMode="auto">
          <a:xfrm>
            <a:off x="6719888" y="4840213"/>
            <a:ext cx="28575" cy="12700"/>
          </a:xfrm>
          <a:custGeom>
            <a:avLst/>
            <a:gdLst/>
            <a:ahLst/>
            <a:cxnLst>
              <a:cxn ang="0">
                <a:pos x="19" y="11"/>
              </a:cxn>
              <a:cxn ang="0">
                <a:pos x="17" y="10"/>
              </a:cxn>
              <a:cxn ang="0">
                <a:pos x="12" y="10"/>
              </a:cxn>
              <a:cxn ang="0">
                <a:pos x="9" y="11"/>
              </a:cxn>
              <a:cxn ang="0">
                <a:pos x="5" y="11"/>
              </a:cxn>
              <a:cxn ang="0">
                <a:pos x="1" y="10"/>
              </a:cxn>
              <a:cxn ang="0">
                <a:pos x="0" y="8"/>
              </a:cxn>
              <a:cxn ang="0">
                <a:pos x="0" y="7"/>
              </a:cxn>
              <a:cxn ang="0">
                <a:pos x="3" y="6"/>
              </a:cxn>
              <a:cxn ang="0">
                <a:pos x="5" y="5"/>
              </a:cxn>
              <a:cxn ang="0">
                <a:pos x="7" y="4"/>
              </a:cxn>
              <a:cxn ang="0">
                <a:pos x="18" y="0"/>
              </a:cxn>
              <a:cxn ang="0">
                <a:pos x="26" y="7"/>
              </a:cxn>
              <a:cxn ang="0">
                <a:pos x="24" y="10"/>
              </a:cxn>
              <a:cxn ang="0">
                <a:pos x="19" y="11"/>
              </a:cxn>
            </a:cxnLst>
            <a:rect l="0" t="0" r="r" b="b"/>
            <a:pathLst>
              <a:path w="27" h="12">
                <a:moveTo>
                  <a:pt x="19" y="11"/>
                </a:moveTo>
                <a:lnTo>
                  <a:pt x="17" y="10"/>
                </a:lnTo>
                <a:lnTo>
                  <a:pt x="12" y="10"/>
                </a:lnTo>
                <a:lnTo>
                  <a:pt x="9" y="11"/>
                </a:lnTo>
                <a:lnTo>
                  <a:pt x="5" y="11"/>
                </a:lnTo>
                <a:lnTo>
                  <a:pt x="1" y="10"/>
                </a:lnTo>
                <a:lnTo>
                  <a:pt x="0" y="8"/>
                </a:lnTo>
                <a:lnTo>
                  <a:pt x="0" y="7"/>
                </a:lnTo>
                <a:lnTo>
                  <a:pt x="3" y="6"/>
                </a:lnTo>
                <a:lnTo>
                  <a:pt x="5" y="5"/>
                </a:lnTo>
                <a:lnTo>
                  <a:pt x="7" y="4"/>
                </a:lnTo>
                <a:lnTo>
                  <a:pt x="18" y="0"/>
                </a:lnTo>
                <a:lnTo>
                  <a:pt x="26" y="7"/>
                </a:lnTo>
                <a:lnTo>
                  <a:pt x="24" y="10"/>
                </a:lnTo>
                <a:lnTo>
                  <a:pt x="19" y="1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88" name="Freeform 214"/>
          <p:cNvSpPr>
            <a:spLocks/>
          </p:cNvSpPr>
          <p:nvPr/>
        </p:nvSpPr>
        <p:spPr bwMode="auto">
          <a:xfrm>
            <a:off x="5895975" y="4843388"/>
            <a:ext cx="7938" cy="79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" y="2"/>
              </a:cxn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6" y="6"/>
              </a:cxn>
              <a:cxn ang="0">
                <a:pos x="4" y="7"/>
              </a:cxn>
              <a:cxn ang="0">
                <a:pos x="0" y="4"/>
              </a:cxn>
            </a:cxnLst>
            <a:rect l="0" t="0" r="r" b="b"/>
            <a:pathLst>
              <a:path w="7" h="8">
                <a:moveTo>
                  <a:pt x="0" y="4"/>
                </a:moveTo>
                <a:lnTo>
                  <a:pt x="1" y="2"/>
                </a:lnTo>
                <a:lnTo>
                  <a:pt x="4" y="0"/>
                </a:lnTo>
                <a:lnTo>
                  <a:pt x="6" y="2"/>
                </a:lnTo>
                <a:lnTo>
                  <a:pt x="4" y="4"/>
                </a:lnTo>
                <a:lnTo>
                  <a:pt x="6" y="6"/>
                </a:lnTo>
                <a:lnTo>
                  <a:pt x="4" y="7"/>
                </a:lnTo>
                <a:lnTo>
                  <a:pt x="0" y="4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89" name="Freeform 215"/>
          <p:cNvSpPr>
            <a:spLocks/>
          </p:cNvSpPr>
          <p:nvPr/>
        </p:nvSpPr>
        <p:spPr bwMode="auto">
          <a:xfrm>
            <a:off x="5915025" y="48545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3" h="3">
                <a:moveTo>
                  <a:pt x="2" y="2"/>
                </a:moveTo>
                <a:lnTo>
                  <a:pt x="0" y="0"/>
                </a:lnTo>
                <a:lnTo>
                  <a:pt x="2" y="2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90" name="Freeform 216"/>
          <p:cNvSpPr>
            <a:spLocks/>
          </p:cNvSpPr>
          <p:nvPr/>
        </p:nvSpPr>
        <p:spPr bwMode="auto">
          <a:xfrm>
            <a:off x="5935663" y="4851325"/>
            <a:ext cx="11112" cy="7938"/>
          </a:xfrm>
          <a:custGeom>
            <a:avLst/>
            <a:gdLst/>
            <a:ahLst/>
            <a:cxnLst>
              <a:cxn ang="0">
                <a:pos x="6" y="3"/>
              </a:cxn>
              <a:cxn ang="0">
                <a:pos x="4" y="0"/>
              </a:cxn>
              <a:cxn ang="0">
                <a:pos x="8" y="0"/>
              </a:cxn>
              <a:cxn ang="0">
                <a:pos x="10" y="2"/>
              </a:cxn>
              <a:cxn ang="0">
                <a:pos x="10" y="5"/>
              </a:cxn>
              <a:cxn ang="0">
                <a:pos x="8" y="6"/>
              </a:cxn>
              <a:cxn ang="0">
                <a:pos x="5" y="6"/>
              </a:cxn>
              <a:cxn ang="0">
                <a:pos x="3" y="5"/>
              </a:cxn>
              <a:cxn ang="0">
                <a:pos x="0" y="4"/>
              </a:cxn>
              <a:cxn ang="0">
                <a:pos x="6" y="3"/>
              </a:cxn>
            </a:cxnLst>
            <a:rect l="0" t="0" r="r" b="b"/>
            <a:pathLst>
              <a:path w="11" h="7">
                <a:moveTo>
                  <a:pt x="6" y="3"/>
                </a:moveTo>
                <a:lnTo>
                  <a:pt x="4" y="0"/>
                </a:lnTo>
                <a:lnTo>
                  <a:pt x="8" y="0"/>
                </a:lnTo>
                <a:lnTo>
                  <a:pt x="10" y="2"/>
                </a:lnTo>
                <a:lnTo>
                  <a:pt x="10" y="5"/>
                </a:lnTo>
                <a:lnTo>
                  <a:pt x="8" y="6"/>
                </a:lnTo>
                <a:lnTo>
                  <a:pt x="5" y="6"/>
                </a:lnTo>
                <a:lnTo>
                  <a:pt x="3" y="5"/>
                </a:lnTo>
                <a:lnTo>
                  <a:pt x="0" y="4"/>
                </a:lnTo>
                <a:lnTo>
                  <a:pt x="6" y="3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91" name="Freeform 217"/>
          <p:cNvSpPr>
            <a:spLocks/>
          </p:cNvSpPr>
          <p:nvPr/>
        </p:nvSpPr>
        <p:spPr bwMode="auto">
          <a:xfrm>
            <a:off x="6026150" y="4860850"/>
            <a:ext cx="9525" cy="31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8" y="1"/>
              </a:cxn>
              <a:cxn ang="0">
                <a:pos x="5" y="3"/>
              </a:cxn>
              <a:cxn ang="0">
                <a:pos x="3" y="3"/>
              </a:cxn>
              <a:cxn ang="0">
                <a:pos x="0" y="1"/>
              </a:cxn>
              <a:cxn ang="0">
                <a:pos x="6" y="0"/>
              </a:cxn>
            </a:cxnLst>
            <a:rect l="0" t="0" r="r" b="b"/>
            <a:pathLst>
              <a:path w="9" h="4">
                <a:moveTo>
                  <a:pt x="6" y="0"/>
                </a:moveTo>
                <a:lnTo>
                  <a:pt x="8" y="1"/>
                </a:lnTo>
                <a:lnTo>
                  <a:pt x="5" y="3"/>
                </a:lnTo>
                <a:lnTo>
                  <a:pt x="3" y="3"/>
                </a:lnTo>
                <a:lnTo>
                  <a:pt x="0" y="1"/>
                </a:lnTo>
                <a:lnTo>
                  <a:pt x="6" y="0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92" name="Freeform 218"/>
          <p:cNvSpPr>
            <a:spLocks/>
          </p:cNvSpPr>
          <p:nvPr/>
        </p:nvSpPr>
        <p:spPr bwMode="auto">
          <a:xfrm>
            <a:off x="6751638" y="4868788"/>
            <a:ext cx="31750" cy="17462"/>
          </a:xfrm>
          <a:custGeom>
            <a:avLst/>
            <a:gdLst/>
            <a:ahLst/>
            <a:cxnLst>
              <a:cxn ang="0">
                <a:pos x="27" y="16"/>
              </a:cxn>
              <a:cxn ang="0">
                <a:pos x="25" y="15"/>
              </a:cxn>
              <a:cxn ang="0">
                <a:pos x="23" y="13"/>
              </a:cxn>
              <a:cxn ang="0">
                <a:pos x="22" y="12"/>
              </a:cxn>
              <a:cxn ang="0">
                <a:pos x="19" y="11"/>
              </a:cxn>
              <a:cxn ang="0">
                <a:pos x="19" y="7"/>
              </a:cxn>
              <a:cxn ang="0">
                <a:pos x="17" y="8"/>
              </a:cxn>
              <a:cxn ang="0">
                <a:pos x="15" y="10"/>
              </a:cxn>
              <a:cxn ang="0">
                <a:pos x="13" y="10"/>
              </a:cxn>
              <a:cxn ang="0">
                <a:pos x="11" y="8"/>
              </a:cxn>
              <a:cxn ang="0">
                <a:pos x="10" y="7"/>
              </a:cxn>
              <a:cxn ang="0">
                <a:pos x="3" y="4"/>
              </a:cxn>
              <a:cxn ang="0">
                <a:pos x="1" y="2"/>
              </a:cxn>
              <a:cxn ang="0">
                <a:pos x="0" y="0"/>
              </a:cxn>
              <a:cxn ang="0">
                <a:pos x="2" y="0"/>
              </a:cxn>
              <a:cxn ang="0">
                <a:pos x="3" y="1"/>
              </a:cxn>
              <a:cxn ang="0">
                <a:pos x="5" y="1"/>
              </a:cxn>
              <a:cxn ang="0">
                <a:pos x="9" y="0"/>
              </a:cxn>
              <a:cxn ang="0">
                <a:pos x="11" y="1"/>
              </a:cxn>
              <a:cxn ang="0">
                <a:pos x="15" y="1"/>
              </a:cxn>
              <a:cxn ang="0">
                <a:pos x="18" y="0"/>
              </a:cxn>
              <a:cxn ang="0">
                <a:pos x="20" y="2"/>
              </a:cxn>
              <a:cxn ang="0">
                <a:pos x="27" y="8"/>
              </a:cxn>
              <a:cxn ang="0">
                <a:pos x="29" y="11"/>
              </a:cxn>
              <a:cxn ang="0">
                <a:pos x="27" y="16"/>
              </a:cxn>
            </a:cxnLst>
            <a:rect l="0" t="0" r="r" b="b"/>
            <a:pathLst>
              <a:path w="30" h="17">
                <a:moveTo>
                  <a:pt x="27" y="16"/>
                </a:moveTo>
                <a:lnTo>
                  <a:pt x="25" y="15"/>
                </a:lnTo>
                <a:lnTo>
                  <a:pt x="23" y="13"/>
                </a:lnTo>
                <a:lnTo>
                  <a:pt x="22" y="12"/>
                </a:lnTo>
                <a:lnTo>
                  <a:pt x="19" y="11"/>
                </a:lnTo>
                <a:lnTo>
                  <a:pt x="19" y="7"/>
                </a:lnTo>
                <a:lnTo>
                  <a:pt x="17" y="8"/>
                </a:lnTo>
                <a:lnTo>
                  <a:pt x="15" y="10"/>
                </a:lnTo>
                <a:lnTo>
                  <a:pt x="13" y="10"/>
                </a:lnTo>
                <a:lnTo>
                  <a:pt x="11" y="8"/>
                </a:lnTo>
                <a:lnTo>
                  <a:pt x="10" y="7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lnTo>
                  <a:pt x="2" y="0"/>
                </a:lnTo>
                <a:lnTo>
                  <a:pt x="3" y="1"/>
                </a:lnTo>
                <a:lnTo>
                  <a:pt x="5" y="1"/>
                </a:lnTo>
                <a:lnTo>
                  <a:pt x="9" y="0"/>
                </a:lnTo>
                <a:lnTo>
                  <a:pt x="11" y="1"/>
                </a:lnTo>
                <a:lnTo>
                  <a:pt x="15" y="1"/>
                </a:lnTo>
                <a:lnTo>
                  <a:pt x="18" y="0"/>
                </a:lnTo>
                <a:lnTo>
                  <a:pt x="20" y="2"/>
                </a:lnTo>
                <a:lnTo>
                  <a:pt x="27" y="8"/>
                </a:lnTo>
                <a:lnTo>
                  <a:pt x="29" y="11"/>
                </a:lnTo>
                <a:lnTo>
                  <a:pt x="27" y="16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93" name="Freeform 219"/>
          <p:cNvSpPr>
            <a:spLocks/>
          </p:cNvSpPr>
          <p:nvPr/>
        </p:nvSpPr>
        <p:spPr bwMode="auto">
          <a:xfrm>
            <a:off x="6877050" y="4968800"/>
            <a:ext cx="14288" cy="14288"/>
          </a:xfrm>
          <a:custGeom>
            <a:avLst/>
            <a:gdLst/>
            <a:ahLst/>
            <a:cxnLst>
              <a:cxn ang="0">
                <a:pos x="13" y="11"/>
              </a:cxn>
              <a:cxn ang="0">
                <a:pos x="9" y="10"/>
              </a:cxn>
              <a:cxn ang="0">
                <a:pos x="7" y="7"/>
              </a:cxn>
              <a:cxn ang="0">
                <a:pos x="3" y="5"/>
              </a:cxn>
              <a:cxn ang="0">
                <a:pos x="1" y="3"/>
              </a:cxn>
              <a:cxn ang="0">
                <a:pos x="0" y="2"/>
              </a:cxn>
              <a:cxn ang="0">
                <a:pos x="1" y="0"/>
              </a:cxn>
              <a:cxn ang="0">
                <a:pos x="3" y="0"/>
              </a:cxn>
              <a:cxn ang="0">
                <a:pos x="6" y="1"/>
              </a:cxn>
              <a:cxn ang="0">
                <a:pos x="9" y="2"/>
              </a:cxn>
              <a:cxn ang="0">
                <a:pos x="10" y="6"/>
              </a:cxn>
              <a:cxn ang="0">
                <a:pos x="13" y="11"/>
              </a:cxn>
            </a:cxnLst>
            <a:rect l="0" t="0" r="r" b="b"/>
            <a:pathLst>
              <a:path w="14" h="12">
                <a:moveTo>
                  <a:pt x="13" y="11"/>
                </a:moveTo>
                <a:lnTo>
                  <a:pt x="9" y="10"/>
                </a:lnTo>
                <a:lnTo>
                  <a:pt x="7" y="7"/>
                </a:lnTo>
                <a:lnTo>
                  <a:pt x="3" y="5"/>
                </a:lnTo>
                <a:lnTo>
                  <a:pt x="1" y="3"/>
                </a:ln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  <a:lnTo>
                  <a:pt x="6" y="1"/>
                </a:lnTo>
                <a:lnTo>
                  <a:pt x="9" y="2"/>
                </a:lnTo>
                <a:lnTo>
                  <a:pt x="10" y="6"/>
                </a:lnTo>
                <a:lnTo>
                  <a:pt x="13" y="1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94" name="Freeform 220"/>
          <p:cNvSpPr>
            <a:spLocks/>
          </p:cNvSpPr>
          <p:nvPr/>
        </p:nvSpPr>
        <p:spPr bwMode="auto">
          <a:xfrm>
            <a:off x="6892925" y="4986263"/>
            <a:ext cx="12700" cy="12700"/>
          </a:xfrm>
          <a:custGeom>
            <a:avLst/>
            <a:gdLst/>
            <a:ahLst/>
            <a:cxnLst>
              <a:cxn ang="0">
                <a:pos x="10" y="11"/>
              </a:cxn>
              <a:cxn ang="0">
                <a:pos x="7" y="6"/>
              </a:cxn>
              <a:cxn ang="0">
                <a:pos x="5" y="4"/>
              </a:cxn>
              <a:cxn ang="0">
                <a:pos x="4" y="3"/>
              </a:cxn>
              <a:cxn ang="0">
                <a:pos x="2" y="2"/>
              </a:cxn>
              <a:cxn ang="0">
                <a:pos x="0" y="0"/>
              </a:cxn>
              <a:cxn ang="0">
                <a:pos x="5" y="0"/>
              </a:cxn>
              <a:cxn ang="0">
                <a:pos x="8" y="3"/>
              </a:cxn>
              <a:cxn ang="0">
                <a:pos x="11" y="11"/>
              </a:cxn>
              <a:cxn ang="0">
                <a:pos x="10" y="11"/>
              </a:cxn>
            </a:cxnLst>
            <a:rect l="0" t="0" r="r" b="b"/>
            <a:pathLst>
              <a:path w="12" h="12">
                <a:moveTo>
                  <a:pt x="10" y="11"/>
                </a:moveTo>
                <a:lnTo>
                  <a:pt x="7" y="6"/>
                </a:lnTo>
                <a:lnTo>
                  <a:pt x="5" y="4"/>
                </a:lnTo>
                <a:lnTo>
                  <a:pt x="4" y="3"/>
                </a:lnTo>
                <a:lnTo>
                  <a:pt x="2" y="2"/>
                </a:lnTo>
                <a:lnTo>
                  <a:pt x="0" y="0"/>
                </a:lnTo>
                <a:lnTo>
                  <a:pt x="5" y="0"/>
                </a:lnTo>
                <a:lnTo>
                  <a:pt x="8" y="3"/>
                </a:lnTo>
                <a:lnTo>
                  <a:pt x="11" y="11"/>
                </a:lnTo>
                <a:lnTo>
                  <a:pt x="10" y="1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95" name="Freeform 221"/>
          <p:cNvSpPr>
            <a:spLocks/>
          </p:cNvSpPr>
          <p:nvPr/>
        </p:nvSpPr>
        <p:spPr bwMode="auto">
          <a:xfrm>
            <a:off x="2805113" y="1515988"/>
            <a:ext cx="46037" cy="33337"/>
          </a:xfrm>
          <a:custGeom>
            <a:avLst/>
            <a:gdLst/>
            <a:ahLst/>
            <a:cxnLst>
              <a:cxn ang="0">
                <a:pos x="28" y="27"/>
              </a:cxn>
              <a:cxn ang="0">
                <a:pos x="26" y="25"/>
              </a:cxn>
              <a:cxn ang="0">
                <a:pos x="24" y="24"/>
              </a:cxn>
              <a:cxn ang="0">
                <a:pos x="22" y="22"/>
              </a:cxn>
              <a:cxn ang="0">
                <a:pos x="21" y="21"/>
              </a:cxn>
              <a:cxn ang="0">
                <a:pos x="18" y="20"/>
              </a:cxn>
              <a:cxn ang="0">
                <a:pos x="18" y="14"/>
              </a:cxn>
              <a:cxn ang="0">
                <a:pos x="17" y="13"/>
              </a:cxn>
              <a:cxn ang="0">
                <a:pos x="14" y="11"/>
              </a:cxn>
              <a:cxn ang="0">
                <a:pos x="10" y="11"/>
              </a:cxn>
              <a:cxn ang="0">
                <a:pos x="8" y="12"/>
              </a:cxn>
              <a:cxn ang="0">
                <a:pos x="6" y="10"/>
              </a:cxn>
              <a:cxn ang="0">
                <a:pos x="3" y="8"/>
              </a:cxn>
              <a:cxn ang="0">
                <a:pos x="0" y="7"/>
              </a:cxn>
              <a:cxn ang="0">
                <a:pos x="0" y="4"/>
              </a:cxn>
              <a:cxn ang="0">
                <a:pos x="0" y="1"/>
              </a:cxn>
              <a:cxn ang="0">
                <a:pos x="4" y="0"/>
              </a:cxn>
              <a:cxn ang="0">
                <a:pos x="4" y="2"/>
              </a:cxn>
              <a:cxn ang="0">
                <a:pos x="6" y="4"/>
              </a:cxn>
              <a:cxn ang="0">
                <a:pos x="7" y="5"/>
              </a:cxn>
              <a:cxn ang="0">
                <a:pos x="8" y="7"/>
              </a:cxn>
              <a:cxn ang="0">
                <a:pos x="11" y="6"/>
              </a:cxn>
              <a:cxn ang="0">
                <a:pos x="13" y="3"/>
              </a:cxn>
              <a:cxn ang="0">
                <a:pos x="15" y="4"/>
              </a:cxn>
              <a:cxn ang="0">
                <a:pos x="17" y="5"/>
              </a:cxn>
              <a:cxn ang="0">
                <a:pos x="18" y="2"/>
              </a:cxn>
              <a:cxn ang="0">
                <a:pos x="22" y="3"/>
              </a:cxn>
              <a:cxn ang="0">
                <a:pos x="27" y="8"/>
              </a:cxn>
              <a:cxn ang="0">
                <a:pos x="28" y="11"/>
              </a:cxn>
              <a:cxn ang="0">
                <a:pos x="29" y="11"/>
              </a:cxn>
              <a:cxn ang="0">
                <a:pos x="32" y="13"/>
              </a:cxn>
              <a:cxn ang="0">
                <a:pos x="31" y="15"/>
              </a:cxn>
              <a:cxn ang="0">
                <a:pos x="34" y="16"/>
              </a:cxn>
              <a:cxn ang="0">
                <a:pos x="36" y="16"/>
              </a:cxn>
              <a:cxn ang="0">
                <a:pos x="39" y="16"/>
              </a:cxn>
              <a:cxn ang="0">
                <a:pos x="41" y="16"/>
              </a:cxn>
              <a:cxn ang="0">
                <a:pos x="42" y="18"/>
              </a:cxn>
              <a:cxn ang="0">
                <a:pos x="41" y="22"/>
              </a:cxn>
              <a:cxn ang="0">
                <a:pos x="38" y="24"/>
              </a:cxn>
              <a:cxn ang="0">
                <a:pos x="40" y="25"/>
              </a:cxn>
              <a:cxn ang="0">
                <a:pos x="39" y="27"/>
              </a:cxn>
              <a:cxn ang="0">
                <a:pos x="36" y="30"/>
              </a:cxn>
              <a:cxn ang="0">
                <a:pos x="33" y="28"/>
              </a:cxn>
              <a:cxn ang="0">
                <a:pos x="28" y="27"/>
              </a:cxn>
            </a:cxnLst>
            <a:rect l="0" t="0" r="r" b="b"/>
            <a:pathLst>
              <a:path w="43" h="31">
                <a:moveTo>
                  <a:pt x="28" y="27"/>
                </a:moveTo>
                <a:lnTo>
                  <a:pt x="26" y="25"/>
                </a:lnTo>
                <a:lnTo>
                  <a:pt x="24" y="24"/>
                </a:lnTo>
                <a:lnTo>
                  <a:pt x="22" y="22"/>
                </a:lnTo>
                <a:lnTo>
                  <a:pt x="21" y="21"/>
                </a:lnTo>
                <a:lnTo>
                  <a:pt x="18" y="20"/>
                </a:lnTo>
                <a:lnTo>
                  <a:pt x="18" y="14"/>
                </a:lnTo>
                <a:lnTo>
                  <a:pt x="17" y="13"/>
                </a:lnTo>
                <a:lnTo>
                  <a:pt x="14" y="11"/>
                </a:lnTo>
                <a:lnTo>
                  <a:pt x="10" y="11"/>
                </a:lnTo>
                <a:lnTo>
                  <a:pt x="8" y="12"/>
                </a:lnTo>
                <a:lnTo>
                  <a:pt x="6" y="10"/>
                </a:lnTo>
                <a:lnTo>
                  <a:pt x="3" y="8"/>
                </a:lnTo>
                <a:lnTo>
                  <a:pt x="0" y="7"/>
                </a:lnTo>
                <a:lnTo>
                  <a:pt x="0" y="4"/>
                </a:lnTo>
                <a:lnTo>
                  <a:pt x="0" y="1"/>
                </a:lnTo>
                <a:lnTo>
                  <a:pt x="4" y="0"/>
                </a:lnTo>
                <a:lnTo>
                  <a:pt x="4" y="2"/>
                </a:lnTo>
                <a:lnTo>
                  <a:pt x="6" y="4"/>
                </a:lnTo>
                <a:lnTo>
                  <a:pt x="7" y="5"/>
                </a:lnTo>
                <a:lnTo>
                  <a:pt x="8" y="7"/>
                </a:lnTo>
                <a:lnTo>
                  <a:pt x="11" y="6"/>
                </a:lnTo>
                <a:lnTo>
                  <a:pt x="13" y="3"/>
                </a:lnTo>
                <a:lnTo>
                  <a:pt x="15" y="4"/>
                </a:lnTo>
                <a:lnTo>
                  <a:pt x="17" y="5"/>
                </a:lnTo>
                <a:lnTo>
                  <a:pt x="18" y="2"/>
                </a:lnTo>
                <a:lnTo>
                  <a:pt x="22" y="3"/>
                </a:lnTo>
                <a:lnTo>
                  <a:pt x="27" y="8"/>
                </a:lnTo>
                <a:lnTo>
                  <a:pt x="28" y="11"/>
                </a:lnTo>
                <a:lnTo>
                  <a:pt x="29" y="11"/>
                </a:lnTo>
                <a:lnTo>
                  <a:pt x="32" y="13"/>
                </a:lnTo>
                <a:lnTo>
                  <a:pt x="31" y="15"/>
                </a:lnTo>
                <a:lnTo>
                  <a:pt x="34" y="16"/>
                </a:lnTo>
                <a:lnTo>
                  <a:pt x="36" y="16"/>
                </a:lnTo>
                <a:lnTo>
                  <a:pt x="39" y="16"/>
                </a:lnTo>
                <a:lnTo>
                  <a:pt x="41" y="16"/>
                </a:lnTo>
                <a:lnTo>
                  <a:pt x="42" y="18"/>
                </a:lnTo>
                <a:lnTo>
                  <a:pt x="41" y="22"/>
                </a:lnTo>
                <a:lnTo>
                  <a:pt x="38" y="24"/>
                </a:lnTo>
                <a:lnTo>
                  <a:pt x="40" y="25"/>
                </a:lnTo>
                <a:lnTo>
                  <a:pt x="39" y="27"/>
                </a:lnTo>
                <a:lnTo>
                  <a:pt x="36" y="30"/>
                </a:lnTo>
                <a:lnTo>
                  <a:pt x="33" y="28"/>
                </a:lnTo>
                <a:lnTo>
                  <a:pt x="28" y="27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96" name="Freeform 222"/>
          <p:cNvSpPr>
            <a:spLocks/>
          </p:cNvSpPr>
          <p:nvPr/>
        </p:nvSpPr>
        <p:spPr bwMode="auto">
          <a:xfrm>
            <a:off x="2806700" y="1546150"/>
            <a:ext cx="25400" cy="22225"/>
          </a:xfrm>
          <a:custGeom>
            <a:avLst/>
            <a:gdLst/>
            <a:ahLst/>
            <a:cxnLst>
              <a:cxn ang="0">
                <a:pos x="14" y="21"/>
              </a:cxn>
              <a:cxn ang="0">
                <a:pos x="12" y="19"/>
              </a:cxn>
              <a:cxn ang="0">
                <a:pos x="10" y="18"/>
              </a:cxn>
              <a:cxn ang="0">
                <a:pos x="8" y="18"/>
              </a:cxn>
              <a:cxn ang="0">
                <a:pos x="6" y="16"/>
              </a:cxn>
              <a:cxn ang="0">
                <a:pos x="4" y="12"/>
              </a:cxn>
              <a:cxn ang="0">
                <a:pos x="2" y="11"/>
              </a:cxn>
              <a:cxn ang="0">
                <a:pos x="1" y="10"/>
              </a:cxn>
              <a:cxn ang="0">
                <a:pos x="1" y="7"/>
              </a:cxn>
              <a:cxn ang="0">
                <a:pos x="1" y="3"/>
              </a:cxn>
              <a:cxn ang="0">
                <a:pos x="0" y="0"/>
              </a:cxn>
              <a:cxn ang="0">
                <a:pos x="4" y="0"/>
              </a:cxn>
              <a:cxn ang="0">
                <a:pos x="7" y="4"/>
              </a:cxn>
              <a:cxn ang="0">
                <a:pos x="14" y="6"/>
              </a:cxn>
              <a:cxn ang="0">
                <a:pos x="20" y="10"/>
              </a:cxn>
              <a:cxn ang="0">
                <a:pos x="21" y="11"/>
              </a:cxn>
              <a:cxn ang="0">
                <a:pos x="22" y="13"/>
              </a:cxn>
              <a:cxn ang="0">
                <a:pos x="22" y="16"/>
              </a:cxn>
              <a:cxn ang="0">
                <a:pos x="16" y="16"/>
              </a:cxn>
              <a:cxn ang="0">
                <a:pos x="14" y="21"/>
              </a:cxn>
            </a:cxnLst>
            <a:rect l="0" t="0" r="r" b="b"/>
            <a:pathLst>
              <a:path w="23" h="22">
                <a:moveTo>
                  <a:pt x="14" y="21"/>
                </a:moveTo>
                <a:lnTo>
                  <a:pt x="12" y="19"/>
                </a:lnTo>
                <a:lnTo>
                  <a:pt x="10" y="18"/>
                </a:lnTo>
                <a:lnTo>
                  <a:pt x="8" y="18"/>
                </a:lnTo>
                <a:lnTo>
                  <a:pt x="6" y="16"/>
                </a:lnTo>
                <a:lnTo>
                  <a:pt x="4" y="12"/>
                </a:lnTo>
                <a:lnTo>
                  <a:pt x="2" y="11"/>
                </a:lnTo>
                <a:lnTo>
                  <a:pt x="1" y="10"/>
                </a:lnTo>
                <a:lnTo>
                  <a:pt x="1" y="7"/>
                </a:lnTo>
                <a:lnTo>
                  <a:pt x="1" y="3"/>
                </a:lnTo>
                <a:lnTo>
                  <a:pt x="0" y="0"/>
                </a:lnTo>
                <a:lnTo>
                  <a:pt x="4" y="0"/>
                </a:lnTo>
                <a:lnTo>
                  <a:pt x="7" y="4"/>
                </a:lnTo>
                <a:lnTo>
                  <a:pt x="14" y="6"/>
                </a:lnTo>
                <a:lnTo>
                  <a:pt x="20" y="10"/>
                </a:lnTo>
                <a:lnTo>
                  <a:pt x="21" y="11"/>
                </a:lnTo>
                <a:lnTo>
                  <a:pt x="22" y="13"/>
                </a:lnTo>
                <a:lnTo>
                  <a:pt x="22" y="16"/>
                </a:lnTo>
                <a:lnTo>
                  <a:pt x="16" y="16"/>
                </a:lnTo>
                <a:lnTo>
                  <a:pt x="14" y="2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97" name="Freeform 223"/>
          <p:cNvSpPr>
            <a:spLocks/>
          </p:cNvSpPr>
          <p:nvPr/>
        </p:nvSpPr>
        <p:spPr bwMode="auto">
          <a:xfrm>
            <a:off x="2771775" y="1576313"/>
            <a:ext cx="30163" cy="476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6" y="4"/>
              </a:cxn>
              <a:cxn ang="0">
                <a:pos x="18" y="3"/>
              </a:cxn>
              <a:cxn ang="0">
                <a:pos x="21" y="4"/>
              </a:cxn>
              <a:cxn ang="0">
                <a:pos x="24" y="4"/>
              </a:cxn>
              <a:cxn ang="0">
                <a:pos x="26" y="5"/>
              </a:cxn>
              <a:cxn ang="0">
                <a:pos x="28" y="7"/>
              </a:cxn>
              <a:cxn ang="0">
                <a:pos x="28" y="8"/>
              </a:cxn>
              <a:cxn ang="0">
                <a:pos x="27" y="11"/>
              </a:cxn>
              <a:cxn ang="0">
                <a:pos x="24" y="10"/>
              </a:cxn>
              <a:cxn ang="0">
                <a:pos x="18" y="7"/>
              </a:cxn>
              <a:cxn ang="0">
                <a:pos x="16" y="8"/>
              </a:cxn>
              <a:cxn ang="0">
                <a:pos x="14" y="7"/>
              </a:cxn>
              <a:cxn ang="0">
                <a:pos x="9" y="7"/>
              </a:cxn>
              <a:cxn ang="0">
                <a:pos x="8" y="10"/>
              </a:cxn>
              <a:cxn ang="0">
                <a:pos x="5" y="15"/>
              </a:cxn>
              <a:cxn ang="0">
                <a:pos x="5" y="17"/>
              </a:cxn>
              <a:cxn ang="0">
                <a:pos x="5" y="20"/>
              </a:cxn>
              <a:cxn ang="0">
                <a:pos x="5" y="22"/>
              </a:cxn>
              <a:cxn ang="0">
                <a:pos x="5" y="25"/>
              </a:cxn>
              <a:cxn ang="0">
                <a:pos x="5" y="27"/>
              </a:cxn>
              <a:cxn ang="0">
                <a:pos x="7" y="33"/>
              </a:cxn>
              <a:cxn ang="0">
                <a:pos x="8" y="35"/>
              </a:cxn>
              <a:cxn ang="0">
                <a:pos x="10" y="41"/>
              </a:cxn>
              <a:cxn ang="0">
                <a:pos x="9" y="43"/>
              </a:cxn>
              <a:cxn ang="0">
                <a:pos x="7" y="44"/>
              </a:cxn>
              <a:cxn ang="0">
                <a:pos x="4" y="38"/>
              </a:cxn>
              <a:cxn ang="0">
                <a:pos x="4" y="36"/>
              </a:cxn>
              <a:cxn ang="0">
                <a:pos x="2" y="29"/>
              </a:cxn>
              <a:cxn ang="0">
                <a:pos x="2" y="24"/>
              </a:cxn>
              <a:cxn ang="0">
                <a:pos x="0" y="21"/>
              </a:cxn>
              <a:cxn ang="0">
                <a:pos x="0" y="16"/>
              </a:cxn>
              <a:cxn ang="0">
                <a:pos x="2" y="13"/>
              </a:cxn>
              <a:cxn ang="0">
                <a:pos x="2" y="8"/>
              </a:cxn>
              <a:cxn ang="0">
                <a:pos x="5" y="3"/>
              </a:cxn>
              <a:cxn ang="0">
                <a:pos x="7" y="2"/>
              </a:cxn>
              <a:cxn ang="0">
                <a:pos x="8" y="0"/>
              </a:cxn>
              <a:cxn ang="0">
                <a:pos x="14" y="0"/>
              </a:cxn>
            </a:cxnLst>
            <a:rect l="0" t="0" r="r" b="b"/>
            <a:pathLst>
              <a:path w="29" h="45">
                <a:moveTo>
                  <a:pt x="14" y="0"/>
                </a:moveTo>
                <a:lnTo>
                  <a:pt x="16" y="4"/>
                </a:lnTo>
                <a:lnTo>
                  <a:pt x="18" y="3"/>
                </a:lnTo>
                <a:lnTo>
                  <a:pt x="21" y="4"/>
                </a:lnTo>
                <a:lnTo>
                  <a:pt x="24" y="4"/>
                </a:lnTo>
                <a:lnTo>
                  <a:pt x="26" y="5"/>
                </a:lnTo>
                <a:lnTo>
                  <a:pt x="28" y="7"/>
                </a:lnTo>
                <a:lnTo>
                  <a:pt x="28" y="8"/>
                </a:lnTo>
                <a:lnTo>
                  <a:pt x="27" y="11"/>
                </a:lnTo>
                <a:lnTo>
                  <a:pt x="24" y="10"/>
                </a:lnTo>
                <a:lnTo>
                  <a:pt x="18" y="7"/>
                </a:lnTo>
                <a:lnTo>
                  <a:pt x="16" y="8"/>
                </a:lnTo>
                <a:lnTo>
                  <a:pt x="14" y="7"/>
                </a:lnTo>
                <a:lnTo>
                  <a:pt x="9" y="7"/>
                </a:lnTo>
                <a:lnTo>
                  <a:pt x="8" y="10"/>
                </a:lnTo>
                <a:lnTo>
                  <a:pt x="5" y="15"/>
                </a:lnTo>
                <a:lnTo>
                  <a:pt x="5" y="17"/>
                </a:lnTo>
                <a:lnTo>
                  <a:pt x="5" y="20"/>
                </a:lnTo>
                <a:lnTo>
                  <a:pt x="5" y="22"/>
                </a:lnTo>
                <a:lnTo>
                  <a:pt x="5" y="25"/>
                </a:lnTo>
                <a:lnTo>
                  <a:pt x="5" y="27"/>
                </a:lnTo>
                <a:lnTo>
                  <a:pt x="7" y="33"/>
                </a:lnTo>
                <a:lnTo>
                  <a:pt x="8" y="35"/>
                </a:lnTo>
                <a:lnTo>
                  <a:pt x="10" y="41"/>
                </a:lnTo>
                <a:lnTo>
                  <a:pt x="9" y="43"/>
                </a:lnTo>
                <a:lnTo>
                  <a:pt x="7" y="44"/>
                </a:lnTo>
                <a:lnTo>
                  <a:pt x="4" y="38"/>
                </a:lnTo>
                <a:lnTo>
                  <a:pt x="4" y="36"/>
                </a:lnTo>
                <a:lnTo>
                  <a:pt x="2" y="29"/>
                </a:lnTo>
                <a:lnTo>
                  <a:pt x="2" y="24"/>
                </a:lnTo>
                <a:lnTo>
                  <a:pt x="0" y="21"/>
                </a:lnTo>
                <a:lnTo>
                  <a:pt x="0" y="16"/>
                </a:lnTo>
                <a:lnTo>
                  <a:pt x="2" y="13"/>
                </a:lnTo>
                <a:lnTo>
                  <a:pt x="2" y="8"/>
                </a:lnTo>
                <a:lnTo>
                  <a:pt x="5" y="3"/>
                </a:lnTo>
                <a:lnTo>
                  <a:pt x="7" y="2"/>
                </a:lnTo>
                <a:lnTo>
                  <a:pt x="8" y="0"/>
                </a:lnTo>
                <a:lnTo>
                  <a:pt x="14" y="0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98" name="Freeform 224"/>
          <p:cNvSpPr>
            <a:spLocks/>
          </p:cNvSpPr>
          <p:nvPr/>
        </p:nvSpPr>
        <p:spPr bwMode="auto">
          <a:xfrm>
            <a:off x="2543175" y="1779513"/>
            <a:ext cx="4763" cy="6350"/>
          </a:xfrm>
          <a:custGeom>
            <a:avLst/>
            <a:gdLst/>
            <a:ahLst/>
            <a:cxnLst>
              <a:cxn ang="0">
                <a:pos x="3" y="5"/>
              </a:cxn>
              <a:cxn ang="0">
                <a:pos x="1" y="3"/>
              </a:cxn>
              <a:cxn ang="0">
                <a:pos x="0" y="2"/>
              </a:cxn>
              <a:cxn ang="0">
                <a:pos x="3" y="0"/>
              </a:cxn>
              <a:cxn ang="0">
                <a:pos x="3" y="3"/>
              </a:cxn>
              <a:cxn ang="0">
                <a:pos x="3" y="5"/>
              </a:cxn>
            </a:cxnLst>
            <a:rect l="0" t="0" r="r" b="b"/>
            <a:pathLst>
              <a:path w="4" h="6">
                <a:moveTo>
                  <a:pt x="3" y="5"/>
                </a:moveTo>
                <a:lnTo>
                  <a:pt x="1" y="3"/>
                </a:lnTo>
                <a:lnTo>
                  <a:pt x="0" y="2"/>
                </a:lnTo>
                <a:lnTo>
                  <a:pt x="3" y="0"/>
                </a:lnTo>
                <a:lnTo>
                  <a:pt x="3" y="3"/>
                </a:lnTo>
                <a:lnTo>
                  <a:pt x="3" y="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799" name="Line 225"/>
          <p:cNvSpPr>
            <a:spLocks noChangeShapeType="1"/>
          </p:cNvSpPr>
          <p:nvPr/>
        </p:nvSpPr>
        <p:spPr bwMode="auto">
          <a:xfrm flipV="1">
            <a:off x="2586038" y="1928738"/>
            <a:ext cx="15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800" name="Freeform 226"/>
          <p:cNvSpPr>
            <a:spLocks/>
          </p:cNvSpPr>
          <p:nvPr/>
        </p:nvSpPr>
        <p:spPr bwMode="auto">
          <a:xfrm>
            <a:off x="2586038" y="1928738"/>
            <a:ext cx="4762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" y="3"/>
              </a:cxn>
              <a:cxn ang="0">
                <a:pos x="1" y="4"/>
              </a:cxn>
              <a:cxn ang="0">
                <a:pos x="0" y="2"/>
              </a:cxn>
            </a:cxnLst>
            <a:rect l="0" t="0" r="r" b="b"/>
            <a:pathLst>
              <a:path w="5" h="5">
                <a:moveTo>
                  <a:pt x="2" y="0"/>
                </a:moveTo>
                <a:lnTo>
                  <a:pt x="4" y="3"/>
                </a:lnTo>
                <a:lnTo>
                  <a:pt x="1" y="4"/>
                </a:lnTo>
                <a:lnTo>
                  <a:pt x="0" y="2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803" name="Freeform 229"/>
          <p:cNvSpPr>
            <a:spLocks/>
          </p:cNvSpPr>
          <p:nvPr/>
        </p:nvSpPr>
        <p:spPr bwMode="auto">
          <a:xfrm>
            <a:off x="3200400" y="2093838"/>
            <a:ext cx="6350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5" y="0"/>
              </a:cxn>
              <a:cxn ang="0">
                <a:pos x="5" y="3"/>
              </a:cxn>
              <a:cxn ang="0">
                <a:pos x="2" y="3"/>
              </a:cxn>
            </a:cxnLst>
            <a:rect l="0" t="0" r="r" b="b"/>
            <a:pathLst>
              <a:path w="6" h="4">
                <a:moveTo>
                  <a:pt x="0" y="0"/>
                </a:moveTo>
                <a:lnTo>
                  <a:pt x="3" y="0"/>
                </a:lnTo>
                <a:lnTo>
                  <a:pt x="5" y="0"/>
                </a:lnTo>
                <a:lnTo>
                  <a:pt x="5" y="3"/>
                </a:lnTo>
                <a:lnTo>
                  <a:pt x="2" y="3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804" name="Line 230"/>
          <p:cNvSpPr>
            <a:spLocks noChangeShapeType="1"/>
          </p:cNvSpPr>
          <p:nvPr/>
        </p:nvSpPr>
        <p:spPr bwMode="auto">
          <a:xfrm>
            <a:off x="3200400" y="2098600"/>
            <a:ext cx="31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805" name="Freeform 231"/>
          <p:cNvSpPr>
            <a:spLocks/>
          </p:cNvSpPr>
          <p:nvPr/>
        </p:nvSpPr>
        <p:spPr bwMode="auto">
          <a:xfrm>
            <a:off x="2414588" y="1350888"/>
            <a:ext cx="695325" cy="1004887"/>
          </a:xfrm>
          <a:custGeom>
            <a:avLst/>
            <a:gdLst/>
            <a:ahLst/>
            <a:cxnLst>
              <a:cxn ang="0">
                <a:pos x="337" y="144"/>
              </a:cxn>
              <a:cxn ang="0">
                <a:pos x="334" y="148"/>
              </a:cxn>
              <a:cxn ang="0">
                <a:pos x="350" y="169"/>
              </a:cxn>
              <a:cxn ang="0">
                <a:pos x="373" y="187"/>
              </a:cxn>
              <a:cxn ang="0">
                <a:pos x="372" y="235"/>
              </a:cxn>
              <a:cxn ang="0">
                <a:pos x="360" y="283"/>
              </a:cxn>
              <a:cxn ang="0">
                <a:pos x="365" y="332"/>
              </a:cxn>
              <a:cxn ang="0">
                <a:pos x="381" y="385"/>
              </a:cxn>
              <a:cxn ang="0">
                <a:pos x="377" y="479"/>
              </a:cxn>
              <a:cxn ang="0">
                <a:pos x="377" y="522"/>
              </a:cxn>
              <a:cxn ang="0">
                <a:pos x="395" y="539"/>
              </a:cxn>
              <a:cxn ang="0">
                <a:pos x="412" y="557"/>
              </a:cxn>
              <a:cxn ang="0">
                <a:pos x="430" y="581"/>
              </a:cxn>
              <a:cxn ang="0">
                <a:pos x="455" y="610"/>
              </a:cxn>
              <a:cxn ang="0">
                <a:pos x="485" y="645"/>
              </a:cxn>
              <a:cxn ang="0">
                <a:pos x="514" y="669"/>
              </a:cxn>
              <a:cxn ang="0">
                <a:pos x="536" y="704"/>
              </a:cxn>
              <a:cxn ang="0">
                <a:pos x="541" y="722"/>
              </a:cxn>
              <a:cxn ang="0">
                <a:pos x="536" y="749"/>
              </a:cxn>
              <a:cxn ang="0">
                <a:pos x="550" y="769"/>
              </a:cxn>
              <a:cxn ang="0">
                <a:pos x="566" y="759"/>
              </a:cxn>
              <a:cxn ang="0">
                <a:pos x="568" y="789"/>
              </a:cxn>
              <a:cxn ang="0">
                <a:pos x="588" y="790"/>
              </a:cxn>
              <a:cxn ang="0">
                <a:pos x="599" y="843"/>
              </a:cxn>
              <a:cxn ang="0">
                <a:pos x="623" y="852"/>
              </a:cxn>
              <a:cxn ang="0">
                <a:pos x="646" y="862"/>
              </a:cxn>
              <a:cxn ang="0">
                <a:pos x="657" y="906"/>
              </a:cxn>
              <a:cxn ang="0">
                <a:pos x="642" y="952"/>
              </a:cxn>
              <a:cxn ang="0">
                <a:pos x="422" y="912"/>
              </a:cxn>
              <a:cxn ang="0">
                <a:pos x="436" y="859"/>
              </a:cxn>
              <a:cxn ang="0">
                <a:pos x="427" y="819"/>
              </a:cxn>
              <a:cxn ang="0">
                <a:pos x="412" y="808"/>
              </a:cxn>
              <a:cxn ang="0">
                <a:pos x="406" y="786"/>
              </a:cxn>
              <a:cxn ang="0">
                <a:pos x="388" y="755"/>
              </a:cxn>
              <a:cxn ang="0">
                <a:pos x="365" y="744"/>
              </a:cxn>
              <a:cxn ang="0">
                <a:pos x="355" y="717"/>
              </a:cxn>
              <a:cxn ang="0">
                <a:pos x="339" y="695"/>
              </a:cxn>
              <a:cxn ang="0">
                <a:pos x="290" y="647"/>
              </a:cxn>
              <a:cxn ang="0">
                <a:pos x="247" y="619"/>
              </a:cxn>
              <a:cxn ang="0">
                <a:pos x="226" y="599"/>
              </a:cxn>
              <a:cxn ang="0">
                <a:pos x="194" y="579"/>
              </a:cxn>
              <a:cxn ang="0">
                <a:pos x="184" y="529"/>
              </a:cxn>
              <a:cxn ang="0">
                <a:pos x="177" y="501"/>
              </a:cxn>
              <a:cxn ang="0">
                <a:pos x="178" y="457"/>
              </a:cxn>
              <a:cxn ang="0">
                <a:pos x="154" y="435"/>
              </a:cxn>
              <a:cxn ang="0">
                <a:pos x="158" y="411"/>
              </a:cxn>
              <a:cxn ang="0">
                <a:pos x="156" y="427"/>
              </a:cxn>
              <a:cxn ang="0">
                <a:pos x="151" y="437"/>
              </a:cxn>
              <a:cxn ang="0">
                <a:pos x="137" y="349"/>
              </a:cxn>
              <a:cxn ang="0">
                <a:pos x="111" y="315"/>
              </a:cxn>
              <a:cxn ang="0">
                <a:pos x="114" y="282"/>
              </a:cxn>
              <a:cxn ang="0">
                <a:pos x="91" y="235"/>
              </a:cxn>
              <a:cxn ang="0">
                <a:pos x="73" y="210"/>
              </a:cxn>
              <a:cxn ang="0">
                <a:pos x="69" y="193"/>
              </a:cxn>
              <a:cxn ang="0">
                <a:pos x="54" y="159"/>
              </a:cxn>
              <a:cxn ang="0">
                <a:pos x="78" y="154"/>
              </a:cxn>
              <a:cxn ang="0">
                <a:pos x="83" y="147"/>
              </a:cxn>
              <a:cxn ang="0">
                <a:pos x="58" y="123"/>
              </a:cxn>
              <a:cxn ang="0">
                <a:pos x="37" y="90"/>
              </a:cxn>
              <a:cxn ang="0">
                <a:pos x="21" y="53"/>
              </a:cxn>
              <a:cxn ang="0">
                <a:pos x="371" y="71"/>
              </a:cxn>
              <a:cxn ang="0">
                <a:pos x="374" y="111"/>
              </a:cxn>
              <a:cxn ang="0">
                <a:pos x="365" y="177"/>
              </a:cxn>
            </a:cxnLst>
            <a:rect l="0" t="0" r="r" b="b"/>
            <a:pathLst>
              <a:path w="660" h="953">
                <a:moveTo>
                  <a:pt x="365" y="177"/>
                </a:moveTo>
                <a:lnTo>
                  <a:pt x="364" y="171"/>
                </a:lnTo>
                <a:lnTo>
                  <a:pt x="359" y="166"/>
                </a:lnTo>
                <a:lnTo>
                  <a:pt x="351" y="157"/>
                </a:lnTo>
                <a:lnTo>
                  <a:pt x="345" y="153"/>
                </a:lnTo>
                <a:lnTo>
                  <a:pt x="341" y="151"/>
                </a:lnTo>
                <a:lnTo>
                  <a:pt x="339" y="151"/>
                </a:lnTo>
                <a:lnTo>
                  <a:pt x="337" y="144"/>
                </a:lnTo>
                <a:lnTo>
                  <a:pt x="337" y="141"/>
                </a:lnTo>
                <a:lnTo>
                  <a:pt x="335" y="137"/>
                </a:lnTo>
                <a:lnTo>
                  <a:pt x="332" y="137"/>
                </a:lnTo>
                <a:lnTo>
                  <a:pt x="329" y="137"/>
                </a:lnTo>
                <a:lnTo>
                  <a:pt x="328" y="140"/>
                </a:lnTo>
                <a:lnTo>
                  <a:pt x="331" y="141"/>
                </a:lnTo>
                <a:lnTo>
                  <a:pt x="331" y="143"/>
                </a:lnTo>
                <a:lnTo>
                  <a:pt x="334" y="148"/>
                </a:lnTo>
                <a:lnTo>
                  <a:pt x="331" y="153"/>
                </a:lnTo>
                <a:lnTo>
                  <a:pt x="334" y="153"/>
                </a:lnTo>
                <a:lnTo>
                  <a:pt x="339" y="153"/>
                </a:lnTo>
                <a:lnTo>
                  <a:pt x="341" y="154"/>
                </a:lnTo>
                <a:lnTo>
                  <a:pt x="343" y="162"/>
                </a:lnTo>
                <a:lnTo>
                  <a:pt x="345" y="165"/>
                </a:lnTo>
                <a:lnTo>
                  <a:pt x="347" y="167"/>
                </a:lnTo>
                <a:lnTo>
                  <a:pt x="350" y="169"/>
                </a:lnTo>
                <a:lnTo>
                  <a:pt x="352" y="169"/>
                </a:lnTo>
                <a:lnTo>
                  <a:pt x="354" y="171"/>
                </a:lnTo>
                <a:lnTo>
                  <a:pt x="355" y="174"/>
                </a:lnTo>
                <a:lnTo>
                  <a:pt x="356" y="177"/>
                </a:lnTo>
                <a:lnTo>
                  <a:pt x="358" y="178"/>
                </a:lnTo>
                <a:lnTo>
                  <a:pt x="363" y="185"/>
                </a:lnTo>
                <a:lnTo>
                  <a:pt x="366" y="185"/>
                </a:lnTo>
                <a:lnTo>
                  <a:pt x="373" y="187"/>
                </a:lnTo>
                <a:lnTo>
                  <a:pt x="374" y="203"/>
                </a:lnTo>
                <a:lnTo>
                  <a:pt x="378" y="204"/>
                </a:lnTo>
                <a:lnTo>
                  <a:pt x="381" y="209"/>
                </a:lnTo>
                <a:lnTo>
                  <a:pt x="381" y="215"/>
                </a:lnTo>
                <a:lnTo>
                  <a:pt x="382" y="219"/>
                </a:lnTo>
                <a:lnTo>
                  <a:pt x="378" y="225"/>
                </a:lnTo>
                <a:lnTo>
                  <a:pt x="375" y="228"/>
                </a:lnTo>
                <a:lnTo>
                  <a:pt x="372" y="235"/>
                </a:lnTo>
                <a:lnTo>
                  <a:pt x="371" y="240"/>
                </a:lnTo>
                <a:lnTo>
                  <a:pt x="369" y="245"/>
                </a:lnTo>
                <a:lnTo>
                  <a:pt x="366" y="262"/>
                </a:lnTo>
                <a:lnTo>
                  <a:pt x="365" y="264"/>
                </a:lnTo>
                <a:lnTo>
                  <a:pt x="362" y="266"/>
                </a:lnTo>
                <a:lnTo>
                  <a:pt x="361" y="271"/>
                </a:lnTo>
                <a:lnTo>
                  <a:pt x="358" y="277"/>
                </a:lnTo>
                <a:lnTo>
                  <a:pt x="360" y="283"/>
                </a:lnTo>
                <a:lnTo>
                  <a:pt x="360" y="291"/>
                </a:lnTo>
                <a:lnTo>
                  <a:pt x="357" y="307"/>
                </a:lnTo>
                <a:lnTo>
                  <a:pt x="357" y="315"/>
                </a:lnTo>
                <a:lnTo>
                  <a:pt x="361" y="323"/>
                </a:lnTo>
                <a:lnTo>
                  <a:pt x="365" y="325"/>
                </a:lnTo>
                <a:lnTo>
                  <a:pt x="367" y="327"/>
                </a:lnTo>
                <a:lnTo>
                  <a:pt x="368" y="328"/>
                </a:lnTo>
                <a:lnTo>
                  <a:pt x="365" y="332"/>
                </a:lnTo>
                <a:lnTo>
                  <a:pt x="364" y="338"/>
                </a:lnTo>
                <a:lnTo>
                  <a:pt x="365" y="343"/>
                </a:lnTo>
                <a:lnTo>
                  <a:pt x="377" y="349"/>
                </a:lnTo>
                <a:lnTo>
                  <a:pt x="384" y="356"/>
                </a:lnTo>
                <a:lnTo>
                  <a:pt x="384" y="357"/>
                </a:lnTo>
                <a:lnTo>
                  <a:pt x="383" y="374"/>
                </a:lnTo>
                <a:lnTo>
                  <a:pt x="381" y="379"/>
                </a:lnTo>
                <a:lnTo>
                  <a:pt x="381" y="385"/>
                </a:lnTo>
                <a:lnTo>
                  <a:pt x="377" y="404"/>
                </a:lnTo>
                <a:lnTo>
                  <a:pt x="376" y="409"/>
                </a:lnTo>
                <a:lnTo>
                  <a:pt x="377" y="425"/>
                </a:lnTo>
                <a:lnTo>
                  <a:pt x="382" y="441"/>
                </a:lnTo>
                <a:lnTo>
                  <a:pt x="383" y="451"/>
                </a:lnTo>
                <a:lnTo>
                  <a:pt x="383" y="455"/>
                </a:lnTo>
                <a:lnTo>
                  <a:pt x="378" y="475"/>
                </a:lnTo>
                <a:lnTo>
                  <a:pt x="377" y="479"/>
                </a:lnTo>
                <a:lnTo>
                  <a:pt x="377" y="483"/>
                </a:lnTo>
                <a:lnTo>
                  <a:pt x="377" y="489"/>
                </a:lnTo>
                <a:lnTo>
                  <a:pt x="376" y="494"/>
                </a:lnTo>
                <a:lnTo>
                  <a:pt x="376" y="499"/>
                </a:lnTo>
                <a:lnTo>
                  <a:pt x="379" y="505"/>
                </a:lnTo>
                <a:lnTo>
                  <a:pt x="379" y="510"/>
                </a:lnTo>
                <a:lnTo>
                  <a:pt x="377" y="518"/>
                </a:lnTo>
                <a:lnTo>
                  <a:pt x="377" y="522"/>
                </a:lnTo>
                <a:lnTo>
                  <a:pt x="379" y="524"/>
                </a:lnTo>
                <a:lnTo>
                  <a:pt x="382" y="524"/>
                </a:lnTo>
                <a:lnTo>
                  <a:pt x="385" y="527"/>
                </a:lnTo>
                <a:lnTo>
                  <a:pt x="387" y="532"/>
                </a:lnTo>
                <a:lnTo>
                  <a:pt x="390" y="532"/>
                </a:lnTo>
                <a:lnTo>
                  <a:pt x="392" y="533"/>
                </a:lnTo>
                <a:lnTo>
                  <a:pt x="394" y="535"/>
                </a:lnTo>
                <a:lnTo>
                  <a:pt x="395" y="539"/>
                </a:lnTo>
                <a:lnTo>
                  <a:pt x="397" y="542"/>
                </a:lnTo>
                <a:lnTo>
                  <a:pt x="401" y="545"/>
                </a:lnTo>
                <a:lnTo>
                  <a:pt x="403" y="548"/>
                </a:lnTo>
                <a:lnTo>
                  <a:pt x="406" y="549"/>
                </a:lnTo>
                <a:lnTo>
                  <a:pt x="406" y="551"/>
                </a:lnTo>
                <a:lnTo>
                  <a:pt x="409" y="555"/>
                </a:lnTo>
                <a:lnTo>
                  <a:pt x="410" y="557"/>
                </a:lnTo>
                <a:lnTo>
                  <a:pt x="412" y="557"/>
                </a:lnTo>
                <a:lnTo>
                  <a:pt x="415" y="559"/>
                </a:lnTo>
                <a:lnTo>
                  <a:pt x="415" y="563"/>
                </a:lnTo>
                <a:lnTo>
                  <a:pt x="413" y="570"/>
                </a:lnTo>
                <a:lnTo>
                  <a:pt x="413" y="575"/>
                </a:lnTo>
                <a:lnTo>
                  <a:pt x="412" y="581"/>
                </a:lnTo>
                <a:lnTo>
                  <a:pt x="419" y="591"/>
                </a:lnTo>
                <a:lnTo>
                  <a:pt x="422" y="589"/>
                </a:lnTo>
                <a:lnTo>
                  <a:pt x="430" y="581"/>
                </a:lnTo>
                <a:lnTo>
                  <a:pt x="433" y="583"/>
                </a:lnTo>
                <a:lnTo>
                  <a:pt x="434" y="584"/>
                </a:lnTo>
                <a:lnTo>
                  <a:pt x="441" y="589"/>
                </a:lnTo>
                <a:lnTo>
                  <a:pt x="444" y="597"/>
                </a:lnTo>
                <a:lnTo>
                  <a:pt x="448" y="599"/>
                </a:lnTo>
                <a:lnTo>
                  <a:pt x="449" y="602"/>
                </a:lnTo>
                <a:lnTo>
                  <a:pt x="453" y="608"/>
                </a:lnTo>
                <a:lnTo>
                  <a:pt x="455" y="610"/>
                </a:lnTo>
                <a:lnTo>
                  <a:pt x="456" y="612"/>
                </a:lnTo>
                <a:lnTo>
                  <a:pt x="462" y="615"/>
                </a:lnTo>
                <a:lnTo>
                  <a:pt x="467" y="624"/>
                </a:lnTo>
                <a:lnTo>
                  <a:pt x="470" y="627"/>
                </a:lnTo>
                <a:lnTo>
                  <a:pt x="472" y="629"/>
                </a:lnTo>
                <a:lnTo>
                  <a:pt x="475" y="632"/>
                </a:lnTo>
                <a:lnTo>
                  <a:pt x="478" y="637"/>
                </a:lnTo>
                <a:lnTo>
                  <a:pt x="485" y="645"/>
                </a:lnTo>
                <a:lnTo>
                  <a:pt x="487" y="650"/>
                </a:lnTo>
                <a:lnTo>
                  <a:pt x="491" y="652"/>
                </a:lnTo>
                <a:lnTo>
                  <a:pt x="494" y="655"/>
                </a:lnTo>
                <a:lnTo>
                  <a:pt x="498" y="657"/>
                </a:lnTo>
                <a:lnTo>
                  <a:pt x="501" y="661"/>
                </a:lnTo>
                <a:lnTo>
                  <a:pt x="501" y="664"/>
                </a:lnTo>
                <a:lnTo>
                  <a:pt x="505" y="667"/>
                </a:lnTo>
                <a:lnTo>
                  <a:pt x="514" y="669"/>
                </a:lnTo>
                <a:lnTo>
                  <a:pt x="517" y="675"/>
                </a:lnTo>
                <a:lnTo>
                  <a:pt x="517" y="677"/>
                </a:lnTo>
                <a:lnTo>
                  <a:pt x="522" y="683"/>
                </a:lnTo>
                <a:lnTo>
                  <a:pt x="527" y="685"/>
                </a:lnTo>
                <a:lnTo>
                  <a:pt x="527" y="689"/>
                </a:lnTo>
                <a:lnTo>
                  <a:pt x="533" y="694"/>
                </a:lnTo>
                <a:lnTo>
                  <a:pt x="536" y="699"/>
                </a:lnTo>
                <a:lnTo>
                  <a:pt x="536" y="704"/>
                </a:lnTo>
                <a:lnTo>
                  <a:pt x="531" y="707"/>
                </a:lnTo>
                <a:lnTo>
                  <a:pt x="533" y="708"/>
                </a:lnTo>
                <a:lnTo>
                  <a:pt x="535" y="710"/>
                </a:lnTo>
                <a:lnTo>
                  <a:pt x="533" y="712"/>
                </a:lnTo>
                <a:lnTo>
                  <a:pt x="534" y="716"/>
                </a:lnTo>
                <a:lnTo>
                  <a:pt x="536" y="717"/>
                </a:lnTo>
                <a:lnTo>
                  <a:pt x="539" y="719"/>
                </a:lnTo>
                <a:lnTo>
                  <a:pt x="541" y="722"/>
                </a:lnTo>
                <a:lnTo>
                  <a:pt x="541" y="724"/>
                </a:lnTo>
                <a:lnTo>
                  <a:pt x="544" y="739"/>
                </a:lnTo>
                <a:lnTo>
                  <a:pt x="544" y="743"/>
                </a:lnTo>
                <a:lnTo>
                  <a:pt x="540" y="743"/>
                </a:lnTo>
                <a:lnTo>
                  <a:pt x="537" y="743"/>
                </a:lnTo>
                <a:lnTo>
                  <a:pt x="536" y="745"/>
                </a:lnTo>
                <a:lnTo>
                  <a:pt x="536" y="747"/>
                </a:lnTo>
                <a:lnTo>
                  <a:pt x="536" y="749"/>
                </a:lnTo>
                <a:lnTo>
                  <a:pt x="536" y="754"/>
                </a:lnTo>
                <a:lnTo>
                  <a:pt x="536" y="761"/>
                </a:lnTo>
                <a:lnTo>
                  <a:pt x="538" y="769"/>
                </a:lnTo>
                <a:lnTo>
                  <a:pt x="536" y="776"/>
                </a:lnTo>
                <a:lnTo>
                  <a:pt x="542" y="781"/>
                </a:lnTo>
                <a:lnTo>
                  <a:pt x="547" y="781"/>
                </a:lnTo>
                <a:lnTo>
                  <a:pt x="547" y="776"/>
                </a:lnTo>
                <a:lnTo>
                  <a:pt x="550" y="769"/>
                </a:lnTo>
                <a:lnTo>
                  <a:pt x="550" y="766"/>
                </a:lnTo>
                <a:lnTo>
                  <a:pt x="549" y="764"/>
                </a:lnTo>
                <a:lnTo>
                  <a:pt x="551" y="759"/>
                </a:lnTo>
                <a:lnTo>
                  <a:pt x="553" y="759"/>
                </a:lnTo>
                <a:lnTo>
                  <a:pt x="556" y="759"/>
                </a:lnTo>
                <a:lnTo>
                  <a:pt x="561" y="760"/>
                </a:lnTo>
                <a:lnTo>
                  <a:pt x="565" y="757"/>
                </a:lnTo>
                <a:lnTo>
                  <a:pt x="566" y="759"/>
                </a:lnTo>
                <a:lnTo>
                  <a:pt x="569" y="761"/>
                </a:lnTo>
                <a:lnTo>
                  <a:pt x="569" y="764"/>
                </a:lnTo>
                <a:lnTo>
                  <a:pt x="569" y="769"/>
                </a:lnTo>
                <a:lnTo>
                  <a:pt x="570" y="775"/>
                </a:lnTo>
                <a:lnTo>
                  <a:pt x="565" y="781"/>
                </a:lnTo>
                <a:lnTo>
                  <a:pt x="564" y="785"/>
                </a:lnTo>
                <a:lnTo>
                  <a:pt x="566" y="785"/>
                </a:lnTo>
                <a:lnTo>
                  <a:pt x="568" y="789"/>
                </a:lnTo>
                <a:lnTo>
                  <a:pt x="566" y="791"/>
                </a:lnTo>
                <a:lnTo>
                  <a:pt x="565" y="793"/>
                </a:lnTo>
                <a:lnTo>
                  <a:pt x="568" y="795"/>
                </a:lnTo>
                <a:lnTo>
                  <a:pt x="571" y="796"/>
                </a:lnTo>
                <a:lnTo>
                  <a:pt x="575" y="796"/>
                </a:lnTo>
                <a:lnTo>
                  <a:pt x="580" y="793"/>
                </a:lnTo>
                <a:lnTo>
                  <a:pt x="583" y="791"/>
                </a:lnTo>
                <a:lnTo>
                  <a:pt x="588" y="790"/>
                </a:lnTo>
                <a:lnTo>
                  <a:pt x="591" y="790"/>
                </a:lnTo>
                <a:lnTo>
                  <a:pt x="594" y="799"/>
                </a:lnTo>
                <a:lnTo>
                  <a:pt x="594" y="811"/>
                </a:lnTo>
                <a:lnTo>
                  <a:pt x="593" y="818"/>
                </a:lnTo>
                <a:lnTo>
                  <a:pt x="594" y="819"/>
                </a:lnTo>
                <a:lnTo>
                  <a:pt x="595" y="823"/>
                </a:lnTo>
                <a:lnTo>
                  <a:pt x="593" y="826"/>
                </a:lnTo>
                <a:lnTo>
                  <a:pt x="599" y="843"/>
                </a:lnTo>
                <a:lnTo>
                  <a:pt x="601" y="846"/>
                </a:lnTo>
                <a:lnTo>
                  <a:pt x="603" y="847"/>
                </a:lnTo>
                <a:lnTo>
                  <a:pt x="607" y="848"/>
                </a:lnTo>
                <a:lnTo>
                  <a:pt x="609" y="847"/>
                </a:lnTo>
                <a:lnTo>
                  <a:pt x="614" y="851"/>
                </a:lnTo>
                <a:lnTo>
                  <a:pt x="616" y="852"/>
                </a:lnTo>
                <a:lnTo>
                  <a:pt x="620" y="851"/>
                </a:lnTo>
                <a:lnTo>
                  <a:pt x="623" y="852"/>
                </a:lnTo>
                <a:lnTo>
                  <a:pt x="626" y="852"/>
                </a:lnTo>
                <a:lnTo>
                  <a:pt x="629" y="851"/>
                </a:lnTo>
                <a:lnTo>
                  <a:pt x="636" y="851"/>
                </a:lnTo>
                <a:lnTo>
                  <a:pt x="639" y="852"/>
                </a:lnTo>
                <a:lnTo>
                  <a:pt x="641" y="857"/>
                </a:lnTo>
                <a:lnTo>
                  <a:pt x="644" y="857"/>
                </a:lnTo>
                <a:lnTo>
                  <a:pt x="646" y="857"/>
                </a:lnTo>
                <a:lnTo>
                  <a:pt x="646" y="862"/>
                </a:lnTo>
                <a:lnTo>
                  <a:pt x="645" y="867"/>
                </a:lnTo>
                <a:lnTo>
                  <a:pt x="645" y="873"/>
                </a:lnTo>
                <a:lnTo>
                  <a:pt x="649" y="880"/>
                </a:lnTo>
                <a:lnTo>
                  <a:pt x="646" y="884"/>
                </a:lnTo>
                <a:lnTo>
                  <a:pt x="644" y="889"/>
                </a:lnTo>
                <a:lnTo>
                  <a:pt x="649" y="896"/>
                </a:lnTo>
                <a:lnTo>
                  <a:pt x="654" y="901"/>
                </a:lnTo>
                <a:lnTo>
                  <a:pt x="657" y="906"/>
                </a:lnTo>
                <a:lnTo>
                  <a:pt x="659" y="912"/>
                </a:lnTo>
                <a:lnTo>
                  <a:pt x="658" y="915"/>
                </a:lnTo>
                <a:lnTo>
                  <a:pt x="656" y="918"/>
                </a:lnTo>
                <a:lnTo>
                  <a:pt x="653" y="926"/>
                </a:lnTo>
                <a:lnTo>
                  <a:pt x="654" y="943"/>
                </a:lnTo>
                <a:lnTo>
                  <a:pt x="653" y="945"/>
                </a:lnTo>
                <a:lnTo>
                  <a:pt x="643" y="951"/>
                </a:lnTo>
                <a:lnTo>
                  <a:pt x="642" y="952"/>
                </a:lnTo>
                <a:lnTo>
                  <a:pt x="421" y="933"/>
                </a:lnTo>
                <a:lnTo>
                  <a:pt x="422" y="930"/>
                </a:lnTo>
                <a:lnTo>
                  <a:pt x="425" y="929"/>
                </a:lnTo>
                <a:lnTo>
                  <a:pt x="422" y="926"/>
                </a:lnTo>
                <a:lnTo>
                  <a:pt x="419" y="921"/>
                </a:lnTo>
                <a:lnTo>
                  <a:pt x="421" y="915"/>
                </a:lnTo>
                <a:lnTo>
                  <a:pt x="419" y="913"/>
                </a:lnTo>
                <a:lnTo>
                  <a:pt x="422" y="912"/>
                </a:lnTo>
                <a:lnTo>
                  <a:pt x="428" y="903"/>
                </a:lnTo>
                <a:lnTo>
                  <a:pt x="435" y="890"/>
                </a:lnTo>
                <a:lnTo>
                  <a:pt x="431" y="888"/>
                </a:lnTo>
                <a:lnTo>
                  <a:pt x="427" y="888"/>
                </a:lnTo>
                <a:lnTo>
                  <a:pt x="425" y="886"/>
                </a:lnTo>
                <a:lnTo>
                  <a:pt x="424" y="884"/>
                </a:lnTo>
                <a:lnTo>
                  <a:pt x="433" y="869"/>
                </a:lnTo>
                <a:lnTo>
                  <a:pt x="436" y="859"/>
                </a:lnTo>
                <a:lnTo>
                  <a:pt x="441" y="834"/>
                </a:lnTo>
                <a:lnTo>
                  <a:pt x="439" y="829"/>
                </a:lnTo>
                <a:lnTo>
                  <a:pt x="437" y="828"/>
                </a:lnTo>
                <a:lnTo>
                  <a:pt x="437" y="825"/>
                </a:lnTo>
                <a:lnTo>
                  <a:pt x="434" y="823"/>
                </a:lnTo>
                <a:lnTo>
                  <a:pt x="431" y="823"/>
                </a:lnTo>
                <a:lnTo>
                  <a:pt x="427" y="822"/>
                </a:lnTo>
                <a:lnTo>
                  <a:pt x="427" y="819"/>
                </a:lnTo>
                <a:lnTo>
                  <a:pt x="426" y="817"/>
                </a:lnTo>
                <a:lnTo>
                  <a:pt x="427" y="815"/>
                </a:lnTo>
                <a:lnTo>
                  <a:pt x="427" y="812"/>
                </a:lnTo>
                <a:lnTo>
                  <a:pt x="425" y="809"/>
                </a:lnTo>
                <a:lnTo>
                  <a:pt x="421" y="810"/>
                </a:lnTo>
                <a:lnTo>
                  <a:pt x="417" y="808"/>
                </a:lnTo>
                <a:lnTo>
                  <a:pt x="415" y="808"/>
                </a:lnTo>
                <a:lnTo>
                  <a:pt x="412" y="808"/>
                </a:lnTo>
                <a:lnTo>
                  <a:pt x="411" y="806"/>
                </a:lnTo>
                <a:lnTo>
                  <a:pt x="412" y="803"/>
                </a:lnTo>
                <a:lnTo>
                  <a:pt x="413" y="802"/>
                </a:lnTo>
                <a:lnTo>
                  <a:pt x="410" y="799"/>
                </a:lnTo>
                <a:lnTo>
                  <a:pt x="407" y="799"/>
                </a:lnTo>
                <a:lnTo>
                  <a:pt x="406" y="797"/>
                </a:lnTo>
                <a:lnTo>
                  <a:pt x="407" y="789"/>
                </a:lnTo>
                <a:lnTo>
                  <a:pt x="406" y="786"/>
                </a:lnTo>
                <a:lnTo>
                  <a:pt x="404" y="785"/>
                </a:lnTo>
                <a:lnTo>
                  <a:pt x="401" y="785"/>
                </a:lnTo>
                <a:lnTo>
                  <a:pt x="399" y="783"/>
                </a:lnTo>
                <a:lnTo>
                  <a:pt x="398" y="770"/>
                </a:lnTo>
                <a:lnTo>
                  <a:pt x="395" y="769"/>
                </a:lnTo>
                <a:lnTo>
                  <a:pt x="393" y="759"/>
                </a:lnTo>
                <a:lnTo>
                  <a:pt x="391" y="757"/>
                </a:lnTo>
                <a:lnTo>
                  <a:pt x="388" y="755"/>
                </a:lnTo>
                <a:lnTo>
                  <a:pt x="387" y="753"/>
                </a:lnTo>
                <a:lnTo>
                  <a:pt x="383" y="751"/>
                </a:lnTo>
                <a:lnTo>
                  <a:pt x="379" y="750"/>
                </a:lnTo>
                <a:lnTo>
                  <a:pt x="375" y="751"/>
                </a:lnTo>
                <a:lnTo>
                  <a:pt x="373" y="752"/>
                </a:lnTo>
                <a:lnTo>
                  <a:pt x="371" y="751"/>
                </a:lnTo>
                <a:lnTo>
                  <a:pt x="370" y="747"/>
                </a:lnTo>
                <a:lnTo>
                  <a:pt x="365" y="744"/>
                </a:lnTo>
                <a:lnTo>
                  <a:pt x="363" y="743"/>
                </a:lnTo>
                <a:lnTo>
                  <a:pt x="360" y="737"/>
                </a:lnTo>
                <a:lnTo>
                  <a:pt x="358" y="735"/>
                </a:lnTo>
                <a:lnTo>
                  <a:pt x="360" y="728"/>
                </a:lnTo>
                <a:lnTo>
                  <a:pt x="360" y="723"/>
                </a:lnTo>
                <a:lnTo>
                  <a:pt x="357" y="720"/>
                </a:lnTo>
                <a:lnTo>
                  <a:pt x="357" y="718"/>
                </a:lnTo>
                <a:lnTo>
                  <a:pt x="355" y="717"/>
                </a:lnTo>
                <a:lnTo>
                  <a:pt x="353" y="715"/>
                </a:lnTo>
                <a:lnTo>
                  <a:pt x="347" y="713"/>
                </a:lnTo>
                <a:lnTo>
                  <a:pt x="345" y="708"/>
                </a:lnTo>
                <a:lnTo>
                  <a:pt x="342" y="708"/>
                </a:lnTo>
                <a:lnTo>
                  <a:pt x="341" y="707"/>
                </a:lnTo>
                <a:lnTo>
                  <a:pt x="341" y="702"/>
                </a:lnTo>
                <a:lnTo>
                  <a:pt x="339" y="701"/>
                </a:lnTo>
                <a:lnTo>
                  <a:pt x="339" y="695"/>
                </a:lnTo>
                <a:lnTo>
                  <a:pt x="329" y="685"/>
                </a:lnTo>
                <a:lnTo>
                  <a:pt x="323" y="673"/>
                </a:lnTo>
                <a:lnTo>
                  <a:pt x="317" y="669"/>
                </a:lnTo>
                <a:lnTo>
                  <a:pt x="306" y="657"/>
                </a:lnTo>
                <a:lnTo>
                  <a:pt x="303" y="654"/>
                </a:lnTo>
                <a:lnTo>
                  <a:pt x="300" y="650"/>
                </a:lnTo>
                <a:lnTo>
                  <a:pt x="297" y="647"/>
                </a:lnTo>
                <a:lnTo>
                  <a:pt x="290" y="647"/>
                </a:lnTo>
                <a:lnTo>
                  <a:pt x="269" y="639"/>
                </a:lnTo>
                <a:lnTo>
                  <a:pt x="265" y="639"/>
                </a:lnTo>
                <a:lnTo>
                  <a:pt x="261" y="637"/>
                </a:lnTo>
                <a:lnTo>
                  <a:pt x="260" y="639"/>
                </a:lnTo>
                <a:lnTo>
                  <a:pt x="256" y="626"/>
                </a:lnTo>
                <a:lnTo>
                  <a:pt x="254" y="624"/>
                </a:lnTo>
                <a:lnTo>
                  <a:pt x="253" y="622"/>
                </a:lnTo>
                <a:lnTo>
                  <a:pt x="247" y="619"/>
                </a:lnTo>
                <a:lnTo>
                  <a:pt x="245" y="614"/>
                </a:lnTo>
                <a:lnTo>
                  <a:pt x="242" y="610"/>
                </a:lnTo>
                <a:lnTo>
                  <a:pt x="239" y="608"/>
                </a:lnTo>
                <a:lnTo>
                  <a:pt x="237" y="607"/>
                </a:lnTo>
                <a:lnTo>
                  <a:pt x="236" y="604"/>
                </a:lnTo>
                <a:lnTo>
                  <a:pt x="231" y="603"/>
                </a:lnTo>
                <a:lnTo>
                  <a:pt x="230" y="601"/>
                </a:lnTo>
                <a:lnTo>
                  <a:pt x="226" y="599"/>
                </a:lnTo>
                <a:lnTo>
                  <a:pt x="224" y="601"/>
                </a:lnTo>
                <a:lnTo>
                  <a:pt x="222" y="602"/>
                </a:lnTo>
                <a:lnTo>
                  <a:pt x="220" y="602"/>
                </a:lnTo>
                <a:lnTo>
                  <a:pt x="216" y="597"/>
                </a:lnTo>
                <a:lnTo>
                  <a:pt x="212" y="586"/>
                </a:lnTo>
                <a:lnTo>
                  <a:pt x="209" y="583"/>
                </a:lnTo>
                <a:lnTo>
                  <a:pt x="197" y="579"/>
                </a:lnTo>
                <a:lnTo>
                  <a:pt x="194" y="579"/>
                </a:lnTo>
                <a:lnTo>
                  <a:pt x="192" y="573"/>
                </a:lnTo>
                <a:lnTo>
                  <a:pt x="186" y="565"/>
                </a:lnTo>
                <a:lnTo>
                  <a:pt x="189" y="560"/>
                </a:lnTo>
                <a:lnTo>
                  <a:pt x="192" y="549"/>
                </a:lnTo>
                <a:lnTo>
                  <a:pt x="190" y="547"/>
                </a:lnTo>
                <a:lnTo>
                  <a:pt x="191" y="540"/>
                </a:lnTo>
                <a:lnTo>
                  <a:pt x="190" y="535"/>
                </a:lnTo>
                <a:lnTo>
                  <a:pt x="184" y="529"/>
                </a:lnTo>
                <a:lnTo>
                  <a:pt x="172" y="527"/>
                </a:lnTo>
                <a:lnTo>
                  <a:pt x="172" y="522"/>
                </a:lnTo>
                <a:lnTo>
                  <a:pt x="171" y="519"/>
                </a:lnTo>
                <a:lnTo>
                  <a:pt x="173" y="516"/>
                </a:lnTo>
                <a:lnTo>
                  <a:pt x="175" y="512"/>
                </a:lnTo>
                <a:lnTo>
                  <a:pt x="177" y="510"/>
                </a:lnTo>
                <a:lnTo>
                  <a:pt x="178" y="505"/>
                </a:lnTo>
                <a:lnTo>
                  <a:pt x="177" y="501"/>
                </a:lnTo>
                <a:lnTo>
                  <a:pt x="178" y="495"/>
                </a:lnTo>
                <a:lnTo>
                  <a:pt x="177" y="491"/>
                </a:lnTo>
                <a:lnTo>
                  <a:pt x="176" y="489"/>
                </a:lnTo>
                <a:lnTo>
                  <a:pt x="175" y="483"/>
                </a:lnTo>
                <a:lnTo>
                  <a:pt x="177" y="473"/>
                </a:lnTo>
                <a:lnTo>
                  <a:pt x="178" y="469"/>
                </a:lnTo>
                <a:lnTo>
                  <a:pt x="179" y="463"/>
                </a:lnTo>
                <a:lnTo>
                  <a:pt x="178" y="457"/>
                </a:lnTo>
                <a:lnTo>
                  <a:pt x="175" y="451"/>
                </a:lnTo>
                <a:lnTo>
                  <a:pt x="173" y="445"/>
                </a:lnTo>
                <a:lnTo>
                  <a:pt x="171" y="444"/>
                </a:lnTo>
                <a:lnTo>
                  <a:pt x="164" y="441"/>
                </a:lnTo>
                <a:lnTo>
                  <a:pt x="161" y="440"/>
                </a:lnTo>
                <a:lnTo>
                  <a:pt x="161" y="437"/>
                </a:lnTo>
                <a:lnTo>
                  <a:pt x="159" y="435"/>
                </a:lnTo>
                <a:lnTo>
                  <a:pt x="154" y="435"/>
                </a:lnTo>
                <a:lnTo>
                  <a:pt x="161" y="432"/>
                </a:lnTo>
                <a:lnTo>
                  <a:pt x="162" y="429"/>
                </a:lnTo>
                <a:lnTo>
                  <a:pt x="162" y="425"/>
                </a:lnTo>
                <a:lnTo>
                  <a:pt x="160" y="419"/>
                </a:lnTo>
                <a:lnTo>
                  <a:pt x="157" y="417"/>
                </a:lnTo>
                <a:lnTo>
                  <a:pt x="155" y="414"/>
                </a:lnTo>
                <a:lnTo>
                  <a:pt x="155" y="413"/>
                </a:lnTo>
                <a:lnTo>
                  <a:pt x="158" y="411"/>
                </a:lnTo>
                <a:lnTo>
                  <a:pt x="156" y="409"/>
                </a:lnTo>
                <a:lnTo>
                  <a:pt x="153" y="408"/>
                </a:lnTo>
                <a:lnTo>
                  <a:pt x="151" y="408"/>
                </a:lnTo>
                <a:lnTo>
                  <a:pt x="152" y="411"/>
                </a:lnTo>
                <a:lnTo>
                  <a:pt x="154" y="414"/>
                </a:lnTo>
                <a:lnTo>
                  <a:pt x="155" y="422"/>
                </a:lnTo>
                <a:lnTo>
                  <a:pt x="157" y="425"/>
                </a:lnTo>
                <a:lnTo>
                  <a:pt x="156" y="427"/>
                </a:lnTo>
                <a:lnTo>
                  <a:pt x="154" y="429"/>
                </a:lnTo>
                <a:lnTo>
                  <a:pt x="151" y="427"/>
                </a:lnTo>
                <a:lnTo>
                  <a:pt x="149" y="424"/>
                </a:lnTo>
                <a:lnTo>
                  <a:pt x="147" y="424"/>
                </a:lnTo>
                <a:lnTo>
                  <a:pt x="147" y="427"/>
                </a:lnTo>
                <a:lnTo>
                  <a:pt x="148" y="430"/>
                </a:lnTo>
                <a:lnTo>
                  <a:pt x="148" y="434"/>
                </a:lnTo>
                <a:lnTo>
                  <a:pt x="151" y="437"/>
                </a:lnTo>
                <a:lnTo>
                  <a:pt x="151" y="441"/>
                </a:lnTo>
                <a:lnTo>
                  <a:pt x="148" y="440"/>
                </a:lnTo>
                <a:lnTo>
                  <a:pt x="140" y="417"/>
                </a:lnTo>
                <a:lnTo>
                  <a:pt x="139" y="395"/>
                </a:lnTo>
                <a:lnTo>
                  <a:pt x="140" y="391"/>
                </a:lnTo>
                <a:lnTo>
                  <a:pt x="139" y="357"/>
                </a:lnTo>
                <a:lnTo>
                  <a:pt x="140" y="355"/>
                </a:lnTo>
                <a:lnTo>
                  <a:pt x="137" y="349"/>
                </a:lnTo>
                <a:lnTo>
                  <a:pt x="133" y="345"/>
                </a:lnTo>
                <a:lnTo>
                  <a:pt x="127" y="331"/>
                </a:lnTo>
                <a:lnTo>
                  <a:pt x="126" y="325"/>
                </a:lnTo>
                <a:lnTo>
                  <a:pt x="122" y="324"/>
                </a:lnTo>
                <a:lnTo>
                  <a:pt x="116" y="325"/>
                </a:lnTo>
                <a:lnTo>
                  <a:pt x="114" y="324"/>
                </a:lnTo>
                <a:lnTo>
                  <a:pt x="112" y="320"/>
                </a:lnTo>
                <a:lnTo>
                  <a:pt x="111" y="315"/>
                </a:lnTo>
                <a:lnTo>
                  <a:pt x="112" y="304"/>
                </a:lnTo>
                <a:lnTo>
                  <a:pt x="112" y="300"/>
                </a:lnTo>
                <a:lnTo>
                  <a:pt x="114" y="296"/>
                </a:lnTo>
                <a:lnTo>
                  <a:pt x="112" y="291"/>
                </a:lnTo>
                <a:lnTo>
                  <a:pt x="111" y="287"/>
                </a:lnTo>
                <a:lnTo>
                  <a:pt x="109" y="285"/>
                </a:lnTo>
                <a:lnTo>
                  <a:pt x="112" y="283"/>
                </a:lnTo>
                <a:lnTo>
                  <a:pt x="114" y="282"/>
                </a:lnTo>
                <a:lnTo>
                  <a:pt x="113" y="271"/>
                </a:lnTo>
                <a:lnTo>
                  <a:pt x="103" y="255"/>
                </a:lnTo>
                <a:lnTo>
                  <a:pt x="101" y="255"/>
                </a:lnTo>
                <a:lnTo>
                  <a:pt x="98" y="248"/>
                </a:lnTo>
                <a:lnTo>
                  <a:pt x="94" y="246"/>
                </a:lnTo>
                <a:lnTo>
                  <a:pt x="93" y="241"/>
                </a:lnTo>
                <a:lnTo>
                  <a:pt x="93" y="238"/>
                </a:lnTo>
                <a:lnTo>
                  <a:pt x="91" y="235"/>
                </a:lnTo>
                <a:lnTo>
                  <a:pt x="90" y="233"/>
                </a:lnTo>
                <a:lnTo>
                  <a:pt x="87" y="233"/>
                </a:lnTo>
                <a:lnTo>
                  <a:pt x="87" y="229"/>
                </a:lnTo>
                <a:lnTo>
                  <a:pt x="85" y="225"/>
                </a:lnTo>
                <a:lnTo>
                  <a:pt x="79" y="218"/>
                </a:lnTo>
                <a:lnTo>
                  <a:pt x="76" y="218"/>
                </a:lnTo>
                <a:lnTo>
                  <a:pt x="73" y="219"/>
                </a:lnTo>
                <a:lnTo>
                  <a:pt x="73" y="210"/>
                </a:lnTo>
                <a:lnTo>
                  <a:pt x="69" y="206"/>
                </a:lnTo>
                <a:lnTo>
                  <a:pt x="67" y="207"/>
                </a:lnTo>
                <a:lnTo>
                  <a:pt x="61" y="201"/>
                </a:lnTo>
                <a:lnTo>
                  <a:pt x="61" y="198"/>
                </a:lnTo>
                <a:lnTo>
                  <a:pt x="61" y="195"/>
                </a:lnTo>
                <a:lnTo>
                  <a:pt x="63" y="193"/>
                </a:lnTo>
                <a:lnTo>
                  <a:pt x="65" y="193"/>
                </a:lnTo>
                <a:lnTo>
                  <a:pt x="69" y="193"/>
                </a:lnTo>
                <a:lnTo>
                  <a:pt x="70" y="192"/>
                </a:lnTo>
                <a:lnTo>
                  <a:pt x="65" y="187"/>
                </a:lnTo>
                <a:lnTo>
                  <a:pt x="67" y="182"/>
                </a:lnTo>
                <a:lnTo>
                  <a:pt x="65" y="172"/>
                </a:lnTo>
                <a:lnTo>
                  <a:pt x="63" y="169"/>
                </a:lnTo>
                <a:lnTo>
                  <a:pt x="60" y="167"/>
                </a:lnTo>
                <a:lnTo>
                  <a:pt x="56" y="165"/>
                </a:lnTo>
                <a:lnTo>
                  <a:pt x="54" y="159"/>
                </a:lnTo>
                <a:lnTo>
                  <a:pt x="50" y="154"/>
                </a:lnTo>
                <a:lnTo>
                  <a:pt x="53" y="151"/>
                </a:lnTo>
                <a:lnTo>
                  <a:pt x="58" y="151"/>
                </a:lnTo>
                <a:lnTo>
                  <a:pt x="63" y="153"/>
                </a:lnTo>
                <a:lnTo>
                  <a:pt x="65" y="157"/>
                </a:lnTo>
                <a:lnTo>
                  <a:pt x="71" y="158"/>
                </a:lnTo>
                <a:lnTo>
                  <a:pt x="76" y="161"/>
                </a:lnTo>
                <a:lnTo>
                  <a:pt x="78" y="154"/>
                </a:lnTo>
                <a:lnTo>
                  <a:pt x="81" y="150"/>
                </a:lnTo>
                <a:lnTo>
                  <a:pt x="81" y="153"/>
                </a:lnTo>
                <a:lnTo>
                  <a:pt x="80" y="156"/>
                </a:lnTo>
                <a:lnTo>
                  <a:pt x="80" y="160"/>
                </a:lnTo>
                <a:lnTo>
                  <a:pt x="81" y="164"/>
                </a:lnTo>
                <a:lnTo>
                  <a:pt x="83" y="165"/>
                </a:lnTo>
                <a:lnTo>
                  <a:pt x="85" y="147"/>
                </a:lnTo>
                <a:lnTo>
                  <a:pt x="83" y="147"/>
                </a:lnTo>
                <a:lnTo>
                  <a:pt x="80" y="146"/>
                </a:lnTo>
                <a:lnTo>
                  <a:pt x="80" y="142"/>
                </a:lnTo>
                <a:lnTo>
                  <a:pt x="79" y="137"/>
                </a:lnTo>
                <a:lnTo>
                  <a:pt x="69" y="137"/>
                </a:lnTo>
                <a:lnTo>
                  <a:pt x="69" y="133"/>
                </a:lnTo>
                <a:lnTo>
                  <a:pt x="61" y="129"/>
                </a:lnTo>
                <a:lnTo>
                  <a:pt x="58" y="128"/>
                </a:lnTo>
                <a:lnTo>
                  <a:pt x="58" y="123"/>
                </a:lnTo>
                <a:lnTo>
                  <a:pt x="53" y="117"/>
                </a:lnTo>
                <a:lnTo>
                  <a:pt x="49" y="117"/>
                </a:lnTo>
                <a:lnTo>
                  <a:pt x="46" y="116"/>
                </a:lnTo>
                <a:lnTo>
                  <a:pt x="44" y="115"/>
                </a:lnTo>
                <a:lnTo>
                  <a:pt x="41" y="107"/>
                </a:lnTo>
                <a:lnTo>
                  <a:pt x="37" y="103"/>
                </a:lnTo>
                <a:lnTo>
                  <a:pt x="35" y="99"/>
                </a:lnTo>
                <a:lnTo>
                  <a:pt x="37" y="90"/>
                </a:lnTo>
                <a:lnTo>
                  <a:pt x="37" y="86"/>
                </a:lnTo>
                <a:lnTo>
                  <a:pt x="36" y="81"/>
                </a:lnTo>
                <a:lnTo>
                  <a:pt x="33" y="75"/>
                </a:lnTo>
                <a:lnTo>
                  <a:pt x="31" y="67"/>
                </a:lnTo>
                <a:lnTo>
                  <a:pt x="31" y="63"/>
                </a:lnTo>
                <a:lnTo>
                  <a:pt x="29" y="58"/>
                </a:lnTo>
                <a:lnTo>
                  <a:pt x="25" y="55"/>
                </a:lnTo>
                <a:lnTo>
                  <a:pt x="21" y="53"/>
                </a:lnTo>
                <a:lnTo>
                  <a:pt x="0" y="0"/>
                </a:lnTo>
                <a:lnTo>
                  <a:pt x="408" y="17"/>
                </a:lnTo>
                <a:lnTo>
                  <a:pt x="408" y="31"/>
                </a:lnTo>
                <a:lnTo>
                  <a:pt x="398" y="39"/>
                </a:lnTo>
                <a:lnTo>
                  <a:pt x="391" y="42"/>
                </a:lnTo>
                <a:lnTo>
                  <a:pt x="388" y="54"/>
                </a:lnTo>
                <a:lnTo>
                  <a:pt x="374" y="69"/>
                </a:lnTo>
                <a:lnTo>
                  <a:pt x="371" y="71"/>
                </a:lnTo>
                <a:lnTo>
                  <a:pt x="369" y="73"/>
                </a:lnTo>
                <a:lnTo>
                  <a:pt x="367" y="77"/>
                </a:lnTo>
                <a:lnTo>
                  <a:pt x="361" y="87"/>
                </a:lnTo>
                <a:lnTo>
                  <a:pt x="364" y="93"/>
                </a:lnTo>
                <a:lnTo>
                  <a:pt x="369" y="97"/>
                </a:lnTo>
                <a:lnTo>
                  <a:pt x="371" y="104"/>
                </a:lnTo>
                <a:lnTo>
                  <a:pt x="375" y="106"/>
                </a:lnTo>
                <a:lnTo>
                  <a:pt x="374" y="111"/>
                </a:lnTo>
                <a:lnTo>
                  <a:pt x="372" y="112"/>
                </a:lnTo>
                <a:lnTo>
                  <a:pt x="371" y="115"/>
                </a:lnTo>
                <a:lnTo>
                  <a:pt x="374" y="125"/>
                </a:lnTo>
                <a:lnTo>
                  <a:pt x="374" y="140"/>
                </a:lnTo>
                <a:lnTo>
                  <a:pt x="371" y="151"/>
                </a:lnTo>
                <a:lnTo>
                  <a:pt x="366" y="161"/>
                </a:lnTo>
                <a:lnTo>
                  <a:pt x="365" y="163"/>
                </a:lnTo>
                <a:lnTo>
                  <a:pt x="365" y="177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806" name="Freeform 232"/>
          <p:cNvSpPr>
            <a:spLocks/>
          </p:cNvSpPr>
          <p:nvPr/>
        </p:nvSpPr>
        <p:spPr bwMode="auto">
          <a:xfrm>
            <a:off x="2795588" y="1408038"/>
            <a:ext cx="1101725" cy="1349375"/>
          </a:xfrm>
          <a:custGeom>
            <a:avLst/>
            <a:gdLst/>
            <a:ahLst/>
            <a:cxnLst>
              <a:cxn ang="0">
                <a:pos x="625" y="950"/>
              </a:cxn>
              <a:cxn ang="0">
                <a:pos x="650" y="959"/>
              </a:cxn>
              <a:cxn ang="0">
                <a:pos x="640" y="980"/>
              </a:cxn>
              <a:cxn ang="0">
                <a:pos x="642" y="994"/>
              </a:cxn>
              <a:cxn ang="0">
                <a:pos x="648" y="1027"/>
              </a:cxn>
              <a:cxn ang="0">
                <a:pos x="668" y="1055"/>
              </a:cxn>
              <a:cxn ang="0">
                <a:pos x="676" y="1082"/>
              </a:cxn>
              <a:cxn ang="0">
                <a:pos x="726" y="1107"/>
              </a:cxn>
              <a:cxn ang="0">
                <a:pos x="756" y="1105"/>
              </a:cxn>
              <a:cxn ang="0">
                <a:pos x="772" y="1127"/>
              </a:cxn>
              <a:cxn ang="0">
                <a:pos x="766" y="1137"/>
              </a:cxn>
              <a:cxn ang="0">
                <a:pos x="787" y="1184"/>
              </a:cxn>
              <a:cxn ang="0">
                <a:pos x="813" y="1185"/>
              </a:cxn>
              <a:cxn ang="0">
                <a:pos x="835" y="1185"/>
              </a:cxn>
              <a:cxn ang="0">
                <a:pos x="838" y="1173"/>
              </a:cxn>
              <a:cxn ang="0">
                <a:pos x="852" y="1197"/>
              </a:cxn>
              <a:cxn ang="0">
                <a:pos x="848" y="1209"/>
              </a:cxn>
              <a:cxn ang="0">
                <a:pos x="866" y="1277"/>
              </a:cxn>
              <a:cxn ang="0">
                <a:pos x="874" y="1261"/>
              </a:cxn>
              <a:cxn ang="0">
                <a:pos x="885" y="1259"/>
              </a:cxn>
              <a:cxn ang="0">
                <a:pos x="894" y="1267"/>
              </a:cxn>
              <a:cxn ang="0">
                <a:pos x="1013" y="1172"/>
              </a:cxn>
              <a:cxn ang="0">
                <a:pos x="1001" y="1073"/>
              </a:cxn>
              <a:cxn ang="0">
                <a:pos x="933" y="914"/>
              </a:cxn>
              <a:cxn ang="0">
                <a:pos x="1012" y="841"/>
              </a:cxn>
              <a:cxn ang="0">
                <a:pos x="1036" y="658"/>
              </a:cxn>
              <a:cxn ang="0">
                <a:pos x="1016" y="412"/>
              </a:cxn>
              <a:cxn ang="0">
                <a:pos x="3" y="39"/>
              </a:cxn>
              <a:cxn ang="0">
                <a:pos x="4" y="123"/>
              </a:cxn>
              <a:cxn ang="0">
                <a:pos x="70" y="171"/>
              </a:cxn>
              <a:cxn ang="0">
                <a:pos x="102" y="195"/>
              </a:cxn>
              <a:cxn ang="0">
                <a:pos x="143" y="209"/>
              </a:cxn>
              <a:cxn ang="0">
                <a:pos x="164" y="193"/>
              </a:cxn>
              <a:cxn ang="0">
                <a:pos x="171" y="184"/>
              </a:cxn>
              <a:cxn ang="0">
                <a:pos x="195" y="200"/>
              </a:cxn>
              <a:cxn ang="0">
                <a:pos x="215" y="243"/>
              </a:cxn>
              <a:cxn ang="0">
                <a:pos x="228" y="261"/>
              </a:cxn>
              <a:cxn ang="0">
                <a:pos x="270" y="278"/>
              </a:cxn>
              <a:cxn ang="0">
                <a:pos x="288" y="278"/>
              </a:cxn>
              <a:cxn ang="0">
                <a:pos x="302" y="288"/>
              </a:cxn>
              <a:cxn ang="0">
                <a:pos x="313" y="291"/>
              </a:cxn>
              <a:cxn ang="0">
                <a:pos x="302" y="306"/>
              </a:cxn>
              <a:cxn ang="0">
                <a:pos x="296" y="376"/>
              </a:cxn>
              <a:cxn ang="0">
                <a:pos x="320" y="460"/>
              </a:cxn>
              <a:cxn ang="0">
                <a:pos x="331" y="491"/>
              </a:cxn>
              <a:cxn ang="0">
                <a:pos x="322" y="544"/>
              </a:cxn>
              <a:cxn ang="0">
                <a:pos x="348" y="585"/>
              </a:cxn>
              <a:cxn ang="0">
                <a:pos x="368" y="623"/>
              </a:cxn>
              <a:cxn ang="0">
                <a:pos x="378" y="653"/>
              </a:cxn>
              <a:cxn ang="0">
                <a:pos x="404" y="683"/>
              </a:cxn>
              <a:cxn ang="0">
                <a:pos x="410" y="721"/>
              </a:cxn>
              <a:cxn ang="0">
                <a:pos x="453" y="758"/>
              </a:cxn>
              <a:cxn ang="0">
                <a:pos x="456" y="773"/>
              </a:cxn>
              <a:cxn ang="0">
                <a:pos x="463" y="802"/>
              </a:cxn>
              <a:cxn ang="0">
                <a:pos x="495" y="842"/>
              </a:cxn>
              <a:cxn ang="0">
                <a:pos x="530" y="883"/>
              </a:cxn>
              <a:cxn ang="0">
                <a:pos x="541" y="916"/>
              </a:cxn>
              <a:cxn ang="0">
                <a:pos x="564" y="910"/>
              </a:cxn>
              <a:cxn ang="0">
                <a:pos x="583" y="937"/>
              </a:cxn>
              <a:cxn ang="0">
                <a:pos x="587" y="931"/>
              </a:cxn>
            </a:cxnLst>
            <a:rect l="0" t="0" r="r" b="b"/>
            <a:pathLst>
              <a:path w="1045" h="1280">
                <a:moveTo>
                  <a:pt x="604" y="908"/>
                </a:moveTo>
                <a:lnTo>
                  <a:pt x="604" y="912"/>
                </a:lnTo>
                <a:lnTo>
                  <a:pt x="604" y="915"/>
                </a:lnTo>
                <a:lnTo>
                  <a:pt x="607" y="920"/>
                </a:lnTo>
                <a:lnTo>
                  <a:pt x="607" y="925"/>
                </a:lnTo>
                <a:lnTo>
                  <a:pt x="596" y="926"/>
                </a:lnTo>
                <a:lnTo>
                  <a:pt x="599" y="929"/>
                </a:lnTo>
                <a:lnTo>
                  <a:pt x="602" y="929"/>
                </a:lnTo>
                <a:lnTo>
                  <a:pt x="604" y="931"/>
                </a:lnTo>
                <a:lnTo>
                  <a:pt x="612" y="938"/>
                </a:lnTo>
                <a:lnTo>
                  <a:pt x="617" y="944"/>
                </a:lnTo>
                <a:lnTo>
                  <a:pt x="625" y="950"/>
                </a:lnTo>
                <a:lnTo>
                  <a:pt x="630" y="952"/>
                </a:lnTo>
                <a:lnTo>
                  <a:pt x="629" y="946"/>
                </a:lnTo>
                <a:lnTo>
                  <a:pt x="626" y="943"/>
                </a:lnTo>
                <a:lnTo>
                  <a:pt x="626" y="941"/>
                </a:lnTo>
                <a:lnTo>
                  <a:pt x="634" y="944"/>
                </a:lnTo>
                <a:lnTo>
                  <a:pt x="634" y="947"/>
                </a:lnTo>
                <a:lnTo>
                  <a:pt x="640" y="952"/>
                </a:lnTo>
                <a:lnTo>
                  <a:pt x="648" y="954"/>
                </a:lnTo>
                <a:lnTo>
                  <a:pt x="655" y="954"/>
                </a:lnTo>
                <a:lnTo>
                  <a:pt x="658" y="955"/>
                </a:lnTo>
                <a:lnTo>
                  <a:pt x="654" y="959"/>
                </a:lnTo>
                <a:lnTo>
                  <a:pt x="650" y="959"/>
                </a:lnTo>
                <a:lnTo>
                  <a:pt x="648" y="959"/>
                </a:lnTo>
                <a:lnTo>
                  <a:pt x="646" y="960"/>
                </a:lnTo>
                <a:lnTo>
                  <a:pt x="644" y="962"/>
                </a:lnTo>
                <a:lnTo>
                  <a:pt x="646" y="965"/>
                </a:lnTo>
                <a:lnTo>
                  <a:pt x="644" y="971"/>
                </a:lnTo>
                <a:lnTo>
                  <a:pt x="646" y="974"/>
                </a:lnTo>
                <a:lnTo>
                  <a:pt x="648" y="973"/>
                </a:lnTo>
                <a:lnTo>
                  <a:pt x="650" y="975"/>
                </a:lnTo>
                <a:lnTo>
                  <a:pt x="651" y="977"/>
                </a:lnTo>
                <a:lnTo>
                  <a:pt x="648" y="978"/>
                </a:lnTo>
                <a:lnTo>
                  <a:pt x="641" y="978"/>
                </a:lnTo>
                <a:lnTo>
                  <a:pt x="640" y="980"/>
                </a:lnTo>
                <a:lnTo>
                  <a:pt x="640" y="982"/>
                </a:lnTo>
                <a:lnTo>
                  <a:pt x="642" y="985"/>
                </a:lnTo>
                <a:lnTo>
                  <a:pt x="642" y="990"/>
                </a:lnTo>
                <a:lnTo>
                  <a:pt x="644" y="988"/>
                </a:lnTo>
                <a:lnTo>
                  <a:pt x="646" y="987"/>
                </a:lnTo>
                <a:lnTo>
                  <a:pt x="649" y="986"/>
                </a:lnTo>
                <a:lnTo>
                  <a:pt x="650" y="984"/>
                </a:lnTo>
                <a:lnTo>
                  <a:pt x="650" y="989"/>
                </a:lnTo>
                <a:lnTo>
                  <a:pt x="651" y="991"/>
                </a:lnTo>
                <a:lnTo>
                  <a:pt x="648" y="992"/>
                </a:lnTo>
                <a:lnTo>
                  <a:pt x="646" y="992"/>
                </a:lnTo>
                <a:lnTo>
                  <a:pt x="642" y="994"/>
                </a:lnTo>
                <a:lnTo>
                  <a:pt x="641" y="997"/>
                </a:lnTo>
                <a:lnTo>
                  <a:pt x="641" y="999"/>
                </a:lnTo>
                <a:lnTo>
                  <a:pt x="642" y="1001"/>
                </a:lnTo>
                <a:lnTo>
                  <a:pt x="644" y="1002"/>
                </a:lnTo>
                <a:lnTo>
                  <a:pt x="646" y="1005"/>
                </a:lnTo>
                <a:lnTo>
                  <a:pt x="640" y="1008"/>
                </a:lnTo>
                <a:lnTo>
                  <a:pt x="642" y="1014"/>
                </a:lnTo>
                <a:lnTo>
                  <a:pt x="646" y="1029"/>
                </a:lnTo>
                <a:lnTo>
                  <a:pt x="647" y="1031"/>
                </a:lnTo>
                <a:lnTo>
                  <a:pt x="649" y="1031"/>
                </a:lnTo>
                <a:lnTo>
                  <a:pt x="648" y="1029"/>
                </a:lnTo>
                <a:lnTo>
                  <a:pt x="648" y="1027"/>
                </a:lnTo>
                <a:lnTo>
                  <a:pt x="654" y="1024"/>
                </a:lnTo>
                <a:lnTo>
                  <a:pt x="656" y="1025"/>
                </a:lnTo>
                <a:lnTo>
                  <a:pt x="655" y="1029"/>
                </a:lnTo>
                <a:lnTo>
                  <a:pt x="654" y="1039"/>
                </a:lnTo>
                <a:lnTo>
                  <a:pt x="659" y="1041"/>
                </a:lnTo>
                <a:lnTo>
                  <a:pt x="658" y="1045"/>
                </a:lnTo>
                <a:lnTo>
                  <a:pt x="656" y="1045"/>
                </a:lnTo>
                <a:lnTo>
                  <a:pt x="656" y="1051"/>
                </a:lnTo>
                <a:lnTo>
                  <a:pt x="658" y="1052"/>
                </a:lnTo>
                <a:lnTo>
                  <a:pt x="662" y="1049"/>
                </a:lnTo>
                <a:lnTo>
                  <a:pt x="664" y="1051"/>
                </a:lnTo>
                <a:lnTo>
                  <a:pt x="668" y="1055"/>
                </a:lnTo>
                <a:lnTo>
                  <a:pt x="668" y="1057"/>
                </a:lnTo>
                <a:lnTo>
                  <a:pt x="666" y="1061"/>
                </a:lnTo>
                <a:lnTo>
                  <a:pt x="668" y="1066"/>
                </a:lnTo>
                <a:lnTo>
                  <a:pt x="670" y="1068"/>
                </a:lnTo>
                <a:lnTo>
                  <a:pt x="672" y="1069"/>
                </a:lnTo>
                <a:lnTo>
                  <a:pt x="672" y="1071"/>
                </a:lnTo>
                <a:lnTo>
                  <a:pt x="672" y="1073"/>
                </a:lnTo>
                <a:lnTo>
                  <a:pt x="668" y="1073"/>
                </a:lnTo>
                <a:lnTo>
                  <a:pt x="662" y="1074"/>
                </a:lnTo>
                <a:lnTo>
                  <a:pt x="664" y="1077"/>
                </a:lnTo>
                <a:lnTo>
                  <a:pt x="666" y="1077"/>
                </a:lnTo>
                <a:lnTo>
                  <a:pt x="676" y="1082"/>
                </a:lnTo>
                <a:lnTo>
                  <a:pt x="678" y="1083"/>
                </a:lnTo>
                <a:lnTo>
                  <a:pt x="682" y="1085"/>
                </a:lnTo>
                <a:lnTo>
                  <a:pt x="694" y="1091"/>
                </a:lnTo>
                <a:lnTo>
                  <a:pt x="696" y="1089"/>
                </a:lnTo>
                <a:lnTo>
                  <a:pt x="699" y="1089"/>
                </a:lnTo>
                <a:lnTo>
                  <a:pt x="701" y="1090"/>
                </a:lnTo>
                <a:lnTo>
                  <a:pt x="700" y="1093"/>
                </a:lnTo>
                <a:lnTo>
                  <a:pt x="701" y="1095"/>
                </a:lnTo>
                <a:lnTo>
                  <a:pt x="710" y="1099"/>
                </a:lnTo>
                <a:lnTo>
                  <a:pt x="717" y="1103"/>
                </a:lnTo>
                <a:lnTo>
                  <a:pt x="720" y="1104"/>
                </a:lnTo>
                <a:lnTo>
                  <a:pt x="726" y="1107"/>
                </a:lnTo>
                <a:lnTo>
                  <a:pt x="729" y="1106"/>
                </a:lnTo>
                <a:lnTo>
                  <a:pt x="727" y="1103"/>
                </a:lnTo>
                <a:lnTo>
                  <a:pt x="728" y="1100"/>
                </a:lnTo>
                <a:lnTo>
                  <a:pt x="729" y="1097"/>
                </a:lnTo>
                <a:lnTo>
                  <a:pt x="731" y="1095"/>
                </a:lnTo>
                <a:lnTo>
                  <a:pt x="734" y="1095"/>
                </a:lnTo>
                <a:lnTo>
                  <a:pt x="734" y="1097"/>
                </a:lnTo>
                <a:lnTo>
                  <a:pt x="736" y="1099"/>
                </a:lnTo>
                <a:lnTo>
                  <a:pt x="737" y="1101"/>
                </a:lnTo>
                <a:lnTo>
                  <a:pt x="740" y="1103"/>
                </a:lnTo>
                <a:lnTo>
                  <a:pt x="750" y="1105"/>
                </a:lnTo>
                <a:lnTo>
                  <a:pt x="756" y="1105"/>
                </a:lnTo>
                <a:lnTo>
                  <a:pt x="762" y="1107"/>
                </a:lnTo>
                <a:lnTo>
                  <a:pt x="762" y="1109"/>
                </a:lnTo>
                <a:lnTo>
                  <a:pt x="764" y="1114"/>
                </a:lnTo>
                <a:lnTo>
                  <a:pt x="764" y="1115"/>
                </a:lnTo>
                <a:lnTo>
                  <a:pt x="764" y="1117"/>
                </a:lnTo>
                <a:lnTo>
                  <a:pt x="767" y="1119"/>
                </a:lnTo>
                <a:lnTo>
                  <a:pt x="770" y="1119"/>
                </a:lnTo>
                <a:lnTo>
                  <a:pt x="772" y="1121"/>
                </a:lnTo>
                <a:lnTo>
                  <a:pt x="770" y="1122"/>
                </a:lnTo>
                <a:lnTo>
                  <a:pt x="771" y="1125"/>
                </a:lnTo>
                <a:lnTo>
                  <a:pt x="774" y="1124"/>
                </a:lnTo>
                <a:lnTo>
                  <a:pt x="772" y="1127"/>
                </a:lnTo>
                <a:lnTo>
                  <a:pt x="772" y="1130"/>
                </a:lnTo>
                <a:lnTo>
                  <a:pt x="771" y="1132"/>
                </a:lnTo>
                <a:lnTo>
                  <a:pt x="770" y="1135"/>
                </a:lnTo>
                <a:lnTo>
                  <a:pt x="766" y="1129"/>
                </a:lnTo>
                <a:lnTo>
                  <a:pt x="766" y="1127"/>
                </a:lnTo>
                <a:lnTo>
                  <a:pt x="759" y="1121"/>
                </a:lnTo>
                <a:lnTo>
                  <a:pt x="757" y="1122"/>
                </a:lnTo>
                <a:lnTo>
                  <a:pt x="756" y="1124"/>
                </a:lnTo>
                <a:lnTo>
                  <a:pt x="760" y="1129"/>
                </a:lnTo>
                <a:lnTo>
                  <a:pt x="762" y="1130"/>
                </a:lnTo>
                <a:lnTo>
                  <a:pt x="764" y="1134"/>
                </a:lnTo>
                <a:lnTo>
                  <a:pt x="766" y="1137"/>
                </a:lnTo>
                <a:lnTo>
                  <a:pt x="770" y="1137"/>
                </a:lnTo>
                <a:lnTo>
                  <a:pt x="772" y="1151"/>
                </a:lnTo>
                <a:lnTo>
                  <a:pt x="772" y="1153"/>
                </a:lnTo>
                <a:lnTo>
                  <a:pt x="771" y="1155"/>
                </a:lnTo>
                <a:lnTo>
                  <a:pt x="771" y="1159"/>
                </a:lnTo>
                <a:lnTo>
                  <a:pt x="772" y="1161"/>
                </a:lnTo>
                <a:lnTo>
                  <a:pt x="774" y="1167"/>
                </a:lnTo>
                <a:lnTo>
                  <a:pt x="778" y="1175"/>
                </a:lnTo>
                <a:lnTo>
                  <a:pt x="780" y="1174"/>
                </a:lnTo>
                <a:lnTo>
                  <a:pt x="782" y="1177"/>
                </a:lnTo>
                <a:lnTo>
                  <a:pt x="785" y="1182"/>
                </a:lnTo>
                <a:lnTo>
                  <a:pt x="787" y="1184"/>
                </a:lnTo>
                <a:lnTo>
                  <a:pt x="799" y="1189"/>
                </a:lnTo>
                <a:lnTo>
                  <a:pt x="800" y="1187"/>
                </a:lnTo>
                <a:lnTo>
                  <a:pt x="802" y="1185"/>
                </a:lnTo>
                <a:lnTo>
                  <a:pt x="803" y="1184"/>
                </a:lnTo>
                <a:lnTo>
                  <a:pt x="806" y="1184"/>
                </a:lnTo>
                <a:lnTo>
                  <a:pt x="810" y="1187"/>
                </a:lnTo>
                <a:lnTo>
                  <a:pt x="816" y="1192"/>
                </a:lnTo>
                <a:lnTo>
                  <a:pt x="824" y="1196"/>
                </a:lnTo>
                <a:lnTo>
                  <a:pt x="826" y="1196"/>
                </a:lnTo>
                <a:lnTo>
                  <a:pt x="829" y="1193"/>
                </a:lnTo>
                <a:lnTo>
                  <a:pt x="821" y="1188"/>
                </a:lnTo>
                <a:lnTo>
                  <a:pt x="813" y="1185"/>
                </a:lnTo>
                <a:lnTo>
                  <a:pt x="813" y="1177"/>
                </a:lnTo>
                <a:lnTo>
                  <a:pt x="813" y="1174"/>
                </a:lnTo>
                <a:lnTo>
                  <a:pt x="816" y="1172"/>
                </a:lnTo>
                <a:lnTo>
                  <a:pt x="820" y="1175"/>
                </a:lnTo>
                <a:lnTo>
                  <a:pt x="820" y="1177"/>
                </a:lnTo>
                <a:lnTo>
                  <a:pt x="820" y="1179"/>
                </a:lnTo>
                <a:lnTo>
                  <a:pt x="818" y="1180"/>
                </a:lnTo>
                <a:lnTo>
                  <a:pt x="818" y="1182"/>
                </a:lnTo>
                <a:lnTo>
                  <a:pt x="822" y="1183"/>
                </a:lnTo>
                <a:lnTo>
                  <a:pt x="832" y="1187"/>
                </a:lnTo>
                <a:lnTo>
                  <a:pt x="834" y="1187"/>
                </a:lnTo>
                <a:lnTo>
                  <a:pt x="835" y="1185"/>
                </a:lnTo>
                <a:lnTo>
                  <a:pt x="832" y="1183"/>
                </a:lnTo>
                <a:lnTo>
                  <a:pt x="829" y="1179"/>
                </a:lnTo>
                <a:lnTo>
                  <a:pt x="828" y="1177"/>
                </a:lnTo>
                <a:lnTo>
                  <a:pt x="829" y="1173"/>
                </a:lnTo>
                <a:lnTo>
                  <a:pt x="830" y="1172"/>
                </a:lnTo>
                <a:lnTo>
                  <a:pt x="832" y="1172"/>
                </a:lnTo>
                <a:lnTo>
                  <a:pt x="834" y="1170"/>
                </a:lnTo>
                <a:lnTo>
                  <a:pt x="838" y="1168"/>
                </a:lnTo>
                <a:lnTo>
                  <a:pt x="840" y="1168"/>
                </a:lnTo>
                <a:lnTo>
                  <a:pt x="841" y="1171"/>
                </a:lnTo>
                <a:lnTo>
                  <a:pt x="840" y="1172"/>
                </a:lnTo>
                <a:lnTo>
                  <a:pt x="838" y="1173"/>
                </a:lnTo>
                <a:lnTo>
                  <a:pt x="840" y="1177"/>
                </a:lnTo>
                <a:lnTo>
                  <a:pt x="843" y="1178"/>
                </a:lnTo>
                <a:lnTo>
                  <a:pt x="844" y="1177"/>
                </a:lnTo>
                <a:lnTo>
                  <a:pt x="847" y="1178"/>
                </a:lnTo>
                <a:lnTo>
                  <a:pt x="846" y="1181"/>
                </a:lnTo>
                <a:lnTo>
                  <a:pt x="846" y="1183"/>
                </a:lnTo>
                <a:lnTo>
                  <a:pt x="847" y="1186"/>
                </a:lnTo>
                <a:lnTo>
                  <a:pt x="850" y="1189"/>
                </a:lnTo>
                <a:lnTo>
                  <a:pt x="854" y="1191"/>
                </a:lnTo>
                <a:lnTo>
                  <a:pt x="853" y="1192"/>
                </a:lnTo>
                <a:lnTo>
                  <a:pt x="852" y="1193"/>
                </a:lnTo>
                <a:lnTo>
                  <a:pt x="852" y="1197"/>
                </a:lnTo>
                <a:lnTo>
                  <a:pt x="850" y="1200"/>
                </a:lnTo>
                <a:lnTo>
                  <a:pt x="849" y="1201"/>
                </a:lnTo>
                <a:lnTo>
                  <a:pt x="846" y="1200"/>
                </a:lnTo>
                <a:lnTo>
                  <a:pt x="842" y="1199"/>
                </a:lnTo>
                <a:lnTo>
                  <a:pt x="840" y="1197"/>
                </a:lnTo>
                <a:lnTo>
                  <a:pt x="837" y="1196"/>
                </a:lnTo>
                <a:lnTo>
                  <a:pt x="834" y="1194"/>
                </a:lnTo>
                <a:lnTo>
                  <a:pt x="834" y="1197"/>
                </a:lnTo>
                <a:lnTo>
                  <a:pt x="835" y="1200"/>
                </a:lnTo>
                <a:lnTo>
                  <a:pt x="839" y="1202"/>
                </a:lnTo>
                <a:lnTo>
                  <a:pt x="840" y="1203"/>
                </a:lnTo>
                <a:lnTo>
                  <a:pt x="848" y="1209"/>
                </a:lnTo>
                <a:lnTo>
                  <a:pt x="853" y="1215"/>
                </a:lnTo>
                <a:lnTo>
                  <a:pt x="855" y="1217"/>
                </a:lnTo>
                <a:lnTo>
                  <a:pt x="858" y="1220"/>
                </a:lnTo>
                <a:lnTo>
                  <a:pt x="864" y="1232"/>
                </a:lnTo>
                <a:lnTo>
                  <a:pt x="863" y="1235"/>
                </a:lnTo>
                <a:lnTo>
                  <a:pt x="863" y="1237"/>
                </a:lnTo>
                <a:lnTo>
                  <a:pt x="865" y="1241"/>
                </a:lnTo>
                <a:lnTo>
                  <a:pt x="865" y="1247"/>
                </a:lnTo>
                <a:lnTo>
                  <a:pt x="864" y="1250"/>
                </a:lnTo>
                <a:lnTo>
                  <a:pt x="865" y="1253"/>
                </a:lnTo>
                <a:lnTo>
                  <a:pt x="865" y="1267"/>
                </a:lnTo>
                <a:lnTo>
                  <a:pt x="866" y="1277"/>
                </a:lnTo>
                <a:lnTo>
                  <a:pt x="866" y="1279"/>
                </a:lnTo>
                <a:lnTo>
                  <a:pt x="869" y="1279"/>
                </a:lnTo>
                <a:lnTo>
                  <a:pt x="871" y="1277"/>
                </a:lnTo>
                <a:lnTo>
                  <a:pt x="868" y="1270"/>
                </a:lnTo>
                <a:lnTo>
                  <a:pt x="869" y="1244"/>
                </a:lnTo>
                <a:lnTo>
                  <a:pt x="871" y="1244"/>
                </a:lnTo>
                <a:lnTo>
                  <a:pt x="872" y="1246"/>
                </a:lnTo>
                <a:lnTo>
                  <a:pt x="872" y="1249"/>
                </a:lnTo>
                <a:lnTo>
                  <a:pt x="872" y="1254"/>
                </a:lnTo>
                <a:lnTo>
                  <a:pt x="873" y="1257"/>
                </a:lnTo>
                <a:lnTo>
                  <a:pt x="873" y="1259"/>
                </a:lnTo>
                <a:lnTo>
                  <a:pt x="874" y="1261"/>
                </a:lnTo>
                <a:lnTo>
                  <a:pt x="874" y="1263"/>
                </a:lnTo>
                <a:lnTo>
                  <a:pt x="873" y="1265"/>
                </a:lnTo>
                <a:lnTo>
                  <a:pt x="871" y="1265"/>
                </a:lnTo>
                <a:lnTo>
                  <a:pt x="872" y="1269"/>
                </a:lnTo>
                <a:lnTo>
                  <a:pt x="874" y="1269"/>
                </a:lnTo>
                <a:lnTo>
                  <a:pt x="876" y="1266"/>
                </a:lnTo>
                <a:lnTo>
                  <a:pt x="878" y="1263"/>
                </a:lnTo>
                <a:lnTo>
                  <a:pt x="881" y="1265"/>
                </a:lnTo>
                <a:lnTo>
                  <a:pt x="883" y="1265"/>
                </a:lnTo>
                <a:lnTo>
                  <a:pt x="884" y="1267"/>
                </a:lnTo>
                <a:lnTo>
                  <a:pt x="887" y="1265"/>
                </a:lnTo>
                <a:lnTo>
                  <a:pt x="885" y="1259"/>
                </a:lnTo>
                <a:lnTo>
                  <a:pt x="883" y="1257"/>
                </a:lnTo>
                <a:lnTo>
                  <a:pt x="880" y="1255"/>
                </a:lnTo>
                <a:lnTo>
                  <a:pt x="876" y="1250"/>
                </a:lnTo>
                <a:lnTo>
                  <a:pt x="876" y="1247"/>
                </a:lnTo>
                <a:lnTo>
                  <a:pt x="877" y="1246"/>
                </a:lnTo>
                <a:lnTo>
                  <a:pt x="880" y="1247"/>
                </a:lnTo>
                <a:lnTo>
                  <a:pt x="881" y="1249"/>
                </a:lnTo>
                <a:lnTo>
                  <a:pt x="888" y="1254"/>
                </a:lnTo>
                <a:lnTo>
                  <a:pt x="891" y="1257"/>
                </a:lnTo>
                <a:lnTo>
                  <a:pt x="894" y="1260"/>
                </a:lnTo>
                <a:lnTo>
                  <a:pt x="895" y="1263"/>
                </a:lnTo>
                <a:lnTo>
                  <a:pt x="894" y="1267"/>
                </a:lnTo>
                <a:lnTo>
                  <a:pt x="891" y="1269"/>
                </a:lnTo>
                <a:lnTo>
                  <a:pt x="896" y="1271"/>
                </a:lnTo>
                <a:lnTo>
                  <a:pt x="920" y="1258"/>
                </a:lnTo>
                <a:lnTo>
                  <a:pt x="928" y="1251"/>
                </a:lnTo>
                <a:lnTo>
                  <a:pt x="958" y="1231"/>
                </a:lnTo>
                <a:lnTo>
                  <a:pt x="966" y="1223"/>
                </a:lnTo>
                <a:lnTo>
                  <a:pt x="974" y="1217"/>
                </a:lnTo>
                <a:lnTo>
                  <a:pt x="981" y="1211"/>
                </a:lnTo>
                <a:lnTo>
                  <a:pt x="982" y="1210"/>
                </a:lnTo>
                <a:lnTo>
                  <a:pt x="989" y="1202"/>
                </a:lnTo>
                <a:lnTo>
                  <a:pt x="998" y="1193"/>
                </a:lnTo>
                <a:lnTo>
                  <a:pt x="1013" y="1172"/>
                </a:lnTo>
                <a:lnTo>
                  <a:pt x="1018" y="1158"/>
                </a:lnTo>
                <a:lnTo>
                  <a:pt x="1020" y="1145"/>
                </a:lnTo>
                <a:lnTo>
                  <a:pt x="1019" y="1142"/>
                </a:lnTo>
                <a:lnTo>
                  <a:pt x="1018" y="1137"/>
                </a:lnTo>
                <a:lnTo>
                  <a:pt x="1007" y="1132"/>
                </a:lnTo>
                <a:lnTo>
                  <a:pt x="1003" y="1127"/>
                </a:lnTo>
                <a:lnTo>
                  <a:pt x="999" y="1119"/>
                </a:lnTo>
                <a:lnTo>
                  <a:pt x="993" y="1100"/>
                </a:lnTo>
                <a:lnTo>
                  <a:pt x="994" y="1090"/>
                </a:lnTo>
                <a:lnTo>
                  <a:pt x="996" y="1083"/>
                </a:lnTo>
                <a:lnTo>
                  <a:pt x="996" y="1082"/>
                </a:lnTo>
                <a:lnTo>
                  <a:pt x="1001" y="1073"/>
                </a:lnTo>
                <a:lnTo>
                  <a:pt x="996" y="1065"/>
                </a:lnTo>
                <a:lnTo>
                  <a:pt x="996" y="1058"/>
                </a:lnTo>
                <a:lnTo>
                  <a:pt x="997" y="1046"/>
                </a:lnTo>
                <a:lnTo>
                  <a:pt x="985" y="1029"/>
                </a:lnTo>
                <a:lnTo>
                  <a:pt x="979" y="1011"/>
                </a:lnTo>
                <a:lnTo>
                  <a:pt x="964" y="990"/>
                </a:lnTo>
                <a:lnTo>
                  <a:pt x="958" y="975"/>
                </a:lnTo>
                <a:lnTo>
                  <a:pt x="952" y="971"/>
                </a:lnTo>
                <a:lnTo>
                  <a:pt x="946" y="961"/>
                </a:lnTo>
                <a:lnTo>
                  <a:pt x="939" y="942"/>
                </a:lnTo>
                <a:lnTo>
                  <a:pt x="935" y="929"/>
                </a:lnTo>
                <a:lnTo>
                  <a:pt x="933" y="914"/>
                </a:lnTo>
                <a:lnTo>
                  <a:pt x="933" y="903"/>
                </a:lnTo>
                <a:lnTo>
                  <a:pt x="938" y="895"/>
                </a:lnTo>
                <a:lnTo>
                  <a:pt x="948" y="894"/>
                </a:lnTo>
                <a:lnTo>
                  <a:pt x="981" y="897"/>
                </a:lnTo>
                <a:lnTo>
                  <a:pt x="1010" y="902"/>
                </a:lnTo>
                <a:lnTo>
                  <a:pt x="1018" y="899"/>
                </a:lnTo>
                <a:lnTo>
                  <a:pt x="1023" y="894"/>
                </a:lnTo>
                <a:lnTo>
                  <a:pt x="1023" y="883"/>
                </a:lnTo>
                <a:lnTo>
                  <a:pt x="1018" y="862"/>
                </a:lnTo>
                <a:lnTo>
                  <a:pt x="1014" y="854"/>
                </a:lnTo>
                <a:lnTo>
                  <a:pt x="1014" y="851"/>
                </a:lnTo>
                <a:lnTo>
                  <a:pt x="1012" y="841"/>
                </a:lnTo>
                <a:lnTo>
                  <a:pt x="1020" y="823"/>
                </a:lnTo>
                <a:lnTo>
                  <a:pt x="1021" y="814"/>
                </a:lnTo>
                <a:lnTo>
                  <a:pt x="1018" y="807"/>
                </a:lnTo>
                <a:lnTo>
                  <a:pt x="1018" y="795"/>
                </a:lnTo>
                <a:lnTo>
                  <a:pt x="1016" y="737"/>
                </a:lnTo>
                <a:lnTo>
                  <a:pt x="1013" y="715"/>
                </a:lnTo>
                <a:lnTo>
                  <a:pt x="1012" y="714"/>
                </a:lnTo>
                <a:lnTo>
                  <a:pt x="1010" y="697"/>
                </a:lnTo>
                <a:lnTo>
                  <a:pt x="1013" y="689"/>
                </a:lnTo>
                <a:lnTo>
                  <a:pt x="1031" y="691"/>
                </a:lnTo>
                <a:lnTo>
                  <a:pt x="1033" y="684"/>
                </a:lnTo>
                <a:lnTo>
                  <a:pt x="1036" y="658"/>
                </a:lnTo>
                <a:lnTo>
                  <a:pt x="1036" y="629"/>
                </a:lnTo>
                <a:lnTo>
                  <a:pt x="1040" y="607"/>
                </a:lnTo>
                <a:lnTo>
                  <a:pt x="1040" y="570"/>
                </a:lnTo>
                <a:lnTo>
                  <a:pt x="1044" y="556"/>
                </a:lnTo>
                <a:lnTo>
                  <a:pt x="1039" y="521"/>
                </a:lnTo>
                <a:lnTo>
                  <a:pt x="1038" y="506"/>
                </a:lnTo>
                <a:lnTo>
                  <a:pt x="1035" y="499"/>
                </a:lnTo>
                <a:lnTo>
                  <a:pt x="1034" y="495"/>
                </a:lnTo>
                <a:lnTo>
                  <a:pt x="1031" y="489"/>
                </a:lnTo>
                <a:lnTo>
                  <a:pt x="1023" y="465"/>
                </a:lnTo>
                <a:lnTo>
                  <a:pt x="1018" y="418"/>
                </a:lnTo>
                <a:lnTo>
                  <a:pt x="1016" y="412"/>
                </a:lnTo>
                <a:lnTo>
                  <a:pt x="1011" y="371"/>
                </a:lnTo>
                <a:lnTo>
                  <a:pt x="1010" y="349"/>
                </a:lnTo>
                <a:lnTo>
                  <a:pt x="998" y="343"/>
                </a:lnTo>
                <a:lnTo>
                  <a:pt x="1012" y="327"/>
                </a:lnTo>
                <a:lnTo>
                  <a:pt x="614" y="283"/>
                </a:lnTo>
                <a:lnTo>
                  <a:pt x="27" y="0"/>
                </a:lnTo>
                <a:lnTo>
                  <a:pt x="13" y="15"/>
                </a:lnTo>
                <a:lnTo>
                  <a:pt x="10" y="17"/>
                </a:lnTo>
                <a:lnTo>
                  <a:pt x="8" y="19"/>
                </a:lnTo>
                <a:lnTo>
                  <a:pt x="6" y="23"/>
                </a:lnTo>
                <a:lnTo>
                  <a:pt x="0" y="33"/>
                </a:lnTo>
                <a:lnTo>
                  <a:pt x="3" y="39"/>
                </a:lnTo>
                <a:lnTo>
                  <a:pt x="8" y="43"/>
                </a:lnTo>
                <a:lnTo>
                  <a:pt x="10" y="50"/>
                </a:lnTo>
                <a:lnTo>
                  <a:pt x="14" y="52"/>
                </a:lnTo>
                <a:lnTo>
                  <a:pt x="13" y="57"/>
                </a:lnTo>
                <a:lnTo>
                  <a:pt x="11" y="58"/>
                </a:lnTo>
                <a:lnTo>
                  <a:pt x="10" y="61"/>
                </a:lnTo>
                <a:lnTo>
                  <a:pt x="13" y="71"/>
                </a:lnTo>
                <a:lnTo>
                  <a:pt x="13" y="86"/>
                </a:lnTo>
                <a:lnTo>
                  <a:pt x="10" y="97"/>
                </a:lnTo>
                <a:lnTo>
                  <a:pt x="5" y="107"/>
                </a:lnTo>
                <a:lnTo>
                  <a:pt x="4" y="109"/>
                </a:lnTo>
                <a:lnTo>
                  <a:pt x="4" y="123"/>
                </a:lnTo>
                <a:lnTo>
                  <a:pt x="8" y="125"/>
                </a:lnTo>
                <a:lnTo>
                  <a:pt x="10" y="127"/>
                </a:lnTo>
                <a:lnTo>
                  <a:pt x="13" y="127"/>
                </a:lnTo>
                <a:lnTo>
                  <a:pt x="17" y="127"/>
                </a:lnTo>
                <a:lnTo>
                  <a:pt x="21" y="127"/>
                </a:lnTo>
                <a:lnTo>
                  <a:pt x="45" y="140"/>
                </a:lnTo>
                <a:lnTo>
                  <a:pt x="47" y="147"/>
                </a:lnTo>
                <a:lnTo>
                  <a:pt x="52" y="154"/>
                </a:lnTo>
                <a:lnTo>
                  <a:pt x="55" y="159"/>
                </a:lnTo>
                <a:lnTo>
                  <a:pt x="60" y="163"/>
                </a:lnTo>
                <a:lnTo>
                  <a:pt x="61" y="166"/>
                </a:lnTo>
                <a:lnTo>
                  <a:pt x="70" y="171"/>
                </a:lnTo>
                <a:lnTo>
                  <a:pt x="73" y="171"/>
                </a:lnTo>
                <a:lnTo>
                  <a:pt x="74" y="171"/>
                </a:lnTo>
                <a:lnTo>
                  <a:pt x="78" y="173"/>
                </a:lnTo>
                <a:lnTo>
                  <a:pt x="85" y="180"/>
                </a:lnTo>
                <a:lnTo>
                  <a:pt x="87" y="181"/>
                </a:lnTo>
                <a:lnTo>
                  <a:pt x="88" y="182"/>
                </a:lnTo>
                <a:lnTo>
                  <a:pt x="91" y="184"/>
                </a:lnTo>
                <a:lnTo>
                  <a:pt x="93" y="185"/>
                </a:lnTo>
                <a:lnTo>
                  <a:pt x="94" y="187"/>
                </a:lnTo>
                <a:lnTo>
                  <a:pt x="96" y="192"/>
                </a:lnTo>
                <a:lnTo>
                  <a:pt x="100" y="193"/>
                </a:lnTo>
                <a:lnTo>
                  <a:pt x="102" y="195"/>
                </a:lnTo>
                <a:lnTo>
                  <a:pt x="105" y="195"/>
                </a:lnTo>
                <a:lnTo>
                  <a:pt x="111" y="197"/>
                </a:lnTo>
                <a:lnTo>
                  <a:pt x="121" y="202"/>
                </a:lnTo>
                <a:lnTo>
                  <a:pt x="124" y="205"/>
                </a:lnTo>
                <a:lnTo>
                  <a:pt x="125" y="206"/>
                </a:lnTo>
                <a:lnTo>
                  <a:pt x="126" y="208"/>
                </a:lnTo>
                <a:lnTo>
                  <a:pt x="128" y="209"/>
                </a:lnTo>
                <a:lnTo>
                  <a:pt x="131" y="209"/>
                </a:lnTo>
                <a:lnTo>
                  <a:pt x="137" y="211"/>
                </a:lnTo>
                <a:lnTo>
                  <a:pt x="140" y="210"/>
                </a:lnTo>
                <a:lnTo>
                  <a:pt x="141" y="211"/>
                </a:lnTo>
                <a:lnTo>
                  <a:pt x="143" y="209"/>
                </a:lnTo>
                <a:lnTo>
                  <a:pt x="147" y="211"/>
                </a:lnTo>
                <a:lnTo>
                  <a:pt x="148" y="210"/>
                </a:lnTo>
                <a:lnTo>
                  <a:pt x="152" y="210"/>
                </a:lnTo>
                <a:lnTo>
                  <a:pt x="152" y="208"/>
                </a:lnTo>
                <a:lnTo>
                  <a:pt x="153" y="205"/>
                </a:lnTo>
                <a:lnTo>
                  <a:pt x="156" y="203"/>
                </a:lnTo>
                <a:lnTo>
                  <a:pt x="158" y="201"/>
                </a:lnTo>
                <a:lnTo>
                  <a:pt x="158" y="199"/>
                </a:lnTo>
                <a:lnTo>
                  <a:pt x="159" y="196"/>
                </a:lnTo>
                <a:lnTo>
                  <a:pt x="160" y="194"/>
                </a:lnTo>
                <a:lnTo>
                  <a:pt x="164" y="194"/>
                </a:lnTo>
                <a:lnTo>
                  <a:pt x="164" y="193"/>
                </a:lnTo>
                <a:lnTo>
                  <a:pt x="166" y="191"/>
                </a:lnTo>
                <a:lnTo>
                  <a:pt x="168" y="189"/>
                </a:lnTo>
                <a:lnTo>
                  <a:pt x="169" y="187"/>
                </a:lnTo>
                <a:lnTo>
                  <a:pt x="167" y="184"/>
                </a:lnTo>
                <a:lnTo>
                  <a:pt x="165" y="183"/>
                </a:lnTo>
                <a:lnTo>
                  <a:pt x="165" y="181"/>
                </a:lnTo>
                <a:lnTo>
                  <a:pt x="166" y="176"/>
                </a:lnTo>
                <a:lnTo>
                  <a:pt x="166" y="174"/>
                </a:lnTo>
                <a:lnTo>
                  <a:pt x="170" y="174"/>
                </a:lnTo>
                <a:lnTo>
                  <a:pt x="170" y="176"/>
                </a:lnTo>
                <a:lnTo>
                  <a:pt x="169" y="180"/>
                </a:lnTo>
                <a:lnTo>
                  <a:pt x="171" y="184"/>
                </a:lnTo>
                <a:lnTo>
                  <a:pt x="174" y="182"/>
                </a:lnTo>
                <a:lnTo>
                  <a:pt x="175" y="180"/>
                </a:lnTo>
                <a:lnTo>
                  <a:pt x="178" y="180"/>
                </a:lnTo>
                <a:lnTo>
                  <a:pt x="179" y="183"/>
                </a:lnTo>
                <a:lnTo>
                  <a:pt x="181" y="183"/>
                </a:lnTo>
                <a:lnTo>
                  <a:pt x="182" y="185"/>
                </a:lnTo>
                <a:lnTo>
                  <a:pt x="181" y="187"/>
                </a:lnTo>
                <a:lnTo>
                  <a:pt x="187" y="191"/>
                </a:lnTo>
                <a:lnTo>
                  <a:pt x="189" y="193"/>
                </a:lnTo>
                <a:lnTo>
                  <a:pt x="191" y="196"/>
                </a:lnTo>
                <a:lnTo>
                  <a:pt x="193" y="198"/>
                </a:lnTo>
                <a:lnTo>
                  <a:pt x="195" y="200"/>
                </a:lnTo>
                <a:lnTo>
                  <a:pt x="196" y="201"/>
                </a:lnTo>
                <a:lnTo>
                  <a:pt x="200" y="199"/>
                </a:lnTo>
                <a:lnTo>
                  <a:pt x="202" y="201"/>
                </a:lnTo>
                <a:lnTo>
                  <a:pt x="203" y="205"/>
                </a:lnTo>
                <a:lnTo>
                  <a:pt x="207" y="207"/>
                </a:lnTo>
                <a:lnTo>
                  <a:pt x="210" y="211"/>
                </a:lnTo>
                <a:lnTo>
                  <a:pt x="212" y="215"/>
                </a:lnTo>
                <a:lnTo>
                  <a:pt x="212" y="218"/>
                </a:lnTo>
                <a:lnTo>
                  <a:pt x="213" y="220"/>
                </a:lnTo>
                <a:lnTo>
                  <a:pt x="213" y="226"/>
                </a:lnTo>
                <a:lnTo>
                  <a:pt x="214" y="229"/>
                </a:lnTo>
                <a:lnTo>
                  <a:pt x="215" y="243"/>
                </a:lnTo>
                <a:lnTo>
                  <a:pt x="214" y="246"/>
                </a:lnTo>
                <a:lnTo>
                  <a:pt x="212" y="246"/>
                </a:lnTo>
                <a:lnTo>
                  <a:pt x="210" y="245"/>
                </a:lnTo>
                <a:lnTo>
                  <a:pt x="210" y="248"/>
                </a:lnTo>
                <a:lnTo>
                  <a:pt x="213" y="249"/>
                </a:lnTo>
                <a:lnTo>
                  <a:pt x="214" y="251"/>
                </a:lnTo>
                <a:lnTo>
                  <a:pt x="215" y="253"/>
                </a:lnTo>
                <a:lnTo>
                  <a:pt x="216" y="255"/>
                </a:lnTo>
                <a:lnTo>
                  <a:pt x="220" y="257"/>
                </a:lnTo>
                <a:lnTo>
                  <a:pt x="222" y="260"/>
                </a:lnTo>
                <a:lnTo>
                  <a:pt x="224" y="261"/>
                </a:lnTo>
                <a:lnTo>
                  <a:pt x="228" y="261"/>
                </a:lnTo>
                <a:lnTo>
                  <a:pt x="232" y="263"/>
                </a:lnTo>
                <a:lnTo>
                  <a:pt x="234" y="264"/>
                </a:lnTo>
                <a:lnTo>
                  <a:pt x="238" y="264"/>
                </a:lnTo>
                <a:lnTo>
                  <a:pt x="242" y="266"/>
                </a:lnTo>
                <a:lnTo>
                  <a:pt x="246" y="266"/>
                </a:lnTo>
                <a:lnTo>
                  <a:pt x="252" y="268"/>
                </a:lnTo>
                <a:lnTo>
                  <a:pt x="254" y="270"/>
                </a:lnTo>
                <a:lnTo>
                  <a:pt x="256" y="271"/>
                </a:lnTo>
                <a:lnTo>
                  <a:pt x="258" y="271"/>
                </a:lnTo>
                <a:lnTo>
                  <a:pt x="265" y="276"/>
                </a:lnTo>
                <a:lnTo>
                  <a:pt x="267" y="277"/>
                </a:lnTo>
                <a:lnTo>
                  <a:pt x="270" y="278"/>
                </a:lnTo>
                <a:lnTo>
                  <a:pt x="273" y="280"/>
                </a:lnTo>
                <a:lnTo>
                  <a:pt x="276" y="281"/>
                </a:lnTo>
                <a:lnTo>
                  <a:pt x="282" y="281"/>
                </a:lnTo>
                <a:lnTo>
                  <a:pt x="283" y="278"/>
                </a:lnTo>
                <a:lnTo>
                  <a:pt x="280" y="277"/>
                </a:lnTo>
                <a:lnTo>
                  <a:pt x="277" y="275"/>
                </a:lnTo>
                <a:lnTo>
                  <a:pt x="280" y="274"/>
                </a:lnTo>
                <a:lnTo>
                  <a:pt x="281" y="271"/>
                </a:lnTo>
                <a:lnTo>
                  <a:pt x="285" y="271"/>
                </a:lnTo>
                <a:lnTo>
                  <a:pt x="286" y="274"/>
                </a:lnTo>
                <a:lnTo>
                  <a:pt x="286" y="277"/>
                </a:lnTo>
                <a:lnTo>
                  <a:pt x="288" y="278"/>
                </a:lnTo>
                <a:lnTo>
                  <a:pt x="288" y="283"/>
                </a:lnTo>
                <a:lnTo>
                  <a:pt x="288" y="284"/>
                </a:lnTo>
                <a:lnTo>
                  <a:pt x="288" y="289"/>
                </a:lnTo>
                <a:lnTo>
                  <a:pt x="290" y="289"/>
                </a:lnTo>
                <a:lnTo>
                  <a:pt x="293" y="291"/>
                </a:lnTo>
                <a:lnTo>
                  <a:pt x="297" y="291"/>
                </a:lnTo>
                <a:lnTo>
                  <a:pt x="298" y="293"/>
                </a:lnTo>
                <a:lnTo>
                  <a:pt x="300" y="294"/>
                </a:lnTo>
                <a:lnTo>
                  <a:pt x="303" y="295"/>
                </a:lnTo>
                <a:lnTo>
                  <a:pt x="305" y="293"/>
                </a:lnTo>
                <a:lnTo>
                  <a:pt x="302" y="290"/>
                </a:lnTo>
                <a:lnTo>
                  <a:pt x="302" y="288"/>
                </a:lnTo>
                <a:lnTo>
                  <a:pt x="299" y="285"/>
                </a:lnTo>
                <a:lnTo>
                  <a:pt x="297" y="282"/>
                </a:lnTo>
                <a:lnTo>
                  <a:pt x="295" y="277"/>
                </a:lnTo>
                <a:lnTo>
                  <a:pt x="297" y="276"/>
                </a:lnTo>
                <a:lnTo>
                  <a:pt x="299" y="277"/>
                </a:lnTo>
                <a:lnTo>
                  <a:pt x="304" y="277"/>
                </a:lnTo>
                <a:lnTo>
                  <a:pt x="307" y="278"/>
                </a:lnTo>
                <a:lnTo>
                  <a:pt x="306" y="281"/>
                </a:lnTo>
                <a:lnTo>
                  <a:pt x="308" y="287"/>
                </a:lnTo>
                <a:lnTo>
                  <a:pt x="310" y="288"/>
                </a:lnTo>
                <a:lnTo>
                  <a:pt x="311" y="288"/>
                </a:lnTo>
                <a:lnTo>
                  <a:pt x="313" y="291"/>
                </a:lnTo>
                <a:lnTo>
                  <a:pt x="313" y="298"/>
                </a:lnTo>
                <a:lnTo>
                  <a:pt x="311" y="302"/>
                </a:lnTo>
                <a:lnTo>
                  <a:pt x="313" y="303"/>
                </a:lnTo>
                <a:lnTo>
                  <a:pt x="313" y="306"/>
                </a:lnTo>
                <a:lnTo>
                  <a:pt x="309" y="310"/>
                </a:lnTo>
                <a:lnTo>
                  <a:pt x="309" y="317"/>
                </a:lnTo>
                <a:lnTo>
                  <a:pt x="308" y="320"/>
                </a:lnTo>
                <a:lnTo>
                  <a:pt x="305" y="319"/>
                </a:lnTo>
                <a:lnTo>
                  <a:pt x="305" y="315"/>
                </a:lnTo>
                <a:lnTo>
                  <a:pt x="305" y="311"/>
                </a:lnTo>
                <a:lnTo>
                  <a:pt x="302" y="308"/>
                </a:lnTo>
                <a:lnTo>
                  <a:pt x="302" y="306"/>
                </a:lnTo>
                <a:lnTo>
                  <a:pt x="298" y="303"/>
                </a:lnTo>
                <a:lnTo>
                  <a:pt x="300" y="311"/>
                </a:lnTo>
                <a:lnTo>
                  <a:pt x="300" y="316"/>
                </a:lnTo>
                <a:lnTo>
                  <a:pt x="304" y="321"/>
                </a:lnTo>
                <a:lnTo>
                  <a:pt x="305" y="325"/>
                </a:lnTo>
                <a:lnTo>
                  <a:pt x="305" y="328"/>
                </a:lnTo>
                <a:lnTo>
                  <a:pt x="307" y="333"/>
                </a:lnTo>
                <a:lnTo>
                  <a:pt x="305" y="341"/>
                </a:lnTo>
                <a:lnTo>
                  <a:pt x="299" y="345"/>
                </a:lnTo>
                <a:lnTo>
                  <a:pt x="294" y="354"/>
                </a:lnTo>
                <a:lnTo>
                  <a:pt x="294" y="372"/>
                </a:lnTo>
                <a:lnTo>
                  <a:pt x="296" y="376"/>
                </a:lnTo>
                <a:lnTo>
                  <a:pt x="297" y="380"/>
                </a:lnTo>
                <a:lnTo>
                  <a:pt x="296" y="382"/>
                </a:lnTo>
                <a:lnTo>
                  <a:pt x="298" y="391"/>
                </a:lnTo>
                <a:lnTo>
                  <a:pt x="301" y="397"/>
                </a:lnTo>
                <a:lnTo>
                  <a:pt x="313" y="422"/>
                </a:lnTo>
                <a:lnTo>
                  <a:pt x="316" y="424"/>
                </a:lnTo>
                <a:lnTo>
                  <a:pt x="317" y="429"/>
                </a:lnTo>
                <a:lnTo>
                  <a:pt x="320" y="436"/>
                </a:lnTo>
                <a:lnTo>
                  <a:pt x="322" y="441"/>
                </a:lnTo>
                <a:lnTo>
                  <a:pt x="322" y="453"/>
                </a:lnTo>
                <a:lnTo>
                  <a:pt x="321" y="456"/>
                </a:lnTo>
                <a:lnTo>
                  <a:pt x="320" y="460"/>
                </a:lnTo>
                <a:lnTo>
                  <a:pt x="320" y="463"/>
                </a:lnTo>
                <a:lnTo>
                  <a:pt x="319" y="466"/>
                </a:lnTo>
                <a:lnTo>
                  <a:pt x="324" y="466"/>
                </a:lnTo>
                <a:lnTo>
                  <a:pt x="326" y="466"/>
                </a:lnTo>
                <a:lnTo>
                  <a:pt x="327" y="468"/>
                </a:lnTo>
                <a:lnTo>
                  <a:pt x="328" y="470"/>
                </a:lnTo>
                <a:lnTo>
                  <a:pt x="330" y="472"/>
                </a:lnTo>
                <a:lnTo>
                  <a:pt x="332" y="480"/>
                </a:lnTo>
                <a:lnTo>
                  <a:pt x="332" y="483"/>
                </a:lnTo>
                <a:lnTo>
                  <a:pt x="333" y="486"/>
                </a:lnTo>
                <a:lnTo>
                  <a:pt x="332" y="489"/>
                </a:lnTo>
                <a:lnTo>
                  <a:pt x="331" y="491"/>
                </a:lnTo>
                <a:lnTo>
                  <a:pt x="328" y="495"/>
                </a:lnTo>
                <a:lnTo>
                  <a:pt x="328" y="497"/>
                </a:lnTo>
                <a:lnTo>
                  <a:pt x="328" y="501"/>
                </a:lnTo>
                <a:lnTo>
                  <a:pt x="328" y="508"/>
                </a:lnTo>
                <a:lnTo>
                  <a:pt x="330" y="511"/>
                </a:lnTo>
                <a:lnTo>
                  <a:pt x="330" y="519"/>
                </a:lnTo>
                <a:lnTo>
                  <a:pt x="328" y="521"/>
                </a:lnTo>
                <a:lnTo>
                  <a:pt x="326" y="523"/>
                </a:lnTo>
                <a:lnTo>
                  <a:pt x="326" y="525"/>
                </a:lnTo>
                <a:lnTo>
                  <a:pt x="324" y="527"/>
                </a:lnTo>
                <a:lnTo>
                  <a:pt x="322" y="529"/>
                </a:lnTo>
                <a:lnTo>
                  <a:pt x="322" y="544"/>
                </a:lnTo>
                <a:lnTo>
                  <a:pt x="324" y="547"/>
                </a:lnTo>
                <a:lnTo>
                  <a:pt x="335" y="547"/>
                </a:lnTo>
                <a:lnTo>
                  <a:pt x="335" y="555"/>
                </a:lnTo>
                <a:lnTo>
                  <a:pt x="337" y="562"/>
                </a:lnTo>
                <a:lnTo>
                  <a:pt x="340" y="565"/>
                </a:lnTo>
                <a:lnTo>
                  <a:pt x="340" y="568"/>
                </a:lnTo>
                <a:lnTo>
                  <a:pt x="342" y="570"/>
                </a:lnTo>
                <a:lnTo>
                  <a:pt x="345" y="573"/>
                </a:lnTo>
                <a:lnTo>
                  <a:pt x="348" y="578"/>
                </a:lnTo>
                <a:lnTo>
                  <a:pt x="349" y="579"/>
                </a:lnTo>
                <a:lnTo>
                  <a:pt x="349" y="581"/>
                </a:lnTo>
                <a:lnTo>
                  <a:pt x="348" y="585"/>
                </a:lnTo>
                <a:lnTo>
                  <a:pt x="349" y="587"/>
                </a:lnTo>
                <a:lnTo>
                  <a:pt x="352" y="590"/>
                </a:lnTo>
                <a:lnTo>
                  <a:pt x="354" y="590"/>
                </a:lnTo>
                <a:lnTo>
                  <a:pt x="356" y="593"/>
                </a:lnTo>
                <a:lnTo>
                  <a:pt x="358" y="595"/>
                </a:lnTo>
                <a:lnTo>
                  <a:pt x="364" y="598"/>
                </a:lnTo>
                <a:lnTo>
                  <a:pt x="366" y="603"/>
                </a:lnTo>
                <a:lnTo>
                  <a:pt x="367" y="607"/>
                </a:lnTo>
                <a:lnTo>
                  <a:pt x="367" y="611"/>
                </a:lnTo>
                <a:lnTo>
                  <a:pt x="370" y="617"/>
                </a:lnTo>
                <a:lnTo>
                  <a:pt x="370" y="619"/>
                </a:lnTo>
                <a:lnTo>
                  <a:pt x="368" y="623"/>
                </a:lnTo>
                <a:lnTo>
                  <a:pt x="367" y="626"/>
                </a:lnTo>
                <a:lnTo>
                  <a:pt x="367" y="631"/>
                </a:lnTo>
                <a:lnTo>
                  <a:pt x="366" y="634"/>
                </a:lnTo>
                <a:lnTo>
                  <a:pt x="364" y="637"/>
                </a:lnTo>
                <a:lnTo>
                  <a:pt x="364" y="643"/>
                </a:lnTo>
                <a:lnTo>
                  <a:pt x="364" y="648"/>
                </a:lnTo>
                <a:lnTo>
                  <a:pt x="369" y="653"/>
                </a:lnTo>
                <a:lnTo>
                  <a:pt x="371" y="656"/>
                </a:lnTo>
                <a:lnTo>
                  <a:pt x="375" y="657"/>
                </a:lnTo>
                <a:lnTo>
                  <a:pt x="377" y="658"/>
                </a:lnTo>
                <a:lnTo>
                  <a:pt x="380" y="657"/>
                </a:lnTo>
                <a:lnTo>
                  <a:pt x="378" y="653"/>
                </a:lnTo>
                <a:lnTo>
                  <a:pt x="381" y="653"/>
                </a:lnTo>
                <a:lnTo>
                  <a:pt x="386" y="651"/>
                </a:lnTo>
                <a:lnTo>
                  <a:pt x="387" y="654"/>
                </a:lnTo>
                <a:lnTo>
                  <a:pt x="394" y="661"/>
                </a:lnTo>
                <a:lnTo>
                  <a:pt x="394" y="663"/>
                </a:lnTo>
                <a:lnTo>
                  <a:pt x="396" y="666"/>
                </a:lnTo>
                <a:lnTo>
                  <a:pt x="396" y="675"/>
                </a:lnTo>
                <a:lnTo>
                  <a:pt x="400" y="677"/>
                </a:lnTo>
                <a:lnTo>
                  <a:pt x="401" y="680"/>
                </a:lnTo>
                <a:lnTo>
                  <a:pt x="400" y="682"/>
                </a:lnTo>
                <a:lnTo>
                  <a:pt x="402" y="683"/>
                </a:lnTo>
                <a:lnTo>
                  <a:pt x="404" y="683"/>
                </a:lnTo>
                <a:lnTo>
                  <a:pt x="406" y="687"/>
                </a:lnTo>
                <a:lnTo>
                  <a:pt x="406" y="691"/>
                </a:lnTo>
                <a:lnTo>
                  <a:pt x="403" y="693"/>
                </a:lnTo>
                <a:lnTo>
                  <a:pt x="402" y="696"/>
                </a:lnTo>
                <a:lnTo>
                  <a:pt x="404" y="698"/>
                </a:lnTo>
                <a:lnTo>
                  <a:pt x="405" y="699"/>
                </a:lnTo>
                <a:lnTo>
                  <a:pt x="407" y="700"/>
                </a:lnTo>
                <a:lnTo>
                  <a:pt x="404" y="707"/>
                </a:lnTo>
                <a:lnTo>
                  <a:pt x="405" y="710"/>
                </a:lnTo>
                <a:lnTo>
                  <a:pt x="407" y="710"/>
                </a:lnTo>
                <a:lnTo>
                  <a:pt x="407" y="715"/>
                </a:lnTo>
                <a:lnTo>
                  <a:pt x="410" y="721"/>
                </a:lnTo>
                <a:lnTo>
                  <a:pt x="413" y="725"/>
                </a:lnTo>
                <a:lnTo>
                  <a:pt x="416" y="731"/>
                </a:lnTo>
                <a:lnTo>
                  <a:pt x="419" y="731"/>
                </a:lnTo>
                <a:lnTo>
                  <a:pt x="419" y="737"/>
                </a:lnTo>
                <a:lnTo>
                  <a:pt x="420" y="740"/>
                </a:lnTo>
                <a:lnTo>
                  <a:pt x="425" y="746"/>
                </a:lnTo>
                <a:lnTo>
                  <a:pt x="425" y="750"/>
                </a:lnTo>
                <a:lnTo>
                  <a:pt x="426" y="757"/>
                </a:lnTo>
                <a:lnTo>
                  <a:pt x="428" y="758"/>
                </a:lnTo>
                <a:lnTo>
                  <a:pt x="450" y="764"/>
                </a:lnTo>
                <a:lnTo>
                  <a:pt x="450" y="760"/>
                </a:lnTo>
                <a:lnTo>
                  <a:pt x="453" y="758"/>
                </a:lnTo>
                <a:lnTo>
                  <a:pt x="456" y="760"/>
                </a:lnTo>
                <a:lnTo>
                  <a:pt x="459" y="762"/>
                </a:lnTo>
                <a:lnTo>
                  <a:pt x="462" y="762"/>
                </a:lnTo>
                <a:lnTo>
                  <a:pt x="464" y="764"/>
                </a:lnTo>
                <a:lnTo>
                  <a:pt x="466" y="767"/>
                </a:lnTo>
                <a:lnTo>
                  <a:pt x="464" y="768"/>
                </a:lnTo>
                <a:lnTo>
                  <a:pt x="463" y="772"/>
                </a:lnTo>
                <a:lnTo>
                  <a:pt x="462" y="774"/>
                </a:lnTo>
                <a:lnTo>
                  <a:pt x="461" y="776"/>
                </a:lnTo>
                <a:lnTo>
                  <a:pt x="459" y="777"/>
                </a:lnTo>
                <a:lnTo>
                  <a:pt x="457" y="776"/>
                </a:lnTo>
                <a:lnTo>
                  <a:pt x="456" y="773"/>
                </a:lnTo>
                <a:lnTo>
                  <a:pt x="454" y="770"/>
                </a:lnTo>
                <a:lnTo>
                  <a:pt x="453" y="769"/>
                </a:lnTo>
                <a:lnTo>
                  <a:pt x="450" y="772"/>
                </a:lnTo>
                <a:lnTo>
                  <a:pt x="446" y="775"/>
                </a:lnTo>
                <a:lnTo>
                  <a:pt x="444" y="777"/>
                </a:lnTo>
                <a:lnTo>
                  <a:pt x="444" y="778"/>
                </a:lnTo>
                <a:lnTo>
                  <a:pt x="450" y="780"/>
                </a:lnTo>
                <a:lnTo>
                  <a:pt x="450" y="783"/>
                </a:lnTo>
                <a:lnTo>
                  <a:pt x="453" y="786"/>
                </a:lnTo>
                <a:lnTo>
                  <a:pt x="454" y="791"/>
                </a:lnTo>
                <a:lnTo>
                  <a:pt x="458" y="797"/>
                </a:lnTo>
                <a:lnTo>
                  <a:pt x="463" y="802"/>
                </a:lnTo>
                <a:lnTo>
                  <a:pt x="466" y="805"/>
                </a:lnTo>
                <a:lnTo>
                  <a:pt x="476" y="820"/>
                </a:lnTo>
                <a:lnTo>
                  <a:pt x="478" y="826"/>
                </a:lnTo>
                <a:lnTo>
                  <a:pt x="475" y="831"/>
                </a:lnTo>
                <a:lnTo>
                  <a:pt x="476" y="834"/>
                </a:lnTo>
                <a:lnTo>
                  <a:pt x="477" y="835"/>
                </a:lnTo>
                <a:lnTo>
                  <a:pt x="480" y="837"/>
                </a:lnTo>
                <a:lnTo>
                  <a:pt x="483" y="837"/>
                </a:lnTo>
                <a:lnTo>
                  <a:pt x="484" y="838"/>
                </a:lnTo>
                <a:lnTo>
                  <a:pt x="488" y="838"/>
                </a:lnTo>
                <a:lnTo>
                  <a:pt x="492" y="839"/>
                </a:lnTo>
                <a:lnTo>
                  <a:pt x="495" y="842"/>
                </a:lnTo>
                <a:lnTo>
                  <a:pt x="500" y="844"/>
                </a:lnTo>
                <a:lnTo>
                  <a:pt x="504" y="844"/>
                </a:lnTo>
                <a:lnTo>
                  <a:pt x="513" y="847"/>
                </a:lnTo>
                <a:lnTo>
                  <a:pt x="520" y="850"/>
                </a:lnTo>
                <a:lnTo>
                  <a:pt x="521" y="854"/>
                </a:lnTo>
                <a:lnTo>
                  <a:pt x="521" y="866"/>
                </a:lnTo>
                <a:lnTo>
                  <a:pt x="522" y="869"/>
                </a:lnTo>
                <a:lnTo>
                  <a:pt x="524" y="873"/>
                </a:lnTo>
                <a:lnTo>
                  <a:pt x="528" y="877"/>
                </a:lnTo>
                <a:lnTo>
                  <a:pt x="530" y="878"/>
                </a:lnTo>
                <a:lnTo>
                  <a:pt x="532" y="879"/>
                </a:lnTo>
                <a:lnTo>
                  <a:pt x="530" y="883"/>
                </a:lnTo>
                <a:lnTo>
                  <a:pt x="531" y="885"/>
                </a:lnTo>
                <a:lnTo>
                  <a:pt x="532" y="887"/>
                </a:lnTo>
                <a:lnTo>
                  <a:pt x="530" y="891"/>
                </a:lnTo>
                <a:lnTo>
                  <a:pt x="530" y="895"/>
                </a:lnTo>
                <a:lnTo>
                  <a:pt x="532" y="897"/>
                </a:lnTo>
                <a:lnTo>
                  <a:pt x="537" y="899"/>
                </a:lnTo>
                <a:lnTo>
                  <a:pt x="538" y="905"/>
                </a:lnTo>
                <a:lnTo>
                  <a:pt x="537" y="906"/>
                </a:lnTo>
                <a:lnTo>
                  <a:pt x="535" y="908"/>
                </a:lnTo>
                <a:lnTo>
                  <a:pt x="537" y="910"/>
                </a:lnTo>
                <a:lnTo>
                  <a:pt x="539" y="914"/>
                </a:lnTo>
                <a:lnTo>
                  <a:pt x="541" y="916"/>
                </a:lnTo>
                <a:lnTo>
                  <a:pt x="541" y="918"/>
                </a:lnTo>
                <a:lnTo>
                  <a:pt x="540" y="921"/>
                </a:lnTo>
                <a:lnTo>
                  <a:pt x="546" y="921"/>
                </a:lnTo>
                <a:lnTo>
                  <a:pt x="548" y="922"/>
                </a:lnTo>
                <a:lnTo>
                  <a:pt x="554" y="922"/>
                </a:lnTo>
                <a:lnTo>
                  <a:pt x="552" y="919"/>
                </a:lnTo>
                <a:lnTo>
                  <a:pt x="552" y="917"/>
                </a:lnTo>
                <a:lnTo>
                  <a:pt x="553" y="915"/>
                </a:lnTo>
                <a:lnTo>
                  <a:pt x="554" y="913"/>
                </a:lnTo>
                <a:lnTo>
                  <a:pt x="556" y="911"/>
                </a:lnTo>
                <a:lnTo>
                  <a:pt x="559" y="910"/>
                </a:lnTo>
                <a:lnTo>
                  <a:pt x="564" y="910"/>
                </a:lnTo>
                <a:lnTo>
                  <a:pt x="568" y="911"/>
                </a:lnTo>
                <a:lnTo>
                  <a:pt x="570" y="909"/>
                </a:lnTo>
                <a:lnTo>
                  <a:pt x="572" y="911"/>
                </a:lnTo>
                <a:lnTo>
                  <a:pt x="570" y="920"/>
                </a:lnTo>
                <a:lnTo>
                  <a:pt x="572" y="922"/>
                </a:lnTo>
                <a:lnTo>
                  <a:pt x="573" y="925"/>
                </a:lnTo>
                <a:lnTo>
                  <a:pt x="577" y="926"/>
                </a:lnTo>
                <a:lnTo>
                  <a:pt x="572" y="931"/>
                </a:lnTo>
                <a:lnTo>
                  <a:pt x="576" y="937"/>
                </a:lnTo>
                <a:lnTo>
                  <a:pt x="578" y="937"/>
                </a:lnTo>
                <a:lnTo>
                  <a:pt x="580" y="936"/>
                </a:lnTo>
                <a:lnTo>
                  <a:pt x="583" y="937"/>
                </a:lnTo>
                <a:lnTo>
                  <a:pt x="585" y="941"/>
                </a:lnTo>
                <a:lnTo>
                  <a:pt x="584" y="943"/>
                </a:lnTo>
                <a:lnTo>
                  <a:pt x="586" y="944"/>
                </a:lnTo>
                <a:lnTo>
                  <a:pt x="588" y="944"/>
                </a:lnTo>
                <a:lnTo>
                  <a:pt x="591" y="942"/>
                </a:lnTo>
                <a:lnTo>
                  <a:pt x="593" y="939"/>
                </a:lnTo>
                <a:lnTo>
                  <a:pt x="596" y="931"/>
                </a:lnTo>
                <a:lnTo>
                  <a:pt x="595" y="928"/>
                </a:lnTo>
                <a:lnTo>
                  <a:pt x="594" y="928"/>
                </a:lnTo>
                <a:lnTo>
                  <a:pt x="591" y="929"/>
                </a:lnTo>
                <a:lnTo>
                  <a:pt x="589" y="930"/>
                </a:lnTo>
                <a:lnTo>
                  <a:pt x="587" y="931"/>
                </a:lnTo>
                <a:lnTo>
                  <a:pt x="584" y="929"/>
                </a:lnTo>
                <a:lnTo>
                  <a:pt x="586" y="926"/>
                </a:lnTo>
                <a:lnTo>
                  <a:pt x="588" y="925"/>
                </a:lnTo>
                <a:lnTo>
                  <a:pt x="593" y="923"/>
                </a:lnTo>
                <a:lnTo>
                  <a:pt x="595" y="921"/>
                </a:lnTo>
                <a:lnTo>
                  <a:pt x="596" y="917"/>
                </a:lnTo>
                <a:lnTo>
                  <a:pt x="596" y="912"/>
                </a:lnTo>
                <a:lnTo>
                  <a:pt x="595" y="910"/>
                </a:lnTo>
                <a:lnTo>
                  <a:pt x="599" y="908"/>
                </a:lnTo>
                <a:lnTo>
                  <a:pt x="603" y="908"/>
                </a:lnTo>
                <a:lnTo>
                  <a:pt x="604" y="908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807" name="Freeform 233"/>
          <p:cNvSpPr>
            <a:spLocks/>
          </p:cNvSpPr>
          <p:nvPr/>
        </p:nvSpPr>
        <p:spPr bwMode="auto">
          <a:xfrm>
            <a:off x="3779838" y="1655688"/>
            <a:ext cx="1050925" cy="1241425"/>
          </a:xfrm>
          <a:custGeom>
            <a:avLst/>
            <a:gdLst/>
            <a:ahLst/>
            <a:cxnLst>
              <a:cxn ang="0">
                <a:pos x="955" y="624"/>
              </a:cxn>
              <a:cxn ang="0">
                <a:pos x="903" y="990"/>
              </a:cxn>
              <a:cxn ang="0">
                <a:pos x="823" y="981"/>
              </a:cxn>
              <a:cxn ang="0">
                <a:pos x="765" y="1040"/>
              </a:cxn>
              <a:cxn ang="0">
                <a:pos x="729" y="1032"/>
              </a:cxn>
              <a:cxn ang="0">
                <a:pos x="687" y="1026"/>
              </a:cxn>
              <a:cxn ang="0">
                <a:pos x="659" y="1023"/>
              </a:cxn>
              <a:cxn ang="0">
                <a:pos x="633" y="1028"/>
              </a:cxn>
              <a:cxn ang="0">
                <a:pos x="605" y="1028"/>
              </a:cxn>
              <a:cxn ang="0">
                <a:pos x="575" y="998"/>
              </a:cxn>
              <a:cxn ang="0">
                <a:pos x="553" y="989"/>
              </a:cxn>
              <a:cxn ang="0">
                <a:pos x="522" y="968"/>
              </a:cxn>
              <a:cxn ang="0">
                <a:pos x="500" y="961"/>
              </a:cxn>
              <a:cxn ang="0">
                <a:pos x="490" y="978"/>
              </a:cxn>
              <a:cxn ang="0">
                <a:pos x="483" y="969"/>
              </a:cxn>
              <a:cxn ang="0">
                <a:pos x="464" y="996"/>
              </a:cxn>
              <a:cxn ang="0">
                <a:pos x="464" y="1034"/>
              </a:cxn>
              <a:cxn ang="0">
                <a:pos x="433" y="1040"/>
              </a:cxn>
              <a:cxn ang="0">
                <a:pos x="426" y="1065"/>
              </a:cxn>
              <a:cxn ang="0">
                <a:pos x="426" y="1090"/>
              </a:cxn>
              <a:cxn ang="0">
                <a:pos x="408" y="1156"/>
              </a:cxn>
              <a:cxn ang="0">
                <a:pos x="362" y="1176"/>
              </a:cxn>
              <a:cxn ang="0">
                <a:pos x="313" y="1160"/>
              </a:cxn>
              <a:cxn ang="0">
                <a:pos x="283" y="1127"/>
              </a:cxn>
              <a:cxn ang="0">
                <a:pos x="263" y="1082"/>
              </a:cxn>
              <a:cxn ang="0">
                <a:pos x="208" y="1076"/>
              </a:cxn>
              <a:cxn ang="0">
                <a:pos x="193" y="1022"/>
              </a:cxn>
              <a:cxn ang="0">
                <a:pos x="168" y="943"/>
              </a:cxn>
              <a:cxn ang="0">
                <a:pos x="156" y="916"/>
              </a:cxn>
              <a:cxn ang="0">
                <a:pos x="139" y="904"/>
              </a:cxn>
              <a:cxn ang="0">
                <a:pos x="125" y="901"/>
              </a:cxn>
              <a:cxn ang="0">
                <a:pos x="108" y="897"/>
              </a:cxn>
              <a:cxn ang="0">
                <a:pos x="85" y="902"/>
              </a:cxn>
              <a:cxn ang="0">
                <a:pos x="60" y="865"/>
              </a:cxn>
              <a:cxn ang="0">
                <a:pos x="68" y="838"/>
              </a:cxn>
              <a:cxn ang="0">
                <a:pos x="52" y="794"/>
              </a:cxn>
              <a:cxn ang="0">
                <a:pos x="19" y="736"/>
              </a:cxn>
              <a:cxn ang="0">
                <a:pos x="0" y="679"/>
              </a:cxn>
              <a:cxn ang="0">
                <a:pos x="48" y="662"/>
              </a:cxn>
              <a:cxn ang="0">
                <a:pos x="90" y="648"/>
              </a:cxn>
              <a:cxn ang="0">
                <a:pos x="79" y="606"/>
              </a:cxn>
              <a:cxn ang="0">
                <a:pos x="85" y="560"/>
              </a:cxn>
              <a:cxn ang="0">
                <a:pos x="77" y="462"/>
              </a:cxn>
              <a:cxn ang="0">
                <a:pos x="103" y="423"/>
              </a:cxn>
              <a:cxn ang="0">
                <a:pos x="111" y="321"/>
              </a:cxn>
              <a:cxn ang="0">
                <a:pos x="101" y="260"/>
              </a:cxn>
              <a:cxn ang="0">
                <a:pos x="83" y="177"/>
              </a:cxn>
              <a:cxn ang="0">
                <a:pos x="79" y="92"/>
              </a:cxn>
              <a:cxn ang="0">
                <a:pos x="483" y="28"/>
              </a:cxn>
              <a:cxn ang="0">
                <a:pos x="508" y="81"/>
              </a:cxn>
              <a:cxn ang="0">
                <a:pos x="587" y="152"/>
              </a:cxn>
              <a:cxn ang="0">
                <a:pos x="636" y="208"/>
              </a:cxn>
              <a:cxn ang="0">
                <a:pos x="713" y="260"/>
              </a:cxn>
              <a:cxn ang="0">
                <a:pos x="749" y="335"/>
              </a:cxn>
              <a:cxn ang="0">
                <a:pos x="764" y="428"/>
              </a:cxn>
              <a:cxn ang="0">
                <a:pos x="848" y="488"/>
              </a:cxn>
              <a:cxn ang="0">
                <a:pos x="914" y="533"/>
              </a:cxn>
              <a:cxn ang="0">
                <a:pos x="973" y="562"/>
              </a:cxn>
            </a:cxnLst>
            <a:rect l="0" t="0" r="r" b="b"/>
            <a:pathLst>
              <a:path w="995" h="1177">
                <a:moveTo>
                  <a:pt x="994" y="564"/>
                </a:moveTo>
                <a:lnTo>
                  <a:pt x="979" y="591"/>
                </a:lnTo>
                <a:lnTo>
                  <a:pt x="971" y="604"/>
                </a:lnTo>
                <a:lnTo>
                  <a:pt x="955" y="624"/>
                </a:lnTo>
                <a:lnTo>
                  <a:pt x="945" y="642"/>
                </a:lnTo>
                <a:lnTo>
                  <a:pt x="859" y="773"/>
                </a:lnTo>
                <a:lnTo>
                  <a:pt x="901" y="971"/>
                </a:lnTo>
                <a:lnTo>
                  <a:pt x="903" y="990"/>
                </a:lnTo>
                <a:lnTo>
                  <a:pt x="862" y="984"/>
                </a:lnTo>
                <a:lnTo>
                  <a:pt x="850" y="979"/>
                </a:lnTo>
                <a:lnTo>
                  <a:pt x="839" y="976"/>
                </a:lnTo>
                <a:lnTo>
                  <a:pt x="823" y="981"/>
                </a:lnTo>
                <a:lnTo>
                  <a:pt x="811" y="980"/>
                </a:lnTo>
                <a:lnTo>
                  <a:pt x="801" y="987"/>
                </a:lnTo>
                <a:lnTo>
                  <a:pt x="795" y="994"/>
                </a:lnTo>
                <a:lnTo>
                  <a:pt x="765" y="1040"/>
                </a:lnTo>
                <a:lnTo>
                  <a:pt x="754" y="1050"/>
                </a:lnTo>
                <a:lnTo>
                  <a:pt x="745" y="1051"/>
                </a:lnTo>
                <a:lnTo>
                  <a:pt x="739" y="1050"/>
                </a:lnTo>
                <a:lnTo>
                  <a:pt x="729" y="1032"/>
                </a:lnTo>
                <a:lnTo>
                  <a:pt x="719" y="1026"/>
                </a:lnTo>
                <a:lnTo>
                  <a:pt x="701" y="1020"/>
                </a:lnTo>
                <a:lnTo>
                  <a:pt x="693" y="1022"/>
                </a:lnTo>
                <a:lnTo>
                  <a:pt x="687" y="1026"/>
                </a:lnTo>
                <a:lnTo>
                  <a:pt x="678" y="1030"/>
                </a:lnTo>
                <a:lnTo>
                  <a:pt x="671" y="1032"/>
                </a:lnTo>
                <a:lnTo>
                  <a:pt x="664" y="1029"/>
                </a:lnTo>
                <a:lnTo>
                  <a:pt x="659" y="1023"/>
                </a:lnTo>
                <a:lnTo>
                  <a:pt x="651" y="1020"/>
                </a:lnTo>
                <a:lnTo>
                  <a:pt x="641" y="1021"/>
                </a:lnTo>
                <a:lnTo>
                  <a:pt x="637" y="1024"/>
                </a:lnTo>
                <a:lnTo>
                  <a:pt x="633" y="1028"/>
                </a:lnTo>
                <a:lnTo>
                  <a:pt x="630" y="1032"/>
                </a:lnTo>
                <a:lnTo>
                  <a:pt x="626" y="1035"/>
                </a:lnTo>
                <a:lnTo>
                  <a:pt x="611" y="1030"/>
                </a:lnTo>
                <a:lnTo>
                  <a:pt x="605" y="1028"/>
                </a:lnTo>
                <a:lnTo>
                  <a:pt x="597" y="1022"/>
                </a:lnTo>
                <a:lnTo>
                  <a:pt x="591" y="1018"/>
                </a:lnTo>
                <a:lnTo>
                  <a:pt x="579" y="1004"/>
                </a:lnTo>
                <a:lnTo>
                  <a:pt x="575" y="998"/>
                </a:lnTo>
                <a:lnTo>
                  <a:pt x="567" y="992"/>
                </a:lnTo>
                <a:lnTo>
                  <a:pt x="559" y="991"/>
                </a:lnTo>
                <a:lnTo>
                  <a:pt x="556" y="991"/>
                </a:lnTo>
                <a:lnTo>
                  <a:pt x="553" y="989"/>
                </a:lnTo>
                <a:lnTo>
                  <a:pt x="537" y="984"/>
                </a:lnTo>
                <a:lnTo>
                  <a:pt x="531" y="980"/>
                </a:lnTo>
                <a:lnTo>
                  <a:pt x="525" y="974"/>
                </a:lnTo>
                <a:lnTo>
                  <a:pt x="522" y="968"/>
                </a:lnTo>
                <a:lnTo>
                  <a:pt x="517" y="961"/>
                </a:lnTo>
                <a:lnTo>
                  <a:pt x="511" y="958"/>
                </a:lnTo>
                <a:lnTo>
                  <a:pt x="505" y="957"/>
                </a:lnTo>
                <a:lnTo>
                  <a:pt x="500" y="961"/>
                </a:lnTo>
                <a:lnTo>
                  <a:pt x="497" y="965"/>
                </a:lnTo>
                <a:lnTo>
                  <a:pt x="496" y="972"/>
                </a:lnTo>
                <a:lnTo>
                  <a:pt x="494" y="976"/>
                </a:lnTo>
                <a:lnTo>
                  <a:pt x="490" y="978"/>
                </a:lnTo>
                <a:lnTo>
                  <a:pt x="487" y="978"/>
                </a:lnTo>
                <a:lnTo>
                  <a:pt x="485" y="975"/>
                </a:lnTo>
                <a:lnTo>
                  <a:pt x="486" y="970"/>
                </a:lnTo>
                <a:lnTo>
                  <a:pt x="483" y="969"/>
                </a:lnTo>
                <a:lnTo>
                  <a:pt x="479" y="975"/>
                </a:lnTo>
                <a:lnTo>
                  <a:pt x="474" y="984"/>
                </a:lnTo>
                <a:lnTo>
                  <a:pt x="467" y="991"/>
                </a:lnTo>
                <a:lnTo>
                  <a:pt x="464" y="996"/>
                </a:lnTo>
                <a:lnTo>
                  <a:pt x="465" y="1014"/>
                </a:lnTo>
                <a:lnTo>
                  <a:pt x="467" y="1022"/>
                </a:lnTo>
                <a:lnTo>
                  <a:pt x="466" y="1027"/>
                </a:lnTo>
                <a:lnTo>
                  <a:pt x="464" y="1034"/>
                </a:lnTo>
                <a:lnTo>
                  <a:pt x="457" y="1037"/>
                </a:lnTo>
                <a:lnTo>
                  <a:pt x="449" y="1040"/>
                </a:lnTo>
                <a:lnTo>
                  <a:pt x="443" y="1040"/>
                </a:lnTo>
                <a:lnTo>
                  <a:pt x="433" y="1040"/>
                </a:lnTo>
                <a:lnTo>
                  <a:pt x="425" y="1043"/>
                </a:lnTo>
                <a:lnTo>
                  <a:pt x="423" y="1046"/>
                </a:lnTo>
                <a:lnTo>
                  <a:pt x="425" y="1057"/>
                </a:lnTo>
                <a:lnTo>
                  <a:pt x="426" y="1065"/>
                </a:lnTo>
                <a:lnTo>
                  <a:pt x="428" y="1072"/>
                </a:lnTo>
                <a:lnTo>
                  <a:pt x="431" y="1076"/>
                </a:lnTo>
                <a:lnTo>
                  <a:pt x="430" y="1083"/>
                </a:lnTo>
                <a:lnTo>
                  <a:pt x="426" y="1090"/>
                </a:lnTo>
                <a:lnTo>
                  <a:pt x="414" y="1101"/>
                </a:lnTo>
                <a:lnTo>
                  <a:pt x="411" y="1109"/>
                </a:lnTo>
                <a:lnTo>
                  <a:pt x="408" y="1135"/>
                </a:lnTo>
                <a:lnTo>
                  <a:pt x="408" y="1156"/>
                </a:lnTo>
                <a:lnTo>
                  <a:pt x="402" y="1163"/>
                </a:lnTo>
                <a:lnTo>
                  <a:pt x="397" y="1165"/>
                </a:lnTo>
                <a:lnTo>
                  <a:pt x="371" y="1176"/>
                </a:lnTo>
                <a:lnTo>
                  <a:pt x="362" y="1176"/>
                </a:lnTo>
                <a:lnTo>
                  <a:pt x="355" y="1174"/>
                </a:lnTo>
                <a:lnTo>
                  <a:pt x="343" y="1174"/>
                </a:lnTo>
                <a:lnTo>
                  <a:pt x="314" y="1174"/>
                </a:lnTo>
                <a:lnTo>
                  <a:pt x="313" y="1160"/>
                </a:lnTo>
                <a:lnTo>
                  <a:pt x="307" y="1148"/>
                </a:lnTo>
                <a:lnTo>
                  <a:pt x="292" y="1132"/>
                </a:lnTo>
                <a:lnTo>
                  <a:pt x="289" y="1128"/>
                </a:lnTo>
                <a:lnTo>
                  <a:pt x="283" y="1127"/>
                </a:lnTo>
                <a:lnTo>
                  <a:pt x="275" y="1111"/>
                </a:lnTo>
                <a:lnTo>
                  <a:pt x="274" y="1107"/>
                </a:lnTo>
                <a:lnTo>
                  <a:pt x="271" y="1087"/>
                </a:lnTo>
                <a:lnTo>
                  <a:pt x="263" y="1082"/>
                </a:lnTo>
                <a:lnTo>
                  <a:pt x="246" y="1082"/>
                </a:lnTo>
                <a:lnTo>
                  <a:pt x="220" y="1077"/>
                </a:lnTo>
                <a:lnTo>
                  <a:pt x="214" y="1079"/>
                </a:lnTo>
                <a:lnTo>
                  <a:pt x="208" y="1076"/>
                </a:lnTo>
                <a:lnTo>
                  <a:pt x="203" y="1072"/>
                </a:lnTo>
                <a:lnTo>
                  <a:pt x="199" y="1064"/>
                </a:lnTo>
                <a:lnTo>
                  <a:pt x="193" y="1040"/>
                </a:lnTo>
                <a:lnTo>
                  <a:pt x="193" y="1022"/>
                </a:lnTo>
                <a:lnTo>
                  <a:pt x="184" y="985"/>
                </a:lnTo>
                <a:lnTo>
                  <a:pt x="175" y="968"/>
                </a:lnTo>
                <a:lnTo>
                  <a:pt x="173" y="952"/>
                </a:lnTo>
                <a:lnTo>
                  <a:pt x="168" y="943"/>
                </a:lnTo>
                <a:lnTo>
                  <a:pt x="167" y="930"/>
                </a:lnTo>
                <a:lnTo>
                  <a:pt x="161" y="918"/>
                </a:lnTo>
                <a:lnTo>
                  <a:pt x="159" y="917"/>
                </a:lnTo>
                <a:lnTo>
                  <a:pt x="156" y="916"/>
                </a:lnTo>
                <a:lnTo>
                  <a:pt x="148" y="909"/>
                </a:lnTo>
                <a:lnTo>
                  <a:pt x="145" y="909"/>
                </a:lnTo>
                <a:lnTo>
                  <a:pt x="143" y="908"/>
                </a:lnTo>
                <a:lnTo>
                  <a:pt x="139" y="904"/>
                </a:lnTo>
                <a:lnTo>
                  <a:pt x="135" y="902"/>
                </a:lnTo>
                <a:lnTo>
                  <a:pt x="134" y="900"/>
                </a:lnTo>
                <a:lnTo>
                  <a:pt x="130" y="899"/>
                </a:lnTo>
                <a:lnTo>
                  <a:pt x="125" y="901"/>
                </a:lnTo>
                <a:lnTo>
                  <a:pt x="120" y="902"/>
                </a:lnTo>
                <a:lnTo>
                  <a:pt x="115" y="900"/>
                </a:lnTo>
                <a:lnTo>
                  <a:pt x="111" y="897"/>
                </a:lnTo>
                <a:lnTo>
                  <a:pt x="108" y="897"/>
                </a:lnTo>
                <a:lnTo>
                  <a:pt x="107" y="898"/>
                </a:lnTo>
                <a:lnTo>
                  <a:pt x="104" y="898"/>
                </a:lnTo>
                <a:lnTo>
                  <a:pt x="86" y="907"/>
                </a:lnTo>
                <a:lnTo>
                  <a:pt x="85" y="902"/>
                </a:lnTo>
                <a:lnTo>
                  <a:pt x="74" y="897"/>
                </a:lnTo>
                <a:lnTo>
                  <a:pt x="70" y="892"/>
                </a:lnTo>
                <a:lnTo>
                  <a:pt x="66" y="884"/>
                </a:lnTo>
                <a:lnTo>
                  <a:pt x="60" y="865"/>
                </a:lnTo>
                <a:lnTo>
                  <a:pt x="61" y="855"/>
                </a:lnTo>
                <a:lnTo>
                  <a:pt x="63" y="848"/>
                </a:lnTo>
                <a:lnTo>
                  <a:pt x="63" y="847"/>
                </a:lnTo>
                <a:lnTo>
                  <a:pt x="68" y="838"/>
                </a:lnTo>
                <a:lnTo>
                  <a:pt x="63" y="830"/>
                </a:lnTo>
                <a:lnTo>
                  <a:pt x="63" y="823"/>
                </a:lnTo>
                <a:lnTo>
                  <a:pt x="64" y="811"/>
                </a:lnTo>
                <a:lnTo>
                  <a:pt x="52" y="794"/>
                </a:lnTo>
                <a:lnTo>
                  <a:pt x="46" y="776"/>
                </a:lnTo>
                <a:lnTo>
                  <a:pt x="31" y="755"/>
                </a:lnTo>
                <a:lnTo>
                  <a:pt x="25" y="740"/>
                </a:lnTo>
                <a:lnTo>
                  <a:pt x="19" y="736"/>
                </a:lnTo>
                <a:lnTo>
                  <a:pt x="13" y="726"/>
                </a:lnTo>
                <a:lnTo>
                  <a:pt x="6" y="707"/>
                </a:lnTo>
                <a:lnTo>
                  <a:pt x="2" y="694"/>
                </a:lnTo>
                <a:lnTo>
                  <a:pt x="0" y="679"/>
                </a:lnTo>
                <a:lnTo>
                  <a:pt x="0" y="668"/>
                </a:lnTo>
                <a:lnTo>
                  <a:pt x="5" y="660"/>
                </a:lnTo>
                <a:lnTo>
                  <a:pt x="15" y="659"/>
                </a:lnTo>
                <a:lnTo>
                  <a:pt x="48" y="662"/>
                </a:lnTo>
                <a:lnTo>
                  <a:pt x="77" y="667"/>
                </a:lnTo>
                <a:lnTo>
                  <a:pt x="85" y="664"/>
                </a:lnTo>
                <a:lnTo>
                  <a:pt x="90" y="659"/>
                </a:lnTo>
                <a:lnTo>
                  <a:pt x="90" y="648"/>
                </a:lnTo>
                <a:lnTo>
                  <a:pt x="85" y="627"/>
                </a:lnTo>
                <a:lnTo>
                  <a:pt x="81" y="619"/>
                </a:lnTo>
                <a:lnTo>
                  <a:pt x="81" y="616"/>
                </a:lnTo>
                <a:lnTo>
                  <a:pt x="79" y="606"/>
                </a:lnTo>
                <a:lnTo>
                  <a:pt x="87" y="588"/>
                </a:lnTo>
                <a:lnTo>
                  <a:pt x="88" y="579"/>
                </a:lnTo>
                <a:lnTo>
                  <a:pt x="85" y="572"/>
                </a:lnTo>
                <a:lnTo>
                  <a:pt x="85" y="560"/>
                </a:lnTo>
                <a:lnTo>
                  <a:pt x="83" y="502"/>
                </a:lnTo>
                <a:lnTo>
                  <a:pt x="80" y="480"/>
                </a:lnTo>
                <a:lnTo>
                  <a:pt x="79" y="479"/>
                </a:lnTo>
                <a:lnTo>
                  <a:pt x="77" y="462"/>
                </a:lnTo>
                <a:lnTo>
                  <a:pt x="80" y="454"/>
                </a:lnTo>
                <a:lnTo>
                  <a:pt x="98" y="456"/>
                </a:lnTo>
                <a:lnTo>
                  <a:pt x="100" y="449"/>
                </a:lnTo>
                <a:lnTo>
                  <a:pt x="103" y="423"/>
                </a:lnTo>
                <a:lnTo>
                  <a:pt x="103" y="394"/>
                </a:lnTo>
                <a:lnTo>
                  <a:pt x="107" y="372"/>
                </a:lnTo>
                <a:lnTo>
                  <a:pt x="107" y="335"/>
                </a:lnTo>
                <a:lnTo>
                  <a:pt x="111" y="321"/>
                </a:lnTo>
                <a:lnTo>
                  <a:pt x="106" y="286"/>
                </a:lnTo>
                <a:lnTo>
                  <a:pt x="105" y="271"/>
                </a:lnTo>
                <a:lnTo>
                  <a:pt x="102" y="264"/>
                </a:lnTo>
                <a:lnTo>
                  <a:pt x="101" y="260"/>
                </a:lnTo>
                <a:lnTo>
                  <a:pt x="98" y="254"/>
                </a:lnTo>
                <a:lnTo>
                  <a:pt x="90" y="230"/>
                </a:lnTo>
                <a:lnTo>
                  <a:pt x="85" y="183"/>
                </a:lnTo>
                <a:lnTo>
                  <a:pt x="83" y="177"/>
                </a:lnTo>
                <a:lnTo>
                  <a:pt x="78" y="136"/>
                </a:lnTo>
                <a:lnTo>
                  <a:pt x="77" y="114"/>
                </a:lnTo>
                <a:lnTo>
                  <a:pt x="65" y="108"/>
                </a:lnTo>
                <a:lnTo>
                  <a:pt x="79" y="92"/>
                </a:lnTo>
                <a:lnTo>
                  <a:pt x="159" y="95"/>
                </a:lnTo>
                <a:lnTo>
                  <a:pt x="168" y="0"/>
                </a:lnTo>
                <a:lnTo>
                  <a:pt x="469" y="7"/>
                </a:lnTo>
                <a:lnTo>
                  <a:pt x="483" y="28"/>
                </a:lnTo>
                <a:lnTo>
                  <a:pt x="483" y="42"/>
                </a:lnTo>
                <a:lnTo>
                  <a:pt x="500" y="56"/>
                </a:lnTo>
                <a:lnTo>
                  <a:pt x="505" y="74"/>
                </a:lnTo>
                <a:lnTo>
                  <a:pt x="508" y="81"/>
                </a:lnTo>
                <a:lnTo>
                  <a:pt x="521" y="98"/>
                </a:lnTo>
                <a:lnTo>
                  <a:pt x="553" y="113"/>
                </a:lnTo>
                <a:lnTo>
                  <a:pt x="557" y="121"/>
                </a:lnTo>
                <a:lnTo>
                  <a:pt x="587" y="152"/>
                </a:lnTo>
                <a:lnTo>
                  <a:pt x="597" y="155"/>
                </a:lnTo>
                <a:lnTo>
                  <a:pt x="622" y="187"/>
                </a:lnTo>
                <a:lnTo>
                  <a:pt x="633" y="198"/>
                </a:lnTo>
                <a:lnTo>
                  <a:pt x="636" y="208"/>
                </a:lnTo>
                <a:lnTo>
                  <a:pt x="657" y="208"/>
                </a:lnTo>
                <a:lnTo>
                  <a:pt x="671" y="218"/>
                </a:lnTo>
                <a:lnTo>
                  <a:pt x="681" y="243"/>
                </a:lnTo>
                <a:lnTo>
                  <a:pt x="713" y="260"/>
                </a:lnTo>
                <a:lnTo>
                  <a:pt x="717" y="282"/>
                </a:lnTo>
                <a:lnTo>
                  <a:pt x="717" y="297"/>
                </a:lnTo>
                <a:lnTo>
                  <a:pt x="738" y="310"/>
                </a:lnTo>
                <a:lnTo>
                  <a:pt x="749" y="335"/>
                </a:lnTo>
                <a:lnTo>
                  <a:pt x="746" y="361"/>
                </a:lnTo>
                <a:lnTo>
                  <a:pt x="747" y="388"/>
                </a:lnTo>
                <a:lnTo>
                  <a:pt x="759" y="400"/>
                </a:lnTo>
                <a:lnTo>
                  <a:pt x="764" y="428"/>
                </a:lnTo>
                <a:lnTo>
                  <a:pt x="778" y="435"/>
                </a:lnTo>
                <a:lnTo>
                  <a:pt x="820" y="463"/>
                </a:lnTo>
                <a:lnTo>
                  <a:pt x="831" y="474"/>
                </a:lnTo>
                <a:lnTo>
                  <a:pt x="848" y="488"/>
                </a:lnTo>
                <a:lnTo>
                  <a:pt x="851" y="502"/>
                </a:lnTo>
                <a:lnTo>
                  <a:pt x="889" y="513"/>
                </a:lnTo>
                <a:lnTo>
                  <a:pt x="896" y="523"/>
                </a:lnTo>
                <a:lnTo>
                  <a:pt x="914" y="533"/>
                </a:lnTo>
                <a:lnTo>
                  <a:pt x="917" y="537"/>
                </a:lnTo>
                <a:lnTo>
                  <a:pt x="951" y="554"/>
                </a:lnTo>
                <a:lnTo>
                  <a:pt x="965" y="554"/>
                </a:lnTo>
                <a:lnTo>
                  <a:pt x="973" y="562"/>
                </a:lnTo>
                <a:lnTo>
                  <a:pt x="994" y="56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808" name="Freeform 234"/>
          <p:cNvSpPr>
            <a:spLocks/>
          </p:cNvSpPr>
          <p:nvPr/>
        </p:nvSpPr>
        <p:spPr bwMode="auto">
          <a:xfrm>
            <a:off x="3665538" y="2601838"/>
            <a:ext cx="744537" cy="955675"/>
          </a:xfrm>
          <a:custGeom>
            <a:avLst/>
            <a:gdLst/>
            <a:ahLst/>
            <a:cxnLst>
              <a:cxn ang="0">
                <a:pos x="193" y="366"/>
              </a:cxn>
              <a:cxn ang="0">
                <a:pos x="185" y="384"/>
              </a:cxn>
              <a:cxn ang="0">
                <a:pos x="157" y="355"/>
              </a:cxn>
              <a:cxn ang="0">
                <a:pos x="141" y="347"/>
              </a:cxn>
              <a:cxn ang="0">
                <a:pos x="132" y="336"/>
              </a:cxn>
              <a:cxn ang="0">
                <a:pos x="125" y="327"/>
              </a:cxn>
              <a:cxn ang="0">
                <a:pos x="115" y="302"/>
              </a:cxn>
              <a:cxn ang="0">
                <a:pos x="105" y="321"/>
              </a:cxn>
              <a:cxn ang="0">
                <a:pos x="95" y="319"/>
              </a:cxn>
              <a:cxn ang="0">
                <a:pos x="69" y="312"/>
              </a:cxn>
              <a:cxn ang="0">
                <a:pos x="72" y="300"/>
              </a:cxn>
              <a:cxn ang="0">
                <a:pos x="77" y="288"/>
              </a:cxn>
              <a:cxn ang="0">
                <a:pos x="53" y="290"/>
              </a:cxn>
              <a:cxn ang="0">
                <a:pos x="31" y="275"/>
              </a:cxn>
              <a:cxn ang="0">
                <a:pos x="47" y="297"/>
              </a:cxn>
              <a:cxn ang="0">
                <a:pos x="9" y="267"/>
              </a:cxn>
              <a:cxn ang="0">
                <a:pos x="12" y="257"/>
              </a:cxn>
              <a:cxn ang="0">
                <a:pos x="5" y="233"/>
              </a:cxn>
              <a:cxn ang="0">
                <a:pos x="10" y="217"/>
              </a:cxn>
              <a:cxn ang="0">
                <a:pos x="20" y="208"/>
              </a:cxn>
              <a:cxn ang="0">
                <a:pos x="25" y="174"/>
              </a:cxn>
              <a:cxn ang="0">
                <a:pos x="31" y="174"/>
              </a:cxn>
              <a:cxn ang="0">
                <a:pos x="35" y="183"/>
              </a:cxn>
              <a:cxn ang="0">
                <a:pos x="47" y="164"/>
              </a:cxn>
              <a:cxn ang="0">
                <a:pos x="60" y="173"/>
              </a:cxn>
              <a:cxn ang="0">
                <a:pos x="68" y="171"/>
              </a:cxn>
              <a:cxn ang="0">
                <a:pos x="71" y="139"/>
              </a:cxn>
              <a:cxn ang="0">
                <a:pos x="188" y="40"/>
              </a:cxn>
              <a:cxn ang="0">
                <a:pos x="233" y="4"/>
              </a:cxn>
              <a:cxn ang="0">
                <a:pos x="269" y="21"/>
              </a:cxn>
              <a:cxn ang="0">
                <a:pos x="316" y="179"/>
              </a:cxn>
              <a:cxn ang="0">
                <a:pos x="400" y="235"/>
              </a:cxn>
              <a:cxn ang="0">
                <a:pos x="418" y="380"/>
              </a:cxn>
              <a:cxn ang="0">
                <a:pos x="478" y="472"/>
              </a:cxn>
              <a:cxn ang="0">
                <a:pos x="563" y="527"/>
              </a:cxn>
              <a:cxn ang="0">
                <a:pos x="611" y="604"/>
              </a:cxn>
              <a:cxn ang="0">
                <a:pos x="627" y="669"/>
              </a:cxn>
              <a:cxn ang="0">
                <a:pos x="675" y="763"/>
              </a:cxn>
              <a:cxn ang="0">
                <a:pos x="691" y="826"/>
              </a:cxn>
              <a:cxn ang="0">
                <a:pos x="691" y="895"/>
              </a:cxn>
              <a:cxn ang="0">
                <a:pos x="622" y="841"/>
              </a:cxn>
              <a:cxn ang="0">
                <a:pos x="618" y="843"/>
              </a:cxn>
              <a:cxn ang="0">
                <a:pos x="644" y="893"/>
              </a:cxn>
              <a:cxn ang="0">
                <a:pos x="614" y="860"/>
              </a:cxn>
              <a:cxn ang="0">
                <a:pos x="596" y="826"/>
              </a:cxn>
              <a:cxn ang="0">
                <a:pos x="544" y="795"/>
              </a:cxn>
              <a:cxn ang="0">
                <a:pos x="488" y="730"/>
              </a:cxn>
              <a:cxn ang="0">
                <a:pos x="469" y="705"/>
              </a:cxn>
              <a:cxn ang="0">
                <a:pos x="435" y="649"/>
              </a:cxn>
              <a:cxn ang="0">
                <a:pos x="368" y="592"/>
              </a:cxn>
              <a:cxn ang="0">
                <a:pos x="396" y="607"/>
              </a:cxn>
              <a:cxn ang="0">
                <a:pos x="393" y="598"/>
              </a:cxn>
              <a:cxn ang="0">
                <a:pos x="385" y="586"/>
              </a:cxn>
              <a:cxn ang="0">
                <a:pos x="375" y="586"/>
              </a:cxn>
              <a:cxn ang="0">
                <a:pos x="286" y="513"/>
              </a:cxn>
              <a:cxn ang="0">
                <a:pos x="323" y="535"/>
              </a:cxn>
              <a:cxn ang="0">
                <a:pos x="334" y="522"/>
              </a:cxn>
              <a:cxn ang="0">
                <a:pos x="309" y="511"/>
              </a:cxn>
              <a:cxn ang="0">
                <a:pos x="254" y="486"/>
              </a:cxn>
              <a:cxn ang="0">
                <a:pos x="241" y="480"/>
              </a:cxn>
              <a:cxn ang="0">
                <a:pos x="249" y="460"/>
              </a:cxn>
              <a:cxn ang="0">
                <a:pos x="247" y="429"/>
              </a:cxn>
              <a:cxn ang="0">
                <a:pos x="225" y="406"/>
              </a:cxn>
            </a:cxnLst>
            <a:rect l="0" t="0" r="r" b="b"/>
            <a:pathLst>
              <a:path w="705" h="906">
                <a:moveTo>
                  <a:pt x="214" y="391"/>
                </a:moveTo>
                <a:lnTo>
                  <a:pt x="210" y="387"/>
                </a:lnTo>
                <a:lnTo>
                  <a:pt x="209" y="386"/>
                </a:lnTo>
                <a:lnTo>
                  <a:pt x="206" y="386"/>
                </a:lnTo>
                <a:lnTo>
                  <a:pt x="203" y="387"/>
                </a:lnTo>
                <a:lnTo>
                  <a:pt x="199" y="384"/>
                </a:lnTo>
                <a:lnTo>
                  <a:pt x="197" y="381"/>
                </a:lnTo>
                <a:lnTo>
                  <a:pt x="201" y="377"/>
                </a:lnTo>
                <a:lnTo>
                  <a:pt x="201" y="373"/>
                </a:lnTo>
                <a:lnTo>
                  <a:pt x="193" y="366"/>
                </a:lnTo>
                <a:lnTo>
                  <a:pt x="191" y="365"/>
                </a:lnTo>
                <a:lnTo>
                  <a:pt x="191" y="367"/>
                </a:lnTo>
                <a:lnTo>
                  <a:pt x="193" y="370"/>
                </a:lnTo>
                <a:lnTo>
                  <a:pt x="192" y="373"/>
                </a:lnTo>
                <a:lnTo>
                  <a:pt x="193" y="375"/>
                </a:lnTo>
                <a:lnTo>
                  <a:pt x="191" y="381"/>
                </a:lnTo>
                <a:lnTo>
                  <a:pt x="191" y="384"/>
                </a:lnTo>
                <a:lnTo>
                  <a:pt x="189" y="386"/>
                </a:lnTo>
                <a:lnTo>
                  <a:pt x="188" y="387"/>
                </a:lnTo>
                <a:lnTo>
                  <a:pt x="185" y="384"/>
                </a:lnTo>
                <a:lnTo>
                  <a:pt x="170" y="368"/>
                </a:lnTo>
                <a:lnTo>
                  <a:pt x="166" y="364"/>
                </a:lnTo>
                <a:lnTo>
                  <a:pt x="162" y="362"/>
                </a:lnTo>
                <a:lnTo>
                  <a:pt x="163" y="359"/>
                </a:lnTo>
                <a:lnTo>
                  <a:pt x="166" y="358"/>
                </a:lnTo>
                <a:lnTo>
                  <a:pt x="163" y="354"/>
                </a:lnTo>
                <a:lnTo>
                  <a:pt x="159" y="350"/>
                </a:lnTo>
                <a:lnTo>
                  <a:pt x="158" y="352"/>
                </a:lnTo>
                <a:lnTo>
                  <a:pt x="159" y="354"/>
                </a:lnTo>
                <a:lnTo>
                  <a:pt x="157" y="355"/>
                </a:lnTo>
                <a:lnTo>
                  <a:pt x="156" y="356"/>
                </a:lnTo>
                <a:lnTo>
                  <a:pt x="155" y="359"/>
                </a:lnTo>
                <a:lnTo>
                  <a:pt x="155" y="361"/>
                </a:lnTo>
                <a:lnTo>
                  <a:pt x="152" y="359"/>
                </a:lnTo>
                <a:lnTo>
                  <a:pt x="145" y="351"/>
                </a:lnTo>
                <a:lnTo>
                  <a:pt x="138" y="349"/>
                </a:lnTo>
                <a:lnTo>
                  <a:pt x="136" y="348"/>
                </a:lnTo>
                <a:lnTo>
                  <a:pt x="138" y="347"/>
                </a:lnTo>
                <a:lnTo>
                  <a:pt x="140" y="347"/>
                </a:lnTo>
                <a:lnTo>
                  <a:pt x="141" y="347"/>
                </a:lnTo>
                <a:lnTo>
                  <a:pt x="145" y="347"/>
                </a:lnTo>
                <a:lnTo>
                  <a:pt x="150" y="352"/>
                </a:lnTo>
                <a:lnTo>
                  <a:pt x="151" y="348"/>
                </a:lnTo>
                <a:lnTo>
                  <a:pt x="147" y="347"/>
                </a:lnTo>
                <a:lnTo>
                  <a:pt x="147" y="344"/>
                </a:lnTo>
                <a:lnTo>
                  <a:pt x="145" y="341"/>
                </a:lnTo>
                <a:lnTo>
                  <a:pt x="142" y="339"/>
                </a:lnTo>
                <a:lnTo>
                  <a:pt x="133" y="342"/>
                </a:lnTo>
                <a:lnTo>
                  <a:pt x="135" y="336"/>
                </a:lnTo>
                <a:lnTo>
                  <a:pt x="132" y="336"/>
                </a:lnTo>
                <a:lnTo>
                  <a:pt x="131" y="337"/>
                </a:lnTo>
                <a:lnTo>
                  <a:pt x="127" y="339"/>
                </a:lnTo>
                <a:lnTo>
                  <a:pt x="125" y="335"/>
                </a:lnTo>
                <a:lnTo>
                  <a:pt x="128" y="334"/>
                </a:lnTo>
                <a:lnTo>
                  <a:pt x="132" y="334"/>
                </a:lnTo>
                <a:lnTo>
                  <a:pt x="133" y="331"/>
                </a:lnTo>
                <a:lnTo>
                  <a:pt x="132" y="329"/>
                </a:lnTo>
                <a:lnTo>
                  <a:pt x="129" y="326"/>
                </a:lnTo>
                <a:lnTo>
                  <a:pt x="128" y="323"/>
                </a:lnTo>
                <a:lnTo>
                  <a:pt x="125" y="327"/>
                </a:lnTo>
                <a:lnTo>
                  <a:pt x="123" y="327"/>
                </a:lnTo>
                <a:lnTo>
                  <a:pt x="123" y="323"/>
                </a:lnTo>
                <a:lnTo>
                  <a:pt x="119" y="320"/>
                </a:lnTo>
                <a:lnTo>
                  <a:pt x="120" y="317"/>
                </a:lnTo>
                <a:lnTo>
                  <a:pt x="120" y="314"/>
                </a:lnTo>
                <a:lnTo>
                  <a:pt x="119" y="312"/>
                </a:lnTo>
                <a:lnTo>
                  <a:pt x="123" y="307"/>
                </a:lnTo>
                <a:lnTo>
                  <a:pt x="119" y="300"/>
                </a:lnTo>
                <a:lnTo>
                  <a:pt x="116" y="305"/>
                </a:lnTo>
                <a:lnTo>
                  <a:pt x="115" y="302"/>
                </a:lnTo>
                <a:lnTo>
                  <a:pt x="113" y="301"/>
                </a:lnTo>
                <a:lnTo>
                  <a:pt x="109" y="301"/>
                </a:lnTo>
                <a:lnTo>
                  <a:pt x="108" y="304"/>
                </a:lnTo>
                <a:lnTo>
                  <a:pt x="106" y="305"/>
                </a:lnTo>
                <a:lnTo>
                  <a:pt x="106" y="308"/>
                </a:lnTo>
                <a:lnTo>
                  <a:pt x="107" y="309"/>
                </a:lnTo>
                <a:lnTo>
                  <a:pt x="108" y="312"/>
                </a:lnTo>
                <a:lnTo>
                  <a:pt x="109" y="314"/>
                </a:lnTo>
                <a:lnTo>
                  <a:pt x="108" y="317"/>
                </a:lnTo>
                <a:lnTo>
                  <a:pt x="105" y="321"/>
                </a:lnTo>
                <a:lnTo>
                  <a:pt x="103" y="318"/>
                </a:lnTo>
                <a:lnTo>
                  <a:pt x="101" y="316"/>
                </a:lnTo>
                <a:lnTo>
                  <a:pt x="99" y="313"/>
                </a:lnTo>
                <a:lnTo>
                  <a:pt x="97" y="312"/>
                </a:lnTo>
                <a:lnTo>
                  <a:pt x="95" y="311"/>
                </a:lnTo>
                <a:lnTo>
                  <a:pt x="93" y="311"/>
                </a:lnTo>
                <a:lnTo>
                  <a:pt x="88" y="314"/>
                </a:lnTo>
                <a:lnTo>
                  <a:pt x="89" y="317"/>
                </a:lnTo>
                <a:lnTo>
                  <a:pt x="93" y="319"/>
                </a:lnTo>
                <a:lnTo>
                  <a:pt x="95" y="319"/>
                </a:lnTo>
                <a:lnTo>
                  <a:pt x="97" y="319"/>
                </a:lnTo>
                <a:lnTo>
                  <a:pt x="96" y="322"/>
                </a:lnTo>
                <a:lnTo>
                  <a:pt x="92" y="325"/>
                </a:lnTo>
                <a:lnTo>
                  <a:pt x="90" y="322"/>
                </a:lnTo>
                <a:lnTo>
                  <a:pt x="85" y="321"/>
                </a:lnTo>
                <a:lnTo>
                  <a:pt x="87" y="325"/>
                </a:lnTo>
                <a:lnTo>
                  <a:pt x="76" y="318"/>
                </a:lnTo>
                <a:lnTo>
                  <a:pt x="72" y="316"/>
                </a:lnTo>
                <a:lnTo>
                  <a:pt x="73" y="314"/>
                </a:lnTo>
                <a:lnTo>
                  <a:pt x="69" y="312"/>
                </a:lnTo>
                <a:lnTo>
                  <a:pt x="66" y="311"/>
                </a:lnTo>
                <a:lnTo>
                  <a:pt x="63" y="308"/>
                </a:lnTo>
                <a:lnTo>
                  <a:pt x="60" y="306"/>
                </a:lnTo>
                <a:lnTo>
                  <a:pt x="60" y="304"/>
                </a:lnTo>
                <a:lnTo>
                  <a:pt x="62" y="302"/>
                </a:lnTo>
                <a:lnTo>
                  <a:pt x="64" y="301"/>
                </a:lnTo>
                <a:lnTo>
                  <a:pt x="66" y="303"/>
                </a:lnTo>
                <a:lnTo>
                  <a:pt x="68" y="302"/>
                </a:lnTo>
                <a:lnTo>
                  <a:pt x="70" y="300"/>
                </a:lnTo>
                <a:lnTo>
                  <a:pt x="72" y="300"/>
                </a:lnTo>
                <a:lnTo>
                  <a:pt x="75" y="300"/>
                </a:lnTo>
                <a:lnTo>
                  <a:pt x="70" y="298"/>
                </a:lnTo>
                <a:lnTo>
                  <a:pt x="76" y="299"/>
                </a:lnTo>
                <a:lnTo>
                  <a:pt x="76" y="296"/>
                </a:lnTo>
                <a:lnTo>
                  <a:pt x="78" y="293"/>
                </a:lnTo>
                <a:lnTo>
                  <a:pt x="80" y="295"/>
                </a:lnTo>
                <a:lnTo>
                  <a:pt x="85" y="295"/>
                </a:lnTo>
                <a:lnTo>
                  <a:pt x="83" y="291"/>
                </a:lnTo>
                <a:lnTo>
                  <a:pt x="80" y="291"/>
                </a:lnTo>
                <a:lnTo>
                  <a:pt x="77" y="288"/>
                </a:lnTo>
                <a:lnTo>
                  <a:pt x="77" y="286"/>
                </a:lnTo>
                <a:lnTo>
                  <a:pt x="72" y="280"/>
                </a:lnTo>
                <a:lnTo>
                  <a:pt x="70" y="279"/>
                </a:lnTo>
                <a:lnTo>
                  <a:pt x="68" y="281"/>
                </a:lnTo>
                <a:lnTo>
                  <a:pt x="67" y="286"/>
                </a:lnTo>
                <a:lnTo>
                  <a:pt x="64" y="287"/>
                </a:lnTo>
                <a:lnTo>
                  <a:pt x="61" y="289"/>
                </a:lnTo>
                <a:lnTo>
                  <a:pt x="59" y="288"/>
                </a:lnTo>
                <a:lnTo>
                  <a:pt x="55" y="286"/>
                </a:lnTo>
                <a:lnTo>
                  <a:pt x="53" y="290"/>
                </a:lnTo>
                <a:lnTo>
                  <a:pt x="42" y="285"/>
                </a:lnTo>
                <a:lnTo>
                  <a:pt x="40" y="279"/>
                </a:lnTo>
                <a:lnTo>
                  <a:pt x="39" y="277"/>
                </a:lnTo>
                <a:lnTo>
                  <a:pt x="37" y="275"/>
                </a:lnTo>
                <a:lnTo>
                  <a:pt x="39" y="272"/>
                </a:lnTo>
                <a:lnTo>
                  <a:pt x="33" y="268"/>
                </a:lnTo>
                <a:lnTo>
                  <a:pt x="32" y="265"/>
                </a:lnTo>
                <a:lnTo>
                  <a:pt x="30" y="265"/>
                </a:lnTo>
                <a:lnTo>
                  <a:pt x="32" y="273"/>
                </a:lnTo>
                <a:lnTo>
                  <a:pt x="31" y="275"/>
                </a:lnTo>
                <a:lnTo>
                  <a:pt x="32" y="278"/>
                </a:lnTo>
                <a:lnTo>
                  <a:pt x="31" y="279"/>
                </a:lnTo>
                <a:lnTo>
                  <a:pt x="28" y="277"/>
                </a:lnTo>
                <a:lnTo>
                  <a:pt x="25" y="276"/>
                </a:lnTo>
                <a:lnTo>
                  <a:pt x="31" y="281"/>
                </a:lnTo>
                <a:lnTo>
                  <a:pt x="37" y="284"/>
                </a:lnTo>
                <a:lnTo>
                  <a:pt x="41" y="287"/>
                </a:lnTo>
                <a:lnTo>
                  <a:pt x="44" y="288"/>
                </a:lnTo>
                <a:lnTo>
                  <a:pt x="46" y="291"/>
                </a:lnTo>
                <a:lnTo>
                  <a:pt x="47" y="297"/>
                </a:lnTo>
                <a:lnTo>
                  <a:pt x="44" y="298"/>
                </a:lnTo>
                <a:lnTo>
                  <a:pt x="31" y="285"/>
                </a:lnTo>
                <a:lnTo>
                  <a:pt x="15" y="277"/>
                </a:lnTo>
                <a:lnTo>
                  <a:pt x="9" y="273"/>
                </a:lnTo>
                <a:lnTo>
                  <a:pt x="6" y="273"/>
                </a:lnTo>
                <a:lnTo>
                  <a:pt x="2" y="272"/>
                </a:lnTo>
                <a:lnTo>
                  <a:pt x="0" y="271"/>
                </a:lnTo>
                <a:lnTo>
                  <a:pt x="0" y="269"/>
                </a:lnTo>
                <a:lnTo>
                  <a:pt x="7" y="267"/>
                </a:lnTo>
                <a:lnTo>
                  <a:pt x="9" y="267"/>
                </a:lnTo>
                <a:lnTo>
                  <a:pt x="15" y="270"/>
                </a:lnTo>
                <a:lnTo>
                  <a:pt x="16" y="271"/>
                </a:lnTo>
                <a:lnTo>
                  <a:pt x="19" y="272"/>
                </a:lnTo>
                <a:lnTo>
                  <a:pt x="23" y="273"/>
                </a:lnTo>
                <a:lnTo>
                  <a:pt x="25" y="273"/>
                </a:lnTo>
                <a:lnTo>
                  <a:pt x="25" y="269"/>
                </a:lnTo>
                <a:lnTo>
                  <a:pt x="25" y="265"/>
                </a:lnTo>
                <a:lnTo>
                  <a:pt x="27" y="263"/>
                </a:lnTo>
                <a:lnTo>
                  <a:pt x="15" y="259"/>
                </a:lnTo>
                <a:lnTo>
                  <a:pt x="12" y="257"/>
                </a:lnTo>
                <a:lnTo>
                  <a:pt x="10" y="257"/>
                </a:lnTo>
                <a:lnTo>
                  <a:pt x="7" y="258"/>
                </a:lnTo>
                <a:lnTo>
                  <a:pt x="5" y="247"/>
                </a:lnTo>
                <a:lnTo>
                  <a:pt x="11" y="249"/>
                </a:lnTo>
                <a:lnTo>
                  <a:pt x="10" y="241"/>
                </a:lnTo>
                <a:lnTo>
                  <a:pt x="9" y="239"/>
                </a:lnTo>
                <a:lnTo>
                  <a:pt x="7" y="239"/>
                </a:lnTo>
                <a:lnTo>
                  <a:pt x="5" y="241"/>
                </a:lnTo>
                <a:lnTo>
                  <a:pt x="3" y="236"/>
                </a:lnTo>
                <a:lnTo>
                  <a:pt x="5" y="233"/>
                </a:lnTo>
                <a:lnTo>
                  <a:pt x="7" y="231"/>
                </a:lnTo>
                <a:lnTo>
                  <a:pt x="8" y="230"/>
                </a:lnTo>
                <a:lnTo>
                  <a:pt x="10" y="233"/>
                </a:lnTo>
                <a:lnTo>
                  <a:pt x="11" y="233"/>
                </a:lnTo>
                <a:lnTo>
                  <a:pt x="11" y="225"/>
                </a:lnTo>
                <a:lnTo>
                  <a:pt x="9" y="224"/>
                </a:lnTo>
                <a:lnTo>
                  <a:pt x="7" y="225"/>
                </a:lnTo>
                <a:lnTo>
                  <a:pt x="5" y="225"/>
                </a:lnTo>
                <a:lnTo>
                  <a:pt x="5" y="222"/>
                </a:lnTo>
                <a:lnTo>
                  <a:pt x="10" y="217"/>
                </a:lnTo>
                <a:lnTo>
                  <a:pt x="11" y="214"/>
                </a:lnTo>
                <a:lnTo>
                  <a:pt x="10" y="213"/>
                </a:lnTo>
                <a:lnTo>
                  <a:pt x="13" y="211"/>
                </a:lnTo>
                <a:lnTo>
                  <a:pt x="17" y="206"/>
                </a:lnTo>
                <a:lnTo>
                  <a:pt x="17" y="209"/>
                </a:lnTo>
                <a:lnTo>
                  <a:pt x="15" y="216"/>
                </a:lnTo>
                <a:lnTo>
                  <a:pt x="17" y="217"/>
                </a:lnTo>
                <a:lnTo>
                  <a:pt x="18" y="217"/>
                </a:lnTo>
                <a:lnTo>
                  <a:pt x="18" y="213"/>
                </a:lnTo>
                <a:lnTo>
                  <a:pt x="20" y="208"/>
                </a:lnTo>
                <a:lnTo>
                  <a:pt x="19" y="204"/>
                </a:lnTo>
                <a:lnTo>
                  <a:pt x="21" y="201"/>
                </a:lnTo>
                <a:lnTo>
                  <a:pt x="18" y="200"/>
                </a:lnTo>
                <a:lnTo>
                  <a:pt x="10" y="207"/>
                </a:lnTo>
                <a:lnTo>
                  <a:pt x="10" y="210"/>
                </a:lnTo>
                <a:lnTo>
                  <a:pt x="7" y="214"/>
                </a:lnTo>
                <a:lnTo>
                  <a:pt x="5" y="216"/>
                </a:lnTo>
                <a:lnTo>
                  <a:pt x="7" y="209"/>
                </a:lnTo>
                <a:lnTo>
                  <a:pt x="13" y="199"/>
                </a:lnTo>
                <a:lnTo>
                  <a:pt x="25" y="174"/>
                </a:lnTo>
                <a:lnTo>
                  <a:pt x="28" y="168"/>
                </a:lnTo>
                <a:lnTo>
                  <a:pt x="32" y="163"/>
                </a:lnTo>
                <a:lnTo>
                  <a:pt x="35" y="160"/>
                </a:lnTo>
                <a:lnTo>
                  <a:pt x="38" y="160"/>
                </a:lnTo>
                <a:lnTo>
                  <a:pt x="41" y="162"/>
                </a:lnTo>
                <a:lnTo>
                  <a:pt x="41" y="164"/>
                </a:lnTo>
                <a:lnTo>
                  <a:pt x="39" y="166"/>
                </a:lnTo>
                <a:lnTo>
                  <a:pt x="36" y="174"/>
                </a:lnTo>
                <a:lnTo>
                  <a:pt x="33" y="173"/>
                </a:lnTo>
                <a:lnTo>
                  <a:pt x="31" y="174"/>
                </a:lnTo>
                <a:lnTo>
                  <a:pt x="30" y="179"/>
                </a:lnTo>
                <a:lnTo>
                  <a:pt x="25" y="187"/>
                </a:lnTo>
                <a:lnTo>
                  <a:pt x="25" y="189"/>
                </a:lnTo>
                <a:lnTo>
                  <a:pt x="25" y="192"/>
                </a:lnTo>
                <a:lnTo>
                  <a:pt x="28" y="194"/>
                </a:lnTo>
                <a:lnTo>
                  <a:pt x="29" y="196"/>
                </a:lnTo>
                <a:lnTo>
                  <a:pt x="31" y="195"/>
                </a:lnTo>
                <a:lnTo>
                  <a:pt x="33" y="192"/>
                </a:lnTo>
                <a:lnTo>
                  <a:pt x="32" y="185"/>
                </a:lnTo>
                <a:lnTo>
                  <a:pt x="35" y="183"/>
                </a:lnTo>
                <a:lnTo>
                  <a:pt x="38" y="186"/>
                </a:lnTo>
                <a:lnTo>
                  <a:pt x="40" y="185"/>
                </a:lnTo>
                <a:lnTo>
                  <a:pt x="40" y="182"/>
                </a:lnTo>
                <a:lnTo>
                  <a:pt x="38" y="181"/>
                </a:lnTo>
                <a:lnTo>
                  <a:pt x="36" y="179"/>
                </a:lnTo>
                <a:lnTo>
                  <a:pt x="38" y="177"/>
                </a:lnTo>
                <a:lnTo>
                  <a:pt x="39" y="174"/>
                </a:lnTo>
                <a:lnTo>
                  <a:pt x="41" y="177"/>
                </a:lnTo>
                <a:lnTo>
                  <a:pt x="45" y="171"/>
                </a:lnTo>
                <a:lnTo>
                  <a:pt x="47" y="164"/>
                </a:lnTo>
                <a:lnTo>
                  <a:pt x="47" y="160"/>
                </a:lnTo>
                <a:lnTo>
                  <a:pt x="47" y="151"/>
                </a:lnTo>
                <a:lnTo>
                  <a:pt x="51" y="152"/>
                </a:lnTo>
                <a:lnTo>
                  <a:pt x="53" y="154"/>
                </a:lnTo>
                <a:lnTo>
                  <a:pt x="57" y="159"/>
                </a:lnTo>
                <a:lnTo>
                  <a:pt x="60" y="163"/>
                </a:lnTo>
                <a:lnTo>
                  <a:pt x="58" y="165"/>
                </a:lnTo>
                <a:lnTo>
                  <a:pt x="58" y="169"/>
                </a:lnTo>
                <a:lnTo>
                  <a:pt x="59" y="170"/>
                </a:lnTo>
                <a:lnTo>
                  <a:pt x="60" y="173"/>
                </a:lnTo>
                <a:lnTo>
                  <a:pt x="61" y="176"/>
                </a:lnTo>
                <a:lnTo>
                  <a:pt x="63" y="177"/>
                </a:lnTo>
                <a:lnTo>
                  <a:pt x="65" y="178"/>
                </a:lnTo>
                <a:lnTo>
                  <a:pt x="64" y="182"/>
                </a:lnTo>
                <a:lnTo>
                  <a:pt x="68" y="183"/>
                </a:lnTo>
                <a:lnTo>
                  <a:pt x="66" y="185"/>
                </a:lnTo>
                <a:lnTo>
                  <a:pt x="69" y="187"/>
                </a:lnTo>
                <a:lnTo>
                  <a:pt x="71" y="183"/>
                </a:lnTo>
                <a:lnTo>
                  <a:pt x="72" y="179"/>
                </a:lnTo>
                <a:lnTo>
                  <a:pt x="68" y="171"/>
                </a:lnTo>
                <a:lnTo>
                  <a:pt x="66" y="162"/>
                </a:lnTo>
                <a:lnTo>
                  <a:pt x="68" y="160"/>
                </a:lnTo>
                <a:lnTo>
                  <a:pt x="70" y="160"/>
                </a:lnTo>
                <a:lnTo>
                  <a:pt x="73" y="159"/>
                </a:lnTo>
                <a:lnTo>
                  <a:pt x="73" y="156"/>
                </a:lnTo>
                <a:lnTo>
                  <a:pt x="71" y="155"/>
                </a:lnTo>
                <a:lnTo>
                  <a:pt x="69" y="154"/>
                </a:lnTo>
                <a:lnTo>
                  <a:pt x="64" y="157"/>
                </a:lnTo>
                <a:lnTo>
                  <a:pt x="62" y="155"/>
                </a:lnTo>
                <a:lnTo>
                  <a:pt x="71" y="139"/>
                </a:lnTo>
                <a:lnTo>
                  <a:pt x="95" y="126"/>
                </a:lnTo>
                <a:lnTo>
                  <a:pt x="103" y="119"/>
                </a:lnTo>
                <a:lnTo>
                  <a:pt x="133" y="99"/>
                </a:lnTo>
                <a:lnTo>
                  <a:pt x="141" y="91"/>
                </a:lnTo>
                <a:lnTo>
                  <a:pt x="149" y="85"/>
                </a:lnTo>
                <a:lnTo>
                  <a:pt x="156" y="79"/>
                </a:lnTo>
                <a:lnTo>
                  <a:pt x="157" y="78"/>
                </a:lnTo>
                <a:lnTo>
                  <a:pt x="164" y="70"/>
                </a:lnTo>
                <a:lnTo>
                  <a:pt x="173" y="61"/>
                </a:lnTo>
                <a:lnTo>
                  <a:pt x="188" y="40"/>
                </a:lnTo>
                <a:lnTo>
                  <a:pt x="193" y="26"/>
                </a:lnTo>
                <a:lnTo>
                  <a:pt x="195" y="13"/>
                </a:lnTo>
                <a:lnTo>
                  <a:pt x="194" y="10"/>
                </a:lnTo>
                <a:lnTo>
                  <a:pt x="212" y="1"/>
                </a:lnTo>
                <a:lnTo>
                  <a:pt x="215" y="1"/>
                </a:lnTo>
                <a:lnTo>
                  <a:pt x="216" y="0"/>
                </a:lnTo>
                <a:lnTo>
                  <a:pt x="219" y="0"/>
                </a:lnTo>
                <a:lnTo>
                  <a:pt x="223" y="3"/>
                </a:lnTo>
                <a:lnTo>
                  <a:pt x="228" y="5"/>
                </a:lnTo>
                <a:lnTo>
                  <a:pt x="233" y="4"/>
                </a:lnTo>
                <a:lnTo>
                  <a:pt x="238" y="2"/>
                </a:lnTo>
                <a:lnTo>
                  <a:pt x="242" y="3"/>
                </a:lnTo>
                <a:lnTo>
                  <a:pt x="243" y="5"/>
                </a:lnTo>
                <a:lnTo>
                  <a:pt x="247" y="7"/>
                </a:lnTo>
                <a:lnTo>
                  <a:pt x="251" y="11"/>
                </a:lnTo>
                <a:lnTo>
                  <a:pt x="253" y="12"/>
                </a:lnTo>
                <a:lnTo>
                  <a:pt x="256" y="12"/>
                </a:lnTo>
                <a:lnTo>
                  <a:pt x="264" y="19"/>
                </a:lnTo>
                <a:lnTo>
                  <a:pt x="267" y="20"/>
                </a:lnTo>
                <a:lnTo>
                  <a:pt x="269" y="21"/>
                </a:lnTo>
                <a:lnTo>
                  <a:pt x="275" y="33"/>
                </a:lnTo>
                <a:lnTo>
                  <a:pt x="276" y="46"/>
                </a:lnTo>
                <a:lnTo>
                  <a:pt x="281" y="55"/>
                </a:lnTo>
                <a:lnTo>
                  <a:pt x="283" y="71"/>
                </a:lnTo>
                <a:lnTo>
                  <a:pt x="292" y="88"/>
                </a:lnTo>
                <a:lnTo>
                  <a:pt x="301" y="125"/>
                </a:lnTo>
                <a:lnTo>
                  <a:pt x="301" y="143"/>
                </a:lnTo>
                <a:lnTo>
                  <a:pt x="307" y="167"/>
                </a:lnTo>
                <a:lnTo>
                  <a:pt x="311" y="175"/>
                </a:lnTo>
                <a:lnTo>
                  <a:pt x="316" y="179"/>
                </a:lnTo>
                <a:lnTo>
                  <a:pt x="322" y="182"/>
                </a:lnTo>
                <a:lnTo>
                  <a:pt x="328" y="180"/>
                </a:lnTo>
                <a:lnTo>
                  <a:pt x="354" y="185"/>
                </a:lnTo>
                <a:lnTo>
                  <a:pt x="371" y="185"/>
                </a:lnTo>
                <a:lnTo>
                  <a:pt x="379" y="190"/>
                </a:lnTo>
                <a:lnTo>
                  <a:pt x="382" y="210"/>
                </a:lnTo>
                <a:lnTo>
                  <a:pt x="383" y="214"/>
                </a:lnTo>
                <a:lnTo>
                  <a:pt x="391" y="230"/>
                </a:lnTo>
                <a:lnTo>
                  <a:pt x="397" y="231"/>
                </a:lnTo>
                <a:lnTo>
                  <a:pt x="400" y="235"/>
                </a:lnTo>
                <a:lnTo>
                  <a:pt x="415" y="251"/>
                </a:lnTo>
                <a:lnTo>
                  <a:pt x="421" y="263"/>
                </a:lnTo>
                <a:lnTo>
                  <a:pt x="422" y="277"/>
                </a:lnTo>
                <a:lnTo>
                  <a:pt x="420" y="284"/>
                </a:lnTo>
                <a:lnTo>
                  <a:pt x="421" y="299"/>
                </a:lnTo>
                <a:lnTo>
                  <a:pt x="419" y="319"/>
                </a:lnTo>
                <a:lnTo>
                  <a:pt x="416" y="333"/>
                </a:lnTo>
                <a:lnTo>
                  <a:pt x="415" y="350"/>
                </a:lnTo>
                <a:lnTo>
                  <a:pt x="415" y="362"/>
                </a:lnTo>
                <a:lnTo>
                  <a:pt x="418" y="380"/>
                </a:lnTo>
                <a:lnTo>
                  <a:pt x="421" y="392"/>
                </a:lnTo>
                <a:lnTo>
                  <a:pt x="429" y="409"/>
                </a:lnTo>
                <a:lnTo>
                  <a:pt x="434" y="427"/>
                </a:lnTo>
                <a:lnTo>
                  <a:pt x="440" y="434"/>
                </a:lnTo>
                <a:lnTo>
                  <a:pt x="446" y="437"/>
                </a:lnTo>
                <a:lnTo>
                  <a:pt x="450" y="437"/>
                </a:lnTo>
                <a:lnTo>
                  <a:pt x="457" y="439"/>
                </a:lnTo>
                <a:lnTo>
                  <a:pt x="463" y="454"/>
                </a:lnTo>
                <a:lnTo>
                  <a:pt x="473" y="460"/>
                </a:lnTo>
                <a:lnTo>
                  <a:pt x="478" y="472"/>
                </a:lnTo>
                <a:lnTo>
                  <a:pt x="487" y="484"/>
                </a:lnTo>
                <a:lnTo>
                  <a:pt x="494" y="499"/>
                </a:lnTo>
                <a:lnTo>
                  <a:pt x="497" y="509"/>
                </a:lnTo>
                <a:lnTo>
                  <a:pt x="502" y="521"/>
                </a:lnTo>
                <a:lnTo>
                  <a:pt x="511" y="537"/>
                </a:lnTo>
                <a:lnTo>
                  <a:pt x="519" y="541"/>
                </a:lnTo>
                <a:lnTo>
                  <a:pt x="529" y="540"/>
                </a:lnTo>
                <a:lnTo>
                  <a:pt x="538" y="535"/>
                </a:lnTo>
                <a:lnTo>
                  <a:pt x="544" y="535"/>
                </a:lnTo>
                <a:lnTo>
                  <a:pt x="563" y="527"/>
                </a:lnTo>
                <a:lnTo>
                  <a:pt x="568" y="529"/>
                </a:lnTo>
                <a:lnTo>
                  <a:pt x="570" y="533"/>
                </a:lnTo>
                <a:lnTo>
                  <a:pt x="575" y="535"/>
                </a:lnTo>
                <a:lnTo>
                  <a:pt x="578" y="537"/>
                </a:lnTo>
                <a:lnTo>
                  <a:pt x="591" y="555"/>
                </a:lnTo>
                <a:lnTo>
                  <a:pt x="596" y="560"/>
                </a:lnTo>
                <a:lnTo>
                  <a:pt x="600" y="570"/>
                </a:lnTo>
                <a:lnTo>
                  <a:pt x="609" y="589"/>
                </a:lnTo>
                <a:lnTo>
                  <a:pt x="611" y="595"/>
                </a:lnTo>
                <a:lnTo>
                  <a:pt x="611" y="604"/>
                </a:lnTo>
                <a:lnTo>
                  <a:pt x="614" y="612"/>
                </a:lnTo>
                <a:lnTo>
                  <a:pt x="615" y="618"/>
                </a:lnTo>
                <a:lnTo>
                  <a:pt x="613" y="625"/>
                </a:lnTo>
                <a:lnTo>
                  <a:pt x="613" y="630"/>
                </a:lnTo>
                <a:lnTo>
                  <a:pt x="615" y="634"/>
                </a:lnTo>
                <a:lnTo>
                  <a:pt x="620" y="656"/>
                </a:lnTo>
                <a:lnTo>
                  <a:pt x="622" y="660"/>
                </a:lnTo>
                <a:lnTo>
                  <a:pt x="623" y="661"/>
                </a:lnTo>
                <a:lnTo>
                  <a:pt x="624" y="663"/>
                </a:lnTo>
                <a:lnTo>
                  <a:pt x="627" y="669"/>
                </a:lnTo>
                <a:lnTo>
                  <a:pt x="633" y="677"/>
                </a:lnTo>
                <a:lnTo>
                  <a:pt x="635" y="689"/>
                </a:lnTo>
                <a:lnTo>
                  <a:pt x="636" y="691"/>
                </a:lnTo>
                <a:lnTo>
                  <a:pt x="635" y="697"/>
                </a:lnTo>
                <a:lnTo>
                  <a:pt x="641" y="710"/>
                </a:lnTo>
                <a:lnTo>
                  <a:pt x="644" y="715"/>
                </a:lnTo>
                <a:lnTo>
                  <a:pt x="649" y="720"/>
                </a:lnTo>
                <a:lnTo>
                  <a:pt x="663" y="743"/>
                </a:lnTo>
                <a:lnTo>
                  <a:pt x="666" y="752"/>
                </a:lnTo>
                <a:lnTo>
                  <a:pt x="675" y="763"/>
                </a:lnTo>
                <a:lnTo>
                  <a:pt x="685" y="767"/>
                </a:lnTo>
                <a:lnTo>
                  <a:pt x="698" y="767"/>
                </a:lnTo>
                <a:lnTo>
                  <a:pt x="702" y="774"/>
                </a:lnTo>
                <a:lnTo>
                  <a:pt x="704" y="784"/>
                </a:lnTo>
                <a:lnTo>
                  <a:pt x="701" y="791"/>
                </a:lnTo>
                <a:lnTo>
                  <a:pt x="695" y="795"/>
                </a:lnTo>
                <a:lnTo>
                  <a:pt x="692" y="800"/>
                </a:lnTo>
                <a:lnTo>
                  <a:pt x="695" y="809"/>
                </a:lnTo>
                <a:lnTo>
                  <a:pt x="694" y="816"/>
                </a:lnTo>
                <a:lnTo>
                  <a:pt x="691" y="826"/>
                </a:lnTo>
                <a:lnTo>
                  <a:pt x="685" y="832"/>
                </a:lnTo>
                <a:lnTo>
                  <a:pt x="684" y="836"/>
                </a:lnTo>
                <a:lnTo>
                  <a:pt x="681" y="839"/>
                </a:lnTo>
                <a:lnTo>
                  <a:pt x="680" y="846"/>
                </a:lnTo>
                <a:lnTo>
                  <a:pt x="677" y="851"/>
                </a:lnTo>
                <a:lnTo>
                  <a:pt x="677" y="855"/>
                </a:lnTo>
                <a:lnTo>
                  <a:pt x="679" y="867"/>
                </a:lnTo>
                <a:lnTo>
                  <a:pt x="685" y="886"/>
                </a:lnTo>
                <a:lnTo>
                  <a:pt x="688" y="890"/>
                </a:lnTo>
                <a:lnTo>
                  <a:pt x="691" y="895"/>
                </a:lnTo>
                <a:lnTo>
                  <a:pt x="691" y="900"/>
                </a:lnTo>
                <a:lnTo>
                  <a:pt x="689" y="902"/>
                </a:lnTo>
                <a:lnTo>
                  <a:pt x="657" y="905"/>
                </a:lnTo>
                <a:lnTo>
                  <a:pt x="652" y="890"/>
                </a:lnTo>
                <a:lnTo>
                  <a:pt x="645" y="875"/>
                </a:lnTo>
                <a:lnTo>
                  <a:pt x="641" y="869"/>
                </a:lnTo>
                <a:lnTo>
                  <a:pt x="634" y="864"/>
                </a:lnTo>
                <a:lnTo>
                  <a:pt x="625" y="853"/>
                </a:lnTo>
                <a:lnTo>
                  <a:pt x="622" y="849"/>
                </a:lnTo>
                <a:lnTo>
                  <a:pt x="622" y="841"/>
                </a:lnTo>
                <a:lnTo>
                  <a:pt x="619" y="839"/>
                </a:lnTo>
                <a:lnTo>
                  <a:pt x="617" y="835"/>
                </a:lnTo>
                <a:lnTo>
                  <a:pt x="618" y="832"/>
                </a:lnTo>
                <a:lnTo>
                  <a:pt x="621" y="831"/>
                </a:lnTo>
                <a:lnTo>
                  <a:pt x="622" y="829"/>
                </a:lnTo>
                <a:lnTo>
                  <a:pt x="621" y="827"/>
                </a:lnTo>
                <a:lnTo>
                  <a:pt x="619" y="827"/>
                </a:lnTo>
                <a:lnTo>
                  <a:pt x="614" y="832"/>
                </a:lnTo>
                <a:lnTo>
                  <a:pt x="613" y="832"/>
                </a:lnTo>
                <a:lnTo>
                  <a:pt x="618" y="843"/>
                </a:lnTo>
                <a:lnTo>
                  <a:pt x="617" y="847"/>
                </a:lnTo>
                <a:lnTo>
                  <a:pt x="622" y="857"/>
                </a:lnTo>
                <a:lnTo>
                  <a:pt x="624" y="863"/>
                </a:lnTo>
                <a:lnTo>
                  <a:pt x="631" y="869"/>
                </a:lnTo>
                <a:lnTo>
                  <a:pt x="632" y="872"/>
                </a:lnTo>
                <a:lnTo>
                  <a:pt x="631" y="874"/>
                </a:lnTo>
                <a:lnTo>
                  <a:pt x="630" y="875"/>
                </a:lnTo>
                <a:lnTo>
                  <a:pt x="638" y="886"/>
                </a:lnTo>
                <a:lnTo>
                  <a:pt x="640" y="887"/>
                </a:lnTo>
                <a:lnTo>
                  <a:pt x="644" y="893"/>
                </a:lnTo>
                <a:lnTo>
                  <a:pt x="643" y="896"/>
                </a:lnTo>
                <a:lnTo>
                  <a:pt x="641" y="894"/>
                </a:lnTo>
                <a:lnTo>
                  <a:pt x="639" y="893"/>
                </a:lnTo>
                <a:lnTo>
                  <a:pt x="636" y="889"/>
                </a:lnTo>
                <a:lnTo>
                  <a:pt x="625" y="878"/>
                </a:lnTo>
                <a:lnTo>
                  <a:pt x="623" y="877"/>
                </a:lnTo>
                <a:lnTo>
                  <a:pt x="619" y="876"/>
                </a:lnTo>
                <a:lnTo>
                  <a:pt x="618" y="875"/>
                </a:lnTo>
                <a:lnTo>
                  <a:pt x="615" y="866"/>
                </a:lnTo>
                <a:lnTo>
                  <a:pt x="614" y="860"/>
                </a:lnTo>
                <a:lnTo>
                  <a:pt x="600" y="843"/>
                </a:lnTo>
                <a:lnTo>
                  <a:pt x="599" y="841"/>
                </a:lnTo>
                <a:lnTo>
                  <a:pt x="596" y="839"/>
                </a:lnTo>
                <a:lnTo>
                  <a:pt x="592" y="832"/>
                </a:lnTo>
                <a:lnTo>
                  <a:pt x="595" y="832"/>
                </a:lnTo>
                <a:lnTo>
                  <a:pt x="597" y="832"/>
                </a:lnTo>
                <a:lnTo>
                  <a:pt x="599" y="835"/>
                </a:lnTo>
                <a:lnTo>
                  <a:pt x="600" y="838"/>
                </a:lnTo>
                <a:lnTo>
                  <a:pt x="600" y="829"/>
                </a:lnTo>
                <a:lnTo>
                  <a:pt x="596" y="826"/>
                </a:lnTo>
                <a:lnTo>
                  <a:pt x="594" y="827"/>
                </a:lnTo>
                <a:lnTo>
                  <a:pt x="592" y="827"/>
                </a:lnTo>
                <a:lnTo>
                  <a:pt x="592" y="831"/>
                </a:lnTo>
                <a:lnTo>
                  <a:pt x="589" y="830"/>
                </a:lnTo>
                <a:lnTo>
                  <a:pt x="585" y="828"/>
                </a:lnTo>
                <a:lnTo>
                  <a:pt x="579" y="823"/>
                </a:lnTo>
                <a:lnTo>
                  <a:pt x="568" y="816"/>
                </a:lnTo>
                <a:lnTo>
                  <a:pt x="564" y="816"/>
                </a:lnTo>
                <a:lnTo>
                  <a:pt x="558" y="812"/>
                </a:lnTo>
                <a:lnTo>
                  <a:pt x="544" y="795"/>
                </a:lnTo>
                <a:lnTo>
                  <a:pt x="542" y="794"/>
                </a:lnTo>
                <a:lnTo>
                  <a:pt x="541" y="792"/>
                </a:lnTo>
                <a:lnTo>
                  <a:pt x="538" y="782"/>
                </a:lnTo>
                <a:lnTo>
                  <a:pt x="522" y="762"/>
                </a:lnTo>
                <a:lnTo>
                  <a:pt x="511" y="750"/>
                </a:lnTo>
                <a:lnTo>
                  <a:pt x="502" y="739"/>
                </a:lnTo>
                <a:lnTo>
                  <a:pt x="498" y="736"/>
                </a:lnTo>
                <a:lnTo>
                  <a:pt x="490" y="734"/>
                </a:lnTo>
                <a:lnTo>
                  <a:pt x="487" y="732"/>
                </a:lnTo>
                <a:lnTo>
                  <a:pt x="488" y="730"/>
                </a:lnTo>
                <a:lnTo>
                  <a:pt x="490" y="728"/>
                </a:lnTo>
                <a:lnTo>
                  <a:pt x="494" y="731"/>
                </a:lnTo>
                <a:lnTo>
                  <a:pt x="498" y="731"/>
                </a:lnTo>
                <a:lnTo>
                  <a:pt x="502" y="733"/>
                </a:lnTo>
                <a:lnTo>
                  <a:pt x="496" y="727"/>
                </a:lnTo>
                <a:lnTo>
                  <a:pt x="489" y="725"/>
                </a:lnTo>
                <a:lnTo>
                  <a:pt x="486" y="725"/>
                </a:lnTo>
                <a:lnTo>
                  <a:pt x="484" y="722"/>
                </a:lnTo>
                <a:lnTo>
                  <a:pt x="471" y="710"/>
                </a:lnTo>
                <a:lnTo>
                  <a:pt x="469" y="705"/>
                </a:lnTo>
                <a:lnTo>
                  <a:pt x="469" y="702"/>
                </a:lnTo>
                <a:lnTo>
                  <a:pt x="470" y="700"/>
                </a:lnTo>
                <a:lnTo>
                  <a:pt x="470" y="695"/>
                </a:lnTo>
                <a:lnTo>
                  <a:pt x="465" y="689"/>
                </a:lnTo>
                <a:lnTo>
                  <a:pt x="457" y="677"/>
                </a:lnTo>
                <a:lnTo>
                  <a:pt x="451" y="674"/>
                </a:lnTo>
                <a:lnTo>
                  <a:pt x="452" y="671"/>
                </a:lnTo>
                <a:lnTo>
                  <a:pt x="446" y="661"/>
                </a:lnTo>
                <a:lnTo>
                  <a:pt x="440" y="655"/>
                </a:lnTo>
                <a:lnTo>
                  <a:pt x="435" y="649"/>
                </a:lnTo>
                <a:lnTo>
                  <a:pt x="433" y="639"/>
                </a:lnTo>
                <a:lnTo>
                  <a:pt x="431" y="635"/>
                </a:lnTo>
                <a:lnTo>
                  <a:pt x="427" y="634"/>
                </a:lnTo>
                <a:lnTo>
                  <a:pt x="408" y="622"/>
                </a:lnTo>
                <a:lnTo>
                  <a:pt x="403" y="617"/>
                </a:lnTo>
                <a:lnTo>
                  <a:pt x="390" y="607"/>
                </a:lnTo>
                <a:lnTo>
                  <a:pt x="383" y="604"/>
                </a:lnTo>
                <a:lnTo>
                  <a:pt x="378" y="599"/>
                </a:lnTo>
                <a:lnTo>
                  <a:pt x="373" y="593"/>
                </a:lnTo>
                <a:lnTo>
                  <a:pt x="368" y="592"/>
                </a:lnTo>
                <a:lnTo>
                  <a:pt x="362" y="588"/>
                </a:lnTo>
                <a:lnTo>
                  <a:pt x="355" y="579"/>
                </a:lnTo>
                <a:lnTo>
                  <a:pt x="351" y="575"/>
                </a:lnTo>
                <a:lnTo>
                  <a:pt x="345" y="572"/>
                </a:lnTo>
                <a:lnTo>
                  <a:pt x="345" y="568"/>
                </a:lnTo>
                <a:lnTo>
                  <a:pt x="355" y="574"/>
                </a:lnTo>
                <a:lnTo>
                  <a:pt x="373" y="592"/>
                </a:lnTo>
                <a:lnTo>
                  <a:pt x="382" y="596"/>
                </a:lnTo>
                <a:lnTo>
                  <a:pt x="390" y="604"/>
                </a:lnTo>
                <a:lnTo>
                  <a:pt x="396" y="607"/>
                </a:lnTo>
                <a:lnTo>
                  <a:pt x="400" y="610"/>
                </a:lnTo>
                <a:lnTo>
                  <a:pt x="403" y="612"/>
                </a:lnTo>
                <a:lnTo>
                  <a:pt x="409" y="614"/>
                </a:lnTo>
                <a:lnTo>
                  <a:pt x="408" y="611"/>
                </a:lnTo>
                <a:lnTo>
                  <a:pt x="400" y="606"/>
                </a:lnTo>
                <a:lnTo>
                  <a:pt x="397" y="605"/>
                </a:lnTo>
                <a:lnTo>
                  <a:pt x="389" y="599"/>
                </a:lnTo>
                <a:lnTo>
                  <a:pt x="386" y="597"/>
                </a:lnTo>
                <a:lnTo>
                  <a:pt x="383" y="593"/>
                </a:lnTo>
                <a:lnTo>
                  <a:pt x="393" y="598"/>
                </a:lnTo>
                <a:lnTo>
                  <a:pt x="396" y="600"/>
                </a:lnTo>
                <a:lnTo>
                  <a:pt x="400" y="604"/>
                </a:lnTo>
                <a:lnTo>
                  <a:pt x="407" y="608"/>
                </a:lnTo>
                <a:lnTo>
                  <a:pt x="411" y="609"/>
                </a:lnTo>
                <a:lnTo>
                  <a:pt x="411" y="607"/>
                </a:lnTo>
                <a:lnTo>
                  <a:pt x="400" y="597"/>
                </a:lnTo>
                <a:lnTo>
                  <a:pt x="391" y="593"/>
                </a:lnTo>
                <a:lnTo>
                  <a:pt x="389" y="590"/>
                </a:lnTo>
                <a:lnTo>
                  <a:pt x="386" y="589"/>
                </a:lnTo>
                <a:lnTo>
                  <a:pt x="385" y="586"/>
                </a:lnTo>
                <a:lnTo>
                  <a:pt x="386" y="584"/>
                </a:lnTo>
                <a:lnTo>
                  <a:pt x="389" y="583"/>
                </a:lnTo>
                <a:lnTo>
                  <a:pt x="390" y="581"/>
                </a:lnTo>
                <a:lnTo>
                  <a:pt x="391" y="579"/>
                </a:lnTo>
                <a:lnTo>
                  <a:pt x="386" y="577"/>
                </a:lnTo>
                <a:lnTo>
                  <a:pt x="382" y="577"/>
                </a:lnTo>
                <a:lnTo>
                  <a:pt x="379" y="575"/>
                </a:lnTo>
                <a:lnTo>
                  <a:pt x="377" y="575"/>
                </a:lnTo>
                <a:lnTo>
                  <a:pt x="377" y="582"/>
                </a:lnTo>
                <a:lnTo>
                  <a:pt x="375" y="586"/>
                </a:lnTo>
                <a:lnTo>
                  <a:pt x="359" y="573"/>
                </a:lnTo>
                <a:lnTo>
                  <a:pt x="342" y="561"/>
                </a:lnTo>
                <a:lnTo>
                  <a:pt x="340" y="559"/>
                </a:lnTo>
                <a:lnTo>
                  <a:pt x="337" y="557"/>
                </a:lnTo>
                <a:lnTo>
                  <a:pt x="339" y="564"/>
                </a:lnTo>
                <a:lnTo>
                  <a:pt x="323" y="551"/>
                </a:lnTo>
                <a:lnTo>
                  <a:pt x="316" y="542"/>
                </a:lnTo>
                <a:lnTo>
                  <a:pt x="289" y="520"/>
                </a:lnTo>
                <a:lnTo>
                  <a:pt x="286" y="517"/>
                </a:lnTo>
                <a:lnTo>
                  <a:pt x="286" y="513"/>
                </a:lnTo>
                <a:lnTo>
                  <a:pt x="289" y="512"/>
                </a:lnTo>
                <a:lnTo>
                  <a:pt x="291" y="518"/>
                </a:lnTo>
                <a:lnTo>
                  <a:pt x="295" y="519"/>
                </a:lnTo>
                <a:lnTo>
                  <a:pt x="298" y="521"/>
                </a:lnTo>
                <a:lnTo>
                  <a:pt x="299" y="520"/>
                </a:lnTo>
                <a:lnTo>
                  <a:pt x="303" y="523"/>
                </a:lnTo>
                <a:lnTo>
                  <a:pt x="308" y="525"/>
                </a:lnTo>
                <a:lnTo>
                  <a:pt x="315" y="529"/>
                </a:lnTo>
                <a:lnTo>
                  <a:pt x="320" y="534"/>
                </a:lnTo>
                <a:lnTo>
                  <a:pt x="323" y="535"/>
                </a:lnTo>
                <a:lnTo>
                  <a:pt x="324" y="535"/>
                </a:lnTo>
                <a:lnTo>
                  <a:pt x="323" y="532"/>
                </a:lnTo>
                <a:lnTo>
                  <a:pt x="319" y="529"/>
                </a:lnTo>
                <a:lnTo>
                  <a:pt x="317" y="527"/>
                </a:lnTo>
                <a:lnTo>
                  <a:pt x="319" y="526"/>
                </a:lnTo>
                <a:lnTo>
                  <a:pt x="324" y="528"/>
                </a:lnTo>
                <a:lnTo>
                  <a:pt x="326" y="526"/>
                </a:lnTo>
                <a:lnTo>
                  <a:pt x="333" y="527"/>
                </a:lnTo>
                <a:lnTo>
                  <a:pt x="333" y="525"/>
                </a:lnTo>
                <a:lnTo>
                  <a:pt x="334" y="522"/>
                </a:lnTo>
                <a:lnTo>
                  <a:pt x="332" y="509"/>
                </a:lnTo>
                <a:lnTo>
                  <a:pt x="324" y="501"/>
                </a:lnTo>
                <a:lnTo>
                  <a:pt x="320" y="498"/>
                </a:lnTo>
                <a:lnTo>
                  <a:pt x="315" y="497"/>
                </a:lnTo>
                <a:lnTo>
                  <a:pt x="311" y="497"/>
                </a:lnTo>
                <a:lnTo>
                  <a:pt x="311" y="499"/>
                </a:lnTo>
                <a:lnTo>
                  <a:pt x="311" y="502"/>
                </a:lnTo>
                <a:lnTo>
                  <a:pt x="315" y="507"/>
                </a:lnTo>
                <a:lnTo>
                  <a:pt x="314" y="509"/>
                </a:lnTo>
                <a:lnTo>
                  <a:pt x="309" y="511"/>
                </a:lnTo>
                <a:lnTo>
                  <a:pt x="298" y="507"/>
                </a:lnTo>
                <a:lnTo>
                  <a:pt x="294" y="507"/>
                </a:lnTo>
                <a:lnTo>
                  <a:pt x="291" y="508"/>
                </a:lnTo>
                <a:lnTo>
                  <a:pt x="289" y="507"/>
                </a:lnTo>
                <a:lnTo>
                  <a:pt x="283" y="506"/>
                </a:lnTo>
                <a:lnTo>
                  <a:pt x="283" y="502"/>
                </a:lnTo>
                <a:lnTo>
                  <a:pt x="278" y="497"/>
                </a:lnTo>
                <a:lnTo>
                  <a:pt x="275" y="496"/>
                </a:lnTo>
                <a:lnTo>
                  <a:pt x="255" y="483"/>
                </a:lnTo>
                <a:lnTo>
                  <a:pt x="254" y="486"/>
                </a:lnTo>
                <a:lnTo>
                  <a:pt x="261" y="493"/>
                </a:lnTo>
                <a:lnTo>
                  <a:pt x="268" y="495"/>
                </a:lnTo>
                <a:lnTo>
                  <a:pt x="272" y="501"/>
                </a:lnTo>
                <a:lnTo>
                  <a:pt x="281" y="507"/>
                </a:lnTo>
                <a:lnTo>
                  <a:pt x="285" y="508"/>
                </a:lnTo>
                <a:lnTo>
                  <a:pt x="283" y="512"/>
                </a:lnTo>
                <a:lnTo>
                  <a:pt x="257" y="497"/>
                </a:lnTo>
                <a:lnTo>
                  <a:pt x="253" y="493"/>
                </a:lnTo>
                <a:lnTo>
                  <a:pt x="248" y="489"/>
                </a:lnTo>
                <a:lnTo>
                  <a:pt x="241" y="480"/>
                </a:lnTo>
                <a:lnTo>
                  <a:pt x="241" y="476"/>
                </a:lnTo>
                <a:lnTo>
                  <a:pt x="241" y="473"/>
                </a:lnTo>
                <a:lnTo>
                  <a:pt x="237" y="471"/>
                </a:lnTo>
                <a:lnTo>
                  <a:pt x="235" y="468"/>
                </a:lnTo>
                <a:lnTo>
                  <a:pt x="235" y="465"/>
                </a:lnTo>
                <a:lnTo>
                  <a:pt x="245" y="468"/>
                </a:lnTo>
                <a:lnTo>
                  <a:pt x="247" y="467"/>
                </a:lnTo>
                <a:lnTo>
                  <a:pt x="248" y="464"/>
                </a:lnTo>
                <a:lnTo>
                  <a:pt x="251" y="462"/>
                </a:lnTo>
                <a:lnTo>
                  <a:pt x="249" y="460"/>
                </a:lnTo>
                <a:lnTo>
                  <a:pt x="251" y="457"/>
                </a:lnTo>
                <a:lnTo>
                  <a:pt x="251" y="452"/>
                </a:lnTo>
                <a:lnTo>
                  <a:pt x="253" y="454"/>
                </a:lnTo>
                <a:lnTo>
                  <a:pt x="255" y="452"/>
                </a:lnTo>
                <a:lnTo>
                  <a:pt x="253" y="450"/>
                </a:lnTo>
                <a:lnTo>
                  <a:pt x="253" y="448"/>
                </a:lnTo>
                <a:lnTo>
                  <a:pt x="255" y="447"/>
                </a:lnTo>
                <a:lnTo>
                  <a:pt x="255" y="441"/>
                </a:lnTo>
                <a:lnTo>
                  <a:pt x="249" y="433"/>
                </a:lnTo>
                <a:lnTo>
                  <a:pt x="247" y="429"/>
                </a:lnTo>
                <a:lnTo>
                  <a:pt x="249" y="426"/>
                </a:lnTo>
                <a:lnTo>
                  <a:pt x="247" y="422"/>
                </a:lnTo>
                <a:lnTo>
                  <a:pt x="243" y="412"/>
                </a:lnTo>
                <a:lnTo>
                  <a:pt x="239" y="411"/>
                </a:lnTo>
                <a:lnTo>
                  <a:pt x="239" y="409"/>
                </a:lnTo>
                <a:lnTo>
                  <a:pt x="237" y="406"/>
                </a:lnTo>
                <a:lnTo>
                  <a:pt x="234" y="407"/>
                </a:lnTo>
                <a:lnTo>
                  <a:pt x="231" y="409"/>
                </a:lnTo>
                <a:lnTo>
                  <a:pt x="231" y="410"/>
                </a:lnTo>
                <a:lnTo>
                  <a:pt x="225" y="406"/>
                </a:lnTo>
                <a:lnTo>
                  <a:pt x="220" y="401"/>
                </a:lnTo>
                <a:lnTo>
                  <a:pt x="217" y="395"/>
                </a:lnTo>
                <a:lnTo>
                  <a:pt x="214" y="391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809" name="Freeform 235"/>
          <p:cNvSpPr>
            <a:spLocks/>
          </p:cNvSpPr>
          <p:nvPr/>
        </p:nvSpPr>
        <p:spPr bwMode="auto">
          <a:xfrm>
            <a:off x="4103688" y="2663750"/>
            <a:ext cx="857250" cy="950913"/>
          </a:xfrm>
          <a:custGeom>
            <a:avLst/>
            <a:gdLst/>
            <a:ahLst/>
            <a:cxnLst>
              <a:cxn ang="0">
                <a:pos x="665" y="119"/>
              </a:cxn>
              <a:cxn ang="0">
                <a:pos x="652" y="159"/>
              </a:cxn>
              <a:cxn ang="0">
                <a:pos x="653" y="221"/>
              </a:cxn>
              <a:cxn ang="0">
                <a:pos x="636" y="251"/>
              </a:cxn>
              <a:cxn ang="0">
                <a:pos x="648" y="289"/>
              </a:cxn>
              <a:cxn ang="0">
                <a:pos x="635" y="297"/>
              </a:cxn>
              <a:cxn ang="0">
                <a:pos x="625" y="319"/>
              </a:cxn>
              <a:cxn ang="0">
                <a:pos x="653" y="350"/>
              </a:cxn>
              <a:cxn ang="0">
                <a:pos x="674" y="389"/>
              </a:cxn>
              <a:cxn ang="0">
                <a:pos x="707" y="403"/>
              </a:cxn>
              <a:cxn ang="0">
                <a:pos x="750" y="417"/>
              </a:cxn>
              <a:cxn ang="0">
                <a:pos x="767" y="379"/>
              </a:cxn>
              <a:cxn ang="0">
                <a:pos x="792" y="371"/>
              </a:cxn>
              <a:cxn ang="0">
                <a:pos x="811" y="479"/>
              </a:cxn>
              <a:cxn ang="0">
                <a:pos x="759" y="485"/>
              </a:cxn>
              <a:cxn ang="0">
                <a:pos x="692" y="478"/>
              </a:cxn>
              <a:cxn ang="0">
                <a:pos x="635" y="483"/>
              </a:cxn>
              <a:cxn ang="0">
                <a:pos x="614" y="510"/>
              </a:cxn>
              <a:cxn ang="0">
                <a:pos x="590" y="538"/>
              </a:cxn>
              <a:cxn ang="0">
                <a:pos x="560" y="596"/>
              </a:cxn>
              <a:cxn ang="0">
                <a:pos x="563" y="628"/>
              </a:cxn>
              <a:cxn ang="0">
                <a:pos x="520" y="657"/>
              </a:cxn>
              <a:cxn ang="0">
                <a:pos x="510" y="713"/>
              </a:cxn>
              <a:cxn ang="0">
                <a:pos x="507" y="837"/>
              </a:cxn>
              <a:cxn ang="0">
                <a:pos x="474" y="884"/>
              </a:cxn>
              <a:cxn ang="0">
                <a:pos x="424" y="843"/>
              </a:cxn>
              <a:cxn ang="0">
                <a:pos x="386" y="822"/>
              </a:cxn>
              <a:cxn ang="0">
                <a:pos x="352" y="828"/>
              </a:cxn>
              <a:cxn ang="0">
                <a:pos x="377" y="795"/>
              </a:cxn>
              <a:cxn ang="0">
                <a:pos x="371" y="758"/>
              </a:cxn>
              <a:cxn ang="0">
                <a:pos x="287" y="714"/>
              </a:cxn>
              <a:cxn ang="0">
                <a:pos x="248" y="683"/>
              </a:cxn>
              <a:cxn ang="0">
                <a:pos x="221" y="631"/>
              </a:cxn>
              <a:cxn ang="0">
                <a:pos x="208" y="601"/>
              </a:cxn>
              <a:cxn ang="0">
                <a:pos x="198" y="565"/>
              </a:cxn>
              <a:cxn ang="0">
                <a:pos x="194" y="529"/>
              </a:cxn>
              <a:cxn ang="0">
                <a:pos x="160" y="475"/>
              </a:cxn>
              <a:cxn ang="0">
                <a:pos x="123" y="475"/>
              </a:cxn>
              <a:cxn ang="0">
                <a:pos x="82" y="449"/>
              </a:cxn>
              <a:cxn ang="0">
                <a:pos x="48" y="394"/>
              </a:cxn>
              <a:cxn ang="0">
                <a:pos x="19" y="367"/>
              </a:cxn>
              <a:cxn ang="0">
                <a:pos x="0" y="290"/>
              </a:cxn>
              <a:cxn ang="0">
                <a:pos x="7" y="217"/>
              </a:cxn>
              <a:cxn ang="0">
                <a:pos x="90" y="208"/>
              </a:cxn>
              <a:cxn ang="0">
                <a:pos x="107" y="144"/>
              </a:cxn>
              <a:cxn ang="0">
                <a:pos x="119" y="108"/>
              </a:cxn>
              <a:cxn ang="0">
                <a:pos x="136" y="83"/>
              </a:cxn>
              <a:cxn ang="0">
                <a:pos x="160" y="65"/>
              </a:cxn>
              <a:cxn ang="0">
                <a:pos x="172" y="18"/>
              </a:cxn>
              <a:cxn ang="0">
                <a:pos x="183" y="21"/>
              </a:cxn>
              <a:cxn ang="0">
                <a:pos x="198" y="0"/>
              </a:cxn>
              <a:cxn ang="0">
                <a:pos x="224" y="23"/>
              </a:cxn>
              <a:cxn ang="0">
                <a:pos x="260" y="35"/>
              </a:cxn>
              <a:cxn ang="0">
                <a:pos x="298" y="71"/>
              </a:cxn>
              <a:cxn ang="0">
                <a:pos x="330" y="67"/>
              </a:cxn>
              <a:cxn ang="0">
                <a:pos x="364" y="75"/>
              </a:cxn>
              <a:cxn ang="0">
                <a:pos x="412" y="69"/>
              </a:cxn>
              <a:cxn ang="0">
                <a:pos x="458" y="83"/>
              </a:cxn>
              <a:cxn ang="0">
                <a:pos x="532" y="19"/>
              </a:cxn>
            </a:cxnLst>
            <a:rect l="0" t="0" r="r" b="b"/>
            <a:pathLst>
              <a:path w="813" h="900">
                <a:moveTo>
                  <a:pt x="596" y="33"/>
                </a:moveTo>
                <a:lnTo>
                  <a:pt x="619" y="56"/>
                </a:lnTo>
                <a:lnTo>
                  <a:pt x="642" y="81"/>
                </a:lnTo>
                <a:lnTo>
                  <a:pt x="658" y="102"/>
                </a:lnTo>
                <a:lnTo>
                  <a:pt x="665" y="119"/>
                </a:lnTo>
                <a:lnTo>
                  <a:pt x="664" y="124"/>
                </a:lnTo>
                <a:lnTo>
                  <a:pt x="664" y="132"/>
                </a:lnTo>
                <a:lnTo>
                  <a:pt x="658" y="140"/>
                </a:lnTo>
                <a:lnTo>
                  <a:pt x="654" y="147"/>
                </a:lnTo>
                <a:lnTo>
                  <a:pt x="652" y="159"/>
                </a:lnTo>
                <a:lnTo>
                  <a:pt x="652" y="187"/>
                </a:lnTo>
                <a:lnTo>
                  <a:pt x="654" y="199"/>
                </a:lnTo>
                <a:lnTo>
                  <a:pt x="657" y="214"/>
                </a:lnTo>
                <a:lnTo>
                  <a:pt x="656" y="219"/>
                </a:lnTo>
                <a:lnTo>
                  <a:pt x="653" y="221"/>
                </a:lnTo>
                <a:lnTo>
                  <a:pt x="652" y="221"/>
                </a:lnTo>
                <a:lnTo>
                  <a:pt x="642" y="238"/>
                </a:lnTo>
                <a:lnTo>
                  <a:pt x="640" y="241"/>
                </a:lnTo>
                <a:lnTo>
                  <a:pt x="640" y="246"/>
                </a:lnTo>
                <a:lnTo>
                  <a:pt x="636" y="251"/>
                </a:lnTo>
                <a:lnTo>
                  <a:pt x="631" y="256"/>
                </a:lnTo>
                <a:lnTo>
                  <a:pt x="628" y="262"/>
                </a:lnTo>
                <a:lnTo>
                  <a:pt x="631" y="267"/>
                </a:lnTo>
                <a:lnTo>
                  <a:pt x="640" y="276"/>
                </a:lnTo>
                <a:lnTo>
                  <a:pt x="648" y="289"/>
                </a:lnTo>
                <a:lnTo>
                  <a:pt x="649" y="296"/>
                </a:lnTo>
                <a:lnTo>
                  <a:pt x="648" y="299"/>
                </a:lnTo>
                <a:lnTo>
                  <a:pt x="641" y="297"/>
                </a:lnTo>
                <a:lnTo>
                  <a:pt x="639" y="296"/>
                </a:lnTo>
                <a:lnTo>
                  <a:pt x="635" y="297"/>
                </a:lnTo>
                <a:lnTo>
                  <a:pt x="628" y="299"/>
                </a:lnTo>
                <a:lnTo>
                  <a:pt x="626" y="302"/>
                </a:lnTo>
                <a:lnTo>
                  <a:pt x="626" y="307"/>
                </a:lnTo>
                <a:lnTo>
                  <a:pt x="624" y="313"/>
                </a:lnTo>
                <a:lnTo>
                  <a:pt x="625" y="319"/>
                </a:lnTo>
                <a:lnTo>
                  <a:pt x="628" y="322"/>
                </a:lnTo>
                <a:lnTo>
                  <a:pt x="631" y="325"/>
                </a:lnTo>
                <a:lnTo>
                  <a:pt x="637" y="331"/>
                </a:lnTo>
                <a:lnTo>
                  <a:pt x="648" y="346"/>
                </a:lnTo>
                <a:lnTo>
                  <a:pt x="653" y="350"/>
                </a:lnTo>
                <a:lnTo>
                  <a:pt x="657" y="357"/>
                </a:lnTo>
                <a:lnTo>
                  <a:pt x="661" y="361"/>
                </a:lnTo>
                <a:lnTo>
                  <a:pt x="662" y="365"/>
                </a:lnTo>
                <a:lnTo>
                  <a:pt x="671" y="385"/>
                </a:lnTo>
                <a:lnTo>
                  <a:pt x="674" y="389"/>
                </a:lnTo>
                <a:lnTo>
                  <a:pt x="686" y="402"/>
                </a:lnTo>
                <a:lnTo>
                  <a:pt x="689" y="403"/>
                </a:lnTo>
                <a:lnTo>
                  <a:pt x="692" y="402"/>
                </a:lnTo>
                <a:lnTo>
                  <a:pt x="700" y="402"/>
                </a:lnTo>
                <a:lnTo>
                  <a:pt x="707" y="403"/>
                </a:lnTo>
                <a:lnTo>
                  <a:pt x="723" y="400"/>
                </a:lnTo>
                <a:lnTo>
                  <a:pt x="729" y="404"/>
                </a:lnTo>
                <a:lnTo>
                  <a:pt x="734" y="405"/>
                </a:lnTo>
                <a:lnTo>
                  <a:pt x="742" y="409"/>
                </a:lnTo>
                <a:lnTo>
                  <a:pt x="750" y="417"/>
                </a:lnTo>
                <a:lnTo>
                  <a:pt x="753" y="411"/>
                </a:lnTo>
                <a:lnTo>
                  <a:pt x="754" y="406"/>
                </a:lnTo>
                <a:lnTo>
                  <a:pt x="758" y="402"/>
                </a:lnTo>
                <a:lnTo>
                  <a:pt x="764" y="384"/>
                </a:lnTo>
                <a:lnTo>
                  <a:pt x="767" y="379"/>
                </a:lnTo>
                <a:lnTo>
                  <a:pt x="767" y="372"/>
                </a:lnTo>
                <a:lnTo>
                  <a:pt x="774" y="353"/>
                </a:lnTo>
                <a:lnTo>
                  <a:pt x="780" y="349"/>
                </a:lnTo>
                <a:lnTo>
                  <a:pt x="786" y="354"/>
                </a:lnTo>
                <a:lnTo>
                  <a:pt x="792" y="371"/>
                </a:lnTo>
                <a:lnTo>
                  <a:pt x="799" y="386"/>
                </a:lnTo>
                <a:lnTo>
                  <a:pt x="805" y="396"/>
                </a:lnTo>
                <a:lnTo>
                  <a:pt x="810" y="416"/>
                </a:lnTo>
                <a:lnTo>
                  <a:pt x="812" y="469"/>
                </a:lnTo>
                <a:lnTo>
                  <a:pt x="811" y="479"/>
                </a:lnTo>
                <a:lnTo>
                  <a:pt x="806" y="483"/>
                </a:lnTo>
                <a:lnTo>
                  <a:pt x="796" y="481"/>
                </a:lnTo>
                <a:lnTo>
                  <a:pt x="782" y="483"/>
                </a:lnTo>
                <a:lnTo>
                  <a:pt x="771" y="483"/>
                </a:lnTo>
                <a:lnTo>
                  <a:pt x="759" y="485"/>
                </a:lnTo>
                <a:lnTo>
                  <a:pt x="751" y="491"/>
                </a:lnTo>
                <a:lnTo>
                  <a:pt x="746" y="486"/>
                </a:lnTo>
                <a:lnTo>
                  <a:pt x="739" y="483"/>
                </a:lnTo>
                <a:lnTo>
                  <a:pt x="715" y="483"/>
                </a:lnTo>
                <a:lnTo>
                  <a:pt x="692" y="478"/>
                </a:lnTo>
                <a:lnTo>
                  <a:pt x="673" y="476"/>
                </a:lnTo>
                <a:lnTo>
                  <a:pt x="666" y="475"/>
                </a:lnTo>
                <a:lnTo>
                  <a:pt x="656" y="474"/>
                </a:lnTo>
                <a:lnTo>
                  <a:pt x="638" y="478"/>
                </a:lnTo>
                <a:lnTo>
                  <a:pt x="635" y="483"/>
                </a:lnTo>
                <a:lnTo>
                  <a:pt x="634" y="490"/>
                </a:lnTo>
                <a:lnTo>
                  <a:pt x="634" y="497"/>
                </a:lnTo>
                <a:lnTo>
                  <a:pt x="630" y="499"/>
                </a:lnTo>
                <a:lnTo>
                  <a:pt x="619" y="505"/>
                </a:lnTo>
                <a:lnTo>
                  <a:pt x="614" y="510"/>
                </a:lnTo>
                <a:lnTo>
                  <a:pt x="612" y="514"/>
                </a:lnTo>
                <a:lnTo>
                  <a:pt x="602" y="528"/>
                </a:lnTo>
                <a:lnTo>
                  <a:pt x="598" y="533"/>
                </a:lnTo>
                <a:lnTo>
                  <a:pt x="595" y="539"/>
                </a:lnTo>
                <a:lnTo>
                  <a:pt x="590" y="538"/>
                </a:lnTo>
                <a:lnTo>
                  <a:pt x="569" y="549"/>
                </a:lnTo>
                <a:lnTo>
                  <a:pt x="564" y="557"/>
                </a:lnTo>
                <a:lnTo>
                  <a:pt x="560" y="574"/>
                </a:lnTo>
                <a:lnTo>
                  <a:pt x="557" y="581"/>
                </a:lnTo>
                <a:lnTo>
                  <a:pt x="560" y="596"/>
                </a:lnTo>
                <a:lnTo>
                  <a:pt x="558" y="613"/>
                </a:lnTo>
                <a:lnTo>
                  <a:pt x="560" y="618"/>
                </a:lnTo>
                <a:lnTo>
                  <a:pt x="564" y="623"/>
                </a:lnTo>
                <a:lnTo>
                  <a:pt x="566" y="625"/>
                </a:lnTo>
                <a:lnTo>
                  <a:pt x="563" y="628"/>
                </a:lnTo>
                <a:lnTo>
                  <a:pt x="543" y="629"/>
                </a:lnTo>
                <a:lnTo>
                  <a:pt x="540" y="633"/>
                </a:lnTo>
                <a:lnTo>
                  <a:pt x="539" y="639"/>
                </a:lnTo>
                <a:lnTo>
                  <a:pt x="526" y="651"/>
                </a:lnTo>
                <a:lnTo>
                  <a:pt x="520" y="657"/>
                </a:lnTo>
                <a:lnTo>
                  <a:pt x="516" y="665"/>
                </a:lnTo>
                <a:lnTo>
                  <a:pt x="513" y="683"/>
                </a:lnTo>
                <a:lnTo>
                  <a:pt x="512" y="705"/>
                </a:lnTo>
                <a:lnTo>
                  <a:pt x="510" y="712"/>
                </a:lnTo>
                <a:lnTo>
                  <a:pt x="510" y="713"/>
                </a:lnTo>
                <a:lnTo>
                  <a:pt x="504" y="724"/>
                </a:lnTo>
                <a:lnTo>
                  <a:pt x="503" y="751"/>
                </a:lnTo>
                <a:lnTo>
                  <a:pt x="502" y="757"/>
                </a:lnTo>
                <a:lnTo>
                  <a:pt x="501" y="821"/>
                </a:lnTo>
                <a:lnTo>
                  <a:pt x="507" y="837"/>
                </a:lnTo>
                <a:lnTo>
                  <a:pt x="503" y="842"/>
                </a:lnTo>
                <a:lnTo>
                  <a:pt x="500" y="850"/>
                </a:lnTo>
                <a:lnTo>
                  <a:pt x="480" y="890"/>
                </a:lnTo>
                <a:lnTo>
                  <a:pt x="478" y="899"/>
                </a:lnTo>
                <a:lnTo>
                  <a:pt x="474" y="884"/>
                </a:lnTo>
                <a:lnTo>
                  <a:pt x="461" y="883"/>
                </a:lnTo>
                <a:lnTo>
                  <a:pt x="447" y="878"/>
                </a:lnTo>
                <a:lnTo>
                  <a:pt x="432" y="866"/>
                </a:lnTo>
                <a:lnTo>
                  <a:pt x="426" y="855"/>
                </a:lnTo>
                <a:lnTo>
                  <a:pt x="424" y="843"/>
                </a:lnTo>
                <a:lnTo>
                  <a:pt x="422" y="832"/>
                </a:lnTo>
                <a:lnTo>
                  <a:pt x="416" y="823"/>
                </a:lnTo>
                <a:lnTo>
                  <a:pt x="411" y="819"/>
                </a:lnTo>
                <a:lnTo>
                  <a:pt x="404" y="817"/>
                </a:lnTo>
                <a:lnTo>
                  <a:pt x="386" y="822"/>
                </a:lnTo>
                <a:lnTo>
                  <a:pt x="380" y="825"/>
                </a:lnTo>
                <a:lnTo>
                  <a:pt x="377" y="829"/>
                </a:lnTo>
                <a:lnTo>
                  <a:pt x="370" y="830"/>
                </a:lnTo>
                <a:lnTo>
                  <a:pt x="357" y="830"/>
                </a:lnTo>
                <a:lnTo>
                  <a:pt x="352" y="828"/>
                </a:lnTo>
                <a:lnTo>
                  <a:pt x="351" y="822"/>
                </a:lnTo>
                <a:lnTo>
                  <a:pt x="351" y="819"/>
                </a:lnTo>
                <a:lnTo>
                  <a:pt x="356" y="815"/>
                </a:lnTo>
                <a:lnTo>
                  <a:pt x="364" y="809"/>
                </a:lnTo>
                <a:lnTo>
                  <a:pt x="377" y="795"/>
                </a:lnTo>
                <a:lnTo>
                  <a:pt x="374" y="787"/>
                </a:lnTo>
                <a:lnTo>
                  <a:pt x="372" y="782"/>
                </a:lnTo>
                <a:lnTo>
                  <a:pt x="371" y="775"/>
                </a:lnTo>
                <a:lnTo>
                  <a:pt x="372" y="768"/>
                </a:lnTo>
                <a:lnTo>
                  <a:pt x="371" y="758"/>
                </a:lnTo>
                <a:lnTo>
                  <a:pt x="363" y="737"/>
                </a:lnTo>
                <a:lnTo>
                  <a:pt x="314" y="722"/>
                </a:lnTo>
                <a:lnTo>
                  <a:pt x="302" y="725"/>
                </a:lnTo>
                <a:lnTo>
                  <a:pt x="289" y="724"/>
                </a:lnTo>
                <a:lnTo>
                  <a:pt x="287" y="714"/>
                </a:lnTo>
                <a:lnTo>
                  <a:pt x="283" y="707"/>
                </a:lnTo>
                <a:lnTo>
                  <a:pt x="270" y="707"/>
                </a:lnTo>
                <a:lnTo>
                  <a:pt x="260" y="703"/>
                </a:lnTo>
                <a:lnTo>
                  <a:pt x="251" y="692"/>
                </a:lnTo>
                <a:lnTo>
                  <a:pt x="248" y="683"/>
                </a:lnTo>
                <a:lnTo>
                  <a:pt x="234" y="660"/>
                </a:lnTo>
                <a:lnTo>
                  <a:pt x="229" y="655"/>
                </a:lnTo>
                <a:lnTo>
                  <a:pt x="226" y="650"/>
                </a:lnTo>
                <a:lnTo>
                  <a:pt x="220" y="637"/>
                </a:lnTo>
                <a:lnTo>
                  <a:pt x="221" y="631"/>
                </a:lnTo>
                <a:lnTo>
                  <a:pt x="220" y="629"/>
                </a:lnTo>
                <a:lnTo>
                  <a:pt x="218" y="617"/>
                </a:lnTo>
                <a:lnTo>
                  <a:pt x="212" y="609"/>
                </a:lnTo>
                <a:lnTo>
                  <a:pt x="209" y="603"/>
                </a:lnTo>
                <a:lnTo>
                  <a:pt x="208" y="601"/>
                </a:lnTo>
                <a:lnTo>
                  <a:pt x="207" y="600"/>
                </a:lnTo>
                <a:lnTo>
                  <a:pt x="205" y="596"/>
                </a:lnTo>
                <a:lnTo>
                  <a:pt x="200" y="574"/>
                </a:lnTo>
                <a:lnTo>
                  <a:pt x="198" y="570"/>
                </a:lnTo>
                <a:lnTo>
                  <a:pt x="198" y="565"/>
                </a:lnTo>
                <a:lnTo>
                  <a:pt x="200" y="558"/>
                </a:lnTo>
                <a:lnTo>
                  <a:pt x="199" y="552"/>
                </a:lnTo>
                <a:lnTo>
                  <a:pt x="196" y="544"/>
                </a:lnTo>
                <a:lnTo>
                  <a:pt x="196" y="535"/>
                </a:lnTo>
                <a:lnTo>
                  <a:pt x="194" y="529"/>
                </a:lnTo>
                <a:lnTo>
                  <a:pt x="185" y="510"/>
                </a:lnTo>
                <a:lnTo>
                  <a:pt x="181" y="500"/>
                </a:lnTo>
                <a:lnTo>
                  <a:pt x="176" y="495"/>
                </a:lnTo>
                <a:lnTo>
                  <a:pt x="163" y="477"/>
                </a:lnTo>
                <a:lnTo>
                  <a:pt x="160" y="475"/>
                </a:lnTo>
                <a:lnTo>
                  <a:pt x="155" y="473"/>
                </a:lnTo>
                <a:lnTo>
                  <a:pt x="153" y="469"/>
                </a:lnTo>
                <a:lnTo>
                  <a:pt x="148" y="467"/>
                </a:lnTo>
                <a:lnTo>
                  <a:pt x="129" y="475"/>
                </a:lnTo>
                <a:lnTo>
                  <a:pt x="123" y="475"/>
                </a:lnTo>
                <a:lnTo>
                  <a:pt x="114" y="480"/>
                </a:lnTo>
                <a:lnTo>
                  <a:pt x="104" y="481"/>
                </a:lnTo>
                <a:lnTo>
                  <a:pt x="96" y="477"/>
                </a:lnTo>
                <a:lnTo>
                  <a:pt x="87" y="461"/>
                </a:lnTo>
                <a:lnTo>
                  <a:pt x="82" y="449"/>
                </a:lnTo>
                <a:lnTo>
                  <a:pt x="79" y="439"/>
                </a:lnTo>
                <a:lnTo>
                  <a:pt x="72" y="424"/>
                </a:lnTo>
                <a:lnTo>
                  <a:pt x="63" y="412"/>
                </a:lnTo>
                <a:lnTo>
                  <a:pt x="58" y="400"/>
                </a:lnTo>
                <a:lnTo>
                  <a:pt x="48" y="394"/>
                </a:lnTo>
                <a:lnTo>
                  <a:pt x="42" y="379"/>
                </a:lnTo>
                <a:lnTo>
                  <a:pt x="35" y="377"/>
                </a:lnTo>
                <a:lnTo>
                  <a:pt x="31" y="377"/>
                </a:lnTo>
                <a:lnTo>
                  <a:pt x="25" y="374"/>
                </a:lnTo>
                <a:lnTo>
                  <a:pt x="19" y="367"/>
                </a:lnTo>
                <a:lnTo>
                  <a:pt x="14" y="349"/>
                </a:lnTo>
                <a:lnTo>
                  <a:pt x="6" y="332"/>
                </a:lnTo>
                <a:lnTo>
                  <a:pt x="3" y="320"/>
                </a:lnTo>
                <a:lnTo>
                  <a:pt x="0" y="302"/>
                </a:lnTo>
                <a:lnTo>
                  <a:pt x="0" y="290"/>
                </a:lnTo>
                <a:lnTo>
                  <a:pt x="1" y="273"/>
                </a:lnTo>
                <a:lnTo>
                  <a:pt x="4" y="259"/>
                </a:lnTo>
                <a:lnTo>
                  <a:pt x="6" y="239"/>
                </a:lnTo>
                <a:lnTo>
                  <a:pt x="5" y="224"/>
                </a:lnTo>
                <a:lnTo>
                  <a:pt x="7" y="217"/>
                </a:lnTo>
                <a:lnTo>
                  <a:pt x="36" y="217"/>
                </a:lnTo>
                <a:lnTo>
                  <a:pt x="48" y="217"/>
                </a:lnTo>
                <a:lnTo>
                  <a:pt x="55" y="219"/>
                </a:lnTo>
                <a:lnTo>
                  <a:pt x="64" y="219"/>
                </a:lnTo>
                <a:lnTo>
                  <a:pt x="90" y="208"/>
                </a:lnTo>
                <a:lnTo>
                  <a:pt x="95" y="206"/>
                </a:lnTo>
                <a:lnTo>
                  <a:pt x="101" y="199"/>
                </a:lnTo>
                <a:lnTo>
                  <a:pt x="101" y="178"/>
                </a:lnTo>
                <a:lnTo>
                  <a:pt x="104" y="152"/>
                </a:lnTo>
                <a:lnTo>
                  <a:pt x="107" y="144"/>
                </a:lnTo>
                <a:lnTo>
                  <a:pt x="119" y="133"/>
                </a:lnTo>
                <a:lnTo>
                  <a:pt x="123" y="126"/>
                </a:lnTo>
                <a:lnTo>
                  <a:pt x="124" y="119"/>
                </a:lnTo>
                <a:lnTo>
                  <a:pt x="121" y="115"/>
                </a:lnTo>
                <a:lnTo>
                  <a:pt x="119" y="108"/>
                </a:lnTo>
                <a:lnTo>
                  <a:pt x="118" y="100"/>
                </a:lnTo>
                <a:lnTo>
                  <a:pt x="116" y="89"/>
                </a:lnTo>
                <a:lnTo>
                  <a:pt x="118" y="86"/>
                </a:lnTo>
                <a:lnTo>
                  <a:pt x="126" y="83"/>
                </a:lnTo>
                <a:lnTo>
                  <a:pt x="136" y="83"/>
                </a:lnTo>
                <a:lnTo>
                  <a:pt x="142" y="83"/>
                </a:lnTo>
                <a:lnTo>
                  <a:pt x="150" y="80"/>
                </a:lnTo>
                <a:lnTo>
                  <a:pt x="157" y="77"/>
                </a:lnTo>
                <a:lnTo>
                  <a:pt x="159" y="70"/>
                </a:lnTo>
                <a:lnTo>
                  <a:pt x="160" y="65"/>
                </a:lnTo>
                <a:lnTo>
                  <a:pt x="158" y="57"/>
                </a:lnTo>
                <a:lnTo>
                  <a:pt x="157" y="39"/>
                </a:lnTo>
                <a:lnTo>
                  <a:pt x="160" y="34"/>
                </a:lnTo>
                <a:lnTo>
                  <a:pt x="167" y="27"/>
                </a:lnTo>
                <a:lnTo>
                  <a:pt x="172" y="18"/>
                </a:lnTo>
                <a:lnTo>
                  <a:pt x="176" y="12"/>
                </a:lnTo>
                <a:lnTo>
                  <a:pt x="179" y="13"/>
                </a:lnTo>
                <a:lnTo>
                  <a:pt x="178" y="18"/>
                </a:lnTo>
                <a:lnTo>
                  <a:pt x="180" y="21"/>
                </a:lnTo>
                <a:lnTo>
                  <a:pt x="183" y="21"/>
                </a:lnTo>
                <a:lnTo>
                  <a:pt x="187" y="19"/>
                </a:lnTo>
                <a:lnTo>
                  <a:pt x="189" y="15"/>
                </a:lnTo>
                <a:lnTo>
                  <a:pt x="190" y="8"/>
                </a:lnTo>
                <a:lnTo>
                  <a:pt x="193" y="4"/>
                </a:lnTo>
                <a:lnTo>
                  <a:pt x="198" y="0"/>
                </a:lnTo>
                <a:lnTo>
                  <a:pt x="204" y="1"/>
                </a:lnTo>
                <a:lnTo>
                  <a:pt x="210" y="4"/>
                </a:lnTo>
                <a:lnTo>
                  <a:pt x="215" y="11"/>
                </a:lnTo>
                <a:lnTo>
                  <a:pt x="218" y="17"/>
                </a:lnTo>
                <a:lnTo>
                  <a:pt x="224" y="23"/>
                </a:lnTo>
                <a:lnTo>
                  <a:pt x="230" y="27"/>
                </a:lnTo>
                <a:lnTo>
                  <a:pt x="246" y="32"/>
                </a:lnTo>
                <a:lnTo>
                  <a:pt x="249" y="34"/>
                </a:lnTo>
                <a:lnTo>
                  <a:pt x="252" y="34"/>
                </a:lnTo>
                <a:lnTo>
                  <a:pt x="260" y="35"/>
                </a:lnTo>
                <a:lnTo>
                  <a:pt x="268" y="41"/>
                </a:lnTo>
                <a:lnTo>
                  <a:pt x="272" y="47"/>
                </a:lnTo>
                <a:lnTo>
                  <a:pt x="284" y="61"/>
                </a:lnTo>
                <a:lnTo>
                  <a:pt x="290" y="65"/>
                </a:lnTo>
                <a:lnTo>
                  <a:pt x="298" y="71"/>
                </a:lnTo>
                <a:lnTo>
                  <a:pt x="304" y="73"/>
                </a:lnTo>
                <a:lnTo>
                  <a:pt x="319" y="78"/>
                </a:lnTo>
                <a:lnTo>
                  <a:pt x="323" y="75"/>
                </a:lnTo>
                <a:lnTo>
                  <a:pt x="326" y="71"/>
                </a:lnTo>
                <a:lnTo>
                  <a:pt x="330" y="67"/>
                </a:lnTo>
                <a:lnTo>
                  <a:pt x="334" y="64"/>
                </a:lnTo>
                <a:lnTo>
                  <a:pt x="344" y="63"/>
                </a:lnTo>
                <a:lnTo>
                  <a:pt x="352" y="66"/>
                </a:lnTo>
                <a:lnTo>
                  <a:pt x="357" y="72"/>
                </a:lnTo>
                <a:lnTo>
                  <a:pt x="364" y="75"/>
                </a:lnTo>
                <a:lnTo>
                  <a:pt x="371" y="73"/>
                </a:lnTo>
                <a:lnTo>
                  <a:pt x="380" y="69"/>
                </a:lnTo>
                <a:lnTo>
                  <a:pt x="386" y="65"/>
                </a:lnTo>
                <a:lnTo>
                  <a:pt x="394" y="63"/>
                </a:lnTo>
                <a:lnTo>
                  <a:pt x="412" y="69"/>
                </a:lnTo>
                <a:lnTo>
                  <a:pt x="422" y="75"/>
                </a:lnTo>
                <a:lnTo>
                  <a:pt x="432" y="93"/>
                </a:lnTo>
                <a:lnTo>
                  <a:pt x="438" y="94"/>
                </a:lnTo>
                <a:lnTo>
                  <a:pt x="447" y="93"/>
                </a:lnTo>
                <a:lnTo>
                  <a:pt x="458" y="83"/>
                </a:lnTo>
                <a:lnTo>
                  <a:pt x="488" y="37"/>
                </a:lnTo>
                <a:lnTo>
                  <a:pt x="494" y="30"/>
                </a:lnTo>
                <a:lnTo>
                  <a:pt x="504" y="23"/>
                </a:lnTo>
                <a:lnTo>
                  <a:pt x="516" y="24"/>
                </a:lnTo>
                <a:lnTo>
                  <a:pt x="532" y="19"/>
                </a:lnTo>
                <a:lnTo>
                  <a:pt x="543" y="22"/>
                </a:lnTo>
                <a:lnTo>
                  <a:pt x="555" y="27"/>
                </a:lnTo>
                <a:lnTo>
                  <a:pt x="596" y="33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0" name="Freeform 236"/>
          <p:cNvSpPr>
            <a:spLocks/>
          </p:cNvSpPr>
          <p:nvPr/>
        </p:nvSpPr>
        <p:spPr bwMode="auto">
          <a:xfrm>
            <a:off x="4686300" y="2062088"/>
            <a:ext cx="752475" cy="1087437"/>
          </a:xfrm>
          <a:custGeom>
            <a:avLst/>
            <a:gdLst/>
            <a:ahLst/>
            <a:cxnLst>
              <a:cxn ang="0">
                <a:pos x="680" y="426"/>
              </a:cxn>
              <a:cxn ang="0">
                <a:pos x="623" y="444"/>
              </a:cxn>
              <a:cxn ang="0">
                <a:pos x="584" y="484"/>
              </a:cxn>
              <a:cxn ang="0">
                <a:pos x="552" y="503"/>
              </a:cxn>
              <a:cxn ang="0">
                <a:pos x="538" y="546"/>
              </a:cxn>
              <a:cxn ang="0">
                <a:pos x="557" y="532"/>
              </a:cxn>
              <a:cxn ang="0">
                <a:pos x="571" y="534"/>
              </a:cxn>
              <a:cxn ang="0">
                <a:pos x="590" y="598"/>
              </a:cxn>
              <a:cxn ang="0">
                <a:pos x="567" y="629"/>
              </a:cxn>
              <a:cxn ang="0">
                <a:pos x="498" y="658"/>
              </a:cxn>
              <a:cxn ang="0">
                <a:pos x="490" y="696"/>
              </a:cxn>
              <a:cxn ang="0">
                <a:pos x="528" y="747"/>
              </a:cxn>
              <a:cxn ang="0">
                <a:pos x="551" y="813"/>
              </a:cxn>
              <a:cxn ang="0">
                <a:pos x="584" y="835"/>
              </a:cxn>
              <a:cxn ang="0">
                <a:pos x="577" y="851"/>
              </a:cxn>
              <a:cxn ang="0">
                <a:pos x="636" y="877"/>
              </a:cxn>
              <a:cxn ang="0">
                <a:pos x="650" y="890"/>
              </a:cxn>
              <a:cxn ang="0">
                <a:pos x="620" y="902"/>
              </a:cxn>
              <a:cxn ang="0">
                <a:pos x="579" y="892"/>
              </a:cxn>
              <a:cxn ang="0">
                <a:pos x="554" y="964"/>
              </a:cxn>
              <a:cxn ang="0">
                <a:pos x="541" y="1004"/>
              </a:cxn>
              <a:cxn ang="0">
                <a:pos x="524" y="1023"/>
              </a:cxn>
              <a:cxn ang="0">
                <a:pos x="474" y="986"/>
              </a:cxn>
              <a:cxn ang="0">
                <a:pos x="446" y="976"/>
              </a:cxn>
              <a:cxn ang="0">
                <a:pos x="415" y="979"/>
              </a:cxn>
              <a:cxn ang="0">
                <a:pos x="411" y="955"/>
              </a:cxn>
              <a:cxn ang="0">
                <a:pos x="390" y="942"/>
              </a:cxn>
              <a:cxn ang="0">
                <a:pos x="359" y="930"/>
              </a:cxn>
              <a:cxn ang="0">
                <a:pos x="292" y="908"/>
              </a:cxn>
              <a:cxn ang="0">
                <a:pos x="228" y="920"/>
              </a:cxn>
              <a:cxn ang="0">
                <a:pos x="206" y="973"/>
              </a:cxn>
              <a:cxn ang="0">
                <a:pos x="182" y="976"/>
              </a:cxn>
              <a:cxn ang="0">
                <a:pos x="140" y="973"/>
              </a:cxn>
              <a:cxn ang="0">
                <a:pos x="110" y="936"/>
              </a:cxn>
              <a:cxn ang="0">
                <a:pos x="85" y="902"/>
              </a:cxn>
              <a:cxn ang="0">
                <a:pos x="74" y="878"/>
              </a:cxn>
              <a:cxn ang="0">
                <a:pos x="89" y="868"/>
              </a:cxn>
              <a:cxn ang="0">
                <a:pos x="79" y="838"/>
              </a:cxn>
              <a:cxn ang="0">
                <a:pos x="88" y="812"/>
              </a:cxn>
              <a:cxn ang="0">
                <a:pos x="105" y="785"/>
              </a:cxn>
              <a:cxn ang="0">
                <a:pos x="106" y="711"/>
              </a:cxn>
              <a:cxn ang="0">
                <a:pos x="90" y="652"/>
              </a:cxn>
              <a:cxn ang="0">
                <a:pos x="86" y="256"/>
              </a:cxn>
              <a:cxn ang="0">
                <a:pos x="136" y="176"/>
              </a:cxn>
              <a:cxn ang="0">
                <a:pos x="196" y="100"/>
              </a:cxn>
              <a:cxn ang="0">
                <a:pos x="302" y="10"/>
              </a:cxn>
              <a:cxn ang="0">
                <a:pos x="435" y="15"/>
              </a:cxn>
              <a:cxn ang="0">
                <a:pos x="492" y="70"/>
              </a:cxn>
              <a:cxn ang="0">
                <a:pos x="581" y="153"/>
              </a:cxn>
              <a:cxn ang="0">
                <a:pos x="608" y="237"/>
              </a:cxn>
              <a:cxn ang="0">
                <a:pos x="656" y="316"/>
              </a:cxn>
            </a:cxnLst>
            <a:rect l="0" t="0" r="r" b="b"/>
            <a:pathLst>
              <a:path w="713" h="1031">
                <a:moveTo>
                  <a:pt x="712" y="400"/>
                </a:moveTo>
                <a:lnTo>
                  <a:pt x="690" y="427"/>
                </a:lnTo>
                <a:lnTo>
                  <a:pt x="688" y="431"/>
                </a:lnTo>
                <a:lnTo>
                  <a:pt x="685" y="429"/>
                </a:lnTo>
                <a:lnTo>
                  <a:pt x="680" y="426"/>
                </a:lnTo>
                <a:lnTo>
                  <a:pt x="656" y="406"/>
                </a:lnTo>
                <a:lnTo>
                  <a:pt x="648" y="408"/>
                </a:lnTo>
                <a:lnTo>
                  <a:pt x="630" y="416"/>
                </a:lnTo>
                <a:lnTo>
                  <a:pt x="626" y="430"/>
                </a:lnTo>
                <a:lnTo>
                  <a:pt x="623" y="444"/>
                </a:lnTo>
                <a:lnTo>
                  <a:pt x="620" y="453"/>
                </a:lnTo>
                <a:lnTo>
                  <a:pt x="619" y="464"/>
                </a:lnTo>
                <a:lnTo>
                  <a:pt x="617" y="476"/>
                </a:lnTo>
                <a:lnTo>
                  <a:pt x="600" y="480"/>
                </a:lnTo>
                <a:lnTo>
                  <a:pt x="584" y="484"/>
                </a:lnTo>
                <a:lnTo>
                  <a:pt x="562" y="486"/>
                </a:lnTo>
                <a:lnTo>
                  <a:pt x="558" y="490"/>
                </a:lnTo>
                <a:lnTo>
                  <a:pt x="557" y="496"/>
                </a:lnTo>
                <a:lnTo>
                  <a:pt x="554" y="500"/>
                </a:lnTo>
                <a:lnTo>
                  <a:pt x="552" y="503"/>
                </a:lnTo>
                <a:lnTo>
                  <a:pt x="542" y="510"/>
                </a:lnTo>
                <a:lnTo>
                  <a:pt x="537" y="512"/>
                </a:lnTo>
                <a:lnTo>
                  <a:pt x="536" y="519"/>
                </a:lnTo>
                <a:lnTo>
                  <a:pt x="536" y="537"/>
                </a:lnTo>
                <a:lnTo>
                  <a:pt x="538" y="546"/>
                </a:lnTo>
                <a:lnTo>
                  <a:pt x="546" y="542"/>
                </a:lnTo>
                <a:lnTo>
                  <a:pt x="552" y="546"/>
                </a:lnTo>
                <a:lnTo>
                  <a:pt x="558" y="542"/>
                </a:lnTo>
                <a:lnTo>
                  <a:pt x="557" y="540"/>
                </a:lnTo>
                <a:lnTo>
                  <a:pt x="557" y="532"/>
                </a:lnTo>
                <a:lnTo>
                  <a:pt x="558" y="531"/>
                </a:lnTo>
                <a:lnTo>
                  <a:pt x="561" y="533"/>
                </a:lnTo>
                <a:lnTo>
                  <a:pt x="564" y="531"/>
                </a:lnTo>
                <a:lnTo>
                  <a:pt x="566" y="533"/>
                </a:lnTo>
                <a:lnTo>
                  <a:pt x="571" y="534"/>
                </a:lnTo>
                <a:lnTo>
                  <a:pt x="574" y="537"/>
                </a:lnTo>
                <a:lnTo>
                  <a:pt x="582" y="536"/>
                </a:lnTo>
                <a:lnTo>
                  <a:pt x="588" y="542"/>
                </a:lnTo>
                <a:lnTo>
                  <a:pt x="590" y="554"/>
                </a:lnTo>
                <a:lnTo>
                  <a:pt x="590" y="598"/>
                </a:lnTo>
                <a:lnTo>
                  <a:pt x="587" y="599"/>
                </a:lnTo>
                <a:lnTo>
                  <a:pt x="583" y="604"/>
                </a:lnTo>
                <a:lnTo>
                  <a:pt x="580" y="612"/>
                </a:lnTo>
                <a:lnTo>
                  <a:pt x="574" y="625"/>
                </a:lnTo>
                <a:lnTo>
                  <a:pt x="567" y="629"/>
                </a:lnTo>
                <a:lnTo>
                  <a:pt x="553" y="618"/>
                </a:lnTo>
                <a:lnTo>
                  <a:pt x="544" y="617"/>
                </a:lnTo>
                <a:lnTo>
                  <a:pt x="542" y="621"/>
                </a:lnTo>
                <a:lnTo>
                  <a:pt x="538" y="626"/>
                </a:lnTo>
                <a:lnTo>
                  <a:pt x="498" y="658"/>
                </a:lnTo>
                <a:lnTo>
                  <a:pt x="492" y="665"/>
                </a:lnTo>
                <a:lnTo>
                  <a:pt x="477" y="675"/>
                </a:lnTo>
                <a:lnTo>
                  <a:pt x="478" y="681"/>
                </a:lnTo>
                <a:lnTo>
                  <a:pt x="488" y="694"/>
                </a:lnTo>
                <a:lnTo>
                  <a:pt x="490" y="696"/>
                </a:lnTo>
                <a:lnTo>
                  <a:pt x="496" y="706"/>
                </a:lnTo>
                <a:lnTo>
                  <a:pt x="499" y="716"/>
                </a:lnTo>
                <a:lnTo>
                  <a:pt x="520" y="722"/>
                </a:lnTo>
                <a:lnTo>
                  <a:pt x="524" y="732"/>
                </a:lnTo>
                <a:lnTo>
                  <a:pt x="528" y="747"/>
                </a:lnTo>
                <a:lnTo>
                  <a:pt x="526" y="756"/>
                </a:lnTo>
                <a:lnTo>
                  <a:pt x="540" y="761"/>
                </a:lnTo>
                <a:lnTo>
                  <a:pt x="530" y="788"/>
                </a:lnTo>
                <a:lnTo>
                  <a:pt x="540" y="798"/>
                </a:lnTo>
                <a:lnTo>
                  <a:pt x="551" y="813"/>
                </a:lnTo>
                <a:lnTo>
                  <a:pt x="557" y="819"/>
                </a:lnTo>
                <a:lnTo>
                  <a:pt x="558" y="820"/>
                </a:lnTo>
                <a:lnTo>
                  <a:pt x="574" y="833"/>
                </a:lnTo>
                <a:lnTo>
                  <a:pt x="577" y="832"/>
                </a:lnTo>
                <a:lnTo>
                  <a:pt x="584" y="835"/>
                </a:lnTo>
                <a:lnTo>
                  <a:pt x="590" y="844"/>
                </a:lnTo>
                <a:lnTo>
                  <a:pt x="588" y="847"/>
                </a:lnTo>
                <a:lnTo>
                  <a:pt x="584" y="845"/>
                </a:lnTo>
                <a:lnTo>
                  <a:pt x="580" y="845"/>
                </a:lnTo>
                <a:lnTo>
                  <a:pt x="577" y="851"/>
                </a:lnTo>
                <a:lnTo>
                  <a:pt x="583" y="854"/>
                </a:lnTo>
                <a:lnTo>
                  <a:pt x="584" y="854"/>
                </a:lnTo>
                <a:lnTo>
                  <a:pt x="610" y="864"/>
                </a:lnTo>
                <a:lnTo>
                  <a:pt x="607" y="873"/>
                </a:lnTo>
                <a:lnTo>
                  <a:pt x="636" y="877"/>
                </a:lnTo>
                <a:lnTo>
                  <a:pt x="642" y="876"/>
                </a:lnTo>
                <a:lnTo>
                  <a:pt x="646" y="878"/>
                </a:lnTo>
                <a:lnTo>
                  <a:pt x="652" y="882"/>
                </a:lnTo>
                <a:lnTo>
                  <a:pt x="652" y="889"/>
                </a:lnTo>
                <a:lnTo>
                  <a:pt x="650" y="890"/>
                </a:lnTo>
                <a:lnTo>
                  <a:pt x="646" y="897"/>
                </a:lnTo>
                <a:lnTo>
                  <a:pt x="628" y="900"/>
                </a:lnTo>
                <a:lnTo>
                  <a:pt x="623" y="899"/>
                </a:lnTo>
                <a:lnTo>
                  <a:pt x="620" y="899"/>
                </a:lnTo>
                <a:lnTo>
                  <a:pt x="620" y="902"/>
                </a:lnTo>
                <a:lnTo>
                  <a:pt x="602" y="899"/>
                </a:lnTo>
                <a:lnTo>
                  <a:pt x="596" y="899"/>
                </a:lnTo>
                <a:lnTo>
                  <a:pt x="592" y="898"/>
                </a:lnTo>
                <a:lnTo>
                  <a:pt x="587" y="895"/>
                </a:lnTo>
                <a:lnTo>
                  <a:pt x="579" y="892"/>
                </a:lnTo>
                <a:lnTo>
                  <a:pt x="545" y="914"/>
                </a:lnTo>
                <a:lnTo>
                  <a:pt x="542" y="928"/>
                </a:lnTo>
                <a:lnTo>
                  <a:pt x="543" y="945"/>
                </a:lnTo>
                <a:lnTo>
                  <a:pt x="556" y="950"/>
                </a:lnTo>
                <a:lnTo>
                  <a:pt x="554" y="964"/>
                </a:lnTo>
                <a:lnTo>
                  <a:pt x="545" y="972"/>
                </a:lnTo>
                <a:lnTo>
                  <a:pt x="545" y="977"/>
                </a:lnTo>
                <a:lnTo>
                  <a:pt x="542" y="987"/>
                </a:lnTo>
                <a:lnTo>
                  <a:pt x="542" y="996"/>
                </a:lnTo>
                <a:lnTo>
                  <a:pt x="541" y="1004"/>
                </a:lnTo>
                <a:lnTo>
                  <a:pt x="541" y="1008"/>
                </a:lnTo>
                <a:lnTo>
                  <a:pt x="540" y="1012"/>
                </a:lnTo>
                <a:lnTo>
                  <a:pt x="538" y="1014"/>
                </a:lnTo>
                <a:lnTo>
                  <a:pt x="537" y="1018"/>
                </a:lnTo>
                <a:lnTo>
                  <a:pt x="524" y="1023"/>
                </a:lnTo>
                <a:lnTo>
                  <a:pt x="519" y="1030"/>
                </a:lnTo>
                <a:lnTo>
                  <a:pt x="501" y="1020"/>
                </a:lnTo>
                <a:lnTo>
                  <a:pt x="493" y="1013"/>
                </a:lnTo>
                <a:lnTo>
                  <a:pt x="484" y="1003"/>
                </a:lnTo>
                <a:lnTo>
                  <a:pt x="474" y="986"/>
                </a:lnTo>
                <a:lnTo>
                  <a:pt x="471" y="978"/>
                </a:lnTo>
                <a:lnTo>
                  <a:pt x="468" y="972"/>
                </a:lnTo>
                <a:lnTo>
                  <a:pt x="463" y="975"/>
                </a:lnTo>
                <a:lnTo>
                  <a:pt x="456" y="976"/>
                </a:lnTo>
                <a:lnTo>
                  <a:pt x="446" y="976"/>
                </a:lnTo>
                <a:lnTo>
                  <a:pt x="438" y="977"/>
                </a:lnTo>
                <a:lnTo>
                  <a:pt x="432" y="982"/>
                </a:lnTo>
                <a:lnTo>
                  <a:pt x="428" y="982"/>
                </a:lnTo>
                <a:lnTo>
                  <a:pt x="420" y="982"/>
                </a:lnTo>
                <a:lnTo>
                  <a:pt x="415" y="979"/>
                </a:lnTo>
                <a:lnTo>
                  <a:pt x="413" y="976"/>
                </a:lnTo>
                <a:lnTo>
                  <a:pt x="414" y="973"/>
                </a:lnTo>
                <a:lnTo>
                  <a:pt x="414" y="966"/>
                </a:lnTo>
                <a:lnTo>
                  <a:pt x="411" y="960"/>
                </a:lnTo>
                <a:lnTo>
                  <a:pt x="411" y="955"/>
                </a:lnTo>
                <a:lnTo>
                  <a:pt x="406" y="954"/>
                </a:lnTo>
                <a:lnTo>
                  <a:pt x="403" y="958"/>
                </a:lnTo>
                <a:lnTo>
                  <a:pt x="397" y="959"/>
                </a:lnTo>
                <a:lnTo>
                  <a:pt x="392" y="955"/>
                </a:lnTo>
                <a:lnTo>
                  <a:pt x="390" y="942"/>
                </a:lnTo>
                <a:lnTo>
                  <a:pt x="389" y="940"/>
                </a:lnTo>
                <a:lnTo>
                  <a:pt x="382" y="938"/>
                </a:lnTo>
                <a:lnTo>
                  <a:pt x="378" y="938"/>
                </a:lnTo>
                <a:lnTo>
                  <a:pt x="370" y="938"/>
                </a:lnTo>
                <a:lnTo>
                  <a:pt x="359" y="930"/>
                </a:lnTo>
                <a:lnTo>
                  <a:pt x="353" y="926"/>
                </a:lnTo>
                <a:lnTo>
                  <a:pt x="344" y="928"/>
                </a:lnTo>
                <a:lnTo>
                  <a:pt x="338" y="925"/>
                </a:lnTo>
                <a:lnTo>
                  <a:pt x="327" y="922"/>
                </a:lnTo>
                <a:lnTo>
                  <a:pt x="292" y="908"/>
                </a:lnTo>
                <a:lnTo>
                  <a:pt x="290" y="908"/>
                </a:lnTo>
                <a:lnTo>
                  <a:pt x="258" y="915"/>
                </a:lnTo>
                <a:lnTo>
                  <a:pt x="240" y="916"/>
                </a:lnTo>
                <a:lnTo>
                  <a:pt x="234" y="917"/>
                </a:lnTo>
                <a:lnTo>
                  <a:pt x="228" y="920"/>
                </a:lnTo>
                <a:lnTo>
                  <a:pt x="222" y="924"/>
                </a:lnTo>
                <a:lnTo>
                  <a:pt x="215" y="943"/>
                </a:lnTo>
                <a:lnTo>
                  <a:pt x="215" y="950"/>
                </a:lnTo>
                <a:lnTo>
                  <a:pt x="212" y="955"/>
                </a:lnTo>
                <a:lnTo>
                  <a:pt x="206" y="973"/>
                </a:lnTo>
                <a:lnTo>
                  <a:pt x="202" y="977"/>
                </a:lnTo>
                <a:lnTo>
                  <a:pt x="201" y="982"/>
                </a:lnTo>
                <a:lnTo>
                  <a:pt x="198" y="988"/>
                </a:lnTo>
                <a:lnTo>
                  <a:pt x="190" y="980"/>
                </a:lnTo>
                <a:lnTo>
                  <a:pt x="182" y="976"/>
                </a:lnTo>
                <a:lnTo>
                  <a:pt x="177" y="975"/>
                </a:lnTo>
                <a:lnTo>
                  <a:pt x="171" y="971"/>
                </a:lnTo>
                <a:lnTo>
                  <a:pt x="155" y="974"/>
                </a:lnTo>
                <a:lnTo>
                  <a:pt x="148" y="973"/>
                </a:lnTo>
                <a:lnTo>
                  <a:pt x="140" y="973"/>
                </a:lnTo>
                <a:lnTo>
                  <a:pt x="137" y="974"/>
                </a:lnTo>
                <a:lnTo>
                  <a:pt x="134" y="973"/>
                </a:lnTo>
                <a:lnTo>
                  <a:pt x="122" y="960"/>
                </a:lnTo>
                <a:lnTo>
                  <a:pt x="119" y="956"/>
                </a:lnTo>
                <a:lnTo>
                  <a:pt x="110" y="936"/>
                </a:lnTo>
                <a:lnTo>
                  <a:pt x="109" y="932"/>
                </a:lnTo>
                <a:lnTo>
                  <a:pt x="105" y="928"/>
                </a:lnTo>
                <a:lnTo>
                  <a:pt x="101" y="921"/>
                </a:lnTo>
                <a:lnTo>
                  <a:pt x="96" y="917"/>
                </a:lnTo>
                <a:lnTo>
                  <a:pt x="85" y="902"/>
                </a:lnTo>
                <a:lnTo>
                  <a:pt x="79" y="896"/>
                </a:lnTo>
                <a:lnTo>
                  <a:pt x="76" y="893"/>
                </a:lnTo>
                <a:lnTo>
                  <a:pt x="73" y="890"/>
                </a:lnTo>
                <a:lnTo>
                  <a:pt x="72" y="884"/>
                </a:lnTo>
                <a:lnTo>
                  <a:pt x="74" y="878"/>
                </a:lnTo>
                <a:lnTo>
                  <a:pt x="74" y="873"/>
                </a:lnTo>
                <a:lnTo>
                  <a:pt x="76" y="870"/>
                </a:lnTo>
                <a:lnTo>
                  <a:pt x="83" y="868"/>
                </a:lnTo>
                <a:lnTo>
                  <a:pt x="87" y="867"/>
                </a:lnTo>
                <a:lnTo>
                  <a:pt x="89" y="868"/>
                </a:lnTo>
                <a:lnTo>
                  <a:pt x="96" y="870"/>
                </a:lnTo>
                <a:lnTo>
                  <a:pt x="97" y="867"/>
                </a:lnTo>
                <a:lnTo>
                  <a:pt x="96" y="860"/>
                </a:lnTo>
                <a:lnTo>
                  <a:pt x="88" y="847"/>
                </a:lnTo>
                <a:lnTo>
                  <a:pt x="79" y="838"/>
                </a:lnTo>
                <a:lnTo>
                  <a:pt x="76" y="833"/>
                </a:lnTo>
                <a:lnTo>
                  <a:pt x="79" y="827"/>
                </a:lnTo>
                <a:lnTo>
                  <a:pt x="84" y="822"/>
                </a:lnTo>
                <a:lnTo>
                  <a:pt x="88" y="817"/>
                </a:lnTo>
                <a:lnTo>
                  <a:pt x="88" y="812"/>
                </a:lnTo>
                <a:lnTo>
                  <a:pt x="90" y="809"/>
                </a:lnTo>
                <a:lnTo>
                  <a:pt x="100" y="792"/>
                </a:lnTo>
                <a:lnTo>
                  <a:pt x="101" y="792"/>
                </a:lnTo>
                <a:lnTo>
                  <a:pt x="104" y="790"/>
                </a:lnTo>
                <a:lnTo>
                  <a:pt x="105" y="785"/>
                </a:lnTo>
                <a:lnTo>
                  <a:pt x="102" y="770"/>
                </a:lnTo>
                <a:lnTo>
                  <a:pt x="100" y="758"/>
                </a:lnTo>
                <a:lnTo>
                  <a:pt x="100" y="730"/>
                </a:lnTo>
                <a:lnTo>
                  <a:pt x="102" y="718"/>
                </a:lnTo>
                <a:lnTo>
                  <a:pt x="106" y="711"/>
                </a:lnTo>
                <a:lnTo>
                  <a:pt x="112" y="703"/>
                </a:lnTo>
                <a:lnTo>
                  <a:pt x="112" y="695"/>
                </a:lnTo>
                <a:lnTo>
                  <a:pt x="113" y="690"/>
                </a:lnTo>
                <a:lnTo>
                  <a:pt x="106" y="673"/>
                </a:lnTo>
                <a:lnTo>
                  <a:pt x="90" y="652"/>
                </a:lnTo>
                <a:lnTo>
                  <a:pt x="67" y="627"/>
                </a:lnTo>
                <a:lnTo>
                  <a:pt x="44" y="604"/>
                </a:lnTo>
                <a:lnTo>
                  <a:pt x="42" y="585"/>
                </a:lnTo>
                <a:lnTo>
                  <a:pt x="0" y="387"/>
                </a:lnTo>
                <a:lnTo>
                  <a:pt x="86" y="256"/>
                </a:lnTo>
                <a:lnTo>
                  <a:pt x="96" y="238"/>
                </a:lnTo>
                <a:lnTo>
                  <a:pt x="112" y="218"/>
                </a:lnTo>
                <a:lnTo>
                  <a:pt x="120" y="205"/>
                </a:lnTo>
                <a:lnTo>
                  <a:pt x="135" y="178"/>
                </a:lnTo>
                <a:lnTo>
                  <a:pt x="136" y="176"/>
                </a:lnTo>
                <a:lnTo>
                  <a:pt x="148" y="157"/>
                </a:lnTo>
                <a:lnTo>
                  <a:pt x="161" y="142"/>
                </a:lnTo>
                <a:lnTo>
                  <a:pt x="174" y="124"/>
                </a:lnTo>
                <a:lnTo>
                  <a:pt x="185" y="120"/>
                </a:lnTo>
                <a:lnTo>
                  <a:pt x="196" y="100"/>
                </a:lnTo>
                <a:lnTo>
                  <a:pt x="208" y="84"/>
                </a:lnTo>
                <a:lnTo>
                  <a:pt x="207" y="55"/>
                </a:lnTo>
                <a:lnTo>
                  <a:pt x="244" y="15"/>
                </a:lnTo>
                <a:lnTo>
                  <a:pt x="275" y="0"/>
                </a:lnTo>
                <a:lnTo>
                  <a:pt x="302" y="10"/>
                </a:lnTo>
                <a:lnTo>
                  <a:pt x="347" y="10"/>
                </a:lnTo>
                <a:lnTo>
                  <a:pt x="370" y="6"/>
                </a:lnTo>
                <a:lnTo>
                  <a:pt x="394" y="16"/>
                </a:lnTo>
                <a:lnTo>
                  <a:pt x="424" y="8"/>
                </a:lnTo>
                <a:lnTo>
                  <a:pt x="435" y="15"/>
                </a:lnTo>
                <a:lnTo>
                  <a:pt x="452" y="15"/>
                </a:lnTo>
                <a:lnTo>
                  <a:pt x="466" y="32"/>
                </a:lnTo>
                <a:lnTo>
                  <a:pt x="463" y="50"/>
                </a:lnTo>
                <a:lnTo>
                  <a:pt x="479" y="71"/>
                </a:lnTo>
                <a:lnTo>
                  <a:pt x="492" y="70"/>
                </a:lnTo>
                <a:lnTo>
                  <a:pt x="491" y="76"/>
                </a:lnTo>
                <a:lnTo>
                  <a:pt x="504" y="82"/>
                </a:lnTo>
                <a:lnTo>
                  <a:pt x="524" y="85"/>
                </a:lnTo>
                <a:lnTo>
                  <a:pt x="567" y="139"/>
                </a:lnTo>
                <a:lnTo>
                  <a:pt x="581" y="153"/>
                </a:lnTo>
                <a:lnTo>
                  <a:pt x="585" y="178"/>
                </a:lnTo>
                <a:lnTo>
                  <a:pt x="599" y="195"/>
                </a:lnTo>
                <a:lnTo>
                  <a:pt x="599" y="210"/>
                </a:lnTo>
                <a:lnTo>
                  <a:pt x="606" y="235"/>
                </a:lnTo>
                <a:lnTo>
                  <a:pt x="608" y="237"/>
                </a:lnTo>
                <a:lnTo>
                  <a:pt x="624" y="251"/>
                </a:lnTo>
                <a:lnTo>
                  <a:pt x="628" y="252"/>
                </a:lnTo>
                <a:lnTo>
                  <a:pt x="635" y="263"/>
                </a:lnTo>
                <a:lnTo>
                  <a:pt x="642" y="295"/>
                </a:lnTo>
                <a:lnTo>
                  <a:pt x="656" y="316"/>
                </a:lnTo>
                <a:lnTo>
                  <a:pt x="687" y="338"/>
                </a:lnTo>
                <a:lnTo>
                  <a:pt x="701" y="355"/>
                </a:lnTo>
                <a:lnTo>
                  <a:pt x="712" y="400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1" name="Freeform 237"/>
          <p:cNvSpPr>
            <a:spLocks/>
          </p:cNvSpPr>
          <p:nvPr/>
        </p:nvSpPr>
        <p:spPr bwMode="auto">
          <a:xfrm>
            <a:off x="5189538" y="2484363"/>
            <a:ext cx="525462" cy="936625"/>
          </a:xfrm>
          <a:custGeom>
            <a:avLst/>
            <a:gdLst/>
            <a:ahLst/>
            <a:cxnLst>
              <a:cxn ang="0">
                <a:pos x="203" y="26"/>
              </a:cxn>
              <a:cxn ang="0">
                <a:pos x="146" y="44"/>
              </a:cxn>
              <a:cxn ang="0">
                <a:pos x="107" y="84"/>
              </a:cxn>
              <a:cxn ang="0">
                <a:pos x="75" y="103"/>
              </a:cxn>
              <a:cxn ang="0">
                <a:pos x="61" y="146"/>
              </a:cxn>
              <a:cxn ang="0">
                <a:pos x="80" y="132"/>
              </a:cxn>
              <a:cxn ang="0">
                <a:pos x="94" y="134"/>
              </a:cxn>
              <a:cxn ang="0">
                <a:pos x="113" y="198"/>
              </a:cxn>
              <a:cxn ang="0">
                <a:pos x="90" y="229"/>
              </a:cxn>
              <a:cxn ang="0">
                <a:pos x="21" y="258"/>
              </a:cxn>
              <a:cxn ang="0">
                <a:pos x="13" y="296"/>
              </a:cxn>
              <a:cxn ang="0">
                <a:pos x="51" y="347"/>
              </a:cxn>
              <a:cxn ang="0">
                <a:pos x="74" y="413"/>
              </a:cxn>
              <a:cxn ang="0">
                <a:pos x="107" y="435"/>
              </a:cxn>
              <a:cxn ang="0">
                <a:pos x="100" y="451"/>
              </a:cxn>
              <a:cxn ang="0">
                <a:pos x="159" y="477"/>
              </a:cxn>
              <a:cxn ang="0">
                <a:pos x="173" y="490"/>
              </a:cxn>
              <a:cxn ang="0">
                <a:pos x="143" y="502"/>
              </a:cxn>
              <a:cxn ang="0">
                <a:pos x="102" y="492"/>
              </a:cxn>
              <a:cxn ang="0">
                <a:pos x="77" y="564"/>
              </a:cxn>
              <a:cxn ang="0">
                <a:pos x="64" y="604"/>
              </a:cxn>
              <a:cxn ang="0">
                <a:pos x="63" y="622"/>
              </a:cxn>
              <a:cxn ang="0">
                <a:pos x="106" y="704"/>
              </a:cxn>
              <a:cxn ang="0">
                <a:pos x="135" y="806"/>
              </a:cxn>
              <a:cxn ang="0">
                <a:pos x="130" y="871"/>
              </a:cxn>
              <a:cxn ang="0">
                <a:pos x="205" y="870"/>
              </a:cxn>
              <a:cxn ang="0">
                <a:pos x="197" y="855"/>
              </a:cxn>
              <a:cxn ang="0">
                <a:pos x="228" y="836"/>
              </a:cxn>
              <a:cxn ang="0">
                <a:pos x="264" y="774"/>
              </a:cxn>
              <a:cxn ang="0">
                <a:pos x="315" y="744"/>
              </a:cxn>
              <a:cxn ang="0">
                <a:pos x="288" y="716"/>
              </a:cxn>
              <a:cxn ang="0">
                <a:pos x="295" y="655"/>
              </a:cxn>
              <a:cxn ang="0">
                <a:pos x="269" y="630"/>
              </a:cxn>
              <a:cxn ang="0">
                <a:pos x="291" y="609"/>
              </a:cxn>
              <a:cxn ang="0">
                <a:pos x="311" y="596"/>
              </a:cxn>
              <a:cxn ang="0">
                <a:pos x="348" y="576"/>
              </a:cxn>
              <a:cxn ang="0">
                <a:pos x="361" y="561"/>
              </a:cxn>
              <a:cxn ang="0">
                <a:pos x="373" y="531"/>
              </a:cxn>
              <a:cxn ang="0">
                <a:pos x="394" y="526"/>
              </a:cxn>
              <a:cxn ang="0">
                <a:pos x="496" y="449"/>
              </a:cxn>
              <a:cxn ang="0">
                <a:pos x="467" y="406"/>
              </a:cxn>
              <a:cxn ang="0">
                <a:pos x="459" y="333"/>
              </a:cxn>
              <a:cxn ang="0">
                <a:pos x="409" y="343"/>
              </a:cxn>
              <a:cxn ang="0">
                <a:pos x="359" y="304"/>
              </a:cxn>
              <a:cxn ang="0">
                <a:pos x="334" y="280"/>
              </a:cxn>
              <a:cxn ang="0">
                <a:pos x="324" y="246"/>
              </a:cxn>
              <a:cxn ang="0">
                <a:pos x="315" y="230"/>
              </a:cxn>
              <a:cxn ang="0">
                <a:pos x="309" y="218"/>
              </a:cxn>
              <a:cxn ang="0">
                <a:pos x="277" y="190"/>
              </a:cxn>
              <a:cxn ang="0">
                <a:pos x="281" y="174"/>
              </a:cxn>
              <a:cxn ang="0">
                <a:pos x="261" y="159"/>
              </a:cxn>
              <a:cxn ang="0">
                <a:pos x="270" y="132"/>
              </a:cxn>
              <a:cxn ang="0">
                <a:pos x="253" y="86"/>
              </a:cxn>
              <a:cxn ang="0">
                <a:pos x="257" y="16"/>
              </a:cxn>
            </a:cxnLst>
            <a:rect l="0" t="0" r="r" b="b"/>
            <a:pathLst>
              <a:path w="498" h="888">
                <a:moveTo>
                  <a:pt x="235" y="0"/>
                </a:moveTo>
                <a:lnTo>
                  <a:pt x="213" y="27"/>
                </a:lnTo>
                <a:lnTo>
                  <a:pt x="211" y="31"/>
                </a:lnTo>
                <a:lnTo>
                  <a:pt x="208" y="29"/>
                </a:lnTo>
                <a:lnTo>
                  <a:pt x="203" y="26"/>
                </a:lnTo>
                <a:lnTo>
                  <a:pt x="179" y="6"/>
                </a:lnTo>
                <a:lnTo>
                  <a:pt x="171" y="8"/>
                </a:lnTo>
                <a:lnTo>
                  <a:pt x="153" y="16"/>
                </a:lnTo>
                <a:lnTo>
                  <a:pt x="149" y="30"/>
                </a:lnTo>
                <a:lnTo>
                  <a:pt x="146" y="44"/>
                </a:lnTo>
                <a:lnTo>
                  <a:pt x="143" y="53"/>
                </a:lnTo>
                <a:lnTo>
                  <a:pt x="142" y="64"/>
                </a:lnTo>
                <a:lnTo>
                  <a:pt x="140" y="76"/>
                </a:lnTo>
                <a:lnTo>
                  <a:pt x="123" y="80"/>
                </a:lnTo>
                <a:lnTo>
                  <a:pt x="107" y="84"/>
                </a:lnTo>
                <a:lnTo>
                  <a:pt x="85" y="86"/>
                </a:lnTo>
                <a:lnTo>
                  <a:pt x="81" y="90"/>
                </a:lnTo>
                <a:lnTo>
                  <a:pt x="80" y="96"/>
                </a:lnTo>
                <a:lnTo>
                  <a:pt x="77" y="100"/>
                </a:lnTo>
                <a:lnTo>
                  <a:pt x="75" y="103"/>
                </a:lnTo>
                <a:lnTo>
                  <a:pt x="65" y="110"/>
                </a:lnTo>
                <a:lnTo>
                  <a:pt x="60" y="112"/>
                </a:lnTo>
                <a:lnTo>
                  <a:pt x="59" y="119"/>
                </a:lnTo>
                <a:lnTo>
                  <a:pt x="59" y="137"/>
                </a:lnTo>
                <a:lnTo>
                  <a:pt x="61" y="146"/>
                </a:lnTo>
                <a:lnTo>
                  <a:pt x="69" y="142"/>
                </a:lnTo>
                <a:lnTo>
                  <a:pt x="75" y="146"/>
                </a:lnTo>
                <a:lnTo>
                  <a:pt x="81" y="142"/>
                </a:lnTo>
                <a:lnTo>
                  <a:pt x="80" y="140"/>
                </a:lnTo>
                <a:lnTo>
                  <a:pt x="80" y="132"/>
                </a:lnTo>
                <a:lnTo>
                  <a:pt x="81" y="131"/>
                </a:lnTo>
                <a:lnTo>
                  <a:pt x="84" y="133"/>
                </a:lnTo>
                <a:lnTo>
                  <a:pt x="87" y="131"/>
                </a:lnTo>
                <a:lnTo>
                  <a:pt x="89" y="133"/>
                </a:lnTo>
                <a:lnTo>
                  <a:pt x="94" y="134"/>
                </a:lnTo>
                <a:lnTo>
                  <a:pt x="97" y="137"/>
                </a:lnTo>
                <a:lnTo>
                  <a:pt x="105" y="136"/>
                </a:lnTo>
                <a:lnTo>
                  <a:pt x="111" y="142"/>
                </a:lnTo>
                <a:lnTo>
                  <a:pt x="113" y="154"/>
                </a:lnTo>
                <a:lnTo>
                  <a:pt x="113" y="198"/>
                </a:lnTo>
                <a:lnTo>
                  <a:pt x="110" y="199"/>
                </a:lnTo>
                <a:lnTo>
                  <a:pt x="106" y="204"/>
                </a:lnTo>
                <a:lnTo>
                  <a:pt x="103" y="212"/>
                </a:lnTo>
                <a:lnTo>
                  <a:pt x="97" y="225"/>
                </a:lnTo>
                <a:lnTo>
                  <a:pt x="90" y="229"/>
                </a:lnTo>
                <a:lnTo>
                  <a:pt x="76" y="218"/>
                </a:lnTo>
                <a:lnTo>
                  <a:pt x="67" y="217"/>
                </a:lnTo>
                <a:lnTo>
                  <a:pt x="65" y="221"/>
                </a:lnTo>
                <a:lnTo>
                  <a:pt x="61" y="226"/>
                </a:lnTo>
                <a:lnTo>
                  <a:pt x="21" y="258"/>
                </a:lnTo>
                <a:lnTo>
                  <a:pt x="15" y="265"/>
                </a:lnTo>
                <a:lnTo>
                  <a:pt x="0" y="275"/>
                </a:lnTo>
                <a:lnTo>
                  <a:pt x="1" y="281"/>
                </a:lnTo>
                <a:lnTo>
                  <a:pt x="11" y="294"/>
                </a:lnTo>
                <a:lnTo>
                  <a:pt x="13" y="296"/>
                </a:lnTo>
                <a:lnTo>
                  <a:pt x="19" y="306"/>
                </a:lnTo>
                <a:lnTo>
                  <a:pt x="22" y="316"/>
                </a:lnTo>
                <a:lnTo>
                  <a:pt x="43" y="322"/>
                </a:lnTo>
                <a:lnTo>
                  <a:pt x="47" y="332"/>
                </a:lnTo>
                <a:lnTo>
                  <a:pt x="51" y="347"/>
                </a:lnTo>
                <a:lnTo>
                  <a:pt x="49" y="356"/>
                </a:lnTo>
                <a:lnTo>
                  <a:pt x="63" y="361"/>
                </a:lnTo>
                <a:lnTo>
                  <a:pt x="53" y="388"/>
                </a:lnTo>
                <a:lnTo>
                  <a:pt x="63" y="398"/>
                </a:lnTo>
                <a:lnTo>
                  <a:pt x="74" y="413"/>
                </a:lnTo>
                <a:lnTo>
                  <a:pt x="80" y="419"/>
                </a:lnTo>
                <a:lnTo>
                  <a:pt x="81" y="420"/>
                </a:lnTo>
                <a:lnTo>
                  <a:pt x="97" y="433"/>
                </a:lnTo>
                <a:lnTo>
                  <a:pt x="100" y="432"/>
                </a:lnTo>
                <a:lnTo>
                  <a:pt x="107" y="435"/>
                </a:lnTo>
                <a:lnTo>
                  <a:pt x="113" y="444"/>
                </a:lnTo>
                <a:lnTo>
                  <a:pt x="111" y="447"/>
                </a:lnTo>
                <a:lnTo>
                  <a:pt x="107" y="445"/>
                </a:lnTo>
                <a:lnTo>
                  <a:pt x="103" y="445"/>
                </a:lnTo>
                <a:lnTo>
                  <a:pt x="100" y="451"/>
                </a:lnTo>
                <a:lnTo>
                  <a:pt x="106" y="454"/>
                </a:lnTo>
                <a:lnTo>
                  <a:pt x="107" y="454"/>
                </a:lnTo>
                <a:lnTo>
                  <a:pt x="133" y="464"/>
                </a:lnTo>
                <a:lnTo>
                  <a:pt x="130" y="473"/>
                </a:lnTo>
                <a:lnTo>
                  <a:pt x="159" y="477"/>
                </a:lnTo>
                <a:lnTo>
                  <a:pt x="165" y="476"/>
                </a:lnTo>
                <a:lnTo>
                  <a:pt x="169" y="478"/>
                </a:lnTo>
                <a:lnTo>
                  <a:pt x="175" y="482"/>
                </a:lnTo>
                <a:lnTo>
                  <a:pt x="175" y="489"/>
                </a:lnTo>
                <a:lnTo>
                  <a:pt x="173" y="490"/>
                </a:lnTo>
                <a:lnTo>
                  <a:pt x="169" y="497"/>
                </a:lnTo>
                <a:lnTo>
                  <a:pt x="151" y="500"/>
                </a:lnTo>
                <a:lnTo>
                  <a:pt x="146" y="499"/>
                </a:lnTo>
                <a:lnTo>
                  <a:pt x="143" y="499"/>
                </a:lnTo>
                <a:lnTo>
                  <a:pt x="143" y="502"/>
                </a:lnTo>
                <a:lnTo>
                  <a:pt x="125" y="499"/>
                </a:lnTo>
                <a:lnTo>
                  <a:pt x="119" y="499"/>
                </a:lnTo>
                <a:lnTo>
                  <a:pt x="115" y="498"/>
                </a:lnTo>
                <a:lnTo>
                  <a:pt x="110" y="495"/>
                </a:lnTo>
                <a:lnTo>
                  <a:pt x="102" y="492"/>
                </a:lnTo>
                <a:lnTo>
                  <a:pt x="68" y="514"/>
                </a:lnTo>
                <a:lnTo>
                  <a:pt x="65" y="528"/>
                </a:lnTo>
                <a:lnTo>
                  <a:pt x="66" y="545"/>
                </a:lnTo>
                <a:lnTo>
                  <a:pt x="79" y="550"/>
                </a:lnTo>
                <a:lnTo>
                  <a:pt x="77" y="564"/>
                </a:lnTo>
                <a:lnTo>
                  <a:pt x="68" y="572"/>
                </a:lnTo>
                <a:lnTo>
                  <a:pt x="68" y="577"/>
                </a:lnTo>
                <a:lnTo>
                  <a:pt x="65" y="587"/>
                </a:lnTo>
                <a:lnTo>
                  <a:pt x="65" y="596"/>
                </a:lnTo>
                <a:lnTo>
                  <a:pt x="64" y="604"/>
                </a:lnTo>
                <a:lnTo>
                  <a:pt x="64" y="608"/>
                </a:lnTo>
                <a:lnTo>
                  <a:pt x="63" y="612"/>
                </a:lnTo>
                <a:lnTo>
                  <a:pt x="61" y="614"/>
                </a:lnTo>
                <a:lnTo>
                  <a:pt x="60" y="618"/>
                </a:lnTo>
                <a:lnTo>
                  <a:pt x="63" y="622"/>
                </a:lnTo>
                <a:lnTo>
                  <a:pt x="73" y="632"/>
                </a:lnTo>
                <a:lnTo>
                  <a:pt x="79" y="638"/>
                </a:lnTo>
                <a:lnTo>
                  <a:pt x="105" y="671"/>
                </a:lnTo>
                <a:lnTo>
                  <a:pt x="107" y="684"/>
                </a:lnTo>
                <a:lnTo>
                  <a:pt x="106" y="704"/>
                </a:lnTo>
                <a:lnTo>
                  <a:pt x="105" y="706"/>
                </a:lnTo>
                <a:lnTo>
                  <a:pt x="105" y="729"/>
                </a:lnTo>
                <a:lnTo>
                  <a:pt x="129" y="766"/>
                </a:lnTo>
                <a:lnTo>
                  <a:pt x="135" y="790"/>
                </a:lnTo>
                <a:lnTo>
                  <a:pt x="135" y="806"/>
                </a:lnTo>
                <a:lnTo>
                  <a:pt x="133" y="818"/>
                </a:lnTo>
                <a:lnTo>
                  <a:pt x="136" y="829"/>
                </a:lnTo>
                <a:lnTo>
                  <a:pt x="130" y="844"/>
                </a:lnTo>
                <a:lnTo>
                  <a:pt x="133" y="860"/>
                </a:lnTo>
                <a:lnTo>
                  <a:pt x="130" y="871"/>
                </a:lnTo>
                <a:lnTo>
                  <a:pt x="135" y="884"/>
                </a:lnTo>
                <a:lnTo>
                  <a:pt x="164" y="887"/>
                </a:lnTo>
                <a:lnTo>
                  <a:pt x="165" y="878"/>
                </a:lnTo>
                <a:lnTo>
                  <a:pt x="200" y="878"/>
                </a:lnTo>
                <a:lnTo>
                  <a:pt x="205" y="870"/>
                </a:lnTo>
                <a:lnTo>
                  <a:pt x="205" y="866"/>
                </a:lnTo>
                <a:lnTo>
                  <a:pt x="203" y="862"/>
                </a:lnTo>
                <a:lnTo>
                  <a:pt x="200" y="860"/>
                </a:lnTo>
                <a:lnTo>
                  <a:pt x="196" y="860"/>
                </a:lnTo>
                <a:lnTo>
                  <a:pt x="197" y="855"/>
                </a:lnTo>
                <a:lnTo>
                  <a:pt x="205" y="846"/>
                </a:lnTo>
                <a:lnTo>
                  <a:pt x="218" y="850"/>
                </a:lnTo>
                <a:lnTo>
                  <a:pt x="228" y="854"/>
                </a:lnTo>
                <a:lnTo>
                  <a:pt x="233" y="850"/>
                </a:lnTo>
                <a:lnTo>
                  <a:pt x="228" y="836"/>
                </a:lnTo>
                <a:lnTo>
                  <a:pt x="227" y="820"/>
                </a:lnTo>
                <a:lnTo>
                  <a:pt x="229" y="808"/>
                </a:lnTo>
                <a:lnTo>
                  <a:pt x="241" y="781"/>
                </a:lnTo>
                <a:lnTo>
                  <a:pt x="250" y="776"/>
                </a:lnTo>
                <a:lnTo>
                  <a:pt x="264" y="774"/>
                </a:lnTo>
                <a:lnTo>
                  <a:pt x="283" y="780"/>
                </a:lnTo>
                <a:lnTo>
                  <a:pt x="294" y="767"/>
                </a:lnTo>
                <a:lnTo>
                  <a:pt x="311" y="767"/>
                </a:lnTo>
                <a:lnTo>
                  <a:pt x="315" y="747"/>
                </a:lnTo>
                <a:lnTo>
                  <a:pt x="315" y="744"/>
                </a:lnTo>
                <a:lnTo>
                  <a:pt x="319" y="741"/>
                </a:lnTo>
                <a:lnTo>
                  <a:pt x="316" y="738"/>
                </a:lnTo>
                <a:lnTo>
                  <a:pt x="312" y="737"/>
                </a:lnTo>
                <a:lnTo>
                  <a:pt x="295" y="720"/>
                </a:lnTo>
                <a:lnTo>
                  <a:pt x="288" y="716"/>
                </a:lnTo>
                <a:lnTo>
                  <a:pt x="285" y="704"/>
                </a:lnTo>
                <a:lnTo>
                  <a:pt x="285" y="684"/>
                </a:lnTo>
                <a:lnTo>
                  <a:pt x="294" y="663"/>
                </a:lnTo>
                <a:lnTo>
                  <a:pt x="297" y="657"/>
                </a:lnTo>
                <a:lnTo>
                  <a:pt x="295" y="655"/>
                </a:lnTo>
                <a:lnTo>
                  <a:pt x="294" y="654"/>
                </a:lnTo>
                <a:lnTo>
                  <a:pt x="291" y="652"/>
                </a:lnTo>
                <a:lnTo>
                  <a:pt x="289" y="646"/>
                </a:lnTo>
                <a:lnTo>
                  <a:pt x="285" y="632"/>
                </a:lnTo>
                <a:lnTo>
                  <a:pt x="269" y="630"/>
                </a:lnTo>
                <a:lnTo>
                  <a:pt x="268" y="628"/>
                </a:lnTo>
                <a:lnTo>
                  <a:pt x="272" y="618"/>
                </a:lnTo>
                <a:lnTo>
                  <a:pt x="278" y="617"/>
                </a:lnTo>
                <a:lnTo>
                  <a:pt x="284" y="612"/>
                </a:lnTo>
                <a:lnTo>
                  <a:pt x="291" y="609"/>
                </a:lnTo>
                <a:lnTo>
                  <a:pt x="292" y="610"/>
                </a:lnTo>
                <a:lnTo>
                  <a:pt x="295" y="612"/>
                </a:lnTo>
                <a:lnTo>
                  <a:pt x="302" y="609"/>
                </a:lnTo>
                <a:lnTo>
                  <a:pt x="307" y="605"/>
                </a:lnTo>
                <a:lnTo>
                  <a:pt x="311" y="596"/>
                </a:lnTo>
                <a:lnTo>
                  <a:pt x="318" y="595"/>
                </a:lnTo>
                <a:lnTo>
                  <a:pt x="322" y="592"/>
                </a:lnTo>
                <a:lnTo>
                  <a:pt x="325" y="587"/>
                </a:lnTo>
                <a:lnTo>
                  <a:pt x="336" y="577"/>
                </a:lnTo>
                <a:lnTo>
                  <a:pt x="348" y="576"/>
                </a:lnTo>
                <a:lnTo>
                  <a:pt x="351" y="574"/>
                </a:lnTo>
                <a:lnTo>
                  <a:pt x="362" y="575"/>
                </a:lnTo>
                <a:lnTo>
                  <a:pt x="365" y="572"/>
                </a:lnTo>
                <a:lnTo>
                  <a:pt x="363" y="568"/>
                </a:lnTo>
                <a:lnTo>
                  <a:pt x="361" y="561"/>
                </a:lnTo>
                <a:lnTo>
                  <a:pt x="364" y="556"/>
                </a:lnTo>
                <a:lnTo>
                  <a:pt x="365" y="552"/>
                </a:lnTo>
                <a:lnTo>
                  <a:pt x="365" y="538"/>
                </a:lnTo>
                <a:lnTo>
                  <a:pt x="368" y="534"/>
                </a:lnTo>
                <a:lnTo>
                  <a:pt x="373" y="531"/>
                </a:lnTo>
                <a:lnTo>
                  <a:pt x="374" y="525"/>
                </a:lnTo>
                <a:lnTo>
                  <a:pt x="378" y="523"/>
                </a:lnTo>
                <a:lnTo>
                  <a:pt x="381" y="524"/>
                </a:lnTo>
                <a:lnTo>
                  <a:pt x="388" y="522"/>
                </a:lnTo>
                <a:lnTo>
                  <a:pt x="394" y="526"/>
                </a:lnTo>
                <a:lnTo>
                  <a:pt x="403" y="521"/>
                </a:lnTo>
                <a:lnTo>
                  <a:pt x="405" y="520"/>
                </a:lnTo>
                <a:lnTo>
                  <a:pt x="408" y="520"/>
                </a:lnTo>
                <a:lnTo>
                  <a:pt x="431" y="500"/>
                </a:lnTo>
                <a:lnTo>
                  <a:pt x="496" y="449"/>
                </a:lnTo>
                <a:lnTo>
                  <a:pt x="497" y="438"/>
                </a:lnTo>
                <a:lnTo>
                  <a:pt x="491" y="437"/>
                </a:lnTo>
                <a:lnTo>
                  <a:pt x="470" y="436"/>
                </a:lnTo>
                <a:lnTo>
                  <a:pt x="467" y="410"/>
                </a:lnTo>
                <a:lnTo>
                  <a:pt x="467" y="406"/>
                </a:lnTo>
                <a:lnTo>
                  <a:pt x="467" y="380"/>
                </a:lnTo>
                <a:lnTo>
                  <a:pt x="466" y="365"/>
                </a:lnTo>
                <a:lnTo>
                  <a:pt x="467" y="352"/>
                </a:lnTo>
                <a:lnTo>
                  <a:pt x="464" y="336"/>
                </a:lnTo>
                <a:lnTo>
                  <a:pt x="459" y="333"/>
                </a:lnTo>
                <a:lnTo>
                  <a:pt x="433" y="332"/>
                </a:lnTo>
                <a:lnTo>
                  <a:pt x="427" y="333"/>
                </a:lnTo>
                <a:lnTo>
                  <a:pt x="421" y="337"/>
                </a:lnTo>
                <a:lnTo>
                  <a:pt x="413" y="344"/>
                </a:lnTo>
                <a:lnTo>
                  <a:pt x="409" y="343"/>
                </a:lnTo>
                <a:lnTo>
                  <a:pt x="406" y="340"/>
                </a:lnTo>
                <a:lnTo>
                  <a:pt x="397" y="327"/>
                </a:lnTo>
                <a:lnTo>
                  <a:pt x="392" y="326"/>
                </a:lnTo>
                <a:lnTo>
                  <a:pt x="367" y="328"/>
                </a:lnTo>
                <a:lnTo>
                  <a:pt x="359" y="304"/>
                </a:lnTo>
                <a:lnTo>
                  <a:pt x="355" y="301"/>
                </a:lnTo>
                <a:lnTo>
                  <a:pt x="353" y="298"/>
                </a:lnTo>
                <a:lnTo>
                  <a:pt x="340" y="287"/>
                </a:lnTo>
                <a:lnTo>
                  <a:pt x="339" y="285"/>
                </a:lnTo>
                <a:lnTo>
                  <a:pt x="334" y="280"/>
                </a:lnTo>
                <a:lnTo>
                  <a:pt x="331" y="281"/>
                </a:lnTo>
                <a:lnTo>
                  <a:pt x="324" y="280"/>
                </a:lnTo>
                <a:lnTo>
                  <a:pt x="321" y="268"/>
                </a:lnTo>
                <a:lnTo>
                  <a:pt x="321" y="264"/>
                </a:lnTo>
                <a:lnTo>
                  <a:pt x="324" y="246"/>
                </a:lnTo>
                <a:lnTo>
                  <a:pt x="316" y="240"/>
                </a:lnTo>
                <a:lnTo>
                  <a:pt x="315" y="237"/>
                </a:lnTo>
                <a:lnTo>
                  <a:pt x="314" y="234"/>
                </a:lnTo>
                <a:lnTo>
                  <a:pt x="316" y="231"/>
                </a:lnTo>
                <a:lnTo>
                  <a:pt x="315" y="230"/>
                </a:lnTo>
                <a:lnTo>
                  <a:pt x="317" y="228"/>
                </a:lnTo>
                <a:lnTo>
                  <a:pt x="317" y="225"/>
                </a:lnTo>
                <a:lnTo>
                  <a:pt x="316" y="222"/>
                </a:lnTo>
                <a:lnTo>
                  <a:pt x="313" y="220"/>
                </a:lnTo>
                <a:lnTo>
                  <a:pt x="309" y="218"/>
                </a:lnTo>
                <a:lnTo>
                  <a:pt x="298" y="216"/>
                </a:lnTo>
                <a:lnTo>
                  <a:pt x="293" y="214"/>
                </a:lnTo>
                <a:lnTo>
                  <a:pt x="275" y="213"/>
                </a:lnTo>
                <a:lnTo>
                  <a:pt x="278" y="198"/>
                </a:lnTo>
                <a:lnTo>
                  <a:pt x="277" y="190"/>
                </a:lnTo>
                <a:lnTo>
                  <a:pt x="278" y="188"/>
                </a:lnTo>
                <a:lnTo>
                  <a:pt x="285" y="179"/>
                </a:lnTo>
                <a:lnTo>
                  <a:pt x="285" y="175"/>
                </a:lnTo>
                <a:lnTo>
                  <a:pt x="283" y="176"/>
                </a:lnTo>
                <a:lnTo>
                  <a:pt x="281" y="174"/>
                </a:lnTo>
                <a:lnTo>
                  <a:pt x="274" y="168"/>
                </a:lnTo>
                <a:lnTo>
                  <a:pt x="269" y="168"/>
                </a:lnTo>
                <a:lnTo>
                  <a:pt x="259" y="165"/>
                </a:lnTo>
                <a:lnTo>
                  <a:pt x="260" y="163"/>
                </a:lnTo>
                <a:lnTo>
                  <a:pt x="261" y="159"/>
                </a:lnTo>
                <a:lnTo>
                  <a:pt x="263" y="156"/>
                </a:lnTo>
                <a:lnTo>
                  <a:pt x="266" y="153"/>
                </a:lnTo>
                <a:lnTo>
                  <a:pt x="272" y="148"/>
                </a:lnTo>
                <a:lnTo>
                  <a:pt x="273" y="133"/>
                </a:lnTo>
                <a:lnTo>
                  <a:pt x="270" y="132"/>
                </a:lnTo>
                <a:lnTo>
                  <a:pt x="270" y="128"/>
                </a:lnTo>
                <a:lnTo>
                  <a:pt x="267" y="126"/>
                </a:lnTo>
                <a:lnTo>
                  <a:pt x="257" y="103"/>
                </a:lnTo>
                <a:lnTo>
                  <a:pt x="257" y="92"/>
                </a:lnTo>
                <a:lnTo>
                  <a:pt x="253" y="86"/>
                </a:lnTo>
                <a:lnTo>
                  <a:pt x="252" y="70"/>
                </a:lnTo>
                <a:lnTo>
                  <a:pt x="237" y="62"/>
                </a:lnTo>
                <a:lnTo>
                  <a:pt x="228" y="48"/>
                </a:lnTo>
                <a:lnTo>
                  <a:pt x="241" y="35"/>
                </a:lnTo>
                <a:lnTo>
                  <a:pt x="257" y="16"/>
                </a:lnTo>
                <a:lnTo>
                  <a:pt x="246" y="13"/>
                </a:lnTo>
                <a:lnTo>
                  <a:pt x="235" y="5"/>
                </a:lnTo>
                <a:lnTo>
                  <a:pt x="235" y="0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2" name="Freeform 238"/>
          <p:cNvSpPr>
            <a:spLocks/>
          </p:cNvSpPr>
          <p:nvPr/>
        </p:nvSpPr>
        <p:spPr bwMode="auto">
          <a:xfrm>
            <a:off x="5395913" y="2501825"/>
            <a:ext cx="541337" cy="1098550"/>
          </a:xfrm>
          <a:custGeom>
            <a:avLst/>
            <a:gdLst/>
            <a:ahLst/>
            <a:cxnLst>
              <a:cxn ang="0">
                <a:pos x="178" y="509"/>
              </a:cxn>
              <a:cxn ang="0">
                <a:pos x="166" y="559"/>
              </a:cxn>
              <a:cxn ang="0">
                <a:pos x="106" y="593"/>
              </a:cxn>
              <a:cxn ang="0">
                <a:pos x="89" y="616"/>
              </a:cxn>
              <a:cxn ang="0">
                <a:pos x="92" y="700"/>
              </a:cxn>
              <a:cxn ang="0">
                <a:pos x="87" y="764"/>
              </a:cxn>
              <a:cxn ang="0">
                <a:pos x="22" y="834"/>
              </a:cxn>
              <a:cxn ang="0">
                <a:pos x="4" y="871"/>
              </a:cxn>
              <a:cxn ang="0">
                <a:pos x="33" y="919"/>
              </a:cxn>
              <a:cxn ang="0">
                <a:pos x="117" y="960"/>
              </a:cxn>
              <a:cxn ang="0">
                <a:pos x="185" y="1016"/>
              </a:cxn>
              <a:cxn ang="0">
                <a:pos x="295" y="1013"/>
              </a:cxn>
              <a:cxn ang="0">
                <a:pos x="353" y="1005"/>
              </a:cxn>
              <a:cxn ang="0">
                <a:pos x="422" y="1041"/>
              </a:cxn>
              <a:cxn ang="0">
                <a:pos x="414" y="972"/>
              </a:cxn>
              <a:cxn ang="0">
                <a:pos x="410" y="994"/>
              </a:cxn>
              <a:cxn ang="0">
                <a:pos x="411" y="954"/>
              </a:cxn>
              <a:cxn ang="0">
                <a:pos x="433" y="912"/>
              </a:cxn>
              <a:cxn ang="0">
                <a:pos x="427" y="870"/>
              </a:cxn>
              <a:cxn ang="0">
                <a:pos x="417" y="818"/>
              </a:cxn>
              <a:cxn ang="0">
                <a:pos x="406" y="776"/>
              </a:cxn>
              <a:cxn ang="0">
                <a:pos x="386" y="769"/>
              </a:cxn>
              <a:cxn ang="0">
                <a:pos x="402" y="757"/>
              </a:cxn>
              <a:cxn ang="0">
                <a:pos x="418" y="772"/>
              </a:cxn>
              <a:cxn ang="0">
                <a:pos x="422" y="676"/>
              </a:cxn>
              <a:cxn ang="0">
                <a:pos x="418" y="744"/>
              </a:cxn>
              <a:cxn ang="0">
                <a:pos x="413" y="714"/>
              </a:cxn>
              <a:cxn ang="0">
                <a:pos x="403" y="704"/>
              </a:cxn>
              <a:cxn ang="0">
                <a:pos x="414" y="634"/>
              </a:cxn>
              <a:cxn ang="0">
                <a:pos x="407" y="632"/>
              </a:cxn>
              <a:cxn ang="0">
                <a:pos x="401" y="599"/>
              </a:cxn>
              <a:cxn ang="0">
                <a:pos x="397" y="576"/>
              </a:cxn>
              <a:cxn ang="0">
                <a:pos x="417" y="590"/>
              </a:cxn>
              <a:cxn ang="0">
                <a:pos x="418" y="549"/>
              </a:cxn>
              <a:cxn ang="0">
                <a:pos x="421" y="532"/>
              </a:cxn>
              <a:cxn ang="0">
                <a:pos x="419" y="514"/>
              </a:cxn>
              <a:cxn ang="0">
                <a:pos x="422" y="484"/>
              </a:cxn>
              <a:cxn ang="0">
                <a:pos x="416" y="467"/>
              </a:cxn>
              <a:cxn ang="0">
                <a:pos x="418" y="462"/>
              </a:cxn>
              <a:cxn ang="0">
                <a:pos x="417" y="447"/>
              </a:cxn>
              <a:cxn ang="0">
                <a:pos x="434" y="442"/>
              </a:cxn>
              <a:cxn ang="0">
                <a:pos x="449" y="452"/>
              </a:cxn>
              <a:cxn ang="0">
                <a:pos x="451" y="434"/>
              </a:cxn>
              <a:cxn ang="0">
                <a:pos x="471" y="431"/>
              </a:cxn>
              <a:cxn ang="0">
                <a:pos x="455" y="488"/>
              </a:cxn>
              <a:cxn ang="0">
                <a:pos x="511" y="335"/>
              </a:cxn>
              <a:cxn ang="0">
                <a:pos x="426" y="309"/>
              </a:cxn>
              <a:cxn ang="0">
                <a:pos x="241" y="262"/>
              </a:cxn>
              <a:cxn ang="0">
                <a:pos x="149" y="174"/>
              </a:cxn>
              <a:cxn ang="0">
                <a:pos x="105" y="17"/>
              </a:cxn>
              <a:cxn ang="0">
                <a:pos x="71" y="110"/>
              </a:cxn>
              <a:cxn ang="0">
                <a:pos x="63" y="149"/>
              </a:cxn>
              <a:cxn ang="0">
                <a:pos x="82" y="182"/>
              </a:cxn>
              <a:cxn ang="0">
                <a:pos x="119" y="214"/>
              </a:cxn>
              <a:cxn ang="0">
                <a:pos x="135" y="265"/>
              </a:cxn>
              <a:cxn ang="0">
                <a:pos x="201" y="311"/>
              </a:cxn>
              <a:cxn ang="0">
                <a:pos x="271" y="336"/>
              </a:cxn>
              <a:cxn ang="0">
                <a:pos x="235" y="484"/>
              </a:cxn>
            </a:cxnLst>
            <a:rect l="0" t="0" r="r" b="b"/>
            <a:pathLst>
              <a:path w="512" h="1043">
                <a:moveTo>
                  <a:pt x="235" y="484"/>
                </a:moveTo>
                <a:lnTo>
                  <a:pt x="212" y="504"/>
                </a:lnTo>
                <a:lnTo>
                  <a:pt x="209" y="504"/>
                </a:lnTo>
                <a:lnTo>
                  <a:pt x="207" y="505"/>
                </a:lnTo>
                <a:lnTo>
                  <a:pt x="198" y="510"/>
                </a:lnTo>
                <a:lnTo>
                  <a:pt x="192" y="506"/>
                </a:lnTo>
                <a:lnTo>
                  <a:pt x="185" y="508"/>
                </a:lnTo>
                <a:lnTo>
                  <a:pt x="182" y="507"/>
                </a:lnTo>
                <a:lnTo>
                  <a:pt x="178" y="509"/>
                </a:lnTo>
                <a:lnTo>
                  <a:pt x="177" y="515"/>
                </a:lnTo>
                <a:lnTo>
                  <a:pt x="172" y="518"/>
                </a:lnTo>
                <a:lnTo>
                  <a:pt x="169" y="522"/>
                </a:lnTo>
                <a:lnTo>
                  <a:pt x="169" y="536"/>
                </a:lnTo>
                <a:lnTo>
                  <a:pt x="168" y="540"/>
                </a:lnTo>
                <a:lnTo>
                  <a:pt x="165" y="545"/>
                </a:lnTo>
                <a:lnTo>
                  <a:pt x="167" y="552"/>
                </a:lnTo>
                <a:lnTo>
                  <a:pt x="169" y="556"/>
                </a:lnTo>
                <a:lnTo>
                  <a:pt x="166" y="559"/>
                </a:lnTo>
                <a:lnTo>
                  <a:pt x="155" y="558"/>
                </a:lnTo>
                <a:lnTo>
                  <a:pt x="152" y="560"/>
                </a:lnTo>
                <a:lnTo>
                  <a:pt x="140" y="561"/>
                </a:lnTo>
                <a:lnTo>
                  <a:pt x="129" y="571"/>
                </a:lnTo>
                <a:lnTo>
                  <a:pt x="126" y="576"/>
                </a:lnTo>
                <a:lnTo>
                  <a:pt x="122" y="579"/>
                </a:lnTo>
                <a:lnTo>
                  <a:pt x="115" y="580"/>
                </a:lnTo>
                <a:lnTo>
                  <a:pt x="111" y="589"/>
                </a:lnTo>
                <a:lnTo>
                  <a:pt x="106" y="593"/>
                </a:lnTo>
                <a:lnTo>
                  <a:pt x="99" y="596"/>
                </a:lnTo>
                <a:lnTo>
                  <a:pt x="96" y="594"/>
                </a:lnTo>
                <a:lnTo>
                  <a:pt x="95" y="593"/>
                </a:lnTo>
                <a:lnTo>
                  <a:pt x="88" y="596"/>
                </a:lnTo>
                <a:lnTo>
                  <a:pt x="82" y="601"/>
                </a:lnTo>
                <a:lnTo>
                  <a:pt x="76" y="602"/>
                </a:lnTo>
                <a:lnTo>
                  <a:pt x="72" y="612"/>
                </a:lnTo>
                <a:lnTo>
                  <a:pt x="73" y="614"/>
                </a:lnTo>
                <a:lnTo>
                  <a:pt x="89" y="616"/>
                </a:lnTo>
                <a:lnTo>
                  <a:pt x="93" y="630"/>
                </a:lnTo>
                <a:lnTo>
                  <a:pt x="95" y="636"/>
                </a:lnTo>
                <a:lnTo>
                  <a:pt x="98" y="638"/>
                </a:lnTo>
                <a:lnTo>
                  <a:pt x="99" y="639"/>
                </a:lnTo>
                <a:lnTo>
                  <a:pt x="101" y="641"/>
                </a:lnTo>
                <a:lnTo>
                  <a:pt x="98" y="647"/>
                </a:lnTo>
                <a:lnTo>
                  <a:pt x="89" y="668"/>
                </a:lnTo>
                <a:lnTo>
                  <a:pt x="89" y="688"/>
                </a:lnTo>
                <a:lnTo>
                  <a:pt x="92" y="700"/>
                </a:lnTo>
                <a:lnTo>
                  <a:pt x="99" y="704"/>
                </a:lnTo>
                <a:lnTo>
                  <a:pt x="116" y="721"/>
                </a:lnTo>
                <a:lnTo>
                  <a:pt x="120" y="722"/>
                </a:lnTo>
                <a:lnTo>
                  <a:pt x="123" y="725"/>
                </a:lnTo>
                <a:lnTo>
                  <a:pt x="119" y="728"/>
                </a:lnTo>
                <a:lnTo>
                  <a:pt x="119" y="731"/>
                </a:lnTo>
                <a:lnTo>
                  <a:pt x="115" y="751"/>
                </a:lnTo>
                <a:lnTo>
                  <a:pt x="98" y="751"/>
                </a:lnTo>
                <a:lnTo>
                  <a:pt x="87" y="764"/>
                </a:lnTo>
                <a:lnTo>
                  <a:pt x="68" y="758"/>
                </a:lnTo>
                <a:lnTo>
                  <a:pt x="54" y="760"/>
                </a:lnTo>
                <a:lnTo>
                  <a:pt x="45" y="765"/>
                </a:lnTo>
                <a:lnTo>
                  <a:pt x="33" y="792"/>
                </a:lnTo>
                <a:lnTo>
                  <a:pt x="31" y="804"/>
                </a:lnTo>
                <a:lnTo>
                  <a:pt x="32" y="820"/>
                </a:lnTo>
                <a:lnTo>
                  <a:pt x="37" y="834"/>
                </a:lnTo>
                <a:lnTo>
                  <a:pt x="32" y="838"/>
                </a:lnTo>
                <a:lnTo>
                  <a:pt x="22" y="834"/>
                </a:lnTo>
                <a:lnTo>
                  <a:pt x="9" y="830"/>
                </a:lnTo>
                <a:lnTo>
                  <a:pt x="1" y="839"/>
                </a:lnTo>
                <a:lnTo>
                  <a:pt x="0" y="844"/>
                </a:lnTo>
                <a:lnTo>
                  <a:pt x="4" y="844"/>
                </a:lnTo>
                <a:lnTo>
                  <a:pt x="7" y="846"/>
                </a:lnTo>
                <a:lnTo>
                  <a:pt x="9" y="850"/>
                </a:lnTo>
                <a:lnTo>
                  <a:pt x="9" y="854"/>
                </a:lnTo>
                <a:lnTo>
                  <a:pt x="4" y="862"/>
                </a:lnTo>
                <a:lnTo>
                  <a:pt x="4" y="871"/>
                </a:lnTo>
                <a:lnTo>
                  <a:pt x="10" y="878"/>
                </a:lnTo>
                <a:lnTo>
                  <a:pt x="15" y="874"/>
                </a:lnTo>
                <a:lnTo>
                  <a:pt x="25" y="872"/>
                </a:lnTo>
                <a:lnTo>
                  <a:pt x="28" y="878"/>
                </a:lnTo>
                <a:lnTo>
                  <a:pt x="29" y="887"/>
                </a:lnTo>
                <a:lnTo>
                  <a:pt x="42" y="896"/>
                </a:lnTo>
                <a:lnTo>
                  <a:pt x="43" y="905"/>
                </a:lnTo>
                <a:lnTo>
                  <a:pt x="40" y="918"/>
                </a:lnTo>
                <a:lnTo>
                  <a:pt x="33" y="919"/>
                </a:lnTo>
                <a:lnTo>
                  <a:pt x="28" y="922"/>
                </a:lnTo>
                <a:lnTo>
                  <a:pt x="24" y="942"/>
                </a:lnTo>
                <a:lnTo>
                  <a:pt x="28" y="950"/>
                </a:lnTo>
                <a:lnTo>
                  <a:pt x="45" y="954"/>
                </a:lnTo>
                <a:lnTo>
                  <a:pt x="108" y="976"/>
                </a:lnTo>
                <a:lnTo>
                  <a:pt x="121" y="978"/>
                </a:lnTo>
                <a:lnTo>
                  <a:pt x="122" y="973"/>
                </a:lnTo>
                <a:lnTo>
                  <a:pt x="117" y="964"/>
                </a:lnTo>
                <a:lnTo>
                  <a:pt x="117" y="960"/>
                </a:lnTo>
                <a:lnTo>
                  <a:pt x="132" y="962"/>
                </a:lnTo>
                <a:lnTo>
                  <a:pt x="143" y="967"/>
                </a:lnTo>
                <a:lnTo>
                  <a:pt x="153" y="974"/>
                </a:lnTo>
                <a:lnTo>
                  <a:pt x="155" y="976"/>
                </a:lnTo>
                <a:lnTo>
                  <a:pt x="160" y="986"/>
                </a:lnTo>
                <a:lnTo>
                  <a:pt x="165" y="1003"/>
                </a:lnTo>
                <a:lnTo>
                  <a:pt x="170" y="1011"/>
                </a:lnTo>
                <a:lnTo>
                  <a:pt x="177" y="1016"/>
                </a:lnTo>
                <a:lnTo>
                  <a:pt x="185" y="1016"/>
                </a:lnTo>
                <a:lnTo>
                  <a:pt x="200" y="1018"/>
                </a:lnTo>
                <a:lnTo>
                  <a:pt x="218" y="1023"/>
                </a:lnTo>
                <a:lnTo>
                  <a:pt x="224" y="1024"/>
                </a:lnTo>
                <a:lnTo>
                  <a:pt x="233" y="1024"/>
                </a:lnTo>
                <a:lnTo>
                  <a:pt x="244" y="1024"/>
                </a:lnTo>
                <a:lnTo>
                  <a:pt x="254" y="1022"/>
                </a:lnTo>
                <a:lnTo>
                  <a:pt x="271" y="1018"/>
                </a:lnTo>
                <a:lnTo>
                  <a:pt x="275" y="1014"/>
                </a:lnTo>
                <a:lnTo>
                  <a:pt x="295" y="1013"/>
                </a:lnTo>
                <a:lnTo>
                  <a:pt x="304" y="1014"/>
                </a:lnTo>
                <a:lnTo>
                  <a:pt x="311" y="1016"/>
                </a:lnTo>
                <a:lnTo>
                  <a:pt x="315" y="1011"/>
                </a:lnTo>
                <a:lnTo>
                  <a:pt x="321" y="1011"/>
                </a:lnTo>
                <a:lnTo>
                  <a:pt x="331" y="1014"/>
                </a:lnTo>
                <a:lnTo>
                  <a:pt x="339" y="1013"/>
                </a:lnTo>
                <a:lnTo>
                  <a:pt x="348" y="1013"/>
                </a:lnTo>
                <a:lnTo>
                  <a:pt x="350" y="1008"/>
                </a:lnTo>
                <a:lnTo>
                  <a:pt x="353" y="1005"/>
                </a:lnTo>
                <a:lnTo>
                  <a:pt x="357" y="1001"/>
                </a:lnTo>
                <a:lnTo>
                  <a:pt x="365" y="1000"/>
                </a:lnTo>
                <a:lnTo>
                  <a:pt x="373" y="1006"/>
                </a:lnTo>
                <a:lnTo>
                  <a:pt x="379" y="1008"/>
                </a:lnTo>
                <a:lnTo>
                  <a:pt x="387" y="1018"/>
                </a:lnTo>
                <a:lnTo>
                  <a:pt x="389" y="1020"/>
                </a:lnTo>
                <a:lnTo>
                  <a:pt x="410" y="1038"/>
                </a:lnTo>
                <a:lnTo>
                  <a:pt x="419" y="1042"/>
                </a:lnTo>
                <a:lnTo>
                  <a:pt x="422" y="1041"/>
                </a:lnTo>
                <a:lnTo>
                  <a:pt x="428" y="1040"/>
                </a:lnTo>
                <a:lnTo>
                  <a:pt x="421" y="1024"/>
                </a:lnTo>
                <a:lnTo>
                  <a:pt x="419" y="1006"/>
                </a:lnTo>
                <a:lnTo>
                  <a:pt x="419" y="995"/>
                </a:lnTo>
                <a:lnTo>
                  <a:pt x="417" y="978"/>
                </a:lnTo>
                <a:lnTo>
                  <a:pt x="416" y="975"/>
                </a:lnTo>
                <a:lnTo>
                  <a:pt x="417" y="968"/>
                </a:lnTo>
                <a:lnTo>
                  <a:pt x="414" y="967"/>
                </a:lnTo>
                <a:lnTo>
                  <a:pt x="414" y="972"/>
                </a:lnTo>
                <a:lnTo>
                  <a:pt x="414" y="976"/>
                </a:lnTo>
                <a:lnTo>
                  <a:pt x="414" y="980"/>
                </a:lnTo>
                <a:lnTo>
                  <a:pt x="415" y="981"/>
                </a:lnTo>
                <a:lnTo>
                  <a:pt x="413" y="986"/>
                </a:lnTo>
                <a:lnTo>
                  <a:pt x="417" y="987"/>
                </a:lnTo>
                <a:lnTo>
                  <a:pt x="416" y="991"/>
                </a:lnTo>
                <a:lnTo>
                  <a:pt x="416" y="993"/>
                </a:lnTo>
                <a:lnTo>
                  <a:pt x="413" y="993"/>
                </a:lnTo>
                <a:lnTo>
                  <a:pt x="410" y="994"/>
                </a:lnTo>
                <a:lnTo>
                  <a:pt x="409" y="992"/>
                </a:lnTo>
                <a:lnTo>
                  <a:pt x="407" y="990"/>
                </a:lnTo>
                <a:lnTo>
                  <a:pt x="404" y="989"/>
                </a:lnTo>
                <a:lnTo>
                  <a:pt x="403" y="984"/>
                </a:lnTo>
                <a:lnTo>
                  <a:pt x="404" y="978"/>
                </a:lnTo>
                <a:lnTo>
                  <a:pt x="407" y="971"/>
                </a:lnTo>
                <a:lnTo>
                  <a:pt x="410" y="965"/>
                </a:lnTo>
                <a:lnTo>
                  <a:pt x="408" y="959"/>
                </a:lnTo>
                <a:lnTo>
                  <a:pt x="411" y="954"/>
                </a:lnTo>
                <a:lnTo>
                  <a:pt x="414" y="947"/>
                </a:lnTo>
                <a:lnTo>
                  <a:pt x="417" y="947"/>
                </a:lnTo>
                <a:lnTo>
                  <a:pt x="419" y="942"/>
                </a:lnTo>
                <a:lnTo>
                  <a:pt x="427" y="913"/>
                </a:lnTo>
                <a:lnTo>
                  <a:pt x="429" y="910"/>
                </a:lnTo>
                <a:lnTo>
                  <a:pt x="430" y="904"/>
                </a:lnTo>
                <a:lnTo>
                  <a:pt x="431" y="909"/>
                </a:lnTo>
                <a:lnTo>
                  <a:pt x="432" y="913"/>
                </a:lnTo>
                <a:lnTo>
                  <a:pt x="433" y="912"/>
                </a:lnTo>
                <a:lnTo>
                  <a:pt x="433" y="896"/>
                </a:lnTo>
                <a:lnTo>
                  <a:pt x="432" y="891"/>
                </a:lnTo>
                <a:lnTo>
                  <a:pt x="430" y="888"/>
                </a:lnTo>
                <a:lnTo>
                  <a:pt x="431" y="885"/>
                </a:lnTo>
                <a:lnTo>
                  <a:pt x="431" y="880"/>
                </a:lnTo>
                <a:lnTo>
                  <a:pt x="429" y="878"/>
                </a:lnTo>
                <a:lnTo>
                  <a:pt x="426" y="876"/>
                </a:lnTo>
                <a:lnTo>
                  <a:pt x="428" y="874"/>
                </a:lnTo>
                <a:lnTo>
                  <a:pt x="427" y="870"/>
                </a:lnTo>
                <a:lnTo>
                  <a:pt x="425" y="868"/>
                </a:lnTo>
                <a:lnTo>
                  <a:pt x="427" y="866"/>
                </a:lnTo>
                <a:lnTo>
                  <a:pt x="426" y="862"/>
                </a:lnTo>
                <a:lnTo>
                  <a:pt x="425" y="860"/>
                </a:lnTo>
                <a:lnTo>
                  <a:pt x="422" y="859"/>
                </a:lnTo>
                <a:lnTo>
                  <a:pt x="424" y="854"/>
                </a:lnTo>
                <a:lnTo>
                  <a:pt x="422" y="849"/>
                </a:lnTo>
                <a:lnTo>
                  <a:pt x="422" y="844"/>
                </a:lnTo>
                <a:lnTo>
                  <a:pt x="417" y="818"/>
                </a:lnTo>
                <a:lnTo>
                  <a:pt x="418" y="810"/>
                </a:lnTo>
                <a:lnTo>
                  <a:pt x="418" y="803"/>
                </a:lnTo>
                <a:lnTo>
                  <a:pt x="417" y="803"/>
                </a:lnTo>
                <a:lnTo>
                  <a:pt x="415" y="796"/>
                </a:lnTo>
                <a:lnTo>
                  <a:pt x="415" y="788"/>
                </a:lnTo>
                <a:lnTo>
                  <a:pt x="413" y="780"/>
                </a:lnTo>
                <a:lnTo>
                  <a:pt x="413" y="775"/>
                </a:lnTo>
                <a:lnTo>
                  <a:pt x="410" y="776"/>
                </a:lnTo>
                <a:lnTo>
                  <a:pt x="406" y="776"/>
                </a:lnTo>
                <a:lnTo>
                  <a:pt x="403" y="781"/>
                </a:lnTo>
                <a:lnTo>
                  <a:pt x="400" y="781"/>
                </a:lnTo>
                <a:lnTo>
                  <a:pt x="401" y="778"/>
                </a:lnTo>
                <a:lnTo>
                  <a:pt x="401" y="775"/>
                </a:lnTo>
                <a:lnTo>
                  <a:pt x="397" y="776"/>
                </a:lnTo>
                <a:lnTo>
                  <a:pt x="382" y="774"/>
                </a:lnTo>
                <a:lnTo>
                  <a:pt x="382" y="770"/>
                </a:lnTo>
                <a:lnTo>
                  <a:pt x="385" y="770"/>
                </a:lnTo>
                <a:lnTo>
                  <a:pt x="386" y="769"/>
                </a:lnTo>
                <a:lnTo>
                  <a:pt x="385" y="767"/>
                </a:lnTo>
                <a:lnTo>
                  <a:pt x="388" y="766"/>
                </a:lnTo>
                <a:lnTo>
                  <a:pt x="391" y="765"/>
                </a:lnTo>
                <a:lnTo>
                  <a:pt x="393" y="769"/>
                </a:lnTo>
                <a:lnTo>
                  <a:pt x="395" y="770"/>
                </a:lnTo>
                <a:lnTo>
                  <a:pt x="399" y="762"/>
                </a:lnTo>
                <a:lnTo>
                  <a:pt x="398" y="760"/>
                </a:lnTo>
                <a:lnTo>
                  <a:pt x="401" y="759"/>
                </a:lnTo>
                <a:lnTo>
                  <a:pt x="402" y="757"/>
                </a:lnTo>
                <a:lnTo>
                  <a:pt x="403" y="756"/>
                </a:lnTo>
                <a:lnTo>
                  <a:pt x="403" y="765"/>
                </a:lnTo>
                <a:lnTo>
                  <a:pt x="406" y="766"/>
                </a:lnTo>
                <a:lnTo>
                  <a:pt x="406" y="770"/>
                </a:lnTo>
                <a:lnTo>
                  <a:pt x="407" y="774"/>
                </a:lnTo>
                <a:lnTo>
                  <a:pt x="410" y="772"/>
                </a:lnTo>
                <a:lnTo>
                  <a:pt x="413" y="772"/>
                </a:lnTo>
                <a:lnTo>
                  <a:pt x="414" y="773"/>
                </a:lnTo>
                <a:lnTo>
                  <a:pt x="418" y="772"/>
                </a:lnTo>
                <a:lnTo>
                  <a:pt x="421" y="762"/>
                </a:lnTo>
                <a:lnTo>
                  <a:pt x="419" y="736"/>
                </a:lnTo>
                <a:lnTo>
                  <a:pt x="418" y="728"/>
                </a:lnTo>
                <a:lnTo>
                  <a:pt x="419" y="723"/>
                </a:lnTo>
                <a:lnTo>
                  <a:pt x="418" y="717"/>
                </a:lnTo>
                <a:lnTo>
                  <a:pt x="419" y="708"/>
                </a:lnTo>
                <a:lnTo>
                  <a:pt x="419" y="693"/>
                </a:lnTo>
                <a:lnTo>
                  <a:pt x="422" y="685"/>
                </a:lnTo>
                <a:lnTo>
                  <a:pt x="422" y="676"/>
                </a:lnTo>
                <a:lnTo>
                  <a:pt x="422" y="667"/>
                </a:lnTo>
                <a:lnTo>
                  <a:pt x="425" y="656"/>
                </a:lnTo>
                <a:lnTo>
                  <a:pt x="425" y="649"/>
                </a:lnTo>
                <a:lnTo>
                  <a:pt x="429" y="614"/>
                </a:lnTo>
                <a:lnTo>
                  <a:pt x="426" y="616"/>
                </a:lnTo>
                <a:lnTo>
                  <a:pt x="419" y="676"/>
                </a:lnTo>
                <a:lnTo>
                  <a:pt x="417" y="684"/>
                </a:lnTo>
                <a:lnTo>
                  <a:pt x="414" y="726"/>
                </a:lnTo>
                <a:lnTo>
                  <a:pt x="418" y="744"/>
                </a:lnTo>
                <a:lnTo>
                  <a:pt x="417" y="761"/>
                </a:lnTo>
                <a:lnTo>
                  <a:pt x="417" y="765"/>
                </a:lnTo>
                <a:lnTo>
                  <a:pt x="416" y="769"/>
                </a:lnTo>
                <a:lnTo>
                  <a:pt x="414" y="769"/>
                </a:lnTo>
                <a:lnTo>
                  <a:pt x="414" y="766"/>
                </a:lnTo>
                <a:lnTo>
                  <a:pt x="415" y="750"/>
                </a:lnTo>
                <a:lnTo>
                  <a:pt x="413" y="732"/>
                </a:lnTo>
                <a:lnTo>
                  <a:pt x="411" y="720"/>
                </a:lnTo>
                <a:lnTo>
                  <a:pt x="413" y="714"/>
                </a:lnTo>
                <a:lnTo>
                  <a:pt x="411" y="711"/>
                </a:lnTo>
                <a:lnTo>
                  <a:pt x="408" y="716"/>
                </a:lnTo>
                <a:lnTo>
                  <a:pt x="407" y="722"/>
                </a:lnTo>
                <a:lnTo>
                  <a:pt x="406" y="720"/>
                </a:lnTo>
                <a:lnTo>
                  <a:pt x="406" y="717"/>
                </a:lnTo>
                <a:lnTo>
                  <a:pt x="405" y="716"/>
                </a:lnTo>
                <a:lnTo>
                  <a:pt x="403" y="713"/>
                </a:lnTo>
                <a:lnTo>
                  <a:pt x="405" y="707"/>
                </a:lnTo>
                <a:lnTo>
                  <a:pt x="403" y="704"/>
                </a:lnTo>
                <a:lnTo>
                  <a:pt x="405" y="700"/>
                </a:lnTo>
                <a:lnTo>
                  <a:pt x="407" y="702"/>
                </a:lnTo>
                <a:lnTo>
                  <a:pt x="409" y="704"/>
                </a:lnTo>
                <a:lnTo>
                  <a:pt x="421" y="646"/>
                </a:lnTo>
                <a:lnTo>
                  <a:pt x="419" y="620"/>
                </a:lnTo>
                <a:lnTo>
                  <a:pt x="415" y="620"/>
                </a:lnTo>
                <a:lnTo>
                  <a:pt x="413" y="625"/>
                </a:lnTo>
                <a:lnTo>
                  <a:pt x="411" y="631"/>
                </a:lnTo>
                <a:lnTo>
                  <a:pt x="414" y="634"/>
                </a:lnTo>
                <a:lnTo>
                  <a:pt x="414" y="639"/>
                </a:lnTo>
                <a:lnTo>
                  <a:pt x="413" y="644"/>
                </a:lnTo>
                <a:lnTo>
                  <a:pt x="411" y="649"/>
                </a:lnTo>
                <a:lnTo>
                  <a:pt x="410" y="646"/>
                </a:lnTo>
                <a:lnTo>
                  <a:pt x="409" y="644"/>
                </a:lnTo>
                <a:lnTo>
                  <a:pt x="409" y="641"/>
                </a:lnTo>
                <a:lnTo>
                  <a:pt x="410" y="637"/>
                </a:lnTo>
                <a:lnTo>
                  <a:pt x="410" y="635"/>
                </a:lnTo>
                <a:lnTo>
                  <a:pt x="407" y="632"/>
                </a:lnTo>
                <a:lnTo>
                  <a:pt x="408" y="630"/>
                </a:lnTo>
                <a:lnTo>
                  <a:pt x="409" y="628"/>
                </a:lnTo>
                <a:lnTo>
                  <a:pt x="404" y="624"/>
                </a:lnTo>
                <a:lnTo>
                  <a:pt x="403" y="623"/>
                </a:lnTo>
                <a:lnTo>
                  <a:pt x="404" y="621"/>
                </a:lnTo>
                <a:lnTo>
                  <a:pt x="409" y="620"/>
                </a:lnTo>
                <a:lnTo>
                  <a:pt x="403" y="614"/>
                </a:lnTo>
                <a:lnTo>
                  <a:pt x="401" y="607"/>
                </a:lnTo>
                <a:lnTo>
                  <a:pt x="401" y="599"/>
                </a:lnTo>
                <a:lnTo>
                  <a:pt x="403" y="595"/>
                </a:lnTo>
                <a:lnTo>
                  <a:pt x="403" y="590"/>
                </a:lnTo>
                <a:lnTo>
                  <a:pt x="402" y="587"/>
                </a:lnTo>
                <a:lnTo>
                  <a:pt x="401" y="584"/>
                </a:lnTo>
                <a:lnTo>
                  <a:pt x="398" y="584"/>
                </a:lnTo>
                <a:lnTo>
                  <a:pt x="397" y="583"/>
                </a:lnTo>
                <a:lnTo>
                  <a:pt x="395" y="582"/>
                </a:lnTo>
                <a:lnTo>
                  <a:pt x="395" y="575"/>
                </a:lnTo>
                <a:lnTo>
                  <a:pt x="397" y="576"/>
                </a:lnTo>
                <a:lnTo>
                  <a:pt x="399" y="575"/>
                </a:lnTo>
                <a:lnTo>
                  <a:pt x="400" y="571"/>
                </a:lnTo>
                <a:lnTo>
                  <a:pt x="403" y="574"/>
                </a:lnTo>
                <a:lnTo>
                  <a:pt x="409" y="574"/>
                </a:lnTo>
                <a:lnTo>
                  <a:pt x="411" y="581"/>
                </a:lnTo>
                <a:lnTo>
                  <a:pt x="414" y="585"/>
                </a:lnTo>
                <a:lnTo>
                  <a:pt x="414" y="588"/>
                </a:lnTo>
                <a:lnTo>
                  <a:pt x="413" y="590"/>
                </a:lnTo>
                <a:lnTo>
                  <a:pt x="417" y="590"/>
                </a:lnTo>
                <a:lnTo>
                  <a:pt x="418" y="586"/>
                </a:lnTo>
                <a:lnTo>
                  <a:pt x="418" y="576"/>
                </a:lnTo>
                <a:lnTo>
                  <a:pt x="419" y="576"/>
                </a:lnTo>
                <a:lnTo>
                  <a:pt x="421" y="566"/>
                </a:lnTo>
                <a:lnTo>
                  <a:pt x="419" y="562"/>
                </a:lnTo>
                <a:lnTo>
                  <a:pt x="421" y="560"/>
                </a:lnTo>
                <a:lnTo>
                  <a:pt x="421" y="552"/>
                </a:lnTo>
                <a:lnTo>
                  <a:pt x="418" y="552"/>
                </a:lnTo>
                <a:lnTo>
                  <a:pt x="418" y="549"/>
                </a:lnTo>
                <a:lnTo>
                  <a:pt x="414" y="544"/>
                </a:lnTo>
                <a:lnTo>
                  <a:pt x="413" y="539"/>
                </a:lnTo>
                <a:lnTo>
                  <a:pt x="414" y="534"/>
                </a:lnTo>
                <a:lnTo>
                  <a:pt x="414" y="530"/>
                </a:lnTo>
                <a:lnTo>
                  <a:pt x="417" y="530"/>
                </a:lnTo>
                <a:lnTo>
                  <a:pt x="419" y="535"/>
                </a:lnTo>
                <a:lnTo>
                  <a:pt x="421" y="539"/>
                </a:lnTo>
                <a:lnTo>
                  <a:pt x="425" y="535"/>
                </a:lnTo>
                <a:lnTo>
                  <a:pt x="421" y="532"/>
                </a:lnTo>
                <a:lnTo>
                  <a:pt x="426" y="528"/>
                </a:lnTo>
                <a:lnTo>
                  <a:pt x="429" y="530"/>
                </a:lnTo>
                <a:lnTo>
                  <a:pt x="433" y="526"/>
                </a:lnTo>
                <a:lnTo>
                  <a:pt x="429" y="523"/>
                </a:lnTo>
                <a:lnTo>
                  <a:pt x="424" y="521"/>
                </a:lnTo>
                <a:lnTo>
                  <a:pt x="425" y="517"/>
                </a:lnTo>
                <a:lnTo>
                  <a:pt x="422" y="519"/>
                </a:lnTo>
                <a:lnTo>
                  <a:pt x="419" y="517"/>
                </a:lnTo>
                <a:lnTo>
                  <a:pt x="419" y="514"/>
                </a:lnTo>
                <a:lnTo>
                  <a:pt x="421" y="510"/>
                </a:lnTo>
                <a:lnTo>
                  <a:pt x="419" y="508"/>
                </a:lnTo>
                <a:lnTo>
                  <a:pt x="422" y="506"/>
                </a:lnTo>
                <a:lnTo>
                  <a:pt x="419" y="503"/>
                </a:lnTo>
                <a:lnTo>
                  <a:pt x="421" y="498"/>
                </a:lnTo>
                <a:lnTo>
                  <a:pt x="422" y="496"/>
                </a:lnTo>
                <a:lnTo>
                  <a:pt x="422" y="492"/>
                </a:lnTo>
                <a:lnTo>
                  <a:pt x="421" y="490"/>
                </a:lnTo>
                <a:lnTo>
                  <a:pt x="422" y="484"/>
                </a:lnTo>
                <a:lnTo>
                  <a:pt x="424" y="479"/>
                </a:lnTo>
                <a:lnTo>
                  <a:pt x="421" y="480"/>
                </a:lnTo>
                <a:lnTo>
                  <a:pt x="419" y="482"/>
                </a:lnTo>
                <a:lnTo>
                  <a:pt x="416" y="482"/>
                </a:lnTo>
                <a:lnTo>
                  <a:pt x="414" y="486"/>
                </a:lnTo>
                <a:lnTo>
                  <a:pt x="413" y="486"/>
                </a:lnTo>
                <a:lnTo>
                  <a:pt x="411" y="483"/>
                </a:lnTo>
                <a:lnTo>
                  <a:pt x="413" y="468"/>
                </a:lnTo>
                <a:lnTo>
                  <a:pt x="416" y="467"/>
                </a:lnTo>
                <a:lnTo>
                  <a:pt x="416" y="470"/>
                </a:lnTo>
                <a:lnTo>
                  <a:pt x="419" y="474"/>
                </a:lnTo>
                <a:lnTo>
                  <a:pt x="421" y="476"/>
                </a:lnTo>
                <a:lnTo>
                  <a:pt x="423" y="474"/>
                </a:lnTo>
                <a:lnTo>
                  <a:pt x="426" y="469"/>
                </a:lnTo>
                <a:lnTo>
                  <a:pt x="423" y="469"/>
                </a:lnTo>
                <a:lnTo>
                  <a:pt x="421" y="466"/>
                </a:lnTo>
                <a:lnTo>
                  <a:pt x="421" y="462"/>
                </a:lnTo>
                <a:lnTo>
                  <a:pt x="418" y="462"/>
                </a:lnTo>
                <a:lnTo>
                  <a:pt x="418" y="464"/>
                </a:lnTo>
                <a:lnTo>
                  <a:pt x="413" y="462"/>
                </a:lnTo>
                <a:lnTo>
                  <a:pt x="411" y="459"/>
                </a:lnTo>
                <a:lnTo>
                  <a:pt x="413" y="457"/>
                </a:lnTo>
                <a:lnTo>
                  <a:pt x="421" y="457"/>
                </a:lnTo>
                <a:lnTo>
                  <a:pt x="419" y="454"/>
                </a:lnTo>
                <a:lnTo>
                  <a:pt x="421" y="451"/>
                </a:lnTo>
                <a:lnTo>
                  <a:pt x="419" y="448"/>
                </a:lnTo>
                <a:lnTo>
                  <a:pt x="417" y="447"/>
                </a:lnTo>
                <a:lnTo>
                  <a:pt x="414" y="446"/>
                </a:lnTo>
                <a:lnTo>
                  <a:pt x="414" y="444"/>
                </a:lnTo>
                <a:lnTo>
                  <a:pt x="415" y="442"/>
                </a:lnTo>
                <a:lnTo>
                  <a:pt x="416" y="442"/>
                </a:lnTo>
                <a:lnTo>
                  <a:pt x="413" y="439"/>
                </a:lnTo>
                <a:lnTo>
                  <a:pt x="415" y="434"/>
                </a:lnTo>
                <a:lnTo>
                  <a:pt x="427" y="439"/>
                </a:lnTo>
                <a:lnTo>
                  <a:pt x="433" y="439"/>
                </a:lnTo>
                <a:lnTo>
                  <a:pt x="434" y="442"/>
                </a:lnTo>
                <a:lnTo>
                  <a:pt x="433" y="446"/>
                </a:lnTo>
                <a:lnTo>
                  <a:pt x="437" y="451"/>
                </a:lnTo>
                <a:lnTo>
                  <a:pt x="443" y="450"/>
                </a:lnTo>
                <a:lnTo>
                  <a:pt x="444" y="456"/>
                </a:lnTo>
                <a:lnTo>
                  <a:pt x="444" y="457"/>
                </a:lnTo>
                <a:lnTo>
                  <a:pt x="445" y="459"/>
                </a:lnTo>
                <a:lnTo>
                  <a:pt x="449" y="457"/>
                </a:lnTo>
                <a:lnTo>
                  <a:pt x="451" y="452"/>
                </a:lnTo>
                <a:lnTo>
                  <a:pt x="449" y="452"/>
                </a:lnTo>
                <a:lnTo>
                  <a:pt x="447" y="450"/>
                </a:lnTo>
                <a:lnTo>
                  <a:pt x="445" y="447"/>
                </a:lnTo>
                <a:lnTo>
                  <a:pt x="447" y="444"/>
                </a:lnTo>
                <a:lnTo>
                  <a:pt x="447" y="442"/>
                </a:lnTo>
                <a:lnTo>
                  <a:pt x="450" y="444"/>
                </a:lnTo>
                <a:lnTo>
                  <a:pt x="452" y="444"/>
                </a:lnTo>
                <a:lnTo>
                  <a:pt x="454" y="442"/>
                </a:lnTo>
                <a:lnTo>
                  <a:pt x="453" y="436"/>
                </a:lnTo>
                <a:lnTo>
                  <a:pt x="451" y="434"/>
                </a:lnTo>
                <a:lnTo>
                  <a:pt x="450" y="431"/>
                </a:lnTo>
                <a:lnTo>
                  <a:pt x="450" y="426"/>
                </a:lnTo>
                <a:lnTo>
                  <a:pt x="447" y="420"/>
                </a:lnTo>
                <a:lnTo>
                  <a:pt x="448" y="417"/>
                </a:lnTo>
                <a:lnTo>
                  <a:pt x="450" y="414"/>
                </a:lnTo>
                <a:lnTo>
                  <a:pt x="453" y="416"/>
                </a:lnTo>
                <a:lnTo>
                  <a:pt x="460" y="426"/>
                </a:lnTo>
                <a:lnTo>
                  <a:pt x="465" y="425"/>
                </a:lnTo>
                <a:lnTo>
                  <a:pt x="471" y="431"/>
                </a:lnTo>
                <a:lnTo>
                  <a:pt x="469" y="435"/>
                </a:lnTo>
                <a:lnTo>
                  <a:pt x="465" y="452"/>
                </a:lnTo>
                <a:lnTo>
                  <a:pt x="459" y="463"/>
                </a:lnTo>
                <a:lnTo>
                  <a:pt x="452" y="482"/>
                </a:lnTo>
                <a:lnTo>
                  <a:pt x="450" y="492"/>
                </a:lnTo>
                <a:lnTo>
                  <a:pt x="444" y="509"/>
                </a:lnTo>
                <a:lnTo>
                  <a:pt x="441" y="521"/>
                </a:lnTo>
                <a:lnTo>
                  <a:pt x="443" y="522"/>
                </a:lnTo>
                <a:lnTo>
                  <a:pt x="455" y="488"/>
                </a:lnTo>
                <a:lnTo>
                  <a:pt x="470" y="457"/>
                </a:lnTo>
                <a:lnTo>
                  <a:pt x="474" y="447"/>
                </a:lnTo>
                <a:lnTo>
                  <a:pt x="483" y="431"/>
                </a:lnTo>
                <a:lnTo>
                  <a:pt x="489" y="418"/>
                </a:lnTo>
                <a:lnTo>
                  <a:pt x="496" y="409"/>
                </a:lnTo>
                <a:lnTo>
                  <a:pt x="501" y="382"/>
                </a:lnTo>
                <a:lnTo>
                  <a:pt x="506" y="368"/>
                </a:lnTo>
                <a:lnTo>
                  <a:pt x="506" y="360"/>
                </a:lnTo>
                <a:lnTo>
                  <a:pt x="511" y="335"/>
                </a:lnTo>
                <a:lnTo>
                  <a:pt x="511" y="318"/>
                </a:lnTo>
                <a:lnTo>
                  <a:pt x="509" y="317"/>
                </a:lnTo>
                <a:lnTo>
                  <a:pt x="495" y="322"/>
                </a:lnTo>
                <a:lnTo>
                  <a:pt x="469" y="342"/>
                </a:lnTo>
                <a:lnTo>
                  <a:pt x="458" y="337"/>
                </a:lnTo>
                <a:lnTo>
                  <a:pt x="439" y="305"/>
                </a:lnTo>
                <a:lnTo>
                  <a:pt x="440" y="323"/>
                </a:lnTo>
                <a:lnTo>
                  <a:pt x="426" y="312"/>
                </a:lnTo>
                <a:lnTo>
                  <a:pt x="426" y="309"/>
                </a:lnTo>
                <a:lnTo>
                  <a:pt x="411" y="304"/>
                </a:lnTo>
                <a:lnTo>
                  <a:pt x="423" y="316"/>
                </a:lnTo>
                <a:lnTo>
                  <a:pt x="416" y="312"/>
                </a:lnTo>
                <a:lnTo>
                  <a:pt x="321" y="300"/>
                </a:lnTo>
                <a:lnTo>
                  <a:pt x="320" y="282"/>
                </a:lnTo>
                <a:lnTo>
                  <a:pt x="285" y="279"/>
                </a:lnTo>
                <a:lnTo>
                  <a:pt x="261" y="280"/>
                </a:lnTo>
                <a:lnTo>
                  <a:pt x="259" y="279"/>
                </a:lnTo>
                <a:lnTo>
                  <a:pt x="241" y="262"/>
                </a:lnTo>
                <a:lnTo>
                  <a:pt x="223" y="255"/>
                </a:lnTo>
                <a:lnTo>
                  <a:pt x="207" y="248"/>
                </a:lnTo>
                <a:lnTo>
                  <a:pt x="199" y="245"/>
                </a:lnTo>
                <a:lnTo>
                  <a:pt x="189" y="245"/>
                </a:lnTo>
                <a:lnTo>
                  <a:pt x="175" y="234"/>
                </a:lnTo>
                <a:lnTo>
                  <a:pt x="174" y="213"/>
                </a:lnTo>
                <a:lnTo>
                  <a:pt x="157" y="202"/>
                </a:lnTo>
                <a:lnTo>
                  <a:pt x="157" y="188"/>
                </a:lnTo>
                <a:lnTo>
                  <a:pt x="149" y="174"/>
                </a:lnTo>
                <a:lnTo>
                  <a:pt x="139" y="185"/>
                </a:lnTo>
                <a:lnTo>
                  <a:pt x="135" y="174"/>
                </a:lnTo>
                <a:lnTo>
                  <a:pt x="138" y="160"/>
                </a:lnTo>
                <a:lnTo>
                  <a:pt x="128" y="142"/>
                </a:lnTo>
                <a:lnTo>
                  <a:pt x="117" y="132"/>
                </a:lnTo>
                <a:lnTo>
                  <a:pt x="117" y="81"/>
                </a:lnTo>
                <a:lnTo>
                  <a:pt x="110" y="70"/>
                </a:lnTo>
                <a:lnTo>
                  <a:pt x="106" y="42"/>
                </a:lnTo>
                <a:lnTo>
                  <a:pt x="105" y="17"/>
                </a:lnTo>
                <a:lnTo>
                  <a:pt x="61" y="0"/>
                </a:lnTo>
                <a:lnTo>
                  <a:pt x="45" y="19"/>
                </a:lnTo>
                <a:lnTo>
                  <a:pt x="32" y="32"/>
                </a:lnTo>
                <a:lnTo>
                  <a:pt x="41" y="46"/>
                </a:lnTo>
                <a:lnTo>
                  <a:pt x="56" y="54"/>
                </a:lnTo>
                <a:lnTo>
                  <a:pt x="57" y="70"/>
                </a:lnTo>
                <a:lnTo>
                  <a:pt x="61" y="76"/>
                </a:lnTo>
                <a:lnTo>
                  <a:pt x="61" y="87"/>
                </a:lnTo>
                <a:lnTo>
                  <a:pt x="71" y="110"/>
                </a:lnTo>
                <a:lnTo>
                  <a:pt x="74" y="112"/>
                </a:lnTo>
                <a:lnTo>
                  <a:pt x="74" y="116"/>
                </a:lnTo>
                <a:lnTo>
                  <a:pt x="77" y="117"/>
                </a:lnTo>
                <a:lnTo>
                  <a:pt x="76" y="132"/>
                </a:lnTo>
                <a:lnTo>
                  <a:pt x="70" y="137"/>
                </a:lnTo>
                <a:lnTo>
                  <a:pt x="67" y="140"/>
                </a:lnTo>
                <a:lnTo>
                  <a:pt x="65" y="143"/>
                </a:lnTo>
                <a:lnTo>
                  <a:pt x="64" y="147"/>
                </a:lnTo>
                <a:lnTo>
                  <a:pt x="63" y="149"/>
                </a:lnTo>
                <a:lnTo>
                  <a:pt x="73" y="152"/>
                </a:lnTo>
                <a:lnTo>
                  <a:pt x="78" y="152"/>
                </a:lnTo>
                <a:lnTo>
                  <a:pt x="85" y="158"/>
                </a:lnTo>
                <a:lnTo>
                  <a:pt x="87" y="160"/>
                </a:lnTo>
                <a:lnTo>
                  <a:pt x="89" y="159"/>
                </a:lnTo>
                <a:lnTo>
                  <a:pt x="89" y="163"/>
                </a:lnTo>
                <a:lnTo>
                  <a:pt x="82" y="172"/>
                </a:lnTo>
                <a:lnTo>
                  <a:pt x="81" y="174"/>
                </a:lnTo>
                <a:lnTo>
                  <a:pt x="82" y="182"/>
                </a:lnTo>
                <a:lnTo>
                  <a:pt x="79" y="197"/>
                </a:lnTo>
                <a:lnTo>
                  <a:pt x="97" y="198"/>
                </a:lnTo>
                <a:lnTo>
                  <a:pt x="102" y="200"/>
                </a:lnTo>
                <a:lnTo>
                  <a:pt x="113" y="202"/>
                </a:lnTo>
                <a:lnTo>
                  <a:pt x="117" y="204"/>
                </a:lnTo>
                <a:lnTo>
                  <a:pt x="120" y="206"/>
                </a:lnTo>
                <a:lnTo>
                  <a:pt x="121" y="209"/>
                </a:lnTo>
                <a:lnTo>
                  <a:pt x="121" y="212"/>
                </a:lnTo>
                <a:lnTo>
                  <a:pt x="119" y="214"/>
                </a:lnTo>
                <a:lnTo>
                  <a:pt x="120" y="215"/>
                </a:lnTo>
                <a:lnTo>
                  <a:pt x="118" y="218"/>
                </a:lnTo>
                <a:lnTo>
                  <a:pt x="119" y="221"/>
                </a:lnTo>
                <a:lnTo>
                  <a:pt x="120" y="224"/>
                </a:lnTo>
                <a:lnTo>
                  <a:pt x="128" y="230"/>
                </a:lnTo>
                <a:lnTo>
                  <a:pt x="125" y="248"/>
                </a:lnTo>
                <a:lnTo>
                  <a:pt x="125" y="252"/>
                </a:lnTo>
                <a:lnTo>
                  <a:pt x="128" y="264"/>
                </a:lnTo>
                <a:lnTo>
                  <a:pt x="135" y="265"/>
                </a:lnTo>
                <a:lnTo>
                  <a:pt x="138" y="264"/>
                </a:lnTo>
                <a:lnTo>
                  <a:pt x="143" y="269"/>
                </a:lnTo>
                <a:lnTo>
                  <a:pt x="144" y="271"/>
                </a:lnTo>
                <a:lnTo>
                  <a:pt x="157" y="282"/>
                </a:lnTo>
                <a:lnTo>
                  <a:pt x="159" y="285"/>
                </a:lnTo>
                <a:lnTo>
                  <a:pt x="163" y="288"/>
                </a:lnTo>
                <a:lnTo>
                  <a:pt x="171" y="312"/>
                </a:lnTo>
                <a:lnTo>
                  <a:pt x="196" y="310"/>
                </a:lnTo>
                <a:lnTo>
                  <a:pt x="201" y="311"/>
                </a:lnTo>
                <a:lnTo>
                  <a:pt x="210" y="324"/>
                </a:lnTo>
                <a:lnTo>
                  <a:pt x="213" y="327"/>
                </a:lnTo>
                <a:lnTo>
                  <a:pt x="217" y="328"/>
                </a:lnTo>
                <a:lnTo>
                  <a:pt x="225" y="321"/>
                </a:lnTo>
                <a:lnTo>
                  <a:pt x="231" y="317"/>
                </a:lnTo>
                <a:lnTo>
                  <a:pt x="237" y="316"/>
                </a:lnTo>
                <a:lnTo>
                  <a:pt x="263" y="317"/>
                </a:lnTo>
                <a:lnTo>
                  <a:pt x="268" y="320"/>
                </a:lnTo>
                <a:lnTo>
                  <a:pt x="271" y="336"/>
                </a:lnTo>
                <a:lnTo>
                  <a:pt x="270" y="349"/>
                </a:lnTo>
                <a:lnTo>
                  <a:pt x="271" y="364"/>
                </a:lnTo>
                <a:lnTo>
                  <a:pt x="271" y="390"/>
                </a:lnTo>
                <a:lnTo>
                  <a:pt x="271" y="394"/>
                </a:lnTo>
                <a:lnTo>
                  <a:pt x="274" y="420"/>
                </a:lnTo>
                <a:lnTo>
                  <a:pt x="295" y="421"/>
                </a:lnTo>
                <a:lnTo>
                  <a:pt x="301" y="422"/>
                </a:lnTo>
                <a:lnTo>
                  <a:pt x="300" y="433"/>
                </a:lnTo>
                <a:lnTo>
                  <a:pt x="235" y="484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3" name="Freeform 239"/>
          <p:cNvSpPr>
            <a:spLocks/>
          </p:cNvSpPr>
          <p:nvPr/>
        </p:nvSpPr>
        <p:spPr bwMode="auto">
          <a:xfrm>
            <a:off x="4606925" y="3020938"/>
            <a:ext cx="649288" cy="838200"/>
          </a:xfrm>
          <a:custGeom>
            <a:avLst/>
            <a:gdLst/>
            <a:ahLst/>
            <a:cxnLst>
              <a:cxn ang="0">
                <a:pos x="88" y="288"/>
              </a:cxn>
              <a:cxn ang="0">
                <a:pos x="82" y="237"/>
              </a:cxn>
              <a:cxn ang="0">
                <a:pos x="124" y="191"/>
              </a:cxn>
              <a:cxn ang="0">
                <a:pos x="156" y="153"/>
              </a:cxn>
              <a:cxn ang="0">
                <a:pos x="214" y="141"/>
              </a:cxn>
              <a:cxn ang="0">
                <a:pos x="293" y="146"/>
              </a:cxn>
              <a:cxn ang="0">
                <a:pos x="332" y="79"/>
              </a:cxn>
              <a:cxn ang="0">
                <a:pos x="308" y="9"/>
              </a:cxn>
              <a:cxn ang="0">
                <a:pos x="412" y="17"/>
              </a:cxn>
              <a:cxn ang="0">
                <a:pos x="456" y="30"/>
              </a:cxn>
              <a:cxn ang="0">
                <a:pos x="480" y="46"/>
              </a:cxn>
              <a:cxn ang="0">
                <a:pos x="489" y="71"/>
              </a:cxn>
              <a:cxn ang="0">
                <a:pos x="530" y="68"/>
              </a:cxn>
              <a:cxn ang="0">
                <a:pos x="567" y="105"/>
              </a:cxn>
              <a:cxn ang="0">
                <a:pos x="611" y="114"/>
              </a:cxn>
              <a:cxn ang="0">
                <a:pos x="611" y="135"/>
              </a:cxn>
              <a:cxn ang="0">
                <a:pos x="578" y="177"/>
              </a:cxn>
              <a:cxn ang="0">
                <a:pos x="545" y="192"/>
              </a:cxn>
              <a:cxn ang="0">
                <a:pos x="527" y="252"/>
              </a:cxn>
              <a:cxn ang="0">
                <a:pos x="457" y="328"/>
              </a:cxn>
              <a:cxn ang="0">
                <a:pos x="398" y="340"/>
              </a:cxn>
              <a:cxn ang="0">
                <a:pos x="354" y="368"/>
              </a:cxn>
              <a:cxn ang="0">
                <a:pos x="371" y="403"/>
              </a:cxn>
              <a:cxn ang="0">
                <a:pos x="386" y="450"/>
              </a:cxn>
              <a:cxn ang="0">
                <a:pos x="415" y="471"/>
              </a:cxn>
              <a:cxn ang="0">
                <a:pos x="443" y="493"/>
              </a:cxn>
              <a:cxn ang="0">
                <a:pos x="460" y="500"/>
              </a:cxn>
              <a:cxn ang="0">
                <a:pos x="488" y="497"/>
              </a:cxn>
              <a:cxn ang="0">
                <a:pos x="510" y="460"/>
              </a:cxn>
              <a:cxn ang="0">
                <a:pos x="534" y="476"/>
              </a:cxn>
              <a:cxn ang="0">
                <a:pos x="529" y="520"/>
              </a:cxn>
              <a:cxn ang="0">
                <a:pos x="535" y="548"/>
              </a:cxn>
              <a:cxn ang="0">
                <a:pos x="535" y="575"/>
              </a:cxn>
              <a:cxn ang="0">
                <a:pos x="523" y="635"/>
              </a:cxn>
              <a:cxn ang="0">
                <a:pos x="496" y="638"/>
              </a:cxn>
              <a:cxn ang="0">
                <a:pos x="436" y="609"/>
              </a:cxn>
              <a:cxn ang="0">
                <a:pos x="409" y="564"/>
              </a:cxn>
              <a:cxn ang="0">
                <a:pos x="380" y="532"/>
              </a:cxn>
              <a:cxn ang="0">
                <a:pos x="340" y="544"/>
              </a:cxn>
              <a:cxn ang="0">
                <a:pos x="301" y="568"/>
              </a:cxn>
              <a:cxn ang="0">
                <a:pos x="252" y="608"/>
              </a:cxn>
              <a:cxn ang="0">
                <a:pos x="284" y="692"/>
              </a:cxn>
              <a:cxn ang="0">
                <a:pos x="300" y="727"/>
              </a:cxn>
              <a:cxn ang="0">
                <a:pos x="290" y="734"/>
              </a:cxn>
              <a:cxn ang="0">
                <a:pos x="238" y="756"/>
              </a:cxn>
              <a:cxn ang="0">
                <a:pos x="216" y="792"/>
              </a:cxn>
              <a:cxn ang="0">
                <a:pos x="165" y="781"/>
              </a:cxn>
              <a:cxn ang="0">
                <a:pos x="122" y="764"/>
              </a:cxn>
              <a:cxn ang="0">
                <a:pos x="113" y="706"/>
              </a:cxn>
              <a:cxn ang="0">
                <a:pos x="142" y="666"/>
              </a:cxn>
              <a:cxn ang="0">
                <a:pos x="204" y="624"/>
              </a:cxn>
              <a:cxn ang="0">
                <a:pos x="216" y="594"/>
              </a:cxn>
              <a:cxn ang="0">
                <a:pos x="218" y="558"/>
              </a:cxn>
              <a:cxn ang="0">
                <a:pos x="192" y="534"/>
              </a:cxn>
              <a:cxn ang="0">
                <a:pos x="178" y="567"/>
              </a:cxn>
              <a:cxn ang="0">
                <a:pos x="136" y="595"/>
              </a:cxn>
              <a:cxn ang="0">
                <a:pos x="113" y="510"/>
              </a:cxn>
              <a:cxn ang="0">
                <a:pos x="85" y="539"/>
              </a:cxn>
              <a:cxn ang="0">
                <a:pos x="100" y="502"/>
              </a:cxn>
              <a:cxn ang="0">
                <a:pos x="72" y="539"/>
              </a:cxn>
              <a:cxn ang="0">
                <a:pos x="22" y="513"/>
              </a:cxn>
              <a:cxn ang="0">
                <a:pos x="26" y="387"/>
              </a:cxn>
              <a:cxn ang="0">
                <a:pos x="42" y="320"/>
              </a:cxn>
            </a:cxnLst>
            <a:rect l="0" t="0" r="r" b="b"/>
            <a:pathLst>
              <a:path w="615" h="795">
                <a:moveTo>
                  <a:pt x="48" y="314"/>
                </a:moveTo>
                <a:lnTo>
                  <a:pt x="61" y="302"/>
                </a:lnTo>
                <a:lnTo>
                  <a:pt x="62" y="296"/>
                </a:lnTo>
                <a:lnTo>
                  <a:pt x="65" y="292"/>
                </a:lnTo>
                <a:lnTo>
                  <a:pt x="85" y="291"/>
                </a:lnTo>
                <a:lnTo>
                  <a:pt x="88" y="288"/>
                </a:lnTo>
                <a:lnTo>
                  <a:pt x="86" y="286"/>
                </a:lnTo>
                <a:lnTo>
                  <a:pt x="82" y="281"/>
                </a:lnTo>
                <a:lnTo>
                  <a:pt x="80" y="276"/>
                </a:lnTo>
                <a:lnTo>
                  <a:pt x="82" y="259"/>
                </a:lnTo>
                <a:lnTo>
                  <a:pt x="79" y="244"/>
                </a:lnTo>
                <a:lnTo>
                  <a:pt x="82" y="237"/>
                </a:lnTo>
                <a:lnTo>
                  <a:pt x="86" y="220"/>
                </a:lnTo>
                <a:lnTo>
                  <a:pt x="91" y="212"/>
                </a:lnTo>
                <a:lnTo>
                  <a:pt x="112" y="201"/>
                </a:lnTo>
                <a:lnTo>
                  <a:pt x="117" y="202"/>
                </a:lnTo>
                <a:lnTo>
                  <a:pt x="120" y="196"/>
                </a:lnTo>
                <a:lnTo>
                  <a:pt x="124" y="191"/>
                </a:lnTo>
                <a:lnTo>
                  <a:pt x="134" y="177"/>
                </a:lnTo>
                <a:lnTo>
                  <a:pt x="136" y="173"/>
                </a:lnTo>
                <a:lnTo>
                  <a:pt x="141" y="168"/>
                </a:lnTo>
                <a:lnTo>
                  <a:pt x="152" y="162"/>
                </a:lnTo>
                <a:lnTo>
                  <a:pt x="156" y="160"/>
                </a:lnTo>
                <a:lnTo>
                  <a:pt x="156" y="153"/>
                </a:lnTo>
                <a:lnTo>
                  <a:pt x="157" y="146"/>
                </a:lnTo>
                <a:lnTo>
                  <a:pt x="160" y="141"/>
                </a:lnTo>
                <a:lnTo>
                  <a:pt x="178" y="137"/>
                </a:lnTo>
                <a:lnTo>
                  <a:pt x="188" y="138"/>
                </a:lnTo>
                <a:lnTo>
                  <a:pt x="195" y="139"/>
                </a:lnTo>
                <a:lnTo>
                  <a:pt x="214" y="141"/>
                </a:lnTo>
                <a:lnTo>
                  <a:pt x="237" y="146"/>
                </a:lnTo>
                <a:lnTo>
                  <a:pt x="261" y="146"/>
                </a:lnTo>
                <a:lnTo>
                  <a:pt x="268" y="149"/>
                </a:lnTo>
                <a:lnTo>
                  <a:pt x="273" y="154"/>
                </a:lnTo>
                <a:lnTo>
                  <a:pt x="281" y="148"/>
                </a:lnTo>
                <a:lnTo>
                  <a:pt x="293" y="146"/>
                </a:lnTo>
                <a:lnTo>
                  <a:pt x="304" y="146"/>
                </a:lnTo>
                <a:lnTo>
                  <a:pt x="318" y="144"/>
                </a:lnTo>
                <a:lnTo>
                  <a:pt x="328" y="146"/>
                </a:lnTo>
                <a:lnTo>
                  <a:pt x="333" y="142"/>
                </a:lnTo>
                <a:lnTo>
                  <a:pt x="334" y="132"/>
                </a:lnTo>
                <a:lnTo>
                  <a:pt x="332" y="79"/>
                </a:lnTo>
                <a:lnTo>
                  <a:pt x="327" y="59"/>
                </a:lnTo>
                <a:lnTo>
                  <a:pt x="321" y="49"/>
                </a:lnTo>
                <a:lnTo>
                  <a:pt x="314" y="34"/>
                </a:lnTo>
                <a:lnTo>
                  <a:pt x="308" y="17"/>
                </a:lnTo>
                <a:lnTo>
                  <a:pt x="302" y="12"/>
                </a:lnTo>
                <a:lnTo>
                  <a:pt x="308" y="9"/>
                </a:lnTo>
                <a:lnTo>
                  <a:pt x="314" y="8"/>
                </a:lnTo>
                <a:lnTo>
                  <a:pt x="332" y="7"/>
                </a:lnTo>
                <a:lnTo>
                  <a:pt x="364" y="0"/>
                </a:lnTo>
                <a:lnTo>
                  <a:pt x="366" y="0"/>
                </a:lnTo>
                <a:lnTo>
                  <a:pt x="401" y="14"/>
                </a:lnTo>
                <a:lnTo>
                  <a:pt x="412" y="17"/>
                </a:lnTo>
                <a:lnTo>
                  <a:pt x="418" y="20"/>
                </a:lnTo>
                <a:lnTo>
                  <a:pt x="427" y="18"/>
                </a:lnTo>
                <a:lnTo>
                  <a:pt x="433" y="22"/>
                </a:lnTo>
                <a:lnTo>
                  <a:pt x="444" y="30"/>
                </a:lnTo>
                <a:lnTo>
                  <a:pt x="452" y="30"/>
                </a:lnTo>
                <a:lnTo>
                  <a:pt x="456" y="30"/>
                </a:lnTo>
                <a:lnTo>
                  <a:pt x="463" y="32"/>
                </a:lnTo>
                <a:lnTo>
                  <a:pt x="464" y="34"/>
                </a:lnTo>
                <a:lnTo>
                  <a:pt x="466" y="47"/>
                </a:lnTo>
                <a:lnTo>
                  <a:pt x="471" y="51"/>
                </a:lnTo>
                <a:lnTo>
                  <a:pt x="477" y="50"/>
                </a:lnTo>
                <a:lnTo>
                  <a:pt x="480" y="46"/>
                </a:lnTo>
                <a:lnTo>
                  <a:pt x="485" y="47"/>
                </a:lnTo>
                <a:lnTo>
                  <a:pt x="485" y="52"/>
                </a:lnTo>
                <a:lnTo>
                  <a:pt x="488" y="58"/>
                </a:lnTo>
                <a:lnTo>
                  <a:pt x="488" y="65"/>
                </a:lnTo>
                <a:lnTo>
                  <a:pt x="487" y="68"/>
                </a:lnTo>
                <a:lnTo>
                  <a:pt x="489" y="71"/>
                </a:lnTo>
                <a:lnTo>
                  <a:pt x="494" y="74"/>
                </a:lnTo>
                <a:lnTo>
                  <a:pt x="502" y="74"/>
                </a:lnTo>
                <a:lnTo>
                  <a:pt x="506" y="74"/>
                </a:lnTo>
                <a:lnTo>
                  <a:pt x="512" y="69"/>
                </a:lnTo>
                <a:lnTo>
                  <a:pt x="520" y="68"/>
                </a:lnTo>
                <a:lnTo>
                  <a:pt x="530" y="68"/>
                </a:lnTo>
                <a:lnTo>
                  <a:pt x="537" y="67"/>
                </a:lnTo>
                <a:lnTo>
                  <a:pt x="542" y="64"/>
                </a:lnTo>
                <a:lnTo>
                  <a:pt x="545" y="70"/>
                </a:lnTo>
                <a:lnTo>
                  <a:pt x="548" y="78"/>
                </a:lnTo>
                <a:lnTo>
                  <a:pt x="558" y="95"/>
                </a:lnTo>
                <a:lnTo>
                  <a:pt x="567" y="105"/>
                </a:lnTo>
                <a:lnTo>
                  <a:pt x="575" y="112"/>
                </a:lnTo>
                <a:lnTo>
                  <a:pt x="593" y="122"/>
                </a:lnTo>
                <a:lnTo>
                  <a:pt x="598" y="115"/>
                </a:lnTo>
                <a:lnTo>
                  <a:pt x="611" y="110"/>
                </a:lnTo>
                <a:lnTo>
                  <a:pt x="614" y="114"/>
                </a:lnTo>
                <a:lnTo>
                  <a:pt x="611" y="114"/>
                </a:lnTo>
                <a:lnTo>
                  <a:pt x="608" y="118"/>
                </a:lnTo>
                <a:lnTo>
                  <a:pt x="606" y="122"/>
                </a:lnTo>
                <a:lnTo>
                  <a:pt x="610" y="125"/>
                </a:lnTo>
                <a:lnTo>
                  <a:pt x="614" y="128"/>
                </a:lnTo>
                <a:lnTo>
                  <a:pt x="614" y="132"/>
                </a:lnTo>
                <a:lnTo>
                  <a:pt x="611" y="135"/>
                </a:lnTo>
                <a:lnTo>
                  <a:pt x="595" y="144"/>
                </a:lnTo>
                <a:lnTo>
                  <a:pt x="588" y="147"/>
                </a:lnTo>
                <a:lnTo>
                  <a:pt x="583" y="155"/>
                </a:lnTo>
                <a:lnTo>
                  <a:pt x="581" y="162"/>
                </a:lnTo>
                <a:lnTo>
                  <a:pt x="578" y="169"/>
                </a:lnTo>
                <a:lnTo>
                  <a:pt x="578" y="177"/>
                </a:lnTo>
                <a:lnTo>
                  <a:pt x="570" y="187"/>
                </a:lnTo>
                <a:lnTo>
                  <a:pt x="566" y="187"/>
                </a:lnTo>
                <a:lnTo>
                  <a:pt x="560" y="184"/>
                </a:lnTo>
                <a:lnTo>
                  <a:pt x="550" y="184"/>
                </a:lnTo>
                <a:lnTo>
                  <a:pt x="547" y="187"/>
                </a:lnTo>
                <a:lnTo>
                  <a:pt x="545" y="192"/>
                </a:lnTo>
                <a:lnTo>
                  <a:pt x="544" y="199"/>
                </a:lnTo>
                <a:lnTo>
                  <a:pt x="545" y="207"/>
                </a:lnTo>
                <a:lnTo>
                  <a:pt x="547" y="209"/>
                </a:lnTo>
                <a:lnTo>
                  <a:pt x="550" y="225"/>
                </a:lnTo>
                <a:lnTo>
                  <a:pt x="551" y="228"/>
                </a:lnTo>
                <a:lnTo>
                  <a:pt x="527" y="252"/>
                </a:lnTo>
                <a:lnTo>
                  <a:pt x="515" y="264"/>
                </a:lnTo>
                <a:lnTo>
                  <a:pt x="500" y="284"/>
                </a:lnTo>
                <a:lnTo>
                  <a:pt x="492" y="290"/>
                </a:lnTo>
                <a:lnTo>
                  <a:pt x="478" y="305"/>
                </a:lnTo>
                <a:lnTo>
                  <a:pt x="464" y="322"/>
                </a:lnTo>
                <a:lnTo>
                  <a:pt x="457" y="328"/>
                </a:lnTo>
                <a:lnTo>
                  <a:pt x="447" y="331"/>
                </a:lnTo>
                <a:lnTo>
                  <a:pt x="435" y="334"/>
                </a:lnTo>
                <a:lnTo>
                  <a:pt x="424" y="337"/>
                </a:lnTo>
                <a:lnTo>
                  <a:pt x="414" y="339"/>
                </a:lnTo>
                <a:lnTo>
                  <a:pt x="407" y="339"/>
                </a:lnTo>
                <a:lnTo>
                  <a:pt x="398" y="340"/>
                </a:lnTo>
                <a:lnTo>
                  <a:pt x="382" y="346"/>
                </a:lnTo>
                <a:lnTo>
                  <a:pt x="377" y="350"/>
                </a:lnTo>
                <a:lnTo>
                  <a:pt x="373" y="354"/>
                </a:lnTo>
                <a:lnTo>
                  <a:pt x="367" y="355"/>
                </a:lnTo>
                <a:lnTo>
                  <a:pt x="361" y="358"/>
                </a:lnTo>
                <a:lnTo>
                  <a:pt x="354" y="368"/>
                </a:lnTo>
                <a:lnTo>
                  <a:pt x="354" y="372"/>
                </a:lnTo>
                <a:lnTo>
                  <a:pt x="359" y="374"/>
                </a:lnTo>
                <a:lnTo>
                  <a:pt x="365" y="378"/>
                </a:lnTo>
                <a:lnTo>
                  <a:pt x="370" y="382"/>
                </a:lnTo>
                <a:lnTo>
                  <a:pt x="372" y="395"/>
                </a:lnTo>
                <a:lnTo>
                  <a:pt x="371" y="403"/>
                </a:lnTo>
                <a:lnTo>
                  <a:pt x="371" y="423"/>
                </a:lnTo>
                <a:lnTo>
                  <a:pt x="372" y="427"/>
                </a:lnTo>
                <a:lnTo>
                  <a:pt x="375" y="430"/>
                </a:lnTo>
                <a:lnTo>
                  <a:pt x="378" y="438"/>
                </a:lnTo>
                <a:lnTo>
                  <a:pt x="382" y="444"/>
                </a:lnTo>
                <a:lnTo>
                  <a:pt x="386" y="450"/>
                </a:lnTo>
                <a:lnTo>
                  <a:pt x="392" y="456"/>
                </a:lnTo>
                <a:lnTo>
                  <a:pt x="395" y="456"/>
                </a:lnTo>
                <a:lnTo>
                  <a:pt x="404" y="464"/>
                </a:lnTo>
                <a:lnTo>
                  <a:pt x="409" y="464"/>
                </a:lnTo>
                <a:lnTo>
                  <a:pt x="412" y="468"/>
                </a:lnTo>
                <a:lnTo>
                  <a:pt x="415" y="471"/>
                </a:lnTo>
                <a:lnTo>
                  <a:pt x="431" y="478"/>
                </a:lnTo>
                <a:lnTo>
                  <a:pt x="432" y="481"/>
                </a:lnTo>
                <a:lnTo>
                  <a:pt x="435" y="482"/>
                </a:lnTo>
                <a:lnTo>
                  <a:pt x="436" y="484"/>
                </a:lnTo>
                <a:lnTo>
                  <a:pt x="438" y="487"/>
                </a:lnTo>
                <a:lnTo>
                  <a:pt x="443" y="493"/>
                </a:lnTo>
                <a:lnTo>
                  <a:pt x="450" y="510"/>
                </a:lnTo>
                <a:lnTo>
                  <a:pt x="453" y="512"/>
                </a:lnTo>
                <a:lnTo>
                  <a:pt x="454" y="514"/>
                </a:lnTo>
                <a:lnTo>
                  <a:pt x="458" y="513"/>
                </a:lnTo>
                <a:lnTo>
                  <a:pt x="458" y="511"/>
                </a:lnTo>
                <a:lnTo>
                  <a:pt x="460" y="500"/>
                </a:lnTo>
                <a:lnTo>
                  <a:pt x="462" y="499"/>
                </a:lnTo>
                <a:lnTo>
                  <a:pt x="466" y="500"/>
                </a:lnTo>
                <a:lnTo>
                  <a:pt x="473" y="505"/>
                </a:lnTo>
                <a:lnTo>
                  <a:pt x="480" y="505"/>
                </a:lnTo>
                <a:lnTo>
                  <a:pt x="485" y="502"/>
                </a:lnTo>
                <a:lnTo>
                  <a:pt x="488" y="497"/>
                </a:lnTo>
                <a:lnTo>
                  <a:pt x="490" y="498"/>
                </a:lnTo>
                <a:lnTo>
                  <a:pt x="494" y="492"/>
                </a:lnTo>
                <a:lnTo>
                  <a:pt x="501" y="487"/>
                </a:lnTo>
                <a:lnTo>
                  <a:pt x="505" y="484"/>
                </a:lnTo>
                <a:lnTo>
                  <a:pt x="508" y="478"/>
                </a:lnTo>
                <a:lnTo>
                  <a:pt x="510" y="460"/>
                </a:lnTo>
                <a:lnTo>
                  <a:pt x="513" y="461"/>
                </a:lnTo>
                <a:lnTo>
                  <a:pt x="517" y="462"/>
                </a:lnTo>
                <a:lnTo>
                  <a:pt x="520" y="465"/>
                </a:lnTo>
                <a:lnTo>
                  <a:pt x="524" y="472"/>
                </a:lnTo>
                <a:lnTo>
                  <a:pt x="529" y="475"/>
                </a:lnTo>
                <a:lnTo>
                  <a:pt x="534" y="476"/>
                </a:lnTo>
                <a:lnTo>
                  <a:pt x="537" y="482"/>
                </a:lnTo>
                <a:lnTo>
                  <a:pt x="536" y="489"/>
                </a:lnTo>
                <a:lnTo>
                  <a:pt x="538" y="495"/>
                </a:lnTo>
                <a:lnTo>
                  <a:pt x="538" y="507"/>
                </a:lnTo>
                <a:lnTo>
                  <a:pt x="536" y="513"/>
                </a:lnTo>
                <a:lnTo>
                  <a:pt x="529" y="520"/>
                </a:lnTo>
                <a:lnTo>
                  <a:pt x="524" y="522"/>
                </a:lnTo>
                <a:lnTo>
                  <a:pt x="522" y="524"/>
                </a:lnTo>
                <a:lnTo>
                  <a:pt x="523" y="534"/>
                </a:lnTo>
                <a:lnTo>
                  <a:pt x="526" y="539"/>
                </a:lnTo>
                <a:lnTo>
                  <a:pt x="534" y="548"/>
                </a:lnTo>
                <a:lnTo>
                  <a:pt x="535" y="548"/>
                </a:lnTo>
                <a:lnTo>
                  <a:pt x="538" y="552"/>
                </a:lnTo>
                <a:lnTo>
                  <a:pt x="537" y="554"/>
                </a:lnTo>
                <a:lnTo>
                  <a:pt x="538" y="557"/>
                </a:lnTo>
                <a:lnTo>
                  <a:pt x="537" y="561"/>
                </a:lnTo>
                <a:lnTo>
                  <a:pt x="537" y="571"/>
                </a:lnTo>
                <a:lnTo>
                  <a:pt x="535" y="575"/>
                </a:lnTo>
                <a:lnTo>
                  <a:pt x="534" y="580"/>
                </a:lnTo>
                <a:lnTo>
                  <a:pt x="534" y="602"/>
                </a:lnTo>
                <a:lnTo>
                  <a:pt x="532" y="608"/>
                </a:lnTo>
                <a:lnTo>
                  <a:pt x="524" y="618"/>
                </a:lnTo>
                <a:lnTo>
                  <a:pt x="520" y="629"/>
                </a:lnTo>
                <a:lnTo>
                  <a:pt x="523" y="635"/>
                </a:lnTo>
                <a:lnTo>
                  <a:pt x="524" y="638"/>
                </a:lnTo>
                <a:lnTo>
                  <a:pt x="527" y="640"/>
                </a:lnTo>
                <a:lnTo>
                  <a:pt x="530" y="640"/>
                </a:lnTo>
                <a:lnTo>
                  <a:pt x="530" y="640"/>
                </a:lnTo>
                <a:lnTo>
                  <a:pt x="516" y="644"/>
                </a:lnTo>
                <a:lnTo>
                  <a:pt x="496" y="638"/>
                </a:lnTo>
                <a:lnTo>
                  <a:pt x="474" y="621"/>
                </a:lnTo>
                <a:lnTo>
                  <a:pt x="471" y="613"/>
                </a:lnTo>
                <a:lnTo>
                  <a:pt x="448" y="611"/>
                </a:lnTo>
                <a:lnTo>
                  <a:pt x="445" y="613"/>
                </a:lnTo>
                <a:lnTo>
                  <a:pt x="437" y="611"/>
                </a:lnTo>
                <a:lnTo>
                  <a:pt x="436" y="609"/>
                </a:lnTo>
                <a:lnTo>
                  <a:pt x="428" y="600"/>
                </a:lnTo>
                <a:lnTo>
                  <a:pt x="421" y="597"/>
                </a:lnTo>
                <a:lnTo>
                  <a:pt x="416" y="592"/>
                </a:lnTo>
                <a:lnTo>
                  <a:pt x="419" y="582"/>
                </a:lnTo>
                <a:lnTo>
                  <a:pt x="418" y="573"/>
                </a:lnTo>
                <a:lnTo>
                  <a:pt x="409" y="564"/>
                </a:lnTo>
                <a:lnTo>
                  <a:pt x="402" y="552"/>
                </a:lnTo>
                <a:lnTo>
                  <a:pt x="401" y="544"/>
                </a:lnTo>
                <a:lnTo>
                  <a:pt x="390" y="542"/>
                </a:lnTo>
                <a:lnTo>
                  <a:pt x="386" y="540"/>
                </a:lnTo>
                <a:lnTo>
                  <a:pt x="382" y="532"/>
                </a:lnTo>
                <a:lnTo>
                  <a:pt x="380" y="532"/>
                </a:lnTo>
                <a:lnTo>
                  <a:pt x="377" y="524"/>
                </a:lnTo>
                <a:lnTo>
                  <a:pt x="372" y="522"/>
                </a:lnTo>
                <a:lnTo>
                  <a:pt x="358" y="539"/>
                </a:lnTo>
                <a:lnTo>
                  <a:pt x="354" y="542"/>
                </a:lnTo>
                <a:lnTo>
                  <a:pt x="345" y="542"/>
                </a:lnTo>
                <a:lnTo>
                  <a:pt x="340" y="544"/>
                </a:lnTo>
                <a:lnTo>
                  <a:pt x="339" y="545"/>
                </a:lnTo>
                <a:lnTo>
                  <a:pt x="332" y="550"/>
                </a:lnTo>
                <a:lnTo>
                  <a:pt x="319" y="556"/>
                </a:lnTo>
                <a:lnTo>
                  <a:pt x="314" y="553"/>
                </a:lnTo>
                <a:lnTo>
                  <a:pt x="308" y="557"/>
                </a:lnTo>
                <a:lnTo>
                  <a:pt x="301" y="568"/>
                </a:lnTo>
                <a:lnTo>
                  <a:pt x="294" y="575"/>
                </a:lnTo>
                <a:lnTo>
                  <a:pt x="292" y="576"/>
                </a:lnTo>
                <a:lnTo>
                  <a:pt x="290" y="578"/>
                </a:lnTo>
                <a:lnTo>
                  <a:pt x="269" y="589"/>
                </a:lnTo>
                <a:lnTo>
                  <a:pt x="259" y="597"/>
                </a:lnTo>
                <a:lnTo>
                  <a:pt x="252" y="608"/>
                </a:lnTo>
                <a:lnTo>
                  <a:pt x="249" y="620"/>
                </a:lnTo>
                <a:lnTo>
                  <a:pt x="248" y="646"/>
                </a:lnTo>
                <a:lnTo>
                  <a:pt x="252" y="656"/>
                </a:lnTo>
                <a:lnTo>
                  <a:pt x="268" y="672"/>
                </a:lnTo>
                <a:lnTo>
                  <a:pt x="276" y="675"/>
                </a:lnTo>
                <a:lnTo>
                  <a:pt x="284" y="692"/>
                </a:lnTo>
                <a:lnTo>
                  <a:pt x="294" y="695"/>
                </a:lnTo>
                <a:lnTo>
                  <a:pt x="299" y="700"/>
                </a:lnTo>
                <a:lnTo>
                  <a:pt x="310" y="703"/>
                </a:lnTo>
                <a:lnTo>
                  <a:pt x="309" y="721"/>
                </a:lnTo>
                <a:lnTo>
                  <a:pt x="301" y="721"/>
                </a:lnTo>
                <a:lnTo>
                  <a:pt x="300" y="727"/>
                </a:lnTo>
                <a:lnTo>
                  <a:pt x="304" y="727"/>
                </a:lnTo>
                <a:lnTo>
                  <a:pt x="307" y="732"/>
                </a:lnTo>
                <a:lnTo>
                  <a:pt x="297" y="743"/>
                </a:lnTo>
                <a:lnTo>
                  <a:pt x="296" y="735"/>
                </a:lnTo>
                <a:lnTo>
                  <a:pt x="293" y="731"/>
                </a:lnTo>
                <a:lnTo>
                  <a:pt x="290" y="734"/>
                </a:lnTo>
                <a:lnTo>
                  <a:pt x="287" y="744"/>
                </a:lnTo>
                <a:lnTo>
                  <a:pt x="271" y="748"/>
                </a:lnTo>
                <a:lnTo>
                  <a:pt x="267" y="758"/>
                </a:lnTo>
                <a:lnTo>
                  <a:pt x="259" y="759"/>
                </a:lnTo>
                <a:lnTo>
                  <a:pt x="248" y="758"/>
                </a:lnTo>
                <a:lnTo>
                  <a:pt x="238" y="756"/>
                </a:lnTo>
                <a:lnTo>
                  <a:pt x="232" y="755"/>
                </a:lnTo>
                <a:lnTo>
                  <a:pt x="228" y="758"/>
                </a:lnTo>
                <a:lnTo>
                  <a:pt x="226" y="764"/>
                </a:lnTo>
                <a:lnTo>
                  <a:pt x="226" y="772"/>
                </a:lnTo>
                <a:lnTo>
                  <a:pt x="228" y="792"/>
                </a:lnTo>
                <a:lnTo>
                  <a:pt x="216" y="792"/>
                </a:lnTo>
                <a:lnTo>
                  <a:pt x="210" y="790"/>
                </a:lnTo>
                <a:lnTo>
                  <a:pt x="201" y="788"/>
                </a:lnTo>
                <a:lnTo>
                  <a:pt x="190" y="794"/>
                </a:lnTo>
                <a:lnTo>
                  <a:pt x="174" y="794"/>
                </a:lnTo>
                <a:lnTo>
                  <a:pt x="171" y="788"/>
                </a:lnTo>
                <a:lnTo>
                  <a:pt x="165" y="781"/>
                </a:lnTo>
                <a:lnTo>
                  <a:pt x="162" y="780"/>
                </a:lnTo>
                <a:lnTo>
                  <a:pt x="150" y="778"/>
                </a:lnTo>
                <a:lnTo>
                  <a:pt x="138" y="776"/>
                </a:lnTo>
                <a:lnTo>
                  <a:pt x="126" y="776"/>
                </a:lnTo>
                <a:lnTo>
                  <a:pt x="123" y="773"/>
                </a:lnTo>
                <a:lnTo>
                  <a:pt x="122" y="764"/>
                </a:lnTo>
                <a:lnTo>
                  <a:pt x="98" y="767"/>
                </a:lnTo>
                <a:lnTo>
                  <a:pt x="100" y="756"/>
                </a:lnTo>
                <a:lnTo>
                  <a:pt x="108" y="742"/>
                </a:lnTo>
                <a:lnTo>
                  <a:pt x="113" y="729"/>
                </a:lnTo>
                <a:lnTo>
                  <a:pt x="109" y="714"/>
                </a:lnTo>
                <a:lnTo>
                  <a:pt x="113" y="706"/>
                </a:lnTo>
                <a:lnTo>
                  <a:pt x="118" y="710"/>
                </a:lnTo>
                <a:lnTo>
                  <a:pt x="126" y="700"/>
                </a:lnTo>
                <a:lnTo>
                  <a:pt x="146" y="700"/>
                </a:lnTo>
                <a:lnTo>
                  <a:pt x="146" y="678"/>
                </a:lnTo>
                <a:lnTo>
                  <a:pt x="142" y="671"/>
                </a:lnTo>
                <a:lnTo>
                  <a:pt x="142" y="666"/>
                </a:lnTo>
                <a:lnTo>
                  <a:pt x="153" y="650"/>
                </a:lnTo>
                <a:lnTo>
                  <a:pt x="155" y="649"/>
                </a:lnTo>
                <a:lnTo>
                  <a:pt x="166" y="631"/>
                </a:lnTo>
                <a:lnTo>
                  <a:pt x="174" y="629"/>
                </a:lnTo>
                <a:lnTo>
                  <a:pt x="189" y="621"/>
                </a:lnTo>
                <a:lnTo>
                  <a:pt x="204" y="624"/>
                </a:lnTo>
                <a:lnTo>
                  <a:pt x="214" y="623"/>
                </a:lnTo>
                <a:lnTo>
                  <a:pt x="216" y="611"/>
                </a:lnTo>
                <a:lnTo>
                  <a:pt x="222" y="609"/>
                </a:lnTo>
                <a:lnTo>
                  <a:pt x="223" y="600"/>
                </a:lnTo>
                <a:lnTo>
                  <a:pt x="215" y="599"/>
                </a:lnTo>
                <a:lnTo>
                  <a:pt x="216" y="594"/>
                </a:lnTo>
                <a:lnTo>
                  <a:pt x="221" y="594"/>
                </a:lnTo>
                <a:lnTo>
                  <a:pt x="220" y="584"/>
                </a:lnTo>
                <a:lnTo>
                  <a:pt x="232" y="569"/>
                </a:lnTo>
                <a:lnTo>
                  <a:pt x="232" y="564"/>
                </a:lnTo>
                <a:lnTo>
                  <a:pt x="223" y="563"/>
                </a:lnTo>
                <a:lnTo>
                  <a:pt x="218" y="558"/>
                </a:lnTo>
                <a:lnTo>
                  <a:pt x="208" y="557"/>
                </a:lnTo>
                <a:lnTo>
                  <a:pt x="203" y="563"/>
                </a:lnTo>
                <a:lnTo>
                  <a:pt x="199" y="559"/>
                </a:lnTo>
                <a:lnTo>
                  <a:pt x="204" y="557"/>
                </a:lnTo>
                <a:lnTo>
                  <a:pt x="208" y="540"/>
                </a:lnTo>
                <a:lnTo>
                  <a:pt x="192" y="534"/>
                </a:lnTo>
                <a:lnTo>
                  <a:pt x="175" y="519"/>
                </a:lnTo>
                <a:lnTo>
                  <a:pt x="164" y="537"/>
                </a:lnTo>
                <a:lnTo>
                  <a:pt x="170" y="552"/>
                </a:lnTo>
                <a:lnTo>
                  <a:pt x="174" y="552"/>
                </a:lnTo>
                <a:lnTo>
                  <a:pt x="174" y="558"/>
                </a:lnTo>
                <a:lnTo>
                  <a:pt x="178" y="567"/>
                </a:lnTo>
                <a:lnTo>
                  <a:pt x="176" y="568"/>
                </a:lnTo>
                <a:lnTo>
                  <a:pt x="172" y="573"/>
                </a:lnTo>
                <a:lnTo>
                  <a:pt x="164" y="574"/>
                </a:lnTo>
                <a:lnTo>
                  <a:pt x="158" y="597"/>
                </a:lnTo>
                <a:lnTo>
                  <a:pt x="140" y="589"/>
                </a:lnTo>
                <a:lnTo>
                  <a:pt x="136" y="595"/>
                </a:lnTo>
                <a:lnTo>
                  <a:pt x="117" y="595"/>
                </a:lnTo>
                <a:lnTo>
                  <a:pt x="118" y="568"/>
                </a:lnTo>
                <a:lnTo>
                  <a:pt x="132" y="516"/>
                </a:lnTo>
                <a:lnTo>
                  <a:pt x="127" y="516"/>
                </a:lnTo>
                <a:lnTo>
                  <a:pt x="126" y="511"/>
                </a:lnTo>
                <a:lnTo>
                  <a:pt x="113" y="510"/>
                </a:lnTo>
                <a:lnTo>
                  <a:pt x="106" y="507"/>
                </a:lnTo>
                <a:lnTo>
                  <a:pt x="104" y="508"/>
                </a:lnTo>
                <a:lnTo>
                  <a:pt x="96" y="552"/>
                </a:lnTo>
                <a:lnTo>
                  <a:pt x="88" y="583"/>
                </a:lnTo>
                <a:lnTo>
                  <a:pt x="82" y="577"/>
                </a:lnTo>
                <a:lnTo>
                  <a:pt x="85" y="539"/>
                </a:lnTo>
                <a:lnTo>
                  <a:pt x="83" y="532"/>
                </a:lnTo>
                <a:lnTo>
                  <a:pt x="85" y="528"/>
                </a:lnTo>
                <a:lnTo>
                  <a:pt x="88" y="528"/>
                </a:lnTo>
                <a:lnTo>
                  <a:pt x="87" y="514"/>
                </a:lnTo>
                <a:lnTo>
                  <a:pt x="86" y="511"/>
                </a:lnTo>
                <a:lnTo>
                  <a:pt x="100" y="502"/>
                </a:lnTo>
                <a:lnTo>
                  <a:pt x="101" y="482"/>
                </a:lnTo>
                <a:lnTo>
                  <a:pt x="58" y="472"/>
                </a:lnTo>
                <a:lnTo>
                  <a:pt x="57" y="478"/>
                </a:lnTo>
                <a:lnTo>
                  <a:pt x="57" y="516"/>
                </a:lnTo>
                <a:lnTo>
                  <a:pt x="72" y="524"/>
                </a:lnTo>
                <a:lnTo>
                  <a:pt x="72" y="539"/>
                </a:lnTo>
                <a:lnTo>
                  <a:pt x="65" y="552"/>
                </a:lnTo>
                <a:lnTo>
                  <a:pt x="39" y="554"/>
                </a:lnTo>
                <a:lnTo>
                  <a:pt x="2" y="572"/>
                </a:lnTo>
                <a:lnTo>
                  <a:pt x="0" y="562"/>
                </a:lnTo>
                <a:lnTo>
                  <a:pt x="2" y="553"/>
                </a:lnTo>
                <a:lnTo>
                  <a:pt x="22" y="513"/>
                </a:lnTo>
                <a:lnTo>
                  <a:pt x="25" y="505"/>
                </a:lnTo>
                <a:lnTo>
                  <a:pt x="29" y="500"/>
                </a:lnTo>
                <a:lnTo>
                  <a:pt x="23" y="484"/>
                </a:lnTo>
                <a:lnTo>
                  <a:pt x="24" y="420"/>
                </a:lnTo>
                <a:lnTo>
                  <a:pt x="25" y="414"/>
                </a:lnTo>
                <a:lnTo>
                  <a:pt x="26" y="387"/>
                </a:lnTo>
                <a:lnTo>
                  <a:pt x="32" y="376"/>
                </a:lnTo>
                <a:lnTo>
                  <a:pt x="32" y="375"/>
                </a:lnTo>
                <a:lnTo>
                  <a:pt x="34" y="368"/>
                </a:lnTo>
                <a:lnTo>
                  <a:pt x="35" y="346"/>
                </a:lnTo>
                <a:lnTo>
                  <a:pt x="38" y="328"/>
                </a:lnTo>
                <a:lnTo>
                  <a:pt x="42" y="320"/>
                </a:lnTo>
                <a:lnTo>
                  <a:pt x="48" y="314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4" name="Freeform 240"/>
          <p:cNvSpPr>
            <a:spLocks/>
          </p:cNvSpPr>
          <p:nvPr/>
        </p:nvSpPr>
        <p:spPr bwMode="auto">
          <a:xfrm>
            <a:off x="4321175" y="3425750"/>
            <a:ext cx="357188" cy="506413"/>
          </a:xfrm>
          <a:custGeom>
            <a:avLst/>
            <a:gdLst/>
            <a:ahLst/>
            <a:cxnLst>
              <a:cxn ang="0">
                <a:pos x="22" y="117"/>
              </a:cxn>
              <a:cxn ang="0">
                <a:pos x="15" y="97"/>
              </a:cxn>
              <a:cxn ang="0">
                <a:pos x="28" y="115"/>
              </a:cxn>
              <a:cxn ang="0">
                <a:pos x="33" y="133"/>
              </a:cxn>
              <a:cxn ang="0">
                <a:pos x="35" y="147"/>
              </a:cxn>
              <a:cxn ang="0">
                <a:pos x="37" y="163"/>
              </a:cxn>
              <a:cxn ang="0">
                <a:pos x="40" y="183"/>
              </a:cxn>
              <a:cxn ang="0">
                <a:pos x="47" y="200"/>
              </a:cxn>
              <a:cxn ang="0">
                <a:pos x="57" y="214"/>
              </a:cxn>
              <a:cxn ang="0">
                <a:pos x="65" y="220"/>
              </a:cxn>
              <a:cxn ang="0">
                <a:pos x="73" y="228"/>
              </a:cxn>
              <a:cxn ang="0">
                <a:pos x="72" y="216"/>
              </a:cxn>
              <a:cxn ang="0">
                <a:pos x="72" y="199"/>
              </a:cxn>
              <a:cxn ang="0">
                <a:pos x="59" y="190"/>
              </a:cxn>
              <a:cxn ang="0">
                <a:pos x="54" y="189"/>
              </a:cxn>
              <a:cxn ang="0">
                <a:pos x="53" y="197"/>
              </a:cxn>
              <a:cxn ang="0">
                <a:pos x="45" y="183"/>
              </a:cxn>
              <a:cxn ang="0">
                <a:pos x="41" y="165"/>
              </a:cxn>
              <a:cxn ang="0">
                <a:pos x="41" y="148"/>
              </a:cxn>
              <a:cxn ang="0">
                <a:pos x="39" y="128"/>
              </a:cxn>
              <a:cxn ang="0">
                <a:pos x="66" y="108"/>
              </a:cxn>
              <a:cxn ang="0">
                <a:pos x="58" y="64"/>
              </a:cxn>
              <a:cxn ang="0">
                <a:pos x="72" y="34"/>
              </a:cxn>
              <a:cxn ang="0">
                <a:pos x="82" y="2"/>
              </a:cxn>
              <a:cxn ang="0">
                <a:pos x="165" y="46"/>
              </a:cxn>
              <a:cxn ang="0">
                <a:pos x="157" y="87"/>
              </a:cxn>
              <a:cxn ang="0">
                <a:pos x="150" y="108"/>
              </a:cxn>
              <a:cxn ang="0">
                <a:pos x="197" y="95"/>
              </a:cxn>
              <a:cxn ang="0">
                <a:pos x="219" y="133"/>
              </a:cxn>
              <a:cxn ang="0">
                <a:pos x="271" y="177"/>
              </a:cxn>
              <a:cxn ang="0">
                <a:pos x="299" y="287"/>
              </a:cxn>
              <a:cxn ang="0">
                <a:pos x="318" y="380"/>
              </a:cxn>
              <a:cxn ang="0">
                <a:pos x="289" y="413"/>
              </a:cxn>
              <a:cxn ang="0">
                <a:pos x="281" y="479"/>
              </a:cxn>
              <a:cxn ang="0">
                <a:pos x="220" y="433"/>
              </a:cxn>
              <a:cxn ang="0">
                <a:pos x="170" y="420"/>
              </a:cxn>
              <a:cxn ang="0">
                <a:pos x="139" y="428"/>
              </a:cxn>
              <a:cxn ang="0">
                <a:pos x="105" y="470"/>
              </a:cxn>
              <a:cxn ang="0">
                <a:pos x="94" y="463"/>
              </a:cxn>
              <a:cxn ang="0">
                <a:pos x="68" y="458"/>
              </a:cxn>
              <a:cxn ang="0">
                <a:pos x="52" y="453"/>
              </a:cxn>
              <a:cxn ang="0">
                <a:pos x="67" y="441"/>
              </a:cxn>
              <a:cxn ang="0">
                <a:pos x="78" y="429"/>
              </a:cxn>
              <a:cxn ang="0">
                <a:pos x="84" y="417"/>
              </a:cxn>
              <a:cxn ang="0">
                <a:pos x="104" y="405"/>
              </a:cxn>
              <a:cxn ang="0">
                <a:pos x="108" y="382"/>
              </a:cxn>
              <a:cxn ang="0">
                <a:pos x="103" y="369"/>
              </a:cxn>
              <a:cxn ang="0">
                <a:pos x="105" y="347"/>
              </a:cxn>
              <a:cxn ang="0">
                <a:pos x="108" y="317"/>
              </a:cxn>
              <a:cxn ang="0">
                <a:pos x="95" y="304"/>
              </a:cxn>
              <a:cxn ang="0">
                <a:pos x="93" y="310"/>
              </a:cxn>
              <a:cxn ang="0">
                <a:pos x="72" y="288"/>
              </a:cxn>
              <a:cxn ang="0">
                <a:pos x="59" y="263"/>
              </a:cxn>
              <a:cxn ang="0">
                <a:pos x="39" y="216"/>
              </a:cxn>
              <a:cxn ang="0">
                <a:pos x="34" y="183"/>
              </a:cxn>
              <a:cxn ang="0">
                <a:pos x="23" y="123"/>
              </a:cxn>
              <a:cxn ang="0">
                <a:pos x="3" y="103"/>
              </a:cxn>
            </a:cxnLst>
            <a:rect l="0" t="0" r="r" b="b"/>
            <a:pathLst>
              <a:path w="338" h="480">
                <a:moveTo>
                  <a:pt x="3" y="103"/>
                </a:moveTo>
                <a:lnTo>
                  <a:pt x="0" y="99"/>
                </a:lnTo>
                <a:lnTo>
                  <a:pt x="9" y="104"/>
                </a:lnTo>
                <a:lnTo>
                  <a:pt x="14" y="111"/>
                </a:lnTo>
                <a:lnTo>
                  <a:pt x="22" y="117"/>
                </a:lnTo>
                <a:lnTo>
                  <a:pt x="25" y="122"/>
                </a:lnTo>
                <a:lnTo>
                  <a:pt x="28" y="120"/>
                </a:lnTo>
                <a:lnTo>
                  <a:pt x="27" y="117"/>
                </a:lnTo>
                <a:lnTo>
                  <a:pt x="20" y="103"/>
                </a:lnTo>
                <a:lnTo>
                  <a:pt x="15" y="97"/>
                </a:lnTo>
                <a:lnTo>
                  <a:pt x="17" y="94"/>
                </a:lnTo>
                <a:lnTo>
                  <a:pt x="20" y="99"/>
                </a:lnTo>
                <a:lnTo>
                  <a:pt x="27" y="110"/>
                </a:lnTo>
                <a:lnTo>
                  <a:pt x="27" y="114"/>
                </a:lnTo>
                <a:lnTo>
                  <a:pt x="28" y="115"/>
                </a:lnTo>
                <a:lnTo>
                  <a:pt x="31" y="122"/>
                </a:lnTo>
                <a:lnTo>
                  <a:pt x="31" y="123"/>
                </a:lnTo>
                <a:lnTo>
                  <a:pt x="33" y="128"/>
                </a:lnTo>
                <a:lnTo>
                  <a:pt x="33" y="130"/>
                </a:lnTo>
                <a:lnTo>
                  <a:pt x="33" y="133"/>
                </a:lnTo>
                <a:lnTo>
                  <a:pt x="33" y="134"/>
                </a:lnTo>
                <a:lnTo>
                  <a:pt x="34" y="137"/>
                </a:lnTo>
                <a:lnTo>
                  <a:pt x="37" y="139"/>
                </a:lnTo>
                <a:lnTo>
                  <a:pt x="37" y="143"/>
                </a:lnTo>
                <a:lnTo>
                  <a:pt x="35" y="147"/>
                </a:lnTo>
                <a:lnTo>
                  <a:pt x="35" y="149"/>
                </a:lnTo>
                <a:lnTo>
                  <a:pt x="35" y="153"/>
                </a:lnTo>
                <a:lnTo>
                  <a:pt x="37" y="156"/>
                </a:lnTo>
                <a:lnTo>
                  <a:pt x="37" y="160"/>
                </a:lnTo>
                <a:lnTo>
                  <a:pt x="37" y="163"/>
                </a:lnTo>
                <a:lnTo>
                  <a:pt x="37" y="169"/>
                </a:lnTo>
                <a:lnTo>
                  <a:pt x="39" y="171"/>
                </a:lnTo>
                <a:lnTo>
                  <a:pt x="39" y="179"/>
                </a:lnTo>
                <a:lnTo>
                  <a:pt x="39" y="180"/>
                </a:lnTo>
                <a:lnTo>
                  <a:pt x="40" y="183"/>
                </a:lnTo>
                <a:lnTo>
                  <a:pt x="40" y="186"/>
                </a:lnTo>
                <a:lnTo>
                  <a:pt x="42" y="191"/>
                </a:lnTo>
                <a:lnTo>
                  <a:pt x="43" y="195"/>
                </a:lnTo>
                <a:lnTo>
                  <a:pt x="44" y="199"/>
                </a:lnTo>
                <a:lnTo>
                  <a:pt x="47" y="200"/>
                </a:lnTo>
                <a:lnTo>
                  <a:pt x="49" y="203"/>
                </a:lnTo>
                <a:lnTo>
                  <a:pt x="51" y="206"/>
                </a:lnTo>
                <a:lnTo>
                  <a:pt x="53" y="207"/>
                </a:lnTo>
                <a:lnTo>
                  <a:pt x="55" y="212"/>
                </a:lnTo>
                <a:lnTo>
                  <a:pt x="57" y="214"/>
                </a:lnTo>
                <a:lnTo>
                  <a:pt x="58" y="216"/>
                </a:lnTo>
                <a:lnTo>
                  <a:pt x="59" y="219"/>
                </a:lnTo>
                <a:lnTo>
                  <a:pt x="60" y="221"/>
                </a:lnTo>
                <a:lnTo>
                  <a:pt x="64" y="223"/>
                </a:lnTo>
                <a:lnTo>
                  <a:pt x="65" y="220"/>
                </a:lnTo>
                <a:lnTo>
                  <a:pt x="63" y="218"/>
                </a:lnTo>
                <a:lnTo>
                  <a:pt x="66" y="218"/>
                </a:lnTo>
                <a:lnTo>
                  <a:pt x="68" y="221"/>
                </a:lnTo>
                <a:lnTo>
                  <a:pt x="70" y="223"/>
                </a:lnTo>
                <a:lnTo>
                  <a:pt x="73" y="228"/>
                </a:lnTo>
                <a:lnTo>
                  <a:pt x="75" y="229"/>
                </a:lnTo>
                <a:lnTo>
                  <a:pt x="77" y="227"/>
                </a:lnTo>
                <a:lnTo>
                  <a:pt x="76" y="224"/>
                </a:lnTo>
                <a:lnTo>
                  <a:pt x="73" y="219"/>
                </a:lnTo>
                <a:lnTo>
                  <a:pt x="72" y="216"/>
                </a:lnTo>
                <a:lnTo>
                  <a:pt x="70" y="212"/>
                </a:lnTo>
                <a:lnTo>
                  <a:pt x="72" y="210"/>
                </a:lnTo>
                <a:lnTo>
                  <a:pt x="69" y="204"/>
                </a:lnTo>
                <a:lnTo>
                  <a:pt x="69" y="202"/>
                </a:lnTo>
                <a:lnTo>
                  <a:pt x="72" y="199"/>
                </a:lnTo>
                <a:lnTo>
                  <a:pt x="72" y="196"/>
                </a:lnTo>
                <a:lnTo>
                  <a:pt x="69" y="193"/>
                </a:lnTo>
                <a:lnTo>
                  <a:pt x="66" y="190"/>
                </a:lnTo>
                <a:lnTo>
                  <a:pt x="63" y="190"/>
                </a:lnTo>
                <a:lnTo>
                  <a:pt x="59" y="190"/>
                </a:lnTo>
                <a:lnTo>
                  <a:pt x="59" y="187"/>
                </a:lnTo>
                <a:lnTo>
                  <a:pt x="58" y="186"/>
                </a:lnTo>
                <a:lnTo>
                  <a:pt x="56" y="185"/>
                </a:lnTo>
                <a:lnTo>
                  <a:pt x="53" y="186"/>
                </a:lnTo>
                <a:lnTo>
                  <a:pt x="54" y="189"/>
                </a:lnTo>
                <a:lnTo>
                  <a:pt x="55" y="193"/>
                </a:lnTo>
                <a:lnTo>
                  <a:pt x="57" y="195"/>
                </a:lnTo>
                <a:lnTo>
                  <a:pt x="58" y="199"/>
                </a:lnTo>
                <a:lnTo>
                  <a:pt x="56" y="199"/>
                </a:lnTo>
                <a:lnTo>
                  <a:pt x="53" y="197"/>
                </a:lnTo>
                <a:lnTo>
                  <a:pt x="52" y="195"/>
                </a:lnTo>
                <a:lnTo>
                  <a:pt x="49" y="193"/>
                </a:lnTo>
                <a:lnTo>
                  <a:pt x="47" y="190"/>
                </a:lnTo>
                <a:lnTo>
                  <a:pt x="47" y="186"/>
                </a:lnTo>
                <a:lnTo>
                  <a:pt x="45" y="183"/>
                </a:lnTo>
                <a:lnTo>
                  <a:pt x="45" y="180"/>
                </a:lnTo>
                <a:lnTo>
                  <a:pt x="43" y="180"/>
                </a:lnTo>
                <a:lnTo>
                  <a:pt x="43" y="173"/>
                </a:lnTo>
                <a:lnTo>
                  <a:pt x="41" y="169"/>
                </a:lnTo>
                <a:lnTo>
                  <a:pt x="41" y="165"/>
                </a:lnTo>
                <a:lnTo>
                  <a:pt x="42" y="163"/>
                </a:lnTo>
                <a:lnTo>
                  <a:pt x="40" y="157"/>
                </a:lnTo>
                <a:lnTo>
                  <a:pt x="40" y="153"/>
                </a:lnTo>
                <a:lnTo>
                  <a:pt x="39" y="151"/>
                </a:lnTo>
                <a:lnTo>
                  <a:pt x="41" y="148"/>
                </a:lnTo>
                <a:lnTo>
                  <a:pt x="42" y="146"/>
                </a:lnTo>
                <a:lnTo>
                  <a:pt x="42" y="143"/>
                </a:lnTo>
                <a:lnTo>
                  <a:pt x="39" y="137"/>
                </a:lnTo>
                <a:lnTo>
                  <a:pt x="39" y="134"/>
                </a:lnTo>
                <a:lnTo>
                  <a:pt x="39" y="128"/>
                </a:lnTo>
                <a:lnTo>
                  <a:pt x="35" y="123"/>
                </a:lnTo>
                <a:lnTo>
                  <a:pt x="67" y="120"/>
                </a:lnTo>
                <a:lnTo>
                  <a:pt x="69" y="118"/>
                </a:lnTo>
                <a:lnTo>
                  <a:pt x="69" y="113"/>
                </a:lnTo>
                <a:lnTo>
                  <a:pt x="66" y="108"/>
                </a:lnTo>
                <a:lnTo>
                  <a:pt x="63" y="104"/>
                </a:lnTo>
                <a:lnTo>
                  <a:pt x="57" y="85"/>
                </a:lnTo>
                <a:lnTo>
                  <a:pt x="55" y="73"/>
                </a:lnTo>
                <a:lnTo>
                  <a:pt x="55" y="69"/>
                </a:lnTo>
                <a:lnTo>
                  <a:pt x="58" y="64"/>
                </a:lnTo>
                <a:lnTo>
                  <a:pt x="59" y="57"/>
                </a:lnTo>
                <a:lnTo>
                  <a:pt x="62" y="54"/>
                </a:lnTo>
                <a:lnTo>
                  <a:pt x="63" y="50"/>
                </a:lnTo>
                <a:lnTo>
                  <a:pt x="69" y="44"/>
                </a:lnTo>
                <a:lnTo>
                  <a:pt x="72" y="34"/>
                </a:lnTo>
                <a:lnTo>
                  <a:pt x="73" y="27"/>
                </a:lnTo>
                <a:lnTo>
                  <a:pt x="70" y="18"/>
                </a:lnTo>
                <a:lnTo>
                  <a:pt x="73" y="13"/>
                </a:lnTo>
                <a:lnTo>
                  <a:pt x="79" y="9"/>
                </a:lnTo>
                <a:lnTo>
                  <a:pt x="82" y="2"/>
                </a:lnTo>
                <a:lnTo>
                  <a:pt x="95" y="3"/>
                </a:lnTo>
                <a:lnTo>
                  <a:pt x="107" y="0"/>
                </a:lnTo>
                <a:lnTo>
                  <a:pt x="156" y="15"/>
                </a:lnTo>
                <a:lnTo>
                  <a:pt x="164" y="36"/>
                </a:lnTo>
                <a:lnTo>
                  <a:pt x="165" y="46"/>
                </a:lnTo>
                <a:lnTo>
                  <a:pt x="164" y="53"/>
                </a:lnTo>
                <a:lnTo>
                  <a:pt x="165" y="60"/>
                </a:lnTo>
                <a:lnTo>
                  <a:pt x="167" y="65"/>
                </a:lnTo>
                <a:lnTo>
                  <a:pt x="170" y="73"/>
                </a:lnTo>
                <a:lnTo>
                  <a:pt x="157" y="87"/>
                </a:lnTo>
                <a:lnTo>
                  <a:pt x="149" y="93"/>
                </a:lnTo>
                <a:lnTo>
                  <a:pt x="144" y="97"/>
                </a:lnTo>
                <a:lnTo>
                  <a:pt x="144" y="100"/>
                </a:lnTo>
                <a:lnTo>
                  <a:pt x="145" y="106"/>
                </a:lnTo>
                <a:lnTo>
                  <a:pt x="150" y="108"/>
                </a:lnTo>
                <a:lnTo>
                  <a:pt x="163" y="108"/>
                </a:lnTo>
                <a:lnTo>
                  <a:pt x="170" y="107"/>
                </a:lnTo>
                <a:lnTo>
                  <a:pt x="173" y="103"/>
                </a:lnTo>
                <a:lnTo>
                  <a:pt x="179" y="100"/>
                </a:lnTo>
                <a:lnTo>
                  <a:pt x="197" y="95"/>
                </a:lnTo>
                <a:lnTo>
                  <a:pt x="204" y="97"/>
                </a:lnTo>
                <a:lnTo>
                  <a:pt x="209" y="101"/>
                </a:lnTo>
                <a:lnTo>
                  <a:pt x="215" y="110"/>
                </a:lnTo>
                <a:lnTo>
                  <a:pt x="217" y="121"/>
                </a:lnTo>
                <a:lnTo>
                  <a:pt x="219" y="133"/>
                </a:lnTo>
                <a:lnTo>
                  <a:pt x="225" y="144"/>
                </a:lnTo>
                <a:lnTo>
                  <a:pt x="240" y="156"/>
                </a:lnTo>
                <a:lnTo>
                  <a:pt x="254" y="161"/>
                </a:lnTo>
                <a:lnTo>
                  <a:pt x="267" y="162"/>
                </a:lnTo>
                <a:lnTo>
                  <a:pt x="271" y="177"/>
                </a:lnTo>
                <a:lnTo>
                  <a:pt x="273" y="187"/>
                </a:lnTo>
                <a:lnTo>
                  <a:pt x="265" y="219"/>
                </a:lnTo>
                <a:lnTo>
                  <a:pt x="279" y="251"/>
                </a:lnTo>
                <a:lnTo>
                  <a:pt x="302" y="268"/>
                </a:lnTo>
                <a:lnTo>
                  <a:pt x="299" y="287"/>
                </a:lnTo>
                <a:lnTo>
                  <a:pt x="303" y="304"/>
                </a:lnTo>
                <a:lnTo>
                  <a:pt x="294" y="318"/>
                </a:lnTo>
                <a:lnTo>
                  <a:pt x="337" y="349"/>
                </a:lnTo>
                <a:lnTo>
                  <a:pt x="333" y="371"/>
                </a:lnTo>
                <a:lnTo>
                  <a:pt x="318" y="380"/>
                </a:lnTo>
                <a:lnTo>
                  <a:pt x="293" y="382"/>
                </a:lnTo>
                <a:lnTo>
                  <a:pt x="287" y="387"/>
                </a:lnTo>
                <a:lnTo>
                  <a:pt x="288" y="396"/>
                </a:lnTo>
                <a:lnTo>
                  <a:pt x="293" y="402"/>
                </a:lnTo>
                <a:lnTo>
                  <a:pt x="289" y="413"/>
                </a:lnTo>
                <a:lnTo>
                  <a:pt x="292" y="424"/>
                </a:lnTo>
                <a:lnTo>
                  <a:pt x="287" y="431"/>
                </a:lnTo>
                <a:lnTo>
                  <a:pt x="285" y="448"/>
                </a:lnTo>
                <a:lnTo>
                  <a:pt x="279" y="458"/>
                </a:lnTo>
                <a:lnTo>
                  <a:pt x="281" y="479"/>
                </a:lnTo>
                <a:lnTo>
                  <a:pt x="264" y="466"/>
                </a:lnTo>
                <a:lnTo>
                  <a:pt x="257" y="455"/>
                </a:lnTo>
                <a:lnTo>
                  <a:pt x="250" y="454"/>
                </a:lnTo>
                <a:lnTo>
                  <a:pt x="228" y="431"/>
                </a:lnTo>
                <a:lnTo>
                  <a:pt x="220" y="433"/>
                </a:lnTo>
                <a:lnTo>
                  <a:pt x="213" y="429"/>
                </a:lnTo>
                <a:lnTo>
                  <a:pt x="198" y="416"/>
                </a:lnTo>
                <a:lnTo>
                  <a:pt x="189" y="414"/>
                </a:lnTo>
                <a:lnTo>
                  <a:pt x="177" y="416"/>
                </a:lnTo>
                <a:lnTo>
                  <a:pt x="170" y="420"/>
                </a:lnTo>
                <a:lnTo>
                  <a:pt x="169" y="425"/>
                </a:lnTo>
                <a:lnTo>
                  <a:pt x="158" y="429"/>
                </a:lnTo>
                <a:lnTo>
                  <a:pt x="151" y="432"/>
                </a:lnTo>
                <a:lnTo>
                  <a:pt x="143" y="431"/>
                </a:lnTo>
                <a:lnTo>
                  <a:pt x="139" y="428"/>
                </a:lnTo>
                <a:lnTo>
                  <a:pt x="135" y="432"/>
                </a:lnTo>
                <a:lnTo>
                  <a:pt x="129" y="434"/>
                </a:lnTo>
                <a:lnTo>
                  <a:pt x="123" y="440"/>
                </a:lnTo>
                <a:lnTo>
                  <a:pt x="109" y="462"/>
                </a:lnTo>
                <a:lnTo>
                  <a:pt x="105" y="470"/>
                </a:lnTo>
                <a:lnTo>
                  <a:pt x="103" y="472"/>
                </a:lnTo>
                <a:lnTo>
                  <a:pt x="95" y="476"/>
                </a:lnTo>
                <a:lnTo>
                  <a:pt x="95" y="472"/>
                </a:lnTo>
                <a:lnTo>
                  <a:pt x="94" y="469"/>
                </a:lnTo>
                <a:lnTo>
                  <a:pt x="94" y="463"/>
                </a:lnTo>
                <a:lnTo>
                  <a:pt x="92" y="458"/>
                </a:lnTo>
                <a:lnTo>
                  <a:pt x="89" y="457"/>
                </a:lnTo>
                <a:lnTo>
                  <a:pt x="80" y="462"/>
                </a:lnTo>
                <a:lnTo>
                  <a:pt x="73" y="459"/>
                </a:lnTo>
                <a:lnTo>
                  <a:pt x="68" y="458"/>
                </a:lnTo>
                <a:lnTo>
                  <a:pt x="65" y="456"/>
                </a:lnTo>
                <a:lnTo>
                  <a:pt x="62" y="455"/>
                </a:lnTo>
                <a:lnTo>
                  <a:pt x="57" y="455"/>
                </a:lnTo>
                <a:lnTo>
                  <a:pt x="54" y="456"/>
                </a:lnTo>
                <a:lnTo>
                  <a:pt x="52" y="453"/>
                </a:lnTo>
                <a:lnTo>
                  <a:pt x="58" y="449"/>
                </a:lnTo>
                <a:lnTo>
                  <a:pt x="62" y="448"/>
                </a:lnTo>
                <a:lnTo>
                  <a:pt x="65" y="445"/>
                </a:lnTo>
                <a:lnTo>
                  <a:pt x="66" y="443"/>
                </a:lnTo>
                <a:lnTo>
                  <a:pt x="67" y="441"/>
                </a:lnTo>
                <a:lnTo>
                  <a:pt x="67" y="437"/>
                </a:lnTo>
                <a:lnTo>
                  <a:pt x="69" y="438"/>
                </a:lnTo>
                <a:lnTo>
                  <a:pt x="70" y="438"/>
                </a:lnTo>
                <a:lnTo>
                  <a:pt x="74" y="433"/>
                </a:lnTo>
                <a:lnTo>
                  <a:pt x="78" y="429"/>
                </a:lnTo>
                <a:lnTo>
                  <a:pt x="79" y="427"/>
                </a:lnTo>
                <a:lnTo>
                  <a:pt x="79" y="425"/>
                </a:lnTo>
                <a:lnTo>
                  <a:pt x="83" y="422"/>
                </a:lnTo>
                <a:lnTo>
                  <a:pt x="84" y="419"/>
                </a:lnTo>
                <a:lnTo>
                  <a:pt x="84" y="417"/>
                </a:lnTo>
                <a:lnTo>
                  <a:pt x="85" y="414"/>
                </a:lnTo>
                <a:lnTo>
                  <a:pt x="92" y="414"/>
                </a:lnTo>
                <a:lnTo>
                  <a:pt x="95" y="413"/>
                </a:lnTo>
                <a:lnTo>
                  <a:pt x="97" y="410"/>
                </a:lnTo>
                <a:lnTo>
                  <a:pt x="104" y="405"/>
                </a:lnTo>
                <a:lnTo>
                  <a:pt x="107" y="397"/>
                </a:lnTo>
                <a:lnTo>
                  <a:pt x="105" y="391"/>
                </a:lnTo>
                <a:lnTo>
                  <a:pt x="105" y="388"/>
                </a:lnTo>
                <a:lnTo>
                  <a:pt x="107" y="385"/>
                </a:lnTo>
                <a:lnTo>
                  <a:pt x="108" y="382"/>
                </a:lnTo>
                <a:lnTo>
                  <a:pt x="105" y="381"/>
                </a:lnTo>
                <a:lnTo>
                  <a:pt x="104" y="379"/>
                </a:lnTo>
                <a:lnTo>
                  <a:pt x="105" y="377"/>
                </a:lnTo>
                <a:lnTo>
                  <a:pt x="103" y="373"/>
                </a:lnTo>
                <a:lnTo>
                  <a:pt x="103" y="369"/>
                </a:lnTo>
                <a:lnTo>
                  <a:pt x="105" y="369"/>
                </a:lnTo>
                <a:lnTo>
                  <a:pt x="107" y="367"/>
                </a:lnTo>
                <a:lnTo>
                  <a:pt x="108" y="365"/>
                </a:lnTo>
                <a:lnTo>
                  <a:pt x="107" y="351"/>
                </a:lnTo>
                <a:lnTo>
                  <a:pt x="105" y="347"/>
                </a:lnTo>
                <a:lnTo>
                  <a:pt x="106" y="340"/>
                </a:lnTo>
                <a:lnTo>
                  <a:pt x="114" y="327"/>
                </a:lnTo>
                <a:lnTo>
                  <a:pt x="112" y="324"/>
                </a:lnTo>
                <a:lnTo>
                  <a:pt x="109" y="320"/>
                </a:lnTo>
                <a:lnTo>
                  <a:pt x="108" y="317"/>
                </a:lnTo>
                <a:lnTo>
                  <a:pt x="105" y="317"/>
                </a:lnTo>
                <a:lnTo>
                  <a:pt x="103" y="314"/>
                </a:lnTo>
                <a:lnTo>
                  <a:pt x="102" y="312"/>
                </a:lnTo>
                <a:lnTo>
                  <a:pt x="98" y="306"/>
                </a:lnTo>
                <a:lnTo>
                  <a:pt x="95" y="304"/>
                </a:lnTo>
                <a:lnTo>
                  <a:pt x="92" y="304"/>
                </a:lnTo>
                <a:lnTo>
                  <a:pt x="89" y="304"/>
                </a:lnTo>
                <a:lnTo>
                  <a:pt x="92" y="308"/>
                </a:lnTo>
                <a:lnTo>
                  <a:pt x="97" y="310"/>
                </a:lnTo>
                <a:lnTo>
                  <a:pt x="93" y="310"/>
                </a:lnTo>
                <a:lnTo>
                  <a:pt x="86" y="305"/>
                </a:lnTo>
                <a:lnTo>
                  <a:pt x="81" y="302"/>
                </a:lnTo>
                <a:lnTo>
                  <a:pt x="77" y="291"/>
                </a:lnTo>
                <a:lnTo>
                  <a:pt x="74" y="293"/>
                </a:lnTo>
                <a:lnTo>
                  <a:pt x="72" y="288"/>
                </a:lnTo>
                <a:lnTo>
                  <a:pt x="72" y="281"/>
                </a:lnTo>
                <a:lnTo>
                  <a:pt x="69" y="281"/>
                </a:lnTo>
                <a:lnTo>
                  <a:pt x="62" y="271"/>
                </a:lnTo>
                <a:lnTo>
                  <a:pt x="60" y="265"/>
                </a:lnTo>
                <a:lnTo>
                  <a:pt x="59" y="263"/>
                </a:lnTo>
                <a:lnTo>
                  <a:pt x="50" y="255"/>
                </a:lnTo>
                <a:lnTo>
                  <a:pt x="48" y="252"/>
                </a:lnTo>
                <a:lnTo>
                  <a:pt x="43" y="247"/>
                </a:lnTo>
                <a:lnTo>
                  <a:pt x="40" y="231"/>
                </a:lnTo>
                <a:lnTo>
                  <a:pt x="39" y="216"/>
                </a:lnTo>
                <a:lnTo>
                  <a:pt x="39" y="212"/>
                </a:lnTo>
                <a:lnTo>
                  <a:pt x="37" y="202"/>
                </a:lnTo>
                <a:lnTo>
                  <a:pt x="35" y="199"/>
                </a:lnTo>
                <a:lnTo>
                  <a:pt x="36" y="195"/>
                </a:lnTo>
                <a:lnTo>
                  <a:pt x="34" y="183"/>
                </a:lnTo>
                <a:lnTo>
                  <a:pt x="34" y="176"/>
                </a:lnTo>
                <a:lnTo>
                  <a:pt x="33" y="169"/>
                </a:lnTo>
                <a:lnTo>
                  <a:pt x="33" y="165"/>
                </a:lnTo>
                <a:lnTo>
                  <a:pt x="29" y="154"/>
                </a:lnTo>
                <a:lnTo>
                  <a:pt x="23" y="123"/>
                </a:lnTo>
                <a:lnTo>
                  <a:pt x="22" y="123"/>
                </a:lnTo>
                <a:lnTo>
                  <a:pt x="16" y="117"/>
                </a:lnTo>
                <a:lnTo>
                  <a:pt x="9" y="107"/>
                </a:lnTo>
                <a:lnTo>
                  <a:pt x="4" y="103"/>
                </a:lnTo>
                <a:lnTo>
                  <a:pt x="3" y="103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5" name="Freeform 241"/>
          <p:cNvSpPr>
            <a:spLocks/>
          </p:cNvSpPr>
          <p:nvPr/>
        </p:nvSpPr>
        <p:spPr bwMode="auto">
          <a:xfrm>
            <a:off x="4343400" y="3517825"/>
            <a:ext cx="811213" cy="776288"/>
          </a:xfrm>
          <a:custGeom>
            <a:avLst/>
            <a:gdLst/>
            <a:ahLst/>
            <a:cxnLst>
              <a:cxn ang="0">
                <a:pos x="352" y="10"/>
              </a:cxn>
              <a:cxn ang="0">
                <a:pos x="339" y="111"/>
              </a:cxn>
              <a:cxn ang="0">
                <a:pos x="368" y="123"/>
              </a:cxn>
              <a:cxn ang="0">
                <a:pos x="425" y="80"/>
              </a:cxn>
              <a:cxn ang="0">
                <a:pos x="459" y="85"/>
              </a:cxn>
              <a:cxn ang="0">
                <a:pos x="474" y="128"/>
              </a:cxn>
              <a:cxn ang="0">
                <a:pos x="404" y="178"/>
              </a:cxn>
              <a:cxn ang="0">
                <a:pos x="364" y="257"/>
              </a:cxn>
              <a:cxn ang="0">
                <a:pos x="413" y="308"/>
              </a:cxn>
              <a:cxn ang="0">
                <a:pos x="477" y="300"/>
              </a:cxn>
              <a:cxn ang="0">
                <a:pos x="538" y="272"/>
              </a:cxn>
              <a:cxn ang="0">
                <a:pos x="560" y="249"/>
              </a:cxn>
              <a:cxn ang="0">
                <a:pos x="556" y="186"/>
              </a:cxn>
              <a:cxn ang="0">
                <a:pos x="665" y="172"/>
              </a:cxn>
              <a:cxn ang="0">
                <a:pos x="747" y="166"/>
              </a:cxn>
              <a:cxn ang="0">
                <a:pos x="752" y="198"/>
              </a:cxn>
              <a:cxn ang="0">
                <a:pos x="739" y="229"/>
              </a:cxn>
              <a:cxn ang="0">
                <a:pos x="747" y="267"/>
              </a:cxn>
              <a:cxn ang="0">
                <a:pos x="729" y="286"/>
              </a:cxn>
              <a:cxn ang="0">
                <a:pos x="707" y="311"/>
              </a:cxn>
              <a:cxn ang="0">
                <a:pos x="672" y="358"/>
              </a:cxn>
              <a:cxn ang="0">
                <a:pos x="672" y="400"/>
              </a:cxn>
              <a:cxn ang="0">
                <a:pos x="659" y="440"/>
              </a:cxn>
              <a:cxn ang="0">
                <a:pos x="603" y="460"/>
              </a:cxn>
              <a:cxn ang="0">
                <a:pos x="545" y="477"/>
              </a:cxn>
              <a:cxn ang="0">
                <a:pos x="485" y="524"/>
              </a:cxn>
              <a:cxn ang="0">
                <a:pos x="537" y="539"/>
              </a:cxn>
              <a:cxn ang="0">
                <a:pos x="526" y="588"/>
              </a:cxn>
              <a:cxn ang="0">
                <a:pos x="543" y="616"/>
              </a:cxn>
              <a:cxn ang="0">
                <a:pos x="558" y="654"/>
              </a:cxn>
              <a:cxn ang="0">
                <a:pos x="499" y="679"/>
              </a:cxn>
              <a:cxn ang="0">
                <a:pos x="447" y="716"/>
              </a:cxn>
              <a:cxn ang="0">
                <a:pos x="383" y="733"/>
              </a:cxn>
              <a:cxn ang="0">
                <a:pos x="394" y="716"/>
              </a:cxn>
              <a:cxn ang="0">
                <a:pos x="394" y="687"/>
              </a:cxn>
              <a:cxn ang="0">
                <a:pos x="397" y="659"/>
              </a:cxn>
              <a:cxn ang="0">
                <a:pos x="385" y="635"/>
              </a:cxn>
              <a:cxn ang="0">
                <a:pos x="375" y="614"/>
              </a:cxn>
              <a:cxn ang="0">
                <a:pos x="353" y="631"/>
              </a:cxn>
              <a:cxn ang="0">
                <a:pos x="314" y="632"/>
              </a:cxn>
              <a:cxn ang="0">
                <a:pos x="287" y="641"/>
              </a:cxn>
              <a:cxn ang="0">
                <a:pos x="267" y="662"/>
              </a:cxn>
              <a:cxn ang="0">
                <a:pos x="241" y="670"/>
              </a:cxn>
              <a:cxn ang="0">
                <a:pos x="221" y="675"/>
              </a:cxn>
              <a:cxn ang="0">
                <a:pos x="198" y="687"/>
              </a:cxn>
              <a:cxn ang="0">
                <a:pos x="188" y="677"/>
              </a:cxn>
              <a:cxn ang="0">
                <a:pos x="169" y="678"/>
              </a:cxn>
              <a:cxn ang="0">
                <a:pos x="161" y="668"/>
              </a:cxn>
              <a:cxn ang="0">
                <a:pos x="136" y="659"/>
              </a:cxn>
              <a:cxn ang="0">
                <a:pos x="123" y="640"/>
              </a:cxn>
              <a:cxn ang="0">
                <a:pos x="108" y="623"/>
              </a:cxn>
              <a:cxn ang="0">
                <a:pos x="91" y="601"/>
              </a:cxn>
              <a:cxn ang="0">
                <a:pos x="72" y="580"/>
              </a:cxn>
              <a:cxn ang="0">
                <a:pos x="56" y="562"/>
              </a:cxn>
              <a:cxn ang="0">
                <a:pos x="17" y="483"/>
              </a:cxn>
              <a:cxn ang="0">
                <a:pos x="5" y="446"/>
              </a:cxn>
              <a:cxn ang="0">
                <a:pos x="52" y="433"/>
              </a:cxn>
              <a:cxn ang="0">
                <a:pos x="75" y="421"/>
              </a:cxn>
              <a:cxn ang="0">
                <a:pos x="89" y="375"/>
              </a:cxn>
              <a:cxn ang="0">
                <a:pos x="150" y="333"/>
              </a:cxn>
              <a:cxn ang="0">
                <a:pos x="244" y="379"/>
              </a:cxn>
              <a:cxn ang="0">
                <a:pos x="267" y="300"/>
              </a:cxn>
              <a:cxn ang="0">
                <a:pos x="259" y="164"/>
              </a:cxn>
            </a:cxnLst>
            <a:rect l="0" t="0" r="r" b="b"/>
            <a:pathLst>
              <a:path w="769" h="736">
                <a:moveTo>
                  <a:pt x="253" y="100"/>
                </a:moveTo>
                <a:lnTo>
                  <a:pt x="290" y="82"/>
                </a:lnTo>
                <a:lnTo>
                  <a:pt x="316" y="80"/>
                </a:lnTo>
                <a:lnTo>
                  <a:pt x="323" y="67"/>
                </a:lnTo>
                <a:lnTo>
                  <a:pt x="323" y="52"/>
                </a:lnTo>
                <a:lnTo>
                  <a:pt x="308" y="44"/>
                </a:lnTo>
                <a:lnTo>
                  <a:pt x="308" y="6"/>
                </a:lnTo>
                <a:lnTo>
                  <a:pt x="309" y="0"/>
                </a:lnTo>
                <a:lnTo>
                  <a:pt x="352" y="10"/>
                </a:lnTo>
                <a:lnTo>
                  <a:pt x="351" y="30"/>
                </a:lnTo>
                <a:lnTo>
                  <a:pt x="337" y="39"/>
                </a:lnTo>
                <a:lnTo>
                  <a:pt x="338" y="42"/>
                </a:lnTo>
                <a:lnTo>
                  <a:pt x="339" y="56"/>
                </a:lnTo>
                <a:lnTo>
                  <a:pt x="336" y="56"/>
                </a:lnTo>
                <a:lnTo>
                  <a:pt x="334" y="60"/>
                </a:lnTo>
                <a:lnTo>
                  <a:pt x="336" y="67"/>
                </a:lnTo>
                <a:lnTo>
                  <a:pt x="333" y="105"/>
                </a:lnTo>
                <a:lnTo>
                  <a:pt x="339" y="111"/>
                </a:lnTo>
                <a:lnTo>
                  <a:pt x="347" y="80"/>
                </a:lnTo>
                <a:lnTo>
                  <a:pt x="355" y="36"/>
                </a:lnTo>
                <a:lnTo>
                  <a:pt x="357" y="35"/>
                </a:lnTo>
                <a:lnTo>
                  <a:pt x="364" y="38"/>
                </a:lnTo>
                <a:lnTo>
                  <a:pt x="377" y="39"/>
                </a:lnTo>
                <a:lnTo>
                  <a:pt x="378" y="44"/>
                </a:lnTo>
                <a:lnTo>
                  <a:pt x="383" y="44"/>
                </a:lnTo>
                <a:lnTo>
                  <a:pt x="369" y="96"/>
                </a:lnTo>
                <a:lnTo>
                  <a:pt x="368" y="123"/>
                </a:lnTo>
                <a:lnTo>
                  <a:pt x="387" y="123"/>
                </a:lnTo>
                <a:lnTo>
                  <a:pt x="391" y="117"/>
                </a:lnTo>
                <a:lnTo>
                  <a:pt x="409" y="125"/>
                </a:lnTo>
                <a:lnTo>
                  <a:pt x="415" y="102"/>
                </a:lnTo>
                <a:lnTo>
                  <a:pt x="423" y="101"/>
                </a:lnTo>
                <a:lnTo>
                  <a:pt x="427" y="96"/>
                </a:lnTo>
                <a:lnTo>
                  <a:pt x="429" y="95"/>
                </a:lnTo>
                <a:lnTo>
                  <a:pt x="425" y="86"/>
                </a:lnTo>
                <a:lnTo>
                  <a:pt x="425" y="80"/>
                </a:lnTo>
                <a:lnTo>
                  <a:pt x="421" y="80"/>
                </a:lnTo>
                <a:lnTo>
                  <a:pt x="415" y="65"/>
                </a:lnTo>
                <a:lnTo>
                  <a:pt x="426" y="47"/>
                </a:lnTo>
                <a:lnTo>
                  <a:pt x="443" y="62"/>
                </a:lnTo>
                <a:lnTo>
                  <a:pt x="459" y="68"/>
                </a:lnTo>
                <a:lnTo>
                  <a:pt x="455" y="85"/>
                </a:lnTo>
                <a:lnTo>
                  <a:pt x="450" y="87"/>
                </a:lnTo>
                <a:lnTo>
                  <a:pt x="454" y="91"/>
                </a:lnTo>
                <a:lnTo>
                  <a:pt x="459" y="85"/>
                </a:lnTo>
                <a:lnTo>
                  <a:pt x="469" y="86"/>
                </a:lnTo>
                <a:lnTo>
                  <a:pt x="474" y="91"/>
                </a:lnTo>
                <a:lnTo>
                  <a:pt x="483" y="92"/>
                </a:lnTo>
                <a:lnTo>
                  <a:pt x="483" y="97"/>
                </a:lnTo>
                <a:lnTo>
                  <a:pt x="471" y="112"/>
                </a:lnTo>
                <a:lnTo>
                  <a:pt x="472" y="122"/>
                </a:lnTo>
                <a:lnTo>
                  <a:pt x="467" y="122"/>
                </a:lnTo>
                <a:lnTo>
                  <a:pt x="466" y="127"/>
                </a:lnTo>
                <a:lnTo>
                  <a:pt x="474" y="128"/>
                </a:lnTo>
                <a:lnTo>
                  <a:pt x="473" y="137"/>
                </a:lnTo>
                <a:lnTo>
                  <a:pt x="467" y="139"/>
                </a:lnTo>
                <a:lnTo>
                  <a:pt x="465" y="151"/>
                </a:lnTo>
                <a:lnTo>
                  <a:pt x="455" y="152"/>
                </a:lnTo>
                <a:lnTo>
                  <a:pt x="440" y="149"/>
                </a:lnTo>
                <a:lnTo>
                  <a:pt x="425" y="157"/>
                </a:lnTo>
                <a:lnTo>
                  <a:pt x="417" y="159"/>
                </a:lnTo>
                <a:lnTo>
                  <a:pt x="406" y="177"/>
                </a:lnTo>
                <a:lnTo>
                  <a:pt x="404" y="178"/>
                </a:lnTo>
                <a:lnTo>
                  <a:pt x="393" y="194"/>
                </a:lnTo>
                <a:lnTo>
                  <a:pt x="393" y="199"/>
                </a:lnTo>
                <a:lnTo>
                  <a:pt x="397" y="206"/>
                </a:lnTo>
                <a:lnTo>
                  <a:pt x="397" y="228"/>
                </a:lnTo>
                <a:lnTo>
                  <a:pt x="377" y="228"/>
                </a:lnTo>
                <a:lnTo>
                  <a:pt x="369" y="238"/>
                </a:lnTo>
                <a:lnTo>
                  <a:pt x="364" y="234"/>
                </a:lnTo>
                <a:lnTo>
                  <a:pt x="360" y="242"/>
                </a:lnTo>
                <a:lnTo>
                  <a:pt x="364" y="257"/>
                </a:lnTo>
                <a:lnTo>
                  <a:pt x="359" y="270"/>
                </a:lnTo>
                <a:lnTo>
                  <a:pt x="351" y="284"/>
                </a:lnTo>
                <a:lnTo>
                  <a:pt x="349" y="295"/>
                </a:lnTo>
                <a:lnTo>
                  <a:pt x="373" y="292"/>
                </a:lnTo>
                <a:lnTo>
                  <a:pt x="374" y="301"/>
                </a:lnTo>
                <a:lnTo>
                  <a:pt x="377" y="304"/>
                </a:lnTo>
                <a:lnTo>
                  <a:pt x="389" y="304"/>
                </a:lnTo>
                <a:lnTo>
                  <a:pt x="401" y="306"/>
                </a:lnTo>
                <a:lnTo>
                  <a:pt x="413" y="308"/>
                </a:lnTo>
                <a:lnTo>
                  <a:pt x="416" y="309"/>
                </a:lnTo>
                <a:lnTo>
                  <a:pt x="422" y="316"/>
                </a:lnTo>
                <a:lnTo>
                  <a:pt x="425" y="322"/>
                </a:lnTo>
                <a:lnTo>
                  <a:pt x="441" y="322"/>
                </a:lnTo>
                <a:lnTo>
                  <a:pt x="452" y="316"/>
                </a:lnTo>
                <a:lnTo>
                  <a:pt x="461" y="318"/>
                </a:lnTo>
                <a:lnTo>
                  <a:pt x="467" y="320"/>
                </a:lnTo>
                <a:lnTo>
                  <a:pt x="479" y="320"/>
                </a:lnTo>
                <a:lnTo>
                  <a:pt x="477" y="300"/>
                </a:lnTo>
                <a:lnTo>
                  <a:pt x="477" y="292"/>
                </a:lnTo>
                <a:lnTo>
                  <a:pt x="479" y="286"/>
                </a:lnTo>
                <a:lnTo>
                  <a:pt x="483" y="283"/>
                </a:lnTo>
                <a:lnTo>
                  <a:pt x="489" y="284"/>
                </a:lnTo>
                <a:lnTo>
                  <a:pt x="499" y="286"/>
                </a:lnTo>
                <a:lnTo>
                  <a:pt x="510" y="287"/>
                </a:lnTo>
                <a:lnTo>
                  <a:pt x="518" y="286"/>
                </a:lnTo>
                <a:lnTo>
                  <a:pt x="522" y="276"/>
                </a:lnTo>
                <a:lnTo>
                  <a:pt x="538" y="272"/>
                </a:lnTo>
                <a:lnTo>
                  <a:pt x="541" y="262"/>
                </a:lnTo>
                <a:lnTo>
                  <a:pt x="544" y="259"/>
                </a:lnTo>
                <a:lnTo>
                  <a:pt x="547" y="263"/>
                </a:lnTo>
                <a:lnTo>
                  <a:pt x="548" y="271"/>
                </a:lnTo>
                <a:lnTo>
                  <a:pt x="558" y="260"/>
                </a:lnTo>
                <a:lnTo>
                  <a:pt x="555" y="255"/>
                </a:lnTo>
                <a:lnTo>
                  <a:pt x="551" y="255"/>
                </a:lnTo>
                <a:lnTo>
                  <a:pt x="552" y="249"/>
                </a:lnTo>
                <a:lnTo>
                  <a:pt x="560" y="249"/>
                </a:lnTo>
                <a:lnTo>
                  <a:pt x="561" y="231"/>
                </a:lnTo>
                <a:lnTo>
                  <a:pt x="550" y="228"/>
                </a:lnTo>
                <a:lnTo>
                  <a:pt x="545" y="223"/>
                </a:lnTo>
                <a:lnTo>
                  <a:pt x="535" y="220"/>
                </a:lnTo>
                <a:lnTo>
                  <a:pt x="527" y="203"/>
                </a:lnTo>
                <a:lnTo>
                  <a:pt x="535" y="192"/>
                </a:lnTo>
                <a:lnTo>
                  <a:pt x="545" y="192"/>
                </a:lnTo>
                <a:lnTo>
                  <a:pt x="550" y="186"/>
                </a:lnTo>
                <a:lnTo>
                  <a:pt x="556" y="186"/>
                </a:lnTo>
                <a:lnTo>
                  <a:pt x="567" y="185"/>
                </a:lnTo>
                <a:lnTo>
                  <a:pt x="579" y="192"/>
                </a:lnTo>
                <a:lnTo>
                  <a:pt x="607" y="202"/>
                </a:lnTo>
                <a:lnTo>
                  <a:pt x="622" y="204"/>
                </a:lnTo>
                <a:lnTo>
                  <a:pt x="629" y="200"/>
                </a:lnTo>
                <a:lnTo>
                  <a:pt x="639" y="198"/>
                </a:lnTo>
                <a:lnTo>
                  <a:pt x="647" y="193"/>
                </a:lnTo>
                <a:lnTo>
                  <a:pt x="659" y="175"/>
                </a:lnTo>
                <a:lnTo>
                  <a:pt x="665" y="172"/>
                </a:lnTo>
                <a:lnTo>
                  <a:pt x="672" y="166"/>
                </a:lnTo>
                <a:lnTo>
                  <a:pt x="680" y="163"/>
                </a:lnTo>
                <a:lnTo>
                  <a:pt x="688" y="159"/>
                </a:lnTo>
                <a:lnTo>
                  <a:pt x="693" y="152"/>
                </a:lnTo>
                <a:lnTo>
                  <a:pt x="696" y="141"/>
                </a:lnTo>
                <a:lnTo>
                  <a:pt x="699" y="139"/>
                </a:lnTo>
                <a:lnTo>
                  <a:pt x="722" y="141"/>
                </a:lnTo>
                <a:lnTo>
                  <a:pt x="725" y="149"/>
                </a:lnTo>
                <a:lnTo>
                  <a:pt x="747" y="166"/>
                </a:lnTo>
                <a:lnTo>
                  <a:pt x="768" y="172"/>
                </a:lnTo>
                <a:lnTo>
                  <a:pt x="767" y="174"/>
                </a:lnTo>
                <a:lnTo>
                  <a:pt x="765" y="182"/>
                </a:lnTo>
                <a:lnTo>
                  <a:pt x="763" y="184"/>
                </a:lnTo>
                <a:lnTo>
                  <a:pt x="756" y="188"/>
                </a:lnTo>
                <a:lnTo>
                  <a:pt x="754" y="190"/>
                </a:lnTo>
                <a:lnTo>
                  <a:pt x="753" y="191"/>
                </a:lnTo>
                <a:lnTo>
                  <a:pt x="752" y="194"/>
                </a:lnTo>
                <a:lnTo>
                  <a:pt x="752" y="198"/>
                </a:lnTo>
                <a:lnTo>
                  <a:pt x="754" y="200"/>
                </a:lnTo>
                <a:lnTo>
                  <a:pt x="757" y="201"/>
                </a:lnTo>
                <a:lnTo>
                  <a:pt x="761" y="201"/>
                </a:lnTo>
                <a:lnTo>
                  <a:pt x="761" y="206"/>
                </a:lnTo>
                <a:lnTo>
                  <a:pt x="760" y="210"/>
                </a:lnTo>
                <a:lnTo>
                  <a:pt x="754" y="217"/>
                </a:lnTo>
                <a:lnTo>
                  <a:pt x="751" y="218"/>
                </a:lnTo>
                <a:lnTo>
                  <a:pt x="744" y="222"/>
                </a:lnTo>
                <a:lnTo>
                  <a:pt x="739" y="229"/>
                </a:lnTo>
                <a:lnTo>
                  <a:pt x="737" y="235"/>
                </a:lnTo>
                <a:lnTo>
                  <a:pt x="737" y="237"/>
                </a:lnTo>
                <a:lnTo>
                  <a:pt x="738" y="239"/>
                </a:lnTo>
                <a:lnTo>
                  <a:pt x="743" y="244"/>
                </a:lnTo>
                <a:lnTo>
                  <a:pt x="745" y="245"/>
                </a:lnTo>
                <a:lnTo>
                  <a:pt x="748" y="252"/>
                </a:lnTo>
                <a:lnTo>
                  <a:pt x="750" y="257"/>
                </a:lnTo>
                <a:lnTo>
                  <a:pt x="750" y="259"/>
                </a:lnTo>
                <a:lnTo>
                  <a:pt x="747" y="267"/>
                </a:lnTo>
                <a:lnTo>
                  <a:pt x="745" y="271"/>
                </a:lnTo>
                <a:lnTo>
                  <a:pt x="743" y="274"/>
                </a:lnTo>
                <a:lnTo>
                  <a:pt x="743" y="276"/>
                </a:lnTo>
                <a:lnTo>
                  <a:pt x="739" y="278"/>
                </a:lnTo>
                <a:lnTo>
                  <a:pt x="737" y="280"/>
                </a:lnTo>
                <a:lnTo>
                  <a:pt x="735" y="283"/>
                </a:lnTo>
                <a:lnTo>
                  <a:pt x="732" y="282"/>
                </a:lnTo>
                <a:lnTo>
                  <a:pt x="730" y="284"/>
                </a:lnTo>
                <a:lnTo>
                  <a:pt x="729" y="286"/>
                </a:lnTo>
                <a:lnTo>
                  <a:pt x="725" y="286"/>
                </a:lnTo>
                <a:lnTo>
                  <a:pt x="722" y="284"/>
                </a:lnTo>
                <a:lnTo>
                  <a:pt x="717" y="286"/>
                </a:lnTo>
                <a:lnTo>
                  <a:pt x="715" y="287"/>
                </a:lnTo>
                <a:lnTo>
                  <a:pt x="714" y="290"/>
                </a:lnTo>
                <a:lnTo>
                  <a:pt x="713" y="298"/>
                </a:lnTo>
                <a:lnTo>
                  <a:pt x="707" y="305"/>
                </a:lnTo>
                <a:lnTo>
                  <a:pt x="707" y="308"/>
                </a:lnTo>
                <a:lnTo>
                  <a:pt x="707" y="311"/>
                </a:lnTo>
                <a:lnTo>
                  <a:pt x="699" y="323"/>
                </a:lnTo>
                <a:lnTo>
                  <a:pt x="696" y="327"/>
                </a:lnTo>
                <a:lnTo>
                  <a:pt x="695" y="329"/>
                </a:lnTo>
                <a:lnTo>
                  <a:pt x="686" y="336"/>
                </a:lnTo>
                <a:lnTo>
                  <a:pt x="684" y="338"/>
                </a:lnTo>
                <a:lnTo>
                  <a:pt x="683" y="342"/>
                </a:lnTo>
                <a:lnTo>
                  <a:pt x="680" y="348"/>
                </a:lnTo>
                <a:lnTo>
                  <a:pt x="675" y="352"/>
                </a:lnTo>
                <a:lnTo>
                  <a:pt x="672" y="358"/>
                </a:lnTo>
                <a:lnTo>
                  <a:pt x="669" y="364"/>
                </a:lnTo>
                <a:lnTo>
                  <a:pt x="663" y="369"/>
                </a:lnTo>
                <a:lnTo>
                  <a:pt x="660" y="375"/>
                </a:lnTo>
                <a:lnTo>
                  <a:pt x="661" y="378"/>
                </a:lnTo>
                <a:lnTo>
                  <a:pt x="663" y="384"/>
                </a:lnTo>
                <a:lnTo>
                  <a:pt x="664" y="386"/>
                </a:lnTo>
                <a:lnTo>
                  <a:pt x="665" y="390"/>
                </a:lnTo>
                <a:lnTo>
                  <a:pt x="667" y="392"/>
                </a:lnTo>
                <a:lnTo>
                  <a:pt x="672" y="400"/>
                </a:lnTo>
                <a:lnTo>
                  <a:pt x="680" y="401"/>
                </a:lnTo>
                <a:lnTo>
                  <a:pt x="678" y="408"/>
                </a:lnTo>
                <a:lnTo>
                  <a:pt x="674" y="410"/>
                </a:lnTo>
                <a:lnTo>
                  <a:pt x="672" y="412"/>
                </a:lnTo>
                <a:lnTo>
                  <a:pt x="672" y="417"/>
                </a:lnTo>
                <a:lnTo>
                  <a:pt x="672" y="419"/>
                </a:lnTo>
                <a:lnTo>
                  <a:pt x="667" y="423"/>
                </a:lnTo>
                <a:lnTo>
                  <a:pt x="659" y="434"/>
                </a:lnTo>
                <a:lnTo>
                  <a:pt x="659" y="440"/>
                </a:lnTo>
                <a:lnTo>
                  <a:pt x="656" y="446"/>
                </a:lnTo>
                <a:lnTo>
                  <a:pt x="650" y="448"/>
                </a:lnTo>
                <a:lnTo>
                  <a:pt x="649" y="450"/>
                </a:lnTo>
                <a:lnTo>
                  <a:pt x="644" y="453"/>
                </a:lnTo>
                <a:lnTo>
                  <a:pt x="623" y="459"/>
                </a:lnTo>
                <a:lnTo>
                  <a:pt x="615" y="455"/>
                </a:lnTo>
                <a:lnTo>
                  <a:pt x="610" y="457"/>
                </a:lnTo>
                <a:lnTo>
                  <a:pt x="605" y="459"/>
                </a:lnTo>
                <a:lnTo>
                  <a:pt x="603" y="460"/>
                </a:lnTo>
                <a:lnTo>
                  <a:pt x="594" y="458"/>
                </a:lnTo>
                <a:lnTo>
                  <a:pt x="577" y="467"/>
                </a:lnTo>
                <a:lnTo>
                  <a:pt x="577" y="470"/>
                </a:lnTo>
                <a:lnTo>
                  <a:pt x="561" y="472"/>
                </a:lnTo>
                <a:lnTo>
                  <a:pt x="559" y="478"/>
                </a:lnTo>
                <a:lnTo>
                  <a:pt x="553" y="478"/>
                </a:lnTo>
                <a:lnTo>
                  <a:pt x="549" y="478"/>
                </a:lnTo>
                <a:lnTo>
                  <a:pt x="546" y="477"/>
                </a:lnTo>
                <a:lnTo>
                  <a:pt x="545" y="477"/>
                </a:lnTo>
                <a:lnTo>
                  <a:pt x="539" y="480"/>
                </a:lnTo>
                <a:lnTo>
                  <a:pt x="503" y="488"/>
                </a:lnTo>
                <a:lnTo>
                  <a:pt x="499" y="495"/>
                </a:lnTo>
                <a:lnTo>
                  <a:pt x="483" y="494"/>
                </a:lnTo>
                <a:lnTo>
                  <a:pt x="485" y="500"/>
                </a:lnTo>
                <a:lnTo>
                  <a:pt x="483" y="502"/>
                </a:lnTo>
                <a:lnTo>
                  <a:pt x="488" y="514"/>
                </a:lnTo>
                <a:lnTo>
                  <a:pt x="482" y="520"/>
                </a:lnTo>
                <a:lnTo>
                  <a:pt x="485" y="524"/>
                </a:lnTo>
                <a:lnTo>
                  <a:pt x="489" y="526"/>
                </a:lnTo>
                <a:lnTo>
                  <a:pt x="493" y="523"/>
                </a:lnTo>
                <a:lnTo>
                  <a:pt x="499" y="520"/>
                </a:lnTo>
                <a:lnTo>
                  <a:pt x="503" y="525"/>
                </a:lnTo>
                <a:lnTo>
                  <a:pt x="509" y="527"/>
                </a:lnTo>
                <a:lnTo>
                  <a:pt x="518" y="526"/>
                </a:lnTo>
                <a:lnTo>
                  <a:pt x="526" y="528"/>
                </a:lnTo>
                <a:lnTo>
                  <a:pt x="533" y="533"/>
                </a:lnTo>
                <a:lnTo>
                  <a:pt x="537" y="539"/>
                </a:lnTo>
                <a:lnTo>
                  <a:pt x="538" y="543"/>
                </a:lnTo>
                <a:lnTo>
                  <a:pt x="538" y="547"/>
                </a:lnTo>
                <a:lnTo>
                  <a:pt x="535" y="556"/>
                </a:lnTo>
                <a:lnTo>
                  <a:pt x="529" y="557"/>
                </a:lnTo>
                <a:lnTo>
                  <a:pt x="523" y="564"/>
                </a:lnTo>
                <a:lnTo>
                  <a:pt x="523" y="570"/>
                </a:lnTo>
                <a:lnTo>
                  <a:pt x="526" y="578"/>
                </a:lnTo>
                <a:lnTo>
                  <a:pt x="529" y="586"/>
                </a:lnTo>
                <a:lnTo>
                  <a:pt x="526" y="588"/>
                </a:lnTo>
                <a:lnTo>
                  <a:pt x="527" y="591"/>
                </a:lnTo>
                <a:lnTo>
                  <a:pt x="535" y="592"/>
                </a:lnTo>
                <a:lnTo>
                  <a:pt x="540" y="592"/>
                </a:lnTo>
                <a:lnTo>
                  <a:pt x="543" y="595"/>
                </a:lnTo>
                <a:lnTo>
                  <a:pt x="543" y="598"/>
                </a:lnTo>
                <a:lnTo>
                  <a:pt x="543" y="599"/>
                </a:lnTo>
                <a:lnTo>
                  <a:pt x="545" y="609"/>
                </a:lnTo>
                <a:lnTo>
                  <a:pt x="541" y="612"/>
                </a:lnTo>
                <a:lnTo>
                  <a:pt x="543" y="616"/>
                </a:lnTo>
                <a:lnTo>
                  <a:pt x="558" y="610"/>
                </a:lnTo>
                <a:lnTo>
                  <a:pt x="569" y="605"/>
                </a:lnTo>
                <a:lnTo>
                  <a:pt x="574" y="618"/>
                </a:lnTo>
                <a:lnTo>
                  <a:pt x="578" y="622"/>
                </a:lnTo>
                <a:lnTo>
                  <a:pt x="577" y="629"/>
                </a:lnTo>
                <a:lnTo>
                  <a:pt x="574" y="632"/>
                </a:lnTo>
                <a:lnTo>
                  <a:pt x="570" y="635"/>
                </a:lnTo>
                <a:lnTo>
                  <a:pt x="562" y="649"/>
                </a:lnTo>
                <a:lnTo>
                  <a:pt x="558" y="654"/>
                </a:lnTo>
                <a:lnTo>
                  <a:pt x="558" y="661"/>
                </a:lnTo>
                <a:lnTo>
                  <a:pt x="552" y="663"/>
                </a:lnTo>
                <a:lnTo>
                  <a:pt x="543" y="662"/>
                </a:lnTo>
                <a:lnTo>
                  <a:pt x="529" y="661"/>
                </a:lnTo>
                <a:lnTo>
                  <a:pt x="523" y="664"/>
                </a:lnTo>
                <a:lnTo>
                  <a:pt x="515" y="668"/>
                </a:lnTo>
                <a:lnTo>
                  <a:pt x="510" y="673"/>
                </a:lnTo>
                <a:lnTo>
                  <a:pt x="501" y="677"/>
                </a:lnTo>
                <a:lnTo>
                  <a:pt x="499" y="679"/>
                </a:lnTo>
                <a:lnTo>
                  <a:pt x="495" y="688"/>
                </a:lnTo>
                <a:lnTo>
                  <a:pt x="482" y="696"/>
                </a:lnTo>
                <a:lnTo>
                  <a:pt x="480" y="696"/>
                </a:lnTo>
                <a:lnTo>
                  <a:pt x="473" y="701"/>
                </a:lnTo>
                <a:lnTo>
                  <a:pt x="467" y="705"/>
                </a:lnTo>
                <a:lnTo>
                  <a:pt x="462" y="705"/>
                </a:lnTo>
                <a:lnTo>
                  <a:pt x="459" y="709"/>
                </a:lnTo>
                <a:lnTo>
                  <a:pt x="453" y="714"/>
                </a:lnTo>
                <a:lnTo>
                  <a:pt x="447" y="716"/>
                </a:lnTo>
                <a:lnTo>
                  <a:pt x="444" y="716"/>
                </a:lnTo>
                <a:lnTo>
                  <a:pt x="435" y="709"/>
                </a:lnTo>
                <a:lnTo>
                  <a:pt x="425" y="727"/>
                </a:lnTo>
                <a:lnTo>
                  <a:pt x="409" y="728"/>
                </a:lnTo>
                <a:lnTo>
                  <a:pt x="401" y="731"/>
                </a:lnTo>
                <a:lnTo>
                  <a:pt x="394" y="732"/>
                </a:lnTo>
                <a:lnTo>
                  <a:pt x="383" y="735"/>
                </a:lnTo>
                <a:lnTo>
                  <a:pt x="380" y="735"/>
                </a:lnTo>
                <a:lnTo>
                  <a:pt x="383" y="733"/>
                </a:lnTo>
                <a:lnTo>
                  <a:pt x="385" y="731"/>
                </a:lnTo>
                <a:lnTo>
                  <a:pt x="386" y="729"/>
                </a:lnTo>
                <a:lnTo>
                  <a:pt x="387" y="727"/>
                </a:lnTo>
                <a:lnTo>
                  <a:pt x="390" y="726"/>
                </a:lnTo>
                <a:lnTo>
                  <a:pt x="394" y="724"/>
                </a:lnTo>
                <a:lnTo>
                  <a:pt x="394" y="722"/>
                </a:lnTo>
                <a:lnTo>
                  <a:pt x="393" y="721"/>
                </a:lnTo>
                <a:lnTo>
                  <a:pt x="394" y="718"/>
                </a:lnTo>
                <a:lnTo>
                  <a:pt x="394" y="716"/>
                </a:lnTo>
                <a:lnTo>
                  <a:pt x="392" y="709"/>
                </a:lnTo>
                <a:lnTo>
                  <a:pt x="391" y="708"/>
                </a:lnTo>
                <a:lnTo>
                  <a:pt x="389" y="707"/>
                </a:lnTo>
                <a:lnTo>
                  <a:pt x="389" y="704"/>
                </a:lnTo>
                <a:lnTo>
                  <a:pt x="391" y="700"/>
                </a:lnTo>
                <a:lnTo>
                  <a:pt x="391" y="696"/>
                </a:lnTo>
                <a:lnTo>
                  <a:pt x="391" y="694"/>
                </a:lnTo>
                <a:lnTo>
                  <a:pt x="393" y="690"/>
                </a:lnTo>
                <a:lnTo>
                  <a:pt x="394" y="687"/>
                </a:lnTo>
                <a:lnTo>
                  <a:pt x="395" y="686"/>
                </a:lnTo>
                <a:lnTo>
                  <a:pt x="394" y="680"/>
                </a:lnTo>
                <a:lnTo>
                  <a:pt x="393" y="677"/>
                </a:lnTo>
                <a:lnTo>
                  <a:pt x="395" y="674"/>
                </a:lnTo>
                <a:lnTo>
                  <a:pt x="395" y="671"/>
                </a:lnTo>
                <a:lnTo>
                  <a:pt x="395" y="668"/>
                </a:lnTo>
                <a:lnTo>
                  <a:pt x="396" y="666"/>
                </a:lnTo>
                <a:lnTo>
                  <a:pt x="396" y="663"/>
                </a:lnTo>
                <a:lnTo>
                  <a:pt x="397" y="659"/>
                </a:lnTo>
                <a:lnTo>
                  <a:pt x="399" y="654"/>
                </a:lnTo>
                <a:lnTo>
                  <a:pt x="397" y="652"/>
                </a:lnTo>
                <a:lnTo>
                  <a:pt x="394" y="651"/>
                </a:lnTo>
                <a:lnTo>
                  <a:pt x="393" y="648"/>
                </a:lnTo>
                <a:lnTo>
                  <a:pt x="393" y="646"/>
                </a:lnTo>
                <a:lnTo>
                  <a:pt x="392" y="644"/>
                </a:lnTo>
                <a:lnTo>
                  <a:pt x="389" y="642"/>
                </a:lnTo>
                <a:lnTo>
                  <a:pt x="386" y="636"/>
                </a:lnTo>
                <a:lnTo>
                  <a:pt x="385" y="635"/>
                </a:lnTo>
                <a:lnTo>
                  <a:pt x="384" y="633"/>
                </a:lnTo>
                <a:lnTo>
                  <a:pt x="382" y="629"/>
                </a:lnTo>
                <a:lnTo>
                  <a:pt x="380" y="627"/>
                </a:lnTo>
                <a:lnTo>
                  <a:pt x="379" y="624"/>
                </a:lnTo>
                <a:lnTo>
                  <a:pt x="378" y="621"/>
                </a:lnTo>
                <a:lnTo>
                  <a:pt x="378" y="620"/>
                </a:lnTo>
                <a:lnTo>
                  <a:pt x="378" y="618"/>
                </a:lnTo>
                <a:lnTo>
                  <a:pt x="377" y="616"/>
                </a:lnTo>
                <a:lnTo>
                  <a:pt x="375" y="614"/>
                </a:lnTo>
                <a:lnTo>
                  <a:pt x="373" y="614"/>
                </a:lnTo>
                <a:lnTo>
                  <a:pt x="371" y="616"/>
                </a:lnTo>
                <a:lnTo>
                  <a:pt x="367" y="620"/>
                </a:lnTo>
                <a:lnTo>
                  <a:pt x="364" y="621"/>
                </a:lnTo>
                <a:lnTo>
                  <a:pt x="361" y="622"/>
                </a:lnTo>
                <a:lnTo>
                  <a:pt x="360" y="624"/>
                </a:lnTo>
                <a:lnTo>
                  <a:pt x="358" y="629"/>
                </a:lnTo>
                <a:lnTo>
                  <a:pt x="356" y="630"/>
                </a:lnTo>
                <a:lnTo>
                  <a:pt x="353" y="631"/>
                </a:lnTo>
                <a:lnTo>
                  <a:pt x="350" y="632"/>
                </a:lnTo>
                <a:lnTo>
                  <a:pt x="347" y="634"/>
                </a:lnTo>
                <a:lnTo>
                  <a:pt x="343" y="636"/>
                </a:lnTo>
                <a:lnTo>
                  <a:pt x="340" y="638"/>
                </a:lnTo>
                <a:lnTo>
                  <a:pt x="337" y="638"/>
                </a:lnTo>
                <a:lnTo>
                  <a:pt x="331" y="636"/>
                </a:lnTo>
                <a:lnTo>
                  <a:pt x="326" y="634"/>
                </a:lnTo>
                <a:lnTo>
                  <a:pt x="319" y="632"/>
                </a:lnTo>
                <a:lnTo>
                  <a:pt x="314" y="632"/>
                </a:lnTo>
                <a:lnTo>
                  <a:pt x="307" y="629"/>
                </a:lnTo>
                <a:lnTo>
                  <a:pt x="303" y="629"/>
                </a:lnTo>
                <a:lnTo>
                  <a:pt x="300" y="628"/>
                </a:lnTo>
                <a:lnTo>
                  <a:pt x="297" y="628"/>
                </a:lnTo>
                <a:lnTo>
                  <a:pt x="295" y="629"/>
                </a:lnTo>
                <a:lnTo>
                  <a:pt x="294" y="631"/>
                </a:lnTo>
                <a:lnTo>
                  <a:pt x="293" y="632"/>
                </a:lnTo>
                <a:lnTo>
                  <a:pt x="289" y="639"/>
                </a:lnTo>
                <a:lnTo>
                  <a:pt x="287" y="641"/>
                </a:lnTo>
                <a:lnTo>
                  <a:pt x="289" y="642"/>
                </a:lnTo>
                <a:lnTo>
                  <a:pt x="289" y="648"/>
                </a:lnTo>
                <a:lnTo>
                  <a:pt x="286" y="650"/>
                </a:lnTo>
                <a:lnTo>
                  <a:pt x="285" y="652"/>
                </a:lnTo>
                <a:lnTo>
                  <a:pt x="283" y="654"/>
                </a:lnTo>
                <a:lnTo>
                  <a:pt x="281" y="655"/>
                </a:lnTo>
                <a:lnTo>
                  <a:pt x="281" y="656"/>
                </a:lnTo>
                <a:lnTo>
                  <a:pt x="269" y="661"/>
                </a:lnTo>
                <a:lnTo>
                  <a:pt x="267" y="662"/>
                </a:lnTo>
                <a:lnTo>
                  <a:pt x="264" y="663"/>
                </a:lnTo>
                <a:lnTo>
                  <a:pt x="259" y="663"/>
                </a:lnTo>
                <a:lnTo>
                  <a:pt x="256" y="664"/>
                </a:lnTo>
                <a:lnTo>
                  <a:pt x="255" y="666"/>
                </a:lnTo>
                <a:lnTo>
                  <a:pt x="252" y="668"/>
                </a:lnTo>
                <a:lnTo>
                  <a:pt x="249" y="668"/>
                </a:lnTo>
                <a:lnTo>
                  <a:pt x="247" y="669"/>
                </a:lnTo>
                <a:lnTo>
                  <a:pt x="244" y="669"/>
                </a:lnTo>
                <a:lnTo>
                  <a:pt x="241" y="670"/>
                </a:lnTo>
                <a:lnTo>
                  <a:pt x="238" y="670"/>
                </a:lnTo>
                <a:lnTo>
                  <a:pt x="235" y="669"/>
                </a:lnTo>
                <a:lnTo>
                  <a:pt x="233" y="671"/>
                </a:lnTo>
                <a:lnTo>
                  <a:pt x="231" y="673"/>
                </a:lnTo>
                <a:lnTo>
                  <a:pt x="229" y="674"/>
                </a:lnTo>
                <a:lnTo>
                  <a:pt x="229" y="678"/>
                </a:lnTo>
                <a:lnTo>
                  <a:pt x="225" y="678"/>
                </a:lnTo>
                <a:lnTo>
                  <a:pt x="224" y="677"/>
                </a:lnTo>
                <a:lnTo>
                  <a:pt x="221" y="675"/>
                </a:lnTo>
                <a:lnTo>
                  <a:pt x="217" y="675"/>
                </a:lnTo>
                <a:lnTo>
                  <a:pt x="215" y="676"/>
                </a:lnTo>
                <a:lnTo>
                  <a:pt x="213" y="678"/>
                </a:lnTo>
                <a:lnTo>
                  <a:pt x="212" y="681"/>
                </a:lnTo>
                <a:lnTo>
                  <a:pt x="212" y="684"/>
                </a:lnTo>
                <a:lnTo>
                  <a:pt x="210" y="686"/>
                </a:lnTo>
                <a:lnTo>
                  <a:pt x="207" y="687"/>
                </a:lnTo>
                <a:lnTo>
                  <a:pt x="202" y="687"/>
                </a:lnTo>
                <a:lnTo>
                  <a:pt x="198" y="687"/>
                </a:lnTo>
                <a:lnTo>
                  <a:pt x="197" y="690"/>
                </a:lnTo>
                <a:lnTo>
                  <a:pt x="197" y="691"/>
                </a:lnTo>
                <a:lnTo>
                  <a:pt x="183" y="687"/>
                </a:lnTo>
                <a:lnTo>
                  <a:pt x="180" y="687"/>
                </a:lnTo>
                <a:lnTo>
                  <a:pt x="180" y="685"/>
                </a:lnTo>
                <a:lnTo>
                  <a:pt x="181" y="682"/>
                </a:lnTo>
                <a:lnTo>
                  <a:pt x="187" y="682"/>
                </a:lnTo>
                <a:lnTo>
                  <a:pt x="188" y="680"/>
                </a:lnTo>
                <a:lnTo>
                  <a:pt x="188" y="677"/>
                </a:lnTo>
                <a:lnTo>
                  <a:pt x="185" y="675"/>
                </a:lnTo>
                <a:lnTo>
                  <a:pt x="183" y="676"/>
                </a:lnTo>
                <a:lnTo>
                  <a:pt x="181" y="678"/>
                </a:lnTo>
                <a:lnTo>
                  <a:pt x="179" y="678"/>
                </a:lnTo>
                <a:lnTo>
                  <a:pt x="177" y="677"/>
                </a:lnTo>
                <a:lnTo>
                  <a:pt x="175" y="679"/>
                </a:lnTo>
                <a:lnTo>
                  <a:pt x="172" y="680"/>
                </a:lnTo>
                <a:lnTo>
                  <a:pt x="169" y="681"/>
                </a:lnTo>
                <a:lnTo>
                  <a:pt x="169" y="678"/>
                </a:lnTo>
                <a:lnTo>
                  <a:pt x="171" y="674"/>
                </a:lnTo>
                <a:lnTo>
                  <a:pt x="169" y="671"/>
                </a:lnTo>
                <a:lnTo>
                  <a:pt x="171" y="670"/>
                </a:lnTo>
                <a:lnTo>
                  <a:pt x="172" y="668"/>
                </a:lnTo>
                <a:lnTo>
                  <a:pt x="169" y="664"/>
                </a:lnTo>
                <a:lnTo>
                  <a:pt x="167" y="664"/>
                </a:lnTo>
                <a:lnTo>
                  <a:pt x="164" y="664"/>
                </a:lnTo>
                <a:lnTo>
                  <a:pt x="164" y="668"/>
                </a:lnTo>
                <a:lnTo>
                  <a:pt x="161" y="668"/>
                </a:lnTo>
                <a:lnTo>
                  <a:pt x="160" y="669"/>
                </a:lnTo>
                <a:lnTo>
                  <a:pt x="158" y="670"/>
                </a:lnTo>
                <a:lnTo>
                  <a:pt x="153" y="666"/>
                </a:lnTo>
                <a:lnTo>
                  <a:pt x="153" y="665"/>
                </a:lnTo>
                <a:lnTo>
                  <a:pt x="149" y="666"/>
                </a:lnTo>
                <a:lnTo>
                  <a:pt x="141" y="664"/>
                </a:lnTo>
                <a:lnTo>
                  <a:pt x="138" y="663"/>
                </a:lnTo>
                <a:lnTo>
                  <a:pt x="137" y="662"/>
                </a:lnTo>
                <a:lnTo>
                  <a:pt x="136" y="659"/>
                </a:lnTo>
                <a:lnTo>
                  <a:pt x="137" y="657"/>
                </a:lnTo>
                <a:lnTo>
                  <a:pt x="137" y="654"/>
                </a:lnTo>
                <a:lnTo>
                  <a:pt x="131" y="646"/>
                </a:lnTo>
                <a:lnTo>
                  <a:pt x="129" y="645"/>
                </a:lnTo>
                <a:lnTo>
                  <a:pt x="127" y="645"/>
                </a:lnTo>
                <a:lnTo>
                  <a:pt x="124" y="644"/>
                </a:lnTo>
                <a:lnTo>
                  <a:pt x="122" y="644"/>
                </a:lnTo>
                <a:lnTo>
                  <a:pt x="122" y="642"/>
                </a:lnTo>
                <a:lnTo>
                  <a:pt x="123" y="640"/>
                </a:lnTo>
                <a:lnTo>
                  <a:pt x="121" y="638"/>
                </a:lnTo>
                <a:lnTo>
                  <a:pt x="120" y="635"/>
                </a:lnTo>
                <a:lnTo>
                  <a:pt x="119" y="632"/>
                </a:lnTo>
                <a:lnTo>
                  <a:pt x="117" y="632"/>
                </a:lnTo>
                <a:lnTo>
                  <a:pt x="114" y="630"/>
                </a:lnTo>
                <a:lnTo>
                  <a:pt x="113" y="628"/>
                </a:lnTo>
                <a:lnTo>
                  <a:pt x="112" y="626"/>
                </a:lnTo>
                <a:lnTo>
                  <a:pt x="110" y="626"/>
                </a:lnTo>
                <a:lnTo>
                  <a:pt x="108" y="623"/>
                </a:lnTo>
                <a:lnTo>
                  <a:pt x="109" y="620"/>
                </a:lnTo>
                <a:lnTo>
                  <a:pt x="110" y="618"/>
                </a:lnTo>
                <a:lnTo>
                  <a:pt x="110" y="616"/>
                </a:lnTo>
                <a:lnTo>
                  <a:pt x="107" y="610"/>
                </a:lnTo>
                <a:lnTo>
                  <a:pt x="105" y="608"/>
                </a:lnTo>
                <a:lnTo>
                  <a:pt x="103" y="607"/>
                </a:lnTo>
                <a:lnTo>
                  <a:pt x="99" y="607"/>
                </a:lnTo>
                <a:lnTo>
                  <a:pt x="99" y="610"/>
                </a:lnTo>
                <a:lnTo>
                  <a:pt x="91" y="601"/>
                </a:lnTo>
                <a:lnTo>
                  <a:pt x="91" y="596"/>
                </a:lnTo>
                <a:lnTo>
                  <a:pt x="89" y="596"/>
                </a:lnTo>
                <a:lnTo>
                  <a:pt x="85" y="595"/>
                </a:lnTo>
                <a:lnTo>
                  <a:pt x="83" y="595"/>
                </a:lnTo>
                <a:lnTo>
                  <a:pt x="81" y="596"/>
                </a:lnTo>
                <a:lnTo>
                  <a:pt x="77" y="590"/>
                </a:lnTo>
                <a:lnTo>
                  <a:pt x="72" y="586"/>
                </a:lnTo>
                <a:lnTo>
                  <a:pt x="72" y="584"/>
                </a:lnTo>
                <a:lnTo>
                  <a:pt x="72" y="580"/>
                </a:lnTo>
                <a:lnTo>
                  <a:pt x="69" y="580"/>
                </a:lnTo>
                <a:lnTo>
                  <a:pt x="66" y="580"/>
                </a:lnTo>
                <a:lnTo>
                  <a:pt x="66" y="578"/>
                </a:lnTo>
                <a:lnTo>
                  <a:pt x="65" y="574"/>
                </a:lnTo>
                <a:lnTo>
                  <a:pt x="63" y="571"/>
                </a:lnTo>
                <a:lnTo>
                  <a:pt x="61" y="570"/>
                </a:lnTo>
                <a:lnTo>
                  <a:pt x="59" y="567"/>
                </a:lnTo>
                <a:lnTo>
                  <a:pt x="59" y="565"/>
                </a:lnTo>
                <a:lnTo>
                  <a:pt x="56" y="562"/>
                </a:lnTo>
                <a:lnTo>
                  <a:pt x="54" y="557"/>
                </a:lnTo>
                <a:lnTo>
                  <a:pt x="32" y="524"/>
                </a:lnTo>
                <a:lnTo>
                  <a:pt x="31" y="520"/>
                </a:lnTo>
                <a:lnTo>
                  <a:pt x="25" y="514"/>
                </a:lnTo>
                <a:lnTo>
                  <a:pt x="23" y="493"/>
                </a:lnTo>
                <a:lnTo>
                  <a:pt x="21" y="490"/>
                </a:lnTo>
                <a:lnTo>
                  <a:pt x="19" y="488"/>
                </a:lnTo>
                <a:lnTo>
                  <a:pt x="17" y="486"/>
                </a:lnTo>
                <a:lnTo>
                  <a:pt x="17" y="483"/>
                </a:lnTo>
                <a:lnTo>
                  <a:pt x="15" y="480"/>
                </a:lnTo>
                <a:lnTo>
                  <a:pt x="10" y="476"/>
                </a:lnTo>
                <a:lnTo>
                  <a:pt x="2" y="462"/>
                </a:lnTo>
                <a:lnTo>
                  <a:pt x="2" y="456"/>
                </a:lnTo>
                <a:lnTo>
                  <a:pt x="0" y="454"/>
                </a:lnTo>
                <a:lnTo>
                  <a:pt x="2" y="450"/>
                </a:lnTo>
                <a:lnTo>
                  <a:pt x="4" y="449"/>
                </a:lnTo>
                <a:lnTo>
                  <a:pt x="5" y="448"/>
                </a:lnTo>
                <a:lnTo>
                  <a:pt x="5" y="446"/>
                </a:lnTo>
                <a:lnTo>
                  <a:pt x="7" y="444"/>
                </a:lnTo>
                <a:lnTo>
                  <a:pt x="13" y="439"/>
                </a:lnTo>
                <a:lnTo>
                  <a:pt x="15" y="437"/>
                </a:lnTo>
                <a:lnTo>
                  <a:pt x="19" y="436"/>
                </a:lnTo>
                <a:lnTo>
                  <a:pt x="25" y="434"/>
                </a:lnTo>
                <a:lnTo>
                  <a:pt x="37" y="433"/>
                </a:lnTo>
                <a:lnTo>
                  <a:pt x="41" y="434"/>
                </a:lnTo>
                <a:lnTo>
                  <a:pt x="43" y="433"/>
                </a:lnTo>
                <a:lnTo>
                  <a:pt x="52" y="433"/>
                </a:lnTo>
                <a:lnTo>
                  <a:pt x="56" y="432"/>
                </a:lnTo>
                <a:lnTo>
                  <a:pt x="57" y="432"/>
                </a:lnTo>
                <a:lnTo>
                  <a:pt x="60" y="433"/>
                </a:lnTo>
                <a:lnTo>
                  <a:pt x="62" y="430"/>
                </a:lnTo>
                <a:lnTo>
                  <a:pt x="65" y="429"/>
                </a:lnTo>
                <a:lnTo>
                  <a:pt x="67" y="429"/>
                </a:lnTo>
                <a:lnTo>
                  <a:pt x="72" y="424"/>
                </a:lnTo>
                <a:lnTo>
                  <a:pt x="72" y="421"/>
                </a:lnTo>
                <a:lnTo>
                  <a:pt x="75" y="421"/>
                </a:lnTo>
                <a:lnTo>
                  <a:pt x="78" y="418"/>
                </a:lnTo>
                <a:lnTo>
                  <a:pt x="80" y="415"/>
                </a:lnTo>
                <a:lnTo>
                  <a:pt x="80" y="407"/>
                </a:lnTo>
                <a:lnTo>
                  <a:pt x="78" y="404"/>
                </a:lnTo>
                <a:lnTo>
                  <a:pt x="72" y="396"/>
                </a:lnTo>
                <a:lnTo>
                  <a:pt x="75" y="389"/>
                </a:lnTo>
                <a:lnTo>
                  <a:pt x="83" y="385"/>
                </a:lnTo>
                <a:lnTo>
                  <a:pt x="85" y="383"/>
                </a:lnTo>
                <a:lnTo>
                  <a:pt x="89" y="375"/>
                </a:lnTo>
                <a:lnTo>
                  <a:pt x="103" y="353"/>
                </a:lnTo>
                <a:lnTo>
                  <a:pt x="109" y="347"/>
                </a:lnTo>
                <a:lnTo>
                  <a:pt x="115" y="345"/>
                </a:lnTo>
                <a:lnTo>
                  <a:pt x="119" y="341"/>
                </a:lnTo>
                <a:lnTo>
                  <a:pt x="123" y="344"/>
                </a:lnTo>
                <a:lnTo>
                  <a:pt x="131" y="345"/>
                </a:lnTo>
                <a:lnTo>
                  <a:pt x="138" y="342"/>
                </a:lnTo>
                <a:lnTo>
                  <a:pt x="149" y="338"/>
                </a:lnTo>
                <a:lnTo>
                  <a:pt x="150" y="333"/>
                </a:lnTo>
                <a:lnTo>
                  <a:pt x="157" y="329"/>
                </a:lnTo>
                <a:lnTo>
                  <a:pt x="169" y="327"/>
                </a:lnTo>
                <a:lnTo>
                  <a:pt x="178" y="329"/>
                </a:lnTo>
                <a:lnTo>
                  <a:pt x="193" y="342"/>
                </a:lnTo>
                <a:lnTo>
                  <a:pt x="200" y="346"/>
                </a:lnTo>
                <a:lnTo>
                  <a:pt x="208" y="344"/>
                </a:lnTo>
                <a:lnTo>
                  <a:pt x="230" y="367"/>
                </a:lnTo>
                <a:lnTo>
                  <a:pt x="237" y="368"/>
                </a:lnTo>
                <a:lnTo>
                  <a:pt x="244" y="379"/>
                </a:lnTo>
                <a:lnTo>
                  <a:pt x="261" y="392"/>
                </a:lnTo>
                <a:lnTo>
                  <a:pt x="259" y="371"/>
                </a:lnTo>
                <a:lnTo>
                  <a:pt x="265" y="361"/>
                </a:lnTo>
                <a:lnTo>
                  <a:pt x="267" y="344"/>
                </a:lnTo>
                <a:lnTo>
                  <a:pt x="272" y="337"/>
                </a:lnTo>
                <a:lnTo>
                  <a:pt x="269" y="326"/>
                </a:lnTo>
                <a:lnTo>
                  <a:pt x="273" y="315"/>
                </a:lnTo>
                <a:lnTo>
                  <a:pt x="268" y="309"/>
                </a:lnTo>
                <a:lnTo>
                  <a:pt x="267" y="300"/>
                </a:lnTo>
                <a:lnTo>
                  <a:pt x="273" y="295"/>
                </a:lnTo>
                <a:lnTo>
                  <a:pt x="298" y="293"/>
                </a:lnTo>
                <a:lnTo>
                  <a:pt x="313" y="284"/>
                </a:lnTo>
                <a:lnTo>
                  <a:pt x="317" y="262"/>
                </a:lnTo>
                <a:lnTo>
                  <a:pt x="274" y="231"/>
                </a:lnTo>
                <a:lnTo>
                  <a:pt x="283" y="217"/>
                </a:lnTo>
                <a:lnTo>
                  <a:pt x="279" y="200"/>
                </a:lnTo>
                <a:lnTo>
                  <a:pt x="282" y="181"/>
                </a:lnTo>
                <a:lnTo>
                  <a:pt x="259" y="164"/>
                </a:lnTo>
                <a:lnTo>
                  <a:pt x="245" y="132"/>
                </a:lnTo>
                <a:lnTo>
                  <a:pt x="253" y="100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6" name="Freeform 242"/>
          <p:cNvSpPr>
            <a:spLocks/>
          </p:cNvSpPr>
          <p:nvPr/>
        </p:nvSpPr>
        <p:spPr bwMode="auto">
          <a:xfrm>
            <a:off x="4868863" y="3571800"/>
            <a:ext cx="209550" cy="161925"/>
          </a:xfrm>
          <a:custGeom>
            <a:avLst/>
            <a:gdLst/>
            <a:ahLst/>
            <a:cxnLst>
              <a:cxn ang="0">
                <a:pos x="28" y="153"/>
              </a:cxn>
              <a:cxn ang="0">
                <a:pos x="20" y="150"/>
              </a:cxn>
              <a:cxn ang="0">
                <a:pos x="4" y="134"/>
              </a:cxn>
              <a:cxn ang="0">
                <a:pos x="0" y="124"/>
              </a:cxn>
              <a:cxn ang="0">
                <a:pos x="1" y="98"/>
              </a:cxn>
              <a:cxn ang="0">
                <a:pos x="4" y="86"/>
              </a:cxn>
              <a:cxn ang="0">
                <a:pos x="11" y="75"/>
              </a:cxn>
              <a:cxn ang="0">
                <a:pos x="21" y="67"/>
              </a:cxn>
              <a:cxn ang="0">
                <a:pos x="42" y="56"/>
              </a:cxn>
              <a:cxn ang="0">
                <a:pos x="44" y="54"/>
              </a:cxn>
              <a:cxn ang="0">
                <a:pos x="46" y="53"/>
              </a:cxn>
              <a:cxn ang="0">
                <a:pos x="53" y="46"/>
              </a:cxn>
              <a:cxn ang="0">
                <a:pos x="60" y="35"/>
              </a:cxn>
              <a:cxn ang="0">
                <a:pos x="66" y="31"/>
              </a:cxn>
              <a:cxn ang="0">
                <a:pos x="71" y="34"/>
              </a:cxn>
              <a:cxn ang="0">
                <a:pos x="84" y="28"/>
              </a:cxn>
              <a:cxn ang="0">
                <a:pos x="91" y="23"/>
              </a:cxn>
              <a:cxn ang="0">
                <a:pos x="92" y="22"/>
              </a:cxn>
              <a:cxn ang="0">
                <a:pos x="97" y="20"/>
              </a:cxn>
              <a:cxn ang="0">
                <a:pos x="106" y="20"/>
              </a:cxn>
              <a:cxn ang="0">
                <a:pos x="110" y="17"/>
              </a:cxn>
              <a:cxn ang="0">
                <a:pos x="124" y="0"/>
              </a:cxn>
              <a:cxn ang="0">
                <a:pos x="129" y="2"/>
              </a:cxn>
              <a:cxn ang="0">
                <a:pos x="132" y="10"/>
              </a:cxn>
              <a:cxn ang="0">
                <a:pos x="134" y="10"/>
              </a:cxn>
              <a:cxn ang="0">
                <a:pos x="138" y="18"/>
              </a:cxn>
              <a:cxn ang="0">
                <a:pos x="142" y="20"/>
              </a:cxn>
              <a:cxn ang="0">
                <a:pos x="153" y="22"/>
              </a:cxn>
              <a:cxn ang="0">
                <a:pos x="154" y="30"/>
              </a:cxn>
              <a:cxn ang="0">
                <a:pos x="161" y="42"/>
              </a:cxn>
              <a:cxn ang="0">
                <a:pos x="170" y="51"/>
              </a:cxn>
              <a:cxn ang="0">
                <a:pos x="171" y="60"/>
              </a:cxn>
              <a:cxn ang="0">
                <a:pos x="168" y="70"/>
              </a:cxn>
              <a:cxn ang="0">
                <a:pos x="173" y="75"/>
              </a:cxn>
              <a:cxn ang="0">
                <a:pos x="180" y="78"/>
              </a:cxn>
              <a:cxn ang="0">
                <a:pos x="188" y="87"/>
              </a:cxn>
              <a:cxn ang="0">
                <a:pos x="189" y="89"/>
              </a:cxn>
              <a:cxn ang="0">
                <a:pos x="197" y="91"/>
              </a:cxn>
              <a:cxn ang="0">
                <a:pos x="194" y="102"/>
              </a:cxn>
              <a:cxn ang="0">
                <a:pos x="189" y="109"/>
              </a:cxn>
              <a:cxn ang="0">
                <a:pos x="181" y="113"/>
              </a:cxn>
              <a:cxn ang="0">
                <a:pos x="173" y="116"/>
              </a:cxn>
              <a:cxn ang="0">
                <a:pos x="166" y="122"/>
              </a:cxn>
              <a:cxn ang="0">
                <a:pos x="160" y="125"/>
              </a:cxn>
              <a:cxn ang="0">
                <a:pos x="148" y="143"/>
              </a:cxn>
              <a:cxn ang="0">
                <a:pos x="140" y="148"/>
              </a:cxn>
              <a:cxn ang="0">
                <a:pos x="130" y="150"/>
              </a:cxn>
              <a:cxn ang="0">
                <a:pos x="123" y="154"/>
              </a:cxn>
              <a:cxn ang="0">
                <a:pos x="108" y="152"/>
              </a:cxn>
              <a:cxn ang="0">
                <a:pos x="80" y="142"/>
              </a:cxn>
              <a:cxn ang="0">
                <a:pos x="68" y="135"/>
              </a:cxn>
              <a:cxn ang="0">
                <a:pos x="57" y="136"/>
              </a:cxn>
              <a:cxn ang="0">
                <a:pos x="51" y="136"/>
              </a:cxn>
              <a:cxn ang="0">
                <a:pos x="46" y="142"/>
              </a:cxn>
              <a:cxn ang="0">
                <a:pos x="36" y="142"/>
              </a:cxn>
              <a:cxn ang="0">
                <a:pos x="28" y="153"/>
              </a:cxn>
            </a:cxnLst>
            <a:rect l="0" t="0" r="r" b="b"/>
            <a:pathLst>
              <a:path w="198" h="155">
                <a:moveTo>
                  <a:pt x="28" y="153"/>
                </a:moveTo>
                <a:lnTo>
                  <a:pt x="20" y="150"/>
                </a:lnTo>
                <a:lnTo>
                  <a:pt x="4" y="134"/>
                </a:lnTo>
                <a:lnTo>
                  <a:pt x="0" y="124"/>
                </a:lnTo>
                <a:lnTo>
                  <a:pt x="1" y="98"/>
                </a:lnTo>
                <a:lnTo>
                  <a:pt x="4" y="86"/>
                </a:lnTo>
                <a:lnTo>
                  <a:pt x="11" y="75"/>
                </a:lnTo>
                <a:lnTo>
                  <a:pt x="21" y="67"/>
                </a:lnTo>
                <a:lnTo>
                  <a:pt x="42" y="56"/>
                </a:lnTo>
                <a:lnTo>
                  <a:pt x="44" y="54"/>
                </a:lnTo>
                <a:lnTo>
                  <a:pt x="46" y="53"/>
                </a:lnTo>
                <a:lnTo>
                  <a:pt x="53" y="46"/>
                </a:lnTo>
                <a:lnTo>
                  <a:pt x="60" y="35"/>
                </a:lnTo>
                <a:lnTo>
                  <a:pt x="66" y="31"/>
                </a:lnTo>
                <a:lnTo>
                  <a:pt x="71" y="34"/>
                </a:lnTo>
                <a:lnTo>
                  <a:pt x="84" y="28"/>
                </a:lnTo>
                <a:lnTo>
                  <a:pt x="91" y="23"/>
                </a:lnTo>
                <a:lnTo>
                  <a:pt x="92" y="22"/>
                </a:lnTo>
                <a:lnTo>
                  <a:pt x="97" y="20"/>
                </a:lnTo>
                <a:lnTo>
                  <a:pt x="106" y="20"/>
                </a:lnTo>
                <a:lnTo>
                  <a:pt x="110" y="17"/>
                </a:lnTo>
                <a:lnTo>
                  <a:pt x="124" y="0"/>
                </a:lnTo>
                <a:lnTo>
                  <a:pt x="129" y="2"/>
                </a:lnTo>
                <a:lnTo>
                  <a:pt x="132" y="10"/>
                </a:lnTo>
                <a:lnTo>
                  <a:pt x="134" y="10"/>
                </a:lnTo>
                <a:lnTo>
                  <a:pt x="138" y="18"/>
                </a:lnTo>
                <a:lnTo>
                  <a:pt x="142" y="20"/>
                </a:lnTo>
                <a:lnTo>
                  <a:pt x="153" y="22"/>
                </a:lnTo>
                <a:lnTo>
                  <a:pt x="154" y="30"/>
                </a:lnTo>
                <a:lnTo>
                  <a:pt x="161" y="42"/>
                </a:lnTo>
                <a:lnTo>
                  <a:pt x="170" y="51"/>
                </a:lnTo>
                <a:lnTo>
                  <a:pt x="171" y="60"/>
                </a:lnTo>
                <a:lnTo>
                  <a:pt x="168" y="70"/>
                </a:lnTo>
                <a:lnTo>
                  <a:pt x="173" y="75"/>
                </a:lnTo>
                <a:lnTo>
                  <a:pt x="180" y="78"/>
                </a:lnTo>
                <a:lnTo>
                  <a:pt x="188" y="87"/>
                </a:lnTo>
                <a:lnTo>
                  <a:pt x="189" y="89"/>
                </a:lnTo>
                <a:lnTo>
                  <a:pt x="197" y="91"/>
                </a:lnTo>
                <a:lnTo>
                  <a:pt x="194" y="102"/>
                </a:lnTo>
                <a:lnTo>
                  <a:pt x="189" y="109"/>
                </a:lnTo>
                <a:lnTo>
                  <a:pt x="181" y="113"/>
                </a:lnTo>
                <a:lnTo>
                  <a:pt x="173" y="116"/>
                </a:lnTo>
                <a:lnTo>
                  <a:pt x="166" y="122"/>
                </a:lnTo>
                <a:lnTo>
                  <a:pt x="160" y="125"/>
                </a:lnTo>
                <a:lnTo>
                  <a:pt x="148" y="143"/>
                </a:lnTo>
                <a:lnTo>
                  <a:pt x="140" y="148"/>
                </a:lnTo>
                <a:lnTo>
                  <a:pt x="130" y="150"/>
                </a:lnTo>
                <a:lnTo>
                  <a:pt x="123" y="154"/>
                </a:lnTo>
                <a:lnTo>
                  <a:pt x="108" y="152"/>
                </a:lnTo>
                <a:lnTo>
                  <a:pt x="80" y="142"/>
                </a:lnTo>
                <a:lnTo>
                  <a:pt x="68" y="135"/>
                </a:lnTo>
                <a:lnTo>
                  <a:pt x="57" y="136"/>
                </a:lnTo>
                <a:lnTo>
                  <a:pt x="51" y="136"/>
                </a:lnTo>
                <a:lnTo>
                  <a:pt x="46" y="142"/>
                </a:lnTo>
                <a:lnTo>
                  <a:pt x="36" y="142"/>
                </a:lnTo>
                <a:lnTo>
                  <a:pt x="28" y="153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7" name="Freeform 243"/>
          <p:cNvSpPr>
            <a:spLocks/>
          </p:cNvSpPr>
          <p:nvPr/>
        </p:nvSpPr>
        <p:spPr bwMode="auto">
          <a:xfrm>
            <a:off x="5029200" y="3692450"/>
            <a:ext cx="466725" cy="381000"/>
          </a:xfrm>
          <a:custGeom>
            <a:avLst/>
            <a:gdLst/>
            <a:ahLst/>
            <a:cxnLst>
              <a:cxn ang="0">
                <a:pos x="104" y="24"/>
              </a:cxn>
              <a:cxn ang="0">
                <a:pos x="111" y="35"/>
              </a:cxn>
              <a:cxn ang="0">
                <a:pos x="89" y="63"/>
              </a:cxn>
              <a:cxn ang="0">
                <a:pos x="98" y="86"/>
              </a:cxn>
              <a:cxn ang="0">
                <a:pos x="93" y="110"/>
              </a:cxn>
              <a:cxn ang="0">
                <a:pos x="79" y="120"/>
              </a:cxn>
              <a:cxn ang="0">
                <a:pos x="63" y="132"/>
              </a:cxn>
              <a:cxn ang="0">
                <a:pos x="45" y="163"/>
              </a:cxn>
              <a:cxn ang="0">
                <a:pos x="22" y="192"/>
              </a:cxn>
              <a:cxn ang="0">
                <a:pos x="14" y="220"/>
              </a:cxn>
              <a:cxn ang="0">
                <a:pos x="24" y="244"/>
              </a:cxn>
              <a:cxn ang="0">
                <a:pos x="9" y="274"/>
              </a:cxn>
              <a:cxn ang="0">
                <a:pos x="10" y="283"/>
              </a:cxn>
              <a:cxn ang="0">
                <a:pos x="19" y="288"/>
              </a:cxn>
              <a:cxn ang="0">
                <a:pos x="33" y="290"/>
              </a:cxn>
              <a:cxn ang="0">
                <a:pos x="38" y="305"/>
              </a:cxn>
              <a:cxn ang="0">
                <a:pos x="63" y="314"/>
              </a:cxn>
              <a:cxn ang="0">
                <a:pos x="81" y="310"/>
              </a:cxn>
              <a:cxn ang="0">
                <a:pos x="95" y="294"/>
              </a:cxn>
              <a:cxn ang="0">
                <a:pos x="125" y="295"/>
              </a:cxn>
              <a:cxn ang="0">
                <a:pos x="127" y="323"/>
              </a:cxn>
              <a:cxn ang="0">
                <a:pos x="131" y="342"/>
              </a:cxn>
              <a:cxn ang="0">
                <a:pos x="151" y="352"/>
              </a:cxn>
              <a:cxn ang="0">
                <a:pos x="167" y="342"/>
              </a:cxn>
              <a:cxn ang="0">
                <a:pos x="189" y="340"/>
              </a:cxn>
              <a:cxn ang="0">
                <a:pos x="203" y="336"/>
              </a:cxn>
              <a:cxn ang="0">
                <a:pos x="229" y="345"/>
              </a:cxn>
              <a:cxn ang="0">
                <a:pos x="246" y="358"/>
              </a:cxn>
              <a:cxn ang="0">
                <a:pos x="270" y="357"/>
              </a:cxn>
              <a:cxn ang="0">
                <a:pos x="291" y="357"/>
              </a:cxn>
              <a:cxn ang="0">
                <a:pos x="312" y="353"/>
              </a:cxn>
              <a:cxn ang="0">
                <a:pos x="341" y="331"/>
              </a:cxn>
              <a:cxn ang="0">
                <a:pos x="345" y="312"/>
              </a:cxn>
              <a:cxn ang="0">
                <a:pos x="325" y="291"/>
              </a:cxn>
              <a:cxn ang="0">
                <a:pos x="313" y="281"/>
              </a:cxn>
              <a:cxn ang="0">
                <a:pos x="302" y="263"/>
              </a:cxn>
              <a:cxn ang="0">
                <a:pos x="298" y="241"/>
              </a:cxn>
              <a:cxn ang="0">
                <a:pos x="283" y="220"/>
              </a:cxn>
              <a:cxn ang="0">
                <a:pos x="283" y="189"/>
              </a:cxn>
              <a:cxn ang="0">
                <a:pos x="299" y="170"/>
              </a:cxn>
              <a:cxn ang="0">
                <a:pos x="329" y="167"/>
              </a:cxn>
              <a:cxn ang="0">
                <a:pos x="350" y="161"/>
              </a:cxn>
              <a:cxn ang="0">
                <a:pos x="369" y="164"/>
              </a:cxn>
              <a:cxn ang="0">
                <a:pos x="373" y="138"/>
              </a:cxn>
              <a:cxn ang="0">
                <a:pos x="385" y="114"/>
              </a:cxn>
              <a:cxn ang="0">
                <a:pos x="406" y="121"/>
              </a:cxn>
              <a:cxn ang="0">
                <a:pos x="438" y="105"/>
              </a:cxn>
              <a:cxn ang="0">
                <a:pos x="425" y="94"/>
              </a:cxn>
              <a:cxn ang="0">
                <a:pos x="421" y="78"/>
              </a:cxn>
              <a:cxn ang="0">
                <a:pos x="397" y="65"/>
              </a:cxn>
              <a:cxn ang="0">
                <a:pos x="376" y="58"/>
              </a:cxn>
              <a:cxn ang="0">
                <a:pos x="355" y="44"/>
              </a:cxn>
              <a:cxn ang="0">
                <a:pos x="333" y="36"/>
              </a:cxn>
              <a:cxn ang="0">
                <a:pos x="293" y="41"/>
              </a:cxn>
              <a:cxn ang="0">
                <a:pos x="280" y="64"/>
              </a:cxn>
              <a:cxn ang="0">
                <a:pos x="248" y="52"/>
              </a:cxn>
              <a:cxn ang="0">
                <a:pos x="218" y="34"/>
              </a:cxn>
              <a:cxn ang="0">
                <a:pos x="201" y="16"/>
              </a:cxn>
              <a:cxn ang="0">
                <a:pos x="151" y="7"/>
              </a:cxn>
              <a:cxn ang="0">
                <a:pos x="118" y="6"/>
              </a:cxn>
            </a:cxnLst>
            <a:rect l="0" t="0" r="r" b="b"/>
            <a:pathLst>
              <a:path w="442" h="361">
                <a:moveTo>
                  <a:pt x="118" y="6"/>
                </a:moveTo>
                <a:lnTo>
                  <a:pt x="117" y="8"/>
                </a:lnTo>
                <a:lnTo>
                  <a:pt x="115" y="16"/>
                </a:lnTo>
                <a:lnTo>
                  <a:pt x="113" y="18"/>
                </a:lnTo>
                <a:lnTo>
                  <a:pt x="106" y="22"/>
                </a:lnTo>
                <a:lnTo>
                  <a:pt x="104" y="24"/>
                </a:lnTo>
                <a:lnTo>
                  <a:pt x="103" y="25"/>
                </a:lnTo>
                <a:lnTo>
                  <a:pt x="102" y="28"/>
                </a:lnTo>
                <a:lnTo>
                  <a:pt x="102" y="32"/>
                </a:lnTo>
                <a:lnTo>
                  <a:pt x="104" y="34"/>
                </a:lnTo>
                <a:lnTo>
                  <a:pt x="107" y="35"/>
                </a:lnTo>
                <a:lnTo>
                  <a:pt x="111" y="35"/>
                </a:lnTo>
                <a:lnTo>
                  <a:pt x="111" y="40"/>
                </a:lnTo>
                <a:lnTo>
                  <a:pt x="110" y="44"/>
                </a:lnTo>
                <a:lnTo>
                  <a:pt x="104" y="51"/>
                </a:lnTo>
                <a:lnTo>
                  <a:pt x="101" y="52"/>
                </a:lnTo>
                <a:lnTo>
                  <a:pt x="94" y="56"/>
                </a:lnTo>
                <a:lnTo>
                  <a:pt x="89" y="63"/>
                </a:lnTo>
                <a:lnTo>
                  <a:pt x="87" y="69"/>
                </a:lnTo>
                <a:lnTo>
                  <a:pt x="87" y="71"/>
                </a:lnTo>
                <a:lnTo>
                  <a:pt x="88" y="73"/>
                </a:lnTo>
                <a:lnTo>
                  <a:pt x="93" y="78"/>
                </a:lnTo>
                <a:lnTo>
                  <a:pt x="95" y="79"/>
                </a:lnTo>
                <a:lnTo>
                  <a:pt x="98" y="86"/>
                </a:lnTo>
                <a:lnTo>
                  <a:pt x="100" y="91"/>
                </a:lnTo>
                <a:lnTo>
                  <a:pt x="100" y="93"/>
                </a:lnTo>
                <a:lnTo>
                  <a:pt x="97" y="101"/>
                </a:lnTo>
                <a:lnTo>
                  <a:pt x="95" y="105"/>
                </a:lnTo>
                <a:lnTo>
                  <a:pt x="93" y="108"/>
                </a:lnTo>
                <a:lnTo>
                  <a:pt x="93" y="110"/>
                </a:lnTo>
                <a:lnTo>
                  <a:pt x="89" y="112"/>
                </a:lnTo>
                <a:lnTo>
                  <a:pt x="87" y="114"/>
                </a:lnTo>
                <a:lnTo>
                  <a:pt x="85" y="117"/>
                </a:lnTo>
                <a:lnTo>
                  <a:pt x="82" y="116"/>
                </a:lnTo>
                <a:lnTo>
                  <a:pt x="80" y="118"/>
                </a:lnTo>
                <a:lnTo>
                  <a:pt x="79" y="120"/>
                </a:lnTo>
                <a:lnTo>
                  <a:pt x="75" y="120"/>
                </a:lnTo>
                <a:lnTo>
                  <a:pt x="72" y="118"/>
                </a:lnTo>
                <a:lnTo>
                  <a:pt x="67" y="120"/>
                </a:lnTo>
                <a:lnTo>
                  <a:pt x="65" y="121"/>
                </a:lnTo>
                <a:lnTo>
                  <a:pt x="64" y="124"/>
                </a:lnTo>
                <a:lnTo>
                  <a:pt x="63" y="132"/>
                </a:lnTo>
                <a:lnTo>
                  <a:pt x="57" y="139"/>
                </a:lnTo>
                <a:lnTo>
                  <a:pt x="57" y="142"/>
                </a:lnTo>
                <a:lnTo>
                  <a:pt x="57" y="145"/>
                </a:lnTo>
                <a:lnTo>
                  <a:pt x="49" y="157"/>
                </a:lnTo>
                <a:lnTo>
                  <a:pt x="46" y="161"/>
                </a:lnTo>
                <a:lnTo>
                  <a:pt x="45" y="163"/>
                </a:lnTo>
                <a:lnTo>
                  <a:pt x="36" y="170"/>
                </a:lnTo>
                <a:lnTo>
                  <a:pt x="34" y="172"/>
                </a:lnTo>
                <a:lnTo>
                  <a:pt x="33" y="176"/>
                </a:lnTo>
                <a:lnTo>
                  <a:pt x="30" y="182"/>
                </a:lnTo>
                <a:lnTo>
                  <a:pt x="25" y="186"/>
                </a:lnTo>
                <a:lnTo>
                  <a:pt x="22" y="192"/>
                </a:lnTo>
                <a:lnTo>
                  <a:pt x="19" y="198"/>
                </a:lnTo>
                <a:lnTo>
                  <a:pt x="13" y="203"/>
                </a:lnTo>
                <a:lnTo>
                  <a:pt x="10" y="209"/>
                </a:lnTo>
                <a:lnTo>
                  <a:pt x="11" y="212"/>
                </a:lnTo>
                <a:lnTo>
                  <a:pt x="13" y="218"/>
                </a:lnTo>
                <a:lnTo>
                  <a:pt x="14" y="220"/>
                </a:lnTo>
                <a:lnTo>
                  <a:pt x="15" y="224"/>
                </a:lnTo>
                <a:lnTo>
                  <a:pt x="17" y="226"/>
                </a:lnTo>
                <a:lnTo>
                  <a:pt x="22" y="234"/>
                </a:lnTo>
                <a:lnTo>
                  <a:pt x="30" y="235"/>
                </a:lnTo>
                <a:lnTo>
                  <a:pt x="28" y="242"/>
                </a:lnTo>
                <a:lnTo>
                  <a:pt x="24" y="244"/>
                </a:lnTo>
                <a:lnTo>
                  <a:pt x="22" y="246"/>
                </a:lnTo>
                <a:lnTo>
                  <a:pt x="22" y="251"/>
                </a:lnTo>
                <a:lnTo>
                  <a:pt x="22" y="253"/>
                </a:lnTo>
                <a:lnTo>
                  <a:pt x="17" y="257"/>
                </a:lnTo>
                <a:lnTo>
                  <a:pt x="9" y="268"/>
                </a:lnTo>
                <a:lnTo>
                  <a:pt x="9" y="274"/>
                </a:lnTo>
                <a:lnTo>
                  <a:pt x="6" y="280"/>
                </a:lnTo>
                <a:lnTo>
                  <a:pt x="0" y="282"/>
                </a:lnTo>
                <a:lnTo>
                  <a:pt x="3" y="282"/>
                </a:lnTo>
                <a:lnTo>
                  <a:pt x="5" y="282"/>
                </a:lnTo>
                <a:lnTo>
                  <a:pt x="6" y="284"/>
                </a:lnTo>
                <a:lnTo>
                  <a:pt x="10" y="283"/>
                </a:lnTo>
                <a:lnTo>
                  <a:pt x="13" y="282"/>
                </a:lnTo>
                <a:lnTo>
                  <a:pt x="13" y="280"/>
                </a:lnTo>
                <a:lnTo>
                  <a:pt x="17" y="281"/>
                </a:lnTo>
                <a:lnTo>
                  <a:pt x="16" y="284"/>
                </a:lnTo>
                <a:lnTo>
                  <a:pt x="17" y="286"/>
                </a:lnTo>
                <a:lnTo>
                  <a:pt x="19" y="288"/>
                </a:lnTo>
                <a:lnTo>
                  <a:pt x="22" y="287"/>
                </a:lnTo>
                <a:lnTo>
                  <a:pt x="24" y="280"/>
                </a:lnTo>
                <a:lnTo>
                  <a:pt x="27" y="280"/>
                </a:lnTo>
                <a:lnTo>
                  <a:pt x="34" y="282"/>
                </a:lnTo>
                <a:lnTo>
                  <a:pt x="35" y="283"/>
                </a:lnTo>
                <a:lnTo>
                  <a:pt x="33" y="290"/>
                </a:lnTo>
                <a:lnTo>
                  <a:pt x="36" y="291"/>
                </a:lnTo>
                <a:lnTo>
                  <a:pt x="38" y="294"/>
                </a:lnTo>
                <a:lnTo>
                  <a:pt x="39" y="294"/>
                </a:lnTo>
                <a:lnTo>
                  <a:pt x="36" y="299"/>
                </a:lnTo>
                <a:lnTo>
                  <a:pt x="38" y="302"/>
                </a:lnTo>
                <a:lnTo>
                  <a:pt x="38" y="305"/>
                </a:lnTo>
                <a:lnTo>
                  <a:pt x="41" y="308"/>
                </a:lnTo>
                <a:lnTo>
                  <a:pt x="43" y="310"/>
                </a:lnTo>
                <a:lnTo>
                  <a:pt x="48" y="312"/>
                </a:lnTo>
                <a:lnTo>
                  <a:pt x="54" y="308"/>
                </a:lnTo>
                <a:lnTo>
                  <a:pt x="56" y="311"/>
                </a:lnTo>
                <a:lnTo>
                  <a:pt x="63" y="314"/>
                </a:lnTo>
                <a:lnTo>
                  <a:pt x="64" y="313"/>
                </a:lnTo>
                <a:lnTo>
                  <a:pt x="67" y="312"/>
                </a:lnTo>
                <a:lnTo>
                  <a:pt x="71" y="314"/>
                </a:lnTo>
                <a:lnTo>
                  <a:pt x="73" y="313"/>
                </a:lnTo>
                <a:lnTo>
                  <a:pt x="75" y="313"/>
                </a:lnTo>
                <a:lnTo>
                  <a:pt x="81" y="310"/>
                </a:lnTo>
                <a:lnTo>
                  <a:pt x="82" y="308"/>
                </a:lnTo>
                <a:lnTo>
                  <a:pt x="86" y="306"/>
                </a:lnTo>
                <a:lnTo>
                  <a:pt x="89" y="303"/>
                </a:lnTo>
                <a:lnTo>
                  <a:pt x="93" y="300"/>
                </a:lnTo>
                <a:lnTo>
                  <a:pt x="93" y="296"/>
                </a:lnTo>
                <a:lnTo>
                  <a:pt x="95" y="294"/>
                </a:lnTo>
                <a:lnTo>
                  <a:pt x="99" y="296"/>
                </a:lnTo>
                <a:lnTo>
                  <a:pt x="102" y="294"/>
                </a:lnTo>
                <a:lnTo>
                  <a:pt x="117" y="294"/>
                </a:lnTo>
                <a:lnTo>
                  <a:pt x="121" y="290"/>
                </a:lnTo>
                <a:lnTo>
                  <a:pt x="123" y="293"/>
                </a:lnTo>
                <a:lnTo>
                  <a:pt x="125" y="295"/>
                </a:lnTo>
                <a:lnTo>
                  <a:pt x="126" y="308"/>
                </a:lnTo>
                <a:lnTo>
                  <a:pt x="127" y="310"/>
                </a:lnTo>
                <a:lnTo>
                  <a:pt x="127" y="312"/>
                </a:lnTo>
                <a:lnTo>
                  <a:pt x="127" y="316"/>
                </a:lnTo>
                <a:lnTo>
                  <a:pt x="127" y="320"/>
                </a:lnTo>
                <a:lnTo>
                  <a:pt x="127" y="323"/>
                </a:lnTo>
                <a:lnTo>
                  <a:pt x="127" y="327"/>
                </a:lnTo>
                <a:lnTo>
                  <a:pt x="126" y="331"/>
                </a:lnTo>
                <a:lnTo>
                  <a:pt x="127" y="333"/>
                </a:lnTo>
                <a:lnTo>
                  <a:pt x="131" y="335"/>
                </a:lnTo>
                <a:lnTo>
                  <a:pt x="131" y="340"/>
                </a:lnTo>
                <a:lnTo>
                  <a:pt x="131" y="342"/>
                </a:lnTo>
                <a:lnTo>
                  <a:pt x="139" y="345"/>
                </a:lnTo>
                <a:lnTo>
                  <a:pt x="141" y="345"/>
                </a:lnTo>
                <a:lnTo>
                  <a:pt x="143" y="347"/>
                </a:lnTo>
                <a:lnTo>
                  <a:pt x="145" y="349"/>
                </a:lnTo>
                <a:lnTo>
                  <a:pt x="148" y="352"/>
                </a:lnTo>
                <a:lnTo>
                  <a:pt x="151" y="352"/>
                </a:lnTo>
                <a:lnTo>
                  <a:pt x="154" y="350"/>
                </a:lnTo>
                <a:lnTo>
                  <a:pt x="155" y="349"/>
                </a:lnTo>
                <a:lnTo>
                  <a:pt x="157" y="349"/>
                </a:lnTo>
                <a:lnTo>
                  <a:pt x="159" y="348"/>
                </a:lnTo>
                <a:lnTo>
                  <a:pt x="163" y="345"/>
                </a:lnTo>
                <a:lnTo>
                  <a:pt x="167" y="342"/>
                </a:lnTo>
                <a:lnTo>
                  <a:pt x="171" y="341"/>
                </a:lnTo>
                <a:lnTo>
                  <a:pt x="177" y="337"/>
                </a:lnTo>
                <a:lnTo>
                  <a:pt x="181" y="337"/>
                </a:lnTo>
                <a:lnTo>
                  <a:pt x="183" y="338"/>
                </a:lnTo>
                <a:lnTo>
                  <a:pt x="186" y="338"/>
                </a:lnTo>
                <a:lnTo>
                  <a:pt x="189" y="340"/>
                </a:lnTo>
                <a:lnTo>
                  <a:pt x="191" y="341"/>
                </a:lnTo>
                <a:lnTo>
                  <a:pt x="193" y="338"/>
                </a:lnTo>
                <a:lnTo>
                  <a:pt x="195" y="336"/>
                </a:lnTo>
                <a:lnTo>
                  <a:pt x="199" y="338"/>
                </a:lnTo>
                <a:lnTo>
                  <a:pt x="201" y="338"/>
                </a:lnTo>
                <a:lnTo>
                  <a:pt x="203" y="336"/>
                </a:lnTo>
                <a:lnTo>
                  <a:pt x="209" y="336"/>
                </a:lnTo>
                <a:lnTo>
                  <a:pt x="211" y="335"/>
                </a:lnTo>
                <a:lnTo>
                  <a:pt x="216" y="334"/>
                </a:lnTo>
                <a:lnTo>
                  <a:pt x="219" y="333"/>
                </a:lnTo>
                <a:lnTo>
                  <a:pt x="225" y="335"/>
                </a:lnTo>
                <a:lnTo>
                  <a:pt x="229" y="345"/>
                </a:lnTo>
                <a:lnTo>
                  <a:pt x="229" y="349"/>
                </a:lnTo>
                <a:lnTo>
                  <a:pt x="231" y="351"/>
                </a:lnTo>
                <a:lnTo>
                  <a:pt x="231" y="354"/>
                </a:lnTo>
                <a:lnTo>
                  <a:pt x="233" y="356"/>
                </a:lnTo>
                <a:lnTo>
                  <a:pt x="239" y="358"/>
                </a:lnTo>
                <a:lnTo>
                  <a:pt x="246" y="358"/>
                </a:lnTo>
                <a:lnTo>
                  <a:pt x="249" y="359"/>
                </a:lnTo>
                <a:lnTo>
                  <a:pt x="252" y="358"/>
                </a:lnTo>
                <a:lnTo>
                  <a:pt x="254" y="358"/>
                </a:lnTo>
                <a:lnTo>
                  <a:pt x="259" y="360"/>
                </a:lnTo>
                <a:lnTo>
                  <a:pt x="265" y="358"/>
                </a:lnTo>
                <a:lnTo>
                  <a:pt x="270" y="357"/>
                </a:lnTo>
                <a:lnTo>
                  <a:pt x="274" y="358"/>
                </a:lnTo>
                <a:lnTo>
                  <a:pt x="279" y="358"/>
                </a:lnTo>
                <a:lnTo>
                  <a:pt x="282" y="358"/>
                </a:lnTo>
                <a:lnTo>
                  <a:pt x="284" y="358"/>
                </a:lnTo>
                <a:lnTo>
                  <a:pt x="287" y="357"/>
                </a:lnTo>
                <a:lnTo>
                  <a:pt x="291" y="357"/>
                </a:lnTo>
                <a:lnTo>
                  <a:pt x="294" y="356"/>
                </a:lnTo>
                <a:lnTo>
                  <a:pt x="297" y="356"/>
                </a:lnTo>
                <a:lnTo>
                  <a:pt x="301" y="358"/>
                </a:lnTo>
                <a:lnTo>
                  <a:pt x="303" y="356"/>
                </a:lnTo>
                <a:lnTo>
                  <a:pt x="306" y="355"/>
                </a:lnTo>
                <a:lnTo>
                  <a:pt x="312" y="353"/>
                </a:lnTo>
                <a:lnTo>
                  <a:pt x="313" y="350"/>
                </a:lnTo>
                <a:lnTo>
                  <a:pt x="325" y="341"/>
                </a:lnTo>
                <a:lnTo>
                  <a:pt x="327" y="336"/>
                </a:lnTo>
                <a:lnTo>
                  <a:pt x="329" y="335"/>
                </a:lnTo>
                <a:lnTo>
                  <a:pt x="336" y="334"/>
                </a:lnTo>
                <a:lnTo>
                  <a:pt x="341" y="331"/>
                </a:lnTo>
                <a:lnTo>
                  <a:pt x="343" y="329"/>
                </a:lnTo>
                <a:lnTo>
                  <a:pt x="343" y="322"/>
                </a:lnTo>
                <a:lnTo>
                  <a:pt x="341" y="322"/>
                </a:lnTo>
                <a:lnTo>
                  <a:pt x="341" y="318"/>
                </a:lnTo>
                <a:lnTo>
                  <a:pt x="343" y="314"/>
                </a:lnTo>
                <a:lnTo>
                  <a:pt x="345" y="312"/>
                </a:lnTo>
                <a:lnTo>
                  <a:pt x="345" y="311"/>
                </a:lnTo>
                <a:lnTo>
                  <a:pt x="340" y="305"/>
                </a:lnTo>
                <a:lnTo>
                  <a:pt x="337" y="305"/>
                </a:lnTo>
                <a:lnTo>
                  <a:pt x="334" y="298"/>
                </a:lnTo>
                <a:lnTo>
                  <a:pt x="331" y="297"/>
                </a:lnTo>
                <a:lnTo>
                  <a:pt x="325" y="291"/>
                </a:lnTo>
                <a:lnTo>
                  <a:pt x="327" y="289"/>
                </a:lnTo>
                <a:lnTo>
                  <a:pt x="325" y="287"/>
                </a:lnTo>
                <a:lnTo>
                  <a:pt x="323" y="284"/>
                </a:lnTo>
                <a:lnTo>
                  <a:pt x="320" y="284"/>
                </a:lnTo>
                <a:lnTo>
                  <a:pt x="317" y="283"/>
                </a:lnTo>
                <a:lnTo>
                  <a:pt x="313" y="281"/>
                </a:lnTo>
                <a:lnTo>
                  <a:pt x="309" y="278"/>
                </a:lnTo>
                <a:lnTo>
                  <a:pt x="308" y="274"/>
                </a:lnTo>
                <a:lnTo>
                  <a:pt x="305" y="272"/>
                </a:lnTo>
                <a:lnTo>
                  <a:pt x="303" y="268"/>
                </a:lnTo>
                <a:lnTo>
                  <a:pt x="302" y="266"/>
                </a:lnTo>
                <a:lnTo>
                  <a:pt x="302" y="263"/>
                </a:lnTo>
                <a:lnTo>
                  <a:pt x="301" y="259"/>
                </a:lnTo>
                <a:lnTo>
                  <a:pt x="301" y="255"/>
                </a:lnTo>
                <a:lnTo>
                  <a:pt x="296" y="248"/>
                </a:lnTo>
                <a:lnTo>
                  <a:pt x="297" y="245"/>
                </a:lnTo>
                <a:lnTo>
                  <a:pt x="297" y="243"/>
                </a:lnTo>
                <a:lnTo>
                  <a:pt x="298" y="241"/>
                </a:lnTo>
                <a:lnTo>
                  <a:pt x="299" y="238"/>
                </a:lnTo>
                <a:lnTo>
                  <a:pt x="299" y="235"/>
                </a:lnTo>
                <a:lnTo>
                  <a:pt x="296" y="234"/>
                </a:lnTo>
                <a:lnTo>
                  <a:pt x="292" y="233"/>
                </a:lnTo>
                <a:lnTo>
                  <a:pt x="289" y="231"/>
                </a:lnTo>
                <a:lnTo>
                  <a:pt x="283" y="220"/>
                </a:lnTo>
                <a:lnTo>
                  <a:pt x="282" y="218"/>
                </a:lnTo>
                <a:lnTo>
                  <a:pt x="282" y="215"/>
                </a:lnTo>
                <a:lnTo>
                  <a:pt x="281" y="212"/>
                </a:lnTo>
                <a:lnTo>
                  <a:pt x="281" y="201"/>
                </a:lnTo>
                <a:lnTo>
                  <a:pt x="284" y="192"/>
                </a:lnTo>
                <a:lnTo>
                  <a:pt x="283" y="189"/>
                </a:lnTo>
                <a:lnTo>
                  <a:pt x="291" y="181"/>
                </a:lnTo>
                <a:lnTo>
                  <a:pt x="291" y="178"/>
                </a:lnTo>
                <a:lnTo>
                  <a:pt x="293" y="171"/>
                </a:lnTo>
                <a:lnTo>
                  <a:pt x="295" y="169"/>
                </a:lnTo>
                <a:lnTo>
                  <a:pt x="297" y="169"/>
                </a:lnTo>
                <a:lnTo>
                  <a:pt x="299" y="170"/>
                </a:lnTo>
                <a:lnTo>
                  <a:pt x="302" y="171"/>
                </a:lnTo>
                <a:lnTo>
                  <a:pt x="304" y="174"/>
                </a:lnTo>
                <a:lnTo>
                  <a:pt x="314" y="176"/>
                </a:lnTo>
                <a:lnTo>
                  <a:pt x="327" y="172"/>
                </a:lnTo>
                <a:lnTo>
                  <a:pt x="329" y="170"/>
                </a:lnTo>
                <a:lnTo>
                  <a:pt x="329" y="167"/>
                </a:lnTo>
                <a:lnTo>
                  <a:pt x="329" y="159"/>
                </a:lnTo>
                <a:lnTo>
                  <a:pt x="332" y="156"/>
                </a:lnTo>
                <a:lnTo>
                  <a:pt x="334" y="156"/>
                </a:lnTo>
                <a:lnTo>
                  <a:pt x="338" y="158"/>
                </a:lnTo>
                <a:lnTo>
                  <a:pt x="346" y="160"/>
                </a:lnTo>
                <a:lnTo>
                  <a:pt x="350" y="161"/>
                </a:lnTo>
                <a:lnTo>
                  <a:pt x="352" y="168"/>
                </a:lnTo>
                <a:lnTo>
                  <a:pt x="355" y="167"/>
                </a:lnTo>
                <a:lnTo>
                  <a:pt x="360" y="170"/>
                </a:lnTo>
                <a:lnTo>
                  <a:pt x="362" y="169"/>
                </a:lnTo>
                <a:lnTo>
                  <a:pt x="363" y="167"/>
                </a:lnTo>
                <a:lnTo>
                  <a:pt x="369" y="164"/>
                </a:lnTo>
                <a:lnTo>
                  <a:pt x="370" y="163"/>
                </a:lnTo>
                <a:lnTo>
                  <a:pt x="370" y="158"/>
                </a:lnTo>
                <a:lnTo>
                  <a:pt x="369" y="154"/>
                </a:lnTo>
                <a:lnTo>
                  <a:pt x="369" y="142"/>
                </a:lnTo>
                <a:lnTo>
                  <a:pt x="372" y="140"/>
                </a:lnTo>
                <a:lnTo>
                  <a:pt x="373" y="138"/>
                </a:lnTo>
                <a:lnTo>
                  <a:pt x="378" y="132"/>
                </a:lnTo>
                <a:lnTo>
                  <a:pt x="378" y="129"/>
                </a:lnTo>
                <a:lnTo>
                  <a:pt x="380" y="124"/>
                </a:lnTo>
                <a:lnTo>
                  <a:pt x="380" y="118"/>
                </a:lnTo>
                <a:lnTo>
                  <a:pt x="382" y="113"/>
                </a:lnTo>
                <a:lnTo>
                  <a:pt x="385" y="114"/>
                </a:lnTo>
                <a:lnTo>
                  <a:pt x="390" y="112"/>
                </a:lnTo>
                <a:lnTo>
                  <a:pt x="395" y="112"/>
                </a:lnTo>
                <a:lnTo>
                  <a:pt x="395" y="113"/>
                </a:lnTo>
                <a:lnTo>
                  <a:pt x="395" y="116"/>
                </a:lnTo>
                <a:lnTo>
                  <a:pt x="401" y="117"/>
                </a:lnTo>
                <a:lnTo>
                  <a:pt x="406" y="121"/>
                </a:lnTo>
                <a:lnTo>
                  <a:pt x="410" y="122"/>
                </a:lnTo>
                <a:lnTo>
                  <a:pt x="419" y="120"/>
                </a:lnTo>
                <a:lnTo>
                  <a:pt x="425" y="114"/>
                </a:lnTo>
                <a:lnTo>
                  <a:pt x="425" y="112"/>
                </a:lnTo>
                <a:lnTo>
                  <a:pt x="431" y="110"/>
                </a:lnTo>
                <a:lnTo>
                  <a:pt x="438" y="105"/>
                </a:lnTo>
                <a:lnTo>
                  <a:pt x="441" y="102"/>
                </a:lnTo>
                <a:lnTo>
                  <a:pt x="441" y="95"/>
                </a:lnTo>
                <a:lnTo>
                  <a:pt x="437" y="96"/>
                </a:lnTo>
                <a:lnTo>
                  <a:pt x="430" y="96"/>
                </a:lnTo>
                <a:lnTo>
                  <a:pt x="427" y="95"/>
                </a:lnTo>
                <a:lnTo>
                  <a:pt x="425" y="94"/>
                </a:lnTo>
                <a:lnTo>
                  <a:pt x="425" y="91"/>
                </a:lnTo>
                <a:lnTo>
                  <a:pt x="425" y="89"/>
                </a:lnTo>
                <a:lnTo>
                  <a:pt x="425" y="86"/>
                </a:lnTo>
                <a:lnTo>
                  <a:pt x="425" y="82"/>
                </a:lnTo>
                <a:lnTo>
                  <a:pt x="423" y="79"/>
                </a:lnTo>
                <a:lnTo>
                  <a:pt x="421" y="78"/>
                </a:lnTo>
                <a:lnTo>
                  <a:pt x="421" y="74"/>
                </a:lnTo>
                <a:lnTo>
                  <a:pt x="421" y="69"/>
                </a:lnTo>
                <a:lnTo>
                  <a:pt x="415" y="65"/>
                </a:lnTo>
                <a:lnTo>
                  <a:pt x="413" y="64"/>
                </a:lnTo>
                <a:lnTo>
                  <a:pt x="408" y="65"/>
                </a:lnTo>
                <a:lnTo>
                  <a:pt x="397" y="65"/>
                </a:lnTo>
                <a:lnTo>
                  <a:pt x="390" y="61"/>
                </a:lnTo>
                <a:lnTo>
                  <a:pt x="389" y="61"/>
                </a:lnTo>
                <a:lnTo>
                  <a:pt x="386" y="63"/>
                </a:lnTo>
                <a:lnTo>
                  <a:pt x="381" y="59"/>
                </a:lnTo>
                <a:lnTo>
                  <a:pt x="378" y="59"/>
                </a:lnTo>
                <a:lnTo>
                  <a:pt x="376" y="58"/>
                </a:lnTo>
                <a:lnTo>
                  <a:pt x="376" y="56"/>
                </a:lnTo>
                <a:lnTo>
                  <a:pt x="374" y="53"/>
                </a:lnTo>
                <a:lnTo>
                  <a:pt x="370" y="51"/>
                </a:lnTo>
                <a:lnTo>
                  <a:pt x="364" y="49"/>
                </a:lnTo>
                <a:lnTo>
                  <a:pt x="362" y="47"/>
                </a:lnTo>
                <a:lnTo>
                  <a:pt x="355" y="44"/>
                </a:lnTo>
                <a:lnTo>
                  <a:pt x="355" y="42"/>
                </a:lnTo>
                <a:lnTo>
                  <a:pt x="349" y="38"/>
                </a:lnTo>
                <a:lnTo>
                  <a:pt x="341" y="34"/>
                </a:lnTo>
                <a:lnTo>
                  <a:pt x="339" y="35"/>
                </a:lnTo>
                <a:lnTo>
                  <a:pt x="337" y="35"/>
                </a:lnTo>
                <a:lnTo>
                  <a:pt x="333" y="36"/>
                </a:lnTo>
                <a:lnTo>
                  <a:pt x="329" y="36"/>
                </a:lnTo>
                <a:lnTo>
                  <a:pt x="327" y="37"/>
                </a:lnTo>
                <a:lnTo>
                  <a:pt x="315" y="33"/>
                </a:lnTo>
                <a:lnTo>
                  <a:pt x="299" y="37"/>
                </a:lnTo>
                <a:lnTo>
                  <a:pt x="297" y="40"/>
                </a:lnTo>
                <a:lnTo>
                  <a:pt x="293" y="41"/>
                </a:lnTo>
                <a:lnTo>
                  <a:pt x="291" y="44"/>
                </a:lnTo>
                <a:lnTo>
                  <a:pt x="290" y="48"/>
                </a:lnTo>
                <a:lnTo>
                  <a:pt x="290" y="52"/>
                </a:lnTo>
                <a:lnTo>
                  <a:pt x="289" y="56"/>
                </a:lnTo>
                <a:lnTo>
                  <a:pt x="284" y="62"/>
                </a:lnTo>
                <a:lnTo>
                  <a:pt x="280" y="64"/>
                </a:lnTo>
                <a:lnTo>
                  <a:pt x="276" y="64"/>
                </a:lnTo>
                <a:lnTo>
                  <a:pt x="273" y="62"/>
                </a:lnTo>
                <a:lnTo>
                  <a:pt x="267" y="62"/>
                </a:lnTo>
                <a:lnTo>
                  <a:pt x="257" y="60"/>
                </a:lnTo>
                <a:lnTo>
                  <a:pt x="251" y="57"/>
                </a:lnTo>
                <a:lnTo>
                  <a:pt x="248" y="52"/>
                </a:lnTo>
                <a:lnTo>
                  <a:pt x="243" y="47"/>
                </a:lnTo>
                <a:lnTo>
                  <a:pt x="239" y="42"/>
                </a:lnTo>
                <a:lnTo>
                  <a:pt x="235" y="41"/>
                </a:lnTo>
                <a:lnTo>
                  <a:pt x="231" y="43"/>
                </a:lnTo>
                <a:lnTo>
                  <a:pt x="229" y="40"/>
                </a:lnTo>
                <a:lnTo>
                  <a:pt x="218" y="34"/>
                </a:lnTo>
                <a:lnTo>
                  <a:pt x="216" y="31"/>
                </a:lnTo>
                <a:lnTo>
                  <a:pt x="215" y="28"/>
                </a:lnTo>
                <a:lnTo>
                  <a:pt x="213" y="26"/>
                </a:lnTo>
                <a:lnTo>
                  <a:pt x="211" y="26"/>
                </a:lnTo>
                <a:lnTo>
                  <a:pt x="209" y="24"/>
                </a:lnTo>
                <a:lnTo>
                  <a:pt x="201" y="16"/>
                </a:lnTo>
                <a:lnTo>
                  <a:pt x="196" y="17"/>
                </a:lnTo>
                <a:lnTo>
                  <a:pt x="191" y="17"/>
                </a:lnTo>
                <a:lnTo>
                  <a:pt x="185" y="18"/>
                </a:lnTo>
                <a:lnTo>
                  <a:pt x="176" y="18"/>
                </a:lnTo>
                <a:lnTo>
                  <a:pt x="154" y="12"/>
                </a:lnTo>
                <a:lnTo>
                  <a:pt x="151" y="7"/>
                </a:lnTo>
                <a:lnTo>
                  <a:pt x="151" y="4"/>
                </a:lnTo>
                <a:lnTo>
                  <a:pt x="149" y="2"/>
                </a:lnTo>
                <a:lnTo>
                  <a:pt x="146" y="0"/>
                </a:lnTo>
                <a:lnTo>
                  <a:pt x="136" y="0"/>
                </a:lnTo>
                <a:lnTo>
                  <a:pt x="131" y="2"/>
                </a:lnTo>
                <a:lnTo>
                  <a:pt x="118" y="6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8" name="Freeform 244"/>
          <p:cNvSpPr>
            <a:spLocks/>
          </p:cNvSpPr>
          <p:nvPr/>
        </p:nvSpPr>
        <p:spPr bwMode="auto">
          <a:xfrm>
            <a:off x="4981575" y="3140000"/>
            <a:ext cx="781050" cy="665163"/>
          </a:xfrm>
          <a:custGeom>
            <a:avLst/>
            <a:gdLst/>
            <a:ahLst/>
            <a:cxnLst>
              <a:cxn ang="0">
                <a:pos x="17" y="309"/>
              </a:cxn>
              <a:cxn ang="0">
                <a:pos x="0" y="258"/>
              </a:cxn>
              <a:cxn ang="0">
                <a:pos x="28" y="232"/>
              </a:cxn>
              <a:cxn ang="0">
                <a:pos x="93" y="217"/>
              </a:cxn>
              <a:cxn ang="0">
                <a:pos x="161" y="150"/>
              </a:cxn>
              <a:cxn ang="0">
                <a:pos x="190" y="85"/>
              </a:cxn>
              <a:cxn ang="0">
                <a:pos x="216" y="73"/>
              </a:cxn>
              <a:cxn ang="0">
                <a:pos x="241" y="30"/>
              </a:cxn>
              <a:cxn ang="0">
                <a:pos x="254" y="4"/>
              </a:cxn>
              <a:cxn ang="0">
                <a:pos x="304" y="62"/>
              </a:cxn>
              <a:cxn ang="0">
                <a:pos x="332" y="184"/>
              </a:cxn>
              <a:cxn ang="0">
                <a:pos x="332" y="262"/>
              </a:cxn>
              <a:cxn ang="0">
                <a:pos x="408" y="268"/>
              </a:cxn>
              <a:cxn ang="0">
                <a:pos x="433" y="312"/>
              </a:cxn>
              <a:cxn ang="0">
                <a:pos x="501" y="370"/>
              </a:cxn>
              <a:cxn ang="0">
                <a:pos x="536" y="361"/>
              </a:cxn>
              <a:cxn ang="0">
                <a:pos x="570" y="410"/>
              </a:cxn>
              <a:cxn ang="0">
                <a:pos x="637" y="418"/>
              </a:cxn>
              <a:cxn ang="0">
                <a:pos x="692" y="418"/>
              </a:cxn>
              <a:cxn ang="0">
                <a:pos x="732" y="434"/>
              </a:cxn>
              <a:cxn ang="0">
                <a:pos x="720" y="458"/>
              </a:cxn>
              <a:cxn ang="0">
                <a:pos x="710" y="486"/>
              </a:cxn>
              <a:cxn ang="0">
                <a:pos x="708" y="497"/>
              </a:cxn>
              <a:cxn ang="0">
                <a:pos x="715" y="521"/>
              </a:cxn>
              <a:cxn ang="0">
                <a:pos x="697" y="547"/>
              </a:cxn>
              <a:cxn ang="0">
                <a:pos x="697" y="569"/>
              </a:cxn>
              <a:cxn ang="0">
                <a:pos x="701" y="593"/>
              </a:cxn>
              <a:cxn ang="0">
                <a:pos x="693" y="614"/>
              </a:cxn>
              <a:cxn ang="0">
                <a:pos x="680" y="630"/>
              </a:cxn>
              <a:cxn ang="0">
                <a:pos x="648" y="627"/>
              </a:cxn>
              <a:cxn ang="0">
                <a:pos x="618" y="613"/>
              </a:cxn>
              <a:cxn ang="0">
                <a:pos x="586" y="590"/>
              </a:cxn>
              <a:cxn ang="0">
                <a:pos x="577" y="557"/>
              </a:cxn>
              <a:cxn ang="0">
                <a:pos x="557" y="558"/>
              </a:cxn>
              <a:cxn ang="0">
                <a:pos x="541" y="584"/>
              </a:cxn>
              <a:cxn ang="0">
                <a:pos x="526" y="590"/>
              </a:cxn>
              <a:cxn ang="0">
                <a:pos x="483" y="571"/>
              </a:cxn>
              <a:cxn ang="0">
                <a:pos x="458" y="588"/>
              </a:cxn>
              <a:cxn ang="0">
                <a:pos x="426" y="583"/>
              </a:cxn>
              <a:cxn ang="0">
                <a:pos x="409" y="573"/>
              </a:cxn>
              <a:cxn ang="0">
                <a:pos x="384" y="559"/>
              </a:cxn>
              <a:cxn ang="0">
                <a:pos x="344" y="561"/>
              </a:cxn>
              <a:cxn ang="0">
                <a:pos x="334" y="580"/>
              </a:cxn>
              <a:cxn ang="0">
                <a:pos x="302" y="584"/>
              </a:cxn>
              <a:cxn ang="0">
                <a:pos x="276" y="567"/>
              </a:cxn>
              <a:cxn ang="0">
                <a:pos x="256" y="550"/>
              </a:cxn>
              <a:cxn ang="0">
                <a:pos x="221" y="542"/>
              </a:cxn>
              <a:cxn ang="0">
                <a:pos x="181" y="524"/>
              </a:cxn>
              <a:cxn ang="0">
                <a:pos x="176" y="526"/>
              </a:cxn>
              <a:cxn ang="0">
                <a:pos x="181" y="461"/>
              </a:cxn>
              <a:cxn ang="0">
                <a:pos x="181" y="434"/>
              </a:cxn>
              <a:cxn ang="0">
                <a:pos x="175" y="406"/>
              </a:cxn>
              <a:cxn ang="0">
                <a:pos x="180" y="362"/>
              </a:cxn>
              <a:cxn ang="0">
                <a:pos x="156" y="346"/>
              </a:cxn>
              <a:cxn ang="0">
                <a:pos x="134" y="383"/>
              </a:cxn>
              <a:cxn ang="0">
                <a:pos x="106" y="386"/>
              </a:cxn>
              <a:cxn ang="0">
                <a:pos x="89" y="379"/>
              </a:cxn>
              <a:cxn ang="0">
                <a:pos x="61" y="357"/>
              </a:cxn>
              <a:cxn ang="0">
                <a:pos x="32" y="336"/>
              </a:cxn>
            </a:cxnLst>
            <a:rect l="0" t="0" r="r" b="b"/>
            <a:pathLst>
              <a:path w="740" h="631">
                <a:moveTo>
                  <a:pt x="32" y="336"/>
                </a:moveTo>
                <a:lnTo>
                  <a:pt x="28" y="330"/>
                </a:lnTo>
                <a:lnTo>
                  <a:pt x="24" y="324"/>
                </a:lnTo>
                <a:lnTo>
                  <a:pt x="21" y="316"/>
                </a:lnTo>
                <a:lnTo>
                  <a:pt x="18" y="313"/>
                </a:lnTo>
                <a:lnTo>
                  <a:pt x="17" y="309"/>
                </a:lnTo>
                <a:lnTo>
                  <a:pt x="17" y="289"/>
                </a:lnTo>
                <a:lnTo>
                  <a:pt x="18" y="281"/>
                </a:lnTo>
                <a:lnTo>
                  <a:pt x="16" y="268"/>
                </a:lnTo>
                <a:lnTo>
                  <a:pt x="11" y="264"/>
                </a:lnTo>
                <a:lnTo>
                  <a:pt x="5" y="260"/>
                </a:lnTo>
                <a:lnTo>
                  <a:pt x="0" y="258"/>
                </a:lnTo>
                <a:lnTo>
                  <a:pt x="0" y="254"/>
                </a:lnTo>
                <a:lnTo>
                  <a:pt x="7" y="244"/>
                </a:lnTo>
                <a:lnTo>
                  <a:pt x="13" y="241"/>
                </a:lnTo>
                <a:lnTo>
                  <a:pt x="19" y="240"/>
                </a:lnTo>
                <a:lnTo>
                  <a:pt x="23" y="236"/>
                </a:lnTo>
                <a:lnTo>
                  <a:pt x="28" y="232"/>
                </a:lnTo>
                <a:lnTo>
                  <a:pt x="44" y="226"/>
                </a:lnTo>
                <a:lnTo>
                  <a:pt x="53" y="225"/>
                </a:lnTo>
                <a:lnTo>
                  <a:pt x="60" y="225"/>
                </a:lnTo>
                <a:lnTo>
                  <a:pt x="70" y="223"/>
                </a:lnTo>
                <a:lnTo>
                  <a:pt x="81" y="220"/>
                </a:lnTo>
                <a:lnTo>
                  <a:pt x="93" y="217"/>
                </a:lnTo>
                <a:lnTo>
                  <a:pt x="103" y="214"/>
                </a:lnTo>
                <a:lnTo>
                  <a:pt x="110" y="208"/>
                </a:lnTo>
                <a:lnTo>
                  <a:pt x="124" y="191"/>
                </a:lnTo>
                <a:lnTo>
                  <a:pt x="138" y="176"/>
                </a:lnTo>
                <a:lnTo>
                  <a:pt x="146" y="170"/>
                </a:lnTo>
                <a:lnTo>
                  <a:pt x="161" y="150"/>
                </a:lnTo>
                <a:lnTo>
                  <a:pt x="173" y="138"/>
                </a:lnTo>
                <a:lnTo>
                  <a:pt x="197" y="114"/>
                </a:lnTo>
                <a:lnTo>
                  <a:pt x="196" y="111"/>
                </a:lnTo>
                <a:lnTo>
                  <a:pt x="193" y="95"/>
                </a:lnTo>
                <a:lnTo>
                  <a:pt x="191" y="93"/>
                </a:lnTo>
                <a:lnTo>
                  <a:pt x="190" y="85"/>
                </a:lnTo>
                <a:lnTo>
                  <a:pt x="191" y="78"/>
                </a:lnTo>
                <a:lnTo>
                  <a:pt x="193" y="73"/>
                </a:lnTo>
                <a:lnTo>
                  <a:pt x="196" y="70"/>
                </a:lnTo>
                <a:lnTo>
                  <a:pt x="206" y="70"/>
                </a:lnTo>
                <a:lnTo>
                  <a:pt x="212" y="73"/>
                </a:lnTo>
                <a:lnTo>
                  <a:pt x="216" y="73"/>
                </a:lnTo>
                <a:lnTo>
                  <a:pt x="224" y="63"/>
                </a:lnTo>
                <a:lnTo>
                  <a:pt x="224" y="55"/>
                </a:lnTo>
                <a:lnTo>
                  <a:pt x="227" y="48"/>
                </a:lnTo>
                <a:lnTo>
                  <a:pt x="229" y="41"/>
                </a:lnTo>
                <a:lnTo>
                  <a:pt x="234" y="33"/>
                </a:lnTo>
                <a:lnTo>
                  <a:pt x="241" y="30"/>
                </a:lnTo>
                <a:lnTo>
                  <a:pt x="257" y="21"/>
                </a:lnTo>
                <a:lnTo>
                  <a:pt x="260" y="18"/>
                </a:lnTo>
                <a:lnTo>
                  <a:pt x="260" y="14"/>
                </a:lnTo>
                <a:lnTo>
                  <a:pt x="256" y="11"/>
                </a:lnTo>
                <a:lnTo>
                  <a:pt x="252" y="8"/>
                </a:lnTo>
                <a:lnTo>
                  <a:pt x="254" y="4"/>
                </a:lnTo>
                <a:lnTo>
                  <a:pt x="257" y="0"/>
                </a:lnTo>
                <a:lnTo>
                  <a:pt x="260" y="0"/>
                </a:lnTo>
                <a:lnTo>
                  <a:pt x="270" y="10"/>
                </a:lnTo>
                <a:lnTo>
                  <a:pt x="276" y="16"/>
                </a:lnTo>
                <a:lnTo>
                  <a:pt x="302" y="49"/>
                </a:lnTo>
                <a:lnTo>
                  <a:pt x="304" y="62"/>
                </a:lnTo>
                <a:lnTo>
                  <a:pt x="303" y="82"/>
                </a:lnTo>
                <a:lnTo>
                  <a:pt x="302" y="84"/>
                </a:lnTo>
                <a:lnTo>
                  <a:pt x="302" y="107"/>
                </a:lnTo>
                <a:lnTo>
                  <a:pt x="326" y="144"/>
                </a:lnTo>
                <a:lnTo>
                  <a:pt x="332" y="168"/>
                </a:lnTo>
                <a:lnTo>
                  <a:pt x="332" y="184"/>
                </a:lnTo>
                <a:lnTo>
                  <a:pt x="330" y="196"/>
                </a:lnTo>
                <a:lnTo>
                  <a:pt x="333" y="207"/>
                </a:lnTo>
                <a:lnTo>
                  <a:pt x="327" y="222"/>
                </a:lnTo>
                <a:lnTo>
                  <a:pt x="330" y="238"/>
                </a:lnTo>
                <a:lnTo>
                  <a:pt x="327" y="249"/>
                </a:lnTo>
                <a:lnTo>
                  <a:pt x="332" y="262"/>
                </a:lnTo>
                <a:lnTo>
                  <a:pt x="361" y="265"/>
                </a:lnTo>
                <a:lnTo>
                  <a:pt x="362" y="256"/>
                </a:lnTo>
                <a:lnTo>
                  <a:pt x="397" y="256"/>
                </a:lnTo>
                <a:lnTo>
                  <a:pt x="397" y="265"/>
                </a:lnTo>
                <a:lnTo>
                  <a:pt x="403" y="272"/>
                </a:lnTo>
                <a:lnTo>
                  <a:pt x="408" y="268"/>
                </a:lnTo>
                <a:lnTo>
                  <a:pt x="418" y="266"/>
                </a:lnTo>
                <a:lnTo>
                  <a:pt x="421" y="272"/>
                </a:lnTo>
                <a:lnTo>
                  <a:pt x="422" y="281"/>
                </a:lnTo>
                <a:lnTo>
                  <a:pt x="435" y="290"/>
                </a:lnTo>
                <a:lnTo>
                  <a:pt x="436" y="299"/>
                </a:lnTo>
                <a:lnTo>
                  <a:pt x="433" y="312"/>
                </a:lnTo>
                <a:lnTo>
                  <a:pt x="426" y="313"/>
                </a:lnTo>
                <a:lnTo>
                  <a:pt x="421" y="316"/>
                </a:lnTo>
                <a:lnTo>
                  <a:pt x="417" y="336"/>
                </a:lnTo>
                <a:lnTo>
                  <a:pt x="421" y="344"/>
                </a:lnTo>
                <a:lnTo>
                  <a:pt x="438" y="348"/>
                </a:lnTo>
                <a:lnTo>
                  <a:pt x="501" y="370"/>
                </a:lnTo>
                <a:lnTo>
                  <a:pt x="514" y="372"/>
                </a:lnTo>
                <a:lnTo>
                  <a:pt x="515" y="367"/>
                </a:lnTo>
                <a:lnTo>
                  <a:pt x="510" y="358"/>
                </a:lnTo>
                <a:lnTo>
                  <a:pt x="510" y="354"/>
                </a:lnTo>
                <a:lnTo>
                  <a:pt x="525" y="356"/>
                </a:lnTo>
                <a:lnTo>
                  <a:pt x="536" y="361"/>
                </a:lnTo>
                <a:lnTo>
                  <a:pt x="546" y="368"/>
                </a:lnTo>
                <a:lnTo>
                  <a:pt x="548" y="370"/>
                </a:lnTo>
                <a:lnTo>
                  <a:pt x="553" y="380"/>
                </a:lnTo>
                <a:lnTo>
                  <a:pt x="558" y="397"/>
                </a:lnTo>
                <a:lnTo>
                  <a:pt x="563" y="405"/>
                </a:lnTo>
                <a:lnTo>
                  <a:pt x="570" y="410"/>
                </a:lnTo>
                <a:lnTo>
                  <a:pt x="578" y="410"/>
                </a:lnTo>
                <a:lnTo>
                  <a:pt x="593" y="412"/>
                </a:lnTo>
                <a:lnTo>
                  <a:pt x="611" y="417"/>
                </a:lnTo>
                <a:lnTo>
                  <a:pt x="617" y="418"/>
                </a:lnTo>
                <a:lnTo>
                  <a:pt x="626" y="418"/>
                </a:lnTo>
                <a:lnTo>
                  <a:pt x="637" y="418"/>
                </a:lnTo>
                <a:lnTo>
                  <a:pt x="647" y="416"/>
                </a:lnTo>
                <a:lnTo>
                  <a:pt x="664" y="412"/>
                </a:lnTo>
                <a:lnTo>
                  <a:pt x="664" y="418"/>
                </a:lnTo>
                <a:lnTo>
                  <a:pt x="682" y="418"/>
                </a:lnTo>
                <a:lnTo>
                  <a:pt x="686" y="418"/>
                </a:lnTo>
                <a:lnTo>
                  <a:pt x="692" y="418"/>
                </a:lnTo>
                <a:lnTo>
                  <a:pt x="694" y="418"/>
                </a:lnTo>
                <a:lnTo>
                  <a:pt x="700" y="418"/>
                </a:lnTo>
                <a:lnTo>
                  <a:pt x="702" y="418"/>
                </a:lnTo>
                <a:lnTo>
                  <a:pt x="710" y="422"/>
                </a:lnTo>
                <a:lnTo>
                  <a:pt x="716" y="427"/>
                </a:lnTo>
                <a:lnTo>
                  <a:pt x="732" y="434"/>
                </a:lnTo>
                <a:lnTo>
                  <a:pt x="737" y="439"/>
                </a:lnTo>
                <a:lnTo>
                  <a:pt x="739" y="445"/>
                </a:lnTo>
                <a:lnTo>
                  <a:pt x="734" y="448"/>
                </a:lnTo>
                <a:lnTo>
                  <a:pt x="725" y="454"/>
                </a:lnTo>
                <a:lnTo>
                  <a:pt x="721" y="455"/>
                </a:lnTo>
                <a:lnTo>
                  <a:pt x="720" y="458"/>
                </a:lnTo>
                <a:lnTo>
                  <a:pt x="723" y="463"/>
                </a:lnTo>
                <a:lnTo>
                  <a:pt x="724" y="467"/>
                </a:lnTo>
                <a:lnTo>
                  <a:pt x="722" y="472"/>
                </a:lnTo>
                <a:lnTo>
                  <a:pt x="718" y="482"/>
                </a:lnTo>
                <a:lnTo>
                  <a:pt x="717" y="485"/>
                </a:lnTo>
                <a:lnTo>
                  <a:pt x="710" y="486"/>
                </a:lnTo>
                <a:lnTo>
                  <a:pt x="706" y="485"/>
                </a:lnTo>
                <a:lnTo>
                  <a:pt x="702" y="485"/>
                </a:lnTo>
                <a:lnTo>
                  <a:pt x="700" y="488"/>
                </a:lnTo>
                <a:lnTo>
                  <a:pt x="701" y="491"/>
                </a:lnTo>
                <a:lnTo>
                  <a:pt x="708" y="494"/>
                </a:lnTo>
                <a:lnTo>
                  <a:pt x="708" y="497"/>
                </a:lnTo>
                <a:lnTo>
                  <a:pt x="707" y="500"/>
                </a:lnTo>
                <a:lnTo>
                  <a:pt x="707" y="510"/>
                </a:lnTo>
                <a:lnTo>
                  <a:pt x="709" y="513"/>
                </a:lnTo>
                <a:lnTo>
                  <a:pt x="713" y="516"/>
                </a:lnTo>
                <a:lnTo>
                  <a:pt x="715" y="517"/>
                </a:lnTo>
                <a:lnTo>
                  <a:pt x="715" y="521"/>
                </a:lnTo>
                <a:lnTo>
                  <a:pt x="715" y="526"/>
                </a:lnTo>
                <a:lnTo>
                  <a:pt x="714" y="532"/>
                </a:lnTo>
                <a:lnTo>
                  <a:pt x="706" y="536"/>
                </a:lnTo>
                <a:lnTo>
                  <a:pt x="700" y="544"/>
                </a:lnTo>
                <a:lnTo>
                  <a:pt x="699" y="545"/>
                </a:lnTo>
                <a:lnTo>
                  <a:pt x="697" y="547"/>
                </a:lnTo>
                <a:lnTo>
                  <a:pt x="696" y="552"/>
                </a:lnTo>
                <a:lnTo>
                  <a:pt x="694" y="555"/>
                </a:lnTo>
                <a:lnTo>
                  <a:pt x="693" y="561"/>
                </a:lnTo>
                <a:lnTo>
                  <a:pt x="696" y="563"/>
                </a:lnTo>
                <a:lnTo>
                  <a:pt x="697" y="566"/>
                </a:lnTo>
                <a:lnTo>
                  <a:pt x="697" y="569"/>
                </a:lnTo>
                <a:lnTo>
                  <a:pt x="700" y="573"/>
                </a:lnTo>
                <a:lnTo>
                  <a:pt x="708" y="579"/>
                </a:lnTo>
                <a:lnTo>
                  <a:pt x="710" y="583"/>
                </a:lnTo>
                <a:lnTo>
                  <a:pt x="708" y="588"/>
                </a:lnTo>
                <a:lnTo>
                  <a:pt x="704" y="590"/>
                </a:lnTo>
                <a:lnTo>
                  <a:pt x="701" y="593"/>
                </a:lnTo>
                <a:lnTo>
                  <a:pt x="695" y="594"/>
                </a:lnTo>
                <a:lnTo>
                  <a:pt x="690" y="596"/>
                </a:lnTo>
                <a:lnTo>
                  <a:pt x="688" y="600"/>
                </a:lnTo>
                <a:lnTo>
                  <a:pt x="690" y="604"/>
                </a:lnTo>
                <a:lnTo>
                  <a:pt x="692" y="609"/>
                </a:lnTo>
                <a:lnTo>
                  <a:pt x="693" y="614"/>
                </a:lnTo>
                <a:lnTo>
                  <a:pt x="693" y="618"/>
                </a:lnTo>
                <a:lnTo>
                  <a:pt x="694" y="622"/>
                </a:lnTo>
                <a:lnTo>
                  <a:pt x="693" y="628"/>
                </a:lnTo>
                <a:lnTo>
                  <a:pt x="688" y="630"/>
                </a:lnTo>
                <a:lnTo>
                  <a:pt x="686" y="630"/>
                </a:lnTo>
                <a:lnTo>
                  <a:pt x="680" y="630"/>
                </a:lnTo>
                <a:lnTo>
                  <a:pt x="676" y="629"/>
                </a:lnTo>
                <a:lnTo>
                  <a:pt x="672" y="629"/>
                </a:lnTo>
                <a:lnTo>
                  <a:pt x="667" y="627"/>
                </a:lnTo>
                <a:lnTo>
                  <a:pt x="660" y="628"/>
                </a:lnTo>
                <a:lnTo>
                  <a:pt x="654" y="627"/>
                </a:lnTo>
                <a:lnTo>
                  <a:pt x="648" y="627"/>
                </a:lnTo>
                <a:lnTo>
                  <a:pt x="639" y="627"/>
                </a:lnTo>
                <a:lnTo>
                  <a:pt x="637" y="626"/>
                </a:lnTo>
                <a:lnTo>
                  <a:pt x="633" y="623"/>
                </a:lnTo>
                <a:lnTo>
                  <a:pt x="632" y="620"/>
                </a:lnTo>
                <a:lnTo>
                  <a:pt x="627" y="615"/>
                </a:lnTo>
                <a:lnTo>
                  <a:pt x="618" y="613"/>
                </a:lnTo>
                <a:lnTo>
                  <a:pt x="611" y="615"/>
                </a:lnTo>
                <a:lnTo>
                  <a:pt x="608" y="617"/>
                </a:lnTo>
                <a:lnTo>
                  <a:pt x="605" y="620"/>
                </a:lnTo>
                <a:lnTo>
                  <a:pt x="605" y="624"/>
                </a:lnTo>
                <a:lnTo>
                  <a:pt x="589" y="593"/>
                </a:lnTo>
                <a:lnTo>
                  <a:pt x="586" y="590"/>
                </a:lnTo>
                <a:lnTo>
                  <a:pt x="586" y="588"/>
                </a:lnTo>
                <a:lnTo>
                  <a:pt x="584" y="580"/>
                </a:lnTo>
                <a:lnTo>
                  <a:pt x="580" y="574"/>
                </a:lnTo>
                <a:lnTo>
                  <a:pt x="578" y="567"/>
                </a:lnTo>
                <a:lnTo>
                  <a:pt x="578" y="566"/>
                </a:lnTo>
                <a:lnTo>
                  <a:pt x="577" y="557"/>
                </a:lnTo>
                <a:lnTo>
                  <a:pt x="575" y="559"/>
                </a:lnTo>
                <a:lnTo>
                  <a:pt x="573" y="555"/>
                </a:lnTo>
                <a:lnTo>
                  <a:pt x="570" y="552"/>
                </a:lnTo>
                <a:lnTo>
                  <a:pt x="562" y="552"/>
                </a:lnTo>
                <a:lnTo>
                  <a:pt x="562" y="553"/>
                </a:lnTo>
                <a:lnTo>
                  <a:pt x="557" y="558"/>
                </a:lnTo>
                <a:lnTo>
                  <a:pt x="552" y="561"/>
                </a:lnTo>
                <a:lnTo>
                  <a:pt x="548" y="564"/>
                </a:lnTo>
                <a:lnTo>
                  <a:pt x="544" y="570"/>
                </a:lnTo>
                <a:lnTo>
                  <a:pt x="541" y="576"/>
                </a:lnTo>
                <a:lnTo>
                  <a:pt x="542" y="580"/>
                </a:lnTo>
                <a:lnTo>
                  <a:pt x="541" y="584"/>
                </a:lnTo>
                <a:lnTo>
                  <a:pt x="542" y="589"/>
                </a:lnTo>
                <a:lnTo>
                  <a:pt x="541" y="593"/>
                </a:lnTo>
                <a:lnTo>
                  <a:pt x="538" y="596"/>
                </a:lnTo>
                <a:lnTo>
                  <a:pt x="534" y="596"/>
                </a:lnTo>
                <a:lnTo>
                  <a:pt x="531" y="593"/>
                </a:lnTo>
                <a:lnTo>
                  <a:pt x="526" y="590"/>
                </a:lnTo>
                <a:lnTo>
                  <a:pt x="524" y="591"/>
                </a:lnTo>
                <a:lnTo>
                  <a:pt x="521" y="593"/>
                </a:lnTo>
                <a:lnTo>
                  <a:pt x="509" y="589"/>
                </a:lnTo>
                <a:lnTo>
                  <a:pt x="492" y="576"/>
                </a:lnTo>
                <a:lnTo>
                  <a:pt x="487" y="575"/>
                </a:lnTo>
                <a:lnTo>
                  <a:pt x="483" y="571"/>
                </a:lnTo>
                <a:lnTo>
                  <a:pt x="480" y="570"/>
                </a:lnTo>
                <a:lnTo>
                  <a:pt x="478" y="570"/>
                </a:lnTo>
                <a:lnTo>
                  <a:pt x="473" y="574"/>
                </a:lnTo>
                <a:lnTo>
                  <a:pt x="466" y="593"/>
                </a:lnTo>
                <a:lnTo>
                  <a:pt x="460" y="589"/>
                </a:lnTo>
                <a:lnTo>
                  <a:pt x="458" y="588"/>
                </a:lnTo>
                <a:lnTo>
                  <a:pt x="453" y="589"/>
                </a:lnTo>
                <a:lnTo>
                  <a:pt x="442" y="589"/>
                </a:lnTo>
                <a:lnTo>
                  <a:pt x="435" y="585"/>
                </a:lnTo>
                <a:lnTo>
                  <a:pt x="434" y="585"/>
                </a:lnTo>
                <a:lnTo>
                  <a:pt x="431" y="587"/>
                </a:lnTo>
                <a:lnTo>
                  <a:pt x="426" y="583"/>
                </a:lnTo>
                <a:lnTo>
                  <a:pt x="423" y="583"/>
                </a:lnTo>
                <a:lnTo>
                  <a:pt x="421" y="582"/>
                </a:lnTo>
                <a:lnTo>
                  <a:pt x="421" y="580"/>
                </a:lnTo>
                <a:lnTo>
                  <a:pt x="419" y="577"/>
                </a:lnTo>
                <a:lnTo>
                  <a:pt x="415" y="575"/>
                </a:lnTo>
                <a:lnTo>
                  <a:pt x="409" y="573"/>
                </a:lnTo>
                <a:lnTo>
                  <a:pt x="407" y="571"/>
                </a:lnTo>
                <a:lnTo>
                  <a:pt x="400" y="568"/>
                </a:lnTo>
                <a:lnTo>
                  <a:pt x="400" y="566"/>
                </a:lnTo>
                <a:lnTo>
                  <a:pt x="394" y="562"/>
                </a:lnTo>
                <a:lnTo>
                  <a:pt x="386" y="558"/>
                </a:lnTo>
                <a:lnTo>
                  <a:pt x="384" y="559"/>
                </a:lnTo>
                <a:lnTo>
                  <a:pt x="382" y="559"/>
                </a:lnTo>
                <a:lnTo>
                  <a:pt x="378" y="560"/>
                </a:lnTo>
                <a:lnTo>
                  <a:pt x="374" y="560"/>
                </a:lnTo>
                <a:lnTo>
                  <a:pt x="372" y="561"/>
                </a:lnTo>
                <a:lnTo>
                  <a:pt x="360" y="557"/>
                </a:lnTo>
                <a:lnTo>
                  <a:pt x="344" y="561"/>
                </a:lnTo>
                <a:lnTo>
                  <a:pt x="342" y="564"/>
                </a:lnTo>
                <a:lnTo>
                  <a:pt x="338" y="565"/>
                </a:lnTo>
                <a:lnTo>
                  <a:pt x="336" y="568"/>
                </a:lnTo>
                <a:lnTo>
                  <a:pt x="335" y="572"/>
                </a:lnTo>
                <a:lnTo>
                  <a:pt x="335" y="576"/>
                </a:lnTo>
                <a:lnTo>
                  <a:pt x="334" y="580"/>
                </a:lnTo>
                <a:lnTo>
                  <a:pt x="329" y="586"/>
                </a:lnTo>
                <a:lnTo>
                  <a:pt x="325" y="588"/>
                </a:lnTo>
                <a:lnTo>
                  <a:pt x="321" y="588"/>
                </a:lnTo>
                <a:lnTo>
                  <a:pt x="318" y="586"/>
                </a:lnTo>
                <a:lnTo>
                  <a:pt x="312" y="586"/>
                </a:lnTo>
                <a:lnTo>
                  <a:pt x="302" y="584"/>
                </a:lnTo>
                <a:lnTo>
                  <a:pt x="296" y="581"/>
                </a:lnTo>
                <a:lnTo>
                  <a:pt x="293" y="576"/>
                </a:lnTo>
                <a:lnTo>
                  <a:pt x="288" y="571"/>
                </a:lnTo>
                <a:lnTo>
                  <a:pt x="284" y="566"/>
                </a:lnTo>
                <a:lnTo>
                  <a:pt x="280" y="565"/>
                </a:lnTo>
                <a:lnTo>
                  <a:pt x="276" y="567"/>
                </a:lnTo>
                <a:lnTo>
                  <a:pt x="274" y="564"/>
                </a:lnTo>
                <a:lnTo>
                  <a:pt x="263" y="558"/>
                </a:lnTo>
                <a:lnTo>
                  <a:pt x="261" y="555"/>
                </a:lnTo>
                <a:lnTo>
                  <a:pt x="260" y="552"/>
                </a:lnTo>
                <a:lnTo>
                  <a:pt x="258" y="550"/>
                </a:lnTo>
                <a:lnTo>
                  <a:pt x="256" y="550"/>
                </a:lnTo>
                <a:lnTo>
                  <a:pt x="254" y="548"/>
                </a:lnTo>
                <a:lnTo>
                  <a:pt x="246" y="540"/>
                </a:lnTo>
                <a:lnTo>
                  <a:pt x="241" y="541"/>
                </a:lnTo>
                <a:lnTo>
                  <a:pt x="236" y="541"/>
                </a:lnTo>
                <a:lnTo>
                  <a:pt x="230" y="542"/>
                </a:lnTo>
                <a:lnTo>
                  <a:pt x="221" y="542"/>
                </a:lnTo>
                <a:lnTo>
                  <a:pt x="199" y="536"/>
                </a:lnTo>
                <a:lnTo>
                  <a:pt x="196" y="531"/>
                </a:lnTo>
                <a:lnTo>
                  <a:pt x="196" y="528"/>
                </a:lnTo>
                <a:lnTo>
                  <a:pt x="194" y="526"/>
                </a:lnTo>
                <a:lnTo>
                  <a:pt x="191" y="524"/>
                </a:lnTo>
                <a:lnTo>
                  <a:pt x="181" y="524"/>
                </a:lnTo>
                <a:lnTo>
                  <a:pt x="176" y="526"/>
                </a:lnTo>
                <a:lnTo>
                  <a:pt x="166" y="515"/>
                </a:lnTo>
                <a:lnTo>
                  <a:pt x="169" y="521"/>
                </a:lnTo>
                <a:lnTo>
                  <a:pt x="170" y="524"/>
                </a:lnTo>
                <a:lnTo>
                  <a:pt x="173" y="526"/>
                </a:lnTo>
                <a:lnTo>
                  <a:pt x="176" y="526"/>
                </a:lnTo>
                <a:lnTo>
                  <a:pt x="166" y="515"/>
                </a:lnTo>
                <a:lnTo>
                  <a:pt x="170" y="504"/>
                </a:lnTo>
                <a:lnTo>
                  <a:pt x="178" y="494"/>
                </a:lnTo>
                <a:lnTo>
                  <a:pt x="180" y="488"/>
                </a:lnTo>
                <a:lnTo>
                  <a:pt x="180" y="466"/>
                </a:lnTo>
                <a:lnTo>
                  <a:pt x="181" y="461"/>
                </a:lnTo>
                <a:lnTo>
                  <a:pt x="183" y="457"/>
                </a:lnTo>
                <a:lnTo>
                  <a:pt x="183" y="447"/>
                </a:lnTo>
                <a:lnTo>
                  <a:pt x="184" y="443"/>
                </a:lnTo>
                <a:lnTo>
                  <a:pt x="183" y="440"/>
                </a:lnTo>
                <a:lnTo>
                  <a:pt x="184" y="438"/>
                </a:lnTo>
                <a:lnTo>
                  <a:pt x="181" y="434"/>
                </a:lnTo>
                <a:lnTo>
                  <a:pt x="180" y="434"/>
                </a:lnTo>
                <a:lnTo>
                  <a:pt x="172" y="425"/>
                </a:lnTo>
                <a:lnTo>
                  <a:pt x="169" y="420"/>
                </a:lnTo>
                <a:lnTo>
                  <a:pt x="168" y="410"/>
                </a:lnTo>
                <a:lnTo>
                  <a:pt x="170" y="408"/>
                </a:lnTo>
                <a:lnTo>
                  <a:pt x="175" y="406"/>
                </a:lnTo>
                <a:lnTo>
                  <a:pt x="182" y="399"/>
                </a:lnTo>
                <a:lnTo>
                  <a:pt x="184" y="393"/>
                </a:lnTo>
                <a:lnTo>
                  <a:pt x="184" y="381"/>
                </a:lnTo>
                <a:lnTo>
                  <a:pt x="182" y="375"/>
                </a:lnTo>
                <a:lnTo>
                  <a:pt x="183" y="368"/>
                </a:lnTo>
                <a:lnTo>
                  <a:pt x="180" y="362"/>
                </a:lnTo>
                <a:lnTo>
                  <a:pt x="175" y="361"/>
                </a:lnTo>
                <a:lnTo>
                  <a:pt x="170" y="358"/>
                </a:lnTo>
                <a:lnTo>
                  <a:pt x="166" y="351"/>
                </a:lnTo>
                <a:lnTo>
                  <a:pt x="163" y="348"/>
                </a:lnTo>
                <a:lnTo>
                  <a:pt x="159" y="347"/>
                </a:lnTo>
                <a:lnTo>
                  <a:pt x="156" y="346"/>
                </a:lnTo>
                <a:lnTo>
                  <a:pt x="154" y="364"/>
                </a:lnTo>
                <a:lnTo>
                  <a:pt x="151" y="370"/>
                </a:lnTo>
                <a:lnTo>
                  <a:pt x="147" y="373"/>
                </a:lnTo>
                <a:lnTo>
                  <a:pt x="140" y="378"/>
                </a:lnTo>
                <a:lnTo>
                  <a:pt x="136" y="384"/>
                </a:lnTo>
                <a:lnTo>
                  <a:pt x="134" y="383"/>
                </a:lnTo>
                <a:lnTo>
                  <a:pt x="131" y="388"/>
                </a:lnTo>
                <a:lnTo>
                  <a:pt x="126" y="391"/>
                </a:lnTo>
                <a:lnTo>
                  <a:pt x="119" y="391"/>
                </a:lnTo>
                <a:lnTo>
                  <a:pt x="112" y="386"/>
                </a:lnTo>
                <a:lnTo>
                  <a:pt x="108" y="385"/>
                </a:lnTo>
                <a:lnTo>
                  <a:pt x="106" y="386"/>
                </a:lnTo>
                <a:lnTo>
                  <a:pt x="104" y="397"/>
                </a:lnTo>
                <a:lnTo>
                  <a:pt x="104" y="399"/>
                </a:lnTo>
                <a:lnTo>
                  <a:pt x="100" y="400"/>
                </a:lnTo>
                <a:lnTo>
                  <a:pt x="99" y="398"/>
                </a:lnTo>
                <a:lnTo>
                  <a:pt x="96" y="396"/>
                </a:lnTo>
                <a:lnTo>
                  <a:pt x="89" y="379"/>
                </a:lnTo>
                <a:lnTo>
                  <a:pt x="84" y="373"/>
                </a:lnTo>
                <a:lnTo>
                  <a:pt x="82" y="370"/>
                </a:lnTo>
                <a:lnTo>
                  <a:pt x="81" y="368"/>
                </a:lnTo>
                <a:lnTo>
                  <a:pt x="78" y="367"/>
                </a:lnTo>
                <a:lnTo>
                  <a:pt x="77" y="364"/>
                </a:lnTo>
                <a:lnTo>
                  <a:pt x="61" y="357"/>
                </a:lnTo>
                <a:lnTo>
                  <a:pt x="58" y="354"/>
                </a:lnTo>
                <a:lnTo>
                  <a:pt x="55" y="350"/>
                </a:lnTo>
                <a:lnTo>
                  <a:pt x="50" y="350"/>
                </a:lnTo>
                <a:lnTo>
                  <a:pt x="41" y="342"/>
                </a:lnTo>
                <a:lnTo>
                  <a:pt x="38" y="342"/>
                </a:lnTo>
                <a:lnTo>
                  <a:pt x="32" y="336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9" name="Freeform 245"/>
          <p:cNvSpPr>
            <a:spLocks/>
          </p:cNvSpPr>
          <p:nvPr/>
        </p:nvSpPr>
        <p:spPr bwMode="auto">
          <a:xfrm>
            <a:off x="4551363" y="4167115"/>
            <a:ext cx="212725" cy="166688"/>
          </a:xfrm>
          <a:custGeom>
            <a:avLst/>
            <a:gdLst/>
            <a:ahLst/>
            <a:cxnLst>
              <a:cxn ang="0">
                <a:pos x="188" y="117"/>
              </a:cxn>
              <a:cxn ang="0">
                <a:pos x="193" y="112"/>
              </a:cxn>
              <a:cxn ang="0">
                <a:pos x="196" y="107"/>
              </a:cxn>
              <a:cxn ang="0">
                <a:pos x="195" y="95"/>
              </a:cxn>
              <a:cxn ang="0">
                <a:pos x="192" y="90"/>
              </a:cxn>
              <a:cxn ang="0">
                <a:pos x="194" y="80"/>
              </a:cxn>
              <a:cxn ang="0">
                <a:pos x="198" y="72"/>
              </a:cxn>
              <a:cxn ang="0">
                <a:pos x="198" y="60"/>
              </a:cxn>
              <a:cxn ang="0">
                <a:pos x="199" y="52"/>
              </a:cxn>
              <a:cxn ang="0">
                <a:pos x="202" y="40"/>
              </a:cxn>
              <a:cxn ang="0">
                <a:pos x="196" y="34"/>
              </a:cxn>
              <a:cxn ang="0">
                <a:pos x="192" y="28"/>
              </a:cxn>
              <a:cxn ang="0">
                <a:pos x="187" y="19"/>
              </a:cxn>
              <a:cxn ang="0">
                <a:pos x="182" y="10"/>
              </a:cxn>
              <a:cxn ang="0">
                <a:pos x="181" y="4"/>
              </a:cxn>
              <a:cxn ang="0">
                <a:pos x="176" y="0"/>
              </a:cxn>
              <a:cxn ang="0">
                <a:pos x="167" y="7"/>
              </a:cxn>
              <a:cxn ang="0">
                <a:pos x="161" y="15"/>
              </a:cxn>
              <a:cxn ang="0">
                <a:pos x="153" y="18"/>
              </a:cxn>
              <a:cxn ang="0">
                <a:pos x="143" y="24"/>
              </a:cxn>
              <a:cxn ang="0">
                <a:pos x="129" y="20"/>
              </a:cxn>
              <a:cxn ang="0">
                <a:pos x="110" y="15"/>
              </a:cxn>
              <a:cxn ang="0">
                <a:pos x="100" y="14"/>
              </a:cxn>
              <a:cxn ang="0">
                <a:pos x="96" y="18"/>
              </a:cxn>
              <a:cxn ang="0">
                <a:pos x="92" y="28"/>
              </a:cxn>
              <a:cxn ang="0">
                <a:pos x="88" y="38"/>
              </a:cxn>
              <a:cxn ang="0">
                <a:pos x="84" y="42"/>
              </a:cxn>
              <a:cxn ang="0">
                <a:pos x="67" y="49"/>
              </a:cxn>
              <a:cxn ang="0">
                <a:pos x="58" y="52"/>
              </a:cxn>
              <a:cxn ang="0">
                <a:pos x="50" y="55"/>
              </a:cxn>
              <a:cxn ang="0">
                <a:pos x="41" y="56"/>
              </a:cxn>
              <a:cxn ang="0">
                <a:pos x="34" y="59"/>
              </a:cxn>
              <a:cxn ang="0">
                <a:pos x="28" y="64"/>
              </a:cxn>
              <a:cxn ang="0">
                <a:pos x="20" y="61"/>
              </a:cxn>
              <a:cxn ang="0">
                <a:pos x="15" y="67"/>
              </a:cxn>
              <a:cxn ang="0">
                <a:pos x="10" y="73"/>
              </a:cxn>
              <a:cxn ang="0">
                <a:pos x="0" y="76"/>
              </a:cxn>
              <a:cxn ang="0">
                <a:pos x="7" y="80"/>
              </a:cxn>
              <a:cxn ang="0">
                <a:pos x="15" y="80"/>
              </a:cxn>
              <a:cxn ang="0">
                <a:pos x="23" y="82"/>
              </a:cxn>
              <a:cxn ang="0">
                <a:pos x="28" y="82"/>
              </a:cxn>
              <a:cxn ang="0">
                <a:pos x="34" y="88"/>
              </a:cxn>
              <a:cxn ang="0">
                <a:pos x="42" y="88"/>
              </a:cxn>
              <a:cxn ang="0">
                <a:pos x="50" y="85"/>
              </a:cxn>
              <a:cxn ang="0">
                <a:pos x="57" y="88"/>
              </a:cxn>
              <a:cxn ang="0">
                <a:pos x="61" y="90"/>
              </a:cxn>
              <a:cxn ang="0">
                <a:pos x="54" y="95"/>
              </a:cxn>
              <a:cxn ang="0">
                <a:pos x="61" y="102"/>
              </a:cxn>
              <a:cxn ang="0">
                <a:pos x="69" y="105"/>
              </a:cxn>
              <a:cxn ang="0">
                <a:pos x="77" y="109"/>
              </a:cxn>
              <a:cxn ang="0">
                <a:pos x="90" y="113"/>
              </a:cxn>
              <a:cxn ang="0">
                <a:pos x="102" y="120"/>
              </a:cxn>
              <a:cxn ang="0">
                <a:pos x="117" y="127"/>
              </a:cxn>
              <a:cxn ang="0">
                <a:pos x="132" y="140"/>
              </a:cxn>
              <a:cxn ang="0">
                <a:pos x="139" y="147"/>
              </a:cxn>
              <a:cxn ang="0">
                <a:pos x="148" y="154"/>
              </a:cxn>
              <a:cxn ang="0">
                <a:pos x="154" y="154"/>
              </a:cxn>
              <a:cxn ang="0">
                <a:pos x="159" y="146"/>
              </a:cxn>
              <a:cxn ang="0">
                <a:pos x="165" y="142"/>
              </a:cxn>
              <a:cxn ang="0">
                <a:pos x="171" y="133"/>
              </a:cxn>
              <a:cxn ang="0">
                <a:pos x="171" y="125"/>
              </a:cxn>
              <a:cxn ang="0">
                <a:pos x="176" y="122"/>
              </a:cxn>
              <a:cxn ang="0">
                <a:pos x="183" y="121"/>
              </a:cxn>
            </a:cxnLst>
            <a:rect l="0" t="0" r="r" b="b"/>
            <a:pathLst>
              <a:path w="203" h="159">
                <a:moveTo>
                  <a:pt x="183" y="121"/>
                </a:moveTo>
                <a:lnTo>
                  <a:pt x="186" y="119"/>
                </a:lnTo>
                <a:lnTo>
                  <a:pt x="188" y="117"/>
                </a:lnTo>
                <a:lnTo>
                  <a:pt x="189" y="115"/>
                </a:lnTo>
                <a:lnTo>
                  <a:pt x="190" y="113"/>
                </a:lnTo>
                <a:lnTo>
                  <a:pt x="193" y="112"/>
                </a:lnTo>
                <a:lnTo>
                  <a:pt x="197" y="110"/>
                </a:lnTo>
                <a:lnTo>
                  <a:pt x="197" y="108"/>
                </a:lnTo>
                <a:lnTo>
                  <a:pt x="196" y="107"/>
                </a:lnTo>
                <a:lnTo>
                  <a:pt x="197" y="104"/>
                </a:lnTo>
                <a:lnTo>
                  <a:pt x="197" y="102"/>
                </a:lnTo>
                <a:lnTo>
                  <a:pt x="195" y="95"/>
                </a:lnTo>
                <a:lnTo>
                  <a:pt x="194" y="94"/>
                </a:lnTo>
                <a:lnTo>
                  <a:pt x="192" y="93"/>
                </a:lnTo>
                <a:lnTo>
                  <a:pt x="192" y="90"/>
                </a:lnTo>
                <a:lnTo>
                  <a:pt x="194" y="86"/>
                </a:lnTo>
                <a:lnTo>
                  <a:pt x="194" y="82"/>
                </a:lnTo>
                <a:lnTo>
                  <a:pt x="194" y="80"/>
                </a:lnTo>
                <a:lnTo>
                  <a:pt x="196" y="76"/>
                </a:lnTo>
                <a:lnTo>
                  <a:pt x="197" y="73"/>
                </a:lnTo>
                <a:lnTo>
                  <a:pt x="198" y="72"/>
                </a:lnTo>
                <a:lnTo>
                  <a:pt x="197" y="66"/>
                </a:lnTo>
                <a:lnTo>
                  <a:pt x="196" y="63"/>
                </a:lnTo>
                <a:lnTo>
                  <a:pt x="198" y="60"/>
                </a:lnTo>
                <a:lnTo>
                  <a:pt x="198" y="57"/>
                </a:lnTo>
                <a:lnTo>
                  <a:pt x="198" y="54"/>
                </a:lnTo>
                <a:lnTo>
                  <a:pt x="199" y="52"/>
                </a:lnTo>
                <a:lnTo>
                  <a:pt x="199" y="49"/>
                </a:lnTo>
                <a:lnTo>
                  <a:pt x="200" y="45"/>
                </a:lnTo>
                <a:lnTo>
                  <a:pt x="202" y="40"/>
                </a:lnTo>
                <a:lnTo>
                  <a:pt x="200" y="38"/>
                </a:lnTo>
                <a:lnTo>
                  <a:pt x="197" y="37"/>
                </a:lnTo>
                <a:lnTo>
                  <a:pt x="196" y="34"/>
                </a:lnTo>
                <a:lnTo>
                  <a:pt x="196" y="32"/>
                </a:lnTo>
                <a:lnTo>
                  <a:pt x="195" y="30"/>
                </a:lnTo>
                <a:lnTo>
                  <a:pt x="192" y="28"/>
                </a:lnTo>
                <a:lnTo>
                  <a:pt x="189" y="22"/>
                </a:lnTo>
                <a:lnTo>
                  <a:pt x="188" y="21"/>
                </a:lnTo>
                <a:lnTo>
                  <a:pt x="187" y="19"/>
                </a:lnTo>
                <a:lnTo>
                  <a:pt x="185" y="15"/>
                </a:lnTo>
                <a:lnTo>
                  <a:pt x="183" y="13"/>
                </a:lnTo>
                <a:lnTo>
                  <a:pt x="182" y="10"/>
                </a:lnTo>
                <a:lnTo>
                  <a:pt x="181" y="7"/>
                </a:lnTo>
                <a:lnTo>
                  <a:pt x="181" y="6"/>
                </a:lnTo>
                <a:lnTo>
                  <a:pt x="181" y="4"/>
                </a:lnTo>
                <a:lnTo>
                  <a:pt x="180" y="2"/>
                </a:lnTo>
                <a:lnTo>
                  <a:pt x="178" y="0"/>
                </a:lnTo>
                <a:lnTo>
                  <a:pt x="176" y="0"/>
                </a:lnTo>
                <a:lnTo>
                  <a:pt x="174" y="2"/>
                </a:lnTo>
                <a:lnTo>
                  <a:pt x="170" y="6"/>
                </a:lnTo>
                <a:lnTo>
                  <a:pt x="167" y="7"/>
                </a:lnTo>
                <a:lnTo>
                  <a:pt x="164" y="8"/>
                </a:lnTo>
                <a:lnTo>
                  <a:pt x="163" y="10"/>
                </a:lnTo>
                <a:lnTo>
                  <a:pt x="161" y="15"/>
                </a:lnTo>
                <a:lnTo>
                  <a:pt x="159" y="16"/>
                </a:lnTo>
                <a:lnTo>
                  <a:pt x="156" y="17"/>
                </a:lnTo>
                <a:lnTo>
                  <a:pt x="153" y="18"/>
                </a:lnTo>
                <a:lnTo>
                  <a:pt x="150" y="20"/>
                </a:lnTo>
                <a:lnTo>
                  <a:pt x="146" y="22"/>
                </a:lnTo>
                <a:lnTo>
                  <a:pt x="143" y="24"/>
                </a:lnTo>
                <a:lnTo>
                  <a:pt x="140" y="24"/>
                </a:lnTo>
                <a:lnTo>
                  <a:pt x="134" y="22"/>
                </a:lnTo>
                <a:lnTo>
                  <a:pt x="129" y="20"/>
                </a:lnTo>
                <a:lnTo>
                  <a:pt x="122" y="18"/>
                </a:lnTo>
                <a:lnTo>
                  <a:pt x="117" y="18"/>
                </a:lnTo>
                <a:lnTo>
                  <a:pt x="110" y="15"/>
                </a:lnTo>
                <a:lnTo>
                  <a:pt x="106" y="15"/>
                </a:lnTo>
                <a:lnTo>
                  <a:pt x="103" y="14"/>
                </a:lnTo>
                <a:lnTo>
                  <a:pt x="100" y="14"/>
                </a:lnTo>
                <a:lnTo>
                  <a:pt x="98" y="15"/>
                </a:lnTo>
                <a:lnTo>
                  <a:pt x="97" y="17"/>
                </a:lnTo>
                <a:lnTo>
                  <a:pt x="96" y="18"/>
                </a:lnTo>
                <a:lnTo>
                  <a:pt x="92" y="25"/>
                </a:lnTo>
                <a:lnTo>
                  <a:pt x="90" y="27"/>
                </a:lnTo>
                <a:lnTo>
                  <a:pt x="92" y="28"/>
                </a:lnTo>
                <a:lnTo>
                  <a:pt x="92" y="34"/>
                </a:lnTo>
                <a:lnTo>
                  <a:pt x="89" y="36"/>
                </a:lnTo>
                <a:lnTo>
                  <a:pt x="88" y="38"/>
                </a:lnTo>
                <a:lnTo>
                  <a:pt x="86" y="40"/>
                </a:lnTo>
                <a:lnTo>
                  <a:pt x="84" y="41"/>
                </a:lnTo>
                <a:lnTo>
                  <a:pt x="84" y="42"/>
                </a:lnTo>
                <a:lnTo>
                  <a:pt x="72" y="47"/>
                </a:lnTo>
                <a:lnTo>
                  <a:pt x="70" y="48"/>
                </a:lnTo>
                <a:lnTo>
                  <a:pt x="67" y="49"/>
                </a:lnTo>
                <a:lnTo>
                  <a:pt x="62" y="49"/>
                </a:lnTo>
                <a:lnTo>
                  <a:pt x="59" y="50"/>
                </a:lnTo>
                <a:lnTo>
                  <a:pt x="58" y="52"/>
                </a:lnTo>
                <a:lnTo>
                  <a:pt x="55" y="54"/>
                </a:lnTo>
                <a:lnTo>
                  <a:pt x="52" y="54"/>
                </a:lnTo>
                <a:lnTo>
                  <a:pt x="50" y="55"/>
                </a:lnTo>
                <a:lnTo>
                  <a:pt x="47" y="55"/>
                </a:lnTo>
                <a:lnTo>
                  <a:pt x="44" y="56"/>
                </a:lnTo>
                <a:lnTo>
                  <a:pt x="41" y="56"/>
                </a:lnTo>
                <a:lnTo>
                  <a:pt x="38" y="55"/>
                </a:lnTo>
                <a:lnTo>
                  <a:pt x="36" y="57"/>
                </a:lnTo>
                <a:lnTo>
                  <a:pt x="34" y="59"/>
                </a:lnTo>
                <a:lnTo>
                  <a:pt x="32" y="60"/>
                </a:lnTo>
                <a:lnTo>
                  <a:pt x="32" y="64"/>
                </a:lnTo>
                <a:lnTo>
                  <a:pt x="28" y="64"/>
                </a:lnTo>
                <a:lnTo>
                  <a:pt x="27" y="63"/>
                </a:lnTo>
                <a:lnTo>
                  <a:pt x="24" y="61"/>
                </a:lnTo>
                <a:lnTo>
                  <a:pt x="20" y="61"/>
                </a:lnTo>
                <a:lnTo>
                  <a:pt x="18" y="62"/>
                </a:lnTo>
                <a:lnTo>
                  <a:pt x="16" y="64"/>
                </a:lnTo>
                <a:lnTo>
                  <a:pt x="15" y="67"/>
                </a:lnTo>
                <a:lnTo>
                  <a:pt x="15" y="70"/>
                </a:lnTo>
                <a:lnTo>
                  <a:pt x="13" y="72"/>
                </a:lnTo>
                <a:lnTo>
                  <a:pt x="10" y="73"/>
                </a:lnTo>
                <a:lnTo>
                  <a:pt x="5" y="73"/>
                </a:lnTo>
                <a:lnTo>
                  <a:pt x="1" y="73"/>
                </a:lnTo>
                <a:lnTo>
                  <a:pt x="0" y="76"/>
                </a:lnTo>
                <a:lnTo>
                  <a:pt x="0" y="77"/>
                </a:lnTo>
                <a:lnTo>
                  <a:pt x="6" y="77"/>
                </a:lnTo>
                <a:lnTo>
                  <a:pt x="7" y="80"/>
                </a:lnTo>
                <a:lnTo>
                  <a:pt x="9" y="80"/>
                </a:lnTo>
                <a:lnTo>
                  <a:pt x="12" y="80"/>
                </a:lnTo>
                <a:lnTo>
                  <a:pt x="15" y="80"/>
                </a:lnTo>
                <a:lnTo>
                  <a:pt x="17" y="81"/>
                </a:lnTo>
                <a:lnTo>
                  <a:pt x="20" y="82"/>
                </a:lnTo>
                <a:lnTo>
                  <a:pt x="23" y="82"/>
                </a:lnTo>
                <a:lnTo>
                  <a:pt x="24" y="83"/>
                </a:lnTo>
                <a:lnTo>
                  <a:pt x="27" y="82"/>
                </a:lnTo>
                <a:lnTo>
                  <a:pt x="28" y="82"/>
                </a:lnTo>
                <a:lnTo>
                  <a:pt x="31" y="85"/>
                </a:lnTo>
                <a:lnTo>
                  <a:pt x="34" y="86"/>
                </a:lnTo>
                <a:lnTo>
                  <a:pt x="34" y="88"/>
                </a:lnTo>
                <a:lnTo>
                  <a:pt x="37" y="88"/>
                </a:lnTo>
                <a:lnTo>
                  <a:pt x="40" y="88"/>
                </a:lnTo>
                <a:lnTo>
                  <a:pt x="42" y="88"/>
                </a:lnTo>
                <a:lnTo>
                  <a:pt x="44" y="85"/>
                </a:lnTo>
                <a:lnTo>
                  <a:pt x="47" y="84"/>
                </a:lnTo>
                <a:lnTo>
                  <a:pt x="50" y="85"/>
                </a:lnTo>
                <a:lnTo>
                  <a:pt x="52" y="88"/>
                </a:lnTo>
                <a:lnTo>
                  <a:pt x="54" y="87"/>
                </a:lnTo>
                <a:lnTo>
                  <a:pt x="57" y="88"/>
                </a:lnTo>
                <a:lnTo>
                  <a:pt x="58" y="85"/>
                </a:lnTo>
                <a:lnTo>
                  <a:pt x="59" y="88"/>
                </a:lnTo>
                <a:lnTo>
                  <a:pt x="61" y="90"/>
                </a:lnTo>
                <a:lnTo>
                  <a:pt x="58" y="93"/>
                </a:lnTo>
                <a:lnTo>
                  <a:pt x="56" y="94"/>
                </a:lnTo>
                <a:lnTo>
                  <a:pt x="54" y="95"/>
                </a:lnTo>
                <a:lnTo>
                  <a:pt x="54" y="101"/>
                </a:lnTo>
                <a:lnTo>
                  <a:pt x="56" y="102"/>
                </a:lnTo>
                <a:lnTo>
                  <a:pt x="61" y="102"/>
                </a:lnTo>
                <a:lnTo>
                  <a:pt x="62" y="104"/>
                </a:lnTo>
                <a:lnTo>
                  <a:pt x="65" y="105"/>
                </a:lnTo>
                <a:lnTo>
                  <a:pt x="69" y="105"/>
                </a:lnTo>
                <a:lnTo>
                  <a:pt x="72" y="107"/>
                </a:lnTo>
                <a:lnTo>
                  <a:pt x="75" y="108"/>
                </a:lnTo>
                <a:lnTo>
                  <a:pt x="77" y="109"/>
                </a:lnTo>
                <a:lnTo>
                  <a:pt x="80" y="109"/>
                </a:lnTo>
                <a:lnTo>
                  <a:pt x="89" y="112"/>
                </a:lnTo>
                <a:lnTo>
                  <a:pt x="90" y="113"/>
                </a:lnTo>
                <a:lnTo>
                  <a:pt x="93" y="114"/>
                </a:lnTo>
                <a:lnTo>
                  <a:pt x="100" y="118"/>
                </a:lnTo>
                <a:lnTo>
                  <a:pt x="102" y="120"/>
                </a:lnTo>
                <a:lnTo>
                  <a:pt x="108" y="122"/>
                </a:lnTo>
                <a:lnTo>
                  <a:pt x="109" y="124"/>
                </a:lnTo>
                <a:lnTo>
                  <a:pt x="117" y="127"/>
                </a:lnTo>
                <a:lnTo>
                  <a:pt x="121" y="132"/>
                </a:lnTo>
                <a:lnTo>
                  <a:pt x="126" y="135"/>
                </a:lnTo>
                <a:lnTo>
                  <a:pt x="132" y="140"/>
                </a:lnTo>
                <a:lnTo>
                  <a:pt x="136" y="142"/>
                </a:lnTo>
                <a:lnTo>
                  <a:pt x="137" y="144"/>
                </a:lnTo>
                <a:lnTo>
                  <a:pt x="139" y="147"/>
                </a:lnTo>
                <a:lnTo>
                  <a:pt x="140" y="148"/>
                </a:lnTo>
                <a:lnTo>
                  <a:pt x="148" y="152"/>
                </a:lnTo>
                <a:lnTo>
                  <a:pt x="148" y="154"/>
                </a:lnTo>
                <a:lnTo>
                  <a:pt x="150" y="158"/>
                </a:lnTo>
                <a:lnTo>
                  <a:pt x="151" y="156"/>
                </a:lnTo>
                <a:lnTo>
                  <a:pt x="154" y="154"/>
                </a:lnTo>
                <a:lnTo>
                  <a:pt x="156" y="152"/>
                </a:lnTo>
                <a:lnTo>
                  <a:pt x="157" y="149"/>
                </a:lnTo>
                <a:lnTo>
                  <a:pt x="159" y="146"/>
                </a:lnTo>
                <a:lnTo>
                  <a:pt x="161" y="144"/>
                </a:lnTo>
                <a:lnTo>
                  <a:pt x="163" y="142"/>
                </a:lnTo>
                <a:lnTo>
                  <a:pt x="165" y="142"/>
                </a:lnTo>
                <a:lnTo>
                  <a:pt x="172" y="138"/>
                </a:lnTo>
                <a:lnTo>
                  <a:pt x="172" y="136"/>
                </a:lnTo>
                <a:lnTo>
                  <a:pt x="171" y="133"/>
                </a:lnTo>
                <a:lnTo>
                  <a:pt x="172" y="130"/>
                </a:lnTo>
                <a:lnTo>
                  <a:pt x="170" y="127"/>
                </a:lnTo>
                <a:lnTo>
                  <a:pt x="171" y="125"/>
                </a:lnTo>
                <a:lnTo>
                  <a:pt x="172" y="124"/>
                </a:lnTo>
                <a:lnTo>
                  <a:pt x="174" y="122"/>
                </a:lnTo>
                <a:lnTo>
                  <a:pt x="176" y="122"/>
                </a:lnTo>
                <a:lnTo>
                  <a:pt x="177" y="124"/>
                </a:lnTo>
                <a:lnTo>
                  <a:pt x="181" y="124"/>
                </a:lnTo>
                <a:lnTo>
                  <a:pt x="183" y="121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21" name="Freeform 247"/>
          <p:cNvSpPr>
            <a:spLocks/>
          </p:cNvSpPr>
          <p:nvPr/>
        </p:nvSpPr>
        <p:spPr bwMode="auto">
          <a:xfrm>
            <a:off x="5037138" y="4306813"/>
            <a:ext cx="814387" cy="498475"/>
          </a:xfrm>
          <a:custGeom>
            <a:avLst/>
            <a:gdLst/>
            <a:ahLst/>
            <a:cxnLst>
              <a:cxn ang="0">
                <a:pos x="629" y="437"/>
              </a:cxn>
              <a:cxn ang="0">
                <a:pos x="614" y="422"/>
              </a:cxn>
              <a:cxn ang="0">
                <a:pos x="582" y="423"/>
              </a:cxn>
              <a:cxn ang="0">
                <a:pos x="549" y="414"/>
              </a:cxn>
              <a:cxn ang="0">
                <a:pos x="534" y="399"/>
              </a:cxn>
              <a:cxn ang="0">
                <a:pos x="514" y="397"/>
              </a:cxn>
              <a:cxn ang="0">
                <a:pos x="533" y="408"/>
              </a:cxn>
              <a:cxn ang="0">
                <a:pos x="513" y="405"/>
              </a:cxn>
              <a:cxn ang="0">
                <a:pos x="486" y="394"/>
              </a:cxn>
              <a:cxn ang="0">
                <a:pos x="458" y="403"/>
              </a:cxn>
              <a:cxn ang="0">
                <a:pos x="418" y="378"/>
              </a:cxn>
              <a:cxn ang="0">
                <a:pos x="408" y="372"/>
              </a:cxn>
              <a:cxn ang="0">
                <a:pos x="388" y="360"/>
              </a:cxn>
              <a:cxn ang="0">
                <a:pos x="331" y="347"/>
              </a:cxn>
              <a:cxn ang="0">
                <a:pos x="313" y="336"/>
              </a:cxn>
              <a:cxn ang="0">
                <a:pos x="293" y="332"/>
              </a:cxn>
              <a:cxn ang="0">
                <a:pos x="309" y="338"/>
              </a:cxn>
              <a:cxn ang="0">
                <a:pos x="297" y="339"/>
              </a:cxn>
              <a:cxn ang="0">
                <a:pos x="238" y="318"/>
              </a:cxn>
              <a:cxn ang="0">
                <a:pos x="223" y="307"/>
              </a:cxn>
              <a:cxn ang="0">
                <a:pos x="199" y="300"/>
              </a:cxn>
              <a:cxn ang="0">
                <a:pos x="157" y="258"/>
              </a:cxn>
              <a:cxn ang="0">
                <a:pos x="120" y="230"/>
              </a:cxn>
              <a:cxn ang="0">
                <a:pos x="95" y="224"/>
              </a:cxn>
              <a:cxn ang="0">
                <a:pos x="59" y="180"/>
              </a:cxn>
              <a:cxn ang="0">
                <a:pos x="9" y="169"/>
              </a:cxn>
              <a:cxn ang="0">
                <a:pos x="14" y="118"/>
              </a:cxn>
              <a:cxn ang="0">
                <a:pos x="30" y="76"/>
              </a:cxn>
              <a:cxn ang="0">
                <a:pos x="84" y="42"/>
              </a:cxn>
              <a:cxn ang="0">
                <a:pos x="128" y="57"/>
              </a:cxn>
              <a:cxn ang="0">
                <a:pos x="199" y="65"/>
              </a:cxn>
              <a:cxn ang="0">
                <a:pos x="221" y="72"/>
              </a:cxn>
              <a:cxn ang="0">
                <a:pos x="249" y="75"/>
              </a:cxn>
              <a:cxn ang="0">
                <a:pos x="262" y="83"/>
              </a:cxn>
              <a:cxn ang="0">
                <a:pos x="280" y="96"/>
              </a:cxn>
              <a:cxn ang="0">
                <a:pos x="278" y="76"/>
              </a:cxn>
              <a:cxn ang="0">
                <a:pos x="257" y="58"/>
              </a:cxn>
              <a:cxn ang="0">
                <a:pos x="254" y="33"/>
              </a:cxn>
              <a:cxn ang="0">
                <a:pos x="246" y="8"/>
              </a:cxn>
              <a:cxn ang="0">
                <a:pos x="265" y="8"/>
              </a:cxn>
              <a:cxn ang="0">
                <a:pos x="285" y="2"/>
              </a:cxn>
              <a:cxn ang="0">
                <a:pos x="325" y="26"/>
              </a:cxn>
              <a:cxn ang="0">
                <a:pos x="349" y="74"/>
              </a:cxn>
              <a:cxn ang="0">
                <a:pos x="382" y="42"/>
              </a:cxn>
              <a:cxn ang="0">
                <a:pos x="431" y="38"/>
              </a:cxn>
              <a:cxn ang="0">
                <a:pos x="487" y="16"/>
              </a:cxn>
              <a:cxn ang="0">
                <a:pos x="502" y="31"/>
              </a:cxn>
              <a:cxn ang="0">
                <a:pos x="512" y="57"/>
              </a:cxn>
              <a:cxn ang="0">
                <a:pos x="537" y="50"/>
              </a:cxn>
              <a:cxn ang="0">
                <a:pos x="553" y="61"/>
              </a:cxn>
              <a:cxn ang="0">
                <a:pos x="582" y="96"/>
              </a:cxn>
              <a:cxn ang="0">
                <a:pos x="603" y="116"/>
              </a:cxn>
              <a:cxn ang="0">
                <a:pos x="669" y="145"/>
              </a:cxn>
              <a:cxn ang="0">
                <a:pos x="695" y="209"/>
              </a:cxn>
              <a:cxn ang="0">
                <a:pos x="706" y="271"/>
              </a:cxn>
              <a:cxn ang="0">
                <a:pos x="739" y="312"/>
              </a:cxn>
              <a:cxn ang="0">
                <a:pos x="763" y="358"/>
              </a:cxn>
              <a:cxn ang="0">
                <a:pos x="754" y="393"/>
              </a:cxn>
              <a:cxn ang="0">
                <a:pos x="706" y="426"/>
              </a:cxn>
              <a:cxn ang="0">
                <a:pos x="678" y="471"/>
              </a:cxn>
            </a:cxnLst>
            <a:rect l="0" t="0" r="r" b="b"/>
            <a:pathLst>
              <a:path w="770" h="472">
                <a:moveTo>
                  <a:pt x="678" y="471"/>
                </a:moveTo>
                <a:lnTo>
                  <a:pt x="665" y="468"/>
                </a:lnTo>
                <a:lnTo>
                  <a:pt x="662" y="466"/>
                </a:lnTo>
                <a:lnTo>
                  <a:pt x="658" y="457"/>
                </a:lnTo>
                <a:lnTo>
                  <a:pt x="655" y="454"/>
                </a:lnTo>
                <a:lnTo>
                  <a:pt x="641" y="445"/>
                </a:lnTo>
                <a:lnTo>
                  <a:pt x="636" y="440"/>
                </a:lnTo>
                <a:lnTo>
                  <a:pt x="629" y="437"/>
                </a:lnTo>
                <a:lnTo>
                  <a:pt x="627" y="433"/>
                </a:lnTo>
                <a:lnTo>
                  <a:pt x="623" y="432"/>
                </a:lnTo>
                <a:lnTo>
                  <a:pt x="623" y="428"/>
                </a:lnTo>
                <a:lnTo>
                  <a:pt x="625" y="423"/>
                </a:lnTo>
                <a:lnTo>
                  <a:pt x="622" y="426"/>
                </a:lnTo>
                <a:lnTo>
                  <a:pt x="620" y="428"/>
                </a:lnTo>
                <a:lnTo>
                  <a:pt x="615" y="425"/>
                </a:lnTo>
                <a:lnTo>
                  <a:pt x="614" y="422"/>
                </a:lnTo>
                <a:lnTo>
                  <a:pt x="606" y="422"/>
                </a:lnTo>
                <a:lnTo>
                  <a:pt x="605" y="422"/>
                </a:lnTo>
                <a:lnTo>
                  <a:pt x="604" y="424"/>
                </a:lnTo>
                <a:lnTo>
                  <a:pt x="603" y="426"/>
                </a:lnTo>
                <a:lnTo>
                  <a:pt x="602" y="428"/>
                </a:lnTo>
                <a:lnTo>
                  <a:pt x="602" y="430"/>
                </a:lnTo>
                <a:lnTo>
                  <a:pt x="592" y="425"/>
                </a:lnTo>
                <a:lnTo>
                  <a:pt x="582" y="423"/>
                </a:lnTo>
                <a:lnTo>
                  <a:pt x="580" y="422"/>
                </a:lnTo>
                <a:lnTo>
                  <a:pt x="572" y="422"/>
                </a:lnTo>
                <a:lnTo>
                  <a:pt x="560" y="418"/>
                </a:lnTo>
                <a:lnTo>
                  <a:pt x="557" y="416"/>
                </a:lnTo>
                <a:lnTo>
                  <a:pt x="552" y="416"/>
                </a:lnTo>
                <a:lnTo>
                  <a:pt x="555" y="412"/>
                </a:lnTo>
                <a:lnTo>
                  <a:pt x="553" y="411"/>
                </a:lnTo>
                <a:lnTo>
                  <a:pt x="549" y="414"/>
                </a:lnTo>
                <a:lnTo>
                  <a:pt x="545" y="414"/>
                </a:lnTo>
                <a:lnTo>
                  <a:pt x="540" y="413"/>
                </a:lnTo>
                <a:lnTo>
                  <a:pt x="541" y="412"/>
                </a:lnTo>
                <a:lnTo>
                  <a:pt x="541" y="408"/>
                </a:lnTo>
                <a:lnTo>
                  <a:pt x="539" y="405"/>
                </a:lnTo>
                <a:lnTo>
                  <a:pt x="537" y="404"/>
                </a:lnTo>
                <a:lnTo>
                  <a:pt x="536" y="402"/>
                </a:lnTo>
                <a:lnTo>
                  <a:pt x="534" y="399"/>
                </a:lnTo>
                <a:lnTo>
                  <a:pt x="527" y="397"/>
                </a:lnTo>
                <a:lnTo>
                  <a:pt x="524" y="398"/>
                </a:lnTo>
                <a:lnTo>
                  <a:pt x="523" y="399"/>
                </a:lnTo>
                <a:lnTo>
                  <a:pt x="520" y="398"/>
                </a:lnTo>
                <a:lnTo>
                  <a:pt x="517" y="397"/>
                </a:lnTo>
                <a:lnTo>
                  <a:pt x="510" y="396"/>
                </a:lnTo>
                <a:lnTo>
                  <a:pt x="511" y="397"/>
                </a:lnTo>
                <a:lnTo>
                  <a:pt x="514" y="397"/>
                </a:lnTo>
                <a:lnTo>
                  <a:pt x="517" y="398"/>
                </a:lnTo>
                <a:lnTo>
                  <a:pt x="520" y="400"/>
                </a:lnTo>
                <a:lnTo>
                  <a:pt x="518" y="404"/>
                </a:lnTo>
                <a:lnTo>
                  <a:pt x="523" y="403"/>
                </a:lnTo>
                <a:lnTo>
                  <a:pt x="525" y="405"/>
                </a:lnTo>
                <a:lnTo>
                  <a:pt x="528" y="406"/>
                </a:lnTo>
                <a:lnTo>
                  <a:pt x="529" y="406"/>
                </a:lnTo>
                <a:lnTo>
                  <a:pt x="533" y="408"/>
                </a:lnTo>
                <a:lnTo>
                  <a:pt x="535" y="406"/>
                </a:lnTo>
                <a:lnTo>
                  <a:pt x="538" y="409"/>
                </a:lnTo>
                <a:lnTo>
                  <a:pt x="538" y="412"/>
                </a:lnTo>
                <a:lnTo>
                  <a:pt x="536" y="413"/>
                </a:lnTo>
                <a:lnTo>
                  <a:pt x="532" y="412"/>
                </a:lnTo>
                <a:lnTo>
                  <a:pt x="519" y="408"/>
                </a:lnTo>
                <a:lnTo>
                  <a:pt x="515" y="406"/>
                </a:lnTo>
                <a:lnTo>
                  <a:pt x="513" y="405"/>
                </a:lnTo>
                <a:lnTo>
                  <a:pt x="510" y="406"/>
                </a:lnTo>
                <a:lnTo>
                  <a:pt x="507" y="405"/>
                </a:lnTo>
                <a:lnTo>
                  <a:pt x="503" y="405"/>
                </a:lnTo>
                <a:lnTo>
                  <a:pt x="495" y="404"/>
                </a:lnTo>
                <a:lnTo>
                  <a:pt x="491" y="402"/>
                </a:lnTo>
                <a:lnTo>
                  <a:pt x="490" y="399"/>
                </a:lnTo>
                <a:lnTo>
                  <a:pt x="489" y="397"/>
                </a:lnTo>
                <a:lnTo>
                  <a:pt x="486" y="394"/>
                </a:lnTo>
                <a:lnTo>
                  <a:pt x="487" y="398"/>
                </a:lnTo>
                <a:lnTo>
                  <a:pt x="487" y="400"/>
                </a:lnTo>
                <a:lnTo>
                  <a:pt x="485" y="404"/>
                </a:lnTo>
                <a:lnTo>
                  <a:pt x="481" y="404"/>
                </a:lnTo>
                <a:lnTo>
                  <a:pt x="477" y="402"/>
                </a:lnTo>
                <a:lnTo>
                  <a:pt x="473" y="403"/>
                </a:lnTo>
                <a:lnTo>
                  <a:pt x="467" y="403"/>
                </a:lnTo>
                <a:lnTo>
                  <a:pt x="458" y="403"/>
                </a:lnTo>
                <a:lnTo>
                  <a:pt x="448" y="400"/>
                </a:lnTo>
                <a:lnTo>
                  <a:pt x="443" y="397"/>
                </a:lnTo>
                <a:lnTo>
                  <a:pt x="433" y="386"/>
                </a:lnTo>
                <a:lnTo>
                  <a:pt x="426" y="382"/>
                </a:lnTo>
                <a:lnTo>
                  <a:pt x="424" y="383"/>
                </a:lnTo>
                <a:lnTo>
                  <a:pt x="422" y="380"/>
                </a:lnTo>
                <a:lnTo>
                  <a:pt x="421" y="377"/>
                </a:lnTo>
                <a:lnTo>
                  <a:pt x="418" y="378"/>
                </a:lnTo>
                <a:lnTo>
                  <a:pt x="417" y="379"/>
                </a:lnTo>
                <a:lnTo>
                  <a:pt x="414" y="377"/>
                </a:lnTo>
                <a:lnTo>
                  <a:pt x="416" y="374"/>
                </a:lnTo>
                <a:lnTo>
                  <a:pt x="416" y="370"/>
                </a:lnTo>
                <a:lnTo>
                  <a:pt x="414" y="368"/>
                </a:lnTo>
                <a:lnTo>
                  <a:pt x="411" y="368"/>
                </a:lnTo>
                <a:lnTo>
                  <a:pt x="407" y="370"/>
                </a:lnTo>
                <a:lnTo>
                  <a:pt x="408" y="372"/>
                </a:lnTo>
                <a:lnTo>
                  <a:pt x="407" y="374"/>
                </a:lnTo>
                <a:lnTo>
                  <a:pt x="405" y="374"/>
                </a:lnTo>
                <a:lnTo>
                  <a:pt x="404" y="370"/>
                </a:lnTo>
                <a:lnTo>
                  <a:pt x="402" y="368"/>
                </a:lnTo>
                <a:lnTo>
                  <a:pt x="401" y="366"/>
                </a:lnTo>
                <a:lnTo>
                  <a:pt x="398" y="365"/>
                </a:lnTo>
                <a:lnTo>
                  <a:pt x="393" y="363"/>
                </a:lnTo>
                <a:lnTo>
                  <a:pt x="388" y="360"/>
                </a:lnTo>
                <a:lnTo>
                  <a:pt x="384" y="360"/>
                </a:lnTo>
                <a:lnTo>
                  <a:pt x="371" y="358"/>
                </a:lnTo>
                <a:lnTo>
                  <a:pt x="353" y="352"/>
                </a:lnTo>
                <a:lnTo>
                  <a:pt x="349" y="352"/>
                </a:lnTo>
                <a:lnTo>
                  <a:pt x="344" y="351"/>
                </a:lnTo>
                <a:lnTo>
                  <a:pt x="340" y="351"/>
                </a:lnTo>
                <a:lnTo>
                  <a:pt x="337" y="349"/>
                </a:lnTo>
                <a:lnTo>
                  <a:pt x="331" y="347"/>
                </a:lnTo>
                <a:lnTo>
                  <a:pt x="330" y="343"/>
                </a:lnTo>
                <a:lnTo>
                  <a:pt x="327" y="340"/>
                </a:lnTo>
                <a:lnTo>
                  <a:pt x="325" y="340"/>
                </a:lnTo>
                <a:lnTo>
                  <a:pt x="321" y="340"/>
                </a:lnTo>
                <a:lnTo>
                  <a:pt x="321" y="339"/>
                </a:lnTo>
                <a:lnTo>
                  <a:pt x="319" y="338"/>
                </a:lnTo>
                <a:lnTo>
                  <a:pt x="315" y="338"/>
                </a:lnTo>
                <a:lnTo>
                  <a:pt x="313" y="336"/>
                </a:lnTo>
                <a:lnTo>
                  <a:pt x="311" y="337"/>
                </a:lnTo>
                <a:lnTo>
                  <a:pt x="308" y="336"/>
                </a:lnTo>
                <a:lnTo>
                  <a:pt x="307" y="333"/>
                </a:lnTo>
                <a:lnTo>
                  <a:pt x="300" y="332"/>
                </a:lnTo>
                <a:lnTo>
                  <a:pt x="298" y="334"/>
                </a:lnTo>
                <a:lnTo>
                  <a:pt x="295" y="334"/>
                </a:lnTo>
                <a:lnTo>
                  <a:pt x="295" y="332"/>
                </a:lnTo>
                <a:lnTo>
                  <a:pt x="293" y="332"/>
                </a:lnTo>
                <a:lnTo>
                  <a:pt x="289" y="332"/>
                </a:lnTo>
                <a:lnTo>
                  <a:pt x="286" y="331"/>
                </a:lnTo>
                <a:lnTo>
                  <a:pt x="287" y="334"/>
                </a:lnTo>
                <a:lnTo>
                  <a:pt x="291" y="335"/>
                </a:lnTo>
                <a:lnTo>
                  <a:pt x="297" y="335"/>
                </a:lnTo>
                <a:lnTo>
                  <a:pt x="300" y="336"/>
                </a:lnTo>
                <a:lnTo>
                  <a:pt x="304" y="336"/>
                </a:lnTo>
                <a:lnTo>
                  <a:pt x="309" y="338"/>
                </a:lnTo>
                <a:lnTo>
                  <a:pt x="312" y="339"/>
                </a:lnTo>
                <a:lnTo>
                  <a:pt x="315" y="340"/>
                </a:lnTo>
                <a:lnTo>
                  <a:pt x="324" y="342"/>
                </a:lnTo>
                <a:lnTo>
                  <a:pt x="326" y="345"/>
                </a:lnTo>
                <a:lnTo>
                  <a:pt x="327" y="346"/>
                </a:lnTo>
                <a:lnTo>
                  <a:pt x="321" y="345"/>
                </a:lnTo>
                <a:lnTo>
                  <a:pt x="317" y="345"/>
                </a:lnTo>
                <a:lnTo>
                  <a:pt x="297" y="339"/>
                </a:lnTo>
                <a:lnTo>
                  <a:pt x="293" y="338"/>
                </a:lnTo>
                <a:lnTo>
                  <a:pt x="285" y="334"/>
                </a:lnTo>
                <a:lnTo>
                  <a:pt x="276" y="332"/>
                </a:lnTo>
                <a:lnTo>
                  <a:pt x="273" y="332"/>
                </a:lnTo>
                <a:lnTo>
                  <a:pt x="269" y="330"/>
                </a:lnTo>
                <a:lnTo>
                  <a:pt x="265" y="330"/>
                </a:lnTo>
                <a:lnTo>
                  <a:pt x="251" y="323"/>
                </a:lnTo>
                <a:lnTo>
                  <a:pt x="238" y="318"/>
                </a:lnTo>
                <a:lnTo>
                  <a:pt x="238" y="314"/>
                </a:lnTo>
                <a:lnTo>
                  <a:pt x="237" y="313"/>
                </a:lnTo>
                <a:lnTo>
                  <a:pt x="234" y="309"/>
                </a:lnTo>
                <a:lnTo>
                  <a:pt x="232" y="307"/>
                </a:lnTo>
                <a:lnTo>
                  <a:pt x="231" y="310"/>
                </a:lnTo>
                <a:lnTo>
                  <a:pt x="233" y="312"/>
                </a:lnTo>
                <a:lnTo>
                  <a:pt x="235" y="317"/>
                </a:lnTo>
                <a:lnTo>
                  <a:pt x="223" y="307"/>
                </a:lnTo>
                <a:lnTo>
                  <a:pt x="219" y="306"/>
                </a:lnTo>
                <a:lnTo>
                  <a:pt x="219" y="302"/>
                </a:lnTo>
                <a:lnTo>
                  <a:pt x="217" y="303"/>
                </a:lnTo>
                <a:lnTo>
                  <a:pt x="213" y="303"/>
                </a:lnTo>
                <a:lnTo>
                  <a:pt x="209" y="301"/>
                </a:lnTo>
                <a:lnTo>
                  <a:pt x="208" y="301"/>
                </a:lnTo>
                <a:lnTo>
                  <a:pt x="205" y="300"/>
                </a:lnTo>
                <a:lnTo>
                  <a:pt x="199" y="300"/>
                </a:lnTo>
                <a:lnTo>
                  <a:pt x="199" y="298"/>
                </a:lnTo>
                <a:lnTo>
                  <a:pt x="199" y="294"/>
                </a:lnTo>
                <a:lnTo>
                  <a:pt x="198" y="289"/>
                </a:lnTo>
                <a:lnTo>
                  <a:pt x="177" y="274"/>
                </a:lnTo>
                <a:lnTo>
                  <a:pt x="176" y="270"/>
                </a:lnTo>
                <a:lnTo>
                  <a:pt x="172" y="269"/>
                </a:lnTo>
                <a:lnTo>
                  <a:pt x="165" y="265"/>
                </a:lnTo>
                <a:lnTo>
                  <a:pt x="157" y="258"/>
                </a:lnTo>
                <a:lnTo>
                  <a:pt x="152" y="256"/>
                </a:lnTo>
                <a:lnTo>
                  <a:pt x="149" y="254"/>
                </a:lnTo>
                <a:lnTo>
                  <a:pt x="150" y="250"/>
                </a:lnTo>
                <a:lnTo>
                  <a:pt x="149" y="245"/>
                </a:lnTo>
                <a:lnTo>
                  <a:pt x="147" y="244"/>
                </a:lnTo>
                <a:lnTo>
                  <a:pt x="141" y="239"/>
                </a:lnTo>
                <a:lnTo>
                  <a:pt x="123" y="229"/>
                </a:lnTo>
                <a:lnTo>
                  <a:pt x="120" y="230"/>
                </a:lnTo>
                <a:lnTo>
                  <a:pt x="119" y="229"/>
                </a:lnTo>
                <a:lnTo>
                  <a:pt x="116" y="230"/>
                </a:lnTo>
                <a:lnTo>
                  <a:pt x="113" y="229"/>
                </a:lnTo>
                <a:lnTo>
                  <a:pt x="110" y="227"/>
                </a:lnTo>
                <a:lnTo>
                  <a:pt x="106" y="226"/>
                </a:lnTo>
                <a:lnTo>
                  <a:pt x="102" y="223"/>
                </a:lnTo>
                <a:lnTo>
                  <a:pt x="99" y="224"/>
                </a:lnTo>
                <a:lnTo>
                  <a:pt x="95" y="224"/>
                </a:lnTo>
                <a:lnTo>
                  <a:pt x="91" y="210"/>
                </a:lnTo>
                <a:lnTo>
                  <a:pt x="83" y="202"/>
                </a:lnTo>
                <a:lnTo>
                  <a:pt x="78" y="198"/>
                </a:lnTo>
                <a:lnTo>
                  <a:pt x="74" y="197"/>
                </a:lnTo>
                <a:lnTo>
                  <a:pt x="72" y="192"/>
                </a:lnTo>
                <a:lnTo>
                  <a:pt x="65" y="185"/>
                </a:lnTo>
                <a:lnTo>
                  <a:pt x="62" y="184"/>
                </a:lnTo>
                <a:lnTo>
                  <a:pt x="59" y="180"/>
                </a:lnTo>
                <a:lnTo>
                  <a:pt x="45" y="172"/>
                </a:lnTo>
                <a:lnTo>
                  <a:pt x="33" y="166"/>
                </a:lnTo>
                <a:lnTo>
                  <a:pt x="28" y="166"/>
                </a:lnTo>
                <a:lnTo>
                  <a:pt x="21" y="163"/>
                </a:lnTo>
                <a:lnTo>
                  <a:pt x="17" y="163"/>
                </a:lnTo>
                <a:lnTo>
                  <a:pt x="11" y="166"/>
                </a:lnTo>
                <a:lnTo>
                  <a:pt x="9" y="167"/>
                </a:lnTo>
                <a:lnTo>
                  <a:pt x="9" y="169"/>
                </a:lnTo>
                <a:lnTo>
                  <a:pt x="9" y="172"/>
                </a:lnTo>
                <a:lnTo>
                  <a:pt x="6" y="172"/>
                </a:lnTo>
                <a:lnTo>
                  <a:pt x="5" y="172"/>
                </a:lnTo>
                <a:lnTo>
                  <a:pt x="1" y="174"/>
                </a:lnTo>
                <a:lnTo>
                  <a:pt x="0" y="165"/>
                </a:lnTo>
                <a:lnTo>
                  <a:pt x="0" y="132"/>
                </a:lnTo>
                <a:lnTo>
                  <a:pt x="11" y="122"/>
                </a:lnTo>
                <a:lnTo>
                  <a:pt x="14" y="118"/>
                </a:lnTo>
                <a:lnTo>
                  <a:pt x="17" y="118"/>
                </a:lnTo>
                <a:lnTo>
                  <a:pt x="21" y="120"/>
                </a:lnTo>
                <a:lnTo>
                  <a:pt x="23" y="117"/>
                </a:lnTo>
                <a:lnTo>
                  <a:pt x="34" y="106"/>
                </a:lnTo>
                <a:lnTo>
                  <a:pt x="37" y="105"/>
                </a:lnTo>
                <a:lnTo>
                  <a:pt x="38" y="103"/>
                </a:lnTo>
                <a:lnTo>
                  <a:pt x="38" y="94"/>
                </a:lnTo>
                <a:lnTo>
                  <a:pt x="30" y="76"/>
                </a:lnTo>
                <a:lnTo>
                  <a:pt x="31" y="61"/>
                </a:lnTo>
                <a:lnTo>
                  <a:pt x="38" y="50"/>
                </a:lnTo>
                <a:lnTo>
                  <a:pt x="48" y="44"/>
                </a:lnTo>
                <a:lnTo>
                  <a:pt x="54" y="43"/>
                </a:lnTo>
                <a:lnTo>
                  <a:pt x="61" y="44"/>
                </a:lnTo>
                <a:lnTo>
                  <a:pt x="61" y="46"/>
                </a:lnTo>
                <a:lnTo>
                  <a:pt x="68" y="43"/>
                </a:lnTo>
                <a:lnTo>
                  <a:pt x="84" y="42"/>
                </a:lnTo>
                <a:lnTo>
                  <a:pt x="87" y="43"/>
                </a:lnTo>
                <a:lnTo>
                  <a:pt x="93" y="54"/>
                </a:lnTo>
                <a:lnTo>
                  <a:pt x="97" y="58"/>
                </a:lnTo>
                <a:lnTo>
                  <a:pt x="99" y="59"/>
                </a:lnTo>
                <a:lnTo>
                  <a:pt x="115" y="61"/>
                </a:lnTo>
                <a:lnTo>
                  <a:pt x="122" y="58"/>
                </a:lnTo>
                <a:lnTo>
                  <a:pt x="126" y="58"/>
                </a:lnTo>
                <a:lnTo>
                  <a:pt x="128" y="57"/>
                </a:lnTo>
                <a:lnTo>
                  <a:pt x="140" y="57"/>
                </a:lnTo>
                <a:lnTo>
                  <a:pt x="168" y="51"/>
                </a:lnTo>
                <a:lnTo>
                  <a:pt x="170" y="54"/>
                </a:lnTo>
                <a:lnTo>
                  <a:pt x="183" y="61"/>
                </a:lnTo>
                <a:lnTo>
                  <a:pt x="191" y="64"/>
                </a:lnTo>
                <a:lnTo>
                  <a:pt x="193" y="65"/>
                </a:lnTo>
                <a:lnTo>
                  <a:pt x="197" y="65"/>
                </a:lnTo>
                <a:lnTo>
                  <a:pt x="199" y="65"/>
                </a:lnTo>
                <a:lnTo>
                  <a:pt x="201" y="65"/>
                </a:lnTo>
                <a:lnTo>
                  <a:pt x="204" y="63"/>
                </a:lnTo>
                <a:lnTo>
                  <a:pt x="205" y="66"/>
                </a:lnTo>
                <a:lnTo>
                  <a:pt x="208" y="68"/>
                </a:lnTo>
                <a:lnTo>
                  <a:pt x="210" y="70"/>
                </a:lnTo>
                <a:lnTo>
                  <a:pt x="211" y="70"/>
                </a:lnTo>
                <a:lnTo>
                  <a:pt x="212" y="72"/>
                </a:lnTo>
                <a:lnTo>
                  <a:pt x="221" y="72"/>
                </a:lnTo>
                <a:lnTo>
                  <a:pt x="225" y="73"/>
                </a:lnTo>
                <a:lnTo>
                  <a:pt x="227" y="72"/>
                </a:lnTo>
                <a:lnTo>
                  <a:pt x="227" y="70"/>
                </a:lnTo>
                <a:lnTo>
                  <a:pt x="231" y="70"/>
                </a:lnTo>
                <a:lnTo>
                  <a:pt x="232" y="71"/>
                </a:lnTo>
                <a:lnTo>
                  <a:pt x="235" y="74"/>
                </a:lnTo>
                <a:lnTo>
                  <a:pt x="237" y="75"/>
                </a:lnTo>
                <a:lnTo>
                  <a:pt x="249" y="75"/>
                </a:lnTo>
                <a:lnTo>
                  <a:pt x="250" y="74"/>
                </a:lnTo>
                <a:lnTo>
                  <a:pt x="252" y="75"/>
                </a:lnTo>
                <a:lnTo>
                  <a:pt x="254" y="77"/>
                </a:lnTo>
                <a:lnTo>
                  <a:pt x="255" y="78"/>
                </a:lnTo>
                <a:lnTo>
                  <a:pt x="256" y="80"/>
                </a:lnTo>
                <a:lnTo>
                  <a:pt x="257" y="82"/>
                </a:lnTo>
                <a:lnTo>
                  <a:pt x="260" y="83"/>
                </a:lnTo>
                <a:lnTo>
                  <a:pt x="262" y="83"/>
                </a:lnTo>
                <a:lnTo>
                  <a:pt x="265" y="84"/>
                </a:lnTo>
                <a:lnTo>
                  <a:pt x="268" y="84"/>
                </a:lnTo>
                <a:lnTo>
                  <a:pt x="268" y="86"/>
                </a:lnTo>
                <a:lnTo>
                  <a:pt x="268" y="89"/>
                </a:lnTo>
                <a:lnTo>
                  <a:pt x="269" y="92"/>
                </a:lnTo>
                <a:lnTo>
                  <a:pt x="270" y="95"/>
                </a:lnTo>
                <a:lnTo>
                  <a:pt x="272" y="96"/>
                </a:lnTo>
                <a:lnTo>
                  <a:pt x="280" y="96"/>
                </a:lnTo>
                <a:lnTo>
                  <a:pt x="281" y="95"/>
                </a:lnTo>
                <a:lnTo>
                  <a:pt x="283" y="94"/>
                </a:lnTo>
                <a:lnTo>
                  <a:pt x="287" y="92"/>
                </a:lnTo>
                <a:lnTo>
                  <a:pt x="289" y="89"/>
                </a:lnTo>
                <a:lnTo>
                  <a:pt x="289" y="86"/>
                </a:lnTo>
                <a:lnTo>
                  <a:pt x="284" y="83"/>
                </a:lnTo>
                <a:lnTo>
                  <a:pt x="282" y="80"/>
                </a:lnTo>
                <a:lnTo>
                  <a:pt x="278" y="76"/>
                </a:lnTo>
                <a:lnTo>
                  <a:pt x="271" y="74"/>
                </a:lnTo>
                <a:lnTo>
                  <a:pt x="268" y="72"/>
                </a:lnTo>
                <a:lnTo>
                  <a:pt x="266" y="71"/>
                </a:lnTo>
                <a:lnTo>
                  <a:pt x="262" y="68"/>
                </a:lnTo>
                <a:lnTo>
                  <a:pt x="261" y="66"/>
                </a:lnTo>
                <a:lnTo>
                  <a:pt x="260" y="65"/>
                </a:lnTo>
                <a:lnTo>
                  <a:pt x="259" y="61"/>
                </a:lnTo>
                <a:lnTo>
                  <a:pt x="257" y="58"/>
                </a:lnTo>
                <a:lnTo>
                  <a:pt x="257" y="55"/>
                </a:lnTo>
                <a:lnTo>
                  <a:pt x="257" y="51"/>
                </a:lnTo>
                <a:lnTo>
                  <a:pt x="255" y="48"/>
                </a:lnTo>
                <a:lnTo>
                  <a:pt x="255" y="44"/>
                </a:lnTo>
                <a:lnTo>
                  <a:pt x="255" y="43"/>
                </a:lnTo>
                <a:lnTo>
                  <a:pt x="256" y="38"/>
                </a:lnTo>
                <a:lnTo>
                  <a:pt x="255" y="36"/>
                </a:lnTo>
                <a:lnTo>
                  <a:pt x="254" y="33"/>
                </a:lnTo>
                <a:lnTo>
                  <a:pt x="252" y="30"/>
                </a:lnTo>
                <a:lnTo>
                  <a:pt x="253" y="27"/>
                </a:lnTo>
                <a:lnTo>
                  <a:pt x="255" y="24"/>
                </a:lnTo>
                <a:lnTo>
                  <a:pt x="253" y="24"/>
                </a:lnTo>
                <a:lnTo>
                  <a:pt x="251" y="20"/>
                </a:lnTo>
                <a:lnTo>
                  <a:pt x="249" y="18"/>
                </a:lnTo>
                <a:lnTo>
                  <a:pt x="246" y="13"/>
                </a:lnTo>
                <a:lnTo>
                  <a:pt x="246" y="8"/>
                </a:lnTo>
                <a:lnTo>
                  <a:pt x="247" y="4"/>
                </a:lnTo>
                <a:lnTo>
                  <a:pt x="253" y="1"/>
                </a:lnTo>
                <a:lnTo>
                  <a:pt x="257" y="0"/>
                </a:lnTo>
                <a:lnTo>
                  <a:pt x="259" y="0"/>
                </a:lnTo>
                <a:lnTo>
                  <a:pt x="262" y="0"/>
                </a:lnTo>
                <a:lnTo>
                  <a:pt x="264" y="2"/>
                </a:lnTo>
                <a:lnTo>
                  <a:pt x="265" y="6"/>
                </a:lnTo>
                <a:lnTo>
                  <a:pt x="265" y="8"/>
                </a:lnTo>
                <a:lnTo>
                  <a:pt x="268" y="10"/>
                </a:lnTo>
                <a:lnTo>
                  <a:pt x="271" y="8"/>
                </a:lnTo>
                <a:lnTo>
                  <a:pt x="273" y="7"/>
                </a:lnTo>
                <a:lnTo>
                  <a:pt x="276" y="2"/>
                </a:lnTo>
                <a:lnTo>
                  <a:pt x="278" y="0"/>
                </a:lnTo>
                <a:lnTo>
                  <a:pt x="279" y="1"/>
                </a:lnTo>
                <a:lnTo>
                  <a:pt x="280" y="2"/>
                </a:lnTo>
                <a:lnTo>
                  <a:pt x="285" y="2"/>
                </a:lnTo>
                <a:lnTo>
                  <a:pt x="286" y="2"/>
                </a:lnTo>
                <a:lnTo>
                  <a:pt x="293" y="2"/>
                </a:lnTo>
                <a:lnTo>
                  <a:pt x="297" y="4"/>
                </a:lnTo>
                <a:lnTo>
                  <a:pt x="306" y="4"/>
                </a:lnTo>
                <a:lnTo>
                  <a:pt x="317" y="7"/>
                </a:lnTo>
                <a:lnTo>
                  <a:pt x="318" y="9"/>
                </a:lnTo>
                <a:lnTo>
                  <a:pt x="321" y="20"/>
                </a:lnTo>
                <a:lnTo>
                  <a:pt x="325" y="26"/>
                </a:lnTo>
                <a:lnTo>
                  <a:pt x="334" y="41"/>
                </a:lnTo>
                <a:lnTo>
                  <a:pt x="337" y="61"/>
                </a:lnTo>
                <a:lnTo>
                  <a:pt x="338" y="66"/>
                </a:lnTo>
                <a:lnTo>
                  <a:pt x="338" y="70"/>
                </a:lnTo>
                <a:lnTo>
                  <a:pt x="339" y="72"/>
                </a:lnTo>
                <a:lnTo>
                  <a:pt x="343" y="72"/>
                </a:lnTo>
                <a:lnTo>
                  <a:pt x="346" y="74"/>
                </a:lnTo>
                <a:lnTo>
                  <a:pt x="349" y="74"/>
                </a:lnTo>
                <a:lnTo>
                  <a:pt x="352" y="75"/>
                </a:lnTo>
                <a:lnTo>
                  <a:pt x="362" y="72"/>
                </a:lnTo>
                <a:lnTo>
                  <a:pt x="365" y="71"/>
                </a:lnTo>
                <a:lnTo>
                  <a:pt x="367" y="66"/>
                </a:lnTo>
                <a:lnTo>
                  <a:pt x="371" y="60"/>
                </a:lnTo>
                <a:lnTo>
                  <a:pt x="373" y="54"/>
                </a:lnTo>
                <a:lnTo>
                  <a:pt x="375" y="49"/>
                </a:lnTo>
                <a:lnTo>
                  <a:pt x="382" y="42"/>
                </a:lnTo>
                <a:lnTo>
                  <a:pt x="404" y="43"/>
                </a:lnTo>
                <a:lnTo>
                  <a:pt x="416" y="42"/>
                </a:lnTo>
                <a:lnTo>
                  <a:pt x="419" y="43"/>
                </a:lnTo>
                <a:lnTo>
                  <a:pt x="419" y="43"/>
                </a:lnTo>
                <a:lnTo>
                  <a:pt x="422" y="43"/>
                </a:lnTo>
                <a:lnTo>
                  <a:pt x="425" y="42"/>
                </a:lnTo>
                <a:lnTo>
                  <a:pt x="428" y="41"/>
                </a:lnTo>
                <a:lnTo>
                  <a:pt x="431" y="38"/>
                </a:lnTo>
                <a:lnTo>
                  <a:pt x="435" y="29"/>
                </a:lnTo>
                <a:lnTo>
                  <a:pt x="442" y="15"/>
                </a:lnTo>
                <a:lnTo>
                  <a:pt x="449" y="11"/>
                </a:lnTo>
                <a:lnTo>
                  <a:pt x="460" y="13"/>
                </a:lnTo>
                <a:lnTo>
                  <a:pt x="468" y="13"/>
                </a:lnTo>
                <a:lnTo>
                  <a:pt x="471" y="14"/>
                </a:lnTo>
                <a:lnTo>
                  <a:pt x="483" y="15"/>
                </a:lnTo>
                <a:lnTo>
                  <a:pt x="487" y="16"/>
                </a:lnTo>
                <a:lnTo>
                  <a:pt x="487" y="18"/>
                </a:lnTo>
                <a:lnTo>
                  <a:pt x="488" y="20"/>
                </a:lnTo>
                <a:lnTo>
                  <a:pt x="491" y="27"/>
                </a:lnTo>
                <a:lnTo>
                  <a:pt x="491" y="30"/>
                </a:lnTo>
                <a:lnTo>
                  <a:pt x="494" y="30"/>
                </a:lnTo>
                <a:lnTo>
                  <a:pt x="497" y="30"/>
                </a:lnTo>
                <a:lnTo>
                  <a:pt x="499" y="30"/>
                </a:lnTo>
                <a:lnTo>
                  <a:pt x="502" y="31"/>
                </a:lnTo>
                <a:lnTo>
                  <a:pt x="503" y="34"/>
                </a:lnTo>
                <a:lnTo>
                  <a:pt x="503" y="38"/>
                </a:lnTo>
                <a:lnTo>
                  <a:pt x="505" y="40"/>
                </a:lnTo>
                <a:lnTo>
                  <a:pt x="505" y="44"/>
                </a:lnTo>
                <a:lnTo>
                  <a:pt x="507" y="46"/>
                </a:lnTo>
                <a:lnTo>
                  <a:pt x="509" y="48"/>
                </a:lnTo>
                <a:lnTo>
                  <a:pt x="511" y="54"/>
                </a:lnTo>
                <a:lnTo>
                  <a:pt x="512" y="57"/>
                </a:lnTo>
                <a:lnTo>
                  <a:pt x="515" y="61"/>
                </a:lnTo>
                <a:lnTo>
                  <a:pt x="519" y="61"/>
                </a:lnTo>
                <a:lnTo>
                  <a:pt x="524" y="61"/>
                </a:lnTo>
                <a:lnTo>
                  <a:pt x="528" y="59"/>
                </a:lnTo>
                <a:lnTo>
                  <a:pt x="533" y="59"/>
                </a:lnTo>
                <a:lnTo>
                  <a:pt x="535" y="55"/>
                </a:lnTo>
                <a:lnTo>
                  <a:pt x="535" y="52"/>
                </a:lnTo>
                <a:lnTo>
                  <a:pt x="537" y="50"/>
                </a:lnTo>
                <a:lnTo>
                  <a:pt x="540" y="47"/>
                </a:lnTo>
                <a:lnTo>
                  <a:pt x="542" y="48"/>
                </a:lnTo>
                <a:lnTo>
                  <a:pt x="544" y="49"/>
                </a:lnTo>
                <a:lnTo>
                  <a:pt x="547" y="51"/>
                </a:lnTo>
                <a:lnTo>
                  <a:pt x="548" y="54"/>
                </a:lnTo>
                <a:lnTo>
                  <a:pt x="549" y="57"/>
                </a:lnTo>
                <a:lnTo>
                  <a:pt x="550" y="59"/>
                </a:lnTo>
                <a:lnTo>
                  <a:pt x="553" y="61"/>
                </a:lnTo>
                <a:lnTo>
                  <a:pt x="559" y="70"/>
                </a:lnTo>
                <a:lnTo>
                  <a:pt x="561" y="71"/>
                </a:lnTo>
                <a:lnTo>
                  <a:pt x="565" y="72"/>
                </a:lnTo>
                <a:lnTo>
                  <a:pt x="565" y="74"/>
                </a:lnTo>
                <a:lnTo>
                  <a:pt x="565" y="78"/>
                </a:lnTo>
                <a:lnTo>
                  <a:pt x="568" y="85"/>
                </a:lnTo>
                <a:lnTo>
                  <a:pt x="580" y="94"/>
                </a:lnTo>
                <a:lnTo>
                  <a:pt x="582" y="96"/>
                </a:lnTo>
                <a:lnTo>
                  <a:pt x="585" y="99"/>
                </a:lnTo>
                <a:lnTo>
                  <a:pt x="589" y="99"/>
                </a:lnTo>
                <a:lnTo>
                  <a:pt x="593" y="100"/>
                </a:lnTo>
                <a:lnTo>
                  <a:pt x="594" y="101"/>
                </a:lnTo>
                <a:lnTo>
                  <a:pt x="596" y="103"/>
                </a:lnTo>
                <a:lnTo>
                  <a:pt x="597" y="108"/>
                </a:lnTo>
                <a:lnTo>
                  <a:pt x="597" y="111"/>
                </a:lnTo>
                <a:lnTo>
                  <a:pt x="603" y="116"/>
                </a:lnTo>
                <a:lnTo>
                  <a:pt x="611" y="116"/>
                </a:lnTo>
                <a:lnTo>
                  <a:pt x="614" y="117"/>
                </a:lnTo>
                <a:lnTo>
                  <a:pt x="623" y="124"/>
                </a:lnTo>
                <a:lnTo>
                  <a:pt x="625" y="131"/>
                </a:lnTo>
                <a:lnTo>
                  <a:pt x="643" y="140"/>
                </a:lnTo>
                <a:lnTo>
                  <a:pt x="646" y="143"/>
                </a:lnTo>
                <a:lnTo>
                  <a:pt x="663" y="142"/>
                </a:lnTo>
                <a:lnTo>
                  <a:pt x="669" y="145"/>
                </a:lnTo>
                <a:lnTo>
                  <a:pt x="679" y="155"/>
                </a:lnTo>
                <a:lnTo>
                  <a:pt x="684" y="157"/>
                </a:lnTo>
                <a:lnTo>
                  <a:pt x="690" y="161"/>
                </a:lnTo>
                <a:lnTo>
                  <a:pt x="695" y="169"/>
                </a:lnTo>
                <a:lnTo>
                  <a:pt x="695" y="172"/>
                </a:lnTo>
                <a:lnTo>
                  <a:pt x="697" y="180"/>
                </a:lnTo>
                <a:lnTo>
                  <a:pt x="697" y="190"/>
                </a:lnTo>
                <a:lnTo>
                  <a:pt x="695" y="209"/>
                </a:lnTo>
                <a:lnTo>
                  <a:pt x="695" y="223"/>
                </a:lnTo>
                <a:lnTo>
                  <a:pt x="695" y="228"/>
                </a:lnTo>
                <a:lnTo>
                  <a:pt x="695" y="230"/>
                </a:lnTo>
                <a:lnTo>
                  <a:pt x="693" y="246"/>
                </a:lnTo>
                <a:lnTo>
                  <a:pt x="695" y="252"/>
                </a:lnTo>
                <a:lnTo>
                  <a:pt x="700" y="257"/>
                </a:lnTo>
                <a:lnTo>
                  <a:pt x="703" y="261"/>
                </a:lnTo>
                <a:lnTo>
                  <a:pt x="706" y="271"/>
                </a:lnTo>
                <a:lnTo>
                  <a:pt x="709" y="283"/>
                </a:lnTo>
                <a:lnTo>
                  <a:pt x="711" y="286"/>
                </a:lnTo>
                <a:lnTo>
                  <a:pt x="711" y="290"/>
                </a:lnTo>
                <a:lnTo>
                  <a:pt x="721" y="296"/>
                </a:lnTo>
                <a:lnTo>
                  <a:pt x="724" y="296"/>
                </a:lnTo>
                <a:lnTo>
                  <a:pt x="726" y="298"/>
                </a:lnTo>
                <a:lnTo>
                  <a:pt x="732" y="305"/>
                </a:lnTo>
                <a:lnTo>
                  <a:pt x="739" y="312"/>
                </a:lnTo>
                <a:lnTo>
                  <a:pt x="743" y="318"/>
                </a:lnTo>
                <a:lnTo>
                  <a:pt x="754" y="320"/>
                </a:lnTo>
                <a:lnTo>
                  <a:pt x="759" y="324"/>
                </a:lnTo>
                <a:lnTo>
                  <a:pt x="762" y="333"/>
                </a:lnTo>
                <a:lnTo>
                  <a:pt x="762" y="341"/>
                </a:lnTo>
                <a:lnTo>
                  <a:pt x="761" y="350"/>
                </a:lnTo>
                <a:lnTo>
                  <a:pt x="762" y="353"/>
                </a:lnTo>
                <a:lnTo>
                  <a:pt x="763" y="358"/>
                </a:lnTo>
                <a:lnTo>
                  <a:pt x="763" y="362"/>
                </a:lnTo>
                <a:lnTo>
                  <a:pt x="767" y="367"/>
                </a:lnTo>
                <a:lnTo>
                  <a:pt x="769" y="374"/>
                </a:lnTo>
                <a:lnTo>
                  <a:pt x="767" y="382"/>
                </a:lnTo>
                <a:lnTo>
                  <a:pt x="764" y="385"/>
                </a:lnTo>
                <a:lnTo>
                  <a:pt x="761" y="387"/>
                </a:lnTo>
                <a:lnTo>
                  <a:pt x="757" y="391"/>
                </a:lnTo>
                <a:lnTo>
                  <a:pt x="754" y="393"/>
                </a:lnTo>
                <a:lnTo>
                  <a:pt x="750" y="394"/>
                </a:lnTo>
                <a:lnTo>
                  <a:pt x="744" y="400"/>
                </a:lnTo>
                <a:lnTo>
                  <a:pt x="742" y="405"/>
                </a:lnTo>
                <a:lnTo>
                  <a:pt x="739" y="406"/>
                </a:lnTo>
                <a:lnTo>
                  <a:pt x="727" y="416"/>
                </a:lnTo>
                <a:lnTo>
                  <a:pt x="714" y="425"/>
                </a:lnTo>
                <a:lnTo>
                  <a:pt x="709" y="425"/>
                </a:lnTo>
                <a:lnTo>
                  <a:pt x="706" y="426"/>
                </a:lnTo>
                <a:lnTo>
                  <a:pt x="706" y="430"/>
                </a:lnTo>
                <a:lnTo>
                  <a:pt x="703" y="438"/>
                </a:lnTo>
                <a:lnTo>
                  <a:pt x="698" y="446"/>
                </a:lnTo>
                <a:lnTo>
                  <a:pt x="692" y="452"/>
                </a:lnTo>
                <a:lnTo>
                  <a:pt x="681" y="461"/>
                </a:lnTo>
                <a:lnTo>
                  <a:pt x="679" y="466"/>
                </a:lnTo>
                <a:lnTo>
                  <a:pt x="678" y="469"/>
                </a:lnTo>
                <a:lnTo>
                  <a:pt x="678" y="471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22" name="Freeform 248"/>
          <p:cNvSpPr>
            <a:spLocks/>
          </p:cNvSpPr>
          <p:nvPr/>
        </p:nvSpPr>
        <p:spPr bwMode="auto">
          <a:xfrm>
            <a:off x="5753100" y="4305225"/>
            <a:ext cx="923925" cy="609600"/>
          </a:xfrm>
          <a:custGeom>
            <a:avLst/>
            <a:gdLst/>
            <a:ahLst/>
            <a:cxnLst>
              <a:cxn ang="0">
                <a:pos x="367" y="10"/>
              </a:cxn>
              <a:cxn ang="0">
                <a:pos x="410" y="77"/>
              </a:cxn>
              <a:cxn ang="0">
                <a:pos x="459" y="91"/>
              </a:cxn>
              <a:cxn ang="0">
                <a:pos x="485" y="159"/>
              </a:cxn>
              <a:cxn ang="0">
                <a:pos x="545" y="211"/>
              </a:cxn>
              <a:cxn ang="0">
                <a:pos x="618" y="182"/>
              </a:cxn>
              <a:cxn ang="0">
                <a:pos x="632" y="221"/>
              </a:cxn>
              <a:cxn ang="0">
                <a:pos x="698" y="270"/>
              </a:cxn>
              <a:cxn ang="0">
                <a:pos x="862" y="302"/>
              </a:cxn>
              <a:cxn ang="0">
                <a:pos x="843" y="457"/>
              </a:cxn>
              <a:cxn ang="0">
                <a:pos x="812" y="454"/>
              </a:cxn>
              <a:cxn ang="0">
                <a:pos x="789" y="439"/>
              </a:cxn>
              <a:cxn ang="0">
                <a:pos x="779" y="447"/>
              </a:cxn>
              <a:cxn ang="0">
                <a:pos x="781" y="457"/>
              </a:cxn>
              <a:cxn ang="0">
                <a:pos x="818" y="466"/>
              </a:cxn>
              <a:cxn ang="0">
                <a:pos x="846" y="482"/>
              </a:cxn>
              <a:cxn ang="0">
                <a:pos x="849" y="490"/>
              </a:cxn>
              <a:cxn ang="0">
                <a:pos x="770" y="459"/>
              </a:cxn>
              <a:cxn ang="0">
                <a:pos x="733" y="442"/>
              </a:cxn>
              <a:cxn ang="0">
                <a:pos x="730" y="450"/>
              </a:cxn>
              <a:cxn ang="0">
                <a:pos x="753" y="435"/>
              </a:cxn>
              <a:cxn ang="0">
                <a:pos x="740" y="436"/>
              </a:cxn>
              <a:cxn ang="0">
                <a:pos x="721" y="431"/>
              </a:cxn>
              <a:cxn ang="0">
                <a:pos x="709" y="433"/>
              </a:cxn>
              <a:cxn ang="0">
                <a:pos x="686" y="413"/>
              </a:cxn>
              <a:cxn ang="0">
                <a:pos x="661" y="439"/>
              </a:cxn>
              <a:cxn ang="0">
                <a:pos x="691" y="449"/>
              </a:cxn>
              <a:cxn ang="0">
                <a:pos x="683" y="453"/>
              </a:cxn>
              <a:cxn ang="0">
                <a:pos x="657" y="460"/>
              </a:cxn>
              <a:cxn ang="0">
                <a:pos x="696" y="454"/>
              </a:cxn>
              <a:cxn ang="0">
                <a:pos x="686" y="460"/>
              </a:cxn>
              <a:cxn ang="0">
                <a:pos x="647" y="467"/>
              </a:cxn>
              <a:cxn ang="0">
                <a:pos x="619" y="477"/>
              </a:cxn>
              <a:cxn ang="0">
                <a:pos x="595" y="496"/>
              </a:cxn>
              <a:cxn ang="0">
                <a:pos x="552" y="519"/>
              </a:cxn>
              <a:cxn ang="0">
                <a:pos x="521" y="531"/>
              </a:cxn>
              <a:cxn ang="0">
                <a:pos x="483" y="548"/>
              </a:cxn>
              <a:cxn ang="0">
                <a:pos x="438" y="568"/>
              </a:cxn>
              <a:cxn ang="0">
                <a:pos x="401" y="572"/>
              </a:cxn>
              <a:cxn ang="0">
                <a:pos x="365" y="571"/>
              </a:cxn>
              <a:cxn ang="0">
                <a:pos x="313" y="559"/>
              </a:cxn>
              <a:cxn ang="0">
                <a:pos x="274" y="539"/>
              </a:cxn>
              <a:cxn ang="0">
                <a:pos x="238" y="528"/>
              </a:cxn>
              <a:cxn ang="0">
                <a:pos x="191" y="527"/>
              </a:cxn>
              <a:cxn ang="0">
                <a:pos x="142" y="522"/>
              </a:cxn>
              <a:cxn ang="0">
                <a:pos x="93" y="490"/>
              </a:cxn>
              <a:cxn ang="0">
                <a:pos x="63" y="474"/>
              </a:cxn>
              <a:cxn ang="0">
                <a:pos x="55" y="471"/>
              </a:cxn>
              <a:cxn ang="0">
                <a:pos x="6" y="470"/>
              </a:cxn>
              <a:cxn ang="0">
                <a:pos x="31" y="427"/>
              </a:cxn>
              <a:cxn ang="0">
                <a:pos x="86" y="387"/>
              </a:cxn>
              <a:cxn ang="0">
                <a:pos x="81" y="326"/>
              </a:cxn>
              <a:cxn ang="0">
                <a:pos x="31" y="285"/>
              </a:cxn>
              <a:cxn ang="0">
                <a:pos x="19" y="192"/>
              </a:cxn>
              <a:cxn ang="0">
                <a:pos x="19" y="158"/>
              </a:cxn>
              <a:cxn ang="0">
                <a:pos x="41" y="139"/>
              </a:cxn>
              <a:cxn ang="0">
                <a:pos x="84" y="140"/>
              </a:cxn>
              <a:cxn ang="0">
                <a:pos x="111" y="130"/>
              </a:cxn>
              <a:cxn ang="0">
                <a:pos x="136" y="78"/>
              </a:cxn>
              <a:cxn ang="0">
                <a:pos x="159" y="117"/>
              </a:cxn>
              <a:cxn ang="0">
                <a:pos x="177" y="144"/>
              </a:cxn>
              <a:cxn ang="0">
                <a:pos x="212" y="116"/>
              </a:cxn>
              <a:cxn ang="0">
                <a:pos x="285" y="99"/>
              </a:cxn>
            </a:cxnLst>
            <a:rect l="0" t="0" r="r" b="b"/>
            <a:pathLst>
              <a:path w="874" h="578">
                <a:moveTo>
                  <a:pt x="308" y="64"/>
                </a:moveTo>
                <a:lnTo>
                  <a:pt x="321" y="48"/>
                </a:lnTo>
                <a:lnTo>
                  <a:pt x="322" y="46"/>
                </a:lnTo>
                <a:lnTo>
                  <a:pt x="325" y="40"/>
                </a:lnTo>
                <a:lnTo>
                  <a:pt x="333" y="24"/>
                </a:lnTo>
                <a:lnTo>
                  <a:pt x="333" y="18"/>
                </a:lnTo>
                <a:lnTo>
                  <a:pt x="330" y="11"/>
                </a:lnTo>
                <a:lnTo>
                  <a:pt x="328" y="0"/>
                </a:lnTo>
                <a:lnTo>
                  <a:pt x="336" y="0"/>
                </a:lnTo>
                <a:lnTo>
                  <a:pt x="367" y="10"/>
                </a:lnTo>
                <a:lnTo>
                  <a:pt x="373" y="14"/>
                </a:lnTo>
                <a:lnTo>
                  <a:pt x="382" y="26"/>
                </a:lnTo>
                <a:lnTo>
                  <a:pt x="388" y="42"/>
                </a:lnTo>
                <a:lnTo>
                  <a:pt x="389" y="46"/>
                </a:lnTo>
                <a:lnTo>
                  <a:pt x="393" y="49"/>
                </a:lnTo>
                <a:lnTo>
                  <a:pt x="397" y="50"/>
                </a:lnTo>
                <a:lnTo>
                  <a:pt x="400" y="53"/>
                </a:lnTo>
                <a:lnTo>
                  <a:pt x="406" y="64"/>
                </a:lnTo>
                <a:lnTo>
                  <a:pt x="407" y="72"/>
                </a:lnTo>
                <a:lnTo>
                  <a:pt x="410" y="77"/>
                </a:lnTo>
                <a:lnTo>
                  <a:pt x="415" y="84"/>
                </a:lnTo>
                <a:lnTo>
                  <a:pt x="419" y="85"/>
                </a:lnTo>
                <a:lnTo>
                  <a:pt x="426" y="81"/>
                </a:lnTo>
                <a:lnTo>
                  <a:pt x="430" y="86"/>
                </a:lnTo>
                <a:lnTo>
                  <a:pt x="433" y="90"/>
                </a:lnTo>
                <a:lnTo>
                  <a:pt x="438" y="92"/>
                </a:lnTo>
                <a:lnTo>
                  <a:pt x="447" y="89"/>
                </a:lnTo>
                <a:lnTo>
                  <a:pt x="454" y="90"/>
                </a:lnTo>
                <a:lnTo>
                  <a:pt x="456" y="91"/>
                </a:lnTo>
                <a:lnTo>
                  <a:pt x="459" y="91"/>
                </a:lnTo>
                <a:lnTo>
                  <a:pt x="465" y="90"/>
                </a:lnTo>
                <a:lnTo>
                  <a:pt x="469" y="90"/>
                </a:lnTo>
                <a:lnTo>
                  <a:pt x="472" y="88"/>
                </a:lnTo>
                <a:lnTo>
                  <a:pt x="479" y="88"/>
                </a:lnTo>
                <a:lnTo>
                  <a:pt x="489" y="98"/>
                </a:lnTo>
                <a:lnTo>
                  <a:pt x="497" y="111"/>
                </a:lnTo>
                <a:lnTo>
                  <a:pt x="500" y="124"/>
                </a:lnTo>
                <a:lnTo>
                  <a:pt x="501" y="139"/>
                </a:lnTo>
                <a:lnTo>
                  <a:pt x="489" y="155"/>
                </a:lnTo>
                <a:lnTo>
                  <a:pt x="485" y="159"/>
                </a:lnTo>
                <a:lnTo>
                  <a:pt x="485" y="163"/>
                </a:lnTo>
                <a:lnTo>
                  <a:pt x="489" y="183"/>
                </a:lnTo>
                <a:lnTo>
                  <a:pt x="494" y="194"/>
                </a:lnTo>
                <a:lnTo>
                  <a:pt x="502" y="206"/>
                </a:lnTo>
                <a:lnTo>
                  <a:pt x="511" y="210"/>
                </a:lnTo>
                <a:lnTo>
                  <a:pt x="522" y="210"/>
                </a:lnTo>
                <a:lnTo>
                  <a:pt x="529" y="212"/>
                </a:lnTo>
                <a:lnTo>
                  <a:pt x="532" y="213"/>
                </a:lnTo>
                <a:lnTo>
                  <a:pt x="542" y="211"/>
                </a:lnTo>
                <a:lnTo>
                  <a:pt x="545" y="211"/>
                </a:lnTo>
                <a:lnTo>
                  <a:pt x="560" y="199"/>
                </a:lnTo>
                <a:lnTo>
                  <a:pt x="565" y="190"/>
                </a:lnTo>
                <a:lnTo>
                  <a:pt x="572" y="188"/>
                </a:lnTo>
                <a:lnTo>
                  <a:pt x="581" y="187"/>
                </a:lnTo>
                <a:lnTo>
                  <a:pt x="601" y="174"/>
                </a:lnTo>
                <a:lnTo>
                  <a:pt x="603" y="172"/>
                </a:lnTo>
                <a:lnTo>
                  <a:pt x="607" y="171"/>
                </a:lnTo>
                <a:lnTo>
                  <a:pt x="614" y="169"/>
                </a:lnTo>
                <a:lnTo>
                  <a:pt x="621" y="177"/>
                </a:lnTo>
                <a:lnTo>
                  <a:pt x="618" y="182"/>
                </a:lnTo>
                <a:lnTo>
                  <a:pt x="614" y="184"/>
                </a:lnTo>
                <a:lnTo>
                  <a:pt x="610" y="188"/>
                </a:lnTo>
                <a:lnTo>
                  <a:pt x="608" y="190"/>
                </a:lnTo>
                <a:lnTo>
                  <a:pt x="609" y="197"/>
                </a:lnTo>
                <a:lnTo>
                  <a:pt x="613" y="202"/>
                </a:lnTo>
                <a:lnTo>
                  <a:pt x="615" y="206"/>
                </a:lnTo>
                <a:lnTo>
                  <a:pt x="618" y="208"/>
                </a:lnTo>
                <a:lnTo>
                  <a:pt x="624" y="212"/>
                </a:lnTo>
                <a:lnTo>
                  <a:pt x="629" y="216"/>
                </a:lnTo>
                <a:lnTo>
                  <a:pt x="632" y="221"/>
                </a:lnTo>
                <a:lnTo>
                  <a:pt x="635" y="226"/>
                </a:lnTo>
                <a:lnTo>
                  <a:pt x="646" y="233"/>
                </a:lnTo>
                <a:lnTo>
                  <a:pt x="657" y="239"/>
                </a:lnTo>
                <a:lnTo>
                  <a:pt x="665" y="239"/>
                </a:lnTo>
                <a:lnTo>
                  <a:pt x="670" y="242"/>
                </a:lnTo>
                <a:lnTo>
                  <a:pt x="676" y="244"/>
                </a:lnTo>
                <a:lnTo>
                  <a:pt x="679" y="249"/>
                </a:lnTo>
                <a:lnTo>
                  <a:pt x="681" y="255"/>
                </a:lnTo>
                <a:lnTo>
                  <a:pt x="681" y="269"/>
                </a:lnTo>
                <a:lnTo>
                  <a:pt x="698" y="270"/>
                </a:lnTo>
                <a:lnTo>
                  <a:pt x="711" y="269"/>
                </a:lnTo>
                <a:lnTo>
                  <a:pt x="723" y="266"/>
                </a:lnTo>
                <a:lnTo>
                  <a:pt x="725" y="267"/>
                </a:lnTo>
                <a:lnTo>
                  <a:pt x="739" y="269"/>
                </a:lnTo>
                <a:lnTo>
                  <a:pt x="749" y="266"/>
                </a:lnTo>
                <a:lnTo>
                  <a:pt x="850" y="269"/>
                </a:lnTo>
                <a:lnTo>
                  <a:pt x="861" y="268"/>
                </a:lnTo>
                <a:lnTo>
                  <a:pt x="873" y="269"/>
                </a:lnTo>
                <a:lnTo>
                  <a:pt x="868" y="290"/>
                </a:lnTo>
                <a:lnTo>
                  <a:pt x="862" y="302"/>
                </a:lnTo>
                <a:lnTo>
                  <a:pt x="855" y="325"/>
                </a:lnTo>
                <a:lnTo>
                  <a:pt x="844" y="358"/>
                </a:lnTo>
                <a:lnTo>
                  <a:pt x="843" y="365"/>
                </a:lnTo>
                <a:lnTo>
                  <a:pt x="831" y="399"/>
                </a:lnTo>
                <a:lnTo>
                  <a:pt x="829" y="401"/>
                </a:lnTo>
                <a:lnTo>
                  <a:pt x="829" y="407"/>
                </a:lnTo>
                <a:lnTo>
                  <a:pt x="843" y="434"/>
                </a:lnTo>
                <a:lnTo>
                  <a:pt x="842" y="447"/>
                </a:lnTo>
                <a:lnTo>
                  <a:pt x="841" y="449"/>
                </a:lnTo>
                <a:lnTo>
                  <a:pt x="843" y="457"/>
                </a:lnTo>
                <a:lnTo>
                  <a:pt x="843" y="468"/>
                </a:lnTo>
                <a:lnTo>
                  <a:pt x="837" y="466"/>
                </a:lnTo>
                <a:lnTo>
                  <a:pt x="832" y="461"/>
                </a:lnTo>
                <a:lnTo>
                  <a:pt x="829" y="448"/>
                </a:lnTo>
                <a:lnTo>
                  <a:pt x="824" y="453"/>
                </a:lnTo>
                <a:lnTo>
                  <a:pt x="822" y="453"/>
                </a:lnTo>
                <a:lnTo>
                  <a:pt x="817" y="454"/>
                </a:lnTo>
                <a:lnTo>
                  <a:pt x="816" y="456"/>
                </a:lnTo>
                <a:lnTo>
                  <a:pt x="813" y="456"/>
                </a:lnTo>
                <a:lnTo>
                  <a:pt x="812" y="454"/>
                </a:lnTo>
                <a:lnTo>
                  <a:pt x="809" y="454"/>
                </a:lnTo>
                <a:lnTo>
                  <a:pt x="809" y="452"/>
                </a:lnTo>
                <a:lnTo>
                  <a:pt x="807" y="451"/>
                </a:lnTo>
                <a:lnTo>
                  <a:pt x="805" y="450"/>
                </a:lnTo>
                <a:lnTo>
                  <a:pt x="803" y="450"/>
                </a:lnTo>
                <a:lnTo>
                  <a:pt x="801" y="449"/>
                </a:lnTo>
                <a:lnTo>
                  <a:pt x="797" y="448"/>
                </a:lnTo>
                <a:lnTo>
                  <a:pt x="796" y="445"/>
                </a:lnTo>
                <a:lnTo>
                  <a:pt x="791" y="444"/>
                </a:lnTo>
                <a:lnTo>
                  <a:pt x="789" y="439"/>
                </a:lnTo>
                <a:lnTo>
                  <a:pt x="789" y="436"/>
                </a:lnTo>
                <a:lnTo>
                  <a:pt x="787" y="434"/>
                </a:lnTo>
                <a:lnTo>
                  <a:pt x="786" y="433"/>
                </a:lnTo>
                <a:lnTo>
                  <a:pt x="784" y="433"/>
                </a:lnTo>
                <a:lnTo>
                  <a:pt x="781" y="434"/>
                </a:lnTo>
                <a:lnTo>
                  <a:pt x="780" y="436"/>
                </a:lnTo>
                <a:lnTo>
                  <a:pt x="779" y="438"/>
                </a:lnTo>
                <a:lnTo>
                  <a:pt x="777" y="440"/>
                </a:lnTo>
                <a:lnTo>
                  <a:pt x="780" y="444"/>
                </a:lnTo>
                <a:lnTo>
                  <a:pt x="779" y="447"/>
                </a:lnTo>
                <a:lnTo>
                  <a:pt x="774" y="447"/>
                </a:lnTo>
                <a:lnTo>
                  <a:pt x="776" y="449"/>
                </a:lnTo>
                <a:lnTo>
                  <a:pt x="777" y="450"/>
                </a:lnTo>
                <a:lnTo>
                  <a:pt x="780" y="450"/>
                </a:lnTo>
                <a:lnTo>
                  <a:pt x="784" y="452"/>
                </a:lnTo>
                <a:lnTo>
                  <a:pt x="781" y="452"/>
                </a:lnTo>
                <a:lnTo>
                  <a:pt x="777" y="452"/>
                </a:lnTo>
                <a:lnTo>
                  <a:pt x="777" y="453"/>
                </a:lnTo>
                <a:lnTo>
                  <a:pt x="779" y="455"/>
                </a:lnTo>
                <a:lnTo>
                  <a:pt x="781" y="457"/>
                </a:lnTo>
                <a:lnTo>
                  <a:pt x="784" y="459"/>
                </a:lnTo>
                <a:lnTo>
                  <a:pt x="787" y="460"/>
                </a:lnTo>
                <a:lnTo>
                  <a:pt x="789" y="460"/>
                </a:lnTo>
                <a:lnTo>
                  <a:pt x="789" y="457"/>
                </a:lnTo>
                <a:lnTo>
                  <a:pt x="792" y="457"/>
                </a:lnTo>
                <a:lnTo>
                  <a:pt x="801" y="460"/>
                </a:lnTo>
                <a:lnTo>
                  <a:pt x="808" y="462"/>
                </a:lnTo>
                <a:lnTo>
                  <a:pt x="814" y="462"/>
                </a:lnTo>
                <a:lnTo>
                  <a:pt x="815" y="465"/>
                </a:lnTo>
                <a:lnTo>
                  <a:pt x="818" y="466"/>
                </a:lnTo>
                <a:lnTo>
                  <a:pt x="823" y="467"/>
                </a:lnTo>
                <a:lnTo>
                  <a:pt x="823" y="470"/>
                </a:lnTo>
                <a:lnTo>
                  <a:pt x="823" y="471"/>
                </a:lnTo>
                <a:lnTo>
                  <a:pt x="826" y="474"/>
                </a:lnTo>
                <a:lnTo>
                  <a:pt x="830" y="475"/>
                </a:lnTo>
                <a:lnTo>
                  <a:pt x="839" y="476"/>
                </a:lnTo>
                <a:lnTo>
                  <a:pt x="841" y="477"/>
                </a:lnTo>
                <a:lnTo>
                  <a:pt x="844" y="477"/>
                </a:lnTo>
                <a:lnTo>
                  <a:pt x="845" y="478"/>
                </a:lnTo>
                <a:lnTo>
                  <a:pt x="846" y="482"/>
                </a:lnTo>
                <a:lnTo>
                  <a:pt x="846" y="483"/>
                </a:lnTo>
                <a:lnTo>
                  <a:pt x="847" y="485"/>
                </a:lnTo>
                <a:lnTo>
                  <a:pt x="849" y="487"/>
                </a:lnTo>
                <a:lnTo>
                  <a:pt x="851" y="488"/>
                </a:lnTo>
                <a:lnTo>
                  <a:pt x="853" y="488"/>
                </a:lnTo>
                <a:lnTo>
                  <a:pt x="855" y="489"/>
                </a:lnTo>
                <a:lnTo>
                  <a:pt x="857" y="491"/>
                </a:lnTo>
                <a:lnTo>
                  <a:pt x="856" y="493"/>
                </a:lnTo>
                <a:lnTo>
                  <a:pt x="851" y="491"/>
                </a:lnTo>
                <a:lnTo>
                  <a:pt x="849" y="490"/>
                </a:lnTo>
                <a:lnTo>
                  <a:pt x="846" y="489"/>
                </a:lnTo>
                <a:lnTo>
                  <a:pt x="843" y="488"/>
                </a:lnTo>
                <a:lnTo>
                  <a:pt x="836" y="484"/>
                </a:lnTo>
                <a:lnTo>
                  <a:pt x="831" y="483"/>
                </a:lnTo>
                <a:lnTo>
                  <a:pt x="829" y="482"/>
                </a:lnTo>
                <a:lnTo>
                  <a:pt x="823" y="479"/>
                </a:lnTo>
                <a:lnTo>
                  <a:pt x="820" y="480"/>
                </a:lnTo>
                <a:lnTo>
                  <a:pt x="813" y="476"/>
                </a:lnTo>
                <a:lnTo>
                  <a:pt x="796" y="467"/>
                </a:lnTo>
                <a:lnTo>
                  <a:pt x="770" y="459"/>
                </a:lnTo>
                <a:lnTo>
                  <a:pt x="760" y="457"/>
                </a:lnTo>
                <a:lnTo>
                  <a:pt x="752" y="457"/>
                </a:lnTo>
                <a:lnTo>
                  <a:pt x="748" y="457"/>
                </a:lnTo>
                <a:lnTo>
                  <a:pt x="726" y="453"/>
                </a:lnTo>
                <a:lnTo>
                  <a:pt x="719" y="453"/>
                </a:lnTo>
                <a:lnTo>
                  <a:pt x="717" y="452"/>
                </a:lnTo>
                <a:lnTo>
                  <a:pt x="715" y="450"/>
                </a:lnTo>
                <a:lnTo>
                  <a:pt x="721" y="447"/>
                </a:lnTo>
                <a:lnTo>
                  <a:pt x="728" y="445"/>
                </a:lnTo>
                <a:lnTo>
                  <a:pt x="733" y="442"/>
                </a:lnTo>
                <a:lnTo>
                  <a:pt x="739" y="440"/>
                </a:lnTo>
                <a:lnTo>
                  <a:pt x="741" y="440"/>
                </a:lnTo>
                <a:lnTo>
                  <a:pt x="743" y="442"/>
                </a:lnTo>
                <a:lnTo>
                  <a:pt x="743" y="445"/>
                </a:lnTo>
                <a:lnTo>
                  <a:pt x="740" y="447"/>
                </a:lnTo>
                <a:lnTo>
                  <a:pt x="732" y="447"/>
                </a:lnTo>
                <a:lnTo>
                  <a:pt x="731" y="447"/>
                </a:lnTo>
                <a:lnTo>
                  <a:pt x="729" y="448"/>
                </a:lnTo>
                <a:lnTo>
                  <a:pt x="728" y="449"/>
                </a:lnTo>
                <a:lnTo>
                  <a:pt x="730" y="450"/>
                </a:lnTo>
                <a:lnTo>
                  <a:pt x="731" y="452"/>
                </a:lnTo>
                <a:lnTo>
                  <a:pt x="735" y="450"/>
                </a:lnTo>
                <a:lnTo>
                  <a:pt x="737" y="450"/>
                </a:lnTo>
                <a:lnTo>
                  <a:pt x="740" y="451"/>
                </a:lnTo>
                <a:lnTo>
                  <a:pt x="749" y="451"/>
                </a:lnTo>
                <a:lnTo>
                  <a:pt x="751" y="448"/>
                </a:lnTo>
                <a:lnTo>
                  <a:pt x="751" y="445"/>
                </a:lnTo>
                <a:lnTo>
                  <a:pt x="752" y="444"/>
                </a:lnTo>
                <a:lnTo>
                  <a:pt x="754" y="438"/>
                </a:lnTo>
                <a:lnTo>
                  <a:pt x="753" y="435"/>
                </a:lnTo>
                <a:lnTo>
                  <a:pt x="751" y="433"/>
                </a:lnTo>
                <a:lnTo>
                  <a:pt x="751" y="430"/>
                </a:lnTo>
                <a:lnTo>
                  <a:pt x="749" y="427"/>
                </a:lnTo>
                <a:lnTo>
                  <a:pt x="747" y="428"/>
                </a:lnTo>
                <a:lnTo>
                  <a:pt x="745" y="432"/>
                </a:lnTo>
                <a:lnTo>
                  <a:pt x="745" y="434"/>
                </a:lnTo>
                <a:lnTo>
                  <a:pt x="745" y="435"/>
                </a:lnTo>
                <a:lnTo>
                  <a:pt x="745" y="438"/>
                </a:lnTo>
                <a:lnTo>
                  <a:pt x="742" y="438"/>
                </a:lnTo>
                <a:lnTo>
                  <a:pt x="740" y="436"/>
                </a:lnTo>
                <a:lnTo>
                  <a:pt x="743" y="431"/>
                </a:lnTo>
                <a:lnTo>
                  <a:pt x="743" y="430"/>
                </a:lnTo>
                <a:lnTo>
                  <a:pt x="743" y="427"/>
                </a:lnTo>
                <a:lnTo>
                  <a:pt x="740" y="425"/>
                </a:lnTo>
                <a:lnTo>
                  <a:pt x="736" y="424"/>
                </a:lnTo>
                <a:lnTo>
                  <a:pt x="731" y="424"/>
                </a:lnTo>
                <a:lnTo>
                  <a:pt x="730" y="423"/>
                </a:lnTo>
                <a:lnTo>
                  <a:pt x="727" y="423"/>
                </a:lnTo>
                <a:lnTo>
                  <a:pt x="722" y="430"/>
                </a:lnTo>
                <a:lnTo>
                  <a:pt x="721" y="431"/>
                </a:lnTo>
                <a:lnTo>
                  <a:pt x="719" y="434"/>
                </a:lnTo>
                <a:lnTo>
                  <a:pt x="716" y="437"/>
                </a:lnTo>
                <a:lnTo>
                  <a:pt x="713" y="437"/>
                </a:lnTo>
                <a:lnTo>
                  <a:pt x="711" y="438"/>
                </a:lnTo>
                <a:lnTo>
                  <a:pt x="710" y="440"/>
                </a:lnTo>
                <a:lnTo>
                  <a:pt x="708" y="443"/>
                </a:lnTo>
                <a:lnTo>
                  <a:pt x="705" y="444"/>
                </a:lnTo>
                <a:lnTo>
                  <a:pt x="703" y="442"/>
                </a:lnTo>
                <a:lnTo>
                  <a:pt x="705" y="435"/>
                </a:lnTo>
                <a:lnTo>
                  <a:pt x="709" y="433"/>
                </a:lnTo>
                <a:lnTo>
                  <a:pt x="709" y="430"/>
                </a:lnTo>
                <a:lnTo>
                  <a:pt x="706" y="428"/>
                </a:lnTo>
                <a:lnTo>
                  <a:pt x="703" y="428"/>
                </a:lnTo>
                <a:lnTo>
                  <a:pt x="701" y="426"/>
                </a:lnTo>
                <a:lnTo>
                  <a:pt x="698" y="421"/>
                </a:lnTo>
                <a:lnTo>
                  <a:pt x="697" y="418"/>
                </a:lnTo>
                <a:lnTo>
                  <a:pt x="697" y="416"/>
                </a:lnTo>
                <a:lnTo>
                  <a:pt x="691" y="413"/>
                </a:lnTo>
                <a:lnTo>
                  <a:pt x="688" y="413"/>
                </a:lnTo>
                <a:lnTo>
                  <a:pt x="686" y="413"/>
                </a:lnTo>
                <a:lnTo>
                  <a:pt x="681" y="414"/>
                </a:lnTo>
                <a:lnTo>
                  <a:pt x="678" y="417"/>
                </a:lnTo>
                <a:lnTo>
                  <a:pt x="675" y="422"/>
                </a:lnTo>
                <a:lnTo>
                  <a:pt x="673" y="430"/>
                </a:lnTo>
                <a:lnTo>
                  <a:pt x="673" y="431"/>
                </a:lnTo>
                <a:lnTo>
                  <a:pt x="670" y="434"/>
                </a:lnTo>
                <a:lnTo>
                  <a:pt x="669" y="436"/>
                </a:lnTo>
                <a:lnTo>
                  <a:pt x="666" y="436"/>
                </a:lnTo>
                <a:lnTo>
                  <a:pt x="663" y="437"/>
                </a:lnTo>
                <a:lnTo>
                  <a:pt x="661" y="439"/>
                </a:lnTo>
                <a:lnTo>
                  <a:pt x="659" y="442"/>
                </a:lnTo>
                <a:lnTo>
                  <a:pt x="659" y="444"/>
                </a:lnTo>
                <a:lnTo>
                  <a:pt x="661" y="447"/>
                </a:lnTo>
                <a:lnTo>
                  <a:pt x="664" y="448"/>
                </a:lnTo>
                <a:lnTo>
                  <a:pt x="667" y="449"/>
                </a:lnTo>
                <a:lnTo>
                  <a:pt x="668" y="449"/>
                </a:lnTo>
                <a:lnTo>
                  <a:pt x="673" y="450"/>
                </a:lnTo>
                <a:lnTo>
                  <a:pt x="683" y="450"/>
                </a:lnTo>
                <a:lnTo>
                  <a:pt x="686" y="449"/>
                </a:lnTo>
                <a:lnTo>
                  <a:pt x="691" y="449"/>
                </a:lnTo>
                <a:lnTo>
                  <a:pt x="696" y="448"/>
                </a:lnTo>
                <a:lnTo>
                  <a:pt x="697" y="445"/>
                </a:lnTo>
                <a:lnTo>
                  <a:pt x="701" y="446"/>
                </a:lnTo>
                <a:lnTo>
                  <a:pt x="702" y="447"/>
                </a:lnTo>
                <a:lnTo>
                  <a:pt x="699" y="450"/>
                </a:lnTo>
                <a:lnTo>
                  <a:pt x="696" y="452"/>
                </a:lnTo>
                <a:lnTo>
                  <a:pt x="692" y="452"/>
                </a:lnTo>
                <a:lnTo>
                  <a:pt x="688" y="452"/>
                </a:lnTo>
                <a:lnTo>
                  <a:pt x="684" y="452"/>
                </a:lnTo>
                <a:lnTo>
                  <a:pt x="683" y="453"/>
                </a:lnTo>
                <a:lnTo>
                  <a:pt x="674" y="453"/>
                </a:lnTo>
                <a:lnTo>
                  <a:pt x="671" y="452"/>
                </a:lnTo>
                <a:lnTo>
                  <a:pt x="661" y="452"/>
                </a:lnTo>
                <a:lnTo>
                  <a:pt x="659" y="451"/>
                </a:lnTo>
                <a:lnTo>
                  <a:pt x="657" y="451"/>
                </a:lnTo>
                <a:lnTo>
                  <a:pt x="654" y="452"/>
                </a:lnTo>
                <a:lnTo>
                  <a:pt x="652" y="454"/>
                </a:lnTo>
                <a:lnTo>
                  <a:pt x="652" y="459"/>
                </a:lnTo>
                <a:lnTo>
                  <a:pt x="655" y="459"/>
                </a:lnTo>
                <a:lnTo>
                  <a:pt x="657" y="460"/>
                </a:lnTo>
                <a:lnTo>
                  <a:pt x="659" y="460"/>
                </a:lnTo>
                <a:lnTo>
                  <a:pt x="673" y="457"/>
                </a:lnTo>
                <a:lnTo>
                  <a:pt x="675" y="457"/>
                </a:lnTo>
                <a:lnTo>
                  <a:pt x="677" y="457"/>
                </a:lnTo>
                <a:lnTo>
                  <a:pt x="681" y="457"/>
                </a:lnTo>
                <a:lnTo>
                  <a:pt x="683" y="457"/>
                </a:lnTo>
                <a:lnTo>
                  <a:pt x="690" y="457"/>
                </a:lnTo>
                <a:lnTo>
                  <a:pt x="692" y="456"/>
                </a:lnTo>
                <a:lnTo>
                  <a:pt x="695" y="454"/>
                </a:lnTo>
                <a:lnTo>
                  <a:pt x="696" y="454"/>
                </a:lnTo>
                <a:lnTo>
                  <a:pt x="700" y="455"/>
                </a:lnTo>
                <a:lnTo>
                  <a:pt x="703" y="455"/>
                </a:lnTo>
                <a:lnTo>
                  <a:pt x="705" y="456"/>
                </a:lnTo>
                <a:lnTo>
                  <a:pt x="709" y="455"/>
                </a:lnTo>
                <a:lnTo>
                  <a:pt x="711" y="454"/>
                </a:lnTo>
                <a:lnTo>
                  <a:pt x="711" y="457"/>
                </a:lnTo>
                <a:lnTo>
                  <a:pt x="701" y="459"/>
                </a:lnTo>
                <a:lnTo>
                  <a:pt x="695" y="459"/>
                </a:lnTo>
                <a:lnTo>
                  <a:pt x="690" y="460"/>
                </a:lnTo>
                <a:lnTo>
                  <a:pt x="686" y="460"/>
                </a:lnTo>
                <a:lnTo>
                  <a:pt x="680" y="462"/>
                </a:lnTo>
                <a:lnTo>
                  <a:pt x="677" y="462"/>
                </a:lnTo>
                <a:lnTo>
                  <a:pt x="672" y="463"/>
                </a:lnTo>
                <a:lnTo>
                  <a:pt x="667" y="463"/>
                </a:lnTo>
                <a:lnTo>
                  <a:pt x="665" y="464"/>
                </a:lnTo>
                <a:lnTo>
                  <a:pt x="663" y="466"/>
                </a:lnTo>
                <a:lnTo>
                  <a:pt x="659" y="466"/>
                </a:lnTo>
                <a:lnTo>
                  <a:pt x="656" y="466"/>
                </a:lnTo>
                <a:lnTo>
                  <a:pt x="649" y="466"/>
                </a:lnTo>
                <a:lnTo>
                  <a:pt x="647" y="467"/>
                </a:lnTo>
                <a:lnTo>
                  <a:pt x="640" y="467"/>
                </a:lnTo>
                <a:lnTo>
                  <a:pt x="637" y="468"/>
                </a:lnTo>
                <a:lnTo>
                  <a:pt x="634" y="468"/>
                </a:lnTo>
                <a:lnTo>
                  <a:pt x="631" y="468"/>
                </a:lnTo>
                <a:lnTo>
                  <a:pt x="627" y="469"/>
                </a:lnTo>
                <a:lnTo>
                  <a:pt x="624" y="470"/>
                </a:lnTo>
                <a:lnTo>
                  <a:pt x="626" y="472"/>
                </a:lnTo>
                <a:lnTo>
                  <a:pt x="624" y="474"/>
                </a:lnTo>
                <a:lnTo>
                  <a:pt x="623" y="476"/>
                </a:lnTo>
                <a:lnTo>
                  <a:pt x="619" y="477"/>
                </a:lnTo>
                <a:lnTo>
                  <a:pt x="617" y="477"/>
                </a:lnTo>
                <a:lnTo>
                  <a:pt x="613" y="478"/>
                </a:lnTo>
                <a:lnTo>
                  <a:pt x="613" y="482"/>
                </a:lnTo>
                <a:lnTo>
                  <a:pt x="611" y="483"/>
                </a:lnTo>
                <a:lnTo>
                  <a:pt x="606" y="483"/>
                </a:lnTo>
                <a:lnTo>
                  <a:pt x="605" y="484"/>
                </a:lnTo>
                <a:lnTo>
                  <a:pt x="605" y="490"/>
                </a:lnTo>
                <a:lnTo>
                  <a:pt x="600" y="493"/>
                </a:lnTo>
                <a:lnTo>
                  <a:pt x="597" y="494"/>
                </a:lnTo>
                <a:lnTo>
                  <a:pt x="595" y="496"/>
                </a:lnTo>
                <a:lnTo>
                  <a:pt x="593" y="496"/>
                </a:lnTo>
                <a:lnTo>
                  <a:pt x="589" y="500"/>
                </a:lnTo>
                <a:lnTo>
                  <a:pt x="588" y="502"/>
                </a:lnTo>
                <a:lnTo>
                  <a:pt x="588" y="504"/>
                </a:lnTo>
                <a:lnTo>
                  <a:pt x="589" y="506"/>
                </a:lnTo>
                <a:lnTo>
                  <a:pt x="588" y="508"/>
                </a:lnTo>
                <a:lnTo>
                  <a:pt x="580" y="510"/>
                </a:lnTo>
                <a:lnTo>
                  <a:pt x="571" y="514"/>
                </a:lnTo>
                <a:lnTo>
                  <a:pt x="555" y="519"/>
                </a:lnTo>
                <a:lnTo>
                  <a:pt x="552" y="519"/>
                </a:lnTo>
                <a:lnTo>
                  <a:pt x="550" y="520"/>
                </a:lnTo>
                <a:lnTo>
                  <a:pt x="548" y="520"/>
                </a:lnTo>
                <a:lnTo>
                  <a:pt x="547" y="521"/>
                </a:lnTo>
                <a:lnTo>
                  <a:pt x="539" y="524"/>
                </a:lnTo>
                <a:lnTo>
                  <a:pt x="535" y="524"/>
                </a:lnTo>
                <a:lnTo>
                  <a:pt x="532" y="528"/>
                </a:lnTo>
                <a:lnTo>
                  <a:pt x="529" y="529"/>
                </a:lnTo>
                <a:lnTo>
                  <a:pt x="527" y="530"/>
                </a:lnTo>
                <a:lnTo>
                  <a:pt x="524" y="530"/>
                </a:lnTo>
                <a:lnTo>
                  <a:pt x="521" y="531"/>
                </a:lnTo>
                <a:lnTo>
                  <a:pt x="519" y="533"/>
                </a:lnTo>
                <a:lnTo>
                  <a:pt x="517" y="535"/>
                </a:lnTo>
                <a:lnTo>
                  <a:pt x="512" y="536"/>
                </a:lnTo>
                <a:lnTo>
                  <a:pt x="511" y="536"/>
                </a:lnTo>
                <a:lnTo>
                  <a:pt x="506" y="540"/>
                </a:lnTo>
                <a:lnTo>
                  <a:pt x="501" y="543"/>
                </a:lnTo>
                <a:lnTo>
                  <a:pt x="496" y="544"/>
                </a:lnTo>
                <a:lnTo>
                  <a:pt x="494" y="544"/>
                </a:lnTo>
                <a:lnTo>
                  <a:pt x="489" y="546"/>
                </a:lnTo>
                <a:lnTo>
                  <a:pt x="483" y="548"/>
                </a:lnTo>
                <a:lnTo>
                  <a:pt x="478" y="548"/>
                </a:lnTo>
                <a:lnTo>
                  <a:pt x="475" y="549"/>
                </a:lnTo>
                <a:lnTo>
                  <a:pt x="472" y="551"/>
                </a:lnTo>
                <a:lnTo>
                  <a:pt x="470" y="552"/>
                </a:lnTo>
                <a:lnTo>
                  <a:pt x="466" y="554"/>
                </a:lnTo>
                <a:lnTo>
                  <a:pt x="463" y="557"/>
                </a:lnTo>
                <a:lnTo>
                  <a:pt x="457" y="560"/>
                </a:lnTo>
                <a:lnTo>
                  <a:pt x="448" y="568"/>
                </a:lnTo>
                <a:lnTo>
                  <a:pt x="446" y="569"/>
                </a:lnTo>
                <a:lnTo>
                  <a:pt x="438" y="568"/>
                </a:lnTo>
                <a:lnTo>
                  <a:pt x="434" y="570"/>
                </a:lnTo>
                <a:lnTo>
                  <a:pt x="430" y="571"/>
                </a:lnTo>
                <a:lnTo>
                  <a:pt x="427" y="570"/>
                </a:lnTo>
                <a:lnTo>
                  <a:pt x="425" y="571"/>
                </a:lnTo>
                <a:lnTo>
                  <a:pt x="420" y="571"/>
                </a:lnTo>
                <a:lnTo>
                  <a:pt x="416" y="570"/>
                </a:lnTo>
                <a:lnTo>
                  <a:pt x="413" y="570"/>
                </a:lnTo>
                <a:lnTo>
                  <a:pt x="407" y="571"/>
                </a:lnTo>
                <a:lnTo>
                  <a:pt x="403" y="570"/>
                </a:lnTo>
                <a:lnTo>
                  <a:pt x="401" y="572"/>
                </a:lnTo>
                <a:lnTo>
                  <a:pt x="395" y="575"/>
                </a:lnTo>
                <a:lnTo>
                  <a:pt x="393" y="576"/>
                </a:lnTo>
                <a:lnTo>
                  <a:pt x="390" y="577"/>
                </a:lnTo>
                <a:lnTo>
                  <a:pt x="385" y="577"/>
                </a:lnTo>
                <a:lnTo>
                  <a:pt x="382" y="576"/>
                </a:lnTo>
                <a:lnTo>
                  <a:pt x="381" y="576"/>
                </a:lnTo>
                <a:lnTo>
                  <a:pt x="378" y="577"/>
                </a:lnTo>
                <a:lnTo>
                  <a:pt x="377" y="576"/>
                </a:lnTo>
                <a:lnTo>
                  <a:pt x="374" y="574"/>
                </a:lnTo>
                <a:lnTo>
                  <a:pt x="365" y="571"/>
                </a:lnTo>
                <a:lnTo>
                  <a:pt x="359" y="568"/>
                </a:lnTo>
                <a:lnTo>
                  <a:pt x="357" y="568"/>
                </a:lnTo>
                <a:lnTo>
                  <a:pt x="355" y="567"/>
                </a:lnTo>
                <a:lnTo>
                  <a:pt x="349" y="564"/>
                </a:lnTo>
                <a:lnTo>
                  <a:pt x="345" y="564"/>
                </a:lnTo>
                <a:lnTo>
                  <a:pt x="337" y="564"/>
                </a:lnTo>
                <a:lnTo>
                  <a:pt x="332" y="564"/>
                </a:lnTo>
                <a:lnTo>
                  <a:pt x="328" y="565"/>
                </a:lnTo>
                <a:lnTo>
                  <a:pt x="318" y="559"/>
                </a:lnTo>
                <a:lnTo>
                  <a:pt x="313" y="559"/>
                </a:lnTo>
                <a:lnTo>
                  <a:pt x="307" y="557"/>
                </a:lnTo>
                <a:lnTo>
                  <a:pt x="303" y="556"/>
                </a:lnTo>
                <a:lnTo>
                  <a:pt x="295" y="554"/>
                </a:lnTo>
                <a:lnTo>
                  <a:pt x="293" y="553"/>
                </a:lnTo>
                <a:lnTo>
                  <a:pt x="292" y="550"/>
                </a:lnTo>
                <a:lnTo>
                  <a:pt x="290" y="549"/>
                </a:lnTo>
                <a:lnTo>
                  <a:pt x="289" y="548"/>
                </a:lnTo>
                <a:lnTo>
                  <a:pt x="285" y="546"/>
                </a:lnTo>
                <a:lnTo>
                  <a:pt x="277" y="541"/>
                </a:lnTo>
                <a:lnTo>
                  <a:pt x="274" y="539"/>
                </a:lnTo>
                <a:lnTo>
                  <a:pt x="268" y="535"/>
                </a:lnTo>
                <a:lnTo>
                  <a:pt x="265" y="534"/>
                </a:lnTo>
                <a:lnTo>
                  <a:pt x="263" y="533"/>
                </a:lnTo>
                <a:lnTo>
                  <a:pt x="257" y="531"/>
                </a:lnTo>
                <a:lnTo>
                  <a:pt x="256" y="531"/>
                </a:lnTo>
                <a:lnTo>
                  <a:pt x="253" y="530"/>
                </a:lnTo>
                <a:lnTo>
                  <a:pt x="250" y="530"/>
                </a:lnTo>
                <a:lnTo>
                  <a:pt x="243" y="530"/>
                </a:lnTo>
                <a:lnTo>
                  <a:pt x="242" y="529"/>
                </a:lnTo>
                <a:lnTo>
                  <a:pt x="238" y="528"/>
                </a:lnTo>
                <a:lnTo>
                  <a:pt x="230" y="527"/>
                </a:lnTo>
                <a:lnTo>
                  <a:pt x="227" y="530"/>
                </a:lnTo>
                <a:lnTo>
                  <a:pt x="223" y="530"/>
                </a:lnTo>
                <a:lnTo>
                  <a:pt x="220" y="530"/>
                </a:lnTo>
                <a:lnTo>
                  <a:pt x="216" y="528"/>
                </a:lnTo>
                <a:lnTo>
                  <a:pt x="205" y="528"/>
                </a:lnTo>
                <a:lnTo>
                  <a:pt x="201" y="527"/>
                </a:lnTo>
                <a:lnTo>
                  <a:pt x="198" y="527"/>
                </a:lnTo>
                <a:lnTo>
                  <a:pt x="193" y="525"/>
                </a:lnTo>
                <a:lnTo>
                  <a:pt x="191" y="527"/>
                </a:lnTo>
                <a:lnTo>
                  <a:pt x="177" y="524"/>
                </a:lnTo>
                <a:lnTo>
                  <a:pt x="173" y="524"/>
                </a:lnTo>
                <a:lnTo>
                  <a:pt x="171" y="524"/>
                </a:lnTo>
                <a:lnTo>
                  <a:pt x="165" y="527"/>
                </a:lnTo>
                <a:lnTo>
                  <a:pt x="163" y="525"/>
                </a:lnTo>
                <a:lnTo>
                  <a:pt x="160" y="525"/>
                </a:lnTo>
                <a:lnTo>
                  <a:pt x="154" y="524"/>
                </a:lnTo>
                <a:lnTo>
                  <a:pt x="147" y="524"/>
                </a:lnTo>
                <a:lnTo>
                  <a:pt x="143" y="522"/>
                </a:lnTo>
                <a:lnTo>
                  <a:pt x="142" y="522"/>
                </a:lnTo>
                <a:lnTo>
                  <a:pt x="138" y="517"/>
                </a:lnTo>
                <a:lnTo>
                  <a:pt x="133" y="515"/>
                </a:lnTo>
                <a:lnTo>
                  <a:pt x="131" y="515"/>
                </a:lnTo>
                <a:lnTo>
                  <a:pt x="117" y="507"/>
                </a:lnTo>
                <a:lnTo>
                  <a:pt x="114" y="505"/>
                </a:lnTo>
                <a:lnTo>
                  <a:pt x="113" y="504"/>
                </a:lnTo>
                <a:lnTo>
                  <a:pt x="103" y="497"/>
                </a:lnTo>
                <a:lnTo>
                  <a:pt x="102" y="496"/>
                </a:lnTo>
                <a:lnTo>
                  <a:pt x="100" y="494"/>
                </a:lnTo>
                <a:lnTo>
                  <a:pt x="93" y="490"/>
                </a:lnTo>
                <a:lnTo>
                  <a:pt x="85" y="486"/>
                </a:lnTo>
                <a:lnTo>
                  <a:pt x="84" y="484"/>
                </a:lnTo>
                <a:lnTo>
                  <a:pt x="81" y="483"/>
                </a:lnTo>
                <a:lnTo>
                  <a:pt x="75" y="480"/>
                </a:lnTo>
                <a:lnTo>
                  <a:pt x="72" y="477"/>
                </a:lnTo>
                <a:lnTo>
                  <a:pt x="71" y="476"/>
                </a:lnTo>
                <a:lnTo>
                  <a:pt x="68" y="476"/>
                </a:lnTo>
                <a:lnTo>
                  <a:pt x="63" y="476"/>
                </a:lnTo>
                <a:lnTo>
                  <a:pt x="60" y="474"/>
                </a:lnTo>
                <a:lnTo>
                  <a:pt x="63" y="474"/>
                </a:lnTo>
                <a:lnTo>
                  <a:pt x="65" y="474"/>
                </a:lnTo>
                <a:lnTo>
                  <a:pt x="68" y="474"/>
                </a:lnTo>
                <a:lnTo>
                  <a:pt x="73" y="474"/>
                </a:lnTo>
                <a:lnTo>
                  <a:pt x="71" y="472"/>
                </a:lnTo>
                <a:lnTo>
                  <a:pt x="68" y="473"/>
                </a:lnTo>
                <a:lnTo>
                  <a:pt x="65" y="471"/>
                </a:lnTo>
                <a:lnTo>
                  <a:pt x="60" y="471"/>
                </a:lnTo>
                <a:lnTo>
                  <a:pt x="57" y="470"/>
                </a:lnTo>
                <a:lnTo>
                  <a:pt x="55" y="468"/>
                </a:lnTo>
                <a:lnTo>
                  <a:pt x="55" y="471"/>
                </a:lnTo>
                <a:lnTo>
                  <a:pt x="54" y="474"/>
                </a:lnTo>
                <a:lnTo>
                  <a:pt x="49" y="474"/>
                </a:lnTo>
                <a:lnTo>
                  <a:pt x="47" y="472"/>
                </a:lnTo>
                <a:lnTo>
                  <a:pt x="43" y="471"/>
                </a:lnTo>
                <a:lnTo>
                  <a:pt x="40" y="473"/>
                </a:lnTo>
                <a:lnTo>
                  <a:pt x="33" y="473"/>
                </a:lnTo>
                <a:lnTo>
                  <a:pt x="24" y="473"/>
                </a:lnTo>
                <a:lnTo>
                  <a:pt x="20" y="472"/>
                </a:lnTo>
                <a:lnTo>
                  <a:pt x="15" y="470"/>
                </a:lnTo>
                <a:lnTo>
                  <a:pt x="6" y="470"/>
                </a:lnTo>
                <a:lnTo>
                  <a:pt x="0" y="473"/>
                </a:lnTo>
                <a:lnTo>
                  <a:pt x="0" y="471"/>
                </a:lnTo>
                <a:lnTo>
                  <a:pt x="1" y="468"/>
                </a:lnTo>
                <a:lnTo>
                  <a:pt x="3" y="463"/>
                </a:lnTo>
                <a:lnTo>
                  <a:pt x="14" y="454"/>
                </a:lnTo>
                <a:lnTo>
                  <a:pt x="20" y="448"/>
                </a:lnTo>
                <a:lnTo>
                  <a:pt x="25" y="440"/>
                </a:lnTo>
                <a:lnTo>
                  <a:pt x="28" y="432"/>
                </a:lnTo>
                <a:lnTo>
                  <a:pt x="28" y="428"/>
                </a:lnTo>
                <a:lnTo>
                  <a:pt x="31" y="427"/>
                </a:lnTo>
                <a:lnTo>
                  <a:pt x="36" y="427"/>
                </a:lnTo>
                <a:lnTo>
                  <a:pt x="49" y="418"/>
                </a:lnTo>
                <a:lnTo>
                  <a:pt x="61" y="408"/>
                </a:lnTo>
                <a:lnTo>
                  <a:pt x="64" y="407"/>
                </a:lnTo>
                <a:lnTo>
                  <a:pt x="66" y="402"/>
                </a:lnTo>
                <a:lnTo>
                  <a:pt x="72" y="396"/>
                </a:lnTo>
                <a:lnTo>
                  <a:pt x="76" y="395"/>
                </a:lnTo>
                <a:lnTo>
                  <a:pt x="79" y="393"/>
                </a:lnTo>
                <a:lnTo>
                  <a:pt x="83" y="389"/>
                </a:lnTo>
                <a:lnTo>
                  <a:pt x="86" y="387"/>
                </a:lnTo>
                <a:lnTo>
                  <a:pt x="89" y="384"/>
                </a:lnTo>
                <a:lnTo>
                  <a:pt x="91" y="376"/>
                </a:lnTo>
                <a:lnTo>
                  <a:pt x="89" y="369"/>
                </a:lnTo>
                <a:lnTo>
                  <a:pt x="85" y="364"/>
                </a:lnTo>
                <a:lnTo>
                  <a:pt x="85" y="360"/>
                </a:lnTo>
                <a:lnTo>
                  <a:pt x="84" y="355"/>
                </a:lnTo>
                <a:lnTo>
                  <a:pt x="83" y="352"/>
                </a:lnTo>
                <a:lnTo>
                  <a:pt x="84" y="343"/>
                </a:lnTo>
                <a:lnTo>
                  <a:pt x="84" y="335"/>
                </a:lnTo>
                <a:lnTo>
                  <a:pt x="81" y="326"/>
                </a:lnTo>
                <a:lnTo>
                  <a:pt x="76" y="322"/>
                </a:lnTo>
                <a:lnTo>
                  <a:pt x="65" y="320"/>
                </a:lnTo>
                <a:lnTo>
                  <a:pt x="61" y="314"/>
                </a:lnTo>
                <a:lnTo>
                  <a:pt x="54" y="307"/>
                </a:lnTo>
                <a:lnTo>
                  <a:pt x="48" y="300"/>
                </a:lnTo>
                <a:lnTo>
                  <a:pt x="46" y="298"/>
                </a:lnTo>
                <a:lnTo>
                  <a:pt x="43" y="298"/>
                </a:lnTo>
                <a:lnTo>
                  <a:pt x="33" y="292"/>
                </a:lnTo>
                <a:lnTo>
                  <a:pt x="33" y="288"/>
                </a:lnTo>
                <a:lnTo>
                  <a:pt x="31" y="285"/>
                </a:lnTo>
                <a:lnTo>
                  <a:pt x="28" y="273"/>
                </a:lnTo>
                <a:lnTo>
                  <a:pt x="25" y="263"/>
                </a:lnTo>
                <a:lnTo>
                  <a:pt x="22" y="259"/>
                </a:lnTo>
                <a:lnTo>
                  <a:pt x="17" y="254"/>
                </a:lnTo>
                <a:lnTo>
                  <a:pt x="15" y="248"/>
                </a:lnTo>
                <a:lnTo>
                  <a:pt x="17" y="232"/>
                </a:lnTo>
                <a:lnTo>
                  <a:pt x="17" y="230"/>
                </a:lnTo>
                <a:lnTo>
                  <a:pt x="17" y="225"/>
                </a:lnTo>
                <a:lnTo>
                  <a:pt x="17" y="211"/>
                </a:lnTo>
                <a:lnTo>
                  <a:pt x="19" y="192"/>
                </a:lnTo>
                <a:lnTo>
                  <a:pt x="19" y="182"/>
                </a:lnTo>
                <a:lnTo>
                  <a:pt x="17" y="174"/>
                </a:lnTo>
                <a:lnTo>
                  <a:pt x="17" y="171"/>
                </a:lnTo>
                <a:lnTo>
                  <a:pt x="12" y="163"/>
                </a:lnTo>
                <a:lnTo>
                  <a:pt x="6" y="159"/>
                </a:lnTo>
                <a:lnTo>
                  <a:pt x="11" y="158"/>
                </a:lnTo>
                <a:lnTo>
                  <a:pt x="14" y="154"/>
                </a:lnTo>
                <a:lnTo>
                  <a:pt x="14" y="158"/>
                </a:lnTo>
                <a:lnTo>
                  <a:pt x="17" y="159"/>
                </a:lnTo>
                <a:lnTo>
                  <a:pt x="19" y="158"/>
                </a:lnTo>
                <a:lnTo>
                  <a:pt x="20" y="157"/>
                </a:lnTo>
                <a:lnTo>
                  <a:pt x="23" y="150"/>
                </a:lnTo>
                <a:lnTo>
                  <a:pt x="28" y="153"/>
                </a:lnTo>
                <a:lnTo>
                  <a:pt x="28" y="158"/>
                </a:lnTo>
                <a:lnTo>
                  <a:pt x="30" y="158"/>
                </a:lnTo>
                <a:lnTo>
                  <a:pt x="33" y="165"/>
                </a:lnTo>
                <a:lnTo>
                  <a:pt x="36" y="162"/>
                </a:lnTo>
                <a:lnTo>
                  <a:pt x="36" y="145"/>
                </a:lnTo>
                <a:lnTo>
                  <a:pt x="39" y="140"/>
                </a:lnTo>
                <a:lnTo>
                  <a:pt x="41" y="139"/>
                </a:lnTo>
                <a:lnTo>
                  <a:pt x="45" y="140"/>
                </a:lnTo>
                <a:lnTo>
                  <a:pt x="50" y="141"/>
                </a:lnTo>
                <a:lnTo>
                  <a:pt x="55" y="140"/>
                </a:lnTo>
                <a:lnTo>
                  <a:pt x="59" y="140"/>
                </a:lnTo>
                <a:lnTo>
                  <a:pt x="63" y="139"/>
                </a:lnTo>
                <a:lnTo>
                  <a:pt x="68" y="140"/>
                </a:lnTo>
                <a:lnTo>
                  <a:pt x="73" y="140"/>
                </a:lnTo>
                <a:lnTo>
                  <a:pt x="77" y="137"/>
                </a:lnTo>
                <a:lnTo>
                  <a:pt x="79" y="139"/>
                </a:lnTo>
                <a:lnTo>
                  <a:pt x="84" y="140"/>
                </a:lnTo>
                <a:lnTo>
                  <a:pt x="85" y="142"/>
                </a:lnTo>
                <a:lnTo>
                  <a:pt x="86" y="147"/>
                </a:lnTo>
                <a:lnTo>
                  <a:pt x="101" y="151"/>
                </a:lnTo>
                <a:lnTo>
                  <a:pt x="107" y="150"/>
                </a:lnTo>
                <a:lnTo>
                  <a:pt x="109" y="148"/>
                </a:lnTo>
                <a:lnTo>
                  <a:pt x="117" y="142"/>
                </a:lnTo>
                <a:lnTo>
                  <a:pt x="117" y="138"/>
                </a:lnTo>
                <a:lnTo>
                  <a:pt x="116" y="135"/>
                </a:lnTo>
                <a:lnTo>
                  <a:pt x="113" y="131"/>
                </a:lnTo>
                <a:lnTo>
                  <a:pt x="111" y="130"/>
                </a:lnTo>
                <a:lnTo>
                  <a:pt x="107" y="129"/>
                </a:lnTo>
                <a:lnTo>
                  <a:pt x="105" y="120"/>
                </a:lnTo>
                <a:lnTo>
                  <a:pt x="101" y="117"/>
                </a:lnTo>
                <a:lnTo>
                  <a:pt x="106" y="107"/>
                </a:lnTo>
                <a:lnTo>
                  <a:pt x="106" y="104"/>
                </a:lnTo>
                <a:lnTo>
                  <a:pt x="109" y="99"/>
                </a:lnTo>
                <a:lnTo>
                  <a:pt x="111" y="93"/>
                </a:lnTo>
                <a:lnTo>
                  <a:pt x="117" y="90"/>
                </a:lnTo>
                <a:lnTo>
                  <a:pt x="122" y="82"/>
                </a:lnTo>
                <a:lnTo>
                  <a:pt x="136" y="78"/>
                </a:lnTo>
                <a:lnTo>
                  <a:pt x="141" y="78"/>
                </a:lnTo>
                <a:lnTo>
                  <a:pt x="145" y="80"/>
                </a:lnTo>
                <a:lnTo>
                  <a:pt x="146" y="82"/>
                </a:lnTo>
                <a:lnTo>
                  <a:pt x="146" y="85"/>
                </a:lnTo>
                <a:lnTo>
                  <a:pt x="144" y="90"/>
                </a:lnTo>
                <a:lnTo>
                  <a:pt x="143" y="102"/>
                </a:lnTo>
                <a:lnTo>
                  <a:pt x="150" y="107"/>
                </a:lnTo>
                <a:lnTo>
                  <a:pt x="156" y="111"/>
                </a:lnTo>
                <a:lnTo>
                  <a:pt x="157" y="113"/>
                </a:lnTo>
                <a:lnTo>
                  <a:pt x="159" y="117"/>
                </a:lnTo>
                <a:lnTo>
                  <a:pt x="162" y="124"/>
                </a:lnTo>
                <a:lnTo>
                  <a:pt x="163" y="129"/>
                </a:lnTo>
                <a:lnTo>
                  <a:pt x="168" y="133"/>
                </a:lnTo>
                <a:lnTo>
                  <a:pt x="172" y="132"/>
                </a:lnTo>
                <a:lnTo>
                  <a:pt x="172" y="128"/>
                </a:lnTo>
                <a:lnTo>
                  <a:pt x="173" y="124"/>
                </a:lnTo>
                <a:lnTo>
                  <a:pt x="179" y="131"/>
                </a:lnTo>
                <a:lnTo>
                  <a:pt x="176" y="134"/>
                </a:lnTo>
                <a:lnTo>
                  <a:pt x="179" y="140"/>
                </a:lnTo>
                <a:lnTo>
                  <a:pt x="177" y="144"/>
                </a:lnTo>
                <a:lnTo>
                  <a:pt x="179" y="147"/>
                </a:lnTo>
                <a:lnTo>
                  <a:pt x="182" y="147"/>
                </a:lnTo>
                <a:lnTo>
                  <a:pt x="195" y="144"/>
                </a:lnTo>
                <a:lnTo>
                  <a:pt x="201" y="142"/>
                </a:lnTo>
                <a:lnTo>
                  <a:pt x="203" y="142"/>
                </a:lnTo>
                <a:lnTo>
                  <a:pt x="201" y="128"/>
                </a:lnTo>
                <a:lnTo>
                  <a:pt x="207" y="126"/>
                </a:lnTo>
                <a:lnTo>
                  <a:pt x="206" y="120"/>
                </a:lnTo>
                <a:lnTo>
                  <a:pt x="211" y="118"/>
                </a:lnTo>
                <a:lnTo>
                  <a:pt x="212" y="116"/>
                </a:lnTo>
                <a:lnTo>
                  <a:pt x="215" y="110"/>
                </a:lnTo>
                <a:lnTo>
                  <a:pt x="221" y="112"/>
                </a:lnTo>
                <a:lnTo>
                  <a:pt x="226" y="116"/>
                </a:lnTo>
                <a:lnTo>
                  <a:pt x="233" y="117"/>
                </a:lnTo>
                <a:lnTo>
                  <a:pt x="249" y="112"/>
                </a:lnTo>
                <a:lnTo>
                  <a:pt x="251" y="112"/>
                </a:lnTo>
                <a:lnTo>
                  <a:pt x="255" y="110"/>
                </a:lnTo>
                <a:lnTo>
                  <a:pt x="273" y="110"/>
                </a:lnTo>
                <a:lnTo>
                  <a:pt x="275" y="108"/>
                </a:lnTo>
                <a:lnTo>
                  <a:pt x="285" y="99"/>
                </a:lnTo>
                <a:lnTo>
                  <a:pt x="293" y="93"/>
                </a:lnTo>
                <a:lnTo>
                  <a:pt x="298" y="88"/>
                </a:lnTo>
                <a:lnTo>
                  <a:pt x="303" y="84"/>
                </a:lnTo>
                <a:lnTo>
                  <a:pt x="305" y="80"/>
                </a:lnTo>
                <a:lnTo>
                  <a:pt x="305" y="74"/>
                </a:lnTo>
                <a:lnTo>
                  <a:pt x="308" y="68"/>
                </a:lnTo>
                <a:lnTo>
                  <a:pt x="309" y="64"/>
                </a:lnTo>
                <a:lnTo>
                  <a:pt x="308" y="6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23" name="Freeform 249"/>
          <p:cNvSpPr>
            <a:spLocks/>
          </p:cNvSpPr>
          <p:nvPr/>
        </p:nvSpPr>
        <p:spPr bwMode="auto">
          <a:xfrm>
            <a:off x="6629400" y="4405238"/>
            <a:ext cx="747713" cy="698500"/>
          </a:xfrm>
          <a:custGeom>
            <a:avLst/>
            <a:gdLst/>
            <a:ahLst/>
            <a:cxnLst>
              <a:cxn ang="0">
                <a:pos x="492" y="109"/>
              </a:cxn>
              <a:cxn ang="0">
                <a:pos x="494" y="103"/>
              </a:cxn>
              <a:cxn ang="0">
                <a:pos x="476" y="96"/>
              </a:cxn>
              <a:cxn ang="0">
                <a:pos x="454" y="87"/>
              </a:cxn>
              <a:cxn ang="0">
                <a:pos x="439" y="83"/>
              </a:cxn>
              <a:cxn ang="0">
                <a:pos x="442" y="63"/>
              </a:cxn>
              <a:cxn ang="0">
                <a:pos x="434" y="44"/>
              </a:cxn>
              <a:cxn ang="0">
                <a:pos x="414" y="39"/>
              </a:cxn>
              <a:cxn ang="0">
                <a:pos x="410" y="27"/>
              </a:cxn>
              <a:cxn ang="0">
                <a:pos x="396" y="15"/>
              </a:cxn>
              <a:cxn ang="0">
                <a:pos x="376" y="10"/>
              </a:cxn>
              <a:cxn ang="0">
                <a:pos x="365" y="3"/>
              </a:cxn>
              <a:cxn ang="0">
                <a:pos x="351" y="22"/>
              </a:cxn>
              <a:cxn ang="0">
                <a:pos x="328" y="26"/>
              </a:cxn>
              <a:cxn ang="0">
                <a:pos x="301" y="52"/>
              </a:cxn>
              <a:cxn ang="0">
                <a:pos x="262" y="100"/>
              </a:cxn>
              <a:cxn ang="0">
                <a:pos x="231" y="113"/>
              </a:cxn>
              <a:cxn ang="0">
                <a:pos x="217" y="96"/>
              </a:cxn>
              <a:cxn ang="0">
                <a:pos x="187" y="82"/>
              </a:cxn>
              <a:cxn ang="0">
                <a:pos x="180" y="61"/>
              </a:cxn>
              <a:cxn ang="0">
                <a:pos x="180" y="36"/>
              </a:cxn>
              <a:cxn ang="0">
                <a:pos x="161" y="13"/>
              </a:cxn>
              <a:cxn ang="0">
                <a:pos x="136" y="9"/>
              </a:cxn>
              <a:cxn ang="0">
                <a:pos x="125" y="15"/>
              </a:cxn>
              <a:cxn ang="0">
                <a:pos x="117" y="52"/>
              </a:cxn>
              <a:cxn ang="0">
                <a:pos x="108" y="82"/>
              </a:cxn>
              <a:cxn ang="0">
                <a:pos x="92" y="107"/>
              </a:cxn>
              <a:cxn ang="0">
                <a:pos x="82" y="145"/>
              </a:cxn>
              <a:cxn ang="0">
                <a:pos x="52" y="165"/>
              </a:cxn>
              <a:cxn ang="0">
                <a:pos x="26" y="230"/>
              </a:cxn>
              <a:cxn ang="0">
                <a:pos x="0" y="312"/>
              </a:cxn>
              <a:cxn ang="0">
                <a:pos x="14" y="373"/>
              </a:cxn>
              <a:cxn ang="0">
                <a:pos x="37" y="379"/>
              </a:cxn>
              <a:cxn ang="0">
                <a:pos x="48" y="395"/>
              </a:cxn>
              <a:cxn ang="0">
                <a:pos x="32" y="395"/>
              </a:cxn>
              <a:cxn ang="0">
                <a:pos x="65" y="415"/>
              </a:cxn>
              <a:cxn ang="0">
                <a:pos x="114" y="446"/>
              </a:cxn>
              <a:cxn ang="0">
                <a:pos x="142" y="456"/>
              </a:cxn>
              <a:cxn ang="0">
                <a:pos x="148" y="465"/>
              </a:cxn>
              <a:cxn ang="0">
                <a:pos x="117" y="449"/>
              </a:cxn>
              <a:cxn ang="0">
                <a:pos x="152" y="469"/>
              </a:cxn>
              <a:cxn ang="0">
                <a:pos x="200" y="515"/>
              </a:cxn>
              <a:cxn ang="0">
                <a:pos x="225" y="534"/>
              </a:cxn>
              <a:cxn ang="0">
                <a:pos x="244" y="535"/>
              </a:cxn>
              <a:cxn ang="0">
                <a:pos x="262" y="546"/>
              </a:cxn>
              <a:cxn ang="0">
                <a:pos x="272" y="550"/>
              </a:cxn>
              <a:cxn ang="0">
                <a:pos x="284" y="551"/>
              </a:cxn>
              <a:cxn ang="0">
                <a:pos x="287" y="564"/>
              </a:cxn>
              <a:cxn ang="0">
                <a:pos x="280" y="561"/>
              </a:cxn>
              <a:cxn ang="0">
                <a:pos x="261" y="556"/>
              </a:cxn>
              <a:cxn ang="0">
                <a:pos x="269" y="568"/>
              </a:cxn>
              <a:cxn ang="0">
                <a:pos x="311" y="595"/>
              </a:cxn>
              <a:cxn ang="0">
                <a:pos x="338" y="622"/>
              </a:cxn>
              <a:cxn ang="0">
                <a:pos x="382" y="659"/>
              </a:cxn>
              <a:cxn ang="0">
                <a:pos x="398" y="612"/>
              </a:cxn>
              <a:cxn ang="0">
                <a:pos x="399" y="577"/>
              </a:cxn>
              <a:cxn ang="0">
                <a:pos x="392" y="495"/>
              </a:cxn>
              <a:cxn ang="0">
                <a:pos x="702" y="290"/>
              </a:cxn>
              <a:cxn ang="0">
                <a:pos x="647" y="219"/>
              </a:cxn>
              <a:cxn ang="0">
                <a:pos x="542" y="160"/>
              </a:cxn>
              <a:cxn ang="0">
                <a:pos x="497" y="128"/>
              </a:cxn>
            </a:cxnLst>
            <a:rect l="0" t="0" r="r" b="b"/>
            <a:pathLst>
              <a:path w="709" h="663">
                <a:moveTo>
                  <a:pt x="488" y="122"/>
                </a:moveTo>
                <a:lnTo>
                  <a:pt x="488" y="119"/>
                </a:lnTo>
                <a:lnTo>
                  <a:pt x="490" y="116"/>
                </a:lnTo>
                <a:lnTo>
                  <a:pt x="490" y="115"/>
                </a:lnTo>
                <a:lnTo>
                  <a:pt x="492" y="109"/>
                </a:lnTo>
                <a:lnTo>
                  <a:pt x="494" y="109"/>
                </a:lnTo>
                <a:lnTo>
                  <a:pt x="496" y="108"/>
                </a:lnTo>
                <a:lnTo>
                  <a:pt x="497" y="105"/>
                </a:lnTo>
                <a:lnTo>
                  <a:pt x="496" y="104"/>
                </a:lnTo>
                <a:lnTo>
                  <a:pt x="494" y="103"/>
                </a:lnTo>
                <a:lnTo>
                  <a:pt x="491" y="102"/>
                </a:lnTo>
                <a:lnTo>
                  <a:pt x="490" y="96"/>
                </a:lnTo>
                <a:lnTo>
                  <a:pt x="488" y="95"/>
                </a:lnTo>
                <a:lnTo>
                  <a:pt x="481" y="95"/>
                </a:lnTo>
                <a:lnTo>
                  <a:pt x="476" y="96"/>
                </a:lnTo>
                <a:lnTo>
                  <a:pt x="472" y="95"/>
                </a:lnTo>
                <a:lnTo>
                  <a:pt x="471" y="94"/>
                </a:lnTo>
                <a:lnTo>
                  <a:pt x="474" y="91"/>
                </a:lnTo>
                <a:lnTo>
                  <a:pt x="462" y="87"/>
                </a:lnTo>
                <a:lnTo>
                  <a:pt x="454" y="87"/>
                </a:lnTo>
                <a:lnTo>
                  <a:pt x="451" y="86"/>
                </a:lnTo>
                <a:lnTo>
                  <a:pt x="447" y="86"/>
                </a:lnTo>
                <a:lnTo>
                  <a:pt x="444" y="85"/>
                </a:lnTo>
                <a:lnTo>
                  <a:pt x="441" y="85"/>
                </a:lnTo>
                <a:lnTo>
                  <a:pt x="439" y="83"/>
                </a:lnTo>
                <a:lnTo>
                  <a:pt x="438" y="81"/>
                </a:lnTo>
                <a:lnTo>
                  <a:pt x="437" y="79"/>
                </a:lnTo>
                <a:lnTo>
                  <a:pt x="439" y="71"/>
                </a:lnTo>
                <a:lnTo>
                  <a:pt x="442" y="65"/>
                </a:lnTo>
                <a:lnTo>
                  <a:pt x="442" y="63"/>
                </a:lnTo>
                <a:lnTo>
                  <a:pt x="444" y="59"/>
                </a:lnTo>
                <a:lnTo>
                  <a:pt x="442" y="58"/>
                </a:lnTo>
                <a:lnTo>
                  <a:pt x="441" y="55"/>
                </a:lnTo>
                <a:lnTo>
                  <a:pt x="437" y="47"/>
                </a:lnTo>
                <a:lnTo>
                  <a:pt x="434" y="44"/>
                </a:lnTo>
                <a:lnTo>
                  <a:pt x="430" y="42"/>
                </a:lnTo>
                <a:lnTo>
                  <a:pt x="422" y="42"/>
                </a:lnTo>
                <a:lnTo>
                  <a:pt x="418" y="41"/>
                </a:lnTo>
                <a:lnTo>
                  <a:pt x="416" y="41"/>
                </a:lnTo>
                <a:lnTo>
                  <a:pt x="414" y="39"/>
                </a:lnTo>
                <a:lnTo>
                  <a:pt x="414" y="38"/>
                </a:lnTo>
                <a:lnTo>
                  <a:pt x="413" y="35"/>
                </a:lnTo>
                <a:lnTo>
                  <a:pt x="411" y="33"/>
                </a:lnTo>
                <a:lnTo>
                  <a:pt x="411" y="31"/>
                </a:lnTo>
                <a:lnTo>
                  <a:pt x="410" y="27"/>
                </a:lnTo>
                <a:lnTo>
                  <a:pt x="409" y="17"/>
                </a:lnTo>
                <a:lnTo>
                  <a:pt x="406" y="12"/>
                </a:lnTo>
                <a:lnTo>
                  <a:pt x="402" y="12"/>
                </a:lnTo>
                <a:lnTo>
                  <a:pt x="399" y="15"/>
                </a:lnTo>
                <a:lnTo>
                  <a:pt x="396" y="15"/>
                </a:lnTo>
                <a:lnTo>
                  <a:pt x="390" y="15"/>
                </a:lnTo>
                <a:lnTo>
                  <a:pt x="390" y="13"/>
                </a:lnTo>
                <a:lnTo>
                  <a:pt x="386" y="10"/>
                </a:lnTo>
                <a:lnTo>
                  <a:pt x="382" y="7"/>
                </a:lnTo>
                <a:lnTo>
                  <a:pt x="376" y="10"/>
                </a:lnTo>
                <a:lnTo>
                  <a:pt x="374" y="9"/>
                </a:lnTo>
                <a:lnTo>
                  <a:pt x="372" y="2"/>
                </a:lnTo>
                <a:lnTo>
                  <a:pt x="370" y="0"/>
                </a:lnTo>
                <a:lnTo>
                  <a:pt x="367" y="1"/>
                </a:lnTo>
                <a:lnTo>
                  <a:pt x="365" y="3"/>
                </a:lnTo>
                <a:lnTo>
                  <a:pt x="357" y="6"/>
                </a:lnTo>
                <a:lnTo>
                  <a:pt x="354" y="5"/>
                </a:lnTo>
                <a:lnTo>
                  <a:pt x="353" y="12"/>
                </a:lnTo>
                <a:lnTo>
                  <a:pt x="353" y="17"/>
                </a:lnTo>
                <a:lnTo>
                  <a:pt x="351" y="22"/>
                </a:lnTo>
                <a:lnTo>
                  <a:pt x="348" y="23"/>
                </a:lnTo>
                <a:lnTo>
                  <a:pt x="345" y="21"/>
                </a:lnTo>
                <a:lnTo>
                  <a:pt x="335" y="21"/>
                </a:lnTo>
                <a:lnTo>
                  <a:pt x="333" y="24"/>
                </a:lnTo>
                <a:lnTo>
                  <a:pt x="328" y="26"/>
                </a:lnTo>
                <a:lnTo>
                  <a:pt x="307" y="41"/>
                </a:lnTo>
                <a:lnTo>
                  <a:pt x="305" y="42"/>
                </a:lnTo>
                <a:lnTo>
                  <a:pt x="305" y="47"/>
                </a:lnTo>
                <a:lnTo>
                  <a:pt x="303" y="50"/>
                </a:lnTo>
                <a:lnTo>
                  <a:pt x="301" y="52"/>
                </a:lnTo>
                <a:lnTo>
                  <a:pt x="279" y="77"/>
                </a:lnTo>
                <a:lnTo>
                  <a:pt x="276" y="79"/>
                </a:lnTo>
                <a:lnTo>
                  <a:pt x="275" y="83"/>
                </a:lnTo>
                <a:lnTo>
                  <a:pt x="264" y="97"/>
                </a:lnTo>
                <a:lnTo>
                  <a:pt x="262" y="100"/>
                </a:lnTo>
                <a:lnTo>
                  <a:pt x="252" y="115"/>
                </a:lnTo>
                <a:lnTo>
                  <a:pt x="249" y="117"/>
                </a:lnTo>
                <a:lnTo>
                  <a:pt x="242" y="117"/>
                </a:lnTo>
                <a:lnTo>
                  <a:pt x="234" y="115"/>
                </a:lnTo>
                <a:lnTo>
                  <a:pt x="231" y="113"/>
                </a:lnTo>
                <a:lnTo>
                  <a:pt x="227" y="107"/>
                </a:lnTo>
                <a:lnTo>
                  <a:pt x="225" y="105"/>
                </a:lnTo>
                <a:lnTo>
                  <a:pt x="224" y="101"/>
                </a:lnTo>
                <a:lnTo>
                  <a:pt x="222" y="99"/>
                </a:lnTo>
                <a:lnTo>
                  <a:pt x="217" y="96"/>
                </a:lnTo>
                <a:lnTo>
                  <a:pt x="213" y="95"/>
                </a:lnTo>
                <a:lnTo>
                  <a:pt x="209" y="95"/>
                </a:lnTo>
                <a:lnTo>
                  <a:pt x="195" y="95"/>
                </a:lnTo>
                <a:lnTo>
                  <a:pt x="190" y="91"/>
                </a:lnTo>
                <a:lnTo>
                  <a:pt x="187" y="82"/>
                </a:lnTo>
                <a:lnTo>
                  <a:pt x="186" y="77"/>
                </a:lnTo>
                <a:lnTo>
                  <a:pt x="184" y="71"/>
                </a:lnTo>
                <a:lnTo>
                  <a:pt x="183" y="70"/>
                </a:lnTo>
                <a:lnTo>
                  <a:pt x="180" y="63"/>
                </a:lnTo>
                <a:lnTo>
                  <a:pt x="180" y="61"/>
                </a:lnTo>
                <a:lnTo>
                  <a:pt x="182" y="58"/>
                </a:lnTo>
                <a:lnTo>
                  <a:pt x="181" y="53"/>
                </a:lnTo>
                <a:lnTo>
                  <a:pt x="179" y="48"/>
                </a:lnTo>
                <a:lnTo>
                  <a:pt x="182" y="39"/>
                </a:lnTo>
                <a:lnTo>
                  <a:pt x="180" y="36"/>
                </a:lnTo>
                <a:lnTo>
                  <a:pt x="180" y="30"/>
                </a:lnTo>
                <a:lnTo>
                  <a:pt x="174" y="25"/>
                </a:lnTo>
                <a:lnTo>
                  <a:pt x="169" y="23"/>
                </a:lnTo>
                <a:lnTo>
                  <a:pt x="165" y="18"/>
                </a:lnTo>
                <a:lnTo>
                  <a:pt x="161" y="13"/>
                </a:lnTo>
                <a:lnTo>
                  <a:pt x="161" y="12"/>
                </a:lnTo>
                <a:lnTo>
                  <a:pt x="157" y="9"/>
                </a:lnTo>
                <a:lnTo>
                  <a:pt x="150" y="8"/>
                </a:lnTo>
                <a:lnTo>
                  <a:pt x="147" y="9"/>
                </a:lnTo>
                <a:lnTo>
                  <a:pt x="136" y="9"/>
                </a:lnTo>
                <a:lnTo>
                  <a:pt x="133" y="7"/>
                </a:lnTo>
                <a:lnTo>
                  <a:pt x="129" y="9"/>
                </a:lnTo>
                <a:lnTo>
                  <a:pt x="127" y="12"/>
                </a:lnTo>
                <a:lnTo>
                  <a:pt x="125" y="12"/>
                </a:lnTo>
                <a:lnTo>
                  <a:pt x="125" y="15"/>
                </a:lnTo>
                <a:lnTo>
                  <a:pt x="121" y="23"/>
                </a:lnTo>
                <a:lnTo>
                  <a:pt x="118" y="25"/>
                </a:lnTo>
                <a:lnTo>
                  <a:pt x="118" y="38"/>
                </a:lnTo>
                <a:lnTo>
                  <a:pt x="118" y="44"/>
                </a:lnTo>
                <a:lnTo>
                  <a:pt x="117" y="52"/>
                </a:lnTo>
                <a:lnTo>
                  <a:pt x="117" y="62"/>
                </a:lnTo>
                <a:lnTo>
                  <a:pt x="117" y="69"/>
                </a:lnTo>
                <a:lnTo>
                  <a:pt x="111" y="76"/>
                </a:lnTo>
                <a:lnTo>
                  <a:pt x="110" y="79"/>
                </a:lnTo>
                <a:lnTo>
                  <a:pt x="108" y="82"/>
                </a:lnTo>
                <a:lnTo>
                  <a:pt x="106" y="84"/>
                </a:lnTo>
                <a:lnTo>
                  <a:pt x="106" y="87"/>
                </a:lnTo>
                <a:lnTo>
                  <a:pt x="102" y="90"/>
                </a:lnTo>
                <a:lnTo>
                  <a:pt x="98" y="90"/>
                </a:lnTo>
                <a:lnTo>
                  <a:pt x="92" y="107"/>
                </a:lnTo>
                <a:lnTo>
                  <a:pt x="92" y="108"/>
                </a:lnTo>
                <a:lnTo>
                  <a:pt x="87" y="128"/>
                </a:lnTo>
                <a:lnTo>
                  <a:pt x="82" y="138"/>
                </a:lnTo>
                <a:lnTo>
                  <a:pt x="83" y="141"/>
                </a:lnTo>
                <a:lnTo>
                  <a:pt x="82" y="145"/>
                </a:lnTo>
                <a:lnTo>
                  <a:pt x="74" y="149"/>
                </a:lnTo>
                <a:lnTo>
                  <a:pt x="70" y="153"/>
                </a:lnTo>
                <a:lnTo>
                  <a:pt x="73" y="155"/>
                </a:lnTo>
                <a:lnTo>
                  <a:pt x="65" y="157"/>
                </a:lnTo>
                <a:lnTo>
                  <a:pt x="52" y="165"/>
                </a:lnTo>
                <a:lnTo>
                  <a:pt x="47" y="170"/>
                </a:lnTo>
                <a:lnTo>
                  <a:pt x="44" y="174"/>
                </a:lnTo>
                <a:lnTo>
                  <a:pt x="39" y="195"/>
                </a:lnTo>
                <a:lnTo>
                  <a:pt x="33" y="207"/>
                </a:lnTo>
                <a:lnTo>
                  <a:pt x="26" y="230"/>
                </a:lnTo>
                <a:lnTo>
                  <a:pt x="15" y="263"/>
                </a:lnTo>
                <a:lnTo>
                  <a:pt x="14" y="270"/>
                </a:lnTo>
                <a:lnTo>
                  <a:pt x="2" y="304"/>
                </a:lnTo>
                <a:lnTo>
                  <a:pt x="0" y="306"/>
                </a:lnTo>
                <a:lnTo>
                  <a:pt x="0" y="312"/>
                </a:lnTo>
                <a:lnTo>
                  <a:pt x="14" y="339"/>
                </a:lnTo>
                <a:lnTo>
                  <a:pt x="13" y="352"/>
                </a:lnTo>
                <a:lnTo>
                  <a:pt x="12" y="354"/>
                </a:lnTo>
                <a:lnTo>
                  <a:pt x="14" y="362"/>
                </a:lnTo>
                <a:lnTo>
                  <a:pt x="14" y="373"/>
                </a:lnTo>
                <a:lnTo>
                  <a:pt x="17" y="379"/>
                </a:lnTo>
                <a:lnTo>
                  <a:pt x="21" y="381"/>
                </a:lnTo>
                <a:lnTo>
                  <a:pt x="24" y="381"/>
                </a:lnTo>
                <a:lnTo>
                  <a:pt x="32" y="379"/>
                </a:lnTo>
                <a:lnTo>
                  <a:pt x="37" y="379"/>
                </a:lnTo>
                <a:lnTo>
                  <a:pt x="42" y="379"/>
                </a:lnTo>
                <a:lnTo>
                  <a:pt x="45" y="382"/>
                </a:lnTo>
                <a:lnTo>
                  <a:pt x="47" y="385"/>
                </a:lnTo>
                <a:lnTo>
                  <a:pt x="48" y="392"/>
                </a:lnTo>
                <a:lnTo>
                  <a:pt x="48" y="395"/>
                </a:lnTo>
                <a:lnTo>
                  <a:pt x="50" y="401"/>
                </a:lnTo>
                <a:lnTo>
                  <a:pt x="44" y="399"/>
                </a:lnTo>
                <a:lnTo>
                  <a:pt x="39" y="399"/>
                </a:lnTo>
                <a:lnTo>
                  <a:pt x="34" y="397"/>
                </a:lnTo>
                <a:lnTo>
                  <a:pt x="32" y="395"/>
                </a:lnTo>
                <a:lnTo>
                  <a:pt x="30" y="395"/>
                </a:lnTo>
                <a:lnTo>
                  <a:pt x="30" y="399"/>
                </a:lnTo>
                <a:lnTo>
                  <a:pt x="50" y="409"/>
                </a:lnTo>
                <a:lnTo>
                  <a:pt x="57" y="410"/>
                </a:lnTo>
                <a:lnTo>
                  <a:pt x="65" y="415"/>
                </a:lnTo>
                <a:lnTo>
                  <a:pt x="70" y="423"/>
                </a:lnTo>
                <a:lnTo>
                  <a:pt x="103" y="442"/>
                </a:lnTo>
                <a:lnTo>
                  <a:pt x="108" y="444"/>
                </a:lnTo>
                <a:lnTo>
                  <a:pt x="114" y="448"/>
                </a:lnTo>
                <a:lnTo>
                  <a:pt x="114" y="446"/>
                </a:lnTo>
                <a:lnTo>
                  <a:pt x="114" y="444"/>
                </a:lnTo>
                <a:lnTo>
                  <a:pt x="117" y="444"/>
                </a:lnTo>
                <a:lnTo>
                  <a:pt x="120" y="447"/>
                </a:lnTo>
                <a:lnTo>
                  <a:pt x="130" y="453"/>
                </a:lnTo>
                <a:lnTo>
                  <a:pt x="142" y="456"/>
                </a:lnTo>
                <a:lnTo>
                  <a:pt x="144" y="457"/>
                </a:lnTo>
                <a:lnTo>
                  <a:pt x="147" y="459"/>
                </a:lnTo>
                <a:lnTo>
                  <a:pt x="151" y="462"/>
                </a:lnTo>
                <a:lnTo>
                  <a:pt x="150" y="465"/>
                </a:lnTo>
                <a:lnTo>
                  <a:pt x="148" y="465"/>
                </a:lnTo>
                <a:lnTo>
                  <a:pt x="130" y="455"/>
                </a:lnTo>
                <a:lnTo>
                  <a:pt x="129" y="454"/>
                </a:lnTo>
                <a:lnTo>
                  <a:pt x="125" y="453"/>
                </a:lnTo>
                <a:lnTo>
                  <a:pt x="120" y="449"/>
                </a:lnTo>
                <a:lnTo>
                  <a:pt x="117" y="449"/>
                </a:lnTo>
                <a:lnTo>
                  <a:pt x="123" y="453"/>
                </a:lnTo>
                <a:lnTo>
                  <a:pt x="131" y="456"/>
                </a:lnTo>
                <a:lnTo>
                  <a:pt x="136" y="461"/>
                </a:lnTo>
                <a:lnTo>
                  <a:pt x="150" y="469"/>
                </a:lnTo>
                <a:lnTo>
                  <a:pt x="152" y="469"/>
                </a:lnTo>
                <a:lnTo>
                  <a:pt x="154" y="470"/>
                </a:lnTo>
                <a:lnTo>
                  <a:pt x="160" y="474"/>
                </a:lnTo>
                <a:lnTo>
                  <a:pt x="174" y="490"/>
                </a:lnTo>
                <a:lnTo>
                  <a:pt x="180" y="495"/>
                </a:lnTo>
                <a:lnTo>
                  <a:pt x="200" y="515"/>
                </a:lnTo>
                <a:lnTo>
                  <a:pt x="206" y="518"/>
                </a:lnTo>
                <a:lnTo>
                  <a:pt x="210" y="524"/>
                </a:lnTo>
                <a:lnTo>
                  <a:pt x="214" y="524"/>
                </a:lnTo>
                <a:lnTo>
                  <a:pt x="224" y="529"/>
                </a:lnTo>
                <a:lnTo>
                  <a:pt x="225" y="534"/>
                </a:lnTo>
                <a:lnTo>
                  <a:pt x="229" y="534"/>
                </a:lnTo>
                <a:lnTo>
                  <a:pt x="232" y="533"/>
                </a:lnTo>
                <a:lnTo>
                  <a:pt x="235" y="534"/>
                </a:lnTo>
                <a:lnTo>
                  <a:pt x="237" y="532"/>
                </a:lnTo>
                <a:lnTo>
                  <a:pt x="244" y="535"/>
                </a:lnTo>
                <a:lnTo>
                  <a:pt x="250" y="540"/>
                </a:lnTo>
                <a:lnTo>
                  <a:pt x="252" y="540"/>
                </a:lnTo>
                <a:lnTo>
                  <a:pt x="256" y="546"/>
                </a:lnTo>
                <a:lnTo>
                  <a:pt x="261" y="549"/>
                </a:lnTo>
                <a:lnTo>
                  <a:pt x="262" y="546"/>
                </a:lnTo>
                <a:lnTo>
                  <a:pt x="260" y="545"/>
                </a:lnTo>
                <a:lnTo>
                  <a:pt x="262" y="542"/>
                </a:lnTo>
                <a:lnTo>
                  <a:pt x="263" y="542"/>
                </a:lnTo>
                <a:lnTo>
                  <a:pt x="265" y="548"/>
                </a:lnTo>
                <a:lnTo>
                  <a:pt x="272" y="550"/>
                </a:lnTo>
                <a:lnTo>
                  <a:pt x="277" y="552"/>
                </a:lnTo>
                <a:lnTo>
                  <a:pt x="279" y="551"/>
                </a:lnTo>
                <a:lnTo>
                  <a:pt x="280" y="550"/>
                </a:lnTo>
                <a:lnTo>
                  <a:pt x="283" y="549"/>
                </a:lnTo>
                <a:lnTo>
                  <a:pt x="284" y="551"/>
                </a:lnTo>
                <a:lnTo>
                  <a:pt x="284" y="554"/>
                </a:lnTo>
                <a:lnTo>
                  <a:pt x="286" y="556"/>
                </a:lnTo>
                <a:lnTo>
                  <a:pt x="286" y="559"/>
                </a:lnTo>
                <a:lnTo>
                  <a:pt x="284" y="561"/>
                </a:lnTo>
                <a:lnTo>
                  <a:pt x="287" y="564"/>
                </a:lnTo>
                <a:lnTo>
                  <a:pt x="289" y="567"/>
                </a:lnTo>
                <a:lnTo>
                  <a:pt x="289" y="568"/>
                </a:lnTo>
                <a:lnTo>
                  <a:pt x="286" y="569"/>
                </a:lnTo>
                <a:lnTo>
                  <a:pt x="284" y="564"/>
                </a:lnTo>
                <a:lnTo>
                  <a:pt x="280" y="561"/>
                </a:lnTo>
                <a:lnTo>
                  <a:pt x="278" y="555"/>
                </a:lnTo>
                <a:lnTo>
                  <a:pt x="276" y="554"/>
                </a:lnTo>
                <a:lnTo>
                  <a:pt x="268" y="554"/>
                </a:lnTo>
                <a:lnTo>
                  <a:pt x="263" y="554"/>
                </a:lnTo>
                <a:lnTo>
                  <a:pt x="261" y="556"/>
                </a:lnTo>
                <a:lnTo>
                  <a:pt x="263" y="560"/>
                </a:lnTo>
                <a:lnTo>
                  <a:pt x="266" y="561"/>
                </a:lnTo>
                <a:lnTo>
                  <a:pt x="272" y="564"/>
                </a:lnTo>
                <a:lnTo>
                  <a:pt x="269" y="566"/>
                </a:lnTo>
                <a:lnTo>
                  <a:pt x="269" y="568"/>
                </a:lnTo>
                <a:lnTo>
                  <a:pt x="294" y="586"/>
                </a:lnTo>
                <a:lnTo>
                  <a:pt x="303" y="593"/>
                </a:lnTo>
                <a:lnTo>
                  <a:pt x="306" y="594"/>
                </a:lnTo>
                <a:lnTo>
                  <a:pt x="309" y="592"/>
                </a:lnTo>
                <a:lnTo>
                  <a:pt x="311" y="595"/>
                </a:lnTo>
                <a:lnTo>
                  <a:pt x="311" y="597"/>
                </a:lnTo>
                <a:lnTo>
                  <a:pt x="326" y="611"/>
                </a:lnTo>
                <a:lnTo>
                  <a:pt x="328" y="611"/>
                </a:lnTo>
                <a:lnTo>
                  <a:pt x="330" y="617"/>
                </a:lnTo>
                <a:lnTo>
                  <a:pt x="338" y="622"/>
                </a:lnTo>
                <a:lnTo>
                  <a:pt x="340" y="623"/>
                </a:lnTo>
                <a:lnTo>
                  <a:pt x="349" y="631"/>
                </a:lnTo>
                <a:lnTo>
                  <a:pt x="366" y="644"/>
                </a:lnTo>
                <a:lnTo>
                  <a:pt x="377" y="656"/>
                </a:lnTo>
                <a:lnTo>
                  <a:pt x="382" y="659"/>
                </a:lnTo>
                <a:lnTo>
                  <a:pt x="388" y="662"/>
                </a:lnTo>
                <a:lnTo>
                  <a:pt x="388" y="660"/>
                </a:lnTo>
                <a:lnTo>
                  <a:pt x="404" y="626"/>
                </a:lnTo>
                <a:lnTo>
                  <a:pt x="401" y="615"/>
                </a:lnTo>
                <a:lnTo>
                  <a:pt x="398" y="612"/>
                </a:lnTo>
                <a:lnTo>
                  <a:pt x="394" y="604"/>
                </a:lnTo>
                <a:lnTo>
                  <a:pt x="396" y="603"/>
                </a:lnTo>
                <a:lnTo>
                  <a:pt x="401" y="599"/>
                </a:lnTo>
                <a:lnTo>
                  <a:pt x="398" y="585"/>
                </a:lnTo>
                <a:lnTo>
                  <a:pt x="399" y="577"/>
                </a:lnTo>
                <a:lnTo>
                  <a:pt x="400" y="573"/>
                </a:lnTo>
                <a:lnTo>
                  <a:pt x="411" y="556"/>
                </a:lnTo>
                <a:lnTo>
                  <a:pt x="411" y="543"/>
                </a:lnTo>
                <a:lnTo>
                  <a:pt x="395" y="517"/>
                </a:lnTo>
                <a:lnTo>
                  <a:pt x="392" y="495"/>
                </a:lnTo>
                <a:lnTo>
                  <a:pt x="462" y="355"/>
                </a:lnTo>
                <a:lnTo>
                  <a:pt x="703" y="335"/>
                </a:lnTo>
                <a:lnTo>
                  <a:pt x="705" y="322"/>
                </a:lnTo>
                <a:lnTo>
                  <a:pt x="702" y="303"/>
                </a:lnTo>
                <a:lnTo>
                  <a:pt x="702" y="290"/>
                </a:lnTo>
                <a:lnTo>
                  <a:pt x="708" y="269"/>
                </a:lnTo>
                <a:lnTo>
                  <a:pt x="698" y="265"/>
                </a:lnTo>
                <a:lnTo>
                  <a:pt x="676" y="257"/>
                </a:lnTo>
                <a:lnTo>
                  <a:pt x="657" y="241"/>
                </a:lnTo>
                <a:lnTo>
                  <a:pt x="647" y="219"/>
                </a:lnTo>
                <a:lnTo>
                  <a:pt x="595" y="191"/>
                </a:lnTo>
                <a:lnTo>
                  <a:pt x="581" y="186"/>
                </a:lnTo>
                <a:lnTo>
                  <a:pt x="572" y="181"/>
                </a:lnTo>
                <a:lnTo>
                  <a:pt x="556" y="162"/>
                </a:lnTo>
                <a:lnTo>
                  <a:pt x="542" y="160"/>
                </a:lnTo>
                <a:lnTo>
                  <a:pt x="539" y="156"/>
                </a:lnTo>
                <a:lnTo>
                  <a:pt x="533" y="139"/>
                </a:lnTo>
                <a:lnTo>
                  <a:pt x="519" y="131"/>
                </a:lnTo>
                <a:lnTo>
                  <a:pt x="500" y="128"/>
                </a:lnTo>
                <a:lnTo>
                  <a:pt x="497" y="128"/>
                </a:lnTo>
                <a:lnTo>
                  <a:pt x="488" y="122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824" name="Freeform 250"/>
          <p:cNvSpPr>
            <a:spLocks/>
          </p:cNvSpPr>
          <p:nvPr/>
        </p:nvSpPr>
        <p:spPr bwMode="auto">
          <a:xfrm>
            <a:off x="5683250" y="3555925"/>
            <a:ext cx="1033463" cy="1035050"/>
          </a:xfrm>
          <a:custGeom>
            <a:avLst/>
            <a:gdLst/>
            <a:ahLst/>
            <a:cxnLst>
              <a:cxn ang="0">
                <a:pos x="432" y="492"/>
              </a:cxn>
              <a:cxn ang="0">
                <a:pos x="346" y="376"/>
              </a:cxn>
              <a:cxn ang="0">
                <a:pos x="295" y="321"/>
              </a:cxn>
              <a:cxn ang="0">
                <a:pos x="260" y="261"/>
              </a:cxn>
              <a:cxn ang="0">
                <a:pos x="233" y="208"/>
              </a:cxn>
              <a:cxn ang="0">
                <a:pos x="197" y="142"/>
              </a:cxn>
              <a:cxn ang="0">
                <a:pos x="183" y="84"/>
              </a:cxn>
              <a:cxn ang="0">
                <a:pos x="252" y="170"/>
              </a:cxn>
              <a:cxn ang="0">
                <a:pos x="256" y="234"/>
              </a:cxn>
              <a:cxn ang="0">
                <a:pos x="266" y="159"/>
              </a:cxn>
              <a:cxn ang="0">
                <a:pos x="139" y="38"/>
              </a:cxn>
              <a:cxn ang="0">
                <a:pos x="40" y="16"/>
              </a:cxn>
              <a:cxn ang="0">
                <a:pos x="68" y="40"/>
              </a:cxn>
              <a:cxn ang="0">
                <a:pos x="38" y="91"/>
              </a:cxn>
              <a:cxn ang="0">
                <a:pos x="36" y="150"/>
              </a:cxn>
              <a:cxn ang="0">
                <a:pos x="46" y="198"/>
              </a:cxn>
              <a:cxn ang="0">
                <a:pos x="101" y="251"/>
              </a:cxn>
              <a:cxn ang="0">
                <a:pos x="84" y="308"/>
              </a:cxn>
              <a:cxn ang="0">
                <a:pos x="40" y="339"/>
              </a:cxn>
              <a:cxn ang="0">
                <a:pos x="49" y="391"/>
              </a:cxn>
              <a:cxn ang="0">
                <a:pos x="130" y="348"/>
              </a:cxn>
              <a:cxn ang="0">
                <a:pos x="179" y="316"/>
              </a:cxn>
              <a:cxn ang="0">
                <a:pos x="234" y="366"/>
              </a:cxn>
              <a:cxn ang="0">
                <a:pos x="199" y="415"/>
              </a:cxn>
              <a:cxn ang="0">
                <a:pos x="222" y="457"/>
              </a:cxn>
              <a:cxn ang="0">
                <a:pos x="258" y="437"/>
              </a:cxn>
              <a:cxn ang="0">
                <a:pos x="308" y="465"/>
              </a:cxn>
              <a:cxn ang="0">
                <a:pos x="281" y="500"/>
              </a:cxn>
              <a:cxn ang="0">
                <a:pos x="267" y="578"/>
              </a:cxn>
              <a:cxn ang="0">
                <a:pos x="304" y="607"/>
              </a:cxn>
              <a:cxn ang="0">
                <a:pos x="319" y="630"/>
              </a:cxn>
              <a:cxn ang="0">
                <a:pos x="282" y="638"/>
              </a:cxn>
              <a:cxn ang="0">
                <a:pos x="271" y="689"/>
              </a:cxn>
              <a:cxn ang="0">
                <a:pos x="300" y="731"/>
              </a:cxn>
              <a:cxn ang="0">
                <a:pos x="327" y="761"/>
              </a:cxn>
              <a:cxn ang="0">
                <a:pos x="392" y="750"/>
              </a:cxn>
              <a:cxn ang="0">
                <a:pos x="473" y="774"/>
              </a:cxn>
              <a:cxn ang="0">
                <a:pos x="536" y="800"/>
              </a:cxn>
              <a:cxn ang="0">
                <a:pos x="589" y="920"/>
              </a:cxn>
              <a:cxn ang="0">
                <a:pos x="685" y="892"/>
              </a:cxn>
              <a:cxn ang="0">
                <a:pos x="732" y="949"/>
              </a:cxn>
              <a:cxn ang="0">
                <a:pos x="940" y="979"/>
              </a:cxn>
              <a:cxn ang="0">
                <a:pos x="967" y="910"/>
              </a:cxn>
              <a:cxn ang="0">
                <a:pos x="931" y="871"/>
              </a:cxn>
              <a:cxn ang="0">
                <a:pos x="891" y="840"/>
              </a:cxn>
              <a:cxn ang="0">
                <a:pos x="881" y="792"/>
              </a:cxn>
              <a:cxn ang="0">
                <a:pos x="827" y="787"/>
              </a:cxn>
              <a:cxn ang="0">
                <a:pos x="781" y="778"/>
              </a:cxn>
              <a:cxn ang="0">
                <a:pos x="773" y="767"/>
              </a:cxn>
              <a:cxn ang="0">
                <a:pos x="718" y="713"/>
              </a:cxn>
              <a:cxn ang="0">
                <a:pos x="676" y="680"/>
              </a:cxn>
              <a:cxn ang="0">
                <a:pos x="599" y="679"/>
              </a:cxn>
              <a:cxn ang="0">
                <a:pos x="584" y="685"/>
              </a:cxn>
              <a:cxn ang="0">
                <a:pos x="594" y="690"/>
              </a:cxn>
              <a:cxn ang="0">
                <a:pos x="562" y="700"/>
              </a:cxn>
              <a:cxn ang="0">
                <a:pos x="548" y="682"/>
              </a:cxn>
              <a:cxn ang="0">
                <a:pos x="530" y="663"/>
              </a:cxn>
              <a:cxn ang="0">
                <a:pos x="560" y="666"/>
              </a:cxn>
              <a:cxn ang="0">
                <a:pos x="514" y="636"/>
              </a:cxn>
              <a:cxn ang="0">
                <a:pos x="484" y="595"/>
              </a:cxn>
            </a:cxnLst>
            <a:rect l="0" t="0" r="r" b="b"/>
            <a:pathLst>
              <a:path w="980" h="981">
                <a:moveTo>
                  <a:pt x="446" y="555"/>
                </a:moveTo>
                <a:lnTo>
                  <a:pt x="446" y="552"/>
                </a:lnTo>
                <a:lnTo>
                  <a:pt x="448" y="544"/>
                </a:lnTo>
                <a:lnTo>
                  <a:pt x="448" y="536"/>
                </a:lnTo>
                <a:lnTo>
                  <a:pt x="448" y="533"/>
                </a:lnTo>
                <a:lnTo>
                  <a:pt x="448" y="524"/>
                </a:lnTo>
                <a:lnTo>
                  <a:pt x="448" y="523"/>
                </a:lnTo>
                <a:lnTo>
                  <a:pt x="446" y="521"/>
                </a:lnTo>
                <a:lnTo>
                  <a:pt x="444" y="516"/>
                </a:lnTo>
                <a:lnTo>
                  <a:pt x="440" y="504"/>
                </a:lnTo>
                <a:lnTo>
                  <a:pt x="435" y="498"/>
                </a:lnTo>
                <a:lnTo>
                  <a:pt x="432" y="494"/>
                </a:lnTo>
                <a:lnTo>
                  <a:pt x="434" y="493"/>
                </a:lnTo>
                <a:lnTo>
                  <a:pt x="432" y="492"/>
                </a:lnTo>
                <a:lnTo>
                  <a:pt x="428" y="489"/>
                </a:lnTo>
                <a:lnTo>
                  <a:pt x="426" y="486"/>
                </a:lnTo>
                <a:lnTo>
                  <a:pt x="424" y="483"/>
                </a:lnTo>
                <a:lnTo>
                  <a:pt x="417" y="472"/>
                </a:lnTo>
                <a:lnTo>
                  <a:pt x="416" y="469"/>
                </a:lnTo>
                <a:lnTo>
                  <a:pt x="416" y="465"/>
                </a:lnTo>
                <a:lnTo>
                  <a:pt x="410" y="462"/>
                </a:lnTo>
                <a:lnTo>
                  <a:pt x="408" y="456"/>
                </a:lnTo>
                <a:lnTo>
                  <a:pt x="404" y="450"/>
                </a:lnTo>
                <a:lnTo>
                  <a:pt x="394" y="436"/>
                </a:lnTo>
                <a:lnTo>
                  <a:pt x="392" y="432"/>
                </a:lnTo>
                <a:lnTo>
                  <a:pt x="385" y="424"/>
                </a:lnTo>
                <a:lnTo>
                  <a:pt x="350" y="378"/>
                </a:lnTo>
                <a:lnTo>
                  <a:pt x="346" y="376"/>
                </a:lnTo>
                <a:lnTo>
                  <a:pt x="342" y="374"/>
                </a:lnTo>
                <a:lnTo>
                  <a:pt x="338" y="372"/>
                </a:lnTo>
                <a:lnTo>
                  <a:pt x="328" y="364"/>
                </a:lnTo>
                <a:lnTo>
                  <a:pt x="324" y="358"/>
                </a:lnTo>
                <a:lnTo>
                  <a:pt x="320" y="355"/>
                </a:lnTo>
                <a:lnTo>
                  <a:pt x="318" y="353"/>
                </a:lnTo>
                <a:lnTo>
                  <a:pt x="314" y="350"/>
                </a:lnTo>
                <a:lnTo>
                  <a:pt x="305" y="342"/>
                </a:lnTo>
                <a:lnTo>
                  <a:pt x="300" y="331"/>
                </a:lnTo>
                <a:lnTo>
                  <a:pt x="297" y="328"/>
                </a:lnTo>
                <a:lnTo>
                  <a:pt x="295" y="326"/>
                </a:lnTo>
                <a:lnTo>
                  <a:pt x="295" y="325"/>
                </a:lnTo>
                <a:lnTo>
                  <a:pt x="296" y="324"/>
                </a:lnTo>
                <a:lnTo>
                  <a:pt x="295" y="321"/>
                </a:lnTo>
                <a:lnTo>
                  <a:pt x="290" y="314"/>
                </a:lnTo>
                <a:lnTo>
                  <a:pt x="288" y="308"/>
                </a:lnTo>
                <a:lnTo>
                  <a:pt x="285" y="303"/>
                </a:lnTo>
                <a:lnTo>
                  <a:pt x="282" y="304"/>
                </a:lnTo>
                <a:lnTo>
                  <a:pt x="280" y="304"/>
                </a:lnTo>
                <a:lnTo>
                  <a:pt x="277" y="303"/>
                </a:lnTo>
                <a:lnTo>
                  <a:pt x="270" y="295"/>
                </a:lnTo>
                <a:lnTo>
                  <a:pt x="264" y="291"/>
                </a:lnTo>
                <a:lnTo>
                  <a:pt x="265" y="289"/>
                </a:lnTo>
                <a:lnTo>
                  <a:pt x="268" y="288"/>
                </a:lnTo>
                <a:lnTo>
                  <a:pt x="271" y="287"/>
                </a:lnTo>
                <a:lnTo>
                  <a:pt x="270" y="283"/>
                </a:lnTo>
                <a:lnTo>
                  <a:pt x="267" y="278"/>
                </a:lnTo>
                <a:lnTo>
                  <a:pt x="260" y="261"/>
                </a:lnTo>
                <a:lnTo>
                  <a:pt x="260" y="259"/>
                </a:lnTo>
                <a:lnTo>
                  <a:pt x="257" y="251"/>
                </a:lnTo>
                <a:lnTo>
                  <a:pt x="254" y="250"/>
                </a:lnTo>
                <a:lnTo>
                  <a:pt x="253" y="247"/>
                </a:lnTo>
                <a:lnTo>
                  <a:pt x="253" y="238"/>
                </a:lnTo>
                <a:lnTo>
                  <a:pt x="252" y="235"/>
                </a:lnTo>
                <a:lnTo>
                  <a:pt x="246" y="230"/>
                </a:lnTo>
                <a:lnTo>
                  <a:pt x="245" y="230"/>
                </a:lnTo>
                <a:lnTo>
                  <a:pt x="239" y="229"/>
                </a:lnTo>
                <a:lnTo>
                  <a:pt x="235" y="220"/>
                </a:lnTo>
                <a:lnTo>
                  <a:pt x="232" y="217"/>
                </a:lnTo>
                <a:lnTo>
                  <a:pt x="232" y="213"/>
                </a:lnTo>
                <a:lnTo>
                  <a:pt x="232" y="209"/>
                </a:lnTo>
                <a:lnTo>
                  <a:pt x="233" y="208"/>
                </a:lnTo>
                <a:lnTo>
                  <a:pt x="234" y="205"/>
                </a:lnTo>
                <a:lnTo>
                  <a:pt x="234" y="199"/>
                </a:lnTo>
                <a:lnTo>
                  <a:pt x="233" y="198"/>
                </a:lnTo>
                <a:lnTo>
                  <a:pt x="228" y="194"/>
                </a:lnTo>
                <a:lnTo>
                  <a:pt x="220" y="186"/>
                </a:lnTo>
                <a:lnTo>
                  <a:pt x="220" y="179"/>
                </a:lnTo>
                <a:lnTo>
                  <a:pt x="214" y="170"/>
                </a:lnTo>
                <a:lnTo>
                  <a:pt x="213" y="167"/>
                </a:lnTo>
                <a:lnTo>
                  <a:pt x="211" y="164"/>
                </a:lnTo>
                <a:lnTo>
                  <a:pt x="209" y="162"/>
                </a:lnTo>
                <a:lnTo>
                  <a:pt x="206" y="161"/>
                </a:lnTo>
                <a:lnTo>
                  <a:pt x="205" y="158"/>
                </a:lnTo>
                <a:lnTo>
                  <a:pt x="203" y="150"/>
                </a:lnTo>
                <a:lnTo>
                  <a:pt x="197" y="142"/>
                </a:lnTo>
                <a:lnTo>
                  <a:pt x="194" y="127"/>
                </a:lnTo>
                <a:lnTo>
                  <a:pt x="187" y="115"/>
                </a:lnTo>
                <a:lnTo>
                  <a:pt x="187" y="111"/>
                </a:lnTo>
                <a:lnTo>
                  <a:pt x="190" y="110"/>
                </a:lnTo>
                <a:lnTo>
                  <a:pt x="190" y="107"/>
                </a:lnTo>
                <a:lnTo>
                  <a:pt x="190" y="103"/>
                </a:lnTo>
                <a:lnTo>
                  <a:pt x="187" y="100"/>
                </a:lnTo>
                <a:lnTo>
                  <a:pt x="178" y="83"/>
                </a:lnTo>
                <a:lnTo>
                  <a:pt x="174" y="79"/>
                </a:lnTo>
                <a:lnTo>
                  <a:pt x="164" y="62"/>
                </a:lnTo>
                <a:lnTo>
                  <a:pt x="166" y="62"/>
                </a:lnTo>
                <a:lnTo>
                  <a:pt x="168" y="62"/>
                </a:lnTo>
                <a:lnTo>
                  <a:pt x="180" y="80"/>
                </a:lnTo>
                <a:lnTo>
                  <a:pt x="183" y="84"/>
                </a:lnTo>
                <a:lnTo>
                  <a:pt x="184" y="89"/>
                </a:lnTo>
                <a:lnTo>
                  <a:pt x="186" y="90"/>
                </a:lnTo>
                <a:lnTo>
                  <a:pt x="190" y="92"/>
                </a:lnTo>
                <a:lnTo>
                  <a:pt x="204" y="116"/>
                </a:lnTo>
                <a:lnTo>
                  <a:pt x="207" y="118"/>
                </a:lnTo>
                <a:lnTo>
                  <a:pt x="211" y="122"/>
                </a:lnTo>
                <a:lnTo>
                  <a:pt x="214" y="127"/>
                </a:lnTo>
                <a:lnTo>
                  <a:pt x="216" y="130"/>
                </a:lnTo>
                <a:lnTo>
                  <a:pt x="230" y="147"/>
                </a:lnTo>
                <a:lnTo>
                  <a:pt x="235" y="150"/>
                </a:lnTo>
                <a:lnTo>
                  <a:pt x="239" y="151"/>
                </a:lnTo>
                <a:lnTo>
                  <a:pt x="248" y="162"/>
                </a:lnTo>
                <a:lnTo>
                  <a:pt x="254" y="168"/>
                </a:lnTo>
                <a:lnTo>
                  <a:pt x="252" y="170"/>
                </a:lnTo>
                <a:lnTo>
                  <a:pt x="252" y="173"/>
                </a:lnTo>
                <a:lnTo>
                  <a:pt x="253" y="177"/>
                </a:lnTo>
                <a:lnTo>
                  <a:pt x="253" y="180"/>
                </a:lnTo>
                <a:lnTo>
                  <a:pt x="251" y="186"/>
                </a:lnTo>
                <a:lnTo>
                  <a:pt x="252" y="190"/>
                </a:lnTo>
                <a:lnTo>
                  <a:pt x="250" y="197"/>
                </a:lnTo>
                <a:lnTo>
                  <a:pt x="250" y="201"/>
                </a:lnTo>
                <a:lnTo>
                  <a:pt x="248" y="208"/>
                </a:lnTo>
                <a:lnTo>
                  <a:pt x="250" y="214"/>
                </a:lnTo>
                <a:lnTo>
                  <a:pt x="248" y="216"/>
                </a:lnTo>
                <a:lnTo>
                  <a:pt x="248" y="219"/>
                </a:lnTo>
                <a:lnTo>
                  <a:pt x="248" y="224"/>
                </a:lnTo>
                <a:lnTo>
                  <a:pt x="248" y="227"/>
                </a:lnTo>
                <a:lnTo>
                  <a:pt x="256" y="234"/>
                </a:lnTo>
                <a:lnTo>
                  <a:pt x="257" y="236"/>
                </a:lnTo>
                <a:lnTo>
                  <a:pt x="257" y="244"/>
                </a:lnTo>
                <a:lnTo>
                  <a:pt x="259" y="248"/>
                </a:lnTo>
                <a:lnTo>
                  <a:pt x="261" y="248"/>
                </a:lnTo>
                <a:lnTo>
                  <a:pt x="262" y="246"/>
                </a:lnTo>
                <a:lnTo>
                  <a:pt x="256" y="215"/>
                </a:lnTo>
                <a:lnTo>
                  <a:pt x="257" y="210"/>
                </a:lnTo>
                <a:lnTo>
                  <a:pt x="259" y="202"/>
                </a:lnTo>
                <a:lnTo>
                  <a:pt x="257" y="198"/>
                </a:lnTo>
                <a:lnTo>
                  <a:pt x="259" y="196"/>
                </a:lnTo>
                <a:lnTo>
                  <a:pt x="262" y="182"/>
                </a:lnTo>
                <a:lnTo>
                  <a:pt x="262" y="179"/>
                </a:lnTo>
                <a:lnTo>
                  <a:pt x="265" y="173"/>
                </a:lnTo>
                <a:lnTo>
                  <a:pt x="266" y="159"/>
                </a:lnTo>
                <a:lnTo>
                  <a:pt x="264" y="156"/>
                </a:lnTo>
                <a:lnTo>
                  <a:pt x="260" y="154"/>
                </a:lnTo>
                <a:lnTo>
                  <a:pt x="251" y="147"/>
                </a:lnTo>
                <a:lnTo>
                  <a:pt x="247" y="146"/>
                </a:lnTo>
                <a:lnTo>
                  <a:pt x="246" y="144"/>
                </a:lnTo>
                <a:lnTo>
                  <a:pt x="230" y="135"/>
                </a:lnTo>
                <a:lnTo>
                  <a:pt x="221" y="126"/>
                </a:lnTo>
                <a:lnTo>
                  <a:pt x="203" y="106"/>
                </a:lnTo>
                <a:lnTo>
                  <a:pt x="170" y="60"/>
                </a:lnTo>
                <a:lnTo>
                  <a:pt x="170" y="59"/>
                </a:lnTo>
                <a:lnTo>
                  <a:pt x="157" y="40"/>
                </a:lnTo>
                <a:lnTo>
                  <a:pt x="151" y="41"/>
                </a:lnTo>
                <a:lnTo>
                  <a:pt x="148" y="42"/>
                </a:lnTo>
                <a:lnTo>
                  <a:pt x="139" y="38"/>
                </a:lnTo>
                <a:lnTo>
                  <a:pt x="118" y="20"/>
                </a:lnTo>
                <a:lnTo>
                  <a:pt x="116" y="18"/>
                </a:lnTo>
                <a:lnTo>
                  <a:pt x="108" y="8"/>
                </a:lnTo>
                <a:lnTo>
                  <a:pt x="102" y="6"/>
                </a:lnTo>
                <a:lnTo>
                  <a:pt x="94" y="0"/>
                </a:lnTo>
                <a:lnTo>
                  <a:pt x="86" y="1"/>
                </a:lnTo>
                <a:lnTo>
                  <a:pt x="82" y="5"/>
                </a:lnTo>
                <a:lnTo>
                  <a:pt x="79" y="8"/>
                </a:lnTo>
                <a:lnTo>
                  <a:pt x="77" y="13"/>
                </a:lnTo>
                <a:lnTo>
                  <a:pt x="68" y="13"/>
                </a:lnTo>
                <a:lnTo>
                  <a:pt x="60" y="14"/>
                </a:lnTo>
                <a:lnTo>
                  <a:pt x="50" y="11"/>
                </a:lnTo>
                <a:lnTo>
                  <a:pt x="44" y="11"/>
                </a:lnTo>
                <a:lnTo>
                  <a:pt x="40" y="16"/>
                </a:lnTo>
                <a:lnTo>
                  <a:pt x="33" y="14"/>
                </a:lnTo>
                <a:lnTo>
                  <a:pt x="24" y="13"/>
                </a:lnTo>
                <a:lnTo>
                  <a:pt x="4" y="14"/>
                </a:lnTo>
                <a:lnTo>
                  <a:pt x="0" y="18"/>
                </a:lnTo>
                <a:lnTo>
                  <a:pt x="0" y="24"/>
                </a:lnTo>
                <a:lnTo>
                  <a:pt x="18" y="24"/>
                </a:lnTo>
                <a:lnTo>
                  <a:pt x="22" y="24"/>
                </a:lnTo>
                <a:lnTo>
                  <a:pt x="28" y="24"/>
                </a:lnTo>
                <a:lnTo>
                  <a:pt x="30" y="24"/>
                </a:lnTo>
                <a:lnTo>
                  <a:pt x="36" y="24"/>
                </a:lnTo>
                <a:lnTo>
                  <a:pt x="38" y="24"/>
                </a:lnTo>
                <a:lnTo>
                  <a:pt x="46" y="28"/>
                </a:lnTo>
                <a:lnTo>
                  <a:pt x="52" y="33"/>
                </a:lnTo>
                <a:lnTo>
                  <a:pt x="68" y="40"/>
                </a:lnTo>
                <a:lnTo>
                  <a:pt x="73" y="45"/>
                </a:lnTo>
                <a:lnTo>
                  <a:pt x="75" y="51"/>
                </a:lnTo>
                <a:lnTo>
                  <a:pt x="70" y="54"/>
                </a:lnTo>
                <a:lnTo>
                  <a:pt x="61" y="60"/>
                </a:lnTo>
                <a:lnTo>
                  <a:pt x="57" y="61"/>
                </a:lnTo>
                <a:lnTo>
                  <a:pt x="56" y="64"/>
                </a:lnTo>
                <a:lnTo>
                  <a:pt x="59" y="69"/>
                </a:lnTo>
                <a:lnTo>
                  <a:pt x="60" y="73"/>
                </a:lnTo>
                <a:lnTo>
                  <a:pt x="58" y="78"/>
                </a:lnTo>
                <a:lnTo>
                  <a:pt x="54" y="88"/>
                </a:lnTo>
                <a:lnTo>
                  <a:pt x="53" y="91"/>
                </a:lnTo>
                <a:lnTo>
                  <a:pt x="46" y="92"/>
                </a:lnTo>
                <a:lnTo>
                  <a:pt x="42" y="91"/>
                </a:lnTo>
                <a:lnTo>
                  <a:pt x="38" y="91"/>
                </a:lnTo>
                <a:lnTo>
                  <a:pt x="36" y="94"/>
                </a:lnTo>
                <a:lnTo>
                  <a:pt x="37" y="97"/>
                </a:lnTo>
                <a:lnTo>
                  <a:pt x="44" y="100"/>
                </a:lnTo>
                <a:lnTo>
                  <a:pt x="44" y="103"/>
                </a:lnTo>
                <a:lnTo>
                  <a:pt x="43" y="106"/>
                </a:lnTo>
                <a:lnTo>
                  <a:pt x="43" y="116"/>
                </a:lnTo>
                <a:lnTo>
                  <a:pt x="45" y="119"/>
                </a:lnTo>
                <a:lnTo>
                  <a:pt x="49" y="122"/>
                </a:lnTo>
                <a:lnTo>
                  <a:pt x="51" y="123"/>
                </a:lnTo>
                <a:lnTo>
                  <a:pt x="51" y="127"/>
                </a:lnTo>
                <a:lnTo>
                  <a:pt x="51" y="132"/>
                </a:lnTo>
                <a:lnTo>
                  <a:pt x="50" y="138"/>
                </a:lnTo>
                <a:lnTo>
                  <a:pt x="42" y="142"/>
                </a:lnTo>
                <a:lnTo>
                  <a:pt x="36" y="150"/>
                </a:lnTo>
                <a:lnTo>
                  <a:pt x="35" y="151"/>
                </a:lnTo>
                <a:lnTo>
                  <a:pt x="33" y="153"/>
                </a:lnTo>
                <a:lnTo>
                  <a:pt x="32" y="158"/>
                </a:lnTo>
                <a:lnTo>
                  <a:pt x="30" y="161"/>
                </a:lnTo>
                <a:lnTo>
                  <a:pt x="29" y="167"/>
                </a:lnTo>
                <a:lnTo>
                  <a:pt x="32" y="169"/>
                </a:lnTo>
                <a:lnTo>
                  <a:pt x="33" y="172"/>
                </a:lnTo>
                <a:lnTo>
                  <a:pt x="33" y="175"/>
                </a:lnTo>
                <a:lnTo>
                  <a:pt x="36" y="179"/>
                </a:lnTo>
                <a:lnTo>
                  <a:pt x="44" y="185"/>
                </a:lnTo>
                <a:lnTo>
                  <a:pt x="46" y="189"/>
                </a:lnTo>
                <a:lnTo>
                  <a:pt x="44" y="194"/>
                </a:lnTo>
                <a:lnTo>
                  <a:pt x="40" y="196"/>
                </a:lnTo>
                <a:lnTo>
                  <a:pt x="46" y="198"/>
                </a:lnTo>
                <a:lnTo>
                  <a:pt x="51" y="202"/>
                </a:lnTo>
                <a:lnTo>
                  <a:pt x="52" y="206"/>
                </a:lnTo>
                <a:lnTo>
                  <a:pt x="47" y="222"/>
                </a:lnTo>
                <a:lnTo>
                  <a:pt x="50" y="227"/>
                </a:lnTo>
                <a:lnTo>
                  <a:pt x="56" y="234"/>
                </a:lnTo>
                <a:lnTo>
                  <a:pt x="69" y="247"/>
                </a:lnTo>
                <a:lnTo>
                  <a:pt x="81" y="241"/>
                </a:lnTo>
                <a:lnTo>
                  <a:pt x="84" y="239"/>
                </a:lnTo>
                <a:lnTo>
                  <a:pt x="87" y="238"/>
                </a:lnTo>
                <a:lnTo>
                  <a:pt x="92" y="238"/>
                </a:lnTo>
                <a:lnTo>
                  <a:pt x="92" y="244"/>
                </a:lnTo>
                <a:lnTo>
                  <a:pt x="90" y="247"/>
                </a:lnTo>
                <a:lnTo>
                  <a:pt x="91" y="251"/>
                </a:lnTo>
                <a:lnTo>
                  <a:pt x="101" y="251"/>
                </a:lnTo>
                <a:lnTo>
                  <a:pt x="104" y="252"/>
                </a:lnTo>
                <a:lnTo>
                  <a:pt x="106" y="256"/>
                </a:lnTo>
                <a:lnTo>
                  <a:pt x="113" y="259"/>
                </a:lnTo>
                <a:lnTo>
                  <a:pt x="112" y="266"/>
                </a:lnTo>
                <a:lnTo>
                  <a:pt x="108" y="273"/>
                </a:lnTo>
                <a:lnTo>
                  <a:pt x="106" y="279"/>
                </a:lnTo>
                <a:lnTo>
                  <a:pt x="104" y="283"/>
                </a:lnTo>
                <a:lnTo>
                  <a:pt x="100" y="286"/>
                </a:lnTo>
                <a:lnTo>
                  <a:pt x="100" y="297"/>
                </a:lnTo>
                <a:lnTo>
                  <a:pt x="103" y="308"/>
                </a:lnTo>
                <a:lnTo>
                  <a:pt x="103" y="312"/>
                </a:lnTo>
                <a:lnTo>
                  <a:pt x="100" y="315"/>
                </a:lnTo>
                <a:lnTo>
                  <a:pt x="90" y="312"/>
                </a:lnTo>
                <a:lnTo>
                  <a:pt x="84" y="308"/>
                </a:lnTo>
                <a:lnTo>
                  <a:pt x="81" y="306"/>
                </a:lnTo>
                <a:lnTo>
                  <a:pt x="79" y="305"/>
                </a:lnTo>
                <a:lnTo>
                  <a:pt x="78" y="304"/>
                </a:lnTo>
                <a:lnTo>
                  <a:pt x="74" y="304"/>
                </a:lnTo>
                <a:lnTo>
                  <a:pt x="69" y="306"/>
                </a:lnTo>
                <a:lnTo>
                  <a:pt x="68" y="309"/>
                </a:lnTo>
                <a:lnTo>
                  <a:pt x="65" y="316"/>
                </a:lnTo>
                <a:lnTo>
                  <a:pt x="64" y="321"/>
                </a:lnTo>
                <a:lnTo>
                  <a:pt x="62" y="326"/>
                </a:lnTo>
                <a:lnTo>
                  <a:pt x="59" y="328"/>
                </a:lnTo>
                <a:lnTo>
                  <a:pt x="50" y="328"/>
                </a:lnTo>
                <a:lnTo>
                  <a:pt x="41" y="333"/>
                </a:lnTo>
                <a:lnTo>
                  <a:pt x="40" y="336"/>
                </a:lnTo>
                <a:lnTo>
                  <a:pt x="40" y="339"/>
                </a:lnTo>
                <a:lnTo>
                  <a:pt x="44" y="340"/>
                </a:lnTo>
                <a:lnTo>
                  <a:pt x="50" y="340"/>
                </a:lnTo>
                <a:lnTo>
                  <a:pt x="64" y="334"/>
                </a:lnTo>
                <a:lnTo>
                  <a:pt x="64" y="338"/>
                </a:lnTo>
                <a:lnTo>
                  <a:pt x="60" y="346"/>
                </a:lnTo>
                <a:lnTo>
                  <a:pt x="56" y="350"/>
                </a:lnTo>
                <a:lnTo>
                  <a:pt x="51" y="356"/>
                </a:lnTo>
                <a:lnTo>
                  <a:pt x="51" y="359"/>
                </a:lnTo>
                <a:lnTo>
                  <a:pt x="49" y="365"/>
                </a:lnTo>
                <a:lnTo>
                  <a:pt x="47" y="372"/>
                </a:lnTo>
                <a:lnTo>
                  <a:pt x="44" y="379"/>
                </a:lnTo>
                <a:lnTo>
                  <a:pt x="44" y="383"/>
                </a:lnTo>
                <a:lnTo>
                  <a:pt x="46" y="388"/>
                </a:lnTo>
                <a:lnTo>
                  <a:pt x="49" y="391"/>
                </a:lnTo>
                <a:lnTo>
                  <a:pt x="49" y="395"/>
                </a:lnTo>
                <a:lnTo>
                  <a:pt x="50" y="396"/>
                </a:lnTo>
                <a:lnTo>
                  <a:pt x="52" y="405"/>
                </a:lnTo>
                <a:lnTo>
                  <a:pt x="54" y="408"/>
                </a:lnTo>
                <a:lnTo>
                  <a:pt x="59" y="409"/>
                </a:lnTo>
                <a:lnTo>
                  <a:pt x="62" y="406"/>
                </a:lnTo>
                <a:lnTo>
                  <a:pt x="65" y="406"/>
                </a:lnTo>
                <a:lnTo>
                  <a:pt x="68" y="405"/>
                </a:lnTo>
                <a:lnTo>
                  <a:pt x="81" y="398"/>
                </a:lnTo>
                <a:lnTo>
                  <a:pt x="92" y="389"/>
                </a:lnTo>
                <a:lnTo>
                  <a:pt x="93" y="386"/>
                </a:lnTo>
                <a:lnTo>
                  <a:pt x="106" y="372"/>
                </a:lnTo>
                <a:lnTo>
                  <a:pt x="115" y="364"/>
                </a:lnTo>
                <a:lnTo>
                  <a:pt x="130" y="348"/>
                </a:lnTo>
                <a:lnTo>
                  <a:pt x="133" y="346"/>
                </a:lnTo>
                <a:lnTo>
                  <a:pt x="135" y="346"/>
                </a:lnTo>
                <a:lnTo>
                  <a:pt x="139" y="344"/>
                </a:lnTo>
                <a:lnTo>
                  <a:pt x="154" y="363"/>
                </a:lnTo>
                <a:lnTo>
                  <a:pt x="164" y="344"/>
                </a:lnTo>
                <a:lnTo>
                  <a:pt x="157" y="339"/>
                </a:lnTo>
                <a:lnTo>
                  <a:pt x="155" y="333"/>
                </a:lnTo>
                <a:lnTo>
                  <a:pt x="159" y="332"/>
                </a:lnTo>
                <a:lnTo>
                  <a:pt x="165" y="332"/>
                </a:lnTo>
                <a:lnTo>
                  <a:pt x="170" y="331"/>
                </a:lnTo>
                <a:lnTo>
                  <a:pt x="174" y="326"/>
                </a:lnTo>
                <a:lnTo>
                  <a:pt x="172" y="317"/>
                </a:lnTo>
                <a:lnTo>
                  <a:pt x="174" y="318"/>
                </a:lnTo>
                <a:lnTo>
                  <a:pt x="179" y="316"/>
                </a:lnTo>
                <a:lnTo>
                  <a:pt x="189" y="316"/>
                </a:lnTo>
                <a:lnTo>
                  <a:pt x="192" y="314"/>
                </a:lnTo>
                <a:lnTo>
                  <a:pt x="196" y="313"/>
                </a:lnTo>
                <a:lnTo>
                  <a:pt x="202" y="325"/>
                </a:lnTo>
                <a:lnTo>
                  <a:pt x="198" y="342"/>
                </a:lnTo>
                <a:lnTo>
                  <a:pt x="200" y="346"/>
                </a:lnTo>
                <a:lnTo>
                  <a:pt x="202" y="348"/>
                </a:lnTo>
                <a:lnTo>
                  <a:pt x="207" y="350"/>
                </a:lnTo>
                <a:lnTo>
                  <a:pt x="210" y="357"/>
                </a:lnTo>
                <a:lnTo>
                  <a:pt x="215" y="358"/>
                </a:lnTo>
                <a:lnTo>
                  <a:pt x="220" y="357"/>
                </a:lnTo>
                <a:lnTo>
                  <a:pt x="221" y="358"/>
                </a:lnTo>
                <a:lnTo>
                  <a:pt x="224" y="361"/>
                </a:lnTo>
                <a:lnTo>
                  <a:pt x="234" y="366"/>
                </a:lnTo>
                <a:lnTo>
                  <a:pt x="236" y="372"/>
                </a:lnTo>
                <a:lnTo>
                  <a:pt x="235" y="378"/>
                </a:lnTo>
                <a:lnTo>
                  <a:pt x="230" y="381"/>
                </a:lnTo>
                <a:lnTo>
                  <a:pt x="226" y="383"/>
                </a:lnTo>
                <a:lnTo>
                  <a:pt x="222" y="385"/>
                </a:lnTo>
                <a:lnTo>
                  <a:pt x="216" y="392"/>
                </a:lnTo>
                <a:lnTo>
                  <a:pt x="213" y="390"/>
                </a:lnTo>
                <a:lnTo>
                  <a:pt x="211" y="386"/>
                </a:lnTo>
                <a:lnTo>
                  <a:pt x="208" y="385"/>
                </a:lnTo>
                <a:lnTo>
                  <a:pt x="204" y="388"/>
                </a:lnTo>
                <a:lnTo>
                  <a:pt x="198" y="393"/>
                </a:lnTo>
                <a:lnTo>
                  <a:pt x="199" y="396"/>
                </a:lnTo>
                <a:lnTo>
                  <a:pt x="200" y="404"/>
                </a:lnTo>
                <a:lnTo>
                  <a:pt x="199" y="415"/>
                </a:lnTo>
                <a:lnTo>
                  <a:pt x="199" y="426"/>
                </a:lnTo>
                <a:lnTo>
                  <a:pt x="198" y="428"/>
                </a:lnTo>
                <a:lnTo>
                  <a:pt x="198" y="430"/>
                </a:lnTo>
                <a:lnTo>
                  <a:pt x="197" y="433"/>
                </a:lnTo>
                <a:lnTo>
                  <a:pt x="198" y="434"/>
                </a:lnTo>
                <a:lnTo>
                  <a:pt x="197" y="437"/>
                </a:lnTo>
                <a:lnTo>
                  <a:pt x="197" y="441"/>
                </a:lnTo>
                <a:lnTo>
                  <a:pt x="208" y="448"/>
                </a:lnTo>
                <a:lnTo>
                  <a:pt x="210" y="450"/>
                </a:lnTo>
                <a:lnTo>
                  <a:pt x="213" y="451"/>
                </a:lnTo>
                <a:lnTo>
                  <a:pt x="218" y="451"/>
                </a:lnTo>
                <a:lnTo>
                  <a:pt x="221" y="452"/>
                </a:lnTo>
                <a:lnTo>
                  <a:pt x="221" y="456"/>
                </a:lnTo>
                <a:lnTo>
                  <a:pt x="222" y="457"/>
                </a:lnTo>
                <a:lnTo>
                  <a:pt x="224" y="458"/>
                </a:lnTo>
                <a:lnTo>
                  <a:pt x="224" y="461"/>
                </a:lnTo>
                <a:lnTo>
                  <a:pt x="226" y="464"/>
                </a:lnTo>
                <a:lnTo>
                  <a:pt x="230" y="464"/>
                </a:lnTo>
                <a:lnTo>
                  <a:pt x="236" y="460"/>
                </a:lnTo>
                <a:lnTo>
                  <a:pt x="239" y="457"/>
                </a:lnTo>
                <a:lnTo>
                  <a:pt x="240" y="454"/>
                </a:lnTo>
                <a:lnTo>
                  <a:pt x="243" y="452"/>
                </a:lnTo>
                <a:lnTo>
                  <a:pt x="245" y="452"/>
                </a:lnTo>
                <a:lnTo>
                  <a:pt x="248" y="446"/>
                </a:lnTo>
                <a:lnTo>
                  <a:pt x="250" y="441"/>
                </a:lnTo>
                <a:lnTo>
                  <a:pt x="250" y="437"/>
                </a:lnTo>
                <a:lnTo>
                  <a:pt x="257" y="434"/>
                </a:lnTo>
                <a:lnTo>
                  <a:pt x="258" y="437"/>
                </a:lnTo>
                <a:lnTo>
                  <a:pt x="260" y="436"/>
                </a:lnTo>
                <a:lnTo>
                  <a:pt x="262" y="435"/>
                </a:lnTo>
                <a:lnTo>
                  <a:pt x="265" y="435"/>
                </a:lnTo>
                <a:lnTo>
                  <a:pt x="269" y="436"/>
                </a:lnTo>
                <a:lnTo>
                  <a:pt x="270" y="440"/>
                </a:lnTo>
                <a:lnTo>
                  <a:pt x="275" y="445"/>
                </a:lnTo>
                <a:lnTo>
                  <a:pt x="278" y="446"/>
                </a:lnTo>
                <a:lnTo>
                  <a:pt x="296" y="454"/>
                </a:lnTo>
                <a:lnTo>
                  <a:pt x="302" y="456"/>
                </a:lnTo>
                <a:lnTo>
                  <a:pt x="308" y="456"/>
                </a:lnTo>
                <a:lnTo>
                  <a:pt x="310" y="456"/>
                </a:lnTo>
                <a:lnTo>
                  <a:pt x="311" y="457"/>
                </a:lnTo>
                <a:lnTo>
                  <a:pt x="310" y="461"/>
                </a:lnTo>
                <a:lnTo>
                  <a:pt x="308" y="465"/>
                </a:lnTo>
                <a:lnTo>
                  <a:pt x="306" y="464"/>
                </a:lnTo>
                <a:lnTo>
                  <a:pt x="304" y="465"/>
                </a:lnTo>
                <a:lnTo>
                  <a:pt x="304" y="469"/>
                </a:lnTo>
                <a:lnTo>
                  <a:pt x="301" y="471"/>
                </a:lnTo>
                <a:lnTo>
                  <a:pt x="297" y="474"/>
                </a:lnTo>
                <a:lnTo>
                  <a:pt x="293" y="480"/>
                </a:lnTo>
                <a:lnTo>
                  <a:pt x="294" y="482"/>
                </a:lnTo>
                <a:lnTo>
                  <a:pt x="292" y="484"/>
                </a:lnTo>
                <a:lnTo>
                  <a:pt x="288" y="485"/>
                </a:lnTo>
                <a:lnTo>
                  <a:pt x="285" y="488"/>
                </a:lnTo>
                <a:lnTo>
                  <a:pt x="284" y="490"/>
                </a:lnTo>
                <a:lnTo>
                  <a:pt x="284" y="496"/>
                </a:lnTo>
                <a:lnTo>
                  <a:pt x="282" y="497"/>
                </a:lnTo>
                <a:lnTo>
                  <a:pt x="281" y="500"/>
                </a:lnTo>
                <a:lnTo>
                  <a:pt x="279" y="504"/>
                </a:lnTo>
                <a:lnTo>
                  <a:pt x="275" y="523"/>
                </a:lnTo>
                <a:lnTo>
                  <a:pt x="266" y="544"/>
                </a:lnTo>
                <a:lnTo>
                  <a:pt x="266" y="548"/>
                </a:lnTo>
                <a:lnTo>
                  <a:pt x="267" y="549"/>
                </a:lnTo>
                <a:lnTo>
                  <a:pt x="265" y="551"/>
                </a:lnTo>
                <a:lnTo>
                  <a:pt x="261" y="553"/>
                </a:lnTo>
                <a:lnTo>
                  <a:pt x="260" y="558"/>
                </a:lnTo>
                <a:lnTo>
                  <a:pt x="257" y="560"/>
                </a:lnTo>
                <a:lnTo>
                  <a:pt x="257" y="565"/>
                </a:lnTo>
                <a:lnTo>
                  <a:pt x="258" y="567"/>
                </a:lnTo>
                <a:lnTo>
                  <a:pt x="261" y="569"/>
                </a:lnTo>
                <a:lnTo>
                  <a:pt x="267" y="575"/>
                </a:lnTo>
                <a:lnTo>
                  <a:pt x="267" y="578"/>
                </a:lnTo>
                <a:lnTo>
                  <a:pt x="265" y="581"/>
                </a:lnTo>
                <a:lnTo>
                  <a:pt x="262" y="585"/>
                </a:lnTo>
                <a:lnTo>
                  <a:pt x="262" y="588"/>
                </a:lnTo>
                <a:lnTo>
                  <a:pt x="264" y="590"/>
                </a:lnTo>
                <a:lnTo>
                  <a:pt x="266" y="592"/>
                </a:lnTo>
                <a:lnTo>
                  <a:pt x="277" y="596"/>
                </a:lnTo>
                <a:lnTo>
                  <a:pt x="278" y="596"/>
                </a:lnTo>
                <a:lnTo>
                  <a:pt x="280" y="598"/>
                </a:lnTo>
                <a:lnTo>
                  <a:pt x="282" y="600"/>
                </a:lnTo>
                <a:lnTo>
                  <a:pt x="288" y="602"/>
                </a:lnTo>
                <a:lnTo>
                  <a:pt x="291" y="602"/>
                </a:lnTo>
                <a:lnTo>
                  <a:pt x="294" y="603"/>
                </a:lnTo>
                <a:lnTo>
                  <a:pt x="296" y="602"/>
                </a:lnTo>
                <a:lnTo>
                  <a:pt x="304" y="607"/>
                </a:lnTo>
                <a:lnTo>
                  <a:pt x="313" y="607"/>
                </a:lnTo>
                <a:lnTo>
                  <a:pt x="315" y="608"/>
                </a:lnTo>
                <a:lnTo>
                  <a:pt x="322" y="608"/>
                </a:lnTo>
                <a:lnTo>
                  <a:pt x="324" y="609"/>
                </a:lnTo>
                <a:lnTo>
                  <a:pt x="326" y="609"/>
                </a:lnTo>
                <a:lnTo>
                  <a:pt x="328" y="610"/>
                </a:lnTo>
                <a:lnTo>
                  <a:pt x="330" y="612"/>
                </a:lnTo>
                <a:lnTo>
                  <a:pt x="332" y="613"/>
                </a:lnTo>
                <a:lnTo>
                  <a:pt x="332" y="615"/>
                </a:lnTo>
                <a:lnTo>
                  <a:pt x="331" y="616"/>
                </a:lnTo>
                <a:lnTo>
                  <a:pt x="330" y="620"/>
                </a:lnTo>
                <a:lnTo>
                  <a:pt x="327" y="626"/>
                </a:lnTo>
                <a:lnTo>
                  <a:pt x="324" y="627"/>
                </a:lnTo>
                <a:lnTo>
                  <a:pt x="319" y="630"/>
                </a:lnTo>
                <a:lnTo>
                  <a:pt x="314" y="632"/>
                </a:lnTo>
                <a:lnTo>
                  <a:pt x="312" y="632"/>
                </a:lnTo>
                <a:lnTo>
                  <a:pt x="309" y="633"/>
                </a:lnTo>
                <a:lnTo>
                  <a:pt x="307" y="633"/>
                </a:lnTo>
                <a:lnTo>
                  <a:pt x="304" y="634"/>
                </a:lnTo>
                <a:lnTo>
                  <a:pt x="302" y="633"/>
                </a:lnTo>
                <a:lnTo>
                  <a:pt x="299" y="633"/>
                </a:lnTo>
                <a:lnTo>
                  <a:pt x="296" y="635"/>
                </a:lnTo>
                <a:lnTo>
                  <a:pt x="295" y="637"/>
                </a:lnTo>
                <a:lnTo>
                  <a:pt x="292" y="637"/>
                </a:lnTo>
                <a:lnTo>
                  <a:pt x="291" y="638"/>
                </a:lnTo>
                <a:lnTo>
                  <a:pt x="287" y="638"/>
                </a:lnTo>
                <a:lnTo>
                  <a:pt x="285" y="636"/>
                </a:lnTo>
                <a:lnTo>
                  <a:pt x="282" y="638"/>
                </a:lnTo>
                <a:lnTo>
                  <a:pt x="280" y="643"/>
                </a:lnTo>
                <a:lnTo>
                  <a:pt x="280" y="650"/>
                </a:lnTo>
                <a:lnTo>
                  <a:pt x="281" y="653"/>
                </a:lnTo>
                <a:lnTo>
                  <a:pt x="281" y="655"/>
                </a:lnTo>
                <a:lnTo>
                  <a:pt x="282" y="657"/>
                </a:lnTo>
                <a:lnTo>
                  <a:pt x="281" y="662"/>
                </a:lnTo>
                <a:lnTo>
                  <a:pt x="281" y="666"/>
                </a:lnTo>
                <a:lnTo>
                  <a:pt x="280" y="669"/>
                </a:lnTo>
                <a:lnTo>
                  <a:pt x="280" y="673"/>
                </a:lnTo>
                <a:lnTo>
                  <a:pt x="281" y="678"/>
                </a:lnTo>
                <a:lnTo>
                  <a:pt x="278" y="683"/>
                </a:lnTo>
                <a:lnTo>
                  <a:pt x="275" y="685"/>
                </a:lnTo>
                <a:lnTo>
                  <a:pt x="273" y="688"/>
                </a:lnTo>
                <a:lnTo>
                  <a:pt x="271" y="689"/>
                </a:lnTo>
                <a:lnTo>
                  <a:pt x="267" y="697"/>
                </a:lnTo>
                <a:lnTo>
                  <a:pt x="265" y="698"/>
                </a:lnTo>
                <a:lnTo>
                  <a:pt x="261" y="705"/>
                </a:lnTo>
                <a:lnTo>
                  <a:pt x="262" y="706"/>
                </a:lnTo>
                <a:lnTo>
                  <a:pt x="262" y="720"/>
                </a:lnTo>
                <a:lnTo>
                  <a:pt x="269" y="724"/>
                </a:lnTo>
                <a:lnTo>
                  <a:pt x="270" y="724"/>
                </a:lnTo>
                <a:lnTo>
                  <a:pt x="274" y="725"/>
                </a:lnTo>
                <a:lnTo>
                  <a:pt x="281" y="725"/>
                </a:lnTo>
                <a:lnTo>
                  <a:pt x="284" y="728"/>
                </a:lnTo>
                <a:lnTo>
                  <a:pt x="290" y="728"/>
                </a:lnTo>
                <a:lnTo>
                  <a:pt x="292" y="728"/>
                </a:lnTo>
                <a:lnTo>
                  <a:pt x="295" y="728"/>
                </a:lnTo>
                <a:lnTo>
                  <a:pt x="300" y="731"/>
                </a:lnTo>
                <a:lnTo>
                  <a:pt x="303" y="734"/>
                </a:lnTo>
                <a:lnTo>
                  <a:pt x="303" y="740"/>
                </a:lnTo>
                <a:lnTo>
                  <a:pt x="302" y="744"/>
                </a:lnTo>
                <a:lnTo>
                  <a:pt x="302" y="746"/>
                </a:lnTo>
                <a:lnTo>
                  <a:pt x="306" y="753"/>
                </a:lnTo>
                <a:lnTo>
                  <a:pt x="308" y="755"/>
                </a:lnTo>
                <a:lnTo>
                  <a:pt x="309" y="759"/>
                </a:lnTo>
                <a:lnTo>
                  <a:pt x="310" y="761"/>
                </a:lnTo>
                <a:lnTo>
                  <a:pt x="310" y="764"/>
                </a:lnTo>
                <a:lnTo>
                  <a:pt x="311" y="766"/>
                </a:lnTo>
                <a:lnTo>
                  <a:pt x="322" y="766"/>
                </a:lnTo>
                <a:lnTo>
                  <a:pt x="324" y="763"/>
                </a:lnTo>
                <a:lnTo>
                  <a:pt x="326" y="763"/>
                </a:lnTo>
                <a:lnTo>
                  <a:pt x="327" y="761"/>
                </a:lnTo>
                <a:lnTo>
                  <a:pt x="330" y="762"/>
                </a:lnTo>
                <a:lnTo>
                  <a:pt x="335" y="762"/>
                </a:lnTo>
                <a:lnTo>
                  <a:pt x="342" y="759"/>
                </a:lnTo>
                <a:lnTo>
                  <a:pt x="346" y="756"/>
                </a:lnTo>
                <a:lnTo>
                  <a:pt x="351" y="754"/>
                </a:lnTo>
                <a:lnTo>
                  <a:pt x="356" y="754"/>
                </a:lnTo>
                <a:lnTo>
                  <a:pt x="360" y="757"/>
                </a:lnTo>
                <a:lnTo>
                  <a:pt x="364" y="768"/>
                </a:lnTo>
                <a:lnTo>
                  <a:pt x="366" y="771"/>
                </a:lnTo>
                <a:lnTo>
                  <a:pt x="370" y="773"/>
                </a:lnTo>
                <a:lnTo>
                  <a:pt x="375" y="774"/>
                </a:lnTo>
                <a:lnTo>
                  <a:pt x="388" y="758"/>
                </a:lnTo>
                <a:lnTo>
                  <a:pt x="389" y="756"/>
                </a:lnTo>
                <a:lnTo>
                  <a:pt x="392" y="750"/>
                </a:lnTo>
                <a:lnTo>
                  <a:pt x="400" y="734"/>
                </a:lnTo>
                <a:lnTo>
                  <a:pt x="400" y="728"/>
                </a:lnTo>
                <a:lnTo>
                  <a:pt x="397" y="721"/>
                </a:lnTo>
                <a:lnTo>
                  <a:pt x="395" y="710"/>
                </a:lnTo>
                <a:lnTo>
                  <a:pt x="403" y="710"/>
                </a:lnTo>
                <a:lnTo>
                  <a:pt x="434" y="720"/>
                </a:lnTo>
                <a:lnTo>
                  <a:pt x="440" y="724"/>
                </a:lnTo>
                <a:lnTo>
                  <a:pt x="449" y="736"/>
                </a:lnTo>
                <a:lnTo>
                  <a:pt x="455" y="752"/>
                </a:lnTo>
                <a:lnTo>
                  <a:pt x="456" y="756"/>
                </a:lnTo>
                <a:lnTo>
                  <a:pt x="460" y="759"/>
                </a:lnTo>
                <a:lnTo>
                  <a:pt x="464" y="760"/>
                </a:lnTo>
                <a:lnTo>
                  <a:pt x="467" y="763"/>
                </a:lnTo>
                <a:lnTo>
                  <a:pt x="473" y="774"/>
                </a:lnTo>
                <a:lnTo>
                  <a:pt x="474" y="782"/>
                </a:lnTo>
                <a:lnTo>
                  <a:pt x="477" y="787"/>
                </a:lnTo>
                <a:lnTo>
                  <a:pt x="482" y="794"/>
                </a:lnTo>
                <a:lnTo>
                  <a:pt x="486" y="795"/>
                </a:lnTo>
                <a:lnTo>
                  <a:pt x="493" y="791"/>
                </a:lnTo>
                <a:lnTo>
                  <a:pt x="497" y="796"/>
                </a:lnTo>
                <a:lnTo>
                  <a:pt x="500" y="800"/>
                </a:lnTo>
                <a:lnTo>
                  <a:pt x="505" y="802"/>
                </a:lnTo>
                <a:lnTo>
                  <a:pt x="514" y="799"/>
                </a:lnTo>
                <a:lnTo>
                  <a:pt x="521" y="800"/>
                </a:lnTo>
                <a:lnTo>
                  <a:pt x="523" y="801"/>
                </a:lnTo>
                <a:lnTo>
                  <a:pt x="526" y="801"/>
                </a:lnTo>
                <a:lnTo>
                  <a:pt x="532" y="800"/>
                </a:lnTo>
                <a:lnTo>
                  <a:pt x="536" y="800"/>
                </a:lnTo>
                <a:lnTo>
                  <a:pt x="539" y="798"/>
                </a:lnTo>
                <a:lnTo>
                  <a:pt x="546" y="798"/>
                </a:lnTo>
                <a:lnTo>
                  <a:pt x="556" y="808"/>
                </a:lnTo>
                <a:lnTo>
                  <a:pt x="564" y="821"/>
                </a:lnTo>
                <a:lnTo>
                  <a:pt x="567" y="834"/>
                </a:lnTo>
                <a:lnTo>
                  <a:pt x="568" y="849"/>
                </a:lnTo>
                <a:lnTo>
                  <a:pt x="556" y="865"/>
                </a:lnTo>
                <a:lnTo>
                  <a:pt x="552" y="869"/>
                </a:lnTo>
                <a:lnTo>
                  <a:pt x="552" y="873"/>
                </a:lnTo>
                <a:lnTo>
                  <a:pt x="556" y="893"/>
                </a:lnTo>
                <a:lnTo>
                  <a:pt x="561" y="904"/>
                </a:lnTo>
                <a:lnTo>
                  <a:pt x="569" y="916"/>
                </a:lnTo>
                <a:lnTo>
                  <a:pt x="578" y="920"/>
                </a:lnTo>
                <a:lnTo>
                  <a:pt x="589" y="920"/>
                </a:lnTo>
                <a:lnTo>
                  <a:pt x="596" y="922"/>
                </a:lnTo>
                <a:lnTo>
                  <a:pt x="599" y="923"/>
                </a:lnTo>
                <a:lnTo>
                  <a:pt x="609" y="921"/>
                </a:lnTo>
                <a:lnTo>
                  <a:pt x="612" y="921"/>
                </a:lnTo>
                <a:lnTo>
                  <a:pt x="627" y="909"/>
                </a:lnTo>
                <a:lnTo>
                  <a:pt x="632" y="900"/>
                </a:lnTo>
                <a:lnTo>
                  <a:pt x="639" y="898"/>
                </a:lnTo>
                <a:lnTo>
                  <a:pt x="648" y="897"/>
                </a:lnTo>
                <a:lnTo>
                  <a:pt x="668" y="884"/>
                </a:lnTo>
                <a:lnTo>
                  <a:pt x="670" y="882"/>
                </a:lnTo>
                <a:lnTo>
                  <a:pt x="674" y="881"/>
                </a:lnTo>
                <a:lnTo>
                  <a:pt x="681" y="879"/>
                </a:lnTo>
                <a:lnTo>
                  <a:pt x="688" y="887"/>
                </a:lnTo>
                <a:lnTo>
                  <a:pt x="685" y="892"/>
                </a:lnTo>
                <a:lnTo>
                  <a:pt x="681" y="894"/>
                </a:lnTo>
                <a:lnTo>
                  <a:pt x="677" y="898"/>
                </a:lnTo>
                <a:lnTo>
                  <a:pt x="675" y="900"/>
                </a:lnTo>
                <a:lnTo>
                  <a:pt x="676" y="907"/>
                </a:lnTo>
                <a:lnTo>
                  <a:pt x="680" y="912"/>
                </a:lnTo>
                <a:lnTo>
                  <a:pt x="682" y="916"/>
                </a:lnTo>
                <a:lnTo>
                  <a:pt x="685" y="918"/>
                </a:lnTo>
                <a:lnTo>
                  <a:pt x="691" y="922"/>
                </a:lnTo>
                <a:lnTo>
                  <a:pt x="696" y="926"/>
                </a:lnTo>
                <a:lnTo>
                  <a:pt x="699" y="931"/>
                </a:lnTo>
                <a:lnTo>
                  <a:pt x="702" y="936"/>
                </a:lnTo>
                <a:lnTo>
                  <a:pt x="713" y="943"/>
                </a:lnTo>
                <a:lnTo>
                  <a:pt x="724" y="949"/>
                </a:lnTo>
                <a:lnTo>
                  <a:pt x="732" y="949"/>
                </a:lnTo>
                <a:lnTo>
                  <a:pt x="737" y="952"/>
                </a:lnTo>
                <a:lnTo>
                  <a:pt x="743" y="954"/>
                </a:lnTo>
                <a:lnTo>
                  <a:pt x="746" y="959"/>
                </a:lnTo>
                <a:lnTo>
                  <a:pt x="748" y="965"/>
                </a:lnTo>
                <a:lnTo>
                  <a:pt x="748" y="979"/>
                </a:lnTo>
                <a:lnTo>
                  <a:pt x="765" y="980"/>
                </a:lnTo>
                <a:lnTo>
                  <a:pt x="778" y="979"/>
                </a:lnTo>
                <a:lnTo>
                  <a:pt x="790" y="976"/>
                </a:lnTo>
                <a:lnTo>
                  <a:pt x="792" y="977"/>
                </a:lnTo>
                <a:lnTo>
                  <a:pt x="806" y="979"/>
                </a:lnTo>
                <a:lnTo>
                  <a:pt x="816" y="976"/>
                </a:lnTo>
                <a:lnTo>
                  <a:pt x="917" y="979"/>
                </a:lnTo>
                <a:lnTo>
                  <a:pt x="928" y="978"/>
                </a:lnTo>
                <a:lnTo>
                  <a:pt x="940" y="979"/>
                </a:lnTo>
                <a:lnTo>
                  <a:pt x="943" y="975"/>
                </a:lnTo>
                <a:lnTo>
                  <a:pt x="948" y="970"/>
                </a:lnTo>
                <a:lnTo>
                  <a:pt x="961" y="962"/>
                </a:lnTo>
                <a:lnTo>
                  <a:pt x="969" y="960"/>
                </a:lnTo>
                <a:lnTo>
                  <a:pt x="966" y="958"/>
                </a:lnTo>
                <a:lnTo>
                  <a:pt x="970" y="954"/>
                </a:lnTo>
                <a:lnTo>
                  <a:pt x="978" y="950"/>
                </a:lnTo>
                <a:lnTo>
                  <a:pt x="979" y="946"/>
                </a:lnTo>
                <a:lnTo>
                  <a:pt x="970" y="936"/>
                </a:lnTo>
                <a:lnTo>
                  <a:pt x="966" y="928"/>
                </a:lnTo>
                <a:lnTo>
                  <a:pt x="967" y="922"/>
                </a:lnTo>
                <a:lnTo>
                  <a:pt x="969" y="917"/>
                </a:lnTo>
                <a:lnTo>
                  <a:pt x="968" y="912"/>
                </a:lnTo>
                <a:lnTo>
                  <a:pt x="967" y="910"/>
                </a:lnTo>
                <a:lnTo>
                  <a:pt x="968" y="907"/>
                </a:lnTo>
                <a:lnTo>
                  <a:pt x="966" y="901"/>
                </a:lnTo>
                <a:lnTo>
                  <a:pt x="960" y="899"/>
                </a:lnTo>
                <a:lnTo>
                  <a:pt x="954" y="890"/>
                </a:lnTo>
                <a:lnTo>
                  <a:pt x="952" y="885"/>
                </a:lnTo>
                <a:lnTo>
                  <a:pt x="949" y="884"/>
                </a:lnTo>
                <a:lnTo>
                  <a:pt x="947" y="882"/>
                </a:lnTo>
                <a:lnTo>
                  <a:pt x="947" y="879"/>
                </a:lnTo>
                <a:lnTo>
                  <a:pt x="946" y="876"/>
                </a:lnTo>
                <a:lnTo>
                  <a:pt x="942" y="873"/>
                </a:lnTo>
                <a:lnTo>
                  <a:pt x="939" y="873"/>
                </a:lnTo>
                <a:lnTo>
                  <a:pt x="937" y="870"/>
                </a:lnTo>
                <a:lnTo>
                  <a:pt x="935" y="869"/>
                </a:lnTo>
                <a:lnTo>
                  <a:pt x="931" y="871"/>
                </a:lnTo>
                <a:lnTo>
                  <a:pt x="926" y="868"/>
                </a:lnTo>
                <a:lnTo>
                  <a:pt x="918" y="860"/>
                </a:lnTo>
                <a:lnTo>
                  <a:pt x="917" y="857"/>
                </a:lnTo>
                <a:lnTo>
                  <a:pt x="914" y="855"/>
                </a:lnTo>
                <a:lnTo>
                  <a:pt x="912" y="855"/>
                </a:lnTo>
                <a:lnTo>
                  <a:pt x="910" y="854"/>
                </a:lnTo>
                <a:lnTo>
                  <a:pt x="908" y="851"/>
                </a:lnTo>
                <a:lnTo>
                  <a:pt x="907" y="846"/>
                </a:lnTo>
                <a:lnTo>
                  <a:pt x="903" y="840"/>
                </a:lnTo>
                <a:lnTo>
                  <a:pt x="901" y="838"/>
                </a:lnTo>
                <a:lnTo>
                  <a:pt x="898" y="838"/>
                </a:lnTo>
                <a:lnTo>
                  <a:pt x="896" y="840"/>
                </a:lnTo>
                <a:lnTo>
                  <a:pt x="894" y="840"/>
                </a:lnTo>
                <a:lnTo>
                  <a:pt x="891" y="840"/>
                </a:lnTo>
                <a:lnTo>
                  <a:pt x="888" y="838"/>
                </a:lnTo>
                <a:lnTo>
                  <a:pt x="886" y="834"/>
                </a:lnTo>
                <a:lnTo>
                  <a:pt x="886" y="825"/>
                </a:lnTo>
                <a:lnTo>
                  <a:pt x="885" y="824"/>
                </a:lnTo>
                <a:lnTo>
                  <a:pt x="885" y="820"/>
                </a:lnTo>
                <a:lnTo>
                  <a:pt x="884" y="817"/>
                </a:lnTo>
                <a:lnTo>
                  <a:pt x="886" y="816"/>
                </a:lnTo>
                <a:lnTo>
                  <a:pt x="888" y="812"/>
                </a:lnTo>
                <a:lnTo>
                  <a:pt x="890" y="809"/>
                </a:lnTo>
                <a:lnTo>
                  <a:pt x="887" y="808"/>
                </a:lnTo>
                <a:lnTo>
                  <a:pt x="885" y="806"/>
                </a:lnTo>
                <a:lnTo>
                  <a:pt x="884" y="803"/>
                </a:lnTo>
                <a:lnTo>
                  <a:pt x="884" y="802"/>
                </a:lnTo>
                <a:lnTo>
                  <a:pt x="881" y="792"/>
                </a:lnTo>
                <a:lnTo>
                  <a:pt x="879" y="790"/>
                </a:lnTo>
                <a:lnTo>
                  <a:pt x="879" y="786"/>
                </a:lnTo>
                <a:lnTo>
                  <a:pt x="877" y="786"/>
                </a:lnTo>
                <a:lnTo>
                  <a:pt x="875" y="784"/>
                </a:lnTo>
                <a:lnTo>
                  <a:pt x="873" y="782"/>
                </a:lnTo>
                <a:lnTo>
                  <a:pt x="873" y="774"/>
                </a:lnTo>
                <a:lnTo>
                  <a:pt x="872" y="773"/>
                </a:lnTo>
                <a:lnTo>
                  <a:pt x="868" y="778"/>
                </a:lnTo>
                <a:lnTo>
                  <a:pt x="865" y="778"/>
                </a:lnTo>
                <a:lnTo>
                  <a:pt x="857" y="782"/>
                </a:lnTo>
                <a:lnTo>
                  <a:pt x="843" y="784"/>
                </a:lnTo>
                <a:lnTo>
                  <a:pt x="837" y="784"/>
                </a:lnTo>
                <a:lnTo>
                  <a:pt x="834" y="785"/>
                </a:lnTo>
                <a:lnTo>
                  <a:pt x="827" y="787"/>
                </a:lnTo>
                <a:lnTo>
                  <a:pt x="815" y="787"/>
                </a:lnTo>
                <a:lnTo>
                  <a:pt x="814" y="790"/>
                </a:lnTo>
                <a:lnTo>
                  <a:pt x="811" y="794"/>
                </a:lnTo>
                <a:lnTo>
                  <a:pt x="807" y="792"/>
                </a:lnTo>
                <a:lnTo>
                  <a:pt x="808" y="790"/>
                </a:lnTo>
                <a:lnTo>
                  <a:pt x="807" y="787"/>
                </a:lnTo>
                <a:lnTo>
                  <a:pt x="804" y="787"/>
                </a:lnTo>
                <a:lnTo>
                  <a:pt x="797" y="788"/>
                </a:lnTo>
                <a:lnTo>
                  <a:pt x="794" y="788"/>
                </a:lnTo>
                <a:lnTo>
                  <a:pt x="791" y="787"/>
                </a:lnTo>
                <a:lnTo>
                  <a:pt x="786" y="785"/>
                </a:lnTo>
                <a:lnTo>
                  <a:pt x="784" y="782"/>
                </a:lnTo>
                <a:lnTo>
                  <a:pt x="782" y="780"/>
                </a:lnTo>
                <a:lnTo>
                  <a:pt x="781" y="778"/>
                </a:lnTo>
                <a:lnTo>
                  <a:pt x="778" y="777"/>
                </a:lnTo>
                <a:lnTo>
                  <a:pt x="777" y="771"/>
                </a:lnTo>
                <a:lnTo>
                  <a:pt x="772" y="771"/>
                </a:lnTo>
                <a:lnTo>
                  <a:pt x="770" y="769"/>
                </a:lnTo>
                <a:lnTo>
                  <a:pt x="768" y="766"/>
                </a:lnTo>
                <a:lnTo>
                  <a:pt x="766" y="769"/>
                </a:lnTo>
                <a:lnTo>
                  <a:pt x="767" y="772"/>
                </a:lnTo>
                <a:lnTo>
                  <a:pt x="764" y="774"/>
                </a:lnTo>
                <a:lnTo>
                  <a:pt x="762" y="773"/>
                </a:lnTo>
                <a:lnTo>
                  <a:pt x="761" y="771"/>
                </a:lnTo>
                <a:lnTo>
                  <a:pt x="761" y="768"/>
                </a:lnTo>
                <a:lnTo>
                  <a:pt x="763" y="764"/>
                </a:lnTo>
                <a:lnTo>
                  <a:pt x="766" y="763"/>
                </a:lnTo>
                <a:lnTo>
                  <a:pt x="773" y="767"/>
                </a:lnTo>
                <a:lnTo>
                  <a:pt x="775" y="766"/>
                </a:lnTo>
                <a:lnTo>
                  <a:pt x="772" y="762"/>
                </a:lnTo>
                <a:lnTo>
                  <a:pt x="771" y="760"/>
                </a:lnTo>
                <a:lnTo>
                  <a:pt x="770" y="758"/>
                </a:lnTo>
                <a:lnTo>
                  <a:pt x="768" y="756"/>
                </a:lnTo>
                <a:lnTo>
                  <a:pt x="764" y="750"/>
                </a:lnTo>
                <a:lnTo>
                  <a:pt x="760" y="744"/>
                </a:lnTo>
                <a:lnTo>
                  <a:pt x="755" y="740"/>
                </a:lnTo>
                <a:lnTo>
                  <a:pt x="751" y="738"/>
                </a:lnTo>
                <a:lnTo>
                  <a:pt x="743" y="725"/>
                </a:lnTo>
                <a:lnTo>
                  <a:pt x="740" y="722"/>
                </a:lnTo>
                <a:lnTo>
                  <a:pt x="737" y="719"/>
                </a:lnTo>
                <a:lnTo>
                  <a:pt x="726" y="713"/>
                </a:lnTo>
                <a:lnTo>
                  <a:pt x="718" y="713"/>
                </a:lnTo>
                <a:lnTo>
                  <a:pt x="716" y="714"/>
                </a:lnTo>
                <a:lnTo>
                  <a:pt x="714" y="712"/>
                </a:lnTo>
                <a:lnTo>
                  <a:pt x="705" y="708"/>
                </a:lnTo>
                <a:lnTo>
                  <a:pt x="702" y="706"/>
                </a:lnTo>
                <a:lnTo>
                  <a:pt x="700" y="705"/>
                </a:lnTo>
                <a:lnTo>
                  <a:pt x="697" y="702"/>
                </a:lnTo>
                <a:lnTo>
                  <a:pt x="697" y="699"/>
                </a:lnTo>
                <a:lnTo>
                  <a:pt x="693" y="693"/>
                </a:lnTo>
                <a:lnTo>
                  <a:pt x="692" y="690"/>
                </a:lnTo>
                <a:lnTo>
                  <a:pt x="691" y="690"/>
                </a:lnTo>
                <a:lnTo>
                  <a:pt x="685" y="690"/>
                </a:lnTo>
                <a:lnTo>
                  <a:pt x="684" y="687"/>
                </a:lnTo>
                <a:lnTo>
                  <a:pt x="678" y="682"/>
                </a:lnTo>
                <a:lnTo>
                  <a:pt x="676" y="680"/>
                </a:lnTo>
                <a:lnTo>
                  <a:pt x="670" y="680"/>
                </a:lnTo>
                <a:lnTo>
                  <a:pt x="667" y="682"/>
                </a:lnTo>
                <a:lnTo>
                  <a:pt x="657" y="683"/>
                </a:lnTo>
                <a:lnTo>
                  <a:pt x="652" y="680"/>
                </a:lnTo>
                <a:lnTo>
                  <a:pt x="650" y="680"/>
                </a:lnTo>
                <a:lnTo>
                  <a:pt x="645" y="683"/>
                </a:lnTo>
                <a:lnTo>
                  <a:pt x="642" y="680"/>
                </a:lnTo>
                <a:lnTo>
                  <a:pt x="638" y="682"/>
                </a:lnTo>
                <a:lnTo>
                  <a:pt x="627" y="682"/>
                </a:lnTo>
                <a:lnTo>
                  <a:pt x="624" y="683"/>
                </a:lnTo>
                <a:lnTo>
                  <a:pt x="622" y="683"/>
                </a:lnTo>
                <a:lnTo>
                  <a:pt x="616" y="682"/>
                </a:lnTo>
                <a:lnTo>
                  <a:pt x="609" y="682"/>
                </a:lnTo>
                <a:lnTo>
                  <a:pt x="599" y="679"/>
                </a:lnTo>
                <a:lnTo>
                  <a:pt x="594" y="678"/>
                </a:lnTo>
                <a:lnTo>
                  <a:pt x="586" y="677"/>
                </a:lnTo>
                <a:lnTo>
                  <a:pt x="583" y="674"/>
                </a:lnTo>
                <a:lnTo>
                  <a:pt x="568" y="670"/>
                </a:lnTo>
                <a:lnTo>
                  <a:pt x="566" y="669"/>
                </a:lnTo>
                <a:lnTo>
                  <a:pt x="564" y="672"/>
                </a:lnTo>
                <a:lnTo>
                  <a:pt x="564" y="677"/>
                </a:lnTo>
                <a:lnTo>
                  <a:pt x="566" y="679"/>
                </a:lnTo>
                <a:lnTo>
                  <a:pt x="569" y="680"/>
                </a:lnTo>
                <a:lnTo>
                  <a:pt x="574" y="680"/>
                </a:lnTo>
                <a:lnTo>
                  <a:pt x="578" y="682"/>
                </a:lnTo>
                <a:lnTo>
                  <a:pt x="579" y="683"/>
                </a:lnTo>
                <a:lnTo>
                  <a:pt x="582" y="684"/>
                </a:lnTo>
                <a:lnTo>
                  <a:pt x="584" y="685"/>
                </a:lnTo>
                <a:lnTo>
                  <a:pt x="589" y="685"/>
                </a:lnTo>
                <a:lnTo>
                  <a:pt x="593" y="685"/>
                </a:lnTo>
                <a:lnTo>
                  <a:pt x="594" y="686"/>
                </a:lnTo>
                <a:lnTo>
                  <a:pt x="596" y="689"/>
                </a:lnTo>
                <a:lnTo>
                  <a:pt x="598" y="691"/>
                </a:lnTo>
                <a:lnTo>
                  <a:pt x="601" y="694"/>
                </a:lnTo>
                <a:lnTo>
                  <a:pt x="603" y="694"/>
                </a:lnTo>
                <a:lnTo>
                  <a:pt x="606" y="695"/>
                </a:lnTo>
                <a:lnTo>
                  <a:pt x="606" y="698"/>
                </a:lnTo>
                <a:lnTo>
                  <a:pt x="602" y="699"/>
                </a:lnTo>
                <a:lnTo>
                  <a:pt x="600" y="698"/>
                </a:lnTo>
                <a:lnTo>
                  <a:pt x="598" y="698"/>
                </a:lnTo>
                <a:lnTo>
                  <a:pt x="596" y="692"/>
                </a:lnTo>
                <a:lnTo>
                  <a:pt x="594" y="690"/>
                </a:lnTo>
                <a:lnTo>
                  <a:pt x="591" y="689"/>
                </a:lnTo>
                <a:lnTo>
                  <a:pt x="590" y="687"/>
                </a:lnTo>
                <a:lnTo>
                  <a:pt x="586" y="687"/>
                </a:lnTo>
                <a:lnTo>
                  <a:pt x="584" y="686"/>
                </a:lnTo>
                <a:lnTo>
                  <a:pt x="578" y="686"/>
                </a:lnTo>
                <a:lnTo>
                  <a:pt x="575" y="685"/>
                </a:lnTo>
                <a:lnTo>
                  <a:pt x="570" y="685"/>
                </a:lnTo>
                <a:lnTo>
                  <a:pt x="564" y="682"/>
                </a:lnTo>
                <a:lnTo>
                  <a:pt x="562" y="683"/>
                </a:lnTo>
                <a:lnTo>
                  <a:pt x="561" y="685"/>
                </a:lnTo>
                <a:lnTo>
                  <a:pt x="561" y="692"/>
                </a:lnTo>
                <a:lnTo>
                  <a:pt x="563" y="693"/>
                </a:lnTo>
                <a:lnTo>
                  <a:pt x="563" y="698"/>
                </a:lnTo>
                <a:lnTo>
                  <a:pt x="562" y="700"/>
                </a:lnTo>
                <a:lnTo>
                  <a:pt x="561" y="698"/>
                </a:lnTo>
                <a:lnTo>
                  <a:pt x="558" y="698"/>
                </a:lnTo>
                <a:lnTo>
                  <a:pt x="558" y="693"/>
                </a:lnTo>
                <a:lnTo>
                  <a:pt x="557" y="691"/>
                </a:lnTo>
                <a:lnTo>
                  <a:pt x="554" y="692"/>
                </a:lnTo>
                <a:lnTo>
                  <a:pt x="552" y="690"/>
                </a:lnTo>
                <a:lnTo>
                  <a:pt x="549" y="690"/>
                </a:lnTo>
                <a:lnTo>
                  <a:pt x="547" y="690"/>
                </a:lnTo>
                <a:lnTo>
                  <a:pt x="544" y="689"/>
                </a:lnTo>
                <a:lnTo>
                  <a:pt x="542" y="687"/>
                </a:lnTo>
                <a:lnTo>
                  <a:pt x="542" y="685"/>
                </a:lnTo>
                <a:lnTo>
                  <a:pt x="542" y="683"/>
                </a:lnTo>
                <a:lnTo>
                  <a:pt x="546" y="683"/>
                </a:lnTo>
                <a:lnTo>
                  <a:pt x="548" y="682"/>
                </a:lnTo>
                <a:lnTo>
                  <a:pt x="544" y="680"/>
                </a:lnTo>
                <a:lnTo>
                  <a:pt x="548" y="680"/>
                </a:lnTo>
                <a:lnTo>
                  <a:pt x="552" y="682"/>
                </a:lnTo>
                <a:lnTo>
                  <a:pt x="553" y="679"/>
                </a:lnTo>
                <a:lnTo>
                  <a:pt x="552" y="676"/>
                </a:lnTo>
                <a:lnTo>
                  <a:pt x="549" y="674"/>
                </a:lnTo>
                <a:lnTo>
                  <a:pt x="546" y="673"/>
                </a:lnTo>
                <a:lnTo>
                  <a:pt x="545" y="672"/>
                </a:lnTo>
                <a:lnTo>
                  <a:pt x="542" y="670"/>
                </a:lnTo>
                <a:lnTo>
                  <a:pt x="541" y="668"/>
                </a:lnTo>
                <a:lnTo>
                  <a:pt x="538" y="667"/>
                </a:lnTo>
                <a:lnTo>
                  <a:pt x="536" y="668"/>
                </a:lnTo>
                <a:lnTo>
                  <a:pt x="531" y="666"/>
                </a:lnTo>
                <a:lnTo>
                  <a:pt x="530" y="663"/>
                </a:lnTo>
                <a:lnTo>
                  <a:pt x="530" y="660"/>
                </a:lnTo>
                <a:lnTo>
                  <a:pt x="532" y="660"/>
                </a:lnTo>
                <a:lnTo>
                  <a:pt x="537" y="662"/>
                </a:lnTo>
                <a:lnTo>
                  <a:pt x="545" y="666"/>
                </a:lnTo>
                <a:lnTo>
                  <a:pt x="548" y="668"/>
                </a:lnTo>
                <a:lnTo>
                  <a:pt x="550" y="670"/>
                </a:lnTo>
                <a:lnTo>
                  <a:pt x="554" y="672"/>
                </a:lnTo>
                <a:lnTo>
                  <a:pt x="556" y="674"/>
                </a:lnTo>
                <a:lnTo>
                  <a:pt x="560" y="676"/>
                </a:lnTo>
                <a:lnTo>
                  <a:pt x="562" y="676"/>
                </a:lnTo>
                <a:lnTo>
                  <a:pt x="562" y="672"/>
                </a:lnTo>
                <a:lnTo>
                  <a:pt x="563" y="669"/>
                </a:lnTo>
                <a:lnTo>
                  <a:pt x="562" y="668"/>
                </a:lnTo>
                <a:lnTo>
                  <a:pt x="560" y="666"/>
                </a:lnTo>
                <a:lnTo>
                  <a:pt x="556" y="665"/>
                </a:lnTo>
                <a:lnTo>
                  <a:pt x="554" y="665"/>
                </a:lnTo>
                <a:lnTo>
                  <a:pt x="544" y="663"/>
                </a:lnTo>
                <a:lnTo>
                  <a:pt x="540" y="660"/>
                </a:lnTo>
                <a:lnTo>
                  <a:pt x="538" y="658"/>
                </a:lnTo>
                <a:lnTo>
                  <a:pt x="538" y="656"/>
                </a:lnTo>
                <a:lnTo>
                  <a:pt x="537" y="649"/>
                </a:lnTo>
                <a:lnTo>
                  <a:pt x="536" y="648"/>
                </a:lnTo>
                <a:lnTo>
                  <a:pt x="532" y="647"/>
                </a:lnTo>
                <a:lnTo>
                  <a:pt x="527" y="645"/>
                </a:lnTo>
                <a:lnTo>
                  <a:pt x="524" y="644"/>
                </a:lnTo>
                <a:lnTo>
                  <a:pt x="520" y="642"/>
                </a:lnTo>
                <a:lnTo>
                  <a:pt x="516" y="637"/>
                </a:lnTo>
                <a:lnTo>
                  <a:pt x="514" y="636"/>
                </a:lnTo>
                <a:lnTo>
                  <a:pt x="510" y="632"/>
                </a:lnTo>
                <a:lnTo>
                  <a:pt x="512" y="626"/>
                </a:lnTo>
                <a:lnTo>
                  <a:pt x="511" y="623"/>
                </a:lnTo>
                <a:lnTo>
                  <a:pt x="510" y="621"/>
                </a:lnTo>
                <a:lnTo>
                  <a:pt x="508" y="620"/>
                </a:lnTo>
                <a:lnTo>
                  <a:pt x="504" y="616"/>
                </a:lnTo>
                <a:lnTo>
                  <a:pt x="501" y="609"/>
                </a:lnTo>
                <a:lnTo>
                  <a:pt x="500" y="608"/>
                </a:lnTo>
                <a:lnTo>
                  <a:pt x="497" y="607"/>
                </a:lnTo>
                <a:lnTo>
                  <a:pt x="492" y="604"/>
                </a:lnTo>
                <a:lnTo>
                  <a:pt x="489" y="599"/>
                </a:lnTo>
                <a:lnTo>
                  <a:pt x="487" y="597"/>
                </a:lnTo>
                <a:lnTo>
                  <a:pt x="486" y="595"/>
                </a:lnTo>
                <a:lnTo>
                  <a:pt x="484" y="595"/>
                </a:lnTo>
                <a:lnTo>
                  <a:pt x="481" y="592"/>
                </a:lnTo>
                <a:lnTo>
                  <a:pt x="478" y="591"/>
                </a:lnTo>
                <a:lnTo>
                  <a:pt x="474" y="589"/>
                </a:lnTo>
                <a:lnTo>
                  <a:pt x="467" y="583"/>
                </a:lnTo>
                <a:lnTo>
                  <a:pt x="465" y="580"/>
                </a:lnTo>
                <a:lnTo>
                  <a:pt x="457" y="574"/>
                </a:lnTo>
                <a:lnTo>
                  <a:pt x="453" y="569"/>
                </a:lnTo>
                <a:lnTo>
                  <a:pt x="446" y="555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825" name="Freeform 251"/>
          <p:cNvSpPr>
            <a:spLocks/>
          </p:cNvSpPr>
          <p:nvPr/>
        </p:nvSpPr>
        <p:spPr bwMode="auto">
          <a:xfrm>
            <a:off x="5461000" y="3762300"/>
            <a:ext cx="390525" cy="373063"/>
          </a:xfrm>
          <a:custGeom>
            <a:avLst/>
            <a:gdLst/>
            <a:ahLst/>
            <a:cxnLst>
              <a:cxn ang="0">
                <a:pos x="340" y="152"/>
              </a:cxn>
              <a:cxn ang="0">
                <a:pos x="291" y="202"/>
              </a:cxn>
              <a:cxn ang="0">
                <a:pos x="264" y="212"/>
              </a:cxn>
              <a:cxn ang="0">
                <a:pos x="256" y="192"/>
              </a:cxn>
              <a:cxn ang="0">
                <a:pos x="261" y="163"/>
              </a:cxn>
              <a:cxn ang="0">
                <a:pos x="274" y="138"/>
              </a:cxn>
              <a:cxn ang="0">
                <a:pos x="251" y="137"/>
              </a:cxn>
              <a:cxn ang="0">
                <a:pos x="275" y="120"/>
              </a:cxn>
              <a:cxn ang="0">
                <a:pos x="289" y="109"/>
              </a:cxn>
              <a:cxn ang="0">
                <a:pos x="313" y="116"/>
              </a:cxn>
              <a:cxn ang="0">
                <a:pos x="316" y="83"/>
              </a:cxn>
              <a:cxn ang="0">
                <a:pos x="314" y="56"/>
              </a:cxn>
              <a:cxn ang="0">
                <a:pos x="302" y="42"/>
              </a:cxn>
              <a:cxn ang="0">
                <a:pos x="266" y="38"/>
              </a:cxn>
              <a:cxn ang="0">
                <a:pos x="256" y="2"/>
              </a:cxn>
              <a:cxn ang="0">
                <a:pos x="234" y="10"/>
              </a:cxn>
              <a:cxn ang="0">
                <a:pos x="240" y="32"/>
              </a:cxn>
              <a:cxn ang="0">
                <a:pos x="222" y="39"/>
              </a:cxn>
              <a:cxn ang="0">
                <a:pos x="194" y="37"/>
              </a:cxn>
              <a:cxn ang="0">
                <a:pos x="173" y="25"/>
              </a:cxn>
              <a:cxn ang="0">
                <a:pos x="151" y="34"/>
              </a:cxn>
              <a:cxn ang="0">
                <a:pos x="135" y="53"/>
              </a:cxn>
              <a:cxn ang="0">
                <a:pos x="124" y="65"/>
              </a:cxn>
              <a:cxn ang="0">
                <a:pos x="108" y="55"/>
              </a:cxn>
              <a:cxn ang="0">
                <a:pos x="89" y="87"/>
              </a:cxn>
              <a:cxn ang="0">
                <a:pos x="71" y="122"/>
              </a:cxn>
              <a:cxn ang="0">
                <a:pos x="67" y="147"/>
              </a:cxn>
              <a:cxn ang="0">
                <a:pos x="38" y="167"/>
              </a:cxn>
              <a:cxn ang="0">
                <a:pos x="12" y="206"/>
              </a:cxn>
              <a:cxn ang="0">
                <a:pos x="0" y="227"/>
              </a:cxn>
              <a:cxn ang="0">
                <a:pos x="23" y="240"/>
              </a:cxn>
              <a:cxn ang="0">
                <a:pos x="51" y="256"/>
              </a:cxn>
              <a:cxn ang="0">
                <a:pos x="86" y="269"/>
              </a:cxn>
              <a:cxn ang="0">
                <a:pos x="102" y="310"/>
              </a:cxn>
              <a:cxn ang="0">
                <a:pos x="133" y="300"/>
              </a:cxn>
              <a:cxn ang="0">
                <a:pos x="150" y="284"/>
              </a:cxn>
              <a:cxn ang="0">
                <a:pos x="179" y="297"/>
              </a:cxn>
              <a:cxn ang="0">
                <a:pos x="187" y="316"/>
              </a:cxn>
              <a:cxn ang="0">
                <a:pos x="213" y="310"/>
              </a:cxn>
              <a:cxn ang="0">
                <a:pos x="235" y="316"/>
              </a:cxn>
              <a:cxn ang="0">
                <a:pos x="243" y="333"/>
              </a:cxn>
              <a:cxn ang="0">
                <a:pos x="245" y="348"/>
              </a:cxn>
              <a:cxn ang="0">
                <a:pos x="273" y="352"/>
              </a:cxn>
              <a:cxn ang="0">
                <a:pos x="298" y="342"/>
              </a:cxn>
              <a:cxn ang="0">
                <a:pos x="316" y="312"/>
              </a:cxn>
              <a:cxn ang="0">
                <a:pos x="331" y="264"/>
              </a:cxn>
              <a:cxn ang="0">
                <a:pos x="320" y="235"/>
              </a:cxn>
              <a:cxn ang="0">
                <a:pos x="309" y="222"/>
              </a:cxn>
              <a:cxn ang="0">
                <a:pos x="328" y="221"/>
              </a:cxn>
              <a:cxn ang="0">
                <a:pos x="340" y="203"/>
              </a:cxn>
              <a:cxn ang="0">
                <a:pos x="368" y="178"/>
              </a:cxn>
            </a:cxnLst>
            <a:rect l="0" t="0" r="r" b="b"/>
            <a:pathLst>
              <a:path w="370" h="353">
                <a:moveTo>
                  <a:pt x="364" y="167"/>
                </a:moveTo>
                <a:lnTo>
                  <a:pt x="349" y="148"/>
                </a:lnTo>
                <a:lnTo>
                  <a:pt x="345" y="150"/>
                </a:lnTo>
                <a:lnTo>
                  <a:pt x="343" y="150"/>
                </a:lnTo>
                <a:lnTo>
                  <a:pt x="340" y="152"/>
                </a:lnTo>
                <a:lnTo>
                  <a:pt x="325" y="168"/>
                </a:lnTo>
                <a:lnTo>
                  <a:pt x="316" y="176"/>
                </a:lnTo>
                <a:lnTo>
                  <a:pt x="303" y="190"/>
                </a:lnTo>
                <a:lnTo>
                  <a:pt x="302" y="193"/>
                </a:lnTo>
                <a:lnTo>
                  <a:pt x="291" y="202"/>
                </a:lnTo>
                <a:lnTo>
                  <a:pt x="278" y="209"/>
                </a:lnTo>
                <a:lnTo>
                  <a:pt x="275" y="210"/>
                </a:lnTo>
                <a:lnTo>
                  <a:pt x="272" y="210"/>
                </a:lnTo>
                <a:lnTo>
                  <a:pt x="269" y="213"/>
                </a:lnTo>
                <a:lnTo>
                  <a:pt x="264" y="212"/>
                </a:lnTo>
                <a:lnTo>
                  <a:pt x="262" y="209"/>
                </a:lnTo>
                <a:lnTo>
                  <a:pt x="260" y="200"/>
                </a:lnTo>
                <a:lnTo>
                  <a:pt x="259" y="199"/>
                </a:lnTo>
                <a:lnTo>
                  <a:pt x="259" y="195"/>
                </a:lnTo>
                <a:lnTo>
                  <a:pt x="256" y="192"/>
                </a:lnTo>
                <a:lnTo>
                  <a:pt x="254" y="187"/>
                </a:lnTo>
                <a:lnTo>
                  <a:pt x="254" y="183"/>
                </a:lnTo>
                <a:lnTo>
                  <a:pt x="257" y="176"/>
                </a:lnTo>
                <a:lnTo>
                  <a:pt x="259" y="169"/>
                </a:lnTo>
                <a:lnTo>
                  <a:pt x="261" y="163"/>
                </a:lnTo>
                <a:lnTo>
                  <a:pt x="261" y="160"/>
                </a:lnTo>
                <a:lnTo>
                  <a:pt x="266" y="154"/>
                </a:lnTo>
                <a:lnTo>
                  <a:pt x="270" y="150"/>
                </a:lnTo>
                <a:lnTo>
                  <a:pt x="274" y="142"/>
                </a:lnTo>
                <a:lnTo>
                  <a:pt x="274" y="138"/>
                </a:lnTo>
                <a:lnTo>
                  <a:pt x="260" y="144"/>
                </a:lnTo>
                <a:lnTo>
                  <a:pt x="254" y="144"/>
                </a:lnTo>
                <a:lnTo>
                  <a:pt x="250" y="143"/>
                </a:lnTo>
                <a:lnTo>
                  <a:pt x="250" y="140"/>
                </a:lnTo>
                <a:lnTo>
                  <a:pt x="251" y="137"/>
                </a:lnTo>
                <a:lnTo>
                  <a:pt x="260" y="132"/>
                </a:lnTo>
                <a:lnTo>
                  <a:pt x="269" y="132"/>
                </a:lnTo>
                <a:lnTo>
                  <a:pt x="272" y="130"/>
                </a:lnTo>
                <a:lnTo>
                  <a:pt x="274" y="125"/>
                </a:lnTo>
                <a:lnTo>
                  <a:pt x="275" y="120"/>
                </a:lnTo>
                <a:lnTo>
                  <a:pt x="278" y="113"/>
                </a:lnTo>
                <a:lnTo>
                  <a:pt x="279" y="110"/>
                </a:lnTo>
                <a:lnTo>
                  <a:pt x="284" y="108"/>
                </a:lnTo>
                <a:lnTo>
                  <a:pt x="288" y="108"/>
                </a:lnTo>
                <a:lnTo>
                  <a:pt x="289" y="109"/>
                </a:lnTo>
                <a:lnTo>
                  <a:pt x="291" y="110"/>
                </a:lnTo>
                <a:lnTo>
                  <a:pt x="294" y="112"/>
                </a:lnTo>
                <a:lnTo>
                  <a:pt x="300" y="116"/>
                </a:lnTo>
                <a:lnTo>
                  <a:pt x="310" y="119"/>
                </a:lnTo>
                <a:lnTo>
                  <a:pt x="313" y="116"/>
                </a:lnTo>
                <a:lnTo>
                  <a:pt x="313" y="112"/>
                </a:lnTo>
                <a:lnTo>
                  <a:pt x="310" y="101"/>
                </a:lnTo>
                <a:lnTo>
                  <a:pt x="310" y="90"/>
                </a:lnTo>
                <a:lnTo>
                  <a:pt x="314" y="87"/>
                </a:lnTo>
                <a:lnTo>
                  <a:pt x="316" y="83"/>
                </a:lnTo>
                <a:lnTo>
                  <a:pt x="318" y="77"/>
                </a:lnTo>
                <a:lnTo>
                  <a:pt x="322" y="70"/>
                </a:lnTo>
                <a:lnTo>
                  <a:pt x="323" y="63"/>
                </a:lnTo>
                <a:lnTo>
                  <a:pt x="316" y="60"/>
                </a:lnTo>
                <a:lnTo>
                  <a:pt x="314" y="56"/>
                </a:lnTo>
                <a:lnTo>
                  <a:pt x="311" y="55"/>
                </a:lnTo>
                <a:lnTo>
                  <a:pt x="301" y="55"/>
                </a:lnTo>
                <a:lnTo>
                  <a:pt x="300" y="51"/>
                </a:lnTo>
                <a:lnTo>
                  <a:pt x="302" y="48"/>
                </a:lnTo>
                <a:lnTo>
                  <a:pt x="302" y="42"/>
                </a:lnTo>
                <a:lnTo>
                  <a:pt x="297" y="42"/>
                </a:lnTo>
                <a:lnTo>
                  <a:pt x="294" y="43"/>
                </a:lnTo>
                <a:lnTo>
                  <a:pt x="291" y="45"/>
                </a:lnTo>
                <a:lnTo>
                  <a:pt x="279" y="51"/>
                </a:lnTo>
                <a:lnTo>
                  <a:pt x="266" y="38"/>
                </a:lnTo>
                <a:lnTo>
                  <a:pt x="260" y="31"/>
                </a:lnTo>
                <a:lnTo>
                  <a:pt x="257" y="26"/>
                </a:lnTo>
                <a:lnTo>
                  <a:pt x="262" y="10"/>
                </a:lnTo>
                <a:lnTo>
                  <a:pt x="261" y="6"/>
                </a:lnTo>
                <a:lnTo>
                  <a:pt x="256" y="2"/>
                </a:lnTo>
                <a:lnTo>
                  <a:pt x="250" y="0"/>
                </a:lnTo>
                <a:lnTo>
                  <a:pt x="247" y="3"/>
                </a:lnTo>
                <a:lnTo>
                  <a:pt x="241" y="4"/>
                </a:lnTo>
                <a:lnTo>
                  <a:pt x="236" y="6"/>
                </a:lnTo>
                <a:lnTo>
                  <a:pt x="234" y="10"/>
                </a:lnTo>
                <a:lnTo>
                  <a:pt x="236" y="14"/>
                </a:lnTo>
                <a:lnTo>
                  <a:pt x="238" y="19"/>
                </a:lnTo>
                <a:lnTo>
                  <a:pt x="239" y="24"/>
                </a:lnTo>
                <a:lnTo>
                  <a:pt x="239" y="28"/>
                </a:lnTo>
                <a:lnTo>
                  <a:pt x="240" y="32"/>
                </a:lnTo>
                <a:lnTo>
                  <a:pt x="239" y="38"/>
                </a:lnTo>
                <a:lnTo>
                  <a:pt x="234" y="40"/>
                </a:lnTo>
                <a:lnTo>
                  <a:pt x="232" y="40"/>
                </a:lnTo>
                <a:lnTo>
                  <a:pt x="226" y="40"/>
                </a:lnTo>
                <a:lnTo>
                  <a:pt x="222" y="39"/>
                </a:lnTo>
                <a:lnTo>
                  <a:pt x="218" y="39"/>
                </a:lnTo>
                <a:lnTo>
                  <a:pt x="213" y="37"/>
                </a:lnTo>
                <a:lnTo>
                  <a:pt x="206" y="38"/>
                </a:lnTo>
                <a:lnTo>
                  <a:pt x="200" y="37"/>
                </a:lnTo>
                <a:lnTo>
                  <a:pt x="194" y="37"/>
                </a:lnTo>
                <a:lnTo>
                  <a:pt x="185" y="37"/>
                </a:lnTo>
                <a:lnTo>
                  <a:pt x="183" y="36"/>
                </a:lnTo>
                <a:lnTo>
                  <a:pt x="179" y="33"/>
                </a:lnTo>
                <a:lnTo>
                  <a:pt x="178" y="30"/>
                </a:lnTo>
                <a:lnTo>
                  <a:pt x="173" y="25"/>
                </a:lnTo>
                <a:lnTo>
                  <a:pt x="164" y="23"/>
                </a:lnTo>
                <a:lnTo>
                  <a:pt x="157" y="25"/>
                </a:lnTo>
                <a:lnTo>
                  <a:pt x="154" y="27"/>
                </a:lnTo>
                <a:lnTo>
                  <a:pt x="151" y="30"/>
                </a:lnTo>
                <a:lnTo>
                  <a:pt x="151" y="34"/>
                </a:lnTo>
                <a:lnTo>
                  <a:pt x="148" y="50"/>
                </a:lnTo>
                <a:lnTo>
                  <a:pt x="146" y="51"/>
                </a:lnTo>
                <a:lnTo>
                  <a:pt x="142" y="52"/>
                </a:lnTo>
                <a:lnTo>
                  <a:pt x="138" y="52"/>
                </a:lnTo>
                <a:lnTo>
                  <a:pt x="135" y="53"/>
                </a:lnTo>
                <a:lnTo>
                  <a:pt x="132" y="54"/>
                </a:lnTo>
                <a:lnTo>
                  <a:pt x="130" y="58"/>
                </a:lnTo>
                <a:lnTo>
                  <a:pt x="129" y="60"/>
                </a:lnTo>
                <a:lnTo>
                  <a:pt x="127" y="63"/>
                </a:lnTo>
                <a:lnTo>
                  <a:pt x="124" y="65"/>
                </a:lnTo>
                <a:lnTo>
                  <a:pt x="120" y="65"/>
                </a:lnTo>
                <a:lnTo>
                  <a:pt x="116" y="62"/>
                </a:lnTo>
                <a:lnTo>
                  <a:pt x="114" y="60"/>
                </a:lnTo>
                <a:lnTo>
                  <a:pt x="112" y="56"/>
                </a:lnTo>
                <a:lnTo>
                  <a:pt x="108" y="55"/>
                </a:lnTo>
                <a:lnTo>
                  <a:pt x="102" y="55"/>
                </a:lnTo>
                <a:lnTo>
                  <a:pt x="100" y="56"/>
                </a:lnTo>
                <a:lnTo>
                  <a:pt x="97" y="60"/>
                </a:lnTo>
                <a:lnTo>
                  <a:pt x="94" y="78"/>
                </a:lnTo>
                <a:lnTo>
                  <a:pt x="89" y="87"/>
                </a:lnTo>
                <a:lnTo>
                  <a:pt x="87" y="94"/>
                </a:lnTo>
                <a:lnTo>
                  <a:pt x="86" y="96"/>
                </a:lnTo>
                <a:lnTo>
                  <a:pt x="82" y="104"/>
                </a:lnTo>
                <a:lnTo>
                  <a:pt x="71" y="117"/>
                </a:lnTo>
                <a:lnTo>
                  <a:pt x="71" y="122"/>
                </a:lnTo>
                <a:lnTo>
                  <a:pt x="67" y="126"/>
                </a:lnTo>
                <a:lnTo>
                  <a:pt x="65" y="130"/>
                </a:lnTo>
                <a:lnTo>
                  <a:pt x="64" y="135"/>
                </a:lnTo>
                <a:lnTo>
                  <a:pt x="67" y="140"/>
                </a:lnTo>
                <a:lnTo>
                  <a:pt x="67" y="147"/>
                </a:lnTo>
                <a:lnTo>
                  <a:pt x="68" y="148"/>
                </a:lnTo>
                <a:lnTo>
                  <a:pt x="64" y="153"/>
                </a:lnTo>
                <a:lnTo>
                  <a:pt x="59" y="155"/>
                </a:lnTo>
                <a:lnTo>
                  <a:pt x="49" y="158"/>
                </a:lnTo>
                <a:lnTo>
                  <a:pt x="38" y="167"/>
                </a:lnTo>
                <a:lnTo>
                  <a:pt x="21" y="172"/>
                </a:lnTo>
                <a:lnTo>
                  <a:pt x="12" y="176"/>
                </a:lnTo>
                <a:lnTo>
                  <a:pt x="11" y="181"/>
                </a:lnTo>
                <a:lnTo>
                  <a:pt x="12" y="184"/>
                </a:lnTo>
                <a:lnTo>
                  <a:pt x="12" y="206"/>
                </a:lnTo>
                <a:lnTo>
                  <a:pt x="12" y="212"/>
                </a:lnTo>
                <a:lnTo>
                  <a:pt x="9" y="218"/>
                </a:lnTo>
                <a:lnTo>
                  <a:pt x="5" y="221"/>
                </a:lnTo>
                <a:lnTo>
                  <a:pt x="4" y="222"/>
                </a:lnTo>
                <a:lnTo>
                  <a:pt x="0" y="227"/>
                </a:lnTo>
                <a:lnTo>
                  <a:pt x="1" y="230"/>
                </a:lnTo>
                <a:lnTo>
                  <a:pt x="5" y="234"/>
                </a:lnTo>
                <a:lnTo>
                  <a:pt x="10" y="235"/>
                </a:lnTo>
                <a:lnTo>
                  <a:pt x="21" y="241"/>
                </a:lnTo>
                <a:lnTo>
                  <a:pt x="23" y="240"/>
                </a:lnTo>
                <a:lnTo>
                  <a:pt x="24" y="244"/>
                </a:lnTo>
                <a:lnTo>
                  <a:pt x="27" y="248"/>
                </a:lnTo>
                <a:lnTo>
                  <a:pt x="32" y="251"/>
                </a:lnTo>
                <a:lnTo>
                  <a:pt x="40" y="250"/>
                </a:lnTo>
                <a:lnTo>
                  <a:pt x="51" y="256"/>
                </a:lnTo>
                <a:lnTo>
                  <a:pt x="62" y="258"/>
                </a:lnTo>
                <a:lnTo>
                  <a:pt x="67" y="258"/>
                </a:lnTo>
                <a:lnTo>
                  <a:pt x="77" y="252"/>
                </a:lnTo>
                <a:lnTo>
                  <a:pt x="80" y="256"/>
                </a:lnTo>
                <a:lnTo>
                  <a:pt x="86" y="269"/>
                </a:lnTo>
                <a:lnTo>
                  <a:pt x="92" y="290"/>
                </a:lnTo>
                <a:lnTo>
                  <a:pt x="96" y="296"/>
                </a:lnTo>
                <a:lnTo>
                  <a:pt x="96" y="300"/>
                </a:lnTo>
                <a:lnTo>
                  <a:pt x="99" y="307"/>
                </a:lnTo>
                <a:lnTo>
                  <a:pt x="102" y="310"/>
                </a:lnTo>
                <a:lnTo>
                  <a:pt x="113" y="311"/>
                </a:lnTo>
                <a:lnTo>
                  <a:pt x="126" y="311"/>
                </a:lnTo>
                <a:lnTo>
                  <a:pt x="131" y="308"/>
                </a:lnTo>
                <a:lnTo>
                  <a:pt x="132" y="302"/>
                </a:lnTo>
                <a:lnTo>
                  <a:pt x="133" y="300"/>
                </a:lnTo>
                <a:lnTo>
                  <a:pt x="137" y="292"/>
                </a:lnTo>
                <a:lnTo>
                  <a:pt x="140" y="290"/>
                </a:lnTo>
                <a:lnTo>
                  <a:pt x="148" y="286"/>
                </a:lnTo>
                <a:lnTo>
                  <a:pt x="149" y="284"/>
                </a:lnTo>
                <a:lnTo>
                  <a:pt x="150" y="284"/>
                </a:lnTo>
                <a:lnTo>
                  <a:pt x="158" y="283"/>
                </a:lnTo>
                <a:lnTo>
                  <a:pt x="161" y="281"/>
                </a:lnTo>
                <a:lnTo>
                  <a:pt x="173" y="283"/>
                </a:lnTo>
                <a:lnTo>
                  <a:pt x="174" y="286"/>
                </a:lnTo>
                <a:lnTo>
                  <a:pt x="179" y="297"/>
                </a:lnTo>
                <a:lnTo>
                  <a:pt x="178" y="300"/>
                </a:lnTo>
                <a:lnTo>
                  <a:pt x="176" y="308"/>
                </a:lnTo>
                <a:lnTo>
                  <a:pt x="176" y="319"/>
                </a:lnTo>
                <a:lnTo>
                  <a:pt x="184" y="319"/>
                </a:lnTo>
                <a:lnTo>
                  <a:pt x="187" y="316"/>
                </a:lnTo>
                <a:lnTo>
                  <a:pt x="192" y="314"/>
                </a:lnTo>
                <a:lnTo>
                  <a:pt x="196" y="311"/>
                </a:lnTo>
                <a:lnTo>
                  <a:pt x="205" y="310"/>
                </a:lnTo>
                <a:lnTo>
                  <a:pt x="209" y="311"/>
                </a:lnTo>
                <a:lnTo>
                  <a:pt x="213" y="310"/>
                </a:lnTo>
                <a:lnTo>
                  <a:pt x="214" y="311"/>
                </a:lnTo>
                <a:lnTo>
                  <a:pt x="225" y="311"/>
                </a:lnTo>
                <a:lnTo>
                  <a:pt x="228" y="310"/>
                </a:lnTo>
                <a:lnTo>
                  <a:pt x="233" y="314"/>
                </a:lnTo>
                <a:lnTo>
                  <a:pt x="235" y="316"/>
                </a:lnTo>
                <a:lnTo>
                  <a:pt x="238" y="321"/>
                </a:lnTo>
                <a:lnTo>
                  <a:pt x="236" y="322"/>
                </a:lnTo>
                <a:lnTo>
                  <a:pt x="239" y="326"/>
                </a:lnTo>
                <a:lnTo>
                  <a:pt x="241" y="328"/>
                </a:lnTo>
                <a:lnTo>
                  <a:pt x="243" y="333"/>
                </a:lnTo>
                <a:lnTo>
                  <a:pt x="245" y="334"/>
                </a:lnTo>
                <a:lnTo>
                  <a:pt x="245" y="338"/>
                </a:lnTo>
                <a:lnTo>
                  <a:pt x="246" y="340"/>
                </a:lnTo>
                <a:lnTo>
                  <a:pt x="246" y="344"/>
                </a:lnTo>
                <a:lnTo>
                  <a:pt x="245" y="348"/>
                </a:lnTo>
                <a:lnTo>
                  <a:pt x="242" y="350"/>
                </a:lnTo>
                <a:lnTo>
                  <a:pt x="247" y="350"/>
                </a:lnTo>
                <a:lnTo>
                  <a:pt x="259" y="352"/>
                </a:lnTo>
                <a:lnTo>
                  <a:pt x="265" y="349"/>
                </a:lnTo>
                <a:lnTo>
                  <a:pt x="273" y="352"/>
                </a:lnTo>
                <a:lnTo>
                  <a:pt x="278" y="352"/>
                </a:lnTo>
                <a:lnTo>
                  <a:pt x="285" y="350"/>
                </a:lnTo>
                <a:lnTo>
                  <a:pt x="286" y="350"/>
                </a:lnTo>
                <a:lnTo>
                  <a:pt x="294" y="346"/>
                </a:lnTo>
                <a:lnTo>
                  <a:pt x="298" y="342"/>
                </a:lnTo>
                <a:lnTo>
                  <a:pt x="310" y="333"/>
                </a:lnTo>
                <a:lnTo>
                  <a:pt x="321" y="331"/>
                </a:lnTo>
                <a:lnTo>
                  <a:pt x="320" y="328"/>
                </a:lnTo>
                <a:lnTo>
                  <a:pt x="317" y="321"/>
                </a:lnTo>
                <a:lnTo>
                  <a:pt x="316" y="312"/>
                </a:lnTo>
                <a:lnTo>
                  <a:pt x="318" y="299"/>
                </a:lnTo>
                <a:lnTo>
                  <a:pt x="328" y="286"/>
                </a:lnTo>
                <a:lnTo>
                  <a:pt x="332" y="278"/>
                </a:lnTo>
                <a:lnTo>
                  <a:pt x="331" y="270"/>
                </a:lnTo>
                <a:lnTo>
                  <a:pt x="331" y="264"/>
                </a:lnTo>
                <a:lnTo>
                  <a:pt x="334" y="262"/>
                </a:lnTo>
                <a:lnTo>
                  <a:pt x="336" y="258"/>
                </a:lnTo>
                <a:lnTo>
                  <a:pt x="336" y="250"/>
                </a:lnTo>
                <a:lnTo>
                  <a:pt x="334" y="242"/>
                </a:lnTo>
                <a:lnTo>
                  <a:pt x="320" y="235"/>
                </a:lnTo>
                <a:lnTo>
                  <a:pt x="318" y="232"/>
                </a:lnTo>
                <a:lnTo>
                  <a:pt x="313" y="230"/>
                </a:lnTo>
                <a:lnTo>
                  <a:pt x="309" y="226"/>
                </a:lnTo>
                <a:lnTo>
                  <a:pt x="308" y="225"/>
                </a:lnTo>
                <a:lnTo>
                  <a:pt x="309" y="222"/>
                </a:lnTo>
                <a:lnTo>
                  <a:pt x="313" y="218"/>
                </a:lnTo>
                <a:lnTo>
                  <a:pt x="318" y="218"/>
                </a:lnTo>
                <a:lnTo>
                  <a:pt x="322" y="220"/>
                </a:lnTo>
                <a:lnTo>
                  <a:pt x="324" y="220"/>
                </a:lnTo>
                <a:lnTo>
                  <a:pt x="328" y="221"/>
                </a:lnTo>
                <a:lnTo>
                  <a:pt x="332" y="219"/>
                </a:lnTo>
                <a:lnTo>
                  <a:pt x="334" y="218"/>
                </a:lnTo>
                <a:lnTo>
                  <a:pt x="336" y="214"/>
                </a:lnTo>
                <a:lnTo>
                  <a:pt x="336" y="209"/>
                </a:lnTo>
                <a:lnTo>
                  <a:pt x="340" y="203"/>
                </a:lnTo>
                <a:lnTo>
                  <a:pt x="345" y="197"/>
                </a:lnTo>
                <a:lnTo>
                  <a:pt x="360" y="188"/>
                </a:lnTo>
                <a:lnTo>
                  <a:pt x="361" y="186"/>
                </a:lnTo>
                <a:lnTo>
                  <a:pt x="364" y="183"/>
                </a:lnTo>
                <a:lnTo>
                  <a:pt x="368" y="178"/>
                </a:lnTo>
                <a:lnTo>
                  <a:pt x="368" y="174"/>
                </a:lnTo>
                <a:lnTo>
                  <a:pt x="369" y="173"/>
                </a:lnTo>
                <a:lnTo>
                  <a:pt x="366" y="168"/>
                </a:lnTo>
                <a:lnTo>
                  <a:pt x="364" y="167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826" name="Freeform 252"/>
          <p:cNvSpPr>
            <a:spLocks/>
          </p:cNvSpPr>
          <p:nvPr/>
        </p:nvSpPr>
        <p:spPr bwMode="auto">
          <a:xfrm>
            <a:off x="5326063" y="3722613"/>
            <a:ext cx="295275" cy="333375"/>
          </a:xfrm>
          <a:custGeom>
            <a:avLst/>
            <a:gdLst/>
            <a:ahLst/>
            <a:cxnLst>
              <a:cxn ang="0">
                <a:pos x="154" y="18"/>
              </a:cxn>
              <a:cxn ang="0">
                <a:pos x="183" y="37"/>
              </a:cxn>
              <a:cxn ang="0">
                <a:pos x="205" y="41"/>
              </a:cxn>
              <a:cxn ang="0">
                <a:pos x="216" y="37"/>
              </a:cxn>
              <a:cxn ang="0">
                <a:pos x="218" y="18"/>
              </a:cxn>
              <a:cxn ang="0">
                <a:pos x="236" y="1"/>
              </a:cxn>
              <a:cxn ang="0">
                <a:pos x="249" y="7"/>
              </a:cxn>
              <a:cxn ang="0">
                <a:pos x="254" y="22"/>
              </a:cxn>
              <a:cxn ang="0">
                <a:pos x="263" y="41"/>
              </a:cxn>
              <a:cxn ang="0">
                <a:pos x="270" y="90"/>
              </a:cxn>
              <a:cxn ang="0">
                <a:pos x="258" y="96"/>
              </a:cxn>
              <a:cxn ang="0">
                <a:pos x="248" y="103"/>
              </a:cxn>
              <a:cxn ang="0">
                <a:pos x="236" y="93"/>
              </a:cxn>
              <a:cxn ang="0">
                <a:pos x="222" y="116"/>
              </a:cxn>
              <a:cxn ang="0">
                <a:pos x="210" y="142"/>
              </a:cxn>
              <a:cxn ang="0">
                <a:pos x="193" y="168"/>
              </a:cxn>
              <a:cxn ang="0">
                <a:pos x="196" y="186"/>
              </a:cxn>
              <a:cxn ang="0">
                <a:pos x="166" y="205"/>
              </a:cxn>
              <a:cxn ang="0">
                <a:pos x="140" y="222"/>
              </a:cxn>
              <a:cxn ang="0">
                <a:pos x="133" y="259"/>
              </a:cxn>
              <a:cxn ang="0">
                <a:pos x="128" y="273"/>
              </a:cxn>
              <a:cxn ang="0">
                <a:pos x="135" y="289"/>
              </a:cxn>
              <a:cxn ang="0">
                <a:pos x="109" y="303"/>
              </a:cxn>
              <a:cxn ang="0">
                <a:pos x="91" y="308"/>
              </a:cxn>
              <a:cxn ang="0">
                <a:pos x="81" y="295"/>
              </a:cxn>
              <a:cxn ang="0">
                <a:pos x="67" y="276"/>
              </a:cxn>
              <a:cxn ang="0">
                <a:pos x="44" y="263"/>
              </a:cxn>
              <a:cxn ang="0">
                <a:pos x="39" y="256"/>
              </a:cxn>
              <a:cxn ang="0">
                <a:pos x="27" y="246"/>
              </a:cxn>
              <a:cxn ang="0">
                <a:pos x="21" y="235"/>
              </a:cxn>
              <a:cxn ang="0">
                <a:pos x="16" y="217"/>
              </a:cxn>
              <a:cxn ang="0">
                <a:pos x="18" y="207"/>
              </a:cxn>
              <a:cxn ang="0">
                <a:pos x="2" y="192"/>
              </a:cxn>
              <a:cxn ang="0">
                <a:pos x="0" y="173"/>
              </a:cxn>
              <a:cxn ang="0">
                <a:pos x="10" y="150"/>
              </a:cxn>
              <a:cxn ang="0">
                <a:pos x="18" y="142"/>
              </a:cxn>
              <a:cxn ang="0">
                <a:pos x="46" y="144"/>
              </a:cxn>
              <a:cxn ang="0">
                <a:pos x="51" y="128"/>
              </a:cxn>
              <a:cxn ang="0">
                <a:pos x="69" y="133"/>
              </a:cxn>
              <a:cxn ang="0">
                <a:pos x="81" y="141"/>
              </a:cxn>
              <a:cxn ang="0">
                <a:pos x="89" y="130"/>
              </a:cxn>
              <a:cxn ang="0">
                <a:pos x="92" y="110"/>
              </a:cxn>
              <a:cxn ang="0">
                <a:pos x="99" y="90"/>
              </a:cxn>
              <a:cxn ang="0">
                <a:pos x="114" y="84"/>
              </a:cxn>
              <a:cxn ang="0">
                <a:pos x="125" y="93"/>
              </a:cxn>
              <a:cxn ang="0">
                <a:pos x="144" y="84"/>
              </a:cxn>
              <a:cxn ang="0">
                <a:pos x="160" y="67"/>
              </a:cxn>
              <a:cxn ang="0">
                <a:pos x="144" y="66"/>
              </a:cxn>
              <a:cxn ang="0">
                <a:pos x="144" y="54"/>
              </a:cxn>
              <a:cxn ang="0">
                <a:pos x="140" y="41"/>
              </a:cxn>
            </a:cxnLst>
            <a:rect l="0" t="0" r="r" b="b"/>
            <a:pathLst>
              <a:path w="280" h="317">
                <a:moveTo>
                  <a:pt x="140" y="41"/>
                </a:moveTo>
                <a:lnTo>
                  <a:pt x="147" y="22"/>
                </a:lnTo>
                <a:lnTo>
                  <a:pt x="152" y="18"/>
                </a:lnTo>
                <a:lnTo>
                  <a:pt x="154" y="18"/>
                </a:lnTo>
                <a:lnTo>
                  <a:pt x="157" y="19"/>
                </a:lnTo>
                <a:lnTo>
                  <a:pt x="161" y="23"/>
                </a:lnTo>
                <a:lnTo>
                  <a:pt x="166" y="24"/>
                </a:lnTo>
                <a:lnTo>
                  <a:pt x="183" y="37"/>
                </a:lnTo>
                <a:lnTo>
                  <a:pt x="195" y="41"/>
                </a:lnTo>
                <a:lnTo>
                  <a:pt x="198" y="39"/>
                </a:lnTo>
                <a:lnTo>
                  <a:pt x="200" y="38"/>
                </a:lnTo>
                <a:lnTo>
                  <a:pt x="205" y="41"/>
                </a:lnTo>
                <a:lnTo>
                  <a:pt x="208" y="44"/>
                </a:lnTo>
                <a:lnTo>
                  <a:pt x="212" y="44"/>
                </a:lnTo>
                <a:lnTo>
                  <a:pt x="215" y="41"/>
                </a:lnTo>
                <a:lnTo>
                  <a:pt x="216" y="37"/>
                </a:lnTo>
                <a:lnTo>
                  <a:pt x="215" y="32"/>
                </a:lnTo>
                <a:lnTo>
                  <a:pt x="216" y="28"/>
                </a:lnTo>
                <a:lnTo>
                  <a:pt x="215" y="24"/>
                </a:lnTo>
                <a:lnTo>
                  <a:pt x="218" y="18"/>
                </a:lnTo>
                <a:lnTo>
                  <a:pt x="222" y="12"/>
                </a:lnTo>
                <a:lnTo>
                  <a:pt x="226" y="9"/>
                </a:lnTo>
                <a:lnTo>
                  <a:pt x="231" y="6"/>
                </a:lnTo>
                <a:lnTo>
                  <a:pt x="236" y="1"/>
                </a:lnTo>
                <a:lnTo>
                  <a:pt x="236" y="0"/>
                </a:lnTo>
                <a:lnTo>
                  <a:pt x="244" y="0"/>
                </a:lnTo>
                <a:lnTo>
                  <a:pt x="247" y="3"/>
                </a:lnTo>
                <a:lnTo>
                  <a:pt x="249" y="7"/>
                </a:lnTo>
                <a:lnTo>
                  <a:pt x="251" y="5"/>
                </a:lnTo>
                <a:lnTo>
                  <a:pt x="252" y="14"/>
                </a:lnTo>
                <a:lnTo>
                  <a:pt x="252" y="15"/>
                </a:lnTo>
                <a:lnTo>
                  <a:pt x="254" y="22"/>
                </a:lnTo>
                <a:lnTo>
                  <a:pt x="258" y="28"/>
                </a:lnTo>
                <a:lnTo>
                  <a:pt x="260" y="36"/>
                </a:lnTo>
                <a:lnTo>
                  <a:pt x="260" y="38"/>
                </a:lnTo>
                <a:lnTo>
                  <a:pt x="263" y="41"/>
                </a:lnTo>
                <a:lnTo>
                  <a:pt x="279" y="72"/>
                </a:lnTo>
                <a:lnTo>
                  <a:pt x="276" y="88"/>
                </a:lnTo>
                <a:lnTo>
                  <a:pt x="274" y="89"/>
                </a:lnTo>
                <a:lnTo>
                  <a:pt x="270" y="90"/>
                </a:lnTo>
                <a:lnTo>
                  <a:pt x="266" y="90"/>
                </a:lnTo>
                <a:lnTo>
                  <a:pt x="263" y="91"/>
                </a:lnTo>
                <a:lnTo>
                  <a:pt x="260" y="92"/>
                </a:lnTo>
                <a:lnTo>
                  <a:pt x="258" y="96"/>
                </a:lnTo>
                <a:lnTo>
                  <a:pt x="257" y="98"/>
                </a:lnTo>
                <a:lnTo>
                  <a:pt x="255" y="101"/>
                </a:lnTo>
                <a:lnTo>
                  <a:pt x="252" y="103"/>
                </a:lnTo>
                <a:lnTo>
                  <a:pt x="248" y="103"/>
                </a:lnTo>
                <a:lnTo>
                  <a:pt x="244" y="100"/>
                </a:lnTo>
                <a:lnTo>
                  <a:pt x="242" y="98"/>
                </a:lnTo>
                <a:lnTo>
                  <a:pt x="240" y="94"/>
                </a:lnTo>
                <a:lnTo>
                  <a:pt x="236" y="93"/>
                </a:lnTo>
                <a:lnTo>
                  <a:pt x="230" y="93"/>
                </a:lnTo>
                <a:lnTo>
                  <a:pt x="228" y="94"/>
                </a:lnTo>
                <a:lnTo>
                  <a:pt x="225" y="98"/>
                </a:lnTo>
                <a:lnTo>
                  <a:pt x="222" y="116"/>
                </a:lnTo>
                <a:lnTo>
                  <a:pt x="217" y="125"/>
                </a:lnTo>
                <a:lnTo>
                  <a:pt x="215" y="132"/>
                </a:lnTo>
                <a:lnTo>
                  <a:pt x="214" y="134"/>
                </a:lnTo>
                <a:lnTo>
                  <a:pt x="210" y="142"/>
                </a:lnTo>
                <a:lnTo>
                  <a:pt x="199" y="155"/>
                </a:lnTo>
                <a:lnTo>
                  <a:pt x="199" y="160"/>
                </a:lnTo>
                <a:lnTo>
                  <a:pt x="195" y="164"/>
                </a:lnTo>
                <a:lnTo>
                  <a:pt x="193" y="168"/>
                </a:lnTo>
                <a:lnTo>
                  <a:pt x="192" y="173"/>
                </a:lnTo>
                <a:lnTo>
                  <a:pt x="195" y="178"/>
                </a:lnTo>
                <a:lnTo>
                  <a:pt x="195" y="185"/>
                </a:lnTo>
                <a:lnTo>
                  <a:pt x="196" y="186"/>
                </a:lnTo>
                <a:lnTo>
                  <a:pt x="192" y="191"/>
                </a:lnTo>
                <a:lnTo>
                  <a:pt x="187" y="193"/>
                </a:lnTo>
                <a:lnTo>
                  <a:pt x="177" y="196"/>
                </a:lnTo>
                <a:lnTo>
                  <a:pt x="166" y="205"/>
                </a:lnTo>
                <a:lnTo>
                  <a:pt x="149" y="210"/>
                </a:lnTo>
                <a:lnTo>
                  <a:pt x="140" y="214"/>
                </a:lnTo>
                <a:lnTo>
                  <a:pt x="139" y="219"/>
                </a:lnTo>
                <a:lnTo>
                  <a:pt x="140" y="222"/>
                </a:lnTo>
                <a:lnTo>
                  <a:pt x="140" y="244"/>
                </a:lnTo>
                <a:lnTo>
                  <a:pt x="140" y="250"/>
                </a:lnTo>
                <a:lnTo>
                  <a:pt x="137" y="256"/>
                </a:lnTo>
                <a:lnTo>
                  <a:pt x="133" y="259"/>
                </a:lnTo>
                <a:lnTo>
                  <a:pt x="132" y="260"/>
                </a:lnTo>
                <a:lnTo>
                  <a:pt x="128" y="265"/>
                </a:lnTo>
                <a:lnTo>
                  <a:pt x="129" y="268"/>
                </a:lnTo>
                <a:lnTo>
                  <a:pt x="128" y="273"/>
                </a:lnTo>
                <a:lnTo>
                  <a:pt x="129" y="280"/>
                </a:lnTo>
                <a:lnTo>
                  <a:pt x="131" y="284"/>
                </a:lnTo>
                <a:lnTo>
                  <a:pt x="134" y="286"/>
                </a:lnTo>
                <a:lnTo>
                  <a:pt x="135" y="289"/>
                </a:lnTo>
                <a:lnTo>
                  <a:pt x="126" y="290"/>
                </a:lnTo>
                <a:lnTo>
                  <a:pt x="120" y="290"/>
                </a:lnTo>
                <a:lnTo>
                  <a:pt x="115" y="292"/>
                </a:lnTo>
                <a:lnTo>
                  <a:pt x="109" y="303"/>
                </a:lnTo>
                <a:lnTo>
                  <a:pt x="104" y="310"/>
                </a:lnTo>
                <a:lnTo>
                  <a:pt x="100" y="316"/>
                </a:lnTo>
                <a:lnTo>
                  <a:pt x="95" y="313"/>
                </a:lnTo>
                <a:lnTo>
                  <a:pt x="91" y="308"/>
                </a:lnTo>
                <a:lnTo>
                  <a:pt x="84" y="304"/>
                </a:lnTo>
                <a:lnTo>
                  <a:pt x="81" y="300"/>
                </a:lnTo>
                <a:lnTo>
                  <a:pt x="80" y="299"/>
                </a:lnTo>
                <a:lnTo>
                  <a:pt x="81" y="295"/>
                </a:lnTo>
                <a:lnTo>
                  <a:pt x="81" y="290"/>
                </a:lnTo>
                <a:lnTo>
                  <a:pt x="79" y="287"/>
                </a:lnTo>
                <a:lnTo>
                  <a:pt x="71" y="277"/>
                </a:lnTo>
                <a:lnTo>
                  <a:pt x="67" y="276"/>
                </a:lnTo>
                <a:lnTo>
                  <a:pt x="64" y="276"/>
                </a:lnTo>
                <a:lnTo>
                  <a:pt x="53" y="270"/>
                </a:lnTo>
                <a:lnTo>
                  <a:pt x="50" y="269"/>
                </a:lnTo>
                <a:lnTo>
                  <a:pt x="44" y="263"/>
                </a:lnTo>
                <a:lnTo>
                  <a:pt x="46" y="261"/>
                </a:lnTo>
                <a:lnTo>
                  <a:pt x="44" y="259"/>
                </a:lnTo>
                <a:lnTo>
                  <a:pt x="42" y="256"/>
                </a:lnTo>
                <a:lnTo>
                  <a:pt x="39" y="256"/>
                </a:lnTo>
                <a:lnTo>
                  <a:pt x="36" y="255"/>
                </a:lnTo>
                <a:lnTo>
                  <a:pt x="32" y="253"/>
                </a:lnTo>
                <a:lnTo>
                  <a:pt x="28" y="250"/>
                </a:lnTo>
                <a:lnTo>
                  <a:pt x="27" y="246"/>
                </a:lnTo>
                <a:lnTo>
                  <a:pt x="24" y="244"/>
                </a:lnTo>
                <a:lnTo>
                  <a:pt x="22" y="240"/>
                </a:lnTo>
                <a:lnTo>
                  <a:pt x="21" y="238"/>
                </a:lnTo>
                <a:lnTo>
                  <a:pt x="21" y="235"/>
                </a:lnTo>
                <a:lnTo>
                  <a:pt x="20" y="231"/>
                </a:lnTo>
                <a:lnTo>
                  <a:pt x="20" y="227"/>
                </a:lnTo>
                <a:lnTo>
                  <a:pt x="15" y="220"/>
                </a:lnTo>
                <a:lnTo>
                  <a:pt x="16" y="217"/>
                </a:lnTo>
                <a:lnTo>
                  <a:pt x="16" y="215"/>
                </a:lnTo>
                <a:lnTo>
                  <a:pt x="17" y="213"/>
                </a:lnTo>
                <a:lnTo>
                  <a:pt x="18" y="210"/>
                </a:lnTo>
                <a:lnTo>
                  <a:pt x="18" y="207"/>
                </a:lnTo>
                <a:lnTo>
                  <a:pt x="15" y="206"/>
                </a:lnTo>
                <a:lnTo>
                  <a:pt x="11" y="205"/>
                </a:lnTo>
                <a:lnTo>
                  <a:pt x="8" y="203"/>
                </a:lnTo>
                <a:lnTo>
                  <a:pt x="2" y="192"/>
                </a:lnTo>
                <a:lnTo>
                  <a:pt x="1" y="190"/>
                </a:lnTo>
                <a:lnTo>
                  <a:pt x="1" y="187"/>
                </a:lnTo>
                <a:lnTo>
                  <a:pt x="0" y="184"/>
                </a:lnTo>
                <a:lnTo>
                  <a:pt x="0" y="173"/>
                </a:lnTo>
                <a:lnTo>
                  <a:pt x="3" y="164"/>
                </a:lnTo>
                <a:lnTo>
                  <a:pt x="2" y="161"/>
                </a:lnTo>
                <a:lnTo>
                  <a:pt x="10" y="153"/>
                </a:lnTo>
                <a:lnTo>
                  <a:pt x="10" y="150"/>
                </a:lnTo>
                <a:lnTo>
                  <a:pt x="12" y="143"/>
                </a:lnTo>
                <a:lnTo>
                  <a:pt x="14" y="141"/>
                </a:lnTo>
                <a:lnTo>
                  <a:pt x="16" y="141"/>
                </a:lnTo>
                <a:lnTo>
                  <a:pt x="18" y="142"/>
                </a:lnTo>
                <a:lnTo>
                  <a:pt x="21" y="143"/>
                </a:lnTo>
                <a:lnTo>
                  <a:pt x="23" y="146"/>
                </a:lnTo>
                <a:lnTo>
                  <a:pt x="33" y="148"/>
                </a:lnTo>
                <a:lnTo>
                  <a:pt x="46" y="144"/>
                </a:lnTo>
                <a:lnTo>
                  <a:pt x="48" y="142"/>
                </a:lnTo>
                <a:lnTo>
                  <a:pt x="48" y="139"/>
                </a:lnTo>
                <a:lnTo>
                  <a:pt x="48" y="131"/>
                </a:lnTo>
                <a:lnTo>
                  <a:pt x="51" y="128"/>
                </a:lnTo>
                <a:lnTo>
                  <a:pt x="53" y="128"/>
                </a:lnTo>
                <a:lnTo>
                  <a:pt x="57" y="130"/>
                </a:lnTo>
                <a:lnTo>
                  <a:pt x="65" y="132"/>
                </a:lnTo>
                <a:lnTo>
                  <a:pt x="69" y="133"/>
                </a:lnTo>
                <a:lnTo>
                  <a:pt x="71" y="140"/>
                </a:lnTo>
                <a:lnTo>
                  <a:pt x="74" y="139"/>
                </a:lnTo>
                <a:lnTo>
                  <a:pt x="79" y="142"/>
                </a:lnTo>
                <a:lnTo>
                  <a:pt x="81" y="141"/>
                </a:lnTo>
                <a:lnTo>
                  <a:pt x="82" y="139"/>
                </a:lnTo>
                <a:lnTo>
                  <a:pt x="88" y="136"/>
                </a:lnTo>
                <a:lnTo>
                  <a:pt x="89" y="135"/>
                </a:lnTo>
                <a:lnTo>
                  <a:pt x="89" y="130"/>
                </a:lnTo>
                <a:lnTo>
                  <a:pt x="88" y="126"/>
                </a:lnTo>
                <a:lnTo>
                  <a:pt x="88" y="114"/>
                </a:lnTo>
                <a:lnTo>
                  <a:pt x="91" y="112"/>
                </a:lnTo>
                <a:lnTo>
                  <a:pt x="92" y="110"/>
                </a:lnTo>
                <a:lnTo>
                  <a:pt x="97" y="104"/>
                </a:lnTo>
                <a:lnTo>
                  <a:pt x="97" y="101"/>
                </a:lnTo>
                <a:lnTo>
                  <a:pt x="99" y="96"/>
                </a:lnTo>
                <a:lnTo>
                  <a:pt x="99" y="90"/>
                </a:lnTo>
                <a:lnTo>
                  <a:pt x="101" y="85"/>
                </a:lnTo>
                <a:lnTo>
                  <a:pt x="104" y="86"/>
                </a:lnTo>
                <a:lnTo>
                  <a:pt x="109" y="84"/>
                </a:lnTo>
                <a:lnTo>
                  <a:pt x="114" y="84"/>
                </a:lnTo>
                <a:lnTo>
                  <a:pt x="114" y="85"/>
                </a:lnTo>
                <a:lnTo>
                  <a:pt x="114" y="88"/>
                </a:lnTo>
                <a:lnTo>
                  <a:pt x="120" y="89"/>
                </a:lnTo>
                <a:lnTo>
                  <a:pt x="125" y="93"/>
                </a:lnTo>
                <a:lnTo>
                  <a:pt x="129" y="94"/>
                </a:lnTo>
                <a:lnTo>
                  <a:pt x="138" y="92"/>
                </a:lnTo>
                <a:lnTo>
                  <a:pt x="144" y="86"/>
                </a:lnTo>
                <a:lnTo>
                  <a:pt x="144" y="84"/>
                </a:lnTo>
                <a:lnTo>
                  <a:pt x="150" y="82"/>
                </a:lnTo>
                <a:lnTo>
                  <a:pt x="157" y="77"/>
                </a:lnTo>
                <a:lnTo>
                  <a:pt x="160" y="74"/>
                </a:lnTo>
                <a:lnTo>
                  <a:pt x="160" y="67"/>
                </a:lnTo>
                <a:lnTo>
                  <a:pt x="156" y="68"/>
                </a:lnTo>
                <a:lnTo>
                  <a:pt x="149" y="68"/>
                </a:lnTo>
                <a:lnTo>
                  <a:pt x="146" y="67"/>
                </a:lnTo>
                <a:lnTo>
                  <a:pt x="144" y="66"/>
                </a:lnTo>
                <a:lnTo>
                  <a:pt x="144" y="63"/>
                </a:lnTo>
                <a:lnTo>
                  <a:pt x="144" y="61"/>
                </a:lnTo>
                <a:lnTo>
                  <a:pt x="144" y="58"/>
                </a:lnTo>
                <a:lnTo>
                  <a:pt x="144" y="54"/>
                </a:lnTo>
                <a:lnTo>
                  <a:pt x="142" y="51"/>
                </a:lnTo>
                <a:lnTo>
                  <a:pt x="140" y="50"/>
                </a:lnTo>
                <a:lnTo>
                  <a:pt x="140" y="46"/>
                </a:lnTo>
                <a:lnTo>
                  <a:pt x="140" y="41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8" name="Text Box 4"/>
          <p:cNvSpPr txBox="1">
            <a:spLocks noChangeArrowheads="1"/>
          </p:cNvSpPr>
          <p:nvPr/>
        </p:nvSpPr>
        <p:spPr bwMode="auto">
          <a:xfrm>
            <a:off x="179388" y="3503582"/>
            <a:ext cx="4389437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38175" eaLnBrk="0" hangingPunct="0">
              <a:tabLst>
                <a:tab pos="627063" algn="l"/>
                <a:tab pos="2152650" algn="ctr"/>
              </a:tabLst>
            </a:pPr>
            <a:r>
              <a:rPr lang="es-ES_tradnl" sz="1400" b="1" dirty="0" smtClean="0">
                <a:solidFill>
                  <a:srgbClr val="297083"/>
                </a:solidFill>
                <a:latin typeface="+mn-lt"/>
              </a:rPr>
              <a:t>Entidad</a:t>
            </a:r>
            <a:r>
              <a:rPr lang="es-ES_tradnl" sz="1400" b="1" dirty="0">
                <a:solidFill>
                  <a:schemeClr val="tx2"/>
                </a:solidFill>
                <a:latin typeface="+mn-lt"/>
              </a:rPr>
              <a:t>	</a:t>
            </a:r>
            <a:r>
              <a:rPr lang="es-ES_tradnl" sz="1400" b="1" dirty="0" smtClean="0">
                <a:solidFill>
                  <a:schemeClr val="tx2"/>
                </a:solidFill>
                <a:latin typeface="+mn-lt"/>
              </a:rPr>
              <a:t> 	</a:t>
            </a:r>
            <a:r>
              <a:rPr lang="es-ES_tradnl" sz="1400" b="1" dirty="0" smtClean="0">
                <a:solidFill>
                  <a:srgbClr val="297083"/>
                </a:solidFill>
                <a:latin typeface="+mn-lt"/>
              </a:rPr>
              <a:t>Porcentaje</a:t>
            </a:r>
          </a:p>
          <a:p>
            <a:pPr defTabSz="638175" eaLnBrk="0" hangingPunct="0">
              <a:lnSpc>
                <a:spcPct val="70000"/>
              </a:lnSpc>
            </a:pPr>
            <a:endParaRPr lang="es-ES_tradnl" sz="1600" b="1" dirty="0">
              <a:solidFill>
                <a:schemeClr val="tx2"/>
              </a:solidFill>
              <a:latin typeface="+mn-lt"/>
            </a:endParaRP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Jalisco	94.2</a:t>
            </a: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Colima	94.4</a:t>
            </a: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Durango	94.5</a:t>
            </a: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Morelos	94.5</a:t>
            </a: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Quintana Roo	94.7</a:t>
            </a: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Campeche	94.7</a:t>
            </a: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Guanajuato	94.8</a:t>
            </a:r>
            <a:endParaRPr lang="es-ES_tradnl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3" name="Text Box 4"/>
          <p:cNvSpPr txBox="1">
            <a:spLocks noChangeArrowheads="1"/>
          </p:cNvSpPr>
          <p:nvPr/>
        </p:nvSpPr>
        <p:spPr bwMode="auto">
          <a:xfrm>
            <a:off x="6125759" y="1453110"/>
            <a:ext cx="301824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38175" eaLnBrk="0" hangingPunct="0">
              <a:tabLst>
                <a:tab pos="627063" algn="l"/>
                <a:tab pos="2152650" algn="ctr"/>
              </a:tabLst>
            </a:pPr>
            <a:r>
              <a:rPr lang="es-ES_tradnl" sz="1400" b="1" dirty="0" smtClean="0">
                <a:solidFill>
                  <a:srgbClr val="297083"/>
                </a:solidFill>
                <a:latin typeface="+mn-lt"/>
              </a:rPr>
              <a:t>Entidad</a:t>
            </a:r>
            <a:r>
              <a:rPr lang="es-ES_tradnl" sz="1400" b="1" dirty="0">
                <a:solidFill>
                  <a:schemeClr val="tx2"/>
                </a:solidFill>
                <a:latin typeface="+mn-lt"/>
              </a:rPr>
              <a:t>	</a:t>
            </a:r>
            <a:r>
              <a:rPr lang="es-ES_tradnl" sz="1400" b="1" dirty="0" smtClean="0">
                <a:solidFill>
                  <a:schemeClr val="tx2"/>
                </a:solidFill>
                <a:latin typeface="+mn-lt"/>
              </a:rPr>
              <a:t> 	</a:t>
            </a:r>
            <a:r>
              <a:rPr lang="es-ES_tradnl" sz="1400" b="1" dirty="0" smtClean="0">
                <a:solidFill>
                  <a:srgbClr val="297083"/>
                </a:solidFill>
                <a:latin typeface="+mn-lt"/>
              </a:rPr>
              <a:t>Porcentaje</a:t>
            </a:r>
          </a:p>
          <a:p>
            <a:pPr defTabSz="638175" eaLnBrk="0" hangingPunct="0">
              <a:tabLst>
                <a:tab pos="2152650" algn="dec"/>
              </a:tabLst>
            </a:pPr>
            <a:endParaRPr lang="es-MX" sz="1400" b="1" dirty="0" smtClean="0">
              <a:solidFill>
                <a:schemeClr val="tx2"/>
              </a:solidFill>
              <a:latin typeface="+mn-lt"/>
            </a:endParaRP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Chiapas	90.8</a:t>
            </a: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Michoacán	92.4</a:t>
            </a: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Guerrero	93.1</a:t>
            </a: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Puebla	93.8</a:t>
            </a: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Chihuahua	94.0</a:t>
            </a: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Veracruz	94.0</a:t>
            </a: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Oaxaca	94.0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" grpId="0" animBg="1"/>
      <p:bldP spid="749" grpId="0" animBg="1"/>
      <p:bldP spid="750" grpId="0" animBg="1"/>
      <p:bldP spid="752" grpId="0" animBg="1"/>
      <p:bldP spid="754" grpId="0" animBg="1"/>
      <p:bldP spid="807" grpId="0" animBg="1"/>
      <p:bldP spid="809" grpId="0" animBg="1"/>
      <p:bldP spid="815" grpId="0" animBg="1"/>
      <p:bldP spid="817" grpId="0" animBg="1"/>
      <p:bldP spid="819" grpId="0" animBg="1"/>
      <p:bldP spid="821" grpId="0" animBg="1"/>
      <p:bldP spid="822" grpId="0" animBg="1"/>
      <p:bldP spid="823" grpId="0" animBg="1"/>
      <p:bldP spid="824" grpId="0" animBg="1"/>
      <p:bldP spid="268" grpId="0" uiExpand="1" build="p"/>
      <p:bldP spid="15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72014"/>
          </a:xfr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r>
              <a:rPr lang="es-MX" dirty="0" smtClean="0"/>
              <a:t>Porcentaje de población de 6 a 14 años que asiste</a:t>
            </a:r>
            <a:br>
              <a:rPr lang="es-MX" dirty="0" smtClean="0"/>
            </a:br>
            <a:r>
              <a:rPr lang="es-MX" dirty="0" smtClean="0"/>
              <a:t>a la escuela por entidad federativa </a:t>
            </a:r>
            <a:br>
              <a:rPr lang="es-MX" dirty="0" smtClean="0"/>
            </a:br>
            <a:endParaRPr lang="es-ES" dirty="0" smtClean="0"/>
          </a:p>
        </p:txBody>
      </p:sp>
      <p:sp>
        <p:nvSpPr>
          <p:cNvPr id="154" name="Text Box 4"/>
          <p:cNvSpPr txBox="1">
            <a:spLocks noChangeArrowheads="1"/>
          </p:cNvSpPr>
          <p:nvPr/>
        </p:nvSpPr>
        <p:spPr bwMode="auto">
          <a:xfrm>
            <a:off x="6126481" y="1452789"/>
            <a:ext cx="2818015" cy="1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38175" eaLnBrk="0" hangingPunct="0">
              <a:tabLst>
                <a:tab pos="627063" algn="l"/>
                <a:tab pos="2152650" algn="ctr"/>
              </a:tabLst>
            </a:pPr>
            <a:r>
              <a:rPr lang="es-ES_tradnl" sz="1400" b="1" dirty="0" smtClean="0">
                <a:solidFill>
                  <a:srgbClr val="297083"/>
                </a:solidFill>
                <a:latin typeface="+mn-lt"/>
              </a:rPr>
              <a:t>Entidad</a:t>
            </a:r>
            <a:r>
              <a:rPr lang="es-ES_tradnl" sz="1400" b="1" dirty="0">
                <a:solidFill>
                  <a:schemeClr val="tx2"/>
                </a:solidFill>
                <a:latin typeface="+mn-lt"/>
              </a:rPr>
              <a:t>	</a:t>
            </a:r>
            <a:r>
              <a:rPr lang="es-ES_tradnl" sz="1400" b="1" dirty="0" smtClean="0">
                <a:solidFill>
                  <a:schemeClr val="tx2"/>
                </a:solidFill>
                <a:latin typeface="+mn-lt"/>
              </a:rPr>
              <a:t> 	</a:t>
            </a:r>
            <a:r>
              <a:rPr lang="es-ES_tradnl" sz="1400" b="1" dirty="0" smtClean="0">
                <a:solidFill>
                  <a:srgbClr val="297083"/>
                </a:solidFill>
                <a:latin typeface="+mn-lt"/>
              </a:rPr>
              <a:t>Porcentaje</a:t>
            </a:r>
          </a:p>
          <a:p>
            <a:pPr defTabSz="638175" eaLnBrk="0" hangingPunct="0">
              <a:lnSpc>
                <a:spcPct val="70000"/>
              </a:lnSpc>
            </a:pPr>
            <a:endParaRPr lang="es-ES_tradnl" sz="1400" b="1" dirty="0">
              <a:solidFill>
                <a:schemeClr val="tx2"/>
              </a:solidFill>
              <a:latin typeface="+mn-lt"/>
            </a:endParaRPr>
          </a:p>
          <a:p>
            <a:pPr defTabSz="638175" eaLnBrk="0" hangingPunct="0">
              <a:tabLst>
                <a:tab pos="2152650" algn="dec"/>
                <a:tab pos="3852863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Tamaulipas	95.0</a:t>
            </a:r>
          </a:p>
          <a:p>
            <a:pPr defTabSz="638175" eaLnBrk="0" hangingPunct="0">
              <a:tabLst>
                <a:tab pos="2152650" algn="dec"/>
                <a:tab pos="3852863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Zacatecas	95.0</a:t>
            </a:r>
          </a:p>
          <a:p>
            <a:pPr defTabSz="638175" eaLnBrk="0" hangingPunct="0">
              <a:tabLst>
                <a:tab pos="2152650" algn="dec"/>
                <a:tab pos="3852863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Tabasco	95.3</a:t>
            </a:r>
          </a:p>
          <a:p>
            <a:pPr defTabSz="638175" eaLnBrk="0" hangingPunct="0">
              <a:tabLst>
                <a:tab pos="2152650" algn="dec"/>
                <a:tab pos="3852863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Baja California	95.4</a:t>
            </a:r>
          </a:p>
          <a:p>
            <a:pPr defTabSz="638175" eaLnBrk="0" hangingPunct="0">
              <a:tabLst>
                <a:tab pos="2152650" algn="dec"/>
                <a:tab pos="3852863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Aguascalientes	95.5</a:t>
            </a:r>
          </a:p>
        </p:txBody>
      </p:sp>
      <p:sp>
        <p:nvSpPr>
          <p:cNvPr id="155" name="Text Box 4"/>
          <p:cNvSpPr txBox="1">
            <a:spLocks noChangeArrowheads="1"/>
          </p:cNvSpPr>
          <p:nvPr/>
        </p:nvSpPr>
        <p:spPr bwMode="auto">
          <a:xfrm>
            <a:off x="179389" y="3503579"/>
            <a:ext cx="288800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38175" eaLnBrk="0" hangingPunct="0">
              <a:tabLst>
                <a:tab pos="627063" algn="l"/>
                <a:tab pos="2152650" algn="ctr"/>
              </a:tabLst>
            </a:pPr>
            <a:r>
              <a:rPr lang="es-ES_tradnl" sz="1400" b="1" dirty="0" smtClean="0">
                <a:solidFill>
                  <a:srgbClr val="297083"/>
                </a:solidFill>
                <a:latin typeface="+mn-lt"/>
              </a:rPr>
              <a:t>Entidad</a:t>
            </a:r>
            <a:r>
              <a:rPr lang="es-ES_tradnl" sz="1400" b="1" dirty="0">
                <a:solidFill>
                  <a:schemeClr val="tx2"/>
                </a:solidFill>
                <a:latin typeface="+mn-lt"/>
              </a:rPr>
              <a:t>	</a:t>
            </a:r>
            <a:r>
              <a:rPr lang="es-ES_tradnl" sz="1400" b="1" dirty="0" smtClean="0">
                <a:solidFill>
                  <a:schemeClr val="tx2"/>
                </a:solidFill>
                <a:latin typeface="+mn-lt"/>
              </a:rPr>
              <a:t> 	</a:t>
            </a:r>
            <a:r>
              <a:rPr lang="es-ES_tradnl" sz="1400" b="1" dirty="0" smtClean="0">
                <a:solidFill>
                  <a:srgbClr val="297083"/>
                </a:solidFill>
                <a:latin typeface="+mn-lt"/>
              </a:rPr>
              <a:t>Porcentaje</a:t>
            </a:r>
          </a:p>
          <a:p>
            <a:pPr defTabSz="638175" eaLnBrk="0" hangingPunct="0">
              <a:lnSpc>
                <a:spcPct val="70000"/>
              </a:lnSpc>
            </a:pPr>
            <a:endParaRPr lang="es-ES_tradnl" sz="1400" b="1" dirty="0">
              <a:solidFill>
                <a:schemeClr val="tx2"/>
              </a:solidFill>
              <a:latin typeface="+mn-lt"/>
            </a:endParaRP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Nayarit	95.6</a:t>
            </a: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México	95.7</a:t>
            </a: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Sinaloa	95.7</a:t>
            </a: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Coahuila	95.8</a:t>
            </a: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Querétaro	95.8</a:t>
            </a: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Nuevo León	95.8</a:t>
            </a:r>
          </a:p>
          <a:p>
            <a:pPr defTabSz="638175" eaLnBrk="0" hangingPunct="0">
              <a:tabLst>
                <a:tab pos="2152650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Yucatán	95.9 </a:t>
            </a:r>
          </a:p>
        </p:txBody>
      </p:sp>
      <p:grpSp>
        <p:nvGrpSpPr>
          <p:cNvPr id="156" name="Group 5"/>
          <p:cNvGrpSpPr>
            <a:grpSpLocks/>
          </p:cNvGrpSpPr>
          <p:nvPr/>
        </p:nvGrpSpPr>
        <p:grpSpPr bwMode="auto">
          <a:xfrm>
            <a:off x="2414068" y="1353725"/>
            <a:ext cx="5565775" cy="3752850"/>
            <a:chOff x="1804" y="1311"/>
            <a:chExt cx="3506" cy="2364"/>
          </a:xfrm>
          <a:noFill/>
        </p:grpSpPr>
        <p:sp>
          <p:nvSpPr>
            <p:cNvPr id="157" name="Freeform 6"/>
            <p:cNvSpPr>
              <a:spLocks/>
            </p:cNvSpPr>
            <p:nvPr/>
          </p:nvSpPr>
          <p:spPr bwMode="auto">
            <a:xfrm>
              <a:off x="1962" y="1920"/>
              <a:ext cx="618" cy="712"/>
            </a:xfrm>
            <a:custGeom>
              <a:avLst/>
              <a:gdLst/>
              <a:ahLst/>
              <a:cxnLst>
                <a:cxn ang="0">
                  <a:pos x="602" y="776"/>
                </a:cxn>
                <a:cxn ang="0">
                  <a:pos x="577" y="772"/>
                </a:cxn>
                <a:cxn ang="0">
                  <a:pos x="651" y="825"/>
                </a:cxn>
                <a:cxn ang="0">
                  <a:pos x="745" y="913"/>
                </a:cxn>
                <a:cxn ang="0">
                  <a:pos x="796" y="995"/>
                </a:cxn>
                <a:cxn ang="0">
                  <a:pos x="843" y="1063"/>
                </a:cxn>
                <a:cxn ang="0">
                  <a:pos x="929" y="979"/>
                </a:cxn>
                <a:cxn ang="0">
                  <a:pos x="887" y="907"/>
                </a:cxn>
                <a:cxn ang="0">
                  <a:pos x="840" y="829"/>
                </a:cxn>
                <a:cxn ang="0">
                  <a:pos x="780" y="786"/>
                </a:cxn>
                <a:cxn ang="0">
                  <a:pos x="765" y="828"/>
                </a:cxn>
                <a:cxn ang="0">
                  <a:pos x="760" y="808"/>
                </a:cxn>
                <a:cxn ang="0">
                  <a:pos x="727" y="794"/>
                </a:cxn>
                <a:cxn ang="0">
                  <a:pos x="722" y="684"/>
                </a:cxn>
                <a:cxn ang="0">
                  <a:pos x="675" y="582"/>
                </a:cxn>
                <a:cxn ang="0">
                  <a:pos x="653" y="536"/>
                </a:cxn>
                <a:cxn ang="0">
                  <a:pos x="619" y="453"/>
                </a:cxn>
                <a:cxn ang="0">
                  <a:pos x="614" y="376"/>
                </a:cxn>
                <a:cxn ang="0">
                  <a:pos x="591" y="320"/>
                </a:cxn>
                <a:cxn ang="0">
                  <a:pos x="546" y="310"/>
                </a:cxn>
                <a:cxn ang="0">
                  <a:pos x="533" y="316"/>
                </a:cxn>
                <a:cxn ang="0">
                  <a:pos x="519" y="248"/>
                </a:cxn>
                <a:cxn ang="0">
                  <a:pos x="491" y="198"/>
                </a:cxn>
                <a:cxn ang="0">
                  <a:pos x="461" y="123"/>
                </a:cxn>
                <a:cxn ang="0">
                  <a:pos x="409" y="77"/>
                </a:cxn>
                <a:cxn ang="0">
                  <a:pos x="164" y="0"/>
                </a:cxn>
                <a:cxn ang="0">
                  <a:pos x="155" y="30"/>
                </a:cxn>
                <a:cxn ang="0">
                  <a:pos x="175" y="36"/>
                </a:cxn>
                <a:cxn ang="0">
                  <a:pos x="164" y="51"/>
                </a:cxn>
                <a:cxn ang="0">
                  <a:pos x="132" y="29"/>
                </a:cxn>
                <a:cxn ang="0">
                  <a:pos x="71" y="47"/>
                </a:cxn>
                <a:cxn ang="0">
                  <a:pos x="9" y="28"/>
                </a:cxn>
                <a:cxn ang="0">
                  <a:pos x="29" y="64"/>
                </a:cxn>
                <a:cxn ang="0">
                  <a:pos x="55" y="98"/>
                </a:cxn>
                <a:cxn ang="0">
                  <a:pos x="91" y="156"/>
                </a:cxn>
                <a:cxn ang="0">
                  <a:pos x="130" y="176"/>
                </a:cxn>
                <a:cxn ang="0">
                  <a:pos x="199" y="221"/>
                </a:cxn>
                <a:cxn ang="0">
                  <a:pos x="225" y="259"/>
                </a:cxn>
                <a:cxn ang="0">
                  <a:pos x="259" y="246"/>
                </a:cxn>
                <a:cxn ang="0">
                  <a:pos x="301" y="266"/>
                </a:cxn>
                <a:cxn ang="0">
                  <a:pos x="328" y="229"/>
                </a:cxn>
                <a:cxn ang="0">
                  <a:pos x="323" y="262"/>
                </a:cxn>
                <a:cxn ang="0">
                  <a:pos x="326" y="272"/>
                </a:cxn>
                <a:cxn ang="0">
                  <a:pos x="335" y="320"/>
                </a:cxn>
                <a:cxn ang="0">
                  <a:pos x="363" y="346"/>
                </a:cxn>
                <a:cxn ang="0">
                  <a:pos x="401" y="370"/>
                </a:cxn>
                <a:cxn ang="0">
                  <a:pos x="457" y="420"/>
                </a:cxn>
                <a:cxn ang="0">
                  <a:pos x="477" y="463"/>
                </a:cxn>
                <a:cxn ang="0">
                  <a:pos x="487" y="513"/>
                </a:cxn>
                <a:cxn ang="0">
                  <a:pos x="493" y="504"/>
                </a:cxn>
                <a:cxn ang="0">
                  <a:pos x="485" y="548"/>
                </a:cxn>
                <a:cxn ang="0">
                  <a:pos x="481" y="577"/>
                </a:cxn>
                <a:cxn ang="0">
                  <a:pos x="463" y="633"/>
                </a:cxn>
                <a:cxn ang="0">
                  <a:pos x="463" y="652"/>
                </a:cxn>
                <a:cxn ang="0">
                  <a:pos x="475" y="650"/>
                </a:cxn>
                <a:cxn ang="0">
                  <a:pos x="471" y="686"/>
                </a:cxn>
                <a:cxn ang="0">
                  <a:pos x="481" y="668"/>
                </a:cxn>
                <a:cxn ang="0">
                  <a:pos x="491" y="669"/>
                </a:cxn>
                <a:cxn ang="0">
                  <a:pos x="524" y="733"/>
                </a:cxn>
                <a:cxn ang="0">
                  <a:pos x="523" y="723"/>
                </a:cxn>
                <a:cxn ang="0">
                  <a:pos x="545" y="717"/>
                </a:cxn>
              </a:cxnLst>
              <a:rect l="0" t="0" r="r" b="b"/>
              <a:pathLst>
                <a:path w="930" h="1071">
                  <a:moveTo>
                    <a:pt x="555" y="744"/>
                  </a:moveTo>
                  <a:lnTo>
                    <a:pt x="555" y="746"/>
                  </a:lnTo>
                  <a:lnTo>
                    <a:pt x="559" y="749"/>
                  </a:lnTo>
                  <a:lnTo>
                    <a:pt x="560" y="751"/>
                  </a:lnTo>
                  <a:lnTo>
                    <a:pt x="570" y="754"/>
                  </a:lnTo>
                  <a:lnTo>
                    <a:pt x="571" y="758"/>
                  </a:lnTo>
                  <a:lnTo>
                    <a:pt x="573" y="760"/>
                  </a:lnTo>
                  <a:lnTo>
                    <a:pt x="574" y="761"/>
                  </a:lnTo>
                  <a:lnTo>
                    <a:pt x="592" y="770"/>
                  </a:lnTo>
                  <a:lnTo>
                    <a:pt x="593" y="774"/>
                  </a:lnTo>
                  <a:lnTo>
                    <a:pt x="596" y="774"/>
                  </a:lnTo>
                  <a:lnTo>
                    <a:pt x="599" y="774"/>
                  </a:lnTo>
                  <a:lnTo>
                    <a:pt x="602" y="776"/>
                  </a:lnTo>
                  <a:lnTo>
                    <a:pt x="604" y="778"/>
                  </a:lnTo>
                  <a:lnTo>
                    <a:pt x="603" y="780"/>
                  </a:lnTo>
                  <a:lnTo>
                    <a:pt x="599" y="778"/>
                  </a:lnTo>
                  <a:lnTo>
                    <a:pt x="596" y="777"/>
                  </a:lnTo>
                  <a:lnTo>
                    <a:pt x="593" y="775"/>
                  </a:lnTo>
                  <a:lnTo>
                    <a:pt x="555" y="756"/>
                  </a:lnTo>
                  <a:lnTo>
                    <a:pt x="543" y="756"/>
                  </a:lnTo>
                  <a:lnTo>
                    <a:pt x="541" y="759"/>
                  </a:lnTo>
                  <a:lnTo>
                    <a:pt x="540" y="762"/>
                  </a:lnTo>
                  <a:lnTo>
                    <a:pt x="541" y="765"/>
                  </a:lnTo>
                  <a:lnTo>
                    <a:pt x="547" y="766"/>
                  </a:lnTo>
                  <a:lnTo>
                    <a:pt x="550" y="768"/>
                  </a:lnTo>
                  <a:lnTo>
                    <a:pt x="577" y="772"/>
                  </a:lnTo>
                  <a:lnTo>
                    <a:pt x="586" y="777"/>
                  </a:lnTo>
                  <a:lnTo>
                    <a:pt x="603" y="783"/>
                  </a:lnTo>
                  <a:lnTo>
                    <a:pt x="617" y="794"/>
                  </a:lnTo>
                  <a:lnTo>
                    <a:pt x="619" y="794"/>
                  </a:lnTo>
                  <a:lnTo>
                    <a:pt x="627" y="794"/>
                  </a:lnTo>
                  <a:lnTo>
                    <a:pt x="624" y="795"/>
                  </a:lnTo>
                  <a:lnTo>
                    <a:pt x="621" y="795"/>
                  </a:lnTo>
                  <a:lnTo>
                    <a:pt x="626" y="799"/>
                  </a:lnTo>
                  <a:lnTo>
                    <a:pt x="627" y="802"/>
                  </a:lnTo>
                  <a:lnTo>
                    <a:pt x="638" y="808"/>
                  </a:lnTo>
                  <a:lnTo>
                    <a:pt x="645" y="816"/>
                  </a:lnTo>
                  <a:lnTo>
                    <a:pt x="649" y="818"/>
                  </a:lnTo>
                  <a:lnTo>
                    <a:pt x="651" y="825"/>
                  </a:lnTo>
                  <a:lnTo>
                    <a:pt x="656" y="831"/>
                  </a:lnTo>
                  <a:lnTo>
                    <a:pt x="660" y="835"/>
                  </a:lnTo>
                  <a:lnTo>
                    <a:pt x="663" y="840"/>
                  </a:lnTo>
                  <a:lnTo>
                    <a:pt x="674" y="847"/>
                  </a:lnTo>
                  <a:lnTo>
                    <a:pt x="688" y="862"/>
                  </a:lnTo>
                  <a:lnTo>
                    <a:pt x="691" y="867"/>
                  </a:lnTo>
                  <a:lnTo>
                    <a:pt x="691" y="871"/>
                  </a:lnTo>
                  <a:lnTo>
                    <a:pt x="705" y="891"/>
                  </a:lnTo>
                  <a:lnTo>
                    <a:pt x="716" y="900"/>
                  </a:lnTo>
                  <a:lnTo>
                    <a:pt x="720" y="904"/>
                  </a:lnTo>
                  <a:lnTo>
                    <a:pt x="727" y="908"/>
                  </a:lnTo>
                  <a:lnTo>
                    <a:pt x="739" y="909"/>
                  </a:lnTo>
                  <a:lnTo>
                    <a:pt x="745" y="913"/>
                  </a:lnTo>
                  <a:lnTo>
                    <a:pt x="747" y="915"/>
                  </a:lnTo>
                  <a:lnTo>
                    <a:pt x="755" y="918"/>
                  </a:lnTo>
                  <a:lnTo>
                    <a:pt x="757" y="920"/>
                  </a:lnTo>
                  <a:lnTo>
                    <a:pt x="763" y="924"/>
                  </a:lnTo>
                  <a:lnTo>
                    <a:pt x="765" y="930"/>
                  </a:lnTo>
                  <a:lnTo>
                    <a:pt x="773" y="944"/>
                  </a:lnTo>
                  <a:lnTo>
                    <a:pt x="777" y="948"/>
                  </a:lnTo>
                  <a:lnTo>
                    <a:pt x="777" y="952"/>
                  </a:lnTo>
                  <a:lnTo>
                    <a:pt x="780" y="963"/>
                  </a:lnTo>
                  <a:lnTo>
                    <a:pt x="783" y="968"/>
                  </a:lnTo>
                  <a:lnTo>
                    <a:pt x="787" y="972"/>
                  </a:lnTo>
                  <a:lnTo>
                    <a:pt x="794" y="986"/>
                  </a:lnTo>
                  <a:lnTo>
                    <a:pt x="796" y="995"/>
                  </a:lnTo>
                  <a:lnTo>
                    <a:pt x="797" y="1006"/>
                  </a:lnTo>
                  <a:lnTo>
                    <a:pt x="797" y="1007"/>
                  </a:lnTo>
                  <a:lnTo>
                    <a:pt x="797" y="1011"/>
                  </a:lnTo>
                  <a:lnTo>
                    <a:pt x="797" y="1014"/>
                  </a:lnTo>
                  <a:lnTo>
                    <a:pt x="800" y="1034"/>
                  </a:lnTo>
                  <a:lnTo>
                    <a:pt x="801" y="1038"/>
                  </a:lnTo>
                  <a:lnTo>
                    <a:pt x="816" y="1057"/>
                  </a:lnTo>
                  <a:lnTo>
                    <a:pt x="822" y="1062"/>
                  </a:lnTo>
                  <a:lnTo>
                    <a:pt x="829" y="1070"/>
                  </a:lnTo>
                  <a:lnTo>
                    <a:pt x="830" y="1070"/>
                  </a:lnTo>
                  <a:lnTo>
                    <a:pt x="834" y="1069"/>
                  </a:lnTo>
                  <a:lnTo>
                    <a:pt x="844" y="1065"/>
                  </a:lnTo>
                  <a:lnTo>
                    <a:pt x="843" y="1063"/>
                  </a:lnTo>
                  <a:lnTo>
                    <a:pt x="844" y="1061"/>
                  </a:lnTo>
                  <a:lnTo>
                    <a:pt x="845" y="1061"/>
                  </a:lnTo>
                  <a:lnTo>
                    <a:pt x="855" y="1059"/>
                  </a:lnTo>
                  <a:lnTo>
                    <a:pt x="870" y="1052"/>
                  </a:lnTo>
                  <a:lnTo>
                    <a:pt x="875" y="1044"/>
                  </a:lnTo>
                  <a:lnTo>
                    <a:pt x="890" y="1042"/>
                  </a:lnTo>
                  <a:lnTo>
                    <a:pt x="899" y="1038"/>
                  </a:lnTo>
                  <a:lnTo>
                    <a:pt x="901" y="1035"/>
                  </a:lnTo>
                  <a:lnTo>
                    <a:pt x="908" y="1031"/>
                  </a:lnTo>
                  <a:lnTo>
                    <a:pt x="925" y="1008"/>
                  </a:lnTo>
                  <a:lnTo>
                    <a:pt x="927" y="997"/>
                  </a:lnTo>
                  <a:lnTo>
                    <a:pt x="927" y="983"/>
                  </a:lnTo>
                  <a:lnTo>
                    <a:pt x="929" y="979"/>
                  </a:lnTo>
                  <a:lnTo>
                    <a:pt x="929" y="973"/>
                  </a:lnTo>
                  <a:lnTo>
                    <a:pt x="927" y="969"/>
                  </a:lnTo>
                  <a:lnTo>
                    <a:pt x="922" y="963"/>
                  </a:lnTo>
                  <a:lnTo>
                    <a:pt x="922" y="957"/>
                  </a:lnTo>
                  <a:lnTo>
                    <a:pt x="923" y="952"/>
                  </a:lnTo>
                  <a:lnTo>
                    <a:pt x="922" y="946"/>
                  </a:lnTo>
                  <a:lnTo>
                    <a:pt x="913" y="941"/>
                  </a:lnTo>
                  <a:lnTo>
                    <a:pt x="911" y="936"/>
                  </a:lnTo>
                  <a:lnTo>
                    <a:pt x="895" y="932"/>
                  </a:lnTo>
                  <a:lnTo>
                    <a:pt x="883" y="923"/>
                  </a:lnTo>
                  <a:lnTo>
                    <a:pt x="884" y="920"/>
                  </a:lnTo>
                  <a:lnTo>
                    <a:pt x="884" y="916"/>
                  </a:lnTo>
                  <a:lnTo>
                    <a:pt x="887" y="907"/>
                  </a:lnTo>
                  <a:lnTo>
                    <a:pt x="886" y="904"/>
                  </a:lnTo>
                  <a:lnTo>
                    <a:pt x="885" y="896"/>
                  </a:lnTo>
                  <a:lnTo>
                    <a:pt x="883" y="893"/>
                  </a:lnTo>
                  <a:lnTo>
                    <a:pt x="880" y="892"/>
                  </a:lnTo>
                  <a:lnTo>
                    <a:pt x="878" y="888"/>
                  </a:lnTo>
                  <a:lnTo>
                    <a:pt x="869" y="876"/>
                  </a:lnTo>
                  <a:lnTo>
                    <a:pt x="868" y="870"/>
                  </a:lnTo>
                  <a:lnTo>
                    <a:pt x="871" y="852"/>
                  </a:lnTo>
                  <a:lnTo>
                    <a:pt x="870" y="846"/>
                  </a:lnTo>
                  <a:lnTo>
                    <a:pt x="847" y="845"/>
                  </a:lnTo>
                  <a:lnTo>
                    <a:pt x="844" y="843"/>
                  </a:lnTo>
                  <a:lnTo>
                    <a:pt x="841" y="835"/>
                  </a:lnTo>
                  <a:lnTo>
                    <a:pt x="840" y="829"/>
                  </a:lnTo>
                  <a:lnTo>
                    <a:pt x="835" y="819"/>
                  </a:lnTo>
                  <a:lnTo>
                    <a:pt x="833" y="818"/>
                  </a:lnTo>
                  <a:lnTo>
                    <a:pt x="819" y="810"/>
                  </a:lnTo>
                  <a:lnTo>
                    <a:pt x="808" y="799"/>
                  </a:lnTo>
                  <a:lnTo>
                    <a:pt x="805" y="790"/>
                  </a:lnTo>
                  <a:lnTo>
                    <a:pt x="801" y="789"/>
                  </a:lnTo>
                  <a:lnTo>
                    <a:pt x="799" y="785"/>
                  </a:lnTo>
                  <a:lnTo>
                    <a:pt x="800" y="779"/>
                  </a:lnTo>
                  <a:lnTo>
                    <a:pt x="792" y="779"/>
                  </a:lnTo>
                  <a:lnTo>
                    <a:pt x="788" y="778"/>
                  </a:lnTo>
                  <a:lnTo>
                    <a:pt x="785" y="781"/>
                  </a:lnTo>
                  <a:lnTo>
                    <a:pt x="783" y="783"/>
                  </a:lnTo>
                  <a:lnTo>
                    <a:pt x="780" y="786"/>
                  </a:lnTo>
                  <a:lnTo>
                    <a:pt x="780" y="789"/>
                  </a:lnTo>
                  <a:lnTo>
                    <a:pt x="777" y="791"/>
                  </a:lnTo>
                  <a:lnTo>
                    <a:pt x="775" y="792"/>
                  </a:lnTo>
                  <a:lnTo>
                    <a:pt x="777" y="795"/>
                  </a:lnTo>
                  <a:lnTo>
                    <a:pt x="780" y="796"/>
                  </a:lnTo>
                  <a:lnTo>
                    <a:pt x="781" y="798"/>
                  </a:lnTo>
                  <a:lnTo>
                    <a:pt x="781" y="805"/>
                  </a:lnTo>
                  <a:lnTo>
                    <a:pt x="781" y="808"/>
                  </a:lnTo>
                  <a:lnTo>
                    <a:pt x="779" y="826"/>
                  </a:lnTo>
                  <a:lnTo>
                    <a:pt x="773" y="828"/>
                  </a:lnTo>
                  <a:lnTo>
                    <a:pt x="771" y="827"/>
                  </a:lnTo>
                  <a:lnTo>
                    <a:pt x="767" y="828"/>
                  </a:lnTo>
                  <a:lnTo>
                    <a:pt x="765" y="828"/>
                  </a:lnTo>
                  <a:lnTo>
                    <a:pt x="765" y="826"/>
                  </a:lnTo>
                  <a:lnTo>
                    <a:pt x="765" y="823"/>
                  </a:lnTo>
                  <a:lnTo>
                    <a:pt x="761" y="820"/>
                  </a:lnTo>
                  <a:lnTo>
                    <a:pt x="760" y="817"/>
                  </a:lnTo>
                  <a:lnTo>
                    <a:pt x="761" y="814"/>
                  </a:lnTo>
                  <a:lnTo>
                    <a:pt x="764" y="813"/>
                  </a:lnTo>
                  <a:lnTo>
                    <a:pt x="765" y="814"/>
                  </a:lnTo>
                  <a:lnTo>
                    <a:pt x="768" y="814"/>
                  </a:lnTo>
                  <a:lnTo>
                    <a:pt x="771" y="814"/>
                  </a:lnTo>
                  <a:lnTo>
                    <a:pt x="773" y="812"/>
                  </a:lnTo>
                  <a:lnTo>
                    <a:pt x="774" y="808"/>
                  </a:lnTo>
                  <a:lnTo>
                    <a:pt x="765" y="808"/>
                  </a:lnTo>
                  <a:lnTo>
                    <a:pt x="760" y="808"/>
                  </a:lnTo>
                  <a:lnTo>
                    <a:pt x="759" y="810"/>
                  </a:lnTo>
                  <a:lnTo>
                    <a:pt x="757" y="811"/>
                  </a:lnTo>
                  <a:lnTo>
                    <a:pt x="755" y="811"/>
                  </a:lnTo>
                  <a:lnTo>
                    <a:pt x="751" y="812"/>
                  </a:lnTo>
                  <a:lnTo>
                    <a:pt x="749" y="812"/>
                  </a:lnTo>
                  <a:lnTo>
                    <a:pt x="742" y="806"/>
                  </a:lnTo>
                  <a:lnTo>
                    <a:pt x="741" y="803"/>
                  </a:lnTo>
                  <a:lnTo>
                    <a:pt x="736" y="803"/>
                  </a:lnTo>
                  <a:lnTo>
                    <a:pt x="733" y="804"/>
                  </a:lnTo>
                  <a:lnTo>
                    <a:pt x="733" y="802"/>
                  </a:lnTo>
                  <a:lnTo>
                    <a:pt x="730" y="798"/>
                  </a:lnTo>
                  <a:lnTo>
                    <a:pt x="727" y="797"/>
                  </a:lnTo>
                  <a:lnTo>
                    <a:pt x="727" y="794"/>
                  </a:lnTo>
                  <a:lnTo>
                    <a:pt x="716" y="783"/>
                  </a:lnTo>
                  <a:lnTo>
                    <a:pt x="715" y="778"/>
                  </a:lnTo>
                  <a:lnTo>
                    <a:pt x="714" y="755"/>
                  </a:lnTo>
                  <a:lnTo>
                    <a:pt x="712" y="750"/>
                  </a:lnTo>
                  <a:lnTo>
                    <a:pt x="709" y="746"/>
                  </a:lnTo>
                  <a:lnTo>
                    <a:pt x="708" y="740"/>
                  </a:lnTo>
                  <a:lnTo>
                    <a:pt x="707" y="730"/>
                  </a:lnTo>
                  <a:lnTo>
                    <a:pt x="713" y="703"/>
                  </a:lnTo>
                  <a:lnTo>
                    <a:pt x="717" y="702"/>
                  </a:lnTo>
                  <a:lnTo>
                    <a:pt x="720" y="697"/>
                  </a:lnTo>
                  <a:lnTo>
                    <a:pt x="721" y="692"/>
                  </a:lnTo>
                  <a:lnTo>
                    <a:pt x="722" y="688"/>
                  </a:lnTo>
                  <a:lnTo>
                    <a:pt x="722" y="684"/>
                  </a:lnTo>
                  <a:lnTo>
                    <a:pt x="719" y="678"/>
                  </a:lnTo>
                  <a:lnTo>
                    <a:pt x="716" y="668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08" y="650"/>
                  </a:lnTo>
                  <a:lnTo>
                    <a:pt x="700" y="641"/>
                  </a:lnTo>
                  <a:lnTo>
                    <a:pt x="695" y="638"/>
                  </a:lnTo>
                  <a:lnTo>
                    <a:pt x="685" y="628"/>
                  </a:lnTo>
                  <a:lnTo>
                    <a:pt x="681" y="622"/>
                  </a:lnTo>
                  <a:lnTo>
                    <a:pt x="678" y="620"/>
                  </a:lnTo>
                  <a:lnTo>
                    <a:pt x="677" y="615"/>
                  </a:lnTo>
                  <a:lnTo>
                    <a:pt x="678" y="590"/>
                  </a:lnTo>
                  <a:lnTo>
                    <a:pt x="675" y="582"/>
                  </a:lnTo>
                  <a:lnTo>
                    <a:pt x="677" y="578"/>
                  </a:lnTo>
                  <a:lnTo>
                    <a:pt x="674" y="574"/>
                  </a:lnTo>
                  <a:lnTo>
                    <a:pt x="673" y="570"/>
                  </a:lnTo>
                  <a:lnTo>
                    <a:pt x="671" y="567"/>
                  </a:lnTo>
                  <a:lnTo>
                    <a:pt x="669" y="562"/>
                  </a:lnTo>
                  <a:lnTo>
                    <a:pt x="671" y="559"/>
                  </a:lnTo>
                  <a:lnTo>
                    <a:pt x="671" y="551"/>
                  </a:lnTo>
                  <a:lnTo>
                    <a:pt x="668" y="542"/>
                  </a:lnTo>
                  <a:lnTo>
                    <a:pt x="666" y="542"/>
                  </a:lnTo>
                  <a:lnTo>
                    <a:pt x="665" y="540"/>
                  </a:lnTo>
                  <a:lnTo>
                    <a:pt x="659" y="538"/>
                  </a:lnTo>
                  <a:lnTo>
                    <a:pt x="656" y="538"/>
                  </a:lnTo>
                  <a:lnTo>
                    <a:pt x="653" y="536"/>
                  </a:lnTo>
                  <a:lnTo>
                    <a:pt x="651" y="534"/>
                  </a:lnTo>
                  <a:lnTo>
                    <a:pt x="650" y="530"/>
                  </a:lnTo>
                  <a:lnTo>
                    <a:pt x="649" y="527"/>
                  </a:lnTo>
                  <a:lnTo>
                    <a:pt x="646" y="525"/>
                  </a:lnTo>
                  <a:lnTo>
                    <a:pt x="639" y="510"/>
                  </a:lnTo>
                  <a:lnTo>
                    <a:pt x="638" y="504"/>
                  </a:lnTo>
                  <a:lnTo>
                    <a:pt x="631" y="497"/>
                  </a:lnTo>
                  <a:lnTo>
                    <a:pt x="621" y="480"/>
                  </a:lnTo>
                  <a:lnTo>
                    <a:pt x="619" y="472"/>
                  </a:lnTo>
                  <a:lnTo>
                    <a:pt x="624" y="472"/>
                  </a:lnTo>
                  <a:lnTo>
                    <a:pt x="624" y="468"/>
                  </a:lnTo>
                  <a:lnTo>
                    <a:pt x="619" y="468"/>
                  </a:lnTo>
                  <a:lnTo>
                    <a:pt x="619" y="453"/>
                  </a:lnTo>
                  <a:lnTo>
                    <a:pt x="621" y="449"/>
                  </a:lnTo>
                  <a:lnTo>
                    <a:pt x="625" y="438"/>
                  </a:lnTo>
                  <a:lnTo>
                    <a:pt x="627" y="436"/>
                  </a:lnTo>
                  <a:lnTo>
                    <a:pt x="627" y="432"/>
                  </a:lnTo>
                  <a:lnTo>
                    <a:pt x="624" y="427"/>
                  </a:lnTo>
                  <a:lnTo>
                    <a:pt x="621" y="417"/>
                  </a:lnTo>
                  <a:lnTo>
                    <a:pt x="619" y="411"/>
                  </a:lnTo>
                  <a:lnTo>
                    <a:pt x="614" y="410"/>
                  </a:lnTo>
                  <a:lnTo>
                    <a:pt x="614" y="406"/>
                  </a:lnTo>
                  <a:lnTo>
                    <a:pt x="613" y="397"/>
                  </a:lnTo>
                  <a:lnTo>
                    <a:pt x="616" y="384"/>
                  </a:lnTo>
                  <a:lnTo>
                    <a:pt x="616" y="379"/>
                  </a:lnTo>
                  <a:lnTo>
                    <a:pt x="614" y="376"/>
                  </a:lnTo>
                  <a:lnTo>
                    <a:pt x="612" y="375"/>
                  </a:lnTo>
                  <a:lnTo>
                    <a:pt x="607" y="370"/>
                  </a:lnTo>
                  <a:lnTo>
                    <a:pt x="604" y="358"/>
                  </a:lnTo>
                  <a:lnTo>
                    <a:pt x="606" y="351"/>
                  </a:lnTo>
                  <a:lnTo>
                    <a:pt x="608" y="350"/>
                  </a:lnTo>
                  <a:lnTo>
                    <a:pt x="610" y="348"/>
                  </a:lnTo>
                  <a:lnTo>
                    <a:pt x="612" y="343"/>
                  </a:lnTo>
                  <a:lnTo>
                    <a:pt x="608" y="339"/>
                  </a:lnTo>
                  <a:lnTo>
                    <a:pt x="597" y="336"/>
                  </a:lnTo>
                  <a:lnTo>
                    <a:pt x="593" y="334"/>
                  </a:lnTo>
                  <a:lnTo>
                    <a:pt x="591" y="329"/>
                  </a:lnTo>
                  <a:lnTo>
                    <a:pt x="591" y="325"/>
                  </a:lnTo>
                  <a:lnTo>
                    <a:pt x="591" y="320"/>
                  </a:lnTo>
                  <a:lnTo>
                    <a:pt x="591" y="312"/>
                  </a:lnTo>
                  <a:lnTo>
                    <a:pt x="590" y="304"/>
                  </a:lnTo>
                  <a:lnTo>
                    <a:pt x="583" y="299"/>
                  </a:lnTo>
                  <a:lnTo>
                    <a:pt x="579" y="294"/>
                  </a:lnTo>
                  <a:lnTo>
                    <a:pt x="575" y="289"/>
                  </a:lnTo>
                  <a:lnTo>
                    <a:pt x="556" y="266"/>
                  </a:lnTo>
                  <a:lnTo>
                    <a:pt x="554" y="264"/>
                  </a:lnTo>
                  <a:lnTo>
                    <a:pt x="550" y="264"/>
                  </a:lnTo>
                  <a:lnTo>
                    <a:pt x="540" y="269"/>
                  </a:lnTo>
                  <a:lnTo>
                    <a:pt x="541" y="274"/>
                  </a:lnTo>
                  <a:lnTo>
                    <a:pt x="544" y="301"/>
                  </a:lnTo>
                  <a:lnTo>
                    <a:pt x="547" y="308"/>
                  </a:lnTo>
                  <a:lnTo>
                    <a:pt x="546" y="310"/>
                  </a:lnTo>
                  <a:lnTo>
                    <a:pt x="551" y="312"/>
                  </a:lnTo>
                  <a:lnTo>
                    <a:pt x="554" y="312"/>
                  </a:lnTo>
                  <a:lnTo>
                    <a:pt x="565" y="325"/>
                  </a:lnTo>
                  <a:lnTo>
                    <a:pt x="567" y="327"/>
                  </a:lnTo>
                  <a:lnTo>
                    <a:pt x="568" y="331"/>
                  </a:lnTo>
                  <a:lnTo>
                    <a:pt x="567" y="334"/>
                  </a:lnTo>
                  <a:lnTo>
                    <a:pt x="564" y="337"/>
                  </a:lnTo>
                  <a:lnTo>
                    <a:pt x="554" y="339"/>
                  </a:lnTo>
                  <a:lnTo>
                    <a:pt x="551" y="336"/>
                  </a:lnTo>
                  <a:lnTo>
                    <a:pt x="551" y="335"/>
                  </a:lnTo>
                  <a:lnTo>
                    <a:pt x="544" y="326"/>
                  </a:lnTo>
                  <a:lnTo>
                    <a:pt x="535" y="318"/>
                  </a:lnTo>
                  <a:lnTo>
                    <a:pt x="533" y="316"/>
                  </a:lnTo>
                  <a:lnTo>
                    <a:pt x="533" y="309"/>
                  </a:lnTo>
                  <a:lnTo>
                    <a:pt x="532" y="303"/>
                  </a:lnTo>
                  <a:lnTo>
                    <a:pt x="529" y="298"/>
                  </a:lnTo>
                  <a:lnTo>
                    <a:pt x="538" y="279"/>
                  </a:lnTo>
                  <a:lnTo>
                    <a:pt x="538" y="275"/>
                  </a:lnTo>
                  <a:lnTo>
                    <a:pt x="536" y="271"/>
                  </a:lnTo>
                  <a:lnTo>
                    <a:pt x="533" y="268"/>
                  </a:lnTo>
                  <a:lnTo>
                    <a:pt x="526" y="265"/>
                  </a:lnTo>
                  <a:lnTo>
                    <a:pt x="526" y="262"/>
                  </a:lnTo>
                  <a:lnTo>
                    <a:pt x="525" y="260"/>
                  </a:lnTo>
                  <a:lnTo>
                    <a:pt x="521" y="256"/>
                  </a:lnTo>
                  <a:lnTo>
                    <a:pt x="520" y="249"/>
                  </a:lnTo>
                  <a:lnTo>
                    <a:pt x="519" y="248"/>
                  </a:lnTo>
                  <a:lnTo>
                    <a:pt x="517" y="247"/>
                  </a:lnTo>
                  <a:lnTo>
                    <a:pt x="516" y="243"/>
                  </a:lnTo>
                  <a:lnTo>
                    <a:pt x="519" y="243"/>
                  </a:lnTo>
                  <a:lnTo>
                    <a:pt x="523" y="236"/>
                  </a:lnTo>
                  <a:lnTo>
                    <a:pt x="526" y="234"/>
                  </a:lnTo>
                  <a:lnTo>
                    <a:pt x="531" y="231"/>
                  </a:lnTo>
                  <a:lnTo>
                    <a:pt x="531" y="228"/>
                  </a:lnTo>
                  <a:lnTo>
                    <a:pt x="525" y="228"/>
                  </a:lnTo>
                  <a:lnTo>
                    <a:pt x="520" y="225"/>
                  </a:lnTo>
                  <a:lnTo>
                    <a:pt x="506" y="215"/>
                  </a:lnTo>
                  <a:lnTo>
                    <a:pt x="489" y="207"/>
                  </a:lnTo>
                  <a:lnTo>
                    <a:pt x="489" y="204"/>
                  </a:lnTo>
                  <a:lnTo>
                    <a:pt x="491" y="198"/>
                  </a:lnTo>
                  <a:lnTo>
                    <a:pt x="491" y="195"/>
                  </a:lnTo>
                  <a:lnTo>
                    <a:pt x="489" y="194"/>
                  </a:lnTo>
                  <a:lnTo>
                    <a:pt x="489" y="190"/>
                  </a:lnTo>
                  <a:lnTo>
                    <a:pt x="488" y="189"/>
                  </a:lnTo>
                  <a:lnTo>
                    <a:pt x="487" y="186"/>
                  </a:lnTo>
                  <a:lnTo>
                    <a:pt x="485" y="179"/>
                  </a:lnTo>
                  <a:lnTo>
                    <a:pt x="478" y="169"/>
                  </a:lnTo>
                  <a:lnTo>
                    <a:pt x="478" y="164"/>
                  </a:lnTo>
                  <a:lnTo>
                    <a:pt x="473" y="160"/>
                  </a:lnTo>
                  <a:lnTo>
                    <a:pt x="472" y="148"/>
                  </a:lnTo>
                  <a:lnTo>
                    <a:pt x="473" y="141"/>
                  </a:lnTo>
                  <a:lnTo>
                    <a:pt x="465" y="126"/>
                  </a:lnTo>
                  <a:lnTo>
                    <a:pt x="461" y="123"/>
                  </a:lnTo>
                  <a:lnTo>
                    <a:pt x="456" y="121"/>
                  </a:lnTo>
                  <a:lnTo>
                    <a:pt x="452" y="117"/>
                  </a:lnTo>
                  <a:lnTo>
                    <a:pt x="447" y="116"/>
                  </a:lnTo>
                  <a:lnTo>
                    <a:pt x="432" y="110"/>
                  </a:lnTo>
                  <a:lnTo>
                    <a:pt x="429" y="108"/>
                  </a:lnTo>
                  <a:lnTo>
                    <a:pt x="425" y="106"/>
                  </a:lnTo>
                  <a:lnTo>
                    <a:pt x="424" y="101"/>
                  </a:lnTo>
                  <a:lnTo>
                    <a:pt x="421" y="98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2" y="92"/>
                  </a:lnTo>
                  <a:lnTo>
                    <a:pt x="412" y="81"/>
                  </a:lnTo>
                  <a:lnTo>
                    <a:pt x="409" y="77"/>
                  </a:lnTo>
                  <a:lnTo>
                    <a:pt x="406" y="75"/>
                  </a:lnTo>
                  <a:lnTo>
                    <a:pt x="402" y="70"/>
                  </a:lnTo>
                  <a:lnTo>
                    <a:pt x="401" y="64"/>
                  </a:lnTo>
                  <a:lnTo>
                    <a:pt x="400" y="54"/>
                  </a:lnTo>
                  <a:lnTo>
                    <a:pt x="401" y="37"/>
                  </a:lnTo>
                  <a:lnTo>
                    <a:pt x="179" y="18"/>
                  </a:lnTo>
                  <a:lnTo>
                    <a:pt x="175" y="14"/>
                  </a:lnTo>
                  <a:lnTo>
                    <a:pt x="172" y="14"/>
                  </a:lnTo>
                  <a:lnTo>
                    <a:pt x="170" y="15"/>
                  </a:lnTo>
                  <a:lnTo>
                    <a:pt x="167" y="14"/>
                  </a:lnTo>
                  <a:lnTo>
                    <a:pt x="165" y="6"/>
                  </a:lnTo>
                  <a:lnTo>
                    <a:pt x="165" y="3"/>
                  </a:lnTo>
                  <a:lnTo>
                    <a:pt x="164" y="0"/>
                  </a:lnTo>
                  <a:lnTo>
                    <a:pt x="162" y="2"/>
                  </a:lnTo>
                  <a:lnTo>
                    <a:pt x="159" y="8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47" y="16"/>
                  </a:lnTo>
                  <a:lnTo>
                    <a:pt x="146" y="18"/>
                  </a:lnTo>
                  <a:lnTo>
                    <a:pt x="144" y="22"/>
                  </a:lnTo>
                  <a:lnTo>
                    <a:pt x="142" y="26"/>
                  </a:lnTo>
                  <a:lnTo>
                    <a:pt x="144" y="29"/>
                  </a:lnTo>
                  <a:lnTo>
                    <a:pt x="152" y="24"/>
                  </a:lnTo>
                  <a:lnTo>
                    <a:pt x="155" y="25"/>
                  </a:lnTo>
                  <a:lnTo>
                    <a:pt x="156" y="28"/>
                  </a:lnTo>
                  <a:lnTo>
                    <a:pt x="155" y="30"/>
                  </a:lnTo>
                  <a:lnTo>
                    <a:pt x="151" y="33"/>
                  </a:lnTo>
                  <a:lnTo>
                    <a:pt x="154" y="40"/>
                  </a:lnTo>
                  <a:lnTo>
                    <a:pt x="157" y="41"/>
                  </a:lnTo>
                  <a:lnTo>
                    <a:pt x="163" y="41"/>
                  </a:lnTo>
                  <a:lnTo>
                    <a:pt x="164" y="38"/>
                  </a:lnTo>
                  <a:lnTo>
                    <a:pt x="164" y="29"/>
                  </a:lnTo>
                  <a:lnTo>
                    <a:pt x="165" y="28"/>
                  </a:lnTo>
                  <a:lnTo>
                    <a:pt x="167" y="30"/>
                  </a:lnTo>
                  <a:lnTo>
                    <a:pt x="170" y="35"/>
                  </a:lnTo>
                  <a:lnTo>
                    <a:pt x="171" y="40"/>
                  </a:lnTo>
                  <a:lnTo>
                    <a:pt x="172" y="40"/>
                  </a:lnTo>
                  <a:lnTo>
                    <a:pt x="173" y="37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1" y="37"/>
                  </a:lnTo>
                  <a:lnTo>
                    <a:pt x="181" y="40"/>
                  </a:lnTo>
                  <a:lnTo>
                    <a:pt x="182" y="45"/>
                  </a:lnTo>
                  <a:lnTo>
                    <a:pt x="182" y="52"/>
                  </a:lnTo>
                  <a:lnTo>
                    <a:pt x="180" y="52"/>
                  </a:lnTo>
                  <a:lnTo>
                    <a:pt x="180" y="49"/>
                  </a:lnTo>
                  <a:lnTo>
                    <a:pt x="176" y="47"/>
                  </a:lnTo>
                  <a:lnTo>
                    <a:pt x="174" y="48"/>
                  </a:lnTo>
                  <a:lnTo>
                    <a:pt x="171" y="48"/>
                  </a:lnTo>
                  <a:lnTo>
                    <a:pt x="168" y="49"/>
                  </a:lnTo>
                  <a:lnTo>
                    <a:pt x="165" y="49"/>
                  </a:lnTo>
                  <a:lnTo>
                    <a:pt x="164" y="51"/>
                  </a:lnTo>
                  <a:lnTo>
                    <a:pt x="158" y="49"/>
                  </a:lnTo>
                  <a:lnTo>
                    <a:pt x="152" y="49"/>
                  </a:lnTo>
                  <a:lnTo>
                    <a:pt x="150" y="50"/>
                  </a:lnTo>
                  <a:lnTo>
                    <a:pt x="153" y="55"/>
                  </a:lnTo>
                  <a:lnTo>
                    <a:pt x="147" y="52"/>
                  </a:lnTo>
                  <a:lnTo>
                    <a:pt x="135" y="48"/>
                  </a:lnTo>
                  <a:lnTo>
                    <a:pt x="133" y="46"/>
                  </a:lnTo>
                  <a:lnTo>
                    <a:pt x="133" y="38"/>
                  </a:lnTo>
                  <a:lnTo>
                    <a:pt x="135" y="35"/>
                  </a:lnTo>
                  <a:lnTo>
                    <a:pt x="136" y="32"/>
                  </a:lnTo>
                  <a:lnTo>
                    <a:pt x="138" y="30"/>
                  </a:lnTo>
                  <a:lnTo>
                    <a:pt x="135" y="28"/>
                  </a:lnTo>
                  <a:lnTo>
                    <a:pt x="132" y="29"/>
                  </a:lnTo>
                  <a:lnTo>
                    <a:pt x="130" y="29"/>
                  </a:lnTo>
                  <a:lnTo>
                    <a:pt x="129" y="31"/>
                  </a:lnTo>
                  <a:lnTo>
                    <a:pt x="127" y="33"/>
                  </a:lnTo>
                  <a:lnTo>
                    <a:pt x="117" y="38"/>
                  </a:lnTo>
                  <a:lnTo>
                    <a:pt x="115" y="41"/>
                  </a:lnTo>
                  <a:lnTo>
                    <a:pt x="115" y="44"/>
                  </a:lnTo>
                  <a:lnTo>
                    <a:pt x="111" y="44"/>
                  </a:lnTo>
                  <a:lnTo>
                    <a:pt x="107" y="45"/>
                  </a:lnTo>
                  <a:lnTo>
                    <a:pt x="103" y="45"/>
                  </a:lnTo>
                  <a:lnTo>
                    <a:pt x="92" y="48"/>
                  </a:lnTo>
                  <a:lnTo>
                    <a:pt x="81" y="46"/>
                  </a:lnTo>
                  <a:lnTo>
                    <a:pt x="77" y="47"/>
                  </a:lnTo>
                  <a:lnTo>
                    <a:pt x="71" y="47"/>
                  </a:lnTo>
                  <a:lnTo>
                    <a:pt x="65" y="44"/>
                  </a:lnTo>
                  <a:lnTo>
                    <a:pt x="62" y="40"/>
                  </a:lnTo>
                  <a:lnTo>
                    <a:pt x="58" y="35"/>
                  </a:lnTo>
                  <a:lnTo>
                    <a:pt x="55" y="35"/>
                  </a:lnTo>
                  <a:lnTo>
                    <a:pt x="52" y="37"/>
                  </a:lnTo>
                  <a:lnTo>
                    <a:pt x="47" y="37"/>
                  </a:lnTo>
                  <a:lnTo>
                    <a:pt x="43" y="35"/>
                  </a:lnTo>
                  <a:lnTo>
                    <a:pt x="35" y="30"/>
                  </a:lnTo>
                  <a:lnTo>
                    <a:pt x="32" y="29"/>
                  </a:lnTo>
                  <a:lnTo>
                    <a:pt x="23" y="31"/>
                  </a:lnTo>
                  <a:lnTo>
                    <a:pt x="17" y="29"/>
                  </a:lnTo>
                  <a:lnTo>
                    <a:pt x="13" y="26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5" y="42"/>
                  </a:lnTo>
                  <a:lnTo>
                    <a:pt x="9" y="45"/>
                  </a:lnTo>
                  <a:lnTo>
                    <a:pt x="13" y="57"/>
                  </a:lnTo>
                  <a:lnTo>
                    <a:pt x="17" y="58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0" y="59"/>
                  </a:lnTo>
                  <a:lnTo>
                    <a:pt x="23" y="58"/>
                  </a:lnTo>
                  <a:lnTo>
                    <a:pt x="27" y="59"/>
                  </a:lnTo>
                  <a:lnTo>
                    <a:pt x="29" y="64"/>
                  </a:lnTo>
                  <a:lnTo>
                    <a:pt x="33" y="65"/>
                  </a:lnTo>
                  <a:lnTo>
                    <a:pt x="35" y="64"/>
                  </a:lnTo>
                  <a:lnTo>
                    <a:pt x="39" y="61"/>
                  </a:lnTo>
                  <a:lnTo>
                    <a:pt x="40" y="62"/>
                  </a:lnTo>
                  <a:lnTo>
                    <a:pt x="43" y="65"/>
                  </a:lnTo>
                  <a:lnTo>
                    <a:pt x="44" y="70"/>
                  </a:lnTo>
                  <a:lnTo>
                    <a:pt x="39" y="78"/>
                  </a:lnTo>
                  <a:lnTo>
                    <a:pt x="42" y="81"/>
                  </a:lnTo>
                  <a:lnTo>
                    <a:pt x="46" y="84"/>
                  </a:lnTo>
                  <a:lnTo>
                    <a:pt x="49" y="87"/>
                  </a:lnTo>
                  <a:lnTo>
                    <a:pt x="51" y="92"/>
                  </a:lnTo>
                  <a:lnTo>
                    <a:pt x="52" y="96"/>
                  </a:lnTo>
                  <a:lnTo>
                    <a:pt x="55" y="98"/>
                  </a:lnTo>
                  <a:lnTo>
                    <a:pt x="57" y="101"/>
                  </a:lnTo>
                  <a:lnTo>
                    <a:pt x="61" y="101"/>
                  </a:lnTo>
                  <a:lnTo>
                    <a:pt x="64" y="98"/>
                  </a:lnTo>
                  <a:lnTo>
                    <a:pt x="73" y="102"/>
                  </a:lnTo>
                  <a:lnTo>
                    <a:pt x="84" y="111"/>
                  </a:lnTo>
                  <a:lnTo>
                    <a:pt x="88" y="114"/>
                  </a:lnTo>
                  <a:lnTo>
                    <a:pt x="91" y="116"/>
                  </a:lnTo>
                  <a:lnTo>
                    <a:pt x="92" y="121"/>
                  </a:lnTo>
                  <a:lnTo>
                    <a:pt x="94" y="124"/>
                  </a:lnTo>
                  <a:lnTo>
                    <a:pt x="96" y="137"/>
                  </a:lnTo>
                  <a:lnTo>
                    <a:pt x="94" y="144"/>
                  </a:lnTo>
                  <a:lnTo>
                    <a:pt x="91" y="149"/>
                  </a:lnTo>
                  <a:lnTo>
                    <a:pt x="91" y="156"/>
                  </a:lnTo>
                  <a:lnTo>
                    <a:pt x="92" y="158"/>
                  </a:lnTo>
                  <a:lnTo>
                    <a:pt x="95" y="159"/>
                  </a:lnTo>
                  <a:lnTo>
                    <a:pt x="97" y="162"/>
                  </a:lnTo>
                  <a:lnTo>
                    <a:pt x="97" y="167"/>
                  </a:lnTo>
                  <a:lnTo>
                    <a:pt x="99" y="169"/>
                  </a:lnTo>
                  <a:lnTo>
                    <a:pt x="103" y="169"/>
                  </a:lnTo>
                  <a:lnTo>
                    <a:pt x="107" y="170"/>
                  </a:lnTo>
                  <a:lnTo>
                    <a:pt x="110" y="172"/>
                  </a:lnTo>
                  <a:lnTo>
                    <a:pt x="111" y="177"/>
                  </a:lnTo>
                  <a:lnTo>
                    <a:pt x="114" y="180"/>
                  </a:lnTo>
                  <a:lnTo>
                    <a:pt x="117" y="181"/>
                  </a:lnTo>
                  <a:lnTo>
                    <a:pt x="120" y="179"/>
                  </a:lnTo>
                  <a:lnTo>
                    <a:pt x="130" y="176"/>
                  </a:lnTo>
                  <a:lnTo>
                    <a:pt x="147" y="179"/>
                  </a:lnTo>
                  <a:lnTo>
                    <a:pt x="150" y="181"/>
                  </a:lnTo>
                  <a:lnTo>
                    <a:pt x="157" y="192"/>
                  </a:lnTo>
                  <a:lnTo>
                    <a:pt x="160" y="197"/>
                  </a:lnTo>
                  <a:lnTo>
                    <a:pt x="164" y="204"/>
                  </a:lnTo>
                  <a:lnTo>
                    <a:pt x="164" y="208"/>
                  </a:lnTo>
                  <a:lnTo>
                    <a:pt x="167" y="215"/>
                  </a:lnTo>
                  <a:lnTo>
                    <a:pt x="171" y="216"/>
                  </a:lnTo>
                  <a:lnTo>
                    <a:pt x="171" y="218"/>
                  </a:lnTo>
                  <a:lnTo>
                    <a:pt x="171" y="221"/>
                  </a:lnTo>
                  <a:lnTo>
                    <a:pt x="173" y="221"/>
                  </a:lnTo>
                  <a:lnTo>
                    <a:pt x="191" y="216"/>
                  </a:lnTo>
                  <a:lnTo>
                    <a:pt x="199" y="221"/>
                  </a:lnTo>
                  <a:lnTo>
                    <a:pt x="206" y="227"/>
                  </a:lnTo>
                  <a:lnTo>
                    <a:pt x="211" y="229"/>
                  </a:lnTo>
                  <a:lnTo>
                    <a:pt x="212" y="234"/>
                  </a:lnTo>
                  <a:lnTo>
                    <a:pt x="213" y="235"/>
                  </a:lnTo>
                  <a:lnTo>
                    <a:pt x="215" y="244"/>
                  </a:lnTo>
                  <a:lnTo>
                    <a:pt x="217" y="250"/>
                  </a:lnTo>
                  <a:lnTo>
                    <a:pt x="225" y="255"/>
                  </a:lnTo>
                  <a:lnTo>
                    <a:pt x="234" y="259"/>
                  </a:lnTo>
                  <a:lnTo>
                    <a:pt x="237" y="262"/>
                  </a:lnTo>
                  <a:lnTo>
                    <a:pt x="236" y="265"/>
                  </a:lnTo>
                  <a:lnTo>
                    <a:pt x="233" y="264"/>
                  </a:lnTo>
                  <a:lnTo>
                    <a:pt x="229" y="261"/>
                  </a:lnTo>
                  <a:lnTo>
                    <a:pt x="225" y="259"/>
                  </a:lnTo>
                  <a:lnTo>
                    <a:pt x="225" y="262"/>
                  </a:lnTo>
                  <a:lnTo>
                    <a:pt x="226" y="264"/>
                  </a:lnTo>
                  <a:lnTo>
                    <a:pt x="235" y="268"/>
                  </a:lnTo>
                  <a:lnTo>
                    <a:pt x="237" y="272"/>
                  </a:lnTo>
                  <a:lnTo>
                    <a:pt x="247" y="272"/>
                  </a:lnTo>
                  <a:lnTo>
                    <a:pt x="262" y="259"/>
                  </a:lnTo>
                  <a:lnTo>
                    <a:pt x="264" y="255"/>
                  </a:lnTo>
                  <a:lnTo>
                    <a:pt x="265" y="251"/>
                  </a:lnTo>
                  <a:lnTo>
                    <a:pt x="263" y="251"/>
                  </a:lnTo>
                  <a:lnTo>
                    <a:pt x="262" y="253"/>
                  </a:lnTo>
                  <a:lnTo>
                    <a:pt x="258" y="253"/>
                  </a:lnTo>
                  <a:lnTo>
                    <a:pt x="257" y="253"/>
                  </a:lnTo>
                  <a:lnTo>
                    <a:pt x="259" y="246"/>
                  </a:lnTo>
                  <a:lnTo>
                    <a:pt x="262" y="244"/>
                  </a:lnTo>
                  <a:lnTo>
                    <a:pt x="267" y="243"/>
                  </a:lnTo>
                  <a:lnTo>
                    <a:pt x="285" y="244"/>
                  </a:lnTo>
                  <a:lnTo>
                    <a:pt x="287" y="249"/>
                  </a:lnTo>
                  <a:lnTo>
                    <a:pt x="277" y="251"/>
                  </a:lnTo>
                  <a:lnTo>
                    <a:pt x="272" y="250"/>
                  </a:lnTo>
                  <a:lnTo>
                    <a:pt x="268" y="251"/>
                  </a:lnTo>
                  <a:lnTo>
                    <a:pt x="269" y="253"/>
                  </a:lnTo>
                  <a:lnTo>
                    <a:pt x="271" y="256"/>
                  </a:lnTo>
                  <a:lnTo>
                    <a:pt x="280" y="258"/>
                  </a:lnTo>
                  <a:lnTo>
                    <a:pt x="294" y="264"/>
                  </a:lnTo>
                  <a:lnTo>
                    <a:pt x="296" y="267"/>
                  </a:lnTo>
                  <a:lnTo>
                    <a:pt x="301" y="266"/>
                  </a:lnTo>
                  <a:lnTo>
                    <a:pt x="303" y="262"/>
                  </a:lnTo>
                  <a:lnTo>
                    <a:pt x="304" y="259"/>
                  </a:lnTo>
                  <a:lnTo>
                    <a:pt x="306" y="256"/>
                  </a:lnTo>
                  <a:lnTo>
                    <a:pt x="310" y="254"/>
                  </a:lnTo>
                  <a:lnTo>
                    <a:pt x="313" y="254"/>
                  </a:lnTo>
                  <a:lnTo>
                    <a:pt x="315" y="249"/>
                  </a:lnTo>
                  <a:lnTo>
                    <a:pt x="314" y="244"/>
                  </a:lnTo>
                  <a:lnTo>
                    <a:pt x="315" y="239"/>
                  </a:lnTo>
                  <a:lnTo>
                    <a:pt x="319" y="230"/>
                  </a:lnTo>
                  <a:lnTo>
                    <a:pt x="324" y="223"/>
                  </a:lnTo>
                  <a:lnTo>
                    <a:pt x="326" y="221"/>
                  </a:lnTo>
                  <a:lnTo>
                    <a:pt x="328" y="222"/>
                  </a:lnTo>
                  <a:lnTo>
                    <a:pt x="328" y="229"/>
                  </a:lnTo>
                  <a:lnTo>
                    <a:pt x="331" y="242"/>
                  </a:lnTo>
                  <a:lnTo>
                    <a:pt x="329" y="247"/>
                  </a:lnTo>
                  <a:lnTo>
                    <a:pt x="326" y="253"/>
                  </a:lnTo>
                  <a:lnTo>
                    <a:pt x="321" y="254"/>
                  </a:lnTo>
                  <a:lnTo>
                    <a:pt x="317" y="257"/>
                  </a:lnTo>
                  <a:lnTo>
                    <a:pt x="315" y="259"/>
                  </a:lnTo>
                  <a:lnTo>
                    <a:pt x="314" y="263"/>
                  </a:lnTo>
                  <a:lnTo>
                    <a:pt x="312" y="264"/>
                  </a:lnTo>
                  <a:lnTo>
                    <a:pt x="313" y="266"/>
                  </a:lnTo>
                  <a:lnTo>
                    <a:pt x="315" y="266"/>
                  </a:lnTo>
                  <a:lnTo>
                    <a:pt x="320" y="266"/>
                  </a:lnTo>
                  <a:lnTo>
                    <a:pt x="321" y="264"/>
                  </a:lnTo>
                  <a:lnTo>
                    <a:pt x="323" y="262"/>
                  </a:lnTo>
                  <a:lnTo>
                    <a:pt x="326" y="261"/>
                  </a:lnTo>
                  <a:lnTo>
                    <a:pt x="328" y="261"/>
                  </a:lnTo>
                  <a:lnTo>
                    <a:pt x="331" y="258"/>
                  </a:lnTo>
                  <a:lnTo>
                    <a:pt x="333" y="255"/>
                  </a:lnTo>
                  <a:lnTo>
                    <a:pt x="334" y="255"/>
                  </a:lnTo>
                  <a:lnTo>
                    <a:pt x="336" y="260"/>
                  </a:lnTo>
                  <a:lnTo>
                    <a:pt x="334" y="262"/>
                  </a:lnTo>
                  <a:lnTo>
                    <a:pt x="334" y="265"/>
                  </a:lnTo>
                  <a:lnTo>
                    <a:pt x="333" y="266"/>
                  </a:lnTo>
                  <a:lnTo>
                    <a:pt x="331" y="268"/>
                  </a:lnTo>
                  <a:lnTo>
                    <a:pt x="329" y="271"/>
                  </a:lnTo>
                  <a:lnTo>
                    <a:pt x="327" y="270"/>
                  </a:lnTo>
                  <a:lnTo>
                    <a:pt x="326" y="272"/>
                  </a:lnTo>
                  <a:lnTo>
                    <a:pt x="327" y="274"/>
                  </a:lnTo>
                  <a:lnTo>
                    <a:pt x="327" y="283"/>
                  </a:lnTo>
                  <a:lnTo>
                    <a:pt x="331" y="286"/>
                  </a:lnTo>
                  <a:lnTo>
                    <a:pt x="335" y="290"/>
                  </a:lnTo>
                  <a:lnTo>
                    <a:pt x="341" y="304"/>
                  </a:lnTo>
                  <a:lnTo>
                    <a:pt x="343" y="306"/>
                  </a:lnTo>
                  <a:lnTo>
                    <a:pt x="343" y="310"/>
                  </a:lnTo>
                  <a:lnTo>
                    <a:pt x="341" y="310"/>
                  </a:lnTo>
                  <a:lnTo>
                    <a:pt x="343" y="314"/>
                  </a:lnTo>
                  <a:lnTo>
                    <a:pt x="345" y="317"/>
                  </a:lnTo>
                  <a:lnTo>
                    <a:pt x="345" y="320"/>
                  </a:lnTo>
                  <a:lnTo>
                    <a:pt x="336" y="317"/>
                  </a:lnTo>
                  <a:lnTo>
                    <a:pt x="335" y="320"/>
                  </a:lnTo>
                  <a:lnTo>
                    <a:pt x="337" y="323"/>
                  </a:lnTo>
                  <a:lnTo>
                    <a:pt x="341" y="325"/>
                  </a:lnTo>
                  <a:lnTo>
                    <a:pt x="345" y="331"/>
                  </a:lnTo>
                  <a:lnTo>
                    <a:pt x="353" y="336"/>
                  </a:lnTo>
                  <a:lnTo>
                    <a:pt x="357" y="334"/>
                  </a:lnTo>
                  <a:lnTo>
                    <a:pt x="376" y="342"/>
                  </a:lnTo>
                  <a:lnTo>
                    <a:pt x="379" y="342"/>
                  </a:lnTo>
                  <a:lnTo>
                    <a:pt x="380" y="347"/>
                  </a:lnTo>
                  <a:lnTo>
                    <a:pt x="383" y="350"/>
                  </a:lnTo>
                  <a:lnTo>
                    <a:pt x="378" y="350"/>
                  </a:lnTo>
                  <a:lnTo>
                    <a:pt x="371" y="348"/>
                  </a:lnTo>
                  <a:lnTo>
                    <a:pt x="367" y="345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5" y="350"/>
                  </a:lnTo>
                  <a:lnTo>
                    <a:pt x="378" y="358"/>
                  </a:lnTo>
                  <a:lnTo>
                    <a:pt x="381" y="359"/>
                  </a:lnTo>
                  <a:lnTo>
                    <a:pt x="384" y="358"/>
                  </a:lnTo>
                  <a:lnTo>
                    <a:pt x="387" y="362"/>
                  </a:lnTo>
                  <a:lnTo>
                    <a:pt x="390" y="362"/>
                  </a:lnTo>
                  <a:lnTo>
                    <a:pt x="390" y="366"/>
                  </a:lnTo>
                  <a:lnTo>
                    <a:pt x="391" y="367"/>
                  </a:lnTo>
                  <a:lnTo>
                    <a:pt x="397" y="374"/>
                  </a:lnTo>
                  <a:lnTo>
                    <a:pt x="398" y="374"/>
                  </a:lnTo>
                  <a:lnTo>
                    <a:pt x="400" y="371"/>
                  </a:lnTo>
                  <a:lnTo>
                    <a:pt x="401" y="370"/>
                  </a:lnTo>
                  <a:lnTo>
                    <a:pt x="404" y="370"/>
                  </a:lnTo>
                  <a:lnTo>
                    <a:pt x="407" y="370"/>
                  </a:lnTo>
                  <a:lnTo>
                    <a:pt x="409" y="372"/>
                  </a:lnTo>
                  <a:lnTo>
                    <a:pt x="407" y="375"/>
                  </a:lnTo>
                  <a:lnTo>
                    <a:pt x="407" y="378"/>
                  </a:lnTo>
                  <a:lnTo>
                    <a:pt x="410" y="380"/>
                  </a:lnTo>
                  <a:lnTo>
                    <a:pt x="414" y="382"/>
                  </a:lnTo>
                  <a:lnTo>
                    <a:pt x="427" y="388"/>
                  </a:lnTo>
                  <a:lnTo>
                    <a:pt x="433" y="383"/>
                  </a:lnTo>
                  <a:lnTo>
                    <a:pt x="436" y="383"/>
                  </a:lnTo>
                  <a:lnTo>
                    <a:pt x="440" y="386"/>
                  </a:lnTo>
                  <a:lnTo>
                    <a:pt x="447" y="397"/>
                  </a:lnTo>
                  <a:lnTo>
                    <a:pt x="457" y="420"/>
                  </a:lnTo>
                  <a:lnTo>
                    <a:pt x="459" y="423"/>
                  </a:lnTo>
                  <a:lnTo>
                    <a:pt x="463" y="423"/>
                  </a:lnTo>
                  <a:lnTo>
                    <a:pt x="467" y="412"/>
                  </a:lnTo>
                  <a:lnTo>
                    <a:pt x="469" y="417"/>
                  </a:lnTo>
                  <a:lnTo>
                    <a:pt x="470" y="420"/>
                  </a:lnTo>
                  <a:lnTo>
                    <a:pt x="468" y="423"/>
                  </a:lnTo>
                  <a:lnTo>
                    <a:pt x="467" y="428"/>
                  </a:lnTo>
                  <a:lnTo>
                    <a:pt x="476" y="443"/>
                  </a:lnTo>
                  <a:lnTo>
                    <a:pt x="480" y="449"/>
                  </a:lnTo>
                  <a:lnTo>
                    <a:pt x="480" y="452"/>
                  </a:lnTo>
                  <a:lnTo>
                    <a:pt x="480" y="453"/>
                  </a:lnTo>
                  <a:lnTo>
                    <a:pt x="478" y="455"/>
                  </a:lnTo>
                  <a:lnTo>
                    <a:pt x="477" y="463"/>
                  </a:lnTo>
                  <a:lnTo>
                    <a:pt x="479" y="469"/>
                  </a:lnTo>
                  <a:lnTo>
                    <a:pt x="481" y="484"/>
                  </a:lnTo>
                  <a:lnTo>
                    <a:pt x="483" y="485"/>
                  </a:lnTo>
                  <a:lnTo>
                    <a:pt x="485" y="495"/>
                  </a:lnTo>
                  <a:lnTo>
                    <a:pt x="483" y="500"/>
                  </a:lnTo>
                  <a:lnTo>
                    <a:pt x="483" y="502"/>
                  </a:lnTo>
                  <a:lnTo>
                    <a:pt x="481" y="509"/>
                  </a:lnTo>
                  <a:lnTo>
                    <a:pt x="481" y="520"/>
                  </a:lnTo>
                  <a:lnTo>
                    <a:pt x="483" y="525"/>
                  </a:lnTo>
                  <a:lnTo>
                    <a:pt x="486" y="524"/>
                  </a:lnTo>
                  <a:lnTo>
                    <a:pt x="486" y="520"/>
                  </a:lnTo>
                  <a:lnTo>
                    <a:pt x="487" y="517"/>
                  </a:lnTo>
                  <a:lnTo>
                    <a:pt x="487" y="513"/>
                  </a:lnTo>
                  <a:lnTo>
                    <a:pt x="489" y="509"/>
                  </a:lnTo>
                  <a:lnTo>
                    <a:pt x="489" y="485"/>
                  </a:lnTo>
                  <a:lnTo>
                    <a:pt x="491" y="482"/>
                  </a:lnTo>
                  <a:lnTo>
                    <a:pt x="491" y="479"/>
                  </a:lnTo>
                  <a:lnTo>
                    <a:pt x="492" y="474"/>
                  </a:lnTo>
                  <a:lnTo>
                    <a:pt x="495" y="474"/>
                  </a:lnTo>
                  <a:lnTo>
                    <a:pt x="495" y="476"/>
                  </a:lnTo>
                  <a:lnTo>
                    <a:pt x="495" y="479"/>
                  </a:lnTo>
                  <a:lnTo>
                    <a:pt x="495" y="482"/>
                  </a:lnTo>
                  <a:lnTo>
                    <a:pt x="494" y="487"/>
                  </a:lnTo>
                  <a:lnTo>
                    <a:pt x="495" y="492"/>
                  </a:lnTo>
                  <a:lnTo>
                    <a:pt x="495" y="495"/>
                  </a:lnTo>
                  <a:lnTo>
                    <a:pt x="493" y="504"/>
                  </a:lnTo>
                  <a:lnTo>
                    <a:pt x="494" y="506"/>
                  </a:lnTo>
                  <a:lnTo>
                    <a:pt x="495" y="508"/>
                  </a:lnTo>
                  <a:lnTo>
                    <a:pt x="495" y="514"/>
                  </a:lnTo>
                  <a:lnTo>
                    <a:pt x="492" y="516"/>
                  </a:lnTo>
                  <a:lnTo>
                    <a:pt x="492" y="520"/>
                  </a:lnTo>
                  <a:lnTo>
                    <a:pt x="487" y="538"/>
                  </a:lnTo>
                  <a:lnTo>
                    <a:pt x="487" y="541"/>
                  </a:lnTo>
                  <a:lnTo>
                    <a:pt x="494" y="541"/>
                  </a:lnTo>
                  <a:lnTo>
                    <a:pt x="496" y="543"/>
                  </a:lnTo>
                  <a:lnTo>
                    <a:pt x="490" y="545"/>
                  </a:lnTo>
                  <a:lnTo>
                    <a:pt x="487" y="545"/>
                  </a:lnTo>
                  <a:lnTo>
                    <a:pt x="486" y="547"/>
                  </a:lnTo>
                  <a:lnTo>
                    <a:pt x="485" y="548"/>
                  </a:lnTo>
                  <a:lnTo>
                    <a:pt x="483" y="550"/>
                  </a:lnTo>
                  <a:lnTo>
                    <a:pt x="481" y="551"/>
                  </a:lnTo>
                  <a:lnTo>
                    <a:pt x="481" y="554"/>
                  </a:lnTo>
                  <a:lnTo>
                    <a:pt x="485" y="554"/>
                  </a:lnTo>
                  <a:lnTo>
                    <a:pt x="485" y="558"/>
                  </a:lnTo>
                  <a:lnTo>
                    <a:pt x="482" y="563"/>
                  </a:lnTo>
                  <a:lnTo>
                    <a:pt x="481" y="566"/>
                  </a:lnTo>
                  <a:lnTo>
                    <a:pt x="479" y="568"/>
                  </a:lnTo>
                  <a:lnTo>
                    <a:pt x="480" y="571"/>
                  </a:lnTo>
                  <a:lnTo>
                    <a:pt x="478" y="572"/>
                  </a:lnTo>
                  <a:lnTo>
                    <a:pt x="478" y="574"/>
                  </a:lnTo>
                  <a:lnTo>
                    <a:pt x="480" y="575"/>
                  </a:lnTo>
                  <a:lnTo>
                    <a:pt x="481" y="577"/>
                  </a:lnTo>
                  <a:lnTo>
                    <a:pt x="480" y="583"/>
                  </a:lnTo>
                  <a:lnTo>
                    <a:pt x="478" y="585"/>
                  </a:lnTo>
                  <a:lnTo>
                    <a:pt x="478" y="590"/>
                  </a:lnTo>
                  <a:lnTo>
                    <a:pt x="474" y="596"/>
                  </a:lnTo>
                  <a:lnTo>
                    <a:pt x="468" y="600"/>
                  </a:lnTo>
                  <a:lnTo>
                    <a:pt x="468" y="605"/>
                  </a:lnTo>
                  <a:lnTo>
                    <a:pt x="470" y="607"/>
                  </a:lnTo>
                  <a:lnTo>
                    <a:pt x="465" y="614"/>
                  </a:lnTo>
                  <a:lnTo>
                    <a:pt x="463" y="623"/>
                  </a:lnTo>
                  <a:lnTo>
                    <a:pt x="464" y="625"/>
                  </a:lnTo>
                  <a:lnTo>
                    <a:pt x="463" y="627"/>
                  </a:lnTo>
                  <a:lnTo>
                    <a:pt x="463" y="630"/>
                  </a:lnTo>
                  <a:lnTo>
                    <a:pt x="463" y="633"/>
                  </a:lnTo>
                  <a:lnTo>
                    <a:pt x="463" y="635"/>
                  </a:lnTo>
                  <a:lnTo>
                    <a:pt x="459" y="646"/>
                  </a:lnTo>
                  <a:lnTo>
                    <a:pt x="457" y="650"/>
                  </a:lnTo>
                  <a:lnTo>
                    <a:pt x="456" y="653"/>
                  </a:lnTo>
                  <a:lnTo>
                    <a:pt x="456" y="656"/>
                  </a:lnTo>
                  <a:lnTo>
                    <a:pt x="457" y="665"/>
                  </a:lnTo>
                  <a:lnTo>
                    <a:pt x="460" y="664"/>
                  </a:lnTo>
                  <a:lnTo>
                    <a:pt x="460" y="662"/>
                  </a:lnTo>
                  <a:lnTo>
                    <a:pt x="463" y="661"/>
                  </a:lnTo>
                  <a:lnTo>
                    <a:pt x="464" y="659"/>
                  </a:lnTo>
                  <a:lnTo>
                    <a:pt x="464" y="657"/>
                  </a:lnTo>
                  <a:lnTo>
                    <a:pt x="463" y="655"/>
                  </a:lnTo>
                  <a:lnTo>
                    <a:pt x="463" y="652"/>
                  </a:lnTo>
                  <a:lnTo>
                    <a:pt x="464" y="650"/>
                  </a:lnTo>
                  <a:lnTo>
                    <a:pt x="467" y="647"/>
                  </a:lnTo>
                  <a:lnTo>
                    <a:pt x="467" y="643"/>
                  </a:lnTo>
                  <a:lnTo>
                    <a:pt x="468" y="639"/>
                  </a:lnTo>
                  <a:lnTo>
                    <a:pt x="470" y="633"/>
                  </a:lnTo>
                  <a:lnTo>
                    <a:pt x="472" y="631"/>
                  </a:lnTo>
                  <a:lnTo>
                    <a:pt x="474" y="633"/>
                  </a:lnTo>
                  <a:lnTo>
                    <a:pt x="474" y="638"/>
                  </a:lnTo>
                  <a:lnTo>
                    <a:pt x="472" y="641"/>
                  </a:lnTo>
                  <a:lnTo>
                    <a:pt x="473" y="644"/>
                  </a:lnTo>
                  <a:lnTo>
                    <a:pt x="475" y="646"/>
                  </a:lnTo>
                  <a:lnTo>
                    <a:pt x="473" y="648"/>
                  </a:lnTo>
                  <a:lnTo>
                    <a:pt x="475" y="650"/>
                  </a:lnTo>
                  <a:lnTo>
                    <a:pt x="472" y="650"/>
                  </a:lnTo>
                  <a:lnTo>
                    <a:pt x="470" y="651"/>
                  </a:lnTo>
                  <a:lnTo>
                    <a:pt x="471" y="655"/>
                  </a:lnTo>
                  <a:lnTo>
                    <a:pt x="471" y="657"/>
                  </a:lnTo>
                  <a:lnTo>
                    <a:pt x="468" y="660"/>
                  </a:lnTo>
                  <a:lnTo>
                    <a:pt x="468" y="662"/>
                  </a:lnTo>
                  <a:lnTo>
                    <a:pt x="467" y="664"/>
                  </a:lnTo>
                  <a:lnTo>
                    <a:pt x="467" y="666"/>
                  </a:lnTo>
                  <a:lnTo>
                    <a:pt x="468" y="670"/>
                  </a:lnTo>
                  <a:lnTo>
                    <a:pt x="470" y="673"/>
                  </a:lnTo>
                  <a:lnTo>
                    <a:pt x="467" y="680"/>
                  </a:lnTo>
                  <a:lnTo>
                    <a:pt x="469" y="682"/>
                  </a:lnTo>
                  <a:lnTo>
                    <a:pt x="471" y="686"/>
                  </a:lnTo>
                  <a:lnTo>
                    <a:pt x="472" y="686"/>
                  </a:lnTo>
                  <a:lnTo>
                    <a:pt x="473" y="690"/>
                  </a:lnTo>
                  <a:lnTo>
                    <a:pt x="473" y="694"/>
                  </a:lnTo>
                  <a:lnTo>
                    <a:pt x="478" y="692"/>
                  </a:lnTo>
                  <a:lnTo>
                    <a:pt x="479" y="690"/>
                  </a:lnTo>
                  <a:lnTo>
                    <a:pt x="479" y="686"/>
                  </a:lnTo>
                  <a:lnTo>
                    <a:pt x="478" y="682"/>
                  </a:lnTo>
                  <a:lnTo>
                    <a:pt x="478" y="670"/>
                  </a:lnTo>
                  <a:lnTo>
                    <a:pt x="477" y="665"/>
                  </a:lnTo>
                  <a:lnTo>
                    <a:pt x="481" y="665"/>
                  </a:lnTo>
                  <a:lnTo>
                    <a:pt x="485" y="666"/>
                  </a:lnTo>
                  <a:lnTo>
                    <a:pt x="485" y="667"/>
                  </a:lnTo>
                  <a:lnTo>
                    <a:pt x="481" y="668"/>
                  </a:lnTo>
                  <a:lnTo>
                    <a:pt x="481" y="672"/>
                  </a:lnTo>
                  <a:lnTo>
                    <a:pt x="483" y="673"/>
                  </a:lnTo>
                  <a:lnTo>
                    <a:pt x="485" y="676"/>
                  </a:lnTo>
                  <a:lnTo>
                    <a:pt x="485" y="680"/>
                  </a:lnTo>
                  <a:lnTo>
                    <a:pt x="485" y="683"/>
                  </a:lnTo>
                  <a:lnTo>
                    <a:pt x="485" y="686"/>
                  </a:lnTo>
                  <a:lnTo>
                    <a:pt x="488" y="688"/>
                  </a:lnTo>
                  <a:lnTo>
                    <a:pt x="491" y="686"/>
                  </a:lnTo>
                  <a:lnTo>
                    <a:pt x="493" y="684"/>
                  </a:lnTo>
                  <a:lnTo>
                    <a:pt x="494" y="683"/>
                  </a:lnTo>
                  <a:lnTo>
                    <a:pt x="495" y="682"/>
                  </a:lnTo>
                  <a:lnTo>
                    <a:pt x="492" y="677"/>
                  </a:lnTo>
                  <a:lnTo>
                    <a:pt x="491" y="669"/>
                  </a:lnTo>
                  <a:lnTo>
                    <a:pt x="491" y="663"/>
                  </a:lnTo>
                  <a:lnTo>
                    <a:pt x="489" y="659"/>
                  </a:lnTo>
                  <a:lnTo>
                    <a:pt x="490" y="655"/>
                  </a:lnTo>
                  <a:lnTo>
                    <a:pt x="492" y="655"/>
                  </a:lnTo>
                  <a:lnTo>
                    <a:pt x="494" y="658"/>
                  </a:lnTo>
                  <a:lnTo>
                    <a:pt x="494" y="668"/>
                  </a:lnTo>
                  <a:lnTo>
                    <a:pt x="508" y="698"/>
                  </a:lnTo>
                  <a:lnTo>
                    <a:pt x="512" y="700"/>
                  </a:lnTo>
                  <a:lnTo>
                    <a:pt x="514" y="708"/>
                  </a:lnTo>
                  <a:lnTo>
                    <a:pt x="514" y="730"/>
                  </a:lnTo>
                  <a:lnTo>
                    <a:pt x="517" y="731"/>
                  </a:lnTo>
                  <a:lnTo>
                    <a:pt x="520" y="731"/>
                  </a:lnTo>
                  <a:lnTo>
                    <a:pt x="524" y="733"/>
                  </a:lnTo>
                  <a:lnTo>
                    <a:pt x="526" y="731"/>
                  </a:lnTo>
                  <a:lnTo>
                    <a:pt x="523" y="730"/>
                  </a:lnTo>
                  <a:lnTo>
                    <a:pt x="521" y="726"/>
                  </a:lnTo>
                  <a:lnTo>
                    <a:pt x="518" y="723"/>
                  </a:lnTo>
                  <a:lnTo>
                    <a:pt x="519" y="720"/>
                  </a:lnTo>
                  <a:lnTo>
                    <a:pt x="518" y="717"/>
                  </a:lnTo>
                  <a:lnTo>
                    <a:pt x="518" y="715"/>
                  </a:lnTo>
                  <a:lnTo>
                    <a:pt x="521" y="714"/>
                  </a:lnTo>
                  <a:lnTo>
                    <a:pt x="522" y="716"/>
                  </a:lnTo>
                  <a:lnTo>
                    <a:pt x="523" y="718"/>
                  </a:lnTo>
                  <a:lnTo>
                    <a:pt x="521" y="719"/>
                  </a:lnTo>
                  <a:lnTo>
                    <a:pt x="521" y="722"/>
                  </a:lnTo>
                  <a:lnTo>
                    <a:pt x="523" y="723"/>
                  </a:lnTo>
                  <a:lnTo>
                    <a:pt x="529" y="723"/>
                  </a:lnTo>
                  <a:lnTo>
                    <a:pt x="530" y="722"/>
                  </a:lnTo>
                  <a:lnTo>
                    <a:pt x="533" y="722"/>
                  </a:lnTo>
                  <a:lnTo>
                    <a:pt x="535" y="725"/>
                  </a:lnTo>
                  <a:lnTo>
                    <a:pt x="538" y="725"/>
                  </a:lnTo>
                  <a:lnTo>
                    <a:pt x="540" y="722"/>
                  </a:lnTo>
                  <a:lnTo>
                    <a:pt x="538" y="721"/>
                  </a:lnTo>
                  <a:lnTo>
                    <a:pt x="538" y="719"/>
                  </a:lnTo>
                  <a:lnTo>
                    <a:pt x="539" y="716"/>
                  </a:lnTo>
                  <a:lnTo>
                    <a:pt x="537" y="714"/>
                  </a:lnTo>
                  <a:lnTo>
                    <a:pt x="540" y="713"/>
                  </a:lnTo>
                  <a:lnTo>
                    <a:pt x="541" y="714"/>
                  </a:lnTo>
                  <a:lnTo>
                    <a:pt x="545" y="717"/>
                  </a:lnTo>
                  <a:lnTo>
                    <a:pt x="545" y="722"/>
                  </a:lnTo>
                  <a:lnTo>
                    <a:pt x="551" y="743"/>
                  </a:lnTo>
                  <a:lnTo>
                    <a:pt x="555" y="74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58" name="Freeform 7"/>
            <p:cNvSpPr>
              <a:spLocks/>
            </p:cNvSpPr>
            <p:nvPr/>
          </p:nvSpPr>
          <p:spPr bwMode="auto">
            <a:xfrm>
              <a:off x="3799" y="3075"/>
              <a:ext cx="50" cy="64"/>
            </a:xfrm>
            <a:custGeom>
              <a:avLst/>
              <a:gdLst/>
              <a:ahLst/>
              <a:cxnLst>
                <a:cxn ang="0">
                  <a:pos x="10" y="87"/>
                </a:cxn>
                <a:cxn ang="0">
                  <a:pos x="7" y="76"/>
                </a:cxn>
                <a:cxn ang="0">
                  <a:pos x="7" y="71"/>
                </a:cxn>
                <a:cxn ang="0">
                  <a:pos x="4" y="69"/>
                </a:cxn>
                <a:cxn ang="0">
                  <a:pos x="2" y="64"/>
                </a:cxn>
                <a:cxn ang="0">
                  <a:pos x="2" y="61"/>
                </a:cxn>
                <a:cxn ang="0">
                  <a:pos x="0" y="54"/>
                </a:cxn>
                <a:cxn ang="0">
                  <a:pos x="0" y="47"/>
                </a:cxn>
                <a:cxn ang="0">
                  <a:pos x="4" y="45"/>
                </a:cxn>
                <a:cxn ang="0">
                  <a:pos x="8" y="42"/>
                </a:cxn>
                <a:cxn ang="0">
                  <a:pos x="12" y="40"/>
                </a:cxn>
                <a:cxn ang="0">
                  <a:pos x="18" y="35"/>
                </a:cxn>
                <a:cxn ang="0">
                  <a:pos x="20" y="31"/>
                </a:cxn>
                <a:cxn ang="0">
                  <a:pos x="24" y="27"/>
                </a:cxn>
                <a:cxn ang="0">
                  <a:pos x="22" y="21"/>
                </a:cxn>
                <a:cxn ang="0">
                  <a:pos x="27" y="20"/>
                </a:cxn>
                <a:cxn ang="0">
                  <a:pos x="32" y="20"/>
                </a:cxn>
                <a:cxn ang="0">
                  <a:pos x="30" y="15"/>
                </a:cxn>
                <a:cxn ang="0">
                  <a:pos x="32" y="9"/>
                </a:cxn>
                <a:cxn ang="0">
                  <a:pos x="35" y="5"/>
                </a:cxn>
                <a:cxn ang="0">
                  <a:pos x="40" y="0"/>
                </a:cxn>
                <a:cxn ang="0">
                  <a:pos x="40" y="4"/>
                </a:cxn>
                <a:cxn ang="0">
                  <a:pos x="40" y="9"/>
                </a:cxn>
                <a:cxn ang="0">
                  <a:pos x="41" y="12"/>
                </a:cxn>
                <a:cxn ang="0">
                  <a:pos x="47" y="16"/>
                </a:cxn>
                <a:cxn ang="0">
                  <a:pos x="51" y="20"/>
                </a:cxn>
                <a:cxn ang="0">
                  <a:pos x="54" y="27"/>
                </a:cxn>
                <a:cxn ang="0">
                  <a:pos x="55" y="34"/>
                </a:cxn>
                <a:cxn ang="0">
                  <a:pos x="58" y="36"/>
                </a:cxn>
                <a:cxn ang="0">
                  <a:pos x="67" y="45"/>
                </a:cxn>
                <a:cxn ang="0">
                  <a:pos x="69" y="48"/>
                </a:cxn>
                <a:cxn ang="0">
                  <a:pos x="69" y="55"/>
                </a:cxn>
                <a:cxn ang="0">
                  <a:pos x="69" y="59"/>
                </a:cxn>
                <a:cxn ang="0">
                  <a:pos x="73" y="68"/>
                </a:cxn>
                <a:cxn ang="0">
                  <a:pos x="69" y="72"/>
                </a:cxn>
                <a:cxn ang="0">
                  <a:pos x="72" y="77"/>
                </a:cxn>
                <a:cxn ang="0">
                  <a:pos x="73" y="82"/>
                </a:cxn>
                <a:cxn ang="0">
                  <a:pos x="72" y="86"/>
                </a:cxn>
                <a:cxn ang="0">
                  <a:pos x="72" y="91"/>
                </a:cxn>
                <a:cxn ang="0">
                  <a:pos x="66" y="93"/>
                </a:cxn>
                <a:cxn ang="0">
                  <a:pos x="60" y="93"/>
                </a:cxn>
                <a:cxn ang="0">
                  <a:pos x="50" y="94"/>
                </a:cxn>
                <a:cxn ang="0">
                  <a:pos x="40" y="91"/>
                </a:cxn>
                <a:cxn ang="0">
                  <a:pos x="27" y="92"/>
                </a:cxn>
                <a:cxn ang="0">
                  <a:pos x="20" y="91"/>
                </a:cxn>
                <a:cxn ang="0">
                  <a:pos x="13" y="88"/>
                </a:cxn>
              </a:cxnLst>
              <a:rect l="0" t="0" r="r" b="b"/>
              <a:pathLst>
                <a:path w="75" h="97">
                  <a:moveTo>
                    <a:pt x="13" y="88"/>
                  </a:moveTo>
                  <a:lnTo>
                    <a:pt x="10" y="87"/>
                  </a:lnTo>
                  <a:lnTo>
                    <a:pt x="10" y="84"/>
                  </a:lnTo>
                  <a:lnTo>
                    <a:pt x="7" y="76"/>
                  </a:lnTo>
                  <a:lnTo>
                    <a:pt x="9" y="73"/>
                  </a:lnTo>
                  <a:lnTo>
                    <a:pt x="7" y="71"/>
                  </a:lnTo>
                  <a:lnTo>
                    <a:pt x="6" y="70"/>
                  </a:lnTo>
                  <a:lnTo>
                    <a:pt x="4" y="69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2" y="61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6"/>
                  </a:lnTo>
                  <a:lnTo>
                    <a:pt x="4" y="45"/>
                  </a:lnTo>
                  <a:lnTo>
                    <a:pt x="5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0" y="31"/>
                  </a:lnTo>
                  <a:lnTo>
                    <a:pt x="21" y="29"/>
                  </a:lnTo>
                  <a:lnTo>
                    <a:pt x="24" y="27"/>
                  </a:lnTo>
                  <a:lnTo>
                    <a:pt x="23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2"/>
                  </a:lnTo>
                  <a:lnTo>
                    <a:pt x="40" y="0"/>
                  </a:lnTo>
                  <a:lnTo>
                    <a:pt x="41" y="2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5" y="15"/>
                  </a:lnTo>
                  <a:lnTo>
                    <a:pt x="47" y="16"/>
                  </a:lnTo>
                  <a:lnTo>
                    <a:pt x="50" y="16"/>
                  </a:lnTo>
                  <a:lnTo>
                    <a:pt x="51" y="20"/>
                  </a:lnTo>
                  <a:lnTo>
                    <a:pt x="55" y="24"/>
                  </a:lnTo>
                  <a:lnTo>
                    <a:pt x="54" y="27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56" y="35"/>
                  </a:lnTo>
                  <a:lnTo>
                    <a:pt x="58" y="36"/>
                  </a:lnTo>
                  <a:lnTo>
                    <a:pt x="64" y="40"/>
                  </a:lnTo>
                  <a:lnTo>
                    <a:pt x="67" y="45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52"/>
                  </a:lnTo>
                  <a:lnTo>
                    <a:pt x="69" y="55"/>
                  </a:lnTo>
                  <a:lnTo>
                    <a:pt x="69" y="57"/>
                  </a:lnTo>
                  <a:lnTo>
                    <a:pt x="69" y="59"/>
                  </a:lnTo>
                  <a:lnTo>
                    <a:pt x="74" y="65"/>
                  </a:lnTo>
                  <a:lnTo>
                    <a:pt x="73" y="68"/>
                  </a:lnTo>
                  <a:lnTo>
                    <a:pt x="71" y="69"/>
                  </a:lnTo>
                  <a:lnTo>
                    <a:pt x="69" y="72"/>
                  </a:lnTo>
                  <a:lnTo>
                    <a:pt x="70" y="75"/>
                  </a:lnTo>
                  <a:lnTo>
                    <a:pt x="72" y="77"/>
                  </a:lnTo>
                  <a:lnTo>
                    <a:pt x="73" y="80"/>
                  </a:lnTo>
                  <a:lnTo>
                    <a:pt x="73" y="82"/>
                  </a:lnTo>
                  <a:lnTo>
                    <a:pt x="73" y="85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1"/>
                  </a:lnTo>
                  <a:lnTo>
                    <a:pt x="72" y="93"/>
                  </a:lnTo>
                  <a:lnTo>
                    <a:pt x="66" y="93"/>
                  </a:lnTo>
                  <a:lnTo>
                    <a:pt x="64" y="92"/>
                  </a:lnTo>
                  <a:lnTo>
                    <a:pt x="60" y="93"/>
                  </a:lnTo>
                  <a:lnTo>
                    <a:pt x="55" y="96"/>
                  </a:lnTo>
                  <a:lnTo>
                    <a:pt x="50" y="94"/>
                  </a:lnTo>
                  <a:lnTo>
                    <a:pt x="44" y="93"/>
                  </a:lnTo>
                  <a:lnTo>
                    <a:pt x="40" y="91"/>
                  </a:lnTo>
                  <a:lnTo>
                    <a:pt x="32" y="91"/>
                  </a:lnTo>
                  <a:lnTo>
                    <a:pt x="27" y="92"/>
                  </a:lnTo>
                  <a:lnTo>
                    <a:pt x="23" y="92"/>
                  </a:lnTo>
                  <a:lnTo>
                    <a:pt x="20" y="91"/>
                  </a:lnTo>
                  <a:lnTo>
                    <a:pt x="16" y="89"/>
                  </a:lnTo>
                  <a:lnTo>
                    <a:pt x="13" y="8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59" name="Freeform 8"/>
            <p:cNvSpPr>
              <a:spLocks/>
            </p:cNvSpPr>
            <p:nvPr/>
          </p:nvSpPr>
          <p:spPr bwMode="auto">
            <a:xfrm>
              <a:off x="3872" y="3050"/>
              <a:ext cx="131" cy="74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70" y="15"/>
                </a:cxn>
                <a:cxn ang="0">
                  <a:pos x="61" y="19"/>
                </a:cxn>
                <a:cxn ang="0">
                  <a:pos x="49" y="21"/>
                </a:cxn>
                <a:cxn ang="0">
                  <a:pos x="35" y="21"/>
                </a:cxn>
                <a:cxn ang="0">
                  <a:pos x="18" y="19"/>
                </a:cxn>
                <a:cxn ang="0">
                  <a:pos x="3" y="32"/>
                </a:cxn>
                <a:cxn ang="0">
                  <a:pos x="8" y="35"/>
                </a:cxn>
                <a:cxn ang="0">
                  <a:pos x="9" y="41"/>
                </a:cxn>
                <a:cxn ang="0">
                  <a:pos x="14" y="48"/>
                </a:cxn>
                <a:cxn ang="0">
                  <a:pos x="16" y="51"/>
                </a:cxn>
                <a:cxn ang="0">
                  <a:pos x="37" y="49"/>
                </a:cxn>
                <a:cxn ang="0">
                  <a:pos x="42" y="52"/>
                </a:cxn>
                <a:cxn ang="0">
                  <a:pos x="48" y="58"/>
                </a:cxn>
                <a:cxn ang="0">
                  <a:pos x="58" y="73"/>
                </a:cxn>
                <a:cxn ang="0">
                  <a:pos x="68" y="88"/>
                </a:cxn>
                <a:cxn ang="0">
                  <a:pos x="73" y="91"/>
                </a:cxn>
                <a:cxn ang="0">
                  <a:pos x="78" y="98"/>
                </a:cxn>
                <a:cxn ang="0">
                  <a:pos x="90" y="103"/>
                </a:cxn>
                <a:cxn ang="0">
                  <a:pos x="98" y="106"/>
                </a:cxn>
                <a:cxn ang="0">
                  <a:pos x="104" y="110"/>
                </a:cxn>
                <a:cxn ang="0">
                  <a:pos x="121" y="101"/>
                </a:cxn>
                <a:cxn ang="0">
                  <a:pos x="123" y="95"/>
                </a:cxn>
                <a:cxn ang="0">
                  <a:pos x="136" y="91"/>
                </a:cxn>
                <a:cxn ang="0">
                  <a:pos x="140" y="96"/>
                </a:cxn>
                <a:cxn ang="0">
                  <a:pos x="144" y="97"/>
                </a:cxn>
                <a:cxn ang="0">
                  <a:pos x="148" y="100"/>
                </a:cxn>
                <a:cxn ang="0">
                  <a:pos x="152" y="98"/>
                </a:cxn>
                <a:cxn ang="0">
                  <a:pos x="155" y="91"/>
                </a:cxn>
                <a:cxn ang="0">
                  <a:pos x="159" y="88"/>
                </a:cxn>
                <a:cxn ang="0">
                  <a:pos x="160" y="82"/>
                </a:cxn>
                <a:cxn ang="0">
                  <a:pos x="170" y="77"/>
                </a:cxn>
                <a:cxn ang="0">
                  <a:pos x="181" y="79"/>
                </a:cxn>
                <a:cxn ang="0">
                  <a:pos x="191" y="78"/>
                </a:cxn>
                <a:cxn ang="0">
                  <a:pos x="194" y="73"/>
                </a:cxn>
                <a:cxn ang="0">
                  <a:pos x="196" y="65"/>
                </a:cxn>
                <a:cxn ang="0">
                  <a:pos x="189" y="61"/>
                </a:cxn>
                <a:cxn ang="0">
                  <a:pos x="181" y="61"/>
                </a:cxn>
                <a:cxn ang="0">
                  <a:pos x="176" y="48"/>
                </a:cxn>
                <a:cxn ang="0">
                  <a:pos x="167" y="46"/>
                </a:cxn>
                <a:cxn ang="0">
                  <a:pos x="152" y="47"/>
                </a:cxn>
                <a:cxn ang="0">
                  <a:pos x="150" y="39"/>
                </a:cxn>
                <a:cxn ang="0">
                  <a:pos x="151" y="31"/>
                </a:cxn>
                <a:cxn ang="0">
                  <a:pos x="141" y="28"/>
                </a:cxn>
                <a:cxn ang="0">
                  <a:pos x="137" y="23"/>
                </a:cxn>
                <a:cxn ang="0">
                  <a:pos x="129" y="19"/>
                </a:cxn>
                <a:cxn ang="0">
                  <a:pos x="119" y="13"/>
                </a:cxn>
                <a:cxn ang="0">
                  <a:pos x="112" y="15"/>
                </a:cxn>
                <a:cxn ang="0">
                  <a:pos x="106" y="11"/>
                </a:cxn>
                <a:cxn ang="0">
                  <a:pos x="94" y="9"/>
                </a:cxn>
              </a:cxnLst>
              <a:rect l="0" t="0" r="r" b="b"/>
              <a:pathLst>
                <a:path w="197" h="111">
                  <a:moveTo>
                    <a:pt x="97" y="0"/>
                  </a:moveTo>
                  <a:lnTo>
                    <a:pt x="86" y="2"/>
                  </a:lnTo>
                  <a:lnTo>
                    <a:pt x="74" y="11"/>
                  </a:lnTo>
                  <a:lnTo>
                    <a:pt x="70" y="15"/>
                  </a:lnTo>
                  <a:lnTo>
                    <a:pt x="62" y="19"/>
                  </a:lnTo>
                  <a:lnTo>
                    <a:pt x="61" y="19"/>
                  </a:lnTo>
                  <a:lnTo>
                    <a:pt x="54" y="21"/>
                  </a:lnTo>
                  <a:lnTo>
                    <a:pt x="49" y="21"/>
                  </a:lnTo>
                  <a:lnTo>
                    <a:pt x="41" y="18"/>
                  </a:lnTo>
                  <a:lnTo>
                    <a:pt x="35" y="21"/>
                  </a:lnTo>
                  <a:lnTo>
                    <a:pt x="23" y="19"/>
                  </a:lnTo>
                  <a:lnTo>
                    <a:pt x="18" y="19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14" y="49"/>
                  </a:lnTo>
                  <a:lnTo>
                    <a:pt x="16" y="51"/>
                  </a:lnTo>
                  <a:lnTo>
                    <a:pt x="27" y="54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2" y="52"/>
                  </a:lnTo>
                  <a:lnTo>
                    <a:pt x="46" y="57"/>
                  </a:lnTo>
                  <a:lnTo>
                    <a:pt x="48" y="58"/>
                  </a:lnTo>
                  <a:lnTo>
                    <a:pt x="54" y="70"/>
                  </a:lnTo>
                  <a:lnTo>
                    <a:pt x="58" y="73"/>
                  </a:lnTo>
                  <a:lnTo>
                    <a:pt x="62" y="77"/>
                  </a:lnTo>
                  <a:lnTo>
                    <a:pt x="68" y="88"/>
                  </a:lnTo>
                  <a:lnTo>
                    <a:pt x="70" y="89"/>
                  </a:lnTo>
                  <a:lnTo>
                    <a:pt x="73" y="91"/>
                  </a:lnTo>
                  <a:lnTo>
                    <a:pt x="76" y="94"/>
                  </a:lnTo>
                  <a:lnTo>
                    <a:pt x="78" y="98"/>
                  </a:lnTo>
                  <a:lnTo>
                    <a:pt x="82" y="99"/>
                  </a:lnTo>
                  <a:lnTo>
                    <a:pt x="90" y="103"/>
                  </a:lnTo>
                  <a:lnTo>
                    <a:pt x="96" y="105"/>
                  </a:lnTo>
                  <a:lnTo>
                    <a:pt x="98" y="106"/>
                  </a:lnTo>
                  <a:lnTo>
                    <a:pt x="100" y="109"/>
                  </a:lnTo>
                  <a:lnTo>
                    <a:pt x="104" y="110"/>
                  </a:lnTo>
                  <a:lnTo>
                    <a:pt x="110" y="109"/>
                  </a:lnTo>
                  <a:lnTo>
                    <a:pt x="121" y="101"/>
                  </a:lnTo>
                  <a:lnTo>
                    <a:pt x="122" y="97"/>
                  </a:lnTo>
                  <a:lnTo>
                    <a:pt x="123" y="95"/>
                  </a:lnTo>
                  <a:lnTo>
                    <a:pt x="134" y="89"/>
                  </a:lnTo>
                  <a:lnTo>
                    <a:pt x="136" y="91"/>
                  </a:lnTo>
                  <a:lnTo>
                    <a:pt x="137" y="94"/>
                  </a:lnTo>
                  <a:lnTo>
                    <a:pt x="140" y="96"/>
                  </a:lnTo>
                  <a:lnTo>
                    <a:pt x="142" y="96"/>
                  </a:lnTo>
                  <a:lnTo>
                    <a:pt x="144" y="97"/>
                  </a:lnTo>
                  <a:lnTo>
                    <a:pt x="146" y="100"/>
                  </a:lnTo>
                  <a:lnTo>
                    <a:pt x="148" y="100"/>
                  </a:lnTo>
                  <a:lnTo>
                    <a:pt x="150" y="99"/>
                  </a:lnTo>
                  <a:lnTo>
                    <a:pt x="152" y="98"/>
                  </a:lnTo>
                  <a:lnTo>
                    <a:pt x="153" y="95"/>
                  </a:lnTo>
                  <a:lnTo>
                    <a:pt x="155" y="91"/>
                  </a:lnTo>
                  <a:lnTo>
                    <a:pt x="160" y="89"/>
                  </a:lnTo>
                  <a:lnTo>
                    <a:pt x="159" y="88"/>
                  </a:lnTo>
                  <a:lnTo>
                    <a:pt x="159" y="85"/>
                  </a:lnTo>
                  <a:lnTo>
                    <a:pt x="160" y="82"/>
                  </a:lnTo>
                  <a:lnTo>
                    <a:pt x="164" y="79"/>
                  </a:lnTo>
                  <a:lnTo>
                    <a:pt x="170" y="77"/>
                  </a:lnTo>
                  <a:lnTo>
                    <a:pt x="176" y="79"/>
                  </a:lnTo>
                  <a:lnTo>
                    <a:pt x="181" y="79"/>
                  </a:lnTo>
                  <a:lnTo>
                    <a:pt x="187" y="80"/>
                  </a:lnTo>
                  <a:lnTo>
                    <a:pt x="191" y="78"/>
                  </a:lnTo>
                  <a:lnTo>
                    <a:pt x="192" y="76"/>
                  </a:lnTo>
                  <a:lnTo>
                    <a:pt x="194" y="73"/>
                  </a:lnTo>
                  <a:lnTo>
                    <a:pt x="196" y="69"/>
                  </a:lnTo>
                  <a:lnTo>
                    <a:pt x="196" y="65"/>
                  </a:lnTo>
                  <a:lnTo>
                    <a:pt x="194" y="62"/>
                  </a:lnTo>
                  <a:lnTo>
                    <a:pt x="189" y="61"/>
                  </a:lnTo>
                  <a:lnTo>
                    <a:pt x="184" y="63"/>
                  </a:lnTo>
                  <a:lnTo>
                    <a:pt x="181" y="61"/>
                  </a:lnTo>
                  <a:lnTo>
                    <a:pt x="178" y="49"/>
                  </a:lnTo>
                  <a:lnTo>
                    <a:pt x="176" y="48"/>
                  </a:lnTo>
                  <a:lnTo>
                    <a:pt x="172" y="46"/>
                  </a:lnTo>
                  <a:lnTo>
                    <a:pt x="167" y="46"/>
                  </a:lnTo>
                  <a:lnTo>
                    <a:pt x="154" y="48"/>
                  </a:lnTo>
                  <a:lnTo>
                    <a:pt x="152" y="47"/>
                  </a:lnTo>
                  <a:lnTo>
                    <a:pt x="152" y="42"/>
                  </a:lnTo>
                  <a:lnTo>
                    <a:pt x="150" y="39"/>
                  </a:lnTo>
                  <a:lnTo>
                    <a:pt x="151" y="35"/>
                  </a:lnTo>
                  <a:lnTo>
                    <a:pt x="151" y="31"/>
                  </a:lnTo>
                  <a:lnTo>
                    <a:pt x="148" y="28"/>
                  </a:lnTo>
                  <a:lnTo>
                    <a:pt x="141" y="28"/>
                  </a:lnTo>
                  <a:lnTo>
                    <a:pt x="140" y="24"/>
                  </a:lnTo>
                  <a:lnTo>
                    <a:pt x="137" y="23"/>
                  </a:lnTo>
                  <a:lnTo>
                    <a:pt x="134" y="19"/>
                  </a:lnTo>
                  <a:lnTo>
                    <a:pt x="129" y="19"/>
                  </a:lnTo>
                  <a:lnTo>
                    <a:pt x="121" y="13"/>
                  </a:lnTo>
                  <a:lnTo>
                    <a:pt x="119" y="13"/>
                  </a:lnTo>
                  <a:lnTo>
                    <a:pt x="117" y="15"/>
                  </a:lnTo>
                  <a:lnTo>
                    <a:pt x="112" y="15"/>
                  </a:lnTo>
                  <a:lnTo>
                    <a:pt x="110" y="13"/>
                  </a:lnTo>
                  <a:lnTo>
                    <a:pt x="106" y="11"/>
                  </a:lnTo>
                  <a:lnTo>
                    <a:pt x="99" y="11"/>
                  </a:lnTo>
                  <a:lnTo>
                    <a:pt x="94" y="9"/>
                  </a:lnTo>
                  <a:lnTo>
                    <a:pt x="97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3667" y="2983"/>
              <a:ext cx="220" cy="241"/>
            </a:xfrm>
            <a:custGeom>
              <a:avLst/>
              <a:gdLst/>
              <a:ahLst/>
              <a:cxnLst>
                <a:cxn ang="0">
                  <a:pos x="76" y="22"/>
                </a:cxn>
                <a:cxn ang="0">
                  <a:pos x="85" y="12"/>
                </a:cxn>
                <a:cxn ang="0">
                  <a:pos x="105" y="11"/>
                </a:cxn>
                <a:cxn ang="0">
                  <a:pos x="124" y="20"/>
                </a:cxn>
                <a:cxn ang="0">
                  <a:pos x="164" y="26"/>
                </a:cxn>
                <a:cxn ang="0">
                  <a:pos x="183" y="77"/>
                </a:cxn>
                <a:cxn ang="0">
                  <a:pos x="216" y="72"/>
                </a:cxn>
                <a:cxn ang="0">
                  <a:pos x="233" y="54"/>
                </a:cxn>
                <a:cxn ang="0">
                  <a:pos x="258" y="56"/>
                </a:cxn>
                <a:cxn ang="0">
                  <a:pos x="268" y="89"/>
                </a:cxn>
                <a:cxn ang="0">
                  <a:pos x="293" y="81"/>
                </a:cxn>
                <a:cxn ang="0">
                  <a:pos x="317" y="84"/>
                </a:cxn>
                <a:cxn ang="0">
                  <a:pos x="325" y="98"/>
                </a:cxn>
                <a:cxn ang="0">
                  <a:pos x="330" y="114"/>
                </a:cxn>
                <a:cxn ang="0">
                  <a:pos x="314" y="134"/>
                </a:cxn>
                <a:cxn ang="0">
                  <a:pos x="322" y="149"/>
                </a:cxn>
                <a:cxn ang="0">
                  <a:pos x="326" y="176"/>
                </a:cxn>
                <a:cxn ang="0">
                  <a:pos x="328" y="200"/>
                </a:cxn>
                <a:cxn ang="0">
                  <a:pos x="324" y="214"/>
                </a:cxn>
                <a:cxn ang="0">
                  <a:pos x="327" y="234"/>
                </a:cxn>
                <a:cxn ang="0">
                  <a:pos x="320" y="257"/>
                </a:cxn>
                <a:cxn ang="0">
                  <a:pos x="308" y="259"/>
                </a:cxn>
                <a:cxn ang="0">
                  <a:pos x="294" y="257"/>
                </a:cxn>
                <a:cxn ang="0">
                  <a:pos x="287" y="243"/>
                </a:cxn>
                <a:cxn ang="0">
                  <a:pos x="271" y="237"/>
                </a:cxn>
                <a:cxn ang="0">
                  <a:pos x="270" y="224"/>
                </a:cxn>
                <a:cxn ang="0">
                  <a:pos x="268" y="213"/>
                </a:cxn>
                <a:cxn ang="0">
                  <a:pos x="267" y="197"/>
                </a:cxn>
                <a:cxn ang="0">
                  <a:pos x="267" y="184"/>
                </a:cxn>
                <a:cxn ang="0">
                  <a:pos x="253" y="172"/>
                </a:cxn>
                <a:cxn ang="0">
                  <a:pos x="248" y="154"/>
                </a:cxn>
                <a:cxn ang="0">
                  <a:pos x="238" y="147"/>
                </a:cxn>
                <a:cxn ang="0">
                  <a:pos x="234" y="140"/>
                </a:cxn>
                <a:cxn ang="0">
                  <a:pos x="228" y="153"/>
                </a:cxn>
                <a:cxn ang="0">
                  <a:pos x="222" y="157"/>
                </a:cxn>
                <a:cxn ang="0">
                  <a:pos x="218" y="169"/>
                </a:cxn>
                <a:cxn ang="0">
                  <a:pos x="208" y="180"/>
                </a:cxn>
                <a:cxn ang="0">
                  <a:pos x="198" y="185"/>
                </a:cxn>
                <a:cxn ang="0">
                  <a:pos x="198" y="200"/>
                </a:cxn>
                <a:cxn ang="0">
                  <a:pos x="205" y="209"/>
                </a:cxn>
                <a:cxn ang="0">
                  <a:pos x="211" y="226"/>
                </a:cxn>
                <a:cxn ang="0">
                  <a:pos x="211" y="240"/>
                </a:cxn>
                <a:cxn ang="0">
                  <a:pos x="201" y="258"/>
                </a:cxn>
                <a:cxn ang="0">
                  <a:pos x="179" y="284"/>
                </a:cxn>
                <a:cxn ang="0">
                  <a:pos x="172" y="298"/>
                </a:cxn>
                <a:cxn ang="0">
                  <a:pos x="151" y="299"/>
                </a:cxn>
                <a:cxn ang="0">
                  <a:pos x="114" y="324"/>
                </a:cxn>
                <a:cxn ang="0">
                  <a:pos x="102" y="329"/>
                </a:cxn>
                <a:cxn ang="0">
                  <a:pos x="56" y="340"/>
                </a:cxn>
                <a:cxn ang="0">
                  <a:pos x="35" y="361"/>
                </a:cxn>
                <a:cxn ang="0">
                  <a:pos x="21" y="356"/>
                </a:cxn>
                <a:cxn ang="0">
                  <a:pos x="4" y="306"/>
                </a:cxn>
                <a:cxn ang="0">
                  <a:pos x="11" y="257"/>
                </a:cxn>
                <a:cxn ang="0">
                  <a:pos x="21" y="237"/>
                </a:cxn>
                <a:cxn ang="0">
                  <a:pos x="34" y="183"/>
                </a:cxn>
                <a:cxn ang="0">
                  <a:pos x="35" y="152"/>
                </a:cxn>
                <a:cxn ang="0">
                  <a:pos x="38" y="110"/>
                </a:cxn>
                <a:cxn ang="0">
                  <a:pos x="57" y="60"/>
                </a:cxn>
              </a:cxnLst>
              <a:rect l="0" t="0" r="r" b="b"/>
              <a:pathLst>
                <a:path w="331" h="362">
                  <a:moveTo>
                    <a:pt x="56" y="48"/>
                  </a:moveTo>
                  <a:lnTo>
                    <a:pt x="60" y="42"/>
                  </a:lnTo>
                  <a:lnTo>
                    <a:pt x="65" y="35"/>
                  </a:lnTo>
                  <a:lnTo>
                    <a:pt x="71" y="24"/>
                  </a:lnTo>
                  <a:lnTo>
                    <a:pt x="76" y="22"/>
                  </a:lnTo>
                  <a:lnTo>
                    <a:pt x="82" y="22"/>
                  </a:lnTo>
                  <a:lnTo>
                    <a:pt x="91" y="21"/>
                  </a:lnTo>
                  <a:lnTo>
                    <a:pt x="90" y="18"/>
                  </a:lnTo>
                  <a:lnTo>
                    <a:pt x="87" y="16"/>
                  </a:lnTo>
                  <a:lnTo>
                    <a:pt x="85" y="12"/>
                  </a:lnTo>
                  <a:lnTo>
                    <a:pt x="84" y="5"/>
                  </a:lnTo>
                  <a:lnTo>
                    <a:pt x="85" y="0"/>
                  </a:lnTo>
                  <a:lnTo>
                    <a:pt x="89" y="4"/>
                  </a:lnTo>
                  <a:lnTo>
                    <a:pt x="94" y="5"/>
                  </a:lnTo>
                  <a:lnTo>
                    <a:pt x="105" y="11"/>
                  </a:lnTo>
                  <a:lnTo>
                    <a:pt x="107" y="10"/>
                  </a:lnTo>
                  <a:lnTo>
                    <a:pt x="108" y="14"/>
                  </a:lnTo>
                  <a:lnTo>
                    <a:pt x="111" y="18"/>
                  </a:lnTo>
                  <a:lnTo>
                    <a:pt x="116" y="21"/>
                  </a:lnTo>
                  <a:lnTo>
                    <a:pt x="124" y="20"/>
                  </a:lnTo>
                  <a:lnTo>
                    <a:pt x="135" y="26"/>
                  </a:lnTo>
                  <a:lnTo>
                    <a:pt x="146" y="28"/>
                  </a:lnTo>
                  <a:lnTo>
                    <a:pt x="151" y="28"/>
                  </a:lnTo>
                  <a:lnTo>
                    <a:pt x="161" y="22"/>
                  </a:lnTo>
                  <a:lnTo>
                    <a:pt x="164" y="26"/>
                  </a:lnTo>
                  <a:lnTo>
                    <a:pt x="170" y="39"/>
                  </a:lnTo>
                  <a:lnTo>
                    <a:pt x="176" y="60"/>
                  </a:lnTo>
                  <a:lnTo>
                    <a:pt x="180" y="66"/>
                  </a:lnTo>
                  <a:lnTo>
                    <a:pt x="180" y="70"/>
                  </a:lnTo>
                  <a:lnTo>
                    <a:pt x="183" y="77"/>
                  </a:lnTo>
                  <a:lnTo>
                    <a:pt x="186" y="80"/>
                  </a:lnTo>
                  <a:lnTo>
                    <a:pt x="197" y="81"/>
                  </a:lnTo>
                  <a:lnTo>
                    <a:pt x="210" y="81"/>
                  </a:lnTo>
                  <a:lnTo>
                    <a:pt x="215" y="78"/>
                  </a:lnTo>
                  <a:lnTo>
                    <a:pt x="216" y="72"/>
                  </a:lnTo>
                  <a:lnTo>
                    <a:pt x="217" y="70"/>
                  </a:lnTo>
                  <a:lnTo>
                    <a:pt x="221" y="62"/>
                  </a:lnTo>
                  <a:lnTo>
                    <a:pt x="224" y="60"/>
                  </a:lnTo>
                  <a:lnTo>
                    <a:pt x="232" y="56"/>
                  </a:lnTo>
                  <a:lnTo>
                    <a:pt x="233" y="54"/>
                  </a:lnTo>
                  <a:lnTo>
                    <a:pt x="234" y="54"/>
                  </a:lnTo>
                  <a:lnTo>
                    <a:pt x="242" y="53"/>
                  </a:lnTo>
                  <a:lnTo>
                    <a:pt x="245" y="51"/>
                  </a:lnTo>
                  <a:lnTo>
                    <a:pt x="257" y="53"/>
                  </a:lnTo>
                  <a:lnTo>
                    <a:pt x="258" y="56"/>
                  </a:lnTo>
                  <a:lnTo>
                    <a:pt x="263" y="67"/>
                  </a:lnTo>
                  <a:lnTo>
                    <a:pt x="262" y="70"/>
                  </a:lnTo>
                  <a:lnTo>
                    <a:pt x="260" y="78"/>
                  </a:lnTo>
                  <a:lnTo>
                    <a:pt x="260" y="89"/>
                  </a:lnTo>
                  <a:lnTo>
                    <a:pt x="268" y="89"/>
                  </a:lnTo>
                  <a:lnTo>
                    <a:pt x="271" y="86"/>
                  </a:lnTo>
                  <a:lnTo>
                    <a:pt x="276" y="84"/>
                  </a:lnTo>
                  <a:lnTo>
                    <a:pt x="280" y="81"/>
                  </a:lnTo>
                  <a:lnTo>
                    <a:pt x="289" y="80"/>
                  </a:lnTo>
                  <a:lnTo>
                    <a:pt x="293" y="81"/>
                  </a:lnTo>
                  <a:lnTo>
                    <a:pt x="297" y="80"/>
                  </a:lnTo>
                  <a:lnTo>
                    <a:pt x="298" y="81"/>
                  </a:lnTo>
                  <a:lnTo>
                    <a:pt x="309" y="81"/>
                  </a:lnTo>
                  <a:lnTo>
                    <a:pt x="312" y="80"/>
                  </a:lnTo>
                  <a:lnTo>
                    <a:pt x="317" y="84"/>
                  </a:lnTo>
                  <a:lnTo>
                    <a:pt x="319" y="86"/>
                  </a:lnTo>
                  <a:lnTo>
                    <a:pt x="322" y="91"/>
                  </a:lnTo>
                  <a:lnTo>
                    <a:pt x="320" y="92"/>
                  </a:lnTo>
                  <a:lnTo>
                    <a:pt x="323" y="96"/>
                  </a:lnTo>
                  <a:lnTo>
                    <a:pt x="325" y="98"/>
                  </a:lnTo>
                  <a:lnTo>
                    <a:pt x="327" y="103"/>
                  </a:lnTo>
                  <a:lnTo>
                    <a:pt x="329" y="104"/>
                  </a:lnTo>
                  <a:lnTo>
                    <a:pt x="329" y="108"/>
                  </a:lnTo>
                  <a:lnTo>
                    <a:pt x="330" y="110"/>
                  </a:lnTo>
                  <a:lnTo>
                    <a:pt x="330" y="114"/>
                  </a:lnTo>
                  <a:lnTo>
                    <a:pt x="329" y="118"/>
                  </a:lnTo>
                  <a:lnTo>
                    <a:pt x="326" y="120"/>
                  </a:lnTo>
                  <a:lnTo>
                    <a:pt x="308" y="131"/>
                  </a:lnTo>
                  <a:lnTo>
                    <a:pt x="311" y="133"/>
                  </a:lnTo>
                  <a:lnTo>
                    <a:pt x="314" y="134"/>
                  </a:lnTo>
                  <a:lnTo>
                    <a:pt x="316" y="136"/>
                  </a:lnTo>
                  <a:lnTo>
                    <a:pt x="316" y="140"/>
                  </a:lnTo>
                  <a:lnTo>
                    <a:pt x="317" y="142"/>
                  </a:lnTo>
                  <a:lnTo>
                    <a:pt x="317" y="144"/>
                  </a:lnTo>
                  <a:lnTo>
                    <a:pt x="322" y="149"/>
                  </a:lnTo>
                  <a:lnTo>
                    <a:pt x="322" y="150"/>
                  </a:lnTo>
                  <a:lnTo>
                    <a:pt x="324" y="166"/>
                  </a:lnTo>
                  <a:lnTo>
                    <a:pt x="324" y="167"/>
                  </a:lnTo>
                  <a:lnTo>
                    <a:pt x="324" y="172"/>
                  </a:lnTo>
                  <a:lnTo>
                    <a:pt x="326" y="176"/>
                  </a:lnTo>
                  <a:lnTo>
                    <a:pt x="326" y="184"/>
                  </a:lnTo>
                  <a:lnTo>
                    <a:pt x="326" y="187"/>
                  </a:lnTo>
                  <a:lnTo>
                    <a:pt x="327" y="190"/>
                  </a:lnTo>
                  <a:lnTo>
                    <a:pt x="328" y="196"/>
                  </a:lnTo>
                  <a:lnTo>
                    <a:pt x="328" y="200"/>
                  </a:lnTo>
                  <a:lnTo>
                    <a:pt x="327" y="202"/>
                  </a:lnTo>
                  <a:lnTo>
                    <a:pt x="327" y="204"/>
                  </a:lnTo>
                  <a:lnTo>
                    <a:pt x="325" y="209"/>
                  </a:lnTo>
                  <a:lnTo>
                    <a:pt x="325" y="211"/>
                  </a:lnTo>
                  <a:lnTo>
                    <a:pt x="324" y="214"/>
                  </a:lnTo>
                  <a:lnTo>
                    <a:pt x="324" y="218"/>
                  </a:lnTo>
                  <a:lnTo>
                    <a:pt x="326" y="222"/>
                  </a:lnTo>
                  <a:lnTo>
                    <a:pt x="326" y="225"/>
                  </a:lnTo>
                  <a:lnTo>
                    <a:pt x="327" y="227"/>
                  </a:lnTo>
                  <a:lnTo>
                    <a:pt x="327" y="234"/>
                  </a:lnTo>
                  <a:lnTo>
                    <a:pt x="327" y="237"/>
                  </a:lnTo>
                  <a:lnTo>
                    <a:pt x="326" y="240"/>
                  </a:lnTo>
                  <a:lnTo>
                    <a:pt x="326" y="248"/>
                  </a:lnTo>
                  <a:lnTo>
                    <a:pt x="322" y="254"/>
                  </a:lnTo>
                  <a:lnTo>
                    <a:pt x="320" y="257"/>
                  </a:lnTo>
                  <a:lnTo>
                    <a:pt x="319" y="259"/>
                  </a:lnTo>
                  <a:lnTo>
                    <a:pt x="316" y="260"/>
                  </a:lnTo>
                  <a:lnTo>
                    <a:pt x="312" y="260"/>
                  </a:lnTo>
                  <a:lnTo>
                    <a:pt x="310" y="259"/>
                  </a:lnTo>
                  <a:lnTo>
                    <a:pt x="308" y="259"/>
                  </a:lnTo>
                  <a:lnTo>
                    <a:pt x="306" y="260"/>
                  </a:lnTo>
                  <a:lnTo>
                    <a:pt x="302" y="260"/>
                  </a:lnTo>
                  <a:lnTo>
                    <a:pt x="298" y="259"/>
                  </a:lnTo>
                  <a:lnTo>
                    <a:pt x="297" y="259"/>
                  </a:lnTo>
                  <a:lnTo>
                    <a:pt x="294" y="257"/>
                  </a:lnTo>
                  <a:lnTo>
                    <a:pt x="292" y="254"/>
                  </a:lnTo>
                  <a:lnTo>
                    <a:pt x="291" y="251"/>
                  </a:lnTo>
                  <a:lnTo>
                    <a:pt x="291" y="247"/>
                  </a:lnTo>
                  <a:lnTo>
                    <a:pt x="288" y="246"/>
                  </a:lnTo>
                  <a:lnTo>
                    <a:pt x="287" y="243"/>
                  </a:lnTo>
                  <a:lnTo>
                    <a:pt x="286" y="241"/>
                  </a:lnTo>
                  <a:lnTo>
                    <a:pt x="285" y="240"/>
                  </a:lnTo>
                  <a:lnTo>
                    <a:pt x="282" y="239"/>
                  </a:lnTo>
                  <a:lnTo>
                    <a:pt x="280" y="239"/>
                  </a:lnTo>
                  <a:lnTo>
                    <a:pt x="271" y="237"/>
                  </a:lnTo>
                  <a:lnTo>
                    <a:pt x="271" y="233"/>
                  </a:lnTo>
                  <a:lnTo>
                    <a:pt x="270" y="231"/>
                  </a:lnTo>
                  <a:lnTo>
                    <a:pt x="270" y="229"/>
                  </a:lnTo>
                  <a:lnTo>
                    <a:pt x="270" y="226"/>
                  </a:lnTo>
                  <a:lnTo>
                    <a:pt x="270" y="224"/>
                  </a:lnTo>
                  <a:lnTo>
                    <a:pt x="271" y="223"/>
                  </a:lnTo>
                  <a:lnTo>
                    <a:pt x="271" y="220"/>
                  </a:lnTo>
                  <a:lnTo>
                    <a:pt x="271" y="218"/>
                  </a:lnTo>
                  <a:lnTo>
                    <a:pt x="270" y="215"/>
                  </a:lnTo>
                  <a:lnTo>
                    <a:pt x="268" y="213"/>
                  </a:lnTo>
                  <a:lnTo>
                    <a:pt x="267" y="210"/>
                  </a:lnTo>
                  <a:lnTo>
                    <a:pt x="269" y="207"/>
                  </a:lnTo>
                  <a:lnTo>
                    <a:pt x="271" y="206"/>
                  </a:lnTo>
                  <a:lnTo>
                    <a:pt x="272" y="203"/>
                  </a:lnTo>
                  <a:lnTo>
                    <a:pt x="267" y="197"/>
                  </a:lnTo>
                  <a:lnTo>
                    <a:pt x="267" y="195"/>
                  </a:lnTo>
                  <a:lnTo>
                    <a:pt x="267" y="193"/>
                  </a:lnTo>
                  <a:lnTo>
                    <a:pt x="267" y="190"/>
                  </a:lnTo>
                  <a:lnTo>
                    <a:pt x="267" y="186"/>
                  </a:lnTo>
                  <a:lnTo>
                    <a:pt x="267" y="184"/>
                  </a:lnTo>
                  <a:lnTo>
                    <a:pt x="265" y="183"/>
                  </a:lnTo>
                  <a:lnTo>
                    <a:pt x="262" y="178"/>
                  </a:lnTo>
                  <a:lnTo>
                    <a:pt x="256" y="174"/>
                  </a:lnTo>
                  <a:lnTo>
                    <a:pt x="254" y="173"/>
                  </a:lnTo>
                  <a:lnTo>
                    <a:pt x="253" y="172"/>
                  </a:lnTo>
                  <a:lnTo>
                    <a:pt x="251" y="169"/>
                  </a:lnTo>
                  <a:lnTo>
                    <a:pt x="252" y="165"/>
                  </a:lnTo>
                  <a:lnTo>
                    <a:pt x="253" y="162"/>
                  </a:lnTo>
                  <a:lnTo>
                    <a:pt x="249" y="158"/>
                  </a:lnTo>
                  <a:lnTo>
                    <a:pt x="248" y="154"/>
                  </a:lnTo>
                  <a:lnTo>
                    <a:pt x="245" y="154"/>
                  </a:lnTo>
                  <a:lnTo>
                    <a:pt x="243" y="153"/>
                  </a:lnTo>
                  <a:lnTo>
                    <a:pt x="239" y="150"/>
                  </a:lnTo>
                  <a:lnTo>
                    <a:pt x="238" y="149"/>
                  </a:lnTo>
                  <a:lnTo>
                    <a:pt x="238" y="147"/>
                  </a:lnTo>
                  <a:lnTo>
                    <a:pt x="238" y="144"/>
                  </a:lnTo>
                  <a:lnTo>
                    <a:pt x="238" y="142"/>
                  </a:lnTo>
                  <a:lnTo>
                    <a:pt x="239" y="140"/>
                  </a:lnTo>
                  <a:lnTo>
                    <a:pt x="238" y="138"/>
                  </a:lnTo>
                  <a:lnTo>
                    <a:pt x="234" y="140"/>
                  </a:lnTo>
                  <a:lnTo>
                    <a:pt x="233" y="143"/>
                  </a:lnTo>
                  <a:lnTo>
                    <a:pt x="232" y="144"/>
                  </a:lnTo>
                  <a:lnTo>
                    <a:pt x="230" y="147"/>
                  </a:lnTo>
                  <a:lnTo>
                    <a:pt x="230" y="150"/>
                  </a:lnTo>
                  <a:lnTo>
                    <a:pt x="228" y="153"/>
                  </a:lnTo>
                  <a:lnTo>
                    <a:pt x="230" y="155"/>
                  </a:lnTo>
                  <a:lnTo>
                    <a:pt x="230" y="158"/>
                  </a:lnTo>
                  <a:lnTo>
                    <a:pt x="226" y="158"/>
                  </a:lnTo>
                  <a:lnTo>
                    <a:pt x="225" y="158"/>
                  </a:lnTo>
                  <a:lnTo>
                    <a:pt x="222" y="157"/>
                  </a:lnTo>
                  <a:lnTo>
                    <a:pt x="220" y="159"/>
                  </a:lnTo>
                  <a:lnTo>
                    <a:pt x="221" y="162"/>
                  </a:lnTo>
                  <a:lnTo>
                    <a:pt x="222" y="165"/>
                  </a:lnTo>
                  <a:lnTo>
                    <a:pt x="219" y="167"/>
                  </a:lnTo>
                  <a:lnTo>
                    <a:pt x="218" y="169"/>
                  </a:lnTo>
                  <a:lnTo>
                    <a:pt x="218" y="172"/>
                  </a:lnTo>
                  <a:lnTo>
                    <a:pt x="216" y="173"/>
                  </a:lnTo>
                  <a:lnTo>
                    <a:pt x="212" y="176"/>
                  </a:lnTo>
                  <a:lnTo>
                    <a:pt x="210" y="178"/>
                  </a:lnTo>
                  <a:lnTo>
                    <a:pt x="208" y="180"/>
                  </a:lnTo>
                  <a:lnTo>
                    <a:pt x="206" y="180"/>
                  </a:lnTo>
                  <a:lnTo>
                    <a:pt x="203" y="180"/>
                  </a:lnTo>
                  <a:lnTo>
                    <a:pt x="202" y="183"/>
                  </a:lnTo>
                  <a:lnTo>
                    <a:pt x="200" y="184"/>
                  </a:lnTo>
                  <a:lnTo>
                    <a:pt x="198" y="185"/>
                  </a:lnTo>
                  <a:lnTo>
                    <a:pt x="198" y="187"/>
                  </a:lnTo>
                  <a:lnTo>
                    <a:pt x="198" y="192"/>
                  </a:lnTo>
                  <a:lnTo>
                    <a:pt x="200" y="194"/>
                  </a:lnTo>
                  <a:lnTo>
                    <a:pt x="200" y="199"/>
                  </a:lnTo>
                  <a:lnTo>
                    <a:pt x="198" y="200"/>
                  </a:lnTo>
                  <a:lnTo>
                    <a:pt x="200" y="202"/>
                  </a:lnTo>
                  <a:lnTo>
                    <a:pt x="200" y="206"/>
                  </a:lnTo>
                  <a:lnTo>
                    <a:pt x="202" y="207"/>
                  </a:lnTo>
                  <a:lnTo>
                    <a:pt x="204" y="208"/>
                  </a:lnTo>
                  <a:lnTo>
                    <a:pt x="205" y="209"/>
                  </a:lnTo>
                  <a:lnTo>
                    <a:pt x="207" y="211"/>
                  </a:lnTo>
                  <a:lnTo>
                    <a:pt x="205" y="214"/>
                  </a:lnTo>
                  <a:lnTo>
                    <a:pt x="208" y="222"/>
                  </a:lnTo>
                  <a:lnTo>
                    <a:pt x="208" y="225"/>
                  </a:lnTo>
                  <a:lnTo>
                    <a:pt x="211" y="226"/>
                  </a:lnTo>
                  <a:lnTo>
                    <a:pt x="211" y="230"/>
                  </a:lnTo>
                  <a:lnTo>
                    <a:pt x="212" y="232"/>
                  </a:lnTo>
                  <a:lnTo>
                    <a:pt x="212" y="234"/>
                  </a:lnTo>
                  <a:lnTo>
                    <a:pt x="211" y="236"/>
                  </a:lnTo>
                  <a:lnTo>
                    <a:pt x="211" y="240"/>
                  </a:lnTo>
                  <a:lnTo>
                    <a:pt x="210" y="243"/>
                  </a:lnTo>
                  <a:lnTo>
                    <a:pt x="210" y="251"/>
                  </a:lnTo>
                  <a:lnTo>
                    <a:pt x="208" y="253"/>
                  </a:lnTo>
                  <a:lnTo>
                    <a:pt x="205" y="253"/>
                  </a:lnTo>
                  <a:lnTo>
                    <a:pt x="201" y="258"/>
                  </a:lnTo>
                  <a:lnTo>
                    <a:pt x="200" y="260"/>
                  </a:lnTo>
                  <a:lnTo>
                    <a:pt x="192" y="266"/>
                  </a:lnTo>
                  <a:lnTo>
                    <a:pt x="190" y="269"/>
                  </a:lnTo>
                  <a:lnTo>
                    <a:pt x="190" y="271"/>
                  </a:lnTo>
                  <a:lnTo>
                    <a:pt x="179" y="284"/>
                  </a:lnTo>
                  <a:lnTo>
                    <a:pt x="179" y="288"/>
                  </a:lnTo>
                  <a:lnTo>
                    <a:pt x="178" y="292"/>
                  </a:lnTo>
                  <a:lnTo>
                    <a:pt x="177" y="294"/>
                  </a:lnTo>
                  <a:lnTo>
                    <a:pt x="174" y="296"/>
                  </a:lnTo>
                  <a:lnTo>
                    <a:pt x="172" y="298"/>
                  </a:lnTo>
                  <a:lnTo>
                    <a:pt x="171" y="301"/>
                  </a:lnTo>
                  <a:lnTo>
                    <a:pt x="170" y="302"/>
                  </a:lnTo>
                  <a:lnTo>
                    <a:pt x="166" y="301"/>
                  </a:lnTo>
                  <a:lnTo>
                    <a:pt x="154" y="300"/>
                  </a:lnTo>
                  <a:lnTo>
                    <a:pt x="151" y="299"/>
                  </a:lnTo>
                  <a:lnTo>
                    <a:pt x="143" y="299"/>
                  </a:lnTo>
                  <a:lnTo>
                    <a:pt x="132" y="297"/>
                  </a:lnTo>
                  <a:lnTo>
                    <a:pt x="125" y="301"/>
                  </a:lnTo>
                  <a:lnTo>
                    <a:pt x="118" y="315"/>
                  </a:lnTo>
                  <a:lnTo>
                    <a:pt x="114" y="324"/>
                  </a:lnTo>
                  <a:lnTo>
                    <a:pt x="111" y="327"/>
                  </a:lnTo>
                  <a:lnTo>
                    <a:pt x="108" y="328"/>
                  </a:lnTo>
                  <a:lnTo>
                    <a:pt x="105" y="329"/>
                  </a:lnTo>
                  <a:lnTo>
                    <a:pt x="102" y="329"/>
                  </a:lnTo>
                  <a:lnTo>
                    <a:pt x="102" y="329"/>
                  </a:lnTo>
                  <a:lnTo>
                    <a:pt x="99" y="328"/>
                  </a:lnTo>
                  <a:lnTo>
                    <a:pt x="87" y="329"/>
                  </a:lnTo>
                  <a:lnTo>
                    <a:pt x="65" y="328"/>
                  </a:lnTo>
                  <a:lnTo>
                    <a:pt x="58" y="335"/>
                  </a:lnTo>
                  <a:lnTo>
                    <a:pt x="56" y="340"/>
                  </a:lnTo>
                  <a:lnTo>
                    <a:pt x="54" y="346"/>
                  </a:lnTo>
                  <a:lnTo>
                    <a:pt x="50" y="352"/>
                  </a:lnTo>
                  <a:lnTo>
                    <a:pt x="48" y="357"/>
                  </a:lnTo>
                  <a:lnTo>
                    <a:pt x="45" y="358"/>
                  </a:lnTo>
                  <a:lnTo>
                    <a:pt x="35" y="361"/>
                  </a:lnTo>
                  <a:lnTo>
                    <a:pt x="32" y="360"/>
                  </a:lnTo>
                  <a:lnTo>
                    <a:pt x="29" y="360"/>
                  </a:lnTo>
                  <a:lnTo>
                    <a:pt x="26" y="358"/>
                  </a:lnTo>
                  <a:lnTo>
                    <a:pt x="22" y="358"/>
                  </a:lnTo>
                  <a:lnTo>
                    <a:pt x="21" y="356"/>
                  </a:lnTo>
                  <a:lnTo>
                    <a:pt x="21" y="352"/>
                  </a:lnTo>
                  <a:lnTo>
                    <a:pt x="20" y="347"/>
                  </a:lnTo>
                  <a:lnTo>
                    <a:pt x="17" y="327"/>
                  </a:lnTo>
                  <a:lnTo>
                    <a:pt x="8" y="312"/>
                  </a:lnTo>
                  <a:lnTo>
                    <a:pt x="4" y="306"/>
                  </a:lnTo>
                  <a:lnTo>
                    <a:pt x="1" y="295"/>
                  </a:lnTo>
                  <a:lnTo>
                    <a:pt x="0" y="293"/>
                  </a:lnTo>
                  <a:lnTo>
                    <a:pt x="6" y="267"/>
                  </a:lnTo>
                  <a:lnTo>
                    <a:pt x="10" y="260"/>
                  </a:lnTo>
                  <a:lnTo>
                    <a:pt x="11" y="257"/>
                  </a:lnTo>
                  <a:lnTo>
                    <a:pt x="18" y="251"/>
                  </a:lnTo>
                  <a:lnTo>
                    <a:pt x="20" y="250"/>
                  </a:lnTo>
                  <a:lnTo>
                    <a:pt x="20" y="246"/>
                  </a:lnTo>
                  <a:lnTo>
                    <a:pt x="21" y="239"/>
                  </a:lnTo>
                  <a:lnTo>
                    <a:pt x="21" y="237"/>
                  </a:lnTo>
                  <a:lnTo>
                    <a:pt x="21" y="235"/>
                  </a:lnTo>
                  <a:lnTo>
                    <a:pt x="26" y="227"/>
                  </a:lnTo>
                  <a:lnTo>
                    <a:pt x="30" y="215"/>
                  </a:lnTo>
                  <a:lnTo>
                    <a:pt x="31" y="196"/>
                  </a:lnTo>
                  <a:lnTo>
                    <a:pt x="34" y="183"/>
                  </a:lnTo>
                  <a:lnTo>
                    <a:pt x="35" y="181"/>
                  </a:lnTo>
                  <a:lnTo>
                    <a:pt x="35" y="173"/>
                  </a:lnTo>
                  <a:lnTo>
                    <a:pt x="33" y="165"/>
                  </a:lnTo>
                  <a:lnTo>
                    <a:pt x="33" y="158"/>
                  </a:lnTo>
                  <a:lnTo>
                    <a:pt x="35" y="152"/>
                  </a:lnTo>
                  <a:lnTo>
                    <a:pt x="35" y="136"/>
                  </a:lnTo>
                  <a:lnTo>
                    <a:pt x="37" y="120"/>
                  </a:lnTo>
                  <a:lnTo>
                    <a:pt x="36" y="118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44" y="108"/>
                  </a:lnTo>
                  <a:lnTo>
                    <a:pt x="56" y="85"/>
                  </a:lnTo>
                  <a:lnTo>
                    <a:pt x="58" y="74"/>
                  </a:lnTo>
                  <a:lnTo>
                    <a:pt x="58" y="62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56" y="54"/>
                  </a:lnTo>
                  <a:lnTo>
                    <a:pt x="56" y="4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3780" y="3133"/>
              <a:ext cx="107" cy="98"/>
            </a:xfrm>
            <a:custGeom>
              <a:avLst/>
              <a:gdLst/>
              <a:ahLst/>
              <a:cxnLst>
                <a:cxn ang="0">
                  <a:pos x="150" y="31"/>
                </a:cxn>
                <a:cxn ang="0">
                  <a:pos x="142" y="34"/>
                </a:cxn>
                <a:cxn ang="0">
                  <a:pos x="136" y="34"/>
                </a:cxn>
                <a:cxn ang="0">
                  <a:pos x="127" y="33"/>
                </a:cxn>
                <a:cxn ang="0">
                  <a:pos x="121" y="25"/>
                </a:cxn>
                <a:cxn ang="0">
                  <a:pos x="117" y="17"/>
                </a:cxn>
                <a:cxn ang="0">
                  <a:pos x="112" y="13"/>
                </a:cxn>
                <a:cxn ang="0">
                  <a:pos x="101" y="7"/>
                </a:cxn>
                <a:cxn ang="0">
                  <a:pos x="92" y="4"/>
                </a:cxn>
                <a:cxn ang="0">
                  <a:pos x="78" y="6"/>
                </a:cxn>
                <a:cxn ang="0">
                  <a:pos x="60" y="3"/>
                </a:cxn>
                <a:cxn ang="0">
                  <a:pos x="48" y="3"/>
                </a:cxn>
                <a:cxn ang="0">
                  <a:pos x="41" y="4"/>
                </a:cxn>
                <a:cxn ang="0">
                  <a:pos x="41" y="10"/>
                </a:cxn>
                <a:cxn ang="0">
                  <a:pos x="40" y="25"/>
                </a:cxn>
                <a:cxn ang="0">
                  <a:pos x="31" y="32"/>
                </a:cxn>
                <a:cxn ang="0">
                  <a:pos x="20" y="43"/>
                </a:cxn>
                <a:cxn ang="0">
                  <a:pos x="9" y="62"/>
                </a:cxn>
                <a:cxn ang="0">
                  <a:pos x="4" y="70"/>
                </a:cxn>
                <a:cxn ang="0">
                  <a:pos x="0" y="76"/>
                </a:cxn>
                <a:cxn ang="0">
                  <a:pos x="4" y="87"/>
                </a:cxn>
                <a:cxn ang="0">
                  <a:pos x="10" y="90"/>
                </a:cxn>
                <a:cxn ang="0">
                  <a:pos x="16" y="94"/>
                </a:cxn>
                <a:cxn ang="0">
                  <a:pos x="18" y="104"/>
                </a:cxn>
                <a:cxn ang="0">
                  <a:pos x="24" y="114"/>
                </a:cxn>
                <a:cxn ang="0">
                  <a:pos x="32" y="121"/>
                </a:cxn>
                <a:cxn ang="0">
                  <a:pos x="46" y="119"/>
                </a:cxn>
                <a:cxn ang="0">
                  <a:pos x="50" y="110"/>
                </a:cxn>
                <a:cxn ang="0">
                  <a:pos x="57" y="109"/>
                </a:cxn>
                <a:cxn ang="0">
                  <a:pos x="62" y="117"/>
                </a:cxn>
                <a:cxn ang="0">
                  <a:pos x="72" y="130"/>
                </a:cxn>
                <a:cxn ang="0">
                  <a:pos x="78" y="134"/>
                </a:cxn>
                <a:cxn ang="0">
                  <a:pos x="86" y="140"/>
                </a:cxn>
                <a:cxn ang="0">
                  <a:pos x="94" y="134"/>
                </a:cxn>
                <a:cxn ang="0">
                  <a:pos x="105" y="129"/>
                </a:cxn>
                <a:cxn ang="0">
                  <a:pos x="108" y="122"/>
                </a:cxn>
                <a:cxn ang="0">
                  <a:pos x="116" y="119"/>
                </a:cxn>
                <a:cxn ang="0">
                  <a:pos x="126" y="111"/>
                </a:cxn>
                <a:cxn ang="0">
                  <a:pos x="133" y="114"/>
                </a:cxn>
                <a:cxn ang="0">
                  <a:pos x="146" y="122"/>
                </a:cxn>
                <a:cxn ang="0">
                  <a:pos x="148" y="111"/>
                </a:cxn>
                <a:cxn ang="0">
                  <a:pos x="148" y="100"/>
                </a:cxn>
                <a:cxn ang="0">
                  <a:pos x="149" y="92"/>
                </a:cxn>
                <a:cxn ang="0">
                  <a:pos x="149" y="85"/>
                </a:cxn>
                <a:cxn ang="0">
                  <a:pos x="157" y="86"/>
                </a:cxn>
                <a:cxn ang="0">
                  <a:pos x="157" y="78"/>
                </a:cxn>
                <a:cxn ang="0">
                  <a:pos x="153" y="71"/>
                </a:cxn>
                <a:cxn ang="0">
                  <a:pos x="146" y="68"/>
                </a:cxn>
                <a:cxn ang="0">
                  <a:pos x="146" y="59"/>
                </a:cxn>
                <a:cxn ang="0">
                  <a:pos x="155" y="50"/>
                </a:cxn>
                <a:cxn ang="0">
                  <a:pos x="156" y="43"/>
                </a:cxn>
                <a:cxn ang="0">
                  <a:pos x="158" y="38"/>
                </a:cxn>
                <a:cxn ang="0">
                  <a:pos x="156" y="22"/>
                </a:cxn>
              </a:cxnLst>
              <a:rect l="0" t="0" r="r" b="b"/>
              <a:pathLst>
                <a:path w="161" h="146">
                  <a:moveTo>
                    <a:pt x="156" y="22"/>
                  </a:moveTo>
                  <a:lnTo>
                    <a:pt x="152" y="28"/>
                  </a:lnTo>
                  <a:lnTo>
                    <a:pt x="150" y="31"/>
                  </a:lnTo>
                  <a:lnTo>
                    <a:pt x="149" y="33"/>
                  </a:lnTo>
                  <a:lnTo>
                    <a:pt x="146" y="34"/>
                  </a:lnTo>
                  <a:lnTo>
                    <a:pt x="142" y="34"/>
                  </a:lnTo>
                  <a:lnTo>
                    <a:pt x="140" y="33"/>
                  </a:lnTo>
                  <a:lnTo>
                    <a:pt x="138" y="33"/>
                  </a:lnTo>
                  <a:lnTo>
                    <a:pt x="136" y="34"/>
                  </a:lnTo>
                  <a:lnTo>
                    <a:pt x="132" y="34"/>
                  </a:lnTo>
                  <a:lnTo>
                    <a:pt x="128" y="33"/>
                  </a:lnTo>
                  <a:lnTo>
                    <a:pt x="127" y="33"/>
                  </a:lnTo>
                  <a:lnTo>
                    <a:pt x="124" y="31"/>
                  </a:lnTo>
                  <a:lnTo>
                    <a:pt x="122" y="28"/>
                  </a:lnTo>
                  <a:lnTo>
                    <a:pt x="121" y="25"/>
                  </a:lnTo>
                  <a:lnTo>
                    <a:pt x="121" y="21"/>
                  </a:lnTo>
                  <a:lnTo>
                    <a:pt x="118" y="20"/>
                  </a:lnTo>
                  <a:lnTo>
                    <a:pt x="117" y="17"/>
                  </a:lnTo>
                  <a:lnTo>
                    <a:pt x="116" y="15"/>
                  </a:lnTo>
                  <a:lnTo>
                    <a:pt x="115" y="14"/>
                  </a:lnTo>
                  <a:lnTo>
                    <a:pt x="112" y="13"/>
                  </a:lnTo>
                  <a:lnTo>
                    <a:pt x="110" y="13"/>
                  </a:lnTo>
                  <a:lnTo>
                    <a:pt x="101" y="11"/>
                  </a:lnTo>
                  <a:lnTo>
                    <a:pt x="101" y="7"/>
                  </a:lnTo>
                  <a:lnTo>
                    <a:pt x="100" y="5"/>
                  </a:lnTo>
                  <a:lnTo>
                    <a:pt x="94" y="5"/>
                  </a:lnTo>
                  <a:lnTo>
                    <a:pt x="92" y="4"/>
                  </a:lnTo>
                  <a:lnTo>
                    <a:pt x="88" y="5"/>
                  </a:lnTo>
                  <a:lnTo>
                    <a:pt x="83" y="8"/>
                  </a:lnTo>
                  <a:lnTo>
                    <a:pt x="78" y="6"/>
                  </a:lnTo>
                  <a:lnTo>
                    <a:pt x="72" y="5"/>
                  </a:lnTo>
                  <a:lnTo>
                    <a:pt x="68" y="3"/>
                  </a:lnTo>
                  <a:lnTo>
                    <a:pt x="60" y="3"/>
                  </a:lnTo>
                  <a:lnTo>
                    <a:pt x="55" y="4"/>
                  </a:lnTo>
                  <a:lnTo>
                    <a:pt x="51" y="4"/>
                  </a:lnTo>
                  <a:lnTo>
                    <a:pt x="48" y="3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1" y="10"/>
                  </a:lnTo>
                  <a:lnTo>
                    <a:pt x="41" y="14"/>
                  </a:lnTo>
                  <a:lnTo>
                    <a:pt x="40" y="17"/>
                  </a:lnTo>
                  <a:lnTo>
                    <a:pt x="40" y="25"/>
                  </a:lnTo>
                  <a:lnTo>
                    <a:pt x="38" y="27"/>
                  </a:lnTo>
                  <a:lnTo>
                    <a:pt x="35" y="27"/>
                  </a:lnTo>
                  <a:lnTo>
                    <a:pt x="31" y="32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20" y="43"/>
                  </a:lnTo>
                  <a:lnTo>
                    <a:pt x="20" y="45"/>
                  </a:lnTo>
                  <a:lnTo>
                    <a:pt x="9" y="58"/>
                  </a:lnTo>
                  <a:lnTo>
                    <a:pt x="9" y="62"/>
                  </a:lnTo>
                  <a:lnTo>
                    <a:pt x="8" y="66"/>
                  </a:lnTo>
                  <a:lnTo>
                    <a:pt x="7" y="68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1" y="75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0"/>
                  </a:lnTo>
                  <a:lnTo>
                    <a:pt x="4" y="87"/>
                  </a:lnTo>
                  <a:lnTo>
                    <a:pt x="4" y="90"/>
                  </a:lnTo>
                  <a:lnTo>
                    <a:pt x="7" y="90"/>
                  </a:lnTo>
                  <a:lnTo>
                    <a:pt x="10" y="90"/>
                  </a:lnTo>
                  <a:lnTo>
                    <a:pt x="12" y="90"/>
                  </a:lnTo>
                  <a:lnTo>
                    <a:pt x="15" y="91"/>
                  </a:lnTo>
                  <a:lnTo>
                    <a:pt x="16" y="94"/>
                  </a:lnTo>
                  <a:lnTo>
                    <a:pt x="16" y="98"/>
                  </a:lnTo>
                  <a:lnTo>
                    <a:pt x="18" y="100"/>
                  </a:lnTo>
                  <a:lnTo>
                    <a:pt x="18" y="104"/>
                  </a:lnTo>
                  <a:lnTo>
                    <a:pt x="20" y="106"/>
                  </a:lnTo>
                  <a:lnTo>
                    <a:pt x="22" y="108"/>
                  </a:lnTo>
                  <a:lnTo>
                    <a:pt x="24" y="114"/>
                  </a:lnTo>
                  <a:lnTo>
                    <a:pt x="25" y="117"/>
                  </a:lnTo>
                  <a:lnTo>
                    <a:pt x="28" y="121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41" y="119"/>
                  </a:lnTo>
                  <a:lnTo>
                    <a:pt x="46" y="119"/>
                  </a:lnTo>
                  <a:lnTo>
                    <a:pt x="48" y="115"/>
                  </a:lnTo>
                  <a:lnTo>
                    <a:pt x="48" y="112"/>
                  </a:lnTo>
                  <a:lnTo>
                    <a:pt x="50" y="110"/>
                  </a:lnTo>
                  <a:lnTo>
                    <a:pt x="53" y="107"/>
                  </a:lnTo>
                  <a:lnTo>
                    <a:pt x="55" y="108"/>
                  </a:lnTo>
                  <a:lnTo>
                    <a:pt x="57" y="109"/>
                  </a:lnTo>
                  <a:lnTo>
                    <a:pt x="60" y="111"/>
                  </a:lnTo>
                  <a:lnTo>
                    <a:pt x="61" y="114"/>
                  </a:lnTo>
                  <a:lnTo>
                    <a:pt x="62" y="117"/>
                  </a:lnTo>
                  <a:lnTo>
                    <a:pt x="63" y="119"/>
                  </a:lnTo>
                  <a:lnTo>
                    <a:pt x="66" y="121"/>
                  </a:lnTo>
                  <a:lnTo>
                    <a:pt x="72" y="130"/>
                  </a:lnTo>
                  <a:lnTo>
                    <a:pt x="74" y="131"/>
                  </a:lnTo>
                  <a:lnTo>
                    <a:pt x="78" y="132"/>
                  </a:lnTo>
                  <a:lnTo>
                    <a:pt x="78" y="134"/>
                  </a:lnTo>
                  <a:lnTo>
                    <a:pt x="78" y="138"/>
                  </a:lnTo>
                  <a:lnTo>
                    <a:pt x="81" y="145"/>
                  </a:lnTo>
                  <a:lnTo>
                    <a:pt x="86" y="140"/>
                  </a:lnTo>
                  <a:lnTo>
                    <a:pt x="87" y="138"/>
                  </a:lnTo>
                  <a:lnTo>
                    <a:pt x="89" y="137"/>
                  </a:lnTo>
                  <a:lnTo>
                    <a:pt x="94" y="134"/>
                  </a:lnTo>
                  <a:lnTo>
                    <a:pt x="100" y="134"/>
                  </a:lnTo>
                  <a:lnTo>
                    <a:pt x="105" y="131"/>
                  </a:lnTo>
                  <a:lnTo>
                    <a:pt x="105" y="129"/>
                  </a:lnTo>
                  <a:lnTo>
                    <a:pt x="105" y="126"/>
                  </a:lnTo>
                  <a:lnTo>
                    <a:pt x="105" y="124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5" y="121"/>
                  </a:lnTo>
                  <a:lnTo>
                    <a:pt x="116" y="119"/>
                  </a:lnTo>
                  <a:lnTo>
                    <a:pt x="122" y="116"/>
                  </a:lnTo>
                  <a:lnTo>
                    <a:pt x="124" y="110"/>
                  </a:lnTo>
                  <a:lnTo>
                    <a:pt x="126" y="111"/>
                  </a:lnTo>
                  <a:lnTo>
                    <a:pt x="128" y="112"/>
                  </a:lnTo>
                  <a:lnTo>
                    <a:pt x="130" y="114"/>
                  </a:lnTo>
                  <a:lnTo>
                    <a:pt x="133" y="114"/>
                  </a:lnTo>
                  <a:lnTo>
                    <a:pt x="139" y="119"/>
                  </a:lnTo>
                  <a:lnTo>
                    <a:pt x="142" y="124"/>
                  </a:lnTo>
                  <a:lnTo>
                    <a:pt x="146" y="122"/>
                  </a:lnTo>
                  <a:lnTo>
                    <a:pt x="147" y="120"/>
                  </a:lnTo>
                  <a:lnTo>
                    <a:pt x="148" y="119"/>
                  </a:lnTo>
                  <a:lnTo>
                    <a:pt x="148" y="111"/>
                  </a:lnTo>
                  <a:lnTo>
                    <a:pt x="148" y="108"/>
                  </a:lnTo>
                  <a:lnTo>
                    <a:pt x="148" y="106"/>
                  </a:lnTo>
                  <a:lnTo>
                    <a:pt x="148" y="100"/>
                  </a:lnTo>
                  <a:lnTo>
                    <a:pt x="148" y="97"/>
                  </a:lnTo>
                  <a:lnTo>
                    <a:pt x="148" y="94"/>
                  </a:lnTo>
                  <a:lnTo>
                    <a:pt x="149" y="92"/>
                  </a:lnTo>
                  <a:lnTo>
                    <a:pt x="149" y="90"/>
                  </a:lnTo>
                  <a:lnTo>
                    <a:pt x="148" y="87"/>
                  </a:lnTo>
                  <a:lnTo>
                    <a:pt x="149" y="85"/>
                  </a:lnTo>
                  <a:lnTo>
                    <a:pt x="152" y="86"/>
                  </a:lnTo>
                  <a:lnTo>
                    <a:pt x="154" y="86"/>
                  </a:lnTo>
                  <a:lnTo>
                    <a:pt x="157" y="86"/>
                  </a:lnTo>
                  <a:lnTo>
                    <a:pt x="160" y="84"/>
                  </a:lnTo>
                  <a:lnTo>
                    <a:pt x="160" y="78"/>
                  </a:lnTo>
                  <a:lnTo>
                    <a:pt x="157" y="78"/>
                  </a:lnTo>
                  <a:lnTo>
                    <a:pt x="156" y="75"/>
                  </a:lnTo>
                  <a:lnTo>
                    <a:pt x="154" y="73"/>
                  </a:lnTo>
                  <a:lnTo>
                    <a:pt x="153" y="71"/>
                  </a:lnTo>
                  <a:lnTo>
                    <a:pt x="152" y="70"/>
                  </a:lnTo>
                  <a:lnTo>
                    <a:pt x="148" y="70"/>
                  </a:lnTo>
                  <a:lnTo>
                    <a:pt x="146" y="68"/>
                  </a:lnTo>
                  <a:lnTo>
                    <a:pt x="147" y="64"/>
                  </a:lnTo>
                  <a:lnTo>
                    <a:pt x="147" y="62"/>
                  </a:lnTo>
                  <a:lnTo>
                    <a:pt x="146" y="59"/>
                  </a:lnTo>
                  <a:lnTo>
                    <a:pt x="150" y="54"/>
                  </a:lnTo>
                  <a:lnTo>
                    <a:pt x="154" y="52"/>
                  </a:lnTo>
                  <a:lnTo>
                    <a:pt x="155" y="50"/>
                  </a:lnTo>
                  <a:lnTo>
                    <a:pt x="154" y="47"/>
                  </a:lnTo>
                  <a:lnTo>
                    <a:pt x="152" y="46"/>
                  </a:lnTo>
                  <a:lnTo>
                    <a:pt x="156" y="43"/>
                  </a:lnTo>
                  <a:lnTo>
                    <a:pt x="157" y="42"/>
                  </a:lnTo>
                  <a:lnTo>
                    <a:pt x="159" y="39"/>
                  </a:lnTo>
                  <a:lnTo>
                    <a:pt x="158" y="38"/>
                  </a:lnTo>
                  <a:lnTo>
                    <a:pt x="159" y="34"/>
                  </a:lnTo>
                  <a:lnTo>
                    <a:pt x="157" y="27"/>
                  </a:lnTo>
                  <a:lnTo>
                    <a:pt x="156" y="2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62" name="Freeform 11"/>
            <p:cNvSpPr>
              <a:spLocks/>
            </p:cNvSpPr>
            <p:nvPr/>
          </p:nvSpPr>
          <p:spPr bwMode="auto">
            <a:xfrm>
              <a:off x="3834" y="2908"/>
              <a:ext cx="279" cy="374"/>
            </a:xfrm>
            <a:custGeom>
              <a:avLst/>
              <a:gdLst/>
              <a:ahLst/>
              <a:cxnLst>
                <a:cxn ang="0">
                  <a:pos x="164" y="147"/>
                </a:cxn>
                <a:cxn ang="0">
                  <a:pos x="141" y="108"/>
                </a:cxn>
                <a:cxn ang="0">
                  <a:pos x="169" y="97"/>
                </a:cxn>
                <a:cxn ang="0">
                  <a:pos x="202" y="56"/>
                </a:cxn>
                <a:cxn ang="0">
                  <a:pos x="217" y="13"/>
                </a:cxn>
                <a:cxn ang="0">
                  <a:pos x="243" y="33"/>
                </a:cxn>
                <a:cxn ang="0">
                  <a:pos x="279" y="59"/>
                </a:cxn>
                <a:cxn ang="0">
                  <a:pos x="247" y="75"/>
                </a:cxn>
                <a:cxn ang="0">
                  <a:pos x="241" y="121"/>
                </a:cxn>
                <a:cxn ang="0">
                  <a:pos x="265" y="144"/>
                </a:cxn>
                <a:cxn ang="0">
                  <a:pos x="288" y="139"/>
                </a:cxn>
                <a:cxn ang="0">
                  <a:pos x="312" y="123"/>
                </a:cxn>
                <a:cxn ang="0">
                  <a:pos x="353" y="148"/>
                </a:cxn>
                <a:cxn ang="0">
                  <a:pos x="335" y="171"/>
                </a:cxn>
                <a:cxn ang="0">
                  <a:pos x="309" y="231"/>
                </a:cxn>
                <a:cxn ang="0">
                  <a:pos x="304" y="256"/>
                </a:cxn>
                <a:cxn ang="0">
                  <a:pos x="321" y="283"/>
                </a:cxn>
                <a:cxn ang="0">
                  <a:pos x="358" y="295"/>
                </a:cxn>
                <a:cxn ang="0">
                  <a:pos x="373" y="307"/>
                </a:cxn>
                <a:cxn ang="0">
                  <a:pos x="345" y="320"/>
                </a:cxn>
                <a:cxn ang="0">
                  <a:pos x="323" y="330"/>
                </a:cxn>
                <a:cxn ang="0">
                  <a:pos x="324" y="365"/>
                </a:cxn>
                <a:cxn ang="0">
                  <a:pos x="305" y="407"/>
                </a:cxn>
                <a:cxn ang="0">
                  <a:pos x="343" y="418"/>
                </a:cxn>
                <a:cxn ang="0">
                  <a:pos x="353" y="451"/>
                </a:cxn>
                <a:cxn ang="0">
                  <a:pos x="389" y="443"/>
                </a:cxn>
                <a:cxn ang="0">
                  <a:pos x="418" y="465"/>
                </a:cxn>
                <a:cxn ang="0">
                  <a:pos x="365" y="507"/>
                </a:cxn>
                <a:cxn ang="0">
                  <a:pos x="316" y="517"/>
                </a:cxn>
                <a:cxn ang="0">
                  <a:pos x="289" y="537"/>
                </a:cxn>
                <a:cxn ang="0">
                  <a:pos x="269" y="514"/>
                </a:cxn>
                <a:cxn ang="0">
                  <a:pos x="251" y="475"/>
                </a:cxn>
                <a:cxn ang="0">
                  <a:pos x="215" y="517"/>
                </a:cxn>
                <a:cxn ang="0">
                  <a:pos x="211" y="548"/>
                </a:cxn>
                <a:cxn ang="0">
                  <a:pos x="169" y="537"/>
                </a:cxn>
                <a:cxn ang="0">
                  <a:pos x="140" y="555"/>
                </a:cxn>
                <a:cxn ang="0">
                  <a:pos x="121" y="555"/>
                </a:cxn>
                <a:cxn ang="0">
                  <a:pos x="46" y="516"/>
                </a:cxn>
                <a:cxn ang="0">
                  <a:pos x="17" y="498"/>
                </a:cxn>
                <a:cxn ang="0">
                  <a:pos x="24" y="470"/>
                </a:cxn>
                <a:cxn ang="0">
                  <a:pos x="43" y="449"/>
                </a:cxn>
                <a:cxn ang="0">
                  <a:pos x="67" y="458"/>
                </a:cxn>
                <a:cxn ang="0">
                  <a:pos x="67" y="426"/>
                </a:cxn>
                <a:cxn ang="0">
                  <a:pos x="73" y="412"/>
                </a:cxn>
                <a:cxn ang="0">
                  <a:pos x="73" y="391"/>
                </a:cxn>
                <a:cxn ang="0">
                  <a:pos x="76" y="366"/>
                </a:cxn>
                <a:cxn ang="0">
                  <a:pos x="73" y="327"/>
                </a:cxn>
                <a:cxn ang="0">
                  <a:pos x="75" y="297"/>
                </a:cxn>
                <a:cxn ang="0">
                  <a:pos x="98" y="263"/>
                </a:cxn>
                <a:cxn ang="0">
                  <a:pos x="130" y="305"/>
                </a:cxn>
                <a:cxn ang="0">
                  <a:pos x="167" y="323"/>
                </a:cxn>
                <a:cxn ang="0">
                  <a:pos x="201" y="311"/>
                </a:cxn>
                <a:cxn ang="0">
                  <a:pos x="216" y="299"/>
                </a:cxn>
                <a:cxn ang="0">
                  <a:pos x="251" y="287"/>
                </a:cxn>
                <a:cxn ang="0">
                  <a:pos x="229" y="260"/>
                </a:cxn>
                <a:cxn ang="0">
                  <a:pos x="198" y="242"/>
                </a:cxn>
                <a:cxn ang="0">
                  <a:pos x="167" y="227"/>
                </a:cxn>
              </a:cxnLst>
              <a:rect l="0" t="0" r="r" b="b"/>
              <a:pathLst>
                <a:path w="420" h="563">
                  <a:moveTo>
                    <a:pt x="154" y="214"/>
                  </a:moveTo>
                  <a:lnTo>
                    <a:pt x="153" y="211"/>
                  </a:lnTo>
                  <a:lnTo>
                    <a:pt x="150" y="204"/>
                  </a:lnTo>
                  <a:lnTo>
                    <a:pt x="149" y="195"/>
                  </a:lnTo>
                  <a:lnTo>
                    <a:pt x="151" y="182"/>
                  </a:lnTo>
                  <a:lnTo>
                    <a:pt x="161" y="169"/>
                  </a:lnTo>
                  <a:lnTo>
                    <a:pt x="165" y="161"/>
                  </a:lnTo>
                  <a:lnTo>
                    <a:pt x="164" y="153"/>
                  </a:lnTo>
                  <a:lnTo>
                    <a:pt x="164" y="147"/>
                  </a:lnTo>
                  <a:lnTo>
                    <a:pt x="167" y="145"/>
                  </a:lnTo>
                  <a:lnTo>
                    <a:pt x="169" y="141"/>
                  </a:lnTo>
                  <a:lnTo>
                    <a:pt x="169" y="133"/>
                  </a:lnTo>
                  <a:lnTo>
                    <a:pt x="167" y="125"/>
                  </a:lnTo>
                  <a:lnTo>
                    <a:pt x="153" y="118"/>
                  </a:lnTo>
                  <a:lnTo>
                    <a:pt x="151" y="115"/>
                  </a:lnTo>
                  <a:lnTo>
                    <a:pt x="146" y="113"/>
                  </a:lnTo>
                  <a:lnTo>
                    <a:pt x="142" y="109"/>
                  </a:lnTo>
                  <a:lnTo>
                    <a:pt x="141" y="108"/>
                  </a:lnTo>
                  <a:lnTo>
                    <a:pt x="142" y="105"/>
                  </a:lnTo>
                  <a:lnTo>
                    <a:pt x="146" y="101"/>
                  </a:lnTo>
                  <a:lnTo>
                    <a:pt x="151" y="101"/>
                  </a:lnTo>
                  <a:lnTo>
                    <a:pt x="155" y="103"/>
                  </a:lnTo>
                  <a:lnTo>
                    <a:pt x="157" y="103"/>
                  </a:lnTo>
                  <a:lnTo>
                    <a:pt x="161" y="104"/>
                  </a:lnTo>
                  <a:lnTo>
                    <a:pt x="165" y="102"/>
                  </a:lnTo>
                  <a:lnTo>
                    <a:pt x="167" y="101"/>
                  </a:lnTo>
                  <a:lnTo>
                    <a:pt x="169" y="97"/>
                  </a:lnTo>
                  <a:lnTo>
                    <a:pt x="169" y="92"/>
                  </a:lnTo>
                  <a:lnTo>
                    <a:pt x="173" y="86"/>
                  </a:lnTo>
                  <a:lnTo>
                    <a:pt x="178" y="80"/>
                  </a:lnTo>
                  <a:lnTo>
                    <a:pt x="193" y="71"/>
                  </a:lnTo>
                  <a:lnTo>
                    <a:pt x="194" y="69"/>
                  </a:lnTo>
                  <a:lnTo>
                    <a:pt x="197" y="66"/>
                  </a:lnTo>
                  <a:lnTo>
                    <a:pt x="201" y="61"/>
                  </a:lnTo>
                  <a:lnTo>
                    <a:pt x="201" y="57"/>
                  </a:lnTo>
                  <a:lnTo>
                    <a:pt x="202" y="56"/>
                  </a:lnTo>
                  <a:lnTo>
                    <a:pt x="199" y="51"/>
                  </a:lnTo>
                  <a:lnTo>
                    <a:pt x="197" y="50"/>
                  </a:lnTo>
                  <a:lnTo>
                    <a:pt x="207" y="31"/>
                  </a:lnTo>
                  <a:lnTo>
                    <a:pt x="200" y="26"/>
                  </a:lnTo>
                  <a:lnTo>
                    <a:pt x="198" y="20"/>
                  </a:lnTo>
                  <a:lnTo>
                    <a:pt x="202" y="19"/>
                  </a:lnTo>
                  <a:lnTo>
                    <a:pt x="208" y="19"/>
                  </a:lnTo>
                  <a:lnTo>
                    <a:pt x="213" y="18"/>
                  </a:lnTo>
                  <a:lnTo>
                    <a:pt x="217" y="13"/>
                  </a:lnTo>
                  <a:lnTo>
                    <a:pt x="215" y="4"/>
                  </a:lnTo>
                  <a:lnTo>
                    <a:pt x="217" y="5"/>
                  </a:lnTo>
                  <a:lnTo>
                    <a:pt x="222" y="3"/>
                  </a:lnTo>
                  <a:lnTo>
                    <a:pt x="232" y="3"/>
                  </a:lnTo>
                  <a:lnTo>
                    <a:pt x="235" y="1"/>
                  </a:lnTo>
                  <a:lnTo>
                    <a:pt x="239" y="0"/>
                  </a:lnTo>
                  <a:lnTo>
                    <a:pt x="245" y="12"/>
                  </a:lnTo>
                  <a:lnTo>
                    <a:pt x="241" y="29"/>
                  </a:lnTo>
                  <a:lnTo>
                    <a:pt x="243" y="33"/>
                  </a:lnTo>
                  <a:lnTo>
                    <a:pt x="245" y="35"/>
                  </a:lnTo>
                  <a:lnTo>
                    <a:pt x="250" y="37"/>
                  </a:lnTo>
                  <a:lnTo>
                    <a:pt x="253" y="44"/>
                  </a:lnTo>
                  <a:lnTo>
                    <a:pt x="258" y="45"/>
                  </a:lnTo>
                  <a:lnTo>
                    <a:pt x="263" y="44"/>
                  </a:lnTo>
                  <a:lnTo>
                    <a:pt x="264" y="45"/>
                  </a:lnTo>
                  <a:lnTo>
                    <a:pt x="267" y="48"/>
                  </a:lnTo>
                  <a:lnTo>
                    <a:pt x="277" y="53"/>
                  </a:lnTo>
                  <a:lnTo>
                    <a:pt x="279" y="59"/>
                  </a:lnTo>
                  <a:lnTo>
                    <a:pt x="278" y="65"/>
                  </a:lnTo>
                  <a:lnTo>
                    <a:pt x="273" y="68"/>
                  </a:lnTo>
                  <a:lnTo>
                    <a:pt x="269" y="70"/>
                  </a:lnTo>
                  <a:lnTo>
                    <a:pt x="265" y="72"/>
                  </a:lnTo>
                  <a:lnTo>
                    <a:pt x="259" y="79"/>
                  </a:lnTo>
                  <a:lnTo>
                    <a:pt x="256" y="77"/>
                  </a:lnTo>
                  <a:lnTo>
                    <a:pt x="254" y="73"/>
                  </a:lnTo>
                  <a:lnTo>
                    <a:pt x="251" y="72"/>
                  </a:lnTo>
                  <a:lnTo>
                    <a:pt x="247" y="75"/>
                  </a:lnTo>
                  <a:lnTo>
                    <a:pt x="241" y="80"/>
                  </a:lnTo>
                  <a:lnTo>
                    <a:pt x="242" y="83"/>
                  </a:lnTo>
                  <a:lnTo>
                    <a:pt x="243" y="91"/>
                  </a:lnTo>
                  <a:lnTo>
                    <a:pt x="242" y="102"/>
                  </a:lnTo>
                  <a:lnTo>
                    <a:pt x="242" y="113"/>
                  </a:lnTo>
                  <a:lnTo>
                    <a:pt x="241" y="115"/>
                  </a:lnTo>
                  <a:lnTo>
                    <a:pt x="241" y="117"/>
                  </a:lnTo>
                  <a:lnTo>
                    <a:pt x="240" y="120"/>
                  </a:lnTo>
                  <a:lnTo>
                    <a:pt x="241" y="121"/>
                  </a:lnTo>
                  <a:lnTo>
                    <a:pt x="240" y="124"/>
                  </a:lnTo>
                  <a:lnTo>
                    <a:pt x="240" y="128"/>
                  </a:lnTo>
                  <a:lnTo>
                    <a:pt x="251" y="135"/>
                  </a:lnTo>
                  <a:lnTo>
                    <a:pt x="253" y="137"/>
                  </a:lnTo>
                  <a:lnTo>
                    <a:pt x="256" y="138"/>
                  </a:lnTo>
                  <a:lnTo>
                    <a:pt x="261" y="138"/>
                  </a:lnTo>
                  <a:lnTo>
                    <a:pt x="264" y="139"/>
                  </a:lnTo>
                  <a:lnTo>
                    <a:pt x="264" y="143"/>
                  </a:lnTo>
                  <a:lnTo>
                    <a:pt x="265" y="144"/>
                  </a:lnTo>
                  <a:lnTo>
                    <a:pt x="267" y="145"/>
                  </a:lnTo>
                  <a:lnTo>
                    <a:pt x="267" y="148"/>
                  </a:lnTo>
                  <a:lnTo>
                    <a:pt x="269" y="151"/>
                  </a:lnTo>
                  <a:lnTo>
                    <a:pt x="273" y="151"/>
                  </a:lnTo>
                  <a:lnTo>
                    <a:pt x="279" y="147"/>
                  </a:lnTo>
                  <a:lnTo>
                    <a:pt x="282" y="144"/>
                  </a:lnTo>
                  <a:lnTo>
                    <a:pt x="283" y="141"/>
                  </a:lnTo>
                  <a:lnTo>
                    <a:pt x="286" y="139"/>
                  </a:lnTo>
                  <a:lnTo>
                    <a:pt x="288" y="139"/>
                  </a:lnTo>
                  <a:lnTo>
                    <a:pt x="291" y="133"/>
                  </a:lnTo>
                  <a:lnTo>
                    <a:pt x="293" y="128"/>
                  </a:lnTo>
                  <a:lnTo>
                    <a:pt x="293" y="124"/>
                  </a:lnTo>
                  <a:lnTo>
                    <a:pt x="300" y="121"/>
                  </a:lnTo>
                  <a:lnTo>
                    <a:pt x="301" y="124"/>
                  </a:lnTo>
                  <a:lnTo>
                    <a:pt x="303" y="123"/>
                  </a:lnTo>
                  <a:lnTo>
                    <a:pt x="305" y="122"/>
                  </a:lnTo>
                  <a:lnTo>
                    <a:pt x="308" y="122"/>
                  </a:lnTo>
                  <a:lnTo>
                    <a:pt x="312" y="123"/>
                  </a:lnTo>
                  <a:lnTo>
                    <a:pt x="313" y="127"/>
                  </a:lnTo>
                  <a:lnTo>
                    <a:pt x="318" y="132"/>
                  </a:lnTo>
                  <a:lnTo>
                    <a:pt x="321" y="133"/>
                  </a:lnTo>
                  <a:lnTo>
                    <a:pt x="339" y="141"/>
                  </a:lnTo>
                  <a:lnTo>
                    <a:pt x="345" y="143"/>
                  </a:lnTo>
                  <a:lnTo>
                    <a:pt x="351" y="143"/>
                  </a:lnTo>
                  <a:lnTo>
                    <a:pt x="353" y="143"/>
                  </a:lnTo>
                  <a:lnTo>
                    <a:pt x="354" y="144"/>
                  </a:lnTo>
                  <a:lnTo>
                    <a:pt x="353" y="148"/>
                  </a:lnTo>
                  <a:lnTo>
                    <a:pt x="351" y="152"/>
                  </a:lnTo>
                  <a:lnTo>
                    <a:pt x="349" y="151"/>
                  </a:lnTo>
                  <a:lnTo>
                    <a:pt x="347" y="152"/>
                  </a:lnTo>
                  <a:lnTo>
                    <a:pt x="347" y="156"/>
                  </a:lnTo>
                  <a:lnTo>
                    <a:pt x="344" y="158"/>
                  </a:lnTo>
                  <a:lnTo>
                    <a:pt x="340" y="161"/>
                  </a:lnTo>
                  <a:lnTo>
                    <a:pt x="336" y="167"/>
                  </a:lnTo>
                  <a:lnTo>
                    <a:pt x="337" y="169"/>
                  </a:lnTo>
                  <a:lnTo>
                    <a:pt x="335" y="171"/>
                  </a:lnTo>
                  <a:lnTo>
                    <a:pt x="331" y="172"/>
                  </a:lnTo>
                  <a:lnTo>
                    <a:pt x="328" y="175"/>
                  </a:lnTo>
                  <a:lnTo>
                    <a:pt x="327" y="177"/>
                  </a:lnTo>
                  <a:lnTo>
                    <a:pt x="327" y="183"/>
                  </a:lnTo>
                  <a:lnTo>
                    <a:pt x="325" y="184"/>
                  </a:lnTo>
                  <a:lnTo>
                    <a:pt x="324" y="187"/>
                  </a:lnTo>
                  <a:lnTo>
                    <a:pt x="322" y="191"/>
                  </a:lnTo>
                  <a:lnTo>
                    <a:pt x="318" y="210"/>
                  </a:lnTo>
                  <a:lnTo>
                    <a:pt x="309" y="231"/>
                  </a:lnTo>
                  <a:lnTo>
                    <a:pt x="309" y="235"/>
                  </a:lnTo>
                  <a:lnTo>
                    <a:pt x="310" y="236"/>
                  </a:lnTo>
                  <a:lnTo>
                    <a:pt x="308" y="238"/>
                  </a:lnTo>
                  <a:lnTo>
                    <a:pt x="304" y="240"/>
                  </a:lnTo>
                  <a:lnTo>
                    <a:pt x="303" y="245"/>
                  </a:lnTo>
                  <a:lnTo>
                    <a:pt x="300" y="247"/>
                  </a:lnTo>
                  <a:lnTo>
                    <a:pt x="300" y="252"/>
                  </a:lnTo>
                  <a:lnTo>
                    <a:pt x="301" y="254"/>
                  </a:lnTo>
                  <a:lnTo>
                    <a:pt x="304" y="256"/>
                  </a:lnTo>
                  <a:lnTo>
                    <a:pt x="310" y="262"/>
                  </a:lnTo>
                  <a:lnTo>
                    <a:pt x="310" y="265"/>
                  </a:lnTo>
                  <a:lnTo>
                    <a:pt x="308" y="268"/>
                  </a:lnTo>
                  <a:lnTo>
                    <a:pt x="305" y="272"/>
                  </a:lnTo>
                  <a:lnTo>
                    <a:pt x="305" y="275"/>
                  </a:lnTo>
                  <a:lnTo>
                    <a:pt x="307" y="277"/>
                  </a:lnTo>
                  <a:lnTo>
                    <a:pt x="309" y="279"/>
                  </a:lnTo>
                  <a:lnTo>
                    <a:pt x="320" y="283"/>
                  </a:lnTo>
                  <a:lnTo>
                    <a:pt x="321" y="283"/>
                  </a:lnTo>
                  <a:lnTo>
                    <a:pt x="323" y="285"/>
                  </a:lnTo>
                  <a:lnTo>
                    <a:pt x="325" y="287"/>
                  </a:lnTo>
                  <a:lnTo>
                    <a:pt x="331" y="289"/>
                  </a:lnTo>
                  <a:lnTo>
                    <a:pt x="334" y="289"/>
                  </a:lnTo>
                  <a:lnTo>
                    <a:pt x="337" y="290"/>
                  </a:lnTo>
                  <a:lnTo>
                    <a:pt x="339" y="289"/>
                  </a:lnTo>
                  <a:lnTo>
                    <a:pt x="347" y="294"/>
                  </a:lnTo>
                  <a:lnTo>
                    <a:pt x="356" y="294"/>
                  </a:lnTo>
                  <a:lnTo>
                    <a:pt x="358" y="295"/>
                  </a:lnTo>
                  <a:lnTo>
                    <a:pt x="365" y="295"/>
                  </a:lnTo>
                  <a:lnTo>
                    <a:pt x="367" y="296"/>
                  </a:lnTo>
                  <a:lnTo>
                    <a:pt x="369" y="296"/>
                  </a:lnTo>
                  <a:lnTo>
                    <a:pt x="371" y="297"/>
                  </a:lnTo>
                  <a:lnTo>
                    <a:pt x="373" y="299"/>
                  </a:lnTo>
                  <a:lnTo>
                    <a:pt x="375" y="300"/>
                  </a:lnTo>
                  <a:lnTo>
                    <a:pt x="375" y="302"/>
                  </a:lnTo>
                  <a:lnTo>
                    <a:pt x="374" y="303"/>
                  </a:lnTo>
                  <a:lnTo>
                    <a:pt x="373" y="307"/>
                  </a:lnTo>
                  <a:lnTo>
                    <a:pt x="370" y="313"/>
                  </a:lnTo>
                  <a:lnTo>
                    <a:pt x="367" y="314"/>
                  </a:lnTo>
                  <a:lnTo>
                    <a:pt x="362" y="317"/>
                  </a:lnTo>
                  <a:lnTo>
                    <a:pt x="357" y="319"/>
                  </a:lnTo>
                  <a:lnTo>
                    <a:pt x="355" y="319"/>
                  </a:lnTo>
                  <a:lnTo>
                    <a:pt x="352" y="320"/>
                  </a:lnTo>
                  <a:lnTo>
                    <a:pt x="350" y="320"/>
                  </a:lnTo>
                  <a:lnTo>
                    <a:pt x="347" y="321"/>
                  </a:lnTo>
                  <a:lnTo>
                    <a:pt x="345" y="320"/>
                  </a:lnTo>
                  <a:lnTo>
                    <a:pt x="342" y="320"/>
                  </a:lnTo>
                  <a:lnTo>
                    <a:pt x="339" y="322"/>
                  </a:lnTo>
                  <a:lnTo>
                    <a:pt x="338" y="324"/>
                  </a:lnTo>
                  <a:lnTo>
                    <a:pt x="335" y="324"/>
                  </a:lnTo>
                  <a:lnTo>
                    <a:pt x="334" y="325"/>
                  </a:lnTo>
                  <a:lnTo>
                    <a:pt x="330" y="325"/>
                  </a:lnTo>
                  <a:lnTo>
                    <a:pt x="328" y="323"/>
                  </a:lnTo>
                  <a:lnTo>
                    <a:pt x="325" y="325"/>
                  </a:lnTo>
                  <a:lnTo>
                    <a:pt x="323" y="330"/>
                  </a:lnTo>
                  <a:lnTo>
                    <a:pt x="323" y="337"/>
                  </a:lnTo>
                  <a:lnTo>
                    <a:pt x="324" y="340"/>
                  </a:lnTo>
                  <a:lnTo>
                    <a:pt x="324" y="342"/>
                  </a:lnTo>
                  <a:lnTo>
                    <a:pt x="325" y="344"/>
                  </a:lnTo>
                  <a:lnTo>
                    <a:pt x="324" y="349"/>
                  </a:lnTo>
                  <a:lnTo>
                    <a:pt x="324" y="353"/>
                  </a:lnTo>
                  <a:lnTo>
                    <a:pt x="323" y="356"/>
                  </a:lnTo>
                  <a:lnTo>
                    <a:pt x="323" y="360"/>
                  </a:lnTo>
                  <a:lnTo>
                    <a:pt x="324" y="365"/>
                  </a:lnTo>
                  <a:lnTo>
                    <a:pt x="321" y="370"/>
                  </a:lnTo>
                  <a:lnTo>
                    <a:pt x="318" y="372"/>
                  </a:lnTo>
                  <a:lnTo>
                    <a:pt x="316" y="375"/>
                  </a:lnTo>
                  <a:lnTo>
                    <a:pt x="314" y="376"/>
                  </a:lnTo>
                  <a:lnTo>
                    <a:pt x="310" y="384"/>
                  </a:lnTo>
                  <a:lnTo>
                    <a:pt x="308" y="385"/>
                  </a:lnTo>
                  <a:lnTo>
                    <a:pt x="304" y="392"/>
                  </a:lnTo>
                  <a:lnTo>
                    <a:pt x="305" y="393"/>
                  </a:lnTo>
                  <a:lnTo>
                    <a:pt x="305" y="407"/>
                  </a:lnTo>
                  <a:lnTo>
                    <a:pt x="312" y="411"/>
                  </a:lnTo>
                  <a:lnTo>
                    <a:pt x="313" y="411"/>
                  </a:lnTo>
                  <a:lnTo>
                    <a:pt x="317" y="412"/>
                  </a:lnTo>
                  <a:lnTo>
                    <a:pt x="324" y="412"/>
                  </a:lnTo>
                  <a:lnTo>
                    <a:pt x="327" y="415"/>
                  </a:lnTo>
                  <a:lnTo>
                    <a:pt x="333" y="415"/>
                  </a:lnTo>
                  <a:lnTo>
                    <a:pt x="335" y="415"/>
                  </a:lnTo>
                  <a:lnTo>
                    <a:pt x="338" y="415"/>
                  </a:lnTo>
                  <a:lnTo>
                    <a:pt x="343" y="418"/>
                  </a:lnTo>
                  <a:lnTo>
                    <a:pt x="346" y="421"/>
                  </a:lnTo>
                  <a:lnTo>
                    <a:pt x="346" y="427"/>
                  </a:lnTo>
                  <a:lnTo>
                    <a:pt x="345" y="431"/>
                  </a:lnTo>
                  <a:lnTo>
                    <a:pt x="345" y="433"/>
                  </a:lnTo>
                  <a:lnTo>
                    <a:pt x="349" y="440"/>
                  </a:lnTo>
                  <a:lnTo>
                    <a:pt x="351" y="442"/>
                  </a:lnTo>
                  <a:lnTo>
                    <a:pt x="352" y="446"/>
                  </a:lnTo>
                  <a:lnTo>
                    <a:pt x="353" y="448"/>
                  </a:lnTo>
                  <a:lnTo>
                    <a:pt x="353" y="451"/>
                  </a:lnTo>
                  <a:lnTo>
                    <a:pt x="354" y="453"/>
                  </a:lnTo>
                  <a:lnTo>
                    <a:pt x="365" y="453"/>
                  </a:lnTo>
                  <a:lnTo>
                    <a:pt x="367" y="450"/>
                  </a:lnTo>
                  <a:lnTo>
                    <a:pt x="369" y="450"/>
                  </a:lnTo>
                  <a:lnTo>
                    <a:pt x="370" y="448"/>
                  </a:lnTo>
                  <a:lnTo>
                    <a:pt x="373" y="449"/>
                  </a:lnTo>
                  <a:lnTo>
                    <a:pt x="378" y="449"/>
                  </a:lnTo>
                  <a:lnTo>
                    <a:pt x="385" y="446"/>
                  </a:lnTo>
                  <a:lnTo>
                    <a:pt x="389" y="443"/>
                  </a:lnTo>
                  <a:lnTo>
                    <a:pt x="394" y="441"/>
                  </a:lnTo>
                  <a:lnTo>
                    <a:pt x="399" y="441"/>
                  </a:lnTo>
                  <a:lnTo>
                    <a:pt x="403" y="444"/>
                  </a:lnTo>
                  <a:lnTo>
                    <a:pt x="407" y="455"/>
                  </a:lnTo>
                  <a:lnTo>
                    <a:pt x="409" y="458"/>
                  </a:lnTo>
                  <a:lnTo>
                    <a:pt x="413" y="460"/>
                  </a:lnTo>
                  <a:lnTo>
                    <a:pt x="418" y="461"/>
                  </a:lnTo>
                  <a:lnTo>
                    <a:pt x="419" y="461"/>
                  </a:lnTo>
                  <a:lnTo>
                    <a:pt x="418" y="465"/>
                  </a:lnTo>
                  <a:lnTo>
                    <a:pt x="415" y="471"/>
                  </a:lnTo>
                  <a:lnTo>
                    <a:pt x="415" y="477"/>
                  </a:lnTo>
                  <a:lnTo>
                    <a:pt x="413" y="481"/>
                  </a:lnTo>
                  <a:lnTo>
                    <a:pt x="408" y="485"/>
                  </a:lnTo>
                  <a:lnTo>
                    <a:pt x="403" y="490"/>
                  </a:lnTo>
                  <a:lnTo>
                    <a:pt x="395" y="496"/>
                  </a:lnTo>
                  <a:lnTo>
                    <a:pt x="385" y="505"/>
                  </a:lnTo>
                  <a:lnTo>
                    <a:pt x="383" y="507"/>
                  </a:lnTo>
                  <a:lnTo>
                    <a:pt x="365" y="507"/>
                  </a:lnTo>
                  <a:lnTo>
                    <a:pt x="361" y="509"/>
                  </a:lnTo>
                  <a:lnTo>
                    <a:pt x="359" y="509"/>
                  </a:lnTo>
                  <a:lnTo>
                    <a:pt x="343" y="514"/>
                  </a:lnTo>
                  <a:lnTo>
                    <a:pt x="336" y="513"/>
                  </a:lnTo>
                  <a:lnTo>
                    <a:pt x="331" y="509"/>
                  </a:lnTo>
                  <a:lnTo>
                    <a:pt x="325" y="507"/>
                  </a:lnTo>
                  <a:lnTo>
                    <a:pt x="322" y="513"/>
                  </a:lnTo>
                  <a:lnTo>
                    <a:pt x="321" y="515"/>
                  </a:lnTo>
                  <a:lnTo>
                    <a:pt x="316" y="517"/>
                  </a:lnTo>
                  <a:lnTo>
                    <a:pt x="317" y="523"/>
                  </a:lnTo>
                  <a:lnTo>
                    <a:pt x="311" y="525"/>
                  </a:lnTo>
                  <a:lnTo>
                    <a:pt x="313" y="539"/>
                  </a:lnTo>
                  <a:lnTo>
                    <a:pt x="311" y="539"/>
                  </a:lnTo>
                  <a:lnTo>
                    <a:pt x="305" y="541"/>
                  </a:lnTo>
                  <a:lnTo>
                    <a:pt x="292" y="544"/>
                  </a:lnTo>
                  <a:lnTo>
                    <a:pt x="289" y="544"/>
                  </a:lnTo>
                  <a:lnTo>
                    <a:pt x="287" y="541"/>
                  </a:lnTo>
                  <a:lnTo>
                    <a:pt x="289" y="537"/>
                  </a:lnTo>
                  <a:lnTo>
                    <a:pt x="286" y="531"/>
                  </a:lnTo>
                  <a:lnTo>
                    <a:pt x="289" y="528"/>
                  </a:lnTo>
                  <a:lnTo>
                    <a:pt x="283" y="521"/>
                  </a:lnTo>
                  <a:lnTo>
                    <a:pt x="282" y="525"/>
                  </a:lnTo>
                  <a:lnTo>
                    <a:pt x="282" y="529"/>
                  </a:lnTo>
                  <a:lnTo>
                    <a:pt x="278" y="530"/>
                  </a:lnTo>
                  <a:lnTo>
                    <a:pt x="273" y="526"/>
                  </a:lnTo>
                  <a:lnTo>
                    <a:pt x="272" y="521"/>
                  </a:lnTo>
                  <a:lnTo>
                    <a:pt x="269" y="514"/>
                  </a:lnTo>
                  <a:lnTo>
                    <a:pt x="267" y="510"/>
                  </a:lnTo>
                  <a:lnTo>
                    <a:pt x="266" y="508"/>
                  </a:lnTo>
                  <a:lnTo>
                    <a:pt x="260" y="504"/>
                  </a:lnTo>
                  <a:lnTo>
                    <a:pt x="253" y="499"/>
                  </a:lnTo>
                  <a:lnTo>
                    <a:pt x="254" y="487"/>
                  </a:lnTo>
                  <a:lnTo>
                    <a:pt x="256" y="482"/>
                  </a:lnTo>
                  <a:lnTo>
                    <a:pt x="256" y="479"/>
                  </a:lnTo>
                  <a:lnTo>
                    <a:pt x="255" y="477"/>
                  </a:lnTo>
                  <a:lnTo>
                    <a:pt x="251" y="475"/>
                  </a:lnTo>
                  <a:lnTo>
                    <a:pt x="246" y="475"/>
                  </a:lnTo>
                  <a:lnTo>
                    <a:pt x="232" y="479"/>
                  </a:lnTo>
                  <a:lnTo>
                    <a:pt x="227" y="487"/>
                  </a:lnTo>
                  <a:lnTo>
                    <a:pt x="221" y="490"/>
                  </a:lnTo>
                  <a:lnTo>
                    <a:pt x="219" y="496"/>
                  </a:lnTo>
                  <a:lnTo>
                    <a:pt x="216" y="501"/>
                  </a:lnTo>
                  <a:lnTo>
                    <a:pt x="216" y="504"/>
                  </a:lnTo>
                  <a:lnTo>
                    <a:pt x="211" y="514"/>
                  </a:lnTo>
                  <a:lnTo>
                    <a:pt x="215" y="517"/>
                  </a:lnTo>
                  <a:lnTo>
                    <a:pt x="217" y="526"/>
                  </a:lnTo>
                  <a:lnTo>
                    <a:pt x="221" y="527"/>
                  </a:lnTo>
                  <a:lnTo>
                    <a:pt x="223" y="528"/>
                  </a:lnTo>
                  <a:lnTo>
                    <a:pt x="226" y="532"/>
                  </a:lnTo>
                  <a:lnTo>
                    <a:pt x="227" y="535"/>
                  </a:lnTo>
                  <a:lnTo>
                    <a:pt x="227" y="539"/>
                  </a:lnTo>
                  <a:lnTo>
                    <a:pt x="219" y="545"/>
                  </a:lnTo>
                  <a:lnTo>
                    <a:pt x="217" y="547"/>
                  </a:lnTo>
                  <a:lnTo>
                    <a:pt x="211" y="548"/>
                  </a:lnTo>
                  <a:lnTo>
                    <a:pt x="196" y="544"/>
                  </a:lnTo>
                  <a:lnTo>
                    <a:pt x="195" y="539"/>
                  </a:lnTo>
                  <a:lnTo>
                    <a:pt x="194" y="537"/>
                  </a:lnTo>
                  <a:lnTo>
                    <a:pt x="189" y="536"/>
                  </a:lnTo>
                  <a:lnTo>
                    <a:pt x="187" y="534"/>
                  </a:lnTo>
                  <a:lnTo>
                    <a:pt x="183" y="537"/>
                  </a:lnTo>
                  <a:lnTo>
                    <a:pt x="178" y="537"/>
                  </a:lnTo>
                  <a:lnTo>
                    <a:pt x="173" y="536"/>
                  </a:lnTo>
                  <a:lnTo>
                    <a:pt x="169" y="537"/>
                  </a:lnTo>
                  <a:lnTo>
                    <a:pt x="165" y="537"/>
                  </a:lnTo>
                  <a:lnTo>
                    <a:pt x="160" y="538"/>
                  </a:lnTo>
                  <a:lnTo>
                    <a:pt x="155" y="537"/>
                  </a:lnTo>
                  <a:lnTo>
                    <a:pt x="151" y="536"/>
                  </a:lnTo>
                  <a:lnTo>
                    <a:pt x="149" y="537"/>
                  </a:lnTo>
                  <a:lnTo>
                    <a:pt x="146" y="542"/>
                  </a:lnTo>
                  <a:lnTo>
                    <a:pt x="146" y="559"/>
                  </a:lnTo>
                  <a:lnTo>
                    <a:pt x="143" y="562"/>
                  </a:lnTo>
                  <a:lnTo>
                    <a:pt x="140" y="555"/>
                  </a:lnTo>
                  <a:lnTo>
                    <a:pt x="138" y="555"/>
                  </a:lnTo>
                  <a:lnTo>
                    <a:pt x="138" y="550"/>
                  </a:lnTo>
                  <a:lnTo>
                    <a:pt x="133" y="547"/>
                  </a:lnTo>
                  <a:lnTo>
                    <a:pt x="130" y="554"/>
                  </a:lnTo>
                  <a:lnTo>
                    <a:pt x="129" y="555"/>
                  </a:lnTo>
                  <a:lnTo>
                    <a:pt x="127" y="556"/>
                  </a:lnTo>
                  <a:lnTo>
                    <a:pt x="124" y="555"/>
                  </a:lnTo>
                  <a:lnTo>
                    <a:pt x="124" y="551"/>
                  </a:lnTo>
                  <a:lnTo>
                    <a:pt x="121" y="555"/>
                  </a:lnTo>
                  <a:lnTo>
                    <a:pt x="116" y="556"/>
                  </a:lnTo>
                  <a:lnTo>
                    <a:pt x="111" y="554"/>
                  </a:lnTo>
                  <a:lnTo>
                    <a:pt x="101" y="544"/>
                  </a:lnTo>
                  <a:lnTo>
                    <a:pt x="95" y="541"/>
                  </a:lnTo>
                  <a:lnTo>
                    <a:pt x="78" y="542"/>
                  </a:lnTo>
                  <a:lnTo>
                    <a:pt x="75" y="539"/>
                  </a:lnTo>
                  <a:lnTo>
                    <a:pt x="57" y="530"/>
                  </a:lnTo>
                  <a:lnTo>
                    <a:pt x="55" y="523"/>
                  </a:lnTo>
                  <a:lnTo>
                    <a:pt x="46" y="516"/>
                  </a:lnTo>
                  <a:lnTo>
                    <a:pt x="43" y="515"/>
                  </a:lnTo>
                  <a:lnTo>
                    <a:pt x="35" y="515"/>
                  </a:lnTo>
                  <a:lnTo>
                    <a:pt x="29" y="510"/>
                  </a:lnTo>
                  <a:lnTo>
                    <a:pt x="29" y="507"/>
                  </a:lnTo>
                  <a:lnTo>
                    <a:pt x="28" y="502"/>
                  </a:lnTo>
                  <a:lnTo>
                    <a:pt x="26" y="500"/>
                  </a:lnTo>
                  <a:lnTo>
                    <a:pt x="25" y="499"/>
                  </a:lnTo>
                  <a:lnTo>
                    <a:pt x="21" y="498"/>
                  </a:lnTo>
                  <a:lnTo>
                    <a:pt x="17" y="498"/>
                  </a:lnTo>
                  <a:lnTo>
                    <a:pt x="14" y="495"/>
                  </a:lnTo>
                  <a:lnTo>
                    <a:pt x="12" y="493"/>
                  </a:lnTo>
                  <a:lnTo>
                    <a:pt x="0" y="484"/>
                  </a:lnTo>
                  <a:lnTo>
                    <a:pt x="5" y="479"/>
                  </a:lnTo>
                  <a:lnTo>
                    <a:pt x="6" y="477"/>
                  </a:lnTo>
                  <a:lnTo>
                    <a:pt x="8" y="476"/>
                  </a:lnTo>
                  <a:lnTo>
                    <a:pt x="13" y="473"/>
                  </a:lnTo>
                  <a:lnTo>
                    <a:pt x="19" y="473"/>
                  </a:lnTo>
                  <a:lnTo>
                    <a:pt x="24" y="470"/>
                  </a:lnTo>
                  <a:lnTo>
                    <a:pt x="24" y="468"/>
                  </a:lnTo>
                  <a:lnTo>
                    <a:pt x="24" y="465"/>
                  </a:lnTo>
                  <a:lnTo>
                    <a:pt x="24" y="463"/>
                  </a:lnTo>
                  <a:lnTo>
                    <a:pt x="27" y="461"/>
                  </a:lnTo>
                  <a:lnTo>
                    <a:pt x="30" y="460"/>
                  </a:lnTo>
                  <a:lnTo>
                    <a:pt x="34" y="460"/>
                  </a:lnTo>
                  <a:lnTo>
                    <a:pt x="35" y="458"/>
                  </a:lnTo>
                  <a:lnTo>
                    <a:pt x="41" y="455"/>
                  </a:lnTo>
                  <a:lnTo>
                    <a:pt x="43" y="449"/>
                  </a:lnTo>
                  <a:lnTo>
                    <a:pt x="45" y="450"/>
                  </a:lnTo>
                  <a:lnTo>
                    <a:pt x="47" y="451"/>
                  </a:lnTo>
                  <a:lnTo>
                    <a:pt x="49" y="453"/>
                  </a:lnTo>
                  <a:lnTo>
                    <a:pt x="52" y="453"/>
                  </a:lnTo>
                  <a:lnTo>
                    <a:pt x="58" y="458"/>
                  </a:lnTo>
                  <a:lnTo>
                    <a:pt x="61" y="463"/>
                  </a:lnTo>
                  <a:lnTo>
                    <a:pt x="65" y="461"/>
                  </a:lnTo>
                  <a:lnTo>
                    <a:pt x="66" y="459"/>
                  </a:lnTo>
                  <a:lnTo>
                    <a:pt x="67" y="458"/>
                  </a:lnTo>
                  <a:lnTo>
                    <a:pt x="67" y="450"/>
                  </a:lnTo>
                  <a:lnTo>
                    <a:pt x="67" y="447"/>
                  </a:lnTo>
                  <a:lnTo>
                    <a:pt x="67" y="445"/>
                  </a:lnTo>
                  <a:lnTo>
                    <a:pt x="67" y="439"/>
                  </a:lnTo>
                  <a:lnTo>
                    <a:pt x="67" y="436"/>
                  </a:lnTo>
                  <a:lnTo>
                    <a:pt x="67" y="433"/>
                  </a:lnTo>
                  <a:lnTo>
                    <a:pt x="68" y="431"/>
                  </a:lnTo>
                  <a:lnTo>
                    <a:pt x="68" y="429"/>
                  </a:lnTo>
                  <a:lnTo>
                    <a:pt x="67" y="426"/>
                  </a:lnTo>
                  <a:lnTo>
                    <a:pt x="68" y="424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6" y="425"/>
                  </a:lnTo>
                  <a:lnTo>
                    <a:pt x="79" y="423"/>
                  </a:lnTo>
                  <a:lnTo>
                    <a:pt x="79" y="417"/>
                  </a:lnTo>
                  <a:lnTo>
                    <a:pt x="76" y="417"/>
                  </a:lnTo>
                  <a:lnTo>
                    <a:pt x="75" y="414"/>
                  </a:lnTo>
                  <a:lnTo>
                    <a:pt x="73" y="412"/>
                  </a:lnTo>
                  <a:lnTo>
                    <a:pt x="72" y="410"/>
                  </a:lnTo>
                  <a:lnTo>
                    <a:pt x="71" y="409"/>
                  </a:lnTo>
                  <a:lnTo>
                    <a:pt x="67" y="409"/>
                  </a:lnTo>
                  <a:lnTo>
                    <a:pt x="65" y="407"/>
                  </a:lnTo>
                  <a:lnTo>
                    <a:pt x="66" y="403"/>
                  </a:lnTo>
                  <a:lnTo>
                    <a:pt x="66" y="401"/>
                  </a:lnTo>
                  <a:lnTo>
                    <a:pt x="65" y="398"/>
                  </a:lnTo>
                  <a:lnTo>
                    <a:pt x="69" y="393"/>
                  </a:lnTo>
                  <a:lnTo>
                    <a:pt x="73" y="391"/>
                  </a:lnTo>
                  <a:lnTo>
                    <a:pt x="74" y="389"/>
                  </a:lnTo>
                  <a:lnTo>
                    <a:pt x="73" y="386"/>
                  </a:lnTo>
                  <a:lnTo>
                    <a:pt x="71" y="385"/>
                  </a:lnTo>
                  <a:lnTo>
                    <a:pt x="75" y="382"/>
                  </a:lnTo>
                  <a:lnTo>
                    <a:pt x="76" y="381"/>
                  </a:lnTo>
                  <a:lnTo>
                    <a:pt x="78" y="378"/>
                  </a:lnTo>
                  <a:lnTo>
                    <a:pt x="77" y="377"/>
                  </a:lnTo>
                  <a:lnTo>
                    <a:pt x="78" y="373"/>
                  </a:lnTo>
                  <a:lnTo>
                    <a:pt x="76" y="366"/>
                  </a:lnTo>
                  <a:lnTo>
                    <a:pt x="75" y="361"/>
                  </a:lnTo>
                  <a:lnTo>
                    <a:pt x="75" y="353"/>
                  </a:lnTo>
                  <a:lnTo>
                    <a:pt x="76" y="350"/>
                  </a:lnTo>
                  <a:lnTo>
                    <a:pt x="76" y="347"/>
                  </a:lnTo>
                  <a:lnTo>
                    <a:pt x="76" y="340"/>
                  </a:lnTo>
                  <a:lnTo>
                    <a:pt x="75" y="338"/>
                  </a:lnTo>
                  <a:lnTo>
                    <a:pt x="75" y="335"/>
                  </a:lnTo>
                  <a:lnTo>
                    <a:pt x="73" y="331"/>
                  </a:lnTo>
                  <a:lnTo>
                    <a:pt x="73" y="327"/>
                  </a:lnTo>
                  <a:lnTo>
                    <a:pt x="74" y="324"/>
                  </a:lnTo>
                  <a:lnTo>
                    <a:pt x="74" y="322"/>
                  </a:lnTo>
                  <a:lnTo>
                    <a:pt x="76" y="317"/>
                  </a:lnTo>
                  <a:lnTo>
                    <a:pt x="76" y="315"/>
                  </a:lnTo>
                  <a:lnTo>
                    <a:pt x="77" y="313"/>
                  </a:lnTo>
                  <a:lnTo>
                    <a:pt x="77" y="309"/>
                  </a:lnTo>
                  <a:lnTo>
                    <a:pt x="76" y="303"/>
                  </a:lnTo>
                  <a:lnTo>
                    <a:pt x="75" y="300"/>
                  </a:lnTo>
                  <a:lnTo>
                    <a:pt x="75" y="297"/>
                  </a:lnTo>
                  <a:lnTo>
                    <a:pt x="75" y="289"/>
                  </a:lnTo>
                  <a:lnTo>
                    <a:pt x="73" y="285"/>
                  </a:lnTo>
                  <a:lnTo>
                    <a:pt x="73" y="280"/>
                  </a:lnTo>
                  <a:lnTo>
                    <a:pt x="73" y="279"/>
                  </a:lnTo>
                  <a:lnTo>
                    <a:pt x="71" y="263"/>
                  </a:lnTo>
                  <a:lnTo>
                    <a:pt x="73" y="265"/>
                  </a:lnTo>
                  <a:lnTo>
                    <a:pt x="84" y="268"/>
                  </a:lnTo>
                  <a:lnTo>
                    <a:pt x="94" y="263"/>
                  </a:lnTo>
                  <a:lnTo>
                    <a:pt x="98" y="263"/>
                  </a:lnTo>
                  <a:lnTo>
                    <a:pt x="99" y="266"/>
                  </a:lnTo>
                  <a:lnTo>
                    <a:pt x="103" y="271"/>
                  </a:lnTo>
                  <a:lnTo>
                    <a:pt x="105" y="272"/>
                  </a:lnTo>
                  <a:lnTo>
                    <a:pt x="111" y="284"/>
                  </a:lnTo>
                  <a:lnTo>
                    <a:pt x="115" y="287"/>
                  </a:lnTo>
                  <a:lnTo>
                    <a:pt x="119" y="291"/>
                  </a:lnTo>
                  <a:lnTo>
                    <a:pt x="125" y="302"/>
                  </a:lnTo>
                  <a:lnTo>
                    <a:pt x="127" y="303"/>
                  </a:lnTo>
                  <a:lnTo>
                    <a:pt x="130" y="305"/>
                  </a:lnTo>
                  <a:lnTo>
                    <a:pt x="133" y="308"/>
                  </a:lnTo>
                  <a:lnTo>
                    <a:pt x="135" y="312"/>
                  </a:lnTo>
                  <a:lnTo>
                    <a:pt x="139" y="313"/>
                  </a:lnTo>
                  <a:lnTo>
                    <a:pt x="147" y="317"/>
                  </a:lnTo>
                  <a:lnTo>
                    <a:pt x="153" y="319"/>
                  </a:lnTo>
                  <a:lnTo>
                    <a:pt x="155" y="320"/>
                  </a:lnTo>
                  <a:lnTo>
                    <a:pt x="157" y="323"/>
                  </a:lnTo>
                  <a:lnTo>
                    <a:pt x="161" y="324"/>
                  </a:lnTo>
                  <a:lnTo>
                    <a:pt x="167" y="323"/>
                  </a:lnTo>
                  <a:lnTo>
                    <a:pt x="178" y="315"/>
                  </a:lnTo>
                  <a:lnTo>
                    <a:pt x="179" y="311"/>
                  </a:lnTo>
                  <a:lnTo>
                    <a:pt x="180" y="309"/>
                  </a:lnTo>
                  <a:lnTo>
                    <a:pt x="191" y="303"/>
                  </a:lnTo>
                  <a:lnTo>
                    <a:pt x="193" y="305"/>
                  </a:lnTo>
                  <a:lnTo>
                    <a:pt x="194" y="308"/>
                  </a:lnTo>
                  <a:lnTo>
                    <a:pt x="197" y="310"/>
                  </a:lnTo>
                  <a:lnTo>
                    <a:pt x="199" y="310"/>
                  </a:lnTo>
                  <a:lnTo>
                    <a:pt x="201" y="311"/>
                  </a:lnTo>
                  <a:lnTo>
                    <a:pt x="203" y="314"/>
                  </a:lnTo>
                  <a:lnTo>
                    <a:pt x="205" y="314"/>
                  </a:lnTo>
                  <a:lnTo>
                    <a:pt x="207" y="313"/>
                  </a:lnTo>
                  <a:lnTo>
                    <a:pt x="209" y="312"/>
                  </a:lnTo>
                  <a:lnTo>
                    <a:pt x="210" y="309"/>
                  </a:lnTo>
                  <a:lnTo>
                    <a:pt x="212" y="305"/>
                  </a:lnTo>
                  <a:lnTo>
                    <a:pt x="217" y="303"/>
                  </a:lnTo>
                  <a:lnTo>
                    <a:pt x="216" y="302"/>
                  </a:lnTo>
                  <a:lnTo>
                    <a:pt x="216" y="299"/>
                  </a:lnTo>
                  <a:lnTo>
                    <a:pt x="217" y="296"/>
                  </a:lnTo>
                  <a:lnTo>
                    <a:pt x="221" y="293"/>
                  </a:lnTo>
                  <a:lnTo>
                    <a:pt x="227" y="291"/>
                  </a:lnTo>
                  <a:lnTo>
                    <a:pt x="233" y="293"/>
                  </a:lnTo>
                  <a:lnTo>
                    <a:pt x="238" y="293"/>
                  </a:lnTo>
                  <a:lnTo>
                    <a:pt x="244" y="294"/>
                  </a:lnTo>
                  <a:lnTo>
                    <a:pt x="248" y="292"/>
                  </a:lnTo>
                  <a:lnTo>
                    <a:pt x="249" y="290"/>
                  </a:lnTo>
                  <a:lnTo>
                    <a:pt x="251" y="287"/>
                  </a:lnTo>
                  <a:lnTo>
                    <a:pt x="253" y="283"/>
                  </a:lnTo>
                  <a:lnTo>
                    <a:pt x="253" y="279"/>
                  </a:lnTo>
                  <a:lnTo>
                    <a:pt x="251" y="276"/>
                  </a:lnTo>
                  <a:lnTo>
                    <a:pt x="246" y="275"/>
                  </a:lnTo>
                  <a:lnTo>
                    <a:pt x="241" y="277"/>
                  </a:lnTo>
                  <a:lnTo>
                    <a:pt x="238" y="275"/>
                  </a:lnTo>
                  <a:lnTo>
                    <a:pt x="235" y="263"/>
                  </a:lnTo>
                  <a:lnTo>
                    <a:pt x="233" y="262"/>
                  </a:lnTo>
                  <a:lnTo>
                    <a:pt x="229" y="260"/>
                  </a:lnTo>
                  <a:lnTo>
                    <a:pt x="224" y="260"/>
                  </a:lnTo>
                  <a:lnTo>
                    <a:pt x="211" y="262"/>
                  </a:lnTo>
                  <a:lnTo>
                    <a:pt x="209" y="261"/>
                  </a:lnTo>
                  <a:lnTo>
                    <a:pt x="209" y="256"/>
                  </a:lnTo>
                  <a:lnTo>
                    <a:pt x="207" y="253"/>
                  </a:lnTo>
                  <a:lnTo>
                    <a:pt x="208" y="249"/>
                  </a:lnTo>
                  <a:lnTo>
                    <a:pt x="208" y="245"/>
                  </a:lnTo>
                  <a:lnTo>
                    <a:pt x="205" y="242"/>
                  </a:lnTo>
                  <a:lnTo>
                    <a:pt x="198" y="242"/>
                  </a:lnTo>
                  <a:lnTo>
                    <a:pt x="197" y="238"/>
                  </a:lnTo>
                  <a:lnTo>
                    <a:pt x="194" y="237"/>
                  </a:lnTo>
                  <a:lnTo>
                    <a:pt x="191" y="233"/>
                  </a:lnTo>
                  <a:lnTo>
                    <a:pt x="186" y="233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4" y="229"/>
                  </a:lnTo>
                  <a:lnTo>
                    <a:pt x="169" y="229"/>
                  </a:lnTo>
                  <a:lnTo>
                    <a:pt x="167" y="227"/>
                  </a:lnTo>
                  <a:lnTo>
                    <a:pt x="163" y="225"/>
                  </a:lnTo>
                  <a:lnTo>
                    <a:pt x="156" y="225"/>
                  </a:lnTo>
                  <a:lnTo>
                    <a:pt x="151" y="223"/>
                  </a:lnTo>
                  <a:lnTo>
                    <a:pt x="154" y="2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63" name="Freeform 12"/>
            <p:cNvSpPr>
              <a:spLocks/>
            </p:cNvSpPr>
            <p:nvPr/>
          </p:nvSpPr>
          <p:spPr bwMode="auto">
            <a:xfrm>
              <a:off x="4861" y="2725"/>
              <a:ext cx="356" cy="263"/>
            </a:xfrm>
            <a:custGeom>
              <a:avLst/>
              <a:gdLst/>
              <a:ahLst/>
              <a:cxnLst>
                <a:cxn ang="0">
                  <a:pos x="12" y="183"/>
                </a:cxn>
                <a:cxn ang="0">
                  <a:pos x="10" y="170"/>
                </a:cxn>
                <a:cxn ang="0">
                  <a:pos x="6" y="181"/>
                </a:cxn>
                <a:cxn ang="0">
                  <a:pos x="5" y="192"/>
                </a:cxn>
                <a:cxn ang="0">
                  <a:pos x="3" y="202"/>
                </a:cxn>
                <a:cxn ang="0">
                  <a:pos x="0" y="196"/>
                </a:cxn>
                <a:cxn ang="0">
                  <a:pos x="3" y="176"/>
                </a:cxn>
                <a:cxn ang="0">
                  <a:pos x="13" y="154"/>
                </a:cxn>
                <a:cxn ang="0">
                  <a:pos x="43" y="129"/>
                </a:cxn>
                <a:cxn ang="0">
                  <a:pos x="52" y="118"/>
                </a:cxn>
                <a:cxn ang="0">
                  <a:pos x="67" y="111"/>
                </a:cxn>
                <a:cxn ang="0">
                  <a:pos x="96" y="92"/>
                </a:cxn>
                <a:cxn ang="0">
                  <a:pos x="128" y="82"/>
                </a:cxn>
                <a:cxn ang="0">
                  <a:pos x="153" y="72"/>
                </a:cxn>
                <a:cxn ang="0">
                  <a:pos x="166" y="67"/>
                </a:cxn>
                <a:cxn ang="0">
                  <a:pos x="185" y="60"/>
                </a:cxn>
                <a:cxn ang="0">
                  <a:pos x="195" y="59"/>
                </a:cxn>
                <a:cxn ang="0">
                  <a:pos x="207" y="58"/>
                </a:cxn>
                <a:cxn ang="0">
                  <a:pos x="226" y="53"/>
                </a:cxn>
                <a:cxn ang="0">
                  <a:pos x="236" y="49"/>
                </a:cxn>
                <a:cxn ang="0">
                  <a:pos x="251" y="48"/>
                </a:cxn>
                <a:cxn ang="0">
                  <a:pos x="262" y="42"/>
                </a:cxn>
                <a:cxn ang="0">
                  <a:pos x="286" y="32"/>
                </a:cxn>
                <a:cxn ang="0">
                  <a:pos x="286" y="34"/>
                </a:cxn>
                <a:cxn ang="0">
                  <a:pos x="288" y="29"/>
                </a:cxn>
                <a:cxn ang="0">
                  <a:pos x="323" y="16"/>
                </a:cxn>
                <a:cxn ang="0">
                  <a:pos x="336" y="11"/>
                </a:cxn>
                <a:cxn ang="0">
                  <a:pos x="341" y="7"/>
                </a:cxn>
                <a:cxn ang="0">
                  <a:pos x="363" y="6"/>
                </a:cxn>
                <a:cxn ang="0">
                  <a:pos x="377" y="6"/>
                </a:cxn>
                <a:cxn ang="0">
                  <a:pos x="386" y="6"/>
                </a:cxn>
                <a:cxn ang="0">
                  <a:pos x="395" y="8"/>
                </a:cxn>
                <a:cxn ang="0">
                  <a:pos x="417" y="8"/>
                </a:cxn>
                <a:cxn ang="0">
                  <a:pos x="434" y="8"/>
                </a:cxn>
                <a:cxn ang="0">
                  <a:pos x="420" y="6"/>
                </a:cxn>
                <a:cxn ang="0">
                  <a:pos x="397" y="4"/>
                </a:cxn>
                <a:cxn ang="0">
                  <a:pos x="385" y="2"/>
                </a:cxn>
                <a:cxn ang="0">
                  <a:pos x="373" y="3"/>
                </a:cxn>
                <a:cxn ang="0">
                  <a:pos x="363" y="2"/>
                </a:cxn>
                <a:cxn ang="0">
                  <a:pos x="382" y="0"/>
                </a:cxn>
                <a:cxn ang="0">
                  <a:pos x="396" y="1"/>
                </a:cxn>
                <a:cxn ang="0">
                  <a:pos x="416" y="0"/>
                </a:cxn>
                <a:cxn ang="0">
                  <a:pos x="441" y="7"/>
                </a:cxn>
                <a:cxn ang="0">
                  <a:pos x="473" y="13"/>
                </a:cxn>
                <a:cxn ang="0">
                  <a:pos x="513" y="24"/>
                </a:cxn>
                <a:cxn ang="0">
                  <a:pos x="523" y="26"/>
                </a:cxn>
                <a:cxn ang="0">
                  <a:pos x="495" y="25"/>
                </a:cxn>
                <a:cxn ang="0">
                  <a:pos x="478" y="22"/>
                </a:cxn>
                <a:cxn ang="0">
                  <a:pos x="466" y="18"/>
                </a:cxn>
                <a:cxn ang="0">
                  <a:pos x="447" y="17"/>
                </a:cxn>
                <a:cxn ang="0">
                  <a:pos x="439" y="13"/>
                </a:cxn>
                <a:cxn ang="0">
                  <a:pos x="453" y="13"/>
                </a:cxn>
                <a:cxn ang="0">
                  <a:pos x="470" y="16"/>
                </a:cxn>
                <a:cxn ang="0">
                  <a:pos x="489" y="21"/>
                </a:cxn>
                <a:cxn ang="0">
                  <a:pos x="495" y="25"/>
                </a:cxn>
                <a:cxn ang="0">
                  <a:pos x="463" y="205"/>
                </a:cxn>
                <a:cxn ang="0">
                  <a:pos x="360" y="284"/>
                </a:cxn>
                <a:cxn ang="0">
                  <a:pos x="271" y="350"/>
                </a:cxn>
                <a:cxn ang="0">
                  <a:pos x="142" y="320"/>
                </a:cxn>
                <a:cxn ang="0">
                  <a:pos x="109" y="281"/>
                </a:cxn>
                <a:cxn ang="0">
                  <a:pos x="24" y="266"/>
                </a:cxn>
              </a:cxnLst>
              <a:rect l="0" t="0" r="r" b="b"/>
              <a:pathLst>
                <a:path w="536" h="395">
                  <a:moveTo>
                    <a:pt x="9" y="193"/>
                  </a:moveTo>
                  <a:lnTo>
                    <a:pt x="9" y="186"/>
                  </a:lnTo>
                  <a:lnTo>
                    <a:pt x="12" y="183"/>
                  </a:lnTo>
                  <a:lnTo>
                    <a:pt x="13" y="178"/>
                  </a:lnTo>
                  <a:lnTo>
                    <a:pt x="13" y="171"/>
                  </a:lnTo>
                  <a:lnTo>
                    <a:pt x="10" y="170"/>
                  </a:lnTo>
                  <a:lnTo>
                    <a:pt x="9" y="172"/>
                  </a:lnTo>
                  <a:lnTo>
                    <a:pt x="9" y="175"/>
                  </a:lnTo>
                  <a:lnTo>
                    <a:pt x="6" y="181"/>
                  </a:lnTo>
                  <a:lnTo>
                    <a:pt x="5" y="186"/>
                  </a:lnTo>
                  <a:lnTo>
                    <a:pt x="5" y="190"/>
                  </a:lnTo>
                  <a:lnTo>
                    <a:pt x="5" y="192"/>
                  </a:lnTo>
                  <a:lnTo>
                    <a:pt x="5" y="194"/>
                  </a:lnTo>
                  <a:lnTo>
                    <a:pt x="5" y="196"/>
                  </a:lnTo>
                  <a:lnTo>
                    <a:pt x="3" y="202"/>
                  </a:lnTo>
                  <a:lnTo>
                    <a:pt x="1" y="204"/>
                  </a:lnTo>
                  <a:lnTo>
                    <a:pt x="0" y="202"/>
                  </a:lnTo>
                  <a:lnTo>
                    <a:pt x="0" y="196"/>
                  </a:lnTo>
                  <a:lnTo>
                    <a:pt x="1" y="193"/>
                  </a:lnTo>
                  <a:lnTo>
                    <a:pt x="1" y="182"/>
                  </a:lnTo>
                  <a:lnTo>
                    <a:pt x="3" y="176"/>
                  </a:lnTo>
                  <a:lnTo>
                    <a:pt x="9" y="163"/>
                  </a:lnTo>
                  <a:lnTo>
                    <a:pt x="10" y="159"/>
                  </a:lnTo>
                  <a:lnTo>
                    <a:pt x="13" y="154"/>
                  </a:lnTo>
                  <a:lnTo>
                    <a:pt x="23" y="148"/>
                  </a:lnTo>
                  <a:lnTo>
                    <a:pt x="36" y="134"/>
                  </a:lnTo>
                  <a:lnTo>
                    <a:pt x="43" y="129"/>
                  </a:lnTo>
                  <a:lnTo>
                    <a:pt x="46" y="126"/>
                  </a:lnTo>
                  <a:lnTo>
                    <a:pt x="49" y="124"/>
                  </a:lnTo>
                  <a:lnTo>
                    <a:pt x="52" y="118"/>
                  </a:lnTo>
                  <a:lnTo>
                    <a:pt x="61" y="115"/>
                  </a:lnTo>
                  <a:lnTo>
                    <a:pt x="64" y="112"/>
                  </a:lnTo>
                  <a:lnTo>
                    <a:pt x="67" y="111"/>
                  </a:lnTo>
                  <a:lnTo>
                    <a:pt x="70" y="110"/>
                  </a:lnTo>
                  <a:lnTo>
                    <a:pt x="79" y="102"/>
                  </a:lnTo>
                  <a:lnTo>
                    <a:pt x="96" y="92"/>
                  </a:lnTo>
                  <a:lnTo>
                    <a:pt x="105" y="87"/>
                  </a:lnTo>
                  <a:lnTo>
                    <a:pt x="109" y="86"/>
                  </a:lnTo>
                  <a:lnTo>
                    <a:pt x="128" y="82"/>
                  </a:lnTo>
                  <a:lnTo>
                    <a:pt x="145" y="73"/>
                  </a:lnTo>
                  <a:lnTo>
                    <a:pt x="148" y="72"/>
                  </a:lnTo>
                  <a:lnTo>
                    <a:pt x="153" y="72"/>
                  </a:lnTo>
                  <a:lnTo>
                    <a:pt x="160" y="70"/>
                  </a:lnTo>
                  <a:lnTo>
                    <a:pt x="163" y="68"/>
                  </a:lnTo>
                  <a:lnTo>
                    <a:pt x="166" y="67"/>
                  </a:lnTo>
                  <a:lnTo>
                    <a:pt x="176" y="63"/>
                  </a:lnTo>
                  <a:lnTo>
                    <a:pt x="178" y="63"/>
                  </a:lnTo>
                  <a:lnTo>
                    <a:pt x="185" y="60"/>
                  </a:lnTo>
                  <a:lnTo>
                    <a:pt x="190" y="60"/>
                  </a:lnTo>
                  <a:lnTo>
                    <a:pt x="192" y="59"/>
                  </a:lnTo>
                  <a:lnTo>
                    <a:pt x="195" y="59"/>
                  </a:lnTo>
                  <a:lnTo>
                    <a:pt x="198" y="59"/>
                  </a:lnTo>
                  <a:lnTo>
                    <a:pt x="201" y="59"/>
                  </a:lnTo>
                  <a:lnTo>
                    <a:pt x="207" y="58"/>
                  </a:lnTo>
                  <a:lnTo>
                    <a:pt x="211" y="56"/>
                  </a:lnTo>
                  <a:lnTo>
                    <a:pt x="214" y="56"/>
                  </a:lnTo>
                  <a:lnTo>
                    <a:pt x="226" y="53"/>
                  </a:lnTo>
                  <a:lnTo>
                    <a:pt x="229" y="51"/>
                  </a:lnTo>
                  <a:lnTo>
                    <a:pt x="234" y="51"/>
                  </a:lnTo>
                  <a:lnTo>
                    <a:pt x="236" y="49"/>
                  </a:lnTo>
                  <a:lnTo>
                    <a:pt x="243" y="49"/>
                  </a:lnTo>
                  <a:lnTo>
                    <a:pt x="248" y="48"/>
                  </a:lnTo>
                  <a:lnTo>
                    <a:pt x="251" y="48"/>
                  </a:lnTo>
                  <a:lnTo>
                    <a:pt x="255" y="46"/>
                  </a:lnTo>
                  <a:lnTo>
                    <a:pt x="257" y="44"/>
                  </a:lnTo>
                  <a:lnTo>
                    <a:pt x="262" y="42"/>
                  </a:lnTo>
                  <a:lnTo>
                    <a:pt x="273" y="39"/>
                  </a:lnTo>
                  <a:lnTo>
                    <a:pt x="282" y="34"/>
                  </a:lnTo>
                  <a:lnTo>
                    <a:pt x="286" y="32"/>
                  </a:lnTo>
                  <a:lnTo>
                    <a:pt x="282" y="35"/>
                  </a:lnTo>
                  <a:lnTo>
                    <a:pt x="283" y="37"/>
                  </a:lnTo>
                  <a:lnTo>
                    <a:pt x="286" y="34"/>
                  </a:lnTo>
                  <a:lnTo>
                    <a:pt x="290" y="33"/>
                  </a:lnTo>
                  <a:lnTo>
                    <a:pt x="290" y="31"/>
                  </a:lnTo>
                  <a:lnTo>
                    <a:pt x="288" y="29"/>
                  </a:lnTo>
                  <a:lnTo>
                    <a:pt x="295" y="29"/>
                  </a:lnTo>
                  <a:lnTo>
                    <a:pt x="318" y="18"/>
                  </a:lnTo>
                  <a:lnTo>
                    <a:pt x="323" y="16"/>
                  </a:lnTo>
                  <a:lnTo>
                    <a:pt x="329" y="14"/>
                  </a:lnTo>
                  <a:lnTo>
                    <a:pt x="330" y="14"/>
                  </a:lnTo>
                  <a:lnTo>
                    <a:pt x="336" y="11"/>
                  </a:lnTo>
                  <a:lnTo>
                    <a:pt x="338" y="10"/>
                  </a:lnTo>
                  <a:lnTo>
                    <a:pt x="340" y="10"/>
                  </a:lnTo>
                  <a:lnTo>
                    <a:pt x="341" y="7"/>
                  </a:lnTo>
                  <a:lnTo>
                    <a:pt x="344" y="9"/>
                  </a:lnTo>
                  <a:lnTo>
                    <a:pt x="347" y="10"/>
                  </a:lnTo>
                  <a:lnTo>
                    <a:pt x="363" y="6"/>
                  </a:lnTo>
                  <a:lnTo>
                    <a:pt x="371" y="6"/>
                  </a:lnTo>
                  <a:lnTo>
                    <a:pt x="373" y="6"/>
                  </a:lnTo>
                  <a:lnTo>
                    <a:pt x="377" y="6"/>
                  </a:lnTo>
                  <a:lnTo>
                    <a:pt x="379" y="6"/>
                  </a:lnTo>
                  <a:lnTo>
                    <a:pt x="383" y="6"/>
                  </a:lnTo>
                  <a:lnTo>
                    <a:pt x="386" y="6"/>
                  </a:lnTo>
                  <a:lnTo>
                    <a:pt x="389" y="6"/>
                  </a:lnTo>
                  <a:lnTo>
                    <a:pt x="393" y="6"/>
                  </a:lnTo>
                  <a:lnTo>
                    <a:pt x="395" y="8"/>
                  </a:lnTo>
                  <a:lnTo>
                    <a:pt x="399" y="8"/>
                  </a:lnTo>
                  <a:lnTo>
                    <a:pt x="415" y="10"/>
                  </a:lnTo>
                  <a:lnTo>
                    <a:pt x="417" y="8"/>
                  </a:lnTo>
                  <a:lnTo>
                    <a:pt x="433" y="11"/>
                  </a:lnTo>
                  <a:lnTo>
                    <a:pt x="435" y="11"/>
                  </a:lnTo>
                  <a:lnTo>
                    <a:pt x="434" y="8"/>
                  </a:lnTo>
                  <a:lnTo>
                    <a:pt x="430" y="8"/>
                  </a:lnTo>
                  <a:lnTo>
                    <a:pt x="424" y="6"/>
                  </a:lnTo>
                  <a:lnTo>
                    <a:pt x="420" y="6"/>
                  </a:lnTo>
                  <a:lnTo>
                    <a:pt x="409" y="2"/>
                  </a:lnTo>
                  <a:lnTo>
                    <a:pt x="401" y="4"/>
                  </a:lnTo>
                  <a:lnTo>
                    <a:pt x="397" y="4"/>
                  </a:lnTo>
                  <a:lnTo>
                    <a:pt x="393" y="3"/>
                  </a:lnTo>
                  <a:lnTo>
                    <a:pt x="388" y="3"/>
                  </a:lnTo>
                  <a:lnTo>
                    <a:pt x="385" y="2"/>
                  </a:lnTo>
                  <a:lnTo>
                    <a:pt x="378" y="2"/>
                  </a:lnTo>
                  <a:lnTo>
                    <a:pt x="375" y="3"/>
                  </a:lnTo>
                  <a:lnTo>
                    <a:pt x="373" y="3"/>
                  </a:lnTo>
                  <a:lnTo>
                    <a:pt x="371" y="4"/>
                  </a:lnTo>
                  <a:lnTo>
                    <a:pt x="363" y="4"/>
                  </a:lnTo>
                  <a:lnTo>
                    <a:pt x="363" y="2"/>
                  </a:lnTo>
                  <a:lnTo>
                    <a:pt x="367" y="2"/>
                  </a:lnTo>
                  <a:lnTo>
                    <a:pt x="374" y="0"/>
                  </a:lnTo>
                  <a:lnTo>
                    <a:pt x="382" y="0"/>
                  </a:lnTo>
                  <a:lnTo>
                    <a:pt x="385" y="0"/>
                  </a:lnTo>
                  <a:lnTo>
                    <a:pt x="392" y="1"/>
                  </a:lnTo>
                  <a:lnTo>
                    <a:pt x="396" y="1"/>
                  </a:lnTo>
                  <a:lnTo>
                    <a:pt x="409" y="0"/>
                  </a:lnTo>
                  <a:lnTo>
                    <a:pt x="412" y="1"/>
                  </a:lnTo>
                  <a:lnTo>
                    <a:pt x="416" y="0"/>
                  </a:lnTo>
                  <a:lnTo>
                    <a:pt x="425" y="1"/>
                  </a:lnTo>
                  <a:lnTo>
                    <a:pt x="427" y="2"/>
                  </a:lnTo>
                  <a:lnTo>
                    <a:pt x="441" y="7"/>
                  </a:lnTo>
                  <a:lnTo>
                    <a:pt x="448" y="7"/>
                  </a:lnTo>
                  <a:lnTo>
                    <a:pt x="469" y="13"/>
                  </a:lnTo>
                  <a:lnTo>
                    <a:pt x="473" y="13"/>
                  </a:lnTo>
                  <a:lnTo>
                    <a:pt x="501" y="20"/>
                  </a:lnTo>
                  <a:lnTo>
                    <a:pt x="504" y="20"/>
                  </a:lnTo>
                  <a:lnTo>
                    <a:pt x="513" y="24"/>
                  </a:lnTo>
                  <a:lnTo>
                    <a:pt x="515" y="26"/>
                  </a:lnTo>
                  <a:lnTo>
                    <a:pt x="519" y="26"/>
                  </a:lnTo>
                  <a:lnTo>
                    <a:pt x="523" y="26"/>
                  </a:lnTo>
                  <a:lnTo>
                    <a:pt x="525" y="27"/>
                  </a:lnTo>
                  <a:lnTo>
                    <a:pt x="527" y="26"/>
                  </a:lnTo>
                  <a:lnTo>
                    <a:pt x="495" y="25"/>
                  </a:lnTo>
                  <a:lnTo>
                    <a:pt x="490" y="25"/>
                  </a:lnTo>
                  <a:lnTo>
                    <a:pt x="481" y="23"/>
                  </a:lnTo>
                  <a:lnTo>
                    <a:pt x="478" y="22"/>
                  </a:lnTo>
                  <a:lnTo>
                    <a:pt x="471" y="19"/>
                  </a:lnTo>
                  <a:lnTo>
                    <a:pt x="467" y="19"/>
                  </a:lnTo>
                  <a:lnTo>
                    <a:pt x="466" y="18"/>
                  </a:lnTo>
                  <a:lnTo>
                    <a:pt x="461" y="18"/>
                  </a:lnTo>
                  <a:lnTo>
                    <a:pt x="457" y="19"/>
                  </a:lnTo>
                  <a:lnTo>
                    <a:pt x="447" y="17"/>
                  </a:lnTo>
                  <a:lnTo>
                    <a:pt x="446" y="16"/>
                  </a:lnTo>
                  <a:lnTo>
                    <a:pt x="443" y="16"/>
                  </a:lnTo>
                  <a:lnTo>
                    <a:pt x="439" y="13"/>
                  </a:lnTo>
                  <a:lnTo>
                    <a:pt x="440" y="11"/>
                  </a:lnTo>
                  <a:lnTo>
                    <a:pt x="443" y="13"/>
                  </a:lnTo>
                  <a:lnTo>
                    <a:pt x="453" y="13"/>
                  </a:lnTo>
                  <a:lnTo>
                    <a:pt x="457" y="14"/>
                  </a:lnTo>
                  <a:lnTo>
                    <a:pt x="464" y="14"/>
                  </a:lnTo>
                  <a:lnTo>
                    <a:pt x="470" y="16"/>
                  </a:lnTo>
                  <a:lnTo>
                    <a:pt x="471" y="17"/>
                  </a:lnTo>
                  <a:lnTo>
                    <a:pt x="486" y="21"/>
                  </a:lnTo>
                  <a:lnTo>
                    <a:pt x="489" y="21"/>
                  </a:lnTo>
                  <a:lnTo>
                    <a:pt x="491" y="22"/>
                  </a:lnTo>
                  <a:lnTo>
                    <a:pt x="494" y="24"/>
                  </a:lnTo>
                  <a:lnTo>
                    <a:pt x="495" y="25"/>
                  </a:lnTo>
                  <a:lnTo>
                    <a:pt x="527" y="26"/>
                  </a:lnTo>
                  <a:lnTo>
                    <a:pt x="535" y="88"/>
                  </a:lnTo>
                  <a:lnTo>
                    <a:pt x="463" y="205"/>
                  </a:lnTo>
                  <a:lnTo>
                    <a:pt x="367" y="280"/>
                  </a:lnTo>
                  <a:lnTo>
                    <a:pt x="362" y="283"/>
                  </a:lnTo>
                  <a:lnTo>
                    <a:pt x="360" y="284"/>
                  </a:lnTo>
                  <a:lnTo>
                    <a:pt x="328" y="310"/>
                  </a:lnTo>
                  <a:lnTo>
                    <a:pt x="289" y="339"/>
                  </a:lnTo>
                  <a:lnTo>
                    <a:pt x="271" y="350"/>
                  </a:lnTo>
                  <a:lnTo>
                    <a:pt x="264" y="356"/>
                  </a:lnTo>
                  <a:lnTo>
                    <a:pt x="213" y="394"/>
                  </a:lnTo>
                  <a:lnTo>
                    <a:pt x="142" y="320"/>
                  </a:lnTo>
                  <a:lnTo>
                    <a:pt x="136" y="312"/>
                  </a:lnTo>
                  <a:lnTo>
                    <a:pt x="131" y="308"/>
                  </a:lnTo>
                  <a:lnTo>
                    <a:pt x="109" y="281"/>
                  </a:lnTo>
                  <a:lnTo>
                    <a:pt x="80" y="250"/>
                  </a:lnTo>
                  <a:lnTo>
                    <a:pt x="73" y="263"/>
                  </a:lnTo>
                  <a:lnTo>
                    <a:pt x="24" y="266"/>
                  </a:lnTo>
                  <a:lnTo>
                    <a:pt x="17" y="191"/>
                  </a:lnTo>
                  <a:lnTo>
                    <a:pt x="9" y="19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64" name="Freeform 13"/>
            <p:cNvSpPr>
              <a:spLocks/>
            </p:cNvSpPr>
            <p:nvPr/>
          </p:nvSpPr>
          <p:spPr bwMode="auto">
            <a:xfrm>
              <a:off x="4638" y="2852"/>
              <a:ext cx="416" cy="385"/>
            </a:xfrm>
            <a:custGeom>
              <a:avLst/>
              <a:gdLst/>
              <a:ahLst/>
              <a:cxnLst>
                <a:cxn ang="0">
                  <a:pos x="311" y="277"/>
                </a:cxn>
                <a:cxn ang="0">
                  <a:pos x="316" y="227"/>
                </a:cxn>
                <a:cxn ang="0">
                  <a:pos x="334" y="188"/>
                </a:cxn>
                <a:cxn ang="0">
                  <a:pos x="342" y="146"/>
                </a:cxn>
                <a:cxn ang="0">
                  <a:pos x="341" y="115"/>
                </a:cxn>
                <a:cxn ang="0">
                  <a:pos x="335" y="69"/>
                </a:cxn>
                <a:cxn ang="0">
                  <a:pos x="336" y="29"/>
                </a:cxn>
                <a:cxn ang="0">
                  <a:pos x="342" y="7"/>
                </a:cxn>
                <a:cxn ang="0">
                  <a:pos x="466" y="117"/>
                </a:cxn>
                <a:cxn ang="0">
                  <a:pos x="590" y="275"/>
                </a:cxn>
                <a:cxn ang="0">
                  <a:pos x="293" y="578"/>
                </a:cxn>
                <a:cxn ang="0">
                  <a:pos x="240" y="549"/>
                </a:cxn>
                <a:cxn ang="0">
                  <a:pos x="192" y="529"/>
                </a:cxn>
                <a:cxn ang="0">
                  <a:pos x="171" y="530"/>
                </a:cxn>
                <a:cxn ang="0">
                  <a:pos x="166" y="558"/>
                </a:cxn>
                <a:cxn ang="0">
                  <a:pos x="122" y="567"/>
                </a:cxn>
                <a:cxn ang="0">
                  <a:pos x="90" y="545"/>
                </a:cxn>
                <a:cxn ang="0">
                  <a:pos x="58" y="467"/>
                </a:cxn>
                <a:cxn ang="0">
                  <a:pos x="13" y="463"/>
                </a:cxn>
                <a:cxn ang="0">
                  <a:pos x="2" y="448"/>
                </a:cxn>
                <a:cxn ang="0">
                  <a:pos x="14" y="423"/>
                </a:cxn>
                <a:cxn ang="0">
                  <a:pos x="49" y="419"/>
                </a:cxn>
                <a:cxn ang="0">
                  <a:pos x="80" y="416"/>
                </a:cxn>
                <a:cxn ang="0">
                  <a:pos x="106" y="444"/>
                </a:cxn>
                <a:cxn ang="0">
                  <a:pos x="90" y="442"/>
                </a:cxn>
                <a:cxn ang="0">
                  <a:pos x="72" y="435"/>
                </a:cxn>
                <a:cxn ang="0">
                  <a:pos x="62" y="436"/>
                </a:cxn>
                <a:cxn ang="0">
                  <a:pos x="42" y="440"/>
                </a:cxn>
                <a:cxn ang="0">
                  <a:pos x="42" y="456"/>
                </a:cxn>
                <a:cxn ang="0">
                  <a:pos x="58" y="445"/>
                </a:cxn>
                <a:cxn ang="0">
                  <a:pos x="54" y="459"/>
                </a:cxn>
                <a:cxn ang="0">
                  <a:pos x="66" y="456"/>
                </a:cxn>
                <a:cxn ang="0">
                  <a:pos x="76" y="460"/>
                </a:cxn>
                <a:cxn ang="0">
                  <a:pos x="87" y="457"/>
                </a:cxn>
                <a:cxn ang="0">
                  <a:pos x="72" y="444"/>
                </a:cxn>
                <a:cxn ang="0">
                  <a:pos x="88" y="448"/>
                </a:cxn>
                <a:cxn ang="0">
                  <a:pos x="101" y="460"/>
                </a:cxn>
                <a:cxn ang="0">
                  <a:pos x="124" y="461"/>
                </a:cxn>
                <a:cxn ang="0">
                  <a:pos x="115" y="477"/>
                </a:cxn>
                <a:cxn ang="0">
                  <a:pos x="122" y="482"/>
                </a:cxn>
                <a:cxn ang="0">
                  <a:pos x="125" y="487"/>
                </a:cxn>
                <a:cxn ang="0">
                  <a:pos x="133" y="467"/>
                </a:cxn>
                <a:cxn ang="0">
                  <a:pos x="138" y="465"/>
                </a:cxn>
                <a:cxn ang="0">
                  <a:pos x="152" y="463"/>
                </a:cxn>
                <a:cxn ang="0">
                  <a:pos x="179" y="461"/>
                </a:cxn>
                <a:cxn ang="0">
                  <a:pos x="182" y="461"/>
                </a:cxn>
                <a:cxn ang="0">
                  <a:pos x="192" y="444"/>
                </a:cxn>
                <a:cxn ang="0">
                  <a:pos x="223" y="425"/>
                </a:cxn>
                <a:cxn ang="0">
                  <a:pos x="235" y="424"/>
                </a:cxn>
                <a:cxn ang="0">
                  <a:pos x="249" y="426"/>
                </a:cxn>
                <a:cxn ang="0">
                  <a:pos x="235" y="416"/>
                </a:cxn>
                <a:cxn ang="0">
                  <a:pos x="230" y="408"/>
                </a:cxn>
                <a:cxn ang="0">
                  <a:pos x="220" y="393"/>
                </a:cxn>
                <a:cxn ang="0">
                  <a:pos x="207" y="394"/>
                </a:cxn>
                <a:cxn ang="0">
                  <a:pos x="208" y="380"/>
                </a:cxn>
                <a:cxn ang="0">
                  <a:pos x="201" y="380"/>
                </a:cxn>
                <a:cxn ang="0">
                  <a:pos x="188" y="391"/>
                </a:cxn>
                <a:cxn ang="0">
                  <a:pos x="190" y="376"/>
                </a:cxn>
                <a:cxn ang="0">
                  <a:pos x="290" y="308"/>
                </a:cxn>
              </a:cxnLst>
              <a:rect l="0" t="0" r="r" b="b"/>
              <a:pathLst>
                <a:path w="626" h="579">
                  <a:moveTo>
                    <a:pt x="302" y="297"/>
                  </a:moveTo>
                  <a:lnTo>
                    <a:pt x="305" y="286"/>
                  </a:lnTo>
                  <a:lnTo>
                    <a:pt x="308" y="285"/>
                  </a:lnTo>
                  <a:lnTo>
                    <a:pt x="308" y="283"/>
                  </a:lnTo>
                  <a:lnTo>
                    <a:pt x="310" y="280"/>
                  </a:lnTo>
                  <a:lnTo>
                    <a:pt x="313" y="278"/>
                  </a:lnTo>
                  <a:lnTo>
                    <a:pt x="311" y="277"/>
                  </a:lnTo>
                  <a:lnTo>
                    <a:pt x="314" y="269"/>
                  </a:lnTo>
                  <a:lnTo>
                    <a:pt x="314" y="264"/>
                  </a:lnTo>
                  <a:lnTo>
                    <a:pt x="314" y="246"/>
                  </a:lnTo>
                  <a:lnTo>
                    <a:pt x="314" y="242"/>
                  </a:lnTo>
                  <a:lnTo>
                    <a:pt x="315" y="239"/>
                  </a:lnTo>
                  <a:lnTo>
                    <a:pt x="314" y="237"/>
                  </a:lnTo>
                  <a:lnTo>
                    <a:pt x="316" y="227"/>
                  </a:lnTo>
                  <a:lnTo>
                    <a:pt x="316" y="222"/>
                  </a:lnTo>
                  <a:lnTo>
                    <a:pt x="314" y="220"/>
                  </a:lnTo>
                  <a:lnTo>
                    <a:pt x="313" y="213"/>
                  </a:lnTo>
                  <a:lnTo>
                    <a:pt x="318" y="199"/>
                  </a:lnTo>
                  <a:lnTo>
                    <a:pt x="326" y="191"/>
                  </a:lnTo>
                  <a:lnTo>
                    <a:pt x="330" y="189"/>
                  </a:lnTo>
                  <a:lnTo>
                    <a:pt x="334" y="188"/>
                  </a:lnTo>
                  <a:lnTo>
                    <a:pt x="341" y="183"/>
                  </a:lnTo>
                  <a:lnTo>
                    <a:pt x="347" y="174"/>
                  </a:lnTo>
                  <a:lnTo>
                    <a:pt x="348" y="168"/>
                  </a:lnTo>
                  <a:lnTo>
                    <a:pt x="347" y="167"/>
                  </a:lnTo>
                  <a:lnTo>
                    <a:pt x="345" y="162"/>
                  </a:lnTo>
                  <a:lnTo>
                    <a:pt x="344" y="150"/>
                  </a:lnTo>
                  <a:lnTo>
                    <a:pt x="342" y="146"/>
                  </a:lnTo>
                  <a:lnTo>
                    <a:pt x="340" y="144"/>
                  </a:lnTo>
                  <a:lnTo>
                    <a:pt x="342" y="142"/>
                  </a:lnTo>
                  <a:lnTo>
                    <a:pt x="342" y="137"/>
                  </a:lnTo>
                  <a:lnTo>
                    <a:pt x="341" y="131"/>
                  </a:lnTo>
                  <a:lnTo>
                    <a:pt x="343" y="120"/>
                  </a:lnTo>
                  <a:lnTo>
                    <a:pt x="341" y="119"/>
                  </a:lnTo>
                  <a:lnTo>
                    <a:pt x="341" y="115"/>
                  </a:lnTo>
                  <a:lnTo>
                    <a:pt x="344" y="99"/>
                  </a:lnTo>
                  <a:lnTo>
                    <a:pt x="345" y="97"/>
                  </a:lnTo>
                  <a:lnTo>
                    <a:pt x="345" y="94"/>
                  </a:lnTo>
                  <a:lnTo>
                    <a:pt x="340" y="82"/>
                  </a:lnTo>
                  <a:lnTo>
                    <a:pt x="338" y="76"/>
                  </a:lnTo>
                  <a:lnTo>
                    <a:pt x="337" y="72"/>
                  </a:lnTo>
                  <a:lnTo>
                    <a:pt x="335" y="69"/>
                  </a:lnTo>
                  <a:lnTo>
                    <a:pt x="335" y="65"/>
                  </a:lnTo>
                  <a:lnTo>
                    <a:pt x="338" y="49"/>
                  </a:lnTo>
                  <a:lnTo>
                    <a:pt x="338" y="43"/>
                  </a:lnTo>
                  <a:lnTo>
                    <a:pt x="340" y="39"/>
                  </a:lnTo>
                  <a:lnTo>
                    <a:pt x="336" y="34"/>
                  </a:lnTo>
                  <a:lnTo>
                    <a:pt x="336" y="32"/>
                  </a:lnTo>
                  <a:lnTo>
                    <a:pt x="336" y="29"/>
                  </a:lnTo>
                  <a:lnTo>
                    <a:pt x="336" y="27"/>
                  </a:lnTo>
                  <a:lnTo>
                    <a:pt x="336" y="25"/>
                  </a:lnTo>
                  <a:lnTo>
                    <a:pt x="336" y="23"/>
                  </a:lnTo>
                  <a:lnTo>
                    <a:pt x="337" y="20"/>
                  </a:lnTo>
                  <a:lnTo>
                    <a:pt x="340" y="13"/>
                  </a:lnTo>
                  <a:lnTo>
                    <a:pt x="341" y="11"/>
                  </a:lnTo>
                  <a:lnTo>
                    <a:pt x="342" y="7"/>
                  </a:lnTo>
                  <a:lnTo>
                    <a:pt x="344" y="2"/>
                  </a:lnTo>
                  <a:lnTo>
                    <a:pt x="352" y="0"/>
                  </a:lnTo>
                  <a:lnTo>
                    <a:pt x="359" y="75"/>
                  </a:lnTo>
                  <a:lnTo>
                    <a:pt x="408" y="72"/>
                  </a:lnTo>
                  <a:lnTo>
                    <a:pt x="415" y="59"/>
                  </a:lnTo>
                  <a:lnTo>
                    <a:pt x="444" y="90"/>
                  </a:lnTo>
                  <a:lnTo>
                    <a:pt x="466" y="117"/>
                  </a:lnTo>
                  <a:lnTo>
                    <a:pt x="471" y="121"/>
                  </a:lnTo>
                  <a:lnTo>
                    <a:pt x="477" y="129"/>
                  </a:lnTo>
                  <a:lnTo>
                    <a:pt x="548" y="203"/>
                  </a:lnTo>
                  <a:lnTo>
                    <a:pt x="554" y="215"/>
                  </a:lnTo>
                  <a:lnTo>
                    <a:pt x="571" y="238"/>
                  </a:lnTo>
                  <a:lnTo>
                    <a:pt x="582" y="255"/>
                  </a:lnTo>
                  <a:lnTo>
                    <a:pt x="590" y="275"/>
                  </a:lnTo>
                  <a:lnTo>
                    <a:pt x="598" y="299"/>
                  </a:lnTo>
                  <a:lnTo>
                    <a:pt x="604" y="324"/>
                  </a:lnTo>
                  <a:lnTo>
                    <a:pt x="625" y="527"/>
                  </a:lnTo>
                  <a:lnTo>
                    <a:pt x="624" y="527"/>
                  </a:lnTo>
                  <a:lnTo>
                    <a:pt x="624" y="578"/>
                  </a:lnTo>
                  <a:lnTo>
                    <a:pt x="408" y="578"/>
                  </a:lnTo>
                  <a:lnTo>
                    <a:pt x="293" y="578"/>
                  </a:lnTo>
                  <a:lnTo>
                    <a:pt x="292" y="578"/>
                  </a:lnTo>
                  <a:lnTo>
                    <a:pt x="290" y="554"/>
                  </a:lnTo>
                  <a:lnTo>
                    <a:pt x="288" y="551"/>
                  </a:lnTo>
                  <a:lnTo>
                    <a:pt x="286" y="553"/>
                  </a:lnTo>
                  <a:lnTo>
                    <a:pt x="282" y="554"/>
                  </a:lnTo>
                  <a:lnTo>
                    <a:pt x="264" y="554"/>
                  </a:lnTo>
                  <a:lnTo>
                    <a:pt x="240" y="549"/>
                  </a:lnTo>
                  <a:lnTo>
                    <a:pt x="216" y="533"/>
                  </a:lnTo>
                  <a:lnTo>
                    <a:pt x="214" y="532"/>
                  </a:lnTo>
                  <a:lnTo>
                    <a:pt x="212" y="534"/>
                  </a:lnTo>
                  <a:lnTo>
                    <a:pt x="207" y="533"/>
                  </a:lnTo>
                  <a:lnTo>
                    <a:pt x="204" y="530"/>
                  </a:lnTo>
                  <a:lnTo>
                    <a:pt x="195" y="528"/>
                  </a:lnTo>
                  <a:lnTo>
                    <a:pt x="192" y="529"/>
                  </a:lnTo>
                  <a:lnTo>
                    <a:pt x="190" y="530"/>
                  </a:lnTo>
                  <a:lnTo>
                    <a:pt x="184" y="530"/>
                  </a:lnTo>
                  <a:lnTo>
                    <a:pt x="181" y="529"/>
                  </a:lnTo>
                  <a:lnTo>
                    <a:pt x="176" y="530"/>
                  </a:lnTo>
                  <a:lnTo>
                    <a:pt x="175" y="529"/>
                  </a:lnTo>
                  <a:lnTo>
                    <a:pt x="172" y="529"/>
                  </a:lnTo>
                  <a:lnTo>
                    <a:pt x="171" y="530"/>
                  </a:lnTo>
                  <a:lnTo>
                    <a:pt x="171" y="537"/>
                  </a:lnTo>
                  <a:lnTo>
                    <a:pt x="168" y="539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8" y="545"/>
                  </a:lnTo>
                  <a:lnTo>
                    <a:pt x="168" y="548"/>
                  </a:lnTo>
                  <a:lnTo>
                    <a:pt x="166" y="558"/>
                  </a:lnTo>
                  <a:lnTo>
                    <a:pt x="167" y="561"/>
                  </a:lnTo>
                  <a:lnTo>
                    <a:pt x="168" y="567"/>
                  </a:lnTo>
                  <a:lnTo>
                    <a:pt x="164" y="567"/>
                  </a:lnTo>
                  <a:lnTo>
                    <a:pt x="160" y="566"/>
                  </a:lnTo>
                  <a:lnTo>
                    <a:pt x="128" y="567"/>
                  </a:lnTo>
                  <a:lnTo>
                    <a:pt x="123" y="568"/>
                  </a:lnTo>
                  <a:lnTo>
                    <a:pt x="122" y="567"/>
                  </a:lnTo>
                  <a:lnTo>
                    <a:pt x="120" y="565"/>
                  </a:lnTo>
                  <a:lnTo>
                    <a:pt x="118" y="562"/>
                  </a:lnTo>
                  <a:lnTo>
                    <a:pt x="105" y="553"/>
                  </a:lnTo>
                  <a:lnTo>
                    <a:pt x="103" y="548"/>
                  </a:lnTo>
                  <a:lnTo>
                    <a:pt x="99" y="546"/>
                  </a:lnTo>
                  <a:lnTo>
                    <a:pt x="93" y="546"/>
                  </a:lnTo>
                  <a:lnTo>
                    <a:pt x="90" y="545"/>
                  </a:lnTo>
                  <a:lnTo>
                    <a:pt x="85" y="540"/>
                  </a:lnTo>
                  <a:lnTo>
                    <a:pt x="79" y="541"/>
                  </a:lnTo>
                  <a:lnTo>
                    <a:pt x="74" y="539"/>
                  </a:lnTo>
                  <a:lnTo>
                    <a:pt x="70" y="529"/>
                  </a:lnTo>
                  <a:lnTo>
                    <a:pt x="65" y="529"/>
                  </a:lnTo>
                  <a:lnTo>
                    <a:pt x="62" y="521"/>
                  </a:lnTo>
                  <a:lnTo>
                    <a:pt x="58" y="467"/>
                  </a:lnTo>
                  <a:lnTo>
                    <a:pt x="47" y="467"/>
                  </a:lnTo>
                  <a:lnTo>
                    <a:pt x="41" y="469"/>
                  </a:lnTo>
                  <a:lnTo>
                    <a:pt x="32" y="469"/>
                  </a:lnTo>
                  <a:lnTo>
                    <a:pt x="26" y="467"/>
                  </a:lnTo>
                  <a:lnTo>
                    <a:pt x="24" y="467"/>
                  </a:lnTo>
                  <a:lnTo>
                    <a:pt x="19" y="464"/>
                  </a:lnTo>
                  <a:lnTo>
                    <a:pt x="13" y="463"/>
                  </a:lnTo>
                  <a:lnTo>
                    <a:pt x="10" y="461"/>
                  </a:lnTo>
                  <a:lnTo>
                    <a:pt x="6" y="461"/>
                  </a:lnTo>
                  <a:lnTo>
                    <a:pt x="6" y="458"/>
                  </a:lnTo>
                  <a:lnTo>
                    <a:pt x="5" y="455"/>
                  </a:lnTo>
                  <a:lnTo>
                    <a:pt x="5" y="452"/>
                  </a:lnTo>
                  <a:lnTo>
                    <a:pt x="4" y="450"/>
                  </a:lnTo>
                  <a:lnTo>
                    <a:pt x="2" y="448"/>
                  </a:lnTo>
                  <a:lnTo>
                    <a:pt x="3" y="446"/>
                  </a:lnTo>
                  <a:lnTo>
                    <a:pt x="4" y="440"/>
                  </a:lnTo>
                  <a:lnTo>
                    <a:pt x="1" y="433"/>
                  </a:lnTo>
                  <a:lnTo>
                    <a:pt x="0" y="428"/>
                  </a:lnTo>
                  <a:lnTo>
                    <a:pt x="4" y="426"/>
                  </a:lnTo>
                  <a:lnTo>
                    <a:pt x="7" y="426"/>
                  </a:lnTo>
                  <a:lnTo>
                    <a:pt x="14" y="423"/>
                  </a:lnTo>
                  <a:lnTo>
                    <a:pt x="22" y="421"/>
                  </a:lnTo>
                  <a:lnTo>
                    <a:pt x="31" y="420"/>
                  </a:lnTo>
                  <a:lnTo>
                    <a:pt x="33" y="421"/>
                  </a:lnTo>
                  <a:lnTo>
                    <a:pt x="36" y="422"/>
                  </a:lnTo>
                  <a:lnTo>
                    <a:pt x="39" y="421"/>
                  </a:lnTo>
                  <a:lnTo>
                    <a:pt x="45" y="419"/>
                  </a:lnTo>
                  <a:lnTo>
                    <a:pt x="49" y="419"/>
                  </a:lnTo>
                  <a:lnTo>
                    <a:pt x="52" y="420"/>
                  </a:lnTo>
                  <a:lnTo>
                    <a:pt x="58" y="418"/>
                  </a:lnTo>
                  <a:lnTo>
                    <a:pt x="62" y="418"/>
                  </a:lnTo>
                  <a:lnTo>
                    <a:pt x="66" y="417"/>
                  </a:lnTo>
                  <a:lnTo>
                    <a:pt x="70" y="417"/>
                  </a:lnTo>
                  <a:lnTo>
                    <a:pt x="74" y="416"/>
                  </a:lnTo>
                  <a:lnTo>
                    <a:pt x="80" y="416"/>
                  </a:lnTo>
                  <a:lnTo>
                    <a:pt x="94" y="419"/>
                  </a:lnTo>
                  <a:lnTo>
                    <a:pt x="98" y="426"/>
                  </a:lnTo>
                  <a:lnTo>
                    <a:pt x="101" y="429"/>
                  </a:lnTo>
                  <a:lnTo>
                    <a:pt x="102" y="433"/>
                  </a:lnTo>
                  <a:lnTo>
                    <a:pt x="108" y="435"/>
                  </a:lnTo>
                  <a:lnTo>
                    <a:pt x="108" y="443"/>
                  </a:lnTo>
                  <a:lnTo>
                    <a:pt x="106" y="444"/>
                  </a:lnTo>
                  <a:lnTo>
                    <a:pt x="105" y="445"/>
                  </a:lnTo>
                  <a:lnTo>
                    <a:pt x="103" y="444"/>
                  </a:lnTo>
                  <a:lnTo>
                    <a:pt x="101" y="440"/>
                  </a:lnTo>
                  <a:lnTo>
                    <a:pt x="99" y="436"/>
                  </a:lnTo>
                  <a:lnTo>
                    <a:pt x="96" y="437"/>
                  </a:lnTo>
                  <a:lnTo>
                    <a:pt x="92" y="440"/>
                  </a:lnTo>
                  <a:lnTo>
                    <a:pt x="90" y="442"/>
                  </a:lnTo>
                  <a:lnTo>
                    <a:pt x="88" y="441"/>
                  </a:lnTo>
                  <a:lnTo>
                    <a:pt x="84" y="443"/>
                  </a:lnTo>
                  <a:lnTo>
                    <a:pt x="82" y="436"/>
                  </a:lnTo>
                  <a:lnTo>
                    <a:pt x="79" y="434"/>
                  </a:lnTo>
                  <a:lnTo>
                    <a:pt x="76" y="433"/>
                  </a:lnTo>
                  <a:lnTo>
                    <a:pt x="73" y="433"/>
                  </a:lnTo>
                  <a:lnTo>
                    <a:pt x="72" y="435"/>
                  </a:lnTo>
                  <a:lnTo>
                    <a:pt x="70" y="437"/>
                  </a:lnTo>
                  <a:lnTo>
                    <a:pt x="69" y="437"/>
                  </a:lnTo>
                  <a:lnTo>
                    <a:pt x="68" y="439"/>
                  </a:lnTo>
                  <a:lnTo>
                    <a:pt x="66" y="440"/>
                  </a:lnTo>
                  <a:lnTo>
                    <a:pt x="64" y="439"/>
                  </a:lnTo>
                  <a:lnTo>
                    <a:pt x="61" y="437"/>
                  </a:lnTo>
                  <a:lnTo>
                    <a:pt x="62" y="436"/>
                  </a:lnTo>
                  <a:lnTo>
                    <a:pt x="59" y="436"/>
                  </a:lnTo>
                  <a:lnTo>
                    <a:pt x="58" y="434"/>
                  </a:lnTo>
                  <a:lnTo>
                    <a:pt x="54" y="433"/>
                  </a:lnTo>
                  <a:lnTo>
                    <a:pt x="50" y="436"/>
                  </a:lnTo>
                  <a:lnTo>
                    <a:pt x="49" y="439"/>
                  </a:lnTo>
                  <a:lnTo>
                    <a:pt x="45" y="441"/>
                  </a:lnTo>
                  <a:lnTo>
                    <a:pt x="42" y="440"/>
                  </a:lnTo>
                  <a:lnTo>
                    <a:pt x="34" y="442"/>
                  </a:lnTo>
                  <a:lnTo>
                    <a:pt x="29" y="444"/>
                  </a:lnTo>
                  <a:lnTo>
                    <a:pt x="29" y="448"/>
                  </a:lnTo>
                  <a:lnTo>
                    <a:pt x="28" y="451"/>
                  </a:lnTo>
                  <a:lnTo>
                    <a:pt x="37" y="456"/>
                  </a:lnTo>
                  <a:lnTo>
                    <a:pt x="39" y="456"/>
                  </a:lnTo>
                  <a:lnTo>
                    <a:pt x="42" y="456"/>
                  </a:lnTo>
                  <a:lnTo>
                    <a:pt x="45" y="454"/>
                  </a:lnTo>
                  <a:lnTo>
                    <a:pt x="49" y="453"/>
                  </a:lnTo>
                  <a:lnTo>
                    <a:pt x="52" y="451"/>
                  </a:lnTo>
                  <a:lnTo>
                    <a:pt x="54" y="450"/>
                  </a:lnTo>
                  <a:lnTo>
                    <a:pt x="55" y="448"/>
                  </a:lnTo>
                  <a:lnTo>
                    <a:pt x="56" y="447"/>
                  </a:lnTo>
                  <a:lnTo>
                    <a:pt x="58" y="445"/>
                  </a:lnTo>
                  <a:lnTo>
                    <a:pt x="61" y="446"/>
                  </a:lnTo>
                  <a:lnTo>
                    <a:pt x="61" y="448"/>
                  </a:lnTo>
                  <a:lnTo>
                    <a:pt x="58" y="449"/>
                  </a:lnTo>
                  <a:lnTo>
                    <a:pt x="57" y="451"/>
                  </a:lnTo>
                  <a:lnTo>
                    <a:pt x="58" y="453"/>
                  </a:lnTo>
                  <a:lnTo>
                    <a:pt x="55" y="456"/>
                  </a:lnTo>
                  <a:lnTo>
                    <a:pt x="54" y="459"/>
                  </a:lnTo>
                  <a:lnTo>
                    <a:pt x="55" y="461"/>
                  </a:lnTo>
                  <a:lnTo>
                    <a:pt x="58" y="461"/>
                  </a:lnTo>
                  <a:lnTo>
                    <a:pt x="59" y="458"/>
                  </a:lnTo>
                  <a:lnTo>
                    <a:pt x="61" y="453"/>
                  </a:lnTo>
                  <a:lnTo>
                    <a:pt x="63" y="450"/>
                  </a:lnTo>
                  <a:lnTo>
                    <a:pt x="65" y="453"/>
                  </a:lnTo>
                  <a:lnTo>
                    <a:pt x="66" y="456"/>
                  </a:lnTo>
                  <a:lnTo>
                    <a:pt x="66" y="458"/>
                  </a:lnTo>
                  <a:lnTo>
                    <a:pt x="66" y="461"/>
                  </a:lnTo>
                  <a:lnTo>
                    <a:pt x="67" y="462"/>
                  </a:lnTo>
                  <a:lnTo>
                    <a:pt x="70" y="463"/>
                  </a:lnTo>
                  <a:lnTo>
                    <a:pt x="72" y="461"/>
                  </a:lnTo>
                  <a:lnTo>
                    <a:pt x="74" y="460"/>
                  </a:lnTo>
                  <a:lnTo>
                    <a:pt x="76" y="460"/>
                  </a:lnTo>
                  <a:lnTo>
                    <a:pt x="79" y="457"/>
                  </a:lnTo>
                  <a:lnTo>
                    <a:pt x="85" y="461"/>
                  </a:lnTo>
                  <a:lnTo>
                    <a:pt x="96" y="461"/>
                  </a:lnTo>
                  <a:lnTo>
                    <a:pt x="94" y="460"/>
                  </a:lnTo>
                  <a:lnTo>
                    <a:pt x="92" y="458"/>
                  </a:lnTo>
                  <a:lnTo>
                    <a:pt x="90" y="457"/>
                  </a:lnTo>
                  <a:lnTo>
                    <a:pt x="87" y="457"/>
                  </a:lnTo>
                  <a:lnTo>
                    <a:pt x="84" y="458"/>
                  </a:lnTo>
                  <a:lnTo>
                    <a:pt x="82" y="457"/>
                  </a:lnTo>
                  <a:lnTo>
                    <a:pt x="79" y="457"/>
                  </a:lnTo>
                  <a:lnTo>
                    <a:pt x="78" y="456"/>
                  </a:lnTo>
                  <a:lnTo>
                    <a:pt x="75" y="454"/>
                  </a:lnTo>
                  <a:lnTo>
                    <a:pt x="72" y="450"/>
                  </a:lnTo>
                  <a:lnTo>
                    <a:pt x="72" y="444"/>
                  </a:lnTo>
                  <a:lnTo>
                    <a:pt x="78" y="448"/>
                  </a:lnTo>
                  <a:lnTo>
                    <a:pt x="80" y="448"/>
                  </a:lnTo>
                  <a:lnTo>
                    <a:pt x="82" y="447"/>
                  </a:lnTo>
                  <a:lnTo>
                    <a:pt x="83" y="450"/>
                  </a:lnTo>
                  <a:lnTo>
                    <a:pt x="85" y="450"/>
                  </a:lnTo>
                  <a:lnTo>
                    <a:pt x="87" y="450"/>
                  </a:lnTo>
                  <a:lnTo>
                    <a:pt x="88" y="448"/>
                  </a:lnTo>
                  <a:lnTo>
                    <a:pt x="92" y="447"/>
                  </a:lnTo>
                  <a:lnTo>
                    <a:pt x="91" y="448"/>
                  </a:lnTo>
                  <a:lnTo>
                    <a:pt x="92" y="450"/>
                  </a:lnTo>
                  <a:lnTo>
                    <a:pt x="103" y="454"/>
                  </a:lnTo>
                  <a:lnTo>
                    <a:pt x="102" y="456"/>
                  </a:lnTo>
                  <a:lnTo>
                    <a:pt x="100" y="458"/>
                  </a:lnTo>
                  <a:lnTo>
                    <a:pt x="101" y="460"/>
                  </a:lnTo>
                  <a:lnTo>
                    <a:pt x="104" y="460"/>
                  </a:lnTo>
                  <a:lnTo>
                    <a:pt x="110" y="457"/>
                  </a:lnTo>
                  <a:lnTo>
                    <a:pt x="111" y="458"/>
                  </a:lnTo>
                  <a:lnTo>
                    <a:pt x="113" y="460"/>
                  </a:lnTo>
                  <a:lnTo>
                    <a:pt x="114" y="460"/>
                  </a:lnTo>
                  <a:lnTo>
                    <a:pt x="116" y="461"/>
                  </a:lnTo>
                  <a:lnTo>
                    <a:pt x="124" y="461"/>
                  </a:lnTo>
                  <a:lnTo>
                    <a:pt x="126" y="463"/>
                  </a:lnTo>
                  <a:lnTo>
                    <a:pt x="125" y="466"/>
                  </a:lnTo>
                  <a:lnTo>
                    <a:pt x="125" y="470"/>
                  </a:lnTo>
                  <a:lnTo>
                    <a:pt x="120" y="470"/>
                  </a:lnTo>
                  <a:lnTo>
                    <a:pt x="118" y="471"/>
                  </a:lnTo>
                  <a:lnTo>
                    <a:pt x="116" y="475"/>
                  </a:lnTo>
                  <a:lnTo>
                    <a:pt x="115" y="477"/>
                  </a:lnTo>
                  <a:lnTo>
                    <a:pt x="115" y="482"/>
                  </a:lnTo>
                  <a:lnTo>
                    <a:pt x="115" y="483"/>
                  </a:lnTo>
                  <a:lnTo>
                    <a:pt x="118" y="485"/>
                  </a:lnTo>
                  <a:lnTo>
                    <a:pt x="118" y="486"/>
                  </a:lnTo>
                  <a:lnTo>
                    <a:pt x="120" y="485"/>
                  </a:lnTo>
                  <a:lnTo>
                    <a:pt x="122" y="483"/>
                  </a:lnTo>
                  <a:lnTo>
                    <a:pt x="122" y="482"/>
                  </a:lnTo>
                  <a:lnTo>
                    <a:pt x="119" y="480"/>
                  </a:lnTo>
                  <a:lnTo>
                    <a:pt x="120" y="478"/>
                  </a:lnTo>
                  <a:lnTo>
                    <a:pt x="120" y="474"/>
                  </a:lnTo>
                  <a:lnTo>
                    <a:pt x="122" y="476"/>
                  </a:lnTo>
                  <a:lnTo>
                    <a:pt x="122" y="479"/>
                  </a:lnTo>
                  <a:lnTo>
                    <a:pt x="125" y="479"/>
                  </a:lnTo>
                  <a:lnTo>
                    <a:pt x="125" y="487"/>
                  </a:lnTo>
                  <a:lnTo>
                    <a:pt x="128" y="485"/>
                  </a:lnTo>
                  <a:lnTo>
                    <a:pt x="136" y="485"/>
                  </a:lnTo>
                  <a:lnTo>
                    <a:pt x="136" y="475"/>
                  </a:lnTo>
                  <a:lnTo>
                    <a:pt x="134" y="473"/>
                  </a:lnTo>
                  <a:lnTo>
                    <a:pt x="132" y="469"/>
                  </a:lnTo>
                  <a:lnTo>
                    <a:pt x="130" y="467"/>
                  </a:lnTo>
                  <a:lnTo>
                    <a:pt x="133" y="467"/>
                  </a:lnTo>
                  <a:lnTo>
                    <a:pt x="134" y="468"/>
                  </a:lnTo>
                  <a:lnTo>
                    <a:pt x="136" y="469"/>
                  </a:lnTo>
                  <a:lnTo>
                    <a:pt x="139" y="471"/>
                  </a:lnTo>
                  <a:lnTo>
                    <a:pt x="145" y="469"/>
                  </a:lnTo>
                  <a:lnTo>
                    <a:pt x="143" y="467"/>
                  </a:lnTo>
                  <a:lnTo>
                    <a:pt x="141" y="465"/>
                  </a:lnTo>
                  <a:lnTo>
                    <a:pt x="138" y="465"/>
                  </a:lnTo>
                  <a:lnTo>
                    <a:pt x="136" y="464"/>
                  </a:lnTo>
                  <a:lnTo>
                    <a:pt x="134" y="463"/>
                  </a:lnTo>
                  <a:lnTo>
                    <a:pt x="133" y="461"/>
                  </a:lnTo>
                  <a:lnTo>
                    <a:pt x="138" y="457"/>
                  </a:lnTo>
                  <a:lnTo>
                    <a:pt x="141" y="460"/>
                  </a:lnTo>
                  <a:lnTo>
                    <a:pt x="149" y="461"/>
                  </a:lnTo>
                  <a:lnTo>
                    <a:pt x="152" y="463"/>
                  </a:lnTo>
                  <a:lnTo>
                    <a:pt x="157" y="463"/>
                  </a:lnTo>
                  <a:lnTo>
                    <a:pt x="161" y="465"/>
                  </a:lnTo>
                  <a:lnTo>
                    <a:pt x="167" y="465"/>
                  </a:lnTo>
                  <a:lnTo>
                    <a:pt x="170" y="466"/>
                  </a:lnTo>
                  <a:lnTo>
                    <a:pt x="172" y="465"/>
                  </a:lnTo>
                  <a:lnTo>
                    <a:pt x="176" y="461"/>
                  </a:lnTo>
                  <a:lnTo>
                    <a:pt x="179" y="461"/>
                  </a:lnTo>
                  <a:lnTo>
                    <a:pt x="180" y="462"/>
                  </a:lnTo>
                  <a:lnTo>
                    <a:pt x="180" y="466"/>
                  </a:lnTo>
                  <a:lnTo>
                    <a:pt x="183" y="465"/>
                  </a:lnTo>
                  <a:lnTo>
                    <a:pt x="184" y="467"/>
                  </a:lnTo>
                  <a:lnTo>
                    <a:pt x="186" y="466"/>
                  </a:lnTo>
                  <a:lnTo>
                    <a:pt x="184" y="461"/>
                  </a:lnTo>
                  <a:lnTo>
                    <a:pt x="182" y="461"/>
                  </a:lnTo>
                  <a:lnTo>
                    <a:pt x="178" y="457"/>
                  </a:lnTo>
                  <a:lnTo>
                    <a:pt x="178" y="456"/>
                  </a:lnTo>
                  <a:lnTo>
                    <a:pt x="179" y="454"/>
                  </a:lnTo>
                  <a:lnTo>
                    <a:pt x="178" y="451"/>
                  </a:lnTo>
                  <a:lnTo>
                    <a:pt x="179" y="450"/>
                  </a:lnTo>
                  <a:lnTo>
                    <a:pt x="183" y="450"/>
                  </a:lnTo>
                  <a:lnTo>
                    <a:pt x="192" y="444"/>
                  </a:lnTo>
                  <a:lnTo>
                    <a:pt x="205" y="440"/>
                  </a:lnTo>
                  <a:lnTo>
                    <a:pt x="212" y="439"/>
                  </a:lnTo>
                  <a:lnTo>
                    <a:pt x="221" y="437"/>
                  </a:lnTo>
                  <a:lnTo>
                    <a:pt x="222" y="431"/>
                  </a:lnTo>
                  <a:lnTo>
                    <a:pt x="224" y="429"/>
                  </a:lnTo>
                  <a:lnTo>
                    <a:pt x="222" y="426"/>
                  </a:lnTo>
                  <a:lnTo>
                    <a:pt x="223" y="425"/>
                  </a:lnTo>
                  <a:lnTo>
                    <a:pt x="229" y="423"/>
                  </a:lnTo>
                  <a:lnTo>
                    <a:pt x="231" y="423"/>
                  </a:lnTo>
                  <a:lnTo>
                    <a:pt x="231" y="428"/>
                  </a:lnTo>
                  <a:lnTo>
                    <a:pt x="233" y="431"/>
                  </a:lnTo>
                  <a:lnTo>
                    <a:pt x="234" y="428"/>
                  </a:lnTo>
                  <a:lnTo>
                    <a:pt x="233" y="425"/>
                  </a:lnTo>
                  <a:lnTo>
                    <a:pt x="235" y="424"/>
                  </a:lnTo>
                  <a:lnTo>
                    <a:pt x="236" y="426"/>
                  </a:lnTo>
                  <a:lnTo>
                    <a:pt x="238" y="428"/>
                  </a:lnTo>
                  <a:lnTo>
                    <a:pt x="240" y="426"/>
                  </a:lnTo>
                  <a:lnTo>
                    <a:pt x="241" y="428"/>
                  </a:lnTo>
                  <a:lnTo>
                    <a:pt x="244" y="428"/>
                  </a:lnTo>
                  <a:lnTo>
                    <a:pt x="248" y="426"/>
                  </a:lnTo>
                  <a:lnTo>
                    <a:pt x="249" y="426"/>
                  </a:lnTo>
                  <a:lnTo>
                    <a:pt x="247" y="425"/>
                  </a:lnTo>
                  <a:lnTo>
                    <a:pt x="244" y="425"/>
                  </a:lnTo>
                  <a:lnTo>
                    <a:pt x="243" y="423"/>
                  </a:lnTo>
                  <a:lnTo>
                    <a:pt x="241" y="422"/>
                  </a:lnTo>
                  <a:lnTo>
                    <a:pt x="236" y="422"/>
                  </a:lnTo>
                  <a:lnTo>
                    <a:pt x="236" y="420"/>
                  </a:lnTo>
                  <a:lnTo>
                    <a:pt x="235" y="416"/>
                  </a:lnTo>
                  <a:lnTo>
                    <a:pt x="233" y="417"/>
                  </a:lnTo>
                  <a:lnTo>
                    <a:pt x="230" y="417"/>
                  </a:lnTo>
                  <a:lnTo>
                    <a:pt x="228" y="419"/>
                  </a:lnTo>
                  <a:lnTo>
                    <a:pt x="227" y="416"/>
                  </a:lnTo>
                  <a:lnTo>
                    <a:pt x="228" y="413"/>
                  </a:lnTo>
                  <a:lnTo>
                    <a:pt x="230" y="411"/>
                  </a:lnTo>
                  <a:lnTo>
                    <a:pt x="230" y="408"/>
                  </a:lnTo>
                  <a:lnTo>
                    <a:pt x="230" y="405"/>
                  </a:lnTo>
                  <a:lnTo>
                    <a:pt x="230" y="404"/>
                  </a:lnTo>
                  <a:lnTo>
                    <a:pt x="228" y="401"/>
                  </a:lnTo>
                  <a:lnTo>
                    <a:pt x="230" y="400"/>
                  </a:lnTo>
                  <a:lnTo>
                    <a:pt x="228" y="399"/>
                  </a:lnTo>
                  <a:lnTo>
                    <a:pt x="223" y="393"/>
                  </a:lnTo>
                  <a:lnTo>
                    <a:pt x="220" y="393"/>
                  </a:lnTo>
                  <a:lnTo>
                    <a:pt x="219" y="396"/>
                  </a:lnTo>
                  <a:lnTo>
                    <a:pt x="218" y="399"/>
                  </a:lnTo>
                  <a:lnTo>
                    <a:pt x="216" y="399"/>
                  </a:lnTo>
                  <a:lnTo>
                    <a:pt x="214" y="398"/>
                  </a:lnTo>
                  <a:lnTo>
                    <a:pt x="213" y="399"/>
                  </a:lnTo>
                  <a:lnTo>
                    <a:pt x="210" y="396"/>
                  </a:lnTo>
                  <a:lnTo>
                    <a:pt x="207" y="394"/>
                  </a:lnTo>
                  <a:lnTo>
                    <a:pt x="206" y="393"/>
                  </a:lnTo>
                  <a:lnTo>
                    <a:pt x="204" y="391"/>
                  </a:lnTo>
                  <a:lnTo>
                    <a:pt x="202" y="391"/>
                  </a:lnTo>
                  <a:lnTo>
                    <a:pt x="201" y="390"/>
                  </a:lnTo>
                  <a:lnTo>
                    <a:pt x="204" y="382"/>
                  </a:lnTo>
                  <a:lnTo>
                    <a:pt x="206" y="381"/>
                  </a:lnTo>
                  <a:lnTo>
                    <a:pt x="208" y="380"/>
                  </a:lnTo>
                  <a:lnTo>
                    <a:pt x="209" y="378"/>
                  </a:lnTo>
                  <a:lnTo>
                    <a:pt x="208" y="375"/>
                  </a:lnTo>
                  <a:lnTo>
                    <a:pt x="207" y="371"/>
                  </a:lnTo>
                  <a:lnTo>
                    <a:pt x="206" y="373"/>
                  </a:lnTo>
                  <a:lnTo>
                    <a:pt x="204" y="375"/>
                  </a:lnTo>
                  <a:lnTo>
                    <a:pt x="204" y="378"/>
                  </a:lnTo>
                  <a:lnTo>
                    <a:pt x="201" y="380"/>
                  </a:lnTo>
                  <a:lnTo>
                    <a:pt x="197" y="380"/>
                  </a:lnTo>
                  <a:lnTo>
                    <a:pt x="198" y="386"/>
                  </a:lnTo>
                  <a:lnTo>
                    <a:pt x="192" y="386"/>
                  </a:lnTo>
                  <a:lnTo>
                    <a:pt x="192" y="387"/>
                  </a:lnTo>
                  <a:lnTo>
                    <a:pt x="191" y="391"/>
                  </a:lnTo>
                  <a:lnTo>
                    <a:pt x="189" y="393"/>
                  </a:lnTo>
                  <a:lnTo>
                    <a:pt x="188" y="391"/>
                  </a:lnTo>
                  <a:lnTo>
                    <a:pt x="185" y="391"/>
                  </a:lnTo>
                  <a:lnTo>
                    <a:pt x="182" y="392"/>
                  </a:lnTo>
                  <a:lnTo>
                    <a:pt x="182" y="389"/>
                  </a:lnTo>
                  <a:lnTo>
                    <a:pt x="184" y="386"/>
                  </a:lnTo>
                  <a:lnTo>
                    <a:pt x="185" y="383"/>
                  </a:lnTo>
                  <a:lnTo>
                    <a:pt x="188" y="380"/>
                  </a:lnTo>
                  <a:lnTo>
                    <a:pt x="190" y="376"/>
                  </a:lnTo>
                  <a:lnTo>
                    <a:pt x="195" y="375"/>
                  </a:lnTo>
                  <a:lnTo>
                    <a:pt x="213" y="363"/>
                  </a:lnTo>
                  <a:lnTo>
                    <a:pt x="216" y="359"/>
                  </a:lnTo>
                  <a:lnTo>
                    <a:pt x="228" y="351"/>
                  </a:lnTo>
                  <a:lnTo>
                    <a:pt x="231" y="347"/>
                  </a:lnTo>
                  <a:lnTo>
                    <a:pt x="258" y="334"/>
                  </a:lnTo>
                  <a:lnTo>
                    <a:pt x="290" y="308"/>
                  </a:lnTo>
                  <a:lnTo>
                    <a:pt x="298" y="300"/>
                  </a:lnTo>
                  <a:lnTo>
                    <a:pt x="302" y="29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65" name="Freeform 14"/>
            <p:cNvSpPr>
              <a:spLocks/>
            </p:cNvSpPr>
            <p:nvPr/>
          </p:nvSpPr>
          <p:spPr bwMode="auto">
            <a:xfrm>
              <a:off x="4442" y="3138"/>
              <a:ext cx="393" cy="191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262" y="18"/>
                </a:cxn>
                <a:cxn ang="0">
                  <a:pos x="259" y="23"/>
                </a:cxn>
                <a:cxn ang="0">
                  <a:pos x="218" y="49"/>
                </a:cxn>
                <a:cxn ang="0">
                  <a:pos x="186" y="61"/>
                </a:cxn>
                <a:cxn ang="0">
                  <a:pos x="179" y="61"/>
                </a:cxn>
                <a:cxn ang="0">
                  <a:pos x="181" y="69"/>
                </a:cxn>
                <a:cxn ang="0">
                  <a:pos x="167" y="71"/>
                </a:cxn>
                <a:cxn ang="0">
                  <a:pos x="164" y="63"/>
                </a:cxn>
                <a:cxn ang="0">
                  <a:pos x="111" y="63"/>
                </a:cxn>
                <a:cxn ang="0">
                  <a:pos x="104" y="63"/>
                </a:cxn>
                <a:cxn ang="0">
                  <a:pos x="47" y="89"/>
                </a:cxn>
                <a:cxn ang="0">
                  <a:pos x="56" y="86"/>
                </a:cxn>
                <a:cxn ang="0">
                  <a:pos x="100" y="78"/>
                </a:cxn>
                <a:cxn ang="0">
                  <a:pos x="78" y="88"/>
                </a:cxn>
                <a:cxn ang="0">
                  <a:pos x="72" y="85"/>
                </a:cxn>
                <a:cxn ang="0">
                  <a:pos x="63" y="97"/>
                </a:cxn>
                <a:cxn ang="0">
                  <a:pos x="43" y="103"/>
                </a:cxn>
                <a:cxn ang="0">
                  <a:pos x="40" y="92"/>
                </a:cxn>
                <a:cxn ang="0">
                  <a:pos x="12" y="109"/>
                </a:cxn>
                <a:cxn ang="0">
                  <a:pos x="5" y="127"/>
                </a:cxn>
                <a:cxn ang="0">
                  <a:pos x="13" y="147"/>
                </a:cxn>
                <a:cxn ang="0">
                  <a:pos x="13" y="161"/>
                </a:cxn>
                <a:cxn ang="0">
                  <a:pos x="22" y="181"/>
                </a:cxn>
                <a:cxn ang="0">
                  <a:pos x="36" y="192"/>
                </a:cxn>
                <a:cxn ang="0">
                  <a:pos x="54" y="209"/>
                </a:cxn>
                <a:cxn ang="0">
                  <a:pos x="74" y="217"/>
                </a:cxn>
                <a:cxn ang="0">
                  <a:pos x="88" y="240"/>
                </a:cxn>
                <a:cxn ang="0">
                  <a:pos x="95" y="263"/>
                </a:cxn>
                <a:cxn ang="0">
                  <a:pos x="116" y="254"/>
                </a:cxn>
                <a:cxn ang="0">
                  <a:pos x="132" y="228"/>
                </a:cxn>
                <a:cxn ang="0">
                  <a:pos x="142" y="190"/>
                </a:cxn>
                <a:cxn ang="0">
                  <a:pos x="151" y="158"/>
                </a:cxn>
                <a:cxn ang="0">
                  <a:pos x="181" y="155"/>
                </a:cxn>
                <a:cxn ang="0">
                  <a:pos x="204" y="176"/>
                </a:cxn>
                <a:cxn ang="0">
                  <a:pos x="204" y="207"/>
                </a:cxn>
                <a:cxn ang="0">
                  <a:pos x="214" y="237"/>
                </a:cxn>
                <a:cxn ang="0">
                  <a:pos x="248" y="247"/>
                </a:cxn>
                <a:cxn ang="0">
                  <a:pos x="273" y="263"/>
                </a:cxn>
                <a:cxn ang="0">
                  <a:pos x="303" y="223"/>
                </a:cxn>
                <a:cxn ang="0">
                  <a:pos x="352" y="172"/>
                </a:cxn>
                <a:cxn ang="0">
                  <a:pos x="377" y="163"/>
                </a:cxn>
                <a:cxn ang="0">
                  <a:pos x="394" y="146"/>
                </a:cxn>
                <a:cxn ang="0">
                  <a:pos x="414" y="159"/>
                </a:cxn>
                <a:cxn ang="0">
                  <a:pos x="433" y="163"/>
                </a:cxn>
                <a:cxn ang="0">
                  <a:pos x="438" y="185"/>
                </a:cxn>
                <a:cxn ang="0">
                  <a:pos x="461" y="193"/>
                </a:cxn>
                <a:cxn ang="0">
                  <a:pos x="463" y="217"/>
                </a:cxn>
                <a:cxn ang="0">
                  <a:pos x="471" y="232"/>
                </a:cxn>
                <a:cxn ang="0">
                  <a:pos x="496" y="241"/>
                </a:cxn>
                <a:cxn ang="0">
                  <a:pos x="518" y="249"/>
                </a:cxn>
                <a:cxn ang="0">
                  <a:pos x="514" y="261"/>
                </a:cxn>
                <a:cxn ang="0">
                  <a:pos x="587" y="155"/>
                </a:cxn>
                <a:cxn ang="0">
                  <a:pos x="534" y="119"/>
                </a:cxn>
                <a:cxn ang="0">
                  <a:pos x="489" y="98"/>
                </a:cxn>
                <a:cxn ang="0">
                  <a:pos x="469" y="99"/>
                </a:cxn>
                <a:cxn ang="0">
                  <a:pos x="460" y="114"/>
                </a:cxn>
                <a:cxn ang="0">
                  <a:pos x="458" y="137"/>
                </a:cxn>
                <a:cxn ang="0">
                  <a:pos x="412" y="132"/>
                </a:cxn>
                <a:cxn ang="0">
                  <a:pos x="379" y="110"/>
                </a:cxn>
                <a:cxn ang="0">
                  <a:pos x="352" y="37"/>
                </a:cxn>
                <a:cxn ang="0">
                  <a:pos x="313" y="34"/>
                </a:cxn>
                <a:cxn ang="0">
                  <a:pos x="299" y="22"/>
                </a:cxn>
              </a:cxnLst>
              <a:rect l="0" t="0" r="r" b="b"/>
              <a:pathLst>
                <a:path w="591" h="288">
                  <a:moveTo>
                    <a:pt x="298" y="10"/>
                  </a:moveTo>
                  <a:lnTo>
                    <a:pt x="296" y="10"/>
                  </a:lnTo>
                  <a:lnTo>
                    <a:pt x="294" y="7"/>
                  </a:lnTo>
                  <a:lnTo>
                    <a:pt x="293" y="1"/>
                  </a:lnTo>
                  <a:lnTo>
                    <a:pt x="290" y="0"/>
                  </a:lnTo>
                  <a:lnTo>
                    <a:pt x="289" y="0"/>
                  </a:lnTo>
                  <a:lnTo>
                    <a:pt x="285" y="1"/>
                  </a:lnTo>
                  <a:lnTo>
                    <a:pt x="283" y="3"/>
                  </a:lnTo>
                  <a:lnTo>
                    <a:pt x="275" y="9"/>
                  </a:lnTo>
                  <a:lnTo>
                    <a:pt x="268" y="12"/>
                  </a:lnTo>
                  <a:lnTo>
                    <a:pt x="263" y="15"/>
                  </a:lnTo>
                  <a:lnTo>
                    <a:pt x="262" y="18"/>
                  </a:lnTo>
                  <a:lnTo>
                    <a:pt x="263" y="20"/>
                  </a:lnTo>
                  <a:lnTo>
                    <a:pt x="265" y="22"/>
                  </a:lnTo>
                  <a:lnTo>
                    <a:pt x="265" y="25"/>
                  </a:lnTo>
                  <a:lnTo>
                    <a:pt x="266" y="27"/>
                  </a:lnTo>
                  <a:lnTo>
                    <a:pt x="263" y="28"/>
                  </a:lnTo>
                  <a:lnTo>
                    <a:pt x="259" y="23"/>
                  </a:lnTo>
                  <a:lnTo>
                    <a:pt x="256" y="23"/>
                  </a:lnTo>
                  <a:lnTo>
                    <a:pt x="252" y="24"/>
                  </a:lnTo>
                  <a:lnTo>
                    <a:pt x="251" y="27"/>
                  </a:lnTo>
                  <a:lnTo>
                    <a:pt x="238" y="36"/>
                  </a:lnTo>
                  <a:lnTo>
                    <a:pt x="235" y="39"/>
                  </a:lnTo>
                  <a:lnTo>
                    <a:pt x="218" y="49"/>
                  </a:lnTo>
                  <a:lnTo>
                    <a:pt x="212" y="50"/>
                  </a:lnTo>
                  <a:lnTo>
                    <a:pt x="189" y="59"/>
                  </a:lnTo>
                  <a:lnTo>
                    <a:pt x="181" y="59"/>
                  </a:lnTo>
                  <a:lnTo>
                    <a:pt x="182" y="60"/>
                  </a:lnTo>
                  <a:lnTo>
                    <a:pt x="183" y="61"/>
                  </a:lnTo>
                  <a:lnTo>
                    <a:pt x="186" y="61"/>
                  </a:lnTo>
                  <a:lnTo>
                    <a:pt x="188" y="63"/>
                  </a:lnTo>
                  <a:lnTo>
                    <a:pt x="188" y="65"/>
                  </a:lnTo>
                  <a:lnTo>
                    <a:pt x="185" y="65"/>
                  </a:lnTo>
                  <a:lnTo>
                    <a:pt x="185" y="63"/>
                  </a:lnTo>
                  <a:lnTo>
                    <a:pt x="182" y="63"/>
                  </a:lnTo>
                  <a:lnTo>
                    <a:pt x="179" y="61"/>
                  </a:lnTo>
                  <a:lnTo>
                    <a:pt x="176" y="60"/>
                  </a:lnTo>
                  <a:lnTo>
                    <a:pt x="172" y="61"/>
                  </a:lnTo>
                  <a:lnTo>
                    <a:pt x="175" y="63"/>
                  </a:lnTo>
                  <a:lnTo>
                    <a:pt x="181" y="64"/>
                  </a:lnTo>
                  <a:lnTo>
                    <a:pt x="182" y="66"/>
                  </a:lnTo>
                  <a:lnTo>
                    <a:pt x="181" y="69"/>
                  </a:lnTo>
                  <a:lnTo>
                    <a:pt x="175" y="71"/>
                  </a:lnTo>
                  <a:lnTo>
                    <a:pt x="174" y="71"/>
                  </a:lnTo>
                  <a:lnTo>
                    <a:pt x="170" y="74"/>
                  </a:lnTo>
                  <a:lnTo>
                    <a:pt x="170" y="71"/>
                  </a:lnTo>
                  <a:lnTo>
                    <a:pt x="169" y="69"/>
                  </a:lnTo>
                  <a:lnTo>
                    <a:pt x="167" y="71"/>
                  </a:lnTo>
                  <a:lnTo>
                    <a:pt x="164" y="71"/>
                  </a:lnTo>
                  <a:lnTo>
                    <a:pt x="161" y="71"/>
                  </a:lnTo>
                  <a:lnTo>
                    <a:pt x="161" y="68"/>
                  </a:lnTo>
                  <a:lnTo>
                    <a:pt x="162" y="66"/>
                  </a:lnTo>
                  <a:lnTo>
                    <a:pt x="162" y="63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8" y="60"/>
                  </a:lnTo>
                  <a:lnTo>
                    <a:pt x="170" y="57"/>
                  </a:lnTo>
                  <a:lnTo>
                    <a:pt x="128" y="59"/>
                  </a:lnTo>
                  <a:lnTo>
                    <a:pt x="116" y="62"/>
                  </a:lnTo>
                  <a:lnTo>
                    <a:pt x="111" y="63"/>
                  </a:lnTo>
                  <a:lnTo>
                    <a:pt x="109" y="64"/>
                  </a:lnTo>
                  <a:lnTo>
                    <a:pt x="112" y="65"/>
                  </a:lnTo>
                  <a:lnTo>
                    <a:pt x="112" y="68"/>
                  </a:lnTo>
                  <a:lnTo>
                    <a:pt x="110" y="68"/>
                  </a:lnTo>
                  <a:lnTo>
                    <a:pt x="105" y="66"/>
                  </a:lnTo>
                  <a:lnTo>
                    <a:pt x="104" y="63"/>
                  </a:lnTo>
                  <a:lnTo>
                    <a:pt x="93" y="66"/>
                  </a:lnTo>
                  <a:lnTo>
                    <a:pt x="90" y="68"/>
                  </a:lnTo>
                  <a:lnTo>
                    <a:pt x="89" y="70"/>
                  </a:lnTo>
                  <a:lnTo>
                    <a:pt x="75" y="74"/>
                  </a:lnTo>
                  <a:lnTo>
                    <a:pt x="49" y="86"/>
                  </a:lnTo>
                  <a:lnTo>
                    <a:pt x="47" y="89"/>
                  </a:lnTo>
                  <a:lnTo>
                    <a:pt x="47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4" y="91"/>
                  </a:lnTo>
                  <a:lnTo>
                    <a:pt x="54" y="87"/>
                  </a:lnTo>
                  <a:lnTo>
                    <a:pt x="56" y="86"/>
                  </a:lnTo>
                  <a:lnTo>
                    <a:pt x="60" y="85"/>
                  </a:lnTo>
                  <a:lnTo>
                    <a:pt x="66" y="82"/>
                  </a:lnTo>
                  <a:lnTo>
                    <a:pt x="98" y="69"/>
                  </a:lnTo>
                  <a:lnTo>
                    <a:pt x="100" y="72"/>
                  </a:lnTo>
                  <a:lnTo>
                    <a:pt x="100" y="75"/>
                  </a:lnTo>
                  <a:lnTo>
                    <a:pt x="100" y="78"/>
                  </a:lnTo>
                  <a:lnTo>
                    <a:pt x="99" y="79"/>
                  </a:lnTo>
                  <a:lnTo>
                    <a:pt x="97" y="81"/>
                  </a:lnTo>
                  <a:lnTo>
                    <a:pt x="93" y="83"/>
                  </a:lnTo>
                  <a:lnTo>
                    <a:pt x="89" y="85"/>
                  </a:lnTo>
                  <a:lnTo>
                    <a:pt x="83" y="87"/>
                  </a:lnTo>
                  <a:lnTo>
                    <a:pt x="78" y="88"/>
                  </a:lnTo>
                  <a:lnTo>
                    <a:pt x="76" y="87"/>
                  </a:lnTo>
                  <a:lnTo>
                    <a:pt x="76" y="85"/>
                  </a:lnTo>
                  <a:lnTo>
                    <a:pt x="77" y="83"/>
                  </a:lnTo>
                  <a:lnTo>
                    <a:pt x="76" y="82"/>
                  </a:lnTo>
                  <a:lnTo>
                    <a:pt x="74" y="84"/>
                  </a:lnTo>
                  <a:lnTo>
                    <a:pt x="72" y="85"/>
                  </a:lnTo>
                  <a:lnTo>
                    <a:pt x="71" y="87"/>
                  </a:lnTo>
                  <a:lnTo>
                    <a:pt x="68" y="85"/>
                  </a:lnTo>
                  <a:lnTo>
                    <a:pt x="61" y="90"/>
                  </a:lnTo>
                  <a:lnTo>
                    <a:pt x="61" y="92"/>
                  </a:lnTo>
                  <a:lnTo>
                    <a:pt x="62" y="94"/>
                  </a:lnTo>
                  <a:lnTo>
                    <a:pt x="63" y="97"/>
                  </a:lnTo>
                  <a:lnTo>
                    <a:pt x="56" y="100"/>
                  </a:lnTo>
                  <a:lnTo>
                    <a:pt x="52" y="103"/>
                  </a:lnTo>
                  <a:lnTo>
                    <a:pt x="49" y="104"/>
                  </a:lnTo>
                  <a:lnTo>
                    <a:pt x="47" y="104"/>
                  </a:lnTo>
                  <a:lnTo>
                    <a:pt x="46" y="104"/>
                  </a:lnTo>
                  <a:lnTo>
                    <a:pt x="43" y="103"/>
                  </a:lnTo>
                  <a:lnTo>
                    <a:pt x="38" y="103"/>
                  </a:lnTo>
                  <a:lnTo>
                    <a:pt x="36" y="97"/>
                  </a:lnTo>
                  <a:lnTo>
                    <a:pt x="38" y="96"/>
                  </a:lnTo>
                  <a:lnTo>
                    <a:pt x="41" y="95"/>
                  </a:lnTo>
                  <a:lnTo>
                    <a:pt x="43" y="92"/>
                  </a:lnTo>
                  <a:lnTo>
                    <a:pt x="40" y="92"/>
                  </a:lnTo>
                  <a:lnTo>
                    <a:pt x="34" y="95"/>
                  </a:lnTo>
                  <a:lnTo>
                    <a:pt x="31" y="96"/>
                  </a:lnTo>
                  <a:lnTo>
                    <a:pt x="23" y="102"/>
                  </a:lnTo>
                  <a:lnTo>
                    <a:pt x="18" y="104"/>
                  </a:lnTo>
                  <a:lnTo>
                    <a:pt x="15" y="107"/>
                  </a:lnTo>
                  <a:lnTo>
                    <a:pt x="12" y="109"/>
                  </a:lnTo>
                  <a:lnTo>
                    <a:pt x="5" y="112"/>
                  </a:lnTo>
                  <a:lnTo>
                    <a:pt x="0" y="114"/>
                  </a:lnTo>
                  <a:lnTo>
                    <a:pt x="1" y="115"/>
                  </a:lnTo>
                  <a:lnTo>
                    <a:pt x="1" y="123"/>
                  </a:lnTo>
                  <a:lnTo>
                    <a:pt x="3" y="125"/>
                  </a:lnTo>
                  <a:lnTo>
                    <a:pt x="5" y="127"/>
                  </a:lnTo>
                  <a:lnTo>
                    <a:pt x="7" y="127"/>
                  </a:lnTo>
                  <a:lnTo>
                    <a:pt x="7" y="131"/>
                  </a:lnTo>
                  <a:lnTo>
                    <a:pt x="9" y="133"/>
                  </a:lnTo>
                  <a:lnTo>
                    <a:pt x="12" y="143"/>
                  </a:lnTo>
                  <a:lnTo>
                    <a:pt x="12" y="144"/>
                  </a:lnTo>
                  <a:lnTo>
                    <a:pt x="13" y="147"/>
                  </a:lnTo>
                  <a:lnTo>
                    <a:pt x="15" y="149"/>
                  </a:lnTo>
                  <a:lnTo>
                    <a:pt x="18" y="150"/>
                  </a:lnTo>
                  <a:lnTo>
                    <a:pt x="16" y="153"/>
                  </a:lnTo>
                  <a:lnTo>
                    <a:pt x="14" y="157"/>
                  </a:lnTo>
                  <a:lnTo>
                    <a:pt x="12" y="158"/>
                  </a:lnTo>
                  <a:lnTo>
                    <a:pt x="13" y="161"/>
                  </a:lnTo>
                  <a:lnTo>
                    <a:pt x="13" y="165"/>
                  </a:lnTo>
                  <a:lnTo>
                    <a:pt x="14" y="166"/>
                  </a:lnTo>
                  <a:lnTo>
                    <a:pt x="14" y="175"/>
                  </a:lnTo>
                  <a:lnTo>
                    <a:pt x="16" y="179"/>
                  </a:lnTo>
                  <a:lnTo>
                    <a:pt x="19" y="181"/>
                  </a:lnTo>
                  <a:lnTo>
                    <a:pt x="22" y="181"/>
                  </a:lnTo>
                  <a:lnTo>
                    <a:pt x="24" y="181"/>
                  </a:lnTo>
                  <a:lnTo>
                    <a:pt x="26" y="179"/>
                  </a:lnTo>
                  <a:lnTo>
                    <a:pt x="29" y="179"/>
                  </a:lnTo>
                  <a:lnTo>
                    <a:pt x="31" y="181"/>
                  </a:lnTo>
                  <a:lnTo>
                    <a:pt x="35" y="187"/>
                  </a:lnTo>
                  <a:lnTo>
                    <a:pt x="36" y="192"/>
                  </a:lnTo>
                  <a:lnTo>
                    <a:pt x="38" y="195"/>
                  </a:lnTo>
                  <a:lnTo>
                    <a:pt x="40" y="196"/>
                  </a:lnTo>
                  <a:lnTo>
                    <a:pt x="42" y="196"/>
                  </a:lnTo>
                  <a:lnTo>
                    <a:pt x="45" y="198"/>
                  </a:lnTo>
                  <a:lnTo>
                    <a:pt x="46" y="201"/>
                  </a:lnTo>
                  <a:lnTo>
                    <a:pt x="54" y="209"/>
                  </a:lnTo>
                  <a:lnTo>
                    <a:pt x="59" y="212"/>
                  </a:lnTo>
                  <a:lnTo>
                    <a:pt x="63" y="210"/>
                  </a:lnTo>
                  <a:lnTo>
                    <a:pt x="65" y="211"/>
                  </a:lnTo>
                  <a:lnTo>
                    <a:pt x="67" y="214"/>
                  </a:lnTo>
                  <a:lnTo>
                    <a:pt x="70" y="214"/>
                  </a:lnTo>
                  <a:lnTo>
                    <a:pt x="74" y="217"/>
                  </a:lnTo>
                  <a:lnTo>
                    <a:pt x="75" y="220"/>
                  </a:lnTo>
                  <a:lnTo>
                    <a:pt x="75" y="223"/>
                  </a:lnTo>
                  <a:lnTo>
                    <a:pt x="77" y="225"/>
                  </a:lnTo>
                  <a:lnTo>
                    <a:pt x="80" y="226"/>
                  </a:lnTo>
                  <a:lnTo>
                    <a:pt x="82" y="231"/>
                  </a:lnTo>
                  <a:lnTo>
                    <a:pt x="88" y="240"/>
                  </a:lnTo>
                  <a:lnTo>
                    <a:pt x="94" y="242"/>
                  </a:lnTo>
                  <a:lnTo>
                    <a:pt x="96" y="248"/>
                  </a:lnTo>
                  <a:lnTo>
                    <a:pt x="95" y="251"/>
                  </a:lnTo>
                  <a:lnTo>
                    <a:pt x="96" y="253"/>
                  </a:lnTo>
                  <a:lnTo>
                    <a:pt x="97" y="258"/>
                  </a:lnTo>
                  <a:lnTo>
                    <a:pt x="95" y="263"/>
                  </a:lnTo>
                  <a:lnTo>
                    <a:pt x="94" y="269"/>
                  </a:lnTo>
                  <a:lnTo>
                    <a:pt x="98" y="277"/>
                  </a:lnTo>
                  <a:lnTo>
                    <a:pt x="107" y="287"/>
                  </a:lnTo>
                  <a:lnTo>
                    <a:pt x="106" y="284"/>
                  </a:lnTo>
                  <a:lnTo>
                    <a:pt x="111" y="274"/>
                  </a:lnTo>
                  <a:lnTo>
                    <a:pt x="116" y="254"/>
                  </a:lnTo>
                  <a:lnTo>
                    <a:pt x="116" y="253"/>
                  </a:lnTo>
                  <a:lnTo>
                    <a:pt x="122" y="236"/>
                  </a:lnTo>
                  <a:lnTo>
                    <a:pt x="126" y="236"/>
                  </a:lnTo>
                  <a:lnTo>
                    <a:pt x="130" y="233"/>
                  </a:lnTo>
                  <a:lnTo>
                    <a:pt x="130" y="230"/>
                  </a:lnTo>
                  <a:lnTo>
                    <a:pt x="132" y="228"/>
                  </a:lnTo>
                  <a:lnTo>
                    <a:pt x="134" y="225"/>
                  </a:lnTo>
                  <a:lnTo>
                    <a:pt x="135" y="222"/>
                  </a:lnTo>
                  <a:lnTo>
                    <a:pt x="141" y="215"/>
                  </a:lnTo>
                  <a:lnTo>
                    <a:pt x="141" y="208"/>
                  </a:lnTo>
                  <a:lnTo>
                    <a:pt x="141" y="198"/>
                  </a:lnTo>
                  <a:lnTo>
                    <a:pt x="142" y="190"/>
                  </a:lnTo>
                  <a:lnTo>
                    <a:pt x="142" y="184"/>
                  </a:lnTo>
                  <a:lnTo>
                    <a:pt x="142" y="171"/>
                  </a:lnTo>
                  <a:lnTo>
                    <a:pt x="145" y="169"/>
                  </a:lnTo>
                  <a:lnTo>
                    <a:pt x="149" y="161"/>
                  </a:lnTo>
                  <a:lnTo>
                    <a:pt x="149" y="158"/>
                  </a:lnTo>
                  <a:lnTo>
                    <a:pt x="151" y="158"/>
                  </a:lnTo>
                  <a:lnTo>
                    <a:pt x="153" y="155"/>
                  </a:lnTo>
                  <a:lnTo>
                    <a:pt x="157" y="153"/>
                  </a:lnTo>
                  <a:lnTo>
                    <a:pt x="160" y="155"/>
                  </a:lnTo>
                  <a:lnTo>
                    <a:pt x="171" y="155"/>
                  </a:lnTo>
                  <a:lnTo>
                    <a:pt x="174" y="154"/>
                  </a:lnTo>
                  <a:lnTo>
                    <a:pt x="181" y="155"/>
                  </a:lnTo>
                  <a:lnTo>
                    <a:pt x="185" y="158"/>
                  </a:lnTo>
                  <a:lnTo>
                    <a:pt x="185" y="159"/>
                  </a:lnTo>
                  <a:lnTo>
                    <a:pt x="189" y="164"/>
                  </a:lnTo>
                  <a:lnTo>
                    <a:pt x="193" y="169"/>
                  </a:lnTo>
                  <a:lnTo>
                    <a:pt x="198" y="171"/>
                  </a:lnTo>
                  <a:lnTo>
                    <a:pt x="204" y="176"/>
                  </a:lnTo>
                  <a:lnTo>
                    <a:pt x="204" y="182"/>
                  </a:lnTo>
                  <a:lnTo>
                    <a:pt x="206" y="185"/>
                  </a:lnTo>
                  <a:lnTo>
                    <a:pt x="203" y="194"/>
                  </a:lnTo>
                  <a:lnTo>
                    <a:pt x="205" y="199"/>
                  </a:lnTo>
                  <a:lnTo>
                    <a:pt x="206" y="204"/>
                  </a:lnTo>
                  <a:lnTo>
                    <a:pt x="204" y="207"/>
                  </a:lnTo>
                  <a:lnTo>
                    <a:pt x="204" y="209"/>
                  </a:lnTo>
                  <a:lnTo>
                    <a:pt x="207" y="216"/>
                  </a:lnTo>
                  <a:lnTo>
                    <a:pt x="208" y="217"/>
                  </a:lnTo>
                  <a:lnTo>
                    <a:pt x="210" y="223"/>
                  </a:lnTo>
                  <a:lnTo>
                    <a:pt x="211" y="228"/>
                  </a:lnTo>
                  <a:lnTo>
                    <a:pt x="214" y="237"/>
                  </a:lnTo>
                  <a:lnTo>
                    <a:pt x="219" y="241"/>
                  </a:lnTo>
                  <a:lnTo>
                    <a:pt x="233" y="241"/>
                  </a:lnTo>
                  <a:lnTo>
                    <a:pt x="237" y="241"/>
                  </a:lnTo>
                  <a:lnTo>
                    <a:pt x="241" y="242"/>
                  </a:lnTo>
                  <a:lnTo>
                    <a:pt x="246" y="245"/>
                  </a:lnTo>
                  <a:lnTo>
                    <a:pt x="248" y="247"/>
                  </a:lnTo>
                  <a:lnTo>
                    <a:pt x="249" y="251"/>
                  </a:lnTo>
                  <a:lnTo>
                    <a:pt x="251" y="253"/>
                  </a:lnTo>
                  <a:lnTo>
                    <a:pt x="255" y="259"/>
                  </a:lnTo>
                  <a:lnTo>
                    <a:pt x="258" y="261"/>
                  </a:lnTo>
                  <a:lnTo>
                    <a:pt x="266" y="263"/>
                  </a:lnTo>
                  <a:lnTo>
                    <a:pt x="273" y="263"/>
                  </a:lnTo>
                  <a:lnTo>
                    <a:pt x="276" y="261"/>
                  </a:lnTo>
                  <a:lnTo>
                    <a:pt x="286" y="246"/>
                  </a:lnTo>
                  <a:lnTo>
                    <a:pt x="288" y="243"/>
                  </a:lnTo>
                  <a:lnTo>
                    <a:pt x="299" y="229"/>
                  </a:lnTo>
                  <a:lnTo>
                    <a:pt x="300" y="225"/>
                  </a:lnTo>
                  <a:lnTo>
                    <a:pt x="303" y="223"/>
                  </a:lnTo>
                  <a:lnTo>
                    <a:pt x="325" y="198"/>
                  </a:lnTo>
                  <a:lnTo>
                    <a:pt x="327" y="196"/>
                  </a:lnTo>
                  <a:lnTo>
                    <a:pt x="329" y="193"/>
                  </a:lnTo>
                  <a:lnTo>
                    <a:pt x="329" y="188"/>
                  </a:lnTo>
                  <a:lnTo>
                    <a:pt x="331" y="187"/>
                  </a:lnTo>
                  <a:lnTo>
                    <a:pt x="352" y="172"/>
                  </a:lnTo>
                  <a:lnTo>
                    <a:pt x="357" y="170"/>
                  </a:lnTo>
                  <a:lnTo>
                    <a:pt x="359" y="167"/>
                  </a:lnTo>
                  <a:lnTo>
                    <a:pt x="369" y="167"/>
                  </a:lnTo>
                  <a:lnTo>
                    <a:pt x="372" y="169"/>
                  </a:lnTo>
                  <a:lnTo>
                    <a:pt x="375" y="168"/>
                  </a:lnTo>
                  <a:lnTo>
                    <a:pt x="377" y="163"/>
                  </a:lnTo>
                  <a:lnTo>
                    <a:pt x="377" y="158"/>
                  </a:lnTo>
                  <a:lnTo>
                    <a:pt x="378" y="151"/>
                  </a:lnTo>
                  <a:lnTo>
                    <a:pt x="381" y="152"/>
                  </a:lnTo>
                  <a:lnTo>
                    <a:pt x="389" y="149"/>
                  </a:lnTo>
                  <a:lnTo>
                    <a:pt x="391" y="147"/>
                  </a:lnTo>
                  <a:lnTo>
                    <a:pt x="394" y="146"/>
                  </a:lnTo>
                  <a:lnTo>
                    <a:pt x="396" y="148"/>
                  </a:lnTo>
                  <a:lnTo>
                    <a:pt x="398" y="155"/>
                  </a:lnTo>
                  <a:lnTo>
                    <a:pt x="400" y="156"/>
                  </a:lnTo>
                  <a:lnTo>
                    <a:pt x="406" y="153"/>
                  </a:lnTo>
                  <a:lnTo>
                    <a:pt x="410" y="156"/>
                  </a:lnTo>
                  <a:lnTo>
                    <a:pt x="414" y="159"/>
                  </a:lnTo>
                  <a:lnTo>
                    <a:pt x="414" y="161"/>
                  </a:lnTo>
                  <a:lnTo>
                    <a:pt x="420" y="161"/>
                  </a:lnTo>
                  <a:lnTo>
                    <a:pt x="423" y="161"/>
                  </a:lnTo>
                  <a:lnTo>
                    <a:pt x="426" y="158"/>
                  </a:lnTo>
                  <a:lnTo>
                    <a:pt x="430" y="158"/>
                  </a:lnTo>
                  <a:lnTo>
                    <a:pt x="433" y="163"/>
                  </a:lnTo>
                  <a:lnTo>
                    <a:pt x="434" y="173"/>
                  </a:lnTo>
                  <a:lnTo>
                    <a:pt x="435" y="177"/>
                  </a:lnTo>
                  <a:lnTo>
                    <a:pt x="435" y="179"/>
                  </a:lnTo>
                  <a:lnTo>
                    <a:pt x="437" y="181"/>
                  </a:lnTo>
                  <a:lnTo>
                    <a:pt x="438" y="184"/>
                  </a:lnTo>
                  <a:lnTo>
                    <a:pt x="438" y="185"/>
                  </a:lnTo>
                  <a:lnTo>
                    <a:pt x="440" y="187"/>
                  </a:lnTo>
                  <a:lnTo>
                    <a:pt x="442" y="187"/>
                  </a:lnTo>
                  <a:lnTo>
                    <a:pt x="446" y="188"/>
                  </a:lnTo>
                  <a:lnTo>
                    <a:pt x="454" y="188"/>
                  </a:lnTo>
                  <a:lnTo>
                    <a:pt x="458" y="190"/>
                  </a:lnTo>
                  <a:lnTo>
                    <a:pt x="461" y="193"/>
                  </a:lnTo>
                  <a:lnTo>
                    <a:pt x="465" y="201"/>
                  </a:lnTo>
                  <a:lnTo>
                    <a:pt x="466" y="204"/>
                  </a:lnTo>
                  <a:lnTo>
                    <a:pt x="468" y="205"/>
                  </a:lnTo>
                  <a:lnTo>
                    <a:pt x="466" y="209"/>
                  </a:lnTo>
                  <a:lnTo>
                    <a:pt x="466" y="211"/>
                  </a:lnTo>
                  <a:lnTo>
                    <a:pt x="463" y="217"/>
                  </a:lnTo>
                  <a:lnTo>
                    <a:pt x="461" y="225"/>
                  </a:lnTo>
                  <a:lnTo>
                    <a:pt x="462" y="227"/>
                  </a:lnTo>
                  <a:lnTo>
                    <a:pt x="463" y="229"/>
                  </a:lnTo>
                  <a:lnTo>
                    <a:pt x="465" y="231"/>
                  </a:lnTo>
                  <a:lnTo>
                    <a:pt x="468" y="231"/>
                  </a:lnTo>
                  <a:lnTo>
                    <a:pt x="471" y="232"/>
                  </a:lnTo>
                  <a:lnTo>
                    <a:pt x="475" y="232"/>
                  </a:lnTo>
                  <a:lnTo>
                    <a:pt x="478" y="233"/>
                  </a:lnTo>
                  <a:lnTo>
                    <a:pt x="486" y="233"/>
                  </a:lnTo>
                  <a:lnTo>
                    <a:pt x="498" y="237"/>
                  </a:lnTo>
                  <a:lnTo>
                    <a:pt x="495" y="240"/>
                  </a:lnTo>
                  <a:lnTo>
                    <a:pt x="496" y="241"/>
                  </a:lnTo>
                  <a:lnTo>
                    <a:pt x="500" y="242"/>
                  </a:lnTo>
                  <a:lnTo>
                    <a:pt x="505" y="241"/>
                  </a:lnTo>
                  <a:lnTo>
                    <a:pt x="512" y="241"/>
                  </a:lnTo>
                  <a:lnTo>
                    <a:pt x="514" y="242"/>
                  </a:lnTo>
                  <a:lnTo>
                    <a:pt x="515" y="248"/>
                  </a:lnTo>
                  <a:lnTo>
                    <a:pt x="518" y="249"/>
                  </a:lnTo>
                  <a:lnTo>
                    <a:pt x="520" y="250"/>
                  </a:lnTo>
                  <a:lnTo>
                    <a:pt x="521" y="251"/>
                  </a:lnTo>
                  <a:lnTo>
                    <a:pt x="520" y="254"/>
                  </a:lnTo>
                  <a:lnTo>
                    <a:pt x="518" y="255"/>
                  </a:lnTo>
                  <a:lnTo>
                    <a:pt x="516" y="255"/>
                  </a:lnTo>
                  <a:lnTo>
                    <a:pt x="514" y="261"/>
                  </a:lnTo>
                  <a:lnTo>
                    <a:pt x="514" y="262"/>
                  </a:lnTo>
                  <a:lnTo>
                    <a:pt x="512" y="265"/>
                  </a:lnTo>
                  <a:lnTo>
                    <a:pt x="512" y="268"/>
                  </a:lnTo>
                  <a:lnTo>
                    <a:pt x="590" y="268"/>
                  </a:lnTo>
                  <a:lnTo>
                    <a:pt x="587" y="155"/>
                  </a:lnTo>
                  <a:lnTo>
                    <a:pt x="587" y="155"/>
                  </a:lnTo>
                  <a:lnTo>
                    <a:pt x="584" y="124"/>
                  </a:lnTo>
                  <a:lnTo>
                    <a:pt x="582" y="121"/>
                  </a:lnTo>
                  <a:lnTo>
                    <a:pt x="580" y="123"/>
                  </a:lnTo>
                  <a:lnTo>
                    <a:pt x="576" y="124"/>
                  </a:lnTo>
                  <a:lnTo>
                    <a:pt x="558" y="124"/>
                  </a:lnTo>
                  <a:lnTo>
                    <a:pt x="534" y="119"/>
                  </a:lnTo>
                  <a:lnTo>
                    <a:pt x="510" y="103"/>
                  </a:lnTo>
                  <a:lnTo>
                    <a:pt x="508" y="102"/>
                  </a:lnTo>
                  <a:lnTo>
                    <a:pt x="506" y="104"/>
                  </a:lnTo>
                  <a:lnTo>
                    <a:pt x="501" y="103"/>
                  </a:lnTo>
                  <a:lnTo>
                    <a:pt x="498" y="100"/>
                  </a:lnTo>
                  <a:lnTo>
                    <a:pt x="489" y="98"/>
                  </a:lnTo>
                  <a:lnTo>
                    <a:pt x="486" y="99"/>
                  </a:lnTo>
                  <a:lnTo>
                    <a:pt x="484" y="100"/>
                  </a:lnTo>
                  <a:lnTo>
                    <a:pt x="478" y="100"/>
                  </a:lnTo>
                  <a:lnTo>
                    <a:pt x="475" y="99"/>
                  </a:lnTo>
                  <a:lnTo>
                    <a:pt x="470" y="100"/>
                  </a:lnTo>
                  <a:lnTo>
                    <a:pt x="469" y="99"/>
                  </a:lnTo>
                  <a:lnTo>
                    <a:pt x="466" y="99"/>
                  </a:lnTo>
                  <a:lnTo>
                    <a:pt x="465" y="100"/>
                  </a:lnTo>
                  <a:lnTo>
                    <a:pt x="465" y="107"/>
                  </a:lnTo>
                  <a:lnTo>
                    <a:pt x="462" y="109"/>
                  </a:lnTo>
                  <a:lnTo>
                    <a:pt x="460" y="112"/>
                  </a:lnTo>
                  <a:lnTo>
                    <a:pt x="460" y="114"/>
                  </a:lnTo>
                  <a:lnTo>
                    <a:pt x="462" y="115"/>
                  </a:lnTo>
                  <a:lnTo>
                    <a:pt x="462" y="118"/>
                  </a:lnTo>
                  <a:lnTo>
                    <a:pt x="460" y="128"/>
                  </a:lnTo>
                  <a:lnTo>
                    <a:pt x="461" y="131"/>
                  </a:lnTo>
                  <a:lnTo>
                    <a:pt x="462" y="137"/>
                  </a:lnTo>
                  <a:lnTo>
                    <a:pt x="458" y="137"/>
                  </a:lnTo>
                  <a:lnTo>
                    <a:pt x="454" y="136"/>
                  </a:lnTo>
                  <a:lnTo>
                    <a:pt x="422" y="137"/>
                  </a:lnTo>
                  <a:lnTo>
                    <a:pt x="417" y="138"/>
                  </a:lnTo>
                  <a:lnTo>
                    <a:pt x="416" y="137"/>
                  </a:lnTo>
                  <a:lnTo>
                    <a:pt x="414" y="135"/>
                  </a:lnTo>
                  <a:lnTo>
                    <a:pt x="412" y="132"/>
                  </a:lnTo>
                  <a:lnTo>
                    <a:pt x="399" y="123"/>
                  </a:lnTo>
                  <a:lnTo>
                    <a:pt x="397" y="118"/>
                  </a:lnTo>
                  <a:lnTo>
                    <a:pt x="393" y="116"/>
                  </a:lnTo>
                  <a:lnTo>
                    <a:pt x="387" y="116"/>
                  </a:lnTo>
                  <a:lnTo>
                    <a:pt x="384" y="115"/>
                  </a:lnTo>
                  <a:lnTo>
                    <a:pt x="379" y="110"/>
                  </a:lnTo>
                  <a:lnTo>
                    <a:pt x="373" y="111"/>
                  </a:lnTo>
                  <a:lnTo>
                    <a:pt x="368" y="109"/>
                  </a:lnTo>
                  <a:lnTo>
                    <a:pt x="364" y="99"/>
                  </a:lnTo>
                  <a:lnTo>
                    <a:pt x="359" y="99"/>
                  </a:lnTo>
                  <a:lnTo>
                    <a:pt x="356" y="91"/>
                  </a:lnTo>
                  <a:lnTo>
                    <a:pt x="352" y="37"/>
                  </a:lnTo>
                  <a:lnTo>
                    <a:pt x="341" y="37"/>
                  </a:lnTo>
                  <a:lnTo>
                    <a:pt x="335" y="39"/>
                  </a:lnTo>
                  <a:lnTo>
                    <a:pt x="326" y="39"/>
                  </a:lnTo>
                  <a:lnTo>
                    <a:pt x="320" y="37"/>
                  </a:lnTo>
                  <a:lnTo>
                    <a:pt x="318" y="37"/>
                  </a:lnTo>
                  <a:lnTo>
                    <a:pt x="313" y="34"/>
                  </a:lnTo>
                  <a:lnTo>
                    <a:pt x="307" y="33"/>
                  </a:lnTo>
                  <a:lnTo>
                    <a:pt x="304" y="31"/>
                  </a:lnTo>
                  <a:lnTo>
                    <a:pt x="300" y="31"/>
                  </a:lnTo>
                  <a:lnTo>
                    <a:pt x="300" y="28"/>
                  </a:lnTo>
                  <a:lnTo>
                    <a:pt x="299" y="25"/>
                  </a:lnTo>
                  <a:lnTo>
                    <a:pt x="299" y="22"/>
                  </a:lnTo>
                  <a:lnTo>
                    <a:pt x="298" y="20"/>
                  </a:lnTo>
                  <a:lnTo>
                    <a:pt x="296" y="18"/>
                  </a:lnTo>
                  <a:lnTo>
                    <a:pt x="297" y="16"/>
                  </a:lnTo>
                  <a:lnTo>
                    <a:pt x="298" y="1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66" name="Freeform 15"/>
            <p:cNvSpPr>
              <a:spLocks/>
            </p:cNvSpPr>
            <p:nvPr/>
          </p:nvSpPr>
          <p:spPr bwMode="auto">
            <a:xfrm>
              <a:off x="5002" y="2710"/>
              <a:ext cx="308" cy="504"/>
            </a:xfrm>
            <a:custGeom>
              <a:avLst/>
              <a:gdLst/>
              <a:ahLst/>
              <a:cxnLst>
                <a:cxn ang="0">
                  <a:pos x="358" y="394"/>
                </a:cxn>
                <a:cxn ang="0">
                  <a:pos x="337" y="396"/>
                </a:cxn>
                <a:cxn ang="0">
                  <a:pos x="317" y="397"/>
                </a:cxn>
                <a:cxn ang="0">
                  <a:pos x="328" y="384"/>
                </a:cxn>
                <a:cxn ang="0">
                  <a:pos x="337" y="367"/>
                </a:cxn>
                <a:cxn ang="0">
                  <a:pos x="346" y="342"/>
                </a:cxn>
                <a:cxn ang="0">
                  <a:pos x="351" y="371"/>
                </a:cxn>
                <a:cxn ang="0">
                  <a:pos x="351" y="303"/>
                </a:cxn>
                <a:cxn ang="0">
                  <a:pos x="379" y="232"/>
                </a:cxn>
                <a:cxn ang="0">
                  <a:pos x="438" y="154"/>
                </a:cxn>
                <a:cxn ang="0">
                  <a:pos x="455" y="103"/>
                </a:cxn>
                <a:cxn ang="0">
                  <a:pos x="455" y="79"/>
                </a:cxn>
                <a:cxn ang="0">
                  <a:pos x="458" y="70"/>
                </a:cxn>
                <a:cxn ang="0">
                  <a:pos x="449" y="58"/>
                </a:cxn>
                <a:cxn ang="0">
                  <a:pos x="431" y="36"/>
                </a:cxn>
                <a:cxn ang="0">
                  <a:pos x="399" y="5"/>
                </a:cxn>
                <a:cxn ang="0">
                  <a:pos x="318" y="24"/>
                </a:cxn>
                <a:cxn ang="0">
                  <a:pos x="351" y="26"/>
                </a:cxn>
                <a:cxn ang="0">
                  <a:pos x="369" y="14"/>
                </a:cxn>
                <a:cxn ang="0">
                  <a:pos x="364" y="40"/>
                </a:cxn>
                <a:cxn ang="0">
                  <a:pos x="332" y="44"/>
                </a:cxn>
                <a:cxn ang="0">
                  <a:pos x="149" y="305"/>
                </a:cxn>
                <a:cxn ang="0">
                  <a:pos x="34" y="468"/>
                </a:cxn>
                <a:cxn ang="0">
                  <a:pos x="106" y="742"/>
                </a:cxn>
                <a:cxn ang="0">
                  <a:pos x="164" y="712"/>
                </a:cxn>
                <a:cxn ang="0">
                  <a:pos x="240" y="621"/>
                </a:cxn>
                <a:cxn ang="0">
                  <a:pos x="257" y="576"/>
                </a:cxn>
                <a:cxn ang="0">
                  <a:pos x="250" y="579"/>
                </a:cxn>
                <a:cxn ang="0">
                  <a:pos x="237" y="576"/>
                </a:cxn>
                <a:cxn ang="0">
                  <a:pos x="237" y="560"/>
                </a:cxn>
                <a:cxn ang="0">
                  <a:pos x="252" y="535"/>
                </a:cxn>
                <a:cxn ang="0">
                  <a:pos x="239" y="573"/>
                </a:cxn>
                <a:cxn ang="0">
                  <a:pos x="259" y="562"/>
                </a:cxn>
                <a:cxn ang="0">
                  <a:pos x="266" y="546"/>
                </a:cxn>
                <a:cxn ang="0">
                  <a:pos x="284" y="538"/>
                </a:cxn>
                <a:cxn ang="0">
                  <a:pos x="280" y="572"/>
                </a:cxn>
                <a:cxn ang="0">
                  <a:pos x="273" y="602"/>
                </a:cxn>
                <a:cxn ang="0">
                  <a:pos x="276" y="617"/>
                </a:cxn>
                <a:cxn ang="0">
                  <a:pos x="301" y="629"/>
                </a:cxn>
                <a:cxn ang="0">
                  <a:pos x="314" y="646"/>
                </a:cxn>
                <a:cxn ang="0">
                  <a:pos x="317" y="657"/>
                </a:cxn>
                <a:cxn ang="0">
                  <a:pos x="320" y="671"/>
                </a:cxn>
                <a:cxn ang="0">
                  <a:pos x="324" y="676"/>
                </a:cxn>
                <a:cxn ang="0">
                  <a:pos x="338" y="621"/>
                </a:cxn>
                <a:cxn ang="0">
                  <a:pos x="348" y="552"/>
                </a:cxn>
                <a:cxn ang="0">
                  <a:pos x="347" y="508"/>
                </a:cxn>
                <a:cxn ang="0">
                  <a:pos x="371" y="460"/>
                </a:cxn>
                <a:cxn ang="0">
                  <a:pos x="363" y="456"/>
                </a:cxn>
                <a:cxn ang="0">
                  <a:pos x="352" y="450"/>
                </a:cxn>
                <a:cxn ang="0">
                  <a:pos x="334" y="466"/>
                </a:cxn>
                <a:cxn ang="0">
                  <a:pos x="349" y="450"/>
                </a:cxn>
                <a:cxn ang="0">
                  <a:pos x="341" y="470"/>
                </a:cxn>
                <a:cxn ang="0">
                  <a:pos x="331" y="456"/>
                </a:cxn>
                <a:cxn ang="0">
                  <a:pos x="334" y="437"/>
                </a:cxn>
                <a:cxn ang="0">
                  <a:pos x="350" y="430"/>
                </a:cxn>
                <a:cxn ang="0">
                  <a:pos x="375" y="396"/>
                </a:cxn>
                <a:cxn ang="0">
                  <a:pos x="370" y="382"/>
                </a:cxn>
              </a:cxnLst>
              <a:rect l="0" t="0" r="r" b="b"/>
              <a:pathLst>
                <a:path w="463" h="758">
                  <a:moveTo>
                    <a:pt x="372" y="392"/>
                  </a:moveTo>
                  <a:lnTo>
                    <a:pt x="370" y="392"/>
                  </a:lnTo>
                  <a:lnTo>
                    <a:pt x="368" y="388"/>
                  </a:lnTo>
                  <a:lnTo>
                    <a:pt x="366" y="390"/>
                  </a:lnTo>
                  <a:lnTo>
                    <a:pt x="363" y="388"/>
                  </a:lnTo>
                  <a:lnTo>
                    <a:pt x="363" y="392"/>
                  </a:lnTo>
                  <a:lnTo>
                    <a:pt x="362" y="394"/>
                  </a:lnTo>
                  <a:lnTo>
                    <a:pt x="360" y="395"/>
                  </a:lnTo>
                  <a:lnTo>
                    <a:pt x="358" y="394"/>
                  </a:lnTo>
                  <a:lnTo>
                    <a:pt x="359" y="392"/>
                  </a:lnTo>
                  <a:lnTo>
                    <a:pt x="358" y="389"/>
                  </a:lnTo>
                  <a:lnTo>
                    <a:pt x="355" y="390"/>
                  </a:lnTo>
                  <a:lnTo>
                    <a:pt x="352" y="390"/>
                  </a:lnTo>
                  <a:lnTo>
                    <a:pt x="350" y="388"/>
                  </a:lnTo>
                  <a:lnTo>
                    <a:pt x="349" y="388"/>
                  </a:lnTo>
                  <a:lnTo>
                    <a:pt x="347" y="392"/>
                  </a:lnTo>
                  <a:lnTo>
                    <a:pt x="344" y="393"/>
                  </a:lnTo>
                  <a:lnTo>
                    <a:pt x="337" y="396"/>
                  </a:lnTo>
                  <a:lnTo>
                    <a:pt x="334" y="398"/>
                  </a:lnTo>
                  <a:lnTo>
                    <a:pt x="334" y="400"/>
                  </a:lnTo>
                  <a:lnTo>
                    <a:pt x="331" y="404"/>
                  </a:lnTo>
                  <a:lnTo>
                    <a:pt x="330" y="410"/>
                  </a:lnTo>
                  <a:lnTo>
                    <a:pt x="327" y="409"/>
                  </a:lnTo>
                  <a:lnTo>
                    <a:pt x="326" y="407"/>
                  </a:lnTo>
                  <a:lnTo>
                    <a:pt x="326" y="404"/>
                  </a:lnTo>
                  <a:lnTo>
                    <a:pt x="327" y="401"/>
                  </a:lnTo>
                  <a:lnTo>
                    <a:pt x="317" y="397"/>
                  </a:lnTo>
                  <a:lnTo>
                    <a:pt x="317" y="394"/>
                  </a:lnTo>
                  <a:lnTo>
                    <a:pt x="317" y="390"/>
                  </a:lnTo>
                  <a:lnTo>
                    <a:pt x="317" y="387"/>
                  </a:lnTo>
                  <a:lnTo>
                    <a:pt x="318" y="384"/>
                  </a:lnTo>
                  <a:lnTo>
                    <a:pt x="320" y="382"/>
                  </a:lnTo>
                  <a:lnTo>
                    <a:pt x="325" y="380"/>
                  </a:lnTo>
                  <a:lnTo>
                    <a:pt x="328" y="380"/>
                  </a:lnTo>
                  <a:lnTo>
                    <a:pt x="329" y="382"/>
                  </a:lnTo>
                  <a:lnTo>
                    <a:pt x="328" y="384"/>
                  </a:lnTo>
                  <a:lnTo>
                    <a:pt x="326" y="388"/>
                  </a:lnTo>
                  <a:lnTo>
                    <a:pt x="326" y="392"/>
                  </a:lnTo>
                  <a:lnTo>
                    <a:pt x="328" y="393"/>
                  </a:lnTo>
                  <a:lnTo>
                    <a:pt x="331" y="390"/>
                  </a:lnTo>
                  <a:lnTo>
                    <a:pt x="332" y="387"/>
                  </a:lnTo>
                  <a:lnTo>
                    <a:pt x="332" y="379"/>
                  </a:lnTo>
                  <a:lnTo>
                    <a:pt x="334" y="376"/>
                  </a:lnTo>
                  <a:lnTo>
                    <a:pt x="334" y="372"/>
                  </a:lnTo>
                  <a:lnTo>
                    <a:pt x="337" y="367"/>
                  </a:lnTo>
                  <a:lnTo>
                    <a:pt x="338" y="359"/>
                  </a:lnTo>
                  <a:lnTo>
                    <a:pt x="341" y="358"/>
                  </a:lnTo>
                  <a:lnTo>
                    <a:pt x="344" y="358"/>
                  </a:lnTo>
                  <a:lnTo>
                    <a:pt x="345" y="356"/>
                  </a:lnTo>
                  <a:lnTo>
                    <a:pt x="347" y="350"/>
                  </a:lnTo>
                  <a:lnTo>
                    <a:pt x="349" y="349"/>
                  </a:lnTo>
                  <a:lnTo>
                    <a:pt x="347" y="347"/>
                  </a:lnTo>
                  <a:lnTo>
                    <a:pt x="346" y="345"/>
                  </a:lnTo>
                  <a:lnTo>
                    <a:pt x="346" y="342"/>
                  </a:lnTo>
                  <a:lnTo>
                    <a:pt x="345" y="338"/>
                  </a:lnTo>
                  <a:lnTo>
                    <a:pt x="343" y="335"/>
                  </a:lnTo>
                  <a:lnTo>
                    <a:pt x="346" y="332"/>
                  </a:lnTo>
                  <a:lnTo>
                    <a:pt x="352" y="344"/>
                  </a:lnTo>
                  <a:lnTo>
                    <a:pt x="354" y="349"/>
                  </a:lnTo>
                  <a:lnTo>
                    <a:pt x="354" y="351"/>
                  </a:lnTo>
                  <a:lnTo>
                    <a:pt x="351" y="358"/>
                  </a:lnTo>
                  <a:lnTo>
                    <a:pt x="349" y="370"/>
                  </a:lnTo>
                  <a:lnTo>
                    <a:pt x="351" y="371"/>
                  </a:lnTo>
                  <a:lnTo>
                    <a:pt x="352" y="366"/>
                  </a:lnTo>
                  <a:lnTo>
                    <a:pt x="354" y="363"/>
                  </a:lnTo>
                  <a:lnTo>
                    <a:pt x="358" y="356"/>
                  </a:lnTo>
                  <a:lnTo>
                    <a:pt x="359" y="351"/>
                  </a:lnTo>
                  <a:lnTo>
                    <a:pt x="358" y="347"/>
                  </a:lnTo>
                  <a:lnTo>
                    <a:pt x="355" y="340"/>
                  </a:lnTo>
                  <a:lnTo>
                    <a:pt x="352" y="335"/>
                  </a:lnTo>
                  <a:lnTo>
                    <a:pt x="350" y="328"/>
                  </a:lnTo>
                  <a:lnTo>
                    <a:pt x="351" y="303"/>
                  </a:lnTo>
                  <a:lnTo>
                    <a:pt x="352" y="298"/>
                  </a:lnTo>
                  <a:lnTo>
                    <a:pt x="353" y="285"/>
                  </a:lnTo>
                  <a:lnTo>
                    <a:pt x="354" y="284"/>
                  </a:lnTo>
                  <a:lnTo>
                    <a:pt x="358" y="281"/>
                  </a:lnTo>
                  <a:lnTo>
                    <a:pt x="361" y="278"/>
                  </a:lnTo>
                  <a:lnTo>
                    <a:pt x="367" y="267"/>
                  </a:lnTo>
                  <a:lnTo>
                    <a:pt x="371" y="262"/>
                  </a:lnTo>
                  <a:lnTo>
                    <a:pt x="375" y="242"/>
                  </a:lnTo>
                  <a:lnTo>
                    <a:pt x="379" y="232"/>
                  </a:lnTo>
                  <a:lnTo>
                    <a:pt x="389" y="216"/>
                  </a:lnTo>
                  <a:lnTo>
                    <a:pt x="391" y="211"/>
                  </a:lnTo>
                  <a:lnTo>
                    <a:pt x="414" y="190"/>
                  </a:lnTo>
                  <a:lnTo>
                    <a:pt x="422" y="178"/>
                  </a:lnTo>
                  <a:lnTo>
                    <a:pt x="423" y="173"/>
                  </a:lnTo>
                  <a:lnTo>
                    <a:pt x="427" y="166"/>
                  </a:lnTo>
                  <a:lnTo>
                    <a:pt x="431" y="161"/>
                  </a:lnTo>
                  <a:lnTo>
                    <a:pt x="434" y="157"/>
                  </a:lnTo>
                  <a:lnTo>
                    <a:pt x="438" y="154"/>
                  </a:lnTo>
                  <a:lnTo>
                    <a:pt x="441" y="144"/>
                  </a:lnTo>
                  <a:lnTo>
                    <a:pt x="454" y="128"/>
                  </a:lnTo>
                  <a:lnTo>
                    <a:pt x="454" y="124"/>
                  </a:lnTo>
                  <a:lnTo>
                    <a:pt x="453" y="124"/>
                  </a:lnTo>
                  <a:lnTo>
                    <a:pt x="453" y="117"/>
                  </a:lnTo>
                  <a:lnTo>
                    <a:pt x="453" y="113"/>
                  </a:lnTo>
                  <a:lnTo>
                    <a:pt x="456" y="109"/>
                  </a:lnTo>
                  <a:lnTo>
                    <a:pt x="455" y="107"/>
                  </a:lnTo>
                  <a:lnTo>
                    <a:pt x="455" y="103"/>
                  </a:lnTo>
                  <a:lnTo>
                    <a:pt x="456" y="100"/>
                  </a:lnTo>
                  <a:lnTo>
                    <a:pt x="454" y="97"/>
                  </a:lnTo>
                  <a:lnTo>
                    <a:pt x="454" y="92"/>
                  </a:lnTo>
                  <a:lnTo>
                    <a:pt x="453" y="89"/>
                  </a:lnTo>
                  <a:lnTo>
                    <a:pt x="453" y="85"/>
                  </a:lnTo>
                  <a:lnTo>
                    <a:pt x="454" y="86"/>
                  </a:lnTo>
                  <a:lnTo>
                    <a:pt x="457" y="85"/>
                  </a:lnTo>
                  <a:lnTo>
                    <a:pt x="457" y="82"/>
                  </a:lnTo>
                  <a:lnTo>
                    <a:pt x="455" y="79"/>
                  </a:lnTo>
                  <a:lnTo>
                    <a:pt x="454" y="81"/>
                  </a:lnTo>
                  <a:lnTo>
                    <a:pt x="451" y="82"/>
                  </a:lnTo>
                  <a:lnTo>
                    <a:pt x="449" y="81"/>
                  </a:lnTo>
                  <a:lnTo>
                    <a:pt x="453" y="74"/>
                  </a:lnTo>
                  <a:lnTo>
                    <a:pt x="449" y="73"/>
                  </a:lnTo>
                  <a:lnTo>
                    <a:pt x="448" y="71"/>
                  </a:lnTo>
                  <a:lnTo>
                    <a:pt x="449" y="68"/>
                  </a:lnTo>
                  <a:lnTo>
                    <a:pt x="455" y="68"/>
                  </a:lnTo>
                  <a:lnTo>
                    <a:pt x="458" y="70"/>
                  </a:lnTo>
                  <a:lnTo>
                    <a:pt x="458" y="73"/>
                  </a:lnTo>
                  <a:lnTo>
                    <a:pt x="458" y="75"/>
                  </a:lnTo>
                  <a:lnTo>
                    <a:pt x="458" y="78"/>
                  </a:lnTo>
                  <a:lnTo>
                    <a:pt x="460" y="76"/>
                  </a:lnTo>
                  <a:lnTo>
                    <a:pt x="460" y="74"/>
                  </a:lnTo>
                  <a:lnTo>
                    <a:pt x="462" y="70"/>
                  </a:lnTo>
                  <a:lnTo>
                    <a:pt x="462" y="64"/>
                  </a:lnTo>
                  <a:lnTo>
                    <a:pt x="449" y="64"/>
                  </a:lnTo>
                  <a:lnTo>
                    <a:pt x="449" y="58"/>
                  </a:lnTo>
                  <a:lnTo>
                    <a:pt x="446" y="56"/>
                  </a:lnTo>
                  <a:lnTo>
                    <a:pt x="448" y="51"/>
                  </a:lnTo>
                  <a:lnTo>
                    <a:pt x="445" y="50"/>
                  </a:lnTo>
                  <a:lnTo>
                    <a:pt x="444" y="49"/>
                  </a:lnTo>
                  <a:lnTo>
                    <a:pt x="442" y="46"/>
                  </a:lnTo>
                  <a:lnTo>
                    <a:pt x="441" y="43"/>
                  </a:lnTo>
                  <a:lnTo>
                    <a:pt x="438" y="40"/>
                  </a:lnTo>
                  <a:lnTo>
                    <a:pt x="432" y="38"/>
                  </a:lnTo>
                  <a:lnTo>
                    <a:pt x="431" y="36"/>
                  </a:lnTo>
                  <a:lnTo>
                    <a:pt x="429" y="35"/>
                  </a:lnTo>
                  <a:lnTo>
                    <a:pt x="428" y="32"/>
                  </a:lnTo>
                  <a:lnTo>
                    <a:pt x="428" y="29"/>
                  </a:lnTo>
                  <a:lnTo>
                    <a:pt x="426" y="22"/>
                  </a:lnTo>
                  <a:lnTo>
                    <a:pt x="423" y="20"/>
                  </a:lnTo>
                  <a:lnTo>
                    <a:pt x="418" y="18"/>
                  </a:lnTo>
                  <a:lnTo>
                    <a:pt x="406" y="12"/>
                  </a:lnTo>
                  <a:lnTo>
                    <a:pt x="399" y="7"/>
                  </a:lnTo>
                  <a:lnTo>
                    <a:pt x="399" y="5"/>
                  </a:lnTo>
                  <a:lnTo>
                    <a:pt x="369" y="0"/>
                  </a:lnTo>
                  <a:lnTo>
                    <a:pt x="363" y="2"/>
                  </a:lnTo>
                  <a:lnTo>
                    <a:pt x="359" y="6"/>
                  </a:lnTo>
                  <a:lnTo>
                    <a:pt x="357" y="8"/>
                  </a:lnTo>
                  <a:lnTo>
                    <a:pt x="353" y="11"/>
                  </a:lnTo>
                  <a:lnTo>
                    <a:pt x="344" y="18"/>
                  </a:lnTo>
                  <a:lnTo>
                    <a:pt x="331" y="22"/>
                  </a:lnTo>
                  <a:lnTo>
                    <a:pt x="322" y="21"/>
                  </a:lnTo>
                  <a:lnTo>
                    <a:pt x="318" y="24"/>
                  </a:lnTo>
                  <a:lnTo>
                    <a:pt x="315" y="26"/>
                  </a:lnTo>
                  <a:lnTo>
                    <a:pt x="315" y="28"/>
                  </a:lnTo>
                  <a:lnTo>
                    <a:pt x="314" y="30"/>
                  </a:lnTo>
                  <a:lnTo>
                    <a:pt x="317" y="32"/>
                  </a:lnTo>
                  <a:lnTo>
                    <a:pt x="319" y="30"/>
                  </a:lnTo>
                  <a:lnTo>
                    <a:pt x="323" y="25"/>
                  </a:lnTo>
                  <a:lnTo>
                    <a:pt x="330" y="28"/>
                  </a:lnTo>
                  <a:lnTo>
                    <a:pt x="344" y="28"/>
                  </a:lnTo>
                  <a:lnTo>
                    <a:pt x="351" y="26"/>
                  </a:lnTo>
                  <a:lnTo>
                    <a:pt x="352" y="24"/>
                  </a:lnTo>
                  <a:lnTo>
                    <a:pt x="355" y="23"/>
                  </a:lnTo>
                  <a:lnTo>
                    <a:pt x="354" y="22"/>
                  </a:lnTo>
                  <a:lnTo>
                    <a:pt x="356" y="16"/>
                  </a:lnTo>
                  <a:lnTo>
                    <a:pt x="361" y="18"/>
                  </a:lnTo>
                  <a:lnTo>
                    <a:pt x="363" y="17"/>
                  </a:lnTo>
                  <a:lnTo>
                    <a:pt x="366" y="16"/>
                  </a:lnTo>
                  <a:lnTo>
                    <a:pt x="367" y="15"/>
                  </a:lnTo>
                  <a:lnTo>
                    <a:pt x="369" y="14"/>
                  </a:lnTo>
                  <a:lnTo>
                    <a:pt x="373" y="14"/>
                  </a:lnTo>
                  <a:lnTo>
                    <a:pt x="375" y="21"/>
                  </a:lnTo>
                  <a:lnTo>
                    <a:pt x="373" y="23"/>
                  </a:lnTo>
                  <a:lnTo>
                    <a:pt x="372" y="26"/>
                  </a:lnTo>
                  <a:lnTo>
                    <a:pt x="370" y="33"/>
                  </a:lnTo>
                  <a:lnTo>
                    <a:pt x="372" y="35"/>
                  </a:lnTo>
                  <a:lnTo>
                    <a:pt x="371" y="38"/>
                  </a:lnTo>
                  <a:lnTo>
                    <a:pt x="368" y="40"/>
                  </a:lnTo>
                  <a:lnTo>
                    <a:pt x="364" y="40"/>
                  </a:lnTo>
                  <a:lnTo>
                    <a:pt x="357" y="39"/>
                  </a:lnTo>
                  <a:lnTo>
                    <a:pt x="355" y="40"/>
                  </a:lnTo>
                  <a:lnTo>
                    <a:pt x="352" y="42"/>
                  </a:lnTo>
                  <a:lnTo>
                    <a:pt x="346" y="42"/>
                  </a:lnTo>
                  <a:lnTo>
                    <a:pt x="344" y="46"/>
                  </a:lnTo>
                  <a:lnTo>
                    <a:pt x="341" y="46"/>
                  </a:lnTo>
                  <a:lnTo>
                    <a:pt x="339" y="46"/>
                  </a:lnTo>
                  <a:lnTo>
                    <a:pt x="334" y="43"/>
                  </a:lnTo>
                  <a:lnTo>
                    <a:pt x="332" y="44"/>
                  </a:lnTo>
                  <a:lnTo>
                    <a:pt x="329" y="46"/>
                  </a:lnTo>
                  <a:lnTo>
                    <a:pt x="323" y="47"/>
                  </a:lnTo>
                  <a:lnTo>
                    <a:pt x="320" y="46"/>
                  </a:lnTo>
                  <a:lnTo>
                    <a:pt x="318" y="48"/>
                  </a:lnTo>
                  <a:lnTo>
                    <a:pt x="314" y="48"/>
                  </a:lnTo>
                  <a:lnTo>
                    <a:pt x="322" y="110"/>
                  </a:lnTo>
                  <a:lnTo>
                    <a:pt x="250" y="227"/>
                  </a:lnTo>
                  <a:lnTo>
                    <a:pt x="154" y="302"/>
                  </a:lnTo>
                  <a:lnTo>
                    <a:pt x="149" y="305"/>
                  </a:lnTo>
                  <a:lnTo>
                    <a:pt x="147" y="306"/>
                  </a:lnTo>
                  <a:lnTo>
                    <a:pt x="115" y="332"/>
                  </a:lnTo>
                  <a:lnTo>
                    <a:pt x="76" y="361"/>
                  </a:lnTo>
                  <a:lnTo>
                    <a:pt x="58" y="372"/>
                  </a:lnTo>
                  <a:lnTo>
                    <a:pt x="51" y="378"/>
                  </a:lnTo>
                  <a:lnTo>
                    <a:pt x="0" y="416"/>
                  </a:lnTo>
                  <a:lnTo>
                    <a:pt x="6" y="428"/>
                  </a:lnTo>
                  <a:lnTo>
                    <a:pt x="23" y="451"/>
                  </a:lnTo>
                  <a:lnTo>
                    <a:pt x="34" y="468"/>
                  </a:lnTo>
                  <a:lnTo>
                    <a:pt x="42" y="488"/>
                  </a:lnTo>
                  <a:lnTo>
                    <a:pt x="50" y="512"/>
                  </a:lnTo>
                  <a:lnTo>
                    <a:pt x="56" y="537"/>
                  </a:lnTo>
                  <a:lnTo>
                    <a:pt x="77" y="740"/>
                  </a:lnTo>
                  <a:lnTo>
                    <a:pt x="76" y="750"/>
                  </a:lnTo>
                  <a:lnTo>
                    <a:pt x="101" y="747"/>
                  </a:lnTo>
                  <a:lnTo>
                    <a:pt x="95" y="744"/>
                  </a:lnTo>
                  <a:lnTo>
                    <a:pt x="96" y="742"/>
                  </a:lnTo>
                  <a:lnTo>
                    <a:pt x="106" y="742"/>
                  </a:lnTo>
                  <a:lnTo>
                    <a:pt x="123" y="747"/>
                  </a:lnTo>
                  <a:lnTo>
                    <a:pt x="131" y="755"/>
                  </a:lnTo>
                  <a:lnTo>
                    <a:pt x="131" y="757"/>
                  </a:lnTo>
                  <a:lnTo>
                    <a:pt x="141" y="757"/>
                  </a:lnTo>
                  <a:lnTo>
                    <a:pt x="141" y="749"/>
                  </a:lnTo>
                  <a:lnTo>
                    <a:pt x="150" y="744"/>
                  </a:lnTo>
                  <a:lnTo>
                    <a:pt x="157" y="732"/>
                  </a:lnTo>
                  <a:lnTo>
                    <a:pt x="156" y="722"/>
                  </a:lnTo>
                  <a:lnTo>
                    <a:pt x="164" y="712"/>
                  </a:lnTo>
                  <a:lnTo>
                    <a:pt x="167" y="702"/>
                  </a:lnTo>
                  <a:lnTo>
                    <a:pt x="190" y="659"/>
                  </a:lnTo>
                  <a:lnTo>
                    <a:pt x="194" y="642"/>
                  </a:lnTo>
                  <a:lnTo>
                    <a:pt x="202" y="635"/>
                  </a:lnTo>
                  <a:lnTo>
                    <a:pt x="216" y="634"/>
                  </a:lnTo>
                  <a:lnTo>
                    <a:pt x="220" y="634"/>
                  </a:lnTo>
                  <a:lnTo>
                    <a:pt x="226" y="630"/>
                  </a:lnTo>
                  <a:lnTo>
                    <a:pt x="231" y="624"/>
                  </a:lnTo>
                  <a:lnTo>
                    <a:pt x="240" y="621"/>
                  </a:lnTo>
                  <a:lnTo>
                    <a:pt x="240" y="618"/>
                  </a:lnTo>
                  <a:lnTo>
                    <a:pt x="240" y="617"/>
                  </a:lnTo>
                  <a:lnTo>
                    <a:pt x="242" y="612"/>
                  </a:lnTo>
                  <a:lnTo>
                    <a:pt x="247" y="604"/>
                  </a:lnTo>
                  <a:lnTo>
                    <a:pt x="250" y="594"/>
                  </a:lnTo>
                  <a:lnTo>
                    <a:pt x="253" y="589"/>
                  </a:lnTo>
                  <a:lnTo>
                    <a:pt x="253" y="586"/>
                  </a:lnTo>
                  <a:lnTo>
                    <a:pt x="254" y="579"/>
                  </a:lnTo>
                  <a:lnTo>
                    <a:pt x="257" y="576"/>
                  </a:lnTo>
                  <a:lnTo>
                    <a:pt x="260" y="574"/>
                  </a:lnTo>
                  <a:lnTo>
                    <a:pt x="257" y="569"/>
                  </a:lnTo>
                  <a:lnTo>
                    <a:pt x="256" y="571"/>
                  </a:lnTo>
                  <a:lnTo>
                    <a:pt x="254" y="572"/>
                  </a:lnTo>
                  <a:lnTo>
                    <a:pt x="253" y="574"/>
                  </a:lnTo>
                  <a:lnTo>
                    <a:pt x="252" y="575"/>
                  </a:lnTo>
                  <a:lnTo>
                    <a:pt x="252" y="579"/>
                  </a:lnTo>
                  <a:lnTo>
                    <a:pt x="250" y="586"/>
                  </a:lnTo>
                  <a:lnTo>
                    <a:pt x="250" y="579"/>
                  </a:lnTo>
                  <a:lnTo>
                    <a:pt x="250" y="576"/>
                  </a:lnTo>
                  <a:lnTo>
                    <a:pt x="252" y="572"/>
                  </a:lnTo>
                  <a:lnTo>
                    <a:pt x="254" y="568"/>
                  </a:lnTo>
                  <a:lnTo>
                    <a:pt x="254" y="565"/>
                  </a:lnTo>
                  <a:lnTo>
                    <a:pt x="247" y="567"/>
                  </a:lnTo>
                  <a:lnTo>
                    <a:pt x="244" y="569"/>
                  </a:lnTo>
                  <a:lnTo>
                    <a:pt x="245" y="572"/>
                  </a:lnTo>
                  <a:lnTo>
                    <a:pt x="246" y="573"/>
                  </a:lnTo>
                  <a:lnTo>
                    <a:pt x="237" y="576"/>
                  </a:lnTo>
                  <a:lnTo>
                    <a:pt x="236" y="577"/>
                  </a:lnTo>
                  <a:lnTo>
                    <a:pt x="233" y="584"/>
                  </a:lnTo>
                  <a:lnTo>
                    <a:pt x="231" y="584"/>
                  </a:lnTo>
                  <a:lnTo>
                    <a:pt x="230" y="582"/>
                  </a:lnTo>
                  <a:lnTo>
                    <a:pt x="233" y="575"/>
                  </a:lnTo>
                  <a:lnTo>
                    <a:pt x="232" y="572"/>
                  </a:lnTo>
                  <a:lnTo>
                    <a:pt x="233" y="570"/>
                  </a:lnTo>
                  <a:lnTo>
                    <a:pt x="236" y="564"/>
                  </a:lnTo>
                  <a:lnTo>
                    <a:pt x="237" y="560"/>
                  </a:lnTo>
                  <a:lnTo>
                    <a:pt x="237" y="559"/>
                  </a:lnTo>
                  <a:lnTo>
                    <a:pt x="239" y="555"/>
                  </a:lnTo>
                  <a:lnTo>
                    <a:pt x="239" y="551"/>
                  </a:lnTo>
                  <a:lnTo>
                    <a:pt x="239" y="550"/>
                  </a:lnTo>
                  <a:lnTo>
                    <a:pt x="245" y="543"/>
                  </a:lnTo>
                  <a:lnTo>
                    <a:pt x="250" y="540"/>
                  </a:lnTo>
                  <a:lnTo>
                    <a:pt x="253" y="525"/>
                  </a:lnTo>
                  <a:lnTo>
                    <a:pt x="253" y="532"/>
                  </a:lnTo>
                  <a:lnTo>
                    <a:pt x="252" y="535"/>
                  </a:lnTo>
                  <a:lnTo>
                    <a:pt x="252" y="537"/>
                  </a:lnTo>
                  <a:lnTo>
                    <a:pt x="252" y="540"/>
                  </a:lnTo>
                  <a:lnTo>
                    <a:pt x="250" y="544"/>
                  </a:lnTo>
                  <a:lnTo>
                    <a:pt x="242" y="553"/>
                  </a:lnTo>
                  <a:lnTo>
                    <a:pt x="242" y="555"/>
                  </a:lnTo>
                  <a:lnTo>
                    <a:pt x="240" y="564"/>
                  </a:lnTo>
                  <a:lnTo>
                    <a:pt x="235" y="574"/>
                  </a:lnTo>
                  <a:lnTo>
                    <a:pt x="237" y="574"/>
                  </a:lnTo>
                  <a:lnTo>
                    <a:pt x="239" y="573"/>
                  </a:lnTo>
                  <a:lnTo>
                    <a:pt x="242" y="567"/>
                  </a:lnTo>
                  <a:lnTo>
                    <a:pt x="244" y="566"/>
                  </a:lnTo>
                  <a:lnTo>
                    <a:pt x="249" y="564"/>
                  </a:lnTo>
                  <a:lnTo>
                    <a:pt x="254" y="564"/>
                  </a:lnTo>
                  <a:lnTo>
                    <a:pt x="256" y="562"/>
                  </a:lnTo>
                  <a:lnTo>
                    <a:pt x="259" y="553"/>
                  </a:lnTo>
                  <a:lnTo>
                    <a:pt x="260" y="551"/>
                  </a:lnTo>
                  <a:lnTo>
                    <a:pt x="260" y="558"/>
                  </a:lnTo>
                  <a:lnTo>
                    <a:pt x="259" y="562"/>
                  </a:lnTo>
                  <a:lnTo>
                    <a:pt x="262" y="564"/>
                  </a:lnTo>
                  <a:lnTo>
                    <a:pt x="265" y="564"/>
                  </a:lnTo>
                  <a:lnTo>
                    <a:pt x="265" y="561"/>
                  </a:lnTo>
                  <a:lnTo>
                    <a:pt x="266" y="560"/>
                  </a:lnTo>
                  <a:lnTo>
                    <a:pt x="265" y="558"/>
                  </a:lnTo>
                  <a:lnTo>
                    <a:pt x="265" y="555"/>
                  </a:lnTo>
                  <a:lnTo>
                    <a:pt x="266" y="553"/>
                  </a:lnTo>
                  <a:lnTo>
                    <a:pt x="267" y="547"/>
                  </a:lnTo>
                  <a:lnTo>
                    <a:pt x="266" y="546"/>
                  </a:lnTo>
                  <a:lnTo>
                    <a:pt x="270" y="546"/>
                  </a:lnTo>
                  <a:lnTo>
                    <a:pt x="272" y="543"/>
                  </a:lnTo>
                  <a:lnTo>
                    <a:pt x="272" y="540"/>
                  </a:lnTo>
                  <a:lnTo>
                    <a:pt x="272" y="535"/>
                  </a:lnTo>
                  <a:lnTo>
                    <a:pt x="276" y="534"/>
                  </a:lnTo>
                  <a:lnTo>
                    <a:pt x="276" y="528"/>
                  </a:lnTo>
                  <a:lnTo>
                    <a:pt x="279" y="528"/>
                  </a:lnTo>
                  <a:lnTo>
                    <a:pt x="279" y="536"/>
                  </a:lnTo>
                  <a:lnTo>
                    <a:pt x="284" y="538"/>
                  </a:lnTo>
                  <a:lnTo>
                    <a:pt x="282" y="543"/>
                  </a:lnTo>
                  <a:lnTo>
                    <a:pt x="283" y="546"/>
                  </a:lnTo>
                  <a:lnTo>
                    <a:pt x="286" y="548"/>
                  </a:lnTo>
                  <a:lnTo>
                    <a:pt x="288" y="558"/>
                  </a:lnTo>
                  <a:lnTo>
                    <a:pt x="286" y="560"/>
                  </a:lnTo>
                  <a:lnTo>
                    <a:pt x="287" y="562"/>
                  </a:lnTo>
                  <a:lnTo>
                    <a:pt x="284" y="566"/>
                  </a:lnTo>
                  <a:lnTo>
                    <a:pt x="280" y="571"/>
                  </a:lnTo>
                  <a:lnTo>
                    <a:pt x="280" y="572"/>
                  </a:lnTo>
                  <a:lnTo>
                    <a:pt x="280" y="575"/>
                  </a:lnTo>
                  <a:lnTo>
                    <a:pt x="282" y="578"/>
                  </a:lnTo>
                  <a:lnTo>
                    <a:pt x="280" y="584"/>
                  </a:lnTo>
                  <a:lnTo>
                    <a:pt x="279" y="586"/>
                  </a:lnTo>
                  <a:lnTo>
                    <a:pt x="277" y="590"/>
                  </a:lnTo>
                  <a:lnTo>
                    <a:pt x="274" y="595"/>
                  </a:lnTo>
                  <a:lnTo>
                    <a:pt x="273" y="596"/>
                  </a:lnTo>
                  <a:lnTo>
                    <a:pt x="274" y="599"/>
                  </a:lnTo>
                  <a:lnTo>
                    <a:pt x="273" y="602"/>
                  </a:lnTo>
                  <a:lnTo>
                    <a:pt x="272" y="603"/>
                  </a:lnTo>
                  <a:lnTo>
                    <a:pt x="272" y="606"/>
                  </a:lnTo>
                  <a:lnTo>
                    <a:pt x="272" y="608"/>
                  </a:lnTo>
                  <a:lnTo>
                    <a:pt x="270" y="609"/>
                  </a:lnTo>
                  <a:lnTo>
                    <a:pt x="269" y="612"/>
                  </a:lnTo>
                  <a:lnTo>
                    <a:pt x="267" y="618"/>
                  </a:lnTo>
                  <a:lnTo>
                    <a:pt x="268" y="620"/>
                  </a:lnTo>
                  <a:lnTo>
                    <a:pt x="270" y="618"/>
                  </a:lnTo>
                  <a:lnTo>
                    <a:pt x="276" y="617"/>
                  </a:lnTo>
                  <a:lnTo>
                    <a:pt x="277" y="619"/>
                  </a:lnTo>
                  <a:lnTo>
                    <a:pt x="284" y="621"/>
                  </a:lnTo>
                  <a:lnTo>
                    <a:pt x="286" y="621"/>
                  </a:lnTo>
                  <a:lnTo>
                    <a:pt x="290" y="622"/>
                  </a:lnTo>
                  <a:lnTo>
                    <a:pt x="296" y="621"/>
                  </a:lnTo>
                  <a:lnTo>
                    <a:pt x="301" y="622"/>
                  </a:lnTo>
                  <a:lnTo>
                    <a:pt x="302" y="625"/>
                  </a:lnTo>
                  <a:lnTo>
                    <a:pt x="302" y="628"/>
                  </a:lnTo>
                  <a:lnTo>
                    <a:pt x="301" y="629"/>
                  </a:lnTo>
                  <a:lnTo>
                    <a:pt x="301" y="631"/>
                  </a:lnTo>
                  <a:lnTo>
                    <a:pt x="301" y="635"/>
                  </a:lnTo>
                  <a:lnTo>
                    <a:pt x="302" y="637"/>
                  </a:lnTo>
                  <a:lnTo>
                    <a:pt x="305" y="636"/>
                  </a:lnTo>
                  <a:lnTo>
                    <a:pt x="308" y="638"/>
                  </a:lnTo>
                  <a:lnTo>
                    <a:pt x="309" y="640"/>
                  </a:lnTo>
                  <a:lnTo>
                    <a:pt x="312" y="641"/>
                  </a:lnTo>
                  <a:lnTo>
                    <a:pt x="312" y="644"/>
                  </a:lnTo>
                  <a:lnTo>
                    <a:pt x="314" y="646"/>
                  </a:lnTo>
                  <a:lnTo>
                    <a:pt x="312" y="648"/>
                  </a:lnTo>
                  <a:lnTo>
                    <a:pt x="312" y="653"/>
                  </a:lnTo>
                  <a:lnTo>
                    <a:pt x="311" y="656"/>
                  </a:lnTo>
                  <a:lnTo>
                    <a:pt x="314" y="657"/>
                  </a:lnTo>
                  <a:lnTo>
                    <a:pt x="315" y="655"/>
                  </a:lnTo>
                  <a:lnTo>
                    <a:pt x="315" y="652"/>
                  </a:lnTo>
                  <a:lnTo>
                    <a:pt x="318" y="650"/>
                  </a:lnTo>
                  <a:lnTo>
                    <a:pt x="318" y="655"/>
                  </a:lnTo>
                  <a:lnTo>
                    <a:pt x="317" y="657"/>
                  </a:lnTo>
                  <a:lnTo>
                    <a:pt x="317" y="659"/>
                  </a:lnTo>
                  <a:lnTo>
                    <a:pt x="318" y="663"/>
                  </a:lnTo>
                  <a:lnTo>
                    <a:pt x="318" y="666"/>
                  </a:lnTo>
                  <a:lnTo>
                    <a:pt x="317" y="669"/>
                  </a:lnTo>
                  <a:lnTo>
                    <a:pt x="315" y="669"/>
                  </a:lnTo>
                  <a:lnTo>
                    <a:pt x="315" y="674"/>
                  </a:lnTo>
                  <a:lnTo>
                    <a:pt x="318" y="674"/>
                  </a:lnTo>
                  <a:lnTo>
                    <a:pt x="320" y="673"/>
                  </a:lnTo>
                  <a:lnTo>
                    <a:pt x="320" y="671"/>
                  </a:lnTo>
                  <a:lnTo>
                    <a:pt x="322" y="669"/>
                  </a:lnTo>
                  <a:lnTo>
                    <a:pt x="324" y="671"/>
                  </a:lnTo>
                  <a:lnTo>
                    <a:pt x="323" y="674"/>
                  </a:lnTo>
                  <a:lnTo>
                    <a:pt x="321" y="675"/>
                  </a:lnTo>
                  <a:lnTo>
                    <a:pt x="320" y="677"/>
                  </a:lnTo>
                  <a:lnTo>
                    <a:pt x="322" y="682"/>
                  </a:lnTo>
                  <a:lnTo>
                    <a:pt x="323" y="680"/>
                  </a:lnTo>
                  <a:lnTo>
                    <a:pt x="322" y="677"/>
                  </a:lnTo>
                  <a:lnTo>
                    <a:pt x="324" y="676"/>
                  </a:lnTo>
                  <a:lnTo>
                    <a:pt x="326" y="679"/>
                  </a:lnTo>
                  <a:lnTo>
                    <a:pt x="329" y="679"/>
                  </a:lnTo>
                  <a:lnTo>
                    <a:pt x="331" y="676"/>
                  </a:lnTo>
                  <a:lnTo>
                    <a:pt x="329" y="674"/>
                  </a:lnTo>
                  <a:lnTo>
                    <a:pt x="328" y="666"/>
                  </a:lnTo>
                  <a:lnTo>
                    <a:pt x="331" y="644"/>
                  </a:lnTo>
                  <a:lnTo>
                    <a:pt x="336" y="636"/>
                  </a:lnTo>
                  <a:lnTo>
                    <a:pt x="337" y="632"/>
                  </a:lnTo>
                  <a:lnTo>
                    <a:pt x="338" y="621"/>
                  </a:lnTo>
                  <a:lnTo>
                    <a:pt x="337" y="616"/>
                  </a:lnTo>
                  <a:lnTo>
                    <a:pt x="337" y="600"/>
                  </a:lnTo>
                  <a:lnTo>
                    <a:pt x="336" y="596"/>
                  </a:lnTo>
                  <a:lnTo>
                    <a:pt x="336" y="594"/>
                  </a:lnTo>
                  <a:lnTo>
                    <a:pt x="339" y="590"/>
                  </a:lnTo>
                  <a:lnTo>
                    <a:pt x="347" y="568"/>
                  </a:lnTo>
                  <a:lnTo>
                    <a:pt x="347" y="563"/>
                  </a:lnTo>
                  <a:lnTo>
                    <a:pt x="347" y="560"/>
                  </a:lnTo>
                  <a:lnTo>
                    <a:pt x="348" y="552"/>
                  </a:lnTo>
                  <a:lnTo>
                    <a:pt x="347" y="534"/>
                  </a:lnTo>
                  <a:lnTo>
                    <a:pt x="350" y="525"/>
                  </a:lnTo>
                  <a:lnTo>
                    <a:pt x="350" y="522"/>
                  </a:lnTo>
                  <a:lnTo>
                    <a:pt x="352" y="518"/>
                  </a:lnTo>
                  <a:lnTo>
                    <a:pt x="351" y="516"/>
                  </a:lnTo>
                  <a:lnTo>
                    <a:pt x="350" y="513"/>
                  </a:lnTo>
                  <a:lnTo>
                    <a:pt x="350" y="512"/>
                  </a:lnTo>
                  <a:lnTo>
                    <a:pt x="347" y="510"/>
                  </a:lnTo>
                  <a:lnTo>
                    <a:pt x="347" y="508"/>
                  </a:lnTo>
                  <a:lnTo>
                    <a:pt x="354" y="499"/>
                  </a:lnTo>
                  <a:lnTo>
                    <a:pt x="352" y="484"/>
                  </a:lnTo>
                  <a:lnTo>
                    <a:pt x="355" y="480"/>
                  </a:lnTo>
                  <a:lnTo>
                    <a:pt x="357" y="478"/>
                  </a:lnTo>
                  <a:lnTo>
                    <a:pt x="358" y="474"/>
                  </a:lnTo>
                  <a:lnTo>
                    <a:pt x="359" y="470"/>
                  </a:lnTo>
                  <a:lnTo>
                    <a:pt x="364" y="464"/>
                  </a:lnTo>
                  <a:lnTo>
                    <a:pt x="367" y="463"/>
                  </a:lnTo>
                  <a:lnTo>
                    <a:pt x="371" y="460"/>
                  </a:lnTo>
                  <a:lnTo>
                    <a:pt x="374" y="455"/>
                  </a:lnTo>
                  <a:lnTo>
                    <a:pt x="374" y="450"/>
                  </a:lnTo>
                  <a:lnTo>
                    <a:pt x="373" y="449"/>
                  </a:lnTo>
                  <a:lnTo>
                    <a:pt x="371" y="449"/>
                  </a:lnTo>
                  <a:lnTo>
                    <a:pt x="368" y="448"/>
                  </a:lnTo>
                  <a:lnTo>
                    <a:pt x="366" y="449"/>
                  </a:lnTo>
                  <a:lnTo>
                    <a:pt x="363" y="450"/>
                  </a:lnTo>
                  <a:lnTo>
                    <a:pt x="363" y="454"/>
                  </a:lnTo>
                  <a:lnTo>
                    <a:pt x="363" y="456"/>
                  </a:lnTo>
                  <a:lnTo>
                    <a:pt x="360" y="462"/>
                  </a:lnTo>
                  <a:lnTo>
                    <a:pt x="357" y="462"/>
                  </a:lnTo>
                  <a:lnTo>
                    <a:pt x="358" y="460"/>
                  </a:lnTo>
                  <a:lnTo>
                    <a:pt x="360" y="452"/>
                  </a:lnTo>
                  <a:lnTo>
                    <a:pt x="360" y="448"/>
                  </a:lnTo>
                  <a:lnTo>
                    <a:pt x="357" y="446"/>
                  </a:lnTo>
                  <a:lnTo>
                    <a:pt x="355" y="448"/>
                  </a:lnTo>
                  <a:lnTo>
                    <a:pt x="354" y="450"/>
                  </a:lnTo>
                  <a:lnTo>
                    <a:pt x="352" y="450"/>
                  </a:lnTo>
                  <a:lnTo>
                    <a:pt x="349" y="450"/>
                  </a:lnTo>
                  <a:lnTo>
                    <a:pt x="344" y="450"/>
                  </a:lnTo>
                  <a:lnTo>
                    <a:pt x="342" y="454"/>
                  </a:lnTo>
                  <a:lnTo>
                    <a:pt x="340" y="455"/>
                  </a:lnTo>
                  <a:lnTo>
                    <a:pt x="339" y="457"/>
                  </a:lnTo>
                  <a:lnTo>
                    <a:pt x="339" y="459"/>
                  </a:lnTo>
                  <a:lnTo>
                    <a:pt x="336" y="462"/>
                  </a:lnTo>
                  <a:lnTo>
                    <a:pt x="334" y="464"/>
                  </a:lnTo>
                  <a:lnTo>
                    <a:pt x="334" y="466"/>
                  </a:lnTo>
                  <a:lnTo>
                    <a:pt x="334" y="467"/>
                  </a:lnTo>
                  <a:lnTo>
                    <a:pt x="338" y="464"/>
                  </a:lnTo>
                  <a:lnTo>
                    <a:pt x="339" y="462"/>
                  </a:lnTo>
                  <a:lnTo>
                    <a:pt x="340" y="459"/>
                  </a:lnTo>
                  <a:lnTo>
                    <a:pt x="341" y="458"/>
                  </a:lnTo>
                  <a:lnTo>
                    <a:pt x="342" y="455"/>
                  </a:lnTo>
                  <a:lnTo>
                    <a:pt x="344" y="454"/>
                  </a:lnTo>
                  <a:lnTo>
                    <a:pt x="346" y="451"/>
                  </a:lnTo>
                  <a:lnTo>
                    <a:pt x="349" y="450"/>
                  </a:lnTo>
                  <a:lnTo>
                    <a:pt x="350" y="454"/>
                  </a:lnTo>
                  <a:lnTo>
                    <a:pt x="347" y="454"/>
                  </a:lnTo>
                  <a:lnTo>
                    <a:pt x="345" y="456"/>
                  </a:lnTo>
                  <a:lnTo>
                    <a:pt x="346" y="458"/>
                  </a:lnTo>
                  <a:lnTo>
                    <a:pt x="346" y="461"/>
                  </a:lnTo>
                  <a:lnTo>
                    <a:pt x="343" y="461"/>
                  </a:lnTo>
                  <a:lnTo>
                    <a:pt x="340" y="466"/>
                  </a:lnTo>
                  <a:lnTo>
                    <a:pt x="340" y="467"/>
                  </a:lnTo>
                  <a:lnTo>
                    <a:pt x="341" y="470"/>
                  </a:lnTo>
                  <a:lnTo>
                    <a:pt x="337" y="470"/>
                  </a:lnTo>
                  <a:lnTo>
                    <a:pt x="334" y="471"/>
                  </a:lnTo>
                  <a:lnTo>
                    <a:pt x="332" y="468"/>
                  </a:lnTo>
                  <a:lnTo>
                    <a:pt x="331" y="467"/>
                  </a:lnTo>
                  <a:lnTo>
                    <a:pt x="326" y="470"/>
                  </a:lnTo>
                  <a:lnTo>
                    <a:pt x="328" y="463"/>
                  </a:lnTo>
                  <a:lnTo>
                    <a:pt x="331" y="462"/>
                  </a:lnTo>
                  <a:lnTo>
                    <a:pt x="330" y="459"/>
                  </a:lnTo>
                  <a:lnTo>
                    <a:pt x="331" y="456"/>
                  </a:lnTo>
                  <a:lnTo>
                    <a:pt x="328" y="454"/>
                  </a:lnTo>
                  <a:lnTo>
                    <a:pt x="327" y="450"/>
                  </a:lnTo>
                  <a:lnTo>
                    <a:pt x="328" y="449"/>
                  </a:lnTo>
                  <a:lnTo>
                    <a:pt x="331" y="450"/>
                  </a:lnTo>
                  <a:lnTo>
                    <a:pt x="331" y="447"/>
                  </a:lnTo>
                  <a:lnTo>
                    <a:pt x="333" y="444"/>
                  </a:lnTo>
                  <a:lnTo>
                    <a:pt x="330" y="442"/>
                  </a:lnTo>
                  <a:lnTo>
                    <a:pt x="331" y="439"/>
                  </a:lnTo>
                  <a:lnTo>
                    <a:pt x="334" y="437"/>
                  </a:lnTo>
                  <a:lnTo>
                    <a:pt x="337" y="436"/>
                  </a:lnTo>
                  <a:lnTo>
                    <a:pt x="340" y="434"/>
                  </a:lnTo>
                  <a:lnTo>
                    <a:pt x="342" y="432"/>
                  </a:lnTo>
                  <a:lnTo>
                    <a:pt x="347" y="426"/>
                  </a:lnTo>
                  <a:lnTo>
                    <a:pt x="349" y="422"/>
                  </a:lnTo>
                  <a:lnTo>
                    <a:pt x="351" y="420"/>
                  </a:lnTo>
                  <a:lnTo>
                    <a:pt x="351" y="426"/>
                  </a:lnTo>
                  <a:lnTo>
                    <a:pt x="352" y="428"/>
                  </a:lnTo>
                  <a:lnTo>
                    <a:pt x="350" y="430"/>
                  </a:lnTo>
                  <a:lnTo>
                    <a:pt x="347" y="431"/>
                  </a:lnTo>
                  <a:lnTo>
                    <a:pt x="346" y="434"/>
                  </a:lnTo>
                  <a:lnTo>
                    <a:pt x="351" y="432"/>
                  </a:lnTo>
                  <a:lnTo>
                    <a:pt x="354" y="429"/>
                  </a:lnTo>
                  <a:lnTo>
                    <a:pt x="358" y="430"/>
                  </a:lnTo>
                  <a:lnTo>
                    <a:pt x="371" y="415"/>
                  </a:lnTo>
                  <a:lnTo>
                    <a:pt x="376" y="404"/>
                  </a:lnTo>
                  <a:lnTo>
                    <a:pt x="376" y="401"/>
                  </a:lnTo>
                  <a:lnTo>
                    <a:pt x="375" y="396"/>
                  </a:lnTo>
                  <a:lnTo>
                    <a:pt x="376" y="392"/>
                  </a:lnTo>
                  <a:lnTo>
                    <a:pt x="377" y="388"/>
                  </a:lnTo>
                  <a:lnTo>
                    <a:pt x="376" y="384"/>
                  </a:lnTo>
                  <a:lnTo>
                    <a:pt x="374" y="382"/>
                  </a:lnTo>
                  <a:lnTo>
                    <a:pt x="367" y="373"/>
                  </a:lnTo>
                  <a:lnTo>
                    <a:pt x="367" y="377"/>
                  </a:lnTo>
                  <a:lnTo>
                    <a:pt x="368" y="380"/>
                  </a:lnTo>
                  <a:lnTo>
                    <a:pt x="369" y="381"/>
                  </a:lnTo>
                  <a:lnTo>
                    <a:pt x="370" y="382"/>
                  </a:lnTo>
                  <a:lnTo>
                    <a:pt x="372" y="384"/>
                  </a:lnTo>
                  <a:lnTo>
                    <a:pt x="374" y="386"/>
                  </a:lnTo>
                  <a:lnTo>
                    <a:pt x="372" y="389"/>
                  </a:lnTo>
                  <a:lnTo>
                    <a:pt x="372" y="39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67" name="Freeform 16"/>
            <p:cNvSpPr>
              <a:spLocks/>
            </p:cNvSpPr>
            <p:nvPr/>
          </p:nvSpPr>
          <p:spPr bwMode="auto">
            <a:xfrm>
              <a:off x="2350" y="1847"/>
              <a:ext cx="4" cy="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2" y="8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68" name="Freeform 17"/>
            <p:cNvSpPr>
              <a:spLocks/>
            </p:cNvSpPr>
            <p:nvPr/>
          </p:nvSpPr>
          <p:spPr bwMode="auto">
            <a:xfrm>
              <a:off x="2461" y="2003"/>
              <a:ext cx="6" cy="7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6" y="4"/>
                </a:cxn>
                <a:cxn ang="0">
                  <a:pos x="3" y="9"/>
                </a:cxn>
              </a:cxnLst>
              <a:rect l="0" t="0" r="r" b="b"/>
              <a:pathLst>
                <a:path w="8" h="10">
                  <a:moveTo>
                    <a:pt x="3" y="9"/>
                  </a:moveTo>
                  <a:lnTo>
                    <a:pt x="1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6" y="4"/>
                  </a:lnTo>
                  <a:lnTo>
                    <a:pt x="3" y="9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69" name="Freeform 18"/>
            <p:cNvSpPr>
              <a:spLocks/>
            </p:cNvSpPr>
            <p:nvPr/>
          </p:nvSpPr>
          <p:spPr bwMode="auto">
            <a:xfrm>
              <a:off x="2471" y="2038"/>
              <a:ext cx="13" cy="2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11" y="33"/>
                </a:cxn>
                <a:cxn ang="0">
                  <a:pos x="5" y="31"/>
                </a:cxn>
                <a:cxn ang="0">
                  <a:pos x="3" y="29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1" y="18"/>
                </a:cxn>
                <a:cxn ang="0">
                  <a:pos x="1" y="15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7"/>
                </a:cxn>
                <a:cxn ang="0">
                  <a:pos x="5" y="10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8" y="17"/>
                </a:cxn>
                <a:cxn ang="0">
                  <a:pos x="9" y="20"/>
                </a:cxn>
                <a:cxn ang="0">
                  <a:pos x="7" y="23"/>
                </a:cxn>
                <a:cxn ang="0">
                  <a:pos x="8" y="25"/>
                </a:cxn>
                <a:cxn ang="0">
                  <a:pos x="11" y="28"/>
                </a:cxn>
                <a:cxn ang="0">
                  <a:pos x="13" y="29"/>
                </a:cxn>
                <a:cxn ang="0">
                  <a:pos x="18" y="32"/>
                </a:cxn>
                <a:cxn ang="0">
                  <a:pos x="17" y="33"/>
                </a:cxn>
              </a:cxnLst>
              <a:rect l="0" t="0" r="r" b="b"/>
              <a:pathLst>
                <a:path w="19" h="34">
                  <a:moveTo>
                    <a:pt x="17" y="33"/>
                  </a:moveTo>
                  <a:lnTo>
                    <a:pt x="11" y="33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3" y="9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7"/>
                  </a:lnTo>
                  <a:lnTo>
                    <a:pt x="5" y="10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8" y="17"/>
                  </a:lnTo>
                  <a:lnTo>
                    <a:pt x="9" y="20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11" y="28"/>
                  </a:lnTo>
                  <a:lnTo>
                    <a:pt x="13" y="29"/>
                  </a:lnTo>
                  <a:lnTo>
                    <a:pt x="18" y="32"/>
                  </a:lnTo>
                  <a:lnTo>
                    <a:pt x="17" y="3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70" name="Freeform 19"/>
            <p:cNvSpPr>
              <a:spLocks/>
            </p:cNvSpPr>
            <p:nvPr/>
          </p:nvSpPr>
          <p:spPr bwMode="auto">
            <a:xfrm>
              <a:off x="2170" y="2101"/>
              <a:ext cx="9" cy="7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1" y="3"/>
                </a:cxn>
                <a:cxn ang="0">
                  <a:pos x="12" y="5"/>
                </a:cxn>
                <a:cxn ang="0">
                  <a:pos x="12" y="10"/>
                </a:cxn>
                <a:cxn ang="0">
                  <a:pos x="11" y="10"/>
                </a:cxn>
              </a:cxnLst>
              <a:rect l="0" t="0" r="r" b="b"/>
              <a:pathLst>
                <a:path w="13" h="11">
                  <a:moveTo>
                    <a:pt x="11" y="10"/>
                  </a:moveTo>
                  <a:lnTo>
                    <a:pt x="8" y="8"/>
                  </a:lnTo>
                  <a:lnTo>
                    <a:pt x="7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10"/>
                  </a:lnTo>
                  <a:lnTo>
                    <a:pt x="11" y="1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71" name="Freeform 20"/>
            <p:cNvSpPr>
              <a:spLocks/>
            </p:cNvSpPr>
            <p:nvPr/>
          </p:nvSpPr>
          <p:spPr bwMode="auto">
            <a:xfrm>
              <a:off x="2162" y="2103"/>
              <a:ext cx="17" cy="16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0" y="22"/>
                </a:cxn>
                <a:cxn ang="0">
                  <a:pos x="18" y="19"/>
                </a:cxn>
                <a:cxn ang="0">
                  <a:pos x="15" y="18"/>
                </a:cxn>
                <a:cxn ang="0">
                  <a:pos x="12" y="16"/>
                </a:cxn>
                <a:cxn ang="0">
                  <a:pos x="9" y="14"/>
                </a:cxn>
                <a:cxn ang="0">
                  <a:pos x="7" y="13"/>
                </a:cxn>
                <a:cxn ang="0">
                  <a:pos x="2" y="1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13" y="7"/>
                </a:cxn>
                <a:cxn ang="0">
                  <a:pos x="16" y="8"/>
                </a:cxn>
                <a:cxn ang="0">
                  <a:pos x="18" y="10"/>
                </a:cxn>
                <a:cxn ang="0">
                  <a:pos x="21" y="14"/>
                </a:cxn>
                <a:cxn ang="0">
                  <a:pos x="23" y="22"/>
                </a:cxn>
                <a:cxn ang="0">
                  <a:pos x="22" y="22"/>
                </a:cxn>
              </a:cxnLst>
              <a:rect l="0" t="0" r="r" b="b"/>
              <a:pathLst>
                <a:path w="24" h="23">
                  <a:moveTo>
                    <a:pt x="22" y="22"/>
                  </a:moveTo>
                  <a:lnTo>
                    <a:pt x="20" y="22"/>
                  </a:lnTo>
                  <a:lnTo>
                    <a:pt x="18" y="19"/>
                  </a:lnTo>
                  <a:lnTo>
                    <a:pt x="15" y="18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7" y="13"/>
                  </a:lnTo>
                  <a:lnTo>
                    <a:pt x="2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21" y="14"/>
                  </a:lnTo>
                  <a:lnTo>
                    <a:pt x="23" y="22"/>
                  </a:lnTo>
                  <a:lnTo>
                    <a:pt x="22" y="2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72" name="Freeform 21"/>
            <p:cNvSpPr>
              <a:spLocks/>
            </p:cNvSpPr>
            <p:nvPr/>
          </p:nvSpPr>
          <p:spPr bwMode="auto">
            <a:xfrm>
              <a:off x="2179" y="2120"/>
              <a:ext cx="8" cy="9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6" y="12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11" y="12"/>
                </a:cxn>
              </a:cxnLst>
              <a:rect l="0" t="0" r="r" b="b"/>
              <a:pathLst>
                <a:path w="12" h="13">
                  <a:moveTo>
                    <a:pt x="11" y="12"/>
                  </a:moveTo>
                  <a:lnTo>
                    <a:pt x="6" y="12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6"/>
                  </a:lnTo>
                  <a:lnTo>
                    <a:pt x="11" y="1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73" name="Line 22"/>
            <p:cNvSpPr>
              <a:spLocks noChangeShapeType="1"/>
            </p:cNvSpPr>
            <p:nvPr/>
          </p:nvSpPr>
          <p:spPr bwMode="auto">
            <a:xfrm>
              <a:off x="3991" y="2320"/>
              <a:ext cx="1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74" name="Freeform 23"/>
            <p:cNvSpPr>
              <a:spLocks/>
            </p:cNvSpPr>
            <p:nvPr/>
          </p:nvSpPr>
          <p:spPr bwMode="auto">
            <a:xfrm>
              <a:off x="2657" y="2318"/>
              <a:ext cx="21" cy="12"/>
            </a:xfrm>
            <a:custGeom>
              <a:avLst/>
              <a:gdLst/>
              <a:ahLst/>
              <a:cxnLst>
                <a:cxn ang="0">
                  <a:pos x="28" y="17"/>
                </a:cxn>
                <a:cxn ang="0">
                  <a:pos x="19" y="12"/>
                </a:cxn>
                <a:cxn ang="0">
                  <a:pos x="17" y="10"/>
                </a:cxn>
                <a:cxn ang="0">
                  <a:pos x="11" y="7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1" y="3"/>
                </a:cxn>
                <a:cxn ang="0">
                  <a:pos x="16" y="3"/>
                </a:cxn>
                <a:cxn ang="0">
                  <a:pos x="18" y="4"/>
                </a:cxn>
                <a:cxn ang="0">
                  <a:pos x="19" y="7"/>
                </a:cxn>
                <a:cxn ang="0">
                  <a:pos x="21" y="9"/>
                </a:cxn>
                <a:cxn ang="0">
                  <a:pos x="23" y="7"/>
                </a:cxn>
                <a:cxn ang="0">
                  <a:pos x="26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28" y="17"/>
                </a:cxn>
              </a:cxnLst>
              <a:rect l="0" t="0" r="r" b="b"/>
              <a:pathLst>
                <a:path w="31" h="18">
                  <a:moveTo>
                    <a:pt x="28" y="17"/>
                  </a:moveTo>
                  <a:lnTo>
                    <a:pt x="19" y="12"/>
                  </a:lnTo>
                  <a:lnTo>
                    <a:pt x="17" y="10"/>
                  </a:lnTo>
                  <a:lnTo>
                    <a:pt x="11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6" y="3"/>
                  </a:lnTo>
                  <a:lnTo>
                    <a:pt x="18" y="4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28" y="1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75" name="Line 24"/>
            <p:cNvSpPr>
              <a:spLocks noChangeShapeType="1"/>
            </p:cNvSpPr>
            <p:nvPr/>
          </p:nvSpPr>
          <p:spPr bwMode="auto">
            <a:xfrm flipH="1">
              <a:off x="3985" y="2336"/>
              <a:ext cx="1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76" name="Freeform 25"/>
            <p:cNvSpPr>
              <a:spLocks/>
            </p:cNvSpPr>
            <p:nvPr/>
          </p:nvSpPr>
          <p:spPr bwMode="auto">
            <a:xfrm>
              <a:off x="2735" y="2372"/>
              <a:ext cx="19" cy="33"/>
            </a:xfrm>
            <a:custGeom>
              <a:avLst/>
              <a:gdLst/>
              <a:ahLst/>
              <a:cxnLst>
                <a:cxn ang="0">
                  <a:pos x="24" y="48"/>
                </a:cxn>
                <a:cxn ang="0">
                  <a:pos x="20" y="46"/>
                </a:cxn>
                <a:cxn ang="0">
                  <a:pos x="19" y="44"/>
                </a:cxn>
                <a:cxn ang="0">
                  <a:pos x="19" y="37"/>
                </a:cxn>
                <a:cxn ang="0">
                  <a:pos x="18" y="34"/>
                </a:cxn>
                <a:cxn ang="0">
                  <a:pos x="16" y="31"/>
                </a:cxn>
                <a:cxn ang="0">
                  <a:pos x="14" y="30"/>
                </a:cxn>
                <a:cxn ang="0">
                  <a:pos x="14" y="28"/>
                </a:cxn>
                <a:cxn ang="0">
                  <a:pos x="14" y="26"/>
                </a:cxn>
                <a:cxn ang="0">
                  <a:pos x="14" y="23"/>
                </a:cxn>
                <a:cxn ang="0">
                  <a:pos x="12" y="22"/>
                </a:cxn>
                <a:cxn ang="0">
                  <a:pos x="9" y="20"/>
                </a:cxn>
                <a:cxn ang="0">
                  <a:pos x="8" y="18"/>
                </a:cxn>
                <a:cxn ang="0">
                  <a:pos x="6" y="17"/>
                </a:cxn>
                <a:cxn ang="0">
                  <a:pos x="5" y="16"/>
                </a:cxn>
                <a:cxn ang="0">
                  <a:pos x="4" y="15"/>
                </a:cxn>
                <a:cxn ang="0">
                  <a:pos x="4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9" y="5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7" y="10"/>
                </a:cxn>
                <a:cxn ang="0">
                  <a:pos x="20" y="12"/>
                </a:cxn>
                <a:cxn ang="0">
                  <a:pos x="22" y="14"/>
                </a:cxn>
                <a:cxn ang="0">
                  <a:pos x="24" y="16"/>
                </a:cxn>
                <a:cxn ang="0">
                  <a:pos x="24" y="23"/>
                </a:cxn>
                <a:cxn ang="0">
                  <a:pos x="24" y="25"/>
                </a:cxn>
                <a:cxn ang="0">
                  <a:pos x="27" y="28"/>
                </a:cxn>
                <a:cxn ang="0">
                  <a:pos x="28" y="31"/>
                </a:cxn>
                <a:cxn ang="0">
                  <a:pos x="28" y="44"/>
                </a:cxn>
                <a:cxn ang="0">
                  <a:pos x="24" y="48"/>
                </a:cxn>
              </a:cxnLst>
              <a:rect l="0" t="0" r="r" b="b"/>
              <a:pathLst>
                <a:path w="29" h="49">
                  <a:moveTo>
                    <a:pt x="24" y="48"/>
                  </a:moveTo>
                  <a:lnTo>
                    <a:pt x="20" y="46"/>
                  </a:lnTo>
                  <a:lnTo>
                    <a:pt x="19" y="44"/>
                  </a:lnTo>
                  <a:lnTo>
                    <a:pt x="19" y="37"/>
                  </a:lnTo>
                  <a:lnTo>
                    <a:pt x="18" y="34"/>
                  </a:lnTo>
                  <a:lnTo>
                    <a:pt x="16" y="31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2" y="22"/>
                  </a:lnTo>
                  <a:lnTo>
                    <a:pt x="9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9" y="5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7" y="10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8" y="31"/>
                  </a:lnTo>
                  <a:lnTo>
                    <a:pt x="28" y="44"/>
                  </a:lnTo>
                  <a:lnTo>
                    <a:pt x="24" y="4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77" name="Freeform 26"/>
            <p:cNvSpPr>
              <a:spLocks/>
            </p:cNvSpPr>
            <p:nvPr/>
          </p:nvSpPr>
          <p:spPr bwMode="auto">
            <a:xfrm>
              <a:off x="2717" y="2366"/>
              <a:ext cx="27" cy="42"/>
            </a:xfrm>
            <a:custGeom>
              <a:avLst/>
              <a:gdLst/>
              <a:ahLst/>
              <a:cxnLst>
                <a:cxn ang="0">
                  <a:pos x="40" y="63"/>
                </a:cxn>
                <a:cxn ang="0">
                  <a:pos x="39" y="61"/>
                </a:cxn>
                <a:cxn ang="0">
                  <a:pos x="33" y="57"/>
                </a:cxn>
                <a:cxn ang="0">
                  <a:pos x="31" y="56"/>
                </a:cxn>
                <a:cxn ang="0">
                  <a:pos x="28" y="54"/>
                </a:cxn>
                <a:cxn ang="0">
                  <a:pos x="24" y="47"/>
                </a:cxn>
                <a:cxn ang="0">
                  <a:pos x="23" y="45"/>
                </a:cxn>
                <a:cxn ang="0">
                  <a:pos x="23" y="42"/>
                </a:cxn>
                <a:cxn ang="0">
                  <a:pos x="19" y="34"/>
                </a:cxn>
                <a:cxn ang="0">
                  <a:pos x="19" y="30"/>
                </a:cxn>
                <a:cxn ang="0">
                  <a:pos x="18" y="28"/>
                </a:cxn>
                <a:cxn ang="0">
                  <a:pos x="16" y="26"/>
                </a:cxn>
                <a:cxn ang="0">
                  <a:pos x="12" y="24"/>
                </a:cxn>
                <a:cxn ang="0">
                  <a:pos x="11" y="22"/>
                </a:cxn>
                <a:cxn ang="0">
                  <a:pos x="10" y="20"/>
                </a:cxn>
                <a:cxn ang="0">
                  <a:pos x="8" y="14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2" y="10"/>
                </a:cxn>
                <a:cxn ang="0">
                  <a:pos x="14" y="13"/>
                </a:cxn>
                <a:cxn ang="0">
                  <a:pos x="15" y="16"/>
                </a:cxn>
                <a:cxn ang="0">
                  <a:pos x="18" y="19"/>
                </a:cxn>
                <a:cxn ang="0">
                  <a:pos x="20" y="20"/>
                </a:cxn>
                <a:cxn ang="0">
                  <a:pos x="22" y="23"/>
                </a:cxn>
                <a:cxn ang="0">
                  <a:pos x="23" y="25"/>
                </a:cxn>
                <a:cxn ang="0">
                  <a:pos x="24" y="30"/>
                </a:cxn>
                <a:cxn ang="0">
                  <a:pos x="26" y="32"/>
                </a:cxn>
                <a:cxn ang="0">
                  <a:pos x="30" y="38"/>
                </a:cxn>
                <a:cxn ang="0">
                  <a:pos x="33" y="40"/>
                </a:cxn>
                <a:cxn ang="0">
                  <a:pos x="32" y="42"/>
                </a:cxn>
                <a:cxn ang="0">
                  <a:pos x="32" y="45"/>
                </a:cxn>
                <a:cxn ang="0">
                  <a:pos x="33" y="48"/>
                </a:cxn>
                <a:cxn ang="0">
                  <a:pos x="33" y="50"/>
                </a:cxn>
                <a:cxn ang="0">
                  <a:pos x="34" y="51"/>
                </a:cxn>
                <a:cxn ang="0">
                  <a:pos x="39" y="58"/>
                </a:cxn>
                <a:cxn ang="0">
                  <a:pos x="40" y="63"/>
                </a:cxn>
              </a:cxnLst>
              <a:rect l="0" t="0" r="r" b="b"/>
              <a:pathLst>
                <a:path w="41" h="64">
                  <a:moveTo>
                    <a:pt x="40" y="63"/>
                  </a:moveTo>
                  <a:lnTo>
                    <a:pt x="39" y="61"/>
                  </a:lnTo>
                  <a:lnTo>
                    <a:pt x="33" y="57"/>
                  </a:lnTo>
                  <a:lnTo>
                    <a:pt x="31" y="56"/>
                  </a:lnTo>
                  <a:lnTo>
                    <a:pt x="28" y="54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3" y="42"/>
                  </a:lnTo>
                  <a:lnTo>
                    <a:pt x="19" y="34"/>
                  </a:lnTo>
                  <a:lnTo>
                    <a:pt x="19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0" y="20"/>
                  </a:lnTo>
                  <a:lnTo>
                    <a:pt x="8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2" y="10"/>
                  </a:lnTo>
                  <a:lnTo>
                    <a:pt x="14" y="13"/>
                  </a:lnTo>
                  <a:lnTo>
                    <a:pt x="15" y="16"/>
                  </a:lnTo>
                  <a:lnTo>
                    <a:pt x="18" y="19"/>
                  </a:lnTo>
                  <a:lnTo>
                    <a:pt x="20" y="20"/>
                  </a:lnTo>
                  <a:lnTo>
                    <a:pt x="22" y="23"/>
                  </a:lnTo>
                  <a:lnTo>
                    <a:pt x="23" y="25"/>
                  </a:lnTo>
                  <a:lnTo>
                    <a:pt x="24" y="30"/>
                  </a:lnTo>
                  <a:lnTo>
                    <a:pt x="26" y="32"/>
                  </a:lnTo>
                  <a:lnTo>
                    <a:pt x="30" y="38"/>
                  </a:lnTo>
                  <a:lnTo>
                    <a:pt x="33" y="40"/>
                  </a:lnTo>
                  <a:lnTo>
                    <a:pt x="32" y="42"/>
                  </a:lnTo>
                  <a:lnTo>
                    <a:pt x="32" y="45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4" y="51"/>
                  </a:lnTo>
                  <a:lnTo>
                    <a:pt x="39" y="58"/>
                  </a:lnTo>
                  <a:lnTo>
                    <a:pt x="40" y="6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78" name="Freeform 27"/>
            <p:cNvSpPr>
              <a:spLocks/>
            </p:cNvSpPr>
            <p:nvPr/>
          </p:nvSpPr>
          <p:spPr bwMode="auto">
            <a:xfrm>
              <a:off x="3966" y="2384"/>
              <a:ext cx="11" cy="57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10"/>
                </a:cxn>
                <a:cxn ang="0">
                  <a:pos x="12" y="25"/>
                </a:cxn>
                <a:cxn ang="0">
                  <a:pos x="6" y="68"/>
                </a:cxn>
                <a:cxn ang="0">
                  <a:pos x="6" y="73"/>
                </a:cxn>
                <a:cxn ang="0">
                  <a:pos x="5" y="80"/>
                </a:cxn>
                <a:cxn ang="0">
                  <a:pos x="6" y="82"/>
                </a:cxn>
                <a:cxn ang="0">
                  <a:pos x="5" y="86"/>
                </a:cxn>
                <a:cxn ang="0">
                  <a:pos x="2" y="86"/>
                </a:cxn>
                <a:cxn ang="0">
                  <a:pos x="0" y="85"/>
                </a:cxn>
                <a:cxn ang="0">
                  <a:pos x="2" y="79"/>
                </a:cxn>
                <a:cxn ang="0">
                  <a:pos x="0" y="78"/>
                </a:cxn>
                <a:cxn ang="0">
                  <a:pos x="3" y="65"/>
                </a:cxn>
                <a:cxn ang="0">
                  <a:pos x="5" y="39"/>
                </a:cxn>
                <a:cxn ang="0">
                  <a:pos x="7" y="33"/>
                </a:cxn>
                <a:cxn ang="0">
                  <a:pos x="7" y="26"/>
                </a:cxn>
                <a:cxn ang="0">
                  <a:pos x="10" y="18"/>
                </a:cxn>
                <a:cxn ang="0">
                  <a:pos x="10" y="12"/>
                </a:cxn>
                <a:cxn ang="0">
                  <a:pos x="11" y="10"/>
                </a:cxn>
                <a:cxn ang="0">
                  <a:pos x="11" y="6"/>
                </a:cxn>
                <a:cxn ang="0">
                  <a:pos x="13" y="0"/>
                </a:cxn>
                <a:cxn ang="0">
                  <a:pos x="16" y="2"/>
                </a:cxn>
              </a:cxnLst>
              <a:rect l="0" t="0" r="r" b="b"/>
              <a:pathLst>
                <a:path w="17" h="87">
                  <a:moveTo>
                    <a:pt x="16" y="2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68"/>
                  </a:lnTo>
                  <a:lnTo>
                    <a:pt x="6" y="73"/>
                  </a:lnTo>
                  <a:lnTo>
                    <a:pt x="5" y="80"/>
                  </a:lnTo>
                  <a:lnTo>
                    <a:pt x="6" y="82"/>
                  </a:lnTo>
                  <a:lnTo>
                    <a:pt x="5" y="86"/>
                  </a:lnTo>
                  <a:lnTo>
                    <a:pt x="2" y="86"/>
                  </a:lnTo>
                  <a:lnTo>
                    <a:pt x="0" y="85"/>
                  </a:lnTo>
                  <a:lnTo>
                    <a:pt x="2" y="79"/>
                  </a:lnTo>
                  <a:lnTo>
                    <a:pt x="0" y="78"/>
                  </a:lnTo>
                  <a:lnTo>
                    <a:pt x="3" y="65"/>
                  </a:lnTo>
                  <a:lnTo>
                    <a:pt x="5" y="39"/>
                  </a:lnTo>
                  <a:lnTo>
                    <a:pt x="7" y="33"/>
                  </a:lnTo>
                  <a:lnTo>
                    <a:pt x="7" y="26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1" y="10"/>
                  </a:lnTo>
                  <a:lnTo>
                    <a:pt x="11" y="6"/>
                  </a:lnTo>
                  <a:lnTo>
                    <a:pt x="13" y="0"/>
                  </a:lnTo>
                  <a:lnTo>
                    <a:pt x="16" y="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79" name="Freeform 28"/>
            <p:cNvSpPr>
              <a:spLocks/>
            </p:cNvSpPr>
            <p:nvPr/>
          </p:nvSpPr>
          <p:spPr bwMode="auto">
            <a:xfrm>
              <a:off x="3954" y="2554"/>
              <a:ext cx="6" cy="18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2" y="16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1"/>
                </a:cxn>
                <a:cxn ang="0">
                  <a:pos x="2" y="9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1"/>
                </a:cxn>
                <a:cxn ang="0">
                  <a:pos x="7" y="21"/>
                </a:cxn>
                <a:cxn ang="0">
                  <a:pos x="5" y="22"/>
                </a:cxn>
                <a:cxn ang="0">
                  <a:pos x="2" y="25"/>
                </a:cxn>
              </a:cxnLst>
              <a:rect l="0" t="0" r="r" b="b"/>
              <a:pathLst>
                <a:path w="8" h="26">
                  <a:moveTo>
                    <a:pt x="2" y="25"/>
                  </a:moveTo>
                  <a:lnTo>
                    <a:pt x="2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1"/>
                  </a:lnTo>
                  <a:lnTo>
                    <a:pt x="5" y="22"/>
                  </a:lnTo>
                  <a:lnTo>
                    <a:pt x="2" y="2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80" name="Freeform 29"/>
            <p:cNvSpPr>
              <a:spLocks/>
            </p:cNvSpPr>
            <p:nvPr/>
          </p:nvSpPr>
          <p:spPr bwMode="auto">
            <a:xfrm>
              <a:off x="3956" y="2572"/>
              <a:ext cx="3" cy="10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2" y="14"/>
                </a:cxn>
              </a:cxnLst>
              <a:rect l="0" t="0" r="r" b="b"/>
              <a:pathLst>
                <a:path w="5" h="15">
                  <a:moveTo>
                    <a:pt x="2" y="1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9"/>
                  </a:lnTo>
                  <a:lnTo>
                    <a:pt x="4" y="12"/>
                  </a:lnTo>
                  <a:lnTo>
                    <a:pt x="2" y="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81" name="Freeform 30"/>
            <p:cNvSpPr>
              <a:spLocks/>
            </p:cNvSpPr>
            <p:nvPr/>
          </p:nvSpPr>
          <p:spPr bwMode="auto">
            <a:xfrm>
              <a:off x="3960" y="2668"/>
              <a:ext cx="3" cy="11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" y="15"/>
                </a:cxn>
              </a:cxnLst>
              <a:rect l="0" t="0" r="r" b="b"/>
              <a:pathLst>
                <a:path w="5" h="16">
                  <a:moveTo>
                    <a:pt x="1" y="15"/>
                  </a:moveTo>
                  <a:lnTo>
                    <a:pt x="1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1" y="1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82" name="Freeform 31"/>
            <p:cNvSpPr>
              <a:spLocks/>
            </p:cNvSpPr>
            <p:nvPr/>
          </p:nvSpPr>
          <p:spPr bwMode="auto">
            <a:xfrm>
              <a:off x="5152" y="2733"/>
              <a:ext cx="38" cy="10"/>
            </a:xfrm>
            <a:custGeom>
              <a:avLst/>
              <a:gdLst/>
              <a:ahLst/>
              <a:cxnLst>
                <a:cxn ang="0">
                  <a:pos x="56" y="14"/>
                </a:cxn>
                <a:cxn ang="0">
                  <a:pos x="52" y="14"/>
                </a:cxn>
                <a:cxn ang="0">
                  <a:pos x="42" y="12"/>
                </a:cxn>
                <a:cxn ang="0">
                  <a:pos x="39" y="11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7" y="7"/>
                </a:cxn>
                <a:cxn ang="0">
                  <a:pos x="22" y="7"/>
                </a:cxn>
                <a:cxn ang="0">
                  <a:pos x="18" y="9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2"/>
                </a:cxn>
                <a:cxn ang="0">
                  <a:pos x="15" y="2"/>
                </a:cxn>
                <a:cxn ang="0">
                  <a:pos x="18" y="3"/>
                </a:cxn>
                <a:cxn ang="0">
                  <a:pos x="25" y="3"/>
                </a:cxn>
                <a:cxn ang="0">
                  <a:pos x="31" y="5"/>
                </a:cxn>
                <a:cxn ang="0">
                  <a:pos x="32" y="6"/>
                </a:cxn>
                <a:cxn ang="0">
                  <a:pos x="47" y="10"/>
                </a:cxn>
                <a:cxn ang="0">
                  <a:pos x="50" y="10"/>
                </a:cxn>
                <a:cxn ang="0">
                  <a:pos x="52" y="11"/>
                </a:cxn>
                <a:cxn ang="0">
                  <a:pos x="55" y="13"/>
                </a:cxn>
                <a:cxn ang="0">
                  <a:pos x="56" y="14"/>
                </a:cxn>
              </a:cxnLst>
              <a:rect l="0" t="0" r="r" b="b"/>
              <a:pathLst>
                <a:path w="57" h="15">
                  <a:moveTo>
                    <a:pt x="56" y="14"/>
                  </a:moveTo>
                  <a:lnTo>
                    <a:pt x="52" y="14"/>
                  </a:lnTo>
                  <a:lnTo>
                    <a:pt x="42" y="12"/>
                  </a:lnTo>
                  <a:lnTo>
                    <a:pt x="39" y="11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2" y="7"/>
                  </a:lnTo>
                  <a:lnTo>
                    <a:pt x="18" y="9"/>
                  </a:lnTo>
                  <a:lnTo>
                    <a:pt x="8" y="6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2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1" y="5"/>
                  </a:lnTo>
                  <a:lnTo>
                    <a:pt x="32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2" y="11"/>
                  </a:lnTo>
                  <a:lnTo>
                    <a:pt x="55" y="13"/>
                  </a:lnTo>
                  <a:lnTo>
                    <a:pt x="56" y="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83" name="Freeform 32"/>
            <p:cNvSpPr>
              <a:spLocks/>
            </p:cNvSpPr>
            <p:nvPr/>
          </p:nvSpPr>
          <p:spPr bwMode="auto">
            <a:xfrm>
              <a:off x="5170" y="2741"/>
              <a:ext cx="12" cy="6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13" y="2"/>
                </a:cxn>
                <a:cxn ang="0">
                  <a:pos x="16" y="5"/>
                </a:cxn>
                <a:cxn ang="0">
                  <a:pos x="16" y="8"/>
                </a:cxn>
                <a:cxn ang="0">
                  <a:pos x="13" y="8"/>
                </a:cxn>
              </a:cxnLst>
              <a:rect l="0" t="0" r="r" b="b"/>
              <a:pathLst>
                <a:path w="17" h="9">
                  <a:moveTo>
                    <a:pt x="13" y="8"/>
                  </a:moveTo>
                  <a:lnTo>
                    <a:pt x="7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3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84" name="Freeform 33"/>
            <p:cNvSpPr>
              <a:spLocks/>
            </p:cNvSpPr>
            <p:nvPr/>
          </p:nvSpPr>
          <p:spPr bwMode="auto">
            <a:xfrm>
              <a:off x="5049" y="2748"/>
              <a:ext cx="6" cy="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" y="4"/>
                </a:cxn>
                <a:cxn ang="0">
                  <a:pos x="0" y="5"/>
                </a:cxn>
              </a:cxnLst>
              <a:rect l="0" t="0" r="r" b="b"/>
              <a:pathLst>
                <a:path w="9" h="6">
                  <a:moveTo>
                    <a:pt x="0" y="5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7" y="4"/>
                  </a:lnTo>
                  <a:lnTo>
                    <a:pt x="0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85" name="Freeform 34"/>
            <p:cNvSpPr>
              <a:spLocks/>
            </p:cNvSpPr>
            <p:nvPr/>
          </p:nvSpPr>
          <p:spPr bwMode="auto">
            <a:xfrm>
              <a:off x="4861" y="2943"/>
              <a:ext cx="2" cy="3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" y="5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86" name="Freeform 35"/>
            <p:cNvSpPr>
              <a:spLocks/>
            </p:cNvSpPr>
            <p:nvPr/>
          </p:nvSpPr>
          <p:spPr bwMode="auto">
            <a:xfrm>
              <a:off x="4140" y="3018"/>
              <a:ext cx="4" cy="4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5"/>
                </a:cxn>
              </a:cxnLst>
              <a:rect l="0" t="0" r="r" b="b"/>
              <a:pathLst>
                <a:path w="5" h="6">
                  <a:moveTo>
                    <a:pt x="4" y="5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3" y="1"/>
                  </a:lnTo>
                  <a:lnTo>
                    <a:pt x="4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87" name="Line 36"/>
            <p:cNvSpPr>
              <a:spLocks noChangeShapeType="1"/>
            </p:cNvSpPr>
            <p:nvPr/>
          </p:nvSpPr>
          <p:spPr bwMode="auto">
            <a:xfrm flipH="1">
              <a:off x="5181" y="3081"/>
              <a:ext cx="2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88" name="Freeform 37"/>
            <p:cNvSpPr>
              <a:spLocks/>
            </p:cNvSpPr>
            <p:nvPr/>
          </p:nvSpPr>
          <p:spPr bwMode="auto">
            <a:xfrm>
              <a:off x="5168" y="3103"/>
              <a:ext cx="5" cy="1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6" y="5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0" y="15"/>
                </a:cxn>
              </a:cxnLst>
              <a:rect l="0" t="0" r="r" b="b"/>
              <a:pathLst>
                <a:path w="7" h="16">
                  <a:moveTo>
                    <a:pt x="0" y="15"/>
                  </a:moveTo>
                  <a:lnTo>
                    <a:pt x="0" y="11"/>
                  </a:lnTo>
                  <a:lnTo>
                    <a:pt x="1" y="9"/>
                  </a:lnTo>
                  <a:lnTo>
                    <a:pt x="3" y="5"/>
                  </a:lnTo>
                  <a:lnTo>
                    <a:pt x="3" y="3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89" name="Freeform 38"/>
            <p:cNvSpPr>
              <a:spLocks/>
            </p:cNvSpPr>
            <p:nvPr/>
          </p:nvSpPr>
          <p:spPr bwMode="auto">
            <a:xfrm>
              <a:off x="5179" y="3114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90" name="Freeform 39"/>
            <p:cNvSpPr>
              <a:spLocks/>
            </p:cNvSpPr>
            <p:nvPr/>
          </p:nvSpPr>
          <p:spPr bwMode="auto">
            <a:xfrm>
              <a:off x="4753" y="3121"/>
              <a:ext cx="5" cy="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1" y="7"/>
                </a:cxn>
              </a:cxnLst>
              <a:rect l="0" t="0" r="r" b="b"/>
              <a:pathLst>
                <a:path w="7" h="8">
                  <a:moveTo>
                    <a:pt x="1" y="7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6" y="3"/>
                  </a:lnTo>
                  <a:lnTo>
                    <a:pt x="4" y="6"/>
                  </a:lnTo>
                  <a:lnTo>
                    <a:pt x="1" y="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91" name="Freeform 40"/>
            <p:cNvSpPr>
              <a:spLocks/>
            </p:cNvSpPr>
            <p:nvPr/>
          </p:nvSpPr>
          <p:spPr bwMode="auto">
            <a:xfrm>
              <a:off x="4716" y="3115"/>
              <a:ext cx="46" cy="26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3" y="37"/>
                </a:cxn>
                <a:cxn ang="0">
                  <a:pos x="1" y="35"/>
                </a:cxn>
                <a:cxn ang="0">
                  <a:pos x="0" y="30"/>
                </a:cxn>
                <a:cxn ang="0">
                  <a:pos x="2" y="31"/>
                </a:cxn>
                <a:cxn ang="0">
                  <a:pos x="6" y="30"/>
                </a:cxn>
                <a:cxn ang="0">
                  <a:pos x="9" y="30"/>
                </a:cxn>
                <a:cxn ang="0">
                  <a:pos x="14" y="28"/>
                </a:cxn>
                <a:cxn ang="0">
                  <a:pos x="19" y="25"/>
                </a:cxn>
                <a:cxn ang="0">
                  <a:pos x="27" y="21"/>
                </a:cxn>
                <a:cxn ang="0">
                  <a:pos x="32" y="17"/>
                </a:cxn>
                <a:cxn ang="0">
                  <a:pos x="37" y="15"/>
                </a:cxn>
                <a:cxn ang="0">
                  <a:pos x="39" y="13"/>
                </a:cxn>
                <a:cxn ang="0">
                  <a:pos x="39" y="12"/>
                </a:cxn>
                <a:cxn ang="0">
                  <a:pos x="43" y="12"/>
                </a:cxn>
                <a:cxn ang="0">
                  <a:pos x="50" y="11"/>
                </a:cxn>
                <a:cxn ang="0">
                  <a:pos x="58" y="1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67" y="3"/>
                </a:cxn>
                <a:cxn ang="0">
                  <a:pos x="68" y="7"/>
                </a:cxn>
                <a:cxn ang="0">
                  <a:pos x="66" y="9"/>
                </a:cxn>
                <a:cxn ang="0">
                  <a:pos x="65" y="8"/>
                </a:cxn>
                <a:cxn ang="0">
                  <a:pos x="64" y="5"/>
                </a:cxn>
                <a:cxn ang="0">
                  <a:pos x="62" y="3"/>
                </a:cxn>
                <a:cxn ang="0">
                  <a:pos x="59" y="3"/>
                </a:cxn>
                <a:cxn ang="0">
                  <a:pos x="59" y="11"/>
                </a:cxn>
                <a:cxn ang="0">
                  <a:pos x="56" y="12"/>
                </a:cxn>
                <a:cxn ang="0">
                  <a:pos x="52" y="16"/>
                </a:cxn>
                <a:cxn ang="0">
                  <a:pos x="52" y="18"/>
                </a:cxn>
                <a:cxn ang="0">
                  <a:pos x="47" y="20"/>
                </a:cxn>
                <a:cxn ang="0">
                  <a:pos x="43" y="24"/>
                </a:cxn>
                <a:cxn ang="0">
                  <a:pos x="41" y="29"/>
                </a:cxn>
                <a:cxn ang="0">
                  <a:pos x="39" y="31"/>
                </a:cxn>
                <a:cxn ang="0">
                  <a:pos x="35" y="34"/>
                </a:cxn>
                <a:cxn ang="0">
                  <a:pos x="27" y="34"/>
                </a:cxn>
                <a:cxn ang="0">
                  <a:pos x="29" y="32"/>
                </a:cxn>
                <a:cxn ang="0">
                  <a:pos x="35" y="29"/>
                </a:cxn>
                <a:cxn ang="0">
                  <a:pos x="35" y="27"/>
                </a:cxn>
                <a:cxn ang="0">
                  <a:pos x="34" y="26"/>
                </a:cxn>
                <a:cxn ang="0">
                  <a:pos x="32" y="27"/>
                </a:cxn>
                <a:cxn ang="0">
                  <a:pos x="29" y="27"/>
                </a:cxn>
                <a:cxn ang="0">
                  <a:pos x="25" y="30"/>
                </a:cxn>
                <a:cxn ang="0">
                  <a:pos x="20" y="33"/>
                </a:cxn>
                <a:cxn ang="0">
                  <a:pos x="19" y="33"/>
                </a:cxn>
                <a:cxn ang="0">
                  <a:pos x="15" y="35"/>
                </a:cxn>
                <a:cxn ang="0">
                  <a:pos x="12" y="35"/>
                </a:cxn>
                <a:cxn ang="0">
                  <a:pos x="9" y="33"/>
                </a:cxn>
                <a:cxn ang="0">
                  <a:pos x="5" y="35"/>
                </a:cxn>
                <a:cxn ang="0">
                  <a:pos x="4" y="38"/>
                </a:cxn>
              </a:cxnLst>
              <a:rect l="0" t="0" r="r" b="b"/>
              <a:pathLst>
                <a:path w="69" h="39">
                  <a:moveTo>
                    <a:pt x="4" y="38"/>
                  </a:moveTo>
                  <a:lnTo>
                    <a:pt x="3" y="37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2" y="31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14" y="28"/>
                  </a:lnTo>
                  <a:lnTo>
                    <a:pt x="19" y="25"/>
                  </a:lnTo>
                  <a:lnTo>
                    <a:pt x="27" y="21"/>
                  </a:lnTo>
                  <a:lnTo>
                    <a:pt x="32" y="17"/>
                  </a:lnTo>
                  <a:lnTo>
                    <a:pt x="37" y="15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43" y="12"/>
                  </a:lnTo>
                  <a:lnTo>
                    <a:pt x="50" y="11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67" y="3"/>
                  </a:lnTo>
                  <a:lnTo>
                    <a:pt x="68" y="7"/>
                  </a:lnTo>
                  <a:lnTo>
                    <a:pt x="66" y="9"/>
                  </a:lnTo>
                  <a:lnTo>
                    <a:pt x="65" y="8"/>
                  </a:lnTo>
                  <a:lnTo>
                    <a:pt x="64" y="5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9" y="11"/>
                  </a:lnTo>
                  <a:lnTo>
                    <a:pt x="56" y="12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47" y="20"/>
                  </a:lnTo>
                  <a:lnTo>
                    <a:pt x="43" y="24"/>
                  </a:lnTo>
                  <a:lnTo>
                    <a:pt x="41" y="29"/>
                  </a:lnTo>
                  <a:lnTo>
                    <a:pt x="39" y="31"/>
                  </a:lnTo>
                  <a:lnTo>
                    <a:pt x="35" y="34"/>
                  </a:lnTo>
                  <a:lnTo>
                    <a:pt x="27" y="34"/>
                  </a:lnTo>
                  <a:lnTo>
                    <a:pt x="29" y="32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34" y="26"/>
                  </a:lnTo>
                  <a:lnTo>
                    <a:pt x="32" y="27"/>
                  </a:lnTo>
                  <a:lnTo>
                    <a:pt x="29" y="27"/>
                  </a:lnTo>
                  <a:lnTo>
                    <a:pt x="25" y="30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5" y="35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5" y="35"/>
                  </a:lnTo>
                  <a:lnTo>
                    <a:pt x="4" y="3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92" name="Freeform 41"/>
            <p:cNvSpPr>
              <a:spLocks/>
            </p:cNvSpPr>
            <p:nvPr/>
          </p:nvSpPr>
          <p:spPr bwMode="auto">
            <a:xfrm>
              <a:off x="4612" y="3148"/>
              <a:ext cx="4" cy="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4" y="6"/>
                </a:cxn>
              </a:cxnLst>
              <a:rect l="0" t="0" r="r" b="b"/>
              <a:pathLst>
                <a:path w="5" h="7">
                  <a:moveTo>
                    <a:pt x="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1"/>
                  </a:lnTo>
                  <a:lnTo>
                    <a:pt x="4" y="4"/>
                  </a:lnTo>
                  <a:lnTo>
                    <a:pt x="4" y="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93" name="Freeform 42"/>
            <p:cNvSpPr>
              <a:spLocks/>
            </p:cNvSpPr>
            <p:nvPr/>
          </p:nvSpPr>
          <p:spPr bwMode="auto">
            <a:xfrm>
              <a:off x="4230" y="3153"/>
              <a:ext cx="5" cy="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5" y="5"/>
                </a:cxn>
                <a:cxn ang="0">
                  <a:pos x="1" y="7"/>
                </a:cxn>
              </a:cxnLst>
              <a:rect l="0" t="0" r="r" b="b"/>
              <a:pathLst>
                <a:path w="7" h="8">
                  <a:moveTo>
                    <a:pt x="1" y="7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2"/>
                  </a:lnTo>
                  <a:lnTo>
                    <a:pt x="5" y="5"/>
                  </a:lnTo>
                  <a:lnTo>
                    <a:pt x="1" y="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94" name="Freeform 43"/>
            <p:cNvSpPr>
              <a:spLocks/>
            </p:cNvSpPr>
            <p:nvPr/>
          </p:nvSpPr>
          <p:spPr bwMode="auto">
            <a:xfrm>
              <a:off x="3188" y="3148"/>
              <a:ext cx="34" cy="17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44" y="11"/>
                </a:cxn>
                <a:cxn ang="0">
                  <a:pos x="45" y="14"/>
                </a:cxn>
                <a:cxn ang="0">
                  <a:pos x="47" y="16"/>
                </a:cxn>
                <a:cxn ang="0">
                  <a:pos x="47" y="19"/>
                </a:cxn>
                <a:cxn ang="0">
                  <a:pos x="48" y="22"/>
                </a:cxn>
                <a:cxn ang="0">
                  <a:pos x="51" y="23"/>
                </a:cxn>
                <a:cxn ang="0">
                  <a:pos x="48" y="24"/>
                </a:cxn>
                <a:cxn ang="0">
                  <a:pos x="47" y="22"/>
                </a:cxn>
                <a:cxn ang="0">
                  <a:pos x="40" y="19"/>
                </a:cxn>
                <a:cxn ang="0">
                  <a:pos x="37" y="16"/>
                </a:cxn>
                <a:cxn ang="0">
                  <a:pos x="34" y="14"/>
                </a:cxn>
                <a:cxn ang="0">
                  <a:pos x="30" y="14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15" y="8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7" y="5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5"/>
                </a:cxn>
                <a:cxn ang="0">
                  <a:pos x="14" y="6"/>
                </a:cxn>
                <a:cxn ang="0">
                  <a:pos x="20" y="6"/>
                </a:cxn>
                <a:cxn ang="0">
                  <a:pos x="23" y="5"/>
                </a:cxn>
                <a:cxn ang="0">
                  <a:pos x="26" y="6"/>
                </a:cxn>
                <a:cxn ang="0">
                  <a:pos x="28" y="5"/>
                </a:cxn>
                <a:cxn ang="0">
                  <a:pos x="31" y="6"/>
                </a:cxn>
                <a:cxn ang="0">
                  <a:pos x="34" y="9"/>
                </a:cxn>
                <a:cxn ang="0">
                  <a:pos x="38" y="9"/>
                </a:cxn>
                <a:cxn ang="0">
                  <a:pos x="40" y="8"/>
                </a:cxn>
              </a:cxnLst>
              <a:rect l="0" t="0" r="r" b="b"/>
              <a:pathLst>
                <a:path w="52" h="25">
                  <a:moveTo>
                    <a:pt x="40" y="8"/>
                  </a:moveTo>
                  <a:lnTo>
                    <a:pt x="44" y="11"/>
                  </a:lnTo>
                  <a:lnTo>
                    <a:pt x="45" y="14"/>
                  </a:lnTo>
                  <a:lnTo>
                    <a:pt x="47" y="16"/>
                  </a:lnTo>
                  <a:lnTo>
                    <a:pt x="47" y="19"/>
                  </a:lnTo>
                  <a:lnTo>
                    <a:pt x="48" y="22"/>
                  </a:lnTo>
                  <a:lnTo>
                    <a:pt x="51" y="23"/>
                  </a:lnTo>
                  <a:lnTo>
                    <a:pt x="48" y="24"/>
                  </a:lnTo>
                  <a:lnTo>
                    <a:pt x="47" y="22"/>
                  </a:lnTo>
                  <a:lnTo>
                    <a:pt x="40" y="19"/>
                  </a:lnTo>
                  <a:lnTo>
                    <a:pt x="37" y="16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3" y="5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31" y="6"/>
                  </a:lnTo>
                  <a:lnTo>
                    <a:pt x="34" y="9"/>
                  </a:lnTo>
                  <a:lnTo>
                    <a:pt x="38" y="9"/>
                  </a:lnTo>
                  <a:lnTo>
                    <a:pt x="40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95" name="Freeform 44"/>
            <p:cNvSpPr>
              <a:spLocks/>
            </p:cNvSpPr>
            <p:nvPr/>
          </p:nvSpPr>
          <p:spPr bwMode="auto">
            <a:xfrm>
              <a:off x="3693" y="3401"/>
              <a:ext cx="16" cy="9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5" y="3"/>
                </a:cxn>
                <a:cxn ang="0">
                  <a:pos x="22" y="9"/>
                </a:cxn>
                <a:cxn ang="0">
                  <a:pos x="24" y="12"/>
                </a:cxn>
                <a:cxn ang="0">
                  <a:pos x="22" y="12"/>
                </a:cxn>
                <a:cxn ang="0">
                  <a:pos x="15" y="11"/>
                </a:cxn>
                <a:cxn ang="0">
                  <a:pos x="10" y="9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</a:cxnLst>
              <a:rect l="0" t="0" r="r" b="b"/>
              <a:pathLst>
                <a:path w="25" h="13">
                  <a:moveTo>
                    <a:pt x="5" y="1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22" y="9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5" y="11"/>
                  </a:lnTo>
                  <a:lnTo>
                    <a:pt x="10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96" name="Freeform 45"/>
            <p:cNvSpPr>
              <a:spLocks/>
            </p:cNvSpPr>
            <p:nvPr/>
          </p:nvSpPr>
          <p:spPr bwMode="auto">
            <a:xfrm>
              <a:off x="3751" y="3424"/>
              <a:ext cx="25" cy="14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9"/>
                </a:cxn>
                <a:cxn ang="0">
                  <a:pos x="35" y="20"/>
                </a:cxn>
                <a:cxn ang="0">
                  <a:pos x="33" y="19"/>
                </a:cxn>
                <a:cxn ang="0">
                  <a:pos x="29" y="18"/>
                </a:cxn>
                <a:cxn ang="0">
                  <a:pos x="19" y="18"/>
                </a:cxn>
                <a:cxn ang="0">
                  <a:pos x="14" y="16"/>
                </a:cxn>
                <a:cxn ang="0">
                  <a:pos x="10" y="14"/>
                </a:cxn>
                <a:cxn ang="0">
                  <a:pos x="6" y="10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5"/>
                </a:cxn>
                <a:cxn ang="0">
                  <a:pos x="22" y="9"/>
                </a:cxn>
                <a:cxn ang="0">
                  <a:pos x="25" y="11"/>
                </a:cxn>
                <a:cxn ang="0">
                  <a:pos x="33" y="13"/>
                </a:cxn>
                <a:cxn ang="0">
                  <a:pos x="34" y="16"/>
                </a:cxn>
                <a:cxn ang="0">
                  <a:pos x="36" y="18"/>
                </a:cxn>
              </a:cxnLst>
              <a:rect l="0" t="0" r="r" b="b"/>
              <a:pathLst>
                <a:path w="37" h="21">
                  <a:moveTo>
                    <a:pt x="36" y="18"/>
                  </a:moveTo>
                  <a:lnTo>
                    <a:pt x="36" y="19"/>
                  </a:lnTo>
                  <a:lnTo>
                    <a:pt x="35" y="20"/>
                  </a:lnTo>
                  <a:lnTo>
                    <a:pt x="33" y="19"/>
                  </a:lnTo>
                  <a:lnTo>
                    <a:pt x="29" y="18"/>
                  </a:lnTo>
                  <a:lnTo>
                    <a:pt x="19" y="18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5"/>
                  </a:lnTo>
                  <a:lnTo>
                    <a:pt x="22" y="9"/>
                  </a:lnTo>
                  <a:lnTo>
                    <a:pt x="25" y="11"/>
                  </a:lnTo>
                  <a:lnTo>
                    <a:pt x="33" y="13"/>
                  </a:lnTo>
                  <a:lnTo>
                    <a:pt x="34" y="16"/>
                  </a:lnTo>
                  <a:lnTo>
                    <a:pt x="36" y="1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97" name="Freeform 46"/>
            <p:cNvSpPr>
              <a:spLocks/>
            </p:cNvSpPr>
            <p:nvPr/>
          </p:nvSpPr>
          <p:spPr bwMode="auto">
            <a:xfrm>
              <a:off x="3828" y="3446"/>
              <a:ext cx="11" cy="6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5" y="5"/>
                </a:cxn>
                <a:cxn ang="0">
                  <a:pos x="13" y="7"/>
                </a:cxn>
                <a:cxn ang="0">
                  <a:pos x="10" y="8"/>
                </a:cxn>
                <a:cxn ang="0">
                  <a:pos x="7" y="8"/>
                </a:cxn>
              </a:cxnLst>
              <a:rect l="0" t="0" r="r" b="b"/>
              <a:pathLst>
                <a:path w="16" h="9">
                  <a:moveTo>
                    <a:pt x="7" y="8"/>
                  </a:moveTo>
                  <a:lnTo>
                    <a:pt x="6" y="6"/>
                  </a:lnTo>
                  <a:lnTo>
                    <a:pt x="4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7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98" name="Freeform 47"/>
            <p:cNvSpPr>
              <a:spLocks/>
            </p:cNvSpPr>
            <p:nvPr/>
          </p:nvSpPr>
          <p:spPr bwMode="auto">
            <a:xfrm>
              <a:off x="3991" y="3511"/>
              <a:ext cx="4" cy="3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5" y="4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5" y="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99" name="Freeform 48"/>
            <p:cNvSpPr>
              <a:spLocks/>
            </p:cNvSpPr>
            <p:nvPr/>
          </p:nvSpPr>
          <p:spPr bwMode="auto">
            <a:xfrm>
              <a:off x="4516" y="3509"/>
              <a:ext cx="18" cy="8"/>
            </a:xfrm>
            <a:custGeom>
              <a:avLst/>
              <a:gdLst/>
              <a:ahLst/>
              <a:cxnLst>
                <a:cxn ang="0">
                  <a:pos x="19" y="11"/>
                </a:cxn>
                <a:cxn ang="0">
                  <a:pos x="17" y="10"/>
                </a:cxn>
                <a:cxn ang="0">
                  <a:pos x="12" y="10"/>
                </a:cxn>
                <a:cxn ang="0">
                  <a:pos x="9" y="11"/>
                </a:cxn>
                <a:cxn ang="0">
                  <a:pos x="5" y="11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8" y="0"/>
                </a:cxn>
                <a:cxn ang="0">
                  <a:pos x="26" y="7"/>
                </a:cxn>
                <a:cxn ang="0">
                  <a:pos x="24" y="10"/>
                </a:cxn>
                <a:cxn ang="0">
                  <a:pos x="19" y="11"/>
                </a:cxn>
              </a:cxnLst>
              <a:rect l="0" t="0" r="r" b="b"/>
              <a:pathLst>
                <a:path w="27" h="12">
                  <a:moveTo>
                    <a:pt x="19" y="11"/>
                  </a:moveTo>
                  <a:lnTo>
                    <a:pt x="17" y="10"/>
                  </a:lnTo>
                  <a:lnTo>
                    <a:pt x="12" y="10"/>
                  </a:lnTo>
                  <a:lnTo>
                    <a:pt x="9" y="11"/>
                  </a:lnTo>
                  <a:lnTo>
                    <a:pt x="5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18" y="0"/>
                  </a:lnTo>
                  <a:lnTo>
                    <a:pt x="26" y="7"/>
                  </a:lnTo>
                  <a:lnTo>
                    <a:pt x="24" y="10"/>
                  </a:lnTo>
                  <a:lnTo>
                    <a:pt x="19" y="1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00" name="Freeform 49"/>
            <p:cNvSpPr>
              <a:spLocks/>
            </p:cNvSpPr>
            <p:nvPr/>
          </p:nvSpPr>
          <p:spPr bwMode="auto">
            <a:xfrm>
              <a:off x="3997" y="3511"/>
              <a:ext cx="5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4" y="7"/>
                </a:cxn>
                <a:cxn ang="0">
                  <a:pos x="0" y="4"/>
                </a:cxn>
              </a:cxnLst>
              <a:rect l="0" t="0" r="r" b="b"/>
              <a:pathLst>
                <a:path w="7" h="8">
                  <a:moveTo>
                    <a:pt x="0" y="4"/>
                  </a:moveTo>
                  <a:lnTo>
                    <a:pt x="1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4" y="7"/>
                  </a:lnTo>
                  <a:lnTo>
                    <a:pt x="0" y="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01" name="Freeform 50"/>
            <p:cNvSpPr>
              <a:spLocks/>
            </p:cNvSpPr>
            <p:nvPr/>
          </p:nvSpPr>
          <p:spPr bwMode="auto">
            <a:xfrm>
              <a:off x="4009" y="3518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02" name="Freeform 51"/>
            <p:cNvSpPr>
              <a:spLocks/>
            </p:cNvSpPr>
            <p:nvPr/>
          </p:nvSpPr>
          <p:spPr bwMode="auto">
            <a:xfrm>
              <a:off x="4022" y="3516"/>
              <a:ext cx="7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6" y="3"/>
                </a:cxn>
              </a:cxnLst>
              <a:rect l="0" t="0" r="r" b="b"/>
              <a:pathLst>
                <a:path w="11" h="7">
                  <a:moveTo>
                    <a:pt x="6" y="3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4"/>
                  </a:lnTo>
                  <a:lnTo>
                    <a:pt x="6" y="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03" name="Freeform 52"/>
            <p:cNvSpPr>
              <a:spLocks/>
            </p:cNvSpPr>
            <p:nvPr/>
          </p:nvSpPr>
          <p:spPr bwMode="auto">
            <a:xfrm>
              <a:off x="4079" y="3522"/>
              <a:ext cx="6" cy="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6" y="0"/>
                </a:cxn>
              </a:cxnLst>
              <a:rect l="0" t="0" r="r" b="b"/>
              <a:pathLst>
                <a:path w="9" h="4">
                  <a:moveTo>
                    <a:pt x="6" y="0"/>
                  </a:moveTo>
                  <a:lnTo>
                    <a:pt x="8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6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04" name="Freeform 53"/>
            <p:cNvSpPr>
              <a:spLocks/>
            </p:cNvSpPr>
            <p:nvPr/>
          </p:nvSpPr>
          <p:spPr bwMode="auto">
            <a:xfrm>
              <a:off x="4536" y="3527"/>
              <a:ext cx="20" cy="11"/>
            </a:xfrm>
            <a:custGeom>
              <a:avLst/>
              <a:gdLst/>
              <a:ahLst/>
              <a:cxnLst>
                <a:cxn ang="0">
                  <a:pos x="27" y="16"/>
                </a:cxn>
                <a:cxn ang="0">
                  <a:pos x="25" y="15"/>
                </a:cxn>
                <a:cxn ang="0">
                  <a:pos x="23" y="13"/>
                </a:cxn>
                <a:cxn ang="0">
                  <a:pos x="22" y="12"/>
                </a:cxn>
                <a:cxn ang="0">
                  <a:pos x="19" y="11"/>
                </a:cxn>
                <a:cxn ang="0">
                  <a:pos x="19" y="7"/>
                </a:cxn>
                <a:cxn ang="0">
                  <a:pos x="17" y="8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11" y="8"/>
                </a:cxn>
                <a:cxn ang="0">
                  <a:pos x="10" y="7"/>
                </a:cxn>
                <a:cxn ang="0">
                  <a:pos x="3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7" y="8"/>
                </a:cxn>
                <a:cxn ang="0">
                  <a:pos x="29" y="11"/>
                </a:cxn>
                <a:cxn ang="0">
                  <a:pos x="27" y="16"/>
                </a:cxn>
              </a:cxnLst>
              <a:rect l="0" t="0" r="r" b="b"/>
              <a:pathLst>
                <a:path w="30" h="17">
                  <a:moveTo>
                    <a:pt x="27" y="16"/>
                  </a:moveTo>
                  <a:lnTo>
                    <a:pt x="25" y="15"/>
                  </a:lnTo>
                  <a:lnTo>
                    <a:pt x="23" y="13"/>
                  </a:lnTo>
                  <a:lnTo>
                    <a:pt x="22" y="12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7" y="8"/>
                  </a:lnTo>
                  <a:lnTo>
                    <a:pt x="29" y="11"/>
                  </a:lnTo>
                  <a:lnTo>
                    <a:pt x="27" y="1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05" name="Freeform 54"/>
            <p:cNvSpPr>
              <a:spLocks/>
            </p:cNvSpPr>
            <p:nvPr/>
          </p:nvSpPr>
          <p:spPr bwMode="auto">
            <a:xfrm>
              <a:off x="4615" y="3590"/>
              <a:ext cx="9" cy="9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3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0" y="6"/>
                </a:cxn>
                <a:cxn ang="0">
                  <a:pos x="13" y="11"/>
                </a:cxn>
              </a:cxnLst>
              <a:rect l="0" t="0" r="r" b="b"/>
              <a:pathLst>
                <a:path w="14" h="12">
                  <a:moveTo>
                    <a:pt x="13" y="11"/>
                  </a:moveTo>
                  <a:lnTo>
                    <a:pt x="9" y="10"/>
                  </a:lnTo>
                  <a:lnTo>
                    <a:pt x="7" y="7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9" y="2"/>
                  </a:lnTo>
                  <a:lnTo>
                    <a:pt x="10" y="6"/>
                  </a:lnTo>
                  <a:lnTo>
                    <a:pt x="13" y="1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06" name="Freeform 55"/>
            <p:cNvSpPr>
              <a:spLocks/>
            </p:cNvSpPr>
            <p:nvPr/>
          </p:nvSpPr>
          <p:spPr bwMode="auto">
            <a:xfrm>
              <a:off x="4625" y="3601"/>
              <a:ext cx="8" cy="8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7" y="6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11" y="11"/>
                </a:cxn>
                <a:cxn ang="0">
                  <a:pos x="10" y="11"/>
                </a:cxn>
              </a:cxnLst>
              <a:rect l="0" t="0" r="r" b="b"/>
              <a:pathLst>
                <a:path w="12" h="12">
                  <a:moveTo>
                    <a:pt x="10" y="11"/>
                  </a:moveTo>
                  <a:lnTo>
                    <a:pt x="7" y="6"/>
                  </a:lnTo>
                  <a:lnTo>
                    <a:pt x="5" y="4"/>
                  </a:ln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8" y="3"/>
                  </a:lnTo>
                  <a:lnTo>
                    <a:pt x="11" y="11"/>
                  </a:lnTo>
                  <a:lnTo>
                    <a:pt x="10" y="1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07" name="Freeform 56"/>
            <p:cNvSpPr>
              <a:spLocks/>
            </p:cNvSpPr>
            <p:nvPr/>
          </p:nvSpPr>
          <p:spPr bwMode="auto">
            <a:xfrm>
              <a:off x="2050" y="1415"/>
              <a:ext cx="29" cy="21"/>
            </a:xfrm>
            <a:custGeom>
              <a:avLst/>
              <a:gdLst/>
              <a:ahLst/>
              <a:cxnLst>
                <a:cxn ang="0">
                  <a:pos x="28" y="27"/>
                </a:cxn>
                <a:cxn ang="0">
                  <a:pos x="26" y="25"/>
                </a:cxn>
                <a:cxn ang="0">
                  <a:pos x="24" y="24"/>
                </a:cxn>
                <a:cxn ang="0">
                  <a:pos x="22" y="22"/>
                </a:cxn>
                <a:cxn ang="0">
                  <a:pos x="21" y="21"/>
                </a:cxn>
                <a:cxn ang="0">
                  <a:pos x="18" y="20"/>
                </a:cxn>
                <a:cxn ang="0">
                  <a:pos x="18" y="14"/>
                </a:cxn>
                <a:cxn ang="0">
                  <a:pos x="17" y="13"/>
                </a:cxn>
                <a:cxn ang="0">
                  <a:pos x="14" y="11"/>
                </a:cxn>
                <a:cxn ang="0">
                  <a:pos x="10" y="11"/>
                </a:cxn>
                <a:cxn ang="0">
                  <a:pos x="8" y="12"/>
                </a:cxn>
                <a:cxn ang="0">
                  <a:pos x="6" y="10"/>
                </a:cxn>
                <a:cxn ang="0">
                  <a:pos x="3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7" y="5"/>
                </a:cxn>
                <a:cxn ang="0">
                  <a:pos x="8" y="7"/>
                </a:cxn>
                <a:cxn ang="0">
                  <a:pos x="11" y="6"/>
                </a:cxn>
                <a:cxn ang="0">
                  <a:pos x="13" y="3"/>
                </a:cxn>
                <a:cxn ang="0">
                  <a:pos x="15" y="4"/>
                </a:cxn>
                <a:cxn ang="0">
                  <a:pos x="17" y="5"/>
                </a:cxn>
                <a:cxn ang="0">
                  <a:pos x="18" y="2"/>
                </a:cxn>
                <a:cxn ang="0">
                  <a:pos x="22" y="3"/>
                </a:cxn>
                <a:cxn ang="0">
                  <a:pos x="27" y="8"/>
                </a:cxn>
                <a:cxn ang="0">
                  <a:pos x="28" y="11"/>
                </a:cxn>
                <a:cxn ang="0">
                  <a:pos x="29" y="11"/>
                </a:cxn>
                <a:cxn ang="0">
                  <a:pos x="32" y="13"/>
                </a:cxn>
                <a:cxn ang="0">
                  <a:pos x="31" y="15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9" y="16"/>
                </a:cxn>
                <a:cxn ang="0">
                  <a:pos x="41" y="16"/>
                </a:cxn>
                <a:cxn ang="0">
                  <a:pos x="42" y="18"/>
                </a:cxn>
                <a:cxn ang="0">
                  <a:pos x="41" y="22"/>
                </a:cxn>
                <a:cxn ang="0">
                  <a:pos x="38" y="24"/>
                </a:cxn>
                <a:cxn ang="0">
                  <a:pos x="40" y="25"/>
                </a:cxn>
                <a:cxn ang="0">
                  <a:pos x="39" y="27"/>
                </a:cxn>
                <a:cxn ang="0">
                  <a:pos x="36" y="30"/>
                </a:cxn>
                <a:cxn ang="0">
                  <a:pos x="33" y="28"/>
                </a:cxn>
                <a:cxn ang="0">
                  <a:pos x="28" y="27"/>
                </a:cxn>
              </a:cxnLst>
              <a:rect l="0" t="0" r="r" b="b"/>
              <a:pathLst>
                <a:path w="43" h="31">
                  <a:moveTo>
                    <a:pt x="28" y="27"/>
                  </a:moveTo>
                  <a:lnTo>
                    <a:pt x="26" y="25"/>
                  </a:lnTo>
                  <a:lnTo>
                    <a:pt x="24" y="24"/>
                  </a:lnTo>
                  <a:lnTo>
                    <a:pt x="22" y="22"/>
                  </a:lnTo>
                  <a:lnTo>
                    <a:pt x="21" y="21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4" y="11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7"/>
                  </a:lnTo>
                  <a:lnTo>
                    <a:pt x="11" y="6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7" y="5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2" y="13"/>
                  </a:lnTo>
                  <a:lnTo>
                    <a:pt x="31" y="15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1" y="22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3" y="28"/>
                  </a:lnTo>
                  <a:lnTo>
                    <a:pt x="28" y="2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08" name="Freeform 57"/>
            <p:cNvSpPr>
              <a:spLocks/>
            </p:cNvSpPr>
            <p:nvPr/>
          </p:nvSpPr>
          <p:spPr bwMode="auto">
            <a:xfrm>
              <a:off x="2051" y="1434"/>
              <a:ext cx="16" cy="14"/>
            </a:xfrm>
            <a:custGeom>
              <a:avLst/>
              <a:gdLst/>
              <a:ahLst/>
              <a:cxnLst>
                <a:cxn ang="0">
                  <a:pos x="14" y="21"/>
                </a:cxn>
                <a:cxn ang="0">
                  <a:pos x="12" y="19"/>
                </a:cxn>
                <a:cxn ang="0">
                  <a:pos x="10" y="18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4" y="12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1" y="7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4"/>
                </a:cxn>
                <a:cxn ang="0">
                  <a:pos x="14" y="6"/>
                </a:cxn>
                <a:cxn ang="0">
                  <a:pos x="20" y="10"/>
                </a:cxn>
                <a:cxn ang="0">
                  <a:pos x="21" y="11"/>
                </a:cxn>
                <a:cxn ang="0">
                  <a:pos x="22" y="13"/>
                </a:cxn>
                <a:cxn ang="0">
                  <a:pos x="22" y="16"/>
                </a:cxn>
                <a:cxn ang="0">
                  <a:pos x="16" y="16"/>
                </a:cxn>
                <a:cxn ang="0">
                  <a:pos x="14" y="21"/>
                </a:cxn>
              </a:cxnLst>
              <a:rect l="0" t="0" r="r" b="b"/>
              <a:pathLst>
                <a:path w="23" h="22">
                  <a:moveTo>
                    <a:pt x="14" y="21"/>
                  </a:moveTo>
                  <a:lnTo>
                    <a:pt x="12" y="19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14" y="6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16" y="16"/>
                  </a:lnTo>
                  <a:lnTo>
                    <a:pt x="14" y="2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09" name="Freeform 58"/>
            <p:cNvSpPr>
              <a:spLocks/>
            </p:cNvSpPr>
            <p:nvPr/>
          </p:nvSpPr>
          <p:spPr bwMode="auto">
            <a:xfrm>
              <a:off x="2029" y="1453"/>
              <a:ext cx="19" cy="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18" y="3"/>
                </a:cxn>
                <a:cxn ang="0">
                  <a:pos x="21" y="4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8" y="8"/>
                </a:cxn>
                <a:cxn ang="0">
                  <a:pos x="27" y="11"/>
                </a:cxn>
                <a:cxn ang="0">
                  <a:pos x="24" y="10"/>
                </a:cxn>
                <a:cxn ang="0">
                  <a:pos x="18" y="7"/>
                </a:cxn>
                <a:cxn ang="0">
                  <a:pos x="16" y="8"/>
                </a:cxn>
                <a:cxn ang="0">
                  <a:pos x="14" y="7"/>
                </a:cxn>
                <a:cxn ang="0">
                  <a:pos x="9" y="7"/>
                </a:cxn>
                <a:cxn ang="0">
                  <a:pos x="8" y="10"/>
                </a:cxn>
                <a:cxn ang="0">
                  <a:pos x="5" y="15"/>
                </a:cxn>
                <a:cxn ang="0">
                  <a:pos x="5" y="17"/>
                </a:cxn>
                <a:cxn ang="0">
                  <a:pos x="5" y="20"/>
                </a:cxn>
                <a:cxn ang="0">
                  <a:pos x="5" y="22"/>
                </a:cxn>
                <a:cxn ang="0">
                  <a:pos x="5" y="25"/>
                </a:cxn>
                <a:cxn ang="0">
                  <a:pos x="5" y="27"/>
                </a:cxn>
                <a:cxn ang="0">
                  <a:pos x="7" y="33"/>
                </a:cxn>
                <a:cxn ang="0">
                  <a:pos x="8" y="35"/>
                </a:cxn>
                <a:cxn ang="0">
                  <a:pos x="10" y="41"/>
                </a:cxn>
                <a:cxn ang="0">
                  <a:pos x="9" y="43"/>
                </a:cxn>
                <a:cxn ang="0">
                  <a:pos x="7" y="44"/>
                </a:cxn>
                <a:cxn ang="0">
                  <a:pos x="4" y="38"/>
                </a:cxn>
                <a:cxn ang="0">
                  <a:pos x="4" y="36"/>
                </a:cxn>
                <a:cxn ang="0">
                  <a:pos x="2" y="29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2" y="13"/>
                </a:cxn>
                <a:cxn ang="0">
                  <a:pos x="2" y="8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0"/>
                </a:cxn>
                <a:cxn ang="0">
                  <a:pos x="14" y="0"/>
                </a:cxn>
              </a:cxnLst>
              <a:rect l="0" t="0" r="r" b="b"/>
              <a:pathLst>
                <a:path w="29" h="45">
                  <a:moveTo>
                    <a:pt x="14" y="0"/>
                  </a:moveTo>
                  <a:lnTo>
                    <a:pt x="16" y="4"/>
                  </a:lnTo>
                  <a:lnTo>
                    <a:pt x="18" y="3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7" y="11"/>
                  </a:lnTo>
                  <a:lnTo>
                    <a:pt x="24" y="10"/>
                  </a:lnTo>
                  <a:lnTo>
                    <a:pt x="18" y="7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9" y="7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10" y="41"/>
                  </a:lnTo>
                  <a:lnTo>
                    <a:pt x="9" y="43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29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2" y="8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0"/>
                  </a:lnTo>
                  <a:lnTo>
                    <a:pt x="14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10" name="Freeform 59"/>
            <p:cNvSpPr>
              <a:spLocks/>
            </p:cNvSpPr>
            <p:nvPr/>
          </p:nvSpPr>
          <p:spPr bwMode="auto">
            <a:xfrm>
              <a:off x="1885" y="1581"/>
              <a:ext cx="3" cy="4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11" name="Line 60"/>
            <p:cNvSpPr>
              <a:spLocks noChangeShapeType="1"/>
            </p:cNvSpPr>
            <p:nvPr/>
          </p:nvSpPr>
          <p:spPr bwMode="auto">
            <a:xfrm flipV="1">
              <a:off x="1912" y="1675"/>
              <a:ext cx="1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2" name="Freeform 61"/>
            <p:cNvSpPr>
              <a:spLocks/>
            </p:cNvSpPr>
            <p:nvPr/>
          </p:nvSpPr>
          <p:spPr bwMode="auto">
            <a:xfrm>
              <a:off x="1912" y="1675"/>
              <a:ext cx="3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3"/>
                </a:cxn>
                <a:cxn ang="0">
                  <a:pos x="1" y="4"/>
                </a:cxn>
                <a:cxn ang="0">
                  <a:pos x="0" y="2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4" y="3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13" name="Freeform 62"/>
            <p:cNvSpPr>
              <a:spLocks/>
            </p:cNvSpPr>
            <p:nvPr/>
          </p:nvSpPr>
          <p:spPr bwMode="auto">
            <a:xfrm>
              <a:off x="1945" y="1933"/>
              <a:ext cx="9" cy="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0" y="9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11" y="4"/>
                </a:cxn>
                <a:cxn ang="0">
                  <a:pos x="14" y="4"/>
                </a:cxn>
                <a:cxn ang="0">
                  <a:pos x="13" y="10"/>
                </a:cxn>
              </a:cxnLst>
              <a:rect l="0" t="0" r="r" b="b"/>
              <a:pathLst>
                <a:path w="15" h="11">
                  <a:moveTo>
                    <a:pt x="13" y="10"/>
                  </a:moveTo>
                  <a:lnTo>
                    <a:pt x="10" y="9"/>
                  </a:lnTo>
                  <a:lnTo>
                    <a:pt x="6" y="7"/>
                  </a:lnTo>
                  <a:lnTo>
                    <a:pt x="5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3" y="1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14" name="Freeform 63"/>
            <p:cNvSpPr>
              <a:spLocks/>
            </p:cNvSpPr>
            <p:nvPr/>
          </p:nvSpPr>
          <p:spPr bwMode="auto">
            <a:xfrm>
              <a:off x="2086" y="1938"/>
              <a:ext cx="13" cy="37"/>
            </a:xfrm>
            <a:custGeom>
              <a:avLst/>
              <a:gdLst/>
              <a:ahLst/>
              <a:cxnLst>
                <a:cxn ang="0">
                  <a:pos x="18" y="31"/>
                </a:cxn>
                <a:cxn ang="0">
                  <a:pos x="16" y="29"/>
                </a:cxn>
                <a:cxn ang="0">
                  <a:pos x="15" y="27"/>
                </a:cxn>
                <a:cxn ang="0">
                  <a:pos x="11" y="24"/>
                </a:cxn>
                <a:cxn ang="0">
                  <a:pos x="9" y="24"/>
                </a:cxn>
                <a:cxn ang="0">
                  <a:pos x="7" y="28"/>
                </a:cxn>
                <a:cxn ang="0">
                  <a:pos x="7" y="32"/>
                </a:cxn>
                <a:cxn ang="0">
                  <a:pos x="9" y="34"/>
                </a:cxn>
                <a:cxn ang="0">
                  <a:pos x="9" y="37"/>
                </a:cxn>
                <a:cxn ang="0">
                  <a:pos x="11" y="38"/>
                </a:cxn>
                <a:cxn ang="0">
                  <a:pos x="15" y="41"/>
                </a:cxn>
                <a:cxn ang="0">
                  <a:pos x="17" y="43"/>
                </a:cxn>
                <a:cxn ang="0">
                  <a:pos x="15" y="47"/>
                </a:cxn>
                <a:cxn ang="0">
                  <a:pos x="15" y="50"/>
                </a:cxn>
                <a:cxn ang="0">
                  <a:pos x="13" y="56"/>
                </a:cxn>
                <a:cxn ang="0">
                  <a:pos x="11" y="56"/>
                </a:cxn>
                <a:cxn ang="0">
                  <a:pos x="9" y="48"/>
                </a:cxn>
                <a:cxn ang="0">
                  <a:pos x="6" y="45"/>
                </a:cxn>
                <a:cxn ang="0">
                  <a:pos x="4" y="42"/>
                </a:cxn>
                <a:cxn ang="0">
                  <a:pos x="0" y="36"/>
                </a:cxn>
                <a:cxn ang="0">
                  <a:pos x="0" y="34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8" y="13"/>
                </a:cxn>
                <a:cxn ang="0">
                  <a:pos x="7" y="10"/>
                </a:cxn>
                <a:cxn ang="0">
                  <a:pos x="8" y="9"/>
                </a:cxn>
                <a:cxn ang="0">
                  <a:pos x="7" y="5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5" y="6"/>
                </a:cxn>
                <a:cxn ang="0">
                  <a:pos x="12" y="12"/>
                </a:cxn>
                <a:cxn ang="0">
                  <a:pos x="10" y="20"/>
                </a:cxn>
                <a:cxn ang="0">
                  <a:pos x="11" y="20"/>
                </a:cxn>
                <a:cxn ang="0">
                  <a:pos x="14" y="22"/>
                </a:cxn>
                <a:cxn ang="0">
                  <a:pos x="16" y="26"/>
                </a:cxn>
                <a:cxn ang="0">
                  <a:pos x="20" y="27"/>
                </a:cxn>
                <a:cxn ang="0">
                  <a:pos x="20" y="30"/>
                </a:cxn>
                <a:cxn ang="0">
                  <a:pos x="18" y="31"/>
                </a:cxn>
              </a:cxnLst>
              <a:rect l="0" t="0" r="r" b="b"/>
              <a:pathLst>
                <a:path w="21" h="57">
                  <a:moveTo>
                    <a:pt x="18" y="31"/>
                  </a:moveTo>
                  <a:lnTo>
                    <a:pt x="16" y="29"/>
                  </a:lnTo>
                  <a:lnTo>
                    <a:pt x="15" y="27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11" y="38"/>
                  </a:lnTo>
                  <a:lnTo>
                    <a:pt x="15" y="41"/>
                  </a:lnTo>
                  <a:lnTo>
                    <a:pt x="17" y="43"/>
                  </a:lnTo>
                  <a:lnTo>
                    <a:pt x="15" y="47"/>
                  </a:lnTo>
                  <a:lnTo>
                    <a:pt x="15" y="50"/>
                  </a:lnTo>
                  <a:lnTo>
                    <a:pt x="13" y="56"/>
                  </a:lnTo>
                  <a:lnTo>
                    <a:pt x="11" y="56"/>
                  </a:lnTo>
                  <a:lnTo>
                    <a:pt x="9" y="48"/>
                  </a:lnTo>
                  <a:lnTo>
                    <a:pt x="6" y="45"/>
                  </a:lnTo>
                  <a:lnTo>
                    <a:pt x="4" y="42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8" y="13"/>
                  </a:lnTo>
                  <a:lnTo>
                    <a:pt x="7" y="10"/>
                  </a:lnTo>
                  <a:lnTo>
                    <a:pt x="8" y="9"/>
                  </a:lnTo>
                  <a:lnTo>
                    <a:pt x="7" y="5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5" y="6"/>
                  </a:lnTo>
                  <a:lnTo>
                    <a:pt x="12" y="12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4" y="22"/>
                  </a:lnTo>
                  <a:lnTo>
                    <a:pt x="16" y="26"/>
                  </a:lnTo>
                  <a:lnTo>
                    <a:pt x="20" y="27"/>
                  </a:lnTo>
                  <a:lnTo>
                    <a:pt x="20" y="30"/>
                  </a:lnTo>
                  <a:lnTo>
                    <a:pt x="18" y="3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15" name="Freeform 64"/>
            <p:cNvSpPr>
              <a:spLocks/>
            </p:cNvSpPr>
            <p:nvPr/>
          </p:nvSpPr>
          <p:spPr bwMode="auto">
            <a:xfrm>
              <a:off x="2299" y="1779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16" name="Line 65"/>
            <p:cNvSpPr>
              <a:spLocks noChangeShapeType="1"/>
            </p:cNvSpPr>
            <p:nvPr/>
          </p:nvSpPr>
          <p:spPr bwMode="auto">
            <a:xfrm>
              <a:off x="2299" y="1782"/>
              <a:ext cx="2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7" name="Freeform 66"/>
            <p:cNvSpPr>
              <a:spLocks/>
            </p:cNvSpPr>
            <p:nvPr/>
          </p:nvSpPr>
          <p:spPr bwMode="auto">
            <a:xfrm>
              <a:off x="1804" y="1311"/>
              <a:ext cx="438" cy="633"/>
            </a:xfrm>
            <a:custGeom>
              <a:avLst/>
              <a:gdLst/>
              <a:ahLst/>
              <a:cxnLst>
                <a:cxn ang="0">
                  <a:pos x="337" y="144"/>
                </a:cxn>
                <a:cxn ang="0">
                  <a:pos x="334" y="148"/>
                </a:cxn>
                <a:cxn ang="0">
                  <a:pos x="350" y="169"/>
                </a:cxn>
                <a:cxn ang="0">
                  <a:pos x="373" y="187"/>
                </a:cxn>
                <a:cxn ang="0">
                  <a:pos x="372" y="235"/>
                </a:cxn>
                <a:cxn ang="0">
                  <a:pos x="360" y="283"/>
                </a:cxn>
                <a:cxn ang="0">
                  <a:pos x="365" y="332"/>
                </a:cxn>
                <a:cxn ang="0">
                  <a:pos x="381" y="385"/>
                </a:cxn>
                <a:cxn ang="0">
                  <a:pos x="377" y="479"/>
                </a:cxn>
                <a:cxn ang="0">
                  <a:pos x="377" y="522"/>
                </a:cxn>
                <a:cxn ang="0">
                  <a:pos x="395" y="539"/>
                </a:cxn>
                <a:cxn ang="0">
                  <a:pos x="412" y="557"/>
                </a:cxn>
                <a:cxn ang="0">
                  <a:pos x="430" y="581"/>
                </a:cxn>
                <a:cxn ang="0">
                  <a:pos x="455" y="610"/>
                </a:cxn>
                <a:cxn ang="0">
                  <a:pos x="485" y="645"/>
                </a:cxn>
                <a:cxn ang="0">
                  <a:pos x="514" y="669"/>
                </a:cxn>
                <a:cxn ang="0">
                  <a:pos x="536" y="704"/>
                </a:cxn>
                <a:cxn ang="0">
                  <a:pos x="541" y="722"/>
                </a:cxn>
                <a:cxn ang="0">
                  <a:pos x="536" y="749"/>
                </a:cxn>
                <a:cxn ang="0">
                  <a:pos x="550" y="769"/>
                </a:cxn>
                <a:cxn ang="0">
                  <a:pos x="566" y="759"/>
                </a:cxn>
                <a:cxn ang="0">
                  <a:pos x="568" y="789"/>
                </a:cxn>
                <a:cxn ang="0">
                  <a:pos x="588" y="790"/>
                </a:cxn>
                <a:cxn ang="0">
                  <a:pos x="599" y="843"/>
                </a:cxn>
                <a:cxn ang="0">
                  <a:pos x="623" y="852"/>
                </a:cxn>
                <a:cxn ang="0">
                  <a:pos x="646" y="862"/>
                </a:cxn>
                <a:cxn ang="0">
                  <a:pos x="657" y="906"/>
                </a:cxn>
                <a:cxn ang="0">
                  <a:pos x="642" y="952"/>
                </a:cxn>
                <a:cxn ang="0">
                  <a:pos x="422" y="912"/>
                </a:cxn>
                <a:cxn ang="0">
                  <a:pos x="436" y="859"/>
                </a:cxn>
                <a:cxn ang="0">
                  <a:pos x="427" y="819"/>
                </a:cxn>
                <a:cxn ang="0">
                  <a:pos x="412" y="808"/>
                </a:cxn>
                <a:cxn ang="0">
                  <a:pos x="406" y="786"/>
                </a:cxn>
                <a:cxn ang="0">
                  <a:pos x="388" y="755"/>
                </a:cxn>
                <a:cxn ang="0">
                  <a:pos x="365" y="744"/>
                </a:cxn>
                <a:cxn ang="0">
                  <a:pos x="355" y="717"/>
                </a:cxn>
                <a:cxn ang="0">
                  <a:pos x="339" y="695"/>
                </a:cxn>
                <a:cxn ang="0">
                  <a:pos x="290" y="647"/>
                </a:cxn>
                <a:cxn ang="0">
                  <a:pos x="247" y="619"/>
                </a:cxn>
                <a:cxn ang="0">
                  <a:pos x="226" y="599"/>
                </a:cxn>
                <a:cxn ang="0">
                  <a:pos x="194" y="579"/>
                </a:cxn>
                <a:cxn ang="0">
                  <a:pos x="184" y="529"/>
                </a:cxn>
                <a:cxn ang="0">
                  <a:pos x="177" y="501"/>
                </a:cxn>
                <a:cxn ang="0">
                  <a:pos x="178" y="457"/>
                </a:cxn>
                <a:cxn ang="0">
                  <a:pos x="154" y="435"/>
                </a:cxn>
                <a:cxn ang="0">
                  <a:pos x="158" y="411"/>
                </a:cxn>
                <a:cxn ang="0">
                  <a:pos x="156" y="427"/>
                </a:cxn>
                <a:cxn ang="0">
                  <a:pos x="151" y="437"/>
                </a:cxn>
                <a:cxn ang="0">
                  <a:pos x="137" y="349"/>
                </a:cxn>
                <a:cxn ang="0">
                  <a:pos x="111" y="315"/>
                </a:cxn>
                <a:cxn ang="0">
                  <a:pos x="114" y="282"/>
                </a:cxn>
                <a:cxn ang="0">
                  <a:pos x="91" y="235"/>
                </a:cxn>
                <a:cxn ang="0">
                  <a:pos x="73" y="210"/>
                </a:cxn>
                <a:cxn ang="0">
                  <a:pos x="69" y="193"/>
                </a:cxn>
                <a:cxn ang="0">
                  <a:pos x="54" y="159"/>
                </a:cxn>
                <a:cxn ang="0">
                  <a:pos x="78" y="154"/>
                </a:cxn>
                <a:cxn ang="0">
                  <a:pos x="83" y="147"/>
                </a:cxn>
                <a:cxn ang="0">
                  <a:pos x="58" y="123"/>
                </a:cxn>
                <a:cxn ang="0">
                  <a:pos x="37" y="90"/>
                </a:cxn>
                <a:cxn ang="0">
                  <a:pos x="21" y="53"/>
                </a:cxn>
                <a:cxn ang="0">
                  <a:pos x="371" y="71"/>
                </a:cxn>
                <a:cxn ang="0">
                  <a:pos x="374" y="111"/>
                </a:cxn>
                <a:cxn ang="0">
                  <a:pos x="365" y="177"/>
                </a:cxn>
              </a:cxnLst>
              <a:rect l="0" t="0" r="r" b="b"/>
              <a:pathLst>
                <a:path w="660" h="953">
                  <a:moveTo>
                    <a:pt x="365" y="177"/>
                  </a:moveTo>
                  <a:lnTo>
                    <a:pt x="364" y="171"/>
                  </a:lnTo>
                  <a:lnTo>
                    <a:pt x="359" y="166"/>
                  </a:lnTo>
                  <a:lnTo>
                    <a:pt x="351" y="157"/>
                  </a:lnTo>
                  <a:lnTo>
                    <a:pt x="345" y="153"/>
                  </a:lnTo>
                  <a:lnTo>
                    <a:pt x="341" y="151"/>
                  </a:lnTo>
                  <a:lnTo>
                    <a:pt x="339" y="151"/>
                  </a:lnTo>
                  <a:lnTo>
                    <a:pt x="337" y="144"/>
                  </a:lnTo>
                  <a:lnTo>
                    <a:pt x="337" y="141"/>
                  </a:lnTo>
                  <a:lnTo>
                    <a:pt x="335" y="137"/>
                  </a:lnTo>
                  <a:lnTo>
                    <a:pt x="332" y="137"/>
                  </a:lnTo>
                  <a:lnTo>
                    <a:pt x="329" y="137"/>
                  </a:lnTo>
                  <a:lnTo>
                    <a:pt x="328" y="140"/>
                  </a:lnTo>
                  <a:lnTo>
                    <a:pt x="331" y="141"/>
                  </a:lnTo>
                  <a:lnTo>
                    <a:pt x="331" y="143"/>
                  </a:lnTo>
                  <a:lnTo>
                    <a:pt x="334" y="148"/>
                  </a:lnTo>
                  <a:lnTo>
                    <a:pt x="331" y="153"/>
                  </a:lnTo>
                  <a:lnTo>
                    <a:pt x="334" y="153"/>
                  </a:lnTo>
                  <a:lnTo>
                    <a:pt x="339" y="153"/>
                  </a:lnTo>
                  <a:lnTo>
                    <a:pt x="341" y="154"/>
                  </a:lnTo>
                  <a:lnTo>
                    <a:pt x="343" y="162"/>
                  </a:lnTo>
                  <a:lnTo>
                    <a:pt x="345" y="165"/>
                  </a:lnTo>
                  <a:lnTo>
                    <a:pt x="347" y="167"/>
                  </a:lnTo>
                  <a:lnTo>
                    <a:pt x="350" y="169"/>
                  </a:lnTo>
                  <a:lnTo>
                    <a:pt x="352" y="169"/>
                  </a:lnTo>
                  <a:lnTo>
                    <a:pt x="354" y="171"/>
                  </a:lnTo>
                  <a:lnTo>
                    <a:pt x="355" y="174"/>
                  </a:lnTo>
                  <a:lnTo>
                    <a:pt x="356" y="177"/>
                  </a:lnTo>
                  <a:lnTo>
                    <a:pt x="358" y="178"/>
                  </a:lnTo>
                  <a:lnTo>
                    <a:pt x="363" y="185"/>
                  </a:lnTo>
                  <a:lnTo>
                    <a:pt x="366" y="185"/>
                  </a:lnTo>
                  <a:lnTo>
                    <a:pt x="373" y="187"/>
                  </a:lnTo>
                  <a:lnTo>
                    <a:pt x="374" y="203"/>
                  </a:lnTo>
                  <a:lnTo>
                    <a:pt x="378" y="204"/>
                  </a:lnTo>
                  <a:lnTo>
                    <a:pt x="381" y="209"/>
                  </a:lnTo>
                  <a:lnTo>
                    <a:pt x="381" y="215"/>
                  </a:lnTo>
                  <a:lnTo>
                    <a:pt x="382" y="219"/>
                  </a:lnTo>
                  <a:lnTo>
                    <a:pt x="378" y="225"/>
                  </a:lnTo>
                  <a:lnTo>
                    <a:pt x="375" y="228"/>
                  </a:lnTo>
                  <a:lnTo>
                    <a:pt x="372" y="235"/>
                  </a:lnTo>
                  <a:lnTo>
                    <a:pt x="371" y="240"/>
                  </a:lnTo>
                  <a:lnTo>
                    <a:pt x="369" y="245"/>
                  </a:lnTo>
                  <a:lnTo>
                    <a:pt x="366" y="262"/>
                  </a:lnTo>
                  <a:lnTo>
                    <a:pt x="365" y="264"/>
                  </a:lnTo>
                  <a:lnTo>
                    <a:pt x="362" y="266"/>
                  </a:lnTo>
                  <a:lnTo>
                    <a:pt x="361" y="271"/>
                  </a:lnTo>
                  <a:lnTo>
                    <a:pt x="358" y="277"/>
                  </a:lnTo>
                  <a:lnTo>
                    <a:pt x="360" y="283"/>
                  </a:lnTo>
                  <a:lnTo>
                    <a:pt x="360" y="291"/>
                  </a:lnTo>
                  <a:lnTo>
                    <a:pt x="357" y="307"/>
                  </a:lnTo>
                  <a:lnTo>
                    <a:pt x="357" y="315"/>
                  </a:lnTo>
                  <a:lnTo>
                    <a:pt x="361" y="323"/>
                  </a:lnTo>
                  <a:lnTo>
                    <a:pt x="365" y="325"/>
                  </a:lnTo>
                  <a:lnTo>
                    <a:pt x="367" y="327"/>
                  </a:lnTo>
                  <a:lnTo>
                    <a:pt x="368" y="328"/>
                  </a:lnTo>
                  <a:lnTo>
                    <a:pt x="365" y="332"/>
                  </a:lnTo>
                  <a:lnTo>
                    <a:pt x="364" y="338"/>
                  </a:lnTo>
                  <a:lnTo>
                    <a:pt x="365" y="343"/>
                  </a:lnTo>
                  <a:lnTo>
                    <a:pt x="377" y="349"/>
                  </a:lnTo>
                  <a:lnTo>
                    <a:pt x="384" y="356"/>
                  </a:lnTo>
                  <a:lnTo>
                    <a:pt x="384" y="357"/>
                  </a:lnTo>
                  <a:lnTo>
                    <a:pt x="383" y="374"/>
                  </a:lnTo>
                  <a:lnTo>
                    <a:pt x="381" y="379"/>
                  </a:lnTo>
                  <a:lnTo>
                    <a:pt x="381" y="385"/>
                  </a:lnTo>
                  <a:lnTo>
                    <a:pt x="377" y="404"/>
                  </a:lnTo>
                  <a:lnTo>
                    <a:pt x="376" y="409"/>
                  </a:lnTo>
                  <a:lnTo>
                    <a:pt x="377" y="425"/>
                  </a:lnTo>
                  <a:lnTo>
                    <a:pt x="382" y="441"/>
                  </a:lnTo>
                  <a:lnTo>
                    <a:pt x="383" y="451"/>
                  </a:lnTo>
                  <a:lnTo>
                    <a:pt x="383" y="455"/>
                  </a:lnTo>
                  <a:lnTo>
                    <a:pt x="378" y="475"/>
                  </a:lnTo>
                  <a:lnTo>
                    <a:pt x="377" y="479"/>
                  </a:lnTo>
                  <a:lnTo>
                    <a:pt x="377" y="483"/>
                  </a:lnTo>
                  <a:lnTo>
                    <a:pt x="377" y="489"/>
                  </a:lnTo>
                  <a:lnTo>
                    <a:pt x="376" y="494"/>
                  </a:lnTo>
                  <a:lnTo>
                    <a:pt x="376" y="499"/>
                  </a:lnTo>
                  <a:lnTo>
                    <a:pt x="379" y="505"/>
                  </a:lnTo>
                  <a:lnTo>
                    <a:pt x="379" y="510"/>
                  </a:lnTo>
                  <a:lnTo>
                    <a:pt x="377" y="518"/>
                  </a:lnTo>
                  <a:lnTo>
                    <a:pt x="377" y="522"/>
                  </a:lnTo>
                  <a:lnTo>
                    <a:pt x="379" y="524"/>
                  </a:lnTo>
                  <a:lnTo>
                    <a:pt x="382" y="524"/>
                  </a:lnTo>
                  <a:lnTo>
                    <a:pt x="385" y="527"/>
                  </a:lnTo>
                  <a:lnTo>
                    <a:pt x="387" y="532"/>
                  </a:lnTo>
                  <a:lnTo>
                    <a:pt x="390" y="532"/>
                  </a:lnTo>
                  <a:lnTo>
                    <a:pt x="392" y="533"/>
                  </a:lnTo>
                  <a:lnTo>
                    <a:pt x="394" y="535"/>
                  </a:lnTo>
                  <a:lnTo>
                    <a:pt x="395" y="539"/>
                  </a:lnTo>
                  <a:lnTo>
                    <a:pt x="397" y="542"/>
                  </a:lnTo>
                  <a:lnTo>
                    <a:pt x="401" y="545"/>
                  </a:lnTo>
                  <a:lnTo>
                    <a:pt x="403" y="548"/>
                  </a:lnTo>
                  <a:lnTo>
                    <a:pt x="406" y="549"/>
                  </a:lnTo>
                  <a:lnTo>
                    <a:pt x="406" y="551"/>
                  </a:lnTo>
                  <a:lnTo>
                    <a:pt x="409" y="555"/>
                  </a:lnTo>
                  <a:lnTo>
                    <a:pt x="410" y="557"/>
                  </a:lnTo>
                  <a:lnTo>
                    <a:pt x="412" y="557"/>
                  </a:lnTo>
                  <a:lnTo>
                    <a:pt x="415" y="559"/>
                  </a:lnTo>
                  <a:lnTo>
                    <a:pt x="415" y="563"/>
                  </a:lnTo>
                  <a:lnTo>
                    <a:pt x="413" y="570"/>
                  </a:lnTo>
                  <a:lnTo>
                    <a:pt x="413" y="575"/>
                  </a:lnTo>
                  <a:lnTo>
                    <a:pt x="412" y="581"/>
                  </a:lnTo>
                  <a:lnTo>
                    <a:pt x="419" y="591"/>
                  </a:lnTo>
                  <a:lnTo>
                    <a:pt x="422" y="589"/>
                  </a:lnTo>
                  <a:lnTo>
                    <a:pt x="430" y="581"/>
                  </a:lnTo>
                  <a:lnTo>
                    <a:pt x="433" y="583"/>
                  </a:lnTo>
                  <a:lnTo>
                    <a:pt x="434" y="584"/>
                  </a:lnTo>
                  <a:lnTo>
                    <a:pt x="441" y="589"/>
                  </a:lnTo>
                  <a:lnTo>
                    <a:pt x="444" y="597"/>
                  </a:lnTo>
                  <a:lnTo>
                    <a:pt x="448" y="599"/>
                  </a:lnTo>
                  <a:lnTo>
                    <a:pt x="449" y="602"/>
                  </a:lnTo>
                  <a:lnTo>
                    <a:pt x="453" y="608"/>
                  </a:lnTo>
                  <a:lnTo>
                    <a:pt x="455" y="610"/>
                  </a:lnTo>
                  <a:lnTo>
                    <a:pt x="456" y="612"/>
                  </a:lnTo>
                  <a:lnTo>
                    <a:pt x="462" y="615"/>
                  </a:lnTo>
                  <a:lnTo>
                    <a:pt x="467" y="624"/>
                  </a:lnTo>
                  <a:lnTo>
                    <a:pt x="470" y="627"/>
                  </a:lnTo>
                  <a:lnTo>
                    <a:pt x="472" y="629"/>
                  </a:lnTo>
                  <a:lnTo>
                    <a:pt x="475" y="632"/>
                  </a:lnTo>
                  <a:lnTo>
                    <a:pt x="478" y="637"/>
                  </a:lnTo>
                  <a:lnTo>
                    <a:pt x="485" y="645"/>
                  </a:lnTo>
                  <a:lnTo>
                    <a:pt x="487" y="650"/>
                  </a:lnTo>
                  <a:lnTo>
                    <a:pt x="491" y="652"/>
                  </a:lnTo>
                  <a:lnTo>
                    <a:pt x="494" y="655"/>
                  </a:lnTo>
                  <a:lnTo>
                    <a:pt x="498" y="657"/>
                  </a:lnTo>
                  <a:lnTo>
                    <a:pt x="501" y="661"/>
                  </a:lnTo>
                  <a:lnTo>
                    <a:pt x="501" y="664"/>
                  </a:lnTo>
                  <a:lnTo>
                    <a:pt x="505" y="667"/>
                  </a:lnTo>
                  <a:lnTo>
                    <a:pt x="514" y="669"/>
                  </a:lnTo>
                  <a:lnTo>
                    <a:pt x="517" y="675"/>
                  </a:lnTo>
                  <a:lnTo>
                    <a:pt x="517" y="677"/>
                  </a:lnTo>
                  <a:lnTo>
                    <a:pt x="522" y="683"/>
                  </a:lnTo>
                  <a:lnTo>
                    <a:pt x="527" y="685"/>
                  </a:lnTo>
                  <a:lnTo>
                    <a:pt x="527" y="689"/>
                  </a:lnTo>
                  <a:lnTo>
                    <a:pt x="533" y="694"/>
                  </a:lnTo>
                  <a:lnTo>
                    <a:pt x="536" y="699"/>
                  </a:lnTo>
                  <a:lnTo>
                    <a:pt x="536" y="704"/>
                  </a:lnTo>
                  <a:lnTo>
                    <a:pt x="531" y="707"/>
                  </a:lnTo>
                  <a:lnTo>
                    <a:pt x="533" y="708"/>
                  </a:lnTo>
                  <a:lnTo>
                    <a:pt x="535" y="710"/>
                  </a:lnTo>
                  <a:lnTo>
                    <a:pt x="533" y="712"/>
                  </a:lnTo>
                  <a:lnTo>
                    <a:pt x="534" y="716"/>
                  </a:lnTo>
                  <a:lnTo>
                    <a:pt x="536" y="717"/>
                  </a:lnTo>
                  <a:lnTo>
                    <a:pt x="539" y="719"/>
                  </a:lnTo>
                  <a:lnTo>
                    <a:pt x="541" y="722"/>
                  </a:lnTo>
                  <a:lnTo>
                    <a:pt x="541" y="724"/>
                  </a:lnTo>
                  <a:lnTo>
                    <a:pt x="544" y="739"/>
                  </a:lnTo>
                  <a:lnTo>
                    <a:pt x="544" y="743"/>
                  </a:lnTo>
                  <a:lnTo>
                    <a:pt x="540" y="743"/>
                  </a:lnTo>
                  <a:lnTo>
                    <a:pt x="537" y="743"/>
                  </a:lnTo>
                  <a:lnTo>
                    <a:pt x="536" y="745"/>
                  </a:lnTo>
                  <a:lnTo>
                    <a:pt x="536" y="747"/>
                  </a:lnTo>
                  <a:lnTo>
                    <a:pt x="536" y="749"/>
                  </a:lnTo>
                  <a:lnTo>
                    <a:pt x="536" y="754"/>
                  </a:lnTo>
                  <a:lnTo>
                    <a:pt x="536" y="761"/>
                  </a:lnTo>
                  <a:lnTo>
                    <a:pt x="538" y="769"/>
                  </a:lnTo>
                  <a:lnTo>
                    <a:pt x="536" y="776"/>
                  </a:lnTo>
                  <a:lnTo>
                    <a:pt x="542" y="781"/>
                  </a:lnTo>
                  <a:lnTo>
                    <a:pt x="547" y="781"/>
                  </a:lnTo>
                  <a:lnTo>
                    <a:pt x="547" y="776"/>
                  </a:lnTo>
                  <a:lnTo>
                    <a:pt x="550" y="769"/>
                  </a:lnTo>
                  <a:lnTo>
                    <a:pt x="550" y="766"/>
                  </a:lnTo>
                  <a:lnTo>
                    <a:pt x="549" y="764"/>
                  </a:lnTo>
                  <a:lnTo>
                    <a:pt x="551" y="759"/>
                  </a:lnTo>
                  <a:lnTo>
                    <a:pt x="553" y="759"/>
                  </a:lnTo>
                  <a:lnTo>
                    <a:pt x="556" y="759"/>
                  </a:lnTo>
                  <a:lnTo>
                    <a:pt x="561" y="760"/>
                  </a:lnTo>
                  <a:lnTo>
                    <a:pt x="565" y="757"/>
                  </a:lnTo>
                  <a:lnTo>
                    <a:pt x="566" y="759"/>
                  </a:lnTo>
                  <a:lnTo>
                    <a:pt x="569" y="761"/>
                  </a:lnTo>
                  <a:lnTo>
                    <a:pt x="569" y="764"/>
                  </a:lnTo>
                  <a:lnTo>
                    <a:pt x="569" y="769"/>
                  </a:lnTo>
                  <a:lnTo>
                    <a:pt x="570" y="775"/>
                  </a:lnTo>
                  <a:lnTo>
                    <a:pt x="565" y="781"/>
                  </a:lnTo>
                  <a:lnTo>
                    <a:pt x="564" y="785"/>
                  </a:lnTo>
                  <a:lnTo>
                    <a:pt x="566" y="785"/>
                  </a:lnTo>
                  <a:lnTo>
                    <a:pt x="568" y="789"/>
                  </a:lnTo>
                  <a:lnTo>
                    <a:pt x="566" y="791"/>
                  </a:lnTo>
                  <a:lnTo>
                    <a:pt x="565" y="793"/>
                  </a:lnTo>
                  <a:lnTo>
                    <a:pt x="568" y="795"/>
                  </a:lnTo>
                  <a:lnTo>
                    <a:pt x="571" y="796"/>
                  </a:lnTo>
                  <a:lnTo>
                    <a:pt x="575" y="796"/>
                  </a:lnTo>
                  <a:lnTo>
                    <a:pt x="580" y="793"/>
                  </a:lnTo>
                  <a:lnTo>
                    <a:pt x="583" y="791"/>
                  </a:lnTo>
                  <a:lnTo>
                    <a:pt x="588" y="790"/>
                  </a:lnTo>
                  <a:lnTo>
                    <a:pt x="591" y="790"/>
                  </a:lnTo>
                  <a:lnTo>
                    <a:pt x="594" y="799"/>
                  </a:lnTo>
                  <a:lnTo>
                    <a:pt x="594" y="811"/>
                  </a:lnTo>
                  <a:lnTo>
                    <a:pt x="593" y="818"/>
                  </a:lnTo>
                  <a:lnTo>
                    <a:pt x="594" y="819"/>
                  </a:lnTo>
                  <a:lnTo>
                    <a:pt x="595" y="823"/>
                  </a:lnTo>
                  <a:lnTo>
                    <a:pt x="593" y="826"/>
                  </a:lnTo>
                  <a:lnTo>
                    <a:pt x="599" y="843"/>
                  </a:lnTo>
                  <a:lnTo>
                    <a:pt x="601" y="846"/>
                  </a:lnTo>
                  <a:lnTo>
                    <a:pt x="603" y="847"/>
                  </a:lnTo>
                  <a:lnTo>
                    <a:pt x="607" y="848"/>
                  </a:lnTo>
                  <a:lnTo>
                    <a:pt x="609" y="847"/>
                  </a:lnTo>
                  <a:lnTo>
                    <a:pt x="614" y="851"/>
                  </a:lnTo>
                  <a:lnTo>
                    <a:pt x="616" y="852"/>
                  </a:lnTo>
                  <a:lnTo>
                    <a:pt x="620" y="851"/>
                  </a:lnTo>
                  <a:lnTo>
                    <a:pt x="623" y="852"/>
                  </a:lnTo>
                  <a:lnTo>
                    <a:pt x="626" y="852"/>
                  </a:lnTo>
                  <a:lnTo>
                    <a:pt x="629" y="851"/>
                  </a:lnTo>
                  <a:lnTo>
                    <a:pt x="636" y="851"/>
                  </a:lnTo>
                  <a:lnTo>
                    <a:pt x="639" y="852"/>
                  </a:lnTo>
                  <a:lnTo>
                    <a:pt x="641" y="857"/>
                  </a:lnTo>
                  <a:lnTo>
                    <a:pt x="644" y="857"/>
                  </a:lnTo>
                  <a:lnTo>
                    <a:pt x="646" y="857"/>
                  </a:lnTo>
                  <a:lnTo>
                    <a:pt x="646" y="862"/>
                  </a:lnTo>
                  <a:lnTo>
                    <a:pt x="645" y="867"/>
                  </a:lnTo>
                  <a:lnTo>
                    <a:pt x="645" y="873"/>
                  </a:lnTo>
                  <a:lnTo>
                    <a:pt x="649" y="880"/>
                  </a:lnTo>
                  <a:lnTo>
                    <a:pt x="646" y="884"/>
                  </a:lnTo>
                  <a:lnTo>
                    <a:pt x="644" y="889"/>
                  </a:lnTo>
                  <a:lnTo>
                    <a:pt x="649" y="896"/>
                  </a:lnTo>
                  <a:lnTo>
                    <a:pt x="654" y="901"/>
                  </a:lnTo>
                  <a:lnTo>
                    <a:pt x="657" y="906"/>
                  </a:lnTo>
                  <a:lnTo>
                    <a:pt x="659" y="912"/>
                  </a:lnTo>
                  <a:lnTo>
                    <a:pt x="658" y="915"/>
                  </a:lnTo>
                  <a:lnTo>
                    <a:pt x="656" y="918"/>
                  </a:lnTo>
                  <a:lnTo>
                    <a:pt x="653" y="926"/>
                  </a:lnTo>
                  <a:lnTo>
                    <a:pt x="654" y="943"/>
                  </a:lnTo>
                  <a:lnTo>
                    <a:pt x="653" y="945"/>
                  </a:lnTo>
                  <a:lnTo>
                    <a:pt x="643" y="951"/>
                  </a:lnTo>
                  <a:lnTo>
                    <a:pt x="642" y="952"/>
                  </a:lnTo>
                  <a:lnTo>
                    <a:pt x="421" y="933"/>
                  </a:lnTo>
                  <a:lnTo>
                    <a:pt x="422" y="930"/>
                  </a:lnTo>
                  <a:lnTo>
                    <a:pt x="425" y="929"/>
                  </a:lnTo>
                  <a:lnTo>
                    <a:pt x="422" y="926"/>
                  </a:lnTo>
                  <a:lnTo>
                    <a:pt x="419" y="921"/>
                  </a:lnTo>
                  <a:lnTo>
                    <a:pt x="421" y="915"/>
                  </a:lnTo>
                  <a:lnTo>
                    <a:pt x="419" y="913"/>
                  </a:lnTo>
                  <a:lnTo>
                    <a:pt x="422" y="912"/>
                  </a:lnTo>
                  <a:lnTo>
                    <a:pt x="428" y="903"/>
                  </a:lnTo>
                  <a:lnTo>
                    <a:pt x="435" y="890"/>
                  </a:lnTo>
                  <a:lnTo>
                    <a:pt x="431" y="888"/>
                  </a:lnTo>
                  <a:lnTo>
                    <a:pt x="427" y="888"/>
                  </a:lnTo>
                  <a:lnTo>
                    <a:pt x="425" y="886"/>
                  </a:lnTo>
                  <a:lnTo>
                    <a:pt x="424" y="884"/>
                  </a:lnTo>
                  <a:lnTo>
                    <a:pt x="433" y="869"/>
                  </a:lnTo>
                  <a:lnTo>
                    <a:pt x="436" y="859"/>
                  </a:lnTo>
                  <a:lnTo>
                    <a:pt x="441" y="834"/>
                  </a:lnTo>
                  <a:lnTo>
                    <a:pt x="439" y="829"/>
                  </a:lnTo>
                  <a:lnTo>
                    <a:pt x="437" y="828"/>
                  </a:lnTo>
                  <a:lnTo>
                    <a:pt x="437" y="825"/>
                  </a:lnTo>
                  <a:lnTo>
                    <a:pt x="434" y="823"/>
                  </a:lnTo>
                  <a:lnTo>
                    <a:pt x="431" y="823"/>
                  </a:lnTo>
                  <a:lnTo>
                    <a:pt x="427" y="822"/>
                  </a:lnTo>
                  <a:lnTo>
                    <a:pt x="427" y="819"/>
                  </a:lnTo>
                  <a:lnTo>
                    <a:pt x="426" y="817"/>
                  </a:lnTo>
                  <a:lnTo>
                    <a:pt x="427" y="815"/>
                  </a:lnTo>
                  <a:lnTo>
                    <a:pt x="427" y="812"/>
                  </a:lnTo>
                  <a:lnTo>
                    <a:pt x="425" y="809"/>
                  </a:lnTo>
                  <a:lnTo>
                    <a:pt x="421" y="810"/>
                  </a:lnTo>
                  <a:lnTo>
                    <a:pt x="417" y="808"/>
                  </a:lnTo>
                  <a:lnTo>
                    <a:pt x="415" y="808"/>
                  </a:lnTo>
                  <a:lnTo>
                    <a:pt x="412" y="808"/>
                  </a:lnTo>
                  <a:lnTo>
                    <a:pt x="411" y="806"/>
                  </a:lnTo>
                  <a:lnTo>
                    <a:pt x="412" y="803"/>
                  </a:lnTo>
                  <a:lnTo>
                    <a:pt x="413" y="802"/>
                  </a:lnTo>
                  <a:lnTo>
                    <a:pt x="410" y="799"/>
                  </a:lnTo>
                  <a:lnTo>
                    <a:pt x="407" y="799"/>
                  </a:lnTo>
                  <a:lnTo>
                    <a:pt x="406" y="797"/>
                  </a:lnTo>
                  <a:lnTo>
                    <a:pt x="407" y="789"/>
                  </a:lnTo>
                  <a:lnTo>
                    <a:pt x="406" y="786"/>
                  </a:lnTo>
                  <a:lnTo>
                    <a:pt x="404" y="785"/>
                  </a:lnTo>
                  <a:lnTo>
                    <a:pt x="401" y="785"/>
                  </a:lnTo>
                  <a:lnTo>
                    <a:pt x="399" y="783"/>
                  </a:lnTo>
                  <a:lnTo>
                    <a:pt x="398" y="770"/>
                  </a:lnTo>
                  <a:lnTo>
                    <a:pt x="395" y="769"/>
                  </a:lnTo>
                  <a:lnTo>
                    <a:pt x="393" y="759"/>
                  </a:lnTo>
                  <a:lnTo>
                    <a:pt x="391" y="757"/>
                  </a:lnTo>
                  <a:lnTo>
                    <a:pt x="388" y="755"/>
                  </a:lnTo>
                  <a:lnTo>
                    <a:pt x="387" y="753"/>
                  </a:lnTo>
                  <a:lnTo>
                    <a:pt x="383" y="751"/>
                  </a:lnTo>
                  <a:lnTo>
                    <a:pt x="379" y="750"/>
                  </a:lnTo>
                  <a:lnTo>
                    <a:pt x="375" y="751"/>
                  </a:lnTo>
                  <a:lnTo>
                    <a:pt x="373" y="752"/>
                  </a:lnTo>
                  <a:lnTo>
                    <a:pt x="371" y="751"/>
                  </a:lnTo>
                  <a:lnTo>
                    <a:pt x="370" y="747"/>
                  </a:lnTo>
                  <a:lnTo>
                    <a:pt x="365" y="744"/>
                  </a:lnTo>
                  <a:lnTo>
                    <a:pt x="363" y="743"/>
                  </a:lnTo>
                  <a:lnTo>
                    <a:pt x="360" y="737"/>
                  </a:lnTo>
                  <a:lnTo>
                    <a:pt x="358" y="735"/>
                  </a:lnTo>
                  <a:lnTo>
                    <a:pt x="360" y="728"/>
                  </a:lnTo>
                  <a:lnTo>
                    <a:pt x="360" y="723"/>
                  </a:lnTo>
                  <a:lnTo>
                    <a:pt x="357" y="720"/>
                  </a:lnTo>
                  <a:lnTo>
                    <a:pt x="357" y="718"/>
                  </a:lnTo>
                  <a:lnTo>
                    <a:pt x="355" y="717"/>
                  </a:lnTo>
                  <a:lnTo>
                    <a:pt x="353" y="715"/>
                  </a:lnTo>
                  <a:lnTo>
                    <a:pt x="347" y="713"/>
                  </a:lnTo>
                  <a:lnTo>
                    <a:pt x="345" y="708"/>
                  </a:lnTo>
                  <a:lnTo>
                    <a:pt x="342" y="708"/>
                  </a:lnTo>
                  <a:lnTo>
                    <a:pt x="341" y="707"/>
                  </a:lnTo>
                  <a:lnTo>
                    <a:pt x="341" y="702"/>
                  </a:lnTo>
                  <a:lnTo>
                    <a:pt x="339" y="701"/>
                  </a:lnTo>
                  <a:lnTo>
                    <a:pt x="339" y="695"/>
                  </a:lnTo>
                  <a:lnTo>
                    <a:pt x="329" y="685"/>
                  </a:lnTo>
                  <a:lnTo>
                    <a:pt x="323" y="673"/>
                  </a:lnTo>
                  <a:lnTo>
                    <a:pt x="317" y="669"/>
                  </a:lnTo>
                  <a:lnTo>
                    <a:pt x="306" y="657"/>
                  </a:lnTo>
                  <a:lnTo>
                    <a:pt x="303" y="654"/>
                  </a:lnTo>
                  <a:lnTo>
                    <a:pt x="300" y="650"/>
                  </a:lnTo>
                  <a:lnTo>
                    <a:pt x="297" y="647"/>
                  </a:lnTo>
                  <a:lnTo>
                    <a:pt x="290" y="647"/>
                  </a:lnTo>
                  <a:lnTo>
                    <a:pt x="269" y="639"/>
                  </a:lnTo>
                  <a:lnTo>
                    <a:pt x="265" y="639"/>
                  </a:lnTo>
                  <a:lnTo>
                    <a:pt x="261" y="637"/>
                  </a:lnTo>
                  <a:lnTo>
                    <a:pt x="260" y="639"/>
                  </a:lnTo>
                  <a:lnTo>
                    <a:pt x="256" y="626"/>
                  </a:lnTo>
                  <a:lnTo>
                    <a:pt x="254" y="624"/>
                  </a:lnTo>
                  <a:lnTo>
                    <a:pt x="253" y="622"/>
                  </a:lnTo>
                  <a:lnTo>
                    <a:pt x="247" y="619"/>
                  </a:lnTo>
                  <a:lnTo>
                    <a:pt x="245" y="614"/>
                  </a:lnTo>
                  <a:lnTo>
                    <a:pt x="242" y="610"/>
                  </a:lnTo>
                  <a:lnTo>
                    <a:pt x="239" y="608"/>
                  </a:lnTo>
                  <a:lnTo>
                    <a:pt x="237" y="607"/>
                  </a:lnTo>
                  <a:lnTo>
                    <a:pt x="236" y="604"/>
                  </a:lnTo>
                  <a:lnTo>
                    <a:pt x="231" y="603"/>
                  </a:lnTo>
                  <a:lnTo>
                    <a:pt x="230" y="601"/>
                  </a:lnTo>
                  <a:lnTo>
                    <a:pt x="226" y="599"/>
                  </a:lnTo>
                  <a:lnTo>
                    <a:pt x="224" y="601"/>
                  </a:lnTo>
                  <a:lnTo>
                    <a:pt x="222" y="602"/>
                  </a:lnTo>
                  <a:lnTo>
                    <a:pt x="220" y="602"/>
                  </a:lnTo>
                  <a:lnTo>
                    <a:pt x="216" y="597"/>
                  </a:lnTo>
                  <a:lnTo>
                    <a:pt x="212" y="586"/>
                  </a:lnTo>
                  <a:lnTo>
                    <a:pt x="209" y="583"/>
                  </a:lnTo>
                  <a:lnTo>
                    <a:pt x="197" y="579"/>
                  </a:lnTo>
                  <a:lnTo>
                    <a:pt x="194" y="579"/>
                  </a:lnTo>
                  <a:lnTo>
                    <a:pt x="192" y="573"/>
                  </a:lnTo>
                  <a:lnTo>
                    <a:pt x="186" y="565"/>
                  </a:lnTo>
                  <a:lnTo>
                    <a:pt x="189" y="560"/>
                  </a:lnTo>
                  <a:lnTo>
                    <a:pt x="192" y="549"/>
                  </a:lnTo>
                  <a:lnTo>
                    <a:pt x="190" y="547"/>
                  </a:lnTo>
                  <a:lnTo>
                    <a:pt x="191" y="540"/>
                  </a:lnTo>
                  <a:lnTo>
                    <a:pt x="190" y="535"/>
                  </a:lnTo>
                  <a:lnTo>
                    <a:pt x="184" y="529"/>
                  </a:lnTo>
                  <a:lnTo>
                    <a:pt x="172" y="527"/>
                  </a:lnTo>
                  <a:lnTo>
                    <a:pt x="172" y="522"/>
                  </a:lnTo>
                  <a:lnTo>
                    <a:pt x="171" y="519"/>
                  </a:lnTo>
                  <a:lnTo>
                    <a:pt x="173" y="516"/>
                  </a:lnTo>
                  <a:lnTo>
                    <a:pt x="175" y="512"/>
                  </a:lnTo>
                  <a:lnTo>
                    <a:pt x="177" y="510"/>
                  </a:lnTo>
                  <a:lnTo>
                    <a:pt x="178" y="505"/>
                  </a:lnTo>
                  <a:lnTo>
                    <a:pt x="177" y="501"/>
                  </a:lnTo>
                  <a:lnTo>
                    <a:pt x="178" y="495"/>
                  </a:lnTo>
                  <a:lnTo>
                    <a:pt x="177" y="491"/>
                  </a:lnTo>
                  <a:lnTo>
                    <a:pt x="176" y="489"/>
                  </a:lnTo>
                  <a:lnTo>
                    <a:pt x="175" y="483"/>
                  </a:lnTo>
                  <a:lnTo>
                    <a:pt x="177" y="473"/>
                  </a:lnTo>
                  <a:lnTo>
                    <a:pt x="178" y="469"/>
                  </a:lnTo>
                  <a:lnTo>
                    <a:pt x="179" y="463"/>
                  </a:lnTo>
                  <a:lnTo>
                    <a:pt x="178" y="457"/>
                  </a:lnTo>
                  <a:lnTo>
                    <a:pt x="175" y="451"/>
                  </a:lnTo>
                  <a:lnTo>
                    <a:pt x="173" y="445"/>
                  </a:lnTo>
                  <a:lnTo>
                    <a:pt x="171" y="444"/>
                  </a:lnTo>
                  <a:lnTo>
                    <a:pt x="164" y="441"/>
                  </a:lnTo>
                  <a:lnTo>
                    <a:pt x="161" y="440"/>
                  </a:lnTo>
                  <a:lnTo>
                    <a:pt x="161" y="437"/>
                  </a:lnTo>
                  <a:lnTo>
                    <a:pt x="159" y="435"/>
                  </a:lnTo>
                  <a:lnTo>
                    <a:pt x="154" y="435"/>
                  </a:lnTo>
                  <a:lnTo>
                    <a:pt x="161" y="432"/>
                  </a:lnTo>
                  <a:lnTo>
                    <a:pt x="162" y="429"/>
                  </a:lnTo>
                  <a:lnTo>
                    <a:pt x="162" y="425"/>
                  </a:lnTo>
                  <a:lnTo>
                    <a:pt x="160" y="419"/>
                  </a:lnTo>
                  <a:lnTo>
                    <a:pt x="157" y="417"/>
                  </a:lnTo>
                  <a:lnTo>
                    <a:pt x="155" y="414"/>
                  </a:lnTo>
                  <a:lnTo>
                    <a:pt x="155" y="413"/>
                  </a:lnTo>
                  <a:lnTo>
                    <a:pt x="158" y="411"/>
                  </a:lnTo>
                  <a:lnTo>
                    <a:pt x="156" y="409"/>
                  </a:lnTo>
                  <a:lnTo>
                    <a:pt x="153" y="408"/>
                  </a:lnTo>
                  <a:lnTo>
                    <a:pt x="151" y="408"/>
                  </a:lnTo>
                  <a:lnTo>
                    <a:pt x="152" y="411"/>
                  </a:lnTo>
                  <a:lnTo>
                    <a:pt x="154" y="414"/>
                  </a:lnTo>
                  <a:lnTo>
                    <a:pt x="155" y="422"/>
                  </a:lnTo>
                  <a:lnTo>
                    <a:pt x="157" y="425"/>
                  </a:lnTo>
                  <a:lnTo>
                    <a:pt x="156" y="427"/>
                  </a:lnTo>
                  <a:lnTo>
                    <a:pt x="154" y="429"/>
                  </a:lnTo>
                  <a:lnTo>
                    <a:pt x="151" y="427"/>
                  </a:lnTo>
                  <a:lnTo>
                    <a:pt x="149" y="424"/>
                  </a:lnTo>
                  <a:lnTo>
                    <a:pt x="147" y="424"/>
                  </a:lnTo>
                  <a:lnTo>
                    <a:pt x="147" y="427"/>
                  </a:lnTo>
                  <a:lnTo>
                    <a:pt x="148" y="430"/>
                  </a:lnTo>
                  <a:lnTo>
                    <a:pt x="148" y="434"/>
                  </a:lnTo>
                  <a:lnTo>
                    <a:pt x="151" y="437"/>
                  </a:lnTo>
                  <a:lnTo>
                    <a:pt x="151" y="441"/>
                  </a:lnTo>
                  <a:lnTo>
                    <a:pt x="148" y="440"/>
                  </a:lnTo>
                  <a:lnTo>
                    <a:pt x="140" y="417"/>
                  </a:lnTo>
                  <a:lnTo>
                    <a:pt x="139" y="395"/>
                  </a:lnTo>
                  <a:lnTo>
                    <a:pt x="140" y="391"/>
                  </a:lnTo>
                  <a:lnTo>
                    <a:pt x="139" y="357"/>
                  </a:lnTo>
                  <a:lnTo>
                    <a:pt x="140" y="355"/>
                  </a:lnTo>
                  <a:lnTo>
                    <a:pt x="137" y="349"/>
                  </a:lnTo>
                  <a:lnTo>
                    <a:pt x="133" y="345"/>
                  </a:lnTo>
                  <a:lnTo>
                    <a:pt x="127" y="331"/>
                  </a:lnTo>
                  <a:lnTo>
                    <a:pt x="126" y="325"/>
                  </a:lnTo>
                  <a:lnTo>
                    <a:pt x="122" y="324"/>
                  </a:lnTo>
                  <a:lnTo>
                    <a:pt x="116" y="325"/>
                  </a:lnTo>
                  <a:lnTo>
                    <a:pt x="114" y="324"/>
                  </a:lnTo>
                  <a:lnTo>
                    <a:pt x="112" y="320"/>
                  </a:lnTo>
                  <a:lnTo>
                    <a:pt x="111" y="315"/>
                  </a:lnTo>
                  <a:lnTo>
                    <a:pt x="112" y="304"/>
                  </a:lnTo>
                  <a:lnTo>
                    <a:pt x="112" y="300"/>
                  </a:lnTo>
                  <a:lnTo>
                    <a:pt x="114" y="296"/>
                  </a:lnTo>
                  <a:lnTo>
                    <a:pt x="112" y="291"/>
                  </a:lnTo>
                  <a:lnTo>
                    <a:pt x="111" y="287"/>
                  </a:lnTo>
                  <a:lnTo>
                    <a:pt x="109" y="285"/>
                  </a:lnTo>
                  <a:lnTo>
                    <a:pt x="112" y="283"/>
                  </a:lnTo>
                  <a:lnTo>
                    <a:pt x="114" y="282"/>
                  </a:lnTo>
                  <a:lnTo>
                    <a:pt x="113" y="271"/>
                  </a:lnTo>
                  <a:lnTo>
                    <a:pt x="103" y="255"/>
                  </a:lnTo>
                  <a:lnTo>
                    <a:pt x="101" y="255"/>
                  </a:lnTo>
                  <a:lnTo>
                    <a:pt x="98" y="248"/>
                  </a:lnTo>
                  <a:lnTo>
                    <a:pt x="94" y="246"/>
                  </a:lnTo>
                  <a:lnTo>
                    <a:pt x="93" y="241"/>
                  </a:lnTo>
                  <a:lnTo>
                    <a:pt x="93" y="238"/>
                  </a:lnTo>
                  <a:lnTo>
                    <a:pt x="91" y="235"/>
                  </a:lnTo>
                  <a:lnTo>
                    <a:pt x="90" y="233"/>
                  </a:lnTo>
                  <a:lnTo>
                    <a:pt x="87" y="233"/>
                  </a:lnTo>
                  <a:lnTo>
                    <a:pt x="87" y="229"/>
                  </a:lnTo>
                  <a:lnTo>
                    <a:pt x="85" y="225"/>
                  </a:lnTo>
                  <a:lnTo>
                    <a:pt x="79" y="218"/>
                  </a:lnTo>
                  <a:lnTo>
                    <a:pt x="76" y="218"/>
                  </a:lnTo>
                  <a:lnTo>
                    <a:pt x="73" y="219"/>
                  </a:lnTo>
                  <a:lnTo>
                    <a:pt x="73" y="210"/>
                  </a:lnTo>
                  <a:lnTo>
                    <a:pt x="69" y="206"/>
                  </a:lnTo>
                  <a:lnTo>
                    <a:pt x="67" y="207"/>
                  </a:lnTo>
                  <a:lnTo>
                    <a:pt x="61" y="201"/>
                  </a:lnTo>
                  <a:lnTo>
                    <a:pt x="61" y="198"/>
                  </a:lnTo>
                  <a:lnTo>
                    <a:pt x="61" y="195"/>
                  </a:lnTo>
                  <a:lnTo>
                    <a:pt x="63" y="193"/>
                  </a:lnTo>
                  <a:lnTo>
                    <a:pt x="65" y="193"/>
                  </a:lnTo>
                  <a:lnTo>
                    <a:pt x="69" y="193"/>
                  </a:lnTo>
                  <a:lnTo>
                    <a:pt x="70" y="192"/>
                  </a:lnTo>
                  <a:lnTo>
                    <a:pt x="65" y="187"/>
                  </a:lnTo>
                  <a:lnTo>
                    <a:pt x="67" y="182"/>
                  </a:lnTo>
                  <a:lnTo>
                    <a:pt x="65" y="172"/>
                  </a:lnTo>
                  <a:lnTo>
                    <a:pt x="63" y="169"/>
                  </a:lnTo>
                  <a:lnTo>
                    <a:pt x="60" y="167"/>
                  </a:lnTo>
                  <a:lnTo>
                    <a:pt x="56" y="165"/>
                  </a:lnTo>
                  <a:lnTo>
                    <a:pt x="54" y="159"/>
                  </a:lnTo>
                  <a:lnTo>
                    <a:pt x="50" y="154"/>
                  </a:lnTo>
                  <a:lnTo>
                    <a:pt x="53" y="151"/>
                  </a:lnTo>
                  <a:lnTo>
                    <a:pt x="58" y="151"/>
                  </a:lnTo>
                  <a:lnTo>
                    <a:pt x="63" y="153"/>
                  </a:lnTo>
                  <a:lnTo>
                    <a:pt x="65" y="157"/>
                  </a:lnTo>
                  <a:lnTo>
                    <a:pt x="71" y="158"/>
                  </a:lnTo>
                  <a:lnTo>
                    <a:pt x="76" y="161"/>
                  </a:lnTo>
                  <a:lnTo>
                    <a:pt x="78" y="154"/>
                  </a:lnTo>
                  <a:lnTo>
                    <a:pt x="81" y="150"/>
                  </a:lnTo>
                  <a:lnTo>
                    <a:pt x="81" y="153"/>
                  </a:lnTo>
                  <a:lnTo>
                    <a:pt x="80" y="156"/>
                  </a:lnTo>
                  <a:lnTo>
                    <a:pt x="80" y="160"/>
                  </a:lnTo>
                  <a:lnTo>
                    <a:pt x="81" y="164"/>
                  </a:lnTo>
                  <a:lnTo>
                    <a:pt x="83" y="165"/>
                  </a:lnTo>
                  <a:lnTo>
                    <a:pt x="85" y="147"/>
                  </a:lnTo>
                  <a:lnTo>
                    <a:pt x="83" y="147"/>
                  </a:lnTo>
                  <a:lnTo>
                    <a:pt x="80" y="146"/>
                  </a:lnTo>
                  <a:lnTo>
                    <a:pt x="80" y="142"/>
                  </a:lnTo>
                  <a:lnTo>
                    <a:pt x="79" y="137"/>
                  </a:lnTo>
                  <a:lnTo>
                    <a:pt x="69" y="137"/>
                  </a:lnTo>
                  <a:lnTo>
                    <a:pt x="69" y="133"/>
                  </a:lnTo>
                  <a:lnTo>
                    <a:pt x="61" y="129"/>
                  </a:lnTo>
                  <a:lnTo>
                    <a:pt x="58" y="128"/>
                  </a:lnTo>
                  <a:lnTo>
                    <a:pt x="58" y="123"/>
                  </a:lnTo>
                  <a:lnTo>
                    <a:pt x="53" y="117"/>
                  </a:lnTo>
                  <a:lnTo>
                    <a:pt x="49" y="117"/>
                  </a:lnTo>
                  <a:lnTo>
                    <a:pt x="46" y="116"/>
                  </a:lnTo>
                  <a:lnTo>
                    <a:pt x="44" y="115"/>
                  </a:lnTo>
                  <a:lnTo>
                    <a:pt x="41" y="107"/>
                  </a:lnTo>
                  <a:lnTo>
                    <a:pt x="37" y="103"/>
                  </a:lnTo>
                  <a:lnTo>
                    <a:pt x="35" y="99"/>
                  </a:lnTo>
                  <a:lnTo>
                    <a:pt x="37" y="90"/>
                  </a:lnTo>
                  <a:lnTo>
                    <a:pt x="37" y="86"/>
                  </a:lnTo>
                  <a:lnTo>
                    <a:pt x="36" y="81"/>
                  </a:lnTo>
                  <a:lnTo>
                    <a:pt x="33" y="75"/>
                  </a:lnTo>
                  <a:lnTo>
                    <a:pt x="31" y="67"/>
                  </a:lnTo>
                  <a:lnTo>
                    <a:pt x="31" y="63"/>
                  </a:lnTo>
                  <a:lnTo>
                    <a:pt x="29" y="58"/>
                  </a:lnTo>
                  <a:lnTo>
                    <a:pt x="25" y="55"/>
                  </a:lnTo>
                  <a:lnTo>
                    <a:pt x="21" y="53"/>
                  </a:lnTo>
                  <a:lnTo>
                    <a:pt x="0" y="0"/>
                  </a:lnTo>
                  <a:lnTo>
                    <a:pt x="408" y="17"/>
                  </a:lnTo>
                  <a:lnTo>
                    <a:pt x="408" y="31"/>
                  </a:lnTo>
                  <a:lnTo>
                    <a:pt x="398" y="39"/>
                  </a:lnTo>
                  <a:lnTo>
                    <a:pt x="391" y="42"/>
                  </a:lnTo>
                  <a:lnTo>
                    <a:pt x="388" y="54"/>
                  </a:lnTo>
                  <a:lnTo>
                    <a:pt x="374" y="69"/>
                  </a:lnTo>
                  <a:lnTo>
                    <a:pt x="371" y="71"/>
                  </a:lnTo>
                  <a:lnTo>
                    <a:pt x="369" y="73"/>
                  </a:lnTo>
                  <a:lnTo>
                    <a:pt x="367" y="77"/>
                  </a:lnTo>
                  <a:lnTo>
                    <a:pt x="361" y="87"/>
                  </a:lnTo>
                  <a:lnTo>
                    <a:pt x="364" y="93"/>
                  </a:lnTo>
                  <a:lnTo>
                    <a:pt x="369" y="97"/>
                  </a:lnTo>
                  <a:lnTo>
                    <a:pt x="371" y="104"/>
                  </a:lnTo>
                  <a:lnTo>
                    <a:pt x="375" y="106"/>
                  </a:lnTo>
                  <a:lnTo>
                    <a:pt x="374" y="111"/>
                  </a:lnTo>
                  <a:lnTo>
                    <a:pt x="372" y="112"/>
                  </a:lnTo>
                  <a:lnTo>
                    <a:pt x="371" y="115"/>
                  </a:lnTo>
                  <a:lnTo>
                    <a:pt x="374" y="125"/>
                  </a:lnTo>
                  <a:lnTo>
                    <a:pt x="374" y="140"/>
                  </a:lnTo>
                  <a:lnTo>
                    <a:pt x="371" y="151"/>
                  </a:lnTo>
                  <a:lnTo>
                    <a:pt x="366" y="161"/>
                  </a:lnTo>
                  <a:lnTo>
                    <a:pt x="365" y="163"/>
                  </a:lnTo>
                  <a:lnTo>
                    <a:pt x="365" y="17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18" name="Freeform 67"/>
            <p:cNvSpPr>
              <a:spLocks/>
            </p:cNvSpPr>
            <p:nvPr/>
          </p:nvSpPr>
          <p:spPr bwMode="auto">
            <a:xfrm>
              <a:off x="2044" y="1347"/>
              <a:ext cx="694" cy="850"/>
            </a:xfrm>
            <a:custGeom>
              <a:avLst/>
              <a:gdLst/>
              <a:ahLst/>
              <a:cxnLst>
                <a:cxn ang="0">
                  <a:pos x="625" y="950"/>
                </a:cxn>
                <a:cxn ang="0">
                  <a:pos x="650" y="959"/>
                </a:cxn>
                <a:cxn ang="0">
                  <a:pos x="640" y="980"/>
                </a:cxn>
                <a:cxn ang="0">
                  <a:pos x="642" y="994"/>
                </a:cxn>
                <a:cxn ang="0">
                  <a:pos x="648" y="1027"/>
                </a:cxn>
                <a:cxn ang="0">
                  <a:pos x="668" y="1055"/>
                </a:cxn>
                <a:cxn ang="0">
                  <a:pos x="676" y="1082"/>
                </a:cxn>
                <a:cxn ang="0">
                  <a:pos x="726" y="1107"/>
                </a:cxn>
                <a:cxn ang="0">
                  <a:pos x="756" y="1105"/>
                </a:cxn>
                <a:cxn ang="0">
                  <a:pos x="772" y="1127"/>
                </a:cxn>
                <a:cxn ang="0">
                  <a:pos x="766" y="1137"/>
                </a:cxn>
                <a:cxn ang="0">
                  <a:pos x="787" y="1184"/>
                </a:cxn>
                <a:cxn ang="0">
                  <a:pos x="813" y="1185"/>
                </a:cxn>
                <a:cxn ang="0">
                  <a:pos x="835" y="1185"/>
                </a:cxn>
                <a:cxn ang="0">
                  <a:pos x="838" y="1173"/>
                </a:cxn>
                <a:cxn ang="0">
                  <a:pos x="852" y="1197"/>
                </a:cxn>
                <a:cxn ang="0">
                  <a:pos x="848" y="1209"/>
                </a:cxn>
                <a:cxn ang="0">
                  <a:pos x="866" y="1277"/>
                </a:cxn>
                <a:cxn ang="0">
                  <a:pos x="874" y="1261"/>
                </a:cxn>
                <a:cxn ang="0">
                  <a:pos x="885" y="1259"/>
                </a:cxn>
                <a:cxn ang="0">
                  <a:pos x="894" y="1267"/>
                </a:cxn>
                <a:cxn ang="0">
                  <a:pos x="1013" y="1172"/>
                </a:cxn>
                <a:cxn ang="0">
                  <a:pos x="1001" y="1073"/>
                </a:cxn>
                <a:cxn ang="0">
                  <a:pos x="933" y="914"/>
                </a:cxn>
                <a:cxn ang="0">
                  <a:pos x="1012" y="841"/>
                </a:cxn>
                <a:cxn ang="0">
                  <a:pos x="1036" y="658"/>
                </a:cxn>
                <a:cxn ang="0">
                  <a:pos x="1016" y="412"/>
                </a:cxn>
                <a:cxn ang="0">
                  <a:pos x="3" y="39"/>
                </a:cxn>
                <a:cxn ang="0">
                  <a:pos x="4" y="123"/>
                </a:cxn>
                <a:cxn ang="0">
                  <a:pos x="70" y="171"/>
                </a:cxn>
                <a:cxn ang="0">
                  <a:pos x="102" y="195"/>
                </a:cxn>
                <a:cxn ang="0">
                  <a:pos x="143" y="209"/>
                </a:cxn>
                <a:cxn ang="0">
                  <a:pos x="164" y="193"/>
                </a:cxn>
                <a:cxn ang="0">
                  <a:pos x="171" y="184"/>
                </a:cxn>
                <a:cxn ang="0">
                  <a:pos x="195" y="200"/>
                </a:cxn>
                <a:cxn ang="0">
                  <a:pos x="215" y="243"/>
                </a:cxn>
                <a:cxn ang="0">
                  <a:pos x="228" y="261"/>
                </a:cxn>
                <a:cxn ang="0">
                  <a:pos x="270" y="278"/>
                </a:cxn>
                <a:cxn ang="0">
                  <a:pos x="288" y="278"/>
                </a:cxn>
                <a:cxn ang="0">
                  <a:pos x="302" y="288"/>
                </a:cxn>
                <a:cxn ang="0">
                  <a:pos x="313" y="291"/>
                </a:cxn>
                <a:cxn ang="0">
                  <a:pos x="302" y="306"/>
                </a:cxn>
                <a:cxn ang="0">
                  <a:pos x="296" y="376"/>
                </a:cxn>
                <a:cxn ang="0">
                  <a:pos x="320" y="460"/>
                </a:cxn>
                <a:cxn ang="0">
                  <a:pos x="331" y="491"/>
                </a:cxn>
                <a:cxn ang="0">
                  <a:pos x="322" y="544"/>
                </a:cxn>
                <a:cxn ang="0">
                  <a:pos x="348" y="585"/>
                </a:cxn>
                <a:cxn ang="0">
                  <a:pos x="368" y="623"/>
                </a:cxn>
                <a:cxn ang="0">
                  <a:pos x="378" y="653"/>
                </a:cxn>
                <a:cxn ang="0">
                  <a:pos x="404" y="683"/>
                </a:cxn>
                <a:cxn ang="0">
                  <a:pos x="410" y="721"/>
                </a:cxn>
                <a:cxn ang="0">
                  <a:pos x="453" y="758"/>
                </a:cxn>
                <a:cxn ang="0">
                  <a:pos x="456" y="773"/>
                </a:cxn>
                <a:cxn ang="0">
                  <a:pos x="463" y="802"/>
                </a:cxn>
                <a:cxn ang="0">
                  <a:pos x="495" y="842"/>
                </a:cxn>
                <a:cxn ang="0">
                  <a:pos x="530" y="883"/>
                </a:cxn>
                <a:cxn ang="0">
                  <a:pos x="541" y="916"/>
                </a:cxn>
                <a:cxn ang="0">
                  <a:pos x="564" y="910"/>
                </a:cxn>
                <a:cxn ang="0">
                  <a:pos x="583" y="937"/>
                </a:cxn>
                <a:cxn ang="0">
                  <a:pos x="587" y="931"/>
                </a:cxn>
              </a:cxnLst>
              <a:rect l="0" t="0" r="r" b="b"/>
              <a:pathLst>
                <a:path w="1045" h="1280">
                  <a:moveTo>
                    <a:pt x="604" y="908"/>
                  </a:moveTo>
                  <a:lnTo>
                    <a:pt x="604" y="912"/>
                  </a:lnTo>
                  <a:lnTo>
                    <a:pt x="604" y="915"/>
                  </a:lnTo>
                  <a:lnTo>
                    <a:pt x="607" y="920"/>
                  </a:lnTo>
                  <a:lnTo>
                    <a:pt x="607" y="925"/>
                  </a:lnTo>
                  <a:lnTo>
                    <a:pt x="596" y="926"/>
                  </a:lnTo>
                  <a:lnTo>
                    <a:pt x="599" y="929"/>
                  </a:lnTo>
                  <a:lnTo>
                    <a:pt x="602" y="929"/>
                  </a:lnTo>
                  <a:lnTo>
                    <a:pt x="604" y="931"/>
                  </a:lnTo>
                  <a:lnTo>
                    <a:pt x="612" y="938"/>
                  </a:lnTo>
                  <a:lnTo>
                    <a:pt x="617" y="944"/>
                  </a:lnTo>
                  <a:lnTo>
                    <a:pt x="625" y="950"/>
                  </a:lnTo>
                  <a:lnTo>
                    <a:pt x="630" y="952"/>
                  </a:lnTo>
                  <a:lnTo>
                    <a:pt x="629" y="946"/>
                  </a:lnTo>
                  <a:lnTo>
                    <a:pt x="626" y="943"/>
                  </a:lnTo>
                  <a:lnTo>
                    <a:pt x="626" y="941"/>
                  </a:lnTo>
                  <a:lnTo>
                    <a:pt x="634" y="944"/>
                  </a:lnTo>
                  <a:lnTo>
                    <a:pt x="634" y="947"/>
                  </a:lnTo>
                  <a:lnTo>
                    <a:pt x="640" y="952"/>
                  </a:lnTo>
                  <a:lnTo>
                    <a:pt x="648" y="954"/>
                  </a:lnTo>
                  <a:lnTo>
                    <a:pt x="655" y="954"/>
                  </a:lnTo>
                  <a:lnTo>
                    <a:pt x="658" y="955"/>
                  </a:lnTo>
                  <a:lnTo>
                    <a:pt x="654" y="959"/>
                  </a:lnTo>
                  <a:lnTo>
                    <a:pt x="650" y="959"/>
                  </a:lnTo>
                  <a:lnTo>
                    <a:pt x="648" y="959"/>
                  </a:lnTo>
                  <a:lnTo>
                    <a:pt x="646" y="960"/>
                  </a:lnTo>
                  <a:lnTo>
                    <a:pt x="644" y="962"/>
                  </a:lnTo>
                  <a:lnTo>
                    <a:pt x="646" y="965"/>
                  </a:lnTo>
                  <a:lnTo>
                    <a:pt x="644" y="971"/>
                  </a:lnTo>
                  <a:lnTo>
                    <a:pt x="646" y="974"/>
                  </a:lnTo>
                  <a:lnTo>
                    <a:pt x="648" y="973"/>
                  </a:lnTo>
                  <a:lnTo>
                    <a:pt x="650" y="975"/>
                  </a:lnTo>
                  <a:lnTo>
                    <a:pt x="651" y="977"/>
                  </a:lnTo>
                  <a:lnTo>
                    <a:pt x="648" y="978"/>
                  </a:lnTo>
                  <a:lnTo>
                    <a:pt x="641" y="978"/>
                  </a:lnTo>
                  <a:lnTo>
                    <a:pt x="640" y="980"/>
                  </a:lnTo>
                  <a:lnTo>
                    <a:pt x="640" y="982"/>
                  </a:lnTo>
                  <a:lnTo>
                    <a:pt x="642" y="985"/>
                  </a:lnTo>
                  <a:lnTo>
                    <a:pt x="642" y="990"/>
                  </a:lnTo>
                  <a:lnTo>
                    <a:pt x="644" y="988"/>
                  </a:lnTo>
                  <a:lnTo>
                    <a:pt x="646" y="987"/>
                  </a:lnTo>
                  <a:lnTo>
                    <a:pt x="649" y="986"/>
                  </a:lnTo>
                  <a:lnTo>
                    <a:pt x="650" y="984"/>
                  </a:lnTo>
                  <a:lnTo>
                    <a:pt x="650" y="989"/>
                  </a:lnTo>
                  <a:lnTo>
                    <a:pt x="651" y="991"/>
                  </a:lnTo>
                  <a:lnTo>
                    <a:pt x="648" y="992"/>
                  </a:lnTo>
                  <a:lnTo>
                    <a:pt x="646" y="992"/>
                  </a:lnTo>
                  <a:lnTo>
                    <a:pt x="642" y="994"/>
                  </a:lnTo>
                  <a:lnTo>
                    <a:pt x="641" y="997"/>
                  </a:lnTo>
                  <a:lnTo>
                    <a:pt x="641" y="999"/>
                  </a:lnTo>
                  <a:lnTo>
                    <a:pt x="642" y="1001"/>
                  </a:lnTo>
                  <a:lnTo>
                    <a:pt x="644" y="1002"/>
                  </a:lnTo>
                  <a:lnTo>
                    <a:pt x="646" y="1005"/>
                  </a:lnTo>
                  <a:lnTo>
                    <a:pt x="640" y="1008"/>
                  </a:lnTo>
                  <a:lnTo>
                    <a:pt x="642" y="1014"/>
                  </a:lnTo>
                  <a:lnTo>
                    <a:pt x="646" y="1029"/>
                  </a:lnTo>
                  <a:lnTo>
                    <a:pt x="647" y="1031"/>
                  </a:lnTo>
                  <a:lnTo>
                    <a:pt x="649" y="1031"/>
                  </a:lnTo>
                  <a:lnTo>
                    <a:pt x="648" y="1029"/>
                  </a:lnTo>
                  <a:lnTo>
                    <a:pt x="648" y="1027"/>
                  </a:lnTo>
                  <a:lnTo>
                    <a:pt x="654" y="1024"/>
                  </a:lnTo>
                  <a:lnTo>
                    <a:pt x="656" y="1025"/>
                  </a:lnTo>
                  <a:lnTo>
                    <a:pt x="655" y="1029"/>
                  </a:lnTo>
                  <a:lnTo>
                    <a:pt x="654" y="1039"/>
                  </a:lnTo>
                  <a:lnTo>
                    <a:pt x="659" y="1041"/>
                  </a:lnTo>
                  <a:lnTo>
                    <a:pt x="658" y="1045"/>
                  </a:lnTo>
                  <a:lnTo>
                    <a:pt x="656" y="1045"/>
                  </a:lnTo>
                  <a:lnTo>
                    <a:pt x="656" y="1051"/>
                  </a:lnTo>
                  <a:lnTo>
                    <a:pt x="658" y="1052"/>
                  </a:lnTo>
                  <a:lnTo>
                    <a:pt x="662" y="1049"/>
                  </a:lnTo>
                  <a:lnTo>
                    <a:pt x="664" y="1051"/>
                  </a:lnTo>
                  <a:lnTo>
                    <a:pt x="668" y="1055"/>
                  </a:lnTo>
                  <a:lnTo>
                    <a:pt x="668" y="1057"/>
                  </a:lnTo>
                  <a:lnTo>
                    <a:pt x="666" y="1061"/>
                  </a:lnTo>
                  <a:lnTo>
                    <a:pt x="668" y="1066"/>
                  </a:lnTo>
                  <a:lnTo>
                    <a:pt x="670" y="1068"/>
                  </a:lnTo>
                  <a:lnTo>
                    <a:pt x="672" y="1069"/>
                  </a:lnTo>
                  <a:lnTo>
                    <a:pt x="672" y="1071"/>
                  </a:lnTo>
                  <a:lnTo>
                    <a:pt x="672" y="1073"/>
                  </a:lnTo>
                  <a:lnTo>
                    <a:pt x="668" y="1073"/>
                  </a:lnTo>
                  <a:lnTo>
                    <a:pt x="662" y="1074"/>
                  </a:lnTo>
                  <a:lnTo>
                    <a:pt x="664" y="1077"/>
                  </a:lnTo>
                  <a:lnTo>
                    <a:pt x="666" y="1077"/>
                  </a:lnTo>
                  <a:lnTo>
                    <a:pt x="676" y="1082"/>
                  </a:lnTo>
                  <a:lnTo>
                    <a:pt x="678" y="1083"/>
                  </a:lnTo>
                  <a:lnTo>
                    <a:pt x="682" y="1085"/>
                  </a:lnTo>
                  <a:lnTo>
                    <a:pt x="694" y="1091"/>
                  </a:lnTo>
                  <a:lnTo>
                    <a:pt x="696" y="1089"/>
                  </a:lnTo>
                  <a:lnTo>
                    <a:pt x="699" y="1089"/>
                  </a:lnTo>
                  <a:lnTo>
                    <a:pt x="701" y="1090"/>
                  </a:lnTo>
                  <a:lnTo>
                    <a:pt x="700" y="1093"/>
                  </a:lnTo>
                  <a:lnTo>
                    <a:pt x="701" y="1095"/>
                  </a:lnTo>
                  <a:lnTo>
                    <a:pt x="710" y="1099"/>
                  </a:lnTo>
                  <a:lnTo>
                    <a:pt x="717" y="1103"/>
                  </a:lnTo>
                  <a:lnTo>
                    <a:pt x="720" y="1104"/>
                  </a:lnTo>
                  <a:lnTo>
                    <a:pt x="726" y="1107"/>
                  </a:lnTo>
                  <a:lnTo>
                    <a:pt x="729" y="1106"/>
                  </a:lnTo>
                  <a:lnTo>
                    <a:pt x="727" y="1103"/>
                  </a:lnTo>
                  <a:lnTo>
                    <a:pt x="728" y="1100"/>
                  </a:lnTo>
                  <a:lnTo>
                    <a:pt x="729" y="1097"/>
                  </a:lnTo>
                  <a:lnTo>
                    <a:pt x="731" y="1095"/>
                  </a:lnTo>
                  <a:lnTo>
                    <a:pt x="734" y="1095"/>
                  </a:lnTo>
                  <a:lnTo>
                    <a:pt x="734" y="1097"/>
                  </a:lnTo>
                  <a:lnTo>
                    <a:pt x="736" y="1099"/>
                  </a:lnTo>
                  <a:lnTo>
                    <a:pt x="737" y="1101"/>
                  </a:lnTo>
                  <a:lnTo>
                    <a:pt x="740" y="1103"/>
                  </a:lnTo>
                  <a:lnTo>
                    <a:pt x="750" y="1105"/>
                  </a:lnTo>
                  <a:lnTo>
                    <a:pt x="756" y="1105"/>
                  </a:lnTo>
                  <a:lnTo>
                    <a:pt x="762" y="1107"/>
                  </a:lnTo>
                  <a:lnTo>
                    <a:pt x="762" y="1109"/>
                  </a:lnTo>
                  <a:lnTo>
                    <a:pt x="764" y="1114"/>
                  </a:lnTo>
                  <a:lnTo>
                    <a:pt x="764" y="1115"/>
                  </a:lnTo>
                  <a:lnTo>
                    <a:pt x="764" y="1117"/>
                  </a:lnTo>
                  <a:lnTo>
                    <a:pt x="767" y="1119"/>
                  </a:lnTo>
                  <a:lnTo>
                    <a:pt x="770" y="1119"/>
                  </a:lnTo>
                  <a:lnTo>
                    <a:pt x="772" y="1121"/>
                  </a:lnTo>
                  <a:lnTo>
                    <a:pt x="770" y="1122"/>
                  </a:lnTo>
                  <a:lnTo>
                    <a:pt x="771" y="1125"/>
                  </a:lnTo>
                  <a:lnTo>
                    <a:pt x="774" y="1124"/>
                  </a:lnTo>
                  <a:lnTo>
                    <a:pt x="772" y="1127"/>
                  </a:lnTo>
                  <a:lnTo>
                    <a:pt x="772" y="1130"/>
                  </a:lnTo>
                  <a:lnTo>
                    <a:pt x="771" y="1132"/>
                  </a:lnTo>
                  <a:lnTo>
                    <a:pt x="770" y="1135"/>
                  </a:lnTo>
                  <a:lnTo>
                    <a:pt x="766" y="1129"/>
                  </a:lnTo>
                  <a:lnTo>
                    <a:pt x="766" y="1127"/>
                  </a:lnTo>
                  <a:lnTo>
                    <a:pt x="759" y="1121"/>
                  </a:lnTo>
                  <a:lnTo>
                    <a:pt x="757" y="1122"/>
                  </a:lnTo>
                  <a:lnTo>
                    <a:pt x="756" y="1124"/>
                  </a:lnTo>
                  <a:lnTo>
                    <a:pt x="760" y="1129"/>
                  </a:lnTo>
                  <a:lnTo>
                    <a:pt x="762" y="1130"/>
                  </a:lnTo>
                  <a:lnTo>
                    <a:pt x="764" y="1134"/>
                  </a:lnTo>
                  <a:lnTo>
                    <a:pt x="766" y="1137"/>
                  </a:lnTo>
                  <a:lnTo>
                    <a:pt x="770" y="1137"/>
                  </a:lnTo>
                  <a:lnTo>
                    <a:pt x="772" y="1151"/>
                  </a:lnTo>
                  <a:lnTo>
                    <a:pt x="772" y="1153"/>
                  </a:lnTo>
                  <a:lnTo>
                    <a:pt x="771" y="1155"/>
                  </a:lnTo>
                  <a:lnTo>
                    <a:pt x="771" y="1159"/>
                  </a:lnTo>
                  <a:lnTo>
                    <a:pt x="772" y="1161"/>
                  </a:lnTo>
                  <a:lnTo>
                    <a:pt x="774" y="1167"/>
                  </a:lnTo>
                  <a:lnTo>
                    <a:pt x="778" y="1175"/>
                  </a:lnTo>
                  <a:lnTo>
                    <a:pt x="780" y="1174"/>
                  </a:lnTo>
                  <a:lnTo>
                    <a:pt x="782" y="1177"/>
                  </a:lnTo>
                  <a:lnTo>
                    <a:pt x="785" y="1182"/>
                  </a:lnTo>
                  <a:lnTo>
                    <a:pt x="787" y="1184"/>
                  </a:lnTo>
                  <a:lnTo>
                    <a:pt x="799" y="1189"/>
                  </a:lnTo>
                  <a:lnTo>
                    <a:pt x="800" y="1187"/>
                  </a:lnTo>
                  <a:lnTo>
                    <a:pt x="802" y="1185"/>
                  </a:lnTo>
                  <a:lnTo>
                    <a:pt x="803" y="1184"/>
                  </a:lnTo>
                  <a:lnTo>
                    <a:pt x="806" y="1184"/>
                  </a:lnTo>
                  <a:lnTo>
                    <a:pt x="810" y="1187"/>
                  </a:lnTo>
                  <a:lnTo>
                    <a:pt x="816" y="1192"/>
                  </a:lnTo>
                  <a:lnTo>
                    <a:pt x="824" y="1196"/>
                  </a:lnTo>
                  <a:lnTo>
                    <a:pt x="826" y="1196"/>
                  </a:lnTo>
                  <a:lnTo>
                    <a:pt x="829" y="1193"/>
                  </a:lnTo>
                  <a:lnTo>
                    <a:pt x="821" y="1188"/>
                  </a:lnTo>
                  <a:lnTo>
                    <a:pt x="813" y="1185"/>
                  </a:lnTo>
                  <a:lnTo>
                    <a:pt x="813" y="1177"/>
                  </a:lnTo>
                  <a:lnTo>
                    <a:pt x="813" y="1174"/>
                  </a:lnTo>
                  <a:lnTo>
                    <a:pt x="816" y="1172"/>
                  </a:lnTo>
                  <a:lnTo>
                    <a:pt x="820" y="1175"/>
                  </a:lnTo>
                  <a:lnTo>
                    <a:pt x="820" y="1177"/>
                  </a:lnTo>
                  <a:lnTo>
                    <a:pt x="820" y="1179"/>
                  </a:lnTo>
                  <a:lnTo>
                    <a:pt x="818" y="1180"/>
                  </a:lnTo>
                  <a:lnTo>
                    <a:pt x="818" y="1182"/>
                  </a:lnTo>
                  <a:lnTo>
                    <a:pt x="822" y="1183"/>
                  </a:lnTo>
                  <a:lnTo>
                    <a:pt x="832" y="1187"/>
                  </a:lnTo>
                  <a:lnTo>
                    <a:pt x="834" y="1187"/>
                  </a:lnTo>
                  <a:lnTo>
                    <a:pt x="835" y="1185"/>
                  </a:lnTo>
                  <a:lnTo>
                    <a:pt x="832" y="1183"/>
                  </a:lnTo>
                  <a:lnTo>
                    <a:pt x="829" y="1179"/>
                  </a:lnTo>
                  <a:lnTo>
                    <a:pt x="828" y="1177"/>
                  </a:lnTo>
                  <a:lnTo>
                    <a:pt x="829" y="1173"/>
                  </a:lnTo>
                  <a:lnTo>
                    <a:pt x="830" y="1172"/>
                  </a:lnTo>
                  <a:lnTo>
                    <a:pt x="832" y="1172"/>
                  </a:lnTo>
                  <a:lnTo>
                    <a:pt x="834" y="1170"/>
                  </a:lnTo>
                  <a:lnTo>
                    <a:pt x="838" y="1168"/>
                  </a:lnTo>
                  <a:lnTo>
                    <a:pt x="840" y="1168"/>
                  </a:lnTo>
                  <a:lnTo>
                    <a:pt x="841" y="1171"/>
                  </a:lnTo>
                  <a:lnTo>
                    <a:pt x="840" y="1172"/>
                  </a:lnTo>
                  <a:lnTo>
                    <a:pt x="838" y="1173"/>
                  </a:lnTo>
                  <a:lnTo>
                    <a:pt x="840" y="1177"/>
                  </a:lnTo>
                  <a:lnTo>
                    <a:pt x="843" y="1178"/>
                  </a:lnTo>
                  <a:lnTo>
                    <a:pt x="844" y="1177"/>
                  </a:lnTo>
                  <a:lnTo>
                    <a:pt x="847" y="1178"/>
                  </a:lnTo>
                  <a:lnTo>
                    <a:pt x="846" y="1181"/>
                  </a:lnTo>
                  <a:lnTo>
                    <a:pt x="846" y="1183"/>
                  </a:lnTo>
                  <a:lnTo>
                    <a:pt x="847" y="1186"/>
                  </a:lnTo>
                  <a:lnTo>
                    <a:pt x="850" y="1189"/>
                  </a:lnTo>
                  <a:lnTo>
                    <a:pt x="854" y="1191"/>
                  </a:lnTo>
                  <a:lnTo>
                    <a:pt x="853" y="1192"/>
                  </a:lnTo>
                  <a:lnTo>
                    <a:pt x="852" y="1193"/>
                  </a:lnTo>
                  <a:lnTo>
                    <a:pt x="852" y="1197"/>
                  </a:lnTo>
                  <a:lnTo>
                    <a:pt x="850" y="1200"/>
                  </a:lnTo>
                  <a:lnTo>
                    <a:pt x="849" y="1201"/>
                  </a:lnTo>
                  <a:lnTo>
                    <a:pt x="846" y="1200"/>
                  </a:lnTo>
                  <a:lnTo>
                    <a:pt x="842" y="1199"/>
                  </a:lnTo>
                  <a:lnTo>
                    <a:pt x="840" y="1197"/>
                  </a:lnTo>
                  <a:lnTo>
                    <a:pt x="837" y="1196"/>
                  </a:lnTo>
                  <a:lnTo>
                    <a:pt x="834" y="1194"/>
                  </a:lnTo>
                  <a:lnTo>
                    <a:pt x="834" y="1197"/>
                  </a:lnTo>
                  <a:lnTo>
                    <a:pt x="835" y="1200"/>
                  </a:lnTo>
                  <a:lnTo>
                    <a:pt x="839" y="1202"/>
                  </a:lnTo>
                  <a:lnTo>
                    <a:pt x="840" y="1203"/>
                  </a:lnTo>
                  <a:lnTo>
                    <a:pt x="848" y="1209"/>
                  </a:lnTo>
                  <a:lnTo>
                    <a:pt x="853" y="1215"/>
                  </a:lnTo>
                  <a:lnTo>
                    <a:pt x="855" y="1217"/>
                  </a:lnTo>
                  <a:lnTo>
                    <a:pt x="858" y="1220"/>
                  </a:lnTo>
                  <a:lnTo>
                    <a:pt x="864" y="1232"/>
                  </a:lnTo>
                  <a:lnTo>
                    <a:pt x="863" y="1235"/>
                  </a:lnTo>
                  <a:lnTo>
                    <a:pt x="863" y="1237"/>
                  </a:lnTo>
                  <a:lnTo>
                    <a:pt x="865" y="1241"/>
                  </a:lnTo>
                  <a:lnTo>
                    <a:pt x="865" y="1247"/>
                  </a:lnTo>
                  <a:lnTo>
                    <a:pt x="864" y="1250"/>
                  </a:lnTo>
                  <a:lnTo>
                    <a:pt x="865" y="1253"/>
                  </a:lnTo>
                  <a:lnTo>
                    <a:pt x="865" y="1267"/>
                  </a:lnTo>
                  <a:lnTo>
                    <a:pt x="866" y="1277"/>
                  </a:lnTo>
                  <a:lnTo>
                    <a:pt x="866" y="1279"/>
                  </a:lnTo>
                  <a:lnTo>
                    <a:pt x="869" y="1279"/>
                  </a:lnTo>
                  <a:lnTo>
                    <a:pt x="871" y="1277"/>
                  </a:lnTo>
                  <a:lnTo>
                    <a:pt x="868" y="1270"/>
                  </a:lnTo>
                  <a:lnTo>
                    <a:pt x="869" y="1244"/>
                  </a:lnTo>
                  <a:lnTo>
                    <a:pt x="871" y="1244"/>
                  </a:lnTo>
                  <a:lnTo>
                    <a:pt x="872" y="1246"/>
                  </a:lnTo>
                  <a:lnTo>
                    <a:pt x="872" y="1249"/>
                  </a:lnTo>
                  <a:lnTo>
                    <a:pt x="872" y="1254"/>
                  </a:lnTo>
                  <a:lnTo>
                    <a:pt x="873" y="1257"/>
                  </a:lnTo>
                  <a:lnTo>
                    <a:pt x="873" y="1259"/>
                  </a:lnTo>
                  <a:lnTo>
                    <a:pt x="874" y="1261"/>
                  </a:lnTo>
                  <a:lnTo>
                    <a:pt x="874" y="1263"/>
                  </a:lnTo>
                  <a:lnTo>
                    <a:pt x="873" y="1265"/>
                  </a:lnTo>
                  <a:lnTo>
                    <a:pt x="871" y="1265"/>
                  </a:lnTo>
                  <a:lnTo>
                    <a:pt x="872" y="1269"/>
                  </a:lnTo>
                  <a:lnTo>
                    <a:pt x="874" y="1269"/>
                  </a:lnTo>
                  <a:lnTo>
                    <a:pt x="876" y="1266"/>
                  </a:lnTo>
                  <a:lnTo>
                    <a:pt x="878" y="1263"/>
                  </a:lnTo>
                  <a:lnTo>
                    <a:pt x="881" y="1265"/>
                  </a:lnTo>
                  <a:lnTo>
                    <a:pt x="883" y="1265"/>
                  </a:lnTo>
                  <a:lnTo>
                    <a:pt x="884" y="1267"/>
                  </a:lnTo>
                  <a:lnTo>
                    <a:pt x="887" y="1265"/>
                  </a:lnTo>
                  <a:lnTo>
                    <a:pt x="885" y="1259"/>
                  </a:lnTo>
                  <a:lnTo>
                    <a:pt x="883" y="1257"/>
                  </a:lnTo>
                  <a:lnTo>
                    <a:pt x="880" y="1255"/>
                  </a:lnTo>
                  <a:lnTo>
                    <a:pt x="876" y="1250"/>
                  </a:lnTo>
                  <a:lnTo>
                    <a:pt x="876" y="1247"/>
                  </a:lnTo>
                  <a:lnTo>
                    <a:pt x="877" y="1246"/>
                  </a:lnTo>
                  <a:lnTo>
                    <a:pt x="880" y="1247"/>
                  </a:lnTo>
                  <a:lnTo>
                    <a:pt x="881" y="1249"/>
                  </a:lnTo>
                  <a:lnTo>
                    <a:pt x="888" y="1254"/>
                  </a:lnTo>
                  <a:lnTo>
                    <a:pt x="891" y="1257"/>
                  </a:lnTo>
                  <a:lnTo>
                    <a:pt x="894" y="1260"/>
                  </a:lnTo>
                  <a:lnTo>
                    <a:pt x="895" y="1263"/>
                  </a:lnTo>
                  <a:lnTo>
                    <a:pt x="894" y="1267"/>
                  </a:lnTo>
                  <a:lnTo>
                    <a:pt x="891" y="1269"/>
                  </a:lnTo>
                  <a:lnTo>
                    <a:pt x="896" y="1271"/>
                  </a:lnTo>
                  <a:lnTo>
                    <a:pt x="920" y="1258"/>
                  </a:lnTo>
                  <a:lnTo>
                    <a:pt x="928" y="1251"/>
                  </a:lnTo>
                  <a:lnTo>
                    <a:pt x="958" y="1231"/>
                  </a:lnTo>
                  <a:lnTo>
                    <a:pt x="966" y="1223"/>
                  </a:lnTo>
                  <a:lnTo>
                    <a:pt x="974" y="1217"/>
                  </a:lnTo>
                  <a:lnTo>
                    <a:pt x="981" y="1211"/>
                  </a:lnTo>
                  <a:lnTo>
                    <a:pt x="982" y="1210"/>
                  </a:lnTo>
                  <a:lnTo>
                    <a:pt x="989" y="1202"/>
                  </a:lnTo>
                  <a:lnTo>
                    <a:pt x="998" y="1193"/>
                  </a:lnTo>
                  <a:lnTo>
                    <a:pt x="1013" y="1172"/>
                  </a:lnTo>
                  <a:lnTo>
                    <a:pt x="1018" y="1158"/>
                  </a:lnTo>
                  <a:lnTo>
                    <a:pt x="1020" y="1145"/>
                  </a:lnTo>
                  <a:lnTo>
                    <a:pt x="1019" y="1142"/>
                  </a:lnTo>
                  <a:lnTo>
                    <a:pt x="1018" y="1137"/>
                  </a:lnTo>
                  <a:lnTo>
                    <a:pt x="1007" y="1132"/>
                  </a:lnTo>
                  <a:lnTo>
                    <a:pt x="1003" y="1127"/>
                  </a:lnTo>
                  <a:lnTo>
                    <a:pt x="999" y="1119"/>
                  </a:lnTo>
                  <a:lnTo>
                    <a:pt x="993" y="1100"/>
                  </a:lnTo>
                  <a:lnTo>
                    <a:pt x="994" y="1090"/>
                  </a:lnTo>
                  <a:lnTo>
                    <a:pt x="996" y="1083"/>
                  </a:lnTo>
                  <a:lnTo>
                    <a:pt x="996" y="1082"/>
                  </a:lnTo>
                  <a:lnTo>
                    <a:pt x="1001" y="1073"/>
                  </a:lnTo>
                  <a:lnTo>
                    <a:pt x="996" y="1065"/>
                  </a:lnTo>
                  <a:lnTo>
                    <a:pt x="996" y="1058"/>
                  </a:lnTo>
                  <a:lnTo>
                    <a:pt x="997" y="1046"/>
                  </a:lnTo>
                  <a:lnTo>
                    <a:pt x="985" y="1029"/>
                  </a:lnTo>
                  <a:lnTo>
                    <a:pt x="979" y="1011"/>
                  </a:lnTo>
                  <a:lnTo>
                    <a:pt x="964" y="990"/>
                  </a:lnTo>
                  <a:lnTo>
                    <a:pt x="958" y="975"/>
                  </a:lnTo>
                  <a:lnTo>
                    <a:pt x="952" y="971"/>
                  </a:lnTo>
                  <a:lnTo>
                    <a:pt x="946" y="961"/>
                  </a:lnTo>
                  <a:lnTo>
                    <a:pt x="939" y="942"/>
                  </a:lnTo>
                  <a:lnTo>
                    <a:pt x="935" y="929"/>
                  </a:lnTo>
                  <a:lnTo>
                    <a:pt x="933" y="914"/>
                  </a:lnTo>
                  <a:lnTo>
                    <a:pt x="933" y="903"/>
                  </a:lnTo>
                  <a:lnTo>
                    <a:pt x="938" y="895"/>
                  </a:lnTo>
                  <a:lnTo>
                    <a:pt x="948" y="894"/>
                  </a:lnTo>
                  <a:lnTo>
                    <a:pt x="981" y="897"/>
                  </a:lnTo>
                  <a:lnTo>
                    <a:pt x="1010" y="902"/>
                  </a:lnTo>
                  <a:lnTo>
                    <a:pt x="1018" y="899"/>
                  </a:lnTo>
                  <a:lnTo>
                    <a:pt x="1023" y="894"/>
                  </a:lnTo>
                  <a:lnTo>
                    <a:pt x="1023" y="883"/>
                  </a:lnTo>
                  <a:lnTo>
                    <a:pt x="1018" y="862"/>
                  </a:lnTo>
                  <a:lnTo>
                    <a:pt x="1014" y="854"/>
                  </a:lnTo>
                  <a:lnTo>
                    <a:pt x="1014" y="851"/>
                  </a:lnTo>
                  <a:lnTo>
                    <a:pt x="1012" y="841"/>
                  </a:lnTo>
                  <a:lnTo>
                    <a:pt x="1020" y="823"/>
                  </a:lnTo>
                  <a:lnTo>
                    <a:pt x="1021" y="814"/>
                  </a:lnTo>
                  <a:lnTo>
                    <a:pt x="1018" y="807"/>
                  </a:lnTo>
                  <a:lnTo>
                    <a:pt x="1018" y="795"/>
                  </a:lnTo>
                  <a:lnTo>
                    <a:pt x="1016" y="737"/>
                  </a:lnTo>
                  <a:lnTo>
                    <a:pt x="1013" y="715"/>
                  </a:lnTo>
                  <a:lnTo>
                    <a:pt x="1012" y="714"/>
                  </a:lnTo>
                  <a:lnTo>
                    <a:pt x="1010" y="697"/>
                  </a:lnTo>
                  <a:lnTo>
                    <a:pt x="1013" y="689"/>
                  </a:lnTo>
                  <a:lnTo>
                    <a:pt x="1031" y="691"/>
                  </a:lnTo>
                  <a:lnTo>
                    <a:pt x="1033" y="684"/>
                  </a:lnTo>
                  <a:lnTo>
                    <a:pt x="1036" y="658"/>
                  </a:lnTo>
                  <a:lnTo>
                    <a:pt x="1036" y="629"/>
                  </a:lnTo>
                  <a:lnTo>
                    <a:pt x="1040" y="607"/>
                  </a:lnTo>
                  <a:lnTo>
                    <a:pt x="1040" y="570"/>
                  </a:lnTo>
                  <a:lnTo>
                    <a:pt x="1044" y="556"/>
                  </a:lnTo>
                  <a:lnTo>
                    <a:pt x="1039" y="521"/>
                  </a:lnTo>
                  <a:lnTo>
                    <a:pt x="1038" y="506"/>
                  </a:lnTo>
                  <a:lnTo>
                    <a:pt x="1035" y="499"/>
                  </a:lnTo>
                  <a:lnTo>
                    <a:pt x="1034" y="495"/>
                  </a:lnTo>
                  <a:lnTo>
                    <a:pt x="1031" y="489"/>
                  </a:lnTo>
                  <a:lnTo>
                    <a:pt x="1023" y="465"/>
                  </a:lnTo>
                  <a:lnTo>
                    <a:pt x="1018" y="418"/>
                  </a:lnTo>
                  <a:lnTo>
                    <a:pt x="1016" y="412"/>
                  </a:lnTo>
                  <a:lnTo>
                    <a:pt x="1011" y="371"/>
                  </a:lnTo>
                  <a:lnTo>
                    <a:pt x="1010" y="349"/>
                  </a:lnTo>
                  <a:lnTo>
                    <a:pt x="998" y="343"/>
                  </a:lnTo>
                  <a:lnTo>
                    <a:pt x="1012" y="327"/>
                  </a:lnTo>
                  <a:lnTo>
                    <a:pt x="614" y="283"/>
                  </a:lnTo>
                  <a:lnTo>
                    <a:pt x="27" y="0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3"/>
                  </a:lnTo>
                  <a:lnTo>
                    <a:pt x="0" y="33"/>
                  </a:lnTo>
                  <a:lnTo>
                    <a:pt x="3" y="39"/>
                  </a:lnTo>
                  <a:lnTo>
                    <a:pt x="8" y="43"/>
                  </a:lnTo>
                  <a:lnTo>
                    <a:pt x="10" y="50"/>
                  </a:lnTo>
                  <a:lnTo>
                    <a:pt x="14" y="52"/>
                  </a:lnTo>
                  <a:lnTo>
                    <a:pt x="13" y="57"/>
                  </a:lnTo>
                  <a:lnTo>
                    <a:pt x="11" y="58"/>
                  </a:lnTo>
                  <a:lnTo>
                    <a:pt x="10" y="61"/>
                  </a:lnTo>
                  <a:lnTo>
                    <a:pt x="13" y="71"/>
                  </a:lnTo>
                  <a:lnTo>
                    <a:pt x="13" y="86"/>
                  </a:lnTo>
                  <a:lnTo>
                    <a:pt x="10" y="97"/>
                  </a:lnTo>
                  <a:lnTo>
                    <a:pt x="5" y="107"/>
                  </a:lnTo>
                  <a:lnTo>
                    <a:pt x="4" y="109"/>
                  </a:lnTo>
                  <a:lnTo>
                    <a:pt x="4" y="123"/>
                  </a:lnTo>
                  <a:lnTo>
                    <a:pt x="8" y="125"/>
                  </a:lnTo>
                  <a:lnTo>
                    <a:pt x="10" y="127"/>
                  </a:lnTo>
                  <a:lnTo>
                    <a:pt x="13" y="127"/>
                  </a:lnTo>
                  <a:lnTo>
                    <a:pt x="17" y="127"/>
                  </a:lnTo>
                  <a:lnTo>
                    <a:pt x="21" y="127"/>
                  </a:lnTo>
                  <a:lnTo>
                    <a:pt x="45" y="140"/>
                  </a:lnTo>
                  <a:lnTo>
                    <a:pt x="47" y="147"/>
                  </a:lnTo>
                  <a:lnTo>
                    <a:pt x="52" y="154"/>
                  </a:lnTo>
                  <a:lnTo>
                    <a:pt x="55" y="159"/>
                  </a:lnTo>
                  <a:lnTo>
                    <a:pt x="60" y="163"/>
                  </a:lnTo>
                  <a:lnTo>
                    <a:pt x="61" y="166"/>
                  </a:lnTo>
                  <a:lnTo>
                    <a:pt x="70" y="171"/>
                  </a:lnTo>
                  <a:lnTo>
                    <a:pt x="73" y="171"/>
                  </a:lnTo>
                  <a:lnTo>
                    <a:pt x="74" y="171"/>
                  </a:lnTo>
                  <a:lnTo>
                    <a:pt x="78" y="173"/>
                  </a:lnTo>
                  <a:lnTo>
                    <a:pt x="85" y="180"/>
                  </a:lnTo>
                  <a:lnTo>
                    <a:pt x="87" y="181"/>
                  </a:lnTo>
                  <a:lnTo>
                    <a:pt x="88" y="182"/>
                  </a:lnTo>
                  <a:lnTo>
                    <a:pt x="91" y="184"/>
                  </a:lnTo>
                  <a:lnTo>
                    <a:pt x="93" y="185"/>
                  </a:lnTo>
                  <a:lnTo>
                    <a:pt x="94" y="187"/>
                  </a:lnTo>
                  <a:lnTo>
                    <a:pt x="96" y="192"/>
                  </a:lnTo>
                  <a:lnTo>
                    <a:pt x="100" y="193"/>
                  </a:lnTo>
                  <a:lnTo>
                    <a:pt x="102" y="195"/>
                  </a:lnTo>
                  <a:lnTo>
                    <a:pt x="105" y="195"/>
                  </a:lnTo>
                  <a:lnTo>
                    <a:pt x="111" y="197"/>
                  </a:lnTo>
                  <a:lnTo>
                    <a:pt x="121" y="202"/>
                  </a:lnTo>
                  <a:lnTo>
                    <a:pt x="124" y="205"/>
                  </a:lnTo>
                  <a:lnTo>
                    <a:pt x="125" y="206"/>
                  </a:lnTo>
                  <a:lnTo>
                    <a:pt x="126" y="208"/>
                  </a:lnTo>
                  <a:lnTo>
                    <a:pt x="128" y="209"/>
                  </a:lnTo>
                  <a:lnTo>
                    <a:pt x="131" y="209"/>
                  </a:lnTo>
                  <a:lnTo>
                    <a:pt x="137" y="211"/>
                  </a:lnTo>
                  <a:lnTo>
                    <a:pt x="140" y="210"/>
                  </a:lnTo>
                  <a:lnTo>
                    <a:pt x="141" y="211"/>
                  </a:lnTo>
                  <a:lnTo>
                    <a:pt x="143" y="209"/>
                  </a:lnTo>
                  <a:lnTo>
                    <a:pt x="147" y="211"/>
                  </a:lnTo>
                  <a:lnTo>
                    <a:pt x="148" y="210"/>
                  </a:lnTo>
                  <a:lnTo>
                    <a:pt x="152" y="210"/>
                  </a:lnTo>
                  <a:lnTo>
                    <a:pt x="152" y="208"/>
                  </a:lnTo>
                  <a:lnTo>
                    <a:pt x="153" y="205"/>
                  </a:lnTo>
                  <a:lnTo>
                    <a:pt x="156" y="203"/>
                  </a:lnTo>
                  <a:lnTo>
                    <a:pt x="158" y="201"/>
                  </a:lnTo>
                  <a:lnTo>
                    <a:pt x="158" y="199"/>
                  </a:lnTo>
                  <a:lnTo>
                    <a:pt x="159" y="196"/>
                  </a:lnTo>
                  <a:lnTo>
                    <a:pt x="160" y="194"/>
                  </a:lnTo>
                  <a:lnTo>
                    <a:pt x="164" y="194"/>
                  </a:lnTo>
                  <a:lnTo>
                    <a:pt x="164" y="193"/>
                  </a:lnTo>
                  <a:lnTo>
                    <a:pt x="166" y="191"/>
                  </a:lnTo>
                  <a:lnTo>
                    <a:pt x="168" y="189"/>
                  </a:lnTo>
                  <a:lnTo>
                    <a:pt x="169" y="187"/>
                  </a:lnTo>
                  <a:lnTo>
                    <a:pt x="167" y="184"/>
                  </a:lnTo>
                  <a:lnTo>
                    <a:pt x="165" y="183"/>
                  </a:lnTo>
                  <a:lnTo>
                    <a:pt x="165" y="181"/>
                  </a:lnTo>
                  <a:lnTo>
                    <a:pt x="166" y="176"/>
                  </a:lnTo>
                  <a:lnTo>
                    <a:pt x="166" y="174"/>
                  </a:lnTo>
                  <a:lnTo>
                    <a:pt x="170" y="174"/>
                  </a:lnTo>
                  <a:lnTo>
                    <a:pt x="170" y="176"/>
                  </a:lnTo>
                  <a:lnTo>
                    <a:pt x="169" y="180"/>
                  </a:lnTo>
                  <a:lnTo>
                    <a:pt x="171" y="184"/>
                  </a:lnTo>
                  <a:lnTo>
                    <a:pt x="174" y="182"/>
                  </a:lnTo>
                  <a:lnTo>
                    <a:pt x="175" y="180"/>
                  </a:lnTo>
                  <a:lnTo>
                    <a:pt x="178" y="180"/>
                  </a:lnTo>
                  <a:lnTo>
                    <a:pt x="179" y="183"/>
                  </a:lnTo>
                  <a:lnTo>
                    <a:pt x="181" y="183"/>
                  </a:lnTo>
                  <a:lnTo>
                    <a:pt x="182" y="185"/>
                  </a:lnTo>
                  <a:lnTo>
                    <a:pt x="181" y="187"/>
                  </a:lnTo>
                  <a:lnTo>
                    <a:pt x="187" y="191"/>
                  </a:lnTo>
                  <a:lnTo>
                    <a:pt x="189" y="193"/>
                  </a:lnTo>
                  <a:lnTo>
                    <a:pt x="191" y="196"/>
                  </a:lnTo>
                  <a:lnTo>
                    <a:pt x="193" y="198"/>
                  </a:lnTo>
                  <a:lnTo>
                    <a:pt x="195" y="200"/>
                  </a:lnTo>
                  <a:lnTo>
                    <a:pt x="196" y="201"/>
                  </a:lnTo>
                  <a:lnTo>
                    <a:pt x="200" y="199"/>
                  </a:lnTo>
                  <a:lnTo>
                    <a:pt x="202" y="201"/>
                  </a:lnTo>
                  <a:lnTo>
                    <a:pt x="203" y="205"/>
                  </a:lnTo>
                  <a:lnTo>
                    <a:pt x="207" y="207"/>
                  </a:lnTo>
                  <a:lnTo>
                    <a:pt x="210" y="211"/>
                  </a:lnTo>
                  <a:lnTo>
                    <a:pt x="212" y="215"/>
                  </a:lnTo>
                  <a:lnTo>
                    <a:pt x="212" y="218"/>
                  </a:lnTo>
                  <a:lnTo>
                    <a:pt x="213" y="220"/>
                  </a:lnTo>
                  <a:lnTo>
                    <a:pt x="213" y="226"/>
                  </a:lnTo>
                  <a:lnTo>
                    <a:pt x="214" y="229"/>
                  </a:lnTo>
                  <a:lnTo>
                    <a:pt x="215" y="243"/>
                  </a:lnTo>
                  <a:lnTo>
                    <a:pt x="214" y="246"/>
                  </a:lnTo>
                  <a:lnTo>
                    <a:pt x="212" y="246"/>
                  </a:lnTo>
                  <a:lnTo>
                    <a:pt x="210" y="245"/>
                  </a:lnTo>
                  <a:lnTo>
                    <a:pt x="210" y="248"/>
                  </a:lnTo>
                  <a:lnTo>
                    <a:pt x="213" y="249"/>
                  </a:lnTo>
                  <a:lnTo>
                    <a:pt x="214" y="251"/>
                  </a:lnTo>
                  <a:lnTo>
                    <a:pt x="215" y="253"/>
                  </a:lnTo>
                  <a:lnTo>
                    <a:pt x="216" y="255"/>
                  </a:lnTo>
                  <a:lnTo>
                    <a:pt x="220" y="257"/>
                  </a:lnTo>
                  <a:lnTo>
                    <a:pt x="222" y="260"/>
                  </a:lnTo>
                  <a:lnTo>
                    <a:pt x="224" y="261"/>
                  </a:lnTo>
                  <a:lnTo>
                    <a:pt x="228" y="261"/>
                  </a:lnTo>
                  <a:lnTo>
                    <a:pt x="232" y="263"/>
                  </a:lnTo>
                  <a:lnTo>
                    <a:pt x="234" y="264"/>
                  </a:lnTo>
                  <a:lnTo>
                    <a:pt x="238" y="264"/>
                  </a:lnTo>
                  <a:lnTo>
                    <a:pt x="242" y="266"/>
                  </a:lnTo>
                  <a:lnTo>
                    <a:pt x="246" y="266"/>
                  </a:lnTo>
                  <a:lnTo>
                    <a:pt x="252" y="268"/>
                  </a:lnTo>
                  <a:lnTo>
                    <a:pt x="254" y="270"/>
                  </a:lnTo>
                  <a:lnTo>
                    <a:pt x="256" y="271"/>
                  </a:lnTo>
                  <a:lnTo>
                    <a:pt x="258" y="271"/>
                  </a:lnTo>
                  <a:lnTo>
                    <a:pt x="265" y="276"/>
                  </a:lnTo>
                  <a:lnTo>
                    <a:pt x="267" y="277"/>
                  </a:lnTo>
                  <a:lnTo>
                    <a:pt x="270" y="278"/>
                  </a:lnTo>
                  <a:lnTo>
                    <a:pt x="273" y="280"/>
                  </a:lnTo>
                  <a:lnTo>
                    <a:pt x="276" y="281"/>
                  </a:lnTo>
                  <a:lnTo>
                    <a:pt x="282" y="281"/>
                  </a:lnTo>
                  <a:lnTo>
                    <a:pt x="283" y="278"/>
                  </a:lnTo>
                  <a:lnTo>
                    <a:pt x="280" y="277"/>
                  </a:lnTo>
                  <a:lnTo>
                    <a:pt x="277" y="275"/>
                  </a:lnTo>
                  <a:lnTo>
                    <a:pt x="280" y="274"/>
                  </a:lnTo>
                  <a:lnTo>
                    <a:pt x="281" y="271"/>
                  </a:lnTo>
                  <a:lnTo>
                    <a:pt x="285" y="271"/>
                  </a:lnTo>
                  <a:lnTo>
                    <a:pt x="286" y="274"/>
                  </a:lnTo>
                  <a:lnTo>
                    <a:pt x="286" y="277"/>
                  </a:lnTo>
                  <a:lnTo>
                    <a:pt x="288" y="278"/>
                  </a:lnTo>
                  <a:lnTo>
                    <a:pt x="288" y="283"/>
                  </a:lnTo>
                  <a:lnTo>
                    <a:pt x="288" y="284"/>
                  </a:lnTo>
                  <a:lnTo>
                    <a:pt x="288" y="289"/>
                  </a:lnTo>
                  <a:lnTo>
                    <a:pt x="290" y="289"/>
                  </a:lnTo>
                  <a:lnTo>
                    <a:pt x="293" y="291"/>
                  </a:lnTo>
                  <a:lnTo>
                    <a:pt x="297" y="291"/>
                  </a:lnTo>
                  <a:lnTo>
                    <a:pt x="298" y="293"/>
                  </a:lnTo>
                  <a:lnTo>
                    <a:pt x="300" y="294"/>
                  </a:lnTo>
                  <a:lnTo>
                    <a:pt x="303" y="295"/>
                  </a:lnTo>
                  <a:lnTo>
                    <a:pt x="305" y="293"/>
                  </a:lnTo>
                  <a:lnTo>
                    <a:pt x="302" y="290"/>
                  </a:lnTo>
                  <a:lnTo>
                    <a:pt x="302" y="288"/>
                  </a:lnTo>
                  <a:lnTo>
                    <a:pt x="299" y="285"/>
                  </a:lnTo>
                  <a:lnTo>
                    <a:pt x="297" y="282"/>
                  </a:lnTo>
                  <a:lnTo>
                    <a:pt x="295" y="277"/>
                  </a:lnTo>
                  <a:lnTo>
                    <a:pt x="297" y="276"/>
                  </a:lnTo>
                  <a:lnTo>
                    <a:pt x="299" y="277"/>
                  </a:lnTo>
                  <a:lnTo>
                    <a:pt x="304" y="277"/>
                  </a:lnTo>
                  <a:lnTo>
                    <a:pt x="307" y="278"/>
                  </a:lnTo>
                  <a:lnTo>
                    <a:pt x="306" y="281"/>
                  </a:lnTo>
                  <a:lnTo>
                    <a:pt x="308" y="287"/>
                  </a:lnTo>
                  <a:lnTo>
                    <a:pt x="310" y="288"/>
                  </a:lnTo>
                  <a:lnTo>
                    <a:pt x="311" y="288"/>
                  </a:lnTo>
                  <a:lnTo>
                    <a:pt x="313" y="291"/>
                  </a:lnTo>
                  <a:lnTo>
                    <a:pt x="313" y="298"/>
                  </a:lnTo>
                  <a:lnTo>
                    <a:pt x="311" y="302"/>
                  </a:lnTo>
                  <a:lnTo>
                    <a:pt x="313" y="303"/>
                  </a:lnTo>
                  <a:lnTo>
                    <a:pt x="313" y="306"/>
                  </a:lnTo>
                  <a:lnTo>
                    <a:pt x="309" y="310"/>
                  </a:lnTo>
                  <a:lnTo>
                    <a:pt x="309" y="317"/>
                  </a:lnTo>
                  <a:lnTo>
                    <a:pt x="308" y="320"/>
                  </a:lnTo>
                  <a:lnTo>
                    <a:pt x="305" y="319"/>
                  </a:lnTo>
                  <a:lnTo>
                    <a:pt x="305" y="315"/>
                  </a:lnTo>
                  <a:lnTo>
                    <a:pt x="305" y="311"/>
                  </a:lnTo>
                  <a:lnTo>
                    <a:pt x="302" y="308"/>
                  </a:lnTo>
                  <a:lnTo>
                    <a:pt x="302" y="306"/>
                  </a:lnTo>
                  <a:lnTo>
                    <a:pt x="298" y="303"/>
                  </a:lnTo>
                  <a:lnTo>
                    <a:pt x="300" y="311"/>
                  </a:lnTo>
                  <a:lnTo>
                    <a:pt x="300" y="316"/>
                  </a:lnTo>
                  <a:lnTo>
                    <a:pt x="304" y="321"/>
                  </a:lnTo>
                  <a:lnTo>
                    <a:pt x="305" y="325"/>
                  </a:lnTo>
                  <a:lnTo>
                    <a:pt x="305" y="328"/>
                  </a:lnTo>
                  <a:lnTo>
                    <a:pt x="307" y="333"/>
                  </a:lnTo>
                  <a:lnTo>
                    <a:pt x="305" y="341"/>
                  </a:lnTo>
                  <a:lnTo>
                    <a:pt x="299" y="345"/>
                  </a:lnTo>
                  <a:lnTo>
                    <a:pt x="294" y="354"/>
                  </a:lnTo>
                  <a:lnTo>
                    <a:pt x="294" y="372"/>
                  </a:lnTo>
                  <a:lnTo>
                    <a:pt x="296" y="376"/>
                  </a:lnTo>
                  <a:lnTo>
                    <a:pt x="297" y="380"/>
                  </a:lnTo>
                  <a:lnTo>
                    <a:pt x="296" y="382"/>
                  </a:lnTo>
                  <a:lnTo>
                    <a:pt x="298" y="391"/>
                  </a:lnTo>
                  <a:lnTo>
                    <a:pt x="301" y="397"/>
                  </a:lnTo>
                  <a:lnTo>
                    <a:pt x="313" y="422"/>
                  </a:lnTo>
                  <a:lnTo>
                    <a:pt x="316" y="424"/>
                  </a:lnTo>
                  <a:lnTo>
                    <a:pt x="317" y="429"/>
                  </a:lnTo>
                  <a:lnTo>
                    <a:pt x="320" y="436"/>
                  </a:lnTo>
                  <a:lnTo>
                    <a:pt x="322" y="441"/>
                  </a:lnTo>
                  <a:lnTo>
                    <a:pt x="322" y="453"/>
                  </a:lnTo>
                  <a:lnTo>
                    <a:pt x="321" y="456"/>
                  </a:lnTo>
                  <a:lnTo>
                    <a:pt x="320" y="460"/>
                  </a:lnTo>
                  <a:lnTo>
                    <a:pt x="320" y="463"/>
                  </a:lnTo>
                  <a:lnTo>
                    <a:pt x="319" y="466"/>
                  </a:lnTo>
                  <a:lnTo>
                    <a:pt x="324" y="466"/>
                  </a:lnTo>
                  <a:lnTo>
                    <a:pt x="326" y="466"/>
                  </a:lnTo>
                  <a:lnTo>
                    <a:pt x="327" y="468"/>
                  </a:lnTo>
                  <a:lnTo>
                    <a:pt x="328" y="470"/>
                  </a:lnTo>
                  <a:lnTo>
                    <a:pt x="330" y="472"/>
                  </a:lnTo>
                  <a:lnTo>
                    <a:pt x="332" y="480"/>
                  </a:lnTo>
                  <a:lnTo>
                    <a:pt x="332" y="483"/>
                  </a:lnTo>
                  <a:lnTo>
                    <a:pt x="333" y="486"/>
                  </a:lnTo>
                  <a:lnTo>
                    <a:pt x="332" y="489"/>
                  </a:lnTo>
                  <a:lnTo>
                    <a:pt x="331" y="491"/>
                  </a:lnTo>
                  <a:lnTo>
                    <a:pt x="328" y="495"/>
                  </a:lnTo>
                  <a:lnTo>
                    <a:pt x="328" y="497"/>
                  </a:lnTo>
                  <a:lnTo>
                    <a:pt x="328" y="501"/>
                  </a:lnTo>
                  <a:lnTo>
                    <a:pt x="328" y="508"/>
                  </a:lnTo>
                  <a:lnTo>
                    <a:pt x="330" y="511"/>
                  </a:lnTo>
                  <a:lnTo>
                    <a:pt x="330" y="519"/>
                  </a:lnTo>
                  <a:lnTo>
                    <a:pt x="328" y="521"/>
                  </a:lnTo>
                  <a:lnTo>
                    <a:pt x="326" y="523"/>
                  </a:lnTo>
                  <a:lnTo>
                    <a:pt x="326" y="525"/>
                  </a:lnTo>
                  <a:lnTo>
                    <a:pt x="324" y="527"/>
                  </a:lnTo>
                  <a:lnTo>
                    <a:pt x="322" y="529"/>
                  </a:lnTo>
                  <a:lnTo>
                    <a:pt x="322" y="544"/>
                  </a:lnTo>
                  <a:lnTo>
                    <a:pt x="324" y="547"/>
                  </a:lnTo>
                  <a:lnTo>
                    <a:pt x="335" y="547"/>
                  </a:lnTo>
                  <a:lnTo>
                    <a:pt x="335" y="555"/>
                  </a:lnTo>
                  <a:lnTo>
                    <a:pt x="337" y="562"/>
                  </a:lnTo>
                  <a:lnTo>
                    <a:pt x="340" y="565"/>
                  </a:lnTo>
                  <a:lnTo>
                    <a:pt x="340" y="568"/>
                  </a:lnTo>
                  <a:lnTo>
                    <a:pt x="342" y="570"/>
                  </a:lnTo>
                  <a:lnTo>
                    <a:pt x="345" y="573"/>
                  </a:lnTo>
                  <a:lnTo>
                    <a:pt x="348" y="578"/>
                  </a:lnTo>
                  <a:lnTo>
                    <a:pt x="349" y="579"/>
                  </a:lnTo>
                  <a:lnTo>
                    <a:pt x="349" y="581"/>
                  </a:lnTo>
                  <a:lnTo>
                    <a:pt x="348" y="585"/>
                  </a:lnTo>
                  <a:lnTo>
                    <a:pt x="349" y="587"/>
                  </a:lnTo>
                  <a:lnTo>
                    <a:pt x="352" y="590"/>
                  </a:lnTo>
                  <a:lnTo>
                    <a:pt x="354" y="590"/>
                  </a:lnTo>
                  <a:lnTo>
                    <a:pt x="356" y="593"/>
                  </a:lnTo>
                  <a:lnTo>
                    <a:pt x="358" y="595"/>
                  </a:lnTo>
                  <a:lnTo>
                    <a:pt x="364" y="598"/>
                  </a:lnTo>
                  <a:lnTo>
                    <a:pt x="366" y="603"/>
                  </a:lnTo>
                  <a:lnTo>
                    <a:pt x="367" y="607"/>
                  </a:lnTo>
                  <a:lnTo>
                    <a:pt x="367" y="611"/>
                  </a:lnTo>
                  <a:lnTo>
                    <a:pt x="370" y="617"/>
                  </a:lnTo>
                  <a:lnTo>
                    <a:pt x="370" y="619"/>
                  </a:lnTo>
                  <a:lnTo>
                    <a:pt x="368" y="623"/>
                  </a:lnTo>
                  <a:lnTo>
                    <a:pt x="367" y="626"/>
                  </a:lnTo>
                  <a:lnTo>
                    <a:pt x="367" y="631"/>
                  </a:lnTo>
                  <a:lnTo>
                    <a:pt x="366" y="634"/>
                  </a:lnTo>
                  <a:lnTo>
                    <a:pt x="364" y="637"/>
                  </a:lnTo>
                  <a:lnTo>
                    <a:pt x="364" y="643"/>
                  </a:lnTo>
                  <a:lnTo>
                    <a:pt x="364" y="648"/>
                  </a:lnTo>
                  <a:lnTo>
                    <a:pt x="369" y="653"/>
                  </a:lnTo>
                  <a:lnTo>
                    <a:pt x="371" y="656"/>
                  </a:lnTo>
                  <a:lnTo>
                    <a:pt x="375" y="657"/>
                  </a:lnTo>
                  <a:lnTo>
                    <a:pt x="377" y="658"/>
                  </a:lnTo>
                  <a:lnTo>
                    <a:pt x="380" y="657"/>
                  </a:lnTo>
                  <a:lnTo>
                    <a:pt x="378" y="653"/>
                  </a:lnTo>
                  <a:lnTo>
                    <a:pt x="381" y="653"/>
                  </a:lnTo>
                  <a:lnTo>
                    <a:pt x="386" y="651"/>
                  </a:lnTo>
                  <a:lnTo>
                    <a:pt x="387" y="654"/>
                  </a:lnTo>
                  <a:lnTo>
                    <a:pt x="394" y="661"/>
                  </a:lnTo>
                  <a:lnTo>
                    <a:pt x="394" y="663"/>
                  </a:lnTo>
                  <a:lnTo>
                    <a:pt x="396" y="666"/>
                  </a:lnTo>
                  <a:lnTo>
                    <a:pt x="396" y="675"/>
                  </a:lnTo>
                  <a:lnTo>
                    <a:pt x="400" y="677"/>
                  </a:lnTo>
                  <a:lnTo>
                    <a:pt x="401" y="680"/>
                  </a:lnTo>
                  <a:lnTo>
                    <a:pt x="400" y="682"/>
                  </a:lnTo>
                  <a:lnTo>
                    <a:pt x="402" y="683"/>
                  </a:lnTo>
                  <a:lnTo>
                    <a:pt x="404" y="683"/>
                  </a:lnTo>
                  <a:lnTo>
                    <a:pt x="406" y="687"/>
                  </a:lnTo>
                  <a:lnTo>
                    <a:pt x="406" y="691"/>
                  </a:lnTo>
                  <a:lnTo>
                    <a:pt x="403" y="693"/>
                  </a:lnTo>
                  <a:lnTo>
                    <a:pt x="402" y="696"/>
                  </a:lnTo>
                  <a:lnTo>
                    <a:pt x="404" y="698"/>
                  </a:lnTo>
                  <a:lnTo>
                    <a:pt x="405" y="699"/>
                  </a:lnTo>
                  <a:lnTo>
                    <a:pt x="407" y="700"/>
                  </a:lnTo>
                  <a:lnTo>
                    <a:pt x="404" y="707"/>
                  </a:lnTo>
                  <a:lnTo>
                    <a:pt x="405" y="710"/>
                  </a:lnTo>
                  <a:lnTo>
                    <a:pt x="407" y="710"/>
                  </a:lnTo>
                  <a:lnTo>
                    <a:pt x="407" y="715"/>
                  </a:lnTo>
                  <a:lnTo>
                    <a:pt x="410" y="721"/>
                  </a:lnTo>
                  <a:lnTo>
                    <a:pt x="413" y="725"/>
                  </a:lnTo>
                  <a:lnTo>
                    <a:pt x="416" y="731"/>
                  </a:lnTo>
                  <a:lnTo>
                    <a:pt x="419" y="731"/>
                  </a:lnTo>
                  <a:lnTo>
                    <a:pt x="419" y="737"/>
                  </a:lnTo>
                  <a:lnTo>
                    <a:pt x="420" y="740"/>
                  </a:lnTo>
                  <a:lnTo>
                    <a:pt x="425" y="746"/>
                  </a:lnTo>
                  <a:lnTo>
                    <a:pt x="425" y="750"/>
                  </a:lnTo>
                  <a:lnTo>
                    <a:pt x="426" y="757"/>
                  </a:lnTo>
                  <a:lnTo>
                    <a:pt x="428" y="758"/>
                  </a:lnTo>
                  <a:lnTo>
                    <a:pt x="450" y="764"/>
                  </a:lnTo>
                  <a:lnTo>
                    <a:pt x="450" y="760"/>
                  </a:lnTo>
                  <a:lnTo>
                    <a:pt x="453" y="758"/>
                  </a:lnTo>
                  <a:lnTo>
                    <a:pt x="456" y="760"/>
                  </a:lnTo>
                  <a:lnTo>
                    <a:pt x="459" y="762"/>
                  </a:lnTo>
                  <a:lnTo>
                    <a:pt x="462" y="762"/>
                  </a:lnTo>
                  <a:lnTo>
                    <a:pt x="464" y="764"/>
                  </a:lnTo>
                  <a:lnTo>
                    <a:pt x="466" y="767"/>
                  </a:lnTo>
                  <a:lnTo>
                    <a:pt x="464" y="768"/>
                  </a:lnTo>
                  <a:lnTo>
                    <a:pt x="463" y="772"/>
                  </a:lnTo>
                  <a:lnTo>
                    <a:pt x="462" y="774"/>
                  </a:lnTo>
                  <a:lnTo>
                    <a:pt x="461" y="776"/>
                  </a:lnTo>
                  <a:lnTo>
                    <a:pt x="459" y="777"/>
                  </a:lnTo>
                  <a:lnTo>
                    <a:pt x="457" y="776"/>
                  </a:lnTo>
                  <a:lnTo>
                    <a:pt x="456" y="773"/>
                  </a:lnTo>
                  <a:lnTo>
                    <a:pt x="454" y="770"/>
                  </a:lnTo>
                  <a:lnTo>
                    <a:pt x="453" y="769"/>
                  </a:lnTo>
                  <a:lnTo>
                    <a:pt x="450" y="772"/>
                  </a:lnTo>
                  <a:lnTo>
                    <a:pt x="446" y="775"/>
                  </a:lnTo>
                  <a:lnTo>
                    <a:pt x="444" y="777"/>
                  </a:lnTo>
                  <a:lnTo>
                    <a:pt x="444" y="778"/>
                  </a:lnTo>
                  <a:lnTo>
                    <a:pt x="450" y="780"/>
                  </a:lnTo>
                  <a:lnTo>
                    <a:pt x="450" y="783"/>
                  </a:lnTo>
                  <a:lnTo>
                    <a:pt x="453" y="786"/>
                  </a:lnTo>
                  <a:lnTo>
                    <a:pt x="454" y="791"/>
                  </a:lnTo>
                  <a:lnTo>
                    <a:pt x="458" y="797"/>
                  </a:lnTo>
                  <a:lnTo>
                    <a:pt x="463" y="802"/>
                  </a:lnTo>
                  <a:lnTo>
                    <a:pt x="466" y="805"/>
                  </a:lnTo>
                  <a:lnTo>
                    <a:pt x="476" y="820"/>
                  </a:lnTo>
                  <a:lnTo>
                    <a:pt x="478" y="826"/>
                  </a:lnTo>
                  <a:lnTo>
                    <a:pt x="475" y="831"/>
                  </a:lnTo>
                  <a:lnTo>
                    <a:pt x="476" y="834"/>
                  </a:lnTo>
                  <a:lnTo>
                    <a:pt x="477" y="835"/>
                  </a:lnTo>
                  <a:lnTo>
                    <a:pt x="480" y="837"/>
                  </a:lnTo>
                  <a:lnTo>
                    <a:pt x="483" y="837"/>
                  </a:lnTo>
                  <a:lnTo>
                    <a:pt x="484" y="838"/>
                  </a:lnTo>
                  <a:lnTo>
                    <a:pt x="488" y="838"/>
                  </a:lnTo>
                  <a:lnTo>
                    <a:pt x="492" y="839"/>
                  </a:lnTo>
                  <a:lnTo>
                    <a:pt x="495" y="842"/>
                  </a:lnTo>
                  <a:lnTo>
                    <a:pt x="500" y="844"/>
                  </a:lnTo>
                  <a:lnTo>
                    <a:pt x="504" y="844"/>
                  </a:lnTo>
                  <a:lnTo>
                    <a:pt x="513" y="847"/>
                  </a:lnTo>
                  <a:lnTo>
                    <a:pt x="520" y="850"/>
                  </a:lnTo>
                  <a:lnTo>
                    <a:pt x="521" y="854"/>
                  </a:lnTo>
                  <a:lnTo>
                    <a:pt x="521" y="866"/>
                  </a:lnTo>
                  <a:lnTo>
                    <a:pt x="522" y="869"/>
                  </a:lnTo>
                  <a:lnTo>
                    <a:pt x="524" y="873"/>
                  </a:lnTo>
                  <a:lnTo>
                    <a:pt x="528" y="877"/>
                  </a:lnTo>
                  <a:lnTo>
                    <a:pt x="530" y="878"/>
                  </a:lnTo>
                  <a:lnTo>
                    <a:pt x="532" y="879"/>
                  </a:lnTo>
                  <a:lnTo>
                    <a:pt x="530" y="883"/>
                  </a:lnTo>
                  <a:lnTo>
                    <a:pt x="531" y="885"/>
                  </a:lnTo>
                  <a:lnTo>
                    <a:pt x="532" y="887"/>
                  </a:lnTo>
                  <a:lnTo>
                    <a:pt x="530" y="891"/>
                  </a:lnTo>
                  <a:lnTo>
                    <a:pt x="530" y="895"/>
                  </a:lnTo>
                  <a:lnTo>
                    <a:pt x="532" y="897"/>
                  </a:lnTo>
                  <a:lnTo>
                    <a:pt x="537" y="899"/>
                  </a:lnTo>
                  <a:lnTo>
                    <a:pt x="538" y="905"/>
                  </a:lnTo>
                  <a:lnTo>
                    <a:pt x="537" y="906"/>
                  </a:lnTo>
                  <a:lnTo>
                    <a:pt x="535" y="908"/>
                  </a:lnTo>
                  <a:lnTo>
                    <a:pt x="537" y="910"/>
                  </a:lnTo>
                  <a:lnTo>
                    <a:pt x="539" y="914"/>
                  </a:lnTo>
                  <a:lnTo>
                    <a:pt x="541" y="916"/>
                  </a:lnTo>
                  <a:lnTo>
                    <a:pt x="541" y="918"/>
                  </a:lnTo>
                  <a:lnTo>
                    <a:pt x="540" y="921"/>
                  </a:lnTo>
                  <a:lnTo>
                    <a:pt x="546" y="921"/>
                  </a:lnTo>
                  <a:lnTo>
                    <a:pt x="548" y="922"/>
                  </a:lnTo>
                  <a:lnTo>
                    <a:pt x="554" y="922"/>
                  </a:lnTo>
                  <a:lnTo>
                    <a:pt x="552" y="919"/>
                  </a:lnTo>
                  <a:lnTo>
                    <a:pt x="552" y="917"/>
                  </a:lnTo>
                  <a:lnTo>
                    <a:pt x="553" y="915"/>
                  </a:lnTo>
                  <a:lnTo>
                    <a:pt x="554" y="913"/>
                  </a:lnTo>
                  <a:lnTo>
                    <a:pt x="556" y="911"/>
                  </a:lnTo>
                  <a:lnTo>
                    <a:pt x="559" y="910"/>
                  </a:lnTo>
                  <a:lnTo>
                    <a:pt x="564" y="910"/>
                  </a:lnTo>
                  <a:lnTo>
                    <a:pt x="568" y="911"/>
                  </a:lnTo>
                  <a:lnTo>
                    <a:pt x="570" y="909"/>
                  </a:lnTo>
                  <a:lnTo>
                    <a:pt x="572" y="911"/>
                  </a:lnTo>
                  <a:lnTo>
                    <a:pt x="570" y="920"/>
                  </a:lnTo>
                  <a:lnTo>
                    <a:pt x="572" y="922"/>
                  </a:lnTo>
                  <a:lnTo>
                    <a:pt x="573" y="925"/>
                  </a:lnTo>
                  <a:lnTo>
                    <a:pt x="577" y="926"/>
                  </a:lnTo>
                  <a:lnTo>
                    <a:pt x="572" y="931"/>
                  </a:lnTo>
                  <a:lnTo>
                    <a:pt x="576" y="937"/>
                  </a:lnTo>
                  <a:lnTo>
                    <a:pt x="578" y="937"/>
                  </a:lnTo>
                  <a:lnTo>
                    <a:pt x="580" y="936"/>
                  </a:lnTo>
                  <a:lnTo>
                    <a:pt x="583" y="937"/>
                  </a:lnTo>
                  <a:lnTo>
                    <a:pt x="585" y="941"/>
                  </a:lnTo>
                  <a:lnTo>
                    <a:pt x="584" y="943"/>
                  </a:lnTo>
                  <a:lnTo>
                    <a:pt x="586" y="944"/>
                  </a:lnTo>
                  <a:lnTo>
                    <a:pt x="588" y="944"/>
                  </a:lnTo>
                  <a:lnTo>
                    <a:pt x="591" y="942"/>
                  </a:lnTo>
                  <a:lnTo>
                    <a:pt x="593" y="939"/>
                  </a:lnTo>
                  <a:lnTo>
                    <a:pt x="596" y="931"/>
                  </a:lnTo>
                  <a:lnTo>
                    <a:pt x="595" y="928"/>
                  </a:lnTo>
                  <a:lnTo>
                    <a:pt x="594" y="928"/>
                  </a:lnTo>
                  <a:lnTo>
                    <a:pt x="591" y="929"/>
                  </a:lnTo>
                  <a:lnTo>
                    <a:pt x="589" y="930"/>
                  </a:lnTo>
                  <a:lnTo>
                    <a:pt x="587" y="931"/>
                  </a:lnTo>
                  <a:lnTo>
                    <a:pt x="584" y="929"/>
                  </a:lnTo>
                  <a:lnTo>
                    <a:pt x="586" y="926"/>
                  </a:lnTo>
                  <a:lnTo>
                    <a:pt x="588" y="925"/>
                  </a:lnTo>
                  <a:lnTo>
                    <a:pt x="593" y="923"/>
                  </a:lnTo>
                  <a:lnTo>
                    <a:pt x="595" y="921"/>
                  </a:lnTo>
                  <a:lnTo>
                    <a:pt x="596" y="917"/>
                  </a:lnTo>
                  <a:lnTo>
                    <a:pt x="596" y="912"/>
                  </a:lnTo>
                  <a:lnTo>
                    <a:pt x="595" y="910"/>
                  </a:lnTo>
                  <a:lnTo>
                    <a:pt x="599" y="908"/>
                  </a:lnTo>
                  <a:lnTo>
                    <a:pt x="603" y="908"/>
                  </a:lnTo>
                  <a:lnTo>
                    <a:pt x="604" y="90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19" name="Freeform 68"/>
            <p:cNvSpPr>
              <a:spLocks/>
            </p:cNvSpPr>
            <p:nvPr/>
          </p:nvSpPr>
          <p:spPr bwMode="auto">
            <a:xfrm>
              <a:off x="2664" y="1503"/>
              <a:ext cx="662" cy="782"/>
            </a:xfrm>
            <a:custGeom>
              <a:avLst/>
              <a:gdLst/>
              <a:ahLst/>
              <a:cxnLst>
                <a:cxn ang="0">
                  <a:pos x="955" y="624"/>
                </a:cxn>
                <a:cxn ang="0">
                  <a:pos x="903" y="990"/>
                </a:cxn>
                <a:cxn ang="0">
                  <a:pos x="823" y="981"/>
                </a:cxn>
                <a:cxn ang="0">
                  <a:pos x="765" y="1040"/>
                </a:cxn>
                <a:cxn ang="0">
                  <a:pos x="729" y="1032"/>
                </a:cxn>
                <a:cxn ang="0">
                  <a:pos x="687" y="1026"/>
                </a:cxn>
                <a:cxn ang="0">
                  <a:pos x="659" y="1023"/>
                </a:cxn>
                <a:cxn ang="0">
                  <a:pos x="633" y="1028"/>
                </a:cxn>
                <a:cxn ang="0">
                  <a:pos x="605" y="1028"/>
                </a:cxn>
                <a:cxn ang="0">
                  <a:pos x="575" y="998"/>
                </a:cxn>
                <a:cxn ang="0">
                  <a:pos x="553" y="989"/>
                </a:cxn>
                <a:cxn ang="0">
                  <a:pos x="522" y="968"/>
                </a:cxn>
                <a:cxn ang="0">
                  <a:pos x="500" y="961"/>
                </a:cxn>
                <a:cxn ang="0">
                  <a:pos x="490" y="978"/>
                </a:cxn>
                <a:cxn ang="0">
                  <a:pos x="483" y="969"/>
                </a:cxn>
                <a:cxn ang="0">
                  <a:pos x="464" y="996"/>
                </a:cxn>
                <a:cxn ang="0">
                  <a:pos x="464" y="1034"/>
                </a:cxn>
                <a:cxn ang="0">
                  <a:pos x="433" y="1040"/>
                </a:cxn>
                <a:cxn ang="0">
                  <a:pos x="426" y="1065"/>
                </a:cxn>
                <a:cxn ang="0">
                  <a:pos x="426" y="1090"/>
                </a:cxn>
                <a:cxn ang="0">
                  <a:pos x="408" y="1156"/>
                </a:cxn>
                <a:cxn ang="0">
                  <a:pos x="362" y="1176"/>
                </a:cxn>
                <a:cxn ang="0">
                  <a:pos x="313" y="1160"/>
                </a:cxn>
                <a:cxn ang="0">
                  <a:pos x="283" y="1127"/>
                </a:cxn>
                <a:cxn ang="0">
                  <a:pos x="263" y="1082"/>
                </a:cxn>
                <a:cxn ang="0">
                  <a:pos x="208" y="1076"/>
                </a:cxn>
                <a:cxn ang="0">
                  <a:pos x="193" y="1022"/>
                </a:cxn>
                <a:cxn ang="0">
                  <a:pos x="168" y="943"/>
                </a:cxn>
                <a:cxn ang="0">
                  <a:pos x="156" y="916"/>
                </a:cxn>
                <a:cxn ang="0">
                  <a:pos x="139" y="904"/>
                </a:cxn>
                <a:cxn ang="0">
                  <a:pos x="125" y="901"/>
                </a:cxn>
                <a:cxn ang="0">
                  <a:pos x="108" y="897"/>
                </a:cxn>
                <a:cxn ang="0">
                  <a:pos x="85" y="902"/>
                </a:cxn>
                <a:cxn ang="0">
                  <a:pos x="60" y="865"/>
                </a:cxn>
                <a:cxn ang="0">
                  <a:pos x="68" y="838"/>
                </a:cxn>
                <a:cxn ang="0">
                  <a:pos x="52" y="794"/>
                </a:cxn>
                <a:cxn ang="0">
                  <a:pos x="19" y="736"/>
                </a:cxn>
                <a:cxn ang="0">
                  <a:pos x="0" y="679"/>
                </a:cxn>
                <a:cxn ang="0">
                  <a:pos x="48" y="662"/>
                </a:cxn>
                <a:cxn ang="0">
                  <a:pos x="90" y="648"/>
                </a:cxn>
                <a:cxn ang="0">
                  <a:pos x="79" y="606"/>
                </a:cxn>
                <a:cxn ang="0">
                  <a:pos x="85" y="560"/>
                </a:cxn>
                <a:cxn ang="0">
                  <a:pos x="77" y="462"/>
                </a:cxn>
                <a:cxn ang="0">
                  <a:pos x="103" y="423"/>
                </a:cxn>
                <a:cxn ang="0">
                  <a:pos x="111" y="321"/>
                </a:cxn>
                <a:cxn ang="0">
                  <a:pos x="101" y="260"/>
                </a:cxn>
                <a:cxn ang="0">
                  <a:pos x="83" y="177"/>
                </a:cxn>
                <a:cxn ang="0">
                  <a:pos x="79" y="92"/>
                </a:cxn>
                <a:cxn ang="0">
                  <a:pos x="483" y="28"/>
                </a:cxn>
                <a:cxn ang="0">
                  <a:pos x="508" y="81"/>
                </a:cxn>
                <a:cxn ang="0">
                  <a:pos x="587" y="152"/>
                </a:cxn>
                <a:cxn ang="0">
                  <a:pos x="636" y="208"/>
                </a:cxn>
                <a:cxn ang="0">
                  <a:pos x="713" y="260"/>
                </a:cxn>
                <a:cxn ang="0">
                  <a:pos x="749" y="335"/>
                </a:cxn>
                <a:cxn ang="0">
                  <a:pos x="764" y="428"/>
                </a:cxn>
                <a:cxn ang="0">
                  <a:pos x="848" y="488"/>
                </a:cxn>
                <a:cxn ang="0">
                  <a:pos x="914" y="533"/>
                </a:cxn>
                <a:cxn ang="0">
                  <a:pos x="973" y="562"/>
                </a:cxn>
              </a:cxnLst>
              <a:rect l="0" t="0" r="r" b="b"/>
              <a:pathLst>
                <a:path w="995" h="1177">
                  <a:moveTo>
                    <a:pt x="994" y="564"/>
                  </a:moveTo>
                  <a:lnTo>
                    <a:pt x="979" y="591"/>
                  </a:lnTo>
                  <a:lnTo>
                    <a:pt x="971" y="604"/>
                  </a:lnTo>
                  <a:lnTo>
                    <a:pt x="955" y="624"/>
                  </a:lnTo>
                  <a:lnTo>
                    <a:pt x="945" y="642"/>
                  </a:lnTo>
                  <a:lnTo>
                    <a:pt x="859" y="773"/>
                  </a:lnTo>
                  <a:lnTo>
                    <a:pt x="901" y="971"/>
                  </a:lnTo>
                  <a:lnTo>
                    <a:pt x="903" y="990"/>
                  </a:lnTo>
                  <a:lnTo>
                    <a:pt x="862" y="984"/>
                  </a:lnTo>
                  <a:lnTo>
                    <a:pt x="850" y="979"/>
                  </a:lnTo>
                  <a:lnTo>
                    <a:pt x="839" y="976"/>
                  </a:lnTo>
                  <a:lnTo>
                    <a:pt x="823" y="981"/>
                  </a:lnTo>
                  <a:lnTo>
                    <a:pt x="811" y="980"/>
                  </a:lnTo>
                  <a:lnTo>
                    <a:pt x="801" y="987"/>
                  </a:lnTo>
                  <a:lnTo>
                    <a:pt x="795" y="994"/>
                  </a:lnTo>
                  <a:lnTo>
                    <a:pt x="765" y="1040"/>
                  </a:lnTo>
                  <a:lnTo>
                    <a:pt x="754" y="1050"/>
                  </a:lnTo>
                  <a:lnTo>
                    <a:pt x="745" y="1051"/>
                  </a:lnTo>
                  <a:lnTo>
                    <a:pt x="739" y="1050"/>
                  </a:lnTo>
                  <a:lnTo>
                    <a:pt x="729" y="1032"/>
                  </a:lnTo>
                  <a:lnTo>
                    <a:pt x="719" y="1026"/>
                  </a:lnTo>
                  <a:lnTo>
                    <a:pt x="701" y="1020"/>
                  </a:lnTo>
                  <a:lnTo>
                    <a:pt x="693" y="1022"/>
                  </a:lnTo>
                  <a:lnTo>
                    <a:pt x="687" y="1026"/>
                  </a:lnTo>
                  <a:lnTo>
                    <a:pt x="678" y="1030"/>
                  </a:lnTo>
                  <a:lnTo>
                    <a:pt x="671" y="1032"/>
                  </a:lnTo>
                  <a:lnTo>
                    <a:pt x="664" y="1029"/>
                  </a:lnTo>
                  <a:lnTo>
                    <a:pt x="659" y="1023"/>
                  </a:lnTo>
                  <a:lnTo>
                    <a:pt x="651" y="1020"/>
                  </a:lnTo>
                  <a:lnTo>
                    <a:pt x="641" y="1021"/>
                  </a:lnTo>
                  <a:lnTo>
                    <a:pt x="637" y="1024"/>
                  </a:lnTo>
                  <a:lnTo>
                    <a:pt x="633" y="1028"/>
                  </a:lnTo>
                  <a:lnTo>
                    <a:pt x="630" y="1032"/>
                  </a:lnTo>
                  <a:lnTo>
                    <a:pt x="626" y="1035"/>
                  </a:lnTo>
                  <a:lnTo>
                    <a:pt x="611" y="1030"/>
                  </a:lnTo>
                  <a:lnTo>
                    <a:pt x="605" y="1028"/>
                  </a:lnTo>
                  <a:lnTo>
                    <a:pt x="597" y="1022"/>
                  </a:lnTo>
                  <a:lnTo>
                    <a:pt x="591" y="1018"/>
                  </a:lnTo>
                  <a:lnTo>
                    <a:pt x="579" y="1004"/>
                  </a:lnTo>
                  <a:lnTo>
                    <a:pt x="575" y="998"/>
                  </a:lnTo>
                  <a:lnTo>
                    <a:pt x="567" y="992"/>
                  </a:lnTo>
                  <a:lnTo>
                    <a:pt x="559" y="991"/>
                  </a:lnTo>
                  <a:lnTo>
                    <a:pt x="556" y="991"/>
                  </a:lnTo>
                  <a:lnTo>
                    <a:pt x="553" y="989"/>
                  </a:lnTo>
                  <a:lnTo>
                    <a:pt x="537" y="984"/>
                  </a:lnTo>
                  <a:lnTo>
                    <a:pt x="531" y="980"/>
                  </a:lnTo>
                  <a:lnTo>
                    <a:pt x="525" y="974"/>
                  </a:lnTo>
                  <a:lnTo>
                    <a:pt x="522" y="968"/>
                  </a:lnTo>
                  <a:lnTo>
                    <a:pt x="517" y="961"/>
                  </a:lnTo>
                  <a:lnTo>
                    <a:pt x="511" y="958"/>
                  </a:lnTo>
                  <a:lnTo>
                    <a:pt x="505" y="957"/>
                  </a:lnTo>
                  <a:lnTo>
                    <a:pt x="500" y="961"/>
                  </a:lnTo>
                  <a:lnTo>
                    <a:pt x="497" y="965"/>
                  </a:lnTo>
                  <a:lnTo>
                    <a:pt x="496" y="972"/>
                  </a:lnTo>
                  <a:lnTo>
                    <a:pt x="494" y="976"/>
                  </a:lnTo>
                  <a:lnTo>
                    <a:pt x="490" y="978"/>
                  </a:lnTo>
                  <a:lnTo>
                    <a:pt x="487" y="978"/>
                  </a:lnTo>
                  <a:lnTo>
                    <a:pt x="485" y="975"/>
                  </a:lnTo>
                  <a:lnTo>
                    <a:pt x="486" y="970"/>
                  </a:lnTo>
                  <a:lnTo>
                    <a:pt x="483" y="969"/>
                  </a:lnTo>
                  <a:lnTo>
                    <a:pt x="479" y="975"/>
                  </a:lnTo>
                  <a:lnTo>
                    <a:pt x="474" y="984"/>
                  </a:lnTo>
                  <a:lnTo>
                    <a:pt x="467" y="991"/>
                  </a:lnTo>
                  <a:lnTo>
                    <a:pt x="464" y="996"/>
                  </a:lnTo>
                  <a:lnTo>
                    <a:pt x="465" y="1014"/>
                  </a:lnTo>
                  <a:lnTo>
                    <a:pt x="467" y="1022"/>
                  </a:lnTo>
                  <a:lnTo>
                    <a:pt x="466" y="1027"/>
                  </a:lnTo>
                  <a:lnTo>
                    <a:pt x="464" y="1034"/>
                  </a:lnTo>
                  <a:lnTo>
                    <a:pt x="457" y="1037"/>
                  </a:lnTo>
                  <a:lnTo>
                    <a:pt x="449" y="1040"/>
                  </a:lnTo>
                  <a:lnTo>
                    <a:pt x="443" y="1040"/>
                  </a:lnTo>
                  <a:lnTo>
                    <a:pt x="433" y="1040"/>
                  </a:lnTo>
                  <a:lnTo>
                    <a:pt x="425" y="1043"/>
                  </a:lnTo>
                  <a:lnTo>
                    <a:pt x="423" y="1046"/>
                  </a:lnTo>
                  <a:lnTo>
                    <a:pt x="425" y="1057"/>
                  </a:lnTo>
                  <a:lnTo>
                    <a:pt x="426" y="1065"/>
                  </a:lnTo>
                  <a:lnTo>
                    <a:pt x="428" y="1072"/>
                  </a:lnTo>
                  <a:lnTo>
                    <a:pt x="431" y="1076"/>
                  </a:lnTo>
                  <a:lnTo>
                    <a:pt x="430" y="1083"/>
                  </a:lnTo>
                  <a:lnTo>
                    <a:pt x="426" y="1090"/>
                  </a:lnTo>
                  <a:lnTo>
                    <a:pt x="414" y="1101"/>
                  </a:lnTo>
                  <a:lnTo>
                    <a:pt x="411" y="1109"/>
                  </a:lnTo>
                  <a:lnTo>
                    <a:pt x="408" y="1135"/>
                  </a:lnTo>
                  <a:lnTo>
                    <a:pt x="408" y="1156"/>
                  </a:lnTo>
                  <a:lnTo>
                    <a:pt x="402" y="1163"/>
                  </a:lnTo>
                  <a:lnTo>
                    <a:pt x="397" y="1165"/>
                  </a:lnTo>
                  <a:lnTo>
                    <a:pt x="371" y="1176"/>
                  </a:lnTo>
                  <a:lnTo>
                    <a:pt x="362" y="1176"/>
                  </a:lnTo>
                  <a:lnTo>
                    <a:pt x="355" y="1174"/>
                  </a:lnTo>
                  <a:lnTo>
                    <a:pt x="343" y="1174"/>
                  </a:lnTo>
                  <a:lnTo>
                    <a:pt x="314" y="1174"/>
                  </a:lnTo>
                  <a:lnTo>
                    <a:pt x="313" y="1160"/>
                  </a:lnTo>
                  <a:lnTo>
                    <a:pt x="307" y="1148"/>
                  </a:lnTo>
                  <a:lnTo>
                    <a:pt x="292" y="1132"/>
                  </a:lnTo>
                  <a:lnTo>
                    <a:pt x="289" y="1128"/>
                  </a:lnTo>
                  <a:lnTo>
                    <a:pt x="283" y="1127"/>
                  </a:lnTo>
                  <a:lnTo>
                    <a:pt x="275" y="1111"/>
                  </a:lnTo>
                  <a:lnTo>
                    <a:pt x="274" y="1107"/>
                  </a:lnTo>
                  <a:lnTo>
                    <a:pt x="271" y="1087"/>
                  </a:lnTo>
                  <a:lnTo>
                    <a:pt x="263" y="1082"/>
                  </a:lnTo>
                  <a:lnTo>
                    <a:pt x="246" y="1082"/>
                  </a:lnTo>
                  <a:lnTo>
                    <a:pt x="220" y="1077"/>
                  </a:lnTo>
                  <a:lnTo>
                    <a:pt x="214" y="1079"/>
                  </a:lnTo>
                  <a:lnTo>
                    <a:pt x="208" y="1076"/>
                  </a:lnTo>
                  <a:lnTo>
                    <a:pt x="203" y="1072"/>
                  </a:lnTo>
                  <a:lnTo>
                    <a:pt x="199" y="1064"/>
                  </a:lnTo>
                  <a:lnTo>
                    <a:pt x="193" y="1040"/>
                  </a:lnTo>
                  <a:lnTo>
                    <a:pt x="193" y="1022"/>
                  </a:lnTo>
                  <a:lnTo>
                    <a:pt x="184" y="985"/>
                  </a:lnTo>
                  <a:lnTo>
                    <a:pt x="175" y="968"/>
                  </a:lnTo>
                  <a:lnTo>
                    <a:pt x="173" y="952"/>
                  </a:lnTo>
                  <a:lnTo>
                    <a:pt x="168" y="943"/>
                  </a:lnTo>
                  <a:lnTo>
                    <a:pt x="167" y="930"/>
                  </a:lnTo>
                  <a:lnTo>
                    <a:pt x="161" y="918"/>
                  </a:lnTo>
                  <a:lnTo>
                    <a:pt x="159" y="917"/>
                  </a:lnTo>
                  <a:lnTo>
                    <a:pt x="156" y="916"/>
                  </a:lnTo>
                  <a:lnTo>
                    <a:pt x="148" y="909"/>
                  </a:lnTo>
                  <a:lnTo>
                    <a:pt x="145" y="909"/>
                  </a:lnTo>
                  <a:lnTo>
                    <a:pt x="143" y="908"/>
                  </a:lnTo>
                  <a:lnTo>
                    <a:pt x="139" y="904"/>
                  </a:lnTo>
                  <a:lnTo>
                    <a:pt x="135" y="902"/>
                  </a:lnTo>
                  <a:lnTo>
                    <a:pt x="134" y="900"/>
                  </a:lnTo>
                  <a:lnTo>
                    <a:pt x="130" y="899"/>
                  </a:lnTo>
                  <a:lnTo>
                    <a:pt x="125" y="901"/>
                  </a:lnTo>
                  <a:lnTo>
                    <a:pt x="120" y="902"/>
                  </a:lnTo>
                  <a:lnTo>
                    <a:pt x="115" y="900"/>
                  </a:lnTo>
                  <a:lnTo>
                    <a:pt x="111" y="897"/>
                  </a:lnTo>
                  <a:lnTo>
                    <a:pt x="108" y="897"/>
                  </a:lnTo>
                  <a:lnTo>
                    <a:pt x="107" y="898"/>
                  </a:lnTo>
                  <a:lnTo>
                    <a:pt x="104" y="898"/>
                  </a:lnTo>
                  <a:lnTo>
                    <a:pt x="86" y="907"/>
                  </a:lnTo>
                  <a:lnTo>
                    <a:pt x="85" y="902"/>
                  </a:lnTo>
                  <a:lnTo>
                    <a:pt x="74" y="897"/>
                  </a:lnTo>
                  <a:lnTo>
                    <a:pt x="70" y="892"/>
                  </a:lnTo>
                  <a:lnTo>
                    <a:pt x="66" y="884"/>
                  </a:lnTo>
                  <a:lnTo>
                    <a:pt x="60" y="865"/>
                  </a:lnTo>
                  <a:lnTo>
                    <a:pt x="61" y="855"/>
                  </a:lnTo>
                  <a:lnTo>
                    <a:pt x="63" y="848"/>
                  </a:lnTo>
                  <a:lnTo>
                    <a:pt x="63" y="847"/>
                  </a:lnTo>
                  <a:lnTo>
                    <a:pt x="68" y="838"/>
                  </a:lnTo>
                  <a:lnTo>
                    <a:pt x="63" y="830"/>
                  </a:lnTo>
                  <a:lnTo>
                    <a:pt x="63" y="823"/>
                  </a:lnTo>
                  <a:lnTo>
                    <a:pt x="64" y="811"/>
                  </a:lnTo>
                  <a:lnTo>
                    <a:pt x="52" y="794"/>
                  </a:lnTo>
                  <a:lnTo>
                    <a:pt x="46" y="776"/>
                  </a:lnTo>
                  <a:lnTo>
                    <a:pt x="31" y="755"/>
                  </a:lnTo>
                  <a:lnTo>
                    <a:pt x="25" y="740"/>
                  </a:lnTo>
                  <a:lnTo>
                    <a:pt x="19" y="736"/>
                  </a:lnTo>
                  <a:lnTo>
                    <a:pt x="13" y="726"/>
                  </a:lnTo>
                  <a:lnTo>
                    <a:pt x="6" y="707"/>
                  </a:lnTo>
                  <a:lnTo>
                    <a:pt x="2" y="694"/>
                  </a:lnTo>
                  <a:lnTo>
                    <a:pt x="0" y="679"/>
                  </a:lnTo>
                  <a:lnTo>
                    <a:pt x="0" y="668"/>
                  </a:lnTo>
                  <a:lnTo>
                    <a:pt x="5" y="660"/>
                  </a:lnTo>
                  <a:lnTo>
                    <a:pt x="15" y="659"/>
                  </a:lnTo>
                  <a:lnTo>
                    <a:pt x="48" y="662"/>
                  </a:lnTo>
                  <a:lnTo>
                    <a:pt x="77" y="667"/>
                  </a:lnTo>
                  <a:lnTo>
                    <a:pt x="85" y="664"/>
                  </a:lnTo>
                  <a:lnTo>
                    <a:pt x="90" y="659"/>
                  </a:lnTo>
                  <a:lnTo>
                    <a:pt x="90" y="648"/>
                  </a:lnTo>
                  <a:lnTo>
                    <a:pt x="85" y="627"/>
                  </a:lnTo>
                  <a:lnTo>
                    <a:pt x="81" y="619"/>
                  </a:lnTo>
                  <a:lnTo>
                    <a:pt x="81" y="616"/>
                  </a:lnTo>
                  <a:lnTo>
                    <a:pt x="79" y="606"/>
                  </a:lnTo>
                  <a:lnTo>
                    <a:pt x="87" y="588"/>
                  </a:lnTo>
                  <a:lnTo>
                    <a:pt x="88" y="579"/>
                  </a:lnTo>
                  <a:lnTo>
                    <a:pt x="85" y="572"/>
                  </a:lnTo>
                  <a:lnTo>
                    <a:pt x="85" y="560"/>
                  </a:lnTo>
                  <a:lnTo>
                    <a:pt x="83" y="502"/>
                  </a:lnTo>
                  <a:lnTo>
                    <a:pt x="80" y="480"/>
                  </a:lnTo>
                  <a:lnTo>
                    <a:pt x="79" y="479"/>
                  </a:lnTo>
                  <a:lnTo>
                    <a:pt x="77" y="462"/>
                  </a:lnTo>
                  <a:lnTo>
                    <a:pt x="80" y="454"/>
                  </a:lnTo>
                  <a:lnTo>
                    <a:pt x="98" y="456"/>
                  </a:lnTo>
                  <a:lnTo>
                    <a:pt x="100" y="449"/>
                  </a:lnTo>
                  <a:lnTo>
                    <a:pt x="103" y="423"/>
                  </a:lnTo>
                  <a:lnTo>
                    <a:pt x="103" y="394"/>
                  </a:lnTo>
                  <a:lnTo>
                    <a:pt x="107" y="372"/>
                  </a:lnTo>
                  <a:lnTo>
                    <a:pt x="107" y="335"/>
                  </a:lnTo>
                  <a:lnTo>
                    <a:pt x="111" y="321"/>
                  </a:lnTo>
                  <a:lnTo>
                    <a:pt x="106" y="286"/>
                  </a:lnTo>
                  <a:lnTo>
                    <a:pt x="105" y="271"/>
                  </a:lnTo>
                  <a:lnTo>
                    <a:pt x="102" y="264"/>
                  </a:lnTo>
                  <a:lnTo>
                    <a:pt x="101" y="260"/>
                  </a:lnTo>
                  <a:lnTo>
                    <a:pt x="98" y="254"/>
                  </a:lnTo>
                  <a:lnTo>
                    <a:pt x="90" y="230"/>
                  </a:lnTo>
                  <a:lnTo>
                    <a:pt x="85" y="183"/>
                  </a:lnTo>
                  <a:lnTo>
                    <a:pt x="83" y="177"/>
                  </a:lnTo>
                  <a:lnTo>
                    <a:pt x="78" y="136"/>
                  </a:lnTo>
                  <a:lnTo>
                    <a:pt x="77" y="114"/>
                  </a:lnTo>
                  <a:lnTo>
                    <a:pt x="65" y="108"/>
                  </a:lnTo>
                  <a:lnTo>
                    <a:pt x="79" y="92"/>
                  </a:lnTo>
                  <a:lnTo>
                    <a:pt x="159" y="95"/>
                  </a:lnTo>
                  <a:lnTo>
                    <a:pt x="168" y="0"/>
                  </a:lnTo>
                  <a:lnTo>
                    <a:pt x="469" y="7"/>
                  </a:lnTo>
                  <a:lnTo>
                    <a:pt x="483" y="28"/>
                  </a:lnTo>
                  <a:lnTo>
                    <a:pt x="483" y="42"/>
                  </a:lnTo>
                  <a:lnTo>
                    <a:pt x="500" y="56"/>
                  </a:lnTo>
                  <a:lnTo>
                    <a:pt x="505" y="74"/>
                  </a:lnTo>
                  <a:lnTo>
                    <a:pt x="508" y="81"/>
                  </a:lnTo>
                  <a:lnTo>
                    <a:pt x="521" y="98"/>
                  </a:lnTo>
                  <a:lnTo>
                    <a:pt x="553" y="113"/>
                  </a:lnTo>
                  <a:lnTo>
                    <a:pt x="557" y="121"/>
                  </a:lnTo>
                  <a:lnTo>
                    <a:pt x="587" y="152"/>
                  </a:lnTo>
                  <a:lnTo>
                    <a:pt x="597" y="155"/>
                  </a:lnTo>
                  <a:lnTo>
                    <a:pt x="622" y="187"/>
                  </a:lnTo>
                  <a:lnTo>
                    <a:pt x="633" y="198"/>
                  </a:lnTo>
                  <a:lnTo>
                    <a:pt x="636" y="208"/>
                  </a:lnTo>
                  <a:lnTo>
                    <a:pt x="657" y="208"/>
                  </a:lnTo>
                  <a:lnTo>
                    <a:pt x="671" y="218"/>
                  </a:lnTo>
                  <a:lnTo>
                    <a:pt x="681" y="243"/>
                  </a:lnTo>
                  <a:lnTo>
                    <a:pt x="713" y="260"/>
                  </a:lnTo>
                  <a:lnTo>
                    <a:pt x="717" y="282"/>
                  </a:lnTo>
                  <a:lnTo>
                    <a:pt x="717" y="297"/>
                  </a:lnTo>
                  <a:lnTo>
                    <a:pt x="738" y="310"/>
                  </a:lnTo>
                  <a:lnTo>
                    <a:pt x="749" y="335"/>
                  </a:lnTo>
                  <a:lnTo>
                    <a:pt x="746" y="361"/>
                  </a:lnTo>
                  <a:lnTo>
                    <a:pt x="747" y="388"/>
                  </a:lnTo>
                  <a:lnTo>
                    <a:pt x="759" y="400"/>
                  </a:lnTo>
                  <a:lnTo>
                    <a:pt x="764" y="428"/>
                  </a:lnTo>
                  <a:lnTo>
                    <a:pt x="778" y="435"/>
                  </a:lnTo>
                  <a:lnTo>
                    <a:pt x="820" y="463"/>
                  </a:lnTo>
                  <a:lnTo>
                    <a:pt x="831" y="474"/>
                  </a:lnTo>
                  <a:lnTo>
                    <a:pt x="848" y="488"/>
                  </a:lnTo>
                  <a:lnTo>
                    <a:pt x="851" y="502"/>
                  </a:lnTo>
                  <a:lnTo>
                    <a:pt x="889" y="513"/>
                  </a:lnTo>
                  <a:lnTo>
                    <a:pt x="896" y="523"/>
                  </a:lnTo>
                  <a:lnTo>
                    <a:pt x="914" y="533"/>
                  </a:lnTo>
                  <a:lnTo>
                    <a:pt x="917" y="537"/>
                  </a:lnTo>
                  <a:lnTo>
                    <a:pt x="951" y="554"/>
                  </a:lnTo>
                  <a:lnTo>
                    <a:pt x="965" y="554"/>
                  </a:lnTo>
                  <a:lnTo>
                    <a:pt x="973" y="562"/>
                  </a:lnTo>
                  <a:lnTo>
                    <a:pt x="994" y="56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20" name="Freeform 69"/>
            <p:cNvSpPr>
              <a:spLocks/>
            </p:cNvSpPr>
            <p:nvPr/>
          </p:nvSpPr>
          <p:spPr bwMode="auto">
            <a:xfrm>
              <a:off x="2592" y="2099"/>
              <a:ext cx="469" cy="602"/>
            </a:xfrm>
            <a:custGeom>
              <a:avLst/>
              <a:gdLst/>
              <a:ahLst/>
              <a:cxnLst>
                <a:cxn ang="0">
                  <a:pos x="193" y="366"/>
                </a:cxn>
                <a:cxn ang="0">
                  <a:pos x="185" y="384"/>
                </a:cxn>
                <a:cxn ang="0">
                  <a:pos x="157" y="355"/>
                </a:cxn>
                <a:cxn ang="0">
                  <a:pos x="141" y="347"/>
                </a:cxn>
                <a:cxn ang="0">
                  <a:pos x="132" y="336"/>
                </a:cxn>
                <a:cxn ang="0">
                  <a:pos x="125" y="327"/>
                </a:cxn>
                <a:cxn ang="0">
                  <a:pos x="115" y="302"/>
                </a:cxn>
                <a:cxn ang="0">
                  <a:pos x="105" y="321"/>
                </a:cxn>
                <a:cxn ang="0">
                  <a:pos x="95" y="319"/>
                </a:cxn>
                <a:cxn ang="0">
                  <a:pos x="69" y="312"/>
                </a:cxn>
                <a:cxn ang="0">
                  <a:pos x="72" y="300"/>
                </a:cxn>
                <a:cxn ang="0">
                  <a:pos x="77" y="288"/>
                </a:cxn>
                <a:cxn ang="0">
                  <a:pos x="53" y="290"/>
                </a:cxn>
                <a:cxn ang="0">
                  <a:pos x="31" y="275"/>
                </a:cxn>
                <a:cxn ang="0">
                  <a:pos x="47" y="297"/>
                </a:cxn>
                <a:cxn ang="0">
                  <a:pos x="9" y="267"/>
                </a:cxn>
                <a:cxn ang="0">
                  <a:pos x="12" y="257"/>
                </a:cxn>
                <a:cxn ang="0">
                  <a:pos x="5" y="233"/>
                </a:cxn>
                <a:cxn ang="0">
                  <a:pos x="10" y="217"/>
                </a:cxn>
                <a:cxn ang="0">
                  <a:pos x="20" y="208"/>
                </a:cxn>
                <a:cxn ang="0">
                  <a:pos x="25" y="174"/>
                </a:cxn>
                <a:cxn ang="0">
                  <a:pos x="31" y="174"/>
                </a:cxn>
                <a:cxn ang="0">
                  <a:pos x="35" y="183"/>
                </a:cxn>
                <a:cxn ang="0">
                  <a:pos x="47" y="164"/>
                </a:cxn>
                <a:cxn ang="0">
                  <a:pos x="60" y="173"/>
                </a:cxn>
                <a:cxn ang="0">
                  <a:pos x="68" y="171"/>
                </a:cxn>
                <a:cxn ang="0">
                  <a:pos x="71" y="139"/>
                </a:cxn>
                <a:cxn ang="0">
                  <a:pos x="188" y="40"/>
                </a:cxn>
                <a:cxn ang="0">
                  <a:pos x="233" y="4"/>
                </a:cxn>
                <a:cxn ang="0">
                  <a:pos x="269" y="21"/>
                </a:cxn>
                <a:cxn ang="0">
                  <a:pos x="316" y="179"/>
                </a:cxn>
                <a:cxn ang="0">
                  <a:pos x="400" y="235"/>
                </a:cxn>
                <a:cxn ang="0">
                  <a:pos x="418" y="380"/>
                </a:cxn>
                <a:cxn ang="0">
                  <a:pos x="478" y="472"/>
                </a:cxn>
                <a:cxn ang="0">
                  <a:pos x="563" y="527"/>
                </a:cxn>
                <a:cxn ang="0">
                  <a:pos x="611" y="604"/>
                </a:cxn>
                <a:cxn ang="0">
                  <a:pos x="627" y="669"/>
                </a:cxn>
                <a:cxn ang="0">
                  <a:pos x="675" y="763"/>
                </a:cxn>
                <a:cxn ang="0">
                  <a:pos x="691" y="826"/>
                </a:cxn>
                <a:cxn ang="0">
                  <a:pos x="691" y="895"/>
                </a:cxn>
                <a:cxn ang="0">
                  <a:pos x="622" y="841"/>
                </a:cxn>
                <a:cxn ang="0">
                  <a:pos x="618" y="843"/>
                </a:cxn>
                <a:cxn ang="0">
                  <a:pos x="644" y="893"/>
                </a:cxn>
                <a:cxn ang="0">
                  <a:pos x="614" y="860"/>
                </a:cxn>
                <a:cxn ang="0">
                  <a:pos x="596" y="826"/>
                </a:cxn>
                <a:cxn ang="0">
                  <a:pos x="544" y="795"/>
                </a:cxn>
                <a:cxn ang="0">
                  <a:pos x="488" y="730"/>
                </a:cxn>
                <a:cxn ang="0">
                  <a:pos x="469" y="705"/>
                </a:cxn>
                <a:cxn ang="0">
                  <a:pos x="435" y="649"/>
                </a:cxn>
                <a:cxn ang="0">
                  <a:pos x="368" y="592"/>
                </a:cxn>
                <a:cxn ang="0">
                  <a:pos x="396" y="607"/>
                </a:cxn>
                <a:cxn ang="0">
                  <a:pos x="393" y="598"/>
                </a:cxn>
                <a:cxn ang="0">
                  <a:pos x="385" y="586"/>
                </a:cxn>
                <a:cxn ang="0">
                  <a:pos x="375" y="586"/>
                </a:cxn>
                <a:cxn ang="0">
                  <a:pos x="286" y="513"/>
                </a:cxn>
                <a:cxn ang="0">
                  <a:pos x="323" y="535"/>
                </a:cxn>
                <a:cxn ang="0">
                  <a:pos x="334" y="522"/>
                </a:cxn>
                <a:cxn ang="0">
                  <a:pos x="309" y="511"/>
                </a:cxn>
                <a:cxn ang="0">
                  <a:pos x="254" y="486"/>
                </a:cxn>
                <a:cxn ang="0">
                  <a:pos x="241" y="480"/>
                </a:cxn>
                <a:cxn ang="0">
                  <a:pos x="249" y="460"/>
                </a:cxn>
                <a:cxn ang="0">
                  <a:pos x="247" y="429"/>
                </a:cxn>
                <a:cxn ang="0">
                  <a:pos x="225" y="406"/>
                </a:cxn>
              </a:cxnLst>
              <a:rect l="0" t="0" r="r" b="b"/>
              <a:pathLst>
                <a:path w="705" h="906">
                  <a:moveTo>
                    <a:pt x="214" y="391"/>
                  </a:moveTo>
                  <a:lnTo>
                    <a:pt x="210" y="387"/>
                  </a:lnTo>
                  <a:lnTo>
                    <a:pt x="209" y="386"/>
                  </a:lnTo>
                  <a:lnTo>
                    <a:pt x="206" y="386"/>
                  </a:lnTo>
                  <a:lnTo>
                    <a:pt x="203" y="387"/>
                  </a:lnTo>
                  <a:lnTo>
                    <a:pt x="199" y="384"/>
                  </a:lnTo>
                  <a:lnTo>
                    <a:pt x="197" y="381"/>
                  </a:lnTo>
                  <a:lnTo>
                    <a:pt x="201" y="377"/>
                  </a:lnTo>
                  <a:lnTo>
                    <a:pt x="201" y="373"/>
                  </a:lnTo>
                  <a:lnTo>
                    <a:pt x="193" y="366"/>
                  </a:lnTo>
                  <a:lnTo>
                    <a:pt x="191" y="365"/>
                  </a:lnTo>
                  <a:lnTo>
                    <a:pt x="191" y="367"/>
                  </a:lnTo>
                  <a:lnTo>
                    <a:pt x="193" y="370"/>
                  </a:lnTo>
                  <a:lnTo>
                    <a:pt x="192" y="373"/>
                  </a:lnTo>
                  <a:lnTo>
                    <a:pt x="193" y="375"/>
                  </a:lnTo>
                  <a:lnTo>
                    <a:pt x="191" y="381"/>
                  </a:lnTo>
                  <a:lnTo>
                    <a:pt x="191" y="384"/>
                  </a:lnTo>
                  <a:lnTo>
                    <a:pt x="189" y="386"/>
                  </a:lnTo>
                  <a:lnTo>
                    <a:pt x="188" y="387"/>
                  </a:lnTo>
                  <a:lnTo>
                    <a:pt x="185" y="384"/>
                  </a:lnTo>
                  <a:lnTo>
                    <a:pt x="170" y="368"/>
                  </a:lnTo>
                  <a:lnTo>
                    <a:pt x="166" y="364"/>
                  </a:lnTo>
                  <a:lnTo>
                    <a:pt x="162" y="362"/>
                  </a:lnTo>
                  <a:lnTo>
                    <a:pt x="163" y="359"/>
                  </a:lnTo>
                  <a:lnTo>
                    <a:pt x="166" y="358"/>
                  </a:lnTo>
                  <a:lnTo>
                    <a:pt x="163" y="354"/>
                  </a:lnTo>
                  <a:lnTo>
                    <a:pt x="159" y="350"/>
                  </a:lnTo>
                  <a:lnTo>
                    <a:pt x="158" y="352"/>
                  </a:lnTo>
                  <a:lnTo>
                    <a:pt x="159" y="354"/>
                  </a:lnTo>
                  <a:lnTo>
                    <a:pt x="157" y="355"/>
                  </a:lnTo>
                  <a:lnTo>
                    <a:pt x="156" y="356"/>
                  </a:lnTo>
                  <a:lnTo>
                    <a:pt x="155" y="359"/>
                  </a:lnTo>
                  <a:lnTo>
                    <a:pt x="155" y="361"/>
                  </a:lnTo>
                  <a:lnTo>
                    <a:pt x="152" y="359"/>
                  </a:lnTo>
                  <a:lnTo>
                    <a:pt x="145" y="351"/>
                  </a:lnTo>
                  <a:lnTo>
                    <a:pt x="138" y="349"/>
                  </a:lnTo>
                  <a:lnTo>
                    <a:pt x="136" y="348"/>
                  </a:lnTo>
                  <a:lnTo>
                    <a:pt x="138" y="347"/>
                  </a:lnTo>
                  <a:lnTo>
                    <a:pt x="140" y="347"/>
                  </a:lnTo>
                  <a:lnTo>
                    <a:pt x="141" y="347"/>
                  </a:lnTo>
                  <a:lnTo>
                    <a:pt x="145" y="347"/>
                  </a:lnTo>
                  <a:lnTo>
                    <a:pt x="150" y="352"/>
                  </a:lnTo>
                  <a:lnTo>
                    <a:pt x="151" y="348"/>
                  </a:lnTo>
                  <a:lnTo>
                    <a:pt x="147" y="347"/>
                  </a:lnTo>
                  <a:lnTo>
                    <a:pt x="147" y="344"/>
                  </a:lnTo>
                  <a:lnTo>
                    <a:pt x="145" y="341"/>
                  </a:lnTo>
                  <a:lnTo>
                    <a:pt x="142" y="339"/>
                  </a:lnTo>
                  <a:lnTo>
                    <a:pt x="133" y="342"/>
                  </a:lnTo>
                  <a:lnTo>
                    <a:pt x="135" y="336"/>
                  </a:lnTo>
                  <a:lnTo>
                    <a:pt x="132" y="336"/>
                  </a:lnTo>
                  <a:lnTo>
                    <a:pt x="131" y="337"/>
                  </a:lnTo>
                  <a:lnTo>
                    <a:pt x="127" y="339"/>
                  </a:lnTo>
                  <a:lnTo>
                    <a:pt x="125" y="335"/>
                  </a:lnTo>
                  <a:lnTo>
                    <a:pt x="128" y="334"/>
                  </a:lnTo>
                  <a:lnTo>
                    <a:pt x="132" y="334"/>
                  </a:lnTo>
                  <a:lnTo>
                    <a:pt x="133" y="331"/>
                  </a:lnTo>
                  <a:lnTo>
                    <a:pt x="132" y="329"/>
                  </a:lnTo>
                  <a:lnTo>
                    <a:pt x="129" y="326"/>
                  </a:lnTo>
                  <a:lnTo>
                    <a:pt x="128" y="323"/>
                  </a:lnTo>
                  <a:lnTo>
                    <a:pt x="125" y="327"/>
                  </a:lnTo>
                  <a:lnTo>
                    <a:pt x="123" y="327"/>
                  </a:lnTo>
                  <a:lnTo>
                    <a:pt x="123" y="323"/>
                  </a:lnTo>
                  <a:lnTo>
                    <a:pt x="119" y="320"/>
                  </a:lnTo>
                  <a:lnTo>
                    <a:pt x="120" y="317"/>
                  </a:lnTo>
                  <a:lnTo>
                    <a:pt x="120" y="314"/>
                  </a:lnTo>
                  <a:lnTo>
                    <a:pt x="119" y="312"/>
                  </a:lnTo>
                  <a:lnTo>
                    <a:pt x="123" y="307"/>
                  </a:lnTo>
                  <a:lnTo>
                    <a:pt x="119" y="300"/>
                  </a:lnTo>
                  <a:lnTo>
                    <a:pt x="116" y="305"/>
                  </a:lnTo>
                  <a:lnTo>
                    <a:pt x="115" y="302"/>
                  </a:lnTo>
                  <a:lnTo>
                    <a:pt x="113" y="301"/>
                  </a:lnTo>
                  <a:lnTo>
                    <a:pt x="109" y="301"/>
                  </a:lnTo>
                  <a:lnTo>
                    <a:pt x="108" y="304"/>
                  </a:lnTo>
                  <a:lnTo>
                    <a:pt x="106" y="305"/>
                  </a:lnTo>
                  <a:lnTo>
                    <a:pt x="106" y="308"/>
                  </a:lnTo>
                  <a:lnTo>
                    <a:pt x="107" y="309"/>
                  </a:lnTo>
                  <a:lnTo>
                    <a:pt x="108" y="312"/>
                  </a:lnTo>
                  <a:lnTo>
                    <a:pt x="109" y="314"/>
                  </a:lnTo>
                  <a:lnTo>
                    <a:pt x="108" y="317"/>
                  </a:lnTo>
                  <a:lnTo>
                    <a:pt x="105" y="321"/>
                  </a:lnTo>
                  <a:lnTo>
                    <a:pt x="103" y="318"/>
                  </a:lnTo>
                  <a:lnTo>
                    <a:pt x="101" y="316"/>
                  </a:lnTo>
                  <a:lnTo>
                    <a:pt x="99" y="313"/>
                  </a:lnTo>
                  <a:lnTo>
                    <a:pt x="97" y="312"/>
                  </a:lnTo>
                  <a:lnTo>
                    <a:pt x="95" y="311"/>
                  </a:lnTo>
                  <a:lnTo>
                    <a:pt x="93" y="311"/>
                  </a:lnTo>
                  <a:lnTo>
                    <a:pt x="88" y="314"/>
                  </a:lnTo>
                  <a:lnTo>
                    <a:pt x="89" y="317"/>
                  </a:lnTo>
                  <a:lnTo>
                    <a:pt x="93" y="319"/>
                  </a:lnTo>
                  <a:lnTo>
                    <a:pt x="95" y="319"/>
                  </a:lnTo>
                  <a:lnTo>
                    <a:pt x="97" y="319"/>
                  </a:lnTo>
                  <a:lnTo>
                    <a:pt x="96" y="322"/>
                  </a:lnTo>
                  <a:lnTo>
                    <a:pt x="92" y="325"/>
                  </a:lnTo>
                  <a:lnTo>
                    <a:pt x="90" y="322"/>
                  </a:lnTo>
                  <a:lnTo>
                    <a:pt x="85" y="321"/>
                  </a:lnTo>
                  <a:lnTo>
                    <a:pt x="87" y="325"/>
                  </a:lnTo>
                  <a:lnTo>
                    <a:pt x="76" y="318"/>
                  </a:lnTo>
                  <a:lnTo>
                    <a:pt x="72" y="316"/>
                  </a:lnTo>
                  <a:lnTo>
                    <a:pt x="73" y="314"/>
                  </a:lnTo>
                  <a:lnTo>
                    <a:pt x="69" y="312"/>
                  </a:lnTo>
                  <a:lnTo>
                    <a:pt x="66" y="311"/>
                  </a:lnTo>
                  <a:lnTo>
                    <a:pt x="63" y="308"/>
                  </a:lnTo>
                  <a:lnTo>
                    <a:pt x="60" y="306"/>
                  </a:lnTo>
                  <a:lnTo>
                    <a:pt x="60" y="304"/>
                  </a:lnTo>
                  <a:lnTo>
                    <a:pt x="62" y="302"/>
                  </a:lnTo>
                  <a:lnTo>
                    <a:pt x="64" y="301"/>
                  </a:lnTo>
                  <a:lnTo>
                    <a:pt x="66" y="303"/>
                  </a:lnTo>
                  <a:lnTo>
                    <a:pt x="68" y="302"/>
                  </a:lnTo>
                  <a:lnTo>
                    <a:pt x="70" y="300"/>
                  </a:lnTo>
                  <a:lnTo>
                    <a:pt x="72" y="300"/>
                  </a:lnTo>
                  <a:lnTo>
                    <a:pt x="75" y="300"/>
                  </a:lnTo>
                  <a:lnTo>
                    <a:pt x="70" y="298"/>
                  </a:lnTo>
                  <a:lnTo>
                    <a:pt x="76" y="299"/>
                  </a:lnTo>
                  <a:lnTo>
                    <a:pt x="76" y="296"/>
                  </a:lnTo>
                  <a:lnTo>
                    <a:pt x="78" y="293"/>
                  </a:lnTo>
                  <a:lnTo>
                    <a:pt x="80" y="295"/>
                  </a:lnTo>
                  <a:lnTo>
                    <a:pt x="85" y="295"/>
                  </a:lnTo>
                  <a:lnTo>
                    <a:pt x="83" y="291"/>
                  </a:lnTo>
                  <a:lnTo>
                    <a:pt x="80" y="291"/>
                  </a:lnTo>
                  <a:lnTo>
                    <a:pt x="77" y="288"/>
                  </a:lnTo>
                  <a:lnTo>
                    <a:pt x="77" y="286"/>
                  </a:lnTo>
                  <a:lnTo>
                    <a:pt x="72" y="280"/>
                  </a:lnTo>
                  <a:lnTo>
                    <a:pt x="70" y="279"/>
                  </a:lnTo>
                  <a:lnTo>
                    <a:pt x="68" y="281"/>
                  </a:lnTo>
                  <a:lnTo>
                    <a:pt x="67" y="286"/>
                  </a:lnTo>
                  <a:lnTo>
                    <a:pt x="64" y="287"/>
                  </a:lnTo>
                  <a:lnTo>
                    <a:pt x="61" y="289"/>
                  </a:lnTo>
                  <a:lnTo>
                    <a:pt x="59" y="288"/>
                  </a:lnTo>
                  <a:lnTo>
                    <a:pt x="55" y="286"/>
                  </a:lnTo>
                  <a:lnTo>
                    <a:pt x="53" y="290"/>
                  </a:lnTo>
                  <a:lnTo>
                    <a:pt x="42" y="285"/>
                  </a:lnTo>
                  <a:lnTo>
                    <a:pt x="40" y="279"/>
                  </a:lnTo>
                  <a:lnTo>
                    <a:pt x="39" y="277"/>
                  </a:lnTo>
                  <a:lnTo>
                    <a:pt x="37" y="275"/>
                  </a:lnTo>
                  <a:lnTo>
                    <a:pt x="39" y="272"/>
                  </a:lnTo>
                  <a:lnTo>
                    <a:pt x="33" y="268"/>
                  </a:lnTo>
                  <a:lnTo>
                    <a:pt x="32" y="265"/>
                  </a:lnTo>
                  <a:lnTo>
                    <a:pt x="30" y="265"/>
                  </a:lnTo>
                  <a:lnTo>
                    <a:pt x="32" y="273"/>
                  </a:lnTo>
                  <a:lnTo>
                    <a:pt x="31" y="275"/>
                  </a:lnTo>
                  <a:lnTo>
                    <a:pt x="32" y="278"/>
                  </a:lnTo>
                  <a:lnTo>
                    <a:pt x="31" y="279"/>
                  </a:lnTo>
                  <a:lnTo>
                    <a:pt x="28" y="277"/>
                  </a:lnTo>
                  <a:lnTo>
                    <a:pt x="25" y="276"/>
                  </a:lnTo>
                  <a:lnTo>
                    <a:pt x="31" y="281"/>
                  </a:lnTo>
                  <a:lnTo>
                    <a:pt x="37" y="284"/>
                  </a:lnTo>
                  <a:lnTo>
                    <a:pt x="41" y="287"/>
                  </a:lnTo>
                  <a:lnTo>
                    <a:pt x="44" y="288"/>
                  </a:lnTo>
                  <a:lnTo>
                    <a:pt x="46" y="291"/>
                  </a:lnTo>
                  <a:lnTo>
                    <a:pt x="47" y="297"/>
                  </a:lnTo>
                  <a:lnTo>
                    <a:pt x="44" y="298"/>
                  </a:lnTo>
                  <a:lnTo>
                    <a:pt x="31" y="285"/>
                  </a:lnTo>
                  <a:lnTo>
                    <a:pt x="15" y="277"/>
                  </a:lnTo>
                  <a:lnTo>
                    <a:pt x="9" y="273"/>
                  </a:lnTo>
                  <a:lnTo>
                    <a:pt x="6" y="273"/>
                  </a:lnTo>
                  <a:lnTo>
                    <a:pt x="2" y="272"/>
                  </a:lnTo>
                  <a:lnTo>
                    <a:pt x="0" y="271"/>
                  </a:lnTo>
                  <a:lnTo>
                    <a:pt x="0" y="269"/>
                  </a:lnTo>
                  <a:lnTo>
                    <a:pt x="7" y="267"/>
                  </a:lnTo>
                  <a:lnTo>
                    <a:pt x="9" y="267"/>
                  </a:lnTo>
                  <a:lnTo>
                    <a:pt x="15" y="270"/>
                  </a:lnTo>
                  <a:lnTo>
                    <a:pt x="16" y="271"/>
                  </a:lnTo>
                  <a:lnTo>
                    <a:pt x="19" y="272"/>
                  </a:lnTo>
                  <a:lnTo>
                    <a:pt x="23" y="273"/>
                  </a:lnTo>
                  <a:lnTo>
                    <a:pt x="25" y="273"/>
                  </a:lnTo>
                  <a:lnTo>
                    <a:pt x="25" y="269"/>
                  </a:lnTo>
                  <a:lnTo>
                    <a:pt x="25" y="265"/>
                  </a:lnTo>
                  <a:lnTo>
                    <a:pt x="27" y="263"/>
                  </a:lnTo>
                  <a:lnTo>
                    <a:pt x="15" y="259"/>
                  </a:lnTo>
                  <a:lnTo>
                    <a:pt x="12" y="257"/>
                  </a:lnTo>
                  <a:lnTo>
                    <a:pt x="10" y="257"/>
                  </a:lnTo>
                  <a:lnTo>
                    <a:pt x="7" y="258"/>
                  </a:lnTo>
                  <a:lnTo>
                    <a:pt x="5" y="247"/>
                  </a:lnTo>
                  <a:lnTo>
                    <a:pt x="11" y="249"/>
                  </a:lnTo>
                  <a:lnTo>
                    <a:pt x="10" y="241"/>
                  </a:lnTo>
                  <a:lnTo>
                    <a:pt x="9" y="239"/>
                  </a:lnTo>
                  <a:lnTo>
                    <a:pt x="7" y="239"/>
                  </a:lnTo>
                  <a:lnTo>
                    <a:pt x="5" y="241"/>
                  </a:lnTo>
                  <a:lnTo>
                    <a:pt x="3" y="236"/>
                  </a:lnTo>
                  <a:lnTo>
                    <a:pt x="5" y="233"/>
                  </a:lnTo>
                  <a:lnTo>
                    <a:pt x="7" y="231"/>
                  </a:lnTo>
                  <a:lnTo>
                    <a:pt x="8" y="230"/>
                  </a:lnTo>
                  <a:lnTo>
                    <a:pt x="10" y="233"/>
                  </a:lnTo>
                  <a:lnTo>
                    <a:pt x="11" y="233"/>
                  </a:lnTo>
                  <a:lnTo>
                    <a:pt x="11" y="225"/>
                  </a:lnTo>
                  <a:lnTo>
                    <a:pt x="9" y="224"/>
                  </a:lnTo>
                  <a:lnTo>
                    <a:pt x="7" y="225"/>
                  </a:lnTo>
                  <a:lnTo>
                    <a:pt x="5" y="225"/>
                  </a:lnTo>
                  <a:lnTo>
                    <a:pt x="5" y="222"/>
                  </a:lnTo>
                  <a:lnTo>
                    <a:pt x="10" y="217"/>
                  </a:lnTo>
                  <a:lnTo>
                    <a:pt x="11" y="214"/>
                  </a:lnTo>
                  <a:lnTo>
                    <a:pt x="10" y="213"/>
                  </a:lnTo>
                  <a:lnTo>
                    <a:pt x="13" y="211"/>
                  </a:lnTo>
                  <a:lnTo>
                    <a:pt x="17" y="206"/>
                  </a:lnTo>
                  <a:lnTo>
                    <a:pt x="17" y="209"/>
                  </a:lnTo>
                  <a:lnTo>
                    <a:pt x="15" y="216"/>
                  </a:lnTo>
                  <a:lnTo>
                    <a:pt x="17" y="217"/>
                  </a:lnTo>
                  <a:lnTo>
                    <a:pt x="18" y="217"/>
                  </a:lnTo>
                  <a:lnTo>
                    <a:pt x="18" y="213"/>
                  </a:lnTo>
                  <a:lnTo>
                    <a:pt x="20" y="208"/>
                  </a:lnTo>
                  <a:lnTo>
                    <a:pt x="19" y="204"/>
                  </a:lnTo>
                  <a:lnTo>
                    <a:pt x="21" y="201"/>
                  </a:lnTo>
                  <a:lnTo>
                    <a:pt x="18" y="200"/>
                  </a:lnTo>
                  <a:lnTo>
                    <a:pt x="10" y="207"/>
                  </a:lnTo>
                  <a:lnTo>
                    <a:pt x="10" y="210"/>
                  </a:lnTo>
                  <a:lnTo>
                    <a:pt x="7" y="214"/>
                  </a:lnTo>
                  <a:lnTo>
                    <a:pt x="5" y="216"/>
                  </a:lnTo>
                  <a:lnTo>
                    <a:pt x="7" y="209"/>
                  </a:lnTo>
                  <a:lnTo>
                    <a:pt x="13" y="199"/>
                  </a:lnTo>
                  <a:lnTo>
                    <a:pt x="25" y="174"/>
                  </a:lnTo>
                  <a:lnTo>
                    <a:pt x="28" y="168"/>
                  </a:lnTo>
                  <a:lnTo>
                    <a:pt x="32" y="163"/>
                  </a:lnTo>
                  <a:lnTo>
                    <a:pt x="35" y="160"/>
                  </a:lnTo>
                  <a:lnTo>
                    <a:pt x="38" y="160"/>
                  </a:lnTo>
                  <a:lnTo>
                    <a:pt x="41" y="162"/>
                  </a:lnTo>
                  <a:lnTo>
                    <a:pt x="41" y="164"/>
                  </a:lnTo>
                  <a:lnTo>
                    <a:pt x="39" y="166"/>
                  </a:lnTo>
                  <a:lnTo>
                    <a:pt x="36" y="174"/>
                  </a:lnTo>
                  <a:lnTo>
                    <a:pt x="33" y="173"/>
                  </a:lnTo>
                  <a:lnTo>
                    <a:pt x="31" y="174"/>
                  </a:lnTo>
                  <a:lnTo>
                    <a:pt x="30" y="179"/>
                  </a:lnTo>
                  <a:lnTo>
                    <a:pt x="25" y="187"/>
                  </a:lnTo>
                  <a:lnTo>
                    <a:pt x="25" y="189"/>
                  </a:lnTo>
                  <a:lnTo>
                    <a:pt x="25" y="192"/>
                  </a:lnTo>
                  <a:lnTo>
                    <a:pt x="28" y="194"/>
                  </a:lnTo>
                  <a:lnTo>
                    <a:pt x="29" y="196"/>
                  </a:lnTo>
                  <a:lnTo>
                    <a:pt x="31" y="195"/>
                  </a:lnTo>
                  <a:lnTo>
                    <a:pt x="33" y="192"/>
                  </a:lnTo>
                  <a:lnTo>
                    <a:pt x="32" y="185"/>
                  </a:lnTo>
                  <a:lnTo>
                    <a:pt x="35" y="183"/>
                  </a:lnTo>
                  <a:lnTo>
                    <a:pt x="38" y="186"/>
                  </a:lnTo>
                  <a:lnTo>
                    <a:pt x="40" y="185"/>
                  </a:lnTo>
                  <a:lnTo>
                    <a:pt x="40" y="182"/>
                  </a:lnTo>
                  <a:lnTo>
                    <a:pt x="38" y="181"/>
                  </a:lnTo>
                  <a:lnTo>
                    <a:pt x="36" y="179"/>
                  </a:lnTo>
                  <a:lnTo>
                    <a:pt x="38" y="177"/>
                  </a:lnTo>
                  <a:lnTo>
                    <a:pt x="39" y="174"/>
                  </a:lnTo>
                  <a:lnTo>
                    <a:pt x="41" y="177"/>
                  </a:lnTo>
                  <a:lnTo>
                    <a:pt x="45" y="171"/>
                  </a:lnTo>
                  <a:lnTo>
                    <a:pt x="47" y="164"/>
                  </a:lnTo>
                  <a:lnTo>
                    <a:pt x="47" y="160"/>
                  </a:lnTo>
                  <a:lnTo>
                    <a:pt x="47" y="151"/>
                  </a:lnTo>
                  <a:lnTo>
                    <a:pt x="51" y="152"/>
                  </a:lnTo>
                  <a:lnTo>
                    <a:pt x="53" y="154"/>
                  </a:lnTo>
                  <a:lnTo>
                    <a:pt x="57" y="159"/>
                  </a:lnTo>
                  <a:lnTo>
                    <a:pt x="60" y="163"/>
                  </a:lnTo>
                  <a:lnTo>
                    <a:pt x="58" y="165"/>
                  </a:lnTo>
                  <a:lnTo>
                    <a:pt x="58" y="169"/>
                  </a:lnTo>
                  <a:lnTo>
                    <a:pt x="59" y="170"/>
                  </a:lnTo>
                  <a:lnTo>
                    <a:pt x="60" y="173"/>
                  </a:lnTo>
                  <a:lnTo>
                    <a:pt x="61" y="176"/>
                  </a:lnTo>
                  <a:lnTo>
                    <a:pt x="63" y="177"/>
                  </a:lnTo>
                  <a:lnTo>
                    <a:pt x="65" y="178"/>
                  </a:lnTo>
                  <a:lnTo>
                    <a:pt x="64" y="182"/>
                  </a:lnTo>
                  <a:lnTo>
                    <a:pt x="68" y="183"/>
                  </a:lnTo>
                  <a:lnTo>
                    <a:pt x="66" y="185"/>
                  </a:lnTo>
                  <a:lnTo>
                    <a:pt x="69" y="187"/>
                  </a:lnTo>
                  <a:lnTo>
                    <a:pt x="71" y="183"/>
                  </a:lnTo>
                  <a:lnTo>
                    <a:pt x="72" y="179"/>
                  </a:lnTo>
                  <a:lnTo>
                    <a:pt x="68" y="171"/>
                  </a:lnTo>
                  <a:lnTo>
                    <a:pt x="66" y="162"/>
                  </a:lnTo>
                  <a:lnTo>
                    <a:pt x="68" y="160"/>
                  </a:lnTo>
                  <a:lnTo>
                    <a:pt x="70" y="160"/>
                  </a:lnTo>
                  <a:lnTo>
                    <a:pt x="73" y="159"/>
                  </a:lnTo>
                  <a:lnTo>
                    <a:pt x="73" y="156"/>
                  </a:lnTo>
                  <a:lnTo>
                    <a:pt x="71" y="155"/>
                  </a:lnTo>
                  <a:lnTo>
                    <a:pt x="69" y="154"/>
                  </a:lnTo>
                  <a:lnTo>
                    <a:pt x="64" y="157"/>
                  </a:lnTo>
                  <a:lnTo>
                    <a:pt x="62" y="155"/>
                  </a:lnTo>
                  <a:lnTo>
                    <a:pt x="71" y="139"/>
                  </a:lnTo>
                  <a:lnTo>
                    <a:pt x="95" y="126"/>
                  </a:lnTo>
                  <a:lnTo>
                    <a:pt x="103" y="119"/>
                  </a:lnTo>
                  <a:lnTo>
                    <a:pt x="133" y="99"/>
                  </a:lnTo>
                  <a:lnTo>
                    <a:pt x="141" y="91"/>
                  </a:lnTo>
                  <a:lnTo>
                    <a:pt x="149" y="85"/>
                  </a:lnTo>
                  <a:lnTo>
                    <a:pt x="156" y="79"/>
                  </a:lnTo>
                  <a:lnTo>
                    <a:pt x="157" y="78"/>
                  </a:lnTo>
                  <a:lnTo>
                    <a:pt x="164" y="70"/>
                  </a:lnTo>
                  <a:lnTo>
                    <a:pt x="173" y="61"/>
                  </a:lnTo>
                  <a:lnTo>
                    <a:pt x="188" y="40"/>
                  </a:lnTo>
                  <a:lnTo>
                    <a:pt x="193" y="26"/>
                  </a:lnTo>
                  <a:lnTo>
                    <a:pt x="195" y="13"/>
                  </a:lnTo>
                  <a:lnTo>
                    <a:pt x="194" y="10"/>
                  </a:lnTo>
                  <a:lnTo>
                    <a:pt x="212" y="1"/>
                  </a:lnTo>
                  <a:lnTo>
                    <a:pt x="215" y="1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3" y="3"/>
                  </a:lnTo>
                  <a:lnTo>
                    <a:pt x="228" y="5"/>
                  </a:lnTo>
                  <a:lnTo>
                    <a:pt x="233" y="4"/>
                  </a:lnTo>
                  <a:lnTo>
                    <a:pt x="238" y="2"/>
                  </a:lnTo>
                  <a:lnTo>
                    <a:pt x="242" y="3"/>
                  </a:lnTo>
                  <a:lnTo>
                    <a:pt x="243" y="5"/>
                  </a:lnTo>
                  <a:lnTo>
                    <a:pt x="247" y="7"/>
                  </a:lnTo>
                  <a:lnTo>
                    <a:pt x="251" y="11"/>
                  </a:lnTo>
                  <a:lnTo>
                    <a:pt x="253" y="12"/>
                  </a:lnTo>
                  <a:lnTo>
                    <a:pt x="256" y="12"/>
                  </a:lnTo>
                  <a:lnTo>
                    <a:pt x="264" y="19"/>
                  </a:lnTo>
                  <a:lnTo>
                    <a:pt x="267" y="20"/>
                  </a:lnTo>
                  <a:lnTo>
                    <a:pt x="269" y="21"/>
                  </a:lnTo>
                  <a:lnTo>
                    <a:pt x="275" y="33"/>
                  </a:lnTo>
                  <a:lnTo>
                    <a:pt x="276" y="46"/>
                  </a:lnTo>
                  <a:lnTo>
                    <a:pt x="281" y="55"/>
                  </a:lnTo>
                  <a:lnTo>
                    <a:pt x="283" y="71"/>
                  </a:lnTo>
                  <a:lnTo>
                    <a:pt x="292" y="88"/>
                  </a:lnTo>
                  <a:lnTo>
                    <a:pt x="301" y="125"/>
                  </a:lnTo>
                  <a:lnTo>
                    <a:pt x="301" y="143"/>
                  </a:lnTo>
                  <a:lnTo>
                    <a:pt x="307" y="167"/>
                  </a:lnTo>
                  <a:lnTo>
                    <a:pt x="311" y="175"/>
                  </a:lnTo>
                  <a:lnTo>
                    <a:pt x="316" y="179"/>
                  </a:lnTo>
                  <a:lnTo>
                    <a:pt x="322" y="182"/>
                  </a:lnTo>
                  <a:lnTo>
                    <a:pt x="328" y="180"/>
                  </a:lnTo>
                  <a:lnTo>
                    <a:pt x="354" y="185"/>
                  </a:lnTo>
                  <a:lnTo>
                    <a:pt x="371" y="185"/>
                  </a:lnTo>
                  <a:lnTo>
                    <a:pt x="379" y="190"/>
                  </a:lnTo>
                  <a:lnTo>
                    <a:pt x="382" y="210"/>
                  </a:lnTo>
                  <a:lnTo>
                    <a:pt x="383" y="214"/>
                  </a:lnTo>
                  <a:lnTo>
                    <a:pt x="391" y="230"/>
                  </a:lnTo>
                  <a:lnTo>
                    <a:pt x="397" y="231"/>
                  </a:lnTo>
                  <a:lnTo>
                    <a:pt x="400" y="235"/>
                  </a:lnTo>
                  <a:lnTo>
                    <a:pt x="415" y="251"/>
                  </a:lnTo>
                  <a:lnTo>
                    <a:pt x="421" y="263"/>
                  </a:lnTo>
                  <a:lnTo>
                    <a:pt x="422" y="277"/>
                  </a:lnTo>
                  <a:lnTo>
                    <a:pt x="420" y="284"/>
                  </a:lnTo>
                  <a:lnTo>
                    <a:pt x="421" y="299"/>
                  </a:lnTo>
                  <a:lnTo>
                    <a:pt x="419" y="319"/>
                  </a:lnTo>
                  <a:lnTo>
                    <a:pt x="416" y="333"/>
                  </a:lnTo>
                  <a:lnTo>
                    <a:pt x="415" y="350"/>
                  </a:lnTo>
                  <a:lnTo>
                    <a:pt x="415" y="362"/>
                  </a:lnTo>
                  <a:lnTo>
                    <a:pt x="418" y="380"/>
                  </a:lnTo>
                  <a:lnTo>
                    <a:pt x="421" y="392"/>
                  </a:lnTo>
                  <a:lnTo>
                    <a:pt x="429" y="409"/>
                  </a:lnTo>
                  <a:lnTo>
                    <a:pt x="434" y="427"/>
                  </a:lnTo>
                  <a:lnTo>
                    <a:pt x="440" y="434"/>
                  </a:lnTo>
                  <a:lnTo>
                    <a:pt x="446" y="437"/>
                  </a:lnTo>
                  <a:lnTo>
                    <a:pt x="450" y="437"/>
                  </a:lnTo>
                  <a:lnTo>
                    <a:pt x="457" y="439"/>
                  </a:lnTo>
                  <a:lnTo>
                    <a:pt x="463" y="454"/>
                  </a:lnTo>
                  <a:lnTo>
                    <a:pt x="473" y="460"/>
                  </a:lnTo>
                  <a:lnTo>
                    <a:pt x="478" y="472"/>
                  </a:lnTo>
                  <a:lnTo>
                    <a:pt x="487" y="484"/>
                  </a:lnTo>
                  <a:lnTo>
                    <a:pt x="494" y="499"/>
                  </a:lnTo>
                  <a:lnTo>
                    <a:pt x="497" y="509"/>
                  </a:lnTo>
                  <a:lnTo>
                    <a:pt x="502" y="521"/>
                  </a:lnTo>
                  <a:lnTo>
                    <a:pt x="511" y="537"/>
                  </a:lnTo>
                  <a:lnTo>
                    <a:pt x="519" y="541"/>
                  </a:lnTo>
                  <a:lnTo>
                    <a:pt x="529" y="540"/>
                  </a:lnTo>
                  <a:lnTo>
                    <a:pt x="538" y="535"/>
                  </a:lnTo>
                  <a:lnTo>
                    <a:pt x="544" y="535"/>
                  </a:lnTo>
                  <a:lnTo>
                    <a:pt x="563" y="527"/>
                  </a:lnTo>
                  <a:lnTo>
                    <a:pt x="568" y="529"/>
                  </a:lnTo>
                  <a:lnTo>
                    <a:pt x="570" y="533"/>
                  </a:lnTo>
                  <a:lnTo>
                    <a:pt x="575" y="535"/>
                  </a:lnTo>
                  <a:lnTo>
                    <a:pt x="578" y="537"/>
                  </a:lnTo>
                  <a:lnTo>
                    <a:pt x="591" y="555"/>
                  </a:lnTo>
                  <a:lnTo>
                    <a:pt x="596" y="560"/>
                  </a:lnTo>
                  <a:lnTo>
                    <a:pt x="600" y="570"/>
                  </a:lnTo>
                  <a:lnTo>
                    <a:pt x="609" y="589"/>
                  </a:lnTo>
                  <a:lnTo>
                    <a:pt x="611" y="595"/>
                  </a:lnTo>
                  <a:lnTo>
                    <a:pt x="611" y="604"/>
                  </a:lnTo>
                  <a:lnTo>
                    <a:pt x="614" y="612"/>
                  </a:lnTo>
                  <a:lnTo>
                    <a:pt x="615" y="618"/>
                  </a:lnTo>
                  <a:lnTo>
                    <a:pt x="613" y="625"/>
                  </a:lnTo>
                  <a:lnTo>
                    <a:pt x="613" y="630"/>
                  </a:lnTo>
                  <a:lnTo>
                    <a:pt x="615" y="634"/>
                  </a:lnTo>
                  <a:lnTo>
                    <a:pt x="620" y="656"/>
                  </a:lnTo>
                  <a:lnTo>
                    <a:pt x="622" y="660"/>
                  </a:lnTo>
                  <a:lnTo>
                    <a:pt x="623" y="661"/>
                  </a:lnTo>
                  <a:lnTo>
                    <a:pt x="624" y="663"/>
                  </a:lnTo>
                  <a:lnTo>
                    <a:pt x="627" y="669"/>
                  </a:lnTo>
                  <a:lnTo>
                    <a:pt x="633" y="677"/>
                  </a:lnTo>
                  <a:lnTo>
                    <a:pt x="635" y="689"/>
                  </a:lnTo>
                  <a:lnTo>
                    <a:pt x="636" y="691"/>
                  </a:lnTo>
                  <a:lnTo>
                    <a:pt x="635" y="697"/>
                  </a:lnTo>
                  <a:lnTo>
                    <a:pt x="641" y="710"/>
                  </a:lnTo>
                  <a:lnTo>
                    <a:pt x="644" y="715"/>
                  </a:lnTo>
                  <a:lnTo>
                    <a:pt x="649" y="720"/>
                  </a:lnTo>
                  <a:lnTo>
                    <a:pt x="663" y="743"/>
                  </a:lnTo>
                  <a:lnTo>
                    <a:pt x="666" y="752"/>
                  </a:lnTo>
                  <a:lnTo>
                    <a:pt x="675" y="763"/>
                  </a:lnTo>
                  <a:lnTo>
                    <a:pt x="685" y="767"/>
                  </a:lnTo>
                  <a:lnTo>
                    <a:pt x="698" y="767"/>
                  </a:lnTo>
                  <a:lnTo>
                    <a:pt x="702" y="774"/>
                  </a:lnTo>
                  <a:lnTo>
                    <a:pt x="704" y="784"/>
                  </a:lnTo>
                  <a:lnTo>
                    <a:pt x="701" y="791"/>
                  </a:lnTo>
                  <a:lnTo>
                    <a:pt x="695" y="795"/>
                  </a:lnTo>
                  <a:lnTo>
                    <a:pt x="692" y="800"/>
                  </a:lnTo>
                  <a:lnTo>
                    <a:pt x="695" y="809"/>
                  </a:lnTo>
                  <a:lnTo>
                    <a:pt x="694" y="816"/>
                  </a:lnTo>
                  <a:lnTo>
                    <a:pt x="691" y="826"/>
                  </a:lnTo>
                  <a:lnTo>
                    <a:pt x="685" y="832"/>
                  </a:lnTo>
                  <a:lnTo>
                    <a:pt x="684" y="836"/>
                  </a:lnTo>
                  <a:lnTo>
                    <a:pt x="681" y="839"/>
                  </a:lnTo>
                  <a:lnTo>
                    <a:pt x="680" y="846"/>
                  </a:lnTo>
                  <a:lnTo>
                    <a:pt x="677" y="851"/>
                  </a:lnTo>
                  <a:lnTo>
                    <a:pt x="677" y="855"/>
                  </a:lnTo>
                  <a:lnTo>
                    <a:pt x="679" y="867"/>
                  </a:lnTo>
                  <a:lnTo>
                    <a:pt x="685" y="886"/>
                  </a:lnTo>
                  <a:lnTo>
                    <a:pt x="688" y="890"/>
                  </a:lnTo>
                  <a:lnTo>
                    <a:pt x="691" y="895"/>
                  </a:lnTo>
                  <a:lnTo>
                    <a:pt x="691" y="900"/>
                  </a:lnTo>
                  <a:lnTo>
                    <a:pt x="689" y="902"/>
                  </a:lnTo>
                  <a:lnTo>
                    <a:pt x="657" y="905"/>
                  </a:lnTo>
                  <a:lnTo>
                    <a:pt x="652" y="890"/>
                  </a:lnTo>
                  <a:lnTo>
                    <a:pt x="645" y="875"/>
                  </a:lnTo>
                  <a:lnTo>
                    <a:pt x="641" y="869"/>
                  </a:lnTo>
                  <a:lnTo>
                    <a:pt x="634" y="864"/>
                  </a:lnTo>
                  <a:lnTo>
                    <a:pt x="625" y="853"/>
                  </a:lnTo>
                  <a:lnTo>
                    <a:pt x="622" y="849"/>
                  </a:lnTo>
                  <a:lnTo>
                    <a:pt x="622" y="841"/>
                  </a:lnTo>
                  <a:lnTo>
                    <a:pt x="619" y="839"/>
                  </a:lnTo>
                  <a:lnTo>
                    <a:pt x="617" y="835"/>
                  </a:lnTo>
                  <a:lnTo>
                    <a:pt x="618" y="832"/>
                  </a:lnTo>
                  <a:lnTo>
                    <a:pt x="621" y="831"/>
                  </a:lnTo>
                  <a:lnTo>
                    <a:pt x="622" y="829"/>
                  </a:lnTo>
                  <a:lnTo>
                    <a:pt x="621" y="827"/>
                  </a:lnTo>
                  <a:lnTo>
                    <a:pt x="619" y="827"/>
                  </a:lnTo>
                  <a:lnTo>
                    <a:pt x="614" y="832"/>
                  </a:lnTo>
                  <a:lnTo>
                    <a:pt x="613" y="832"/>
                  </a:lnTo>
                  <a:lnTo>
                    <a:pt x="618" y="843"/>
                  </a:lnTo>
                  <a:lnTo>
                    <a:pt x="617" y="847"/>
                  </a:lnTo>
                  <a:lnTo>
                    <a:pt x="622" y="857"/>
                  </a:lnTo>
                  <a:lnTo>
                    <a:pt x="624" y="863"/>
                  </a:lnTo>
                  <a:lnTo>
                    <a:pt x="631" y="869"/>
                  </a:lnTo>
                  <a:lnTo>
                    <a:pt x="632" y="872"/>
                  </a:lnTo>
                  <a:lnTo>
                    <a:pt x="631" y="874"/>
                  </a:lnTo>
                  <a:lnTo>
                    <a:pt x="630" y="875"/>
                  </a:lnTo>
                  <a:lnTo>
                    <a:pt x="638" y="886"/>
                  </a:lnTo>
                  <a:lnTo>
                    <a:pt x="640" y="887"/>
                  </a:lnTo>
                  <a:lnTo>
                    <a:pt x="644" y="893"/>
                  </a:lnTo>
                  <a:lnTo>
                    <a:pt x="643" y="896"/>
                  </a:lnTo>
                  <a:lnTo>
                    <a:pt x="641" y="894"/>
                  </a:lnTo>
                  <a:lnTo>
                    <a:pt x="639" y="893"/>
                  </a:lnTo>
                  <a:lnTo>
                    <a:pt x="636" y="889"/>
                  </a:lnTo>
                  <a:lnTo>
                    <a:pt x="625" y="878"/>
                  </a:lnTo>
                  <a:lnTo>
                    <a:pt x="623" y="877"/>
                  </a:lnTo>
                  <a:lnTo>
                    <a:pt x="619" y="876"/>
                  </a:lnTo>
                  <a:lnTo>
                    <a:pt x="618" y="875"/>
                  </a:lnTo>
                  <a:lnTo>
                    <a:pt x="615" y="866"/>
                  </a:lnTo>
                  <a:lnTo>
                    <a:pt x="614" y="860"/>
                  </a:lnTo>
                  <a:lnTo>
                    <a:pt x="600" y="843"/>
                  </a:lnTo>
                  <a:lnTo>
                    <a:pt x="599" y="841"/>
                  </a:lnTo>
                  <a:lnTo>
                    <a:pt x="596" y="839"/>
                  </a:lnTo>
                  <a:lnTo>
                    <a:pt x="592" y="832"/>
                  </a:lnTo>
                  <a:lnTo>
                    <a:pt x="595" y="832"/>
                  </a:lnTo>
                  <a:lnTo>
                    <a:pt x="597" y="832"/>
                  </a:lnTo>
                  <a:lnTo>
                    <a:pt x="599" y="835"/>
                  </a:lnTo>
                  <a:lnTo>
                    <a:pt x="600" y="838"/>
                  </a:lnTo>
                  <a:lnTo>
                    <a:pt x="600" y="829"/>
                  </a:lnTo>
                  <a:lnTo>
                    <a:pt x="596" y="826"/>
                  </a:lnTo>
                  <a:lnTo>
                    <a:pt x="594" y="827"/>
                  </a:lnTo>
                  <a:lnTo>
                    <a:pt x="592" y="827"/>
                  </a:lnTo>
                  <a:lnTo>
                    <a:pt x="592" y="831"/>
                  </a:lnTo>
                  <a:lnTo>
                    <a:pt x="589" y="830"/>
                  </a:lnTo>
                  <a:lnTo>
                    <a:pt x="585" y="828"/>
                  </a:lnTo>
                  <a:lnTo>
                    <a:pt x="579" y="823"/>
                  </a:lnTo>
                  <a:lnTo>
                    <a:pt x="568" y="816"/>
                  </a:lnTo>
                  <a:lnTo>
                    <a:pt x="564" y="816"/>
                  </a:lnTo>
                  <a:lnTo>
                    <a:pt x="558" y="812"/>
                  </a:lnTo>
                  <a:lnTo>
                    <a:pt x="544" y="795"/>
                  </a:lnTo>
                  <a:lnTo>
                    <a:pt x="542" y="794"/>
                  </a:lnTo>
                  <a:lnTo>
                    <a:pt x="541" y="792"/>
                  </a:lnTo>
                  <a:lnTo>
                    <a:pt x="538" y="782"/>
                  </a:lnTo>
                  <a:lnTo>
                    <a:pt x="522" y="762"/>
                  </a:lnTo>
                  <a:lnTo>
                    <a:pt x="511" y="750"/>
                  </a:lnTo>
                  <a:lnTo>
                    <a:pt x="502" y="739"/>
                  </a:lnTo>
                  <a:lnTo>
                    <a:pt x="498" y="736"/>
                  </a:lnTo>
                  <a:lnTo>
                    <a:pt x="490" y="734"/>
                  </a:lnTo>
                  <a:lnTo>
                    <a:pt x="487" y="732"/>
                  </a:lnTo>
                  <a:lnTo>
                    <a:pt x="488" y="730"/>
                  </a:lnTo>
                  <a:lnTo>
                    <a:pt x="490" y="728"/>
                  </a:lnTo>
                  <a:lnTo>
                    <a:pt x="494" y="731"/>
                  </a:lnTo>
                  <a:lnTo>
                    <a:pt x="498" y="731"/>
                  </a:lnTo>
                  <a:lnTo>
                    <a:pt x="502" y="733"/>
                  </a:lnTo>
                  <a:lnTo>
                    <a:pt x="496" y="727"/>
                  </a:lnTo>
                  <a:lnTo>
                    <a:pt x="489" y="725"/>
                  </a:lnTo>
                  <a:lnTo>
                    <a:pt x="486" y="725"/>
                  </a:lnTo>
                  <a:lnTo>
                    <a:pt x="484" y="722"/>
                  </a:lnTo>
                  <a:lnTo>
                    <a:pt x="471" y="710"/>
                  </a:lnTo>
                  <a:lnTo>
                    <a:pt x="469" y="705"/>
                  </a:lnTo>
                  <a:lnTo>
                    <a:pt x="469" y="702"/>
                  </a:lnTo>
                  <a:lnTo>
                    <a:pt x="470" y="700"/>
                  </a:lnTo>
                  <a:lnTo>
                    <a:pt x="470" y="695"/>
                  </a:lnTo>
                  <a:lnTo>
                    <a:pt x="465" y="689"/>
                  </a:lnTo>
                  <a:lnTo>
                    <a:pt x="457" y="677"/>
                  </a:lnTo>
                  <a:lnTo>
                    <a:pt x="451" y="674"/>
                  </a:lnTo>
                  <a:lnTo>
                    <a:pt x="452" y="671"/>
                  </a:lnTo>
                  <a:lnTo>
                    <a:pt x="446" y="661"/>
                  </a:lnTo>
                  <a:lnTo>
                    <a:pt x="440" y="655"/>
                  </a:lnTo>
                  <a:lnTo>
                    <a:pt x="435" y="649"/>
                  </a:lnTo>
                  <a:lnTo>
                    <a:pt x="433" y="639"/>
                  </a:lnTo>
                  <a:lnTo>
                    <a:pt x="431" y="635"/>
                  </a:lnTo>
                  <a:lnTo>
                    <a:pt x="427" y="634"/>
                  </a:lnTo>
                  <a:lnTo>
                    <a:pt x="408" y="622"/>
                  </a:lnTo>
                  <a:lnTo>
                    <a:pt x="403" y="617"/>
                  </a:lnTo>
                  <a:lnTo>
                    <a:pt x="390" y="607"/>
                  </a:lnTo>
                  <a:lnTo>
                    <a:pt x="383" y="604"/>
                  </a:lnTo>
                  <a:lnTo>
                    <a:pt x="378" y="599"/>
                  </a:lnTo>
                  <a:lnTo>
                    <a:pt x="373" y="593"/>
                  </a:lnTo>
                  <a:lnTo>
                    <a:pt x="368" y="592"/>
                  </a:lnTo>
                  <a:lnTo>
                    <a:pt x="362" y="588"/>
                  </a:lnTo>
                  <a:lnTo>
                    <a:pt x="355" y="579"/>
                  </a:lnTo>
                  <a:lnTo>
                    <a:pt x="351" y="575"/>
                  </a:lnTo>
                  <a:lnTo>
                    <a:pt x="345" y="572"/>
                  </a:lnTo>
                  <a:lnTo>
                    <a:pt x="345" y="568"/>
                  </a:lnTo>
                  <a:lnTo>
                    <a:pt x="355" y="574"/>
                  </a:lnTo>
                  <a:lnTo>
                    <a:pt x="373" y="592"/>
                  </a:lnTo>
                  <a:lnTo>
                    <a:pt x="382" y="596"/>
                  </a:lnTo>
                  <a:lnTo>
                    <a:pt x="390" y="604"/>
                  </a:lnTo>
                  <a:lnTo>
                    <a:pt x="396" y="607"/>
                  </a:lnTo>
                  <a:lnTo>
                    <a:pt x="400" y="610"/>
                  </a:lnTo>
                  <a:lnTo>
                    <a:pt x="403" y="612"/>
                  </a:lnTo>
                  <a:lnTo>
                    <a:pt x="409" y="614"/>
                  </a:lnTo>
                  <a:lnTo>
                    <a:pt x="408" y="611"/>
                  </a:lnTo>
                  <a:lnTo>
                    <a:pt x="400" y="606"/>
                  </a:lnTo>
                  <a:lnTo>
                    <a:pt x="397" y="605"/>
                  </a:lnTo>
                  <a:lnTo>
                    <a:pt x="389" y="599"/>
                  </a:lnTo>
                  <a:lnTo>
                    <a:pt x="386" y="597"/>
                  </a:lnTo>
                  <a:lnTo>
                    <a:pt x="383" y="593"/>
                  </a:lnTo>
                  <a:lnTo>
                    <a:pt x="393" y="598"/>
                  </a:lnTo>
                  <a:lnTo>
                    <a:pt x="396" y="600"/>
                  </a:lnTo>
                  <a:lnTo>
                    <a:pt x="400" y="604"/>
                  </a:lnTo>
                  <a:lnTo>
                    <a:pt x="407" y="608"/>
                  </a:lnTo>
                  <a:lnTo>
                    <a:pt x="411" y="609"/>
                  </a:lnTo>
                  <a:lnTo>
                    <a:pt x="411" y="607"/>
                  </a:lnTo>
                  <a:lnTo>
                    <a:pt x="400" y="597"/>
                  </a:lnTo>
                  <a:lnTo>
                    <a:pt x="391" y="593"/>
                  </a:lnTo>
                  <a:lnTo>
                    <a:pt x="389" y="590"/>
                  </a:lnTo>
                  <a:lnTo>
                    <a:pt x="386" y="589"/>
                  </a:lnTo>
                  <a:lnTo>
                    <a:pt x="385" y="586"/>
                  </a:lnTo>
                  <a:lnTo>
                    <a:pt x="386" y="584"/>
                  </a:lnTo>
                  <a:lnTo>
                    <a:pt x="389" y="583"/>
                  </a:lnTo>
                  <a:lnTo>
                    <a:pt x="390" y="581"/>
                  </a:lnTo>
                  <a:lnTo>
                    <a:pt x="391" y="579"/>
                  </a:lnTo>
                  <a:lnTo>
                    <a:pt x="386" y="577"/>
                  </a:lnTo>
                  <a:lnTo>
                    <a:pt x="382" y="577"/>
                  </a:lnTo>
                  <a:lnTo>
                    <a:pt x="379" y="575"/>
                  </a:lnTo>
                  <a:lnTo>
                    <a:pt x="377" y="575"/>
                  </a:lnTo>
                  <a:lnTo>
                    <a:pt x="377" y="582"/>
                  </a:lnTo>
                  <a:lnTo>
                    <a:pt x="375" y="586"/>
                  </a:lnTo>
                  <a:lnTo>
                    <a:pt x="359" y="573"/>
                  </a:lnTo>
                  <a:lnTo>
                    <a:pt x="342" y="561"/>
                  </a:lnTo>
                  <a:lnTo>
                    <a:pt x="340" y="559"/>
                  </a:lnTo>
                  <a:lnTo>
                    <a:pt x="337" y="557"/>
                  </a:lnTo>
                  <a:lnTo>
                    <a:pt x="339" y="564"/>
                  </a:lnTo>
                  <a:lnTo>
                    <a:pt x="323" y="551"/>
                  </a:lnTo>
                  <a:lnTo>
                    <a:pt x="316" y="542"/>
                  </a:lnTo>
                  <a:lnTo>
                    <a:pt x="289" y="520"/>
                  </a:lnTo>
                  <a:lnTo>
                    <a:pt x="286" y="517"/>
                  </a:lnTo>
                  <a:lnTo>
                    <a:pt x="286" y="513"/>
                  </a:lnTo>
                  <a:lnTo>
                    <a:pt x="289" y="512"/>
                  </a:lnTo>
                  <a:lnTo>
                    <a:pt x="291" y="518"/>
                  </a:lnTo>
                  <a:lnTo>
                    <a:pt x="295" y="519"/>
                  </a:lnTo>
                  <a:lnTo>
                    <a:pt x="298" y="521"/>
                  </a:lnTo>
                  <a:lnTo>
                    <a:pt x="299" y="520"/>
                  </a:lnTo>
                  <a:lnTo>
                    <a:pt x="303" y="523"/>
                  </a:lnTo>
                  <a:lnTo>
                    <a:pt x="308" y="525"/>
                  </a:lnTo>
                  <a:lnTo>
                    <a:pt x="315" y="529"/>
                  </a:lnTo>
                  <a:lnTo>
                    <a:pt x="320" y="534"/>
                  </a:lnTo>
                  <a:lnTo>
                    <a:pt x="323" y="535"/>
                  </a:lnTo>
                  <a:lnTo>
                    <a:pt x="324" y="535"/>
                  </a:lnTo>
                  <a:lnTo>
                    <a:pt x="323" y="532"/>
                  </a:lnTo>
                  <a:lnTo>
                    <a:pt x="319" y="529"/>
                  </a:lnTo>
                  <a:lnTo>
                    <a:pt x="317" y="527"/>
                  </a:lnTo>
                  <a:lnTo>
                    <a:pt x="319" y="526"/>
                  </a:lnTo>
                  <a:lnTo>
                    <a:pt x="324" y="528"/>
                  </a:lnTo>
                  <a:lnTo>
                    <a:pt x="326" y="526"/>
                  </a:lnTo>
                  <a:lnTo>
                    <a:pt x="333" y="527"/>
                  </a:lnTo>
                  <a:lnTo>
                    <a:pt x="333" y="525"/>
                  </a:lnTo>
                  <a:lnTo>
                    <a:pt x="334" y="522"/>
                  </a:lnTo>
                  <a:lnTo>
                    <a:pt x="332" y="509"/>
                  </a:lnTo>
                  <a:lnTo>
                    <a:pt x="324" y="501"/>
                  </a:lnTo>
                  <a:lnTo>
                    <a:pt x="320" y="498"/>
                  </a:lnTo>
                  <a:lnTo>
                    <a:pt x="315" y="497"/>
                  </a:lnTo>
                  <a:lnTo>
                    <a:pt x="311" y="497"/>
                  </a:lnTo>
                  <a:lnTo>
                    <a:pt x="311" y="499"/>
                  </a:lnTo>
                  <a:lnTo>
                    <a:pt x="311" y="502"/>
                  </a:lnTo>
                  <a:lnTo>
                    <a:pt x="315" y="507"/>
                  </a:lnTo>
                  <a:lnTo>
                    <a:pt x="314" y="509"/>
                  </a:lnTo>
                  <a:lnTo>
                    <a:pt x="309" y="511"/>
                  </a:lnTo>
                  <a:lnTo>
                    <a:pt x="298" y="507"/>
                  </a:lnTo>
                  <a:lnTo>
                    <a:pt x="294" y="507"/>
                  </a:lnTo>
                  <a:lnTo>
                    <a:pt x="291" y="508"/>
                  </a:lnTo>
                  <a:lnTo>
                    <a:pt x="289" y="507"/>
                  </a:lnTo>
                  <a:lnTo>
                    <a:pt x="283" y="506"/>
                  </a:lnTo>
                  <a:lnTo>
                    <a:pt x="283" y="502"/>
                  </a:lnTo>
                  <a:lnTo>
                    <a:pt x="278" y="497"/>
                  </a:lnTo>
                  <a:lnTo>
                    <a:pt x="275" y="496"/>
                  </a:lnTo>
                  <a:lnTo>
                    <a:pt x="255" y="483"/>
                  </a:lnTo>
                  <a:lnTo>
                    <a:pt x="254" y="486"/>
                  </a:lnTo>
                  <a:lnTo>
                    <a:pt x="261" y="493"/>
                  </a:lnTo>
                  <a:lnTo>
                    <a:pt x="268" y="495"/>
                  </a:lnTo>
                  <a:lnTo>
                    <a:pt x="272" y="501"/>
                  </a:lnTo>
                  <a:lnTo>
                    <a:pt x="281" y="507"/>
                  </a:lnTo>
                  <a:lnTo>
                    <a:pt x="285" y="508"/>
                  </a:lnTo>
                  <a:lnTo>
                    <a:pt x="283" y="512"/>
                  </a:lnTo>
                  <a:lnTo>
                    <a:pt x="257" y="497"/>
                  </a:lnTo>
                  <a:lnTo>
                    <a:pt x="253" y="493"/>
                  </a:lnTo>
                  <a:lnTo>
                    <a:pt x="248" y="489"/>
                  </a:lnTo>
                  <a:lnTo>
                    <a:pt x="241" y="480"/>
                  </a:lnTo>
                  <a:lnTo>
                    <a:pt x="241" y="476"/>
                  </a:lnTo>
                  <a:lnTo>
                    <a:pt x="241" y="473"/>
                  </a:lnTo>
                  <a:lnTo>
                    <a:pt x="237" y="471"/>
                  </a:lnTo>
                  <a:lnTo>
                    <a:pt x="235" y="468"/>
                  </a:lnTo>
                  <a:lnTo>
                    <a:pt x="235" y="465"/>
                  </a:lnTo>
                  <a:lnTo>
                    <a:pt x="245" y="468"/>
                  </a:lnTo>
                  <a:lnTo>
                    <a:pt x="247" y="467"/>
                  </a:lnTo>
                  <a:lnTo>
                    <a:pt x="248" y="464"/>
                  </a:lnTo>
                  <a:lnTo>
                    <a:pt x="251" y="462"/>
                  </a:lnTo>
                  <a:lnTo>
                    <a:pt x="249" y="460"/>
                  </a:lnTo>
                  <a:lnTo>
                    <a:pt x="251" y="457"/>
                  </a:lnTo>
                  <a:lnTo>
                    <a:pt x="251" y="452"/>
                  </a:lnTo>
                  <a:lnTo>
                    <a:pt x="253" y="454"/>
                  </a:lnTo>
                  <a:lnTo>
                    <a:pt x="255" y="452"/>
                  </a:lnTo>
                  <a:lnTo>
                    <a:pt x="253" y="450"/>
                  </a:lnTo>
                  <a:lnTo>
                    <a:pt x="253" y="448"/>
                  </a:lnTo>
                  <a:lnTo>
                    <a:pt x="255" y="447"/>
                  </a:lnTo>
                  <a:lnTo>
                    <a:pt x="255" y="441"/>
                  </a:lnTo>
                  <a:lnTo>
                    <a:pt x="249" y="433"/>
                  </a:lnTo>
                  <a:lnTo>
                    <a:pt x="247" y="429"/>
                  </a:lnTo>
                  <a:lnTo>
                    <a:pt x="249" y="426"/>
                  </a:lnTo>
                  <a:lnTo>
                    <a:pt x="247" y="422"/>
                  </a:lnTo>
                  <a:lnTo>
                    <a:pt x="243" y="412"/>
                  </a:lnTo>
                  <a:lnTo>
                    <a:pt x="239" y="411"/>
                  </a:lnTo>
                  <a:lnTo>
                    <a:pt x="239" y="409"/>
                  </a:lnTo>
                  <a:lnTo>
                    <a:pt x="237" y="406"/>
                  </a:lnTo>
                  <a:lnTo>
                    <a:pt x="234" y="407"/>
                  </a:lnTo>
                  <a:lnTo>
                    <a:pt x="231" y="409"/>
                  </a:lnTo>
                  <a:lnTo>
                    <a:pt x="231" y="410"/>
                  </a:lnTo>
                  <a:lnTo>
                    <a:pt x="225" y="406"/>
                  </a:lnTo>
                  <a:lnTo>
                    <a:pt x="220" y="401"/>
                  </a:lnTo>
                  <a:lnTo>
                    <a:pt x="217" y="395"/>
                  </a:lnTo>
                  <a:lnTo>
                    <a:pt x="214" y="39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21" name="Freeform 70"/>
            <p:cNvSpPr>
              <a:spLocks/>
            </p:cNvSpPr>
            <p:nvPr/>
          </p:nvSpPr>
          <p:spPr bwMode="auto">
            <a:xfrm>
              <a:off x="2868" y="2138"/>
              <a:ext cx="540" cy="599"/>
            </a:xfrm>
            <a:custGeom>
              <a:avLst/>
              <a:gdLst/>
              <a:ahLst/>
              <a:cxnLst>
                <a:cxn ang="0">
                  <a:pos x="665" y="119"/>
                </a:cxn>
                <a:cxn ang="0">
                  <a:pos x="652" y="159"/>
                </a:cxn>
                <a:cxn ang="0">
                  <a:pos x="653" y="221"/>
                </a:cxn>
                <a:cxn ang="0">
                  <a:pos x="636" y="251"/>
                </a:cxn>
                <a:cxn ang="0">
                  <a:pos x="648" y="289"/>
                </a:cxn>
                <a:cxn ang="0">
                  <a:pos x="635" y="297"/>
                </a:cxn>
                <a:cxn ang="0">
                  <a:pos x="625" y="319"/>
                </a:cxn>
                <a:cxn ang="0">
                  <a:pos x="653" y="350"/>
                </a:cxn>
                <a:cxn ang="0">
                  <a:pos x="674" y="389"/>
                </a:cxn>
                <a:cxn ang="0">
                  <a:pos x="707" y="403"/>
                </a:cxn>
                <a:cxn ang="0">
                  <a:pos x="750" y="417"/>
                </a:cxn>
                <a:cxn ang="0">
                  <a:pos x="767" y="379"/>
                </a:cxn>
                <a:cxn ang="0">
                  <a:pos x="792" y="371"/>
                </a:cxn>
                <a:cxn ang="0">
                  <a:pos x="811" y="479"/>
                </a:cxn>
                <a:cxn ang="0">
                  <a:pos x="759" y="485"/>
                </a:cxn>
                <a:cxn ang="0">
                  <a:pos x="692" y="478"/>
                </a:cxn>
                <a:cxn ang="0">
                  <a:pos x="635" y="483"/>
                </a:cxn>
                <a:cxn ang="0">
                  <a:pos x="614" y="510"/>
                </a:cxn>
                <a:cxn ang="0">
                  <a:pos x="590" y="538"/>
                </a:cxn>
                <a:cxn ang="0">
                  <a:pos x="560" y="596"/>
                </a:cxn>
                <a:cxn ang="0">
                  <a:pos x="563" y="628"/>
                </a:cxn>
                <a:cxn ang="0">
                  <a:pos x="520" y="657"/>
                </a:cxn>
                <a:cxn ang="0">
                  <a:pos x="510" y="713"/>
                </a:cxn>
                <a:cxn ang="0">
                  <a:pos x="507" y="837"/>
                </a:cxn>
                <a:cxn ang="0">
                  <a:pos x="474" y="884"/>
                </a:cxn>
                <a:cxn ang="0">
                  <a:pos x="424" y="843"/>
                </a:cxn>
                <a:cxn ang="0">
                  <a:pos x="386" y="822"/>
                </a:cxn>
                <a:cxn ang="0">
                  <a:pos x="352" y="828"/>
                </a:cxn>
                <a:cxn ang="0">
                  <a:pos x="377" y="795"/>
                </a:cxn>
                <a:cxn ang="0">
                  <a:pos x="371" y="758"/>
                </a:cxn>
                <a:cxn ang="0">
                  <a:pos x="287" y="714"/>
                </a:cxn>
                <a:cxn ang="0">
                  <a:pos x="248" y="683"/>
                </a:cxn>
                <a:cxn ang="0">
                  <a:pos x="221" y="631"/>
                </a:cxn>
                <a:cxn ang="0">
                  <a:pos x="208" y="601"/>
                </a:cxn>
                <a:cxn ang="0">
                  <a:pos x="198" y="565"/>
                </a:cxn>
                <a:cxn ang="0">
                  <a:pos x="194" y="529"/>
                </a:cxn>
                <a:cxn ang="0">
                  <a:pos x="160" y="475"/>
                </a:cxn>
                <a:cxn ang="0">
                  <a:pos x="123" y="475"/>
                </a:cxn>
                <a:cxn ang="0">
                  <a:pos x="82" y="449"/>
                </a:cxn>
                <a:cxn ang="0">
                  <a:pos x="48" y="394"/>
                </a:cxn>
                <a:cxn ang="0">
                  <a:pos x="19" y="367"/>
                </a:cxn>
                <a:cxn ang="0">
                  <a:pos x="0" y="290"/>
                </a:cxn>
                <a:cxn ang="0">
                  <a:pos x="7" y="217"/>
                </a:cxn>
                <a:cxn ang="0">
                  <a:pos x="90" y="208"/>
                </a:cxn>
                <a:cxn ang="0">
                  <a:pos x="107" y="144"/>
                </a:cxn>
                <a:cxn ang="0">
                  <a:pos x="119" y="108"/>
                </a:cxn>
                <a:cxn ang="0">
                  <a:pos x="136" y="83"/>
                </a:cxn>
                <a:cxn ang="0">
                  <a:pos x="160" y="65"/>
                </a:cxn>
                <a:cxn ang="0">
                  <a:pos x="172" y="18"/>
                </a:cxn>
                <a:cxn ang="0">
                  <a:pos x="183" y="21"/>
                </a:cxn>
                <a:cxn ang="0">
                  <a:pos x="198" y="0"/>
                </a:cxn>
                <a:cxn ang="0">
                  <a:pos x="224" y="23"/>
                </a:cxn>
                <a:cxn ang="0">
                  <a:pos x="260" y="35"/>
                </a:cxn>
                <a:cxn ang="0">
                  <a:pos x="298" y="71"/>
                </a:cxn>
                <a:cxn ang="0">
                  <a:pos x="330" y="67"/>
                </a:cxn>
                <a:cxn ang="0">
                  <a:pos x="364" y="75"/>
                </a:cxn>
                <a:cxn ang="0">
                  <a:pos x="412" y="69"/>
                </a:cxn>
                <a:cxn ang="0">
                  <a:pos x="458" y="83"/>
                </a:cxn>
                <a:cxn ang="0">
                  <a:pos x="532" y="19"/>
                </a:cxn>
              </a:cxnLst>
              <a:rect l="0" t="0" r="r" b="b"/>
              <a:pathLst>
                <a:path w="813" h="900">
                  <a:moveTo>
                    <a:pt x="596" y="33"/>
                  </a:moveTo>
                  <a:lnTo>
                    <a:pt x="619" y="56"/>
                  </a:lnTo>
                  <a:lnTo>
                    <a:pt x="642" y="81"/>
                  </a:lnTo>
                  <a:lnTo>
                    <a:pt x="658" y="102"/>
                  </a:lnTo>
                  <a:lnTo>
                    <a:pt x="665" y="119"/>
                  </a:lnTo>
                  <a:lnTo>
                    <a:pt x="664" y="124"/>
                  </a:lnTo>
                  <a:lnTo>
                    <a:pt x="664" y="132"/>
                  </a:lnTo>
                  <a:lnTo>
                    <a:pt x="658" y="140"/>
                  </a:lnTo>
                  <a:lnTo>
                    <a:pt x="654" y="147"/>
                  </a:lnTo>
                  <a:lnTo>
                    <a:pt x="652" y="159"/>
                  </a:lnTo>
                  <a:lnTo>
                    <a:pt x="652" y="187"/>
                  </a:lnTo>
                  <a:lnTo>
                    <a:pt x="654" y="199"/>
                  </a:lnTo>
                  <a:lnTo>
                    <a:pt x="657" y="214"/>
                  </a:lnTo>
                  <a:lnTo>
                    <a:pt x="656" y="219"/>
                  </a:lnTo>
                  <a:lnTo>
                    <a:pt x="653" y="221"/>
                  </a:lnTo>
                  <a:lnTo>
                    <a:pt x="652" y="221"/>
                  </a:lnTo>
                  <a:lnTo>
                    <a:pt x="642" y="238"/>
                  </a:lnTo>
                  <a:lnTo>
                    <a:pt x="640" y="241"/>
                  </a:lnTo>
                  <a:lnTo>
                    <a:pt x="640" y="246"/>
                  </a:lnTo>
                  <a:lnTo>
                    <a:pt x="636" y="251"/>
                  </a:lnTo>
                  <a:lnTo>
                    <a:pt x="631" y="256"/>
                  </a:lnTo>
                  <a:lnTo>
                    <a:pt x="628" y="262"/>
                  </a:lnTo>
                  <a:lnTo>
                    <a:pt x="631" y="267"/>
                  </a:lnTo>
                  <a:lnTo>
                    <a:pt x="640" y="276"/>
                  </a:lnTo>
                  <a:lnTo>
                    <a:pt x="648" y="289"/>
                  </a:lnTo>
                  <a:lnTo>
                    <a:pt x="649" y="296"/>
                  </a:lnTo>
                  <a:lnTo>
                    <a:pt x="648" y="299"/>
                  </a:lnTo>
                  <a:lnTo>
                    <a:pt x="641" y="297"/>
                  </a:lnTo>
                  <a:lnTo>
                    <a:pt x="639" y="296"/>
                  </a:lnTo>
                  <a:lnTo>
                    <a:pt x="635" y="297"/>
                  </a:lnTo>
                  <a:lnTo>
                    <a:pt x="628" y="299"/>
                  </a:lnTo>
                  <a:lnTo>
                    <a:pt x="626" y="302"/>
                  </a:lnTo>
                  <a:lnTo>
                    <a:pt x="626" y="307"/>
                  </a:lnTo>
                  <a:lnTo>
                    <a:pt x="624" y="313"/>
                  </a:lnTo>
                  <a:lnTo>
                    <a:pt x="625" y="319"/>
                  </a:lnTo>
                  <a:lnTo>
                    <a:pt x="628" y="322"/>
                  </a:lnTo>
                  <a:lnTo>
                    <a:pt x="631" y="325"/>
                  </a:lnTo>
                  <a:lnTo>
                    <a:pt x="637" y="331"/>
                  </a:lnTo>
                  <a:lnTo>
                    <a:pt x="648" y="346"/>
                  </a:lnTo>
                  <a:lnTo>
                    <a:pt x="653" y="350"/>
                  </a:lnTo>
                  <a:lnTo>
                    <a:pt x="657" y="357"/>
                  </a:lnTo>
                  <a:lnTo>
                    <a:pt x="661" y="361"/>
                  </a:lnTo>
                  <a:lnTo>
                    <a:pt x="662" y="365"/>
                  </a:lnTo>
                  <a:lnTo>
                    <a:pt x="671" y="385"/>
                  </a:lnTo>
                  <a:lnTo>
                    <a:pt x="674" y="389"/>
                  </a:lnTo>
                  <a:lnTo>
                    <a:pt x="686" y="402"/>
                  </a:lnTo>
                  <a:lnTo>
                    <a:pt x="689" y="403"/>
                  </a:lnTo>
                  <a:lnTo>
                    <a:pt x="692" y="402"/>
                  </a:lnTo>
                  <a:lnTo>
                    <a:pt x="700" y="402"/>
                  </a:lnTo>
                  <a:lnTo>
                    <a:pt x="707" y="403"/>
                  </a:lnTo>
                  <a:lnTo>
                    <a:pt x="723" y="400"/>
                  </a:lnTo>
                  <a:lnTo>
                    <a:pt x="729" y="404"/>
                  </a:lnTo>
                  <a:lnTo>
                    <a:pt x="734" y="405"/>
                  </a:lnTo>
                  <a:lnTo>
                    <a:pt x="742" y="409"/>
                  </a:lnTo>
                  <a:lnTo>
                    <a:pt x="750" y="417"/>
                  </a:lnTo>
                  <a:lnTo>
                    <a:pt x="753" y="411"/>
                  </a:lnTo>
                  <a:lnTo>
                    <a:pt x="754" y="406"/>
                  </a:lnTo>
                  <a:lnTo>
                    <a:pt x="758" y="402"/>
                  </a:lnTo>
                  <a:lnTo>
                    <a:pt x="764" y="384"/>
                  </a:lnTo>
                  <a:lnTo>
                    <a:pt x="767" y="379"/>
                  </a:lnTo>
                  <a:lnTo>
                    <a:pt x="767" y="372"/>
                  </a:lnTo>
                  <a:lnTo>
                    <a:pt x="774" y="353"/>
                  </a:lnTo>
                  <a:lnTo>
                    <a:pt x="780" y="349"/>
                  </a:lnTo>
                  <a:lnTo>
                    <a:pt x="786" y="354"/>
                  </a:lnTo>
                  <a:lnTo>
                    <a:pt x="792" y="371"/>
                  </a:lnTo>
                  <a:lnTo>
                    <a:pt x="799" y="386"/>
                  </a:lnTo>
                  <a:lnTo>
                    <a:pt x="805" y="396"/>
                  </a:lnTo>
                  <a:lnTo>
                    <a:pt x="810" y="416"/>
                  </a:lnTo>
                  <a:lnTo>
                    <a:pt x="812" y="469"/>
                  </a:lnTo>
                  <a:lnTo>
                    <a:pt x="811" y="479"/>
                  </a:lnTo>
                  <a:lnTo>
                    <a:pt x="806" y="483"/>
                  </a:lnTo>
                  <a:lnTo>
                    <a:pt x="796" y="481"/>
                  </a:lnTo>
                  <a:lnTo>
                    <a:pt x="782" y="483"/>
                  </a:lnTo>
                  <a:lnTo>
                    <a:pt x="771" y="483"/>
                  </a:lnTo>
                  <a:lnTo>
                    <a:pt x="759" y="485"/>
                  </a:lnTo>
                  <a:lnTo>
                    <a:pt x="751" y="491"/>
                  </a:lnTo>
                  <a:lnTo>
                    <a:pt x="746" y="486"/>
                  </a:lnTo>
                  <a:lnTo>
                    <a:pt x="739" y="483"/>
                  </a:lnTo>
                  <a:lnTo>
                    <a:pt x="715" y="483"/>
                  </a:lnTo>
                  <a:lnTo>
                    <a:pt x="692" y="478"/>
                  </a:lnTo>
                  <a:lnTo>
                    <a:pt x="673" y="476"/>
                  </a:lnTo>
                  <a:lnTo>
                    <a:pt x="666" y="475"/>
                  </a:lnTo>
                  <a:lnTo>
                    <a:pt x="656" y="474"/>
                  </a:lnTo>
                  <a:lnTo>
                    <a:pt x="638" y="478"/>
                  </a:lnTo>
                  <a:lnTo>
                    <a:pt x="635" y="483"/>
                  </a:lnTo>
                  <a:lnTo>
                    <a:pt x="634" y="490"/>
                  </a:lnTo>
                  <a:lnTo>
                    <a:pt x="634" y="497"/>
                  </a:lnTo>
                  <a:lnTo>
                    <a:pt x="630" y="499"/>
                  </a:lnTo>
                  <a:lnTo>
                    <a:pt x="619" y="505"/>
                  </a:lnTo>
                  <a:lnTo>
                    <a:pt x="614" y="510"/>
                  </a:lnTo>
                  <a:lnTo>
                    <a:pt x="612" y="514"/>
                  </a:lnTo>
                  <a:lnTo>
                    <a:pt x="602" y="528"/>
                  </a:lnTo>
                  <a:lnTo>
                    <a:pt x="598" y="533"/>
                  </a:lnTo>
                  <a:lnTo>
                    <a:pt x="595" y="539"/>
                  </a:lnTo>
                  <a:lnTo>
                    <a:pt x="590" y="538"/>
                  </a:lnTo>
                  <a:lnTo>
                    <a:pt x="569" y="549"/>
                  </a:lnTo>
                  <a:lnTo>
                    <a:pt x="564" y="557"/>
                  </a:lnTo>
                  <a:lnTo>
                    <a:pt x="560" y="574"/>
                  </a:lnTo>
                  <a:lnTo>
                    <a:pt x="557" y="581"/>
                  </a:lnTo>
                  <a:lnTo>
                    <a:pt x="560" y="596"/>
                  </a:lnTo>
                  <a:lnTo>
                    <a:pt x="558" y="613"/>
                  </a:lnTo>
                  <a:lnTo>
                    <a:pt x="560" y="618"/>
                  </a:lnTo>
                  <a:lnTo>
                    <a:pt x="564" y="623"/>
                  </a:lnTo>
                  <a:lnTo>
                    <a:pt x="566" y="625"/>
                  </a:lnTo>
                  <a:lnTo>
                    <a:pt x="563" y="628"/>
                  </a:lnTo>
                  <a:lnTo>
                    <a:pt x="543" y="629"/>
                  </a:lnTo>
                  <a:lnTo>
                    <a:pt x="540" y="633"/>
                  </a:lnTo>
                  <a:lnTo>
                    <a:pt x="539" y="639"/>
                  </a:lnTo>
                  <a:lnTo>
                    <a:pt x="526" y="651"/>
                  </a:lnTo>
                  <a:lnTo>
                    <a:pt x="520" y="657"/>
                  </a:lnTo>
                  <a:lnTo>
                    <a:pt x="516" y="665"/>
                  </a:lnTo>
                  <a:lnTo>
                    <a:pt x="513" y="683"/>
                  </a:lnTo>
                  <a:lnTo>
                    <a:pt x="512" y="705"/>
                  </a:lnTo>
                  <a:lnTo>
                    <a:pt x="510" y="712"/>
                  </a:lnTo>
                  <a:lnTo>
                    <a:pt x="510" y="713"/>
                  </a:lnTo>
                  <a:lnTo>
                    <a:pt x="504" y="724"/>
                  </a:lnTo>
                  <a:lnTo>
                    <a:pt x="503" y="751"/>
                  </a:lnTo>
                  <a:lnTo>
                    <a:pt x="502" y="757"/>
                  </a:lnTo>
                  <a:lnTo>
                    <a:pt x="501" y="821"/>
                  </a:lnTo>
                  <a:lnTo>
                    <a:pt x="507" y="837"/>
                  </a:lnTo>
                  <a:lnTo>
                    <a:pt x="503" y="842"/>
                  </a:lnTo>
                  <a:lnTo>
                    <a:pt x="500" y="850"/>
                  </a:lnTo>
                  <a:lnTo>
                    <a:pt x="480" y="890"/>
                  </a:lnTo>
                  <a:lnTo>
                    <a:pt x="478" y="899"/>
                  </a:lnTo>
                  <a:lnTo>
                    <a:pt x="474" y="884"/>
                  </a:lnTo>
                  <a:lnTo>
                    <a:pt x="461" y="883"/>
                  </a:lnTo>
                  <a:lnTo>
                    <a:pt x="447" y="878"/>
                  </a:lnTo>
                  <a:lnTo>
                    <a:pt x="432" y="866"/>
                  </a:lnTo>
                  <a:lnTo>
                    <a:pt x="426" y="855"/>
                  </a:lnTo>
                  <a:lnTo>
                    <a:pt x="424" y="843"/>
                  </a:lnTo>
                  <a:lnTo>
                    <a:pt x="422" y="832"/>
                  </a:lnTo>
                  <a:lnTo>
                    <a:pt x="416" y="823"/>
                  </a:lnTo>
                  <a:lnTo>
                    <a:pt x="411" y="819"/>
                  </a:lnTo>
                  <a:lnTo>
                    <a:pt x="404" y="817"/>
                  </a:lnTo>
                  <a:lnTo>
                    <a:pt x="386" y="822"/>
                  </a:lnTo>
                  <a:lnTo>
                    <a:pt x="380" y="825"/>
                  </a:lnTo>
                  <a:lnTo>
                    <a:pt x="377" y="829"/>
                  </a:lnTo>
                  <a:lnTo>
                    <a:pt x="370" y="830"/>
                  </a:lnTo>
                  <a:lnTo>
                    <a:pt x="357" y="830"/>
                  </a:lnTo>
                  <a:lnTo>
                    <a:pt x="352" y="828"/>
                  </a:lnTo>
                  <a:lnTo>
                    <a:pt x="351" y="822"/>
                  </a:lnTo>
                  <a:lnTo>
                    <a:pt x="351" y="819"/>
                  </a:lnTo>
                  <a:lnTo>
                    <a:pt x="356" y="815"/>
                  </a:lnTo>
                  <a:lnTo>
                    <a:pt x="364" y="809"/>
                  </a:lnTo>
                  <a:lnTo>
                    <a:pt x="377" y="795"/>
                  </a:lnTo>
                  <a:lnTo>
                    <a:pt x="374" y="787"/>
                  </a:lnTo>
                  <a:lnTo>
                    <a:pt x="372" y="782"/>
                  </a:lnTo>
                  <a:lnTo>
                    <a:pt x="371" y="775"/>
                  </a:lnTo>
                  <a:lnTo>
                    <a:pt x="372" y="768"/>
                  </a:lnTo>
                  <a:lnTo>
                    <a:pt x="371" y="758"/>
                  </a:lnTo>
                  <a:lnTo>
                    <a:pt x="363" y="737"/>
                  </a:lnTo>
                  <a:lnTo>
                    <a:pt x="314" y="722"/>
                  </a:lnTo>
                  <a:lnTo>
                    <a:pt x="302" y="725"/>
                  </a:lnTo>
                  <a:lnTo>
                    <a:pt x="289" y="724"/>
                  </a:lnTo>
                  <a:lnTo>
                    <a:pt x="287" y="714"/>
                  </a:lnTo>
                  <a:lnTo>
                    <a:pt x="283" y="707"/>
                  </a:lnTo>
                  <a:lnTo>
                    <a:pt x="270" y="707"/>
                  </a:lnTo>
                  <a:lnTo>
                    <a:pt x="260" y="703"/>
                  </a:lnTo>
                  <a:lnTo>
                    <a:pt x="251" y="692"/>
                  </a:lnTo>
                  <a:lnTo>
                    <a:pt x="248" y="683"/>
                  </a:lnTo>
                  <a:lnTo>
                    <a:pt x="234" y="660"/>
                  </a:lnTo>
                  <a:lnTo>
                    <a:pt x="229" y="655"/>
                  </a:lnTo>
                  <a:lnTo>
                    <a:pt x="226" y="650"/>
                  </a:lnTo>
                  <a:lnTo>
                    <a:pt x="220" y="637"/>
                  </a:lnTo>
                  <a:lnTo>
                    <a:pt x="221" y="631"/>
                  </a:lnTo>
                  <a:lnTo>
                    <a:pt x="220" y="629"/>
                  </a:lnTo>
                  <a:lnTo>
                    <a:pt x="218" y="617"/>
                  </a:lnTo>
                  <a:lnTo>
                    <a:pt x="212" y="609"/>
                  </a:lnTo>
                  <a:lnTo>
                    <a:pt x="209" y="603"/>
                  </a:lnTo>
                  <a:lnTo>
                    <a:pt x="208" y="601"/>
                  </a:lnTo>
                  <a:lnTo>
                    <a:pt x="207" y="600"/>
                  </a:lnTo>
                  <a:lnTo>
                    <a:pt x="205" y="596"/>
                  </a:lnTo>
                  <a:lnTo>
                    <a:pt x="200" y="574"/>
                  </a:lnTo>
                  <a:lnTo>
                    <a:pt x="198" y="570"/>
                  </a:lnTo>
                  <a:lnTo>
                    <a:pt x="198" y="565"/>
                  </a:lnTo>
                  <a:lnTo>
                    <a:pt x="200" y="558"/>
                  </a:lnTo>
                  <a:lnTo>
                    <a:pt x="199" y="552"/>
                  </a:lnTo>
                  <a:lnTo>
                    <a:pt x="196" y="544"/>
                  </a:lnTo>
                  <a:lnTo>
                    <a:pt x="196" y="535"/>
                  </a:lnTo>
                  <a:lnTo>
                    <a:pt x="194" y="529"/>
                  </a:lnTo>
                  <a:lnTo>
                    <a:pt x="185" y="510"/>
                  </a:lnTo>
                  <a:lnTo>
                    <a:pt x="181" y="500"/>
                  </a:lnTo>
                  <a:lnTo>
                    <a:pt x="176" y="495"/>
                  </a:lnTo>
                  <a:lnTo>
                    <a:pt x="163" y="477"/>
                  </a:lnTo>
                  <a:lnTo>
                    <a:pt x="160" y="475"/>
                  </a:lnTo>
                  <a:lnTo>
                    <a:pt x="155" y="473"/>
                  </a:lnTo>
                  <a:lnTo>
                    <a:pt x="153" y="469"/>
                  </a:lnTo>
                  <a:lnTo>
                    <a:pt x="148" y="467"/>
                  </a:lnTo>
                  <a:lnTo>
                    <a:pt x="129" y="475"/>
                  </a:lnTo>
                  <a:lnTo>
                    <a:pt x="123" y="475"/>
                  </a:lnTo>
                  <a:lnTo>
                    <a:pt x="114" y="480"/>
                  </a:lnTo>
                  <a:lnTo>
                    <a:pt x="104" y="481"/>
                  </a:lnTo>
                  <a:lnTo>
                    <a:pt x="96" y="477"/>
                  </a:lnTo>
                  <a:lnTo>
                    <a:pt x="87" y="461"/>
                  </a:lnTo>
                  <a:lnTo>
                    <a:pt x="82" y="449"/>
                  </a:lnTo>
                  <a:lnTo>
                    <a:pt x="79" y="439"/>
                  </a:lnTo>
                  <a:lnTo>
                    <a:pt x="72" y="424"/>
                  </a:lnTo>
                  <a:lnTo>
                    <a:pt x="63" y="412"/>
                  </a:lnTo>
                  <a:lnTo>
                    <a:pt x="58" y="400"/>
                  </a:lnTo>
                  <a:lnTo>
                    <a:pt x="48" y="394"/>
                  </a:lnTo>
                  <a:lnTo>
                    <a:pt x="42" y="379"/>
                  </a:lnTo>
                  <a:lnTo>
                    <a:pt x="35" y="377"/>
                  </a:lnTo>
                  <a:lnTo>
                    <a:pt x="31" y="377"/>
                  </a:lnTo>
                  <a:lnTo>
                    <a:pt x="25" y="374"/>
                  </a:lnTo>
                  <a:lnTo>
                    <a:pt x="19" y="367"/>
                  </a:lnTo>
                  <a:lnTo>
                    <a:pt x="14" y="349"/>
                  </a:lnTo>
                  <a:lnTo>
                    <a:pt x="6" y="332"/>
                  </a:lnTo>
                  <a:lnTo>
                    <a:pt x="3" y="320"/>
                  </a:lnTo>
                  <a:lnTo>
                    <a:pt x="0" y="302"/>
                  </a:lnTo>
                  <a:lnTo>
                    <a:pt x="0" y="290"/>
                  </a:lnTo>
                  <a:lnTo>
                    <a:pt x="1" y="273"/>
                  </a:lnTo>
                  <a:lnTo>
                    <a:pt x="4" y="259"/>
                  </a:lnTo>
                  <a:lnTo>
                    <a:pt x="6" y="239"/>
                  </a:lnTo>
                  <a:lnTo>
                    <a:pt x="5" y="224"/>
                  </a:lnTo>
                  <a:lnTo>
                    <a:pt x="7" y="217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55" y="219"/>
                  </a:lnTo>
                  <a:lnTo>
                    <a:pt x="64" y="219"/>
                  </a:lnTo>
                  <a:lnTo>
                    <a:pt x="90" y="208"/>
                  </a:lnTo>
                  <a:lnTo>
                    <a:pt x="95" y="206"/>
                  </a:lnTo>
                  <a:lnTo>
                    <a:pt x="101" y="199"/>
                  </a:lnTo>
                  <a:lnTo>
                    <a:pt x="101" y="178"/>
                  </a:lnTo>
                  <a:lnTo>
                    <a:pt x="104" y="152"/>
                  </a:lnTo>
                  <a:lnTo>
                    <a:pt x="107" y="144"/>
                  </a:lnTo>
                  <a:lnTo>
                    <a:pt x="119" y="133"/>
                  </a:lnTo>
                  <a:lnTo>
                    <a:pt x="123" y="126"/>
                  </a:lnTo>
                  <a:lnTo>
                    <a:pt x="124" y="119"/>
                  </a:lnTo>
                  <a:lnTo>
                    <a:pt x="121" y="115"/>
                  </a:lnTo>
                  <a:lnTo>
                    <a:pt x="119" y="108"/>
                  </a:lnTo>
                  <a:lnTo>
                    <a:pt x="118" y="100"/>
                  </a:lnTo>
                  <a:lnTo>
                    <a:pt x="116" y="89"/>
                  </a:lnTo>
                  <a:lnTo>
                    <a:pt x="118" y="86"/>
                  </a:lnTo>
                  <a:lnTo>
                    <a:pt x="126" y="83"/>
                  </a:lnTo>
                  <a:lnTo>
                    <a:pt x="136" y="83"/>
                  </a:lnTo>
                  <a:lnTo>
                    <a:pt x="142" y="83"/>
                  </a:lnTo>
                  <a:lnTo>
                    <a:pt x="150" y="80"/>
                  </a:lnTo>
                  <a:lnTo>
                    <a:pt x="157" y="77"/>
                  </a:lnTo>
                  <a:lnTo>
                    <a:pt x="159" y="70"/>
                  </a:lnTo>
                  <a:lnTo>
                    <a:pt x="160" y="65"/>
                  </a:lnTo>
                  <a:lnTo>
                    <a:pt x="158" y="57"/>
                  </a:lnTo>
                  <a:lnTo>
                    <a:pt x="157" y="39"/>
                  </a:lnTo>
                  <a:lnTo>
                    <a:pt x="160" y="34"/>
                  </a:lnTo>
                  <a:lnTo>
                    <a:pt x="167" y="27"/>
                  </a:lnTo>
                  <a:lnTo>
                    <a:pt x="172" y="18"/>
                  </a:lnTo>
                  <a:lnTo>
                    <a:pt x="176" y="12"/>
                  </a:lnTo>
                  <a:lnTo>
                    <a:pt x="179" y="13"/>
                  </a:lnTo>
                  <a:lnTo>
                    <a:pt x="178" y="18"/>
                  </a:lnTo>
                  <a:lnTo>
                    <a:pt x="180" y="21"/>
                  </a:lnTo>
                  <a:lnTo>
                    <a:pt x="183" y="21"/>
                  </a:lnTo>
                  <a:lnTo>
                    <a:pt x="187" y="19"/>
                  </a:lnTo>
                  <a:lnTo>
                    <a:pt x="189" y="15"/>
                  </a:lnTo>
                  <a:lnTo>
                    <a:pt x="190" y="8"/>
                  </a:lnTo>
                  <a:lnTo>
                    <a:pt x="193" y="4"/>
                  </a:lnTo>
                  <a:lnTo>
                    <a:pt x="198" y="0"/>
                  </a:lnTo>
                  <a:lnTo>
                    <a:pt x="204" y="1"/>
                  </a:lnTo>
                  <a:lnTo>
                    <a:pt x="210" y="4"/>
                  </a:lnTo>
                  <a:lnTo>
                    <a:pt x="215" y="11"/>
                  </a:lnTo>
                  <a:lnTo>
                    <a:pt x="218" y="17"/>
                  </a:lnTo>
                  <a:lnTo>
                    <a:pt x="224" y="23"/>
                  </a:lnTo>
                  <a:lnTo>
                    <a:pt x="230" y="27"/>
                  </a:lnTo>
                  <a:lnTo>
                    <a:pt x="246" y="32"/>
                  </a:lnTo>
                  <a:lnTo>
                    <a:pt x="249" y="34"/>
                  </a:lnTo>
                  <a:lnTo>
                    <a:pt x="252" y="34"/>
                  </a:lnTo>
                  <a:lnTo>
                    <a:pt x="260" y="35"/>
                  </a:lnTo>
                  <a:lnTo>
                    <a:pt x="268" y="41"/>
                  </a:lnTo>
                  <a:lnTo>
                    <a:pt x="272" y="47"/>
                  </a:lnTo>
                  <a:lnTo>
                    <a:pt x="284" y="61"/>
                  </a:lnTo>
                  <a:lnTo>
                    <a:pt x="290" y="65"/>
                  </a:lnTo>
                  <a:lnTo>
                    <a:pt x="298" y="71"/>
                  </a:lnTo>
                  <a:lnTo>
                    <a:pt x="304" y="73"/>
                  </a:lnTo>
                  <a:lnTo>
                    <a:pt x="319" y="78"/>
                  </a:lnTo>
                  <a:lnTo>
                    <a:pt x="323" y="75"/>
                  </a:lnTo>
                  <a:lnTo>
                    <a:pt x="326" y="71"/>
                  </a:lnTo>
                  <a:lnTo>
                    <a:pt x="330" y="67"/>
                  </a:lnTo>
                  <a:lnTo>
                    <a:pt x="334" y="64"/>
                  </a:lnTo>
                  <a:lnTo>
                    <a:pt x="344" y="63"/>
                  </a:lnTo>
                  <a:lnTo>
                    <a:pt x="352" y="66"/>
                  </a:lnTo>
                  <a:lnTo>
                    <a:pt x="357" y="72"/>
                  </a:lnTo>
                  <a:lnTo>
                    <a:pt x="364" y="75"/>
                  </a:lnTo>
                  <a:lnTo>
                    <a:pt x="371" y="73"/>
                  </a:lnTo>
                  <a:lnTo>
                    <a:pt x="380" y="69"/>
                  </a:lnTo>
                  <a:lnTo>
                    <a:pt x="386" y="65"/>
                  </a:lnTo>
                  <a:lnTo>
                    <a:pt x="394" y="63"/>
                  </a:lnTo>
                  <a:lnTo>
                    <a:pt x="412" y="69"/>
                  </a:lnTo>
                  <a:lnTo>
                    <a:pt x="422" y="75"/>
                  </a:lnTo>
                  <a:lnTo>
                    <a:pt x="432" y="93"/>
                  </a:lnTo>
                  <a:lnTo>
                    <a:pt x="438" y="94"/>
                  </a:lnTo>
                  <a:lnTo>
                    <a:pt x="447" y="93"/>
                  </a:lnTo>
                  <a:lnTo>
                    <a:pt x="458" y="83"/>
                  </a:lnTo>
                  <a:lnTo>
                    <a:pt x="488" y="37"/>
                  </a:lnTo>
                  <a:lnTo>
                    <a:pt x="494" y="30"/>
                  </a:lnTo>
                  <a:lnTo>
                    <a:pt x="504" y="23"/>
                  </a:lnTo>
                  <a:lnTo>
                    <a:pt x="516" y="24"/>
                  </a:lnTo>
                  <a:lnTo>
                    <a:pt x="532" y="19"/>
                  </a:lnTo>
                  <a:lnTo>
                    <a:pt x="543" y="22"/>
                  </a:lnTo>
                  <a:lnTo>
                    <a:pt x="555" y="27"/>
                  </a:lnTo>
                  <a:lnTo>
                    <a:pt x="596" y="3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22" name="Freeform 71"/>
            <p:cNvSpPr>
              <a:spLocks/>
            </p:cNvSpPr>
            <p:nvPr/>
          </p:nvSpPr>
          <p:spPr bwMode="auto">
            <a:xfrm>
              <a:off x="3235" y="1759"/>
              <a:ext cx="474" cy="685"/>
            </a:xfrm>
            <a:custGeom>
              <a:avLst/>
              <a:gdLst/>
              <a:ahLst/>
              <a:cxnLst>
                <a:cxn ang="0">
                  <a:pos x="680" y="426"/>
                </a:cxn>
                <a:cxn ang="0">
                  <a:pos x="623" y="444"/>
                </a:cxn>
                <a:cxn ang="0">
                  <a:pos x="584" y="484"/>
                </a:cxn>
                <a:cxn ang="0">
                  <a:pos x="552" y="503"/>
                </a:cxn>
                <a:cxn ang="0">
                  <a:pos x="538" y="546"/>
                </a:cxn>
                <a:cxn ang="0">
                  <a:pos x="557" y="532"/>
                </a:cxn>
                <a:cxn ang="0">
                  <a:pos x="571" y="534"/>
                </a:cxn>
                <a:cxn ang="0">
                  <a:pos x="590" y="598"/>
                </a:cxn>
                <a:cxn ang="0">
                  <a:pos x="567" y="629"/>
                </a:cxn>
                <a:cxn ang="0">
                  <a:pos x="498" y="658"/>
                </a:cxn>
                <a:cxn ang="0">
                  <a:pos x="490" y="696"/>
                </a:cxn>
                <a:cxn ang="0">
                  <a:pos x="528" y="747"/>
                </a:cxn>
                <a:cxn ang="0">
                  <a:pos x="551" y="813"/>
                </a:cxn>
                <a:cxn ang="0">
                  <a:pos x="584" y="835"/>
                </a:cxn>
                <a:cxn ang="0">
                  <a:pos x="577" y="851"/>
                </a:cxn>
                <a:cxn ang="0">
                  <a:pos x="636" y="877"/>
                </a:cxn>
                <a:cxn ang="0">
                  <a:pos x="650" y="890"/>
                </a:cxn>
                <a:cxn ang="0">
                  <a:pos x="620" y="902"/>
                </a:cxn>
                <a:cxn ang="0">
                  <a:pos x="579" y="892"/>
                </a:cxn>
                <a:cxn ang="0">
                  <a:pos x="554" y="964"/>
                </a:cxn>
                <a:cxn ang="0">
                  <a:pos x="541" y="1004"/>
                </a:cxn>
                <a:cxn ang="0">
                  <a:pos x="524" y="1023"/>
                </a:cxn>
                <a:cxn ang="0">
                  <a:pos x="474" y="986"/>
                </a:cxn>
                <a:cxn ang="0">
                  <a:pos x="446" y="976"/>
                </a:cxn>
                <a:cxn ang="0">
                  <a:pos x="415" y="979"/>
                </a:cxn>
                <a:cxn ang="0">
                  <a:pos x="411" y="955"/>
                </a:cxn>
                <a:cxn ang="0">
                  <a:pos x="390" y="942"/>
                </a:cxn>
                <a:cxn ang="0">
                  <a:pos x="359" y="930"/>
                </a:cxn>
                <a:cxn ang="0">
                  <a:pos x="292" y="908"/>
                </a:cxn>
                <a:cxn ang="0">
                  <a:pos x="228" y="920"/>
                </a:cxn>
                <a:cxn ang="0">
                  <a:pos x="206" y="973"/>
                </a:cxn>
                <a:cxn ang="0">
                  <a:pos x="182" y="976"/>
                </a:cxn>
                <a:cxn ang="0">
                  <a:pos x="140" y="973"/>
                </a:cxn>
                <a:cxn ang="0">
                  <a:pos x="110" y="936"/>
                </a:cxn>
                <a:cxn ang="0">
                  <a:pos x="85" y="902"/>
                </a:cxn>
                <a:cxn ang="0">
                  <a:pos x="74" y="878"/>
                </a:cxn>
                <a:cxn ang="0">
                  <a:pos x="89" y="868"/>
                </a:cxn>
                <a:cxn ang="0">
                  <a:pos x="79" y="838"/>
                </a:cxn>
                <a:cxn ang="0">
                  <a:pos x="88" y="812"/>
                </a:cxn>
                <a:cxn ang="0">
                  <a:pos x="105" y="785"/>
                </a:cxn>
                <a:cxn ang="0">
                  <a:pos x="106" y="711"/>
                </a:cxn>
                <a:cxn ang="0">
                  <a:pos x="90" y="652"/>
                </a:cxn>
                <a:cxn ang="0">
                  <a:pos x="86" y="256"/>
                </a:cxn>
                <a:cxn ang="0">
                  <a:pos x="136" y="176"/>
                </a:cxn>
                <a:cxn ang="0">
                  <a:pos x="196" y="100"/>
                </a:cxn>
                <a:cxn ang="0">
                  <a:pos x="302" y="10"/>
                </a:cxn>
                <a:cxn ang="0">
                  <a:pos x="435" y="15"/>
                </a:cxn>
                <a:cxn ang="0">
                  <a:pos x="492" y="70"/>
                </a:cxn>
                <a:cxn ang="0">
                  <a:pos x="581" y="153"/>
                </a:cxn>
                <a:cxn ang="0">
                  <a:pos x="608" y="237"/>
                </a:cxn>
                <a:cxn ang="0">
                  <a:pos x="656" y="316"/>
                </a:cxn>
              </a:cxnLst>
              <a:rect l="0" t="0" r="r" b="b"/>
              <a:pathLst>
                <a:path w="713" h="1031">
                  <a:moveTo>
                    <a:pt x="712" y="400"/>
                  </a:moveTo>
                  <a:lnTo>
                    <a:pt x="690" y="427"/>
                  </a:lnTo>
                  <a:lnTo>
                    <a:pt x="688" y="431"/>
                  </a:lnTo>
                  <a:lnTo>
                    <a:pt x="685" y="429"/>
                  </a:lnTo>
                  <a:lnTo>
                    <a:pt x="680" y="426"/>
                  </a:lnTo>
                  <a:lnTo>
                    <a:pt x="656" y="406"/>
                  </a:lnTo>
                  <a:lnTo>
                    <a:pt x="648" y="408"/>
                  </a:lnTo>
                  <a:lnTo>
                    <a:pt x="630" y="416"/>
                  </a:lnTo>
                  <a:lnTo>
                    <a:pt x="626" y="430"/>
                  </a:lnTo>
                  <a:lnTo>
                    <a:pt x="623" y="444"/>
                  </a:lnTo>
                  <a:lnTo>
                    <a:pt x="620" y="453"/>
                  </a:lnTo>
                  <a:lnTo>
                    <a:pt x="619" y="464"/>
                  </a:lnTo>
                  <a:lnTo>
                    <a:pt x="617" y="476"/>
                  </a:lnTo>
                  <a:lnTo>
                    <a:pt x="600" y="480"/>
                  </a:lnTo>
                  <a:lnTo>
                    <a:pt x="584" y="484"/>
                  </a:lnTo>
                  <a:lnTo>
                    <a:pt x="562" y="486"/>
                  </a:lnTo>
                  <a:lnTo>
                    <a:pt x="558" y="490"/>
                  </a:lnTo>
                  <a:lnTo>
                    <a:pt x="557" y="496"/>
                  </a:lnTo>
                  <a:lnTo>
                    <a:pt x="554" y="500"/>
                  </a:lnTo>
                  <a:lnTo>
                    <a:pt x="552" y="503"/>
                  </a:lnTo>
                  <a:lnTo>
                    <a:pt x="542" y="510"/>
                  </a:lnTo>
                  <a:lnTo>
                    <a:pt x="537" y="512"/>
                  </a:lnTo>
                  <a:lnTo>
                    <a:pt x="536" y="519"/>
                  </a:lnTo>
                  <a:lnTo>
                    <a:pt x="536" y="537"/>
                  </a:lnTo>
                  <a:lnTo>
                    <a:pt x="538" y="546"/>
                  </a:lnTo>
                  <a:lnTo>
                    <a:pt x="546" y="542"/>
                  </a:lnTo>
                  <a:lnTo>
                    <a:pt x="552" y="546"/>
                  </a:lnTo>
                  <a:lnTo>
                    <a:pt x="558" y="542"/>
                  </a:lnTo>
                  <a:lnTo>
                    <a:pt x="557" y="540"/>
                  </a:lnTo>
                  <a:lnTo>
                    <a:pt x="557" y="532"/>
                  </a:lnTo>
                  <a:lnTo>
                    <a:pt x="558" y="531"/>
                  </a:lnTo>
                  <a:lnTo>
                    <a:pt x="561" y="533"/>
                  </a:lnTo>
                  <a:lnTo>
                    <a:pt x="564" y="531"/>
                  </a:lnTo>
                  <a:lnTo>
                    <a:pt x="566" y="533"/>
                  </a:lnTo>
                  <a:lnTo>
                    <a:pt x="571" y="534"/>
                  </a:lnTo>
                  <a:lnTo>
                    <a:pt x="574" y="537"/>
                  </a:lnTo>
                  <a:lnTo>
                    <a:pt x="582" y="536"/>
                  </a:lnTo>
                  <a:lnTo>
                    <a:pt x="588" y="542"/>
                  </a:lnTo>
                  <a:lnTo>
                    <a:pt x="590" y="554"/>
                  </a:lnTo>
                  <a:lnTo>
                    <a:pt x="590" y="598"/>
                  </a:lnTo>
                  <a:lnTo>
                    <a:pt x="587" y="599"/>
                  </a:lnTo>
                  <a:lnTo>
                    <a:pt x="583" y="604"/>
                  </a:lnTo>
                  <a:lnTo>
                    <a:pt x="580" y="612"/>
                  </a:lnTo>
                  <a:lnTo>
                    <a:pt x="574" y="625"/>
                  </a:lnTo>
                  <a:lnTo>
                    <a:pt x="567" y="629"/>
                  </a:lnTo>
                  <a:lnTo>
                    <a:pt x="553" y="618"/>
                  </a:lnTo>
                  <a:lnTo>
                    <a:pt x="544" y="617"/>
                  </a:lnTo>
                  <a:lnTo>
                    <a:pt x="542" y="621"/>
                  </a:lnTo>
                  <a:lnTo>
                    <a:pt x="538" y="626"/>
                  </a:lnTo>
                  <a:lnTo>
                    <a:pt x="498" y="658"/>
                  </a:lnTo>
                  <a:lnTo>
                    <a:pt x="492" y="665"/>
                  </a:lnTo>
                  <a:lnTo>
                    <a:pt x="477" y="675"/>
                  </a:lnTo>
                  <a:lnTo>
                    <a:pt x="478" y="681"/>
                  </a:lnTo>
                  <a:lnTo>
                    <a:pt x="488" y="694"/>
                  </a:lnTo>
                  <a:lnTo>
                    <a:pt x="490" y="696"/>
                  </a:lnTo>
                  <a:lnTo>
                    <a:pt x="496" y="706"/>
                  </a:lnTo>
                  <a:lnTo>
                    <a:pt x="499" y="716"/>
                  </a:lnTo>
                  <a:lnTo>
                    <a:pt x="520" y="722"/>
                  </a:lnTo>
                  <a:lnTo>
                    <a:pt x="524" y="732"/>
                  </a:lnTo>
                  <a:lnTo>
                    <a:pt x="528" y="747"/>
                  </a:lnTo>
                  <a:lnTo>
                    <a:pt x="526" y="756"/>
                  </a:lnTo>
                  <a:lnTo>
                    <a:pt x="540" y="761"/>
                  </a:lnTo>
                  <a:lnTo>
                    <a:pt x="530" y="788"/>
                  </a:lnTo>
                  <a:lnTo>
                    <a:pt x="540" y="798"/>
                  </a:lnTo>
                  <a:lnTo>
                    <a:pt x="551" y="813"/>
                  </a:lnTo>
                  <a:lnTo>
                    <a:pt x="557" y="819"/>
                  </a:lnTo>
                  <a:lnTo>
                    <a:pt x="558" y="820"/>
                  </a:lnTo>
                  <a:lnTo>
                    <a:pt x="574" y="833"/>
                  </a:lnTo>
                  <a:lnTo>
                    <a:pt x="577" y="832"/>
                  </a:lnTo>
                  <a:lnTo>
                    <a:pt x="584" y="835"/>
                  </a:lnTo>
                  <a:lnTo>
                    <a:pt x="590" y="844"/>
                  </a:lnTo>
                  <a:lnTo>
                    <a:pt x="588" y="847"/>
                  </a:lnTo>
                  <a:lnTo>
                    <a:pt x="584" y="845"/>
                  </a:lnTo>
                  <a:lnTo>
                    <a:pt x="580" y="845"/>
                  </a:lnTo>
                  <a:lnTo>
                    <a:pt x="577" y="851"/>
                  </a:lnTo>
                  <a:lnTo>
                    <a:pt x="583" y="854"/>
                  </a:lnTo>
                  <a:lnTo>
                    <a:pt x="584" y="854"/>
                  </a:lnTo>
                  <a:lnTo>
                    <a:pt x="610" y="864"/>
                  </a:lnTo>
                  <a:lnTo>
                    <a:pt x="607" y="873"/>
                  </a:lnTo>
                  <a:lnTo>
                    <a:pt x="636" y="877"/>
                  </a:lnTo>
                  <a:lnTo>
                    <a:pt x="642" y="876"/>
                  </a:lnTo>
                  <a:lnTo>
                    <a:pt x="646" y="878"/>
                  </a:lnTo>
                  <a:lnTo>
                    <a:pt x="652" y="882"/>
                  </a:lnTo>
                  <a:lnTo>
                    <a:pt x="652" y="889"/>
                  </a:lnTo>
                  <a:lnTo>
                    <a:pt x="650" y="890"/>
                  </a:lnTo>
                  <a:lnTo>
                    <a:pt x="646" y="897"/>
                  </a:lnTo>
                  <a:lnTo>
                    <a:pt x="628" y="900"/>
                  </a:lnTo>
                  <a:lnTo>
                    <a:pt x="623" y="899"/>
                  </a:lnTo>
                  <a:lnTo>
                    <a:pt x="620" y="899"/>
                  </a:lnTo>
                  <a:lnTo>
                    <a:pt x="620" y="902"/>
                  </a:lnTo>
                  <a:lnTo>
                    <a:pt x="602" y="899"/>
                  </a:lnTo>
                  <a:lnTo>
                    <a:pt x="596" y="899"/>
                  </a:lnTo>
                  <a:lnTo>
                    <a:pt x="592" y="898"/>
                  </a:lnTo>
                  <a:lnTo>
                    <a:pt x="587" y="895"/>
                  </a:lnTo>
                  <a:lnTo>
                    <a:pt x="579" y="892"/>
                  </a:lnTo>
                  <a:lnTo>
                    <a:pt x="545" y="914"/>
                  </a:lnTo>
                  <a:lnTo>
                    <a:pt x="542" y="928"/>
                  </a:lnTo>
                  <a:lnTo>
                    <a:pt x="543" y="945"/>
                  </a:lnTo>
                  <a:lnTo>
                    <a:pt x="556" y="950"/>
                  </a:lnTo>
                  <a:lnTo>
                    <a:pt x="554" y="964"/>
                  </a:lnTo>
                  <a:lnTo>
                    <a:pt x="545" y="972"/>
                  </a:lnTo>
                  <a:lnTo>
                    <a:pt x="545" y="977"/>
                  </a:lnTo>
                  <a:lnTo>
                    <a:pt x="542" y="987"/>
                  </a:lnTo>
                  <a:lnTo>
                    <a:pt x="542" y="996"/>
                  </a:lnTo>
                  <a:lnTo>
                    <a:pt x="541" y="1004"/>
                  </a:lnTo>
                  <a:lnTo>
                    <a:pt x="541" y="1008"/>
                  </a:lnTo>
                  <a:lnTo>
                    <a:pt x="540" y="1012"/>
                  </a:lnTo>
                  <a:lnTo>
                    <a:pt x="538" y="1014"/>
                  </a:lnTo>
                  <a:lnTo>
                    <a:pt x="537" y="1018"/>
                  </a:lnTo>
                  <a:lnTo>
                    <a:pt x="524" y="1023"/>
                  </a:lnTo>
                  <a:lnTo>
                    <a:pt x="519" y="1030"/>
                  </a:lnTo>
                  <a:lnTo>
                    <a:pt x="501" y="1020"/>
                  </a:lnTo>
                  <a:lnTo>
                    <a:pt x="493" y="1013"/>
                  </a:lnTo>
                  <a:lnTo>
                    <a:pt x="484" y="1003"/>
                  </a:lnTo>
                  <a:lnTo>
                    <a:pt x="474" y="986"/>
                  </a:lnTo>
                  <a:lnTo>
                    <a:pt x="471" y="978"/>
                  </a:lnTo>
                  <a:lnTo>
                    <a:pt x="468" y="972"/>
                  </a:lnTo>
                  <a:lnTo>
                    <a:pt x="463" y="975"/>
                  </a:lnTo>
                  <a:lnTo>
                    <a:pt x="456" y="976"/>
                  </a:lnTo>
                  <a:lnTo>
                    <a:pt x="446" y="976"/>
                  </a:lnTo>
                  <a:lnTo>
                    <a:pt x="438" y="977"/>
                  </a:lnTo>
                  <a:lnTo>
                    <a:pt x="432" y="982"/>
                  </a:lnTo>
                  <a:lnTo>
                    <a:pt x="428" y="982"/>
                  </a:lnTo>
                  <a:lnTo>
                    <a:pt x="420" y="982"/>
                  </a:lnTo>
                  <a:lnTo>
                    <a:pt x="415" y="979"/>
                  </a:lnTo>
                  <a:lnTo>
                    <a:pt x="413" y="976"/>
                  </a:lnTo>
                  <a:lnTo>
                    <a:pt x="414" y="973"/>
                  </a:lnTo>
                  <a:lnTo>
                    <a:pt x="414" y="966"/>
                  </a:lnTo>
                  <a:lnTo>
                    <a:pt x="411" y="960"/>
                  </a:lnTo>
                  <a:lnTo>
                    <a:pt x="411" y="955"/>
                  </a:lnTo>
                  <a:lnTo>
                    <a:pt x="406" y="954"/>
                  </a:lnTo>
                  <a:lnTo>
                    <a:pt x="403" y="958"/>
                  </a:lnTo>
                  <a:lnTo>
                    <a:pt x="397" y="959"/>
                  </a:lnTo>
                  <a:lnTo>
                    <a:pt x="392" y="955"/>
                  </a:lnTo>
                  <a:lnTo>
                    <a:pt x="390" y="942"/>
                  </a:lnTo>
                  <a:lnTo>
                    <a:pt x="389" y="940"/>
                  </a:lnTo>
                  <a:lnTo>
                    <a:pt x="382" y="938"/>
                  </a:lnTo>
                  <a:lnTo>
                    <a:pt x="378" y="938"/>
                  </a:lnTo>
                  <a:lnTo>
                    <a:pt x="370" y="938"/>
                  </a:lnTo>
                  <a:lnTo>
                    <a:pt x="359" y="930"/>
                  </a:lnTo>
                  <a:lnTo>
                    <a:pt x="353" y="926"/>
                  </a:lnTo>
                  <a:lnTo>
                    <a:pt x="344" y="928"/>
                  </a:lnTo>
                  <a:lnTo>
                    <a:pt x="338" y="925"/>
                  </a:lnTo>
                  <a:lnTo>
                    <a:pt x="327" y="922"/>
                  </a:lnTo>
                  <a:lnTo>
                    <a:pt x="292" y="908"/>
                  </a:lnTo>
                  <a:lnTo>
                    <a:pt x="290" y="908"/>
                  </a:lnTo>
                  <a:lnTo>
                    <a:pt x="258" y="915"/>
                  </a:lnTo>
                  <a:lnTo>
                    <a:pt x="240" y="916"/>
                  </a:lnTo>
                  <a:lnTo>
                    <a:pt x="234" y="917"/>
                  </a:lnTo>
                  <a:lnTo>
                    <a:pt x="228" y="920"/>
                  </a:lnTo>
                  <a:lnTo>
                    <a:pt x="222" y="924"/>
                  </a:lnTo>
                  <a:lnTo>
                    <a:pt x="215" y="943"/>
                  </a:lnTo>
                  <a:lnTo>
                    <a:pt x="215" y="950"/>
                  </a:lnTo>
                  <a:lnTo>
                    <a:pt x="212" y="955"/>
                  </a:lnTo>
                  <a:lnTo>
                    <a:pt x="206" y="973"/>
                  </a:lnTo>
                  <a:lnTo>
                    <a:pt x="202" y="977"/>
                  </a:lnTo>
                  <a:lnTo>
                    <a:pt x="201" y="982"/>
                  </a:lnTo>
                  <a:lnTo>
                    <a:pt x="198" y="988"/>
                  </a:lnTo>
                  <a:lnTo>
                    <a:pt x="190" y="980"/>
                  </a:lnTo>
                  <a:lnTo>
                    <a:pt x="182" y="976"/>
                  </a:lnTo>
                  <a:lnTo>
                    <a:pt x="177" y="975"/>
                  </a:lnTo>
                  <a:lnTo>
                    <a:pt x="171" y="971"/>
                  </a:lnTo>
                  <a:lnTo>
                    <a:pt x="155" y="974"/>
                  </a:lnTo>
                  <a:lnTo>
                    <a:pt x="148" y="973"/>
                  </a:lnTo>
                  <a:lnTo>
                    <a:pt x="140" y="973"/>
                  </a:lnTo>
                  <a:lnTo>
                    <a:pt x="137" y="974"/>
                  </a:lnTo>
                  <a:lnTo>
                    <a:pt x="134" y="973"/>
                  </a:lnTo>
                  <a:lnTo>
                    <a:pt x="122" y="960"/>
                  </a:lnTo>
                  <a:lnTo>
                    <a:pt x="119" y="956"/>
                  </a:lnTo>
                  <a:lnTo>
                    <a:pt x="110" y="936"/>
                  </a:lnTo>
                  <a:lnTo>
                    <a:pt x="109" y="932"/>
                  </a:lnTo>
                  <a:lnTo>
                    <a:pt x="105" y="928"/>
                  </a:lnTo>
                  <a:lnTo>
                    <a:pt x="101" y="921"/>
                  </a:lnTo>
                  <a:lnTo>
                    <a:pt x="96" y="917"/>
                  </a:lnTo>
                  <a:lnTo>
                    <a:pt x="85" y="902"/>
                  </a:lnTo>
                  <a:lnTo>
                    <a:pt x="79" y="896"/>
                  </a:lnTo>
                  <a:lnTo>
                    <a:pt x="76" y="893"/>
                  </a:lnTo>
                  <a:lnTo>
                    <a:pt x="73" y="890"/>
                  </a:lnTo>
                  <a:lnTo>
                    <a:pt x="72" y="884"/>
                  </a:lnTo>
                  <a:lnTo>
                    <a:pt x="74" y="878"/>
                  </a:lnTo>
                  <a:lnTo>
                    <a:pt x="74" y="873"/>
                  </a:lnTo>
                  <a:lnTo>
                    <a:pt x="76" y="870"/>
                  </a:lnTo>
                  <a:lnTo>
                    <a:pt x="83" y="868"/>
                  </a:lnTo>
                  <a:lnTo>
                    <a:pt x="87" y="867"/>
                  </a:lnTo>
                  <a:lnTo>
                    <a:pt x="89" y="868"/>
                  </a:lnTo>
                  <a:lnTo>
                    <a:pt x="96" y="870"/>
                  </a:lnTo>
                  <a:lnTo>
                    <a:pt x="97" y="867"/>
                  </a:lnTo>
                  <a:lnTo>
                    <a:pt x="96" y="860"/>
                  </a:lnTo>
                  <a:lnTo>
                    <a:pt x="88" y="847"/>
                  </a:lnTo>
                  <a:lnTo>
                    <a:pt x="79" y="838"/>
                  </a:lnTo>
                  <a:lnTo>
                    <a:pt x="76" y="833"/>
                  </a:lnTo>
                  <a:lnTo>
                    <a:pt x="79" y="827"/>
                  </a:lnTo>
                  <a:lnTo>
                    <a:pt x="84" y="822"/>
                  </a:lnTo>
                  <a:lnTo>
                    <a:pt x="88" y="817"/>
                  </a:lnTo>
                  <a:lnTo>
                    <a:pt x="88" y="812"/>
                  </a:lnTo>
                  <a:lnTo>
                    <a:pt x="90" y="809"/>
                  </a:lnTo>
                  <a:lnTo>
                    <a:pt x="100" y="792"/>
                  </a:lnTo>
                  <a:lnTo>
                    <a:pt x="101" y="792"/>
                  </a:lnTo>
                  <a:lnTo>
                    <a:pt x="104" y="790"/>
                  </a:lnTo>
                  <a:lnTo>
                    <a:pt x="105" y="785"/>
                  </a:lnTo>
                  <a:lnTo>
                    <a:pt x="102" y="770"/>
                  </a:lnTo>
                  <a:lnTo>
                    <a:pt x="100" y="758"/>
                  </a:lnTo>
                  <a:lnTo>
                    <a:pt x="100" y="730"/>
                  </a:lnTo>
                  <a:lnTo>
                    <a:pt x="102" y="718"/>
                  </a:lnTo>
                  <a:lnTo>
                    <a:pt x="106" y="711"/>
                  </a:lnTo>
                  <a:lnTo>
                    <a:pt x="112" y="703"/>
                  </a:lnTo>
                  <a:lnTo>
                    <a:pt x="112" y="695"/>
                  </a:lnTo>
                  <a:lnTo>
                    <a:pt x="113" y="690"/>
                  </a:lnTo>
                  <a:lnTo>
                    <a:pt x="106" y="673"/>
                  </a:lnTo>
                  <a:lnTo>
                    <a:pt x="90" y="652"/>
                  </a:lnTo>
                  <a:lnTo>
                    <a:pt x="67" y="627"/>
                  </a:lnTo>
                  <a:lnTo>
                    <a:pt x="44" y="604"/>
                  </a:lnTo>
                  <a:lnTo>
                    <a:pt x="42" y="585"/>
                  </a:lnTo>
                  <a:lnTo>
                    <a:pt x="0" y="387"/>
                  </a:lnTo>
                  <a:lnTo>
                    <a:pt x="86" y="256"/>
                  </a:lnTo>
                  <a:lnTo>
                    <a:pt x="96" y="238"/>
                  </a:lnTo>
                  <a:lnTo>
                    <a:pt x="112" y="218"/>
                  </a:lnTo>
                  <a:lnTo>
                    <a:pt x="120" y="205"/>
                  </a:lnTo>
                  <a:lnTo>
                    <a:pt x="135" y="178"/>
                  </a:lnTo>
                  <a:lnTo>
                    <a:pt x="136" y="176"/>
                  </a:lnTo>
                  <a:lnTo>
                    <a:pt x="148" y="157"/>
                  </a:lnTo>
                  <a:lnTo>
                    <a:pt x="161" y="142"/>
                  </a:lnTo>
                  <a:lnTo>
                    <a:pt x="174" y="124"/>
                  </a:lnTo>
                  <a:lnTo>
                    <a:pt x="185" y="120"/>
                  </a:lnTo>
                  <a:lnTo>
                    <a:pt x="196" y="100"/>
                  </a:lnTo>
                  <a:lnTo>
                    <a:pt x="208" y="84"/>
                  </a:lnTo>
                  <a:lnTo>
                    <a:pt x="207" y="55"/>
                  </a:lnTo>
                  <a:lnTo>
                    <a:pt x="244" y="15"/>
                  </a:lnTo>
                  <a:lnTo>
                    <a:pt x="275" y="0"/>
                  </a:lnTo>
                  <a:lnTo>
                    <a:pt x="302" y="10"/>
                  </a:lnTo>
                  <a:lnTo>
                    <a:pt x="347" y="10"/>
                  </a:lnTo>
                  <a:lnTo>
                    <a:pt x="370" y="6"/>
                  </a:lnTo>
                  <a:lnTo>
                    <a:pt x="394" y="16"/>
                  </a:lnTo>
                  <a:lnTo>
                    <a:pt x="424" y="8"/>
                  </a:lnTo>
                  <a:lnTo>
                    <a:pt x="435" y="15"/>
                  </a:lnTo>
                  <a:lnTo>
                    <a:pt x="452" y="15"/>
                  </a:lnTo>
                  <a:lnTo>
                    <a:pt x="466" y="32"/>
                  </a:lnTo>
                  <a:lnTo>
                    <a:pt x="463" y="50"/>
                  </a:lnTo>
                  <a:lnTo>
                    <a:pt x="479" y="71"/>
                  </a:lnTo>
                  <a:lnTo>
                    <a:pt x="492" y="70"/>
                  </a:lnTo>
                  <a:lnTo>
                    <a:pt x="491" y="76"/>
                  </a:lnTo>
                  <a:lnTo>
                    <a:pt x="504" y="82"/>
                  </a:lnTo>
                  <a:lnTo>
                    <a:pt x="524" y="85"/>
                  </a:lnTo>
                  <a:lnTo>
                    <a:pt x="567" y="139"/>
                  </a:lnTo>
                  <a:lnTo>
                    <a:pt x="581" y="153"/>
                  </a:lnTo>
                  <a:lnTo>
                    <a:pt x="585" y="178"/>
                  </a:lnTo>
                  <a:lnTo>
                    <a:pt x="599" y="195"/>
                  </a:lnTo>
                  <a:lnTo>
                    <a:pt x="599" y="210"/>
                  </a:lnTo>
                  <a:lnTo>
                    <a:pt x="606" y="235"/>
                  </a:lnTo>
                  <a:lnTo>
                    <a:pt x="608" y="237"/>
                  </a:lnTo>
                  <a:lnTo>
                    <a:pt x="624" y="251"/>
                  </a:lnTo>
                  <a:lnTo>
                    <a:pt x="628" y="252"/>
                  </a:lnTo>
                  <a:lnTo>
                    <a:pt x="635" y="263"/>
                  </a:lnTo>
                  <a:lnTo>
                    <a:pt x="642" y="295"/>
                  </a:lnTo>
                  <a:lnTo>
                    <a:pt x="656" y="316"/>
                  </a:lnTo>
                  <a:lnTo>
                    <a:pt x="687" y="338"/>
                  </a:lnTo>
                  <a:lnTo>
                    <a:pt x="701" y="355"/>
                  </a:lnTo>
                  <a:lnTo>
                    <a:pt x="712" y="40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23" name="Freeform 72"/>
            <p:cNvSpPr>
              <a:spLocks/>
            </p:cNvSpPr>
            <p:nvPr/>
          </p:nvSpPr>
          <p:spPr bwMode="auto">
            <a:xfrm>
              <a:off x="3552" y="2025"/>
              <a:ext cx="331" cy="590"/>
            </a:xfrm>
            <a:custGeom>
              <a:avLst/>
              <a:gdLst/>
              <a:ahLst/>
              <a:cxnLst>
                <a:cxn ang="0">
                  <a:pos x="203" y="26"/>
                </a:cxn>
                <a:cxn ang="0">
                  <a:pos x="146" y="44"/>
                </a:cxn>
                <a:cxn ang="0">
                  <a:pos x="107" y="84"/>
                </a:cxn>
                <a:cxn ang="0">
                  <a:pos x="75" y="103"/>
                </a:cxn>
                <a:cxn ang="0">
                  <a:pos x="61" y="146"/>
                </a:cxn>
                <a:cxn ang="0">
                  <a:pos x="80" y="132"/>
                </a:cxn>
                <a:cxn ang="0">
                  <a:pos x="94" y="134"/>
                </a:cxn>
                <a:cxn ang="0">
                  <a:pos x="113" y="198"/>
                </a:cxn>
                <a:cxn ang="0">
                  <a:pos x="90" y="229"/>
                </a:cxn>
                <a:cxn ang="0">
                  <a:pos x="21" y="258"/>
                </a:cxn>
                <a:cxn ang="0">
                  <a:pos x="13" y="296"/>
                </a:cxn>
                <a:cxn ang="0">
                  <a:pos x="51" y="347"/>
                </a:cxn>
                <a:cxn ang="0">
                  <a:pos x="74" y="413"/>
                </a:cxn>
                <a:cxn ang="0">
                  <a:pos x="107" y="435"/>
                </a:cxn>
                <a:cxn ang="0">
                  <a:pos x="100" y="451"/>
                </a:cxn>
                <a:cxn ang="0">
                  <a:pos x="159" y="477"/>
                </a:cxn>
                <a:cxn ang="0">
                  <a:pos x="173" y="490"/>
                </a:cxn>
                <a:cxn ang="0">
                  <a:pos x="143" y="502"/>
                </a:cxn>
                <a:cxn ang="0">
                  <a:pos x="102" y="492"/>
                </a:cxn>
                <a:cxn ang="0">
                  <a:pos x="77" y="564"/>
                </a:cxn>
                <a:cxn ang="0">
                  <a:pos x="64" y="604"/>
                </a:cxn>
                <a:cxn ang="0">
                  <a:pos x="63" y="622"/>
                </a:cxn>
                <a:cxn ang="0">
                  <a:pos x="106" y="704"/>
                </a:cxn>
                <a:cxn ang="0">
                  <a:pos x="135" y="806"/>
                </a:cxn>
                <a:cxn ang="0">
                  <a:pos x="130" y="871"/>
                </a:cxn>
                <a:cxn ang="0">
                  <a:pos x="205" y="870"/>
                </a:cxn>
                <a:cxn ang="0">
                  <a:pos x="197" y="855"/>
                </a:cxn>
                <a:cxn ang="0">
                  <a:pos x="228" y="836"/>
                </a:cxn>
                <a:cxn ang="0">
                  <a:pos x="264" y="774"/>
                </a:cxn>
                <a:cxn ang="0">
                  <a:pos x="315" y="744"/>
                </a:cxn>
                <a:cxn ang="0">
                  <a:pos x="288" y="716"/>
                </a:cxn>
                <a:cxn ang="0">
                  <a:pos x="295" y="655"/>
                </a:cxn>
                <a:cxn ang="0">
                  <a:pos x="269" y="630"/>
                </a:cxn>
                <a:cxn ang="0">
                  <a:pos x="291" y="609"/>
                </a:cxn>
                <a:cxn ang="0">
                  <a:pos x="311" y="596"/>
                </a:cxn>
                <a:cxn ang="0">
                  <a:pos x="348" y="576"/>
                </a:cxn>
                <a:cxn ang="0">
                  <a:pos x="361" y="561"/>
                </a:cxn>
                <a:cxn ang="0">
                  <a:pos x="373" y="531"/>
                </a:cxn>
                <a:cxn ang="0">
                  <a:pos x="394" y="526"/>
                </a:cxn>
                <a:cxn ang="0">
                  <a:pos x="496" y="449"/>
                </a:cxn>
                <a:cxn ang="0">
                  <a:pos x="467" y="406"/>
                </a:cxn>
                <a:cxn ang="0">
                  <a:pos x="459" y="333"/>
                </a:cxn>
                <a:cxn ang="0">
                  <a:pos x="409" y="343"/>
                </a:cxn>
                <a:cxn ang="0">
                  <a:pos x="359" y="304"/>
                </a:cxn>
                <a:cxn ang="0">
                  <a:pos x="334" y="280"/>
                </a:cxn>
                <a:cxn ang="0">
                  <a:pos x="324" y="246"/>
                </a:cxn>
                <a:cxn ang="0">
                  <a:pos x="315" y="230"/>
                </a:cxn>
                <a:cxn ang="0">
                  <a:pos x="309" y="218"/>
                </a:cxn>
                <a:cxn ang="0">
                  <a:pos x="277" y="190"/>
                </a:cxn>
                <a:cxn ang="0">
                  <a:pos x="281" y="174"/>
                </a:cxn>
                <a:cxn ang="0">
                  <a:pos x="261" y="159"/>
                </a:cxn>
                <a:cxn ang="0">
                  <a:pos x="270" y="132"/>
                </a:cxn>
                <a:cxn ang="0">
                  <a:pos x="253" y="86"/>
                </a:cxn>
                <a:cxn ang="0">
                  <a:pos x="257" y="16"/>
                </a:cxn>
              </a:cxnLst>
              <a:rect l="0" t="0" r="r" b="b"/>
              <a:pathLst>
                <a:path w="498" h="888">
                  <a:moveTo>
                    <a:pt x="235" y="0"/>
                  </a:moveTo>
                  <a:lnTo>
                    <a:pt x="213" y="27"/>
                  </a:lnTo>
                  <a:lnTo>
                    <a:pt x="211" y="31"/>
                  </a:lnTo>
                  <a:lnTo>
                    <a:pt x="208" y="29"/>
                  </a:lnTo>
                  <a:lnTo>
                    <a:pt x="203" y="26"/>
                  </a:lnTo>
                  <a:lnTo>
                    <a:pt x="179" y="6"/>
                  </a:lnTo>
                  <a:lnTo>
                    <a:pt x="171" y="8"/>
                  </a:lnTo>
                  <a:lnTo>
                    <a:pt x="153" y="16"/>
                  </a:lnTo>
                  <a:lnTo>
                    <a:pt x="149" y="30"/>
                  </a:lnTo>
                  <a:lnTo>
                    <a:pt x="146" y="44"/>
                  </a:lnTo>
                  <a:lnTo>
                    <a:pt x="143" y="53"/>
                  </a:lnTo>
                  <a:lnTo>
                    <a:pt x="142" y="64"/>
                  </a:lnTo>
                  <a:lnTo>
                    <a:pt x="140" y="76"/>
                  </a:lnTo>
                  <a:lnTo>
                    <a:pt x="123" y="80"/>
                  </a:lnTo>
                  <a:lnTo>
                    <a:pt x="107" y="84"/>
                  </a:lnTo>
                  <a:lnTo>
                    <a:pt x="85" y="86"/>
                  </a:lnTo>
                  <a:lnTo>
                    <a:pt x="81" y="90"/>
                  </a:lnTo>
                  <a:lnTo>
                    <a:pt x="80" y="96"/>
                  </a:lnTo>
                  <a:lnTo>
                    <a:pt x="77" y="100"/>
                  </a:lnTo>
                  <a:lnTo>
                    <a:pt x="75" y="103"/>
                  </a:lnTo>
                  <a:lnTo>
                    <a:pt x="65" y="110"/>
                  </a:lnTo>
                  <a:lnTo>
                    <a:pt x="60" y="112"/>
                  </a:lnTo>
                  <a:lnTo>
                    <a:pt x="59" y="119"/>
                  </a:lnTo>
                  <a:lnTo>
                    <a:pt x="59" y="137"/>
                  </a:lnTo>
                  <a:lnTo>
                    <a:pt x="61" y="146"/>
                  </a:lnTo>
                  <a:lnTo>
                    <a:pt x="69" y="142"/>
                  </a:lnTo>
                  <a:lnTo>
                    <a:pt x="75" y="146"/>
                  </a:lnTo>
                  <a:lnTo>
                    <a:pt x="81" y="142"/>
                  </a:lnTo>
                  <a:lnTo>
                    <a:pt x="80" y="140"/>
                  </a:lnTo>
                  <a:lnTo>
                    <a:pt x="80" y="132"/>
                  </a:lnTo>
                  <a:lnTo>
                    <a:pt x="81" y="131"/>
                  </a:lnTo>
                  <a:lnTo>
                    <a:pt x="84" y="133"/>
                  </a:lnTo>
                  <a:lnTo>
                    <a:pt x="87" y="131"/>
                  </a:lnTo>
                  <a:lnTo>
                    <a:pt x="89" y="133"/>
                  </a:lnTo>
                  <a:lnTo>
                    <a:pt x="94" y="134"/>
                  </a:lnTo>
                  <a:lnTo>
                    <a:pt x="97" y="137"/>
                  </a:lnTo>
                  <a:lnTo>
                    <a:pt x="105" y="136"/>
                  </a:lnTo>
                  <a:lnTo>
                    <a:pt x="111" y="142"/>
                  </a:lnTo>
                  <a:lnTo>
                    <a:pt x="113" y="154"/>
                  </a:lnTo>
                  <a:lnTo>
                    <a:pt x="113" y="198"/>
                  </a:lnTo>
                  <a:lnTo>
                    <a:pt x="110" y="199"/>
                  </a:lnTo>
                  <a:lnTo>
                    <a:pt x="106" y="204"/>
                  </a:lnTo>
                  <a:lnTo>
                    <a:pt x="103" y="212"/>
                  </a:lnTo>
                  <a:lnTo>
                    <a:pt x="97" y="225"/>
                  </a:lnTo>
                  <a:lnTo>
                    <a:pt x="90" y="229"/>
                  </a:lnTo>
                  <a:lnTo>
                    <a:pt x="76" y="218"/>
                  </a:lnTo>
                  <a:lnTo>
                    <a:pt x="67" y="217"/>
                  </a:lnTo>
                  <a:lnTo>
                    <a:pt x="65" y="221"/>
                  </a:lnTo>
                  <a:lnTo>
                    <a:pt x="61" y="226"/>
                  </a:lnTo>
                  <a:lnTo>
                    <a:pt x="21" y="258"/>
                  </a:lnTo>
                  <a:lnTo>
                    <a:pt x="15" y="265"/>
                  </a:lnTo>
                  <a:lnTo>
                    <a:pt x="0" y="275"/>
                  </a:lnTo>
                  <a:lnTo>
                    <a:pt x="1" y="281"/>
                  </a:lnTo>
                  <a:lnTo>
                    <a:pt x="11" y="294"/>
                  </a:lnTo>
                  <a:lnTo>
                    <a:pt x="13" y="296"/>
                  </a:lnTo>
                  <a:lnTo>
                    <a:pt x="19" y="306"/>
                  </a:lnTo>
                  <a:lnTo>
                    <a:pt x="22" y="316"/>
                  </a:lnTo>
                  <a:lnTo>
                    <a:pt x="43" y="322"/>
                  </a:lnTo>
                  <a:lnTo>
                    <a:pt x="47" y="332"/>
                  </a:lnTo>
                  <a:lnTo>
                    <a:pt x="51" y="347"/>
                  </a:lnTo>
                  <a:lnTo>
                    <a:pt x="49" y="356"/>
                  </a:lnTo>
                  <a:lnTo>
                    <a:pt x="63" y="361"/>
                  </a:lnTo>
                  <a:lnTo>
                    <a:pt x="53" y="388"/>
                  </a:lnTo>
                  <a:lnTo>
                    <a:pt x="63" y="398"/>
                  </a:lnTo>
                  <a:lnTo>
                    <a:pt x="74" y="413"/>
                  </a:lnTo>
                  <a:lnTo>
                    <a:pt x="80" y="419"/>
                  </a:lnTo>
                  <a:lnTo>
                    <a:pt x="81" y="420"/>
                  </a:lnTo>
                  <a:lnTo>
                    <a:pt x="97" y="433"/>
                  </a:lnTo>
                  <a:lnTo>
                    <a:pt x="100" y="432"/>
                  </a:lnTo>
                  <a:lnTo>
                    <a:pt x="107" y="435"/>
                  </a:lnTo>
                  <a:lnTo>
                    <a:pt x="113" y="444"/>
                  </a:lnTo>
                  <a:lnTo>
                    <a:pt x="111" y="447"/>
                  </a:lnTo>
                  <a:lnTo>
                    <a:pt x="107" y="445"/>
                  </a:lnTo>
                  <a:lnTo>
                    <a:pt x="103" y="445"/>
                  </a:lnTo>
                  <a:lnTo>
                    <a:pt x="100" y="451"/>
                  </a:lnTo>
                  <a:lnTo>
                    <a:pt x="106" y="454"/>
                  </a:lnTo>
                  <a:lnTo>
                    <a:pt x="107" y="454"/>
                  </a:lnTo>
                  <a:lnTo>
                    <a:pt x="133" y="464"/>
                  </a:lnTo>
                  <a:lnTo>
                    <a:pt x="130" y="473"/>
                  </a:lnTo>
                  <a:lnTo>
                    <a:pt x="159" y="477"/>
                  </a:lnTo>
                  <a:lnTo>
                    <a:pt x="165" y="476"/>
                  </a:lnTo>
                  <a:lnTo>
                    <a:pt x="169" y="478"/>
                  </a:lnTo>
                  <a:lnTo>
                    <a:pt x="175" y="482"/>
                  </a:lnTo>
                  <a:lnTo>
                    <a:pt x="175" y="489"/>
                  </a:lnTo>
                  <a:lnTo>
                    <a:pt x="173" y="490"/>
                  </a:lnTo>
                  <a:lnTo>
                    <a:pt x="169" y="497"/>
                  </a:lnTo>
                  <a:lnTo>
                    <a:pt x="151" y="500"/>
                  </a:lnTo>
                  <a:lnTo>
                    <a:pt x="146" y="499"/>
                  </a:lnTo>
                  <a:lnTo>
                    <a:pt x="143" y="499"/>
                  </a:lnTo>
                  <a:lnTo>
                    <a:pt x="143" y="502"/>
                  </a:lnTo>
                  <a:lnTo>
                    <a:pt x="125" y="499"/>
                  </a:lnTo>
                  <a:lnTo>
                    <a:pt x="119" y="499"/>
                  </a:lnTo>
                  <a:lnTo>
                    <a:pt x="115" y="498"/>
                  </a:lnTo>
                  <a:lnTo>
                    <a:pt x="110" y="495"/>
                  </a:lnTo>
                  <a:lnTo>
                    <a:pt x="102" y="492"/>
                  </a:lnTo>
                  <a:lnTo>
                    <a:pt x="68" y="514"/>
                  </a:lnTo>
                  <a:lnTo>
                    <a:pt x="65" y="528"/>
                  </a:lnTo>
                  <a:lnTo>
                    <a:pt x="66" y="545"/>
                  </a:lnTo>
                  <a:lnTo>
                    <a:pt x="79" y="550"/>
                  </a:lnTo>
                  <a:lnTo>
                    <a:pt x="77" y="564"/>
                  </a:lnTo>
                  <a:lnTo>
                    <a:pt x="68" y="572"/>
                  </a:lnTo>
                  <a:lnTo>
                    <a:pt x="68" y="577"/>
                  </a:lnTo>
                  <a:lnTo>
                    <a:pt x="65" y="587"/>
                  </a:lnTo>
                  <a:lnTo>
                    <a:pt x="65" y="596"/>
                  </a:lnTo>
                  <a:lnTo>
                    <a:pt x="64" y="604"/>
                  </a:lnTo>
                  <a:lnTo>
                    <a:pt x="64" y="608"/>
                  </a:lnTo>
                  <a:lnTo>
                    <a:pt x="63" y="612"/>
                  </a:lnTo>
                  <a:lnTo>
                    <a:pt x="61" y="614"/>
                  </a:lnTo>
                  <a:lnTo>
                    <a:pt x="60" y="618"/>
                  </a:lnTo>
                  <a:lnTo>
                    <a:pt x="63" y="622"/>
                  </a:lnTo>
                  <a:lnTo>
                    <a:pt x="73" y="632"/>
                  </a:lnTo>
                  <a:lnTo>
                    <a:pt x="79" y="638"/>
                  </a:lnTo>
                  <a:lnTo>
                    <a:pt x="105" y="671"/>
                  </a:lnTo>
                  <a:lnTo>
                    <a:pt x="107" y="684"/>
                  </a:lnTo>
                  <a:lnTo>
                    <a:pt x="106" y="704"/>
                  </a:lnTo>
                  <a:lnTo>
                    <a:pt x="105" y="706"/>
                  </a:lnTo>
                  <a:lnTo>
                    <a:pt x="105" y="729"/>
                  </a:lnTo>
                  <a:lnTo>
                    <a:pt x="129" y="766"/>
                  </a:lnTo>
                  <a:lnTo>
                    <a:pt x="135" y="790"/>
                  </a:lnTo>
                  <a:lnTo>
                    <a:pt x="135" y="806"/>
                  </a:lnTo>
                  <a:lnTo>
                    <a:pt x="133" y="818"/>
                  </a:lnTo>
                  <a:lnTo>
                    <a:pt x="136" y="829"/>
                  </a:lnTo>
                  <a:lnTo>
                    <a:pt x="130" y="844"/>
                  </a:lnTo>
                  <a:lnTo>
                    <a:pt x="133" y="860"/>
                  </a:lnTo>
                  <a:lnTo>
                    <a:pt x="130" y="871"/>
                  </a:lnTo>
                  <a:lnTo>
                    <a:pt x="135" y="884"/>
                  </a:lnTo>
                  <a:lnTo>
                    <a:pt x="164" y="887"/>
                  </a:lnTo>
                  <a:lnTo>
                    <a:pt x="165" y="878"/>
                  </a:lnTo>
                  <a:lnTo>
                    <a:pt x="200" y="878"/>
                  </a:lnTo>
                  <a:lnTo>
                    <a:pt x="205" y="870"/>
                  </a:lnTo>
                  <a:lnTo>
                    <a:pt x="205" y="866"/>
                  </a:lnTo>
                  <a:lnTo>
                    <a:pt x="203" y="862"/>
                  </a:lnTo>
                  <a:lnTo>
                    <a:pt x="200" y="860"/>
                  </a:lnTo>
                  <a:lnTo>
                    <a:pt x="196" y="860"/>
                  </a:lnTo>
                  <a:lnTo>
                    <a:pt x="197" y="855"/>
                  </a:lnTo>
                  <a:lnTo>
                    <a:pt x="205" y="846"/>
                  </a:lnTo>
                  <a:lnTo>
                    <a:pt x="218" y="850"/>
                  </a:lnTo>
                  <a:lnTo>
                    <a:pt x="228" y="854"/>
                  </a:lnTo>
                  <a:lnTo>
                    <a:pt x="233" y="850"/>
                  </a:lnTo>
                  <a:lnTo>
                    <a:pt x="228" y="836"/>
                  </a:lnTo>
                  <a:lnTo>
                    <a:pt x="227" y="820"/>
                  </a:lnTo>
                  <a:lnTo>
                    <a:pt x="229" y="808"/>
                  </a:lnTo>
                  <a:lnTo>
                    <a:pt x="241" y="781"/>
                  </a:lnTo>
                  <a:lnTo>
                    <a:pt x="250" y="776"/>
                  </a:lnTo>
                  <a:lnTo>
                    <a:pt x="264" y="774"/>
                  </a:lnTo>
                  <a:lnTo>
                    <a:pt x="283" y="780"/>
                  </a:lnTo>
                  <a:lnTo>
                    <a:pt x="294" y="767"/>
                  </a:lnTo>
                  <a:lnTo>
                    <a:pt x="311" y="767"/>
                  </a:lnTo>
                  <a:lnTo>
                    <a:pt x="315" y="747"/>
                  </a:lnTo>
                  <a:lnTo>
                    <a:pt x="315" y="744"/>
                  </a:lnTo>
                  <a:lnTo>
                    <a:pt x="319" y="741"/>
                  </a:lnTo>
                  <a:lnTo>
                    <a:pt x="316" y="738"/>
                  </a:lnTo>
                  <a:lnTo>
                    <a:pt x="312" y="737"/>
                  </a:lnTo>
                  <a:lnTo>
                    <a:pt x="295" y="720"/>
                  </a:lnTo>
                  <a:lnTo>
                    <a:pt x="288" y="716"/>
                  </a:lnTo>
                  <a:lnTo>
                    <a:pt x="285" y="704"/>
                  </a:lnTo>
                  <a:lnTo>
                    <a:pt x="285" y="684"/>
                  </a:lnTo>
                  <a:lnTo>
                    <a:pt x="294" y="663"/>
                  </a:lnTo>
                  <a:lnTo>
                    <a:pt x="297" y="657"/>
                  </a:lnTo>
                  <a:lnTo>
                    <a:pt x="295" y="655"/>
                  </a:lnTo>
                  <a:lnTo>
                    <a:pt x="294" y="654"/>
                  </a:lnTo>
                  <a:lnTo>
                    <a:pt x="291" y="652"/>
                  </a:lnTo>
                  <a:lnTo>
                    <a:pt x="289" y="646"/>
                  </a:lnTo>
                  <a:lnTo>
                    <a:pt x="285" y="632"/>
                  </a:lnTo>
                  <a:lnTo>
                    <a:pt x="269" y="630"/>
                  </a:lnTo>
                  <a:lnTo>
                    <a:pt x="268" y="628"/>
                  </a:lnTo>
                  <a:lnTo>
                    <a:pt x="272" y="618"/>
                  </a:lnTo>
                  <a:lnTo>
                    <a:pt x="278" y="617"/>
                  </a:lnTo>
                  <a:lnTo>
                    <a:pt x="284" y="612"/>
                  </a:lnTo>
                  <a:lnTo>
                    <a:pt x="291" y="609"/>
                  </a:lnTo>
                  <a:lnTo>
                    <a:pt x="292" y="610"/>
                  </a:lnTo>
                  <a:lnTo>
                    <a:pt x="295" y="612"/>
                  </a:lnTo>
                  <a:lnTo>
                    <a:pt x="302" y="609"/>
                  </a:lnTo>
                  <a:lnTo>
                    <a:pt x="307" y="605"/>
                  </a:lnTo>
                  <a:lnTo>
                    <a:pt x="311" y="596"/>
                  </a:lnTo>
                  <a:lnTo>
                    <a:pt x="318" y="595"/>
                  </a:lnTo>
                  <a:lnTo>
                    <a:pt x="322" y="592"/>
                  </a:lnTo>
                  <a:lnTo>
                    <a:pt x="325" y="587"/>
                  </a:lnTo>
                  <a:lnTo>
                    <a:pt x="336" y="577"/>
                  </a:lnTo>
                  <a:lnTo>
                    <a:pt x="348" y="576"/>
                  </a:lnTo>
                  <a:lnTo>
                    <a:pt x="351" y="574"/>
                  </a:lnTo>
                  <a:lnTo>
                    <a:pt x="362" y="575"/>
                  </a:lnTo>
                  <a:lnTo>
                    <a:pt x="365" y="572"/>
                  </a:lnTo>
                  <a:lnTo>
                    <a:pt x="363" y="568"/>
                  </a:lnTo>
                  <a:lnTo>
                    <a:pt x="361" y="561"/>
                  </a:lnTo>
                  <a:lnTo>
                    <a:pt x="364" y="556"/>
                  </a:lnTo>
                  <a:lnTo>
                    <a:pt x="365" y="552"/>
                  </a:lnTo>
                  <a:lnTo>
                    <a:pt x="365" y="538"/>
                  </a:lnTo>
                  <a:lnTo>
                    <a:pt x="368" y="534"/>
                  </a:lnTo>
                  <a:lnTo>
                    <a:pt x="373" y="531"/>
                  </a:lnTo>
                  <a:lnTo>
                    <a:pt x="374" y="525"/>
                  </a:lnTo>
                  <a:lnTo>
                    <a:pt x="378" y="523"/>
                  </a:lnTo>
                  <a:lnTo>
                    <a:pt x="381" y="524"/>
                  </a:lnTo>
                  <a:lnTo>
                    <a:pt x="388" y="522"/>
                  </a:lnTo>
                  <a:lnTo>
                    <a:pt x="394" y="526"/>
                  </a:lnTo>
                  <a:lnTo>
                    <a:pt x="403" y="521"/>
                  </a:lnTo>
                  <a:lnTo>
                    <a:pt x="405" y="520"/>
                  </a:lnTo>
                  <a:lnTo>
                    <a:pt x="408" y="520"/>
                  </a:lnTo>
                  <a:lnTo>
                    <a:pt x="431" y="500"/>
                  </a:lnTo>
                  <a:lnTo>
                    <a:pt x="496" y="449"/>
                  </a:lnTo>
                  <a:lnTo>
                    <a:pt x="497" y="438"/>
                  </a:lnTo>
                  <a:lnTo>
                    <a:pt x="491" y="437"/>
                  </a:lnTo>
                  <a:lnTo>
                    <a:pt x="470" y="436"/>
                  </a:lnTo>
                  <a:lnTo>
                    <a:pt x="467" y="410"/>
                  </a:lnTo>
                  <a:lnTo>
                    <a:pt x="467" y="406"/>
                  </a:lnTo>
                  <a:lnTo>
                    <a:pt x="467" y="380"/>
                  </a:lnTo>
                  <a:lnTo>
                    <a:pt x="466" y="365"/>
                  </a:lnTo>
                  <a:lnTo>
                    <a:pt x="467" y="352"/>
                  </a:lnTo>
                  <a:lnTo>
                    <a:pt x="464" y="336"/>
                  </a:lnTo>
                  <a:lnTo>
                    <a:pt x="459" y="333"/>
                  </a:lnTo>
                  <a:lnTo>
                    <a:pt x="433" y="332"/>
                  </a:lnTo>
                  <a:lnTo>
                    <a:pt x="427" y="333"/>
                  </a:lnTo>
                  <a:lnTo>
                    <a:pt x="421" y="337"/>
                  </a:lnTo>
                  <a:lnTo>
                    <a:pt x="413" y="344"/>
                  </a:lnTo>
                  <a:lnTo>
                    <a:pt x="409" y="343"/>
                  </a:lnTo>
                  <a:lnTo>
                    <a:pt x="406" y="340"/>
                  </a:lnTo>
                  <a:lnTo>
                    <a:pt x="397" y="327"/>
                  </a:lnTo>
                  <a:lnTo>
                    <a:pt x="392" y="326"/>
                  </a:lnTo>
                  <a:lnTo>
                    <a:pt x="367" y="328"/>
                  </a:lnTo>
                  <a:lnTo>
                    <a:pt x="359" y="304"/>
                  </a:lnTo>
                  <a:lnTo>
                    <a:pt x="355" y="301"/>
                  </a:lnTo>
                  <a:lnTo>
                    <a:pt x="353" y="298"/>
                  </a:lnTo>
                  <a:lnTo>
                    <a:pt x="340" y="287"/>
                  </a:lnTo>
                  <a:lnTo>
                    <a:pt x="339" y="285"/>
                  </a:lnTo>
                  <a:lnTo>
                    <a:pt x="334" y="280"/>
                  </a:lnTo>
                  <a:lnTo>
                    <a:pt x="331" y="281"/>
                  </a:lnTo>
                  <a:lnTo>
                    <a:pt x="324" y="280"/>
                  </a:lnTo>
                  <a:lnTo>
                    <a:pt x="321" y="268"/>
                  </a:lnTo>
                  <a:lnTo>
                    <a:pt x="321" y="264"/>
                  </a:lnTo>
                  <a:lnTo>
                    <a:pt x="324" y="246"/>
                  </a:lnTo>
                  <a:lnTo>
                    <a:pt x="316" y="240"/>
                  </a:lnTo>
                  <a:lnTo>
                    <a:pt x="315" y="237"/>
                  </a:lnTo>
                  <a:lnTo>
                    <a:pt x="314" y="234"/>
                  </a:lnTo>
                  <a:lnTo>
                    <a:pt x="316" y="231"/>
                  </a:lnTo>
                  <a:lnTo>
                    <a:pt x="315" y="230"/>
                  </a:lnTo>
                  <a:lnTo>
                    <a:pt x="317" y="228"/>
                  </a:lnTo>
                  <a:lnTo>
                    <a:pt x="317" y="225"/>
                  </a:lnTo>
                  <a:lnTo>
                    <a:pt x="316" y="222"/>
                  </a:lnTo>
                  <a:lnTo>
                    <a:pt x="313" y="220"/>
                  </a:lnTo>
                  <a:lnTo>
                    <a:pt x="309" y="218"/>
                  </a:lnTo>
                  <a:lnTo>
                    <a:pt x="298" y="216"/>
                  </a:lnTo>
                  <a:lnTo>
                    <a:pt x="293" y="214"/>
                  </a:lnTo>
                  <a:lnTo>
                    <a:pt x="275" y="213"/>
                  </a:lnTo>
                  <a:lnTo>
                    <a:pt x="278" y="198"/>
                  </a:lnTo>
                  <a:lnTo>
                    <a:pt x="277" y="190"/>
                  </a:lnTo>
                  <a:lnTo>
                    <a:pt x="278" y="188"/>
                  </a:lnTo>
                  <a:lnTo>
                    <a:pt x="285" y="179"/>
                  </a:lnTo>
                  <a:lnTo>
                    <a:pt x="285" y="175"/>
                  </a:lnTo>
                  <a:lnTo>
                    <a:pt x="283" y="176"/>
                  </a:lnTo>
                  <a:lnTo>
                    <a:pt x="281" y="174"/>
                  </a:lnTo>
                  <a:lnTo>
                    <a:pt x="274" y="168"/>
                  </a:lnTo>
                  <a:lnTo>
                    <a:pt x="269" y="168"/>
                  </a:lnTo>
                  <a:lnTo>
                    <a:pt x="259" y="165"/>
                  </a:lnTo>
                  <a:lnTo>
                    <a:pt x="260" y="163"/>
                  </a:lnTo>
                  <a:lnTo>
                    <a:pt x="261" y="159"/>
                  </a:lnTo>
                  <a:lnTo>
                    <a:pt x="263" y="156"/>
                  </a:lnTo>
                  <a:lnTo>
                    <a:pt x="266" y="153"/>
                  </a:lnTo>
                  <a:lnTo>
                    <a:pt x="272" y="148"/>
                  </a:lnTo>
                  <a:lnTo>
                    <a:pt x="273" y="133"/>
                  </a:lnTo>
                  <a:lnTo>
                    <a:pt x="270" y="132"/>
                  </a:lnTo>
                  <a:lnTo>
                    <a:pt x="270" y="128"/>
                  </a:lnTo>
                  <a:lnTo>
                    <a:pt x="267" y="126"/>
                  </a:lnTo>
                  <a:lnTo>
                    <a:pt x="257" y="103"/>
                  </a:lnTo>
                  <a:lnTo>
                    <a:pt x="257" y="92"/>
                  </a:lnTo>
                  <a:lnTo>
                    <a:pt x="253" y="86"/>
                  </a:lnTo>
                  <a:lnTo>
                    <a:pt x="252" y="70"/>
                  </a:lnTo>
                  <a:lnTo>
                    <a:pt x="237" y="62"/>
                  </a:lnTo>
                  <a:lnTo>
                    <a:pt x="228" y="48"/>
                  </a:lnTo>
                  <a:lnTo>
                    <a:pt x="241" y="35"/>
                  </a:lnTo>
                  <a:lnTo>
                    <a:pt x="257" y="16"/>
                  </a:lnTo>
                  <a:lnTo>
                    <a:pt x="246" y="13"/>
                  </a:lnTo>
                  <a:lnTo>
                    <a:pt x="235" y="5"/>
                  </a:lnTo>
                  <a:lnTo>
                    <a:pt x="235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24" name="Freeform 73"/>
            <p:cNvSpPr>
              <a:spLocks/>
            </p:cNvSpPr>
            <p:nvPr/>
          </p:nvSpPr>
          <p:spPr bwMode="auto">
            <a:xfrm>
              <a:off x="3682" y="2036"/>
              <a:ext cx="341" cy="692"/>
            </a:xfrm>
            <a:custGeom>
              <a:avLst/>
              <a:gdLst/>
              <a:ahLst/>
              <a:cxnLst>
                <a:cxn ang="0">
                  <a:pos x="178" y="509"/>
                </a:cxn>
                <a:cxn ang="0">
                  <a:pos x="166" y="559"/>
                </a:cxn>
                <a:cxn ang="0">
                  <a:pos x="106" y="593"/>
                </a:cxn>
                <a:cxn ang="0">
                  <a:pos x="89" y="616"/>
                </a:cxn>
                <a:cxn ang="0">
                  <a:pos x="92" y="700"/>
                </a:cxn>
                <a:cxn ang="0">
                  <a:pos x="87" y="764"/>
                </a:cxn>
                <a:cxn ang="0">
                  <a:pos x="22" y="834"/>
                </a:cxn>
                <a:cxn ang="0">
                  <a:pos x="4" y="871"/>
                </a:cxn>
                <a:cxn ang="0">
                  <a:pos x="33" y="919"/>
                </a:cxn>
                <a:cxn ang="0">
                  <a:pos x="117" y="960"/>
                </a:cxn>
                <a:cxn ang="0">
                  <a:pos x="185" y="1016"/>
                </a:cxn>
                <a:cxn ang="0">
                  <a:pos x="295" y="1013"/>
                </a:cxn>
                <a:cxn ang="0">
                  <a:pos x="353" y="1005"/>
                </a:cxn>
                <a:cxn ang="0">
                  <a:pos x="422" y="1041"/>
                </a:cxn>
                <a:cxn ang="0">
                  <a:pos x="414" y="972"/>
                </a:cxn>
                <a:cxn ang="0">
                  <a:pos x="410" y="994"/>
                </a:cxn>
                <a:cxn ang="0">
                  <a:pos x="411" y="954"/>
                </a:cxn>
                <a:cxn ang="0">
                  <a:pos x="433" y="912"/>
                </a:cxn>
                <a:cxn ang="0">
                  <a:pos x="427" y="870"/>
                </a:cxn>
                <a:cxn ang="0">
                  <a:pos x="417" y="818"/>
                </a:cxn>
                <a:cxn ang="0">
                  <a:pos x="406" y="776"/>
                </a:cxn>
                <a:cxn ang="0">
                  <a:pos x="386" y="769"/>
                </a:cxn>
                <a:cxn ang="0">
                  <a:pos x="402" y="757"/>
                </a:cxn>
                <a:cxn ang="0">
                  <a:pos x="418" y="772"/>
                </a:cxn>
                <a:cxn ang="0">
                  <a:pos x="422" y="676"/>
                </a:cxn>
                <a:cxn ang="0">
                  <a:pos x="418" y="744"/>
                </a:cxn>
                <a:cxn ang="0">
                  <a:pos x="413" y="714"/>
                </a:cxn>
                <a:cxn ang="0">
                  <a:pos x="403" y="704"/>
                </a:cxn>
                <a:cxn ang="0">
                  <a:pos x="414" y="634"/>
                </a:cxn>
                <a:cxn ang="0">
                  <a:pos x="407" y="632"/>
                </a:cxn>
                <a:cxn ang="0">
                  <a:pos x="401" y="599"/>
                </a:cxn>
                <a:cxn ang="0">
                  <a:pos x="397" y="576"/>
                </a:cxn>
                <a:cxn ang="0">
                  <a:pos x="417" y="590"/>
                </a:cxn>
                <a:cxn ang="0">
                  <a:pos x="418" y="549"/>
                </a:cxn>
                <a:cxn ang="0">
                  <a:pos x="421" y="532"/>
                </a:cxn>
                <a:cxn ang="0">
                  <a:pos x="419" y="514"/>
                </a:cxn>
                <a:cxn ang="0">
                  <a:pos x="422" y="484"/>
                </a:cxn>
                <a:cxn ang="0">
                  <a:pos x="416" y="467"/>
                </a:cxn>
                <a:cxn ang="0">
                  <a:pos x="418" y="462"/>
                </a:cxn>
                <a:cxn ang="0">
                  <a:pos x="417" y="447"/>
                </a:cxn>
                <a:cxn ang="0">
                  <a:pos x="434" y="442"/>
                </a:cxn>
                <a:cxn ang="0">
                  <a:pos x="449" y="452"/>
                </a:cxn>
                <a:cxn ang="0">
                  <a:pos x="451" y="434"/>
                </a:cxn>
                <a:cxn ang="0">
                  <a:pos x="471" y="431"/>
                </a:cxn>
                <a:cxn ang="0">
                  <a:pos x="455" y="488"/>
                </a:cxn>
                <a:cxn ang="0">
                  <a:pos x="511" y="335"/>
                </a:cxn>
                <a:cxn ang="0">
                  <a:pos x="426" y="309"/>
                </a:cxn>
                <a:cxn ang="0">
                  <a:pos x="241" y="262"/>
                </a:cxn>
                <a:cxn ang="0">
                  <a:pos x="149" y="174"/>
                </a:cxn>
                <a:cxn ang="0">
                  <a:pos x="105" y="17"/>
                </a:cxn>
                <a:cxn ang="0">
                  <a:pos x="71" y="110"/>
                </a:cxn>
                <a:cxn ang="0">
                  <a:pos x="63" y="149"/>
                </a:cxn>
                <a:cxn ang="0">
                  <a:pos x="82" y="182"/>
                </a:cxn>
                <a:cxn ang="0">
                  <a:pos x="119" y="214"/>
                </a:cxn>
                <a:cxn ang="0">
                  <a:pos x="135" y="265"/>
                </a:cxn>
                <a:cxn ang="0">
                  <a:pos x="201" y="311"/>
                </a:cxn>
                <a:cxn ang="0">
                  <a:pos x="271" y="336"/>
                </a:cxn>
                <a:cxn ang="0">
                  <a:pos x="235" y="484"/>
                </a:cxn>
              </a:cxnLst>
              <a:rect l="0" t="0" r="r" b="b"/>
              <a:pathLst>
                <a:path w="512" h="1043">
                  <a:moveTo>
                    <a:pt x="235" y="484"/>
                  </a:moveTo>
                  <a:lnTo>
                    <a:pt x="212" y="504"/>
                  </a:lnTo>
                  <a:lnTo>
                    <a:pt x="209" y="504"/>
                  </a:lnTo>
                  <a:lnTo>
                    <a:pt x="207" y="505"/>
                  </a:lnTo>
                  <a:lnTo>
                    <a:pt x="198" y="510"/>
                  </a:lnTo>
                  <a:lnTo>
                    <a:pt x="192" y="506"/>
                  </a:lnTo>
                  <a:lnTo>
                    <a:pt x="185" y="508"/>
                  </a:lnTo>
                  <a:lnTo>
                    <a:pt x="182" y="507"/>
                  </a:lnTo>
                  <a:lnTo>
                    <a:pt x="178" y="509"/>
                  </a:lnTo>
                  <a:lnTo>
                    <a:pt x="177" y="515"/>
                  </a:lnTo>
                  <a:lnTo>
                    <a:pt x="172" y="518"/>
                  </a:lnTo>
                  <a:lnTo>
                    <a:pt x="169" y="522"/>
                  </a:lnTo>
                  <a:lnTo>
                    <a:pt x="169" y="536"/>
                  </a:lnTo>
                  <a:lnTo>
                    <a:pt x="168" y="540"/>
                  </a:lnTo>
                  <a:lnTo>
                    <a:pt x="165" y="545"/>
                  </a:lnTo>
                  <a:lnTo>
                    <a:pt x="167" y="552"/>
                  </a:lnTo>
                  <a:lnTo>
                    <a:pt x="169" y="556"/>
                  </a:lnTo>
                  <a:lnTo>
                    <a:pt x="166" y="559"/>
                  </a:lnTo>
                  <a:lnTo>
                    <a:pt x="155" y="558"/>
                  </a:lnTo>
                  <a:lnTo>
                    <a:pt x="152" y="560"/>
                  </a:lnTo>
                  <a:lnTo>
                    <a:pt x="140" y="561"/>
                  </a:lnTo>
                  <a:lnTo>
                    <a:pt x="129" y="571"/>
                  </a:lnTo>
                  <a:lnTo>
                    <a:pt x="126" y="576"/>
                  </a:lnTo>
                  <a:lnTo>
                    <a:pt x="122" y="579"/>
                  </a:lnTo>
                  <a:lnTo>
                    <a:pt x="115" y="580"/>
                  </a:lnTo>
                  <a:lnTo>
                    <a:pt x="111" y="589"/>
                  </a:lnTo>
                  <a:lnTo>
                    <a:pt x="106" y="593"/>
                  </a:lnTo>
                  <a:lnTo>
                    <a:pt x="99" y="596"/>
                  </a:lnTo>
                  <a:lnTo>
                    <a:pt x="96" y="594"/>
                  </a:lnTo>
                  <a:lnTo>
                    <a:pt x="95" y="593"/>
                  </a:lnTo>
                  <a:lnTo>
                    <a:pt x="88" y="596"/>
                  </a:lnTo>
                  <a:lnTo>
                    <a:pt x="82" y="601"/>
                  </a:lnTo>
                  <a:lnTo>
                    <a:pt x="76" y="602"/>
                  </a:lnTo>
                  <a:lnTo>
                    <a:pt x="72" y="612"/>
                  </a:lnTo>
                  <a:lnTo>
                    <a:pt x="73" y="614"/>
                  </a:lnTo>
                  <a:lnTo>
                    <a:pt x="89" y="616"/>
                  </a:lnTo>
                  <a:lnTo>
                    <a:pt x="93" y="630"/>
                  </a:lnTo>
                  <a:lnTo>
                    <a:pt x="95" y="636"/>
                  </a:lnTo>
                  <a:lnTo>
                    <a:pt x="98" y="638"/>
                  </a:lnTo>
                  <a:lnTo>
                    <a:pt x="99" y="639"/>
                  </a:lnTo>
                  <a:lnTo>
                    <a:pt x="101" y="641"/>
                  </a:lnTo>
                  <a:lnTo>
                    <a:pt x="98" y="647"/>
                  </a:lnTo>
                  <a:lnTo>
                    <a:pt x="89" y="668"/>
                  </a:lnTo>
                  <a:lnTo>
                    <a:pt x="89" y="688"/>
                  </a:lnTo>
                  <a:lnTo>
                    <a:pt x="92" y="700"/>
                  </a:lnTo>
                  <a:lnTo>
                    <a:pt x="99" y="704"/>
                  </a:lnTo>
                  <a:lnTo>
                    <a:pt x="116" y="721"/>
                  </a:lnTo>
                  <a:lnTo>
                    <a:pt x="120" y="722"/>
                  </a:lnTo>
                  <a:lnTo>
                    <a:pt x="123" y="725"/>
                  </a:lnTo>
                  <a:lnTo>
                    <a:pt x="119" y="728"/>
                  </a:lnTo>
                  <a:lnTo>
                    <a:pt x="119" y="731"/>
                  </a:lnTo>
                  <a:lnTo>
                    <a:pt x="115" y="751"/>
                  </a:lnTo>
                  <a:lnTo>
                    <a:pt x="98" y="751"/>
                  </a:lnTo>
                  <a:lnTo>
                    <a:pt x="87" y="764"/>
                  </a:lnTo>
                  <a:lnTo>
                    <a:pt x="68" y="758"/>
                  </a:lnTo>
                  <a:lnTo>
                    <a:pt x="54" y="760"/>
                  </a:lnTo>
                  <a:lnTo>
                    <a:pt x="45" y="765"/>
                  </a:lnTo>
                  <a:lnTo>
                    <a:pt x="33" y="792"/>
                  </a:lnTo>
                  <a:lnTo>
                    <a:pt x="31" y="804"/>
                  </a:lnTo>
                  <a:lnTo>
                    <a:pt x="32" y="820"/>
                  </a:lnTo>
                  <a:lnTo>
                    <a:pt x="37" y="834"/>
                  </a:lnTo>
                  <a:lnTo>
                    <a:pt x="32" y="838"/>
                  </a:lnTo>
                  <a:lnTo>
                    <a:pt x="22" y="834"/>
                  </a:lnTo>
                  <a:lnTo>
                    <a:pt x="9" y="830"/>
                  </a:lnTo>
                  <a:lnTo>
                    <a:pt x="1" y="839"/>
                  </a:lnTo>
                  <a:lnTo>
                    <a:pt x="0" y="844"/>
                  </a:lnTo>
                  <a:lnTo>
                    <a:pt x="4" y="844"/>
                  </a:lnTo>
                  <a:lnTo>
                    <a:pt x="7" y="846"/>
                  </a:lnTo>
                  <a:lnTo>
                    <a:pt x="9" y="850"/>
                  </a:lnTo>
                  <a:lnTo>
                    <a:pt x="9" y="854"/>
                  </a:lnTo>
                  <a:lnTo>
                    <a:pt x="4" y="862"/>
                  </a:lnTo>
                  <a:lnTo>
                    <a:pt x="4" y="871"/>
                  </a:lnTo>
                  <a:lnTo>
                    <a:pt x="10" y="878"/>
                  </a:lnTo>
                  <a:lnTo>
                    <a:pt x="15" y="874"/>
                  </a:lnTo>
                  <a:lnTo>
                    <a:pt x="25" y="872"/>
                  </a:lnTo>
                  <a:lnTo>
                    <a:pt x="28" y="878"/>
                  </a:lnTo>
                  <a:lnTo>
                    <a:pt x="29" y="887"/>
                  </a:lnTo>
                  <a:lnTo>
                    <a:pt x="42" y="896"/>
                  </a:lnTo>
                  <a:lnTo>
                    <a:pt x="43" y="905"/>
                  </a:lnTo>
                  <a:lnTo>
                    <a:pt x="40" y="918"/>
                  </a:lnTo>
                  <a:lnTo>
                    <a:pt x="33" y="919"/>
                  </a:lnTo>
                  <a:lnTo>
                    <a:pt x="28" y="922"/>
                  </a:lnTo>
                  <a:lnTo>
                    <a:pt x="24" y="942"/>
                  </a:lnTo>
                  <a:lnTo>
                    <a:pt x="28" y="950"/>
                  </a:lnTo>
                  <a:lnTo>
                    <a:pt x="45" y="954"/>
                  </a:lnTo>
                  <a:lnTo>
                    <a:pt x="108" y="976"/>
                  </a:lnTo>
                  <a:lnTo>
                    <a:pt x="121" y="978"/>
                  </a:lnTo>
                  <a:lnTo>
                    <a:pt x="122" y="973"/>
                  </a:lnTo>
                  <a:lnTo>
                    <a:pt x="117" y="964"/>
                  </a:lnTo>
                  <a:lnTo>
                    <a:pt x="117" y="960"/>
                  </a:lnTo>
                  <a:lnTo>
                    <a:pt x="132" y="962"/>
                  </a:lnTo>
                  <a:lnTo>
                    <a:pt x="143" y="967"/>
                  </a:lnTo>
                  <a:lnTo>
                    <a:pt x="153" y="974"/>
                  </a:lnTo>
                  <a:lnTo>
                    <a:pt x="155" y="976"/>
                  </a:lnTo>
                  <a:lnTo>
                    <a:pt x="160" y="986"/>
                  </a:lnTo>
                  <a:lnTo>
                    <a:pt x="165" y="1003"/>
                  </a:lnTo>
                  <a:lnTo>
                    <a:pt x="170" y="1011"/>
                  </a:lnTo>
                  <a:lnTo>
                    <a:pt x="177" y="1016"/>
                  </a:lnTo>
                  <a:lnTo>
                    <a:pt x="185" y="1016"/>
                  </a:lnTo>
                  <a:lnTo>
                    <a:pt x="200" y="1018"/>
                  </a:lnTo>
                  <a:lnTo>
                    <a:pt x="218" y="1023"/>
                  </a:lnTo>
                  <a:lnTo>
                    <a:pt x="224" y="1024"/>
                  </a:lnTo>
                  <a:lnTo>
                    <a:pt x="233" y="1024"/>
                  </a:lnTo>
                  <a:lnTo>
                    <a:pt x="244" y="1024"/>
                  </a:lnTo>
                  <a:lnTo>
                    <a:pt x="254" y="1022"/>
                  </a:lnTo>
                  <a:lnTo>
                    <a:pt x="271" y="1018"/>
                  </a:lnTo>
                  <a:lnTo>
                    <a:pt x="275" y="1014"/>
                  </a:lnTo>
                  <a:lnTo>
                    <a:pt x="295" y="1013"/>
                  </a:lnTo>
                  <a:lnTo>
                    <a:pt x="304" y="1014"/>
                  </a:lnTo>
                  <a:lnTo>
                    <a:pt x="311" y="1016"/>
                  </a:lnTo>
                  <a:lnTo>
                    <a:pt x="315" y="1011"/>
                  </a:lnTo>
                  <a:lnTo>
                    <a:pt x="321" y="1011"/>
                  </a:lnTo>
                  <a:lnTo>
                    <a:pt x="331" y="1014"/>
                  </a:lnTo>
                  <a:lnTo>
                    <a:pt x="339" y="1013"/>
                  </a:lnTo>
                  <a:lnTo>
                    <a:pt x="348" y="1013"/>
                  </a:lnTo>
                  <a:lnTo>
                    <a:pt x="350" y="1008"/>
                  </a:lnTo>
                  <a:lnTo>
                    <a:pt x="353" y="1005"/>
                  </a:lnTo>
                  <a:lnTo>
                    <a:pt x="357" y="1001"/>
                  </a:lnTo>
                  <a:lnTo>
                    <a:pt x="365" y="1000"/>
                  </a:lnTo>
                  <a:lnTo>
                    <a:pt x="373" y="1006"/>
                  </a:lnTo>
                  <a:lnTo>
                    <a:pt x="379" y="1008"/>
                  </a:lnTo>
                  <a:lnTo>
                    <a:pt x="387" y="1018"/>
                  </a:lnTo>
                  <a:lnTo>
                    <a:pt x="389" y="1020"/>
                  </a:lnTo>
                  <a:lnTo>
                    <a:pt x="410" y="1038"/>
                  </a:lnTo>
                  <a:lnTo>
                    <a:pt x="419" y="1042"/>
                  </a:lnTo>
                  <a:lnTo>
                    <a:pt x="422" y="1041"/>
                  </a:lnTo>
                  <a:lnTo>
                    <a:pt x="428" y="1040"/>
                  </a:lnTo>
                  <a:lnTo>
                    <a:pt x="421" y="1024"/>
                  </a:lnTo>
                  <a:lnTo>
                    <a:pt x="419" y="1006"/>
                  </a:lnTo>
                  <a:lnTo>
                    <a:pt x="419" y="995"/>
                  </a:lnTo>
                  <a:lnTo>
                    <a:pt x="417" y="978"/>
                  </a:lnTo>
                  <a:lnTo>
                    <a:pt x="416" y="975"/>
                  </a:lnTo>
                  <a:lnTo>
                    <a:pt x="417" y="968"/>
                  </a:lnTo>
                  <a:lnTo>
                    <a:pt x="414" y="967"/>
                  </a:lnTo>
                  <a:lnTo>
                    <a:pt x="414" y="972"/>
                  </a:lnTo>
                  <a:lnTo>
                    <a:pt x="414" y="976"/>
                  </a:lnTo>
                  <a:lnTo>
                    <a:pt x="414" y="980"/>
                  </a:lnTo>
                  <a:lnTo>
                    <a:pt x="415" y="981"/>
                  </a:lnTo>
                  <a:lnTo>
                    <a:pt x="413" y="986"/>
                  </a:lnTo>
                  <a:lnTo>
                    <a:pt x="417" y="987"/>
                  </a:lnTo>
                  <a:lnTo>
                    <a:pt x="416" y="991"/>
                  </a:lnTo>
                  <a:lnTo>
                    <a:pt x="416" y="993"/>
                  </a:lnTo>
                  <a:lnTo>
                    <a:pt x="413" y="993"/>
                  </a:lnTo>
                  <a:lnTo>
                    <a:pt x="410" y="994"/>
                  </a:lnTo>
                  <a:lnTo>
                    <a:pt x="409" y="992"/>
                  </a:lnTo>
                  <a:lnTo>
                    <a:pt x="407" y="990"/>
                  </a:lnTo>
                  <a:lnTo>
                    <a:pt x="404" y="989"/>
                  </a:lnTo>
                  <a:lnTo>
                    <a:pt x="403" y="984"/>
                  </a:lnTo>
                  <a:lnTo>
                    <a:pt x="404" y="978"/>
                  </a:lnTo>
                  <a:lnTo>
                    <a:pt x="407" y="971"/>
                  </a:lnTo>
                  <a:lnTo>
                    <a:pt x="410" y="965"/>
                  </a:lnTo>
                  <a:lnTo>
                    <a:pt x="408" y="959"/>
                  </a:lnTo>
                  <a:lnTo>
                    <a:pt x="411" y="954"/>
                  </a:lnTo>
                  <a:lnTo>
                    <a:pt x="414" y="947"/>
                  </a:lnTo>
                  <a:lnTo>
                    <a:pt x="417" y="947"/>
                  </a:lnTo>
                  <a:lnTo>
                    <a:pt x="419" y="942"/>
                  </a:lnTo>
                  <a:lnTo>
                    <a:pt x="427" y="913"/>
                  </a:lnTo>
                  <a:lnTo>
                    <a:pt x="429" y="910"/>
                  </a:lnTo>
                  <a:lnTo>
                    <a:pt x="430" y="904"/>
                  </a:lnTo>
                  <a:lnTo>
                    <a:pt x="431" y="909"/>
                  </a:lnTo>
                  <a:lnTo>
                    <a:pt x="432" y="913"/>
                  </a:lnTo>
                  <a:lnTo>
                    <a:pt x="433" y="912"/>
                  </a:lnTo>
                  <a:lnTo>
                    <a:pt x="433" y="896"/>
                  </a:lnTo>
                  <a:lnTo>
                    <a:pt x="432" y="891"/>
                  </a:lnTo>
                  <a:lnTo>
                    <a:pt x="430" y="888"/>
                  </a:lnTo>
                  <a:lnTo>
                    <a:pt x="431" y="885"/>
                  </a:lnTo>
                  <a:lnTo>
                    <a:pt x="431" y="880"/>
                  </a:lnTo>
                  <a:lnTo>
                    <a:pt x="429" y="878"/>
                  </a:lnTo>
                  <a:lnTo>
                    <a:pt x="426" y="876"/>
                  </a:lnTo>
                  <a:lnTo>
                    <a:pt x="428" y="874"/>
                  </a:lnTo>
                  <a:lnTo>
                    <a:pt x="427" y="870"/>
                  </a:lnTo>
                  <a:lnTo>
                    <a:pt x="425" y="868"/>
                  </a:lnTo>
                  <a:lnTo>
                    <a:pt x="427" y="866"/>
                  </a:lnTo>
                  <a:lnTo>
                    <a:pt x="426" y="862"/>
                  </a:lnTo>
                  <a:lnTo>
                    <a:pt x="425" y="860"/>
                  </a:lnTo>
                  <a:lnTo>
                    <a:pt x="422" y="859"/>
                  </a:lnTo>
                  <a:lnTo>
                    <a:pt x="424" y="854"/>
                  </a:lnTo>
                  <a:lnTo>
                    <a:pt x="422" y="849"/>
                  </a:lnTo>
                  <a:lnTo>
                    <a:pt x="422" y="844"/>
                  </a:lnTo>
                  <a:lnTo>
                    <a:pt x="417" y="818"/>
                  </a:lnTo>
                  <a:lnTo>
                    <a:pt x="418" y="810"/>
                  </a:lnTo>
                  <a:lnTo>
                    <a:pt x="418" y="803"/>
                  </a:lnTo>
                  <a:lnTo>
                    <a:pt x="417" y="803"/>
                  </a:lnTo>
                  <a:lnTo>
                    <a:pt x="415" y="796"/>
                  </a:lnTo>
                  <a:lnTo>
                    <a:pt x="415" y="788"/>
                  </a:lnTo>
                  <a:lnTo>
                    <a:pt x="413" y="780"/>
                  </a:lnTo>
                  <a:lnTo>
                    <a:pt x="413" y="775"/>
                  </a:lnTo>
                  <a:lnTo>
                    <a:pt x="410" y="776"/>
                  </a:lnTo>
                  <a:lnTo>
                    <a:pt x="406" y="776"/>
                  </a:lnTo>
                  <a:lnTo>
                    <a:pt x="403" y="781"/>
                  </a:lnTo>
                  <a:lnTo>
                    <a:pt x="400" y="781"/>
                  </a:lnTo>
                  <a:lnTo>
                    <a:pt x="401" y="778"/>
                  </a:lnTo>
                  <a:lnTo>
                    <a:pt x="401" y="775"/>
                  </a:lnTo>
                  <a:lnTo>
                    <a:pt x="397" y="776"/>
                  </a:lnTo>
                  <a:lnTo>
                    <a:pt x="382" y="774"/>
                  </a:lnTo>
                  <a:lnTo>
                    <a:pt x="382" y="770"/>
                  </a:lnTo>
                  <a:lnTo>
                    <a:pt x="385" y="770"/>
                  </a:lnTo>
                  <a:lnTo>
                    <a:pt x="386" y="769"/>
                  </a:lnTo>
                  <a:lnTo>
                    <a:pt x="385" y="767"/>
                  </a:lnTo>
                  <a:lnTo>
                    <a:pt x="388" y="766"/>
                  </a:lnTo>
                  <a:lnTo>
                    <a:pt x="391" y="765"/>
                  </a:lnTo>
                  <a:lnTo>
                    <a:pt x="393" y="769"/>
                  </a:lnTo>
                  <a:lnTo>
                    <a:pt x="395" y="770"/>
                  </a:lnTo>
                  <a:lnTo>
                    <a:pt x="399" y="762"/>
                  </a:lnTo>
                  <a:lnTo>
                    <a:pt x="398" y="760"/>
                  </a:lnTo>
                  <a:lnTo>
                    <a:pt x="401" y="759"/>
                  </a:lnTo>
                  <a:lnTo>
                    <a:pt x="402" y="757"/>
                  </a:lnTo>
                  <a:lnTo>
                    <a:pt x="403" y="756"/>
                  </a:lnTo>
                  <a:lnTo>
                    <a:pt x="403" y="765"/>
                  </a:lnTo>
                  <a:lnTo>
                    <a:pt x="406" y="766"/>
                  </a:lnTo>
                  <a:lnTo>
                    <a:pt x="406" y="770"/>
                  </a:lnTo>
                  <a:lnTo>
                    <a:pt x="407" y="774"/>
                  </a:lnTo>
                  <a:lnTo>
                    <a:pt x="410" y="772"/>
                  </a:lnTo>
                  <a:lnTo>
                    <a:pt x="413" y="772"/>
                  </a:lnTo>
                  <a:lnTo>
                    <a:pt x="414" y="773"/>
                  </a:lnTo>
                  <a:lnTo>
                    <a:pt x="418" y="772"/>
                  </a:lnTo>
                  <a:lnTo>
                    <a:pt x="421" y="762"/>
                  </a:lnTo>
                  <a:lnTo>
                    <a:pt x="419" y="736"/>
                  </a:lnTo>
                  <a:lnTo>
                    <a:pt x="418" y="728"/>
                  </a:lnTo>
                  <a:lnTo>
                    <a:pt x="419" y="723"/>
                  </a:lnTo>
                  <a:lnTo>
                    <a:pt x="418" y="717"/>
                  </a:lnTo>
                  <a:lnTo>
                    <a:pt x="419" y="708"/>
                  </a:lnTo>
                  <a:lnTo>
                    <a:pt x="419" y="693"/>
                  </a:lnTo>
                  <a:lnTo>
                    <a:pt x="422" y="685"/>
                  </a:lnTo>
                  <a:lnTo>
                    <a:pt x="422" y="676"/>
                  </a:lnTo>
                  <a:lnTo>
                    <a:pt x="422" y="667"/>
                  </a:lnTo>
                  <a:lnTo>
                    <a:pt x="425" y="656"/>
                  </a:lnTo>
                  <a:lnTo>
                    <a:pt x="425" y="649"/>
                  </a:lnTo>
                  <a:lnTo>
                    <a:pt x="429" y="614"/>
                  </a:lnTo>
                  <a:lnTo>
                    <a:pt x="426" y="616"/>
                  </a:lnTo>
                  <a:lnTo>
                    <a:pt x="419" y="676"/>
                  </a:lnTo>
                  <a:lnTo>
                    <a:pt x="417" y="684"/>
                  </a:lnTo>
                  <a:lnTo>
                    <a:pt x="414" y="726"/>
                  </a:lnTo>
                  <a:lnTo>
                    <a:pt x="418" y="744"/>
                  </a:lnTo>
                  <a:lnTo>
                    <a:pt x="417" y="761"/>
                  </a:lnTo>
                  <a:lnTo>
                    <a:pt x="417" y="765"/>
                  </a:lnTo>
                  <a:lnTo>
                    <a:pt x="416" y="769"/>
                  </a:lnTo>
                  <a:lnTo>
                    <a:pt x="414" y="769"/>
                  </a:lnTo>
                  <a:lnTo>
                    <a:pt x="414" y="766"/>
                  </a:lnTo>
                  <a:lnTo>
                    <a:pt x="415" y="750"/>
                  </a:lnTo>
                  <a:lnTo>
                    <a:pt x="413" y="732"/>
                  </a:lnTo>
                  <a:lnTo>
                    <a:pt x="411" y="720"/>
                  </a:lnTo>
                  <a:lnTo>
                    <a:pt x="413" y="714"/>
                  </a:lnTo>
                  <a:lnTo>
                    <a:pt x="411" y="711"/>
                  </a:lnTo>
                  <a:lnTo>
                    <a:pt x="408" y="716"/>
                  </a:lnTo>
                  <a:lnTo>
                    <a:pt x="407" y="722"/>
                  </a:lnTo>
                  <a:lnTo>
                    <a:pt x="406" y="720"/>
                  </a:lnTo>
                  <a:lnTo>
                    <a:pt x="406" y="717"/>
                  </a:lnTo>
                  <a:lnTo>
                    <a:pt x="405" y="716"/>
                  </a:lnTo>
                  <a:lnTo>
                    <a:pt x="403" y="713"/>
                  </a:lnTo>
                  <a:lnTo>
                    <a:pt x="405" y="707"/>
                  </a:lnTo>
                  <a:lnTo>
                    <a:pt x="403" y="704"/>
                  </a:lnTo>
                  <a:lnTo>
                    <a:pt x="405" y="700"/>
                  </a:lnTo>
                  <a:lnTo>
                    <a:pt x="407" y="702"/>
                  </a:lnTo>
                  <a:lnTo>
                    <a:pt x="409" y="704"/>
                  </a:lnTo>
                  <a:lnTo>
                    <a:pt x="421" y="646"/>
                  </a:lnTo>
                  <a:lnTo>
                    <a:pt x="419" y="620"/>
                  </a:lnTo>
                  <a:lnTo>
                    <a:pt x="415" y="620"/>
                  </a:lnTo>
                  <a:lnTo>
                    <a:pt x="413" y="625"/>
                  </a:lnTo>
                  <a:lnTo>
                    <a:pt x="411" y="631"/>
                  </a:lnTo>
                  <a:lnTo>
                    <a:pt x="414" y="634"/>
                  </a:lnTo>
                  <a:lnTo>
                    <a:pt x="414" y="639"/>
                  </a:lnTo>
                  <a:lnTo>
                    <a:pt x="413" y="644"/>
                  </a:lnTo>
                  <a:lnTo>
                    <a:pt x="411" y="649"/>
                  </a:lnTo>
                  <a:lnTo>
                    <a:pt x="410" y="646"/>
                  </a:lnTo>
                  <a:lnTo>
                    <a:pt x="409" y="644"/>
                  </a:lnTo>
                  <a:lnTo>
                    <a:pt x="409" y="641"/>
                  </a:lnTo>
                  <a:lnTo>
                    <a:pt x="410" y="637"/>
                  </a:lnTo>
                  <a:lnTo>
                    <a:pt x="410" y="635"/>
                  </a:lnTo>
                  <a:lnTo>
                    <a:pt x="407" y="632"/>
                  </a:lnTo>
                  <a:lnTo>
                    <a:pt x="408" y="630"/>
                  </a:lnTo>
                  <a:lnTo>
                    <a:pt x="409" y="628"/>
                  </a:lnTo>
                  <a:lnTo>
                    <a:pt x="404" y="624"/>
                  </a:lnTo>
                  <a:lnTo>
                    <a:pt x="403" y="623"/>
                  </a:lnTo>
                  <a:lnTo>
                    <a:pt x="404" y="621"/>
                  </a:lnTo>
                  <a:lnTo>
                    <a:pt x="409" y="620"/>
                  </a:lnTo>
                  <a:lnTo>
                    <a:pt x="403" y="614"/>
                  </a:lnTo>
                  <a:lnTo>
                    <a:pt x="401" y="607"/>
                  </a:lnTo>
                  <a:lnTo>
                    <a:pt x="401" y="599"/>
                  </a:lnTo>
                  <a:lnTo>
                    <a:pt x="403" y="595"/>
                  </a:lnTo>
                  <a:lnTo>
                    <a:pt x="403" y="590"/>
                  </a:lnTo>
                  <a:lnTo>
                    <a:pt x="402" y="587"/>
                  </a:lnTo>
                  <a:lnTo>
                    <a:pt x="401" y="584"/>
                  </a:lnTo>
                  <a:lnTo>
                    <a:pt x="398" y="584"/>
                  </a:lnTo>
                  <a:lnTo>
                    <a:pt x="397" y="583"/>
                  </a:lnTo>
                  <a:lnTo>
                    <a:pt x="395" y="582"/>
                  </a:lnTo>
                  <a:lnTo>
                    <a:pt x="395" y="575"/>
                  </a:lnTo>
                  <a:lnTo>
                    <a:pt x="397" y="576"/>
                  </a:lnTo>
                  <a:lnTo>
                    <a:pt x="399" y="575"/>
                  </a:lnTo>
                  <a:lnTo>
                    <a:pt x="400" y="571"/>
                  </a:lnTo>
                  <a:lnTo>
                    <a:pt x="403" y="574"/>
                  </a:lnTo>
                  <a:lnTo>
                    <a:pt x="409" y="574"/>
                  </a:lnTo>
                  <a:lnTo>
                    <a:pt x="411" y="581"/>
                  </a:lnTo>
                  <a:lnTo>
                    <a:pt x="414" y="585"/>
                  </a:lnTo>
                  <a:lnTo>
                    <a:pt x="414" y="588"/>
                  </a:lnTo>
                  <a:lnTo>
                    <a:pt x="413" y="590"/>
                  </a:lnTo>
                  <a:lnTo>
                    <a:pt x="417" y="590"/>
                  </a:lnTo>
                  <a:lnTo>
                    <a:pt x="418" y="586"/>
                  </a:lnTo>
                  <a:lnTo>
                    <a:pt x="418" y="576"/>
                  </a:lnTo>
                  <a:lnTo>
                    <a:pt x="419" y="576"/>
                  </a:lnTo>
                  <a:lnTo>
                    <a:pt x="421" y="566"/>
                  </a:lnTo>
                  <a:lnTo>
                    <a:pt x="419" y="562"/>
                  </a:lnTo>
                  <a:lnTo>
                    <a:pt x="421" y="560"/>
                  </a:lnTo>
                  <a:lnTo>
                    <a:pt x="421" y="552"/>
                  </a:lnTo>
                  <a:lnTo>
                    <a:pt x="418" y="552"/>
                  </a:lnTo>
                  <a:lnTo>
                    <a:pt x="418" y="549"/>
                  </a:lnTo>
                  <a:lnTo>
                    <a:pt x="414" y="544"/>
                  </a:lnTo>
                  <a:lnTo>
                    <a:pt x="413" y="539"/>
                  </a:lnTo>
                  <a:lnTo>
                    <a:pt x="414" y="534"/>
                  </a:lnTo>
                  <a:lnTo>
                    <a:pt x="414" y="530"/>
                  </a:lnTo>
                  <a:lnTo>
                    <a:pt x="417" y="530"/>
                  </a:lnTo>
                  <a:lnTo>
                    <a:pt x="419" y="535"/>
                  </a:lnTo>
                  <a:lnTo>
                    <a:pt x="421" y="539"/>
                  </a:lnTo>
                  <a:lnTo>
                    <a:pt x="425" y="535"/>
                  </a:lnTo>
                  <a:lnTo>
                    <a:pt x="421" y="532"/>
                  </a:lnTo>
                  <a:lnTo>
                    <a:pt x="426" y="528"/>
                  </a:lnTo>
                  <a:lnTo>
                    <a:pt x="429" y="530"/>
                  </a:lnTo>
                  <a:lnTo>
                    <a:pt x="433" y="526"/>
                  </a:lnTo>
                  <a:lnTo>
                    <a:pt x="429" y="523"/>
                  </a:lnTo>
                  <a:lnTo>
                    <a:pt x="424" y="521"/>
                  </a:lnTo>
                  <a:lnTo>
                    <a:pt x="425" y="517"/>
                  </a:lnTo>
                  <a:lnTo>
                    <a:pt x="422" y="519"/>
                  </a:lnTo>
                  <a:lnTo>
                    <a:pt x="419" y="517"/>
                  </a:lnTo>
                  <a:lnTo>
                    <a:pt x="419" y="514"/>
                  </a:lnTo>
                  <a:lnTo>
                    <a:pt x="421" y="510"/>
                  </a:lnTo>
                  <a:lnTo>
                    <a:pt x="419" y="508"/>
                  </a:lnTo>
                  <a:lnTo>
                    <a:pt x="422" y="506"/>
                  </a:lnTo>
                  <a:lnTo>
                    <a:pt x="419" y="503"/>
                  </a:lnTo>
                  <a:lnTo>
                    <a:pt x="421" y="498"/>
                  </a:lnTo>
                  <a:lnTo>
                    <a:pt x="422" y="496"/>
                  </a:lnTo>
                  <a:lnTo>
                    <a:pt x="422" y="492"/>
                  </a:lnTo>
                  <a:lnTo>
                    <a:pt x="421" y="490"/>
                  </a:lnTo>
                  <a:lnTo>
                    <a:pt x="422" y="484"/>
                  </a:lnTo>
                  <a:lnTo>
                    <a:pt x="424" y="479"/>
                  </a:lnTo>
                  <a:lnTo>
                    <a:pt x="421" y="480"/>
                  </a:lnTo>
                  <a:lnTo>
                    <a:pt x="419" y="482"/>
                  </a:lnTo>
                  <a:lnTo>
                    <a:pt x="416" y="482"/>
                  </a:lnTo>
                  <a:lnTo>
                    <a:pt x="414" y="486"/>
                  </a:lnTo>
                  <a:lnTo>
                    <a:pt x="413" y="486"/>
                  </a:lnTo>
                  <a:lnTo>
                    <a:pt x="411" y="483"/>
                  </a:lnTo>
                  <a:lnTo>
                    <a:pt x="413" y="468"/>
                  </a:lnTo>
                  <a:lnTo>
                    <a:pt x="416" y="467"/>
                  </a:lnTo>
                  <a:lnTo>
                    <a:pt x="416" y="470"/>
                  </a:lnTo>
                  <a:lnTo>
                    <a:pt x="419" y="474"/>
                  </a:lnTo>
                  <a:lnTo>
                    <a:pt x="421" y="476"/>
                  </a:lnTo>
                  <a:lnTo>
                    <a:pt x="423" y="474"/>
                  </a:lnTo>
                  <a:lnTo>
                    <a:pt x="426" y="469"/>
                  </a:lnTo>
                  <a:lnTo>
                    <a:pt x="423" y="469"/>
                  </a:lnTo>
                  <a:lnTo>
                    <a:pt x="421" y="466"/>
                  </a:lnTo>
                  <a:lnTo>
                    <a:pt x="421" y="462"/>
                  </a:lnTo>
                  <a:lnTo>
                    <a:pt x="418" y="462"/>
                  </a:lnTo>
                  <a:lnTo>
                    <a:pt x="418" y="464"/>
                  </a:lnTo>
                  <a:lnTo>
                    <a:pt x="413" y="462"/>
                  </a:lnTo>
                  <a:lnTo>
                    <a:pt x="411" y="459"/>
                  </a:lnTo>
                  <a:lnTo>
                    <a:pt x="413" y="457"/>
                  </a:lnTo>
                  <a:lnTo>
                    <a:pt x="421" y="457"/>
                  </a:lnTo>
                  <a:lnTo>
                    <a:pt x="419" y="454"/>
                  </a:lnTo>
                  <a:lnTo>
                    <a:pt x="421" y="451"/>
                  </a:lnTo>
                  <a:lnTo>
                    <a:pt x="419" y="448"/>
                  </a:lnTo>
                  <a:lnTo>
                    <a:pt x="417" y="447"/>
                  </a:lnTo>
                  <a:lnTo>
                    <a:pt x="414" y="446"/>
                  </a:lnTo>
                  <a:lnTo>
                    <a:pt x="414" y="444"/>
                  </a:lnTo>
                  <a:lnTo>
                    <a:pt x="415" y="442"/>
                  </a:lnTo>
                  <a:lnTo>
                    <a:pt x="416" y="442"/>
                  </a:lnTo>
                  <a:lnTo>
                    <a:pt x="413" y="439"/>
                  </a:lnTo>
                  <a:lnTo>
                    <a:pt x="415" y="434"/>
                  </a:lnTo>
                  <a:lnTo>
                    <a:pt x="427" y="439"/>
                  </a:lnTo>
                  <a:lnTo>
                    <a:pt x="433" y="439"/>
                  </a:lnTo>
                  <a:lnTo>
                    <a:pt x="434" y="442"/>
                  </a:lnTo>
                  <a:lnTo>
                    <a:pt x="433" y="446"/>
                  </a:lnTo>
                  <a:lnTo>
                    <a:pt x="437" y="451"/>
                  </a:lnTo>
                  <a:lnTo>
                    <a:pt x="443" y="450"/>
                  </a:lnTo>
                  <a:lnTo>
                    <a:pt x="444" y="456"/>
                  </a:lnTo>
                  <a:lnTo>
                    <a:pt x="444" y="457"/>
                  </a:lnTo>
                  <a:lnTo>
                    <a:pt x="445" y="459"/>
                  </a:lnTo>
                  <a:lnTo>
                    <a:pt x="449" y="457"/>
                  </a:lnTo>
                  <a:lnTo>
                    <a:pt x="451" y="452"/>
                  </a:lnTo>
                  <a:lnTo>
                    <a:pt x="449" y="452"/>
                  </a:lnTo>
                  <a:lnTo>
                    <a:pt x="447" y="450"/>
                  </a:lnTo>
                  <a:lnTo>
                    <a:pt x="445" y="447"/>
                  </a:lnTo>
                  <a:lnTo>
                    <a:pt x="447" y="444"/>
                  </a:lnTo>
                  <a:lnTo>
                    <a:pt x="447" y="442"/>
                  </a:lnTo>
                  <a:lnTo>
                    <a:pt x="450" y="444"/>
                  </a:lnTo>
                  <a:lnTo>
                    <a:pt x="452" y="444"/>
                  </a:lnTo>
                  <a:lnTo>
                    <a:pt x="454" y="442"/>
                  </a:lnTo>
                  <a:lnTo>
                    <a:pt x="453" y="436"/>
                  </a:lnTo>
                  <a:lnTo>
                    <a:pt x="451" y="434"/>
                  </a:lnTo>
                  <a:lnTo>
                    <a:pt x="450" y="431"/>
                  </a:lnTo>
                  <a:lnTo>
                    <a:pt x="450" y="426"/>
                  </a:lnTo>
                  <a:lnTo>
                    <a:pt x="447" y="420"/>
                  </a:lnTo>
                  <a:lnTo>
                    <a:pt x="448" y="417"/>
                  </a:lnTo>
                  <a:lnTo>
                    <a:pt x="450" y="414"/>
                  </a:lnTo>
                  <a:lnTo>
                    <a:pt x="453" y="416"/>
                  </a:lnTo>
                  <a:lnTo>
                    <a:pt x="460" y="426"/>
                  </a:lnTo>
                  <a:lnTo>
                    <a:pt x="465" y="425"/>
                  </a:lnTo>
                  <a:lnTo>
                    <a:pt x="471" y="431"/>
                  </a:lnTo>
                  <a:lnTo>
                    <a:pt x="469" y="435"/>
                  </a:lnTo>
                  <a:lnTo>
                    <a:pt x="465" y="452"/>
                  </a:lnTo>
                  <a:lnTo>
                    <a:pt x="459" y="463"/>
                  </a:lnTo>
                  <a:lnTo>
                    <a:pt x="452" y="482"/>
                  </a:lnTo>
                  <a:lnTo>
                    <a:pt x="450" y="492"/>
                  </a:lnTo>
                  <a:lnTo>
                    <a:pt x="444" y="509"/>
                  </a:lnTo>
                  <a:lnTo>
                    <a:pt x="441" y="521"/>
                  </a:lnTo>
                  <a:lnTo>
                    <a:pt x="443" y="522"/>
                  </a:lnTo>
                  <a:lnTo>
                    <a:pt x="455" y="488"/>
                  </a:lnTo>
                  <a:lnTo>
                    <a:pt x="470" y="457"/>
                  </a:lnTo>
                  <a:lnTo>
                    <a:pt x="474" y="447"/>
                  </a:lnTo>
                  <a:lnTo>
                    <a:pt x="483" y="431"/>
                  </a:lnTo>
                  <a:lnTo>
                    <a:pt x="489" y="418"/>
                  </a:lnTo>
                  <a:lnTo>
                    <a:pt x="496" y="409"/>
                  </a:lnTo>
                  <a:lnTo>
                    <a:pt x="501" y="382"/>
                  </a:lnTo>
                  <a:lnTo>
                    <a:pt x="506" y="368"/>
                  </a:lnTo>
                  <a:lnTo>
                    <a:pt x="506" y="360"/>
                  </a:lnTo>
                  <a:lnTo>
                    <a:pt x="511" y="335"/>
                  </a:lnTo>
                  <a:lnTo>
                    <a:pt x="511" y="318"/>
                  </a:lnTo>
                  <a:lnTo>
                    <a:pt x="509" y="317"/>
                  </a:lnTo>
                  <a:lnTo>
                    <a:pt x="495" y="322"/>
                  </a:lnTo>
                  <a:lnTo>
                    <a:pt x="469" y="342"/>
                  </a:lnTo>
                  <a:lnTo>
                    <a:pt x="458" y="337"/>
                  </a:lnTo>
                  <a:lnTo>
                    <a:pt x="439" y="305"/>
                  </a:lnTo>
                  <a:lnTo>
                    <a:pt x="440" y="323"/>
                  </a:lnTo>
                  <a:lnTo>
                    <a:pt x="426" y="312"/>
                  </a:lnTo>
                  <a:lnTo>
                    <a:pt x="426" y="309"/>
                  </a:lnTo>
                  <a:lnTo>
                    <a:pt x="411" y="304"/>
                  </a:lnTo>
                  <a:lnTo>
                    <a:pt x="423" y="316"/>
                  </a:lnTo>
                  <a:lnTo>
                    <a:pt x="416" y="312"/>
                  </a:lnTo>
                  <a:lnTo>
                    <a:pt x="321" y="300"/>
                  </a:lnTo>
                  <a:lnTo>
                    <a:pt x="320" y="282"/>
                  </a:lnTo>
                  <a:lnTo>
                    <a:pt x="285" y="279"/>
                  </a:lnTo>
                  <a:lnTo>
                    <a:pt x="261" y="280"/>
                  </a:lnTo>
                  <a:lnTo>
                    <a:pt x="259" y="279"/>
                  </a:lnTo>
                  <a:lnTo>
                    <a:pt x="241" y="262"/>
                  </a:lnTo>
                  <a:lnTo>
                    <a:pt x="223" y="255"/>
                  </a:lnTo>
                  <a:lnTo>
                    <a:pt x="207" y="248"/>
                  </a:lnTo>
                  <a:lnTo>
                    <a:pt x="199" y="245"/>
                  </a:lnTo>
                  <a:lnTo>
                    <a:pt x="189" y="245"/>
                  </a:lnTo>
                  <a:lnTo>
                    <a:pt x="175" y="234"/>
                  </a:lnTo>
                  <a:lnTo>
                    <a:pt x="174" y="213"/>
                  </a:lnTo>
                  <a:lnTo>
                    <a:pt x="157" y="202"/>
                  </a:lnTo>
                  <a:lnTo>
                    <a:pt x="157" y="188"/>
                  </a:lnTo>
                  <a:lnTo>
                    <a:pt x="149" y="174"/>
                  </a:lnTo>
                  <a:lnTo>
                    <a:pt x="139" y="185"/>
                  </a:lnTo>
                  <a:lnTo>
                    <a:pt x="135" y="174"/>
                  </a:lnTo>
                  <a:lnTo>
                    <a:pt x="138" y="160"/>
                  </a:lnTo>
                  <a:lnTo>
                    <a:pt x="128" y="142"/>
                  </a:lnTo>
                  <a:lnTo>
                    <a:pt x="117" y="132"/>
                  </a:lnTo>
                  <a:lnTo>
                    <a:pt x="117" y="81"/>
                  </a:lnTo>
                  <a:lnTo>
                    <a:pt x="110" y="70"/>
                  </a:lnTo>
                  <a:lnTo>
                    <a:pt x="106" y="42"/>
                  </a:lnTo>
                  <a:lnTo>
                    <a:pt x="105" y="17"/>
                  </a:lnTo>
                  <a:lnTo>
                    <a:pt x="61" y="0"/>
                  </a:lnTo>
                  <a:lnTo>
                    <a:pt x="45" y="19"/>
                  </a:lnTo>
                  <a:lnTo>
                    <a:pt x="32" y="32"/>
                  </a:lnTo>
                  <a:lnTo>
                    <a:pt x="41" y="46"/>
                  </a:lnTo>
                  <a:lnTo>
                    <a:pt x="56" y="54"/>
                  </a:lnTo>
                  <a:lnTo>
                    <a:pt x="57" y="70"/>
                  </a:lnTo>
                  <a:lnTo>
                    <a:pt x="61" y="76"/>
                  </a:lnTo>
                  <a:lnTo>
                    <a:pt x="61" y="87"/>
                  </a:lnTo>
                  <a:lnTo>
                    <a:pt x="71" y="110"/>
                  </a:lnTo>
                  <a:lnTo>
                    <a:pt x="74" y="112"/>
                  </a:lnTo>
                  <a:lnTo>
                    <a:pt x="74" y="116"/>
                  </a:lnTo>
                  <a:lnTo>
                    <a:pt x="77" y="117"/>
                  </a:lnTo>
                  <a:lnTo>
                    <a:pt x="76" y="132"/>
                  </a:lnTo>
                  <a:lnTo>
                    <a:pt x="70" y="137"/>
                  </a:lnTo>
                  <a:lnTo>
                    <a:pt x="67" y="140"/>
                  </a:lnTo>
                  <a:lnTo>
                    <a:pt x="65" y="143"/>
                  </a:lnTo>
                  <a:lnTo>
                    <a:pt x="64" y="147"/>
                  </a:lnTo>
                  <a:lnTo>
                    <a:pt x="63" y="149"/>
                  </a:lnTo>
                  <a:lnTo>
                    <a:pt x="73" y="152"/>
                  </a:lnTo>
                  <a:lnTo>
                    <a:pt x="78" y="152"/>
                  </a:lnTo>
                  <a:lnTo>
                    <a:pt x="85" y="158"/>
                  </a:lnTo>
                  <a:lnTo>
                    <a:pt x="87" y="160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2" y="172"/>
                  </a:lnTo>
                  <a:lnTo>
                    <a:pt x="81" y="174"/>
                  </a:lnTo>
                  <a:lnTo>
                    <a:pt x="82" y="182"/>
                  </a:lnTo>
                  <a:lnTo>
                    <a:pt x="79" y="197"/>
                  </a:lnTo>
                  <a:lnTo>
                    <a:pt x="97" y="198"/>
                  </a:lnTo>
                  <a:lnTo>
                    <a:pt x="102" y="200"/>
                  </a:lnTo>
                  <a:lnTo>
                    <a:pt x="113" y="202"/>
                  </a:lnTo>
                  <a:lnTo>
                    <a:pt x="117" y="204"/>
                  </a:lnTo>
                  <a:lnTo>
                    <a:pt x="120" y="206"/>
                  </a:lnTo>
                  <a:lnTo>
                    <a:pt x="121" y="209"/>
                  </a:lnTo>
                  <a:lnTo>
                    <a:pt x="121" y="212"/>
                  </a:lnTo>
                  <a:lnTo>
                    <a:pt x="119" y="214"/>
                  </a:lnTo>
                  <a:lnTo>
                    <a:pt x="120" y="215"/>
                  </a:lnTo>
                  <a:lnTo>
                    <a:pt x="118" y="218"/>
                  </a:lnTo>
                  <a:lnTo>
                    <a:pt x="119" y="221"/>
                  </a:lnTo>
                  <a:lnTo>
                    <a:pt x="120" y="224"/>
                  </a:lnTo>
                  <a:lnTo>
                    <a:pt x="128" y="230"/>
                  </a:lnTo>
                  <a:lnTo>
                    <a:pt x="125" y="248"/>
                  </a:lnTo>
                  <a:lnTo>
                    <a:pt x="125" y="252"/>
                  </a:lnTo>
                  <a:lnTo>
                    <a:pt x="128" y="264"/>
                  </a:lnTo>
                  <a:lnTo>
                    <a:pt x="135" y="265"/>
                  </a:lnTo>
                  <a:lnTo>
                    <a:pt x="138" y="264"/>
                  </a:lnTo>
                  <a:lnTo>
                    <a:pt x="143" y="269"/>
                  </a:lnTo>
                  <a:lnTo>
                    <a:pt x="144" y="271"/>
                  </a:lnTo>
                  <a:lnTo>
                    <a:pt x="157" y="282"/>
                  </a:lnTo>
                  <a:lnTo>
                    <a:pt x="159" y="285"/>
                  </a:lnTo>
                  <a:lnTo>
                    <a:pt x="163" y="288"/>
                  </a:lnTo>
                  <a:lnTo>
                    <a:pt x="171" y="312"/>
                  </a:lnTo>
                  <a:lnTo>
                    <a:pt x="196" y="310"/>
                  </a:lnTo>
                  <a:lnTo>
                    <a:pt x="201" y="311"/>
                  </a:lnTo>
                  <a:lnTo>
                    <a:pt x="210" y="324"/>
                  </a:lnTo>
                  <a:lnTo>
                    <a:pt x="213" y="327"/>
                  </a:lnTo>
                  <a:lnTo>
                    <a:pt x="217" y="328"/>
                  </a:lnTo>
                  <a:lnTo>
                    <a:pt x="225" y="321"/>
                  </a:lnTo>
                  <a:lnTo>
                    <a:pt x="231" y="317"/>
                  </a:lnTo>
                  <a:lnTo>
                    <a:pt x="237" y="316"/>
                  </a:lnTo>
                  <a:lnTo>
                    <a:pt x="263" y="317"/>
                  </a:lnTo>
                  <a:lnTo>
                    <a:pt x="268" y="320"/>
                  </a:lnTo>
                  <a:lnTo>
                    <a:pt x="271" y="336"/>
                  </a:lnTo>
                  <a:lnTo>
                    <a:pt x="270" y="349"/>
                  </a:lnTo>
                  <a:lnTo>
                    <a:pt x="271" y="364"/>
                  </a:lnTo>
                  <a:lnTo>
                    <a:pt x="271" y="390"/>
                  </a:lnTo>
                  <a:lnTo>
                    <a:pt x="271" y="394"/>
                  </a:lnTo>
                  <a:lnTo>
                    <a:pt x="274" y="420"/>
                  </a:lnTo>
                  <a:lnTo>
                    <a:pt x="295" y="421"/>
                  </a:lnTo>
                  <a:lnTo>
                    <a:pt x="301" y="422"/>
                  </a:lnTo>
                  <a:lnTo>
                    <a:pt x="300" y="433"/>
                  </a:lnTo>
                  <a:lnTo>
                    <a:pt x="235" y="48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25" name="Freeform 74"/>
            <p:cNvSpPr>
              <a:spLocks/>
            </p:cNvSpPr>
            <p:nvPr/>
          </p:nvSpPr>
          <p:spPr bwMode="auto">
            <a:xfrm>
              <a:off x="3185" y="2363"/>
              <a:ext cx="409" cy="528"/>
            </a:xfrm>
            <a:custGeom>
              <a:avLst/>
              <a:gdLst/>
              <a:ahLst/>
              <a:cxnLst>
                <a:cxn ang="0">
                  <a:pos x="88" y="288"/>
                </a:cxn>
                <a:cxn ang="0">
                  <a:pos x="82" y="237"/>
                </a:cxn>
                <a:cxn ang="0">
                  <a:pos x="124" y="191"/>
                </a:cxn>
                <a:cxn ang="0">
                  <a:pos x="156" y="153"/>
                </a:cxn>
                <a:cxn ang="0">
                  <a:pos x="214" y="141"/>
                </a:cxn>
                <a:cxn ang="0">
                  <a:pos x="293" y="146"/>
                </a:cxn>
                <a:cxn ang="0">
                  <a:pos x="332" y="79"/>
                </a:cxn>
                <a:cxn ang="0">
                  <a:pos x="308" y="9"/>
                </a:cxn>
                <a:cxn ang="0">
                  <a:pos x="412" y="17"/>
                </a:cxn>
                <a:cxn ang="0">
                  <a:pos x="456" y="30"/>
                </a:cxn>
                <a:cxn ang="0">
                  <a:pos x="480" y="46"/>
                </a:cxn>
                <a:cxn ang="0">
                  <a:pos x="489" y="71"/>
                </a:cxn>
                <a:cxn ang="0">
                  <a:pos x="530" y="68"/>
                </a:cxn>
                <a:cxn ang="0">
                  <a:pos x="567" y="105"/>
                </a:cxn>
                <a:cxn ang="0">
                  <a:pos x="611" y="114"/>
                </a:cxn>
                <a:cxn ang="0">
                  <a:pos x="611" y="135"/>
                </a:cxn>
                <a:cxn ang="0">
                  <a:pos x="578" y="177"/>
                </a:cxn>
                <a:cxn ang="0">
                  <a:pos x="545" y="192"/>
                </a:cxn>
                <a:cxn ang="0">
                  <a:pos x="527" y="252"/>
                </a:cxn>
                <a:cxn ang="0">
                  <a:pos x="457" y="328"/>
                </a:cxn>
                <a:cxn ang="0">
                  <a:pos x="398" y="340"/>
                </a:cxn>
                <a:cxn ang="0">
                  <a:pos x="354" y="368"/>
                </a:cxn>
                <a:cxn ang="0">
                  <a:pos x="371" y="403"/>
                </a:cxn>
                <a:cxn ang="0">
                  <a:pos x="386" y="450"/>
                </a:cxn>
                <a:cxn ang="0">
                  <a:pos x="415" y="471"/>
                </a:cxn>
                <a:cxn ang="0">
                  <a:pos x="443" y="493"/>
                </a:cxn>
                <a:cxn ang="0">
                  <a:pos x="460" y="500"/>
                </a:cxn>
                <a:cxn ang="0">
                  <a:pos x="488" y="497"/>
                </a:cxn>
                <a:cxn ang="0">
                  <a:pos x="510" y="460"/>
                </a:cxn>
                <a:cxn ang="0">
                  <a:pos x="534" y="476"/>
                </a:cxn>
                <a:cxn ang="0">
                  <a:pos x="529" y="520"/>
                </a:cxn>
                <a:cxn ang="0">
                  <a:pos x="535" y="548"/>
                </a:cxn>
                <a:cxn ang="0">
                  <a:pos x="535" y="575"/>
                </a:cxn>
                <a:cxn ang="0">
                  <a:pos x="523" y="635"/>
                </a:cxn>
                <a:cxn ang="0">
                  <a:pos x="496" y="638"/>
                </a:cxn>
                <a:cxn ang="0">
                  <a:pos x="436" y="609"/>
                </a:cxn>
                <a:cxn ang="0">
                  <a:pos x="409" y="564"/>
                </a:cxn>
                <a:cxn ang="0">
                  <a:pos x="380" y="532"/>
                </a:cxn>
                <a:cxn ang="0">
                  <a:pos x="340" y="544"/>
                </a:cxn>
                <a:cxn ang="0">
                  <a:pos x="301" y="568"/>
                </a:cxn>
                <a:cxn ang="0">
                  <a:pos x="252" y="608"/>
                </a:cxn>
                <a:cxn ang="0">
                  <a:pos x="284" y="692"/>
                </a:cxn>
                <a:cxn ang="0">
                  <a:pos x="300" y="727"/>
                </a:cxn>
                <a:cxn ang="0">
                  <a:pos x="290" y="734"/>
                </a:cxn>
                <a:cxn ang="0">
                  <a:pos x="238" y="756"/>
                </a:cxn>
                <a:cxn ang="0">
                  <a:pos x="216" y="792"/>
                </a:cxn>
                <a:cxn ang="0">
                  <a:pos x="165" y="781"/>
                </a:cxn>
                <a:cxn ang="0">
                  <a:pos x="122" y="764"/>
                </a:cxn>
                <a:cxn ang="0">
                  <a:pos x="113" y="706"/>
                </a:cxn>
                <a:cxn ang="0">
                  <a:pos x="142" y="666"/>
                </a:cxn>
                <a:cxn ang="0">
                  <a:pos x="204" y="624"/>
                </a:cxn>
                <a:cxn ang="0">
                  <a:pos x="216" y="594"/>
                </a:cxn>
                <a:cxn ang="0">
                  <a:pos x="218" y="558"/>
                </a:cxn>
                <a:cxn ang="0">
                  <a:pos x="192" y="534"/>
                </a:cxn>
                <a:cxn ang="0">
                  <a:pos x="178" y="567"/>
                </a:cxn>
                <a:cxn ang="0">
                  <a:pos x="136" y="595"/>
                </a:cxn>
                <a:cxn ang="0">
                  <a:pos x="113" y="510"/>
                </a:cxn>
                <a:cxn ang="0">
                  <a:pos x="85" y="539"/>
                </a:cxn>
                <a:cxn ang="0">
                  <a:pos x="100" y="502"/>
                </a:cxn>
                <a:cxn ang="0">
                  <a:pos x="72" y="539"/>
                </a:cxn>
                <a:cxn ang="0">
                  <a:pos x="22" y="513"/>
                </a:cxn>
                <a:cxn ang="0">
                  <a:pos x="26" y="387"/>
                </a:cxn>
                <a:cxn ang="0">
                  <a:pos x="42" y="320"/>
                </a:cxn>
              </a:cxnLst>
              <a:rect l="0" t="0" r="r" b="b"/>
              <a:pathLst>
                <a:path w="615" h="795">
                  <a:moveTo>
                    <a:pt x="48" y="314"/>
                  </a:moveTo>
                  <a:lnTo>
                    <a:pt x="61" y="302"/>
                  </a:lnTo>
                  <a:lnTo>
                    <a:pt x="62" y="296"/>
                  </a:lnTo>
                  <a:lnTo>
                    <a:pt x="65" y="292"/>
                  </a:lnTo>
                  <a:lnTo>
                    <a:pt x="85" y="291"/>
                  </a:lnTo>
                  <a:lnTo>
                    <a:pt x="88" y="288"/>
                  </a:lnTo>
                  <a:lnTo>
                    <a:pt x="86" y="286"/>
                  </a:lnTo>
                  <a:lnTo>
                    <a:pt x="82" y="281"/>
                  </a:lnTo>
                  <a:lnTo>
                    <a:pt x="80" y="276"/>
                  </a:lnTo>
                  <a:lnTo>
                    <a:pt x="82" y="259"/>
                  </a:lnTo>
                  <a:lnTo>
                    <a:pt x="79" y="244"/>
                  </a:lnTo>
                  <a:lnTo>
                    <a:pt x="82" y="237"/>
                  </a:lnTo>
                  <a:lnTo>
                    <a:pt x="86" y="220"/>
                  </a:lnTo>
                  <a:lnTo>
                    <a:pt x="91" y="212"/>
                  </a:lnTo>
                  <a:lnTo>
                    <a:pt x="112" y="201"/>
                  </a:lnTo>
                  <a:lnTo>
                    <a:pt x="117" y="202"/>
                  </a:lnTo>
                  <a:lnTo>
                    <a:pt x="120" y="196"/>
                  </a:lnTo>
                  <a:lnTo>
                    <a:pt x="124" y="191"/>
                  </a:lnTo>
                  <a:lnTo>
                    <a:pt x="134" y="177"/>
                  </a:lnTo>
                  <a:lnTo>
                    <a:pt x="136" y="173"/>
                  </a:lnTo>
                  <a:lnTo>
                    <a:pt x="141" y="168"/>
                  </a:lnTo>
                  <a:lnTo>
                    <a:pt x="152" y="162"/>
                  </a:lnTo>
                  <a:lnTo>
                    <a:pt x="156" y="160"/>
                  </a:lnTo>
                  <a:lnTo>
                    <a:pt x="156" y="153"/>
                  </a:lnTo>
                  <a:lnTo>
                    <a:pt x="157" y="146"/>
                  </a:lnTo>
                  <a:lnTo>
                    <a:pt x="160" y="141"/>
                  </a:lnTo>
                  <a:lnTo>
                    <a:pt x="178" y="137"/>
                  </a:lnTo>
                  <a:lnTo>
                    <a:pt x="188" y="138"/>
                  </a:lnTo>
                  <a:lnTo>
                    <a:pt x="195" y="139"/>
                  </a:lnTo>
                  <a:lnTo>
                    <a:pt x="214" y="141"/>
                  </a:lnTo>
                  <a:lnTo>
                    <a:pt x="237" y="146"/>
                  </a:lnTo>
                  <a:lnTo>
                    <a:pt x="261" y="146"/>
                  </a:lnTo>
                  <a:lnTo>
                    <a:pt x="268" y="149"/>
                  </a:lnTo>
                  <a:lnTo>
                    <a:pt x="273" y="154"/>
                  </a:lnTo>
                  <a:lnTo>
                    <a:pt x="281" y="148"/>
                  </a:lnTo>
                  <a:lnTo>
                    <a:pt x="293" y="146"/>
                  </a:lnTo>
                  <a:lnTo>
                    <a:pt x="304" y="146"/>
                  </a:lnTo>
                  <a:lnTo>
                    <a:pt x="318" y="144"/>
                  </a:lnTo>
                  <a:lnTo>
                    <a:pt x="328" y="146"/>
                  </a:lnTo>
                  <a:lnTo>
                    <a:pt x="333" y="142"/>
                  </a:lnTo>
                  <a:lnTo>
                    <a:pt x="334" y="132"/>
                  </a:lnTo>
                  <a:lnTo>
                    <a:pt x="332" y="79"/>
                  </a:lnTo>
                  <a:lnTo>
                    <a:pt x="327" y="59"/>
                  </a:lnTo>
                  <a:lnTo>
                    <a:pt x="321" y="49"/>
                  </a:lnTo>
                  <a:lnTo>
                    <a:pt x="314" y="34"/>
                  </a:lnTo>
                  <a:lnTo>
                    <a:pt x="308" y="17"/>
                  </a:lnTo>
                  <a:lnTo>
                    <a:pt x="302" y="12"/>
                  </a:lnTo>
                  <a:lnTo>
                    <a:pt x="308" y="9"/>
                  </a:lnTo>
                  <a:lnTo>
                    <a:pt x="314" y="8"/>
                  </a:lnTo>
                  <a:lnTo>
                    <a:pt x="332" y="7"/>
                  </a:lnTo>
                  <a:lnTo>
                    <a:pt x="364" y="0"/>
                  </a:lnTo>
                  <a:lnTo>
                    <a:pt x="366" y="0"/>
                  </a:lnTo>
                  <a:lnTo>
                    <a:pt x="401" y="14"/>
                  </a:lnTo>
                  <a:lnTo>
                    <a:pt x="412" y="17"/>
                  </a:lnTo>
                  <a:lnTo>
                    <a:pt x="418" y="20"/>
                  </a:lnTo>
                  <a:lnTo>
                    <a:pt x="427" y="18"/>
                  </a:lnTo>
                  <a:lnTo>
                    <a:pt x="433" y="22"/>
                  </a:lnTo>
                  <a:lnTo>
                    <a:pt x="444" y="30"/>
                  </a:lnTo>
                  <a:lnTo>
                    <a:pt x="452" y="30"/>
                  </a:lnTo>
                  <a:lnTo>
                    <a:pt x="456" y="30"/>
                  </a:lnTo>
                  <a:lnTo>
                    <a:pt x="463" y="32"/>
                  </a:lnTo>
                  <a:lnTo>
                    <a:pt x="464" y="34"/>
                  </a:lnTo>
                  <a:lnTo>
                    <a:pt x="466" y="47"/>
                  </a:lnTo>
                  <a:lnTo>
                    <a:pt x="471" y="51"/>
                  </a:lnTo>
                  <a:lnTo>
                    <a:pt x="477" y="50"/>
                  </a:lnTo>
                  <a:lnTo>
                    <a:pt x="480" y="46"/>
                  </a:lnTo>
                  <a:lnTo>
                    <a:pt x="485" y="47"/>
                  </a:lnTo>
                  <a:lnTo>
                    <a:pt x="485" y="52"/>
                  </a:lnTo>
                  <a:lnTo>
                    <a:pt x="488" y="58"/>
                  </a:lnTo>
                  <a:lnTo>
                    <a:pt x="488" y="65"/>
                  </a:lnTo>
                  <a:lnTo>
                    <a:pt x="487" y="68"/>
                  </a:lnTo>
                  <a:lnTo>
                    <a:pt x="489" y="71"/>
                  </a:lnTo>
                  <a:lnTo>
                    <a:pt x="494" y="74"/>
                  </a:lnTo>
                  <a:lnTo>
                    <a:pt x="502" y="74"/>
                  </a:lnTo>
                  <a:lnTo>
                    <a:pt x="506" y="74"/>
                  </a:lnTo>
                  <a:lnTo>
                    <a:pt x="512" y="69"/>
                  </a:lnTo>
                  <a:lnTo>
                    <a:pt x="520" y="68"/>
                  </a:lnTo>
                  <a:lnTo>
                    <a:pt x="530" y="68"/>
                  </a:lnTo>
                  <a:lnTo>
                    <a:pt x="537" y="67"/>
                  </a:lnTo>
                  <a:lnTo>
                    <a:pt x="542" y="64"/>
                  </a:lnTo>
                  <a:lnTo>
                    <a:pt x="545" y="70"/>
                  </a:lnTo>
                  <a:lnTo>
                    <a:pt x="548" y="78"/>
                  </a:lnTo>
                  <a:lnTo>
                    <a:pt x="558" y="95"/>
                  </a:lnTo>
                  <a:lnTo>
                    <a:pt x="567" y="105"/>
                  </a:lnTo>
                  <a:lnTo>
                    <a:pt x="575" y="112"/>
                  </a:lnTo>
                  <a:lnTo>
                    <a:pt x="593" y="122"/>
                  </a:lnTo>
                  <a:lnTo>
                    <a:pt x="598" y="115"/>
                  </a:lnTo>
                  <a:lnTo>
                    <a:pt x="611" y="110"/>
                  </a:lnTo>
                  <a:lnTo>
                    <a:pt x="614" y="114"/>
                  </a:lnTo>
                  <a:lnTo>
                    <a:pt x="611" y="114"/>
                  </a:lnTo>
                  <a:lnTo>
                    <a:pt x="608" y="118"/>
                  </a:lnTo>
                  <a:lnTo>
                    <a:pt x="606" y="122"/>
                  </a:lnTo>
                  <a:lnTo>
                    <a:pt x="610" y="125"/>
                  </a:lnTo>
                  <a:lnTo>
                    <a:pt x="614" y="128"/>
                  </a:lnTo>
                  <a:lnTo>
                    <a:pt x="614" y="132"/>
                  </a:lnTo>
                  <a:lnTo>
                    <a:pt x="611" y="135"/>
                  </a:lnTo>
                  <a:lnTo>
                    <a:pt x="595" y="144"/>
                  </a:lnTo>
                  <a:lnTo>
                    <a:pt x="588" y="147"/>
                  </a:lnTo>
                  <a:lnTo>
                    <a:pt x="583" y="155"/>
                  </a:lnTo>
                  <a:lnTo>
                    <a:pt x="581" y="162"/>
                  </a:lnTo>
                  <a:lnTo>
                    <a:pt x="578" y="169"/>
                  </a:lnTo>
                  <a:lnTo>
                    <a:pt x="578" y="177"/>
                  </a:lnTo>
                  <a:lnTo>
                    <a:pt x="570" y="187"/>
                  </a:lnTo>
                  <a:lnTo>
                    <a:pt x="566" y="187"/>
                  </a:lnTo>
                  <a:lnTo>
                    <a:pt x="560" y="184"/>
                  </a:lnTo>
                  <a:lnTo>
                    <a:pt x="550" y="184"/>
                  </a:lnTo>
                  <a:lnTo>
                    <a:pt x="547" y="187"/>
                  </a:lnTo>
                  <a:lnTo>
                    <a:pt x="545" y="192"/>
                  </a:lnTo>
                  <a:lnTo>
                    <a:pt x="544" y="199"/>
                  </a:lnTo>
                  <a:lnTo>
                    <a:pt x="545" y="207"/>
                  </a:lnTo>
                  <a:lnTo>
                    <a:pt x="547" y="209"/>
                  </a:lnTo>
                  <a:lnTo>
                    <a:pt x="550" y="225"/>
                  </a:lnTo>
                  <a:lnTo>
                    <a:pt x="551" y="228"/>
                  </a:lnTo>
                  <a:lnTo>
                    <a:pt x="527" y="252"/>
                  </a:lnTo>
                  <a:lnTo>
                    <a:pt x="515" y="264"/>
                  </a:lnTo>
                  <a:lnTo>
                    <a:pt x="500" y="284"/>
                  </a:lnTo>
                  <a:lnTo>
                    <a:pt x="492" y="290"/>
                  </a:lnTo>
                  <a:lnTo>
                    <a:pt x="478" y="305"/>
                  </a:lnTo>
                  <a:lnTo>
                    <a:pt x="464" y="322"/>
                  </a:lnTo>
                  <a:lnTo>
                    <a:pt x="457" y="328"/>
                  </a:lnTo>
                  <a:lnTo>
                    <a:pt x="447" y="331"/>
                  </a:lnTo>
                  <a:lnTo>
                    <a:pt x="435" y="334"/>
                  </a:lnTo>
                  <a:lnTo>
                    <a:pt x="424" y="337"/>
                  </a:lnTo>
                  <a:lnTo>
                    <a:pt x="414" y="339"/>
                  </a:lnTo>
                  <a:lnTo>
                    <a:pt x="407" y="339"/>
                  </a:lnTo>
                  <a:lnTo>
                    <a:pt x="398" y="340"/>
                  </a:lnTo>
                  <a:lnTo>
                    <a:pt x="382" y="346"/>
                  </a:lnTo>
                  <a:lnTo>
                    <a:pt x="377" y="350"/>
                  </a:lnTo>
                  <a:lnTo>
                    <a:pt x="373" y="354"/>
                  </a:lnTo>
                  <a:lnTo>
                    <a:pt x="367" y="355"/>
                  </a:lnTo>
                  <a:lnTo>
                    <a:pt x="361" y="358"/>
                  </a:lnTo>
                  <a:lnTo>
                    <a:pt x="354" y="368"/>
                  </a:lnTo>
                  <a:lnTo>
                    <a:pt x="354" y="372"/>
                  </a:lnTo>
                  <a:lnTo>
                    <a:pt x="359" y="374"/>
                  </a:lnTo>
                  <a:lnTo>
                    <a:pt x="365" y="378"/>
                  </a:lnTo>
                  <a:lnTo>
                    <a:pt x="370" y="382"/>
                  </a:lnTo>
                  <a:lnTo>
                    <a:pt x="372" y="395"/>
                  </a:lnTo>
                  <a:lnTo>
                    <a:pt x="371" y="403"/>
                  </a:lnTo>
                  <a:lnTo>
                    <a:pt x="371" y="423"/>
                  </a:lnTo>
                  <a:lnTo>
                    <a:pt x="372" y="427"/>
                  </a:lnTo>
                  <a:lnTo>
                    <a:pt x="375" y="430"/>
                  </a:lnTo>
                  <a:lnTo>
                    <a:pt x="378" y="438"/>
                  </a:lnTo>
                  <a:lnTo>
                    <a:pt x="382" y="444"/>
                  </a:lnTo>
                  <a:lnTo>
                    <a:pt x="386" y="450"/>
                  </a:lnTo>
                  <a:lnTo>
                    <a:pt x="392" y="456"/>
                  </a:lnTo>
                  <a:lnTo>
                    <a:pt x="395" y="456"/>
                  </a:lnTo>
                  <a:lnTo>
                    <a:pt x="404" y="464"/>
                  </a:lnTo>
                  <a:lnTo>
                    <a:pt x="409" y="464"/>
                  </a:lnTo>
                  <a:lnTo>
                    <a:pt x="412" y="468"/>
                  </a:lnTo>
                  <a:lnTo>
                    <a:pt x="415" y="471"/>
                  </a:lnTo>
                  <a:lnTo>
                    <a:pt x="431" y="478"/>
                  </a:lnTo>
                  <a:lnTo>
                    <a:pt x="432" y="481"/>
                  </a:lnTo>
                  <a:lnTo>
                    <a:pt x="435" y="482"/>
                  </a:lnTo>
                  <a:lnTo>
                    <a:pt x="436" y="484"/>
                  </a:lnTo>
                  <a:lnTo>
                    <a:pt x="438" y="487"/>
                  </a:lnTo>
                  <a:lnTo>
                    <a:pt x="443" y="493"/>
                  </a:lnTo>
                  <a:lnTo>
                    <a:pt x="450" y="510"/>
                  </a:lnTo>
                  <a:lnTo>
                    <a:pt x="453" y="512"/>
                  </a:lnTo>
                  <a:lnTo>
                    <a:pt x="454" y="514"/>
                  </a:lnTo>
                  <a:lnTo>
                    <a:pt x="458" y="513"/>
                  </a:lnTo>
                  <a:lnTo>
                    <a:pt x="458" y="511"/>
                  </a:lnTo>
                  <a:lnTo>
                    <a:pt x="460" y="500"/>
                  </a:lnTo>
                  <a:lnTo>
                    <a:pt x="462" y="499"/>
                  </a:lnTo>
                  <a:lnTo>
                    <a:pt x="466" y="500"/>
                  </a:lnTo>
                  <a:lnTo>
                    <a:pt x="473" y="505"/>
                  </a:lnTo>
                  <a:lnTo>
                    <a:pt x="480" y="505"/>
                  </a:lnTo>
                  <a:lnTo>
                    <a:pt x="485" y="502"/>
                  </a:lnTo>
                  <a:lnTo>
                    <a:pt x="488" y="497"/>
                  </a:lnTo>
                  <a:lnTo>
                    <a:pt x="490" y="498"/>
                  </a:lnTo>
                  <a:lnTo>
                    <a:pt x="494" y="492"/>
                  </a:lnTo>
                  <a:lnTo>
                    <a:pt x="501" y="487"/>
                  </a:lnTo>
                  <a:lnTo>
                    <a:pt x="505" y="484"/>
                  </a:lnTo>
                  <a:lnTo>
                    <a:pt x="508" y="478"/>
                  </a:lnTo>
                  <a:lnTo>
                    <a:pt x="510" y="460"/>
                  </a:lnTo>
                  <a:lnTo>
                    <a:pt x="513" y="461"/>
                  </a:lnTo>
                  <a:lnTo>
                    <a:pt x="517" y="462"/>
                  </a:lnTo>
                  <a:lnTo>
                    <a:pt x="520" y="465"/>
                  </a:lnTo>
                  <a:lnTo>
                    <a:pt x="524" y="472"/>
                  </a:lnTo>
                  <a:lnTo>
                    <a:pt x="529" y="475"/>
                  </a:lnTo>
                  <a:lnTo>
                    <a:pt x="534" y="476"/>
                  </a:lnTo>
                  <a:lnTo>
                    <a:pt x="537" y="482"/>
                  </a:lnTo>
                  <a:lnTo>
                    <a:pt x="536" y="489"/>
                  </a:lnTo>
                  <a:lnTo>
                    <a:pt x="538" y="495"/>
                  </a:lnTo>
                  <a:lnTo>
                    <a:pt x="538" y="507"/>
                  </a:lnTo>
                  <a:lnTo>
                    <a:pt x="536" y="513"/>
                  </a:lnTo>
                  <a:lnTo>
                    <a:pt x="529" y="520"/>
                  </a:lnTo>
                  <a:lnTo>
                    <a:pt x="524" y="522"/>
                  </a:lnTo>
                  <a:lnTo>
                    <a:pt x="522" y="524"/>
                  </a:lnTo>
                  <a:lnTo>
                    <a:pt x="523" y="534"/>
                  </a:lnTo>
                  <a:lnTo>
                    <a:pt x="526" y="539"/>
                  </a:lnTo>
                  <a:lnTo>
                    <a:pt x="534" y="548"/>
                  </a:lnTo>
                  <a:lnTo>
                    <a:pt x="535" y="548"/>
                  </a:lnTo>
                  <a:lnTo>
                    <a:pt x="538" y="552"/>
                  </a:lnTo>
                  <a:lnTo>
                    <a:pt x="537" y="554"/>
                  </a:lnTo>
                  <a:lnTo>
                    <a:pt x="538" y="557"/>
                  </a:lnTo>
                  <a:lnTo>
                    <a:pt x="537" y="561"/>
                  </a:lnTo>
                  <a:lnTo>
                    <a:pt x="537" y="571"/>
                  </a:lnTo>
                  <a:lnTo>
                    <a:pt x="535" y="575"/>
                  </a:lnTo>
                  <a:lnTo>
                    <a:pt x="534" y="580"/>
                  </a:lnTo>
                  <a:lnTo>
                    <a:pt x="534" y="602"/>
                  </a:lnTo>
                  <a:lnTo>
                    <a:pt x="532" y="608"/>
                  </a:lnTo>
                  <a:lnTo>
                    <a:pt x="524" y="618"/>
                  </a:lnTo>
                  <a:lnTo>
                    <a:pt x="520" y="629"/>
                  </a:lnTo>
                  <a:lnTo>
                    <a:pt x="523" y="635"/>
                  </a:lnTo>
                  <a:lnTo>
                    <a:pt x="524" y="638"/>
                  </a:lnTo>
                  <a:lnTo>
                    <a:pt x="527" y="640"/>
                  </a:lnTo>
                  <a:lnTo>
                    <a:pt x="530" y="640"/>
                  </a:lnTo>
                  <a:lnTo>
                    <a:pt x="530" y="640"/>
                  </a:lnTo>
                  <a:lnTo>
                    <a:pt x="516" y="644"/>
                  </a:lnTo>
                  <a:lnTo>
                    <a:pt x="496" y="638"/>
                  </a:lnTo>
                  <a:lnTo>
                    <a:pt x="474" y="621"/>
                  </a:lnTo>
                  <a:lnTo>
                    <a:pt x="471" y="613"/>
                  </a:lnTo>
                  <a:lnTo>
                    <a:pt x="448" y="611"/>
                  </a:lnTo>
                  <a:lnTo>
                    <a:pt x="445" y="613"/>
                  </a:lnTo>
                  <a:lnTo>
                    <a:pt x="437" y="611"/>
                  </a:lnTo>
                  <a:lnTo>
                    <a:pt x="436" y="609"/>
                  </a:lnTo>
                  <a:lnTo>
                    <a:pt x="428" y="600"/>
                  </a:lnTo>
                  <a:lnTo>
                    <a:pt x="421" y="597"/>
                  </a:lnTo>
                  <a:lnTo>
                    <a:pt x="416" y="592"/>
                  </a:lnTo>
                  <a:lnTo>
                    <a:pt x="419" y="582"/>
                  </a:lnTo>
                  <a:lnTo>
                    <a:pt x="418" y="573"/>
                  </a:lnTo>
                  <a:lnTo>
                    <a:pt x="409" y="564"/>
                  </a:lnTo>
                  <a:lnTo>
                    <a:pt x="402" y="552"/>
                  </a:lnTo>
                  <a:lnTo>
                    <a:pt x="401" y="544"/>
                  </a:lnTo>
                  <a:lnTo>
                    <a:pt x="390" y="542"/>
                  </a:lnTo>
                  <a:lnTo>
                    <a:pt x="386" y="540"/>
                  </a:lnTo>
                  <a:lnTo>
                    <a:pt x="382" y="532"/>
                  </a:lnTo>
                  <a:lnTo>
                    <a:pt x="380" y="532"/>
                  </a:lnTo>
                  <a:lnTo>
                    <a:pt x="377" y="524"/>
                  </a:lnTo>
                  <a:lnTo>
                    <a:pt x="372" y="522"/>
                  </a:lnTo>
                  <a:lnTo>
                    <a:pt x="358" y="539"/>
                  </a:lnTo>
                  <a:lnTo>
                    <a:pt x="354" y="542"/>
                  </a:lnTo>
                  <a:lnTo>
                    <a:pt x="345" y="542"/>
                  </a:lnTo>
                  <a:lnTo>
                    <a:pt x="340" y="544"/>
                  </a:lnTo>
                  <a:lnTo>
                    <a:pt x="339" y="545"/>
                  </a:lnTo>
                  <a:lnTo>
                    <a:pt x="332" y="550"/>
                  </a:lnTo>
                  <a:lnTo>
                    <a:pt x="319" y="556"/>
                  </a:lnTo>
                  <a:lnTo>
                    <a:pt x="314" y="553"/>
                  </a:lnTo>
                  <a:lnTo>
                    <a:pt x="308" y="557"/>
                  </a:lnTo>
                  <a:lnTo>
                    <a:pt x="301" y="568"/>
                  </a:lnTo>
                  <a:lnTo>
                    <a:pt x="294" y="575"/>
                  </a:lnTo>
                  <a:lnTo>
                    <a:pt x="292" y="576"/>
                  </a:lnTo>
                  <a:lnTo>
                    <a:pt x="290" y="578"/>
                  </a:lnTo>
                  <a:lnTo>
                    <a:pt x="269" y="589"/>
                  </a:lnTo>
                  <a:lnTo>
                    <a:pt x="259" y="597"/>
                  </a:lnTo>
                  <a:lnTo>
                    <a:pt x="252" y="608"/>
                  </a:lnTo>
                  <a:lnTo>
                    <a:pt x="249" y="620"/>
                  </a:lnTo>
                  <a:lnTo>
                    <a:pt x="248" y="646"/>
                  </a:lnTo>
                  <a:lnTo>
                    <a:pt x="252" y="656"/>
                  </a:lnTo>
                  <a:lnTo>
                    <a:pt x="268" y="672"/>
                  </a:lnTo>
                  <a:lnTo>
                    <a:pt x="276" y="675"/>
                  </a:lnTo>
                  <a:lnTo>
                    <a:pt x="284" y="692"/>
                  </a:lnTo>
                  <a:lnTo>
                    <a:pt x="294" y="695"/>
                  </a:lnTo>
                  <a:lnTo>
                    <a:pt x="299" y="700"/>
                  </a:lnTo>
                  <a:lnTo>
                    <a:pt x="310" y="703"/>
                  </a:lnTo>
                  <a:lnTo>
                    <a:pt x="309" y="721"/>
                  </a:lnTo>
                  <a:lnTo>
                    <a:pt x="301" y="721"/>
                  </a:lnTo>
                  <a:lnTo>
                    <a:pt x="300" y="727"/>
                  </a:lnTo>
                  <a:lnTo>
                    <a:pt x="304" y="727"/>
                  </a:lnTo>
                  <a:lnTo>
                    <a:pt x="307" y="732"/>
                  </a:lnTo>
                  <a:lnTo>
                    <a:pt x="297" y="743"/>
                  </a:lnTo>
                  <a:lnTo>
                    <a:pt x="296" y="735"/>
                  </a:lnTo>
                  <a:lnTo>
                    <a:pt x="293" y="731"/>
                  </a:lnTo>
                  <a:lnTo>
                    <a:pt x="290" y="734"/>
                  </a:lnTo>
                  <a:lnTo>
                    <a:pt x="287" y="744"/>
                  </a:lnTo>
                  <a:lnTo>
                    <a:pt x="271" y="748"/>
                  </a:lnTo>
                  <a:lnTo>
                    <a:pt x="267" y="758"/>
                  </a:lnTo>
                  <a:lnTo>
                    <a:pt x="259" y="759"/>
                  </a:lnTo>
                  <a:lnTo>
                    <a:pt x="248" y="758"/>
                  </a:lnTo>
                  <a:lnTo>
                    <a:pt x="238" y="756"/>
                  </a:lnTo>
                  <a:lnTo>
                    <a:pt x="232" y="755"/>
                  </a:lnTo>
                  <a:lnTo>
                    <a:pt x="228" y="758"/>
                  </a:lnTo>
                  <a:lnTo>
                    <a:pt x="226" y="764"/>
                  </a:lnTo>
                  <a:lnTo>
                    <a:pt x="226" y="772"/>
                  </a:lnTo>
                  <a:lnTo>
                    <a:pt x="228" y="792"/>
                  </a:lnTo>
                  <a:lnTo>
                    <a:pt x="216" y="792"/>
                  </a:lnTo>
                  <a:lnTo>
                    <a:pt x="210" y="790"/>
                  </a:lnTo>
                  <a:lnTo>
                    <a:pt x="201" y="788"/>
                  </a:lnTo>
                  <a:lnTo>
                    <a:pt x="190" y="794"/>
                  </a:lnTo>
                  <a:lnTo>
                    <a:pt x="174" y="794"/>
                  </a:lnTo>
                  <a:lnTo>
                    <a:pt x="171" y="788"/>
                  </a:lnTo>
                  <a:lnTo>
                    <a:pt x="165" y="781"/>
                  </a:lnTo>
                  <a:lnTo>
                    <a:pt x="162" y="780"/>
                  </a:lnTo>
                  <a:lnTo>
                    <a:pt x="150" y="778"/>
                  </a:lnTo>
                  <a:lnTo>
                    <a:pt x="138" y="776"/>
                  </a:lnTo>
                  <a:lnTo>
                    <a:pt x="126" y="776"/>
                  </a:lnTo>
                  <a:lnTo>
                    <a:pt x="123" y="773"/>
                  </a:lnTo>
                  <a:lnTo>
                    <a:pt x="122" y="764"/>
                  </a:lnTo>
                  <a:lnTo>
                    <a:pt x="98" y="767"/>
                  </a:lnTo>
                  <a:lnTo>
                    <a:pt x="100" y="756"/>
                  </a:lnTo>
                  <a:lnTo>
                    <a:pt x="108" y="742"/>
                  </a:lnTo>
                  <a:lnTo>
                    <a:pt x="113" y="729"/>
                  </a:lnTo>
                  <a:lnTo>
                    <a:pt x="109" y="714"/>
                  </a:lnTo>
                  <a:lnTo>
                    <a:pt x="113" y="706"/>
                  </a:lnTo>
                  <a:lnTo>
                    <a:pt x="118" y="710"/>
                  </a:lnTo>
                  <a:lnTo>
                    <a:pt x="126" y="700"/>
                  </a:lnTo>
                  <a:lnTo>
                    <a:pt x="146" y="700"/>
                  </a:lnTo>
                  <a:lnTo>
                    <a:pt x="146" y="678"/>
                  </a:lnTo>
                  <a:lnTo>
                    <a:pt x="142" y="671"/>
                  </a:lnTo>
                  <a:lnTo>
                    <a:pt x="142" y="666"/>
                  </a:lnTo>
                  <a:lnTo>
                    <a:pt x="153" y="650"/>
                  </a:lnTo>
                  <a:lnTo>
                    <a:pt x="155" y="649"/>
                  </a:lnTo>
                  <a:lnTo>
                    <a:pt x="166" y="631"/>
                  </a:lnTo>
                  <a:lnTo>
                    <a:pt x="174" y="629"/>
                  </a:lnTo>
                  <a:lnTo>
                    <a:pt x="189" y="621"/>
                  </a:lnTo>
                  <a:lnTo>
                    <a:pt x="204" y="624"/>
                  </a:lnTo>
                  <a:lnTo>
                    <a:pt x="214" y="623"/>
                  </a:lnTo>
                  <a:lnTo>
                    <a:pt x="216" y="611"/>
                  </a:lnTo>
                  <a:lnTo>
                    <a:pt x="222" y="609"/>
                  </a:lnTo>
                  <a:lnTo>
                    <a:pt x="223" y="600"/>
                  </a:lnTo>
                  <a:lnTo>
                    <a:pt x="215" y="599"/>
                  </a:lnTo>
                  <a:lnTo>
                    <a:pt x="216" y="594"/>
                  </a:lnTo>
                  <a:lnTo>
                    <a:pt x="221" y="594"/>
                  </a:lnTo>
                  <a:lnTo>
                    <a:pt x="220" y="584"/>
                  </a:lnTo>
                  <a:lnTo>
                    <a:pt x="232" y="569"/>
                  </a:lnTo>
                  <a:lnTo>
                    <a:pt x="232" y="564"/>
                  </a:lnTo>
                  <a:lnTo>
                    <a:pt x="223" y="563"/>
                  </a:lnTo>
                  <a:lnTo>
                    <a:pt x="218" y="558"/>
                  </a:lnTo>
                  <a:lnTo>
                    <a:pt x="208" y="557"/>
                  </a:lnTo>
                  <a:lnTo>
                    <a:pt x="203" y="563"/>
                  </a:lnTo>
                  <a:lnTo>
                    <a:pt x="199" y="559"/>
                  </a:lnTo>
                  <a:lnTo>
                    <a:pt x="204" y="557"/>
                  </a:lnTo>
                  <a:lnTo>
                    <a:pt x="208" y="540"/>
                  </a:lnTo>
                  <a:lnTo>
                    <a:pt x="192" y="534"/>
                  </a:lnTo>
                  <a:lnTo>
                    <a:pt x="175" y="519"/>
                  </a:lnTo>
                  <a:lnTo>
                    <a:pt x="164" y="537"/>
                  </a:lnTo>
                  <a:lnTo>
                    <a:pt x="170" y="552"/>
                  </a:lnTo>
                  <a:lnTo>
                    <a:pt x="174" y="552"/>
                  </a:lnTo>
                  <a:lnTo>
                    <a:pt x="174" y="558"/>
                  </a:lnTo>
                  <a:lnTo>
                    <a:pt x="178" y="567"/>
                  </a:lnTo>
                  <a:lnTo>
                    <a:pt x="176" y="568"/>
                  </a:lnTo>
                  <a:lnTo>
                    <a:pt x="172" y="573"/>
                  </a:lnTo>
                  <a:lnTo>
                    <a:pt x="164" y="574"/>
                  </a:lnTo>
                  <a:lnTo>
                    <a:pt x="158" y="597"/>
                  </a:lnTo>
                  <a:lnTo>
                    <a:pt x="140" y="589"/>
                  </a:lnTo>
                  <a:lnTo>
                    <a:pt x="136" y="595"/>
                  </a:lnTo>
                  <a:lnTo>
                    <a:pt x="117" y="595"/>
                  </a:lnTo>
                  <a:lnTo>
                    <a:pt x="118" y="568"/>
                  </a:lnTo>
                  <a:lnTo>
                    <a:pt x="132" y="516"/>
                  </a:lnTo>
                  <a:lnTo>
                    <a:pt x="127" y="516"/>
                  </a:lnTo>
                  <a:lnTo>
                    <a:pt x="126" y="511"/>
                  </a:lnTo>
                  <a:lnTo>
                    <a:pt x="113" y="510"/>
                  </a:lnTo>
                  <a:lnTo>
                    <a:pt x="106" y="507"/>
                  </a:lnTo>
                  <a:lnTo>
                    <a:pt x="104" y="508"/>
                  </a:lnTo>
                  <a:lnTo>
                    <a:pt x="96" y="552"/>
                  </a:lnTo>
                  <a:lnTo>
                    <a:pt x="88" y="583"/>
                  </a:lnTo>
                  <a:lnTo>
                    <a:pt x="82" y="577"/>
                  </a:lnTo>
                  <a:lnTo>
                    <a:pt x="85" y="539"/>
                  </a:lnTo>
                  <a:lnTo>
                    <a:pt x="83" y="532"/>
                  </a:lnTo>
                  <a:lnTo>
                    <a:pt x="85" y="528"/>
                  </a:lnTo>
                  <a:lnTo>
                    <a:pt x="88" y="528"/>
                  </a:lnTo>
                  <a:lnTo>
                    <a:pt x="87" y="514"/>
                  </a:lnTo>
                  <a:lnTo>
                    <a:pt x="86" y="511"/>
                  </a:lnTo>
                  <a:lnTo>
                    <a:pt x="100" y="502"/>
                  </a:lnTo>
                  <a:lnTo>
                    <a:pt x="101" y="482"/>
                  </a:lnTo>
                  <a:lnTo>
                    <a:pt x="58" y="472"/>
                  </a:lnTo>
                  <a:lnTo>
                    <a:pt x="57" y="478"/>
                  </a:lnTo>
                  <a:lnTo>
                    <a:pt x="57" y="516"/>
                  </a:lnTo>
                  <a:lnTo>
                    <a:pt x="72" y="524"/>
                  </a:lnTo>
                  <a:lnTo>
                    <a:pt x="72" y="539"/>
                  </a:lnTo>
                  <a:lnTo>
                    <a:pt x="65" y="552"/>
                  </a:lnTo>
                  <a:lnTo>
                    <a:pt x="39" y="554"/>
                  </a:lnTo>
                  <a:lnTo>
                    <a:pt x="2" y="572"/>
                  </a:lnTo>
                  <a:lnTo>
                    <a:pt x="0" y="562"/>
                  </a:lnTo>
                  <a:lnTo>
                    <a:pt x="2" y="553"/>
                  </a:lnTo>
                  <a:lnTo>
                    <a:pt x="22" y="513"/>
                  </a:lnTo>
                  <a:lnTo>
                    <a:pt x="25" y="505"/>
                  </a:lnTo>
                  <a:lnTo>
                    <a:pt x="29" y="500"/>
                  </a:lnTo>
                  <a:lnTo>
                    <a:pt x="23" y="484"/>
                  </a:lnTo>
                  <a:lnTo>
                    <a:pt x="24" y="420"/>
                  </a:lnTo>
                  <a:lnTo>
                    <a:pt x="25" y="414"/>
                  </a:lnTo>
                  <a:lnTo>
                    <a:pt x="26" y="387"/>
                  </a:lnTo>
                  <a:lnTo>
                    <a:pt x="32" y="376"/>
                  </a:lnTo>
                  <a:lnTo>
                    <a:pt x="32" y="375"/>
                  </a:lnTo>
                  <a:lnTo>
                    <a:pt x="34" y="368"/>
                  </a:lnTo>
                  <a:lnTo>
                    <a:pt x="35" y="346"/>
                  </a:lnTo>
                  <a:lnTo>
                    <a:pt x="38" y="328"/>
                  </a:lnTo>
                  <a:lnTo>
                    <a:pt x="42" y="320"/>
                  </a:lnTo>
                  <a:lnTo>
                    <a:pt x="48" y="3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26" name="Freeform 75"/>
            <p:cNvSpPr>
              <a:spLocks/>
            </p:cNvSpPr>
            <p:nvPr/>
          </p:nvSpPr>
          <p:spPr bwMode="auto">
            <a:xfrm>
              <a:off x="3005" y="2618"/>
              <a:ext cx="225" cy="319"/>
            </a:xfrm>
            <a:custGeom>
              <a:avLst/>
              <a:gdLst/>
              <a:ahLst/>
              <a:cxnLst>
                <a:cxn ang="0">
                  <a:pos x="22" y="117"/>
                </a:cxn>
                <a:cxn ang="0">
                  <a:pos x="15" y="97"/>
                </a:cxn>
                <a:cxn ang="0">
                  <a:pos x="28" y="115"/>
                </a:cxn>
                <a:cxn ang="0">
                  <a:pos x="33" y="133"/>
                </a:cxn>
                <a:cxn ang="0">
                  <a:pos x="35" y="147"/>
                </a:cxn>
                <a:cxn ang="0">
                  <a:pos x="37" y="163"/>
                </a:cxn>
                <a:cxn ang="0">
                  <a:pos x="40" y="183"/>
                </a:cxn>
                <a:cxn ang="0">
                  <a:pos x="47" y="200"/>
                </a:cxn>
                <a:cxn ang="0">
                  <a:pos x="57" y="214"/>
                </a:cxn>
                <a:cxn ang="0">
                  <a:pos x="65" y="220"/>
                </a:cxn>
                <a:cxn ang="0">
                  <a:pos x="73" y="228"/>
                </a:cxn>
                <a:cxn ang="0">
                  <a:pos x="72" y="216"/>
                </a:cxn>
                <a:cxn ang="0">
                  <a:pos x="72" y="199"/>
                </a:cxn>
                <a:cxn ang="0">
                  <a:pos x="59" y="190"/>
                </a:cxn>
                <a:cxn ang="0">
                  <a:pos x="54" y="189"/>
                </a:cxn>
                <a:cxn ang="0">
                  <a:pos x="53" y="197"/>
                </a:cxn>
                <a:cxn ang="0">
                  <a:pos x="45" y="183"/>
                </a:cxn>
                <a:cxn ang="0">
                  <a:pos x="41" y="165"/>
                </a:cxn>
                <a:cxn ang="0">
                  <a:pos x="41" y="148"/>
                </a:cxn>
                <a:cxn ang="0">
                  <a:pos x="39" y="128"/>
                </a:cxn>
                <a:cxn ang="0">
                  <a:pos x="66" y="108"/>
                </a:cxn>
                <a:cxn ang="0">
                  <a:pos x="58" y="64"/>
                </a:cxn>
                <a:cxn ang="0">
                  <a:pos x="72" y="34"/>
                </a:cxn>
                <a:cxn ang="0">
                  <a:pos x="82" y="2"/>
                </a:cxn>
                <a:cxn ang="0">
                  <a:pos x="165" y="46"/>
                </a:cxn>
                <a:cxn ang="0">
                  <a:pos x="157" y="87"/>
                </a:cxn>
                <a:cxn ang="0">
                  <a:pos x="150" y="108"/>
                </a:cxn>
                <a:cxn ang="0">
                  <a:pos x="197" y="95"/>
                </a:cxn>
                <a:cxn ang="0">
                  <a:pos x="219" y="133"/>
                </a:cxn>
                <a:cxn ang="0">
                  <a:pos x="271" y="177"/>
                </a:cxn>
                <a:cxn ang="0">
                  <a:pos x="299" y="287"/>
                </a:cxn>
                <a:cxn ang="0">
                  <a:pos x="318" y="380"/>
                </a:cxn>
                <a:cxn ang="0">
                  <a:pos x="289" y="413"/>
                </a:cxn>
                <a:cxn ang="0">
                  <a:pos x="281" y="479"/>
                </a:cxn>
                <a:cxn ang="0">
                  <a:pos x="220" y="433"/>
                </a:cxn>
                <a:cxn ang="0">
                  <a:pos x="170" y="420"/>
                </a:cxn>
                <a:cxn ang="0">
                  <a:pos x="139" y="428"/>
                </a:cxn>
                <a:cxn ang="0">
                  <a:pos x="105" y="470"/>
                </a:cxn>
                <a:cxn ang="0">
                  <a:pos x="94" y="463"/>
                </a:cxn>
                <a:cxn ang="0">
                  <a:pos x="68" y="458"/>
                </a:cxn>
                <a:cxn ang="0">
                  <a:pos x="52" y="453"/>
                </a:cxn>
                <a:cxn ang="0">
                  <a:pos x="67" y="441"/>
                </a:cxn>
                <a:cxn ang="0">
                  <a:pos x="78" y="429"/>
                </a:cxn>
                <a:cxn ang="0">
                  <a:pos x="84" y="417"/>
                </a:cxn>
                <a:cxn ang="0">
                  <a:pos x="104" y="405"/>
                </a:cxn>
                <a:cxn ang="0">
                  <a:pos x="108" y="382"/>
                </a:cxn>
                <a:cxn ang="0">
                  <a:pos x="103" y="369"/>
                </a:cxn>
                <a:cxn ang="0">
                  <a:pos x="105" y="347"/>
                </a:cxn>
                <a:cxn ang="0">
                  <a:pos x="108" y="317"/>
                </a:cxn>
                <a:cxn ang="0">
                  <a:pos x="95" y="304"/>
                </a:cxn>
                <a:cxn ang="0">
                  <a:pos x="93" y="310"/>
                </a:cxn>
                <a:cxn ang="0">
                  <a:pos x="72" y="288"/>
                </a:cxn>
                <a:cxn ang="0">
                  <a:pos x="59" y="263"/>
                </a:cxn>
                <a:cxn ang="0">
                  <a:pos x="39" y="216"/>
                </a:cxn>
                <a:cxn ang="0">
                  <a:pos x="34" y="183"/>
                </a:cxn>
                <a:cxn ang="0">
                  <a:pos x="23" y="123"/>
                </a:cxn>
                <a:cxn ang="0">
                  <a:pos x="3" y="103"/>
                </a:cxn>
              </a:cxnLst>
              <a:rect l="0" t="0" r="r" b="b"/>
              <a:pathLst>
                <a:path w="338" h="480">
                  <a:moveTo>
                    <a:pt x="3" y="103"/>
                  </a:moveTo>
                  <a:lnTo>
                    <a:pt x="0" y="99"/>
                  </a:lnTo>
                  <a:lnTo>
                    <a:pt x="9" y="104"/>
                  </a:lnTo>
                  <a:lnTo>
                    <a:pt x="14" y="111"/>
                  </a:lnTo>
                  <a:lnTo>
                    <a:pt x="22" y="117"/>
                  </a:lnTo>
                  <a:lnTo>
                    <a:pt x="25" y="122"/>
                  </a:lnTo>
                  <a:lnTo>
                    <a:pt x="28" y="120"/>
                  </a:lnTo>
                  <a:lnTo>
                    <a:pt x="27" y="117"/>
                  </a:lnTo>
                  <a:lnTo>
                    <a:pt x="20" y="103"/>
                  </a:lnTo>
                  <a:lnTo>
                    <a:pt x="15" y="97"/>
                  </a:lnTo>
                  <a:lnTo>
                    <a:pt x="17" y="94"/>
                  </a:lnTo>
                  <a:lnTo>
                    <a:pt x="20" y="99"/>
                  </a:lnTo>
                  <a:lnTo>
                    <a:pt x="27" y="110"/>
                  </a:lnTo>
                  <a:lnTo>
                    <a:pt x="27" y="114"/>
                  </a:lnTo>
                  <a:lnTo>
                    <a:pt x="28" y="115"/>
                  </a:lnTo>
                  <a:lnTo>
                    <a:pt x="31" y="122"/>
                  </a:lnTo>
                  <a:lnTo>
                    <a:pt x="31" y="123"/>
                  </a:lnTo>
                  <a:lnTo>
                    <a:pt x="33" y="128"/>
                  </a:lnTo>
                  <a:lnTo>
                    <a:pt x="33" y="130"/>
                  </a:lnTo>
                  <a:lnTo>
                    <a:pt x="33" y="133"/>
                  </a:lnTo>
                  <a:lnTo>
                    <a:pt x="33" y="134"/>
                  </a:lnTo>
                  <a:lnTo>
                    <a:pt x="34" y="137"/>
                  </a:lnTo>
                  <a:lnTo>
                    <a:pt x="37" y="139"/>
                  </a:lnTo>
                  <a:lnTo>
                    <a:pt x="37" y="143"/>
                  </a:lnTo>
                  <a:lnTo>
                    <a:pt x="35" y="147"/>
                  </a:lnTo>
                  <a:lnTo>
                    <a:pt x="35" y="149"/>
                  </a:lnTo>
                  <a:lnTo>
                    <a:pt x="35" y="153"/>
                  </a:lnTo>
                  <a:lnTo>
                    <a:pt x="37" y="156"/>
                  </a:lnTo>
                  <a:lnTo>
                    <a:pt x="37" y="160"/>
                  </a:lnTo>
                  <a:lnTo>
                    <a:pt x="37" y="163"/>
                  </a:lnTo>
                  <a:lnTo>
                    <a:pt x="37" y="169"/>
                  </a:lnTo>
                  <a:lnTo>
                    <a:pt x="39" y="171"/>
                  </a:lnTo>
                  <a:lnTo>
                    <a:pt x="39" y="179"/>
                  </a:lnTo>
                  <a:lnTo>
                    <a:pt x="39" y="180"/>
                  </a:lnTo>
                  <a:lnTo>
                    <a:pt x="40" y="183"/>
                  </a:lnTo>
                  <a:lnTo>
                    <a:pt x="40" y="186"/>
                  </a:lnTo>
                  <a:lnTo>
                    <a:pt x="42" y="191"/>
                  </a:lnTo>
                  <a:lnTo>
                    <a:pt x="43" y="195"/>
                  </a:lnTo>
                  <a:lnTo>
                    <a:pt x="44" y="199"/>
                  </a:lnTo>
                  <a:lnTo>
                    <a:pt x="47" y="200"/>
                  </a:lnTo>
                  <a:lnTo>
                    <a:pt x="49" y="203"/>
                  </a:lnTo>
                  <a:lnTo>
                    <a:pt x="51" y="206"/>
                  </a:lnTo>
                  <a:lnTo>
                    <a:pt x="53" y="207"/>
                  </a:lnTo>
                  <a:lnTo>
                    <a:pt x="55" y="212"/>
                  </a:lnTo>
                  <a:lnTo>
                    <a:pt x="57" y="214"/>
                  </a:lnTo>
                  <a:lnTo>
                    <a:pt x="58" y="216"/>
                  </a:lnTo>
                  <a:lnTo>
                    <a:pt x="59" y="219"/>
                  </a:lnTo>
                  <a:lnTo>
                    <a:pt x="60" y="221"/>
                  </a:lnTo>
                  <a:lnTo>
                    <a:pt x="64" y="223"/>
                  </a:lnTo>
                  <a:lnTo>
                    <a:pt x="65" y="220"/>
                  </a:lnTo>
                  <a:lnTo>
                    <a:pt x="63" y="218"/>
                  </a:lnTo>
                  <a:lnTo>
                    <a:pt x="66" y="218"/>
                  </a:lnTo>
                  <a:lnTo>
                    <a:pt x="68" y="221"/>
                  </a:lnTo>
                  <a:lnTo>
                    <a:pt x="70" y="223"/>
                  </a:lnTo>
                  <a:lnTo>
                    <a:pt x="73" y="228"/>
                  </a:lnTo>
                  <a:lnTo>
                    <a:pt x="75" y="229"/>
                  </a:lnTo>
                  <a:lnTo>
                    <a:pt x="77" y="227"/>
                  </a:lnTo>
                  <a:lnTo>
                    <a:pt x="76" y="224"/>
                  </a:lnTo>
                  <a:lnTo>
                    <a:pt x="73" y="219"/>
                  </a:lnTo>
                  <a:lnTo>
                    <a:pt x="72" y="216"/>
                  </a:lnTo>
                  <a:lnTo>
                    <a:pt x="70" y="212"/>
                  </a:lnTo>
                  <a:lnTo>
                    <a:pt x="72" y="210"/>
                  </a:lnTo>
                  <a:lnTo>
                    <a:pt x="69" y="204"/>
                  </a:lnTo>
                  <a:lnTo>
                    <a:pt x="69" y="202"/>
                  </a:lnTo>
                  <a:lnTo>
                    <a:pt x="72" y="199"/>
                  </a:lnTo>
                  <a:lnTo>
                    <a:pt x="72" y="196"/>
                  </a:lnTo>
                  <a:lnTo>
                    <a:pt x="69" y="193"/>
                  </a:lnTo>
                  <a:lnTo>
                    <a:pt x="66" y="190"/>
                  </a:lnTo>
                  <a:lnTo>
                    <a:pt x="63" y="190"/>
                  </a:lnTo>
                  <a:lnTo>
                    <a:pt x="59" y="190"/>
                  </a:lnTo>
                  <a:lnTo>
                    <a:pt x="59" y="187"/>
                  </a:lnTo>
                  <a:lnTo>
                    <a:pt x="58" y="186"/>
                  </a:lnTo>
                  <a:lnTo>
                    <a:pt x="56" y="185"/>
                  </a:lnTo>
                  <a:lnTo>
                    <a:pt x="53" y="186"/>
                  </a:lnTo>
                  <a:lnTo>
                    <a:pt x="54" y="189"/>
                  </a:lnTo>
                  <a:lnTo>
                    <a:pt x="55" y="193"/>
                  </a:lnTo>
                  <a:lnTo>
                    <a:pt x="57" y="195"/>
                  </a:lnTo>
                  <a:lnTo>
                    <a:pt x="58" y="199"/>
                  </a:lnTo>
                  <a:lnTo>
                    <a:pt x="56" y="199"/>
                  </a:lnTo>
                  <a:lnTo>
                    <a:pt x="53" y="197"/>
                  </a:lnTo>
                  <a:lnTo>
                    <a:pt x="52" y="195"/>
                  </a:lnTo>
                  <a:lnTo>
                    <a:pt x="49" y="193"/>
                  </a:lnTo>
                  <a:lnTo>
                    <a:pt x="47" y="190"/>
                  </a:lnTo>
                  <a:lnTo>
                    <a:pt x="47" y="186"/>
                  </a:lnTo>
                  <a:lnTo>
                    <a:pt x="45" y="183"/>
                  </a:lnTo>
                  <a:lnTo>
                    <a:pt x="45" y="180"/>
                  </a:lnTo>
                  <a:lnTo>
                    <a:pt x="43" y="180"/>
                  </a:lnTo>
                  <a:lnTo>
                    <a:pt x="43" y="173"/>
                  </a:lnTo>
                  <a:lnTo>
                    <a:pt x="41" y="169"/>
                  </a:lnTo>
                  <a:lnTo>
                    <a:pt x="41" y="165"/>
                  </a:lnTo>
                  <a:lnTo>
                    <a:pt x="42" y="163"/>
                  </a:lnTo>
                  <a:lnTo>
                    <a:pt x="40" y="157"/>
                  </a:lnTo>
                  <a:lnTo>
                    <a:pt x="40" y="153"/>
                  </a:lnTo>
                  <a:lnTo>
                    <a:pt x="39" y="151"/>
                  </a:lnTo>
                  <a:lnTo>
                    <a:pt x="41" y="148"/>
                  </a:lnTo>
                  <a:lnTo>
                    <a:pt x="42" y="146"/>
                  </a:lnTo>
                  <a:lnTo>
                    <a:pt x="42" y="143"/>
                  </a:lnTo>
                  <a:lnTo>
                    <a:pt x="39" y="137"/>
                  </a:lnTo>
                  <a:lnTo>
                    <a:pt x="39" y="134"/>
                  </a:lnTo>
                  <a:lnTo>
                    <a:pt x="39" y="128"/>
                  </a:lnTo>
                  <a:lnTo>
                    <a:pt x="35" y="123"/>
                  </a:lnTo>
                  <a:lnTo>
                    <a:pt x="67" y="120"/>
                  </a:lnTo>
                  <a:lnTo>
                    <a:pt x="69" y="118"/>
                  </a:lnTo>
                  <a:lnTo>
                    <a:pt x="69" y="113"/>
                  </a:lnTo>
                  <a:lnTo>
                    <a:pt x="66" y="108"/>
                  </a:lnTo>
                  <a:lnTo>
                    <a:pt x="63" y="104"/>
                  </a:lnTo>
                  <a:lnTo>
                    <a:pt x="57" y="85"/>
                  </a:lnTo>
                  <a:lnTo>
                    <a:pt x="55" y="73"/>
                  </a:lnTo>
                  <a:lnTo>
                    <a:pt x="55" y="69"/>
                  </a:lnTo>
                  <a:lnTo>
                    <a:pt x="58" y="64"/>
                  </a:lnTo>
                  <a:lnTo>
                    <a:pt x="59" y="57"/>
                  </a:lnTo>
                  <a:lnTo>
                    <a:pt x="62" y="54"/>
                  </a:lnTo>
                  <a:lnTo>
                    <a:pt x="63" y="50"/>
                  </a:lnTo>
                  <a:lnTo>
                    <a:pt x="69" y="44"/>
                  </a:lnTo>
                  <a:lnTo>
                    <a:pt x="72" y="34"/>
                  </a:lnTo>
                  <a:lnTo>
                    <a:pt x="73" y="27"/>
                  </a:lnTo>
                  <a:lnTo>
                    <a:pt x="70" y="18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2" y="2"/>
                  </a:lnTo>
                  <a:lnTo>
                    <a:pt x="95" y="3"/>
                  </a:lnTo>
                  <a:lnTo>
                    <a:pt x="107" y="0"/>
                  </a:lnTo>
                  <a:lnTo>
                    <a:pt x="156" y="15"/>
                  </a:lnTo>
                  <a:lnTo>
                    <a:pt x="164" y="36"/>
                  </a:lnTo>
                  <a:lnTo>
                    <a:pt x="165" y="46"/>
                  </a:lnTo>
                  <a:lnTo>
                    <a:pt x="164" y="53"/>
                  </a:lnTo>
                  <a:lnTo>
                    <a:pt x="165" y="60"/>
                  </a:lnTo>
                  <a:lnTo>
                    <a:pt x="167" y="65"/>
                  </a:lnTo>
                  <a:lnTo>
                    <a:pt x="170" y="73"/>
                  </a:lnTo>
                  <a:lnTo>
                    <a:pt x="157" y="87"/>
                  </a:lnTo>
                  <a:lnTo>
                    <a:pt x="149" y="93"/>
                  </a:lnTo>
                  <a:lnTo>
                    <a:pt x="144" y="97"/>
                  </a:lnTo>
                  <a:lnTo>
                    <a:pt x="144" y="100"/>
                  </a:lnTo>
                  <a:lnTo>
                    <a:pt x="145" y="106"/>
                  </a:lnTo>
                  <a:lnTo>
                    <a:pt x="150" y="108"/>
                  </a:lnTo>
                  <a:lnTo>
                    <a:pt x="163" y="108"/>
                  </a:lnTo>
                  <a:lnTo>
                    <a:pt x="170" y="107"/>
                  </a:lnTo>
                  <a:lnTo>
                    <a:pt x="173" y="103"/>
                  </a:lnTo>
                  <a:lnTo>
                    <a:pt x="179" y="100"/>
                  </a:lnTo>
                  <a:lnTo>
                    <a:pt x="197" y="95"/>
                  </a:lnTo>
                  <a:lnTo>
                    <a:pt x="204" y="97"/>
                  </a:lnTo>
                  <a:lnTo>
                    <a:pt x="209" y="101"/>
                  </a:lnTo>
                  <a:lnTo>
                    <a:pt x="215" y="110"/>
                  </a:lnTo>
                  <a:lnTo>
                    <a:pt x="217" y="121"/>
                  </a:lnTo>
                  <a:lnTo>
                    <a:pt x="219" y="133"/>
                  </a:lnTo>
                  <a:lnTo>
                    <a:pt x="225" y="144"/>
                  </a:lnTo>
                  <a:lnTo>
                    <a:pt x="240" y="156"/>
                  </a:lnTo>
                  <a:lnTo>
                    <a:pt x="254" y="161"/>
                  </a:lnTo>
                  <a:lnTo>
                    <a:pt x="267" y="162"/>
                  </a:lnTo>
                  <a:lnTo>
                    <a:pt x="271" y="177"/>
                  </a:lnTo>
                  <a:lnTo>
                    <a:pt x="273" y="187"/>
                  </a:lnTo>
                  <a:lnTo>
                    <a:pt x="265" y="219"/>
                  </a:lnTo>
                  <a:lnTo>
                    <a:pt x="279" y="251"/>
                  </a:lnTo>
                  <a:lnTo>
                    <a:pt x="302" y="268"/>
                  </a:lnTo>
                  <a:lnTo>
                    <a:pt x="299" y="287"/>
                  </a:lnTo>
                  <a:lnTo>
                    <a:pt x="303" y="304"/>
                  </a:lnTo>
                  <a:lnTo>
                    <a:pt x="294" y="318"/>
                  </a:lnTo>
                  <a:lnTo>
                    <a:pt x="337" y="349"/>
                  </a:lnTo>
                  <a:lnTo>
                    <a:pt x="333" y="371"/>
                  </a:lnTo>
                  <a:lnTo>
                    <a:pt x="318" y="380"/>
                  </a:lnTo>
                  <a:lnTo>
                    <a:pt x="293" y="382"/>
                  </a:lnTo>
                  <a:lnTo>
                    <a:pt x="287" y="387"/>
                  </a:lnTo>
                  <a:lnTo>
                    <a:pt x="288" y="396"/>
                  </a:lnTo>
                  <a:lnTo>
                    <a:pt x="293" y="402"/>
                  </a:lnTo>
                  <a:lnTo>
                    <a:pt x="289" y="413"/>
                  </a:lnTo>
                  <a:lnTo>
                    <a:pt x="292" y="424"/>
                  </a:lnTo>
                  <a:lnTo>
                    <a:pt x="287" y="431"/>
                  </a:lnTo>
                  <a:lnTo>
                    <a:pt x="285" y="448"/>
                  </a:lnTo>
                  <a:lnTo>
                    <a:pt x="279" y="458"/>
                  </a:lnTo>
                  <a:lnTo>
                    <a:pt x="281" y="479"/>
                  </a:lnTo>
                  <a:lnTo>
                    <a:pt x="264" y="466"/>
                  </a:lnTo>
                  <a:lnTo>
                    <a:pt x="257" y="455"/>
                  </a:lnTo>
                  <a:lnTo>
                    <a:pt x="250" y="454"/>
                  </a:lnTo>
                  <a:lnTo>
                    <a:pt x="228" y="431"/>
                  </a:lnTo>
                  <a:lnTo>
                    <a:pt x="220" y="433"/>
                  </a:lnTo>
                  <a:lnTo>
                    <a:pt x="213" y="429"/>
                  </a:lnTo>
                  <a:lnTo>
                    <a:pt x="198" y="416"/>
                  </a:lnTo>
                  <a:lnTo>
                    <a:pt x="189" y="414"/>
                  </a:lnTo>
                  <a:lnTo>
                    <a:pt x="177" y="416"/>
                  </a:lnTo>
                  <a:lnTo>
                    <a:pt x="170" y="420"/>
                  </a:lnTo>
                  <a:lnTo>
                    <a:pt x="169" y="425"/>
                  </a:lnTo>
                  <a:lnTo>
                    <a:pt x="158" y="429"/>
                  </a:lnTo>
                  <a:lnTo>
                    <a:pt x="151" y="432"/>
                  </a:lnTo>
                  <a:lnTo>
                    <a:pt x="143" y="431"/>
                  </a:lnTo>
                  <a:lnTo>
                    <a:pt x="139" y="428"/>
                  </a:lnTo>
                  <a:lnTo>
                    <a:pt x="135" y="432"/>
                  </a:lnTo>
                  <a:lnTo>
                    <a:pt x="129" y="434"/>
                  </a:lnTo>
                  <a:lnTo>
                    <a:pt x="123" y="440"/>
                  </a:lnTo>
                  <a:lnTo>
                    <a:pt x="109" y="462"/>
                  </a:lnTo>
                  <a:lnTo>
                    <a:pt x="105" y="470"/>
                  </a:lnTo>
                  <a:lnTo>
                    <a:pt x="103" y="472"/>
                  </a:lnTo>
                  <a:lnTo>
                    <a:pt x="95" y="476"/>
                  </a:lnTo>
                  <a:lnTo>
                    <a:pt x="95" y="472"/>
                  </a:lnTo>
                  <a:lnTo>
                    <a:pt x="94" y="469"/>
                  </a:lnTo>
                  <a:lnTo>
                    <a:pt x="94" y="463"/>
                  </a:lnTo>
                  <a:lnTo>
                    <a:pt x="92" y="458"/>
                  </a:lnTo>
                  <a:lnTo>
                    <a:pt x="89" y="457"/>
                  </a:lnTo>
                  <a:lnTo>
                    <a:pt x="80" y="462"/>
                  </a:lnTo>
                  <a:lnTo>
                    <a:pt x="73" y="459"/>
                  </a:lnTo>
                  <a:lnTo>
                    <a:pt x="68" y="458"/>
                  </a:lnTo>
                  <a:lnTo>
                    <a:pt x="65" y="456"/>
                  </a:lnTo>
                  <a:lnTo>
                    <a:pt x="62" y="455"/>
                  </a:lnTo>
                  <a:lnTo>
                    <a:pt x="57" y="455"/>
                  </a:lnTo>
                  <a:lnTo>
                    <a:pt x="54" y="456"/>
                  </a:lnTo>
                  <a:lnTo>
                    <a:pt x="52" y="453"/>
                  </a:lnTo>
                  <a:lnTo>
                    <a:pt x="58" y="449"/>
                  </a:lnTo>
                  <a:lnTo>
                    <a:pt x="62" y="448"/>
                  </a:lnTo>
                  <a:lnTo>
                    <a:pt x="65" y="445"/>
                  </a:lnTo>
                  <a:lnTo>
                    <a:pt x="66" y="443"/>
                  </a:lnTo>
                  <a:lnTo>
                    <a:pt x="67" y="441"/>
                  </a:lnTo>
                  <a:lnTo>
                    <a:pt x="67" y="437"/>
                  </a:lnTo>
                  <a:lnTo>
                    <a:pt x="69" y="438"/>
                  </a:lnTo>
                  <a:lnTo>
                    <a:pt x="70" y="438"/>
                  </a:lnTo>
                  <a:lnTo>
                    <a:pt x="74" y="433"/>
                  </a:lnTo>
                  <a:lnTo>
                    <a:pt x="78" y="429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83" y="422"/>
                  </a:lnTo>
                  <a:lnTo>
                    <a:pt x="84" y="419"/>
                  </a:lnTo>
                  <a:lnTo>
                    <a:pt x="84" y="417"/>
                  </a:lnTo>
                  <a:lnTo>
                    <a:pt x="85" y="414"/>
                  </a:lnTo>
                  <a:lnTo>
                    <a:pt x="92" y="414"/>
                  </a:lnTo>
                  <a:lnTo>
                    <a:pt x="95" y="413"/>
                  </a:lnTo>
                  <a:lnTo>
                    <a:pt x="97" y="410"/>
                  </a:lnTo>
                  <a:lnTo>
                    <a:pt x="104" y="405"/>
                  </a:lnTo>
                  <a:lnTo>
                    <a:pt x="107" y="397"/>
                  </a:lnTo>
                  <a:lnTo>
                    <a:pt x="105" y="391"/>
                  </a:lnTo>
                  <a:lnTo>
                    <a:pt x="105" y="388"/>
                  </a:lnTo>
                  <a:lnTo>
                    <a:pt x="107" y="385"/>
                  </a:lnTo>
                  <a:lnTo>
                    <a:pt x="108" y="382"/>
                  </a:lnTo>
                  <a:lnTo>
                    <a:pt x="105" y="381"/>
                  </a:lnTo>
                  <a:lnTo>
                    <a:pt x="104" y="379"/>
                  </a:lnTo>
                  <a:lnTo>
                    <a:pt x="105" y="377"/>
                  </a:lnTo>
                  <a:lnTo>
                    <a:pt x="103" y="373"/>
                  </a:lnTo>
                  <a:lnTo>
                    <a:pt x="103" y="369"/>
                  </a:lnTo>
                  <a:lnTo>
                    <a:pt x="105" y="369"/>
                  </a:lnTo>
                  <a:lnTo>
                    <a:pt x="107" y="367"/>
                  </a:lnTo>
                  <a:lnTo>
                    <a:pt x="108" y="365"/>
                  </a:lnTo>
                  <a:lnTo>
                    <a:pt x="107" y="351"/>
                  </a:lnTo>
                  <a:lnTo>
                    <a:pt x="105" y="347"/>
                  </a:lnTo>
                  <a:lnTo>
                    <a:pt x="106" y="340"/>
                  </a:lnTo>
                  <a:lnTo>
                    <a:pt x="114" y="327"/>
                  </a:lnTo>
                  <a:lnTo>
                    <a:pt x="112" y="324"/>
                  </a:lnTo>
                  <a:lnTo>
                    <a:pt x="109" y="320"/>
                  </a:lnTo>
                  <a:lnTo>
                    <a:pt x="108" y="317"/>
                  </a:lnTo>
                  <a:lnTo>
                    <a:pt x="105" y="317"/>
                  </a:lnTo>
                  <a:lnTo>
                    <a:pt x="103" y="314"/>
                  </a:lnTo>
                  <a:lnTo>
                    <a:pt x="102" y="312"/>
                  </a:lnTo>
                  <a:lnTo>
                    <a:pt x="98" y="306"/>
                  </a:lnTo>
                  <a:lnTo>
                    <a:pt x="95" y="304"/>
                  </a:lnTo>
                  <a:lnTo>
                    <a:pt x="92" y="304"/>
                  </a:lnTo>
                  <a:lnTo>
                    <a:pt x="89" y="304"/>
                  </a:lnTo>
                  <a:lnTo>
                    <a:pt x="92" y="308"/>
                  </a:lnTo>
                  <a:lnTo>
                    <a:pt x="97" y="310"/>
                  </a:lnTo>
                  <a:lnTo>
                    <a:pt x="93" y="310"/>
                  </a:lnTo>
                  <a:lnTo>
                    <a:pt x="86" y="305"/>
                  </a:lnTo>
                  <a:lnTo>
                    <a:pt x="81" y="302"/>
                  </a:lnTo>
                  <a:lnTo>
                    <a:pt x="77" y="291"/>
                  </a:lnTo>
                  <a:lnTo>
                    <a:pt x="74" y="293"/>
                  </a:lnTo>
                  <a:lnTo>
                    <a:pt x="72" y="288"/>
                  </a:lnTo>
                  <a:lnTo>
                    <a:pt x="72" y="281"/>
                  </a:lnTo>
                  <a:lnTo>
                    <a:pt x="69" y="281"/>
                  </a:lnTo>
                  <a:lnTo>
                    <a:pt x="62" y="271"/>
                  </a:lnTo>
                  <a:lnTo>
                    <a:pt x="60" y="265"/>
                  </a:lnTo>
                  <a:lnTo>
                    <a:pt x="59" y="263"/>
                  </a:lnTo>
                  <a:lnTo>
                    <a:pt x="50" y="255"/>
                  </a:lnTo>
                  <a:lnTo>
                    <a:pt x="48" y="252"/>
                  </a:lnTo>
                  <a:lnTo>
                    <a:pt x="43" y="247"/>
                  </a:lnTo>
                  <a:lnTo>
                    <a:pt x="40" y="231"/>
                  </a:lnTo>
                  <a:lnTo>
                    <a:pt x="39" y="216"/>
                  </a:lnTo>
                  <a:lnTo>
                    <a:pt x="39" y="212"/>
                  </a:lnTo>
                  <a:lnTo>
                    <a:pt x="37" y="202"/>
                  </a:lnTo>
                  <a:lnTo>
                    <a:pt x="35" y="199"/>
                  </a:lnTo>
                  <a:lnTo>
                    <a:pt x="36" y="195"/>
                  </a:lnTo>
                  <a:lnTo>
                    <a:pt x="34" y="183"/>
                  </a:lnTo>
                  <a:lnTo>
                    <a:pt x="34" y="176"/>
                  </a:lnTo>
                  <a:lnTo>
                    <a:pt x="33" y="169"/>
                  </a:lnTo>
                  <a:lnTo>
                    <a:pt x="33" y="165"/>
                  </a:lnTo>
                  <a:lnTo>
                    <a:pt x="29" y="154"/>
                  </a:lnTo>
                  <a:lnTo>
                    <a:pt x="23" y="123"/>
                  </a:lnTo>
                  <a:lnTo>
                    <a:pt x="22" y="123"/>
                  </a:lnTo>
                  <a:lnTo>
                    <a:pt x="16" y="117"/>
                  </a:lnTo>
                  <a:lnTo>
                    <a:pt x="9" y="107"/>
                  </a:lnTo>
                  <a:lnTo>
                    <a:pt x="4" y="103"/>
                  </a:lnTo>
                  <a:lnTo>
                    <a:pt x="3" y="10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27" name="Freeform 76"/>
            <p:cNvSpPr>
              <a:spLocks/>
            </p:cNvSpPr>
            <p:nvPr/>
          </p:nvSpPr>
          <p:spPr bwMode="auto">
            <a:xfrm>
              <a:off x="3019" y="2676"/>
              <a:ext cx="511" cy="489"/>
            </a:xfrm>
            <a:custGeom>
              <a:avLst/>
              <a:gdLst/>
              <a:ahLst/>
              <a:cxnLst>
                <a:cxn ang="0">
                  <a:pos x="352" y="10"/>
                </a:cxn>
                <a:cxn ang="0">
                  <a:pos x="339" y="111"/>
                </a:cxn>
                <a:cxn ang="0">
                  <a:pos x="368" y="123"/>
                </a:cxn>
                <a:cxn ang="0">
                  <a:pos x="425" y="80"/>
                </a:cxn>
                <a:cxn ang="0">
                  <a:pos x="459" y="85"/>
                </a:cxn>
                <a:cxn ang="0">
                  <a:pos x="474" y="128"/>
                </a:cxn>
                <a:cxn ang="0">
                  <a:pos x="404" y="178"/>
                </a:cxn>
                <a:cxn ang="0">
                  <a:pos x="364" y="257"/>
                </a:cxn>
                <a:cxn ang="0">
                  <a:pos x="413" y="308"/>
                </a:cxn>
                <a:cxn ang="0">
                  <a:pos x="477" y="300"/>
                </a:cxn>
                <a:cxn ang="0">
                  <a:pos x="538" y="272"/>
                </a:cxn>
                <a:cxn ang="0">
                  <a:pos x="560" y="249"/>
                </a:cxn>
                <a:cxn ang="0">
                  <a:pos x="556" y="186"/>
                </a:cxn>
                <a:cxn ang="0">
                  <a:pos x="665" y="172"/>
                </a:cxn>
                <a:cxn ang="0">
                  <a:pos x="747" y="166"/>
                </a:cxn>
                <a:cxn ang="0">
                  <a:pos x="752" y="198"/>
                </a:cxn>
                <a:cxn ang="0">
                  <a:pos x="739" y="229"/>
                </a:cxn>
                <a:cxn ang="0">
                  <a:pos x="747" y="267"/>
                </a:cxn>
                <a:cxn ang="0">
                  <a:pos x="729" y="286"/>
                </a:cxn>
                <a:cxn ang="0">
                  <a:pos x="707" y="311"/>
                </a:cxn>
                <a:cxn ang="0">
                  <a:pos x="672" y="358"/>
                </a:cxn>
                <a:cxn ang="0">
                  <a:pos x="672" y="400"/>
                </a:cxn>
                <a:cxn ang="0">
                  <a:pos x="659" y="440"/>
                </a:cxn>
                <a:cxn ang="0">
                  <a:pos x="603" y="460"/>
                </a:cxn>
                <a:cxn ang="0">
                  <a:pos x="545" y="477"/>
                </a:cxn>
                <a:cxn ang="0">
                  <a:pos x="485" y="524"/>
                </a:cxn>
                <a:cxn ang="0">
                  <a:pos x="537" y="539"/>
                </a:cxn>
                <a:cxn ang="0">
                  <a:pos x="526" y="588"/>
                </a:cxn>
                <a:cxn ang="0">
                  <a:pos x="543" y="616"/>
                </a:cxn>
                <a:cxn ang="0">
                  <a:pos x="558" y="654"/>
                </a:cxn>
                <a:cxn ang="0">
                  <a:pos x="499" y="679"/>
                </a:cxn>
                <a:cxn ang="0">
                  <a:pos x="447" y="716"/>
                </a:cxn>
                <a:cxn ang="0">
                  <a:pos x="383" y="733"/>
                </a:cxn>
                <a:cxn ang="0">
                  <a:pos x="394" y="716"/>
                </a:cxn>
                <a:cxn ang="0">
                  <a:pos x="394" y="687"/>
                </a:cxn>
                <a:cxn ang="0">
                  <a:pos x="397" y="659"/>
                </a:cxn>
                <a:cxn ang="0">
                  <a:pos x="385" y="635"/>
                </a:cxn>
                <a:cxn ang="0">
                  <a:pos x="375" y="614"/>
                </a:cxn>
                <a:cxn ang="0">
                  <a:pos x="353" y="631"/>
                </a:cxn>
                <a:cxn ang="0">
                  <a:pos x="314" y="632"/>
                </a:cxn>
                <a:cxn ang="0">
                  <a:pos x="287" y="641"/>
                </a:cxn>
                <a:cxn ang="0">
                  <a:pos x="267" y="662"/>
                </a:cxn>
                <a:cxn ang="0">
                  <a:pos x="241" y="670"/>
                </a:cxn>
                <a:cxn ang="0">
                  <a:pos x="221" y="675"/>
                </a:cxn>
                <a:cxn ang="0">
                  <a:pos x="198" y="687"/>
                </a:cxn>
                <a:cxn ang="0">
                  <a:pos x="188" y="677"/>
                </a:cxn>
                <a:cxn ang="0">
                  <a:pos x="169" y="678"/>
                </a:cxn>
                <a:cxn ang="0">
                  <a:pos x="161" y="668"/>
                </a:cxn>
                <a:cxn ang="0">
                  <a:pos x="136" y="659"/>
                </a:cxn>
                <a:cxn ang="0">
                  <a:pos x="123" y="640"/>
                </a:cxn>
                <a:cxn ang="0">
                  <a:pos x="108" y="623"/>
                </a:cxn>
                <a:cxn ang="0">
                  <a:pos x="91" y="601"/>
                </a:cxn>
                <a:cxn ang="0">
                  <a:pos x="72" y="580"/>
                </a:cxn>
                <a:cxn ang="0">
                  <a:pos x="56" y="562"/>
                </a:cxn>
                <a:cxn ang="0">
                  <a:pos x="17" y="483"/>
                </a:cxn>
                <a:cxn ang="0">
                  <a:pos x="5" y="446"/>
                </a:cxn>
                <a:cxn ang="0">
                  <a:pos x="52" y="433"/>
                </a:cxn>
                <a:cxn ang="0">
                  <a:pos x="75" y="421"/>
                </a:cxn>
                <a:cxn ang="0">
                  <a:pos x="89" y="375"/>
                </a:cxn>
                <a:cxn ang="0">
                  <a:pos x="150" y="333"/>
                </a:cxn>
                <a:cxn ang="0">
                  <a:pos x="244" y="379"/>
                </a:cxn>
                <a:cxn ang="0">
                  <a:pos x="267" y="300"/>
                </a:cxn>
                <a:cxn ang="0">
                  <a:pos x="259" y="164"/>
                </a:cxn>
              </a:cxnLst>
              <a:rect l="0" t="0" r="r" b="b"/>
              <a:pathLst>
                <a:path w="769" h="736">
                  <a:moveTo>
                    <a:pt x="253" y="100"/>
                  </a:moveTo>
                  <a:lnTo>
                    <a:pt x="290" y="82"/>
                  </a:lnTo>
                  <a:lnTo>
                    <a:pt x="316" y="80"/>
                  </a:lnTo>
                  <a:lnTo>
                    <a:pt x="323" y="67"/>
                  </a:lnTo>
                  <a:lnTo>
                    <a:pt x="323" y="52"/>
                  </a:lnTo>
                  <a:lnTo>
                    <a:pt x="308" y="44"/>
                  </a:lnTo>
                  <a:lnTo>
                    <a:pt x="308" y="6"/>
                  </a:lnTo>
                  <a:lnTo>
                    <a:pt x="309" y="0"/>
                  </a:lnTo>
                  <a:lnTo>
                    <a:pt x="352" y="10"/>
                  </a:lnTo>
                  <a:lnTo>
                    <a:pt x="351" y="30"/>
                  </a:lnTo>
                  <a:lnTo>
                    <a:pt x="337" y="39"/>
                  </a:lnTo>
                  <a:lnTo>
                    <a:pt x="338" y="42"/>
                  </a:lnTo>
                  <a:lnTo>
                    <a:pt x="339" y="56"/>
                  </a:lnTo>
                  <a:lnTo>
                    <a:pt x="336" y="56"/>
                  </a:lnTo>
                  <a:lnTo>
                    <a:pt x="334" y="60"/>
                  </a:lnTo>
                  <a:lnTo>
                    <a:pt x="336" y="67"/>
                  </a:lnTo>
                  <a:lnTo>
                    <a:pt x="333" y="105"/>
                  </a:lnTo>
                  <a:lnTo>
                    <a:pt x="339" y="111"/>
                  </a:lnTo>
                  <a:lnTo>
                    <a:pt x="347" y="80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4" y="38"/>
                  </a:lnTo>
                  <a:lnTo>
                    <a:pt x="377" y="39"/>
                  </a:lnTo>
                  <a:lnTo>
                    <a:pt x="378" y="44"/>
                  </a:lnTo>
                  <a:lnTo>
                    <a:pt x="383" y="44"/>
                  </a:lnTo>
                  <a:lnTo>
                    <a:pt x="369" y="96"/>
                  </a:lnTo>
                  <a:lnTo>
                    <a:pt x="368" y="123"/>
                  </a:lnTo>
                  <a:lnTo>
                    <a:pt x="387" y="123"/>
                  </a:lnTo>
                  <a:lnTo>
                    <a:pt x="391" y="117"/>
                  </a:lnTo>
                  <a:lnTo>
                    <a:pt x="409" y="125"/>
                  </a:lnTo>
                  <a:lnTo>
                    <a:pt x="415" y="102"/>
                  </a:lnTo>
                  <a:lnTo>
                    <a:pt x="423" y="101"/>
                  </a:lnTo>
                  <a:lnTo>
                    <a:pt x="427" y="96"/>
                  </a:lnTo>
                  <a:lnTo>
                    <a:pt x="429" y="95"/>
                  </a:lnTo>
                  <a:lnTo>
                    <a:pt x="425" y="86"/>
                  </a:lnTo>
                  <a:lnTo>
                    <a:pt x="425" y="80"/>
                  </a:lnTo>
                  <a:lnTo>
                    <a:pt x="421" y="80"/>
                  </a:lnTo>
                  <a:lnTo>
                    <a:pt x="415" y="65"/>
                  </a:lnTo>
                  <a:lnTo>
                    <a:pt x="426" y="47"/>
                  </a:lnTo>
                  <a:lnTo>
                    <a:pt x="443" y="62"/>
                  </a:lnTo>
                  <a:lnTo>
                    <a:pt x="459" y="68"/>
                  </a:lnTo>
                  <a:lnTo>
                    <a:pt x="455" y="85"/>
                  </a:lnTo>
                  <a:lnTo>
                    <a:pt x="450" y="87"/>
                  </a:lnTo>
                  <a:lnTo>
                    <a:pt x="454" y="91"/>
                  </a:lnTo>
                  <a:lnTo>
                    <a:pt x="459" y="85"/>
                  </a:lnTo>
                  <a:lnTo>
                    <a:pt x="469" y="86"/>
                  </a:lnTo>
                  <a:lnTo>
                    <a:pt x="474" y="91"/>
                  </a:lnTo>
                  <a:lnTo>
                    <a:pt x="483" y="92"/>
                  </a:lnTo>
                  <a:lnTo>
                    <a:pt x="483" y="97"/>
                  </a:lnTo>
                  <a:lnTo>
                    <a:pt x="471" y="112"/>
                  </a:lnTo>
                  <a:lnTo>
                    <a:pt x="472" y="122"/>
                  </a:lnTo>
                  <a:lnTo>
                    <a:pt x="467" y="122"/>
                  </a:lnTo>
                  <a:lnTo>
                    <a:pt x="466" y="127"/>
                  </a:lnTo>
                  <a:lnTo>
                    <a:pt x="474" y="128"/>
                  </a:lnTo>
                  <a:lnTo>
                    <a:pt x="473" y="137"/>
                  </a:lnTo>
                  <a:lnTo>
                    <a:pt x="467" y="139"/>
                  </a:lnTo>
                  <a:lnTo>
                    <a:pt x="465" y="151"/>
                  </a:lnTo>
                  <a:lnTo>
                    <a:pt x="455" y="152"/>
                  </a:lnTo>
                  <a:lnTo>
                    <a:pt x="440" y="149"/>
                  </a:lnTo>
                  <a:lnTo>
                    <a:pt x="425" y="157"/>
                  </a:lnTo>
                  <a:lnTo>
                    <a:pt x="417" y="159"/>
                  </a:lnTo>
                  <a:lnTo>
                    <a:pt x="406" y="177"/>
                  </a:lnTo>
                  <a:lnTo>
                    <a:pt x="404" y="178"/>
                  </a:lnTo>
                  <a:lnTo>
                    <a:pt x="393" y="194"/>
                  </a:lnTo>
                  <a:lnTo>
                    <a:pt x="393" y="199"/>
                  </a:lnTo>
                  <a:lnTo>
                    <a:pt x="397" y="206"/>
                  </a:lnTo>
                  <a:lnTo>
                    <a:pt x="397" y="228"/>
                  </a:lnTo>
                  <a:lnTo>
                    <a:pt x="377" y="228"/>
                  </a:lnTo>
                  <a:lnTo>
                    <a:pt x="369" y="238"/>
                  </a:lnTo>
                  <a:lnTo>
                    <a:pt x="364" y="234"/>
                  </a:lnTo>
                  <a:lnTo>
                    <a:pt x="360" y="242"/>
                  </a:lnTo>
                  <a:lnTo>
                    <a:pt x="364" y="257"/>
                  </a:lnTo>
                  <a:lnTo>
                    <a:pt x="359" y="270"/>
                  </a:lnTo>
                  <a:lnTo>
                    <a:pt x="351" y="284"/>
                  </a:lnTo>
                  <a:lnTo>
                    <a:pt x="349" y="295"/>
                  </a:lnTo>
                  <a:lnTo>
                    <a:pt x="373" y="292"/>
                  </a:lnTo>
                  <a:lnTo>
                    <a:pt x="374" y="301"/>
                  </a:lnTo>
                  <a:lnTo>
                    <a:pt x="377" y="304"/>
                  </a:lnTo>
                  <a:lnTo>
                    <a:pt x="389" y="304"/>
                  </a:lnTo>
                  <a:lnTo>
                    <a:pt x="401" y="306"/>
                  </a:lnTo>
                  <a:lnTo>
                    <a:pt x="413" y="308"/>
                  </a:lnTo>
                  <a:lnTo>
                    <a:pt x="416" y="309"/>
                  </a:lnTo>
                  <a:lnTo>
                    <a:pt x="422" y="316"/>
                  </a:lnTo>
                  <a:lnTo>
                    <a:pt x="425" y="322"/>
                  </a:lnTo>
                  <a:lnTo>
                    <a:pt x="441" y="322"/>
                  </a:lnTo>
                  <a:lnTo>
                    <a:pt x="452" y="316"/>
                  </a:lnTo>
                  <a:lnTo>
                    <a:pt x="461" y="318"/>
                  </a:lnTo>
                  <a:lnTo>
                    <a:pt x="467" y="320"/>
                  </a:lnTo>
                  <a:lnTo>
                    <a:pt x="479" y="320"/>
                  </a:lnTo>
                  <a:lnTo>
                    <a:pt x="477" y="300"/>
                  </a:lnTo>
                  <a:lnTo>
                    <a:pt x="477" y="292"/>
                  </a:lnTo>
                  <a:lnTo>
                    <a:pt x="479" y="286"/>
                  </a:lnTo>
                  <a:lnTo>
                    <a:pt x="483" y="283"/>
                  </a:lnTo>
                  <a:lnTo>
                    <a:pt x="489" y="284"/>
                  </a:lnTo>
                  <a:lnTo>
                    <a:pt x="499" y="286"/>
                  </a:lnTo>
                  <a:lnTo>
                    <a:pt x="510" y="287"/>
                  </a:lnTo>
                  <a:lnTo>
                    <a:pt x="518" y="286"/>
                  </a:lnTo>
                  <a:lnTo>
                    <a:pt x="522" y="276"/>
                  </a:lnTo>
                  <a:lnTo>
                    <a:pt x="538" y="272"/>
                  </a:lnTo>
                  <a:lnTo>
                    <a:pt x="541" y="262"/>
                  </a:lnTo>
                  <a:lnTo>
                    <a:pt x="544" y="259"/>
                  </a:lnTo>
                  <a:lnTo>
                    <a:pt x="547" y="263"/>
                  </a:lnTo>
                  <a:lnTo>
                    <a:pt x="548" y="271"/>
                  </a:lnTo>
                  <a:lnTo>
                    <a:pt x="558" y="260"/>
                  </a:lnTo>
                  <a:lnTo>
                    <a:pt x="555" y="255"/>
                  </a:lnTo>
                  <a:lnTo>
                    <a:pt x="551" y="255"/>
                  </a:lnTo>
                  <a:lnTo>
                    <a:pt x="552" y="249"/>
                  </a:lnTo>
                  <a:lnTo>
                    <a:pt x="560" y="249"/>
                  </a:lnTo>
                  <a:lnTo>
                    <a:pt x="561" y="231"/>
                  </a:lnTo>
                  <a:lnTo>
                    <a:pt x="550" y="228"/>
                  </a:lnTo>
                  <a:lnTo>
                    <a:pt x="545" y="223"/>
                  </a:lnTo>
                  <a:lnTo>
                    <a:pt x="535" y="220"/>
                  </a:lnTo>
                  <a:lnTo>
                    <a:pt x="527" y="203"/>
                  </a:lnTo>
                  <a:lnTo>
                    <a:pt x="535" y="192"/>
                  </a:lnTo>
                  <a:lnTo>
                    <a:pt x="545" y="192"/>
                  </a:lnTo>
                  <a:lnTo>
                    <a:pt x="550" y="186"/>
                  </a:lnTo>
                  <a:lnTo>
                    <a:pt x="556" y="186"/>
                  </a:lnTo>
                  <a:lnTo>
                    <a:pt x="567" y="185"/>
                  </a:lnTo>
                  <a:lnTo>
                    <a:pt x="579" y="192"/>
                  </a:lnTo>
                  <a:lnTo>
                    <a:pt x="607" y="202"/>
                  </a:lnTo>
                  <a:lnTo>
                    <a:pt x="622" y="204"/>
                  </a:lnTo>
                  <a:lnTo>
                    <a:pt x="629" y="200"/>
                  </a:lnTo>
                  <a:lnTo>
                    <a:pt x="639" y="198"/>
                  </a:lnTo>
                  <a:lnTo>
                    <a:pt x="647" y="193"/>
                  </a:lnTo>
                  <a:lnTo>
                    <a:pt x="659" y="175"/>
                  </a:lnTo>
                  <a:lnTo>
                    <a:pt x="665" y="172"/>
                  </a:lnTo>
                  <a:lnTo>
                    <a:pt x="672" y="166"/>
                  </a:lnTo>
                  <a:lnTo>
                    <a:pt x="680" y="163"/>
                  </a:lnTo>
                  <a:lnTo>
                    <a:pt x="688" y="159"/>
                  </a:lnTo>
                  <a:lnTo>
                    <a:pt x="693" y="152"/>
                  </a:lnTo>
                  <a:lnTo>
                    <a:pt x="696" y="141"/>
                  </a:lnTo>
                  <a:lnTo>
                    <a:pt x="699" y="139"/>
                  </a:lnTo>
                  <a:lnTo>
                    <a:pt x="722" y="141"/>
                  </a:lnTo>
                  <a:lnTo>
                    <a:pt x="725" y="149"/>
                  </a:lnTo>
                  <a:lnTo>
                    <a:pt x="747" y="166"/>
                  </a:lnTo>
                  <a:lnTo>
                    <a:pt x="768" y="172"/>
                  </a:lnTo>
                  <a:lnTo>
                    <a:pt x="767" y="174"/>
                  </a:lnTo>
                  <a:lnTo>
                    <a:pt x="765" y="182"/>
                  </a:lnTo>
                  <a:lnTo>
                    <a:pt x="763" y="184"/>
                  </a:lnTo>
                  <a:lnTo>
                    <a:pt x="756" y="188"/>
                  </a:lnTo>
                  <a:lnTo>
                    <a:pt x="754" y="190"/>
                  </a:lnTo>
                  <a:lnTo>
                    <a:pt x="753" y="191"/>
                  </a:lnTo>
                  <a:lnTo>
                    <a:pt x="752" y="194"/>
                  </a:lnTo>
                  <a:lnTo>
                    <a:pt x="752" y="198"/>
                  </a:lnTo>
                  <a:lnTo>
                    <a:pt x="754" y="200"/>
                  </a:lnTo>
                  <a:lnTo>
                    <a:pt x="757" y="201"/>
                  </a:lnTo>
                  <a:lnTo>
                    <a:pt x="761" y="201"/>
                  </a:lnTo>
                  <a:lnTo>
                    <a:pt x="761" y="206"/>
                  </a:lnTo>
                  <a:lnTo>
                    <a:pt x="760" y="210"/>
                  </a:lnTo>
                  <a:lnTo>
                    <a:pt x="754" y="217"/>
                  </a:lnTo>
                  <a:lnTo>
                    <a:pt x="751" y="218"/>
                  </a:lnTo>
                  <a:lnTo>
                    <a:pt x="744" y="222"/>
                  </a:lnTo>
                  <a:lnTo>
                    <a:pt x="739" y="229"/>
                  </a:lnTo>
                  <a:lnTo>
                    <a:pt x="737" y="235"/>
                  </a:lnTo>
                  <a:lnTo>
                    <a:pt x="737" y="237"/>
                  </a:lnTo>
                  <a:lnTo>
                    <a:pt x="738" y="239"/>
                  </a:lnTo>
                  <a:lnTo>
                    <a:pt x="743" y="244"/>
                  </a:lnTo>
                  <a:lnTo>
                    <a:pt x="745" y="245"/>
                  </a:lnTo>
                  <a:lnTo>
                    <a:pt x="748" y="252"/>
                  </a:lnTo>
                  <a:lnTo>
                    <a:pt x="750" y="257"/>
                  </a:lnTo>
                  <a:lnTo>
                    <a:pt x="750" y="259"/>
                  </a:lnTo>
                  <a:lnTo>
                    <a:pt x="747" y="267"/>
                  </a:lnTo>
                  <a:lnTo>
                    <a:pt x="745" y="271"/>
                  </a:lnTo>
                  <a:lnTo>
                    <a:pt x="743" y="274"/>
                  </a:lnTo>
                  <a:lnTo>
                    <a:pt x="743" y="276"/>
                  </a:lnTo>
                  <a:lnTo>
                    <a:pt x="739" y="278"/>
                  </a:lnTo>
                  <a:lnTo>
                    <a:pt x="737" y="280"/>
                  </a:lnTo>
                  <a:lnTo>
                    <a:pt x="735" y="283"/>
                  </a:lnTo>
                  <a:lnTo>
                    <a:pt x="732" y="282"/>
                  </a:lnTo>
                  <a:lnTo>
                    <a:pt x="730" y="284"/>
                  </a:lnTo>
                  <a:lnTo>
                    <a:pt x="729" y="286"/>
                  </a:lnTo>
                  <a:lnTo>
                    <a:pt x="725" y="286"/>
                  </a:lnTo>
                  <a:lnTo>
                    <a:pt x="722" y="284"/>
                  </a:lnTo>
                  <a:lnTo>
                    <a:pt x="717" y="286"/>
                  </a:lnTo>
                  <a:lnTo>
                    <a:pt x="715" y="287"/>
                  </a:lnTo>
                  <a:lnTo>
                    <a:pt x="714" y="290"/>
                  </a:lnTo>
                  <a:lnTo>
                    <a:pt x="713" y="298"/>
                  </a:lnTo>
                  <a:lnTo>
                    <a:pt x="707" y="305"/>
                  </a:lnTo>
                  <a:lnTo>
                    <a:pt x="707" y="308"/>
                  </a:lnTo>
                  <a:lnTo>
                    <a:pt x="707" y="311"/>
                  </a:lnTo>
                  <a:lnTo>
                    <a:pt x="699" y="323"/>
                  </a:lnTo>
                  <a:lnTo>
                    <a:pt x="696" y="327"/>
                  </a:lnTo>
                  <a:lnTo>
                    <a:pt x="695" y="329"/>
                  </a:lnTo>
                  <a:lnTo>
                    <a:pt x="686" y="336"/>
                  </a:lnTo>
                  <a:lnTo>
                    <a:pt x="684" y="338"/>
                  </a:lnTo>
                  <a:lnTo>
                    <a:pt x="683" y="342"/>
                  </a:lnTo>
                  <a:lnTo>
                    <a:pt x="680" y="348"/>
                  </a:lnTo>
                  <a:lnTo>
                    <a:pt x="675" y="352"/>
                  </a:lnTo>
                  <a:lnTo>
                    <a:pt x="672" y="358"/>
                  </a:lnTo>
                  <a:lnTo>
                    <a:pt x="669" y="364"/>
                  </a:lnTo>
                  <a:lnTo>
                    <a:pt x="663" y="369"/>
                  </a:lnTo>
                  <a:lnTo>
                    <a:pt x="660" y="375"/>
                  </a:lnTo>
                  <a:lnTo>
                    <a:pt x="661" y="378"/>
                  </a:lnTo>
                  <a:lnTo>
                    <a:pt x="663" y="384"/>
                  </a:lnTo>
                  <a:lnTo>
                    <a:pt x="664" y="386"/>
                  </a:lnTo>
                  <a:lnTo>
                    <a:pt x="665" y="390"/>
                  </a:lnTo>
                  <a:lnTo>
                    <a:pt x="667" y="392"/>
                  </a:lnTo>
                  <a:lnTo>
                    <a:pt x="672" y="400"/>
                  </a:lnTo>
                  <a:lnTo>
                    <a:pt x="680" y="401"/>
                  </a:lnTo>
                  <a:lnTo>
                    <a:pt x="678" y="408"/>
                  </a:lnTo>
                  <a:lnTo>
                    <a:pt x="674" y="410"/>
                  </a:lnTo>
                  <a:lnTo>
                    <a:pt x="672" y="412"/>
                  </a:lnTo>
                  <a:lnTo>
                    <a:pt x="672" y="417"/>
                  </a:lnTo>
                  <a:lnTo>
                    <a:pt x="672" y="419"/>
                  </a:lnTo>
                  <a:lnTo>
                    <a:pt x="667" y="423"/>
                  </a:lnTo>
                  <a:lnTo>
                    <a:pt x="659" y="434"/>
                  </a:lnTo>
                  <a:lnTo>
                    <a:pt x="659" y="440"/>
                  </a:lnTo>
                  <a:lnTo>
                    <a:pt x="656" y="446"/>
                  </a:lnTo>
                  <a:lnTo>
                    <a:pt x="650" y="448"/>
                  </a:lnTo>
                  <a:lnTo>
                    <a:pt x="649" y="450"/>
                  </a:lnTo>
                  <a:lnTo>
                    <a:pt x="644" y="453"/>
                  </a:lnTo>
                  <a:lnTo>
                    <a:pt x="623" y="459"/>
                  </a:lnTo>
                  <a:lnTo>
                    <a:pt x="615" y="455"/>
                  </a:lnTo>
                  <a:lnTo>
                    <a:pt x="610" y="457"/>
                  </a:lnTo>
                  <a:lnTo>
                    <a:pt x="605" y="459"/>
                  </a:lnTo>
                  <a:lnTo>
                    <a:pt x="603" y="460"/>
                  </a:lnTo>
                  <a:lnTo>
                    <a:pt x="594" y="458"/>
                  </a:lnTo>
                  <a:lnTo>
                    <a:pt x="577" y="467"/>
                  </a:lnTo>
                  <a:lnTo>
                    <a:pt x="577" y="470"/>
                  </a:lnTo>
                  <a:lnTo>
                    <a:pt x="561" y="472"/>
                  </a:lnTo>
                  <a:lnTo>
                    <a:pt x="559" y="478"/>
                  </a:lnTo>
                  <a:lnTo>
                    <a:pt x="553" y="478"/>
                  </a:lnTo>
                  <a:lnTo>
                    <a:pt x="549" y="478"/>
                  </a:lnTo>
                  <a:lnTo>
                    <a:pt x="546" y="477"/>
                  </a:lnTo>
                  <a:lnTo>
                    <a:pt x="545" y="477"/>
                  </a:lnTo>
                  <a:lnTo>
                    <a:pt x="539" y="480"/>
                  </a:lnTo>
                  <a:lnTo>
                    <a:pt x="503" y="488"/>
                  </a:lnTo>
                  <a:lnTo>
                    <a:pt x="499" y="495"/>
                  </a:lnTo>
                  <a:lnTo>
                    <a:pt x="483" y="494"/>
                  </a:lnTo>
                  <a:lnTo>
                    <a:pt x="485" y="500"/>
                  </a:lnTo>
                  <a:lnTo>
                    <a:pt x="483" y="502"/>
                  </a:lnTo>
                  <a:lnTo>
                    <a:pt x="488" y="514"/>
                  </a:lnTo>
                  <a:lnTo>
                    <a:pt x="482" y="520"/>
                  </a:lnTo>
                  <a:lnTo>
                    <a:pt x="485" y="524"/>
                  </a:lnTo>
                  <a:lnTo>
                    <a:pt x="489" y="526"/>
                  </a:lnTo>
                  <a:lnTo>
                    <a:pt x="493" y="523"/>
                  </a:lnTo>
                  <a:lnTo>
                    <a:pt x="499" y="520"/>
                  </a:lnTo>
                  <a:lnTo>
                    <a:pt x="503" y="525"/>
                  </a:lnTo>
                  <a:lnTo>
                    <a:pt x="509" y="527"/>
                  </a:lnTo>
                  <a:lnTo>
                    <a:pt x="518" y="526"/>
                  </a:lnTo>
                  <a:lnTo>
                    <a:pt x="526" y="528"/>
                  </a:lnTo>
                  <a:lnTo>
                    <a:pt x="533" y="533"/>
                  </a:lnTo>
                  <a:lnTo>
                    <a:pt x="537" y="539"/>
                  </a:lnTo>
                  <a:lnTo>
                    <a:pt x="538" y="543"/>
                  </a:lnTo>
                  <a:lnTo>
                    <a:pt x="538" y="547"/>
                  </a:lnTo>
                  <a:lnTo>
                    <a:pt x="535" y="556"/>
                  </a:lnTo>
                  <a:lnTo>
                    <a:pt x="529" y="557"/>
                  </a:lnTo>
                  <a:lnTo>
                    <a:pt x="523" y="564"/>
                  </a:lnTo>
                  <a:lnTo>
                    <a:pt x="523" y="570"/>
                  </a:lnTo>
                  <a:lnTo>
                    <a:pt x="526" y="578"/>
                  </a:lnTo>
                  <a:lnTo>
                    <a:pt x="529" y="586"/>
                  </a:lnTo>
                  <a:lnTo>
                    <a:pt x="526" y="588"/>
                  </a:lnTo>
                  <a:lnTo>
                    <a:pt x="527" y="591"/>
                  </a:lnTo>
                  <a:lnTo>
                    <a:pt x="535" y="592"/>
                  </a:lnTo>
                  <a:lnTo>
                    <a:pt x="540" y="592"/>
                  </a:lnTo>
                  <a:lnTo>
                    <a:pt x="543" y="595"/>
                  </a:lnTo>
                  <a:lnTo>
                    <a:pt x="543" y="598"/>
                  </a:lnTo>
                  <a:lnTo>
                    <a:pt x="543" y="599"/>
                  </a:lnTo>
                  <a:lnTo>
                    <a:pt x="545" y="609"/>
                  </a:lnTo>
                  <a:lnTo>
                    <a:pt x="541" y="612"/>
                  </a:lnTo>
                  <a:lnTo>
                    <a:pt x="543" y="616"/>
                  </a:lnTo>
                  <a:lnTo>
                    <a:pt x="558" y="610"/>
                  </a:lnTo>
                  <a:lnTo>
                    <a:pt x="569" y="605"/>
                  </a:lnTo>
                  <a:lnTo>
                    <a:pt x="574" y="618"/>
                  </a:lnTo>
                  <a:lnTo>
                    <a:pt x="578" y="622"/>
                  </a:lnTo>
                  <a:lnTo>
                    <a:pt x="577" y="629"/>
                  </a:lnTo>
                  <a:lnTo>
                    <a:pt x="574" y="632"/>
                  </a:lnTo>
                  <a:lnTo>
                    <a:pt x="570" y="635"/>
                  </a:lnTo>
                  <a:lnTo>
                    <a:pt x="562" y="649"/>
                  </a:lnTo>
                  <a:lnTo>
                    <a:pt x="558" y="654"/>
                  </a:lnTo>
                  <a:lnTo>
                    <a:pt x="558" y="661"/>
                  </a:lnTo>
                  <a:lnTo>
                    <a:pt x="552" y="663"/>
                  </a:lnTo>
                  <a:lnTo>
                    <a:pt x="543" y="662"/>
                  </a:lnTo>
                  <a:lnTo>
                    <a:pt x="529" y="661"/>
                  </a:lnTo>
                  <a:lnTo>
                    <a:pt x="523" y="664"/>
                  </a:lnTo>
                  <a:lnTo>
                    <a:pt x="515" y="668"/>
                  </a:lnTo>
                  <a:lnTo>
                    <a:pt x="510" y="673"/>
                  </a:lnTo>
                  <a:lnTo>
                    <a:pt x="501" y="677"/>
                  </a:lnTo>
                  <a:lnTo>
                    <a:pt x="499" y="679"/>
                  </a:lnTo>
                  <a:lnTo>
                    <a:pt x="495" y="688"/>
                  </a:lnTo>
                  <a:lnTo>
                    <a:pt x="482" y="696"/>
                  </a:lnTo>
                  <a:lnTo>
                    <a:pt x="480" y="696"/>
                  </a:lnTo>
                  <a:lnTo>
                    <a:pt x="473" y="701"/>
                  </a:lnTo>
                  <a:lnTo>
                    <a:pt x="467" y="705"/>
                  </a:lnTo>
                  <a:lnTo>
                    <a:pt x="462" y="705"/>
                  </a:lnTo>
                  <a:lnTo>
                    <a:pt x="459" y="709"/>
                  </a:lnTo>
                  <a:lnTo>
                    <a:pt x="453" y="714"/>
                  </a:lnTo>
                  <a:lnTo>
                    <a:pt x="447" y="716"/>
                  </a:lnTo>
                  <a:lnTo>
                    <a:pt x="444" y="716"/>
                  </a:lnTo>
                  <a:lnTo>
                    <a:pt x="435" y="709"/>
                  </a:lnTo>
                  <a:lnTo>
                    <a:pt x="425" y="727"/>
                  </a:lnTo>
                  <a:lnTo>
                    <a:pt x="409" y="728"/>
                  </a:lnTo>
                  <a:lnTo>
                    <a:pt x="401" y="731"/>
                  </a:lnTo>
                  <a:lnTo>
                    <a:pt x="394" y="732"/>
                  </a:lnTo>
                  <a:lnTo>
                    <a:pt x="383" y="735"/>
                  </a:lnTo>
                  <a:lnTo>
                    <a:pt x="380" y="735"/>
                  </a:lnTo>
                  <a:lnTo>
                    <a:pt x="383" y="733"/>
                  </a:lnTo>
                  <a:lnTo>
                    <a:pt x="385" y="731"/>
                  </a:lnTo>
                  <a:lnTo>
                    <a:pt x="386" y="729"/>
                  </a:lnTo>
                  <a:lnTo>
                    <a:pt x="387" y="727"/>
                  </a:lnTo>
                  <a:lnTo>
                    <a:pt x="390" y="726"/>
                  </a:lnTo>
                  <a:lnTo>
                    <a:pt x="394" y="724"/>
                  </a:lnTo>
                  <a:lnTo>
                    <a:pt x="394" y="722"/>
                  </a:lnTo>
                  <a:lnTo>
                    <a:pt x="393" y="721"/>
                  </a:lnTo>
                  <a:lnTo>
                    <a:pt x="394" y="718"/>
                  </a:lnTo>
                  <a:lnTo>
                    <a:pt x="394" y="716"/>
                  </a:lnTo>
                  <a:lnTo>
                    <a:pt x="392" y="709"/>
                  </a:lnTo>
                  <a:lnTo>
                    <a:pt x="391" y="708"/>
                  </a:lnTo>
                  <a:lnTo>
                    <a:pt x="389" y="707"/>
                  </a:lnTo>
                  <a:lnTo>
                    <a:pt x="389" y="704"/>
                  </a:lnTo>
                  <a:lnTo>
                    <a:pt x="391" y="700"/>
                  </a:lnTo>
                  <a:lnTo>
                    <a:pt x="391" y="696"/>
                  </a:lnTo>
                  <a:lnTo>
                    <a:pt x="391" y="694"/>
                  </a:lnTo>
                  <a:lnTo>
                    <a:pt x="393" y="690"/>
                  </a:lnTo>
                  <a:lnTo>
                    <a:pt x="394" y="687"/>
                  </a:lnTo>
                  <a:lnTo>
                    <a:pt x="395" y="686"/>
                  </a:lnTo>
                  <a:lnTo>
                    <a:pt x="394" y="680"/>
                  </a:lnTo>
                  <a:lnTo>
                    <a:pt x="393" y="677"/>
                  </a:lnTo>
                  <a:lnTo>
                    <a:pt x="395" y="674"/>
                  </a:lnTo>
                  <a:lnTo>
                    <a:pt x="395" y="671"/>
                  </a:lnTo>
                  <a:lnTo>
                    <a:pt x="395" y="668"/>
                  </a:lnTo>
                  <a:lnTo>
                    <a:pt x="396" y="666"/>
                  </a:lnTo>
                  <a:lnTo>
                    <a:pt x="396" y="663"/>
                  </a:lnTo>
                  <a:lnTo>
                    <a:pt x="397" y="659"/>
                  </a:lnTo>
                  <a:lnTo>
                    <a:pt x="399" y="654"/>
                  </a:lnTo>
                  <a:lnTo>
                    <a:pt x="397" y="652"/>
                  </a:lnTo>
                  <a:lnTo>
                    <a:pt x="394" y="651"/>
                  </a:lnTo>
                  <a:lnTo>
                    <a:pt x="393" y="648"/>
                  </a:lnTo>
                  <a:lnTo>
                    <a:pt x="393" y="646"/>
                  </a:lnTo>
                  <a:lnTo>
                    <a:pt x="392" y="644"/>
                  </a:lnTo>
                  <a:lnTo>
                    <a:pt x="389" y="642"/>
                  </a:lnTo>
                  <a:lnTo>
                    <a:pt x="386" y="636"/>
                  </a:lnTo>
                  <a:lnTo>
                    <a:pt x="385" y="635"/>
                  </a:lnTo>
                  <a:lnTo>
                    <a:pt x="384" y="633"/>
                  </a:lnTo>
                  <a:lnTo>
                    <a:pt x="382" y="629"/>
                  </a:lnTo>
                  <a:lnTo>
                    <a:pt x="380" y="627"/>
                  </a:lnTo>
                  <a:lnTo>
                    <a:pt x="379" y="624"/>
                  </a:lnTo>
                  <a:lnTo>
                    <a:pt x="378" y="621"/>
                  </a:lnTo>
                  <a:lnTo>
                    <a:pt x="378" y="620"/>
                  </a:lnTo>
                  <a:lnTo>
                    <a:pt x="378" y="618"/>
                  </a:lnTo>
                  <a:lnTo>
                    <a:pt x="377" y="616"/>
                  </a:lnTo>
                  <a:lnTo>
                    <a:pt x="375" y="614"/>
                  </a:lnTo>
                  <a:lnTo>
                    <a:pt x="373" y="614"/>
                  </a:lnTo>
                  <a:lnTo>
                    <a:pt x="371" y="616"/>
                  </a:lnTo>
                  <a:lnTo>
                    <a:pt x="367" y="620"/>
                  </a:lnTo>
                  <a:lnTo>
                    <a:pt x="364" y="621"/>
                  </a:lnTo>
                  <a:lnTo>
                    <a:pt x="361" y="622"/>
                  </a:lnTo>
                  <a:lnTo>
                    <a:pt x="360" y="624"/>
                  </a:lnTo>
                  <a:lnTo>
                    <a:pt x="358" y="629"/>
                  </a:lnTo>
                  <a:lnTo>
                    <a:pt x="356" y="630"/>
                  </a:lnTo>
                  <a:lnTo>
                    <a:pt x="353" y="631"/>
                  </a:lnTo>
                  <a:lnTo>
                    <a:pt x="350" y="632"/>
                  </a:lnTo>
                  <a:lnTo>
                    <a:pt x="347" y="634"/>
                  </a:lnTo>
                  <a:lnTo>
                    <a:pt x="343" y="636"/>
                  </a:lnTo>
                  <a:lnTo>
                    <a:pt x="340" y="638"/>
                  </a:lnTo>
                  <a:lnTo>
                    <a:pt x="337" y="638"/>
                  </a:lnTo>
                  <a:lnTo>
                    <a:pt x="331" y="636"/>
                  </a:lnTo>
                  <a:lnTo>
                    <a:pt x="326" y="634"/>
                  </a:lnTo>
                  <a:lnTo>
                    <a:pt x="319" y="632"/>
                  </a:lnTo>
                  <a:lnTo>
                    <a:pt x="314" y="632"/>
                  </a:lnTo>
                  <a:lnTo>
                    <a:pt x="307" y="629"/>
                  </a:lnTo>
                  <a:lnTo>
                    <a:pt x="303" y="629"/>
                  </a:lnTo>
                  <a:lnTo>
                    <a:pt x="300" y="628"/>
                  </a:lnTo>
                  <a:lnTo>
                    <a:pt x="297" y="628"/>
                  </a:lnTo>
                  <a:lnTo>
                    <a:pt x="295" y="629"/>
                  </a:lnTo>
                  <a:lnTo>
                    <a:pt x="294" y="631"/>
                  </a:lnTo>
                  <a:lnTo>
                    <a:pt x="293" y="632"/>
                  </a:lnTo>
                  <a:lnTo>
                    <a:pt x="289" y="639"/>
                  </a:lnTo>
                  <a:lnTo>
                    <a:pt x="287" y="641"/>
                  </a:lnTo>
                  <a:lnTo>
                    <a:pt x="289" y="642"/>
                  </a:lnTo>
                  <a:lnTo>
                    <a:pt x="289" y="648"/>
                  </a:lnTo>
                  <a:lnTo>
                    <a:pt x="286" y="650"/>
                  </a:lnTo>
                  <a:lnTo>
                    <a:pt x="285" y="652"/>
                  </a:lnTo>
                  <a:lnTo>
                    <a:pt x="283" y="654"/>
                  </a:lnTo>
                  <a:lnTo>
                    <a:pt x="281" y="655"/>
                  </a:lnTo>
                  <a:lnTo>
                    <a:pt x="281" y="656"/>
                  </a:lnTo>
                  <a:lnTo>
                    <a:pt x="269" y="661"/>
                  </a:lnTo>
                  <a:lnTo>
                    <a:pt x="267" y="662"/>
                  </a:lnTo>
                  <a:lnTo>
                    <a:pt x="264" y="663"/>
                  </a:lnTo>
                  <a:lnTo>
                    <a:pt x="259" y="663"/>
                  </a:lnTo>
                  <a:lnTo>
                    <a:pt x="256" y="664"/>
                  </a:lnTo>
                  <a:lnTo>
                    <a:pt x="255" y="666"/>
                  </a:lnTo>
                  <a:lnTo>
                    <a:pt x="252" y="668"/>
                  </a:lnTo>
                  <a:lnTo>
                    <a:pt x="249" y="668"/>
                  </a:lnTo>
                  <a:lnTo>
                    <a:pt x="247" y="669"/>
                  </a:lnTo>
                  <a:lnTo>
                    <a:pt x="244" y="669"/>
                  </a:lnTo>
                  <a:lnTo>
                    <a:pt x="241" y="670"/>
                  </a:lnTo>
                  <a:lnTo>
                    <a:pt x="238" y="670"/>
                  </a:lnTo>
                  <a:lnTo>
                    <a:pt x="235" y="669"/>
                  </a:lnTo>
                  <a:lnTo>
                    <a:pt x="233" y="671"/>
                  </a:lnTo>
                  <a:lnTo>
                    <a:pt x="231" y="673"/>
                  </a:lnTo>
                  <a:lnTo>
                    <a:pt x="229" y="674"/>
                  </a:lnTo>
                  <a:lnTo>
                    <a:pt x="229" y="678"/>
                  </a:lnTo>
                  <a:lnTo>
                    <a:pt x="225" y="678"/>
                  </a:lnTo>
                  <a:lnTo>
                    <a:pt x="224" y="677"/>
                  </a:lnTo>
                  <a:lnTo>
                    <a:pt x="221" y="675"/>
                  </a:lnTo>
                  <a:lnTo>
                    <a:pt x="217" y="675"/>
                  </a:lnTo>
                  <a:lnTo>
                    <a:pt x="215" y="676"/>
                  </a:lnTo>
                  <a:lnTo>
                    <a:pt x="213" y="678"/>
                  </a:lnTo>
                  <a:lnTo>
                    <a:pt x="212" y="681"/>
                  </a:lnTo>
                  <a:lnTo>
                    <a:pt x="212" y="684"/>
                  </a:lnTo>
                  <a:lnTo>
                    <a:pt x="210" y="686"/>
                  </a:lnTo>
                  <a:lnTo>
                    <a:pt x="207" y="687"/>
                  </a:lnTo>
                  <a:lnTo>
                    <a:pt x="202" y="687"/>
                  </a:lnTo>
                  <a:lnTo>
                    <a:pt x="198" y="687"/>
                  </a:lnTo>
                  <a:lnTo>
                    <a:pt x="197" y="690"/>
                  </a:lnTo>
                  <a:lnTo>
                    <a:pt x="197" y="691"/>
                  </a:lnTo>
                  <a:lnTo>
                    <a:pt x="183" y="687"/>
                  </a:lnTo>
                  <a:lnTo>
                    <a:pt x="180" y="687"/>
                  </a:lnTo>
                  <a:lnTo>
                    <a:pt x="180" y="685"/>
                  </a:lnTo>
                  <a:lnTo>
                    <a:pt x="181" y="682"/>
                  </a:lnTo>
                  <a:lnTo>
                    <a:pt x="187" y="682"/>
                  </a:lnTo>
                  <a:lnTo>
                    <a:pt x="188" y="680"/>
                  </a:lnTo>
                  <a:lnTo>
                    <a:pt x="188" y="677"/>
                  </a:lnTo>
                  <a:lnTo>
                    <a:pt x="185" y="675"/>
                  </a:lnTo>
                  <a:lnTo>
                    <a:pt x="183" y="676"/>
                  </a:lnTo>
                  <a:lnTo>
                    <a:pt x="181" y="678"/>
                  </a:lnTo>
                  <a:lnTo>
                    <a:pt x="179" y="678"/>
                  </a:lnTo>
                  <a:lnTo>
                    <a:pt x="177" y="677"/>
                  </a:lnTo>
                  <a:lnTo>
                    <a:pt x="175" y="679"/>
                  </a:lnTo>
                  <a:lnTo>
                    <a:pt x="172" y="680"/>
                  </a:lnTo>
                  <a:lnTo>
                    <a:pt x="169" y="681"/>
                  </a:lnTo>
                  <a:lnTo>
                    <a:pt x="169" y="678"/>
                  </a:lnTo>
                  <a:lnTo>
                    <a:pt x="171" y="674"/>
                  </a:lnTo>
                  <a:lnTo>
                    <a:pt x="169" y="671"/>
                  </a:lnTo>
                  <a:lnTo>
                    <a:pt x="171" y="670"/>
                  </a:lnTo>
                  <a:lnTo>
                    <a:pt x="172" y="668"/>
                  </a:lnTo>
                  <a:lnTo>
                    <a:pt x="169" y="664"/>
                  </a:lnTo>
                  <a:lnTo>
                    <a:pt x="167" y="664"/>
                  </a:lnTo>
                  <a:lnTo>
                    <a:pt x="164" y="664"/>
                  </a:lnTo>
                  <a:lnTo>
                    <a:pt x="164" y="668"/>
                  </a:lnTo>
                  <a:lnTo>
                    <a:pt x="161" y="668"/>
                  </a:lnTo>
                  <a:lnTo>
                    <a:pt x="160" y="669"/>
                  </a:lnTo>
                  <a:lnTo>
                    <a:pt x="158" y="670"/>
                  </a:lnTo>
                  <a:lnTo>
                    <a:pt x="153" y="666"/>
                  </a:lnTo>
                  <a:lnTo>
                    <a:pt x="153" y="665"/>
                  </a:lnTo>
                  <a:lnTo>
                    <a:pt x="149" y="666"/>
                  </a:lnTo>
                  <a:lnTo>
                    <a:pt x="141" y="664"/>
                  </a:lnTo>
                  <a:lnTo>
                    <a:pt x="138" y="663"/>
                  </a:lnTo>
                  <a:lnTo>
                    <a:pt x="137" y="662"/>
                  </a:lnTo>
                  <a:lnTo>
                    <a:pt x="136" y="659"/>
                  </a:lnTo>
                  <a:lnTo>
                    <a:pt x="137" y="657"/>
                  </a:lnTo>
                  <a:lnTo>
                    <a:pt x="137" y="654"/>
                  </a:lnTo>
                  <a:lnTo>
                    <a:pt x="131" y="646"/>
                  </a:lnTo>
                  <a:lnTo>
                    <a:pt x="129" y="645"/>
                  </a:lnTo>
                  <a:lnTo>
                    <a:pt x="127" y="645"/>
                  </a:lnTo>
                  <a:lnTo>
                    <a:pt x="124" y="644"/>
                  </a:lnTo>
                  <a:lnTo>
                    <a:pt x="122" y="644"/>
                  </a:lnTo>
                  <a:lnTo>
                    <a:pt x="122" y="642"/>
                  </a:lnTo>
                  <a:lnTo>
                    <a:pt x="123" y="640"/>
                  </a:lnTo>
                  <a:lnTo>
                    <a:pt x="121" y="638"/>
                  </a:lnTo>
                  <a:lnTo>
                    <a:pt x="120" y="635"/>
                  </a:lnTo>
                  <a:lnTo>
                    <a:pt x="119" y="632"/>
                  </a:lnTo>
                  <a:lnTo>
                    <a:pt x="117" y="632"/>
                  </a:lnTo>
                  <a:lnTo>
                    <a:pt x="114" y="630"/>
                  </a:lnTo>
                  <a:lnTo>
                    <a:pt x="113" y="628"/>
                  </a:lnTo>
                  <a:lnTo>
                    <a:pt x="112" y="626"/>
                  </a:lnTo>
                  <a:lnTo>
                    <a:pt x="110" y="626"/>
                  </a:lnTo>
                  <a:lnTo>
                    <a:pt x="108" y="623"/>
                  </a:lnTo>
                  <a:lnTo>
                    <a:pt x="109" y="620"/>
                  </a:lnTo>
                  <a:lnTo>
                    <a:pt x="110" y="618"/>
                  </a:lnTo>
                  <a:lnTo>
                    <a:pt x="110" y="616"/>
                  </a:lnTo>
                  <a:lnTo>
                    <a:pt x="107" y="610"/>
                  </a:lnTo>
                  <a:lnTo>
                    <a:pt x="105" y="608"/>
                  </a:lnTo>
                  <a:lnTo>
                    <a:pt x="103" y="607"/>
                  </a:lnTo>
                  <a:lnTo>
                    <a:pt x="99" y="607"/>
                  </a:lnTo>
                  <a:lnTo>
                    <a:pt x="99" y="610"/>
                  </a:lnTo>
                  <a:lnTo>
                    <a:pt x="91" y="601"/>
                  </a:lnTo>
                  <a:lnTo>
                    <a:pt x="91" y="596"/>
                  </a:lnTo>
                  <a:lnTo>
                    <a:pt x="89" y="596"/>
                  </a:lnTo>
                  <a:lnTo>
                    <a:pt x="85" y="595"/>
                  </a:lnTo>
                  <a:lnTo>
                    <a:pt x="83" y="595"/>
                  </a:lnTo>
                  <a:lnTo>
                    <a:pt x="81" y="596"/>
                  </a:lnTo>
                  <a:lnTo>
                    <a:pt x="77" y="590"/>
                  </a:lnTo>
                  <a:lnTo>
                    <a:pt x="72" y="586"/>
                  </a:lnTo>
                  <a:lnTo>
                    <a:pt x="72" y="584"/>
                  </a:lnTo>
                  <a:lnTo>
                    <a:pt x="72" y="580"/>
                  </a:lnTo>
                  <a:lnTo>
                    <a:pt x="69" y="580"/>
                  </a:lnTo>
                  <a:lnTo>
                    <a:pt x="66" y="580"/>
                  </a:lnTo>
                  <a:lnTo>
                    <a:pt x="66" y="578"/>
                  </a:lnTo>
                  <a:lnTo>
                    <a:pt x="65" y="574"/>
                  </a:lnTo>
                  <a:lnTo>
                    <a:pt x="63" y="571"/>
                  </a:lnTo>
                  <a:lnTo>
                    <a:pt x="61" y="570"/>
                  </a:lnTo>
                  <a:lnTo>
                    <a:pt x="59" y="567"/>
                  </a:lnTo>
                  <a:lnTo>
                    <a:pt x="59" y="565"/>
                  </a:lnTo>
                  <a:lnTo>
                    <a:pt x="56" y="562"/>
                  </a:lnTo>
                  <a:lnTo>
                    <a:pt x="54" y="557"/>
                  </a:lnTo>
                  <a:lnTo>
                    <a:pt x="32" y="524"/>
                  </a:lnTo>
                  <a:lnTo>
                    <a:pt x="31" y="520"/>
                  </a:lnTo>
                  <a:lnTo>
                    <a:pt x="25" y="514"/>
                  </a:lnTo>
                  <a:lnTo>
                    <a:pt x="23" y="493"/>
                  </a:lnTo>
                  <a:lnTo>
                    <a:pt x="21" y="490"/>
                  </a:lnTo>
                  <a:lnTo>
                    <a:pt x="19" y="488"/>
                  </a:lnTo>
                  <a:lnTo>
                    <a:pt x="17" y="486"/>
                  </a:lnTo>
                  <a:lnTo>
                    <a:pt x="17" y="483"/>
                  </a:lnTo>
                  <a:lnTo>
                    <a:pt x="15" y="480"/>
                  </a:lnTo>
                  <a:lnTo>
                    <a:pt x="10" y="476"/>
                  </a:lnTo>
                  <a:lnTo>
                    <a:pt x="2" y="462"/>
                  </a:lnTo>
                  <a:lnTo>
                    <a:pt x="2" y="456"/>
                  </a:lnTo>
                  <a:lnTo>
                    <a:pt x="0" y="454"/>
                  </a:lnTo>
                  <a:lnTo>
                    <a:pt x="2" y="450"/>
                  </a:lnTo>
                  <a:lnTo>
                    <a:pt x="4" y="449"/>
                  </a:lnTo>
                  <a:lnTo>
                    <a:pt x="5" y="448"/>
                  </a:lnTo>
                  <a:lnTo>
                    <a:pt x="5" y="446"/>
                  </a:lnTo>
                  <a:lnTo>
                    <a:pt x="7" y="444"/>
                  </a:lnTo>
                  <a:lnTo>
                    <a:pt x="13" y="439"/>
                  </a:lnTo>
                  <a:lnTo>
                    <a:pt x="15" y="437"/>
                  </a:lnTo>
                  <a:lnTo>
                    <a:pt x="19" y="436"/>
                  </a:lnTo>
                  <a:lnTo>
                    <a:pt x="25" y="434"/>
                  </a:lnTo>
                  <a:lnTo>
                    <a:pt x="37" y="433"/>
                  </a:lnTo>
                  <a:lnTo>
                    <a:pt x="41" y="434"/>
                  </a:lnTo>
                  <a:lnTo>
                    <a:pt x="43" y="433"/>
                  </a:lnTo>
                  <a:lnTo>
                    <a:pt x="52" y="433"/>
                  </a:lnTo>
                  <a:lnTo>
                    <a:pt x="56" y="432"/>
                  </a:lnTo>
                  <a:lnTo>
                    <a:pt x="57" y="432"/>
                  </a:lnTo>
                  <a:lnTo>
                    <a:pt x="60" y="433"/>
                  </a:lnTo>
                  <a:lnTo>
                    <a:pt x="62" y="430"/>
                  </a:lnTo>
                  <a:lnTo>
                    <a:pt x="65" y="429"/>
                  </a:lnTo>
                  <a:lnTo>
                    <a:pt x="67" y="429"/>
                  </a:lnTo>
                  <a:lnTo>
                    <a:pt x="72" y="424"/>
                  </a:lnTo>
                  <a:lnTo>
                    <a:pt x="72" y="421"/>
                  </a:lnTo>
                  <a:lnTo>
                    <a:pt x="75" y="421"/>
                  </a:lnTo>
                  <a:lnTo>
                    <a:pt x="78" y="418"/>
                  </a:lnTo>
                  <a:lnTo>
                    <a:pt x="80" y="415"/>
                  </a:lnTo>
                  <a:lnTo>
                    <a:pt x="80" y="407"/>
                  </a:lnTo>
                  <a:lnTo>
                    <a:pt x="78" y="404"/>
                  </a:lnTo>
                  <a:lnTo>
                    <a:pt x="72" y="396"/>
                  </a:lnTo>
                  <a:lnTo>
                    <a:pt x="75" y="389"/>
                  </a:lnTo>
                  <a:lnTo>
                    <a:pt x="83" y="385"/>
                  </a:lnTo>
                  <a:lnTo>
                    <a:pt x="85" y="383"/>
                  </a:lnTo>
                  <a:lnTo>
                    <a:pt x="89" y="375"/>
                  </a:lnTo>
                  <a:lnTo>
                    <a:pt x="103" y="353"/>
                  </a:lnTo>
                  <a:lnTo>
                    <a:pt x="109" y="347"/>
                  </a:lnTo>
                  <a:lnTo>
                    <a:pt x="115" y="345"/>
                  </a:lnTo>
                  <a:lnTo>
                    <a:pt x="119" y="341"/>
                  </a:lnTo>
                  <a:lnTo>
                    <a:pt x="123" y="344"/>
                  </a:lnTo>
                  <a:lnTo>
                    <a:pt x="131" y="345"/>
                  </a:lnTo>
                  <a:lnTo>
                    <a:pt x="138" y="342"/>
                  </a:lnTo>
                  <a:lnTo>
                    <a:pt x="149" y="338"/>
                  </a:lnTo>
                  <a:lnTo>
                    <a:pt x="150" y="333"/>
                  </a:lnTo>
                  <a:lnTo>
                    <a:pt x="157" y="329"/>
                  </a:lnTo>
                  <a:lnTo>
                    <a:pt x="169" y="327"/>
                  </a:lnTo>
                  <a:lnTo>
                    <a:pt x="178" y="329"/>
                  </a:lnTo>
                  <a:lnTo>
                    <a:pt x="193" y="342"/>
                  </a:lnTo>
                  <a:lnTo>
                    <a:pt x="200" y="346"/>
                  </a:lnTo>
                  <a:lnTo>
                    <a:pt x="208" y="344"/>
                  </a:lnTo>
                  <a:lnTo>
                    <a:pt x="230" y="367"/>
                  </a:lnTo>
                  <a:lnTo>
                    <a:pt x="237" y="368"/>
                  </a:lnTo>
                  <a:lnTo>
                    <a:pt x="244" y="379"/>
                  </a:lnTo>
                  <a:lnTo>
                    <a:pt x="261" y="392"/>
                  </a:lnTo>
                  <a:lnTo>
                    <a:pt x="259" y="371"/>
                  </a:lnTo>
                  <a:lnTo>
                    <a:pt x="265" y="361"/>
                  </a:lnTo>
                  <a:lnTo>
                    <a:pt x="267" y="344"/>
                  </a:lnTo>
                  <a:lnTo>
                    <a:pt x="272" y="337"/>
                  </a:lnTo>
                  <a:lnTo>
                    <a:pt x="269" y="326"/>
                  </a:lnTo>
                  <a:lnTo>
                    <a:pt x="273" y="315"/>
                  </a:lnTo>
                  <a:lnTo>
                    <a:pt x="268" y="309"/>
                  </a:lnTo>
                  <a:lnTo>
                    <a:pt x="267" y="300"/>
                  </a:lnTo>
                  <a:lnTo>
                    <a:pt x="273" y="295"/>
                  </a:lnTo>
                  <a:lnTo>
                    <a:pt x="298" y="293"/>
                  </a:lnTo>
                  <a:lnTo>
                    <a:pt x="313" y="284"/>
                  </a:lnTo>
                  <a:lnTo>
                    <a:pt x="317" y="262"/>
                  </a:lnTo>
                  <a:lnTo>
                    <a:pt x="274" y="231"/>
                  </a:lnTo>
                  <a:lnTo>
                    <a:pt x="283" y="217"/>
                  </a:lnTo>
                  <a:lnTo>
                    <a:pt x="279" y="200"/>
                  </a:lnTo>
                  <a:lnTo>
                    <a:pt x="282" y="181"/>
                  </a:lnTo>
                  <a:lnTo>
                    <a:pt x="259" y="164"/>
                  </a:lnTo>
                  <a:lnTo>
                    <a:pt x="245" y="132"/>
                  </a:lnTo>
                  <a:lnTo>
                    <a:pt x="253" y="10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28" name="Freeform 77"/>
            <p:cNvSpPr>
              <a:spLocks/>
            </p:cNvSpPr>
            <p:nvPr/>
          </p:nvSpPr>
          <p:spPr bwMode="auto">
            <a:xfrm>
              <a:off x="3350" y="2710"/>
              <a:ext cx="132" cy="102"/>
            </a:xfrm>
            <a:custGeom>
              <a:avLst/>
              <a:gdLst/>
              <a:ahLst/>
              <a:cxnLst>
                <a:cxn ang="0">
                  <a:pos x="28" y="153"/>
                </a:cxn>
                <a:cxn ang="0">
                  <a:pos x="20" y="150"/>
                </a:cxn>
                <a:cxn ang="0">
                  <a:pos x="4" y="134"/>
                </a:cxn>
                <a:cxn ang="0">
                  <a:pos x="0" y="124"/>
                </a:cxn>
                <a:cxn ang="0">
                  <a:pos x="1" y="98"/>
                </a:cxn>
                <a:cxn ang="0">
                  <a:pos x="4" y="86"/>
                </a:cxn>
                <a:cxn ang="0">
                  <a:pos x="11" y="75"/>
                </a:cxn>
                <a:cxn ang="0">
                  <a:pos x="21" y="67"/>
                </a:cxn>
                <a:cxn ang="0">
                  <a:pos x="42" y="56"/>
                </a:cxn>
                <a:cxn ang="0">
                  <a:pos x="44" y="54"/>
                </a:cxn>
                <a:cxn ang="0">
                  <a:pos x="46" y="53"/>
                </a:cxn>
                <a:cxn ang="0">
                  <a:pos x="53" y="46"/>
                </a:cxn>
                <a:cxn ang="0">
                  <a:pos x="60" y="35"/>
                </a:cxn>
                <a:cxn ang="0">
                  <a:pos x="66" y="31"/>
                </a:cxn>
                <a:cxn ang="0">
                  <a:pos x="71" y="34"/>
                </a:cxn>
                <a:cxn ang="0">
                  <a:pos x="84" y="28"/>
                </a:cxn>
                <a:cxn ang="0">
                  <a:pos x="91" y="23"/>
                </a:cxn>
                <a:cxn ang="0">
                  <a:pos x="92" y="22"/>
                </a:cxn>
                <a:cxn ang="0">
                  <a:pos x="97" y="20"/>
                </a:cxn>
                <a:cxn ang="0">
                  <a:pos x="106" y="20"/>
                </a:cxn>
                <a:cxn ang="0">
                  <a:pos x="110" y="17"/>
                </a:cxn>
                <a:cxn ang="0">
                  <a:pos x="124" y="0"/>
                </a:cxn>
                <a:cxn ang="0">
                  <a:pos x="129" y="2"/>
                </a:cxn>
                <a:cxn ang="0">
                  <a:pos x="132" y="10"/>
                </a:cxn>
                <a:cxn ang="0">
                  <a:pos x="134" y="10"/>
                </a:cxn>
                <a:cxn ang="0">
                  <a:pos x="138" y="18"/>
                </a:cxn>
                <a:cxn ang="0">
                  <a:pos x="142" y="20"/>
                </a:cxn>
                <a:cxn ang="0">
                  <a:pos x="153" y="22"/>
                </a:cxn>
                <a:cxn ang="0">
                  <a:pos x="154" y="30"/>
                </a:cxn>
                <a:cxn ang="0">
                  <a:pos x="161" y="42"/>
                </a:cxn>
                <a:cxn ang="0">
                  <a:pos x="170" y="51"/>
                </a:cxn>
                <a:cxn ang="0">
                  <a:pos x="171" y="60"/>
                </a:cxn>
                <a:cxn ang="0">
                  <a:pos x="168" y="70"/>
                </a:cxn>
                <a:cxn ang="0">
                  <a:pos x="173" y="75"/>
                </a:cxn>
                <a:cxn ang="0">
                  <a:pos x="180" y="78"/>
                </a:cxn>
                <a:cxn ang="0">
                  <a:pos x="188" y="87"/>
                </a:cxn>
                <a:cxn ang="0">
                  <a:pos x="189" y="89"/>
                </a:cxn>
                <a:cxn ang="0">
                  <a:pos x="197" y="91"/>
                </a:cxn>
                <a:cxn ang="0">
                  <a:pos x="194" y="102"/>
                </a:cxn>
                <a:cxn ang="0">
                  <a:pos x="189" y="109"/>
                </a:cxn>
                <a:cxn ang="0">
                  <a:pos x="181" y="113"/>
                </a:cxn>
                <a:cxn ang="0">
                  <a:pos x="173" y="116"/>
                </a:cxn>
                <a:cxn ang="0">
                  <a:pos x="166" y="122"/>
                </a:cxn>
                <a:cxn ang="0">
                  <a:pos x="160" y="125"/>
                </a:cxn>
                <a:cxn ang="0">
                  <a:pos x="148" y="143"/>
                </a:cxn>
                <a:cxn ang="0">
                  <a:pos x="140" y="148"/>
                </a:cxn>
                <a:cxn ang="0">
                  <a:pos x="130" y="150"/>
                </a:cxn>
                <a:cxn ang="0">
                  <a:pos x="123" y="154"/>
                </a:cxn>
                <a:cxn ang="0">
                  <a:pos x="108" y="152"/>
                </a:cxn>
                <a:cxn ang="0">
                  <a:pos x="80" y="142"/>
                </a:cxn>
                <a:cxn ang="0">
                  <a:pos x="68" y="135"/>
                </a:cxn>
                <a:cxn ang="0">
                  <a:pos x="57" y="136"/>
                </a:cxn>
                <a:cxn ang="0">
                  <a:pos x="51" y="136"/>
                </a:cxn>
                <a:cxn ang="0">
                  <a:pos x="46" y="142"/>
                </a:cxn>
                <a:cxn ang="0">
                  <a:pos x="36" y="142"/>
                </a:cxn>
                <a:cxn ang="0">
                  <a:pos x="28" y="153"/>
                </a:cxn>
              </a:cxnLst>
              <a:rect l="0" t="0" r="r" b="b"/>
              <a:pathLst>
                <a:path w="198" h="155">
                  <a:moveTo>
                    <a:pt x="28" y="153"/>
                  </a:moveTo>
                  <a:lnTo>
                    <a:pt x="20" y="150"/>
                  </a:lnTo>
                  <a:lnTo>
                    <a:pt x="4" y="134"/>
                  </a:lnTo>
                  <a:lnTo>
                    <a:pt x="0" y="124"/>
                  </a:lnTo>
                  <a:lnTo>
                    <a:pt x="1" y="98"/>
                  </a:lnTo>
                  <a:lnTo>
                    <a:pt x="4" y="86"/>
                  </a:lnTo>
                  <a:lnTo>
                    <a:pt x="11" y="75"/>
                  </a:lnTo>
                  <a:lnTo>
                    <a:pt x="21" y="67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6" y="53"/>
                  </a:lnTo>
                  <a:lnTo>
                    <a:pt x="53" y="46"/>
                  </a:lnTo>
                  <a:lnTo>
                    <a:pt x="60" y="35"/>
                  </a:lnTo>
                  <a:lnTo>
                    <a:pt x="66" y="31"/>
                  </a:lnTo>
                  <a:lnTo>
                    <a:pt x="71" y="34"/>
                  </a:lnTo>
                  <a:lnTo>
                    <a:pt x="84" y="28"/>
                  </a:lnTo>
                  <a:lnTo>
                    <a:pt x="91" y="23"/>
                  </a:lnTo>
                  <a:lnTo>
                    <a:pt x="92" y="22"/>
                  </a:lnTo>
                  <a:lnTo>
                    <a:pt x="97" y="20"/>
                  </a:lnTo>
                  <a:lnTo>
                    <a:pt x="106" y="20"/>
                  </a:lnTo>
                  <a:lnTo>
                    <a:pt x="110" y="17"/>
                  </a:lnTo>
                  <a:lnTo>
                    <a:pt x="124" y="0"/>
                  </a:lnTo>
                  <a:lnTo>
                    <a:pt x="129" y="2"/>
                  </a:lnTo>
                  <a:lnTo>
                    <a:pt x="132" y="10"/>
                  </a:lnTo>
                  <a:lnTo>
                    <a:pt x="134" y="10"/>
                  </a:lnTo>
                  <a:lnTo>
                    <a:pt x="138" y="18"/>
                  </a:lnTo>
                  <a:lnTo>
                    <a:pt x="142" y="20"/>
                  </a:lnTo>
                  <a:lnTo>
                    <a:pt x="153" y="22"/>
                  </a:lnTo>
                  <a:lnTo>
                    <a:pt x="154" y="30"/>
                  </a:lnTo>
                  <a:lnTo>
                    <a:pt x="161" y="42"/>
                  </a:lnTo>
                  <a:lnTo>
                    <a:pt x="170" y="51"/>
                  </a:lnTo>
                  <a:lnTo>
                    <a:pt x="171" y="60"/>
                  </a:lnTo>
                  <a:lnTo>
                    <a:pt x="168" y="70"/>
                  </a:lnTo>
                  <a:lnTo>
                    <a:pt x="173" y="75"/>
                  </a:lnTo>
                  <a:lnTo>
                    <a:pt x="180" y="78"/>
                  </a:lnTo>
                  <a:lnTo>
                    <a:pt x="188" y="87"/>
                  </a:lnTo>
                  <a:lnTo>
                    <a:pt x="189" y="89"/>
                  </a:lnTo>
                  <a:lnTo>
                    <a:pt x="197" y="91"/>
                  </a:lnTo>
                  <a:lnTo>
                    <a:pt x="194" y="102"/>
                  </a:lnTo>
                  <a:lnTo>
                    <a:pt x="189" y="109"/>
                  </a:lnTo>
                  <a:lnTo>
                    <a:pt x="181" y="113"/>
                  </a:lnTo>
                  <a:lnTo>
                    <a:pt x="173" y="116"/>
                  </a:lnTo>
                  <a:lnTo>
                    <a:pt x="166" y="122"/>
                  </a:lnTo>
                  <a:lnTo>
                    <a:pt x="160" y="125"/>
                  </a:lnTo>
                  <a:lnTo>
                    <a:pt x="148" y="143"/>
                  </a:lnTo>
                  <a:lnTo>
                    <a:pt x="140" y="148"/>
                  </a:lnTo>
                  <a:lnTo>
                    <a:pt x="130" y="150"/>
                  </a:lnTo>
                  <a:lnTo>
                    <a:pt x="123" y="154"/>
                  </a:lnTo>
                  <a:lnTo>
                    <a:pt x="108" y="152"/>
                  </a:lnTo>
                  <a:lnTo>
                    <a:pt x="80" y="142"/>
                  </a:lnTo>
                  <a:lnTo>
                    <a:pt x="68" y="135"/>
                  </a:lnTo>
                  <a:lnTo>
                    <a:pt x="57" y="136"/>
                  </a:lnTo>
                  <a:lnTo>
                    <a:pt x="51" y="136"/>
                  </a:lnTo>
                  <a:lnTo>
                    <a:pt x="46" y="142"/>
                  </a:lnTo>
                  <a:lnTo>
                    <a:pt x="36" y="142"/>
                  </a:lnTo>
                  <a:lnTo>
                    <a:pt x="28" y="15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29" name="Freeform 78"/>
            <p:cNvSpPr>
              <a:spLocks/>
            </p:cNvSpPr>
            <p:nvPr/>
          </p:nvSpPr>
          <p:spPr bwMode="auto">
            <a:xfrm>
              <a:off x="3451" y="2786"/>
              <a:ext cx="294" cy="240"/>
            </a:xfrm>
            <a:custGeom>
              <a:avLst/>
              <a:gdLst/>
              <a:ahLst/>
              <a:cxnLst>
                <a:cxn ang="0">
                  <a:pos x="104" y="24"/>
                </a:cxn>
                <a:cxn ang="0">
                  <a:pos x="111" y="35"/>
                </a:cxn>
                <a:cxn ang="0">
                  <a:pos x="89" y="63"/>
                </a:cxn>
                <a:cxn ang="0">
                  <a:pos x="98" y="86"/>
                </a:cxn>
                <a:cxn ang="0">
                  <a:pos x="93" y="110"/>
                </a:cxn>
                <a:cxn ang="0">
                  <a:pos x="79" y="120"/>
                </a:cxn>
                <a:cxn ang="0">
                  <a:pos x="63" y="132"/>
                </a:cxn>
                <a:cxn ang="0">
                  <a:pos x="45" y="163"/>
                </a:cxn>
                <a:cxn ang="0">
                  <a:pos x="22" y="192"/>
                </a:cxn>
                <a:cxn ang="0">
                  <a:pos x="14" y="220"/>
                </a:cxn>
                <a:cxn ang="0">
                  <a:pos x="24" y="244"/>
                </a:cxn>
                <a:cxn ang="0">
                  <a:pos x="9" y="274"/>
                </a:cxn>
                <a:cxn ang="0">
                  <a:pos x="10" y="283"/>
                </a:cxn>
                <a:cxn ang="0">
                  <a:pos x="19" y="288"/>
                </a:cxn>
                <a:cxn ang="0">
                  <a:pos x="33" y="290"/>
                </a:cxn>
                <a:cxn ang="0">
                  <a:pos x="38" y="305"/>
                </a:cxn>
                <a:cxn ang="0">
                  <a:pos x="63" y="314"/>
                </a:cxn>
                <a:cxn ang="0">
                  <a:pos x="81" y="310"/>
                </a:cxn>
                <a:cxn ang="0">
                  <a:pos x="95" y="294"/>
                </a:cxn>
                <a:cxn ang="0">
                  <a:pos x="125" y="295"/>
                </a:cxn>
                <a:cxn ang="0">
                  <a:pos x="127" y="323"/>
                </a:cxn>
                <a:cxn ang="0">
                  <a:pos x="131" y="342"/>
                </a:cxn>
                <a:cxn ang="0">
                  <a:pos x="151" y="352"/>
                </a:cxn>
                <a:cxn ang="0">
                  <a:pos x="167" y="342"/>
                </a:cxn>
                <a:cxn ang="0">
                  <a:pos x="189" y="340"/>
                </a:cxn>
                <a:cxn ang="0">
                  <a:pos x="203" y="336"/>
                </a:cxn>
                <a:cxn ang="0">
                  <a:pos x="229" y="345"/>
                </a:cxn>
                <a:cxn ang="0">
                  <a:pos x="246" y="358"/>
                </a:cxn>
                <a:cxn ang="0">
                  <a:pos x="270" y="357"/>
                </a:cxn>
                <a:cxn ang="0">
                  <a:pos x="291" y="357"/>
                </a:cxn>
                <a:cxn ang="0">
                  <a:pos x="312" y="353"/>
                </a:cxn>
                <a:cxn ang="0">
                  <a:pos x="341" y="331"/>
                </a:cxn>
                <a:cxn ang="0">
                  <a:pos x="345" y="312"/>
                </a:cxn>
                <a:cxn ang="0">
                  <a:pos x="325" y="291"/>
                </a:cxn>
                <a:cxn ang="0">
                  <a:pos x="313" y="281"/>
                </a:cxn>
                <a:cxn ang="0">
                  <a:pos x="302" y="263"/>
                </a:cxn>
                <a:cxn ang="0">
                  <a:pos x="298" y="241"/>
                </a:cxn>
                <a:cxn ang="0">
                  <a:pos x="283" y="220"/>
                </a:cxn>
                <a:cxn ang="0">
                  <a:pos x="283" y="189"/>
                </a:cxn>
                <a:cxn ang="0">
                  <a:pos x="299" y="170"/>
                </a:cxn>
                <a:cxn ang="0">
                  <a:pos x="329" y="167"/>
                </a:cxn>
                <a:cxn ang="0">
                  <a:pos x="350" y="161"/>
                </a:cxn>
                <a:cxn ang="0">
                  <a:pos x="369" y="164"/>
                </a:cxn>
                <a:cxn ang="0">
                  <a:pos x="373" y="138"/>
                </a:cxn>
                <a:cxn ang="0">
                  <a:pos x="385" y="114"/>
                </a:cxn>
                <a:cxn ang="0">
                  <a:pos x="406" y="121"/>
                </a:cxn>
                <a:cxn ang="0">
                  <a:pos x="438" y="105"/>
                </a:cxn>
                <a:cxn ang="0">
                  <a:pos x="425" y="94"/>
                </a:cxn>
                <a:cxn ang="0">
                  <a:pos x="421" y="78"/>
                </a:cxn>
                <a:cxn ang="0">
                  <a:pos x="397" y="65"/>
                </a:cxn>
                <a:cxn ang="0">
                  <a:pos x="376" y="58"/>
                </a:cxn>
                <a:cxn ang="0">
                  <a:pos x="355" y="44"/>
                </a:cxn>
                <a:cxn ang="0">
                  <a:pos x="333" y="36"/>
                </a:cxn>
                <a:cxn ang="0">
                  <a:pos x="293" y="41"/>
                </a:cxn>
                <a:cxn ang="0">
                  <a:pos x="280" y="64"/>
                </a:cxn>
                <a:cxn ang="0">
                  <a:pos x="248" y="52"/>
                </a:cxn>
                <a:cxn ang="0">
                  <a:pos x="218" y="34"/>
                </a:cxn>
                <a:cxn ang="0">
                  <a:pos x="201" y="16"/>
                </a:cxn>
                <a:cxn ang="0">
                  <a:pos x="151" y="7"/>
                </a:cxn>
                <a:cxn ang="0">
                  <a:pos x="118" y="6"/>
                </a:cxn>
              </a:cxnLst>
              <a:rect l="0" t="0" r="r" b="b"/>
              <a:pathLst>
                <a:path w="442" h="361">
                  <a:moveTo>
                    <a:pt x="118" y="6"/>
                  </a:moveTo>
                  <a:lnTo>
                    <a:pt x="117" y="8"/>
                  </a:lnTo>
                  <a:lnTo>
                    <a:pt x="115" y="16"/>
                  </a:lnTo>
                  <a:lnTo>
                    <a:pt x="113" y="18"/>
                  </a:lnTo>
                  <a:lnTo>
                    <a:pt x="106" y="22"/>
                  </a:lnTo>
                  <a:lnTo>
                    <a:pt x="104" y="24"/>
                  </a:lnTo>
                  <a:lnTo>
                    <a:pt x="103" y="25"/>
                  </a:lnTo>
                  <a:lnTo>
                    <a:pt x="102" y="28"/>
                  </a:lnTo>
                  <a:lnTo>
                    <a:pt x="102" y="32"/>
                  </a:lnTo>
                  <a:lnTo>
                    <a:pt x="104" y="34"/>
                  </a:lnTo>
                  <a:lnTo>
                    <a:pt x="107" y="35"/>
                  </a:lnTo>
                  <a:lnTo>
                    <a:pt x="111" y="35"/>
                  </a:lnTo>
                  <a:lnTo>
                    <a:pt x="111" y="40"/>
                  </a:lnTo>
                  <a:lnTo>
                    <a:pt x="110" y="44"/>
                  </a:lnTo>
                  <a:lnTo>
                    <a:pt x="104" y="51"/>
                  </a:lnTo>
                  <a:lnTo>
                    <a:pt x="101" y="52"/>
                  </a:lnTo>
                  <a:lnTo>
                    <a:pt x="94" y="56"/>
                  </a:lnTo>
                  <a:lnTo>
                    <a:pt x="89" y="63"/>
                  </a:lnTo>
                  <a:lnTo>
                    <a:pt x="87" y="69"/>
                  </a:lnTo>
                  <a:lnTo>
                    <a:pt x="87" y="71"/>
                  </a:lnTo>
                  <a:lnTo>
                    <a:pt x="88" y="73"/>
                  </a:lnTo>
                  <a:lnTo>
                    <a:pt x="93" y="78"/>
                  </a:lnTo>
                  <a:lnTo>
                    <a:pt x="95" y="79"/>
                  </a:lnTo>
                  <a:lnTo>
                    <a:pt x="98" y="86"/>
                  </a:lnTo>
                  <a:lnTo>
                    <a:pt x="100" y="91"/>
                  </a:lnTo>
                  <a:lnTo>
                    <a:pt x="100" y="93"/>
                  </a:lnTo>
                  <a:lnTo>
                    <a:pt x="97" y="101"/>
                  </a:lnTo>
                  <a:lnTo>
                    <a:pt x="95" y="105"/>
                  </a:lnTo>
                  <a:lnTo>
                    <a:pt x="93" y="108"/>
                  </a:lnTo>
                  <a:lnTo>
                    <a:pt x="93" y="110"/>
                  </a:lnTo>
                  <a:lnTo>
                    <a:pt x="89" y="112"/>
                  </a:lnTo>
                  <a:lnTo>
                    <a:pt x="87" y="114"/>
                  </a:lnTo>
                  <a:lnTo>
                    <a:pt x="85" y="117"/>
                  </a:lnTo>
                  <a:lnTo>
                    <a:pt x="82" y="116"/>
                  </a:lnTo>
                  <a:lnTo>
                    <a:pt x="80" y="118"/>
                  </a:lnTo>
                  <a:lnTo>
                    <a:pt x="79" y="120"/>
                  </a:lnTo>
                  <a:lnTo>
                    <a:pt x="75" y="120"/>
                  </a:lnTo>
                  <a:lnTo>
                    <a:pt x="72" y="118"/>
                  </a:lnTo>
                  <a:lnTo>
                    <a:pt x="67" y="120"/>
                  </a:lnTo>
                  <a:lnTo>
                    <a:pt x="65" y="121"/>
                  </a:lnTo>
                  <a:lnTo>
                    <a:pt x="64" y="124"/>
                  </a:lnTo>
                  <a:lnTo>
                    <a:pt x="63" y="132"/>
                  </a:lnTo>
                  <a:lnTo>
                    <a:pt x="57" y="139"/>
                  </a:lnTo>
                  <a:lnTo>
                    <a:pt x="57" y="142"/>
                  </a:lnTo>
                  <a:lnTo>
                    <a:pt x="57" y="145"/>
                  </a:lnTo>
                  <a:lnTo>
                    <a:pt x="49" y="157"/>
                  </a:lnTo>
                  <a:lnTo>
                    <a:pt x="46" y="161"/>
                  </a:lnTo>
                  <a:lnTo>
                    <a:pt x="45" y="163"/>
                  </a:lnTo>
                  <a:lnTo>
                    <a:pt x="36" y="170"/>
                  </a:lnTo>
                  <a:lnTo>
                    <a:pt x="34" y="172"/>
                  </a:lnTo>
                  <a:lnTo>
                    <a:pt x="33" y="176"/>
                  </a:lnTo>
                  <a:lnTo>
                    <a:pt x="30" y="182"/>
                  </a:lnTo>
                  <a:lnTo>
                    <a:pt x="25" y="186"/>
                  </a:lnTo>
                  <a:lnTo>
                    <a:pt x="22" y="192"/>
                  </a:lnTo>
                  <a:lnTo>
                    <a:pt x="19" y="198"/>
                  </a:lnTo>
                  <a:lnTo>
                    <a:pt x="13" y="203"/>
                  </a:lnTo>
                  <a:lnTo>
                    <a:pt x="10" y="209"/>
                  </a:lnTo>
                  <a:lnTo>
                    <a:pt x="11" y="212"/>
                  </a:lnTo>
                  <a:lnTo>
                    <a:pt x="13" y="218"/>
                  </a:lnTo>
                  <a:lnTo>
                    <a:pt x="14" y="220"/>
                  </a:lnTo>
                  <a:lnTo>
                    <a:pt x="15" y="224"/>
                  </a:lnTo>
                  <a:lnTo>
                    <a:pt x="17" y="226"/>
                  </a:lnTo>
                  <a:lnTo>
                    <a:pt x="22" y="234"/>
                  </a:lnTo>
                  <a:lnTo>
                    <a:pt x="30" y="235"/>
                  </a:lnTo>
                  <a:lnTo>
                    <a:pt x="28" y="242"/>
                  </a:lnTo>
                  <a:lnTo>
                    <a:pt x="24" y="244"/>
                  </a:lnTo>
                  <a:lnTo>
                    <a:pt x="22" y="246"/>
                  </a:lnTo>
                  <a:lnTo>
                    <a:pt x="22" y="251"/>
                  </a:lnTo>
                  <a:lnTo>
                    <a:pt x="22" y="253"/>
                  </a:lnTo>
                  <a:lnTo>
                    <a:pt x="17" y="257"/>
                  </a:lnTo>
                  <a:lnTo>
                    <a:pt x="9" y="268"/>
                  </a:lnTo>
                  <a:lnTo>
                    <a:pt x="9" y="274"/>
                  </a:lnTo>
                  <a:lnTo>
                    <a:pt x="6" y="280"/>
                  </a:lnTo>
                  <a:lnTo>
                    <a:pt x="0" y="282"/>
                  </a:lnTo>
                  <a:lnTo>
                    <a:pt x="3" y="282"/>
                  </a:lnTo>
                  <a:lnTo>
                    <a:pt x="5" y="282"/>
                  </a:lnTo>
                  <a:lnTo>
                    <a:pt x="6" y="284"/>
                  </a:lnTo>
                  <a:lnTo>
                    <a:pt x="10" y="283"/>
                  </a:lnTo>
                  <a:lnTo>
                    <a:pt x="13" y="282"/>
                  </a:lnTo>
                  <a:lnTo>
                    <a:pt x="13" y="280"/>
                  </a:lnTo>
                  <a:lnTo>
                    <a:pt x="17" y="281"/>
                  </a:lnTo>
                  <a:lnTo>
                    <a:pt x="16" y="284"/>
                  </a:lnTo>
                  <a:lnTo>
                    <a:pt x="17" y="286"/>
                  </a:lnTo>
                  <a:lnTo>
                    <a:pt x="19" y="288"/>
                  </a:lnTo>
                  <a:lnTo>
                    <a:pt x="22" y="287"/>
                  </a:lnTo>
                  <a:lnTo>
                    <a:pt x="24" y="280"/>
                  </a:lnTo>
                  <a:lnTo>
                    <a:pt x="27" y="280"/>
                  </a:lnTo>
                  <a:lnTo>
                    <a:pt x="34" y="282"/>
                  </a:lnTo>
                  <a:lnTo>
                    <a:pt x="35" y="283"/>
                  </a:lnTo>
                  <a:lnTo>
                    <a:pt x="33" y="290"/>
                  </a:lnTo>
                  <a:lnTo>
                    <a:pt x="36" y="291"/>
                  </a:lnTo>
                  <a:lnTo>
                    <a:pt x="38" y="294"/>
                  </a:lnTo>
                  <a:lnTo>
                    <a:pt x="39" y="294"/>
                  </a:lnTo>
                  <a:lnTo>
                    <a:pt x="36" y="299"/>
                  </a:lnTo>
                  <a:lnTo>
                    <a:pt x="38" y="302"/>
                  </a:lnTo>
                  <a:lnTo>
                    <a:pt x="38" y="305"/>
                  </a:lnTo>
                  <a:lnTo>
                    <a:pt x="41" y="308"/>
                  </a:lnTo>
                  <a:lnTo>
                    <a:pt x="43" y="310"/>
                  </a:lnTo>
                  <a:lnTo>
                    <a:pt x="48" y="312"/>
                  </a:lnTo>
                  <a:lnTo>
                    <a:pt x="54" y="308"/>
                  </a:lnTo>
                  <a:lnTo>
                    <a:pt x="56" y="311"/>
                  </a:lnTo>
                  <a:lnTo>
                    <a:pt x="63" y="314"/>
                  </a:lnTo>
                  <a:lnTo>
                    <a:pt x="64" y="313"/>
                  </a:lnTo>
                  <a:lnTo>
                    <a:pt x="67" y="312"/>
                  </a:lnTo>
                  <a:lnTo>
                    <a:pt x="71" y="314"/>
                  </a:lnTo>
                  <a:lnTo>
                    <a:pt x="73" y="313"/>
                  </a:lnTo>
                  <a:lnTo>
                    <a:pt x="75" y="313"/>
                  </a:lnTo>
                  <a:lnTo>
                    <a:pt x="81" y="310"/>
                  </a:lnTo>
                  <a:lnTo>
                    <a:pt x="82" y="308"/>
                  </a:lnTo>
                  <a:lnTo>
                    <a:pt x="86" y="306"/>
                  </a:lnTo>
                  <a:lnTo>
                    <a:pt x="89" y="303"/>
                  </a:lnTo>
                  <a:lnTo>
                    <a:pt x="93" y="300"/>
                  </a:lnTo>
                  <a:lnTo>
                    <a:pt x="93" y="296"/>
                  </a:lnTo>
                  <a:lnTo>
                    <a:pt x="95" y="294"/>
                  </a:lnTo>
                  <a:lnTo>
                    <a:pt x="99" y="296"/>
                  </a:lnTo>
                  <a:lnTo>
                    <a:pt x="102" y="294"/>
                  </a:lnTo>
                  <a:lnTo>
                    <a:pt x="117" y="294"/>
                  </a:lnTo>
                  <a:lnTo>
                    <a:pt x="121" y="290"/>
                  </a:lnTo>
                  <a:lnTo>
                    <a:pt x="123" y="293"/>
                  </a:lnTo>
                  <a:lnTo>
                    <a:pt x="125" y="295"/>
                  </a:lnTo>
                  <a:lnTo>
                    <a:pt x="126" y="308"/>
                  </a:lnTo>
                  <a:lnTo>
                    <a:pt x="127" y="310"/>
                  </a:lnTo>
                  <a:lnTo>
                    <a:pt x="127" y="312"/>
                  </a:lnTo>
                  <a:lnTo>
                    <a:pt x="127" y="316"/>
                  </a:lnTo>
                  <a:lnTo>
                    <a:pt x="127" y="320"/>
                  </a:lnTo>
                  <a:lnTo>
                    <a:pt x="127" y="323"/>
                  </a:lnTo>
                  <a:lnTo>
                    <a:pt x="127" y="327"/>
                  </a:lnTo>
                  <a:lnTo>
                    <a:pt x="126" y="331"/>
                  </a:lnTo>
                  <a:lnTo>
                    <a:pt x="127" y="333"/>
                  </a:lnTo>
                  <a:lnTo>
                    <a:pt x="131" y="335"/>
                  </a:lnTo>
                  <a:lnTo>
                    <a:pt x="131" y="340"/>
                  </a:lnTo>
                  <a:lnTo>
                    <a:pt x="131" y="342"/>
                  </a:lnTo>
                  <a:lnTo>
                    <a:pt x="139" y="345"/>
                  </a:lnTo>
                  <a:lnTo>
                    <a:pt x="141" y="345"/>
                  </a:lnTo>
                  <a:lnTo>
                    <a:pt x="143" y="347"/>
                  </a:lnTo>
                  <a:lnTo>
                    <a:pt x="145" y="349"/>
                  </a:lnTo>
                  <a:lnTo>
                    <a:pt x="148" y="352"/>
                  </a:lnTo>
                  <a:lnTo>
                    <a:pt x="151" y="352"/>
                  </a:lnTo>
                  <a:lnTo>
                    <a:pt x="154" y="350"/>
                  </a:lnTo>
                  <a:lnTo>
                    <a:pt x="155" y="349"/>
                  </a:lnTo>
                  <a:lnTo>
                    <a:pt x="157" y="349"/>
                  </a:lnTo>
                  <a:lnTo>
                    <a:pt x="159" y="348"/>
                  </a:lnTo>
                  <a:lnTo>
                    <a:pt x="163" y="345"/>
                  </a:lnTo>
                  <a:lnTo>
                    <a:pt x="167" y="342"/>
                  </a:lnTo>
                  <a:lnTo>
                    <a:pt x="171" y="341"/>
                  </a:lnTo>
                  <a:lnTo>
                    <a:pt x="177" y="337"/>
                  </a:lnTo>
                  <a:lnTo>
                    <a:pt x="181" y="337"/>
                  </a:lnTo>
                  <a:lnTo>
                    <a:pt x="183" y="338"/>
                  </a:lnTo>
                  <a:lnTo>
                    <a:pt x="186" y="338"/>
                  </a:lnTo>
                  <a:lnTo>
                    <a:pt x="189" y="340"/>
                  </a:lnTo>
                  <a:lnTo>
                    <a:pt x="191" y="341"/>
                  </a:lnTo>
                  <a:lnTo>
                    <a:pt x="193" y="338"/>
                  </a:lnTo>
                  <a:lnTo>
                    <a:pt x="195" y="336"/>
                  </a:lnTo>
                  <a:lnTo>
                    <a:pt x="199" y="338"/>
                  </a:lnTo>
                  <a:lnTo>
                    <a:pt x="201" y="338"/>
                  </a:lnTo>
                  <a:lnTo>
                    <a:pt x="203" y="336"/>
                  </a:lnTo>
                  <a:lnTo>
                    <a:pt x="209" y="336"/>
                  </a:lnTo>
                  <a:lnTo>
                    <a:pt x="211" y="335"/>
                  </a:lnTo>
                  <a:lnTo>
                    <a:pt x="216" y="334"/>
                  </a:lnTo>
                  <a:lnTo>
                    <a:pt x="219" y="333"/>
                  </a:lnTo>
                  <a:lnTo>
                    <a:pt x="225" y="335"/>
                  </a:lnTo>
                  <a:lnTo>
                    <a:pt x="229" y="345"/>
                  </a:lnTo>
                  <a:lnTo>
                    <a:pt x="229" y="349"/>
                  </a:lnTo>
                  <a:lnTo>
                    <a:pt x="231" y="351"/>
                  </a:lnTo>
                  <a:lnTo>
                    <a:pt x="231" y="354"/>
                  </a:lnTo>
                  <a:lnTo>
                    <a:pt x="233" y="356"/>
                  </a:lnTo>
                  <a:lnTo>
                    <a:pt x="239" y="358"/>
                  </a:lnTo>
                  <a:lnTo>
                    <a:pt x="246" y="358"/>
                  </a:lnTo>
                  <a:lnTo>
                    <a:pt x="249" y="359"/>
                  </a:lnTo>
                  <a:lnTo>
                    <a:pt x="252" y="358"/>
                  </a:lnTo>
                  <a:lnTo>
                    <a:pt x="254" y="358"/>
                  </a:lnTo>
                  <a:lnTo>
                    <a:pt x="259" y="360"/>
                  </a:lnTo>
                  <a:lnTo>
                    <a:pt x="265" y="358"/>
                  </a:lnTo>
                  <a:lnTo>
                    <a:pt x="270" y="357"/>
                  </a:lnTo>
                  <a:lnTo>
                    <a:pt x="274" y="358"/>
                  </a:lnTo>
                  <a:lnTo>
                    <a:pt x="279" y="358"/>
                  </a:lnTo>
                  <a:lnTo>
                    <a:pt x="282" y="358"/>
                  </a:lnTo>
                  <a:lnTo>
                    <a:pt x="284" y="358"/>
                  </a:lnTo>
                  <a:lnTo>
                    <a:pt x="287" y="357"/>
                  </a:lnTo>
                  <a:lnTo>
                    <a:pt x="291" y="357"/>
                  </a:lnTo>
                  <a:lnTo>
                    <a:pt x="294" y="356"/>
                  </a:lnTo>
                  <a:lnTo>
                    <a:pt x="297" y="356"/>
                  </a:lnTo>
                  <a:lnTo>
                    <a:pt x="301" y="358"/>
                  </a:lnTo>
                  <a:lnTo>
                    <a:pt x="303" y="356"/>
                  </a:lnTo>
                  <a:lnTo>
                    <a:pt x="306" y="355"/>
                  </a:lnTo>
                  <a:lnTo>
                    <a:pt x="312" y="353"/>
                  </a:lnTo>
                  <a:lnTo>
                    <a:pt x="313" y="350"/>
                  </a:lnTo>
                  <a:lnTo>
                    <a:pt x="325" y="341"/>
                  </a:lnTo>
                  <a:lnTo>
                    <a:pt x="327" y="336"/>
                  </a:lnTo>
                  <a:lnTo>
                    <a:pt x="329" y="335"/>
                  </a:lnTo>
                  <a:lnTo>
                    <a:pt x="336" y="334"/>
                  </a:lnTo>
                  <a:lnTo>
                    <a:pt x="341" y="331"/>
                  </a:lnTo>
                  <a:lnTo>
                    <a:pt x="343" y="329"/>
                  </a:lnTo>
                  <a:lnTo>
                    <a:pt x="343" y="322"/>
                  </a:lnTo>
                  <a:lnTo>
                    <a:pt x="341" y="322"/>
                  </a:lnTo>
                  <a:lnTo>
                    <a:pt x="341" y="318"/>
                  </a:lnTo>
                  <a:lnTo>
                    <a:pt x="343" y="314"/>
                  </a:lnTo>
                  <a:lnTo>
                    <a:pt x="345" y="312"/>
                  </a:lnTo>
                  <a:lnTo>
                    <a:pt x="345" y="311"/>
                  </a:lnTo>
                  <a:lnTo>
                    <a:pt x="340" y="305"/>
                  </a:lnTo>
                  <a:lnTo>
                    <a:pt x="337" y="305"/>
                  </a:lnTo>
                  <a:lnTo>
                    <a:pt x="334" y="298"/>
                  </a:lnTo>
                  <a:lnTo>
                    <a:pt x="331" y="297"/>
                  </a:lnTo>
                  <a:lnTo>
                    <a:pt x="325" y="291"/>
                  </a:lnTo>
                  <a:lnTo>
                    <a:pt x="327" y="289"/>
                  </a:lnTo>
                  <a:lnTo>
                    <a:pt x="325" y="287"/>
                  </a:lnTo>
                  <a:lnTo>
                    <a:pt x="323" y="284"/>
                  </a:lnTo>
                  <a:lnTo>
                    <a:pt x="320" y="284"/>
                  </a:lnTo>
                  <a:lnTo>
                    <a:pt x="317" y="283"/>
                  </a:lnTo>
                  <a:lnTo>
                    <a:pt x="313" y="281"/>
                  </a:lnTo>
                  <a:lnTo>
                    <a:pt x="309" y="278"/>
                  </a:lnTo>
                  <a:lnTo>
                    <a:pt x="308" y="274"/>
                  </a:lnTo>
                  <a:lnTo>
                    <a:pt x="305" y="272"/>
                  </a:lnTo>
                  <a:lnTo>
                    <a:pt x="303" y="268"/>
                  </a:lnTo>
                  <a:lnTo>
                    <a:pt x="302" y="266"/>
                  </a:lnTo>
                  <a:lnTo>
                    <a:pt x="302" y="263"/>
                  </a:lnTo>
                  <a:lnTo>
                    <a:pt x="301" y="259"/>
                  </a:lnTo>
                  <a:lnTo>
                    <a:pt x="301" y="255"/>
                  </a:lnTo>
                  <a:lnTo>
                    <a:pt x="296" y="248"/>
                  </a:lnTo>
                  <a:lnTo>
                    <a:pt x="297" y="245"/>
                  </a:lnTo>
                  <a:lnTo>
                    <a:pt x="297" y="243"/>
                  </a:lnTo>
                  <a:lnTo>
                    <a:pt x="298" y="241"/>
                  </a:lnTo>
                  <a:lnTo>
                    <a:pt x="299" y="238"/>
                  </a:lnTo>
                  <a:lnTo>
                    <a:pt x="299" y="235"/>
                  </a:lnTo>
                  <a:lnTo>
                    <a:pt x="296" y="234"/>
                  </a:lnTo>
                  <a:lnTo>
                    <a:pt x="292" y="233"/>
                  </a:lnTo>
                  <a:lnTo>
                    <a:pt x="289" y="231"/>
                  </a:lnTo>
                  <a:lnTo>
                    <a:pt x="283" y="220"/>
                  </a:lnTo>
                  <a:lnTo>
                    <a:pt x="282" y="218"/>
                  </a:lnTo>
                  <a:lnTo>
                    <a:pt x="282" y="215"/>
                  </a:lnTo>
                  <a:lnTo>
                    <a:pt x="281" y="212"/>
                  </a:lnTo>
                  <a:lnTo>
                    <a:pt x="281" y="201"/>
                  </a:lnTo>
                  <a:lnTo>
                    <a:pt x="284" y="192"/>
                  </a:lnTo>
                  <a:lnTo>
                    <a:pt x="283" y="189"/>
                  </a:lnTo>
                  <a:lnTo>
                    <a:pt x="291" y="181"/>
                  </a:lnTo>
                  <a:lnTo>
                    <a:pt x="291" y="178"/>
                  </a:lnTo>
                  <a:lnTo>
                    <a:pt x="293" y="171"/>
                  </a:lnTo>
                  <a:lnTo>
                    <a:pt x="295" y="169"/>
                  </a:lnTo>
                  <a:lnTo>
                    <a:pt x="297" y="169"/>
                  </a:lnTo>
                  <a:lnTo>
                    <a:pt x="299" y="170"/>
                  </a:lnTo>
                  <a:lnTo>
                    <a:pt x="302" y="171"/>
                  </a:lnTo>
                  <a:lnTo>
                    <a:pt x="304" y="174"/>
                  </a:lnTo>
                  <a:lnTo>
                    <a:pt x="314" y="176"/>
                  </a:lnTo>
                  <a:lnTo>
                    <a:pt x="327" y="172"/>
                  </a:lnTo>
                  <a:lnTo>
                    <a:pt x="329" y="170"/>
                  </a:lnTo>
                  <a:lnTo>
                    <a:pt x="329" y="167"/>
                  </a:lnTo>
                  <a:lnTo>
                    <a:pt x="329" y="159"/>
                  </a:lnTo>
                  <a:lnTo>
                    <a:pt x="332" y="156"/>
                  </a:lnTo>
                  <a:lnTo>
                    <a:pt x="334" y="156"/>
                  </a:lnTo>
                  <a:lnTo>
                    <a:pt x="338" y="158"/>
                  </a:lnTo>
                  <a:lnTo>
                    <a:pt x="346" y="160"/>
                  </a:lnTo>
                  <a:lnTo>
                    <a:pt x="350" y="161"/>
                  </a:lnTo>
                  <a:lnTo>
                    <a:pt x="352" y="168"/>
                  </a:lnTo>
                  <a:lnTo>
                    <a:pt x="355" y="167"/>
                  </a:lnTo>
                  <a:lnTo>
                    <a:pt x="360" y="170"/>
                  </a:lnTo>
                  <a:lnTo>
                    <a:pt x="362" y="169"/>
                  </a:lnTo>
                  <a:lnTo>
                    <a:pt x="363" y="167"/>
                  </a:lnTo>
                  <a:lnTo>
                    <a:pt x="369" y="164"/>
                  </a:lnTo>
                  <a:lnTo>
                    <a:pt x="370" y="163"/>
                  </a:lnTo>
                  <a:lnTo>
                    <a:pt x="370" y="158"/>
                  </a:lnTo>
                  <a:lnTo>
                    <a:pt x="369" y="154"/>
                  </a:lnTo>
                  <a:lnTo>
                    <a:pt x="369" y="142"/>
                  </a:lnTo>
                  <a:lnTo>
                    <a:pt x="372" y="140"/>
                  </a:lnTo>
                  <a:lnTo>
                    <a:pt x="373" y="138"/>
                  </a:lnTo>
                  <a:lnTo>
                    <a:pt x="378" y="132"/>
                  </a:lnTo>
                  <a:lnTo>
                    <a:pt x="378" y="129"/>
                  </a:lnTo>
                  <a:lnTo>
                    <a:pt x="380" y="124"/>
                  </a:lnTo>
                  <a:lnTo>
                    <a:pt x="380" y="118"/>
                  </a:lnTo>
                  <a:lnTo>
                    <a:pt x="382" y="113"/>
                  </a:lnTo>
                  <a:lnTo>
                    <a:pt x="385" y="114"/>
                  </a:lnTo>
                  <a:lnTo>
                    <a:pt x="390" y="112"/>
                  </a:lnTo>
                  <a:lnTo>
                    <a:pt x="395" y="112"/>
                  </a:lnTo>
                  <a:lnTo>
                    <a:pt x="395" y="113"/>
                  </a:lnTo>
                  <a:lnTo>
                    <a:pt x="395" y="116"/>
                  </a:lnTo>
                  <a:lnTo>
                    <a:pt x="401" y="117"/>
                  </a:lnTo>
                  <a:lnTo>
                    <a:pt x="406" y="121"/>
                  </a:lnTo>
                  <a:lnTo>
                    <a:pt x="410" y="122"/>
                  </a:lnTo>
                  <a:lnTo>
                    <a:pt x="419" y="120"/>
                  </a:lnTo>
                  <a:lnTo>
                    <a:pt x="425" y="114"/>
                  </a:lnTo>
                  <a:lnTo>
                    <a:pt x="425" y="112"/>
                  </a:lnTo>
                  <a:lnTo>
                    <a:pt x="431" y="110"/>
                  </a:lnTo>
                  <a:lnTo>
                    <a:pt x="438" y="105"/>
                  </a:lnTo>
                  <a:lnTo>
                    <a:pt x="441" y="102"/>
                  </a:lnTo>
                  <a:lnTo>
                    <a:pt x="441" y="95"/>
                  </a:lnTo>
                  <a:lnTo>
                    <a:pt x="437" y="96"/>
                  </a:lnTo>
                  <a:lnTo>
                    <a:pt x="430" y="96"/>
                  </a:lnTo>
                  <a:lnTo>
                    <a:pt x="427" y="95"/>
                  </a:lnTo>
                  <a:lnTo>
                    <a:pt x="425" y="94"/>
                  </a:lnTo>
                  <a:lnTo>
                    <a:pt x="425" y="91"/>
                  </a:lnTo>
                  <a:lnTo>
                    <a:pt x="425" y="89"/>
                  </a:lnTo>
                  <a:lnTo>
                    <a:pt x="425" y="86"/>
                  </a:lnTo>
                  <a:lnTo>
                    <a:pt x="425" y="82"/>
                  </a:lnTo>
                  <a:lnTo>
                    <a:pt x="423" y="79"/>
                  </a:lnTo>
                  <a:lnTo>
                    <a:pt x="421" y="78"/>
                  </a:lnTo>
                  <a:lnTo>
                    <a:pt x="421" y="74"/>
                  </a:lnTo>
                  <a:lnTo>
                    <a:pt x="421" y="69"/>
                  </a:lnTo>
                  <a:lnTo>
                    <a:pt x="415" y="65"/>
                  </a:lnTo>
                  <a:lnTo>
                    <a:pt x="413" y="64"/>
                  </a:lnTo>
                  <a:lnTo>
                    <a:pt x="408" y="65"/>
                  </a:lnTo>
                  <a:lnTo>
                    <a:pt x="397" y="65"/>
                  </a:lnTo>
                  <a:lnTo>
                    <a:pt x="390" y="61"/>
                  </a:lnTo>
                  <a:lnTo>
                    <a:pt x="389" y="61"/>
                  </a:lnTo>
                  <a:lnTo>
                    <a:pt x="386" y="63"/>
                  </a:lnTo>
                  <a:lnTo>
                    <a:pt x="381" y="59"/>
                  </a:lnTo>
                  <a:lnTo>
                    <a:pt x="378" y="59"/>
                  </a:lnTo>
                  <a:lnTo>
                    <a:pt x="376" y="58"/>
                  </a:lnTo>
                  <a:lnTo>
                    <a:pt x="376" y="56"/>
                  </a:lnTo>
                  <a:lnTo>
                    <a:pt x="374" y="53"/>
                  </a:lnTo>
                  <a:lnTo>
                    <a:pt x="370" y="51"/>
                  </a:lnTo>
                  <a:lnTo>
                    <a:pt x="364" y="49"/>
                  </a:lnTo>
                  <a:lnTo>
                    <a:pt x="362" y="47"/>
                  </a:lnTo>
                  <a:lnTo>
                    <a:pt x="355" y="44"/>
                  </a:lnTo>
                  <a:lnTo>
                    <a:pt x="355" y="42"/>
                  </a:lnTo>
                  <a:lnTo>
                    <a:pt x="349" y="38"/>
                  </a:lnTo>
                  <a:lnTo>
                    <a:pt x="341" y="34"/>
                  </a:lnTo>
                  <a:lnTo>
                    <a:pt x="339" y="35"/>
                  </a:lnTo>
                  <a:lnTo>
                    <a:pt x="337" y="35"/>
                  </a:lnTo>
                  <a:lnTo>
                    <a:pt x="333" y="36"/>
                  </a:lnTo>
                  <a:lnTo>
                    <a:pt x="329" y="36"/>
                  </a:lnTo>
                  <a:lnTo>
                    <a:pt x="327" y="37"/>
                  </a:lnTo>
                  <a:lnTo>
                    <a:pt x="315" y="33"/>
                  </a:lnTo>
                  <a:lnTo>
                    <a:pt x="299" y="37"/>
                  </a:lnTo>
                  <a:lnTo>
                    <a:pt x="297" y="40"/>
                  </a:lnTo>
                  <a:lnTo>
                    <a:pt x="293" y="41"/>
                  </a:lnTo>
                  <a:lnTo>
                    <a:pt x="291" y="44"/>
                  </a:lnTo>
                  <a:lnTo>
                    <a:pt x="290" y="48"/>
                  </a:lnTo>
                  <a:lnTo>
                    <a:pt x="290" y="52"/>
                  </a:lnTo>
                  <a:lnTo>
                    <a:pt x="289" y="56"/>
                  </a:lnTo>
                  <a:lnTo>
                    <a:pt x="284" y="62"/>
                  </a:lnTo>
                  <a:lnTo>
                    <a:pt x="280" y="64"/>
                  </a:lnTo>
                  <a:lnTo>
                    <a:pt x="276" y="64"/>
                  </a:lnTo>
                  <a:lnTo>
                    <a:pt x="273" y="62"/>
                  </a:lnTo>
                  <a:lnTo>
                    <a:pt x="267" y="62"/>
                  </a:lnTo>
                  <a:lnTo>
                    <a:pt x="257" y="60"/>
                  </a:lnTo>
                  <a:lnTo>
                    <a:pt x="251" y="57"/>
                  </a:lnTo>
                  <a:lnTo>
                    <a:pt x="248" y="52"/>
                  </a:lnTo>
                  <a:lnTo>
                    <a:pt x="243" y="47"/>
                  </a:lnTo>
                  <a:lnTo>
                    <a:pt x="239" y="42"/>
                  </a:lnTo>
                  <a:lnTo>
                    <a:pt x="235" y="41"/>
                  </a:lnTo>
                  <a:lnTo>
                    <a:pt x="231" y="43"/>
                  </a:lnTo>
                  <a:lnTo>
                    <a:pt x="229" y="40"/>
                  </a:lnTo>
                  <a:lnTo>
                    <a:pt x="218" y="34"/>
                  </a:lnTo>
                  <a:lnTo>
                    <a:pt x="216" y="31"/>
                  </a:lnTo>
                  <a:lnTo>
                    <a:pt x="215" y="28"/>
                  </a:lnTo>
                  <a:lnTo>
                    <a:pt x="213" y="26"/>
                  </a:lnTo>
                  <a:lnTo>
                    <a:pt x="211" y="26"/>
                  </a:lnTo>
                  <a:lnTo>
                    <a:pt x="209" y="24"/>
                  </a:lnTo>
                  <a:lnTo>
                    <a:pt x="201" y="16"/>
                  </a:lnTo>
                  <a:lnTo>
                    <a:pt x="196" y="17"/>
                  </a:lnTo>
                  <a:lnTo>
                    <a:pt x="191" y="17"/>
                  </a:lnTo>
                  <a:lnTo>
                    <a:pt x="185" y="18"/>
                  </a:lnTo>
                  <a:lnTo>
                    <a:pt x="176" y="18"/>
                  </a:lnTo>
                  <a:lnTo>
                    <a:pt x="154" y="12"/>
                  </a:lnTo>
                  <a:lnTo>
                    <a:pt x="151" y="7"/>
                  </a:lnTo>
                  <a:lnTo>
                    <a:pt x="151" y="4"/>
                  </a:lnTo>
                  <a:lnTo>
                    <a:pt x="149" y="2"/>
                  </a:lnTo>
                  <a:lnTo>
                    <a:pt x="146" y="0"/>
                  </a:lnTo>
                  <a:lnTo>
                    <a:pt x="136" y="0"/>
                  </a:lnTo>
                  <a:lnTo>
                    <a:pt x="131" y="2"/>
                  </a:lnTo>
                  <a:lnTo>
                    <a:pt x="118" y="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30" name="Freeform 79"/>
            <p:cNvSpPr>
              <a:spLocks/>
            </p:cNvSpPr>
            <p:nvPr/>
          </p:nvSpPr>
          <p:spPr bwMode="auto">
            <a:xfrm>
              <a:off x="3421" y="2438"/>
              <a:ext cx="492" cy="419"/>
            </a:xfrm>
            <a:custGeom>
              <a:avLst/>
              <a:gdLst/>
              <a:ahLst/>
              <a:cxnLst>
                <a:cxn ang="0">
                  <a:pos x="17" y="309"/>
                </a:cxn>
                <a:cxn ang="0">
                  <a:pos x="0" y="258"/>
                </a:cxn>
                <a:cxn ang="0">
                  <a:pos x="28" y="232"/>
                </a:cxn>
                <a:cxn ang="0">
                  <a:pos x="93" y="217"/>
                </a:cxn>
                <a:cxn ang="0">
                  <a:pos x="161" y="150"/>
                </a:cxn>
                <a:cxn ang="0">
                  <a:pos x="190" y="85"/>
                </a:cxn>
                <a:cxn ang="0">
                  <a:pos x="216" y="73"/>
                </a:cxn>
                <a:cxn ang="0">
                  <a:pos x="241" y="30"/>
                </a:cxn>
                <a:cxn ang="0">
                  <a:pos x="254" y="4"/>
                </a:cxn>
                <a:cxn ang="0">
                  <a:pos x="304" y="62"/>
                </a:cxn>
                <a:cxn ang="0">
                  <a:pos x="332" y="184"/>
                </a:cxn>
                <a:cxn ang="0">
                  <a:pos x="332" y="262"/>
                </a:cxn>
                <a:cxn ang="0">
                  <a:pos x="408" y="268"/>
                </a:cxn>
                <a:cxn ang="0">
                  <a:pos x="433" y="312"/>
                </a:cxn>
                <a:cxn ang="0">
                  <a:pos x="501" y="370"/>
                </a:cxn>
                <a:cxn ang="0">
                  <a:pos x="536" y="361"/>
                </a:cxn>
                <a:cxn ang="0">
                  <a:pos x="570" y="410"/>
                </a:cxn>
                <a:cxn ang="0">
                  <a:pos x="637" y="418"/>
                </a:cxn>
                <a:cxn ang="0">
                  <a:pos x="692" y="418"/>
                </a:cxn>
                <a:cxn ang="0">
                  <a:pos x="732" y="434"/>
                </a:cxn>
                <a:cxn ang="0">
                  <a:pos x="720" y="458"/>
                </a:cxn>
                <a:cxn ang="0">
                  <a:pos x="710" y="486"/>
                </a:cxn>
                <a:cxn ang="0">
                  <a:pos x="708" y="497"/>
                </a:cxn>
                <a:cxn ang="0">
                  <a:pos x="715" y="521"/>
                </a:cxn>
                <a:cxn ang="0">
                  <a:pos x="697" y="547"/>
                </a:cxn>
                <a:cxn ang="0">
                  <a:pos x="697" y="569"/>
                </a:cxn>
                <a:cxn ang="0">
                  <a:pos x="701" y="593"/>
                </a:cxn>
                <a:cxn ang="0">
                  <a:pos x="693" y="614"/>
                </a:cxn>
                <a:cxn ang="0">
                  <a:pos x="680" y="630"/>
                </a:cxn>
                <a:cxn ang="0">
                  <a:pos x="648" y="627"/>
                </a:cxn>
                <a:cxn ang="0">
                  <a:pos x="618" y="613"/>
                </a:cxn>
                <a:cxn ang="0">
                  <a:pos x="586" y="590"/>
                </a:cxn>
                <a:cxn ang="0">
                  <a:pos x="577" y="557"/>
                </a:cxn>
                <a:cxn ang="0">
                  <a:pos x="557" y="558"/>
                </a:cxn>
                <a:cxn ang="0">
                  <a:pos x="541" y="584"/>
                </a:cxn>
                <a:cxn ang="0">
                  <a:pos x="526" y="590"/>
                </a:cxn>
                <a:cxn ang="0">
                  <a:pos x="483" y="571"/>
                </a:cxn>
                <a:cxn ang="0">
                  <a:pos x="458" y="588"/>
                </a:cxn>
                <a:cxn ang="0">
                  <a:pos x="426" y="583"/>
                </a:cxn>
                <a:cxn ang="0">
                  <a:pos x="409" y="573"/>
                </a:cxn>
                <a:cxn ang="0">
                  <a:pos x="384" y="559"/>
                </a:cxn>
                <a:cxn ang="0">
                  <a:pos x="344" y="561"/>
                </a:cxn>
                <a:cxn ang="0">
                  <a:pos x="334" y="580"/>
                </a:cxn>
                <a:cxn ang="0">
                  <a:pos x="302" y="584"/>
                </a:cxn>
                <a:cxn ang="0">
                  <a:pos x="276" y="567"/>
                </a:cxn>
                <a:cxn ang="0">
                  <a:pos x="256" y="550"/>
                </a:cxn>
                <a:cxn ang="0">
                  <a:pos x="221" y="542"/>
                </a:cxn>
                <a:cxn ang="0">
                  <a:pos x="181" y="524"/>
                </a:cxn>
                <a:cxn ang="0">
                  <a:pos x="176" y="526"/>
                </a:cxn>
                <a:cxn ang="0">
                  <a:pos x="181" y="461"/>
                </a:cxn>
                <a:cxn ang="0">
                  <a:pos x="181" y="434"/>
                </a:cxn>
                <a:cxn ang="0">
                  <a:pos x="175" y="406"/>
                </a:cxn>
                <a:cxn ang="0">
                  <a:pos x="180" y="362"/>
                </a:cxn>
                <a:cxn ang="0">
                  <a:pos x="156" y="346"/>
                </a:cxn>
                <a:cxn ang="0">
                  <a:pos x="134" y="383"/>
                </a:cxn>
                <a:cxn ang="0">
                  <a:pos x="106" y="386"/>
                </a:cxn>
                <a:cxn ang="0">
                  <a:pos x="89" y="379"/>
                </a:cxn>
                <a:cxn ang="0">
                  <a:pos x="61" y="357"/>
                </a:cxn>
                <a:cxn ang="0">
                  <a:pos x="32" y="336"/>
                </a:cxn>
              </a:cxnLst>
              <a:rect l="0" t="0" r="r" b="b"/>
              <a:pathLst>
                <a:path w="740" h="631">
                  <a:moveTo>
                    <a:pt x="32" y="336"/>
                  </a:moveTo>
                  <a:lnTo>
                    <a:pt x="28" y="330"/>
                  </a:lnTo>
                  <a:lnTo>
                    <a:pt x="24" y="324"/>
                  </a:lnTo>
                  <a:lnTo>
                    <a:pt x="21" y="316"/>
                  </a:lnTo>
                  <a:lnTo>
                    <a:pt x="18" y="313"/>
                  </a:lnTo>
                  <a:lnTo>
                    <a:pt x="17" y="309"/>
                  </a:lnTo>
                  <a:lnTo>
                    <a:pt x="17" y="289"/>
                  </a:lnTo>
                  <a:lnTo>
                    <a:pt x="18" y="281"/>
                  </a:lnTo>
                  <a:lnTo>
                    <a:pt x="16" y="268"/>
                  </a:lnTo>
                  <a:lnTo>
                    <a:pt x="11" y="264"/>
                  </a:lnTo>
                  <a:lnTo>
                    <a:pt x="5" y="260"/>
                  </a:lnTo>
                  <a:lnTo>
                    <a:pt x="0" y="258"/>
                  </a:lnTo>
                  <a:lnTo>
                    <a:pt x="0" y="254"/>
                  </a:lnTo>
                  <a:lnTo>
                    <a:pt x="7" y="244"/>
                  </a:lnTo>
                  <a:lnTo>
                    <a:pt x="13" y="241"/>
                  </a:lnTo>
                  <a:lnTo>
                    <a:pt x="19" y="240"/>
                  </a:lnTo>
                  <a:lnTo>
                    <a:pt x="23" y="236"/>
                  </a:lnTo>
                  <a:lnTo>
                    <a:pt x="28" y="232"/>
                  </a:lnTo>
                  <a:lnTo>
                    <a:pt x="44" y="226"/>
                  </a:lnTo>
                  <a:lnTo>
                    <a:pt x="53" y="225"/>
                  </a:lnTo>
                  <a:lnTo>
                    <a:pt x="60" y="225"/>
                  </a:lnTo>
                  <a:lnTo>
                    <a:pt x="70" y="223"/>
                  </a:lnTo>
                  <a:lnTo>
                    <a:pt x="81" y="220"/>
                  </a:lnTo>
                  <a:lnTo>
                    <a:pt x="93" y="217"/>
                  </a:lnTo>
                  <a:lnTo>
                    <a:pt x="103" y="214"/>
                  </a:lnTo>
                  <a:lnTo>
                    <a:pt x="110" y="208"/>
                  </a:lnTo>
                  <a:lnTo>
                    <a:pt x="124" y="191"/>
                  </a:lnTo>
                  <a:lnTo>
                    <a:pt x="138" y="176"/>
                  </a:lnTo>
                  <a:lnTo>
                    <a:pt x="146" y="170"/>
                  </a:lnTo>
                  <a:lnTo>
                    <a:pt x="161" y="150"/>
                  </a:lnTo>
                  <a:lnTo>
                    <a:pt x="173" y="138"/>
                  </a:lnTo>
                  <a:lnTo>
                    <a:pt x="197" y="114"/>
                  </a:lnTo>
                  <a:lnTo>
                    <a:pt x="196" y="111"/>
                  </a:lnTo>
                  <a:lnTo>
                    <a:pt x="193" y="95"/>
                  </a:lnTo>
                  <a:lnTo>
                    <a:pt x="191" y="93"/>
                  </a:lnTo>
                  <a:lnTo>
                    <a:pt x="190" y="85"/>
                  </a:lnTo>
                  <a:lnTo>
                    <a:pt x="191" y="78"/>
                  </a:lnTo>
                  <a:lnTo>
                    <a:pt x="193" y="73"/>
                  </a:lnTo>
                  <a:lnTo>
                    <a:pt x="196" y="70"/>
                  </a:lnTo>
                  <a:lnTo>
                    <a:pt x="206" y="70"/>
                  </a:lnTo>
                  <a:lnTo>
                    <a:pt x="212" y="73"/>
                  </a:lnTo>
                  <a:lnTo>
                    <a:pt x="216" y="73"/>
                  </a:lnTo>
                  <a:lnTo>
                    <a:pt x="224" y="63"/>
                  </a:lnTo>
                  <a:lnTo>
                    <a:pt x="224" y="55"/>
                  </a:lnTo>
                  <a:lnTo>
                    <a:pt x="227" y="48"/>
                  </a:lnTo>
                  <a:lnTo>
                    <a:pt x="229" y="41"/>
                  </a:lnTo>
                  <a:lnTo>
                    <a:pt x="234" y="33"/>
                  </a:lnTo>
                  <a:lnTo>
                    <a:pt x="241" y="30"/>
                  </a:lnTo>
                  <a:lnTo>
                    <a:pt x="257" y="21"/>
                  </a:lnTo>
                  <a:lnTo>
                    <a:pt x="260" y="18"/>
                  </a:lnTo>
                  <a:lnTo>
                    <a:pt x="260" y="14"/>
                  </a:lnTo>
                  <a:lnTo>
                    <a:pt x="256" y="11"/>
                  </a:lnTo>
                  <a:lnTo>
                    <a:pt x="252" y="8"/>
                  </a:lnTo>
                  <a:lnTo>
                    <a:pt x="254" y="4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70" y="10"/>
                  </a:lnTo>
                  <a:lnTo>
                    <a:pt x="276" y="16"/>
                  </a:lnTo>
                  <a:lnTo>
                    <a:pt x="302" y="49"/>
                  </a:lnTo>
                  <a:lnTo>
                    <a:pt x="304" y="62"/>
                  </a:lnTo>
                  <a:lnTo>
                    <a:pt x="303" y="82"/>
                  </a:lnTo>
                  <a:lnTo>
                    <a:pt x="302" y="84"/>
                  </a:lnTo>
                  <a:lnTo>
                    <a:pt x="302" y="107"/>
                  </a:lnTo>
                  <a:lnTo>
                    <a:pt x="326" y="144"/>
                  </a:lnTo>
                  <a:lnTo>
                    <a:pt x="332" y="168"/>
                  </a:lnTo>
                  <a:lnTo>
                    <a:pt x="332" y="184"/>
                  </a:lnTo>
                  <a:lnTo>
                    <a:pt x="330" y="196"/>
                  </a:lnTo>
                  <a:lnTo>
                    <a:pt x="333" y="207"/>
                  </a:lnTo>
                  <a:lnTo>
                    <a:pt x="327" y="222"/>
                  </a:lnTo>
                  <a:lnTo>
                    <a:pt x="330" y="238"/>
                  </a:lnTo>
                  <a:lnTo>
                    <a:pt x="327" y="249"/>
                  </a:lnTo>
                  <a:lnTo>
                    <a:pt x="332" y="262"/>
                  </a:lnTo>
                  <a:lnTo>
                    <a:pt x="361" y="265"/>
                  </a:lnTo>
                  <a:lnTo>
                    <a:pt x="362" y="256"/>
                  </a:lnTo>
                  <a:lnTo>
                    <a:pt x="397" y="256"/>
                  </a:lnTo>
                  <a:lnTo>
                    <a:pt x="397" y="265"/>
                  </a:lnTo>
                  <a:lnTo>
                    <a:pt x="403" y="272"/>
                  </a:lnTo>
                  <a:lnTo>
                    <a:pt x="408" y="268"/>
                  </a:lnTo>
                  <a:lnTo>
                    <a:pt x="418" y="266"/>
                  </a:lnTo>
                  <a:lnTo>
                    <a:pt x="421" y="272"/>
                  </a:lnTo>
                  <a:lnTo>
                    <a:pt x="422" y="281"/>
                  </a:lnTo>
                  <a:lnTo>
                    <a:pt x="435" y="290"/>
                  </a:lnTo>
                  <a:lnTo>
                    <a:pt x="436" y="299"/>
                  </a:lnTo>
                  <a:lnTo>
                    <a:pt x="433" y="312"/>
                  </a:lnTo>
                  <a:lnTo>
                    <a:pt x="426" y="313"/>
                  </a:lnTo>
                  <a:lnTo>
                    <a:pt x="421" y="316"/>
                  </a:lnTo>
                  <a:lnTo>
                    <a:pt x="417" y="336"/>
                  </a:lnTo>
                  <a:lnTo>
                    <a:pt x="421" y="344"/>
                  </a:lnTo>
                  <a:lnTo>
                    <a:pt x="438" y="348"/>
                  </a:lnTo>
                  <a:lnTo>
                    <a:pt x="501" y="370"/>
                  </a:lnTo>
                  <a:lnTo>
                    <a:pt x="514" y="372"/>
                  </a:lnTo>
                  <a:lnTo>
                    <a:pt x="515" y="367"/>
                  </a:lnTo>
                  <a:lnTo>
                    <a:pt x="510" y="358"/>
                  </a:lnTo>
                  <a:lnTo>
                    <a:pt x="510" y="354"/>
                  </a:lnTo>
                  <a:lnTo>
                    <a:pt x="525" y="356"/>
                  </a:lnTo>
                  <a:lnTo>
                    <a:pt x="536" y="361"/>
                  </a:lnTo>
                  <a:lnTo>
                    <a:pt x="546" y="368"/>
                  </a:lnTo>
                  <a:lnTo>
                    <a:pt x="548" y="370"/>
                  </a:lnTo>
                  <a:lnTo>
                    <a:pt x="553" y="380"/>
                  </a:lnTo>
                  <a:lnTo>
                    <a:pt x="558" y="397"/>
                  </a:lnTo>
                  <a:lnTo>
                    <a:pt x="563" y="405"/>
                  </a:lnTo>
                  <a:lnTo>
                    <a:pt x="570" y="410"/>
                  </a:lnTo>
                  <a:lnTo>
                    <a:pt x="578" y="410"/>
                  </a:lnTo>
                  <a:lnTo>
                    <a:pt x="593" y="412"/>
                  </a:lnTo>
                  <a:lnTo>
                    <a:pt x="611" y="417"/>
                  </a:lnTo>
                  <a:lnTo>
                    <a:pt x="617" y="418"/>
                  </a:lnTo>
                  <a:lnTo>
                    <a:pt x="626" y="418"/>
                  </a:lnTo>
                  <a:lnTo>
                    <a:pt x="637" y="418"/>
                  </a:lnTo>
                  <a:lnTo>
                    <a:pt x="647" y="416"/>
                  </a:lnTo>
                  <a:lnTo>
                    <a:pt x="664" y="412"/>
                  </a:lnTo>
                  <a:lnTo>
                    <a:pt x="664" y="418"/>
                  </a:lnTo>
                  <a:lnTo>
                    <a:pt x="682" y="418"/>
                  </a:lnTo>
                  <a:lnTo>
                    <a:pt x="686" y="418"/>
                  </a:lnTo>
                  <a:lnTo>
                    <a:pt x="692" y="418"/>
                  </a:lnTo>
                  <a:lnTo>
                    <a:pt x="694" y="418"/>
                  </a:lnTo>
                  <a:lnTo>
                    <a:pt x="700" y="418"/>
                  </a:lnTo>
                  <a:lnTo>
                    <a:pt x="702" y="418"/>
                  </a:lnTo>
                  <a:lnTo>
                    <a:pt x="710" y="422"/>
                  </a:lnTo>
                  <a:lnTo>
                    <a:pt x="716" y="427"/>
                  </a:lnTo>
                  <a:lnTo>
                    <a:pt x="732" y="434"/>
                  </a:lnTo>
                  <a:lnTo>
                    <a:pt x="737" y="439"/>
                  </a:lnTo>
                  <a:lnTo>
                    <a:pt x="739" y="445"/>
                  </a:lnTo>
                  <a:lnTo>
                    <a:pt x="734" y="448"/>
                  </a:lnTo>
                  <a:lnTo>
                    <a:pt x="725" y="454"/>
                  </a:lnTo>
                  <a:lnTo>
                    <a:pt x="721" y="455"/>
                  </a:lnTo>
                  <a:lnTo>
                    <a:pt x="720" y="458"/>
                  </a:lnTo>
                  <a:lnTo>
                    <a:pt x="723" y="463"/>
                  </a:lnTo>
                  <a:lnTo>
                    <a:pt x="724" y="467"/>
                  </a:lnTo>
                  <a:lnTo>
                    <a:pt x="722" y="472"/>
                  </a:lnTo>
                  <a:lnTo>
                    <a:pt x="718" y="482"/>
                  </a:lnTo>
                  <a:lnTo>
                    <a:pt x="717" y="485"/>
                  </a:lnTo>
                  <a:lnTo>
                    <a:pt x="710" y="486"/>
                  </a:lnTo>
                  <a:lnTo>
                    <a:pt x="706" y="485"/>
                  </a:lnTo>
                  <a:lnTo>
                    <a:pt x="702" y="485"/>
                  </a:lnTo>
                  <a:lnTo>
                    <a:pt x="700" y="488"/>
                  </a:lnTo>
                  <a:lnTo>
                    <a:pt x="701" y="491"/>
                  </a:lnTo>
                  <a:lnTo>
                    <a:pt x="708" y="494"/>
                  </a:lnTo>
                  <a:lnTo>
                    <a:pt x="708" y="497"/>
                  </a:lnTo>
                  <a:lnTo>
                    <a:pt x="707" y="500"/>
                  </a:lnTo>
                  <a:lnTo>
                    <a:pt x="707" y="510"/>
                  </a:lnTo>
                  <a:lnTo>
                    <a:pt x="709" y="513"/>
                  </a:lnTo>
                  <a:lnTo>
                    <a:pt x="713" y="516"/>
                  </a:lnTo>
                  <a:lnTo>
                    <a:pt x="715" y="517"/>
                  </a:lnTo>
                  <a:lnTo>
                    <a:pt x="715" y="521"/>
                  </a:lnTo>
                  <a:lnTo>
                    <a:pt x="715" y="526"/>
                  </a:lnTo>
                  <a:lnTo>
                    <a:pt x="714" y="532"/>
                  </a:lnTo>
                  <a:lnTo>
                    <a:pt x="706" y="536"/>
                  </a:lnTo>
                  <a:lnTo>
                    <a:pt x="700" y="544"/>
                  </a:lnTo>
                  <a:lnTo>
                    <a:pt x="699" y="545"/>
                  </a:lnTo>
                  <a:lnTo>
                    <a:pt x="697" y="547"/>
                  </a:lnTo>
                  <a:lnTo>
                    <a:pt x="696" y="552"/>
                  </a:lnTo>
                  <a:lnTo>
                    <a:pt x="694" y="555"/>
                  </a:lnTo>
                  <a:lnTo>
                    <a:pt x="693" y="561"/>
                  </a:lnTo>
                  <a:lnTo>
                    <a:pt x="696" y="563"/>
                  </a:lnTo>
                  <a:lnTo>
                    <a:pt x="697" y="566"/>
                  </a:lnTo>
                  <a:lnTo>
                    <a:pt x="697" y="569"/>
                  </a:lnTo>
                  <a:lnTo>
                    <a:pt x="700" y="573"/>
                  </a:lnTo>
                  <a:lnTo>
                    <a:pt x="708" y="579"/>
                  </a:lnTo>
                  <a:lnTo>
                    <a:pt x="710" y="583"/>
                  </a:lnTo>
                  <a:lnTo>
                    <a:pt x="708" y="588"/>
                  </a:lnTo>
                  <a:lnTo>
                    <a:pt x="704" y="590"/>
                  </a:lnTo>
                  <a:lnTo>
                    <a:pt x="701" y="593"/>
                  </a:lnTo>
                  <a:lnTo>
                    <a:pt x="695" y="594"/>
                  </a:lnTo>
                  <a:lnTo>
                    <a:pt x="690" y="596"/>
                  </a:lnTo>
                  <a:lnTo>
                    <a:pt x="688" y="600"/>
                  </a:lnTo>
                  <a:lnTo>
                    <a:pt x="690" y="604"/>
                  </a:lnTo>
                  <a:lnTo>
                    <a:pt x="692" y="609"/>
                  </a:lnTo>
                  <a:lnTo>
                    <a:pt x="693" y="614"/>
                  </a:lnTo>
                  <a:lnTo>
                    <a:pt x="693" y="618"/>
                  </a:lnTo>
                  <a:lnTo>
                    <a:pt x="694" y="622"/>
                  </a:lnTo>
                  <a:lnTo>
                    <a:pt x="693" y="628"/>
                  </a:lnTo>
                  <a:lnTo>
                    <a:pt x="688" y="630"/>
                  </a:lnTo>
                  <a:lnTo>
                    <a:pt x="686" y="630"/>
                  </a:lnTo>
                  <a:lnTo>
                    <a:pt x="680" y="630"/>
                  </a:lnTo>
                  <a:lnTo>
                    <a:pt x="676" y="629"/>
                  </a:lnTo>
                  <a:lnTo>
                    <a:pt x="672" y="629"/>
                  </a:lnTo>
                  <a:lnTo>
                    <a:pt x="667" y="627"/>
                  </a:lnTo>
                  <a:lnTo>
                    <a:pt x="660" y="628"/>
                  </a:lnTo>
                  <a:lnTo>
                    <a:pt x="654" y="627"/>
                  </a:lnTo>
                  <a:lnTo>
                    <a:pt x="648" y="627"/>
                  </a:lnTo>
                  <a:lnTo>
                    <a:pt x="639" y="627"/>
                  </a:lnTo>
                  <a:lnTo>
                    <a:pt x="637" y="626"/>
                  </a:lnTo>
                  <a:lnTo>
                    <a:pt x="633" y="623"/>
                  </a:lnTo>
                  <a:lnTo>
                    <a:pt x="632" y="620"/>
                  </a:lnTo>
                  <a:lnTo>
                    <a:pt x="627" y="615"/>
                  </a:lnTo>
                  <a:lnTo>
                    <a:pt x="618" y="613"/>
                  </a:lnTo>
                  <a:lnTo>
                    <a:pt x="611" y="615"/>
                  </a:lnTo>
                  <a:lnTo>
                    <a:pt x="608" y="617"/>
                  </a:lnTo>
                  <a:lnTo>
                    <a:pt x="605" y="620"/>
                  </a:lnTo>
                  <a:lnTo>
                    <a:pt x="605" y="624"/>
                  </a:lnTo>
                  <a:lnTo>
                    <a:pt x="589" y="593"/>
                  </a:lnTo>
                  <a:lnTo>
                    <a:pt x="586" y="590"/>
                  </a:lnTo>
                  <a:lnTo>
                    <a:pt x="586" y="588"/>
                  </a:lnTo>
                  <a:lnTo>
                    <a:pt x="584" y="580"/>
                  </a:lnTo>
                  <a:lnTo>
                    <a:pt x="580" y="574"/>
                  </a:lnTo>
                  <a:lnTo>
                    <a:pt x="578" y="567"/>
                  </a:lnTo>
                  <a:lnTo>
                    <a:pt x="578" y="566"/>
                  </a:lnTo>
                  <a:lnTo>
                    <a:pt x="577" y="557"/>
                  </a:lnTo>
                  <a:lnTo>
                    <a:pt x="575" y="559"/>
                  </a:lnTo>
                  <a:lnTo>
                    <a:pt x="573" y="555"/>
                  </a:lnTo>
                  <a:lnTo>
                    <a:pt x="570" y="552"/>
                  </a:lnTo>
                  <a:lnTo>
                    <a:pt x="562" y="552"/>
                  </a:lnTo>
                  <a:lnTo>
                    <a:pt x="562" y="553"/>
                  </a:lnTo>
                  <a:lnTo>
                    <a:pt x="557" y="558"/>
                  </a:lnTo>
                  <a:lnTo>
                    <a:pt x="552" y="561"/>
                  </a:lnTo>
                  <a:lnTo>
                    <a:pt x="548" y="564"/>
                  </a:lnTo>
                  <a:lnTo>
                    <a:pt x="544" y="570"/>
                  </a:lnTo>
                  <a:lnTo>
                    <a:pt x="541" y="576"/>
                  </a:lnTo>
                  <a:lnTo>
                    <a:pt x="542" y="580"/>
                  </a:lnTo>
                  <a:lnTo>
                    <a:pt x="541" y="584"/>
                  </a:lnTo>
                  <a:lnTo>
                    <a:pt x="542" y="589"/>
                  </a:lnTo>
                  <a:lnTo>
                    <a:pt x="541" y="593"/>
                  </a:lnTo>
                  <a:lnTo>
                    <a:pt x="538" y="596"/>
                  </a:lnTo>
                  <a:lnTo>
                    <a:pt x="534" y="596"/>
                  </a:lnTo>
                  <a:lnTo>
                    <a:pt x="531" y="593"/>
                  </a:lnTo>
                  <a:lnTo>
                    <a:pt x="526" y="590"/>
                  </a:lnTo>
                  <a:lnTo>
                    <a:pt x="524" y="591"/>
                  </a:lnTo>
                  <a:lnTo>
                    <a:pt x="521" y="593"/>
                  </a:lnTo>
                  <a:lnTo>
                    <a:pt x="509" y="589"/>
                  </a:lnTo>
                  <a:lnTo>
                    <a:pt x="492" y="576"/>
                  </a:lnTo>
                  <a:lnTo>
                    <a:pt x="487" y="575"/>
                  </a:lnTo>
                  <a:lnTo>
                    <a:pt x="483" y="571"/>
                  </a:lnTo>
                  <a:lnTo>
                    <a:pt x="480" y="570"/>
                  </a:lnTo>
                  <a:lnTo>
                    <a:pt x="478" y="570"/>
                  </a:lnTo>
                  <a:lnTo>
                    <a:pt x="473" y="574"/>
                  </a:lnTo>
                  <a:lnTo>
                    <a:pt x="466" y="593"/>
                  </a:lnTo>
                  <a:lnTo>
                    <a:pt x="460" y="589"/>
                  </a:lnTo>
                  <a:lnTo>
                    <a:pt x="458" y="588"/>
                  </a:lnTo>
                  <a:lnTo>
                    <a:pt x="453" y="589"/>
                  </a:lnTo>
                  <a:lnTo>
                    <a:pt x="442" y="589"/>
                  </a:lnTo>
                  <a:lnTo>
                    <a:pt x="435" y="585"/>
                  </a:lnTo>
                  <a:lnTo>
                    <a:pt x="434" y="585"/>
                  </a:lnTo>
                  <a:lnTo>
                    <a:pt x="431" y="587"/>
                  </a:lnTo>
                  <a:lnTo>
                    <a:pt x="426" y="583"/>
                  </a:lnTo>
                  <a:lnTo>
                    <a:pt x="423" y="583"/>
                  </a:lnTo>
                  <a:lnTo>
                    <a:pt x="421" y="582"/>
                  </a:lnTo>
                  <a:lnTo>
                    <a:pt x="421" y="580"/>
                  </a:lnTo>
                  <a:lnTo>
                    <a:pt x="419" y="577"/>
                  </a:lnTo>
                  <a:lnTo>
                    <a:pt x="415" y="575"/>
                  </a:lnTo>
                  <a:lnTo>
                    <a:pt x="409" y="573"/>
                  </a:lnTo>
                  <a:lnTo>
                    <a:pt x="407" y="571"/>
                  </a:lnTo>
                  <a:lnTo>
                    <a:pt x="400" y="568"/>
                  </a:lnTo>
                  <a:lnTo>
                    <a:pt x="400" y="566"/>
                  </a:lnTo>
                  <a:lnTo>
                    <a:pt x="394" y="562"/>
                  </a:lnTo>
                  <a:lnTo>
                    <a:pt x="386" y="558"/>
                  </a:lnTo>
                  <a:lnTo>
                    <a:pt x="384" y="559"/>
                  </a:lnTo>
                  <a:lnTo>
                    <a:pt x="382" y="559"/>
                  </a:lnTo>
                  <a:lnTo>
                    <a:pt x="378" y="560"/>
                  </a:lnTo>
                  <a:lnTo>
                    <a:pt x="374" y="560"/>
                  </a:lnTo>
                  <a:lnTo>
                    <a:pt x="372" y="561"/>
                  </a:lnTo>
                  <a:lnTo>
                    <a:pt x="360" y="557"/>
                  </a:lnTo>
                  <a:lnTo>
                    <a:pt x="344" y="561"/>
                  </a:lnTo>
                  <a:lnTo>
                    <a:pt x="342" y="564"/>
                  </a:lnTo>
                  <a:lnTo>
                    <a:pt x="338" y="565"/>
                  </a:lnTo>
                  <a:lnTo>
                    <a:pt x="336" y="568"/>
                  </a:lnTo>
                  <a:lnTo>
                    <a:pt x="335" y="572"/>
                  </a:lnTo>
                  <a:lnTo>
                    <a:pt x="335" y="576"/>
                  </a:lnTo>
                  <a:lnTo>
                    <a:pt x="334" y="580"/>
                  </a:lnTo>
                  <a:lnTo>
                    <a:pt x="329" y="586"/>
                  </a:lnTo>
                  <a:lnTo>
                    <a:pt x="325" y="588"/>
                  </a:lnTo>
                  <a:lnTo>
                    <a:pt x="321" y="588"/>
                  </a:lnTo>
                  <a:lnTo>
                    <a:pt x="318" y="586"/>
                  </a:lnTo>
                  <a:lnTo>
                    <a:pt x="312" y="586"/>
                  </a:lnTo>
                  <a:lnTo>
                    <a:pt x="302" y="584"/>
                  </a:lnTo>
                  <a:lnTo>
                    <a:pt x="296" y="581"/>
                  </a:lnTo>
                  <a:lnTo>
                    <a:pt x="293" y="576"/>
                  </a:lnTo>
                  <a:lnTo>
                    <a:pt x="288" y="571"/>
                  </a:lnTo>
                  <a:lnTo>
                    <a:pt x="284" y="566"/>
                  </a:lnTo>
                  <a:lnTo>
                    <a:pt x="280" y="565"/>
                  </a:lnTo>
                  <a:lnTo>
                    <a:pt x="276" y="567"/>
                  </a:lnTo>
                  <a:lnTo>
                    <a:pt x="274" y="564"/>
                  </a:lnTo>
                  <a:lnTo>
                    <a:pt x="263" y="558"/>
                  </a:lnTo>
                  <a:lnTo>
                    <a:pt x="261" y="555"/>
                  </a:lnTo>
                  <a:lnTo>
                    <a:pt x="260" y="552"/>
                  </a:lnTo>
                  <a:lnTo>
                    <a:pt x="258" y="550"/>
                  </a:lnTo>
                  <a:lnTo>
                    <a:pt x="256" y="550"/>
                  </a:lnTo>
                  <a:lnTo>
                    <a:pt x="254" y="548"/>
                  </a:lnTo>
                  <a:lnTo>
                    <a:pt x="246" y="540"/>
                  </a:lnTo>
                  <a:lnTo>
                    <a:pt x="241" y="541"/>
                  </a:lnTo>
                  <a:lnTo>
                    <a:pt x="236" y="541"/>
                  </a:lnTo>
                  <a:lnTo>
                    <a:pt x="230" y="542"/>
                  </a:lnTo>
                  <a:lnTo>
                    <a:pt x="221" y="542"/>
                  </a:lnTo>
                  <a:lnTo>
                    <a:pt x="199" y="536"/>
                  </a:lnTo>
                  <a:lnTo>
                    <a:pt x="196" y="531"/>
                  </a:lnTo>
                  <a:lnTo>
                    <a:pt x="196" y="528"/>
                  </a:lnTo>
                  <a:lnTo>
                    <a:pt x="194" y="526"/>
                  </a:lnTo>
                  <a:lnTo>
                    <a:pt x="191" y="524"/>
                  </a:lnTo>
                  <a:lnTo>
                    <a:pt x="181" y="524"/>
                  </a:lnTo>
                  <a:lnTo>
                    <a:pt x="176" y="526"/>
                  </a:lnTo>
                  <a:lnTo>
                    <a:pt x="166" y="515"/>
                  </a:lnTo>
                  <a:lnTo>
                    <a:pt x="169" y="521"/>
                  </a:lnTo>
                  <a:lnTo>
                    <a:pt x="170" y="524"/>
                  </a:lnTo>
                  <a:lnTo>
                    <a:pt x="173" y="526"/>
                  </a:lnTo>
                  <a:lnTo>
                    <a:pt x="176" y="526"/>
                  </a:lnTo>
                  <a:lnTo>
                    <a:pt x="166" y="515"/>
                  </a:lnTo>
                  <a:lnTo>
                    <a:pt x="170" y="504"/>
                  </a:lnTo>
                  <a:lnTo>
                    <a:pt x="178" y="494"/>
                  </a:lnTo>
                  <a:lnTo>
                    <a:pt x="180" y="488"/>
                  </a:lnTo>
                  <a:lnTo>
                    <a:pt x="180" y="466"/>
                  </a:lnTo>
                  <a:lnTo>
                    <a:pt x="181" y="461"/>
                  </a:lnTo>
                  <a:lnTo>
                    <a:pt x="183" y="457"/>
                  </a:lnTo>
                  <a:lnTo>
                    <a:pt x="183" y="447"/>
                  </a:lnTo>
                  <a:lnTo>
                    <a:pt x="184" y="443"/>
                  </a:lnTo>
                  <a:lnTo>
                    <a:pt x="183" y="440"/>
                  </a:lnTo>
                  <a:lnTo>
                    <a:pt x="184" y="438"/>
                  </a:lnTo>
                  <a:lnTo>
                    <a:pt x="181" y="434"/>
                  </a:lnTo>
                  <a:lnTo>
                    <a:pt x="180" y="434"/>
                  </a:lnTo>
                  <a:lnTo>
                    <a:pt x="172" y="425"/>
                  </a:lnTo>
                  <a:lnTo>
                    <a:pt x="169" y="420"/>
                  </a:lnTo>
                  <a:lnTo>
                    <a:pt x="168" y="410"/>
                  </a:lnTo>
                  <a:lnTo>
                    <a:pt x="170" y="408"/>
                  </a:lnTo>
                  <a:lnTo>
                    <a:pt x="175" y="406"/>
                  </a:lnTo>
                  <a:lnTo>
                    <a:pt x="182" y="399"/>
                  </a:lnTo>
                  <a:lnTo>
                    <a:pt x="184" y="393"/>
                  </a:lnTo>
                  <a:lnTo>
                    <a:pt x="184" y="381"/>
                  </a:lnTo>
                  <a:lnTo>
                    <a:pt x="182" y="375"/>
                  </a:lnTo>
                  <a:lnTo>
                    <a:pt x="183" y="368"/>
                  </a:lnTo>
                  <a:lnTo>
                    <a:pt x="180" y="362"/>
                  </a:lnTo>
                  <a:lnTo>
                    <a:pt x="175" y="361"/>
                  </a:lnTo>
                  <a:lnTo>
                    <a:pt x="170" y="358"/>
                  </a:lnTo>
                  <a:lnTo>
                    <a:pt x="166" y="351"/>
                  </a:lnTo>
                  <a:lnTo>
                    <a:pt x="163" y="348"/>
                  </a:lnTo>
                  <a:lnTo>
                    <a:pt x="159" y="347"/>
                  </a:lnTo>
                  <a:lnTo>
                    <a:pt x="156" y="346"/>
                  </a:lnTo>
                  <a:lnTo>
                    <a:pt x="154" y="364"/>
                  </a:lnTo>
                  <a:lnTo>
                    <a:pt x="151" y="370"/>
                  </a:lnTo>
                  <a:lnTo>
                    <a:pt x="147" y="373"/>
                  </a:lnTo>
                  <a:lnTo>
                    <a:pt x="140" y="378"/>
                  </a:lnTo>
                  <a:lnTo>
                    <a:pt x="136" y="384"/>
                  </a:lnTo>
                  <a:lnTo>
                    <a:pt x="134" y="383"/>
                  </a:lnTo>
                  <a:lnTo>
                    <a:pt x="131" y="388"/>
                  </a:lnTo>
                  <a:lnTo>
                    <a:pt x="126" y="391"/>
                  </a:lnTo>
                  <a:lnTo>
                    <a:pt x="119" y="391"/>
                  </a:lnTo>
                  <a:lnTo>
                    <a:pt x="112" y="386"/>
                  </a:lnTo>
                  <a:lnTo>
                    <a:pt x="108" y="385"/>
                  </a:lnTo>
                  <a:lnTo>
                    <a:pt x="106" y="386"/>
                  </a:lnTo>
                  <a:lnTo>
                    <a:pt x="104" y="397"/>
                  </a:lnTo>
                  <a:lnTo>
                    <a:pt x="104" y="399"/>
                  </a:lnTo>
                  <a:lnTo>
                    <a:pt x="100" y="400"/>
                  </a:lnTo>
                  <a:lnTo>
                    <a:pt x="99" y="398"/>
                  </a:lnTo>
                  <a:lnTo>
                    <a:pt x="96" y="396"/>
                  </a:lnTo>
                  <a:lnTo>
                    <a:pt x="89" y="379"/>
                  </a:lnTo>
                  <a:lnTo>
                    <a:pt x="84" y="373"/>
                  </a:lnTo>
                  <a:lnTo>
                    <a:pt x="82" y="370"/>
                  </a:lnTo>
                  <a:lnTo>
                    <a:pt x="81" y="368"/>
                  </a:lnTo>
                  <a:lnTo>
                    <a:pt x="78" y="367"/>
                  </a:lnTo>
                  <a:lnTo>
                    <a:pt x="77" y="364"/>
                  </a:lnTo>
                  <a:lnTo>
                    <a:pt x="61" y="357"/>
                  </a:lnTo>
                  <a:lnTo>
                    <a:pt x="58" y="354"/>
                  </a:lnTo>
                  <a:lnTo>
                    <a:pt x="55" y="350"/>
                  </a:lnTo>
                  <a:lnTo>
                    <a:pt x="50" y="350"/>
                  </a:lnTo>
                  <a:lnTo>
                    <a:pt x="41" y="342"/>
                  </a:lnTo>
                  <a:lnTo>
                    <a:pt x="38" y="342"/>
                  </a:lnTo>
                  <a:lnTo>
                    <a:pt x="32" y="33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31" name="Freeform 80"/>
            <p:cNvSpPr>
              <a:spLocks/>
            </p:cNvSpPr>
            <p:nvPr/>
          </p:nvSpPr>
          <p:spPr bwMode="auto">
            <a:xfrm>
              <a:off x="3150" y="3084"/>
              <a:ext cx="134" cy="105"/>
            </a:xfrm>
            <a:custGeom>
              <a:avLst/>
              <a:gdLst/>
              <a:ahLst/>
              <a:cxnLst>
                <a:cxn ang="0">
                  <a:pos x="188" y="117"/>
                </a:cxn>
                <a:cxn ang="0">
                  <a:pos x="193" y="112"/>
                </a:cxn>
                <a:cxn ang="0">
                  <a:pos x="196" y="107"/>
                </a:cxn>
                <a:cxn ang="0">
                  <a:pos x="195" y="95"/>
                </a:cxn>
                <a:cxn ang="0">
                  <a:pos x="192" y="90"/>
                </a:cxn>
                <a:cxn ang="0">
                  <a:pos x="194" y="80"/>
                </a:cxn>
                <a:cxn ang="0">
                  <a:pos x="198" y="72"/>
                </a:cxn>
                <a:cxn ang="0">
                  <a:pos x="198" y="60"/>
                </a:cxn>
                <a:cxn ang="0">
                  <a:pos x="199" y="52"/>
                </a:cxn>
                <a:cxn ang="0">
                  <a:pos x="202" y="40"/>
                </a:cxn>
                <a:cxn ang="0">
                  <a:pos x="196" y="34"/>
                </a:cxn>
                <a:cxn ang="0">
                  <a:pos x="192" y="28"/>
                </a:cxn>
                <a:cxn ang="0">
                  <a:pos x="187" y="19"/>
                </a:cxn>
                <a:cxn ang="0">
                  <a:pos x="182" y="10"/>
                </a:cxn>
                <a:cxn ang="0">
                  <a:pos x="181" y="4"/>
                </a:cxn>
                <a:cxn ang="0">
                  <a:pos x="176" y="0"/>
                </a:cxn>
                <a:cxn ang="0">
                  <a:pos x="167" y="7"/>
                </a:cxn>
                <a:cxn ang="0">
                  <a:pos x="161" y="15"/>
                </a:cxn>
                <a:cxn ang="0">
                  <a:pos x="153" y="18"/>
                </a:cxn>
                <a:cxn ang="0">
                  <a:pos x="143" y="24"/>
                </a:cxn>
                <a:cxn ang="0">
                  <a:pos x="129" y="20"/>
                </a:cxn>
                <a:cxn ang="0">
                  <a:pos x="110" y="15"/>
                </a:cxn>
                <a:cxn ang="0">
                  <a:pos x="100" y="14"/>
                </a:cxn>
                <a:cxn ang="0">
                  <a:pos x="96" y="18"/>
                </a:cxn>
                <a:cxn ang="0">
                  <a:pos x="92" y="28"/>
                </a:cxn>
                <a:cxn ang="0">
                  <a:pos x="88" y="38"/>
                </a:cxn>
                <a:cxn ang="0">
                  <a:pos x="84" y="42"/>
                </a:cxn>
                <a:cxn ang="0">
                  <a:pos x="67" y="49"/>
                </a:cxn>
                <a:cxn ang="0">
                  <a:pos x="58" y="52"/>
                </a:cxn>
                <a:cxn ang="0">
                  <a:pos x="50" y="55"/>
                </a:cxn>
                <a:cxn ang="0">
                  <a:pos x="41" y="56"/>
                </a:cxn>
                <a:cxn ang="0">
                  <a:pos x="34" y="59"/>
                </a:cxn>
                <a:cxn ang="0">
                  <a:pos x="28" y="64"/>
                </a:cxn>
                <a:cxn ang="0">
                  <a:pos x="20" y="61"/>
                </a:cxn>
                <a:cxn ang="0">
                  <a:pos x="15" y="67"/>
                </a:cxn>
                <a:cxn ang="0">
                  <a:pos x="10" y="73"/>
                </a:cxn>
                <a:cxn ang="0">
                  <a:pos x="0" y="76"/>
                </a:cxn>
                <a:cxn ang="0">
                  <a:pos x="7" y="80"/>
                </a:cxn>
                <a:cxn ang="0">
                  <a:pos x="15" y="80"/>
                </a:cxn>
                <a:cxn ang="0">
                  <a:pos x="23" y="82"/>
                </a:cxn>
                <a:cxn ang="0">
                  <a:pos x="28" y="82"/>
                </a:cxn>
                <a:cxn ang="0">
                  <a:pos x="34" y="88"/>
                </a:cxn>
                <a:cxn ang="0">
                  <a:pos x="42" y="88"/>
                </a:cxn>
                <a:cxn ang="0">
                  <a:pos x="50" y="85"/>
                </a:cxn>
                <a:cxn ang="0">
                  <a:pos x="57" y="88"/>
                </a:cxn>
                <a:cxn ang="0">
                  <a:pos x="61" y="90"/>
                </a:cxn>
                <a:cxn ang="0">
                  <a:pos x="54" y="95"/>
                </a:cxn>
                <a:cxn ang="0">
                  <a:pos x="61" y="102"/>
                </a:cxn>
                <a:cxn ang="0">
                  <a:pos x="69" y="105"/>
                </a:cxn>
                <a:cxn ang="0">
                  <a:pos x="77" y="109"/>
                </a:cxn>
                <a:cxn ang="0">
                  <a:pos x="90" y="113"/>
                </a:cxn>
                <a:cxn ang="0">
                  <a:pos x="102" y="120"/>
                </a:cxn>
                <a:cxn ang="0">
                  <a:pos x="117" y="127"/>
                </a:cxn>
                <a:cxn ang="0">
                  <a:pos x="132" y="140"/>
                </a:cxn>
                <a:cxn ang="0">
                  <a:pos x="139" y="147"/>
                </a:cxn>
                <a:cxn ang="0">
                  <a:pos x="148" y="154"/>
                </a:cxn>
                <a:cxn ang="0">
                  <a:pos x="154" y="154"/>
                </a:cxn>
                <a:cxn ang="0">
                  <a:pos x="159" y="146"/>
                </a:cxn>
                <a:cxn ang="0">
                  <a:pos x="165" y="142"/>
                </a:cxn>
                <a:cxn ang="0">
                  <a:pos x="171" y="133"/>
                </a:cxn>
                <a:cxn ang="0">
                  <a:pos x="171" y="125"/>
                </a:cxn>
                <a:cxn ang="0">
                  <a:pos x="176" y="122"/>
                </a:cxn>
                <a:cxn ang="0">
                  <a:pos x="183" y="121"/>
                </a:cxn>
              </a:cxnLst>
              <a:rect l="0" t="0" r="r" b="b"/>
              <a:pathLst>
                <a:path w="203" h="159">
                  <a:moveTo>
                    <a:pt x="183" y="121"/>
                  </a:moveTo>
                  <a:lnTo>
                    <a:pt x="186" y="119"/>
                  </a:lnTo>
                  <a:lnTo>
                    <a:pt x="188" y="117"/>
                  </a:lnTo>
                  <a:lnTo>
                    <a:pt x="189" y="115"/>
                  </a:lnTo>
                  <a:lnTo>
                    <a:pt x="190" y="113"/>
                  </a:lnTo>
                  <a:lnTo>
                    <a:pt x="193" y="112"/>
                  </a:lnTo>
                  <a:lnTo>
                    <a:pt x="197" y="110"/>
                  </a:lnTo>
                  <a:lnTo>
                    <a:pt x="197" y="108"/>
                  </a:lnTo>
                  <a:lnTo>
                    <a:pt x="196" y="107"/>
                  </a:lnTo>
                  <a:lnTo>
                    <a:pt x="197" y="104"/>
                  </a:lnTo>
                  <a:lnTo>
                    <a:pt x="197" y="102"/>
                  </a:lnTo>
                  <a:lnTo>
                    <a:pt x="195" y="95"/>
                  </a:lnTo>
                  <a:lnTo>
                    <a:pt x="194" y="94"/>
                  </a:lnTo>
                  <a:lnTo>
                    <a:pt x="192" y="93"/>
                  </a:lnTo>
                  <a:lnTo>
                    <a:pt x="192" y="90"/>
                  </a:lnTo>
                  <a:lnTo>
                    <a:pt x="194" y="86"/>
                  </a:lnTo>
                  <a:lnTo>
                    <a:pt x="194" y="82"/>
                  </a:lnTo>
                  <a:lnTo>
                    <a:pt x="194" y="80"/>
                  </a:lnTo>
                  <a:lnTo>
                    <a:pt x="196" y="76"/>
                  </a:lnTo>
                  <a:lnTo>
                    <a:pt x="197" y="73"/>
                  </a:lnTo>
                  <a:lnTo>
                    <a:pt x="198" y="72"/>
                  </a:lnTo>
                  <a:lnTo>
                    <a:pt x="197" y="66"/>
                  </a:lnTo>
                  <a:lnTo>
                    <a:pt x="196" y="63"/>
                  </a:lnTo>
                  <a:lnTo>
                    <a:pt x="198" y="60"/>
                  </a:lnTo>
                  <a:lnTo>
                    <a:pt x="198" y="57"/>
                  </a:lnTo>
                  <a:lnTo>
                    <a:pt x="198" y="54"/>
                  </a:lnTo>
                  <a:lnTo>
                    <a:pt x="199" y="52"/>
                  </a:lnTo>
                  <a:lnTo>
                    <a:pt x="199" y="49"/>
                  </a:lnTo>
                  <a:lnTo>
                    <a:pt x="200" y="45"/>
                  </a:lnTo>
                  <a:lnTo>
                    <a:pt x="202" y="40"/>
                  </a:lnTo>
                  <a:lnTo>
                    <a:pt x="200" y="38"/>
                  </a:lnTo>
                  <a:lnTo>
                    <a:pt x="197" y="37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5" y="30"/>
                  </a:lnTo>
                  <a:lnTo>
                    <a:pt x="192" y="28"/>
                  </a:lnTo>
                  <a:lnTo>
                    <a:pt x="189" y="22"/>
                  </a:lnTo>
                  <a:lnTo>
                    <a:pt x="188" y="21"/>
                  </a:lnTo>
                  <a:lnTo>
                    <a:pt x="187" y="19"/>
                  </a:lnTo>
                  <a:lnTo>
                    <a:pt x="185" y="15"/>
                  </a:lnTo>
                  <a:lnTo>
                    <a:pt x="183" y="13"/>
                  </a:lnTo>
                  <a:lnTo>
                    <a:pt x="182" y="10"/>
                  </a:lnTo>
                  <a:lnTo>
                    <a:pt x="181" y="7"/>
                  </a:lnTo>
                  <a:lnTo>
                    <a:pt x="181" y="6"/>
                  </a:lnTo>
                  <a:lnTo>
                    <a:pt x="181" y="4"/>
                  </a:lnTo>
                  <a:lnTo>
                    <a:pt x="180" y="2"/>
                  </a:lnTo>
                  <a:lnTo>
                    <a:pt x="178" y="0"/>
                  </a:lnTo>
                  <a:lnTo>
                    <a:pt x="176" y="0"/>
                  </a:lnTo>
                  <a:lnTo>
                    <a:pt x="174" y="2"/>
                  </a:lnTo>
                  <a:lnTo>
                    <a:pt x="170" y="6"/>
                  </a:lnTo>
                  <a:lnTo>
                    <a:pt x="167" y="7"/>
                  </a:lnTo>
                  <a:lnTo>
                    <a:pt x="164" y="8"/>
                  </a:lnTo>
                  <a:lnTo>
                    <a:pt x="163" y="10"/>
                  </a:lnTo>
                  <a:lnTo>
                    <a:pt x="161" y="15"/>
                  </a:lnTo>
                  <a:lnTo>
                    <a:pt x="159" y="16"/>
                  </a:lnTo>
                  <a:lnTo>
                    <a:pt x="156" y="17"/>
                  </a:lnTo>
                  <a:lnTo>
                    <a:pt x="153" y="18"/>
                  </a:lnTo>
                  <a:lnTo>
                    <a:pt x="150" y="20"/>
                  </a:lnTo>
                  <a:lnTo>
                    <a:pt x="146" y="22"/>
                  </a:lnTo>
                  <a:lnTo>
                    <a:pt x="143" y="24"/>
                  </a:lnTo>
                  <a:lnTo>
                    <a:pt x="140" y="24"/>
                  </a:lnTo>
                  <a:lnTo>
                    <a:pt x="134" y="22"/>
                  </a:lnTo>
                  <a:lnTo>
                    <a:pt x="129" y="20"/>
                  </a:lnTo>
                  <a:lnTo>
                    <a:pt x="122" y="18"/>
                  </a:lnTo>
                  <a:lnTo>
                    <a:pt x="117" y="18"/>
                  </a:lnTo>
                  <a:lnTo>
                    <a:pt x="110" y="15"/>
                  </a:lnTo>
                  <a:lnTo>
                    <a:pt x="106" y="15"/>
                  </a:lnTo>
                  <a:lnTo>
                    <a:pt x="103" y="14"/>
                  </a:lnTo>
                  <a:lnTo>
                    <a:pt x="100" y="14"/>
                  </a:lnTo>
                  <a:lnTo>
                    <a:pt x="98" y="15"/>
                  </a:lnTo>
                  <a:lnTo>
                    <a:pt x="97" y="17"/>
                  </a:lnTo>
                  <a:lnTo>
                    <a:pt x="96" y="18"/>
                  </a:lnTo>
                  <a:lnTo>
                    <a:pt x="92" y="25"/>
                  </a:lnTo>
                  <a:lnTo>
                    <a:pt x="90" y="27"/>
                  </a:lnTo>
                  <a:lnTo>
                    <a:pt x="92" y="28"/>
                  </a:lnTo>
                  <a:lnTo>
                    <a:pt x="92" y="34"/>
                  </a:lnTo>
                  <a:lnTo>
                    <a:pt x="89" y="36"/>
                  </a:lnTo>
                  <a:lnTo>
                    <a:pt x="88" y="38"/>
                  </a:lnTo>
                  <a:lnTo>
                    <a:pt x="86" y="40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72" y="47"/>
                  </a:lnTo>
                  <a:lnTo>
                    <a:pt x="70" y="48"/>
                  </a:lnTo>
                  <a:lnTo>
                    <a:pt x="67" y="49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58" y="52"/>
                  </a:lnTo>
                  <a:lnTo>
                    <a:pt x="55" y="54"/>
                  </a:lnTo>
                  <a:lnTo>
                    <a:pt x="52" y="54"/>
                  </a:lnTo>
                  <a:lnTo>
                    <a:pt x="50" y="55"/>
                  </a:lnTo>
                  <a:lnTo>
                    <a:pt x="47" y="55"/>
                  </a:lnTo>
                  <a:lnTo>
                    <a:pt x="44" y="56"/>
                  </a:lnTo>
                  <a:lnTo>
                    <a:pt x="41" y="56"/>
                  </a:lnTo>
                  <a:lnTo>
                    <a:pt x="38" y="55"/>
                  </a:lnTo>
                  <a:lnTo>
                    <a:pt x="36" y="57"/>
                  </a:lnTo>
                  <a:lnTo>
                    <a:pt x="34" y="59"/>
                  </a:lnTo>
                  <a:lnTo>
                    <a:pt x="32" y="60"/>
                  </a:lnTo>
                  <a:lnTo>
                    <a:pt x="32" y="64"/>
                  </a:lnTo>
                  <a:lnTo>
                    <a:pt x="28" y="64"/>
                  </a:lnTo>
                  <a:lnTo>
                    <a:pt x="27" y="63"/>
                  </a:lnTo>
                  <a:lnTo>
                    <a:pt x="24" y="61"/>
                  </a:lnTo>
                  <a:lnTo>
                    <a:pt x="20" y="61"/>
                  </a:lnTo>
                  <a:lnTo>
                    <a:pt x="18" y="62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3" y="72"/>
                  </a:lnTo>
                  <a:lnTo>
                    <a:pt x="10" y="73"/>
                  </a:lnTo>
                  <a:lnTo>
                    <a:pt x="5" y="73"/>
                  </a:lnTo>
                  <a:lnTo>
                    <a:pt x="1" y="73"/>
                  </a:lnTo>
                  <a:lnTo>
                    <a:pt x="0" y="76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7" y="80"/>
                  </a:lnTo>
                  <a:lnTo>
                    <a:pt x="9" y="80"/>
                  </a:lnTo>
                  <a:lnTo>
                    <a:pt x="12" y="80"/>
                  </a:lnTo>
                  <a:lnTo>
                    <a:pt x="15" y="80"/>
                  </a:lnTo>
                  <a:lnTo>
                    <a:pt x="17" y="81"/>
                  </a:lnTo>
                  <a:lnTo>
                    <a:pt x="20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7" y="82"/>
                  </a:lnTo>
                  <a:lnTo>
                    <a:pt x="28" y="82"/>
                  </a:lnTo>
                  <a:lnTo>
                    <a:pt x="31" y="85"/>
                  </a:lnTo>
                  <a:lnTo>
                    <a:pt x="34" y="86"/>
                  </a:lnTo>
                  <a:lnTo>
                    <a:pt x="34" y="88"/>
                  </a:lnTo>
                  <a:lnTo>
                    <a:pt x="37" y="88"/>
                  </a:lnTo>
                  <a:lnTo>
                    <a:pt x="40" y="88"/>
                  </a:lnTo>
                  <a:lnTo>
                    <a:pt x="42" y="88"/>
                  </a:lnTo>
                  <a:lnTo>
                    <a:pt x="44" y="85"/>
                  </a:lnTo>
                  <a:lnTo>
                    <a:pt x="47" y="84"/>
                  </a:lnTo>
                  <a:lnTo>
                    <a:pt x="50" y="85"/>
                  </a:lnTo>
                  <a:lnTo>
                    <a:pt x="52" y="88"/>
                  </a:lnTo>
                  <a:lnTo>
                    <a:pt x="54" y="87"/>
                  </a:lnTo>
                  <a:lnTo>
                    <a:pt x="57" y="88"/>
                  </a:lnTo>
                  <a:lnTo>
                    <a:pt x="58" y="85"/>
                  </a:lnTo>
                  <a:lnTo>
                    <a:pt x="59" y="88"/>
                  </a:lnTo>
                  <a:lnTo>
                    <a:pt x="61" y="90"/>
                  </a:lnTo>
                  <a:lnTo>
                    <a:pt x="58" y="93"/>
                  </a:lnTo>
                  <a:lnTo>
                    <a:pt x="56" y="94"/>
                  </a:lnTo>
                  <a:lnTo>
                    <a:pt x="54" y="95"/>
                  </a:lnTo>
                  <a:lnTo>
                    <a:pt x="54" y="101"/>
                  </a:lnTo>
                  <a:lnTo>
                    <a:pt x="56" y="102"/>
                  </a:lnTo>
                  <a:lnTo>
                    <a:pt x="61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9" y="105"/>
                  </a:lnTo>
                  <a:lnTo>
                    <a:pt x="72" y="107"/>
                  </a:lnTo>
                  <a:lnTo>
                    <a:pt x="75" y="108"/>
                  </a:lnTo>
                  <a:lnTo>
                    <a:pt x="77" y="109"/>
                  </a:lnTo>
                  <a:lnTo>
                    <a:pt x="80" y="109"/>
                  </a:lnTo>
                  <a:lnTo>
                    <a:pt x="89" y="112"/>
                  </a:lnTo>
                  <a:lnTo>
                    <a:pt x="90" y="113"/>
                  </a:lnTo>
                  <a:lnTo>
                    <a:pt x="93" y="114"/>
                  </a:lnTo>
                  <a:lnTo>
                    <a:pt x="100" y="118"/>
                  </a:lnTo>
                  <a:lnTo>
                    <a:pt x="102" y="120"/>
                  </a:lnTo>
                  <a:lnTo>
                    <a:pt x="108" y="122"/>
                  </a:lnTo>
                  <a:lnTo>
                    <a:pt x="109" y="124"/>
                  </a:lnTo>
                  <a:lnTo>
                    <a:pt x="117" y="127"/>
                  </a:lnTo>
                  <a:lnTo>
                    <a:pt x="121" y="132"/>
                  </a:lnTo>
                  <a:lnTo>
                    <a:pt x="126" y="135"/>
                  </a:lnTo>
                  <a:lnTo>
                    <a:pt x="132" y="140"/>
                  </a:lnTo>
                  <a:lnTo>
                    <a:pt x="136" y="142"/>
                  </a:lnTo>
                  <a:lnTo>
                    <a:pt x="137" y="144"/>
                  </a:lnTo>
                  <a:lnTo>
                    <a:pt x="139" y="147"/>
                  </a:lnTo>
                  <a:lnTo>
                    <a:pt x="140" y="148"/>
                  </a:lnTo>
                  <a:lnTo>
                    <a:pt x="148" y="152"/>
                  </a:lnTo>
                  <a:lnTo>
                    <a:pt x="148" y="154"/>
                  </a:lnTo>
                  <a:lnTo>
                    <a:pt x="150" y="158"/>
                  </a:lnTo>
                  <a:lnTo>
                    <a:pt x="151" y="156"/>
                  </a:lnTo>
                  <a:lnTo>
                    <a:pt x="154" y="154"/>
                  </a:lnTo>
                  <a:lnTo>
                    <a:pt x="156" y="152"/>
                  </a:lnTo>
                  <a:lnTo>
                    <a:pt x="157" y="149"/>
                  </a:lnTo>
                  <a:lnTo>
                    <a:pt x="159" y="146"/>
                  </a:lnTo>
                  <a:lnTo>
                    <a:pt x="161" y="144"/>
                  </a:lnTo>
                  <a:lnTo>
                    <a:pt x="163" y="142"/>
                  </a:lnTo>
                  <a:lnTo>
                    <a:pt x="165" y="142"/>
                  </a:lnTo>
                  <a:lnTo>
                    <a:pt x="172" y="138"/>
                  </a:lnTo>
                  <a:lnTo>
                    <a:pt x="172" y="136"/>
                  </a:lnTo>
                  <a:lnTo>
                    <a:pt x="171" y="133"/>
                  </a:lnTo>
                  <a:lnTo>
                    <a:pt x="172" y="130"/>
                  </a:lnTo>
                  <a:lnTo>
                    <a:pt x="170" y="127"/>
                  </a:lnTo>
                  <a:lnTo>
                    <a:pt x="171" y="125"/>
                  </a:lnTo>
                  <a:lnTo>
                    <a:pt x="172" y="124"/>
                  </a:lnTo>
                  <a:lnTo>
                    <a:pt x="174" y="122"/>
                  </a:lnTo>
                  <a:lnTo>
                    <a:pt x="176" y="122"/>
                  </a:lnTo>
                  <a:lnTo>
                    <a:pt x="177" y="124"/>
                  </a:lnTo>
                  <a:lnTo>
                    <a:pt x="181" y="124"/>
                  </a:lnTo>
                  <a:lnTo>
                    <a:pt x="183" y="12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32" name="Freeform 81"/>
            <p:cNvSpPr>
              <a:spLocks/>
            </p:cNvSpPr>
            <p:nvPr/>
          </p:nvSpPr>
          <p:spPr bwMode="auto">
            <a:xfrm>
              <a:off x="3249" y="2973"/>
              <a:ext cx="457" cy="323"/>
            </a:xfrm>
            <a:custGeom>
              <a:avLst/>
              <a:gdLst/>
              <a:ahLst/>
              <a:cxnLst>
                <a:cxn ang="0">
                  <a:pos x="276" y="13"/>
                </a:cxn>
                <a:cxn ang="0">
                  <a:pos x="316" y="2"/>
                </a:cxn>
                <a:cxn ang="0">
                  <a:pos x="330" y="0"/>
                </a:cxn>
                <a:cxn ang="0">
                  <a:pos x="341" y="22"/>
                </a:cxn>
                <a:cxn ang="0">
                  <a:pos x="367" y="33"/>
                </a:cxn>
                <a:cxn ang="0">
                  <a:pos x="392" y="23"/>
                </a:cxn>
                <a:cxn ang="0">
                  <a:pos x="426" y="13"/>
                </a:cxn>
                <a:cxn ang="0">
                  <a:pos x="430" y="47"/>
                </a:cxn>
                <a:cxn ang="0">
                  <a:pos x="446" y="67"/>
                </a:cxn>
                <a:cxn ang="0">
                  <a:pos x="466" y="65"/>
                </a:cxn>
                <a:cxn ang="0">
                  <a:pos x="494" y="61"/>
                </a:cxn>
                <a:cxn ang="0">
                  <a:pos x="519" y="54"/>
                </a:cxn>
                <a:cxn ang="0">
                  <a:pos x="542" y="78"/>
                </a:cxn>
                <a:cxn ang="0">
                  <a:pos x="577" y="78"/>
                </a:cxn>
                <a:cxn ang="0">
                  <a:pos x="604" y="78"/>
                </a:cxn>
                <a:cxn ang="0">
                  <a:pos x="639" y="54"/>
                </a:cxn>
                <a:cxn ang="0">
                  <a:pos x="648" y="31"/>
                </a:cxn>
                <a:cxn ang="0">
                  <a:pos x="665" y="38"/>
                </a:cxn>
                <a:cxn ang="0">
                  <a:pos x="684" y="70"/>
                </a:cxn>
                <a:cxn ang="0">
                  <a:pos x="666" y="128"/>
                </a:cxn>
                <a:cxn ang="0">
                  <a:pos x="663" y="197"/>
                </a:cxn>
                <a:cxn ang="0">
                  <a:pos x="648" y="262"/>
                </a:cxn>
                <a:cxn ang="0">
                  <a:pos x="608" y="306"/>
                </a:cxn>
                <a:cxn ang="0">
                  <a:pos x="584" y="309"/>
                </a:cxn>
                <a:cxn ang="0">
                  <a:pos x="568" y="302"/>
                </a:cxn>
                <a:cxn ang="0">
                  <a:pos x="566" y="326"/>
                </a:cxn>
                <a:cxn ang="0">
                  <a:pos x="566" y="350"/>
                </a:cxn>
                <a:cxn ang="0">
                  <a:pos x="577" y="373"/>
                </a:cxn>
                <a:cxn ang="0">
                  <a:pos x="598" y="394"/>
                </a:cxn>
                <a:cxn ang="0">
                  <a:pos x="579" y="388"/>
                </a:cxn>
                <a:cxn ang="0">
                  <a:pos x="565" y="379"/>
                </a:cxn>
                <a:cxn ang="0">
                  <a:pos x="538" y="372"/>
                </a:cxn>
                <a:cxn ang="0">
                  <a:pos x="516" y="368"/>
                </a:cxn>
                <a:cxn ang="0">
                  <a:pos x="481" y="356"/>
                </a:cxn>
                <a:cxn ang="0">
                  <a:pos x="408" y="360"/>
                </a:cxn>
                <a:cxn ang="0">
                  <a:pos x="359" y="346"/>
                </a:cxn>
                <a:cxn ang="0">
                  <a:pos x="334" y="419"/>
                </a:cxn>
                <a:cxn ang="0">
                  <a:pos x="313" y="479"/>
                </a:cxn>
                <a:cxn ang="0">
                  <a:pos x="302" y="482"/>
                </a:cxn>
                <a:cxn ang="0">
                  <a:pos x="221" y="468"/>
                </a:cxn>
                <a:cxn ang="0">
                  <a:pos x="144" y="434"/>
                </a:cxn>
                <a:cxn ang="0">
                  <a:pos x="74" y="413"/>
                </a:cxn>
                <a:cxn ang="0">
                  <a:pos x="21" y="358"/>
                </a:cxn>
                <a:cxn ang="0">
                  <a:pos x="6" y="328"/>
                </a:cxn>
                <a:cxn ang="0">
                  <a:pos x="13" y="310"/>
                </a:cxn>
                <a:cxn ang="0">
                  <a:pos x="22" y="292"/>
                </a:cxn>
                <a:cxn ang="0">
                  <a:pos x="54" y="285"/>
                </a:cxn>
                <a:cxn ang="0">
                  <a:pos x="115" y="259"/>
                </a:cxn>
                <a:cxn ang="0">
                  <a:pos x="163" y="227"/>
                </a:cxn>
                <a:cxn ang="0">
                  <a:pos x="215" y="203"/>
                </a:cxn>
                <a:cxn ang="0">
                  <a:pos x="196" y="170"/>
                </a:cxn>
                <a:cxn ang="0">
                  <a:pos x="180" y="145"/>
                </a:cxn>
                <a:cxn ang="0">
                  <a:pos x="191" y="101"/>
                </a:cxn>
                <a:cxn ang="0">
                  <a:pos x="152" y="74"/>
                </a:cxn>
                <a:cxn ang="0">
                  <a:pos x="136" y="48"/>
                </a:cxn>
                <a:cxn ang="0">
                  <a:pos x="212" y="32"/>
                </a:cxn>
              </a:cxnLst>
              <a:rect l="0" t="0" r="r" b="b"/>
              <a:pathLst>
                <a:path w="687" h="488">
                  <a:moveTo>
                    <a:pt x="230" y="24"/>
                  </a:moveTo>
                  <a:lnTo>
                    <a:pt x="230" y="21"/>
                  </a:lnTo>
                  <a:lnTo>
                    <a:pt x="247" y="12"/>
                  </a:lnTo>
                  <a:lnTo>
                    <a:pt x="256" y="14"/>
                  </a:lnTo>
                  <a:lnTo>
                    <a:pt x="258" y="13"/>
                  </a:lnTo>
                  <a:lnTo>
                    <a:pt x="263" y="11"/>
                  </a:lnTo>
                  <a:lnTo>
                    <a:pt x="268" y="9"/>
                  </a:lnTo>
                  <a:lnTo>
                    <a:pt x="276" y="13"/>
                  </a:lnTo>
                  <a:lnTo>
                    <a:pt x="297" y="7"/>
                  </a:lnTo>
                  <a:lnTo>
                    <a:pt x="302" y="4"/>
                  </a:lnTo>
                  <a:lnTo>
                    <a:pt x="303" y="2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09" y="4"/>
                  </a:lnTo>
                  <a:lnTo>
                    <a:pt x="313" y="3"/>
                  </a:lnTo>
                  <a:lnTo>
                    <a:pt x="316" y="2"/>
                  </a:lnTo>
                  <a:lnTo>
                    <a:pt x="316" y="0"/>
                  </a:lnTo>
                  <a:lnTo>
                    <a:pt x="320" y="1"/>
                  </a:lnTo>
                  <a:lnTo>
                    <a:pt x="319" y="4"/>
                  </a:lnTo>
                  <a:lnTo>
                    <a:pt x="320" y="6"/>
                  </a:lnTo>
                  <a:lnTo>
                    <a:pt x="322" y="8"/>
                  </a:lnTo>
                  <a:lnTo>
                    <a:pt x="325" y="7"/>
                  </a:lnTo>
                  <a:lnTo>
                    <a:pt x="327" y="0"/>
                  </a:lnTo>
                  <a:lnTo>
                    <a:pt x="330" y="0"/>
                  </a:lnTo>
                  <a:lnTo>
                    <a:pt x="337" y="2"/>
                  </a:lnTo>
                  <a:lnTo>
                    <a:pt x="338" y="3"/>
                  </a:lnTo>
                  <a:lnTo>
                    <a:pt x="336" y="10"/>
                  </a:lnTo>
                  <a:lnTo>
                    <a:pt x="339" y="11"/>
                  </a:lnTo>
                  <a:lnTo>
                    <a:pt x="341" y="14"/>
                  </a:lnTo>
                  <a:lnTo>
                    <a:pt x="342" y="14"/>
                  </a:lnTo>
                  <a:lnTo>
                    <a:pt x="339" y="19"/>
                  </a:lnTo>
                  <a:lnTo>
                    <a:pt x="341" y="22"/>
                  </a:lnTo>
                  <a:lnTo>
                    <a:pt x="341" y="25"/>
                  </a:lnTo>
                  <a:lnTo>
                    <a:pt x="344" y="28"/>
                  </a:lnTo>
                  <a:lnTo>
                    <a:pt x="346" y="30"/>
                  </a:lnTo>
                  <a:lnTo>
                    <a:pt x="351" y="32"/>
                  </a:lnTo>
                  <a:lnTo>
                    <a:pt x="357" y="28"/>
                  </a:lnTo>
                  <a:lnTo>
                    <a:pt x="359" y="31"/>
                  </a:lnTo>
                  <a:lnTo>
                    <a:pt x="366" y="34"/>
                  </a:lnTo>
                  <a:lnTo>
                    <a:pt x="367" y="33"/>
                  </a:lnTo>
                  <a:lnTo>
                    <a:pt x="370" y="32"/>
                  </a:lnTo>
                  <a:lnTo>
                    <a:pt x="374" y="34"/>
                  </a:lnTo>
                  <a:lnTo>
                    <a:pt x="376" y="33"/>
                  </a:lnTo>
                  <a:lnTo>
                    <a:pt x="378" y="33"/>
                  </a:lnTo>
                  <a:lnTo>
                    <a:pt x="384" y="30"/>
                  </a:lnTo>
                  <a:lnTo>
                    <a:pt x="385" y="28"/>
                  </a:lnTo>
                  <a:lnTo>
                    <a:pt x="389" y="26"/>
                  </a:lnTo>
                  <a:lnTo>
                    <a:pt x="392" y="23"/>
                  </a:lnTo>
                  <a:lnTo>
                    <a:pt x="396" y="20"/>
                  </a:lnTo>
                  <a:lnTo>
                    <a:pt x="396" y="16"/>
                  </a:lnTo>
                  <a:lnTo>
                    <a:pt x="398" y="14"/>
                  </a:lnTo>
                  <a:lnTo>
                    <a:pt x="402" y="16"/>
                  </a:lnTo>
                  <a:lnTo>
                    <a:pt x="405" y="14"/>
                  </a:lnTo>
                  <a:lnTo>
                    <a:pt x="420" y="14"/>
                  </a:lnTo>
                  <a:lnTo>
                    <a:pt x="424" y="10"/>
                  </a:lnTo>
                  <a:lnTo>
                    <a:pt x="426" y="13"/>
                  </a:lnTo>
                  <a:lnTo>
                    <a:pt x="428" y="15"/>
                  </a:lnTo>
                  <a:lnTo>
                    <a:pt x="429" y="28"/>
                  </a:lnTo>
                  <a:lnTo>
                    <a:pt x="430" y="30"/>
                  </a:lnTo>
                  <a:lnTo>
                    <a:pt x="430" y="32"/>
                  </a:lnTo>
                  <a:lnTo>
                    <a:pt x="430" y="36"/>
                  </a:lnTo>
                  <a:lnTo>
                    <a:pt x="430" y="40"/>
                  </a:lnTo>
                  <a:lnTo>
                    <a:pt x="430" y="43"/>
                  </a:lnTo>
                  <a:lnTo>
                    <a:pt x="430" y="47"/>
                  </a:lnTo>
                  <a:lnTo>
                    <a:pt x="429" y="51"/>
                  </a:lnTo>
                  <a:lnTo>
                    <a:pt x="430" y="53"/>
                  </a:lnTo>
                  <a:lnTo>
                    <a:pt x="434" y="55"/>
                  </a:lnTo>
                  <a:lnTo>
                    <a:pt x="434" y="60"/>
                  </a:lnTo>
                  <a:lnTo>
                    <a:pt x="434" y="62"/>
                  </a:lnTo>
                  <a:lnTo>
                    <a:pt x="442" y="65"/>
                  </a:lnTo>
                  <a:lnTo>
                    <a:pt x="444" y="65"/>
                  </a:lnTo>
                  <a:lnTo>
                    <a:pt x="446" y="67"/>
                  </a:lnTo>
                  <a:lnTo>
                    <a:pt x="448" y="69"/>
                  </a:lnTo>
                  <a:lnTo>
                    <a:pt x="451" y="72"/>
                  </a:lnTo>
                  <a:lnTo>
                    <a:pt x="454" y="72"/>
                  </a:lnTo>
                  <a:lnTo>
                    <a:pt x="457" y="70"/>
                  </a:lnTo>
                  <a:lnTo>
                    <a:pt x="458" y="69"/>
                  </a:lnTo>
                  <a:lnTo>
                    <a:pt x="460" y="69"/>
                  </a:lnTo>
                  <a:lnTo>
                    <a:pt x="462" y="68"/>
                  </a:lnTo>
                  <a:lnTo>
                    <a:pt x="466" y="65"/>
                  </a:lnTo>
                  <a:lnTo>
                    <a:pt x="470" y="62"/>
                  </a:lnTo>
                  <a:lnTo>
                    <a:pt x="474" y="61"/>
                  </a:lnTo>
                  <a:lnTo>
                    <a:pt x="480" y="57"/>
                  </a:lnTo>
                  <a:lnTo>
                    <a:pt x="484" y="57"/>
                  </a:lnTo>
                  <a:lnTo>
                    <a:pt x="486" y="58"/>
                  </a:lnTo>
                  <a:lnTo>
                    <a:pt x="489" y="58"/>
                  </a:lnTo>
                  <a:lnTo>
                    <a:pt x="492" y="60"/>
                  </a:lnTo>
                  <a:lnTo>
                    <a:pt x="494" y="61"/>
                  </a:lnTo>
                  <a:lnTo>
                    <a:pt x="496" y="58"/>
                  </a:lnTo>
                  <a:lnTo>
                    <a:pt x="498" y="56"/>
                  </a:lnTo>
                  <a:lnTo>
                    <a:pt x="502" y="58"/>
                  </a:lnTo>
                  <a:lnTo>
                    <a:pt x="504" y="58"/>
                  </a:lnTo>
                  <a:lnTo>
                    <a:pt x="506" y="56"/>
                  </a:lnTo>
                  <a:lnTo>
                    <a:pt x="512" y="56"/>
                  </a:lnTo>
                  <a:lnTo>
                    <a:pt x="514" y="55"/>
                  </a:lnTo>
                  <a:lnTo>
                    <a:pt x="519" y="54"/>
                  </a:lnTo>
                  <a:lnTo>
                    <a:pt x="522" y="53"/>
                  </a:lnTo>
                  <a:lnTo>
                    <a:pt x="528" y="55"/>
                  </a:lnTo>
                  <a:lnTo>
                    <a:pt x="532" y="65"/>
                  </a:lnTo>
                  <a:lnTo>
                    <a:pt x="532" y="69"/>
                  </a:lnTo>
                  <a:lnTo>
                    <a:pt x="534" y="71"/>
                  </a:lnTo>
                  <a:lnTo>
                    <a:pt x="534" y="74"/>
                  </a:lnTo>
                  <a:lnTo>
                    <a:pt x="536" y="76"/>
                  </a:lnTo>
                  <a:lnTo>
                    <a:pt x="542" y="78"/>
                  </a:lnTo>
                  <a:lnTo>
                    <a:pt x="549" y="78"/>
                  </a:lnTo>
                  <a:lnTo>
                    <a:pt x="552" y="79"/>
                  </a:lnTo>
                  <a:lnTo>
                    <a:pt x="555" y="78"/>
                  </a:lnTo>
                  <a:lnTo>
                    <a:pt x="557" y="78"/>
                  </a:lnTo>
                  <a:lnTo>
                    <a:pt x="562" y="80"/>
                  </a:lnTo>
                  <a:lnTo>
                    <a:pt x="568" y="78"/>
                  </a:lnTo>
                  <a:lnTo>
                    <a:pt x="573" y="77"/>
                  </a:lnTo>
                  <a:lnTo>
                    <a:pt x="577" y="78"/>
                  </a:lnTo>
                  <a:lnTo>
                    <a:pt x="582" y="78"/>
                  </a:lnTo>
                  <a:lnTo>
                    <a:pt x="585" y="78"/>
                  </a:lnTo>
                  <a:lnTo>
                    <a:pt x="587" y="78"/>
                  </a:lnTo>
                  <a:lnTo>
                    <a:pt x="590" y="77"/>
                  </a:lnTo>
                  <a:lnTo>
                    <a:pt x="594" y="77"/>
                  </a:lnTo>
                  <a:lnTo>
                    <a:pt x="597" y="76"/>
                  </a:lnTo>
                  <a:lnTo>
                    <a:pt x="600" y="76"/>
                  </a:lnTo>
                  <a:lnTo>
                    <a:pt x="604" y="78"/>
                  </a:lnTo>
                  <a:lnTo>
                    <a:pt x="606" y="76"/>
                  </a:lnTo>
                  <a:lnTo>
                    <a:pt x="609" y="75"/>
                  </a:lnTo>
                  <a:lnTo>
                    <a:pt x="615" y="73"/>
                  </a:lnTo>
                  <a:lnTo>
                    <a:pt x="616" y="70"/>
                  </a:lnTo>
                  <a:lnTo>
                    <a:pt x="628" y="61"/>
                  </a:lnTo>
                  <a:lnTo>
                    <a:pt x="630" y="56"/>
                  </a:lnTo>
                  <a:lnTo>
                    <a:pt x="632" y="55"/>
                  </a:lnTo>
                  <a:lnTo>
                    <a:pt x="639" y="54"/>
                  </a:lnTo>
                  <a:lnTo>
                    <a:pt x="644" y="51"/>
                  </a:lnTo>
                  <a:lnTo>
                    <a:pt x="646" y="49"/>
                  </a:lnTo>
                  <a:lnTo>
                    <a:pt x="646" y="42"/>
                  </a:lnTo>
                  <a:lnTo>
                    <a:pt x="644" y="42"/>
                  </a:lnTo>
                  <a:lnTo>
                    <a:pt x="644" y="38"/>
                  </a:lnTo>
                  <a:lnTo>
                    <a:pt x="646" y="34"/>
                  </a:lnTo>
                  <a:lnTo>
                    <a:pt x="648" y="32"/>
                  </a:lnTo>
                  <a:lnTo>
                    <a:pt x="648" y="31"/>
                  </a:lnTo>
                  <a:lnTo>
                    <a:pt x="643" y="25"/>
                  </a:lnTo>
                  <a:lnTo>
                    <a:pt x="640" y="25"/>
                  </a:lnTo>
                  <a:lnTo>
                    <a:pt x="637" y="18"/>
                  </a:lnTo>
                  <a:lnTo>
                    <a:pt x="648" y="24"/>
                  </a:lnTo>
                  <a:lnTo>
                    <a:pt x="651" y="24"/>
                  </a:lnTo>
                  <a:lnTo>
                    <a:pt x="655" y="25"/>
                  </a:lnTo>
                  <a:lnTo>
                    <a:pt x="663" y="35"/>
                  </a:lnTo>
                  <a:lnTo>
                    <a:pt x="665" y="38"/>
                  </a:lnTo>
                  <a:lnTo>
                    <a:pt x="665" y="43"/>
                  </a:lnTo>
                  <a:lnTo>
                    <a:pt x="664" y="47"/>
                  </a:lnTo>
                  <a:lnTo>
                    <a:pt x="665" y="48"/>
                  </a:lnTo>
                  <a:lnTo>
                    <a:pt x="668" y="52"/>
                  </a:lnTo>
                  <a:lnTo>
                    <a:pt x="675" y="56"/>
                  </a:lnTo>
                  <a:lnTo>
                    <a:pt x="679" y="61"/>
                  </a:lnTo>
                  <a:lnTo>
                    <a:pt x="684" y="64"/>
                  </a:lnTo>
                  <a:lnTo>
                    <a:pt x="684" y="70"/>
                  </a:lnTo>
                  <a:lnTo>
                    <a:pt x="685" y="73"/>
                  </a:lnTo>
                  <a:lnTo>
                    <a:pt x="685" y="76"/>
                  </a:lnTo>
                  <a:lnTo>
                    <a:pt x="686" y="78"/>
                  </a:lnTo>
                  <a:lnTo>
                    <a:pt x="686" y="90"/>
                  </a:lnTo>
                  <a:lnTo>
                    <a:pt x="684" y="101"/>
                  </a:lnTo>
                  <a:lnTo>
                    <a:pt x="672" y="124"/>
                  </a:lnTo>
                  <a:lnTo>
                    <a:pt x="666" y="126"/>
                  </a:lnTo>
                  <a:lnTo>
                    <a:pt x="666" y="128"/>
                  </a:lnTo>
                  <a:lnTo>
                    <a:pt x="664" y="134"/>
                  </a:lnTo>
                  <a:lnTo>
                    <a:pt x="665" y="136"/>
                  </a:lnTo>
                  <a:lnTo>
                    <a:pt x="663" y="152"/>
                  </a:lnTo>
                  <a:lnTo>
                    <a:pt x="663" y="168"/>
                  </a:lnTo>
                  <a:lnTo>
                    <a:pt x="661" y="174"/>
                  </a:lnTo>
                  <a:lnTo>
                    <a:pt x="661" y="181"/>
                  </a:lnTo>
                  <a:lnTo>
                    <a:pt x="663" y="189"/>
                  </a:lnTo>
                  <a:lnTo>
                    <a:pt x="663" y="197"/>
                  </a:lnTo>
                  <a:lnTo>
                    <a:pt x="662" y="199"/>
                  </a:lnTo>
                  <a:lnTo>
                    <a:pt x="659" y="212"/>
                  </a:lnTo>
                  <a:lnTo>
                    <a:pt x="658" y="231"/>
                  </a:lnTo>
                  <a:lnTo>
                    <a:pt x="654" y="243"/>
                  </a:lnTo>
                  <a:lnTo>
                    <a:pt x="649" y="251"/>
                  </a:lnTo>
                  <a:lnTo>
                    <a:pt x="649" y="253"/>
                  </a:lnTo>
                  <a:lnTo>
                    <a:pt x="649" y="255"/>
                  </a:lnTo>
                  <a:lnTo>
                    <a:pt x="648" y="262"/>
                  </a:lnTo>
                  <a:lnTo>
                    <a:pt x="648" y="266"/>
                  </a:lnTo>
                  <a:lnTo>
                    <a:pt x="646" y="267"/>
                  </a:lnTo>
                  <a:lnTo>
                    <a:pt x="639" y="273"/>
                  </a:lnTo>
                  <a:lnTo>
                    <a:pt x="638" y="276"/>
                  </a:lnTo>
                  <a:lnTo>
                    <a:pt x="634" y="283"/>
                  </a:lnTo>
                  <a:lnTo>
                    <a:pt x="628" y="309"/>
                  </a:lnTo>
                  <a:lnTo>
                    <a:pt x="617" y="306"/>
                  </a:lnTo>
                  <a:lnTo>
                    <a:pt x="608" y="306"/>
                  </a:lnTo>
                  <a:lnTo>
                    <a:pt x="604" y="304"/>
                  </a:lnTo>
                  <a:lnTo>
                    <a:pt x="597" y="304"/>
                  </a:lnTo>
                  <a:lnTo>
                    <a:pt x="596" y="304"/>
                  </a:lnTo>
                  <a:lnTo>
                    <a:pt x="591" y="304"/>
                  </a:lnTo>
                  <a:lnTo>
                    <a:pt x="590" y="303"/>
                  </a:lnTo>
                  <a:lnTo>
                    <a:pt x="589" y="302"/>
                  </a:lnTo>
                  <a:lnTo>
                    <a:pt x="587" y="304"/>
                  </a:lnTo>
                  <a:lnTo>
                    <a:pt x="584" y="309"/>
                  </a:lnTo>
                  <a:lnTo>
                    <a:pt x="582" y="310"/>
                  </a:lnTo>
                  <a:lnTo>
                    <a:pt x="579" y="312"/>
                  </a:lnTo>
                  <a:lnTo>
                    <a:pt x="576" y="310"/>
                  </a:lnTo>
                  <a:lnTo>
                    <a:pt x="576" y="308"/>
                  </a:lnTo>
                  <a:lnTo>
                    <a:pt x="575" y="304"/>
                  </a:lnTo>
                  <a:lnTo>
                    <a:pt x="573" y="302"/>
                  </a:lnTo>
                  <a:lnTo>
                    <a:pt x="570" y="302"/>
                  </a:lnTo>
                  <a:lnTo>
                    <a:pt x="568" y="302"/>
                  </a:lnTo>
                  <a:lnTo>
                    <a:pt x="564" y="303"/>
                  </a:lnTo>
                  <a:lnTo>
                    <a:pt x="558" y="306"/>
                  </a:lnTo>
                  <a:lnTo>
                    <a:pt x="557" y="310"/>
                  </a:lnTo>
                  <a:lnTo>
                    <a:pt x="557" y="315"/>
                  </a:lnTo>
                  <a:lnTo>
                    <a:pt x="560" y="320"/>
                  </a:lnTo>
                  <a:lnTo>
                    <a:pt x="562" y="322"/>
                  </a:lnTo>
                  <a:lnTo>
                    <a:pt x="564" y="326"/>
                  </a:lnTo>
                  <a:lnTo>
                    <a:pt x="566" y="326"/>
                  </a:lnTo>
                  <a:lnTo>
                    <a:pt x="564" y="329"/>
                  </a:lnTo>
                  <a:lnTo>
                    <a:pt x="563" y="332"/>
                  </a:lnTo>
                  <a:lnTo>
                    <a:pt x="565" y="335"/>
                  </a:lnTo>
                  <a:lnTo>
                    <a:pt x="566" y="338"/>
                  </a:lnTo>
                  <a:lnTo>
                    <a:pt x="567" y="340"/>
                  </a:lnTo>
                  <a:lnTo>
                    <a:pt x="566" y="345"/>
                  </a:lnTo>
                  <a:lnTo>
                    <a:pt x="566" y="346"/>
                  </a:lnTo>
                  <a:lnTo>
                    <a:pt x="566" y="350"/>
                  </a:lnTo>
                  <a:lnTo>
                    <a:pt x="568" y="353"/>
                  </a:lnTo>
                  <a:lnTo>
                    <a:pt x="568" y="357"/>
                  </a:lnTo>
                  <a:lnTo>
                    <a:pt x="568" y="360"/>
                  </a:lnTo>
                  <a:lnTo>
                    <a:pt x="570" y="363"/>
                  </a:lnTo>
                  <a:lnTo>
                    <a:pt x="571" y="367"/>
                  </a:lnTo>
                  <a:lnTo>
                    <a:pt x="572" y="368"/>
                  </a:lnTo>
                  <a:lnTo>
                    <a:pt x="573" y="370"/>
                  </a:lnTo>
                  <a:lnTo>
                    <a:pt x="577" y="373"/>
                  </a:lnTo>
                  <a:lnTo>
                    <a:pt x="579" y="374"/>
                  </a:lnTo>
                  <a:lnTo>
                    <a:pt x="582" y="376"/>
                  </a:lnTo>
                  <a:lnTo>
                    <a:pt x="589" y="378"/>
                  </a:lnTo>
                  <a:lnTo>
                    <a:pt x="593" y="382"/>
                  </a:lnTo>
                  <a:lnTo>
                    <a:pt x="595" y="385"/>
                  </a:lnTo>
                  <a:lnTo>
                    <a:pt x="600" y="388"/>
                  </a:lnTo>
                  <a:lnTo>
                    <a:pt x="600" y="391"/>
                  </a:lnTo>
                  <a:lnTo>
                    <a:pt x="598" y="394"/>
                  </a:lnTo>
                  <a:lnTo>
                    <a:pt x="594" y="396"/>
                  </a:lnTo>
                  <a:lnTo>
                    <a:pt x="592" y="397"/>
                  </a:lnTo>
                  <a:lnTo>
                    <a:pt x="591" y="398"/>
                  </a:lnTo>
                  <a:lnTo>
                    <a:pt x="583" y="398"/>
                  </a:lnTo>
                  <a:lnTo>
                    <a:pt x="581" y="397"/>
                  </a:lnTo>
                  <a:lnTo>
                    <a:pt x="580" y="394"/>
                  </a:lnTo>
                  <a:lnTo>
                    <a:pt x="579" y="391"/>
                  </a:lnTo>
                  <a:lnTo>
                    <a:pt x="579" y="388"/>
                  </a:lnTo>
                  <a:lnTo>
                    <a:pt x="579" y="386"/>
                  </a:lnTo>
                  <a:lnTo>
                    <a:pt x="576" y="386"/>
                  </a:lnTo>
                  <a:lnTo>
                    <a:pt x="573" y="385"/>
                  </a:lnTo>
                  <a:lnTo>
                    <a:pt x="571" y="385"/>
                  </a:lnTo>
                  <a:lnTo>
                    <a:pt x="568" y="384"/>
                  </a:lnTo>
                  <a:lnTo>
                    <a:pt x="567" y="382"/>
                  </a:lnTo>
                  <a:lnTo>
                    <a:pt x="566" y="380"/>
                  </a:lnTo>
                  <a:lnTo>
                    <a:pt x="565" y="379"/>
                  </a:lnTo>
                  <a:lnTo>
                    <a:pt x="563" y="377"/>
                  </a:lnTo>
                  <a:lnTo>
                    <a:pt x="561" y="376"/>
                  </a:lnTo>
                  <a:lnTo>
                    <a:pt x="560" y="377"/>
                  </a:lnTo>
                  <a:lnTo>
                    <a:pt x="548" y="377"/>
                  </a:lnTo>
                  <a:lnTo>
                    <a:pt x="546" y="376"/>
                  </a:lnTo>
                  <a:lnTo>
                    <a:pt x="543" y="373"/>
                  </a:lnTo>
                  <a:lnTo>
                    <a:pt x="542" y="372"/>
                  </a:lnTo>
                  <a:lnTo>
                    <a:pt x="538" y="372"/>
                  </a:lnTo>
                  <a:lnTo>
                    <a:pt x="538" y="374"/>
                  </a:lnTo>
                  <a:lnTo>
                    <a:pt x="536" y="375"/>
                  </a:lnTo>
                  <a:lnTo>
                    <a:pt x="532" y="374"/>
                  </a:lnTo>
                  <a:lnTo>
                    <a:pt x="523" y="374"/>
                  </a:lnTo>
                  <a:lnTo>
                    <a:pt x="522" y="372"/>
                  </a:lnTo>
                  <a:lnTo>
                    <a:pt x="521" y="372"/>
                  </a:lnTo>
                  <a:lnTo>
                    <a:pt x="519" y="370"/>
                  </a:lnTo>
                  <a:lnTo>
                    <a:pt x="516" y="368"/>
                  </a:lnTo>
                  <a:lnTo>
                    <a:pt x="515" y="365"/>
                  </a:lnTo>
                  <a:lnTo>
                    <a:pt x="512" y="367"/>
                  </a:lnTo>
                  <a:lnTo>
                    <a:pt x="510" y="367"/>
                  </a:lnTo>
                  <a:lnTo>
                    <a:pt x="508" y="367"/>
                  </a:lnTo>
                  <a:lnTo>
                    <a:pt x="504" y="367"/>
                  </a:lnTo>
                  <a:lnTo>
                    <a:pt x="502" y="366"/>
                  </a:lnTo>
                  <a:lnTo>
                    <a:pt x="494" y="363"/>
                  </a:lnTo>
                  <a:lnTo>
                    <a:pt x="481" y="356"/>
                  </a:lnTo>
                  <a:lnTo>
                    <a:pt x="479" y="353"/>
                  </a:lnTo>
                  <a:lnTo>
                    <a:pt x="451" y="359"/>
                  </a:lnTo>
                  <a:lnTo>
                    <a:pt x="439" y="359"/>
                  </a:lnTo>
                  <a:lnTo>
                    <a:pt x="437" y="360"/>
                  </a:lnTo>
                  <a:lnTo>
                    <a:pt x="433" y="360"/>
                  </a:lnTo>
                  <a:lnTo>
                    <a:pt x="426" y="363"/>
                  </a:lnTo>
                  <a:lnTo>
                    <a:pt x="410" y="361"/>
                  </a:lnTo>
                  <a:lnTo>
                    <a:pt x="408" y="360"/>
                  </a:lnTo>
                  <a:lnTo>
                    <a:pt x="404" y="356"/>
                  </a:lnTo>
                  <a:lnTo>
                    <a:pt x="398" y="345"/>
                  </a:lnTo>
                  <a:lnTo>
                    <a:pt x="395" y="344"/>
                  </a:lnTo>
                  <a:lnTo>
                    <a:pt x="379" y="345"/>
                  </a:lnTo>
                  <a:lnTo>
                    <a:pt x="372" y="348"/>
                  </a:lnTo>
                  <a:lnTo>
                    <a:pt x="372" y="346"/>
                  </a:lnTo>
                  <a:lnTo>
                    <a:pt x="365" y="345"/>
                  </a:lnTo>
                  <a:lnTo>
                    <a:pt x="359" y="346"/>
                  </a:lnTo>
                  <a:lnTo>
                    <a:pt x="349" y="352"/>
                  </a:lnTo>
                  <a:lnTo>
                    <a:pt x="342" y="363"/>
                  </a:lnTo>
                  <a:lnTo>
                    <a:pt x="341" y="378"/>
                  </a:lnTo>
                  <a:lnTo>
                    <a:pt x="349" y="396"/>
                  </a:lnTo>
                  <a:lnTo>
                    <a:pt x="349" y="405"/>
                  </a:lnTo>
                  <a:lnTo>
                    <a:pt x="348" y="407"/>
                  </a:lnTo>
                  <a:lnTo>
                    <a:pt x="345" y="408"/>
                  </a:lnTo>
                  <a:lnTo>
                    <a:pt x="334" y="419"/>
                  </a:lnTo>
                  <a:lnTo>
                    <a:pt x="332" y="422"/>
                  </a:lnTo>
                  <a:lnTo>
                    <a:pt x="328" y="420"/>
                  </a:lnTo>
                  <a:lnTo>
                    <a:pt x="325" y="420"/>
                  </a:lnTo>
                  <a:lnTo>
                    <a:pt x="322" y="424"/>
                  </a:lnTo>
                  <a:lnTo>
                    <a:pt x="311" y="434"/>
                  </a:lnTo>
                  <a:lnTo>
                    <a:pt x="311" y="467"/>
                  </a:lnTo>
                  <a:lnTo>
                    <a:pt x="312" y="476"/>
                  </a:lnTo>
                  <a:lnTo>
                    <a:pt x="313" y="479"/>
                  </a:lnTo>
                  <a:lnTo>
                    <a:pt x="314" y="480"/>
                  </a:lnTo>
                  <a:lnTo>
                    <a:pt x="314" y="483"/>
                  </a:lnTo>
                  <a:lnTo>
                    <a:pt x="312" y="484"/>
                  </a:lnTo>
                  <a:lnTo>
                    <a:pt x="311" y="482"/>
                  </a:lnTo>
                  <a:lnTo>
                    <a:pt x="310" y="484"/>
                  </a:lnTo>
                  <a:lnTo>
                    <a:pt x="308" y="487"/>
                  </a:lnTo>
                  <a:lnTo>
                    <a:pt x="304" y="484"/>
                  </a:lnTo>
                  <a:lnTo>
                    <a:pt x="302" y="482"/>
                  </a:lnTo>
                  <a:lnTo>
                    <a:pt x="298" y="481"/>
                  </a:lnTo>
                  <a:lnTo>
                    <a:pt x="290" y="480"/>
                  </a:lnTo>
                  <a:lnTo>
                    <a:pt x="268" y="474"/>
                  </a:lnTo>
                  <a:lnTo>
                    <a:pt x="263" y="474"/>
                  </a:lnTo>
                  <a:lnTo>
                    <a:pt x="258" y="470"/>
                  </a:lnTo>
                  <a:lnTo>
                    <a:pt x="232" y="466"/>
                  </a:lnTo>
                  <a:lnTo>
                    <a:pt x="226" y="466"/>
                  </a:lnTo>
                  <a:lnTo>
                    <a:pt x="221" y="468"/>
                  </a:lnTo>
                  <a:lnTo>
                    <a:pt x="212" y="465"/>
                  </a:lnTo>
                  <a:lnTo>
                    <a:pt x="203" y="460"/>
                  </a:lnTo>
                  <a:lnTo>
                    <a:pt x="198" y="459"/>
                  </a:lnTo>
                  <a:lnTo>
                    <a:pt x="190" y="453"/>
                  </a:lnTo>
                  <a:lnTo>
                    <a:pt x="179" y="447"/>
                  </a:lnTo>
                  <a:lnTo>
                    <a:pt x="173" y="442"/>
                  </a:lnTo>
                  <a:lnTo>
                    <a:pt x="168" y="440"/>
                  </a:lnTo>
                  <a:lnTo>
                    <a:pt x="144" y="434"/>
                  </a:lnTo>
                  <a:lnTo>
                    <a:pt x="139" y="431"/>
                  </a:lnTo>
                  <a:lnTo>
                    <a:pt x="129" y="433"/>
                  </a:lnTo>
                  <a:lnTo>
                    <a:pt x="105" y="427"/>
                  </a:lnTo>
                  <a:lnTo>
                    <a:pt x="101" y="426"/>
                  </a:lnTo>
                  <a:lnTo>
                    <a:pt x="94" y="426"/>
                  </a:lnTo>
                  <a:lnTo>
                    <a:pt x="84" y="418"/>
                  </a:lnTo>
                  <a:lnTo>
                    <a:pt x="79" y="418"/>
                  </a:lnTo>
                  <a:lnTo>
                    <a:pt x="74" y="413"/>
                  </a:lnTo>
                  <a:lnTo>
                    <a:pt x="66" y="411"/>
                  </a:lnTo>
                  <a:lnTo>
                    <a:pt x="61" y="408"/>
                  </a:lnTo>
                  <a:lnTo>
                    <a:pt x="51" y="390"/>
                  </a:lnTo>
                  <a:lnTo>
                    <a:pt x="48" y="382"/>
                  </a:lnTo>
                  <a:lnTo>
                    <a:pt x="45" y="378"/>
                  </a:lnTo>
                  <a:lnTo>
                    <a:pt x="26" y="361"/>
                  </a:lnTo>
                  <a:lnTo>
                    <a:pt x="23" y="360"/>
                  </a:lnTo>
                  <a:lnTo>
                    <a:pt x="21" y="358"/>
                  </a:lnTo>
                  <a:lnTo>
                    <a:pt x="19" y="356"/>
                  </a:lnTo>
                  <a:lnTo>
                    <a:pt x="15" y="356"/>
                  </a:lnTo>
                  <a:lnTo>
                    <a:pt x="15" y="355"/>
                  </a:lnTo>
                  <a:lnTo>
                    <a:pt x="17" y="353"/>
                  </a:lnTo>
                  <a:lnTo>
                    <a:pt x="21" y="347"/>
                  </a:lnTo>
                  <a:lnTo>
                    <a:pt x="20" y="345"/>
                  </a:lnTo>
                  <a:lnTo>
                    <a:pt x="17" y="342"/>
                  </a:lnTo>
                  <a:lnTo>
                    <a:pt x="6" y="328"/>
                  </a:lnTo>
                  <a:lnTo>
                    <a:pt x="0" y="326"/>
                  </a:lnTo>
                  <a:lnTo>
                    <a:pt x="1" y="324"/>
                  </a:lnTo>
                  <a:lnTo>
                    <a:pt x="4" y="322"/>
                  </a:lnTo>
                  <a:lnTo>
                    <a:pt x="6" y="320"/>
                  </a:lnTo>
                  <a:lnTo>
                    <a:pt x="7" y="317"/>
                  </a:lnTo>
                  <a:lnTo>
                    <a:pt x="9" y="314"/>
                  </a:lnTo>
                  <a:lnTo>
                    <a:pt x="11" y="312"/>
                  </a:lnTo>
                  <a:lnTo>
                    <a:pt x="13" y="310"/>
                  </a:lnTo>
                  <a:lnTo>
                    <a:pt x="15" y="310"/>
                  </a:lnTo>
                  <a:lnTo>
                    <a:pt x="22" y="306"/>
                  </a:lnTo>
                  <a:lnTo>
                    <a:pt x="22" y="304"/>
                  </a:lnTo>
                  <a:lnTo>
                    <a:pt x="21" y="301"/>
                  </a:lnTo>
                  <a:lnTo>
                    <a:pt x="22" y="298"/>
                  </a:lnTo>
                  <a:lnTo>
                    <a:pt x="20" y="295"/>
                  </a:lnTo>
                  <a:lnTo>
                    <a:pt x="21" y="293"/>
                  </a:lnTo>
                  <a:lnTo>
                    <a:pt x="22" y="292"/>
                  </a:lnTo>
                  <a:lnTo>
                    <a:pt x="24" y="290"/>
                  </a:lnTo>
                  <a:lnTo>
                    <a:pt x="26" y="290"/>
                  </a:lnTo>
                  <a:lnTo>
                    <a:pt x="27" y="292"/>
                  </a:lnTo>
                  <a:lnTo>
                    <a:pt x="31" y="292"/>
                  </a:lnTo>
                  <a:lnTo>
                    <a:pt x="33" y="289"/>
                  </a:lnTo>
                  <a:lnTo>
                    <a:pt x="36" y="289"/>
                  </a:lnTo>
                  <a:lnTo>
                    <a:pt x="47" y="286"/>
                  </a:lnTo>
                  <a:lnTo>
                    <a:pt x="54" y="285"/>
                  </a:lnTo>
                  <a:lnTo>
                    <a:pt x="62" y="282"/>
                  </a:lnTo>
                  <a:lnTo>
                    <a:pt x="78" y="281"/>
                  </a:lnTo>
                  <a:lnTo>
                    <a:pt x="88" y="263"/>
                  </a:lnTo>
                  <a:lnTo>
                    <a:pt x="97" y="270"/>
                  </a:lnTo>
                  <a:lnTo>
                    <a:pt x="100" y="270"/>
                  </a:lnTo>
                  <a:lnTo>
                    <a:pt x="106" y="268"/>
                  </a:lnTo>
                  <a:lnTo>
                    <a:pt x="112" y="263"/>
                  </a:lnTo>
                  <a:lnTo>
                    <a:pt x="115" y="259"/>
                  </a:lnTo>
                  <a:lnTo>
                    <a:pt x="120" y="259"/>
                  </a:lnTo>
                  <a:lnTo>
                    <a:pt x="126" y="255"/>
                  </a:lnTo>
                  <a:lnTo>
                    <a:pt x="133" y="250"/>
                  </a:lnTo>
                  <a:lnTo>
                    <a:pt x="135" y="250"/>
                  </a:lnTo>
                  <a:lnTo>
                    <a:pt x="148" y="242"/>
                  </a:lnTo>
                  <a:lnTo>
                    <a:pt x="152" y="233"/>
                  </a:lnTo>
                  <a:lnTo>
                    <a:pt x="154" y="231"/>
                  </a:lnTo>
                  <a:lnTo>
                    <a:pt x="163" y="227"/>
                  </a:lnTo>
                  <a:lnTo>
                    <a:pt x="168" y="222"/>
                  </a:lnTo>
                  <a:lnTo>
                    <a:pt x="176" y="218"/>
                  </a:lnTo>
                  <a:lnTo>
                    <a:pt x="182" y="215"/>
                  </a:lnTo>
                  <a:lnTo>
                    <a:pt x="196" y="216"/>
                  </a:lnTo>
                  <a:lnTo>
                    <a:pt x="205" y="217"/>
                  </a:lnTo>
                  <a:lnTo>
                    <a:pt x="211" y="215"/>
                  </a:lnTo>
                  <a:lnTo>
                    <a:pt x="211" y="208"/>
                  </a:lnTo>
                  <a:lnTo>
                    <a:pt x="215" y="203"/>
                  </a:lnTo>
                  <a:lnTo>
                    <a:pt x="223" y="189"/>
                  </a:lnTo>
                  <a:lnTo>
                    <a:pt x="227" y="186"/>
                  </a:lnTo>
                  <a:lnTo>
                    <a:pt x="230" y="183"/>
                  </a:lnTo>
                  <a:lnTo>
                    <a:pt x="231" y="176"/>
                  </a:lnTo>
                  <a:lnTo>
                    <a:pt x="227" y="172"/>
                  </a:lnTo>
                  <a:lnTo>
                    <a:pt x="222" y="159"/>
                  </a:lnTo>
                  <a:lnTo>
                    <a:pt x="211" y="164"/>
                  </a:lnTo>
                  <a:lnTo>
                    <a:pt x="196" y="170"/>
                  </a:lnTo>
                  <a:lnTo>
                    <a:pt x="194" y="166"/>
                  </a:lnTo>
                  <a:lnTo>
                    <a:pt x="198" y="163"/>
                  </a:lnTo>
                  <a:lnTo>
                    <a:pt x="196" y="153"/>
                  </a:lnTo>
                  <a:lnTo>
                    <a:pt x="196" y="152"/>
                  </a:lnTo>
                  <a:lnTo>
                    <a:pt x="196" y="149"/>
                  </a:lnTo>
                  <a:lnTo>
                    <a:pt x="193" y="146"/>
                  </a:lnTo>
                  <a:lnTo>
                    <a:pt x="188" y="146"/>
                  </a:lnTo>
                  <a:lnTo>
                    <a:pt x="180" y="145"/>
                  </a:lnTo>
                  <a:lnTo>
                    <a:pt x="179" y="142"/>
                  </a:lnTo>
                  <a:lnTo>
                    <a:pt x="182" y="140"/>
                  </a:lnTo>
                  <a:lnTo>
                    <a:pt x="179" y="132"/>
                  </a:lnTo>
                  <a:lnTo>
                    <a:pt x="176" y="124"/>
                  </a:lnTo>
                  <a:lnTo>
                    <a:pt x="176" y="118"/>
                  </a:lnTo>
                  <a:lnTo>
                    <a:pt x="182" y="111"/>
                  </a:lnTo>
                  <a:lnTo>
                    <a:pt x="188" y="110"/>
                  </a:lnTo>
                  <a:lnTo>
                    <a:pt x="191" y="101"/>
                  </a:lnTo>
                  <a:lnTo>
                    <a:pt x="191" y="97"/>
                  </a:lnTo>
                  <a:lnTo>
                    <a:pt x="190" y="93"/>
                  </a:lnTo>
                  <a:lnTo>
                    <a:pt x="186" y="87"/>
                  </a:lnTo>
                  <a:lnTo>
                    <a:pt x="179" y="82"/>
                  </a:lnTo>
                  <a:lnTo>
                    <a:pt x="171" y="80"/>
                  </a:lnTo>
                  <a:lnTo>
                    <a:pt x="162" y="81"/>
                  </a:lnTo>
                  <a:lnTo>
                    <a:pt x="156" y="79"/>
                  </a:lnTo>
                  <a:lnTo>
                    <a:pt x="152" y="74"/>
                  </a:lnTo>
                  <a:lnTo>
                    <a:pt x="146" y="77"/>
                  </a:lnTo>
                  <a:lnTo>
                    <a:pt x="142" y="80"/>
                  </a:lnTo>
                  <a:lnTo>
                    <a:pt x="138" y="78"/>
                  </a:lnTo>
                  <a:lnTo>
                    <a:pt x="135" y="74"/>
                  </a:lnTo>
                  <a:lnTo>
                    <a:pt x="141" y="68"/>
                  </a:lnTo>
                  <a:lnTo>
                    <a:pt x="136" y="56"/>
                  </a:lnTo>
                  <a:lnTo>
                    <a:pt x="138" y="54"/>
                  </a:lnTo>
                  <a:lnTo>
                    <a:pt x="136" y="48"/>
                  </a:lnTo>
                  <a:lnTo>
                    <a:pt x="152" y="49"/>
                  </a:lnTo>
                  <a:lnTo>
                    <a:pt x="156" y="42"/>
                  </a:lnTo>
                  <a:lnTo>
                    <a:pt x="192" y="34"/>
                  </a:lnTo>
                  <a:lnTo>
                    <a:pt x="198" y="31"/>
                  </a:lnTo>
                  <a:lnTo>
                    <a:pt x="199" y="31"/>
                  </a:lnTo>
                  <a:lnTo>
                    <a:pt x="202" y="32"/>
                  </a:lnTo>
                  <a:lnTo>
                    <a:pt x="206" y="32"/>
                  </a:lnTo>
                  <a:lnTo>
                    <a:pt x="212" y="32"/>
                  </a:lnTo>
                  <a:lnTo>
                    <a:pt x="214" y="26"/>
                  </a:lnTo>
                  <a:lnTo>
                    <a:pt x="230" y="2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33" name="Freeform 82"/>
            <p:cNvSpPr>
              <a:spLocks/>
            </p:cNvSpPr>
            <p:nvPr/>
          </p:nvSpPr>
          <p:spPr bwMode="auto">
            <a:xfrm>
              <a:off x="3456" y="3173"/>
              <a:ext cx="513" cy="314"/>
            </a:xfrm>
            <a:custGeom>
              <a:avLst/>
              <a:gdLst/>
              <a:ahLst/>
              <a:cxnLst>
                <a:cxn ang="0">
                  <a:pos x="629" y="437"/>
                </a:cxn>
                <a:cxn ang="0">
                  <a:pos x="614" y="422"/>
                </a:cxn>
                <a:cxn ang="0">
                  <a:pos x="582" y="423"/>
                </a:cxn>
                <a:cxn ang="0">
                  <a:pos x="549" y="414"/>
                </a:cxn>
                <a:cxn ang="0">
                  <a:pos x="534" y="399"/>
                </a:cxn>
                <a:cxn ang="0">
                  <a:pos x="514" y="397"/>
                </a:cxn>
                <a:cxn ang="0">
                  <a:pos x="533" y="408"/>
                </a:cxn>
                <a:cxn ang="0">
                  <a:pos x="513" y="405"/>
                </a:cxn>
                <a:cxn ang="0">
                  <a:pos x="486" y="394"/>
                </a:cxn>
                <a:cxn ang="0">
                  <a:pos x="458" y="403"/>
                </a:cxn>
                <a:cxn ang="0">
                  <a:pos x="418" y="378"/>
                </a:cxn>
                <a:cxn ang="0">
                  <a:pos x="408" y="372"/>
                </a:cxn>
                <a:cxn ang="0">
                  <a:pos x="388" y="360"/>
                </a:cxn>
                <a:cxn ang="0">
                  <a:pos x="331" y="347"/>
                </a:cxn>
                <a:cxn ang="0">
                  <a:pos x="313" y="336"/>
                </a:cxn>
                <a:cxn ang="0">
                  <a:pos x="293" y="332"/>
                </a:cxn>
                <a:cxn ang="0">
                  <a:pos x="309" y="338"/>
                </a:cxn>
                <a:cxn ang="0">
                  <a:pos x="297" y="339"/>
                </a:cxn>
                <a:cxn ang="0">
                  <a:pos x="238" y="318"/>
                </a:cxn>
                <a:cxn ang="0">
                  <a:pos x="223" y="307"/>
                </a:cxn>
                <a:cxn ang="0">
                  <a:pos x="199" y="300"/>
                </a:cxn>
                <a:cxn ang="0">
                  <a:pos x="157" y="258"/>
                </a:cxn>
                <a:cxn ang="0">
                  <a:pos x="120" y="230"/>
                </a:cxn>
                <a:cxn ang="0">
                  <a:pos x="95" y="224"/>
                </a:cxn>
                <a:cxn ang="0">
                  <a:pos x="59" y="180"/>
                </a:cxn>
                <a:cxn ang="0">
                  <a:pos x="9" y="169"/>
                </a:cxn>
                <a:cxn ang="0">
                  <a:pos x="14" y="118"/>
                </a:cxn>
                <a:cxn ang="0">
                  <a:pos x="30" y="76"/>
                </a:cxn>
                <a:cxn ang="0">
                  <a:pos x="84" y="42"/>
                </a:cxn>
                <a:cxn ang="0">
                  <a:pos x="128" y="57"/>
                </a:cxn>
                <a:cxn ang="0">
                  <a:pos x="199" y="65"/>
                </a:cxn>
                <a:cxn ang="0">
                  <a:pos x="221" y="72"/>
                </a:cxn>
                <a:cxn ang="0">
                  <a:pos x="249" y="75"/>
                </a:cxn>
                <a:cxn ang="0">
                  <a:pos x="262" y="83"/>
                </a:cxn>
                <a:cxn ang="0">
                  <a:pos x="280" y="96"/>
                </a:cxn>
                <a:cxn ang="0">
                  <a:pos x="278" y="76"/>
                </a:cxn>
                <a:cxn ang="0">
                  <a:pos x="257" y="58"/>
                </a:cxn>
                <a:cxn ang="0">
                  <a:pos x="254" y="33"/>
                </a:cxn>
                <a:cxn ang="0">
                  <a:pos x="246" y="8"/>
                </a:cxn>
                <a:cxn ang="0">
                  <a:pos x="265" y="8"/>
                </a:cxn>
                <a:cxn ang="0">
                  <a:pos x="285" y="2"/>
                </a:cxn>
                <a:cxn ang="0">
                  <a:pos x="325" y="26"/>
                </a:cxn>
                <a:cxn ang="0">
                  <a:pos x="349" y="74"/>
                </a:cxn>
                <a:cxn ang="0">
                  <a:pos x="382" y="42"/>
                </a:cxn>
                <a:cxn ang="0">
                  <a:pos x="431" y="38"/>
                </a:cxn>
                <a:cxn ang="0">
                  <a:pos x="487" y="16"/>
                </a:cxn>
                <a:cxn ang="0">
                  <a:pos x="502" y="31"/>
                </a:cxn>
                <a:cxn ang="0">
                  <a:pos x="512" y="57"/>
                </a:cxn>
                <a:cxn ang="0">
                  <a:pos x="537" y="50"/>
                </a:cxn>
                <a:cxn ang="0">
                  <a:pos x="553" y="61"/>
                </a:cxn>
                <a:cxn ang="0">
                  <a:pos x="582" y="96"/>
                </a:cxn>
                <a:cxn ang="0">
                  <a:pos x="603" y="116"/>
                </a:cxn>
                <a:cxn ang="0">
                  <a:pos x="669" y="145"/>
                </a:cxn>
                <a:cxn ang="0">
                  <a:pos x="695" y="209"/>
                </a:cxn>
                <a:cxn ang="0">
                  <a:pos x="706" y="271"/>
                </a:cxn>
                <a:cxn ang="0">
                  <a:pos x="739" y="312"/>
                </a:cxn>
                <a:cxn ang="0">
                  <a:pos x="763" y="358"/>
                </a:cxn>
                <a:cxn ang="0">
                  <a:pos x="754" y="393"/>
                </a:cxn>
                <a:cxn ang="0">
                  <a:pos x="706" y="426"/>
                </a:cxn>
                <a:cxn ang="0">
                  <a:pos x="678" y="471"/>
                </a:cxn>
              </a:cxnLst>
              <a:rect l="0" t="0" r="r" b="b"/>
              <a:pathLst>
                <a:path w="770" h="472">
                  <a:moveTo>
                    <a:pt x="678" y="471"/>
                  </a:moveTo>
                  <a:lnTo>
                    <a:pt x="665" y="468"/>
                  </a:lnTo>
                  <a:lnTo>
                    <a:pt x="662" y="466"/>
                  </a:lnTo>
                  <a:lnTo>
                    <a:pt x="658" y="457"/>
                  </a:lnTo>
                  <a:lnTo>
                    <a:pt x="655" y="454"/>
                  </a:lnTo>
                  <a:lnTo>
                    <a:pt x="641" y="445"/>
                  </a:lnTo>
                  <a:lnTo>
                    <a:pt x="636" y="440"/>
                  </a:lnTo>
                  <a:lnTo>
                    <a:pt x="629" y="437"/>
                  </a:lnTo>
                  <a:lnTo>
                    <a:pt x="627" y="433"/>
                  </a:lnTo>
                  <a:lnTo>
                    <a:pt x="623" y="432"/>
                  </a:lnTo>
                  <a:lnTo>
                    <a:pt x="623" y="428"/>
                  </a:lnTo>
                  <a:lnTo>
                    <a:pt x="625" y="423"/>
                  </a:lnTo>
                  <a:lnTo>
                    <a:pt x="622" y="426"/>
                  </a:lnTo>
                  <a:lnTo>
                    <a:pt x="620" y="428"/>
                  </a:lnTo>
                  <a:lnTo>
                    <a:pt x="615" y="425"/>
                  </a:lnTo>
                  <a:lnTo>
                    <a:pt x="614" y="422"/>
                  </a:lnTo>
                  <a:lnTo>
                    <a:pt x="606" y="422"/>
                  </a:lnTo>
                  <a:lnTo>
                    <a:pt x="605" y="422"/>
                  </a:lnTo>
                  <a:lnTo>
                    <a:pt x="604" y="424"/>
                  </a:lnTo>
                  <a:lnTo>
                    <a:pt x="603" y="426"/>
                  </a:lnTo>
                  <a:lnTo>
                    <a:pt x="602" y="428"/>
                  </a:lnTo>
                  <a:lnTo>
                    <a:pt x="602" y="430"/>
                  </a:lnTo>
                  <a:lnTo>
                    <a:pt x="592" y="425"/>
                  </a:lnTo>
                  <a:lnTo>
                    <a:pt x="582" y="423"/>
                  </a:lnTo>
                  <a:lnTo>
                    <a:pt x="580" y="422"/>
                  </a:lnTo>
                  <a:lnTo>
                    <a:pt x="572" y="422"/>
                  </a:lnTo>
                  <a:lnTo>
                    <a:pt x="560" y="418"/>
                  </a:lnTo>
                  <a:lnTo>
                    <a:pt x="557" y="416"/>
                  </a:lnTo>
                  <a:lnTo>
                    <a:pt x="552" y="416"/>
                  </a:lnTo>
                  <a:lnTo>
                    <a:pt x="555" y="412"/>
                  </a:lnTo>
                  <a:lnTo>
                    <a:pt x="553" y="411"/>
                  </a:lnTo>
                  <a:lnTo>
                    <a:pt x="549" y="414"/>
                  </a:lnTo>
                  <a:lnTo>
                    <a:pt x="545" y="414"/>
                  </a:lnTo>
                  <a:lnTo>
                    <a:pt x="540" y="413"/>
                  </a:lnTo>
                  <a:lnTo>
                    <a:pt x="541" y="412"/>
                  </a:lnTo>
                  <a:lnTo>
                    <a:pt x="541" y="408"/>
                  </a:lnTo>
                  <a:lnTo>
                    <a:pt x="539" y="405"/>
                  </a:lnTo>
                  <a:lnTo>
                    <a:pt x="537" y="404"/>
                  </a:lnTo>
                  <a:lnTo>
                    <a:pt x="536" y="402"/>
                  </a:lnTo>
                  <a:lnTo>
                    <a:pt x="534" y="399"/>
                  </a:lnTo>
                  <a:lnTo>
                    <a:pt x="527" y="397"/>
                  </a:lnTo>
                  <a:lnTo>
                    <a:pt x="524" y="398"/>
                  </a:lnTo>
                  <a:lnTo>
                    <a:pt x="523" y="399"/>
                  </a:lnTo>
                  <a:lnTo>
                    <a:pt x="520" y="398"/>
                  </a:lnTo>
                  <a:lnTo>
                    <a:pt x="517" y="397"/>
                  </a:lnTo>
                  <a:lnTo>
                    <a:pt x="510" y="396"/>
                  </a:lnTo>
                  <a:lnTo>
                    <a:pt x="511" y="397"/>
                  </a:lnTo>
                  <a:lnTo>
                    <a:pt x="514" y="397"/>
                  </a:lnTo>
                  <a:lnTo>
                    <a:pt x="517" y="398"/>
                  </a:lnTo>
                  <a:lnTo>
                    <a:pt x="520" y="400"/>
                  </a:lnTo>
                  <a:lnTo>
                    <a:pt x="518" y="404"/>
                  </a:lnTo>
                  <a:lnTo>
                    <a:pt x="523" y="403"/>
                  </a:lnTo>
                  <a:lnTo>
                    <a:pt x="525" y="405"/>
                  </a:lnTo>
                  <a:lnTo>
                    <a:pt x="528" y="406"/>
                  </a:lnTo>
                  <a:lnTo>
                    <a:pt x="529" y="406"/>
                  </a:lnTo>
                  <a:lnTo>
                    <a:pt x="533" y="408"/>
                  </a:lnTo>
                  <a:lnTo>
                    <a:pt x="535" y="406"/>
                  </a:lnTo>
                  <a:lnTo>
                    <a:pt x="538" y="409"/>
                  </a:lnTo>
                  <a:lnTo>
                    <a:pt x="538" y="412"/>
                  </a:lnTo>
                  <a:lnTo>
                    <a:pt x="536" y="413"/>
                  </a:lnTo>
                  <a:lnTo>
                    <a:pt x="532" y="412"/>
                  </a:lnTo>
                  <a:lnTo>
                    <a:pt x="519" y="408"/>
                  </a:lnTo>
                  <a:lnTo>
                    <a:pt x="515" y="406"/>
                  </a:lnTo>
                  <a:lnTo>
                    <a:pt x="513" y="405"/>
                  </a:lnTo>
                  <a:lnTo>
                    <a:pt x="510" y="406"/>
                  </a:lnTo>
                  <a:lnTo>
                    <a:pt x="507" y="405"/>
                  </a:lnTo>
                  <a:lnTo>
                    <a:pt x="503" y="405"/>
                  </a:lnTo>
                  <a:lnTo>
                    <a:pt x="495" y="404"/>
                  </a:lnTo>
                  <a:lnTo>
                    <a:pt x="491" y="402"/>
                  </a:lnTo>
                  <a:lnTo>
                    <a:pt x="490" y="399"/>
                  </a:lnTo>
                  <a:lnTo>
                    <a:pt x="489" y="397"/>
                  </a:lnTo>
                  <a:lnTo>
                    <a:pt x="486" y="394"/>
                  </a:lnTo>
                  <a:lnTo>
                    <a:pt x="487" y="398"/>
                  </a:lnTo>
                  <a:lnTo>
                    <a:pt x="487" y="400"/>
                  </a:lnTo>
                  <a:lnTo>
                    <a:pt x="485" y="404"/>
                  </a:lnTo>
                  <a:lnTo>
                    <a:pt x="481" y="404"/>
                  </a:lnTo>
                  <a:lnTo>
                    <a:pt x="477" y="402"/>
                  </a:lnTo>
                  <a:lnTo>
                    <a:pt x="473" y="403"/>
                  </a:lnTo>
                  <a:lnTo>
                    <a:pt x="467" y="403"/>
                  </a:lnTo>
                  <a:lnTo>
                    <a:pt x="458" y="403"/>
                  </a:lnTo>
                  <a:lnTo>
                    <a:pt x="448" y="400"/>
                  </a:lnTo>
                  <a:lnTo>
                    <a:pt x="443" y="397"/>
                  </a:lnTo>
                  <a:lnTo>
                    <a:pt x="433" y="386"/>
                  </a:lnTo>
                  <a:lnTo>
                    <a:pt x="426" y="382"/>
                  </a:lnTo>
                  <a:lnTo>
                    <a:pt x="424" y="383"/>
                  </a:lnTo>
                  <a:lnTo>
                    <a:pt x="422" y="380"/>
                  </a:lnTo>
                  <a:lnTo>
                    <a:pt x="421" y="377"/>
                  </a:lnTo>
                  <a:lnTo>
                    <a:pt x="418" y="378"/>
                  </a:lnTo>
                  <a:lnTo>
                    <a:pt x="417" y="379"/>
                  </a:lnTo>
                  <a:lnTo>
                    <a:pt x="414" y="377"/>
                  </a:lnTo>
                  <a:lnTo>
                    <a:pt x="416" y="374"/>
                  </a:lnTo>
                  <a:lnTo>
                    <a:pt x="416" y="370"/>
                  </a:lnTo>
                  <a:lnTo>
                    <a:pt x="414" y="368"/>
                  </a:lnTo>
                  <a:lnTo>
                    <a:pt x="411" y="368"/>
                  </a:lnTo>
                  <a:lnTo>
                    <a:pt x="407" y="370"/>
                  </a:lnTo>
                  <a:lnTo>
                    <a:pt x="408" y="372"/>
                  </a:lnTo>
                  <a:lnTo>
                    <a:pt x="407" y="374"/>
                  </a:lnTo>
                  <a:lnTo>
                    <a:pt x="405" y="374"/>
                  </a:lnTo>
                  <a:lnTo>
                    <a:pt x="404" y="370"/>
                  </a:lnTo>
                  <a:lnTo>
                    <a:pt x="402" y="368"/>
                  </a:lnTo>
                  <a:lnTo>
                    <a:pt x="401" y="366"/>
                  </a:lnTo>
                  <a:lnTo>
                    <a:pt x="398" y="365"/>
                  </a:lnTo>
                  <a:lnTo>
                    <a:pt x="393" y="363"/>
                  </a:lnTo>
                  <a:lnTo>
                    <a:pt x="388" y="360"/>
                  </a:lnTo>
                  <a:lnTo>
                    <a:pt x="384" y="360"/>
                  </a:lnTo>
                  <a:lnTo>
                    <a:pt x="371" y="358"/>
                  </a:lnTo>
                  <a:lnTo>
                    <a:pt x="353" y="352"/>
                  </a:lnTo>
                  <a:lnTo>
                    <a:pt x="349" y="352"/>
                  </a:lnTo>
                  <a:lnTo>
                    <a:pt x="344" y="351"/>
                  </a:lnTo>
                  <a:lnTo>
                    <a:pt x="340" y="351"/>
                  </a:lnTo>
                  <a:lnTo>
                    <a:pt x="337" y="349"/>
                  </a:lnTo>
                  <a:lnTo>
                    <a:pt x="331" y="347"/>
                  </a:lnTo>
                  <a:lnTo>
                    <a:pt x="330" y="343"/>
                  </a:lnTo>
                  <a:lnTo>
                    <a:pt x="327" y="340"/>
                  </a:lnTo>
                  <a:lnTo>
                    <a:pt x="325" y="340"/>
                  </a:lnTo>
                  <a:lnTo>
                    <a:pt x="321" y="340"/>
                  </a:lnTo>
                  <a:lnTo>
                    <a:pt x="321" y="339"/>
                  </a:lnTo>
                  <a:lnTo>
                    <a:pt x="319" y="338"/>
                  </a:lnTo>
                  <a:lnTo>
                    <a:pt x="315" y="338"/>
                  </a:lnTo>
                  <a:lnTo>
                    <a:pt x="313" y="336"/>
                  </a:lnTo>
                  <a:lnTo>
                    <a:pt x="311" y="337"/>
                  </a:lnTo>
                  <a:lnTo>
                    <a:pt x="308" y="336"/>
                  </a:lnTo>
                  <a:lnTo>
                    <a:pt x="307" y="333"/>
                  </a:lnTo>
                  <a:lnTo>
                    <a:pt x="300" y="332"/>
                  </a:lnTo>
                  <a:lnTo>
                    <a:pt x="298" y="334"/>
                  </a:lnTo>
                  <a:lnTo>
                    <a:pt x="295" y="334"/>
                  </a:lnTo>
                  <a:lnTo>
                    <a:pt x="295" y="332"/>
                  </a:lnTo>
                  <a:lnTo>
                    <a:pt x="293" y="332"/>
                  </a:lnTo>
                  <a:lnTo>
                    <a:pt x="289" y="332"/>
                  </a:lnTo>
                  <a:lnTo>
                    <a:pt x="286" y="331"/>
                  </a:lnTo>
                  <a:lnTo>
                    <a:pt x="287" y="334"/>
                  </a:lnTo>
                  <a:lnTo>
                    <a:pt x="291" y="335"/>
                  </a:lnTo>
                  <a:lnTo>
                    <a:pt x="297" y="335"/>
                  </a:lnTo>
                  <a:lnTo>
                    <a:pt x="300" y="336"/>
                  </a:lnTo>
                  <a:lnTo>
                    <a:pt x="304" y="336"/>
                  </a:lnTo>
                  <a:lnTo>
                    <a:pt x="309" y="338"/>
                  </a:lnTo>
                  <a:lnTo>
                    <a:pt x="312" y="339"/>
                  </a:lnTo>
                  <a:lnTo>
                    <a:pt x="315" y="340"/>
                  </a:lnTo>
                  <a:lnTo>
                    <a:pt x="324" y="342"/>
                  </a:lnTo>
                  <a:lnTo>
                    <a:pt x="326" y="345"/>
                  </a:lnTo>
                  <a:lnTo>
                    <a:pt x="327" y="346"/>
                  </a:lnTo>
                  <a:lnTo>
                    <a:pt x="321" y="345"/>
                  </a:lnTo>
                  <a:lnTo>
                    <a:pt x="317" y="345"/>
                  </a:lnTo>
                  <a:lnTo>
                    <a:pt x="297" y="339"/>
                  </a:lnTo>
                  <a:lnTo>
                    <a:pt x="293" y="338"/>
                  </a:lnTo>
                  <a:lnTo>
                    <a:pt x="285" y="334"/>
                  </a:lnTo>
                  <a:lnTo>
                    <a:pt x="276" y="332"/>
                  </a:lnTo>
                  <a:lnTo>
                    <a:pt x="273" y="332"/>
                  </a:lnTo>
                  <a:lnTo>
                    <a:pt x="269" y="330"/>
                  </a:lnTo>
                  <a:lnTo>
                    <a:pt x="265" y="330"/>
                  </a:lnTo>
                  <a:lnTo>
                    <a:pt x="251" y="323"/>
                  </a:lnTo>
                  <a:lnTo>
                    <a:pt x="238" y="318"/>
                  </a:lnTo>
                  <a:lnTo>
                    <a:pt x="238" y="314"/>
                  </a:lnTo>
                  <a:lnTo>
                    <a:pt x="237" y="313"/>
                  </a:lnTo>
                  <a:lnTo>
                    <a:pt x="234" y="309"/>
                  </a:lnTo>
                  <a:lnTo>
                    <a:pt x="232" y="307"/>
                  </a:lnTo>
                  <a:lnTo>
                    <a:pt x="231" y="310"/>
                  </a:lnTo>
                  <a:lnTo>
                    <a:pt x="233" y="312"/>
                  </a:lnTo>
                  <a:lnTo>
                    <a:pt x="235" y="317"/>
                  </a:lnTo>
                  <a:lnTo>
                    <a:pt x="223" y="307"/>
                  </a:lnTo>
                  <a:lnTo>
                    <a:pt x="219" y="306"/>
                  </a:lnTo>
                  <a:lnTo>
                    <a:pt x="219" y="302"/>
                  </a:lnTo>
                  <a:lnTo>
                    <a:pt x="217" y="303"/>
                  </a:lnTo>
                  <a:lnTo>
                    <a:pt x="213" y="303"/>
                  </a:lnTo>
                  <a:lnTo>
                    <a:pt x="209" y="301"/>
                  </a:lnTo>
                  <a:lnTo>
                    <a:pt x="208" y="301"/>
                  </a:lnTo>
                  <a:lnTo>
                    <a:pt x="205" y="300"/>
                  </a:lnTo>
                  <a:lnTo>
                    <a:pt x="199" y="300"/>
                  </a:lnTo>
                  <a:lnTo>
                    <a:pt x="199" y="298"/>
                  </a:lnTo>
                  <a:lnTo>
                    <a:pt x="199" y="294"/>
                  </a:lnTo>
                  <a:lnTo>
                    <a:pt x="198" y="289"/>
                  </a:lnTo>
                  <a:lnTo>
                    <a:pt x="177" y="274"/>
                  </a:lnTo>
                  <a:lnTo>
                    <a:pt x="176" y="270"/>
                  </a:lnTo>
                  <a:lnTo>
                    <a:pt x="172" y="269"/>
                  </a:lnTo>
                  <a:lnTo>
                    <a:pt x="165" y="265"/>
                  </a:lnTo>
                  <a:lnTo>
                    <a:pt x="157" y="258"/>
                  </a:lnTo>
                  <a:lnTo>
                    <a:pt x="152" y="256"/>
                  </a:lnTo>
                  <a:lnTo>
                    <a:pt x="149" y="254"/>
                  </a:lnTo>
                  <a:lnTo>
                    <a:pt x="150" y="250"/>
                  </a:lnTo>
                  <a:lnTo>
                    <a:pt x="149" y="245"/>
                  </a:lnTo>
                  <a:lnTo>
                    <a:pt x="147" y="244"/>
                  </a:lnTo>
                  <a:lnTo>
                    <a:pt x="141" y="239"/>
                  </a:lnTo>
                  <a:lnTo>
                    <a:pt x="123" y="229"/>
                  </a:lnTo>
                  <a:lnTo>
                    <a:pt x="120" y="230"/>
                  </a:lnTo>
                  <a:lnTo>
                    <a:pt x="119" y="229"/>
                  </a:lnTo>
                  <a:lnTo>
                    <a:pt x="116" y="230"/>
                  </a:lnTo>
                  <a:lnTo>
                    <a:pt x="113" y="229"/>
                  </a:lnTo>
                  <a:lnTo>
                    <a:pt x="110" y="227"/>
                  </a:lnTo>
                  <a:lnTo>
                    <a:pt x="106" y="226"/>
                  </a:lnTo>
                  <a:lnTo>
                    <a:pt x="102" y="223"/>
                  </a:lnTo>
                  <a:lnTo>
                    <a:pt x="99" y="224"/>
                  </a:lnTo>
                  <a:lnTo>
                    <a:pt x="95" y="224"/>
                  </a:lnTo>
                  <a:lnTo>
                    <a:pt x="91" y="210"/>
                  </a:lnTo>
                  <a:lnTo>
                    <a:pt x="83" y="202"/>
                  </a:lnTo>
                  <a:lnTo>
                    <a:pt x="78" y="198"/>
                  </a:lnTo>
                  <a:lnTo>
                    <a:pt x="74" y="197"/>
                  </a:lnTo>
                  <a:lnTo>
                    <a:pt x="72" y="192"/>
                  </a:lnTo>
                  <a:lnTo>
                    <a:pt x="65" y="185"/>
                  </a:lnTo>
                  <a:lnTo>
                    <a:pt x="62" y="184"/>
                  </a:lnTo>
                  <a:lnTo>
                    <a:pt x="59" y="180"/>
                  </a:lnTo>
                  <a:lnTo>
                    <a:pt x="45" y="172"/>
                  </a:lnTo>
                  <a:lnTo>
                    <a:pt x="33" y="166"/>
                  </a:lnTo>
                  <a:lnTo>
                    <a:pt x="28" y="166"/>
                  </a:lnTo>
                  <a:lnTo>
                    <a:pt x="21" y="163"/>
                  </a:lnTo>
                  <a:lnTo>
                    <a:pt x="17" y="163"/>
                  </a:lnTo>
                  <a:lnTo>
                    <a:pt x="11" y="166"/>
                  </a:lnTo>
                  <a:lnTo>
                    <a:pt x="9" y="167"/>
                  </a:lnTo>
                  <a:lnTo>
                    <a:pt x="9" y="169"/>
                  </a:lnTo>
                  <a:lnTo>
                    <a:pt x="9" y="172"/>
                  </a:lnTo>
                  <a:lnTo>
                    <a:pt x="6" y="172"/>
                  </a:lnTo>
                  <a:lnTo>
                    <a:pt x="5" y="172"/>
                  </a:lnTo>
                  <a:lnTo>
                    <a:pt x="1" y="174"/>
                  </a:lnTo>
                  <a:lnTo>
                    <a:pt x="0" y="165"/>
                  </a:lnTo>
                  <a:lnTo>
                    <a:pt x="0" y="132"/>
                  </a:lnTo>
                  <a:lnTo>
                    <a:pt x="11" y="122"/>
                  </a:lnTo>
                  <a:lnTo>
                    <a:pt x="14" y="118"/>
                  </a:lnTo>
                  <a:lnTo>
                    <a:pt x="17" y="118"/>
                  </a:lnTo>
                  <a:lnTo>
                    <a:pt x="21" y="120"/>
                  </a:lnTo>
                  <a:lnTo>
                    <a:pt x="23" y="117"/>
                  </a:lnTo>
                  <a:lnTo>
                    <a:pt x="34" y="106"/>
                  </a:lnTo>
                  <a:lnTo>
                    <a:pt x="37" y="105"/>
                  </a:lnTo>
                  <a:lnTo>
                    <a:pt x="38" y="103"/>
                  </a:lnTo>
                  <a:lnTo>
                    <a:pt x="38" y="94"/>
                  </a:lnTo>
                  <a:lnTo>
                    <a:pt x="30" y="76"/>
                  </a:lnTo>
                  <a:lnTo>
                    <a:pt x="31" y="61"/>
                  </a:lnTo>
                  <a:lnTo>
                    <a:pt x="38" y="50"/>
                  </a:lnTo>
                  <a:lnTo>
                    <a:pt x="48" y="44"/>
                  </a:lnTo>
                  <a:lnTo>
                    <a:pt x="54" y="43"/>
                  </a:lnTo>
                  <a:lnTo>
                    <a:pt x="61" y="44"/>
                  </a:lnTo>
                  <a:lnTo>
                    <a:pt x="61" y="46"/>
                  </a:lnTo>
                  <a:lnTo>
                    <a:pt x="68" y="43"/>
                  </a:lnTo>
                  <a:lnTo>
                    <a:pt x="84" y="42"/>
                  </a:lnTo>
                  <a:lnTo>
                    <a:pt x="87" y="43"/>
                  </a:lnTo>
                  <a:lnTo>
                    <a:pt x="93" y="54"/>
                  </a:lnTo>
                  <a:lnTo>
                    <a:pt x="97" y="58"/>
                  </a:lnTo>
                  <a:lnTo>
                    <a:pt x="99" y="59"/>
                  </a:lnTo>
                  <a:lnTo>
                    <a:pt x="115" y="61"/>
                  </a:lnTo>
                  <a:lnTo>
                    <a:pt x="122" y="58"/>
                  </a:lnTo>
                  <a:lnTo>
                    <a:pt x="126" y="58"/>
                  </a:lnTo>
                  <a:lnTo>
                    <a:pt x="128" y="57"/>
                  </a:lnTo>
                  <a:lnTo>
                    <a:pt x="140" y="57"/>
                  </a:lnTo>
                  <a:lnTo>
                    <a:pt x="168" y="51"/>
                  </a:lnTo>
                  <a:lnTo>
                    <a:pt x="170" y="54"/>
                  </a:lnTo>
                  <a:lnTo>
                    <a:pt x="183" y="61"/>
                  </a:lnTo>
                  <a:lnTo>
                    <a:pt x="191" y="64"/>
                  </a:lnTo>
                  <a:lnTo>
                    <a:pt x="193" y="65"/>
                  </a:lnTo>
                  <a:lnTo>
                    <a:pt x="197" y="65"/>
                  </a:lnTo>
                  <a:lnTo>
                    <a:pt x="199" y="65"/>
                  </a:lnTo>
                  <a:lnTo>
                    <a:pt x="201" y="65"/>
                  </a:lnTo>
                  <a:lnTo>
                    <a:pt x="204" y="63"/>
                  </a:lnTo>
                  <a:lnTo>
                    <a:pt x="205" y="66"/>
                  </a:lnTo>
                  <a:lnTo>
                    <a:pt x="208" y="68"/>
                  </a:lnTo>
                  <a:lnTo>
                    <a:pt x="210" y="70"/>
                  </a:lnTo>
                  <a:lnTo>
                    <a:pt x="211" y="70"/>
                  </a:lnTo>
                  <a:lnTo>
                    <a:pt x="212" y="72"/>
                  </a:lnTo>
                  <a:lnTo>
                    <a:pt x="221" y="72"/>
                  </a:lnTo>
                  <a:lnTo>
                    <a:pt x="225" y="73"/>
                  </a:lnTo>
                  <a:lnTo>
                    <a:pt x="227" y="72"/>
                  </a:lnTo>
                  <a:lnTo>
                    <a:pt x="227" y="70"/>
                  </a:lnTo>
                  <a:lnTo>
                    <a:pt x="231" y="70"/>
                  </a:lnTo>
                  <a:lnTo>
                    <a:pt x="232" y="71"/>
                  </a:lnTo>
                  <a:lnTo>
                    <a:pt x="235" y="74"/>
                  </a:lnTo>
                  <a:lnTo>
                    <a:pt x="237" y="75"/>
                  </a:lnTo>
                  <a:lnTo>
                    <a:pt x="249" y="75"/>
                  </a:lnTo>
                  <a:lnTo>
                    <a:pt x="250" y="74"/>
                  </a:lnTo>
                  <a:lnTo>
                    <a:pt x="252" y="75"/>
                  </a:lnTo>
                  <a:lnTo>
                    <a:pt x="254" y="77"/>
                  </a:lnTo>
                  <a:lnTo>
                    <a:pt x="255" y="78"/>
                  </a:lnTo>
                  <a:lnTo>
                    <a:pt x="256" y="80"/>
                  </a:lnTo>
                  <a:lnTo>
                    <a:pt x="257" y="82"/>
                  </a:lnTo>
                  <a:lnTo>
                    <a:pt x="260" y="83"/>
                  </a:lnTo>
                  <a:lnTo>
                    <a:pt x="262" y="83"/>
                  </a:lnTo>
                  <a:lnTo>
                    <a:pt x="265" y="84"/>
                  </a:lnTo>
                  <a:lnTo>
                    <a:pt x="268" y="84"/>
                  </a:lnTo>
                  <a:lnTo>
                    <a:pt x="268" y="86"/>
                  </a:lnTo>
                  <a:lnTo>
                    <a:pt x="268" y="89"/>
                  </a:lnTo>
                  <a:lnTo>
                    <a:pt x="269" y="92"/>
                  </a:lnTo>
                  <a:lnTo>
                    <a:pt x="270" y="95"/>
                  </a:lnTo>
                  <a:lnTo>
                    <a:pt x="272" y="96"/>
                  </a:lnTo>
                  <a:lnTo>
                    <a:pt x="280" y="96"/>
                  </a:lnTo>
                  <a:lnTo>
                    <a:pt x="281" y="95"/>
                  </a:lnTo>
                  <a:lnTo>
                    <a:pt x="283" y="94"/>
                  </a:lnTo>
                  <a:lnTo>
                    <a:pt x="287" y="92"/>
                  </a:lnTo>
                  <a:lnTo>
                    <a:pt x="289" y="89"/>
                  </a:lnTo>
                  <a:lnTo>
                    <a:pt x="289" y="86"/>
                  </a:lnTo>
                  <a:lnTo>
                    <a:pt x="284" y="83"/>
                  </a:lnTo>
                  <a:lnTo>
                    <a:pt x="282" y="80"/>
                  </a:lnTo>
                  <a:lnTo>
                    <a:pt x="278" y="76"/>
                  </a:lnTo>
                  <a:lnTo>
                    <a:pt x="271" y="74"/>
                  </a:lnTo>
                  <a:lnTo>
                    <a:pt x="268" y="72"/>
                  </a:lnTo>
                  <a:lnTo>
                    <a:pt x="266" y="71"/>
                  </a:lnTo>
                  <a:lnTo>
                    <a:pt x="262" y="68"/>
                  </a:lnTo>
                  <a:lnTo>
                    <a:pt x="261" y="66"/>
                  </a:lnTo>
                  <a:lnTo>
                    <a:pt x="260" y="65"/>
                  </a:lnTo>
                  <a:lnTo>
                    <a:pt x="259" y="61"/>
                  </a:lnTo>
                  <a:lnTo>
                    <a:pt x="257" y="58"/>
                  </a:lnTo>
                  <a:lnTo>
                    <a:pt x="257" y="55"/>
                  </a:lnTo>
                  <a:lnTo>
                    <a:pt x="257" y="51"/>
                  </a:lnTo>
                  <a:lnTo>
                    <a:pt x="255" y="48"/>
                  </a:lnTo>
                  <a:lnTo>
                    <a:pt x="255" y="44"/>
                  </a:lnTo>
                  <a:lnTo>
                    <a:pt x="255" y="43"/>
                  </a:lnTo>
                  <a:lnTo>
                    <a:pt x="256" y="38"/>
                  </a:lnTo>
                  <a:lnTo>
                    <a:pt x="255" y="36"/>
                  </a:lnTo>
                  <a:lnTo>
                    <a:pt x="254" y="33"/>
                  </a:lnTo>
                  <a:lnTo>
                    <a:pt x="252" y="30"/>
                  </a:lnTo>
                  <a:lnTo>
                    <a:pt x="253" y="27"/>
                  </a:lnTo>
                  <a:lnTo>
                    <a:pt x="255" y="24"/>
                  </a:lnTo>
                  <a:lnTo>
                    <a:pt x="253" y="2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46" y="13"/>
                  </a:lnTo>
                  <a:lnTo>
                    <a:pt x="246" y="8"/>
                  </a:lnTo>
                  <a:lnTo>
                    <a:pt x="247" y="4"/>
                  </a:lnTo>
                  <a:lnTo>
                    <a:pt x="253" y="1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62" y="0"/>
                  </a:lnTo>
                  <a:lnTo>
                    <a:pt x="264" y="2"/>
                  </a:lnTo>
                  <a:lnTo>
                    <a:pt x="265" y="6"/>
                  </a:lnTo>
                  <a:lnTo>
                    <a:pt x="265" y="8"/>
                  </a:lnTo>
                  <a:lnTo>
                    <a:pt x="268" y="10"/>
                  </a:lnTo>
                  <a:lnTo>
                    <a:pt x="271" y="8"/>
                  </a:lnTo>
                  <a:lnTo>
                    <a:pt x="273" y="7"/>
                  </a:lnTo>
                  <a:lnTo>
                    <a:pt x="276" y="2"/>
                  </a:lnTo>
                  <a:lnTo>
                    <a:pt x="278" y="0"/>
                  </a:lnTo>
                  <a:lnTo>
                    <a:pt x="279" y="1"/>
                  </a:lnTo>
                  <a:lnTo>
                    <a:pt x="280" y="2"/>
                  </a:lnTo>
                  <a:lnTo>
                    <a:pt x="285" y="2"/>
                  </a:lnTo>
                  <a:lnTo>
                    <a:pt x="286" y="2"/>
                  </a:lnTo>
                  <a:lnTo>
                    <a:pt x="293" y="2"/>
                  </a:lnTo>
                  <a:lnTo>
                    <a:pt x="297" y="4"/>
                  </a:lnTo>
                  <a:lnTo>
                    <a:pt x="306" y="4"/>
                  </a:lnTo>
                  <a:lnTo>
                    <a:pt x="317" y="7"/>
                  </a:lnTo>
                  <a:lnTo>
                    <a:pt x="318" y="9"/>
                  </a:lnTo>
                  <a:lnTo>
                    <a:pt x="321" y="20"/>
                  </a:lnTo>
                  <a:lnTo>
                    <a:pt x="325" y="26"/>
                  </a:lnTo>
                  <a:lnTo>
                    <a:pt x="334" y="41"/>
                  </a:lnTo>
                  <a:lnTo>
                    <a:pt x="337" y="61"/>
                  </a:lnTo>
                  <a:lnTo>
                    <a:pt x="338" y="66"/>
                  </a:lnTo>
                  <a:lnTo>
                    <a:pt x="338" y="70"/>
                  </a:lnTo>
                  <a:lnTo>
                    <a:pt x="339" y="72"/>
                  </a:lnTo>
                  <a:lnTo>
                    <a:pt x="343" y="72"/>
                  </a:lnTo>
                  <a:lnTo>
                    <a:pt x="346" y="74"/>
                  </a:lnTo>
                  <a:lnTo>
                    <a:pt x="349" y="74"/>
                  </a:lnTo>
                  <a:lnTo>
                    <a:pt x="352" y="75"/>
                  </a:lnTo>
                  <a:lnTo>
                    <a:pt x="362" y="72"/>
                  </a:lnTo>
                  <a:lnTo>
                    <a:pt x="365" y="71"/>
                  </a:lnTo>
                  <a:lnTo>
                    <a:pt x="367" y="66"/>
                  </a:lnTo>
                  <a:lnTo>
                    <a:pt x="371" y="60"/>
                  </a:lnTo>
                  <a:lnTo>
                    <a:pt x="373" y="54"/>
                  </a:lnTo>
                  <a:lnTo>
                    <a:pt x="375" y="49"/>
                  </a:lnTo>
                  <a:lnTo>
                    <a:pt x="382" y="42"/>
                  </a:lnTo>
                  <a:lnTo>
                    <a:pt x="404" y="43"/>
                  </a:lnTo>
                  <a:lnTo>
                    <a:pt x="416" y="42"/>
                  </a:lnTo>
                  <a:lnTo>
                    <a:pt x="419" y="43"/>
                  </a:lnTo>
                  <a:lnTo>
                    <a:pt x="419" y="43"/>
                  </a:lnTo>
                  <a:lnTo>
                    <a:pt x="422" y="43"/>
                  </a:lnTo>
                  <a:lnTo>
                    <a:pt x="425" y="42"/>
                  </a:lnTo>
                  <a:lnTo>
                    <a:pt x="428" y="41"/>
                  </a:lnTo>
                  <a:lnTo>
                    <a:pt x="431" y="38"/>
                  </a:lnTo>
                  <a:lnTo>
                    <a:pt x="435" y="29"/>
                  </a:lnTo>
                  <a:lnTo>
                    <a:pt x="442" y="15"/>
                  </a:lnTo>
                  <a:lnTo>
                    <a:pt x="449" y="11"/>
                  </a:lnTo>
                  <a:lnTo>
                    <a:pt x="460" y="13"/>
                  </a:lnTo>
                  <a:lnTo>
                    <a:pt x="468" y="13"/>
                  </a:lnTo>
                  <a:lnTo>
                    <a:pt x="471" y="14"/>
                  </a:lnTo>
                  <a:lnTo>
                    <a:pt x="483" y="15"/>
                  </a:lnTo>
                  <a:lnTo>
                    <a:pt x="487" y="16"/>
                  </a:lnTo>
                  <a:lnTo>
                    <a:pt x="487" y="18"/>
                  </a:lnTo>
                  <a:lnTo>
                    <a:pt x="488" y="20"/>
                  </a:lnTo>
                  <a:lnTo>
                    <a:pt x="491" y="27"/>
                  </a:lnTo>
                  <a:lnTo>
                    <a:pt x="491" y="30"/>
                  </a:lnTo>
                  <a:lnTo>
                    <a:pt x="494" y="30"/>
                  </a:lnTo>
                  <a:lnTo>
                    <a:pt x="497" y="30"/>
                  </a:lnTo>
                  <a:lnTo>
                    <a:pt x="499" y="30"/>
                  </a:lnTo>
                  <a:lnTo>
                    <a:pt x="502" y="31"/>
                  </a:lnTo>
                  <a:lnTo>
                    <a:pt x="503" y="34"/>
                  </a:lnTo>
                  <a:lnTo>
                    <a:pt x="503" y="38"/>
                  </a:lnTo>
                  <a:lnTo>
                    <a:pt x="505" y="40"/>
                  </a:lnTo>
                  <a:lnTo>
                    <a:pt x="505" y="44"/>
                  </a:lnTo>
                  <a:lnTo>
                    <a:pt x="507" y="46"/>
                  </a:lnTo>
                  <a:lnTo>
                    <a:pt x="509" y="48"/>
                  </a:lnTo>
                  <a:lnTo>
                    <a:pt x="511" y="54"/>
                  </a:lnTo>
                  <a:lnTo>
                    <a:pt x="512" y="57"/>
                  </a:lnTo>
                  <a:lnTo>
                    <a:pt x="515" y="61"/>
                  </a:lnTo>
                  <a:lnTo>
                    <a:pt x="519" y="61"/>
                  </a:lnTo>
                  <a:lnTo>
                    <a:pt x="524" y="61"/>
                  </a:lnTo>
                  <a:lnTo>
                    <a:pt x="528" y="59"/>
                  </a:lnTo>
                  <a:lnTo>
                    <a:pt x="533" y="59"/>
                  </a:lnTo>
                  <a:lnTo>
                    <a:pt x="535" y="55"/>
                  </a:lnTo>
                  <a:lnTo>
                    <a:pt x="535" y="52"/>
                  </a:lnTo>
                  <a:lnTo>
                    <a:pt x="537" y="50"/>
                  </a:lnTo>
                  <a:lnTo>
                    <a:pt x="540" y="47"/>
                  </a:lnTo>
                  <a:lnTo>
                    <a:pt x="542" y="48"/>
                  </a:lnTo>
                  <a:lnTo>
                    <a:pt x="544" y="49"/>
                  </a:lnTo>
                  <a:lnTo>
                    <a:pt x="547" y="51"/>
                  </a:lnTo>
                  <a:lnTo>
                    <a:pt x="548" y="54"/>
                  </a:lnTo>
                  <a:lnTo>
                    <a:pt x="549" y="57"/>
                  </a:lnTo>
                  <a:lnTo>
                    <a:pt x="550" y="59"/>
                  </a:lnTo>
                  <a:lnTo>
                    <a:pt x="553" y="61"/>
                  </a:lnTo>
                  <a:lnTo>
                    <a:pt x="559" y="70"/>
                  </a:lnTo>
                  <a:lnTo>
                    <a:pt x="561" y="71"/>
                  </a:lnTo>
                  <a:lnTo>
                    <a:pt x="565" y="72"/>
                  </a:lnTo>
                  <a:lnTo>
                    <a:pt x="565" y="74"/>
                  </a:lnTo>
                  <a:lnTo>
                    <a:pt x="565" y="78"/>
                  </a:lnTo>
                  <a:lnTo>
                    <a:pt x="568" y="85"/>
                  </a:lnTo>
                  <a:lnTo>
                    <a:pt x="580" y="94"/>
                  </a:lnTo>
                  <a:lnTo>
                    <a:pt x="582" y="96"/>
                  </a:lnTo>
                  <a:lnTo>
                    <a:pt x="585" y="99"/>
                  </a:lnTo>
                  <a:lnTo>
                    <a:pt x="589" y="99"/>
                  </a:lnTo>
                  <a:lnTo>
                    <a:pt x="593" y="100"/>
                  </a:lnTo>
                  <a:lnTo>
                    <a:pt x="594" y="101"/>
                  </a:lnTo>
                  <a:lnTo>
                    <a:pt x="596" y="103"/>
                  </a:lnTo>
                  <a:lnTo>
                    <a:pt x="597" y="108"/>
                  </a:lnTo>
                  <a:lnTo>
                    <a:pt x="597" y="111"/>
                  </a:lnTo>
                  <a:lnTo>
                    <a:pt x="603" y="116"/>
                  </a:lnTo>
                  <a:lnTo>
                    <a:pt x="611" y="116"/>
                  </a:lnTo>
                  <a:lnTo>
                    <a:pt x="614" y="117"/>
                  </a:lnTo>
                  <a:lnTo>
                    <a:pt x="623" y="124"/>
                  </a:lnTo>
                  <a:lnTo>
                    <a:pt x="625" y="131"/>
                  </a:lnTo>
                  <a:lnTo>
                    <a:pt x="643" y="140"/>
                  </a:lnTo>
                  <a:lnTo>
                    <a:pt x="646" y="143"/>
                  </a:lnTo>
                  <a:lnTo>
                    <a:pt x="663" y="142"/>
                  </a:lnTo>
                  <a:lnTo>
                    <a:pt x="669" y="145"/>
                  </a:lnTo>
                  <a:lnTo>
                    <a:pt x="679" y="155"/>
                  </a:lnTo>
                  <a:lnTo>
                    <a:pt x="684" y="157"/>
                  </a:lnTo>
                  <a:lnTo>
                    <a:pt x="690" y="161"/>
                  </a:lnTo>
                  <a:lnTo>
                    <a:pt x="695" y="169"/>
                  </a:lnTo>
                  <a:lnTo>
                    <a:pt x="695" y="172"/>
                  </a:lnTo>
                  <a:lnTo>
                    <a:pt x="697" y="180"/>
                  </a:lnTo>
                  <a:lnTo>
                    <a:pt x="697" y="190"/>
                  </a:lnTo>
                  <a:lnTo>
                    <a:pt x="695" y="209"/>
                  </a:lnTo>
                  <a:lnTo>
                    <a:pt x="695" y="223"/>
                  </a:lnTo>
                  <a:lnTo>
                    <a:pt x="695" y="228"/>
                  </a:lnTo>
                  <a:lnTo>
                    <a:pt x="695" y="230"/>
                  </a:lnTo>
                  <a:lnTo>
                    <a:pt x="693" y="246"/>
                  </a:lnTo>
                  <a:lnTo>
                    <a:pt x="695" y="252"/>
                  </a:lnTo>
                  <a:lnTo>
                    <a:pt x="700" y="257"/>
                  </a:lnTo>
                  <a:lnTo>
                    <a:pt x="703" y="261"/>
                  </a:lnTo>
                  <a:lnTo>
                    <a:pt x="706" y="271"/>
                  </a:lnTo>
                  <a:lnTo>
                    <a:pt x="709" y="283"/>
                  </a:lnTo>
                  <a:lnTo>
                    <a:pt x="711" y="286"/>
                  </a:lnTo>
                  <a:lnTo>
                    <a:pt x="711" y="290"/>
                  </a:lnTo>
                  <a:lnTo>
                    <a:pt x="721" y="296"/>
                  </a:lnTo>
                  <a:lnTo>
                    <a:pt x="724" y="296"/>
                  </a:lnTo>
                  <a:lnTo>
                    <a:pt x="726" y="298"/>
                  </a:lnTo>
                  <a:lnTo>
                    <a:pt x="732" y="305"/>
                  </a:lnTo>
                  <a:lnTo>
                    <a:pt x="739" y="312"/>
                  </a:lnTo>
                  <a:lnTo>
                    <a:pt x="743" y="318"/>
                  </a:lnTo>
                  <a:lnTo>
                    <a:pt x="754" y="320"/>
                  </a:lnTo>
                  <a:lnTo>
                    <a:pt x="759" y="324"/>
                  </a:lnTo>
                  <a:lnTo>
                    <a:pt x="762" y="333"/>
                  </a:lnTo>
                  <a:lnTo>
                    <a:pt x="762" y="341"/>
                  </a:lnTo>
                  <a:lnTo>
                    <a:pt x="761" y="350"/>
                  </a:lnTo>
                  <a:lnTo>
                    <a:pt x="762" y="353"/>
                  </a:lnTo>
                  <a:lnTo>
                    <a:pt x="763" y="358"/>
                  </a:lnTo>
                  <a:lnTo>
                    <a:pt x="763" y="362"/>
                  </a:lnTo>
                  <a:lnTo>
                    <a:pt x="767" y="367"/>
                  </a:lnTo>
                  <a:lnTo>
                    <a:pt x="769" y="374"/>
                  </a:lnTo>
                  <a:lnTo>
                    <a:pt x="767" y="382"/>
                  </a:lnTo>
                  <a:lnTo>
                    <a:pt x="764" y="385"/>
                  </a:lnTo>
                  <a:lnTo>
                    <a:pt x="761" y="387"/>
                  </a:lnTo>
                  <a:lnTo>
                    <a:pt x="757" y="391"/>
                  </a:lnTo>
                  <a:lnTo>
                    <a:pt x="754" y="393"/>
                  </a:lnTo>
                  <a:lnTo>
                    <a:pt x="750" y="394"/>
                  </a:lnTo>
                  <a:lnTo>
                    <a:pt x="744" y="400"/>
                  </a:lnTo>
                  <a:lnTo>
                    <a:pt x="742" y="405"/>
                  </a:lnTo>
                  <a:lnTo>
                    <a:pt x="739" y="406"/>
                  </a:lnTo>
                  <a:lnTo>
                    <a:pt x="727" y="416"/>
                  </a:lnTo>
                  <a:lnTo>
                    <a:pt x="714" y="425"/>
                  </a:lnTo>
                  <a:lnTo>
                    <a:pt x="709" y="425"/>
                  </a:lnTo>
                  <a:lnTo>
                    <a:pt x="706" y="426"/>
                  </a:lnTo>
                  <a:lnTo>
                    <a:pt x="706" y="430"/>
                  </a:lnTo>
                  <a:lnTo>
                    <a:pt x="703" y="438"/>
                  </a:lnTo>
                  <a:lnTo>
                    <a:pt x="698" y="446"/>
                  </a:lnTo>
                  <a:lnTo>
                    <a:pt x="692" y="452"/>
                  </a:lnTo>
                  <a:lnTo>
                    <a:pt x="681" y="461"/>
                  </a:lnTo>
                  <a:lnTo>
                    <a:pt x="679" y="466"/>
                  </a:lnTo>
                  <a:lnTo>
                    <a:pt x="678" y="469"/>
                  </a:lnTo>
                  <a:lnTo>
                    <a:pt x="678" y="47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34" name="Freeform 83"/>
            <p:cNvSpPr>
              <a:spLocks/>
            </p:cNvSpPr>
            <p:nvPr/>
          </p:nvSpPr>
          <p:spPr bwMode="auto">
            <a:xfrm>
              <a:off x="3907" y="3172"/>
              <a:ext cx="582" cy="384"/>
            </a:xfrm>
            <a:custGeom>
              <a:avLst/>
              <a:gdLst/>
              <a:ahLst/>
              <a:cxnLst>
                <a:cxn ang="0">
                  <a:pos x="367" y="10"/>
                </a:cxn>
                <a:cxn ang="0">
                  <a:pos x="410" y="77"/>
                </a:cxn>
                <a:cxn ang="0">
                  <a:pos x="459" y="91"/>
                </a:cxn>
                <a:cxn ang="0">
                  <a:pos x="485" y="159"/>
                </a:cxn>
                <a:cxn ang="0">
                  <a:pos x="545" y="211"/>
                </a:cxn>
                <a:cxn ang="0">
                  <a:pos x="618" y="182"/>
                </a:cxn>
                <a:cxn ang="0">
                  <a:pos x="632" y="221"/>
                </a:cxn>
                <a:cxn ang="0">
                  <a:pos x="698" y="270"/>
                </a:cxn>
                <a:cxn ang="0">
                  <a:pos x="862" y="302"/>
                </a:cxn>
                <a:cxn ang="0">
                  <a:pos x="843" y="457"/>
                </a:cxn>
                <a:cxn ang="0">
                  <a:pos x="812" y="454"/>
                </a:cxn>
                <a:cxn ang="0">
                  <a:pos x="789" y="439"/>
                </a:cxn>
                <a:cxn ang="0">
                  <a:pos x="779" y="447"/>
                </a:cxn>
                <a:cxn ang="0">
                  <a:pos x="781" y="457"/>
                </a:cxn>
                <a:cxn ang="0">
                  <a:pos x="818" y="466"/>
                </a:cxn>
                <a:cxn ang="0">
                  <a:pos x="846" y="482"/>
                </a:cxn>
                <a:cxn ang="0">
                  <a:pos x="849" y="490"/>
                </a:cxn>
                <a:cxn ang="0">
                  <a:pos x="770" y="459"/>
                </a:cxn>
                <a:cxn ang="0">
                  <a:pos x="733" y="442"/>
                </a:cxn>
                <a:cxn ang="0">
                  <a:pos x="730" y="450"/>
                </a:cxn>
                <a:cxn ang="0">
                  <a:pos x="753" y="435"/>
                </a:cxn>
                <a:cxn ang="0">
                  <a:pos x="740" y="436"/>
                </a:cxn>
                <a:cxn ang="0">
                  <a:pos x="721" y="431"/>
                </a:cxn>
                <a:cxn ang="0">
                  <a:pos x="709" y="433"/>
                </a:cxn>
                <a:cxn ang="0">
                  <a:pos x="686" y="413"/>
                </a:cxn>
                <a:cxn ang="0">
                  <a:pos x="661" y="439"/>
                </a:cxn>
                <a:cxn ang="0">
                  <a:pos x="691" y="449"/>
                </a:cxn>
                <a:cxn ang="0">
                  <a:pos x="683" y="453"/>
                </a:cxn>
                <a:cxn ang="0">
                  <a:pos x="657" y="460"/>
                </a:cxn>
                <a:cxn ang="0">
                  <a:pos x="696" y="454"/>
                </a:cxn>
                <a:cxn ang="0">
                  <a:pos x="686" y="460"/>
                </a:cxn>
                <a:cxn ang="0">
                  <a:pos x="647" y="467"/>
                </a:cxn>
                <a:cxn ang="0">
                  <a:pos x="619" y="477"/>
                </a:cxn>
                <a:cxn ang="0">
                  <a:pos x="595" y="496"/>
                </a:cxn>
                <a:cxn ang="0">
                  <a:pos x="552" y="519"/>
                </a:cxn>
                <a:cxn ang="0">
                  <a:pos x="521" y="531"/>
                </a:cxn>
                <a:cxn ang="0">
                  <a:pos x="483" y="548"/>
                </a:cxn>
                <a:cxn ang="0">
                  <a:pos x="438" y="568"/>
                </a:cxn>
                <a:cxn ang="0">
                  <a:pos x="401" y="572"/>
                </a:cxn>
                <a:cxn ang="0">
                  <a:pos x="365" y="571"/>
                </a:cxn>
                <a:cxn ang="0">
                  <a:pos x="313" y="559"/>
                </a:cxn>
                <a:cxn ang="0">
                  <a:pos x="274" y="539"/>
                </a:cxn>
                <a:cxn ang="0">
                  <a:pos x="238" y="528"/>
                </a:cxn>
                <a:cxn ang="0">
                  <a:pos x="191" y="527"/>
                </a:cxn>
                <a:cxn ang="0">
                  <a:pos x="142" y="522"/>
                </a:cxn>
                <a:cxn ang="0">
                  <a:pos x="93" y="490"/>
                </a:cxn>
                <a:cxn ang="0">
                  <a:pos x="63" y="474"/>
                </a:cxn>
                <a:cxn ang="0">
                  <a:pos x="55" y="471"/>
                </a:cxn>
                <a:cxn ang="0">
                  <a:pos x="6" y="470"/>
                </a:cxn>
                <a:cxn ang="0">
                  <a:pos x="31" y="427"/>
                </a:cxn>
                <a:cxn ang="0">
                  <a:pos x="86" y="387"/>
                </a:cxn>
                <a:cxn ang="0">
                  <a:pos x="81" y="326"/>
                </a:cxn>
                <a:cxn ang="0">
                  <a:pos x="31" y="285"/>
                </a:cxn>
                <a:cxn ang="0">
                  <a:pos x="19" y="192"/>
                </a:cxn>
                <a:cxn ang="0">
                  <a:pos x="19" y="158"/>
                </a:cxn>
                <a:cxn ang="0">
                  <a:pos x="41" y="139"/>
                </a:cxn>
                <a:cxn ang="0">
                  <a:pos x="84" y="140"/>
                </a:cxn>
                <a:cxn ang="0">
                  <a:pos x="111" y="130"/>
                </a:cxn>
                <a:cxn ang="0">
                  <a:pos x="136" y="78"/>
                </a:cxn>
                <a:cxn ang="0">
                  <a:pos x="159" y="117"/>
                </a:cxn>
                <a:cxn ang="0">
                  <a:pos x="177" y="144"/>
                </a:cxn>
                <a:cxn ang="0">
                  <a:pos x="212" y="116"/>
                </a:cxn>
                <a:cxn ang="0">
                  <a:pos x="285" y="99"/>
                </a:cxn>
              </a:cxnLst>
              <a:rect l="0" t="0" r="r" b="b"/>
              <a:pathLst>
                <a:path w="874" h="578">
                  <a:moveTo>
                    <a:pt x="308" y="64"/>
                  </a:moveTo>
                  <a:lnTo>
                    <a:pt x="321" y="48"/>
                  </a:lnTo>
                  <a:lnTo>
                    <a:pt x="322" y="46"/>
                  </a:lnTo>
                  <a:lnTo>
                    <a:pt x="325" y="40"/>
                  </a:lnTo>
                  <a:lnTo>
                    <a:pt x="333" y="24"/>
                  </a:lnTo>
                  <a:lnTo>
                    <a:pt x="333" y="18"/>
                  </a:lnTo>
                  <a:lnTo>
                    <a:pt x="330" y="11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67" y="10"/>
                  </a:lnTo>
                  <a:lnTo>
                    <a:pt x="373" y="14"/>
                  </a:lnTo>
                  <a:lnTo>
                    <a:pt x="382" y="26"/>
                  </a:lnTo>
                  <a:lnTo>
                    <a:pt x="388" y="42"/>
                  </a:lnTo>
                  <a:lnTo>
                    <a:pt x="389" y="46"/>
                  </a:lnTo>
                  <a:lnTo>
                    <a:pt x="393" y="49"/>
                  </a:lnTo>
                  <a:lnTo>
                    <a:pt x="397" y="50"/>
                  </a:lnTo>
                  <a:lnTo>
                    <a:pt x="400" y="53"/>
                  </a:lnTo>
                  <a:lnTo>
                    <a:pt x="406" y="64"/>
                  </a:lnTo>
                  <a:lnTo>
                    <a:pt x="407" y="72"/>
                  </a:lnTo>
                  <a:lnTo>
                    <a:pt x="410" y="77"/>
                  </a:lnTo>
                  <a:lnTo>
                    <a:pt x="415" y="84"/>
                  </a:lnTo>
                  <a:lnTo>
                    <a:pt x="419" y="85"/>
                  </a:lnTo>
                  <a:lnTo>
                    <a:pt x="426" y="81"/>
                  </a:lnTo>
                  <a:lnTo>
                    <a:pt x="430" y="86"/>
                  </a:lnTo>
                  <a:lnTo>
                    <a:pt x="433" y="90"/>
                  </a:lnTo>
                  <a:lnTo>
                    <a:pt x="438" y="92"/>
                  </a:lnTo>
                  <a:lnTo>
                    <a:pt x="447" y="89"/>
                  </a:lnTo>
                  <a:lnTo>
                    <a:pt x="454" y="90"/>
                  </a:lnTo>
                  <a:lnTo>
                    <a:pt x="456" y="91"/>
                  </a:lnTo>
                  <a:lnTo>
                    <a:pt x="459" y="91"/>
                  </a:lnTo>
                  <a:lnTo>
                    <a:pt x="465" y="90"/>
                  </a:lnTo>
                  <a:lnTo>
                    <a:pt x="469" y="90"/>
                  </a:lnTo>
                  <a:lnTo>
                    <a:pt x="472" y="88"/>
                  </a:lnTo>
                  <a:lnTo>
                    <a:pt x="479" y="88"/>
                  </a:lnTo>
                  <a:lnTo>
                    <a:pt x="489" y="98"/>
                  </a:lnTo>
                  <a:lnTo>
                    <a:pt x="497" y="111"/>
                  </a:lnTo>
                  <a:lnTo>
                    <a:pt x="500" y="124"/>
                  </a:lnTo>
                  <a:lnTo>
                    <a:pt x="501" y="139"/>
                  </a:lnTo>
                  <a:lnTo>
                    <a:pt x="489" y="155"/>
                  </a:lnTo>
                  <a:lnTo>
                    <a:pt x="485" y="159"/>
                  </a:lnTo>
                  <a:lnTo>
                    <a:pt x="485" y="163"/>
                  </a:lnTo>
                  <a:lnTo>
                    <a:pt x="489" y="183"/>
                  </a:lnTo>
                  <a:lnTo>
                    <a:pt x="494" y="194"/>
                  </a:lnTo>
                  <a:lnTo>
                    <a:pt x="502" y="206"/>
                  </a:lnTo>
                  <a:lnTo>
                    <a:pt x="511" y="210"/>
                  </a:lnTo>
                  <a:lnTo>
                    <a:pt x="522" y="210"/>
                  </a:lnTo>
                  <a:lnTo>
                    <a:pt x="529" y="212"/>
                  </a:lnTo>
                  <a:lnTo>
                    <a:pt x="532" y="213"/>
                  </a:lnTo>
                  <a:lnTo>
                    <a:pt x="542" y="211"/>
                  </a:lnTo>
                  <a:lnTo>
                    <a:pt x="545" y="211"/>
                  </a:lnTo>
                  <a:lnTo>
                    <a:pt x="560" y="199"/>
                  </a:lnTo>
                  <a:lnTo>
                    <a:pt x="565" y="190"/>
                  </a:lnTo>
                  <a:lnTo>
                    <a:pt x="572" y="188"/>
                  </a:lnTo>
                  <a:lnTo>
                    <a:pt x="581" y="187"/>
                  </a:lnTo>
                  <a:lnTo>
                    <a:pt x="601" y="174"/>
                  </a:lnTo>
                  <a:lnTo>
                    <a:pt x="603" y="172"/>
                  </a:lnTo>
                  <a:lnTo>
                    <a:pt x="607" y="171"/>
                  </a:lnTo>
                  <a:lnTo>
                    <a:pt x="614" y="169"/>
                  </a:lnTo>
                  <a:lnTo>
                    <a:pt x="621" y="177"/>
                  </a:lnTo>
                  <a:lnTo>
                    <a:pt x="618" y="182"/>
                  </a:lnTo>
                  <a:lnTo>
                    <a:pt x="614" y="184"/>
                  </a:lnTo>
                  <a:lnTo>
                    <a:pt x="610" y="188"/>
                  </a:lnTo>
                  <a:lnTo>
                    <a:pt x="608" y="190"/>
                  </a:lnTo>
                  <a:lnTo>
                    <a:pt x="609" y="197"/>
                  </a:lnTo>
                  <a:lnTo>
                    <a:pt x="613" y="202"/>
                  </a:lnTo>
                  <a:lnTo>
                    <a:pt x="615" y="206"/>
                  </a:lnTo>
                  <a:lnTo>
                    <a:pt x="618" y="208"/>
                  </a:lnTo>
                  <a:lnTo>
                    <a:pt x="624" y="212"/>
                  </a:lnTo>
                  <a:lnTo>
                    <a:pt x="629" y="216"/>
                  </a:lnTo>
                  <a:lnTo>
                    <a:pt x="632" y="221"/>
                  </a:lnTo>
                  <a:lnTo>
                    <a:pt x="635" y="226"/>
                  </a:lnTo>
                  <a:lnTo>
                    <a:pt x="646" y="233"/>
                  </a:lnTo>
                  <a:lnTo>
                    <a:pt x="657" y="239"/>
                  </a:lnTo>
                  <a:lnTo>
                    <a:pt x="665" y="239"/>
                  </a:lnTo>
                  <a:lnTo>
                    <a:pt x="670" y="242"/>
                  </a:lnTo>
                  <a:lnTo>
                    <a:pt x="676" y="244"/>
                  </a:lnTo>
                  <a:lnTo>
                    <a:pt x="679" y="249"/>
                  </a:lnTo>
                  <a:lnTo>
                    <a:pt x="681" y="255"/>
                  </a:lnTo>
                  <a:lnTo>
                    <a:pt x="681" y="269"/>
                  </a:lnTo>
                  <a:lnTo>
                    <a:pt x="698" y="270"/>
                  </a:lnTo>
                  <a:lnTo>
                    <a:pt x="711" y="269"/>
                  </a:lnTo>
                  <a:lnTo>
                    <a:pt x="723" y="266"/>
                  </a:lnTo>
                  <a:lnTo>
                    <a:pt x="725" y="267"/>
                  </a:lnTo>
                  <a:lnTo>
                    <a:pt x="739" y="269"/>
                  </a:lnTo>
                  <a:lnTo>
                    <a:pt x="749" y="266"/>
                  </a:lnTo>
                  <a:lnTo>
                    <a:pt x="850" y="269"/>
                  </a:lnTo>
                  <a:lnTo>
                    <a:pt x="861" y="268"/>
                  </a:lnTo>
                  <a:lnTo>
                    <a:pt x="873" y="269"/>
                  </a:lnTo>
                  <a:lnTo>
                    <a:pt x="868" y="290"/>
                  </a:lnTo>
                  <a:lnTo>
                    <a:pt x="862" y="302"/>
                  </a:lnTo>
                  <a:lnTo>
                    <a:pt x="855" y="325"/>
                  </a:lnTo>
                  <a:lnTo>
                    <a:pt x="844" y="358"/>
                  </a:lnTo>
                  <a:lnTo>
                    <a:pt x="843" y="365"/>
                  </a:lnTo>
                  <a:lnTo>
                    <a:pt x="831" y="399"/>
                  </a:lnTo>
                  <a:lnTo>
                    <a:pt x="829" y="401"/>
                  </a:lnTo>
                  <a:lnTo>
                    <a:pt x="829" y="407"/>
                  </a:lnTo>
                  <a:lnTo>
                    <a:pt x="843" y="434"/>
                  </a:lnTo>
                  <a:lnTo>
                    <a:pt x="842" y="447"/>
                  </a:lnTo>
                  <a:lnTo>
                    <a:pt x="841" y="449"/>
                  </a:lnTo>
                  <a:lnTo>
                    <a:pt x="843" y="457"/>
                  </a:lnTo>
                  <a:lnTo>
                    <a:pt x="843" y="468"/>
                  </a:lnTo>
                  <a:lnTo>
                    <a:pt x="837" y="466"/>
                  </a:lnTo>
                  <a:lnTo>
                    <a:pt x="832" y="461"/>
                  </a:lnTo>
                  <a:lnTo>
                    <a:pt x="829" y="448"/>
                  </a:lnTo>
                  <a:lnTo>
                    <a:pt x="824" y="453"/>
                  </a:lnTo>
                  <a:lnTo>
                    <a:pt x="822" y="453"/>
                  </a:lnTo>
                  <a:lnTo>
                    <a:pt x="817" y="454"/>
                  </a:lnTo>
                  <a:lnTo>
                    <a:pt x="816" y="456"/>
                  </a:lnTo>
                  <a:lnTo>
                    <a:pt x="813" y="456"/>
                  </a:lnTo>
                  <a:lnTo>
                    <a:pt x="812" y="454"/>
                  </a:lnTo>
                  <a:lnTo>
                    <a:pt x="809" y="454"/>
                  </a:lnTo>
                  <a:lnTo>
                    <a:pt x="809" y="452"/>
                  </a:lnTo>
                  <a:lnTo>
                    <a:pt x="807" y="451"/>
                  </a:lnTo>
                  <a:lnTo>
                    <a:pt x="805" y="450"/>
                  </a:lnTo>
                  <a:lnTo>
                    <a:pt x="803" y="450"/>
                  </a:lnTo>
                  <a:lnTo>
                    <a:pt x="801" y="449"/>
                  </a:lnTo>
                  <a:lnTo>
                    <a:pt x="797" y="448"/>
                  </a:lnTo>
                  <a:lnTo>
                    <a:pt x="796" y="445"/>
                  </a:lnTo>
                  <a:lnTo>
                    <a:pt x="791" y="444"/>
                  </a:lnTo>
                  <a:lnTo>
                    <a:pt x="789" y="439"/>
                  </a:lnTo>
                  <a:lnTo>
                    <a:pt x="789" y="436"/>
                  </a:lnTo>
                  <a:lnTo>
                    <a:pt x="787" y="434"/>
                  </a:lnTo>
                  <a:lnTo>
                    <a:pt x="786" y="433"/>
                  </a:lnTo>
                  <a:lnTo>
                    <a:pt x="784" y="433"/>
                  </a:lnTo>
                  <a:lnTo>
                    <a:pt x="781" y="434"/>
                  </a:lnTo>
                  <a:lnTo>
                    <a:pt x="780" y="436"/>
                  </a:lnTo>
                  <a:lnTo>
                    <a:pt x="779" y="438"/>
                  </a:lnTo>
                  <a:lnTo>
                    <a:pt x="777" y="440"/>
                  </a:lnTo>
                  <a:lnTo>
                    <a:pt x="780" y="444"/>
                  </a:lnTo>
                  <a:lnTo>
                    <a:pt x="779" y="447"/>
                  </a:lnTo>
                  <a:lnTo>
                    <a:pt x="774" y="447"/>
                  </a:lnTo>
                  <a:lnTo>
                    <a:pt x="776" y="449"/>
                  </a:lnTo>
                  <a:lnTo>
                    <a:pt x="777" y="450"/>
                  </a:lnTo>
                  <a:lnTo>
                    <a:pt x="780" y="450"/>
                  </a:lnTo>
                  <a:lnTo>
                    <a:pt x="784" y="452"/>
                  </a:lnTo>
                  <a:lnTo>
                    <a:pt x="781" y="452"/>
                  </a:lnTo>
                  <a:lnTo>
                    <a:pt x="777" y="452"/>
                  </a:lnTo>
                  <a:lnTo>
                    <a:pt x="777" y="453"/>
                  </a:lnTo>
                  <a:lnTo>
                    <a:pt x="779" y="455"/>
                  </a:lnTo>
                  <a:lnTo>
                    <a:pt x="781" y="457"/>
                  </a:lnTo>
                  <a:lnTo>
                    <a:pt x="784" y="459"/>
                  </a:lnTo>
                  <a:lnTo>
                    <a:pt x="787" y="460"/>
                  </a:lnTo>
                  <a:lnTo>
                    <a:pt x="789" y="460"/>
                  </a:lnTo>
                  <a:lnTo>
                    <a:pt x="789" y="457"/>
                  </a:lnTo>
                  <a:lnTo>
                    <a:pt x="792" y="457"/>
                  </a:lnTo>
                  <a:lnTo>
                    <a:pt x="801" y="460"/>
                  </a:lnTo>
                  <a:lnTo>
                    <a:pt x="808" y="462"/>
                  </a:lnTo>
                  <a:lnTo>
                    <a:pt x="814" y="462"/>
                  </a:lnTo>
                  <a:lnTo>
                    <a:pt x="815" y="465"/>
                  </a:lnTo>
                  <a:lnTo>
                    <a:pt x="818" y="466"/>
                  </a:lnTo>
                  <a:lnTo>
                    <a:pt x="823" y="467"/>
                  </a:lnTo>
                  <a:lnTo>
                    <a:pt x="823" y="470"/>
                  </a:lnTo>
                  <a:lnTo>
                    <a:pt x="823" y="471"/>
                  </a:lnTo>
                  <a:lnTo>
                    <a:pt x="826" y="474"/>
                  </a:lnTo>
                  <a:lnTo>
                    <a:pt x="830" y="475"/>
                  </a:lnTo>
                  <a:lnTo>
                    <a:pt x="839" y="476"/>
                  </a:lnTo>
                  <a:lnTo>
                    <a:pt x="841" y="477"/>
                  </a:lnTo>
                  <a:lnTo>
                    <a:pt x="844" y="477"/>
                  </a:lnTo>
                  <a:lnTo>
                    <a:pt x="845" y="478"/>
                  </a:lnTo>
                  <a:lnTo>
                    <a:pt x="846" y="482"/>
                  </a:lnTo>
                  <a:lnTo>
                    <a:pt x="846" y="483"/>
                  </a:lnTo>
                  <a:lnTo>
                    <a:pt x="847" y="485"/>
                  </a:lnTo>
                  <a:lnTo>
                    <a:pt x="849" y="487"/>
                  </a:lnTo>
                  <a:lnTo>
                    <a:pt x="851" y="488"/>
                  </a:lnTo>
                  <a:lnTo>
                    <a:pt x="853" y="488"/>
                  </a:lnTo>
                  <a:lnTo>
                    <a:pt x="855" y="489"/>
                  </a:lnTo>
                  <a:lnTo>
                    <a:pt x="857" y="491"/>
                  </a:lnTo>
                  <a:lnTo>
                    <a:pt x="856" y="493"/>
                  </a:lnTo>
                  <a:lnTo>
                    <a:pt x="851" y="491"/>
                  </a:lnTo>
                  <a:lnTo>
                    <a:pt x="849" y="490"/>
                  </a:lnTo>
                  <a:lnTo>
                    <a:pt x="846" y="489"/>
                  </a:lnTo>
                  <a:lnTo>
                    <a:pt x="843" y="488"/>
                  </a:lnTo>
                  <a:lnTo>
                    <a:pt x="836" y="484"/>
                  </a:lnTo>
                  <a:lnTo>
                    <a:pt x="831" y="483"/>
                  </a:lnTo>
                  <a:lnTo>
                    <a:pt x="829" y="482"/>
                  </a:lnTo>
                  <a:lnTo>
                    <a:pt x="823" y="479"/>
                  </a:lnTo>
                  <a:lnTo>
                    <a:pt x="820" y="480"/>
                  </a:lnTo>
                  <a:lnTo>
                    <a:pt x="813" y="476"/>
                  </a:lnTo>
                  <a:lnTo>
                    <a:pt x="796" y="467"/>
                  </a:lnTo>
                  <a:lnTo>
                    <a:pt x="770" y="459"/>
                  </a:lnTo>
                  <a:lnTo>
                    <a:pt x="760" y="457"/>
                  </a:lnTo>
                  <a:lnTo>
                    <a:pt x="752" y="457"/>
                  </a:lnTo>
                  <a:lnTo>
                    <a:pt x="748" y="457"/>
                  </a:lnTo>
                  <a:lnTo>
                    <a:pt x="726" y="453"/>
                  </a:lnTo>
                  <a:lnTo>
                    <a:pt x="719" y="453"/>
                  </a:lnTo>
                  <a:lnTo>
                    <a:pt x="717" y="452"/>
                  </a:lnTo>
                  <a:lnTo>
                    <a:pt x="715" y="450"/>
                  </a:lnTo>
                  <a:lnTo>
                    <a:pt x="721" y="447"/>
                  </a:lnTo>
                  <a:lnTo>
                    <a:pt x="728" y="445"/>
                  </a:lnTo>
                  <a:lnTo>
                    <a:pt x="733" y="442"/>
                  </a:lnTo>
                  <a:lnTo>
                    <a:pt x="739" y="440"/>
                  </a:lnTo>
                  <a:lnTo>
                    <a:pt x="741" y="440"/>
                  </a:lnTo>
                  <a:lnTo>
                    <a:pt x="743" y="442"/>
                  </a:lnTo>
                  <a:lnTo>
                    <a:pt x="743" y="445"/>
                  </a:lnTo>
                  <a:lnTo>
                    <a:pt x="740" y="447"/>
                  </a:lnTo>
                  <a:lnTo>
                    <a:pt x="732" y="447"/>
                  </a:lnTo>
                  <a:lnTo>
                    <a:pt x="731" y="447"/>
                  </a:lnTo>
                  <a:lnTo>
                    <a:pt x="729" y="448"/>
                  </a:lnTo>
                  <a:lnTo>
                    <a:pt x="728" y="449"/>
                  </a:lnTo>
                  <a:lnTo>
                    <a:pt x="730" y="450"/>
                  </a:lnTo>
                  <a:lnTo>
                    <a:pt x="731" y="452"/>
                  </a:lnTo>
                  <a:lnTo>
                    <a:pt x="735" y="450"/>
                  </a:lnTo>
                  <a:lnTo>
                    <a:pt x="737" y="450"/>
                  </a:lnTo>
                  <a:lnTo>
                    <a:pt x="740" y="451"/>
                  </a:lnTo>
                  <a:lnTo>
                    <a:pt x="749" y="451"/>
                  </a:lnTo>
                  <a:lnTo>
                    <a:pt x="751" y="448"/>
                  </a:lnTo>
                  <a:lnTo>
                    <a:pt x="751" y="445"/>
                  </a:lnTo>
                  <a:lnTo>
                    <a:pt x="752" y="444"/>
                  </a:lnTo>
                  <a:lnTo>
                    <a:pt x="754" y="438"/>
                  </a:lnTo>
                  <a:lnTo>
                    <a:pt x="753" y="435"/>
                  </a:lnTo>
                  <a:lnTo>
                    <a:pt x="751" y="433"/>
                  </a:lnTo>
                  <a:lnTo>
                    <a:pt x="751" y="430"/>
                  </a:lnTo>
                  <a:lnTo>
                    <a:pt x="749" y="427"/>
                  </a:lnTo>
                  <a:lnTo>
                    <a:pt x="747" y="428"/>
                  </a:lnTo>
                  <a:lnTo>
                    <a:pt x="745" y="432"/>
                  </a:lnTo>
                  <a:lnTo>
                    <a:pt x="745" y="434"/>
                  </a:lnTo>
                  <a:lnTo>
                    <a:pt x="745" y="435"/>
                  </a:lnTo>
                  <a:lnTo>
                    <a:pt x="745" y="438"/>
                  </a:lnTo>
                  <a:lnTo>
                    <a:pt x="742" y="438"/>
                  </a:lnTo>
                  <a:lnTo>
                    <a:pt x="740" y="436"/>
                  </a:lnTo>
                  <a:lnTo>
                    <a:pt x="743" y="431"/>
                  </a:lnTo>
                  <a:lnTo>
                    <a:pt x="743" y="430"/>
                  </a:lnTo>
                  <a:lnTo>
                    <a:pt x="743" y="427"/>
                  </a:lnTo>
                  <a:lnTo>
                    <a:pt x="740" y="425"/>
                  </a:lnTo>
                  <a:lnTo>
                    <a:pt x="736" y="424"/>
                  </a:lnTo>
                  <a:lnTo>
                    <a:pt x="731" y="424"/>
                  </a:lnTo>
                  <a:lnTo>
                    <a:pt x="730" y="423"/>
                  </a:lnTo>
                  <a:lnTo>
                    <a:pt x="727" y="423"/>
                  </a:lnTo>
                  <a:lnTo>
                    <a:pt x="722" y="430"/>
                  </a:lnTo>
                  <a:lnTo>
                    <a:pt x="721" y="431"/>
                  </a:lnTo>
                  <a:lnTo>
                    <a:pt x="719" y="434"/>
                  </a:lnTo>
                  <a:lnTo>
                    <a:pt x="716" y="437"/>
                  </a:lnTo>
                  <a:lnTo>
                    <a:pt x="713" y="437"/>
                  </a:lnTo>
                  <a:lnTo>
                    <a:pt x="711" y="438"/>
                  </a:lnTo>
                  <a:lnTo>
                    <a:pt x="710" y="440"/>
                  </a:lnTo>
                  <a:lnTo>
                    <a:pt x="708" y="443"/>
                  </a:lnTo>
                  <a:lnTo>
                    <a:pt x="705" y="444"/>
                  </a:lnTo>
                  <a:lnTo>
                    <a:pt x="703" y="442"/>
                  </a:lnTo>
                  <a:lnTo>
                    <a:pt x="705" y="435"/>
                  </a:lnTo>
                  <a:lnTo>
                    <a:pt x="709" y="433"/>
                  </a:lnTo>
                  <a:lnTo>
                    <a:pt x="709" y="430"/>
                  </a:lnTo>
                  <a:lnTo>
                    <a:pt x="706" y="428"/>
                  </a:lnTo>
                  <a:lnTo>
                    <a:pt x="703" y="428"/>
                  </a:lnTo>
                  <a:lnTo>
                    <a:pt x="701" y="426"/>
                  </a:lnTo>
                  <a:lnTo>
                    <a:pt x="698" y="421"/>
                  </a:lnTo>
                  <a:lnTo>
                    <a:pt x="697" y="418"/>
                  </a:lnTo>
                  <a:lnTo>
                    <a:pt x="697" y="416"/>
                  </a:lnTo>
                  <a:lnTo>
                    <a:pt x="691" y="413"/>
                  </a:lnTo>
                  <a:lnTo>
                    <a:pt x="688" y="413"/>
                  </a:lnTo>
                  <a:lnTo>
                    <a:pt x="686" y="413"/>
                  </a:lnTo>
                  <a:lnTo>
                    <a:pt x="681" y="414"/>
                  </a:lnTo>
                  <a:lnTo>
                    <a:pt x="678" y="417"/>
                  </a:lnTo>
                  <a:lnTo>
                    <a:pt x="675" y="422"/>
                  </a:lnTo>
                  <a:lnTo>
                    <a:pt x="673" y="430"/>
                  </a:lnTo>
                  <a:lnTo>
                    <a:pt x="673" y="431"/>
                  </a:lnTo>
                  <a:lnTo>
                    <a:pt x="670" y="434"/>
                  </a:lnTo>
                  <a:lnTo>
                    <a:pt x="669" y="436"/>
                  </a:lnTo>
                  <a:lnTo>
                    <a:pt x="666" y="436"/>
                  </a:lnTo>
                  <a:lnTo>
                    <a:pt x="663" y="437"/>
                  </a:lnTo>
                  <a:lnTo>
                    <a:pt x="661" y="439"/>
                  </a:lnTo>
                  <a:lnTo>
                    <a:pt x="659" y="442"/>
                  </a:lnTo>
                  <a:lnTo>
                    <a:pt x="659" y="444"/>
                  </a:lnTo>
                  <a:lnTo>
                    <a:pt x="661" y="447"/>
                  </a:lnTo>
                  <a:lnTo>
                    <a:pt x="664" y="448"/>
                  </a:lnTo>
                  <a:lnTo>
                    <a:pt x="667" y="449"/>
                  </a:lnTo>
                  <a:lnTo>
                    <a:pt x="668" y="449"/>
                  </a:lnTo>
                  <a:lnTo>
                    <a:pt x="673" y="450"/>
                  </a:lnTo>
                  <a:lnTo>
                    <a:pt x="683" y="450"/>
                  </a:lnTo>
                  <a:lnTo>
                    <a:pt x="686" y="449"/>
                  </a:lnTo>
                  <a:lnTo>
                    <a:pt x="691" y="449"/>
                  </a:lnTo>
                  <a:lnTo>
                    <a:pt x="696" y="448"/>
                  </a:lnTo>
                  <a:lnTo>
                    <a:pt x="697" y="445"/>
                  </a:lnTo>
                  <a:lnTo>
                    <a:pt x="701" y="446"/>
                  </a:lnTo>
                  <a:lnTo>
                    <a:pt x="702" y="447"/>
                  </a:lnTo>
                  <a:lnTo>
                    <a:pt x="699" y="450"/>
                  </a:lnTo>
                  <a:lnTo>
                    <a:pt x="696" y="452"/>
                  </a:lnTo>
                  <a:lnTo>
                    <a:pt x="692" y="452"/>
                  </a:lnTo>
                  <a:lnTo>
                    <a:pt x="688" y="452"/>
                  </a:lnTo>
                  <a:lnTo>
                    <a:pt x="684" y="452"/>
                  </a:lnTo>
                  <a:lnTo>
                    <a:pt x="683" y="453"/>
                  </a:lnTo>
                  <a:lnTo>
                    <a:pt x="674" y="453"/>
                  </a:lnTo>
                  <a:lnTo>
                    <a:pt x="671" y="452"/>
                  </a:lnTo>
                  <a:lnTo>
                    <a:pt x="661" y="452"/>
                  </a:lnTo>
                  <a:lnTo>
                    <a:pt x="659" y="451"/>
                  </a:lnTo>
                  <a:lnTo>
                    <a:pt x="657" y="451"/>
                  </a:lnTo>
                  <a:lnTo>
                    <a:pt x="654" y="452"/>
                  </a:lnTo>
                  <a:lnTo>
                    <a:pt x="652" y="454"/>
                  </a:lnTo>
                  <a:lnTo>
                    <a:pt x="652" y="459"/>
                  </a:lnTo>
                  <a:lnTo>
                    <a:pt x="655" y="459"/>
                  </a:lnTo>
                  <a:lnTo>
                    <a:pt x="657" y="460"/>
                  </a:lnTo>
                  <a:lnTo>
                    <a:pt x="659" y="460"/>
                  </a:lnTo>
                  <a:lnTo>
                    <a:pt x="673" y="457"/>
                  </a:lnTo>
                  <a:lnTo>
                    <a:pt x="675" y="457"/>
                  </a:lnTo>
                  <a:lnTo>
                    <a:pt x="677" y="457"/>
                  </a:lnTo>
                  <a:lnTo>
                    <a:pt x="681" y="457"/>
                  </a:lnTo>
                  <a:lnTo>
                    <a:pt x="683" y="457"/>
                  </a:lnTo>
                  <a:lnTo>
                    <a:pt x="690" y="457"/>
                  </a:lnTo>
                  <a:lnTo>
                    <a:pt x="692" y="456"/>
                  </a:lnTo>
                  <a:lnTo>
                    <a:pt x="695" y="454"/>
                  </a:lnTo>
                  <a:lnTo>
                    <a:pt x="696" y="454"/>
                  </a:lnTo>
                  <a:lnTo>
                    <a:pt x="700" y="455"/>
                  </a:lnTo>
                  <a:lnTo>
                    <a:pt x="703" y="455"/>
                  </a:lnTo>
                  <a:lnTo>
                    <a:pt x="705" y="456"/>
                  </a:lnTo>
                  <a:lnTo>
                    <a:pt x="709" y="455"/>
                  </a:lnTo>
                  <a:lnTo>
                    <a:pt x="711" y="454"/>
                  </a:lnTo>
                  <a:lnTo>
                    <a:pt x="711" y="457"/>
                  </a:lnTo>
                  <a:lnTo>
                    <a:pt x="701" y="459"/>
                  </a:lnTo>
                  <a:lnTo>
                    <a:pt x="695" y="459"/>
                  </a:lnTo>
                  <a:lnTo>
                    <a:pt x="690" y="460"/>
                  </a:lnTo>
                  <a:lnTo>
                    <a:pt x="686" y="460"/>
                  </a:lnTo>
                  <a:lnTo>
                    <a:pt x="680" y="462"/>
                  </a:lnTo>
                  <a:lnTo>
                    <a:pt x="677" y="462"/>
                  </a:lnTo>
                  <a:lnTo>
                    <a:pt x="672" y="463"/>
                  </a:lnTo>
                  <a:lnTo>
                    <a:pt x="667" y="463"/>
                  </a:lnTo>
                  <a:lnTo>
                    <a:pt x="665" y="464"/>
                  </a:lnTo>
                  <a:lnTo>
                    <a:pt x="663" y="466"/>
                  </a:lnTo>
                  <a:lnTo>
                    <a:pt x="659" y="466"/>
                  </a:lnTo>
                  <a:lnTo>
                    <a:pt x="656" y="466"/>
                  </a:lnTo>
                  <a:lnTo>
                    <a:pt x="649" y="466"/>
                  </a:lnTo>
                  <a:lnTo>
                    <a:pt x="647" y="467"/>
                  </a:lnTo>
                  <a:lnTo>
                    <a:pt x="640" y="467"/>
                  </a:lnTo>
                  <a:lnTo>
                    <a:pt x="637" y="468"/>
                  </a:lnTo>
                  <a:lnTo>
                    <a:pt x="634" y="468"/>
                  </a:lnTo>
                  <a:lnTo>
                    <a:pt x="631" y="468"/>
                  </a:lnTo>
                  <a:lnTo>
                    <a:pt x="627" y="469"/>
                  </a:lnTo>
                  <a:lnTo>
                    <a:pt x="624" y="470"/>
                  </a:lnTo>
                  <a:lnTo>
                    <a:pt x="626" y="472"/>
                  </a:lnTo>
                  <a:lnTo>
                    <a:pt x="624" y="474"/>
                  </a:lnTo>
                  <a:lnTo>
                    <a:pt x="623" y="476"/>
                  </a:lnTo>
                  <a:lnTo>
                    <a:pt x="619" y="477"/>
                  </a:lnTo>
                  <a:lnTo>
                    <a:pt x="617" y="477"/>
                  </a:lnTo>
                  <a:lnTo>
                    <a:pt x="613" y="478"/>
                  </a:lnTo>
                  <a:lnTo>
                    <a:pt x="613" y="482"/>
                  </a:lnTo>
                  <a:lnTo>
                    <a:pt x="611" y="483"/>
                  </a:lnTo>
                  <a:lnTo>
                    <a:pt x="606" y="483"/>
                  </a:lnTo>
                  <a:lnTo>
                    <a:pt x="605" y="484"/>
                  </a:lnTo>
                  <a:lnTo>
                    <a:pt x="605" y="490"/>
                  </a:lnTo>
                  <a:lnTo>
                    <a:pt x="600" y="493"/>
                  </a:lnTo>
                  <a:lnTo>
                    <a:pt x="597" y="494"/>
                  </a:lnTo>
                  <a:lnTo>
                    <a:pt x="595" y="496"/>
                  </a:lnTo>
                  <a:lnTo>
                    <a:pt x="593" y="496"/>
                  </a:lnTo>
                  <a:lnTo>
                    <a:pt x="589" y="500"/>
                  </a:lnTo>
                  <a:lnTo>
                    <a:pt x="588" y="502"/>
                  </a:lnTo>
                  <a:lnTo>
                    <a:pt x="588" y="504"/>
                  </a:lnTo>
                  <a:lnTo>
                    <a:pt x="589" y="506"/>
                  </a:lnTo>
                  <a:lnTo>
                    <a:pt x="588" y="508"/>
                  </a:lnTo>
                  <a:lnTo>
                    <a:pt x="580" y="510"/>
                  </a:lnTo>
                  <a:lnTo>
                    <a:pt x="571" y="514"/>
                  </a:lnTo>
                  <a:lnTo>
                    <a:pt x="555" y="519"/>
                  </a:lnTo>
                  <a:lnTo>
                    <a:pt x="552" y="519"/>
                  </a:lnTo>
                  <a:lnTo>
                    <a:pt x="550" y="520"/>
                  </a:lnTo>
                  <a:lnTo>
                    <a:pt x="548" y="520"/>
                  </a:lnTo>
                  <a:lnTo>
                    <a:pt x="547" y="521"/>
                  </a:lnTo>
                  <a:lnTo>
                    <a:pt x="539" y="524"/>
                  </a:lnTo>
                  <a:lnTo>
                    <a:pt x="535" y="524"/>
                  </a:lnTo>
                  <a:lnTo>
                    <a:pt x="532" y="528"/>
                  </a:lnTo>
                  <a:lnTo>
                    <a:pt x="529" y="529"/>
                  </a:lnTo>
                  <a:lnTo>
                    <a:pt x="527" y="530"/>
                  </a:lnTo>
                  <a:lnTo>
                    <a:pt x="524" y="530"/>
                  </a:lnTo>
                  <a:lnTo>
                    <a:pt x="521" y="531"/>
                  </a:lnTo>
                  <a:lnTo>
                    <a:pt x="519" y="533"/>
                  </a:lnTo>
                  <a:lnTo>
                    <a:pt x="517" y="535"/>
                  </a:lnTo>
                  <a:lnTo>
                    <a:pt x="512" y="536"/>
                  </a:lnTo>
                  <a:lnTo>
                    <a:pt x="511" y="536"/>
                  </a:lnTo>
                  <a:lnTo>
                    <a:pt x="506" y="540"/>
                  </a:lnTo>
                  <a:lnTo>
                    <a:pt x="501" y="543"/>
                  </a:lnTo>
                  <a:lnTo>
                    <a:pt x="496" y="544"/>
                  </a:lnTo>
                  <a:lnTo>
                    <a:pt x="494" y="544"/>
                  </a:lnTo>
                  <a:lnTo>
                    <a:pt x="489" y="546"/>
                  </a:lnTo>
                  <a:lnTo>
                    <a:pt x="483" y="548"/>
                  </a:lnTo>
                  <a:lnTo>
                    <a:pt x="478" y="548"/>
                  </a:lnTo>
                  <a:lnTo>
                    <a:pt x="475" y="549"/>
                  </a:lnTo>
                  <a:lnTo>
                    <a:pt x="472" y="551"/>
                  </a:lnTo>
                  <a:lnTo>
                    <a:pt x="470" y="552"/>
                  </a:lnTo>
                  <a:lnTo>
                    <a:pt x="466" y="554"/>
                  </a:lnTo>
                  <a:lnTo>
                    <a:pt x="463" y="557"/>
                  </a:lnTo>
                  <a:lnTo>
                    <a:pt x="457" y="560"/>
                  </a:lnTo>
                  <a:lnTo>
                    <a:pt x="448" y="568"/>
                  </a:lnTo>
                  <a:lnTo>
                    <a:pt x="446" y="569"/>
                  </a:lnTo>
                  <a:lnTo>
                    <a:pt x="438" y="568"/>
                  </a:lnTo>
                  <a:lnTo>
                    <a:pt x="434" y="570"/>
                  </a:lnTo>
                  <a:lnTo>
                    <a:pt x="430" y="571"/>
                  </a:lnTo>
                  <a:lnTo>
                    <a:pt x="427" y="570"/>
                  </a:lnTo>
                  <a:lnTo>
                    <a:pt x="425" y="571"/>
                  </a:lnTo>
                  <a:lnTo>
                    <a:pt x="420" y="571"/>
                  </a:lnTo>
                  <a:lnTo>
                    <a:pt x="416" y="570"/>
                  </a:lnTo>
                  <a:lnTo>
                    <a:pt x="413" y="570"/>
                  </a:lnTo>
                  <a:lnTo>
                    <a:pt x="407" y="571"/>
                  </a:lnTo>
                  <a:lnTo>
                    <a:pt x="403" y="570"/>
                  </a:lnTo>
                  <a:lnTo>
                    <a:pt x="401" y="572"/>
                  </a:lnTo>
                  <a:lnTo>
                    <a:pt x="395" y="575"/>
                  </a:lnTo>
                  <a:lnTo>
                    <a:pt x="393" y="576"/>
                  </a:lnTo>
                  <a:lnTo>
                    <a:pt x="390" y="577"/>
                  </a:lnTo>
                  <a:lnTo>
                    <a:pt x="385" y="577"/>
                  </a:lnTo>
                  <a:lnTo>
                    <a:pt x="382" y="576"/>
                  </a:lnTo>
                  <a:lnTo>
                    <a:pt x="381" y="576"/>
                  </a:lnTo>
                  <a:lnTo>
                    <a:pt x="378" y="577"/>
                  </a:lnTo>
                  <a:lnTo>
                    <a:pt x="377" y="576"/>
                  </a:lnTo>
                  <a:lnTo>
                    <a:pt x="374" y="574"/>
                  </a:lnTo>
                  <a:lnTo>
                    <a:pt x="365" y="571"/>
                  </a:lnTo>
                  <a:lnTo>
                    <a:pt x="359" y="568"/>
                  </a:lnTo>
                  <a:lnTo>
                    <a:pt x="357" y="568"/>
                  </a:lnTo>
                  <a:lnTo>
                    <a:pt x="355" y="567"/>
                  </a:lnTo>
                  <a:lnTo>
                    <a:pt x="349" y="564"/>
                  </a:lnTo>
                  <a:lnTo>
                    <a:pt x="345" y="564"/>
                  </a:lnTo>
                  <a:lnTo>
                    <a:pt x="337" y="564"/>
                  </a:lnTo>
                  <a:lnTo>
                    <a:pt x="332" y="564"/>
                  </a:lnTo>
                  <a:lnTo>
                    <a:pt x="328" y="565"/>
                  </a:lnTo>
                  <a:lnTo>
                    <a:pt x="318" y="559"/>
                  </a:lnTo>
                  <a:lnTo>
                    <a:pt x="313" y="559"/>
                  </a:lnTo>
                  <a:lnTo>
                    <a:pt x="307" y="557"/>
                  </a:lnTo>
                  <a:lnTo>
                    <a:pt x="303" y="556"/>
                  </a:lnTo>
                  <a:lnTo>
                    <a:pt x="295" y="554"/>
                  </a:lnTo>
                  <a:lnTo>
                    <a:pt x="293" y="553"/>
                  </a:lnTo>
                  <a:lnTo>
                    <a:pt x="292" y="550"/>
                  </a:lnTo>
                  <a:lnTo>
                    <a:pt x="290" y="549"/>
                  </a:lnTo>
                  <a:lnTo>
                    <a:pt x="289" y="548"/>
                  </a:lnTo>
                  <a:lnTo>
                    <a:pt x="285" y="546"/>
                  </a:lnTo>
                  <a:lnTo>
                    <a:pt x="277" y="541"/>
                  </a:lnTo>
                  <a:lnTo>
                    <a:pt x="274" y="539"/>
                  </a:lnTo>
                  <a:lnTo>
                    <a:pt x="268" y="535"/>
                  </a:lnTo>
                  <a:lnTo>
                    <a:pt x="265" y="534"/>
                  </a:lnTo>
                  <a:lnTo>
                    <a:pt x="263" y="533"/>
                  </a:lnTo>
                  <a:lnTo>
                    <a:pt x="257" y="531"/>
                  </a:lnTo>
                  <a:lnTo>
                    <a:pt x="256" y="531"/>
                  </a:lnTo>
                  <a:lnTo>
                    <a:pt x="253" y="530"/>
                  </a:lnTo>
                  <a:lnTo>
                    <a:pt x="250" y="530"/>
                  </a:lnTo>
                  <a:lnTo>
                    <a:pt x="243" y="530"/>
                  </a:lnTo>
                  <a:lnTo>
                    <a:pt x="242" y="529"/>
                  </a:lnTo>
                  <a:lnTo>
                    <a:pt x="238" y="528"/>
                  </a:lnTo>
                  <a:lnTo>
                    <a:pt x="230" y="527"/>
                  </a:lnTo>
                  <a:lnTo>
                    <a:pt x="227" y="530"/>
                  </a:lnTo>
                  <a:lnTo>
                    <a:pt x="223" y="530"/>
                  </a:lnTo>
                  <a:lnTo>
                    <a:pt x="220" y="530"/>
                  </a:lnTo>
                  <a:lnTo>
                    <a:pt x="216" y="528"/>
                  </a:lnTo>
                  <a:lnTo>
                    <a:pt x="205" y="528"/>
                  </a:lnTo>
                  <a:lnTo>
                    <a:pt x="201" y="527"/>
                  </a:lnTo>
                  <a:lnTo>
                    <a:pt x="198" y="527"/>
                  </a:lnTo>
                  <a:lnTo>
                    <a:pt x="193" y="525"/>
                  </a:lnTo>
                  <a:lnTo>
                    <a:pt x="191" y="527"/>
                  </a:lnTo>
                  <a:lnTo>
                    <a:pt x="177" y="524"/>
                  </a:lnTo>
                  <a:lnTo>
                    <a:pt x="173" y="524"/>
                  </a:lnTo>
                  <a:lnTo>
                    <a:pt x="171" y="524"/>
                  </a:lnTo>
                  <a:lnTo>
                    <a:pt x="165" y="527"/>
                  </a:lnTo>
                  <a:lnTo>
                    <a:pt x="163" y="525"/>
                  </a:lnTo>
                  <a:lnTo>
                    <a:pt x="160" y="525"/>
                  </a:lnTo>
                  <a:lnTo>
                    <a:pt x="154" y="524"/>
                  </a:lnTo>
                  <a:lnTo>
                    <a:pt x="147" y="524"/>
                  </a:lnTo>
                  <a:lnTo>
                    <a:pt x="143" y="522"/>
                  </a:lnTo>
                  <a:lnTo>
                    <a:pt x="142" y="522"/>
                  </a:lnTo>
                  <a:lnTo>
                    <a:pt x="138" y="517"/>
                  </a:lnTo>
                  <a:lnTo>
                    <a:pt x="133" y="515"/>
                  </a:lnTo>
                  <a:lnTo>
                    <a:pt x="131" y="515"/>
                  </a:lnTo>
                  <a:lnTo>
                    <a:pt x="117" y="507"/>
                  </a:lnTo>
                  <a:lnTo>
                    <a:pt x="114" y="505"/>
                  </a:lnTo>
                  <a:lnTo>
                    <a:pt x="113" y="504"/>
                  </a:lnTo>
                  <a:lnTo>
                    <a:pt x="103" y="497"/>
                  </a:lnTo>
                  <a:lnTo>
                    <a:pt x="102" y="496"/>
                  </a:lnTo>
                  <a:lnTo>
                    <a:pt x="100" y="494"/>
                  </a:lnTo>
                  <a:lnTo>
                    <a:pt x="93" y="490"/>
                  </a:lnTo>
                  <a:lnTo>
                    <a:pt x="85" y="486"/>
                  </a:lnTo>
                  <a:lnTo>
                    <a:pt x="84" y="484"/>
                  </a:lnTo>
                  <a:lnTo>
                    <a:pt x="81" y="483"/>
                  </a:lnTo>
                  <a:lnTo>
                    <a:pt x="75" y="480"/>
                  </a:lnTo>
                  <a:lnTo>
                    <a:pt x="72" y="477"/>
                  </a:lnTo>
                  <a:lnTo>
                    <a:pt x="71" y="476"/>
                  </a:lnTo>
                  <a:lnTo>
                    <a:pt x="68" y="476"/>
                  </a:lnTo>
                  <a:lnTo>
                    <a:pt x="63" y="476"/>
                  </a:lnTo>
                  <a:lnTo>
                    <a:pt x="60" y="474"/>
                  </a:lnTo>
                  <a:lnTo>
                    <a:pt x="63" y="474"/>
                  </a:lnTo>
                  <a:lnTo>
                    <a:pt x="65" y="474"/>
                  </a:lnTo>
                  <a:lnTo>
                    <a:pt x="68" y="474"/>
                  </a:lnTo>
                  <a:lnTo>
                    <a:pt x="73" y="474"/>
                  </a:lnTo>
                  <a:lnTo>
                    <a:pt x="71" y="472"/>
                  </a:lnTo>
                  <a:lnTo>
                    <a:pt x="68" y="473"/>
                  </a:lnTo>
                  <a:lnTo>
                    <a:pt x="65" y="471"/>
                  </a:lnTo>
                  <a:lnTo>
                    <a:pt x="60" y="471"/>
                  </a:lnTo>
                  <a:lnTo>
                    <a:pt x="57" y="470"/>
                  </a:lnTo>
                  <a:lnTo>
                    <a:pt x="55" y="468"/>
                  </a:lnTo>
                  <a:lnTo>
                    <a:pt x="55" y="471"/>
                  </a:lnTo>
                  <a:lnTo>
                    <a:pt x="54" y="474"/>
                  </a:lnTo>
                  <a:lnTo>
                    <a:pt x="49" y="474"/>
                  </a:lnTo>
                  <a:lnTo>
                    <a:pt x="47" y="472"/>
                  </a:lnTo>
                  <a:lnTo>
                    <a:pt x="43" y="471"/>
                  </a:lnTo>
                  <a:lnTo>
                    <a:pt x="40" y="473"/>
                  </a:lnTo>
                  <a:lnTo>
                    <a:pt x="33" y="473"/>
                  </a:lnTo>
                  <a:lnTo>
                    <a:pt x="24" y="473"/>
                  </a:lnTo>
                  <a:lnTo>
                    <a:pt x="20" y="472"/>
                  </a:lnTo>
                  <a:lnTo>
                    <a:pt x="15" y="470"/>
                  </a:lnTo>
                  <a:lnTo>
                    <a:pt x="6" y="470"/>
                  </a:lnTo>
                  <a:lnTo>
                    <a:pt x="0" y="473"/>
                  </a:lnTo>
                  <a:lnTo>
                    <a:pt x="0" y="471"/>
                  </a:lnTo>
                  <a:lnTo>
                    <a:pt x="1" y="468"/>
                  </a:lnTo>
                  <a:lnTo>
                    <a:pt x="3" y="463"/>
                  </a:lnTo>
                  <a:lnTo>
                    <a:pt x="14" y="454"/>
                  </a:lnTo>
                  <a:lnTo>
                    <a:pt x="20" y="448"/>
                  </a:lnTo>
                  <a:lnTo>
                    <a:pt x="25" y="440"/>
                  </a:lnTo>
                  <a:lnTo>
                    <a:pt x="28" y="432"/>
                  </a:lnTo>
                  <a:lnTo>
                    <a:pt x="28" y="428"/>
                  </a:lnTo>
                  <a:lnTo>
                    <a:pt x="31" y="427"/>
                  </a:lnTo>
                  <a:lnTo>
                    <a:pt x="36" y="427"/>
                  </a:lnTo>
                  <a:lnTo>
                    <a:pt x="49" y="418"/>
                  </a:lnTo>
                  <a:lnTo>
                    <a:pt x="61" y="408"/>
                  </a:lnTo>
                  <a:lnTo>
                    <a:pt x="64" y="407"/>
                  </a:lnTo>
                  <a:lnTo>
                    <a:pt x="66" y="402"/>
                  </a:lnTo>
                  <a:lnTo>
                    <a:pt x="72" y="396"/>
                  </a:lnTo>
                  <a:lnTo>
                    <a:pt x="76" y="395"/>
                  </a:lnTo>
                  <a:lnTo>
                    <a:pt x="79" y="393"/>
                  </a:lnTo>
                  <a:lnTo>
                    <a:pt x="83" y="389"/>
                  </a:lnTo>
                  <a:lnTo>
                    <a:pt x="86" y="387"/>
                  </a:lnTo>
                  <a:lnTo>
                    <a:pt x="89" y="384"/>
                  </a:lnTo>
                  <a:lnTo>
                    <a:pt x="91" y="376"/>
                  </a:lnTo>
                  <a:lnTo>
                    <a:pt x="89" y="369"/>
                  </a:lnTo>
                  <a:lnTo>
                    <a:pt x="85" y="364"/>
                  </a:lnTo>
                  <a:lnTo>
                    <a:pt x="85" y="360"/>
                  </a:lnTo>
                  <a:lnTo>
                    <a:pt x="84" y="355"/>
                  </a:lnTo>
                  <a:lnTo>
                    <a:pt x="83" y="352"/>
                  </a:lnTo>
                  <a:lnTo>
                    <a:pt x="84" y="343"/>
                  </a:lnTo>
                  <a:lnTo>
                    <a:pt x="84" y="335"/>
                  </a:lnTo>
                  <a:lnTo>
                    <a:pt x="81" y="326"/>
                  </a:lnTo>
                  <a:lnTo>
                    <a:pt x="76" y="322"/>
                  </a:lnTo>
                  <a:lnTo>
                    <a:pt x="65" y="320"/>
                  </a:lnTo>
                  <a:lnTo>
                    <a:pt x="61" y="314"/>
                  </a:lnTo>
                  <a:lnTo>
                    <a:pt x="54" y="307"/>
                  </a:lnTo>
                  <a:lnTo>
                    <a:pt x="48" y="300"/>
                  </a:lnTo>
                  <a:lnTo>
                    <a:pt x="46" y="298"/>
                  </a:lnTo>
                  <a:lnTo>
                    <a:pt x="43" y="298"/>
                  </a:lnTo>
                  <a:lnTo>
                    <a:pt x="33" y="292"/>
                  </a:lnTo>
                  <a:lnTo>
                    <a:pt x="33" y="288"/>
                  </a:lnTo>
                  <a:lnTo>
                    <a:pt x="31" y="285"/>
                  </a:lnTo>
                  <a:lnTo>
                    <a:pt x="28" y="273"/>
                  </a:lnTo>
                  <a:lnTo>
                    <a:pt x="25" y="263"/>
                  </a:lnTo>
                  <a:lnTo>
                    <a:pt x="22" y="259"/>
                  </a:lnTo>
                  <a:lnTo>
                    <a:pt x="17" y="254"/>
                  </a:lnTo>
                  <a:lnTo>
                    <a:pt x="15" y="248"/>
                  </a:lnTo>
                  <a:lnTo>
                    <a:pt x="17" y="232"/>
                  </a:lnTo>
                  <a:lnTo>
                    <a:pt x="17" y="230"/>
                  </a:lnTo>
                  <a:lnTo>
                    <a:pt x="17" y="225"/>
                  </a:lnTo>
                  <a:lnTo>
                    <a:pt x="17" y="211"/>
                  </a:lnTo>
                  <a:lnTo>
                    <a:pt x="19" y="192"/>
                  </a:lnTo>
                  <a:lnTo>
                    <a:pt x="19" y="182"/>
                  </a:lnTo>
                  <a:lnTo>
                    <a:pt x="17" y="174"/>
                  </a:lnTo>
                  <a:lnTo>
                    <a:pt x="17" y="171"/>
                  </a:lnTo>
                  <a:lnTo>
                    <a:pt x="12" y="163"/>
                  </a:lnTo>
                  <a:lnTo>
                    <a:pt x="6" y="159"/>
                  </a:lnTo>
                  <a:lnTo>
                    <a:pt x="11" y="158"/>
                  </a:lnTo>
                  <a:lnTo>
                    <a:pt x="14" y="154"/>
                  </a:lnTo>
                  <a:lnTo>
                    <a:pt x="14" y="158"/>
                  </a:lnTo>
                  <a:lnTo>
                    <a:pt x="17" y="159"/>
                  </a:lnTo>
                  <a:lnTo>
                    <a:pt x="19" y="158"/>
                  </a:lnTo>
                  <a:lnTo>
                    <a:pt x="20" y="157"/>
                  </a:lnTo>
                  <a:lnTo>
                    <a:pt x="23" y="150"/>
                  </a:lnTo>
                  <a:lnTo>
                    <a:pt x="28" y="153"/>
                  </a:lnTo>
                  <a:lnTo>
                    <a:pt x="28" y="158"/>
                  </a:lnTo>
                  <a:lnTo>
                    <a:pt x="30" y="158"/>
                  </a:lnTo>
                  <a:lnTo>
                    <a:pt x="33" y="165"/>
                  </a:lnTo>
                  <a:lnTo>
                    <a:pt x="36" y="162"/>
                  </a:lnTo>
                  <a:lnTo>
                    <a:pt x="36" y="145"/>
                  </a:lnTo>
                  <a:lnTo>
                    <a:pt x="39" y="140"/>
                  </a:lnTo>
                  <a:lnTo>
                    <a:pt x="41" y="139"/>
                  </a:lnTo>
                  <a:lnTo>
                    <a:pt x="45" y="140"/>
                  </a:lnTo>
                  <a:lnTo>
                    <a:pt x="50" y="141"/>
                  </a:lnTo>
                  <a:lnTo>
                    <a:pt x="55" y="140"/>
                  </a:lnTo>
                  <a:lnTo>
                    <a:pt x="59" y="140"/>
                  </a:lnTo>
                  <a:lnTo>
                    <a:pt x="63" y="139"/>
                  </a:lnTo>
                  <a:lnTo>
                    <a:pt x="68" y="140"/>
                  </a:lnTo>
                  <a:lnTo>
                    <a:pt x="73" y="140"/>
                  </a:lnTo>
                  <a:lnTo>
                    <a:pt x="77" y="137"/>
                  </a:lnTo>
                  <a:lnTo>
                    <a:pt x="79" y="139"/>
                  </a:lnTo>
                  <a:lnTo>
                    <a:pt x="84" y="140"/>
                  </a:lnTo>
                  <a:lnTo>
                    <a:pt x="85" y="142"/>
                  </a:lnTo>
                  <a:lnTo>
                    <a:pt x="86" y="147"/>
                  </a:lnTo>
                  <a:lnTo>
                    <a:pt x="101" y="151"/>
                  </a:lnTo>
                  <a:lnTo>
                    <a:pt x="107" y="150"/>
                  </a:lnTo>
                  <a:lnTo>
                    <a:pt x="109" y="148"/>
                  </a:lnTo>
                  <a:lnTo>
                    <a:pt x="117" y="142"/>
                  </a:lnTo>
                  <a:lnTo>
                    <a:pt x="117" y="138"/>
                  </a:lnTo>
                  <a:lnTo>
                    <a:pt x="116" y="135"/>
                  </a:lnTo>
                  <a:lnTo>
                    <a:pt x="113" y="131"/>
                  </a:lnTo>
                  <a:lnTo>
                    <a:pt x="111" y="130"/>
                  </a:lnTo>
                  <a:lnTo>
                    <a:pt x="107" y="129"/>
                  </a:lnTo>
                  <a:lnTo>
                    <a:pt x="105" y="120"/>
                  </a:lnTo>
                  <a:lnTo>
                    <a:pt x="101" y="117"/>
                  </a:lnTo>
                  <a:lnTo>
                    <a:pt x="106" y="107"/>
                  </a:lnTo>
                  <a:lnTo>
                    <a:pt x="106" y="104"/>
                  </a:lnTo>
                  <a:lnTo>
                    <a:pt x="109" y="99"/>
                  </a:lnTo>
                  <a:lnTo>
                    <a:pt x="111" y="93"/>
                  </a:lnTo>
                  <a:lnTo>
                    <a:pt x="117" y="90"/>
                  </a:lnTo>
                  <a:lnTo>
                    <a:pt x="122" y="82"/>
                  </a:lnTo>
                  <a:lnTo>
                    <a:pt x="136" y="78"/>
                  </a:lnTo>
                  <a:lnTo>
                    <a:pt x="141" y="78"/>
                  </a:lnTo>
                  <a:lnTo>
                    <a:pt x="145" y="80"/>
                  </a:lnTo>
                  <a:lnTo>
                    <a:pt x="146" y="82"/>
                  </a:lnTo>
                  <a:lnTo>
                    <a:pt x="146" y="85"/>
                  </a:lnTo>
                  <a:lnTo>
                    <a:pt x="144" y="90"/>
                  </a:lnTo>
                  <a:lnTo>
                    <a:pt x="143" y="102"/>
                  </a:lnTo>
                  <a:lnTo>
                    <a:pt x="150" y="107"/>
                  </a:lnTo>
                  <a:lnTo>
                    <a:pt x="156" y="111"/>
                  </a:lnTo>
                  <a:lnTo>
                    <a:pt x="157" y="113"/>
                  </a:lnTo>
                  <a:lnTo>
                    <a:pt x="159" y="117"/>
                  </a:lnTo>
                  <a:lnTo>
                    <a:pt x="162" y="124"/>
                  </a:lnTo>
                  <a:lnTo>
                    <a:pt x="163" y="129"/>
                  </a:lnTo>
                  <a:lnTo>
                    <a:pt x="168" y="133"/>
                  </a:lnTo>
                  <a:lnTo>
                    <a:pt x="172" y="132"/>
                  </a:lnTo>
                  <a:lnTo>
                    <a:pt x="172" y="128"/>
                  </a:lnTo>
                  <a:lnTo>
                    <a:pt x="173" y="124"/>
                  </a:lnTo>
                  <a:lnTo>
                    <a:pt x="179" y="131"/>
                  </a:lnTo>
                  <a:lnTo>
                    <a:pt x="176" y="134"/>
                  </a:lnTo>
                  <a:lnTo>
                    <a:pt x="179" y="140"/>
                  </a:lnTo>
                  <a:lnTo>
                    <a:pt x="177" y="144"/>
                  </a:lnTo>
                  <a:lnTo>
                    <a:pt x="179" y="147"/>
                  </a:lnTo>
                  <a:lnTo>
                    <a:pt x="182" y="147"/>
                  </a:lnTo>
                  <a:lnTo>
                    <a:pt x="195" y="144"/>
                  </a:lnTo>
                  <a:lnTo>
                    <a:pt x="201" y="142"/>
                  </a:lnTo>
                  <a:lnTo>
                    <a:pt x="203" y="142"/>
                  </a:lnTo>
                  <a:lnTo>
                    <a:pt x="201" y="128"/>
                  </a:lnTo>
                  <a:lnTo>
                    <a:pt x="207" y="126"/>
                  </a:lnTo>
                  <a:lnTo>
                    <a:pt x="206" y="120"/>
                  </a:lnTo>
                  <a:lnTo>
                    <a:pt x="211" y="118"/>
                  </a:lnTo>
                  <a:lnTo>
                    <a:pt x="212" y="116"/>
                  </a:lnTo>
                  <a:lnTo>
                    <a:pt x="215" y="110"/>
                  </a:lnTo>
                  <a:lnTo>
                    <a:pt x="221" y="112"/>
                  </a:lnTo>
                  <a:lnTo>
                    <a:pt x="226" y="116"/>
                  </a:lnTo>
                  <a:lnTo>
                    <a:pt x="233" y="117"/>
                  </a:lnTo>
                  <a:lnTo>
                    <a:pt x="249" y="112"/>
                  </a:lnTo>
                  <a:lnTo>
                    <a:pt x="251" y="112"/>
                  </a:lnTo>
                  <a:lnTo>
                    <a:pt x="255" y="110"/>
                  </a:lnTo>
                  <a:lnTo>
                    <a:pt x="273" y="110"/>
                  </a:lnTo>
                  <a:lnTo>
                    <a:pt x="275" y="108"/>
                  </a:lnTo>
                  <a:lnTo>
                    <a:pt x="285" y="99"/>
                  </a:lnTo>
                  <a:lnTo>
                    <a:pt x="293" y="93"/>
                  </a:lnTo>
                  <a:lnTo>
                    <a:pt x="298" y="88"/>
                  </a:lnTo>
                  <a:lnTo>
                    <a:pt x="303" y="84"/>
                  </a:lnTo>
                  <a:lnTo>
                    <a:pt x="305" y="80"/>
                  </a:lnTo>
                  <a:lnTo>
                    <a:pt x="305" y="74"/>
                  </a:lnTo>
                  <a:lnTo>
                    <a:pt x="308" y="68"/>
                  </a:lnTo>
                  <a:lnTo>
                    <a:pt x="309" y="64"/>
                  </a:lnTo>
                  <a:lnTo>
                    <a:pt x="308" y="6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35" name="Freeform 84"/>
            <p:cNvSpPr>
              <a:spLocks/>
            </p:cNvSpPr>
            <p:nvPr/>
          </p:nvSpPr>
          <p:spPr bwMode="auto">
            <a:xfrm>
              <a:off x="4459" y="3235"/>
              <a:ext cx="471" cy="440"/>
            </a:xfrm>
            <a:custGeom>
              <a:avLst/>
              <a:gdLst/>
              <a:ahLst/>
              <a:cxnLst>
                <a:cxn ang="0">
                  <a:pos x="492" y="109"/>
                </a:cxn>
                <a:cxn ang="0">
                  <a:pos x="494" y="103"/>
                </a:cxn>
                <a:cxn ang="0">
                  <a:pos x="476" y="96"/>
                </a:cxn>
                <a:cxn ang="0">
                  <a:pos x="454" y="87"/>
                </a:cxn>
                <a:cxn ang="0">
                  <a:pos x="439" y="83"/>
                </a:cxn>
                <a:cxn ang="0">
                  <a:pos x="442" y="63"/>
                </a:cxn>
                <a:cxn ang="0">
                  <a:pos x="434" y="44"/>
                </a:cxn>
                <a:cxn ang="0">
                  <a:pos x="414" y="39"/>
                </a:cxn>
                <a:cxn ang="0">
                  <a:pos x="410" y="27"/>
                </a:cxn>
                <a:cxn ang="0">
                  <a:pos x="396" y="15"/>
                </a:cxn>
                <a:cxn ang="0">
                  <a:pos x="376" y="10"/>
                </a:cxn>
                <a:cxn ang="0">
                  <a:pos x="365" y="3"/>
                </a:cxn>
                <a:cxn ang="0">
                  <a:pos x="351" y="22"/>
                </a:cxn>
                <a:cxn ang="0">
                  <a:pos x="328" y="26"/>
                </a:cxn>
                <a:cxn ang="0">
                  <a:pos x="301" y="52"/>
                </a:cxn>
                <a:cxn ang="0">
                  <a:pos x="262" y="100"/>
                </a:cxn>
                <a:cxn ang="0">
                  <a:pos x="231" y="113"/>
                </a:cxn>
                <a:cxn ang="0">
                  <a:pos x="217" y="96"/>
                </a:cxn>
                <a:cxn ang="0">
                  <a:pos x="187" y="82"/>
                </a:cxn>
                <a:cxn ang="0">
                  <a:pos x="180" y="61"/>
                </a:cxn>
                <a:cxn ang="0">
                  <a:pos x="180" y="36"/>
                </a:cxn>
                <a:cxn ang="0">
                  <a:pos x="161" y="13"/>
                </a:cxn>
                <a:cxn ang="0">
                  <a:pos x="136" y="9"/>
                </a:cxn>
                <a:cxn ang="0">
                  <a:pos x="125" y="15"/>
                </a:cxn>
                <a:cxn ang="0">
                  <a:pos x="117" y="52"/>
                </a:cxn>
                <a:cxn ang="0">
                  <a:pos x="108" y="82"/>
                </a:cxn>
                <a:cxn ang="0">
                  <a:pos x="92" y="107"/>
                </a:cxn>
                <a:cxn ang="0">
                  <a:pos x="82" y="145"/>
                </a:cxn>
                <a:cxn ang="0">
                  <a:pos x="52" y="165"/>
                </a:cxn>
                <a:cxn ang="0">
                  <a:pos x="26" y="230"/>
                </a:cxn>
                <a:cxn ang="0">
                  <a:pos x="0" y="312"/>
                </a:cxn>
                <a:cxn ang="0">
                  <a:pos x="14" y="373"/>
                </a:cxn>
                <a:cxn ang="0">
                  <a:pos x="37" y="379"/>
                </a:cxn>
                <a:cxn ang="0">
                  <a:pos x="48" y="395"/>
                </a:cxn>
                <a:cxn ang="0">
                  <a:pos x="32" y="395"/>
                </a:cxn>
                <a:cxn ang="0">
                  <a:pos x="65" y="415"/>
                </a:cxn>
                <a:cxn ang="0">
                  <a:pos x="114" y="446"/>
                </a:cxn>
                <a:cxn ang="0">
                  <a:pos x="142" y="456"/>
                </a:cxn>
                <a:cxn ang="0">
                  <a:pos x="148" y="465"/>
                </a:cxn>
                <a:cxn ang="0">
                  <a:pos x="117" y="449"/>
                </a:cxn>
                <a:cxn ang="0">
                  <a:pos x="152" y="469"/>
                </a:cxn>
                <a:cxn ang="0">
                  <a:pos x="200" y="515"/>
                </a:cxn>
                <a:cxn ang="0">
                  <a:pos x="225" y="534"/>
                </a:cxn>
                <a:cxn ang="0">
                  <a:pos x="244" y="535"/>
                </a:cxn>
                <a:cxn ang="0">
                  <a:pos x="262" y="546"/>
                </a:cxn>
                <a:cxn ang="0">
                  <a:pos x="272" y="550"/>
                </a:cxn>
                <a:cxn ang="0">
                  <a:pos x="284" y="551"/>
                </a:cxn>
                <a:cxn ang="0">
                  <a:pos x="287" y="564"/>
                </a:cxn>
                <a:cxn ang="0">
                  <a:pos x="280" y="561"/>
                </a:cxn>
                <a:cxn ang="0">
                  <a:pos x="261" y="556"/>
                </a:cxn>
                <a:cxn ang="0">
                  <a:pos x="269" y="568"/>
                </a:cxn>
                <a:cxn ang="0">
                  <a:pos x="311" y="595"/>
                </a:cxn>
                <a:cxn ang="0">
                  <a:pos x="338" y="622"/>
                </a:cxn>
                <a:cxn ang="0">
                  <a:pos x="382" y="659"/>
                </a:cxn>
                <a:cxn ang="0">
                  <a:pos x="398" y="612"/>
                </a:cxn>
                <a:cxn ang="0">
                  <a:pos x="399" y="577"/>
                </a:cxn>
                <a:cxn ang="0">
                  <a:pos x="392" y="495"/>
                </a:cxn>
                <a:cxn ang="0">
                  <a:pos x="702" y="290"/>
                </a:cxn>
                <a:cxn ang="0">
                  <a:pos x="647" y="219"/>
                </a:cxn>
                <a:cxn ang="0">
                  <a:pos x="542" y="160"/>
                </a:cxn>
                <a:cxn ang="0">
                  <a:pos x="497" y="128"/>
                </a:cxn>
              </a:cxnLst>
              <a:rect l="0" t="0" r="r" b="b"/>
              <a:pathLst>
                <a:path w="709" h="663">
                  <a:moveTo>
                    <a:pt x="488" y="122"/>
                  </a:moveTo>
                  <a:lnTo>
                    <a:pt x="488" y="119"/>
                  </a:lnTo>
                  <a:lnTo>
                    <a:pt x="490" y="116"/>
                  </a:lnTo>
                  <a:lnTo>
                    <a:pt x="490" y="115"/>
                  </a:lnTo>
                  <a:lnTo>
                    <a:pt x="492" y="109"/>
                  </a:lnTo>
                  <a:lnTo>
                    <a:pt x="494" y="109"/>
                  </a:lnTo>
                  <a:lnTo>
                    <a:pt x="496" y="108"/>
                  </a:lnTo>
                  <a:lnTo>
                    <a:pt x="497" y="105"/>
                  </a:lnTo>
                  <a:lnTo>
                    <a:pt x="496" y="104"/>
                  </a:lnTo>
                  <a:lnTo>
                    <a:pt x="494" y="103"/>
                  </a:lnTo>
                  <a:lnTo>
                    <a:pt x="491" y="102"/>
                  </a:lnTo>
                  <a:lnTo>
                    <a:pt x="490" y="96"/>
                  </a:lnTo>
                  <a:lnTo>
                    <a:pt x="488" y="95"/>
                  </a:lnTo>
                  <a:lnTo>
                    <a:pt x="481" y="95"/>
                  </a:lnTo>
                  <a:lnTo>
                    <a:pt x="476" y="96"/>
                  </a:lnTo>
                  <a:lnTo>
                    <a:pt x="472" y="95"/>
                  </a:lnTo>
                  <a:lnTo>
                    <a:pt x="471" y="94"/>
                  </a:lnTo>
                  <a:lnTo>
                    <a:pt x="474" y="91"/>
                  </a:lnTo>
                  <a:lnTo>
                    <a:pt x="462" y="87"/>
                  </a:lnTo>
                  <a:lnTo>
                    <a:pt x="454" y="87"/>
                  </a:lnTo>
                  <a:lnTo>
                    <a:pt x="451" y="86"/>
                  </a:lnTo>
                  <a:lnTo>
                    <a:pt x="447" y="86"/>
                  </a:lnTo>
                  <a:lnTo>
                    <a:pt x="444" y="85"/>
                  </a:lnTo>
                  <a:lnTo>
                    <a:pt x="441" y="85"/>
                  </a:lnTo>
                  <a:lnTo>
                    <a:pt x="439" y="83"/>
                  </a:lnTo>
                  <a:lnTo>
                    <a:pt x="438" y="81"/>
                  </a:lnTo>
                  <a:lnTo>
                    <a:pt x="437" y="79"/>
                  </a:lnTo>
                  <a:lnTo>
                    <a:pt x="439" y="71"/>
                  </a:lnTo>
                  <a:lnTo>
                    <a:pt x="442" y="65"/>
                  </a:lnTo>
                  <a:lnTo>
                    <a:pt x="442" y="63"/>
                  </a:lnTo>
                  <a:lnTo>
                    <a:pt x="444" y="59"/>
                  </a:lnTo>
                  <a:lnTo>
                    <a:pt x="442" y="58"/>
                  </a:lnTo>
                  <a:lnTo>
                    <a:pt x="441" y="55"/>
                  </a:lnTo>
                  <a:lnTo>
                    <a:pt x="437" y="47"/>
                  </a:lnTo>
                  <a:lnTo>
                    <a:pt x="434" y="44"/>
                  </a:lnTo>
                  <a:lnTo>
                    <a:pt x="430" y="42"/>
                  </a:lnTo>
                  <a:lnTo>
                    <a:pt x="422" y="42"/>
                  </a:lnTo>
                  <a:lnTo>
                    <a:pt x="418" y="41"/>
                  </a:lnTo>
                  <a:lnTo>
                    <a:pt x="416" y="41"/>
                  </a:lnTo>
                  <a:lnTo>
                    <a:pt x="414" y="39"/>
                  </a:lnTo>
                  <a:lnTo>
                    <a:pt x="414" y="38"/>
                  </a:lnTo>
                  <a:lnTo>
                    <a:pt x="413" y="35"/>
                  </a:lnTo>
                  <a:lnTo>
                    <a:pt x="411" y="33"/>
                  </a:lnTo>
                  <a:lnTo>
                    <a:pt x="411" y="31"/>
                  </a:lnTo>
                  <a:lnTo>
                    <a:pt x="410" y="27"/>
                  </a:lnTo>
                  <a:lnTo>
                    <a:pt x="409" y="17"/>
                  </a:lnTo>
                  <a:lnTo>
                    <a:pt x="406" y="12"/>
                  </a:lnTo>
                  <a:lnTo>
                    <a:pt x="402" y="12"/>
                  </a:lnTo>
                  <a:lnTo>
                    <a:pt x="399" y="15"/>
                  </a:lnTo>
                  <a:lnTo>
                    <a:pt x="396" y="15"/>
                  </a:lnTo>
                  <a:lnTo>
                    <a:pt x="390" y="15"/>
                  </a:lnTo>
                  <a:lnTo>
                    <a:pt x="390" y="13"/>
                  </a:lnTo>
                  <a:lnTo>
                    <a:pt x="386" y="10"/>
                  </a:lnTo>
                  <a:lnTo>
                    <a:pt x="382" y="7"/>
                  </a:lnTo>
                  <a:lnTo>
                    <a:pt x="376" y="10"/>
                  </a:lnTo>
                  <a:lnTo>
                    <a:pt x="374" y="9"/>
                  </a:lnTo>
                  <a:lnTo>
                    <a:pt x="372" y="2"/>
                  </a:lnTo>
                  <a:lnTo>
                    <a:pt x="370" y="0"/>
                  </a:lnTo>
                  <a:lnTo>
                    <a:pt x="367" y="1"/>
                  </a:lnTo>
                  <a:lnTo>
                    <a:pt x="365" y="3"/>
                  </a:lnTo>
                  <a:lnTo>
                    <a:pt x="357" y="6"/>
                  </a:lnTo>
                  <a:lnTo>
                    <a:pt x="354" y="5"/>
                  </a:lnTo>
                  <a:lnTo>
                    <a:pt x="353" y="12"/>
                  </a:lnTo>
                  <a:lnTo>
                    <a:pt x="353" y="17"/>
                  </a:lnTo>
                  <a:lnTo>
                    <a:pt x="351" y="22"/>
                  </a:lnTo>
                  <a:lnTo>
                    <a:pt x="348" y="23"/>
                  </a:lnTo>
                  <a:lnTo>
                    <a:pt x="345" y="21"/>
                  </a:lnTo>
                  <a:lnTo>
                    <a:pt x="335" y="21"/>
                  </a:lnTo>
                  <a:lnTo>
                    <a:pt x="333" y="24"/>
                  </a:lnTo>
                  <a:lnTo>
                    <a:pt x="328" y="26"/>
                  </a:lnTo>
                  <a:lnTo>
                    <a:pt x="307" y="41"/>
                  </a:lnTo>
                  <a:lnTo>
                    <a:pt x="305" y="42"/>
                  </a:lnTo>
                  <a:lnTo>
                    <a:pt x="305" y="47"/>
                  </a:lnTo>
                  <a:lnTo>
                    <a:pt x="303" y="50"/>
                  </a:lnTo>
                  <a:lnTo>
                    <a:pt x="301" y="52"/>
                  </a:lnTo>
                  <a:lnTo>
                    <a:pt x="279" y="77"/>
                  </a:lnTo>
                  <a:lnTo>
                    <a:pt x="276" y="79"/>
                  </a:lnTo>
                  <a:lnTo>
                    <a:pt x="275" y="83"/>
                  </a:lnTo>
                  <a:lnTo>
                    <a:pt x="264" y="97"/>
                  </a:lnTo>
                  <a:lnTo>
                    <a:pt x="262" y="100"/>
                  </a:lnTo>
                  <a:lnTo>
                    <a:pt x="252" y="115"/>
                  </a:lnTo>
                  <a:lnTo>
                    <a:pt x="249" y="117"/>
                  </a:lnTo>
                  <a:lnTo>
                    <a:pt x="242" y="117"/>
                  </a:lnTo>
                  <a:lnTo>
                    <a:pt x="234" y="115"/>
                  </a:lnTo>
                  <a:lnTo>
                    <a:pt x="231" y="113"/>
                  </a:lnTo>
                  <a:lnTo>
                    <a:pt x="227" y="107"/>
                  </a:lnTo>
                  <a:lnTo>
                    <a:pt x="225" y="105"/>
                  </a:lnTo>
                  <a:lnTo>
                    <a:pt x="224" y="101"/>
                  </a:lnTo>
                  <a:lnTo>
                    <a:pt x="222" y="99"/>
                  </a:lnTo>
                  <a:lnTo>
                    <a:pt x="217" y="96"/>
                  </a:lnTo>
                  <a:lnTo>
                    <a:pt x="213" y="95"/>
                  </a:lnTo>
                  <a:lnTo>
                    <a:pt x="209" y="95"/>
                  </a:lnTo>
                  <a:lnTo>
                    <a:pt x="195" y="95"/>
                  </a:lnTo>
                  <a:lnTo>
                    <a:pt x="190" y="91"/>
                  </a:lnTo>
                  <a:lnTo>
                    <a:pt x="187" y="82"/>
                  </a:lnTo>
                  <a:lnTo>
                    <a:pt x="186" y="77"/>
                  </a:lnTo>
                  <a:lnTo>
                    <a:pt x="184" y="71"/>
                  </a:lnTo>
                  <a:lnTo>
                    <a:pt x="183" y="70"/>
                  </a:lnTo>
                  <a:lnTo>
                    <a:pt x="180" y="63"/>
                  </a:lnTo>
                  <a:lnTo>
                    <a:pt x="180" y="61"/>
                  </a:lnTo>
                  <a:lnTo>
                    <a:pt x="182" y="58"/>
                  </a:lnTo>
                  <a:lnTo>
                    <a:pt x="181" y="53"/>
                  </a:lnTo>
                  <a:lnTo>
                    <a:pt x="179" y="48"/>
                  </a:lnTo>
                  <a:lnTo>
                    <a:pt x="182" y="39"/>
                  </a:lnTo>
                  <a:lnTo>
                    <a:pt x="180" y="36"/>
                  </a:lnTo>
                  <a:lnTo>
                    <a:pt x="180" y="30"/>
                  </a:lnTo>
                  <a:lnTo>
                    <a:pt x="174" y="25"/>
                  </a:lnTo>
                  <a:lnTo>
                    <a:pt x="169" y="23"/>
                  </a:lnTo>
                  <a:lnTo>
                    <a:pt x="165" y="18"/>
                  </a:lnTo>
                  <a:lnTo>
                    <a:pt x="161" y="13"/>
                  </a:lnTo>
                  <a:lnTo>
                    <a:pt x="161" y="12"/>
                  </a:lnTo>
                  <a:lnTo>
                    <a:pt x="157" y="9"/>
                  </a:lnTo>
                  <a:lnTo>
                    <a:pt x="150" y="8"/>
                  </a:lnTo>
                  <a:lnTo>
                    <a:pt x="147" y="9"/>
                  </a:lnTo>
                  <a:lnTo>
                    <a:pt x="136" y="9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2"/>
                  </a:lnTo>
                  <a:lnTo>
                    <a:pt x="125" y="12"/>
                  </a:lnTo>
                  <a:lnTo>
                    <a:pt x="125" y="15"/>
                  </a:lnTo>
                  <a:lnTo>
                    <a:pt x="121" y="23"/>
                  </a:lnTo>
                  <a:lnTo>
                    <a:pt x="118" y="25"/>
                  </a:lnTo>
                  <a:lnTo>
                    <a:pt x="118" y="38"/>
                  </a:lnTo>
                  <a:lnTo>
                    <a:pt x="118" y="44"/>
                  </a:lnTo>
                  <a:lnTo>
                    <a:pt x="117" y="52"/>
                  </a:lnTo>
                  <a:lnTo>
                    <a:pt x="117" y="62"/>
                  </a:lnTo>
                  <a:lnTo>
                    <a:pt x="117" y="69"/>
                  </a:lnTo>
                  <a:lnTo>
                    <a:pt x="111" y="76"/>
                  </a:lnTo>
                  <a:lnTo>
                    <a:pt x="110" y="79"/>
                  </a:lnTo>
                  <a:lnTo>
                    <a:pt x="108" y="82"/>
                  </a:lnTo>
                  <a:lnTo>
                    <a:pt x="106" y="84"/>
                  </a:lnTo>
                  <a:lnTo>
                    <a:pt x="106" y="87"/>
                  </a:lnTo>
                  <a:lnTo>
                    <a:pt x="102" y="90"/>
                  </a:lnTo>
                  <a:lnTo>
                    <a:pt x="98" y="90"/>
                  </a:lnTo>
                  <a:lnTo>
                    <a:pt x="92" y="107"/>
                  </a:lnTo>
                  <a:lnTo>
                    <a:pt x="92" y="108"/>
                  </a:lnTo>
                  <a:lnTo>
                    <a:pt x="87" y="128"/>
                  </a:lnTo>
                  <a:lnTo>
                    <a:pt x="82" y="138"/>
                  </a:lnTo>
                  <a:lnTo>
                    <a:pt x="83" y="141"/>
                  </a:lnTo>
                  <a:lnTo>
                    <a:pt x="82" y="145"/>
                  </a:lnTo>
                  <a:lnTo>
                    <a:pt x="74" y="149"/>
                  </a:lnTo>
                  <a:lnTo>
                    <a:pt x="70" y="153"/>
                  </a:lnTo>
                  <a:lnTo>
                    <a:pt x="73" y="155"/>
                  </a:lnTo>
                  <a:lnTo>
                    <a:pt x="65" y="157"/>
                  </a:lnTo>
                  <a:lnTo>
                    <a:pt x="52" y="165"/>
                  </a:lnTo>
                  <a:lnTo>
                    <a:pt x="47" y="170"/>
                  </a:lnTo>
                  <a:lnTo>
                    <a:pt x="44" y="174"/>
                  </a:lnTo>
                  <a:lnTo>
                    <a:pt x="39" y="195"/>
                  </a:lnTo>
                  <a:lnTo>
                    <a:pt x="33" y="207"/>
                  </a:lnTo>
                  <a:lnTo>
                    <a:pt x="26" y="230"/>
                  </a:lnTo>
                  <a:lnTo>
                    <a:pt x="15" y="263"/>
                  </a:lnTo>
                  <a:lnTo>
                    <a:pt x="14" y="270"/>
                  </a:lnTo>
                  <a:lnTo>
                    <a:pt x="2" y="304"/>
                  </a:lnTo>
                  <a:lnTo>
                    <a:pt x="0" y="306"/>
                  </a:lnTo>
                  <a:lnTo>
                    <a:pt x="0" y="312"/>
                  </a:lnTo>
                  <a:lnTo>
                    <a:pt x="14" y="339"/>
                  </a:lnTo>
                  <a:lnTo>
                    <a:pt x="13" y="352"/>
                  </a:lnTo>
                  <a:lnTo>
                    <a:pt x="12" y="354"/>
                  </a:lnTo>
                  <a:lnTo>
                    <a:pt x="14" y="362"/>
                  </a:lnTo>
                  <a:lnTo>
                    <a:pt x="14" y="373"/>
                  </a:lnTo>
                  <a:lnTo>
                    <a:pt x="17" y="379"/>
                  </a:lnTo>
                  <a:lnTo>
                    <a:pt x="21" y="381"/>
                  </a:lnTo>
                  <a:lnTo>
                    <a:pt x="24" y="381"/>
                  </a:lnTo>
                  <a:lnTo>
                    <a:pt x="32" y="379"/>
                  </a:lnTo>
                  <a:lnTo>
                    <a:pt x="37" y="379"/>
                  </a:lnTo>
                  <a:lnTo>
                    <a:pt x="42" y="379"/>
                  </a:lnTo>
                  <a:lnTo>
                    <a:pt x="45" y="382"/>
                  </a:lnTo>
                  <a:lnTo>
                    <a:pt x="47" y="385"/>
                  </a:lnTo>
                  <a:lnTo>
                    <a:pt x="48" y="392"/>
                  </a:lnTo>
                  <a:lnTo>
                    <a:pt x="48" y="395"/>
                  </a:lnTo>
                  <a:lnTo>
                    <a:pt x="50" y="401"/>
                  </a:lnTo>
                  <a:lnTo>
                    <a:pt x="44" y="399"/>
                  </a:lnTo>
                  <a:lnTo>
                    <a:pt x="39" y="399"/>
                  </a:lnTo>
                  <a:lnTo>
                    <a:pt x="34" y="397"/>
                  </a:lnTo>
                  <a:lnTo>
                    <a:pt x="32" y="395"/>
                  </a:lnTo>
                  <a:lnTo>
                    <a:pt x="30" y="395"/>
                  </a:lnTo>
                  <a:lnTo>
                    <a:pt x="30" y="399"/>
                  </a:lnTo>
                  <a:lnTo>
                    <a:pt x="50" y="409"/>
                  </a:lnTo>
                  <a:lnTo>
                    <a:pt x="57" y="410"/>
                  </a:lnTo>
                  <a:lnTo>
                    <a:pt x="65" y="415"/>
                  </a:lnTo>
                  <a:lnTo>
                    <a:pt x="70" y="423"/>
                  </a:lnTo>
                  <a:lnTo>
                    <a:pt x="103" y="442"/>
                  </a:lnTo>
                  <a:lnTo>
                    <a:pt x="108" y="444"/>
                  </a:lnTo>
                  <a:lnTo>
                    <a:pt x="114" y="448"/>
                  </a:lnTo>
                  <a:lnTo>
                    <a:pt x="114" y="446"/>
                  </a:lnTo>
                  <a:lnTo>
                    <a:pt x="114" y="444"/>
                  </a:lnTo>
                  <a:lnTo>
                    <a:pt x="117" y="444"/>
                  </a:lnTo>
                  <a:lnTo>
                    <a:pt x="120" y="447"/>
                  </a:lnTo>
                  <a:lnTo>
                    <a:pt x="130" y="453"/>
                  </a:lnTo>
                  <a:lnTo>
                    <a:pt x="142" y="456"/>
                  </a:lnTo>
                  <a:lnTo>
                    <a:pt x="144" y="457"/>
                  </a:lnTo>
                  <a:lnTo>
                    <a:pt x="147" y="459"/>
                  </a:lnTo>
                  <a:lnTo>
                    <a:pt x="151" y="462"/>
                  </a:lnTo>
                  <a:lnTo>
                    <a:pt x="150" y="465"/>
                  </a:lnTo>
                  <a:lnTo>
                    <a:pt x="148" y="465"/>
                  </a:lnTo>
                  <a:lnTo>
                    <a:pt x="130" y="455"/>
                  </a:lnTo>
                  <a:lnTo>
                    <a:pt x="129" y="454"/>
                  </a:lnTo>
                  <a:lnTo>
                    <a:pt x="125" y="453"/>
                  </a:lnTo>
                  <a:lnTo>
                    <a:pt x="120" y="449"/>
                  </a:lnTo>
                  <a:lnTo>
                    <a:pt x="117" y="449"/>
                  </a:lnTo>
                  <a:lnTo>
                    <a:pt x="123" y="453"/>
                  </a:lnTo>
                  <a:lnTo>
                    <a:pt x="131" y="456"/>
                  </a:lnTo>
                  <a:lnTo>
                    <a:pt x="136" y="461"/>
                  </a:lnTo>
                  <a:lnTo>
                    <a:pt x="150" y="469"/>
                  </a:lnTo>
                  <a:lnTo>
                    <a:pt x="152" y="469"/>
                  </a:lnTo>
                  <a:lnTo>
                    <a:pt x="154" y="470"/>
                  </a:lnTo>
                  <a:lnTo>
                    <a:pt x="160" y="474"/>
                  </a:lnTo>
                  <a:lnTo>
                    <a:pt x="174" y="490"/>
                  </a:lnTo>
                  <a:lnTo>
                    <a:pt x="180" y="495"/>
                  </a:lnTo>
                  <a:lnTo>
                    <a:pt x="200" y="515"/>
                  </a:lnTo>
                  <a:lnTo>
                    <a:pt x="206" y="518"/>
                  </a:lnTo>
                  <a:lnTo>
                    <a:pt x="210" y="524"/>
                  </a:lnTo>
                  <a:lnTo>
                    <a:pt x="214" y="524"/>
                  </a:lnTo>
                  <a:lnTo>
                    <a:pt x="224" y="529"/>
                  </a:lnTo>
                  <a:lnTo>
                    <a:pt x="225" y="534"/>
                  </a:lnTo>
                  <a:lnTo>
                    <a:pt x="229" y="534"/>
                  </a:lnTo>
                  <a:lnTo>
                    <a:pt x="232" y="533"/>
                  </a:lnTo>
                  <a:lnTo>
                    <a:pt x="235" y="534"/>
                  </a:lnTo>
                  <a:lnTo>
                    <a:pt x="237" y="532"/>
                  </a:lnTo>
                  <a:lnTo>
                    <a:pt x="244" y="535"/>
                  </a:lnTo>
                  <a:lnTo>
                    <a:pt x="250" y="540"/>
                  </a:lnTo>
                  <a:lnTo>
                    <a:pt x="252" y="540"/>
                  </a:lnTo>
                  <a:lnTo>
                    <a:pt x="256" y="546"/>
                  </a:lnTo>
                  <a:lnTo>
                    <a:pt x="261" y="549"/>
                  </a:lnTo>
                  <a:lnTo>
                    <a:pt x="262" y="546"/>
                  </a:lnTo>
                  <a:lnTo>
                    <a:pt x="260" y="545"/>
                  </a:lnTo>
                  <a:lnTo>
                    <a:pt x="262" y="542"/>
                  </a:lnTo>
                  <a:lnTo>
                    <a:pt x="263" y="542"/>
                  </a:lnTo>
                  <a:lnTo>
                    <a:pt x="265" y="548"/>
                  </a:lnTo>
                  <a:lnTo>
                    <a:pt x="272" y="550"/>
                  </a:lnTo>
                  <a:lnTo>
                    <a:pt x="277" y="552"/>
                  </a:lnTo>
                  <a:lnTo>
                    <a:pt x="279" y="551"/>
                  </a:lnTo>
                  <a:lnTo>
                    <a:pt x="280" y="550"/>
                  </a:lnTo>
                  <a:lnTo>
                    <a:pt x="283" y="549"/>
                  </a:lnTo>
                  <a:lnTo>
                    <a:pt x="284" y="551"/>
                  </a:lnTo>
                  <a:lnTo>
                    <a:pt x="284" y="554"/>
                  </a:lnTo>
                  <a:lnTo>
                    <a:pt x="286" y="556"/>
                  </a:lnTo>
                  <a:lnTo>
                    <a:pt x="286" y="559"/>
                  </a:lnTo>
                  <a:lnTo>
                    <a:pt x="284" y="561"/>
                  </a:lnTo>
                  <a:lnTo>
                    <a:pt x="287" y="564"/>
                  </a:lnTo>
                  <a:lnTo>
                    <a:pt x="289" y="567"/>
                  </a:lnTo>
                  <a:lnTo>
                    <a:pt x="289" y="568"/>
                  </a:lnTo>
                  <a:lnTo>
                    <a:pt x="286" y="569"/>
                  </a:lnTo>
                  <a:lnTo>
                    <a:pt x="284" y="564"/>
                  </a:lnTo>
                  <a:lnTo>
                    <a:pt x="280" y="561"/>
                  </a:lnTo>
                  <a:lnTo>
                    <a:pt x="278" y="555"/>
                  </a:lnTo>
                  <a:lnTo>
                    <a:pt x="276" y="554"/>
                  </a:lnTo>
                  <a:lnTo>
                    <a:pt x="268" y="554"/>
                  </a:lnTo>
                  <a:lnTo>
                    <a:pt x="263" y="554"/>
                  </a:lnTo>
                  <a:lnTo>
                    <a:pt x="261" y="556"/>
                  </a:lnTo>
                  <a:lnTo>
                    <a:pt x="263" y="560"/>
                  </a:lnTo>
                  <a:lnTo>
                    <a:pt x="266" y="561"/>
                  </a:lnTo>
                  <a:lnTo>
                    <a:pt x="272" y="564"/>
                  </a:lnTo>
                  <a:lnTo>
                    <a:pt x="269" y="566"/>
                  </a:lnTo>
                  <a:lnTo>
                    <a:pt x="269" y="568"/>
                  </a:lnTo>
                  <a:lnTo>
                    <a:pt x="294" y="586"/>
                  </a:lnTo>
                  <a:lnTo>
                    <a:pt x="303" y="593"/>
                  </a:lnTo>
                  <a:lnTo>
                    <a:pt x="306" y="594"/>
                  </a:lnTo>
                  <a:lnTo>
                    <a:pt x="309" y="592"/>
                  </a:lnTo>
                  <a:lnTo>
                    <a:pt x="311" y="595"/>
                  </a:lnTo>
                  <a:lnTo>
                    <a:pt x="311" y="597"/>
                  </a:lnTo>
                  <a:lnTo>
                    <a:pt x="326" y="611"/>
                  </a:lnTo>
                  <a:lnTo>
                    <a:pt x="328" y="611"/>
                  </a:lnTo>
                  <a:lnTo>
                    <a:pt x="330" y="617"/>
                  </a:lnTo>
                  <a:lnTo>
                    <a:pt x="338" y="622"/>
                  </a:lnTo>
                  <a:lnTo>
                    <a:pt x="340" y="623"/>
                  </a:lnTo>
                  <a:lnTo>
                    <a:pt x="349" y="631"/>
                  </a:lnTo>
                  <a:lnTo>
                    <a:pt x="366" y="644"/>
                  </a:lnTo>
                  <a:lnTo>
                    <a:pt x="377" y="656"/>
                  </a:lnTo>
                  <a:lnTo>
                    <a:pt x="382" y="659"/>
                  </a:lnTo>
                  <a:lnTo>
                    <a:pt x="388" y="662"/>
                  </a:lnTo>
                  <a:lnTo>
                    <a:pt x="388" y="660"/>
                  </a:lnTo>
                  <a:lnTo>
                    <a:pt x="404" y="626"/>
                  </a:lnTo>
                  <a:lnTo>
                    <a:pt x="401" y="615"/>
                  </a:lnTo>
                  <a:lnTo>
                    <a:pt x="398" y="612"/>
                  </a:lnTo>
                  <a:lnTo>
                    <a:pt x="394" y="604"/>
                  </a:lnTo>
                  <a:lnTo>
                    <a:pt x="396" y="603"/>
                  </a:lnTo>
                  <a:lnTo>
                    <a:pt x="401" y="599"/>
                  </a:lnTo>
                  <a:lnTo>
                    <a:pt x="398" y="585"/>
                  </a:lnTo>
                  <a:lnTo>
                    <a:pt x="399" y="577"/>
                  </a:lnTo>
                  <a:lnTo>
                    <a:pt x="400" y="573"/>
                  </a:lnTo>
                  <a:lnTo>
                    <a:pt x="411" y="556"/>
                  </a:lnTo>
                  <a:lnTo>
                    <a:pt x="411" y="543"/>
                  </a:lnTo>
                  <a:lnTo>
                    <a:pt x="395" y="517"/>
                  </a:lnTo>
                  <a:lnTo>
                    <a:pt x="392" y="495"/>
                  </a:lnTo>
                  <a:lnTo>
                    <a:pt x="462" y="355"/>
                  </a:lnTo>
                  <a:lnTo>
                    <a:pt x="703" y="335"/>
                  </a:lnTo>
                  <a:lnTo>
                    <a:pt x="705" y="322"/>
                  </a:lnTo>
                  <a:lnTo>
                    <a:pt x="702" y="303"/>
                  </a:lnTo>
                  <a:lnTo>
                    <a:pt x="702" y="290"/>
                  </a:lnTo>
                  <a:lnTo>
                    <a:pt x="708" y="269"/>
                  </a:lnTo>
                  <a:lnTo>
                    <a:pt x="698" y="265"/>
                  </a:lnTo>
                  <a:lnTo>
                    <a:pt x="676" y="257"/>
                  </a:lnTo>
                  <a:lnTo>
                    <a:pt x="657" y="241"/>
                  </a:lnTo>
                  <a:lnTo>
                    <a:pt x="647" y="219"/>
                  </a:lnTo>
                  <a:lnTo>
                    <a:pt x="595" y="191"/>
                  </a:lnTo>
                  <a:lnTo>
                    <a:pt x="581" y="186"/>
                  </a:lnTo>
                  <a:lnTo>
                    <a:pt x="572" y="181"/>
                  </a:lnTo>
                  <a:lnTo>
                    <a:pt x="556" y="162"/>
                  </a:lnTo>
                  <a:lnTo>
                    <a:pt x="542" y="160"/>
                  </a:lnTo>
                  <a:lnTo>
                    <a:pt x="539" y="156"/>
                  </a:lnTo>
                  <a:lnTo>
                    <a:pt x="533" y="139"/>
                  </a:lnTo>
                  <a:lnTo>
                    <a:pt x="519" y="131"/>
                  </a:lnTo>
                  <a:lnTo>
                    <a:pt x="500" y="128"/>
                  </a:lnTo>
                  <a:lnTo>
                    <a:pt x="497" y="128"/>
                  </a:lnTo>
                  <a:lnTo>
                    <a:pt x="488" y="12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36" name="Freeform 85"/>
            <p:cNvSpPr>
              <a:spLocks/>
            </p:cNvSpPr>
            <p:nvPr/>
          </p:nvSpPr>
          <p:spPr bwMode="auto">
            <a:xfrm>
              <a:off x="3863" y="2700"/>
              <a:ext cx="651" cy="652"/>
            </a:xfrm>
            <a:custGeom>
              <a:avLst/>
              <a:gdLst/>
              <a:ahLst/>
              <a:cxnLst>
                <a:cxn ang="0">
                  <a:pos x="432" y="492"/>
                </a:cxn>
                <a:cxn ang="0">
                  <a:pos x="346" y="376"/>
                </a:cxn>
                <a:cxn ang="0">
                  <a:pos x="295" y="321"/>
                </a:cxn>
                <a:cxn ang="0">
                  <a:pos x="260" y="261"/>
                </a:cxn>
                <a:cxn ang="0">
                  <a:pos x="233" y="208"/>
                </a:cxn>
                <a:cxn ang="0">
                  <a:pos x="197" y="142"/>
                </a:cxn>
                <a:cxn ang="0">
                  <a:pos x="183" y="84"/>
                </a:cxn>
                <a:cxn ang="0">
                  <a:pos x="252" y="170"/>
                </a:cxn>
                <a:cxn ang="0">
                  <a:pos x="256" y="234"/>
                </a:cxn>
                <a:cxn ang="0">
                  <a:pos x="266" y="159"/>
                </a:cxn>
                <a:cxn ang="0">
                  <a:pos x="139" y="38"/>
                </a:cxn>
                <a:cxn ang="0">
                  <a:pos x="40" y="16"/>
                </a:cxn>
                <a:cxn ang="0">
                  <a:pos x="68" y="40"/>
                </a:cxn>
                <a:cxn ang="0">
                  <a:pos x="38" y="91"/>
                </a:cxn>
                <a:cxn ang="0">
                  <a:pos x="36" y="150"/>
                </a:cxn>
                <a:cxn ang="0">
                  <a:pos x="46" y="198"/>
                </a:cxn>
                <a:cxn ang="0">
                  <a:pos x="101" y="251"/>
                </a:cxn>
                <a:cxn ang="0">
                  <a:pos x="84" y="308"/>
                </a:cxn>
                <a:cxn ang="0">
                  <a:pos x="40" y="339"/>
                </a:cxn>
                <a:cxn ang="0">
                  <a:pos x="49" y="391"/>
                </a:cxn>
                <a:cxn ang="0">
                  <a:pos x="130" y="348"/>
                </a:cxn>
                <a:cxn ang="0">
                  <a:pos x="179" y="316"/>
                </a:cxn>
                <a:cxn ang="0">
                  <a:pos x="234" y="366"/>
                </a:cxn>
                <a:cxn ang="0">
                  <a:pos x="199" y="415"/>
                </a:cxn>
                <a:cxn ang="0">
                  <a:pos x="222" y="457"/>
                </a:cxn>
                <a:cxn ang="0">
                  <a:pos x="258" y="437"/>
                </a:cxn>
                <a:cxn ang="0">
                  <a:pos x="308" y="465"/>
                </a:cxn>
                <a:cxn ang="0">
                  <a:pos x="281" y="500"/>
                </a:cxn>
                <a:cxn ang="0">
                  <a:pos x="267" y="578"/>
                </a:cxn>
                <a:cxn ang="0">
                  <a:pos x="304" y="607"/>
                </a:cxn>
                <a:cxn ang="0">
                  <a:pos x="319" y="630"/>
                </a:cxn>
                <a:cxn ang="0">
                  <a:pos x="282" y="638"/>
                </a:cxn>
                <a:cxn ang="0">
                  <a:pos x="271" y="689"/>
                </a:cxn>
                <a:cxn ang="0">
                  <a:pos x="300" y="731"/>
                </a:cxn>
                <a:cxn ang="0">
                  <a:pos x="327" y="761"/>
                </a:cxn>
                <a:cxn ang="0">
                  <a:pos x="392" y="750"/>
                </a:cxn>
                <a:cxn ang="0">
                  <a:pos x="473" y="774"/>
                </a:cxn>
                <a:cxn ang="0">
                  <a:pos x="536" y="800"/>
                </a:cxn>
                <a:cxn ang="0">
                  <a:pos x="589" y="920"/>
                </a:cxn>
                <a:cxn ang="0">
                  <a:pos x="685" y="892"/>
                </a:cxn>
                <a:cxn ang="0">
                  <a:pos x="732" y="949"/>
                </a:cxn>
                <a:cxn ang="0">
                  <a:pos x="940" y="979"/>
                </a:cxn>
                <a:cxn ang="0">
                  <a:pos x="967" y="910"/>
                </a:cxn>
                <a:cxn ang="0">
                  <a:pos x="931" y="871"/>
                </a:cxn>
                <a:cxn ang="0">
                  <a:pos x="891" y="840"/>
                </a:cxn>
                <a:cxn ang="0">
                  <a:pos x="881" y="792"/>
                </a:cxn>
                <a:cxn ang="0">
                  <a:pos x="827" y="787"/>
                </a:cxn>
                <a:cxn ang="0">
                  <a:pos x="781" y="778"/>
                </a:cxn>
                <a:cxn ang="0">
                  <a:pos x="773" y="767"/>
                </a:cxn>
                <a:cxn ang="0">
                  <a:pos x="718" y="713"/>
                </a:cxn>
                <a:cxn ang="0">
                  <a:pos x="676" y="680"/>
                </a:cxn>
                <a:cxn ang="0">
                  <a:pos x="599" y="679"/>
                </a:cxn>
                <a:cxn ang="0">
                  <a:pos x="584" y="685"/>
                </a:cxn>
                <a:cxn ang="0">
                  <a:pos x="594" y="690"/>
                </a:cxn>
                <a:cxn ang="0">
                  <a:pos x="562" y="700"/>
                </a:cxn>
                <a:cxn ang="0">
                  <a:pos x="548" y="682"/>
                </a:cxn>
                <a:cxn ang="0">
                  <a:pos x="530" y="663"/>
                </a:cxn>
                <a:cxn ang="0">
                  <a:pos x="560" y="666"/>
                </a:cxn>
                <a:cxn ang="0">
                  <a:pos x="514" y="636"/>
                </a:cxn>
                <a:cxn ang="0">
                  <a:pos x="484" y="595"/>
                </a:cxn>
              </a:cxnLst>
              <a:rect l="0" t="0" r="r" b="b"/>
              <a:pathLst>
                <a:path w="980" h="981">
                  <a:moveTo>
                    <a:pt x="446" y="555"/>
                  </a:moveTo>
                  <a:lnTo>
                    <a:pt x="446" y="552"/>
                  </a:lnTo>
                  <a:lnTo>
                    <a:pt x="448" y="544"/>
                  </a:lnTo>
                  <a:lnTo>
                    <a:pt x="448" y="536"/>
                  </a:lnTo>
                  <a:lnTo>
                    <a:pt x="448" y="533"/>
                  </a:lnTo>
                  <a:lnTo>
                    <a:pt x="448" y="524"/>
                  </a:lnTo>
                  <a:lnTo>
                    <a:pt x="448" y="523"/>
                  </a:lnTo>
                  <a:lnTo>
                    <a:pt x="446" y="521"/>
                  </a:lnTo>
                  <a:lnTo>
                    <a:pt x="444" y="516"/>
                  </a:lnTo>
                  <a:lnTo>
                    <a:pt x="440" y="504"/>
                  </a:lnTo>
                  <a:lnTo>
                    <a:pt x="435" y="498"/>
                  </a:lnTo>
                  <a:lnTo>
                    <a:pt x="432" y="494"/>
                  </a:lnTo>
                  <a:lnTo>
                    <a:pt x="434" y="493"/>
                  </a:lnTo>
                  <a:lnTo>
                    <a:pt x="432" y="492"/>
                  </a:lnTo>
                  <a:lnTo>
                    <a:pt x="428" y="489"/>
                  </a:lnTo>
                  <a:lnTo>
                    <a:pt x="426" y="486"/>
                  </a:lnTo>
                  <a:lnTo>
                    <a:pt x="424" y="483"/>
                  </a:lnTo>
                  <a:lnTo>
                    <a:pt x="417" y="472"/>
                  </a:lnTo>
                  <a:lnTo>
                    <a:pt x="416" y="469"/>
                  </a:lnTo>
                  <a:lnTo>
                    <a:pt x="416" y="465"/>
                  </a:lnTo>
                  <a:lnTo>
                    <a:pt x="410" y="462"/>
                  </a:lnTo>
                  <a:lnTo>
                    <a:pt x="408" y="456"/>
                  </a:lnTo>
                  <a:lnTo>
                    <a:pt x="404" y="450"/>
                  </a:lnTo>
                  <a:lnTo>
                    <a:pt x="394" y="436"/>
                  </a:lnTo>
                  <a:lnTo>
                    <a:pt x="392" y="432"/>
                  </a:lnTo>
                  <a:lnTo>
                    <a:pt x="385" y="424"/>
                  </a:lnTo>
                  <a:lnTo>
                    <a:pt x="350" y="378"/>
                  </a:lnTo>
                  <a:lnTo>
                    <a:pt x="346" y="376"/>
                  </a:lnTo>
                  <a:lnTo>
                    <a:pt x="342" y="374"/>
                  </a:lnTo>
                  <a:lnTo>
                    <a:pt x="338" y="372"/>
                  </a:lnTo>
                  <a:lnTo>
                    <a:pt x="328" y="364"/>
                  </a:lnTo>
                  <a:lnTo>
                    <a:pt x="324" y="358"/>
                  </a:lnTo>
                  <a:lnTo>
                    <a:pt x="320" y="355"/>
                  </a:lnTo>
                  <a:lnTo>
                    <a:pt x="318" y="353"/>
                  </a:lnTo>
                  <a:lnTo>
                    <a:pt x="314" y="350"/>
                  </a:lnTo>
                  <a:lnTo>
                    <a:pt x="305" y="342"/>
                  </a:lnTo>
                  <a:lnTo>
                    <a:pt x="300" y="331"/>
                  </a:lnTo>
                  <a:lnTo>
                    <a:pt x="297" y="328"/>
                  </a:lnTo>
                  <a:lnTo>
                    <a:pt x="295" y="326"/>
                  </a:lnTo>
                  <a:lnTo>
                    <a:pt x="295" y="325"/>
                  </a:lnTo>
                  <a:lnTo>
                    <a:pt x="296" y="324"/>
                  </a:lnTo>
                  <a:lnTo>
                    <a:pt x="295" y="321"/>
                  </a:lnTo>
                  <a:lnTo>
                    <a:pt x="290" y="314"/>
                  </a:lnTo>
                  <a:lnTo>
                    <a:pt x="288" y="308"/>
                  </a:lnTo>
                  <a:lnTo>
                    <a:pt x="285" y="303"/>
                  </a:lnTo>
                  <a:lnTo>
                    <a:pt x="282" y="304"/>
                  </a:lnTo>
                  <a:lnTo>
                    <a:pt x="280" y="304"/>
                  </a:lnTo>
                  <a:lnTo>
                    <a:pt x="277" y="303"/>
                  </a:lnTo>
                  <a:lnTo>
                    <a:pt x="270" y="295"/>
                  </a:lnTo>
                  <a:lnTo>
                    <a:pt x="264" y="291"/>
                  </a:lnTo>
                  <a:lnTo>
                    <a:pt x="265" y="289"/>
                  </a:lnTo>
                  <a:lnTo>
                    <a:pt x="268" y="288"/>
                  </a:lnTo>
                  <a:lnTo>
                    <a:pt x="271" y="287"/>
                  </a:lnTo>
                  <a:lnTo>
                    <a:pt x="270" y="283"/>
                  </a:lnTo>
                  <a:lnTo>
                    <a:pt x="267" y="278"/>
                  </a:lnTo>
                  <a:lnTo>
                    <a:pt x="260" y="261"/>
                  </a:lnTo>
                  <a:lnTo>
                    <a:pt x="260" y="259"/>
                  </a:lnTo>
                  <a:lnTo>
                    <a:pt x="257" y="251"/>
                  </a:lnTo>
                  <a:lnTo>
                    <a:pt x="254" y="250"/>
                  </a:lnTo>
                  <a:lnTo>
                    <a:pt x="253" y="247"/>
                  </a:lnTo>
                  <a:lnTo>
                    <a:pt x="253" y="238"/>
                  </a:lnTo>
                  <a:lnTo>
                    <a:pt x="252" y="235"/>
                  </a:lnTo>
                  <a:lnTo>
                    <a:pt x="246" y="230"/>
                  </a:lnTo>
                  <a:lnTo>
                    <a:pt x="245" y="230"/>
                  </a:lnTo>
                  <a:lnTo>
                    <a:pt x="239" y="229"/>
                  </a:lnTo>
                  <a:lnTo>
                    <a:pt x="235" y="220"/>
                  </a:lnTo>
                  <a:lnTo>
                    <a:pt x="232" y="217"/>
                  </a:lnTo>
                  <a:lnTo>
                    <a:pt x="232" y="213"/>
                  </a:lnTo>
                  <a:lnTo>
                    <a:pt x="232" y="209"/>
                  </a:lnTo>
                  <a:lnTo>
                    <a:pt x="233" y="208"/>
                  </a:lnTo>
                  <a:lnTo>
                    <a:pt x="234" y="205"/>
                  </a:lnTo>
                  <a:lnTo>
                    <a:pt x="234" y="199"/>
                  </a:lnTo>
                  <a:lnTo>
                    <a:pt x="233" y="198"/>
                  </a:lnTo>
                  <a:lnTo>
                    <a:pt x="228" y="194"/>
                  </a:lnTo>
                  <a:lnTo>
                    <a:pt x="220" y="186"/>
                  </a:lnTo>
                  <a:lnTo>
                    <a:pt x="220" y="179"/>
                  </a:lnTo>
                  <a:lnTo>
                    <a:pt x="214" y="170"/>
                  </a:lnTo>
                  <a:lnTo>
                    <a:pt x="213" y="167"/>
                  </a:lnTo>
                  <a:lnTo>
                    <a:pt x="211" y="164"/>
                  </a:lnTo>
                  <a:lnTo>
                    <a:pt x="209" y="162"/>
                  </a:lnTo>
                  <a:lnTo>
                    <a:pt x="206" y="161"/>
                  </a:lnTo>
                  <a:lnTo>
                    <a:pt x="205" y="158"/>
                  </a:lnTo>
                  <a:lnTo>
                    <a:pt x="203" y="150"/>
                  </a:lnTo>
                  <a:lnTo>
                    <a:pt x="197" y="142"/>
                  </a:lnTo>
                  <a:lnTo>
                    <a:pt x="194" y="127"/>
                  </a:lnTo>
                  <a:lnTo>
                    <a:pt x="187" y="115"/>
                  </a:lnTo>
                  <a:lnTo>
                    <a:pt x="187" y="111"/>
                  </a:lnTo>
                  <a:lnTo>
                    <a:pt x="190" y="110"/>
                  </a:lnTo>
                  <a:lnTo>
                    <a:pt x="190" y="107"/>
                  </a:lnTo>
                  <a:lnTo>
                    <a:pt x="190" y="103"/>
                  </a:lnTo>
                  <a:lnTo>
                    <a:pt x="187" y="100"/>
                  </a:lnTo>
                  <a:lnTo>
                    <a:pt x="178" y="83"/>
                  </a:lnTo>
                  <a:lnTo>
                    <a:pt x="174" y="79"/>
                  </a:lnTo>
                  <a:lnTo>
                    <a:pt x="164" y="62"/>
                  </a:lnTo>
                  <a:lnTo>
                    <a:pt x="166" y="62"/>
                  </a:lnTo>
                  <a:lnTo>
                    <a:pt x="168" y="62"/>
                  </a:lnTo>
                  <a:lnTo>
                    <a:pt x="180" y="80"/>
                  </a:lnTo>
                  <a:lnTo>
                    <a:pt x="183" y="84"/>
                  </a:lnTo>
                  <a:lnTo>
                    <a:pt x="184" y="89"/>
                  </a:lnTo>
                  <a:lnTo>
                    <a:pt x="186" y="90"/>
                  </a:lnTo>
                  <a:lnTo>
                    <a:pt x="190" y="92"/>
                  </a:lnTo>
                  <a:lnTo>
                    <a:pt x="204" y="116"/>
                  </a:lnTo>
                  <a:lnTo>
                    <a:pt x="207" y="118"/>
                  </a:lnTo>
                  <a:lnTo>
                    <a:pt x="211" y="122"/>
                  </a:lnTo>
                  <a:lnTo>
                    <a:pt x="214" y="127"/>
                  </a:lnTo>
                  <a:lnTo>
                    <a:pt x="216" y="130"/>
                  </a:lnTo>
                  <a:lnTo>
                    <a:pt x="230" y="147"/>
                  </a:lnTo>
                  <a:lnTo>
                    <a:pt x="235" y="150"/>
                  </a:lnTo>
                  <a:lnTo>
                    <a:pt x="239" y="151"/>
                  </a:lnTo>
                  <a:lnTo>
                    <a:pt x="248" y="162"/>
                  </a:lnTo>
                  <a:lnTo>
                    <a:pt x="254" y="168"/>
                  </a:lnTo>
                  <a:lnTo>
                    <a:pt x="252" y="170"/>
                  </a:lnTo>
                  <a:lnTo>
                    <a:pt x="252" y="173"/>
                  </a:lnTo>
                  <a:lnTo>
                    <a:pt x="253" y="177"/>
                  </a:lnTo>
                  <a:lnTo>
                    <a:pt x="253" y="180"/>
                  </a:lnTo>
                  <a:lnTo>
                    <a:pt x="251" y="186"/>
                  </a:lnTo>
                  <a:lnTo>
                    <a:pt x="252" y="190"/>
                  </a:lnTo>
                  <a:lnTo>
                    <a:pt x="250" y="197"/>
                  </a:lnTo>
                  <a:lnTo>
                    <a:pt x="250" y="201"/>
                  </a:lnTo>
                  <a:lnTo>
                    <a:pt x="248" y="208"/>
                  </a:lnTo>
                  <a:lnTo>
                    <a:pt x="250" y="214"/>
                  </a:lnTo>
                  <a:lnTo>
                    <a:pt x="248" y="216"/>
                  </a:lnTo>
                  <a:lnTo>
                    <a:pt x="248" y="219"/>
                  </a:lnTo>
                  <a:lnTo>
                    <a:pt x="248" y="224"/>
                  </a:lnTo>
                  <a:lnTo>
                    <a:pt x="248" y="227"/>
                  </a:lnTo>
                  <a:lnTo>
                    <a:pt x="256" y="234"/>
                  </a:lnTo>
                  <a:lnTo>
                    <a:pt x="257" y="236"/>
                  </a:lnTo>
                  <a:lnTo>
                    <a:pt x="257" y="244"/>
                  </a:lnTo>
                  <a:lnTo>
                    <a:pt x="259" y="248"/>
                  </a:lnTo>
                  <a:lnTo>
                    <a:pt x="261" y="248"/>
                  </a:lnTo>
                  <a:lnTo>
                    <a:pt x="262" y="246"/>
                  </a:lnTo>
                  <a:lnTo>
                    <a:pt x="256" y="215"/>
                  </a:lnTo>
                  <a:lnTo>
                    <a:pt x="257" y="210"/>
                  </a:lnTo>
                  <a:lnTo>
                    <a:pt x="259" y="202"/>
                  </a:lnTo>
                  <a:lnTo>
                    <a:pt x="257" y="198"/>
                  </a:lnTo>
                  <a:lnTo>
                    <a:pt x="259" y="196"/>
                  </a:lnTo>
                  <a:lnTo>
                    <a:pt x="262" y="182"/>
                  </a:lnTo>
                  <a:lnTo>
                    <a:pt x="262" y="179"/>
                  </a:lnTo>
                  <a:lnTo>
                    <a:pt x="265" y="173"/>
                  </a:lnTo>
                  <a:lnTo>
                    <a:pt x="266" y="159"/>
                  </a:lnTo>
                  <a:lnTo>
                    <a:pt x="264" y="156"/>
                  </a:lnTo>
                  <a:lnTo>
                    <a:pt x="260" y="154"/>
                  </a:lnTo>
                  <a:lnTo>
                    <a:pt x="251" y="147"/>
                  </a:lnTo>
                  <a:lnTo>
                    <a:pt x="247" y="146"/>
                  </a:lnTo>
                  <a:lnTo>
                    <a:pt x="246" y="144"/>
                  </a:lnTo>
                  <a:lnTo>
                    <a:pt x="230" y="135"/>
                  </a:lnTo>
                  <a:lnTo>
                    <a:pt x="221" y="126"/>
                  </a:lnTo>
                  <a:lnTo>
                    <a:pt x="203" y="106"/>
                  </a:lnTo>
                  <a:lnTo>
                    <a:pt x="170" y="60"/>
                  </a:lnTo>
                  <a:lnTo>
                    <a:pt x="170" y="59"/>
                  </a:lnTo>
                  <a:lnTo>
                    <a:pt x="157" y="40"/>
                  </a:lnTo>
                  <a:lnTo>
                    <a:pt x="151" y="41"/>
                  </a:lnTo>
                  <a:lnTo>
                    <a:pt x="148" y="42"/>
                  </a:lnTo>
                  <a:lnTo>
                    <a:pt x="139" y="38"/>
                  </a:lnTo>
                  <a:lnTo>
                    <a:pt x="118" y="20"/>
                  </a:lnTo>
                  <a:lnTo>
                    <a:pt x="116" y="18"/>
                  </a:lnTo>
                  <a:lnTo>
                    <a:pt x="108" y="8"/>
                  </a:lnTo>
                  <a:lnTo>
                    <a:pt x="102" y="6"/>
                  </a:lnTo>
                  <a:lnTo>
                    <a:pt x="94" y="0"/>
                  </a:lnTo>
                  <a:lnTo>
                    <a:pt x="86" y="1"/>
                  </a:lnTo>
                  <a:lnTo>
                    <a:pt x="82" y="5"/>
                  </a:lnTo>
                  <a:lnTo>
                    <a:pt x="79" y="8"/>
                  </a:lnTo>
                  <a:lnTo>
                    <a:pt x="77" y="13"/>
                  </a:lnTo>
                  <a:lnTo>
                    <a:pt x="68" y="13"/>
                  </a:lnTo>
                  <a:lnTo>
                    <a:pt x="60" y="14"/>
                  </a:lnTo>
                  <a:lnTo>
                    <a:pt x="50" y="11"/>
                  </a:lnTo>
                  <a:lnTo>
                    <a:pt x="44" y="11"/>
                  </a:lnTo>
                  <a:lnTo>
                    <a:pt x="40" y="16"/>
                  </a:lnTo>
                  <a:lnTo>
                    <a:pt x="33" y="14"/>
                  </a:lnTo>
                  <a:lnTo>
                    <a:pt x="24" y="13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2" y="33"/>
                  </a:lnTo>
                  <a:lnTo>
                    <a:pt x="68" y="40"/>
                  </a:lnTo>
                  <a:lnTo>
                    <a:pt x="73" y="45"/>
                  </a:lnTo>
                  <a:lnTo>
                    <a:pt x="75" y="51"/>
                  </a:lnTo>
                  <a:lnTo>
                    <a:pt x="70" y="54"/>
                  </a:lnTo>
                  <a:lnTo>
                    <a:pt x="61" y="60"/>
                  </a:lnTo>
                  <a:lnTo>
                    <a:pt x="57" y="61"/>
                  </a:lnTo>
                  <a:lnTo>
                    <a:pt x="56" y="64"/>
                  </a:lnTo>
                  <a:lnTo>
                    <a:pt x="59" y="69"/>
                  </a:lnTo>
                  <a:lnTo>
                    <a:pt x="60" y="73"/>
                  </a:lnTo>
                  <a:lnTo>
                    <a:pt x="58" y="78"/>
                  </a:lnTo>
                  <a:lnTo>
                    <a:pt x="54" y="88"/>
                  </a:lnTo>
                  <a:lnTo>
                    <a:pt x="53" y="91"/>
                  </a:lnTo>
                  <a:lnTo>
                    <a:pt x="46" y="92"/>
                  </a:lnTo>
                  <a:lnTo>
                    <a:pt x="42" y="91"/>
                  </a:lnTo>
                  <a:lnTo>
                    <a:pt x="38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44" y="100"/>
                  </a:lnTo>
                  <a:lnTo>
                    <a:pt x="44" y="103"/>
                  </a:lnTo>
                  <a:lnTo>
                    <a:pt x="43" y="106"/>
                  </a:lnTo>
                  <a:lnTo>
                    <a:pt x="43" y="116"/>
                  </a:lnTo>
                  <a:lnTo>
                    <a:pt x="45" y="119"/>
                  </a:lnTo>
                  <a:lnTo>
                    <a:pt x="49" y="122"/>
                  </a:lnTo>
                  <a:lnTo>
                    <a:pt x="51" y="123"/>
                  </a:lnTo>
                  <a:lnTo>
                    <a:pt x="51" y="127"/>
                  </a:lnTo>
                  <a:lnTo>
                    <a:pt x="51" y="132"/>
                  </a:lnTo>
                  <a:lnTo>
                    <a:pt x="50" y="138"/>
                  </a:lnTo>
                  <a:lnTo>
                    <a:pt x="42" y="142"/>
                  </a:lnTo>
                  <a:lnTo>
                    <a:pt x="36" y="150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2" y="158"/>
                  </a:lnTo>
                  <a:lnTo>
                    <a:pt x="30" y="161"/>
                  </a:lnTo>
                  <a:lnTo>
                    <a:pt x="29" y="167"/>
                  </a:lnTo>
                  <a:lnTo>
                    <a:pt x="32" y="169"/>
                  </a:lnTo>
                  <a:lnTo>
                    <a:pt x="33" y="172"/>
                  </a:lnTo>
                  <a:lnTo>
                    <a:pt x="33" y="175"/>
                  </a:lnTo>
                  <a:lnTo>
                    <a:pt x="36" y="179"/>
                  </a:lnTo>
                  <a:lnTo>
                    <a:pt x="44" y="185"/>
                  </a:lnTo>
                  <a:lnTo>
                    <a:pt x="46" y="189"/>
                  </a:lnTo>
                  <a:lnTo>
                    <a:pt x="44" y="194"/>
                  </a:lnTo>
                  <a:lnTo>
                    <a:pt x="40" y="196"/>
                  </a:lnTo>
                  <a:lnTo>
                    <a:pt x="46" y="198"/>
                  </a:lnTo>
                  <a:lnTo>
                    <a:pt x="51" y="202"/>
                  </a:lnTo>
                  <a:lnTo>
                    <a:pt x="52" y="206"/>
                  </a:lnTo>
                  <a:lnTo>
                    <a:pt x="47" y="222"/>
                  </a:lnTo>
                  <a:lnTo>
                    <a:pt x="50" y="227"/>
                  </a:lnTo>
                  <a:lnTo>
                    <a:pt x="56" y="234"/>
                  </a:lnTo>
                  <a:lnTo>
                    <a:pt x="69" y="247"/>
                  </a:lnTo>
                  <a:lnTo>
                    <a:pt x="81" y="241"/>
                  </a:lnTo>
                  <a:lnTo>
                    <a:pt x="84" y="239"/>
                  </a:lnTo>
                  <a:lnTo>
                    <a:pt x="87" y="238"/>
                  </a:lnTo>
                  <a:lnTo>
                    <a:pt x="92" y="238"/>
                  </a:lnTo>
                  <a:lnTo>
                    <a:pt x="92" y="244"/>
                  </a:lnTo>
                  <a:lnTo>
                    <a:pt x="90" y="247"/>
                  </a:lnTo>
                  <a:lnTo>
                    <a:pt x="91" y="251"/>
                  </a:lnTo>
                  <a:lnTo>
                    <a:pt x="101" y="251"/>
                  </a:lnTo>
                  <a:lnTo>
                    <a:pt x="104" y="252"/>
                  </a:lnTo>
                  <a:lnTo>
                    <a:pt x="106" y="256"/>
                  </a:lnTo>
                  <a:lnTo>
                    <a:pt x="113" y="259"/>
                  </a:lnTo>
                  <a:lnTo>
                    <a:pt x="112" y="266"/>
                  </a:lnTo>
                  <a:lnTo>
                    <a:pt x="108" y="273"/>
                  </a:lnTo>
                  <a:lnTo>
                    <a:pt x="106" y="279"/>
                  </a:lnTo>
                  <a:lnTo>
                    <a:pt x="104" y="283"/>
                  </a:lnTo>
                  <a:lnTo>
                    <a:pt x="100" y="286"/>
                  </a:lnTo>
                  <a:lnTo>
                    <a:pt x="100" y="297"/>
                  </a:lnTo>
                  <a:lnTo>
                    <a:pt x="103" y="308"/>
                  </a:lnTo>
                  <a:lnTo>
                    <a:pt x="103" y="312"/>
                  </a:lnTo>
                  <a:lnTo>
                    <a:pt x="100" y="315"/>
                  </a:lnTo>
                  <a:lnTo>
                    <a:pt x="90" y="312"/>
                  </a:lnTo>
                  <a:lnTo>
                    <a:pt x="84" y="308"/>
                  </a:lnTo>
                  <a:lnTo>
                    <a:pt x="81" y="306"/>
                  </a:lnTo>
                  <a:lnTo>
                    <a:pt x="79" y="305"/>
                  </a:lnTo>
                  <a:lnTo>
                    <a:pt x="78" y="304"/>
                  </a:lnTo>
                  <a:lnTo>
                    <a:pt x="74" y="304"/>
                  </a:lnTo>
                  <a:lnTo>
                    <a:pt x="69" y="306"/>
                  </a:lnTo>
                  <a:lnTo>
                    <a:pt x="68" y="309"/>
                  </a:lnTo>
                  <a:lnTo>
                    <a:pt x="65" y="316"/>
                  </a:lnTo>
                  <a:lnTo>
                    <a:pt x="64" y="321"/>
                  </a:lnTo>
                  <a:lnTo>
                    <a:pt x="62" y="326"/>
                  </a:lnTo>
                  <a:lnTo>
                    <a:pt x="59" y="328"/>
                  </a:lnTo>
                  <a:lnTo>
                    <a:pt x="50" y="328"/>
                  </a:lnTo>
                  <a:lnTo>
                    <a:pt x="41" y="333"/>
                  </a:lnTo>
                  <a:lnTo>
                    <a:pt x="40" y="336"/>
                  </a:lnTo>
                  <a:lnTo>
                    <a:pt x="40" y="339"/>
                  </a:lnTo>
                  <a:lnTo>
                    <a:pt x="44" y="340"/>
                  </a:lnTo>
                  <a:lnTo>
                    <a:pt x="50" y="340"/>
                  </a:lnTo>
                  <a:lnTo>
                    <a:pt x="64" y="334"/>
                  </a:lnTo>
                  <a:lnTo>
                    <a:pt x="64" y="338"/>
                  </a:lnTo>
                  <a:lnTo>
                    <a:pt x="60" y="346"/>
                  </a:lnTo>
                  <a:lnTo>
                    <a:pt x="56" y="350"/>
                  </a:lnTo>
                  <a:lnTo>
                    <a:pt x="51" y="356"/>
                  </a:lnTo>
                  <a:lnTo>
                    <a:pt x="51" y="359"/>
                  </a:lnTo>
                  <a:lnTo>
                    <a:pt x="49" y="365"/>
                  </a:lnTo>
                  <a:lnTo>
                    <a:pt x="47" y="372"/>
                  </a:lnTo>
                  <a:lnTo>
                    <a:pt x="44" y="379"/>
                  </a:lnTo>
                  <a:lnTo>
                    <a:pt x="44" y="383"/>
                  </a:lnTo>
                  <a:lnTo>
                    <a:pt x="46" y="388"/>
                  </a:lnTo>
                  <a:lnTo>
                    <a:pt x="49" y="391"/>
                  </a:lnTo>
                  <a:lnTo>
                    <a:pt x="49" y="395"/>
                  </a:lnTo>
                  <a:lnTo>
                    <a:pt x="50" y="396"/>
                  </a:lnTo>
                  <a:lnTo>
                    <a:pt x="52" y="405"/>
                  </a:lnTo>
                  <a:lnTo>
                    <a:pt x="54" y="408"/>
                  </a:lnTo>
                  <a:lnTo>
                    <a:pt x="59" y="409"/>
                  </a:lnTo>
                  <a:lnTo>
                    <a:pt x="62" y="406"/>
                  </a:lnTo>
                  <a:lnTo>
                    <a:pt x="65" y="406"/>
                  </a:lnTo>
                  <a:lnTo>
                    <a:pt x="68" y="405"/>
                  </a:lnTo>
                  <a:lnTo>
                    <a:pt x="81" y="398"/>
                  </a:lnTo>
                  <a:lnTo>
                    <a:pt x="92" y="389"/>
                  </a:lnTo>
                  <a:lnTo>
                    <a:pt x="93" y="386"/>
                  </a:lnTo>
                  <a:lnTo>
                    <a:pt x="106" y="372"/>
                  </a:lnTo>
                  <a:lnTo>
                    <a:pt x="115" y="364"/>
                  </a:lnTo>
                  <a:lnTo>
                    <a:pt x="130" y="348"/>
                  </a:lnTo>
                  <a:lnTo>
                    <a:pt x="133" y="346"/>
                  </a:lnTo>
                  <a:lnTo>
                    <a:pt x="135" y="346"/>
                  </a:lnTo>
                  <a:lnTo>
                    <a:pt x="139" y="344"/>
                  </a:lnTo>
                  <a:lnTo>
                    <a:pt x="154" y="363"/>
                  </a:lnTo>
                  <a:lnTo>
                    <a:pt x="164" y="344"/>
                  </a:lnTo>
                  <a:lnTo>
                    <a:pt x="157" y="339"/>
                  </a:lnTo>
                  <a:lnTo>
                    <a:pt x="155" y="333"/>
                  </a:lnTo>
                  <a:lnTo>
                    <a:pt x="159" y="332"/>
                  </a:lnTo>
                  <a:lnTo>
                    <a:pt x="165" y="332"/>
                  </a:lnTo>
                  <a:lnTo>
                    <a:pt x="170" y="331"/>
                  </a:lnTo>
                  <a:lnTo>
                    <a:pt x="174" y="326"/>
                  </a:lnTo>
                  <a:lnTo>
                    <a:pt x="172" y="317"/>
                  </a:lnTo>
                  <a:lnTo>
                    <a:pt x="174" y="318"/>
                  </a:lnTo>
                  <a:lnTo>
                    <a:pt x="179" y="316"/>
                  </a:lnTo>
                  <a:lnTo>
                    <a:pt x="189" y="316"/>
                  </a:lnTo>
                  <a:lnTo>
                    <a:pt x="192" y="314"/>
                  </a:lnTo>
                  <a:lnTo>
                    <a:pt x="196" y="313"/>
                  </a:lnTo>
                  <a:lnTo>
                    <a:pt x="202" y="325"/>
                  </a:lnTo>
                  <a:lnTo>
                    <a:pt x="198" y="342"/>
                  </a:lnTo>
                  <a:lnTo>
                    <a:pt x="200" y="346"/>
                  </a:lnTo>
                  <a:lnTo>
                    <a:pt x="202" y="348"/>
                  </a:lnTo>
                  <a:lnTo>
                    <a:pt x="207" y="350"/>
                  </a:lnTo>
                  <a:lnTo>
                    <a:pt x="210" y="357"/>
                  </a:lnTo>
                  <a:lnTo>
                    <a:pt x="215" y="358"/>
                  </a:lnTo>
                  <a:lnTo>
                    <a:pt x="220" y="357"/>
                  </a:lnTo>
                  <a:lnTo>
                    <a:pt x="221" y="358"/>
                  </a:lnTo>
                  <a:lnTo>
                    <a:pt x="224" y="361"/>
                  </a:lnTo>
                  <a:lnTo>
                    <a:pt x="234" y="366"/>
                  </a:lnTo>
                  <a:lnTo>
                    <a:pt x="236" y="372"/>
                  </a:lnTo>
                  <a:lnTo>
                    <a:pt x="235" y="378"/>
                  </a:lnTo>
                  <a:lnTo>
                    <a:pt x="230" y="381"/>
                  </a:lnTo>
                  <a:lnTo>
                    <a:pt x="226" y="383"/>
                  </a:lnTo>
                  <a:lnTo>
                    <a:pt x="222" y="385"/>
                  </a:lnTo>
                  <a:lnTo>
                    <a:pt x="216" y="392"/>
                  </a:lnTo>
                  <a:lnTo>
                    <a:pt x="213" y="390"/>
                  </a:lnTo>
                  <a:lnTo>
                    <a:pt x="211" y="386"/>
                  </a:lnTo>
                  <a:lnTo>
                    <a:pt x="208" y="385"/>
                  </a:lnTo>
                  <a:lnTo>
                    <a:pt x="204" y="388"/>
                  </a:lnTo>
                  <a:lnTo>
                    <a:pt x="198" y="393"/>
                  </a:lnTo>
                  <a:lnTo>
                    <a:pt x="199" y="396"/>
                  </a:lnTo>
                  <a:lnTo>
                    <a:pt x="200" y="404"/>
                  </a:lnTo>
                  <a:lnTo>
                    <a:pt x="199" y="415"/>
                  </a:lnTo>
                  <a:lnTo>
                    <a:pt x="199" y="426"/>
                  </a:lnTo>
                  <a:lnTo>
                    <a:pt x="198" y="428"/>
                  </a:lnTo>
                  <a:lnTo>
                    <a:pt x="198" y="430"/>
                  </a:lnTo>
                  <a:lnTo>
                    <a:pt x="197" y="433"/>
                  </a:lnTo>
                  <a:lnTo>
                    <a:pt x="198" y="434"/>
                  </a:lnTo>
                  <a:lnTo>
                    <a:pt x="197" y="437"/>
                  </a:lnTo>
                  <a:lnTo>
                    <a:pt x="197" y="441"/>
                  </a:lnTo>
                  <a:lnTo>
                    <a:pt x="208" y="448"/>
                  </a:lnTo>
                  <a:lnTo>
                    <a:pt x="210" y="450"/>
                  </a:lnTo>
                  <a:lnTo>
                    <a:pt x="213" y="451"/>
                  </a:lnTo>
                  <a:lnTo>
                    <a:pt x="218" y="451"/>
                  </a:lnTo>
                  <a:lnTo>
                    <a:pt x="221" y="452"/>
                  </a:lnTo>
                  <a:lnTo>
                    <a:pt x="221" y="456"/>
                  </a:lnTo>
                  <a:lnTo>
                    <a:pt x="222" y="457"/>
                  </a:lnTo>
                  <a:lnTo>
                    <a:pt x="224" y="458"/>
                  </a:lnTo>
                  <a:lnTo>
                    <a:pt x="224" y="461"/>
                  </a:lnTo>
                  <a:lnTo>
                    <a:pt x="226" y="464"/>
                  </a:lnTo>
                  <a:lnTo>
                    <a:pt x="230" y="464"/>
                  </a:lnTo>
                  <a:lnTo>
                    <a:pt x="236" y="460"/>
                  </a:lnTo>
                  <a:lnTo>
                    <a:pt x="239" y="457"/>
                  </a:lnTo>
                  <a:lnTo>
                    <a:pt x="240" y="454"/>
                  </a:lnTo>
                  <a:lnTo>
                    <a:pt x="243" y="452"/>
                  </a:lnTo>
                  <a:lnTo>
                    <a:pt x="245" y="452"/>
                  </a:lnTo>
                  <a:lnTo>
                    <a:pt x="248" y="446"/>
                  </a:lnTo>
                  <a:lnTo>
                    <a:pt x="250" y="441"/>
                  </a:lnTo>
                  <a:lnTo>
                    <a:pt x="250" y="437"/>
                  </a:lnTo>
                  <a:lnTo>
                    <a:pt x="257" y="434"/>
                  </a:lnTo>
                  <a:lnTo>
                    <a:pt x="258" y="437"/>
                  </a:lnTo>
                  <a:lnTo>
                    <a:pt x="260" y="436"/>
                  </a:lnTo>
                  <a:lnTo>
                    <a:pt x="262" y="435"/>
                  </a:lnTo>
                  <a:lnTo>
                    <a:pt x="265" y="435"/>
                  </a:lnTo>
                  <a:lnTo>
                    <a:pt x="269" y="436"/>
                  </a:lnTo>
                  <a:lnTo>
                    <a:pt x="270" y="440"/>
                  </a:lnTo>
                  <a:lnTo>
                    <a:pt x="275" y="445"/>
                  </a:lnTo>
                  <a:lnTo>
                    <a:pt x="278" y="446"/>
                  </a:lnTo>
                  <a:lnTo>
                    <a:pt x="296" y="454"/>
                  </a:lnTo>
                  <a:lnTo>
                    <a:pt x="302" y="456"/>
                  </a:lnTo>
                  <a:lnTo>
                    <a:pt x="308" y="456"/>
                  </a:lnTo>
                  <a:lnTo>
                    <a:pt x="310" y="456"/>
                  </a:lnTo>
                  <a:lnTo>
                    <a:pt x="311" y="457"/>
                  </a:lnTo>
                  <a:lnTo>
                    <a:pt x="310" y="461"/>
                  </a:lnTo>
                  <a:lnTo>
                    <a:pt x="308" y="465"/>
                  </a:lnTo>
                  <a:lnTo>
                    <a:pt x="306" y="464"/>
                  </a:lnTo>
                  <a:lnTo>
                    <a:pt x="304" y="465"/>
                  </a:lnTo>
                  <a:lnTo>
                    <a:pt x="304" y="469"/>
                  </a:lnTo>
                  <a:lnTo>
                    <a:pt x="301" y="471"/>
                  </a:lnTo>
                  <a:lnTo>
                    <a:pt x="297" y="474"/>
                  </a:lnTo>
                  <a:lnTo>
                    <a:pt x="293" y="480"/>
                  </a:lnTo>
                  <a:lnTo>
                    <a:pt x="294" y="482"/>
                  </a:lnTo>
                  <a:lnTo>
                    <a:pt x="292" y="484"/>
                  </a:lnTo>
                  <a:lnTo>
                    <a:pt x="288" y="485"/>
                  </a:lnTo>
                  <a:lnTo>
                    <a:pt x="285" y="488"/>
                  </a:lnTo>
                  <a:lnTo>
                    <a:pt x="284" y="490"/>
                  </a:lnTo>
                  <a:lnTo>
                    <a:pt x="284" y="496"/>
                  </a:lnTo>
                  <a:lnTo>
                    <a:pt x="282" y="497"/>
                  </a:lnTo>
                  <a:lnTo>
                    <a:pt x="281" y="500"/>
                  </a:lnTo>
                  <a:lnTo>
                    <a:pt x="279" y="504"/>
                  </a:lnTo>
                  <a:lnTo>
                    <a:pt x="275" y="523"/>
                  </a:lnTo>
                  <a:lnTo>
                    <a:pt x="266" y="544"/>
                  </a:lnTo>
                  <a:lnTo>
                    <a:pt x="266" y="548"/>
                  </a:lnTo>
                  <a:lnTo>
                    <a:pt x="267" y="549"/>
                  </a:lnTo>
                  <a:lnTo>
                    <a:pt x="265" y="551"/>
                  </a:lnTo>
                  <a:lnTo>
                    <a:pt x="261" y="553"/>
                  </a:lnTo>
                  <a:lnTo>
                    <a:pt x="260" y="558"/>
                  </a:lnTo>
                  <a:lnTo>
                    <a:pt x="257" y="560"/>
                  </a:lnTo>
                  <a:lnTo>
                    <a:pt x="257" y="565"/>
                  </a:lnTo>
                  <a:lnTo>
                    <a:pt x="258" y="567"/>
                  </a:lnTo>
                  <a:lnTo>
                    <a:pt x="261" y="569"/>
                  </a:lnTo>
                  <a:lnTo>
                    <a:pt x="267" y="575"/>
                  </a:lnTo>
                  <a:lnTo>
                    <a:pt x="267" y="578"/>
                  </a:lnTo>
                  <a:lnTo>
                    <a:pt x="265" y="581"/>
                  </a:lnTo>
                  <a:lnTo>
                    <a:pt x="262" y="585"/>
                  </a:lnTo>
                  <a:lnTo>
                    <a:pt x="262" y="588"/>
                  </a:lnTo>
                  <a:lnTo>
                    <a:pt x="264" y="590"/>
                  </a:lnTo>
                  <a:lnTo>
                    <a:pt x="266" y="592"/>
                  </a:lnTo>
                  <a:lnTo>
                    <a:pt x="277" y="596"/>
                  </a:lnTo>
                  <a:lnTo>
                    <a:pt x="278" y="596"/>
                  </a:lnTo>
                  <a:lnTo>
                    <a:pt x="280" y="598"/>
                  </a:lnTo>
                  <a:lnTo>
                    <a:pt x="282" y="600"/>
                  </a:lnTo>
                  <a:lnTo>
                    <a:pt x="288" y="602"/>
                  </a:lnTo>
                  <a:lnTo>
                    <a:pt x="291" y="602"/>
                  </a:lnTo>
                  <a:lnTo>
                    <a:pt x="294" y="603"/>
                  </a:lnTo>
                  <a:lnTo>
                    <a:pt x="296" y="602"/>
                  </a:lnTo>
                  <a:lnTo>
                    <a:pt x="304" y="607"/>
                  </a:lnTo>
                  <a:lnTo>
                    <a:pt x="313" y="607"/>
                  </a:lnTo>
                  <a:lnTo>
                    <a:pt x="315" y="608"/>
                  </a:lnTo>
                  <a:lnTo>
                    <a:pt x="322" y="608"/>
                  </a:lnTo>
                  <a:lnTo>
                    <a:pt x="324" y="609"/>
                  </a:lnTo>
                  <a:lnTo>
                    <a:pt x="326" y="609"/>
                  </a:lnTo>
                  <a:lnTo>
                    <a:pt x="328" y="610"/>
                  </a:lnTo>
                  <a:lnTo>
                    <a:pt x="330" y="612"/>
                  </a:lnTo>
                  <a:lnTo>
                    <a:pt x="332" y="613"/>
                  </a:lnTo>
                  <a:lnTo>
                    <a:pt x="332" y="615"/>
                  </a:lnTo>
                  <a:lnTo>
                    <a:pt x="331" y="616"/>
                  </a:lnTo>
                  <a:lnTo>
                    <a:pt x="330" y="620"/>
                  </a:lnTo>
                  <a:lnTo>
                    <a:pt x="327" y="626"/>
                  </a:lnTo>
                  <a:lnTo>
                    <a:pt x="324" y="627"/>
                  </a:lnTo>
                  <a:lnTo>
                    <a:pt x="319" y="630"/>
                  </a:lnTo>
                  <a:lnTo>
                    <a:pt x="314" y="632"/>
                  </a:lnTo>
                  <a:lnTo>
                    <a:pt x="312" y="632"/>
                  </a:lnTo>
                  <a:lnTo>
                    <a:pt x="309" y="633"/>
                  </a:lnTo>
                  <a:lnTo>
                    <a:pt x="307" y="633"/>
                  </a:lnTo>
                  <a:lnTo>
                    <a:pt x="304" y="634"/>
                  </a:lnTo>
                  <a:lnTo>
                    <a:pt x="302" y="633"/>
                  </a:lnTo>
                  <a:lnTo>
                    <a:pt x="299" y="633"/>
                  </a:lnTo>
                  <a:lnTo>
                    <a:pt x="296" y="635"/>
                  </a:lnTo>
                  <a:lnTo>
                    <a:pt x="295" y="637"/>
                  </a:lnTo>
                  <a:lnTo>
                    <a:pt x="292" y="637"/>
                  </a:lnTo>
                  <a:lnTo>
                    <a:pt x="291" y="638"/>
                  </a:lnTo>
                  <a:lnTo>
                    <a:pt x="287" y="638"/>
                  </a:lnTo>
                  <a:lnTo>
                    <a:pt x="285" y="636"/>
                  </a:lnTo>
                  <a:lnTo>
                    <a:pt x="282" y="638"/>
                  </a:lnTo>
                  <a:lnTo>
                    <a:pt x="280" y="643"/>
                  </a:lnTo>
                  <a:lnTo>
                    <a:pt x="280" y="650"/>
                  </a:lnTo>
                  <a:lnTo>
                    <a:pt x="281" y="653"/>
                  </a:lnTo>
                  <a:lnTo>
                    <a:pt x="281" y="655"/>
                  </a:lnTo>
                  <a:lnTo>
                    <a:pt x="282" y="657"/>
                  </a:lnTo>
                  <a:lnTo>
                    <a:pt x="281" y="662"/>
                  </a:lnTo>
                  <a:lnTo>
                    <a:pt x="281" y="666"/>
                  </a:lnTo>
                  <a:lnTo>
                    <a:pt x="280" y="669"/>
                  </a:lnTo>
                  <a:lnTo>
                    <a:pt x="280" y="673"/>
                  </a:lnTo>
                  <a:lnTo>
                    <a:pt x="281" y="678"/>
                  </a:lnTo>
                  <a:lnTo>
                    <a:pt x="278" y="683"/>
                  </a:lnTo>
                  <a:lnTo>
                    <a:pt x="275" y="685"/>
                  </a:lnTo>
                  <a:lnTo>
                    <a:pt x="273" y="688"/>
                  </a:lnTo>
                  <a:lnTo>
                    <a:pt x="271" y="689"/>
                  </a:lnTo>
                  <a:lnTo>
                    <a:pt x="267" y="697"/>
                  </a:lnTo>
                  <a:lnTo>
                    <a:pt x="265" y="698"/>
                  </a:lnTo>
                  <a:lnTo>
                    <a:pt x="261" y="705"/>
                  </a:lnTo>
                  <a:lnTo>
                    <a:pt x="262" y="706"/>
                  </a:lnTo>
                  <a:lnTo>
                    <a:pt x="262" y="720"/>
                  </a:lnTo>
                  <a:lnTo>
                    <a:pt x="269" y="724"/>
                  </a:lnTo>
                  <a:lnTo>
                    <a:pt x="270" y="724"/>
                  </a:lnTo>
                  <a:lnTo>
                    <a:pt x="274" y="725"/>
                  </a:lnTo>
                  <a:lnTo>
                    <a:pt x="281" y="725"/>
                  </a:lnTo>
                  <a:lnTo>
                    <a:pt x="284" y="728"/>
                  </a:lnTo>
                  <a:lnTo>
                    <a:pt x="290" y="728"/>
                  </a:lnTo>
                  <a:lnTo>
                    <a:pt x="292" y="728"/>
                  </a:lnTo>
                  <a:lnTo>
                    <a:pt x="295" y="728"/>
                  </a:lnTo>
                  <a:lnTo>
                    <a:pt x="300" y="731"/>
                  </a:lnTo>
                  <a:lnTo>
                    <a:pt x="303" y="734"/>
                  </a:lnTo>
                  <a:lnTo>
                    <a:pt x="303" y="740"/>
                  </a:lnTo>
                  <a:lnTo>
                    <a:pt x="302" y="744"/>
                  </a:lnTo>
                  <a:lnTo>
                    <a:pt x="302" y="746"/>
                  </a:lnTo>
                  <a:lnTo>
                    <a:pt x="306" y="753"/>
                  </a:lnTo>
                  <a:lnTo>
                    <a:pt x="308" y="755"/>
                  </a:lnTo>
                  <a:lnTo>
                    <a:pt x="309" y="759"/>
                  </a:lnTo>
                  <a:lnTo>
                    <a:pt x="310" y="761"/>
                  </a:lnTo>
                  <a:lnTo>
                    <a:pt x="310" y="764"/>
                  </a:lnTo>
                  <a:lnTo>
                    <a:pt x="311" y="766"/>
                  </a:lnTo>
                  <a:lnTo>
                    <a:pt x="322" y="766"/>
                  </a:lnTo>
                  <a:lnTo>
                    <a:pt x="324" y="763"/>
                  </a:lnTo>
                  <a:lnTo>
                    <a:pt x="326" y="763"/>
                  </a:lnTo>
                  <a:lnTo>
                    <a:pt x="327" y="761"/>
                  </a:lnTo>
                  <a:lnTo>
                    <a:pt x="330" y="762"/>
                  </a:lnTo>
                  <a:lnTo>
                    <a:pt x="335" y="762"/>
                  </a:lnTo>
                  <a:lnTo>
                    <a:pt x="342" y="759"/>
                  </a:lnTo>
                  <a:lnTo>
                    <a:pt x="346" y="756"/>
                  </a:lnTo>
                  <a:lnTo>
                    <a:pt x="351" y="754"/>
                  </a:lnTo>
                  <a:lnTo>
                    <a:pt x="356" y="754"/>
                  </a:lnTo>
                  <a:lnTo>
                    <a:pt x="360" y="757"/>
                  </a:lnTo>
                  <a:lnTo>
                    <a:pt x="364" y="768"/>
                  </a:lnTo>
                  <a:lnTo>
                    <a:pt x="366" y="771"/>
                  </a:lnTo>
                  <a:lnTo>
                    <a:pt x="370" y="773"/>
                  </a:lnTo>
                  <a:lnTo>
                    <a:pt x="375" y="774"/>
                  </a:lnTo>
                  <a:lnTo>
                    <a:pt x="388" y="758"/>
                  </a:lnTo>
                  <a:lnTo>
                    <a:pt x="389" y="756"/>
                  </a:lnTo>
                  <a:lnTo>
                    <a:pt x="392" y="750"/>
                  </a:lnTo>
                  <a:lnTo>
                    <a:pt x="400" y="734"/>
                  </a:lnTo>
                  <a:lnTo>
                    <a:pt x="400" y="728"/>
                  </a:lnTo>
                  <a:lnTo>
                    <a:pt x="397" y="721"/>
                  </a:lnTo>
                  <a:lnTo>
                    <a:pt x="395" y="710"/>
                  </a:lnTo>
                  <a:lnTo>
                    <a:pt x="403" y="710"/>
                  </a:lnTo>
                  <a:lnTo>
                    <a:pt x="434" y="720"/>
                  </a:lnTo>
                  <a:lnTo>
                    <a:pt x="440" y="724"/>
                  </a:lnTo>
                  <a:lnTo>
                    <a:pt x="449" y="736"/>
                  </a:lnTo>
                  <a:lnTo>
                    <a:pt x="455" y="752"/>
                  </a:lnTo>
                  <a:lnTo>
                    <a:pt x="456" y="756"/>
                  </a:lnTo>
                  <a:lnTo>
                    <a:pt x="460" y="759"/>
                  </a:lnTo>
                  <a:lnTo>
                    <a:pt x="464" y="760"/>
                  </a:lnTo>
                  <a:lnTo>
                    <a:pt x="467" y="763"/>
                  </a:lnTo>
                  <a:lnTo>
                    <a:pt x="473" y="774"/>
                  </a:lnTo>
                  <a:lnTo>
                    <a:pt x="474" y="782"/>
                  </a:lnTo>
                  <a:lnTo>
                    <a:pt x="477" y="787"/>
                  </a:lnTo>
                  <a:lnTo>
                    <a:pt x="482" y="794"/>
                  </a:lnTo>
                  <a:lnTo>
                    <a:pt x="486" y="795"/>
                  </a:lnTo>
                  <a:lnTo>
                    <a:pt x="493" y="791"/>
                  </a:lnTo>
                  <a:lnTo>
                    <a:pt x="497" y="796"/>
                  </a:lnTo>
                  <a:lnTo>
                    <a:pt x="500" y="800"/>
                  </a:lnTo>
                  <a:lnTo>
                    <a:pt x="505" y="802"/>
                  </a:lnTo>
                  <a:lnTo>
                    <a:pt x="514" y="799"/>
                  </a:lnTo>
                  <a:lnTo>
                    <a:pt x="521" y="800"/>
                  </a:lnTo>
                  <a:lnTo>
                    <a:pt x="523" y="801"/>
                  </a:lnTo>
                  <a:lnTo>
                    <a:pt x="526" y="801"/>
                  </a:lnTo>
                  <a:lnTo>
                    <a:pt x="532" y="800"/>
                  </a:lnTo>
                  <a:lnTo>
                    <a:pt x="536" y="800"/>
                  </a:lnTo>
                  <a:lnTo>
                    <a:pt x="539" y="798"/>
                  </a:lnTo>
                  <a:lnTo>
                    <a:pt x="546" y="798"/>
                  </a:lnTo>
                  <a:lnTo>
                    <a:pt x="556" y="808"/>
                  </a:lnTo>
                  <a:lnTo>
                    <a:pt x="564" y="821"/>
                  </a:lnTo>
                  <a:lnTo>
                    <a:pt x="567" y="834"/>
                  </a:lnTo>
                  <a:lnTo>
                    <a:pt x="568" y="849"/>
                  </a:lnTo>
                  <a:lnTo>
                    <a:pt x="556" y="865"/>
                  </a:lnTo>
                  <a:lnTo>
                    <a:pt x="552" y="869"/>
                  </a:lnTo>
                  <a:lnTo>
                    <a:pt x="552" y="873"/>
                  </a:lnTo>
                  <a:lnTo>
                    <a:pt x="556" y="893"/>
                  </a:lnTo>
                  <a:lnTo>
                    <a:pt x="561" y="904"/>
                  </a:lnTo>
                  <a:lnTo>
                    <a:pt x="569" y="916"/>
                  </a:lnTo>
                  <a:lnTo>
                    <a:pt x="578" y="920"/>
                  </a:lnTo>
                  <a:lnTo>
                    <a:pt x="589" y="920"/>
                  </a:lnTo>
                  <a:lnTo>
                    <a:pt x="596" y="922"/>
                  </a:lnTo>
                  <a:lnTo>
                    <a:pt x="599" y="923"/>
                  </a:lnTo>
                  <a:lnTo>
                    <a:pt x="609" y="921"/>
                  </a:lnTo>
                  <a:lnTo>
                    <a:pt x="612" y="921"/>
                  </a:lnTo>
                  <a:lnTo>
                    <a:pt x="627" y="909"/>
                  </a:lnTo>
                  <a:lnTo>
                    <a:pt x="632" y="900"/>
                  </a:lnTo>
                  <a:lnTo>
                    <a:pt x="639" y="898"/>
                  </a:lnTo>
                  <a:lnTo>
                    <a:pt x="648" y="897"/>
                  </a:lnTo>
                  <a:lnTo>
                    <a:pt x="668" y="884"/>
                  </a:lnTo>
                  <a:lnTo>
                    <a:pt x="670" y="882"/>
                  </a:lnTo>
                  <a:lnTo>
                    <a:pt x="674" y="881"/>
                  </a:lnTo>
                  <a:lnTo>
                    <a:pt x="681" y="879"/>
                  </a:lnTo>
                  <a:lnTo>
                    <a:pt x="688" y="887"/>
                  </a:lnTo>
                  <a:lnTo>
                    <a:pt x="685" y="892"/>
                  </a:lnTo>
                  <a:lnTo>
                    <a:pt x="681" y="894"/>
                  </a:lnTo>
                  <a:lnTo>
                    <a:pt x="677" y="898"/>
                  </a:lnTo>
                  <a:lnTo>
                    <a:pt x="675" y="900"/>
                  </a:lnTo>
                  <a:lnTo>
                    <a:pt x="676" y="907"/>
                  </a:lnTo>
                  <a:lnTo>
                    <a:pt x="680" y="912"/>
                  </a:lnTo>
                  <a:lnTo>
                    <a:pt x="682" y="916"/>
                  </a:lnTo>
                  <a:lnTo>
                    <a:pt x="685" y="918"/>
                  </a:lnTo>
                  <a:lnTo>
                    <a:pt x="691" y="922"/>
                  </a:lnTo>
                  <a:lnTo>
                    <a:pt x="696" y="926"/>
                  </a:lnTo>
                  <a:lnTo>
                    <a:pt x="699" y="931"/>
                  </a:lnTo>
                  <a:lnTo>
                    <a:pt x="702" y="936"/>
                  </a:lnTo>
                  <a:lnTo>
                    <a:pt x="713" y="943"/>
                  </a:lnTo>
                  <a:lnTo>
                    <a:pt x="724" y="949"/>
                  </a:lnTo>
                  <a:lnTo>
                    <a:pt x="732" y="949"/>
                  </a:lnTo>
                  <a:lnTo>
                    <a:pt x="737" y="952"/>
                  </a:lnTo>
                  <a:lnTo>
                    <a:pt x="743" y="954"/>
                  </a:lnTo>
                  <a:lnTo>
                    <a:pt x="746" y="959"/>
                  </a:lnTo>
                  <a:lnTo>
                    <a:pt x="748" y="965"/>
                  </a:lnTo>
                  <a:lnTo>
                    <a:pt x="748" y="979"/>
                  </a:lnTo>
                  <a:lnTo>
                    <a:pt x="765" y="980"/>
                  </a:lnTo>
                  <a:lnTo>
                    <a:pt x="778" y="979"/>
                  </a:lnTo>
                  <a:lnTo>
                    <a:pt x="790" y="976"/>
                  </a:lnTo>
                  <a:lnTo>
                    <a:pt x="792" y="977"/>
                  </a:lnTo>
                  <a:lnTo>
                    <a:pt x="806" y="979"/>
                  </a:lnTo>
                  <a:lnTo>
                    <a:pt x="816" y="976"/>
                  </a:lnTo>
                  <a:lnTo>
                    <a:pt x="917" y="979"/>
                  </a:lnTo>
                  <a:lnTo>
                    <a:pt x="928" y="978"/>
                  </a:lnTo>
                  <a:lnTo>
                    <a:pt x="940" y="979"/>
                  </a:lnTo>
                  <a:lnTo>
                    <a:pt x="943" y="975"/>
                  </a:lnTo>
                  <a:lnTo>
                    <a:pt x="948" y="970"/>
                  </a:lnTo>
                  <a:lnTo>
                    <a:pt x="961" y="962"/>
                  </a:lnTo>
                  <a:lnTo>
                    <a:pt x="969" y="960"/>
                  </a:lnTo>
                  <a:lnTo>
                    <a:pt x="966" y="958"/>
                  </a:lnTo>
                  <a:lnTo>
                    <a:pt x="970" y="954"/>
                  </a:lnTo>
                  <a:lnTo>
                    <a:pt x="978" y="950"/>
                  </a:lnTo>
                  <a:lnTo>
                    <a:pt x="979" y="946"/>
                  </a:lnTo>
                  <a:lnTo>
                    <a:pt x="970" y="936"/>
                  </a:lnTo>
                  <a:lnTo>
                    <a:pt x="966" y="928"/>
                  </a:lnTo>
                  <a:lnTo>
                    <a:pt x="967" y="922"/>
                  </a:lnTo>
                  <a:lnTo>
                    <a:pt x="969" y="917"/>
                  </a:lnTo>
                  <a:lnTo>
                    <a:pt x="968" y="912"/>
                  </a:lnTo>
                  <a:lnTo>
                    <a:pt x="967" y="910"/>
                  </a:lnTo>
                  <a:lnTo>
                    <a:pt x="968" y="907"/>
                  </a:lnTo>
                  <a:lnTo>
                    <a:pt x="966" y="901"/>
                  </a:lnTo>
                  <a:lnTo>
                    <a:pt x="960" y="899"/>
                  </a:lnTo>
                  <a:lnTo>
                    <a:pt x="954" y="890"/>
                  </a:lnTo>
                  <a:lnTo>
                    <a:pt x="952" y="885"/>
                  </a:lnTo>
                  <a:lnTo>
                    <a:pt x="949" y="884"/>
                  </a:lnTo>
                  <a:lnTo>
                    <a:pt x="947" y="882"/>
                  </a:lnTo>
                  <a:lnTo>
                    <a:pt x="947" y="879"/>
                  </a:lnTo>
                  <a:lnTo>
                    <a:pt x="946" y="876"/>
                  </a:lnTo>
                  <a:lnTo>
                    <a:pt x="942" y="873"/>
                  </a:lnTo>
                  <a:lnTo>
                    <a:pt x="939" y="873"/>
                  </a:lnTo>
                  <a:lnTo>
                    <a:pt x="937" y="870"/>
                  </a:lnTo>
                  <a:lnTo>
                    <a:pt x="935" y="869"/>
                  </a:lnTo>
                  <a:lnTo>
                    <a:pt x="931" y="871"/>
                  </a:lnTo>
                  <a:lnTo>
                    <a:pt x="926" y="868"/>
                  </a:lnTo>
                  <a:lnTo>
                    <a:pt x="918" y="860"/>
                  </a:lnTo>
                  <a:lnTo>
                    <a:pt x="917" y="857"/>
                  </a:lnTo>
                  <a:lnTo>
                    <a:pt x="914" y="855"/>
                  </a:lnTo>
                  <a:lnTo>
                    <a:pt x="912" y="855"/>
                  </a:lnTo>
                  <a:lnTo>
                    <a:pt x="910" y="854"/>
                  </a:lnTo>
                  <a:lnTo>
                    <a:pt x="908" y="851"/>
                  </a:lnTo>
                  <a:lnTo>
                    <a:pt x="907" y="846"/>
                  </a:lnTo>
                  <a:lnTo>
                    <a:pt x="903" y="840"/>
                  </a:lnTo>
                  <a:lnTo>
                    <a:pt x="901" y="838"/>
                  </a:lnTo>
                  <a:lnTo>
                    <a:pt x="898" y="838"/>
                  </a:lnTo>
                  <a:lnTo>
                    <a:pt x="896" y="840"/>
                  </a:lnTo>
                  <a:lnTo>
                    <a:pt x="894" y="840"/>
                  </a:lnTo>
                  <a:lnTo>
                    <a:pt x="891" y="840"/>
                  </a:lnTo>
                  <a:lnTo>
                    <a:pt x="888" y="838"/>
                  </a:lnTo>
                  <a:lnTo>
                    <a:pt x="886" y="834"/>
                  </a:lnTo>
                  <a:lnTo>
                    <a:pt x="886" y="825"/>
                  </a:lnTo>
                  <a:lnTo>
                    <a:pt x="885" y="824"/>
                  </a:lnTo>
                  <a:lnTo>
                    <a:pt x="885" y="820"/>
                  </a:lnTo>
                  <a:lnTo>
                    <a:pt x="884" y="817"/>
                  </a:lnTo>
                  <a:lnTo>
                    <a:pt x="886" y="816"/>
                  </a:lnTo>
                  <a:lnTo>
                    <a:pt x="888" y="812"/>
                  </a:lnTo>
                  <a:lnTo>
                    <a:pt x="890" y="809"/>
                  </a:lnTo>
                  <a:lnTo>
                    <a:pt x="887" y="808"/>
                  </a:lnTo>
                  <a:lnTo>
                    <a:pt x="885" y="806"/>
                  </a:lnTo>
                  <a:lnTo>
                    <a:pt x="884" y="803"/>
                  </a:lnTo>
                  <a:lnTo>
                    <a:pt x="884" y="802"/>
                  </a:lnTo>
                  <a:lnTo>
                    <a:pt x="881" y="792"/>
                  </a:lnTo>
                  <a:lnTo>
                    <a:pt x="879" y="790"/>
                  </a:lnTo>
                  <a:lnTo>
                    <a:pt x="879" y="786"/>
                  </a:lnTo>
                  <a:lnTo>
                    <a:pt x="877" y="786"/>
                  </a:lnTo>
                  <a:lnTo>
                    <a:pt x="875" y="784"/>
                  </a:lnTo>
                  <a:lnTo>
                    <a:pt x="873" y="782"/>
                  </a:lnTo>
                  <a:lnTo>
                    <a:pt x="873" y="774"/>
                  </a:lnTo>
                  <a:lnTo>
                    <a:pt x="872" y="773"/>
                  </a:lnTo>
                  <a:lnTo>
                    <a:pt x="868" y="778"/>
                  </a:lnTo>
                  <a:lnTo>
                    <a:pt x="865" y="778"/>
                  </a:lnTo>
                  <a:lnTo>
                    <a:pt x="857" y="782"/>
                  </a:lnTo>
                  <a:lnTo>
                    <a:pt x="843" y="784"/>
                  </a:lnTo>
                  <a:lnTo>
                    <a:pt x="837" y="784"/>
                  </a:lnTo>
                  <a:lnTo>
                    <a:pt x="834" y="785"/>
                  </a:lnTo>
                  <a:lnTo>
                    <a:pt x="827" y="787"/>
                  </a:lnTo>
                  <a:lnTo>
                    <a:pt x="815" y="787"/>
                  </a:lnTo>
                  <a:lnTo>
                    <a:pt x="814" y="790"/>
                  </a:lnTo>
                  <a:lnTo>
                    <a:pt x="811" y="794"/>
                  </a:lnTo>
                  <a:lnTo>
                    <a:pt x="807" y="792"/>
                  </a:lnTo>
                  <a:lnTo>
                    <a:pt x="808" y="790"/>
                  </a:lnTo>
                  <a:lnTo>
                    <a:pt x="807" y="787"/>
                  </a:lnTo>
                  <a:lnTo>
                    <a:pt x="804" y="787"/>
                  </a:lnTo>
                  <a:lnTo>
                    <a:pt x="797" y="788"/>
                  </a:lnTo>
                  <a:lnTo>
                    <a:pt x="794" y="788"/>
                  </a:lnTo>
                  <a:lnTo>
                    <a:pt x="791" y="787"/>
                  </a:lnTo>
                  <a:lnTo>
                    <a:pt x="786" y="785"/>
                  </a:lnTo>
                  <a:lnTo>
                    <a:pt x="784" y="782"/>
                  </a:lnTo>
                  <a:lnTo>
                    <a:pt x="782" y="780"/>
                  </a:lnTo>
                  <a:lnTo>
                    <a:pt x="781" y="778"/>
                  </a:lnTo>
                  <a:lnTo>
                    <a:pt x="778" y="777"/>
                  </a:lnTo>
                  <a:lnTo>
                    <a:pt x="777" y="771"/>
                  </a:lnTo>
                  <a:lnTo>
                    <a:pt x="772" y="771"/>
                  </a:lnTo>
                  <a:lnTo>
                    <a:pt x="770" y="769"/>
                  </a:lnTo>
                  <a:lnTo>
                    <a:pt x="768" y="766"/>
                  </a:lnTo>
                  <a:lnTo>
                    <a:pt x="766" y="769"/>
                  </a:lnTo>
                  <a:lnTo>
                    <a:pt x="767" y="772"/>
                  </a:lnTo>
                  <a:lnTo>
                    <a:pt x="764" y="774"/>
                  </a:lnTo>
                  <a:lnTo>
                    <a:pt x="762" y="773"/>
                  </a:lnTo>
                  <a:lnTo>
                    <a:pt x="761" y="771"/>
                  </a:lnTo>
                  <a:lnTo>
                    <a:pt x="761" y="768"/>
                  </a:lnTo>
                  <a:lnTo>
                    <a:pt x="763" y="764"/>
                  </a:lnTo>
                  <a:lnTo>
                    <a:pt x="766" y="763"/>
                  </a:lnTo>
                  <a:lnTo>
                    <a:pt x="773" y="767"/>
                  </a:lnTo>
                  <a:lnTo>
                    <a:pt x="775" y="766"/>
                  </a:lnTo>
                  <a:lnTo>
                    <a:pt x="772" y="762"/>
                  </a:lnTo>
                  <a:lnTo>
                    <a:pt x="771" y="760"/>
                  </a:lnTo>
                  <a:lnTo>
                    <a:pt x="770" y="758"/>
                  </a:lnTo>
                  <a:lnTo>
                    <a:pt x="768" y="756"/>
                  </a:lnTo>
                  <a:lnTo>
                    <a:pt x="764" y="750"/>
                  </a:lnTo>
                  <a:lnTo>
                    <a:pt x="760" y="744"/>
                  </a:lnTo>
                  <a:lnTo>
                    <a:pt x="755" y="740"/>
                  </a:lnTo>
                  <a:lnTo>
                    <a:pt x="751" y="738"/>
                  </a:lnTo>
                  <a:lnTo>
                    <a:pt x="743" y="725"/>
                  </a:lnTo>
                  <a:lnTo>
                    <a:pt x="740" y="722"/>
                  </a:lnTo>
                  <a:lnTo>
                    <a:pt x="737" y="719"/>
                  </a:lnTo>
                  <a:lnTo>
                    <a:pt x="726" y="713"/>
                  </a:lnTo>
                  <a:lnTo>
                    <a:pt x="718" y="713"/>
                  </a:lnTo>
                  <a:lnTo>
                    <a:pt x="716" y="714"/>
                  </a:lnTo>
                  <a:lnTo>
                    <a:pt x="714" y="712"/>
                  </a:lnTo>
                  <a:lnTo>
                    <a:pt x="705" y="708"/>
                  </a:lnTo>
                  <a:lnTo>
                    <a:pt x="702" y="706"/>
                  </a:lnTo>
                  <a:lnTo>
                    <a:pt x="700" y="705"/>
                  </a:lnTo>
                  <a:lnTo>
                    <a:pt x="697" y="702"/>
                  </a:lnTo>
                  <a:lnTo>
                    <a:pt x="697" y="699"/>
                  </a:lnTo>
                  <a:lnTo>
                    <a:pt x="693" y="693"/>
                  </a:lnTo>
                  <a:lnTo>
                    <a:pt x="692" y="690"/>
                  </a:lnTo>
                  <a:lnTo>
                    <a:pt x="691" y="690"/>
                  </a:lnTo>
                  <a:lnTo>
                    <a:pt x="685" y="690"/>
                  </a:lnTo>
                  <a:lnTo>
                    <a:pt x="684" y="687"/>
                  </a:lnTo>
                  <a:lnTo>
                    <a:pt x="678" y="682"/>
                  </a:lnTo>
                  <a:lnTo>
                    <a:pt x="676" y="680"/>
                  </a:lnTo>
                  <a:lnTo>
                    <a:pt x="670" y="680"/>
                  </a:lnTo>
                  <a:lnTo>
                    <a:pt x="667" y="682"/>
                  </a:lnTo>
                  <a:lnTo>
                    <a:pt x="657" y="683"/>
                  </a:lnTo>
                  <a:lnTo>
                    <a:pt x="652" y="680"/>
                  </a:lnTo>
                  <a:lnTo>
                    <a:pt x="650" y="680"/>
                  </a:lnTo>
                  <a:lnTo>
                    <a:pt x="645" y="683"/>
                  </a:lnTo>
                  <a:lnTo>
                    <a:pt x="642" y="680"/>
                  </a:lnTo>
                  <a:lnTo>
                    <a:pt x="638" y="682"/>
                  </a:lnTo>
                  <a:lnTo>
                    <a:pt x="627" y="682"/>
                  </a:lnTo>
                  <a:lnTo>
                    <a:pt x="624" y="683"/>
                  </a:lnTo>
                  <a:lnTo>
                    <a:pt x="622" y="683"/>
                  </a:lnTo>
                  <a:lnTo>
                    <a:pt x="616" y="682"/>
                  </a:lnTo>
                  <a:lnTo>
                    <a:pt x="609" y="682"/>
                  </a:lnTo>
                  <a:lnTo>
                    <a:pt x="599" y="679"/>
                  </a:lnTo>
                  <a:lnTo>
                    <a:pt x="594" y="678"/>
                  </a:lnTo>
                  <a:lnTo>
                    <a:pt x="586" y="677"/>
                  </a:lnTo>
                  <a:lnTo>
                    <a:pt x="583" y="674"/>
                  </a:lnTo>
                  <a:lnTo>
                    <a:pt x="568" y="670"/>
                  </a:lnTo>
                  <a:lnTo>
                    <a:pt x="566" y="669"/>
                  </a:lnTo>
                  <a:lnTo>
                    <a:pt x="564" y="672"/>
                  </a:lnTo>
                  <a:lnTo>
                    <a:pt x="564" y="677"/>
                  </a:lnTo>
                  <a:lnTo>
                    <a:pt x="566" y="679"/>
                  </a:lnTo>
                  <a:lnTo>
                    <a:pt x="569" y="680"/>
                  </a:lnTo>
                  <a:lnTo>
                    <a:pt x="574" y="680"/>
                  </a:lnTo>
                  <a:lnTo>
                    <a:pt x="578" y="682"/>
                  </a:lnTo>
                  <a:lnTo>
                    <a:pt x="579" y="683"/>
                  </a:lnTo>
                  <a:lnTo>
                    <a:pt x="582" y="684"/>
                  </a:lnTo>
                  <a:lnTo>
                    <a:pt x="584" y="685"/>
                  </a:lnTo>
                  <a:lnTo>
                    <a:pt x="589" y="685"/>
                  </a:lnTo>
                  <a:lnTo>
                    <a:pt x="593" y="685"/>
                  </a:lnTo>
                  <a:lnTo>
                    <a:pt x="594" y="686"/>
                  </a:lnTo>
                  <a:lnTo>
                    <a:pt x="596" y="689"/>
                  </a:lnTo>
                  <a:lnTo>
                    <a:pt x="598" y="691"/>
                  </a:lnTo>
                  <a:lnTo>
                    <a:pt x="601" y="694"/>
                  </a:lnTo>
                  <a:lnTo>
                    <a:pt x="603" y="694"/>
                  </a:lnTo>
                  <a:lnTo>
                    <a:pt x="606" y="695"/>
                  </a:lnTo>
                  <a:lnTo>
                    <a:pt x="606" y="698"/>
                  </a:lnTo>
                  <a:lnTo>
                    <a:pt x="602" y="699"/>
                  </a:lnTo>
                  <a:lnTo>
                    <a:pt x="600" y="698"/>
                  </a:lnTo>
                  <a:lnTo>
                    <a:pt x="598" y="698"/>
                  </a:lnTo>
                  <a:lnTo>
                    <a:pt x="596" y="692"/>
                  </a:lnTo>
                  <a:lnTo>
                    <a:pt x="594" y="690"/>
                  </a:lnTo>
                  <a:lnTo>
                    <a:pt x="591" y="689"/>
                  </a:lnTo>
                  <a:lnTo>
                    <a:pt x="590" y="687"/>
                  </a:lnTo>
                  <a:lnTo>
                    <a:pt x="586" y="687"/>
                  </a:lnTo>
                  <a:lnTo>
                    <a:pt x="584" y="686"/>
                  </a:lnTo>
                  <a:lnTo>
                    <a:pt x="578" y="686"/>
                  </a:lnTo>
                  <a:lnTo>
                    <a:pt x="575" y="685"/>
                  </a:lnTo>
                  <a:lnTo>
                    <a:pt x="570" y="685"/>
                  </a:lnTo>
                  <a:lnTo>
                    <a:pt x="564" y="682"/>
                  </a:lnTo>
                  <a:lnTo>
                    <a:pt x="562" y="683"/>
                  </a:lnTo>
                  <a:lnTo>
                    <a:pt x="561" y="685"/>
                  </a:lnTo>
                  <a:lnTo>
                    <a:pt x="561" y="692"/>
                  </a:lnTo>
                  <a:lnTo>
                    <a:pt x="563" y="693"/>
                  </a:lnTo>
                  <a:lnTo>
                    <a:pt x="563" y="698"/>
                  </a:lnTo>
                  <a:lnTo>
                    <a:pt x="562" y="700"/>
                  </a:lnTo>
                  <a:lnTo>
                    <a:pt x="561" y="698"/>
                  </a:lnTo>
                  <a:lnTo>
                    <a:pt x="558" y="698"/>
                  </a:lnTo>
                  <a:lnTo>
                    <a:pt x="558" y="693"/>
                  </a:lnTo>
                  <a:lnTo>
                    <a:pt x="557" y="691"/>
                  </a:lnTo>
                  <a:lnTo>
                    <a:pt x="554" y="692"/>
                  </a:lnTo>
                  <a:lnTo>
                    <a:pt x="552" y="690"/>
                  </a:lnTo>
                  <a:lnTo>
                    <a:pt x="549" y="690"/>
                  </a:lnTo>
                  <a:lnTo>
                    <a:pt x="547" y="690"/>
                  </a:lnTo>
                  <a:lnTo>
                    <a:pt x="544" y="689"/>
                  </a:lnTo>
                  <a:lnTo>
                    <a:pt x="542" y="687"/>
                  </a:lnTo>
                  <a:lnTo>
                    <a:pt x="542" y="685"/>
                  </a:lnTo>
                  <a:lnTo>
                    <a:pt x="542" y="683"/>
                  </a:lnTo>
                  <a:lnTo>
                    <a:pt x="546" y="683"/>
                  </a:lnTo>
                  <a:lnTo>
                    <a:pt x="548" y="682"/>
                  </a:lnTo>
                  <a:lnTo>
                    <a:pt x="544" y="680"/>
                  </a:lnTo>
                  <a:lnTo>
                    <a:pt x="548" y="680"/>
                  </a:lnTo>
                  <a:lnTo>
                    <a:pt x="552" y="682"/>
                  </a:lnTo>
                  <a:lnTo>
                    <a:pt x="553" y="679"/>
                  </a:lnTo>
                  <a:lnTo>
                    <a:pt x="552" y="676"/>
                  </a:lnTo>
                  <a:lnTo>
                    <a:pt x="549" y="674"/>
                  </a:lnTo>
                  <a:lnTo>
                    <a:pt x="546" y="673"/>
                  </a:lnTo>
                  <a:lnTo>
                    <a:pt x="545" y="672"/>
                  </a:lnTo>
                  <a:lnTo>
                    <a:pt x="542" y="670"/>
                  </a:lnTo>
                  <a:lnTo>
                    <a:pt x="541" y="668"/>
                  </a:lnTo>
                  <a:lnTo>
                    <a:pt x="538" y="667"/>
                  </a:lnTo>
                  <a:lnTo>
                    <a:pt x="536" y="668"/>
                  </a:lnTo>
                  <a:lnTo>
                    <a:pt x="531" y="666"/>
                  </a:lnTo>
                  <a:lnTo>
                    <a:pt x="530" y="663"/>
                  </a:lnTo>
                  <a:lnTo>
                    <a:pt x="530" y="660"/>
                  </a:lnTo>
                  <a:lnTo>
                    <a:pt x="532" y="660"/>
                  </a:lnTo>
                  <a:lnTo>
                    <a:pt x="537" y="662"/>
                  </a:lnTo>
                  <a:lnTo>
                    <a:pt x="545" y="666"/>
                  </a:lnTo>
                  <a:lnTo>
                    <a:pt x="548" y="668"/>
                  </a:lnTo>
                  <a:lnTo>
                    <a:pt x="550" y="670"/>
                  </a:lnTo>
                  <a:lnTo>
                    <a:pt x="554" y="672"/>
                  </a:lnTo>
                  <a:lnTo>
                    <a:pt x="556" y="674"/>
                  </a:lnTo>
                  <a:lnTo>
                    <a:pt x="560" y="676"/>
                  </a:lnTo>
                  <a:lnTo>
                    <a:pt x="562" y="676"/>
                  </a:lnTo>
                  <a:lnTo>
                    <a:pt x="562" y="672"/>
                  </a:lnTo>
                  <a:lnTo>
                    <a:pt x="563" y="669"/>
                  </a:lnTo>
                  <a:lnTo>
                    <a:pt x="562" y="668"/>
                  </a:lnTo>
                  <a:lnTo>
                    <a:pt x="560" y="666"/>
                  </a:lnTo>
                  <a:lnTo>
                    <a:pt x="556" y="665"/>
                  </a:lnTo>
                  <a:lnTo>
                    <a:pt x="554" y="665"/>
                  </a:lnTo>
                  <a:lnTo>
                    <a:pt x="544" y="663"/>
                  </a:lnTo>
                  <a:lnTo>
                    <a:pt x="540" y="660"/>
                  </a:lnTo>
                  <a:lnTo>
                    <a:pt x="538" y="658"/>
                  </a:lnTo>
                  <a:lnTo>
                    <a:pt x="538" y="656"/>
                  </a:lnTo>
                  <a:lnTo>
                    <a:pt x="537" y="649"/>
                  </a:lnTo>
                  <a:lnTo>
                    <a:pt x="536" y="648"/>
                  </a:lnTo>
                  <a:lnTo>
                    <a:pt x="532" y="647"/>
                  </a:lnTo>
                  <a:lnTo>
                    <a:pt x="527" y="645"/>
                  </a:lnTo>
                  <a:lnTo>
                    <a:pt x="524" y="644"/>
                  </a:lnTo>
                  <a:lnTo>
                    <a:pt x="520" y="642"/>
                  </a:lnTo>
                  <a:lnTo>
                    <a:pt x="516" y="637"/>
                  </a:lnTo>
                  <a:lnTo>
                    <a:pt x="514" y="636"/>
                  </a:lnTo>
                  <a:lnTo>
                    <a:pt x="510" y="632"/>
                  </a:lnTo>
                  <a:lnTo>
                    <a:pt x="512" y="626"/>
                  </a:lnTo>
                  <a:lnTo>
                    <a:pt x="511" y="623"/>
                  </a:lnTo>
                  <a:lnTo>
                    <a:pt x="510" y="621"/>
                  </a:lnTo>
                  <a:lnTo>
                    <a:pt x="508" y="620"/>
                  </a:lnTo>
                  <a:lnTo>
                    <a:pt x="504" y="616"/>
                  </a:lnTo>
                  <a:lnTo>
                    <a:pt x="501" y="609"/>
                  </a:lnTo>
                  <a:lnTo>
                    <a:pt x="500" y="608"/>
                  </a:lnTo>
                  <a:lnTo>
                    <a:pt x="497" y="607"/>
                  </a:lnTo>
                  <a:lnTo>
                    <a:pt x="492" y="604"/>
                  </a:lnTo>
                  <a:lnTo>
                    <a:pt x="489" y="599"/>
                  </a:lnTo>
                  <a:lnTo>
                    <a:pt x="487" y="597"/>
                  </a:lnTo>
                  <a:lnTo>
                    <a:pt x="486" y="595"/>
                  </a:lnTo>
                  <a:lnTo>
                    <a:pt x="484" y="595"/>
                  </a:lnTo>
                  <a:lnTo>
                    <a:pt x="481" y="592"/>
                  </a:lnTo>
                  <a:lnTo>
                    <a:pt x="478" y="591"/>
                  </a:lnTo>
                  <a:lnTo>
                    <a:pt x="474" y="589"/>
                  </a:lnTo>
                  <a:lnTo>
                    <a:pt x="467" y="583"/>
                  </a:lnTo>
                  <a:lnTo>
                    <a:pt x="465" y="580"/>
                  </a:lnTo>
                  <a:lnTo>
                    <a:pt x="457" y="574"/>
                  </a:lnTo>
                  <a:lnTo>
                    <a:pt x="453" y="569"/>
                  </a:lnTo>
                  <a:lnTo>
                    <a:pt x="446" y="55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37" name="Freeform 86"/>
            <p:cNvSpPr>
              <a:spLocks/>
            </p:cNvSpPr>
            <p:nvPr/>
          </p:nvSpPr>
          <p:spPr bwMode="auto">
            <a:xfrm>
              <a:off x="3723" y="2830"/>
              <a:ext cx="246" cy="235"/>
            </a:xfrm>
            <a:custGeom>
              <a:avLst/>
              <a:gdLst/>
              <a:ahLst/>
              <a:cxnLst>
                <a:cxn ang="0">
                  <a:pos x="340" y="152"/>
                </a:cxn>
                <a:cxn ang="0">
                  <a:pos x="291" y="202"/>
                </a:cxn>
                <a:cxn ang="0">
                  <a:pos x="264" y="212"/>
                </a:cxn>
                <a:cxn ang="0">
                  <a:pos x="256" y="192"/>
                </a:cxn>
                <a:cxn ang="0">
                  <a:pos x="261" y="163"/>
                </a:cxn>
                <a:cxn ang="0">
                  <a:pos x="274" y="138"/>
                </a:cxn>
                <a:cxn ang="0">
                  <a:pos x="251" y="137"/>
                </a:cxn>
                <a:cxn ang="0">
                  <a:pos x="275" y="120"/>
                </a:cxn>
                <a:cxn ang="0">
                  <a:pos x="289" y="109"/>
                </a:cxn>
                <a:cxn ang="0">
                  <a:pos x="313" y="116"/>
                </a:cxn>
                <a:cxn ang="0">
                  <a:pos x="316" y="83"/>
                </a:cxn>
                <a:cxn ang="0">
                  <a:pos x="314" y="56"/>
                </a:cxn>
                <a:cxn ang="0">
                  <a:pos x="302" y="42"/>
                </a:cxn>
                <a:cxn ang="0">
                  <a:pos x="266" y="38"/>
                </a:cxn>
                <a:cxn ang="0">
                  <a:pos x="256" y="2"/>
                </a:cxn>
                <a:cxn ang="0">
                  <a:pos x="234" y="10"/>
                </a:cxn>
                <a:cxn ang="0">
                  <a:pos x="240" y="32"/>
                </a:cxn>
                <a:cxn ang="0">
                  <a:pos x="222" y="39"/>
                </a:cxn>
                <a:cxn ang="0">
                  <a:pos x="194" y="37"/>
                </a:cxn>
                <a:cxn ang="0">
                  <a:pos x="173" y="25"/>
                </a:cxn>
                <a:cxn ang="0">
                  <a:pos x="151" y="34"/>
                </a:cxn>
                <a:cxn ang="0">
                  <a:pos x="135" y="53"/>
                </a:cxn>
                <a:cxn ang="0">
                  <a:pos x="124" y="65"/>
                </a:cxn>
                <a:cxn ang="0">
                  <a:pos x="108" y="55"/>
                </a:cxn>
                <a:cxn ang="0">
                  <a:pos x="89" y="87"/>
                </a:cxn>
                <a:cxn ang="0">
                  <a:pos x="71" y="122"/>
                </a:cxn>
                <a:cxn ang="0">
                  <a:pos x="67" y="147"/>
                </a:cxn>
                <a:cxn ang="0">
                  <a:pos x="38" y="167"/>
                </a:cxn>
                <a:cxn ang="0">
                  <a:pos x="12" y="206"/>
                </a:cxn>
                <a:cxn ang="0">
                  <a:pos x="0" y="227"/>
                </a:cxn>
                <a:cxn ang="0">
                  <a:pos x="23" y="240"/>
                </a:cxn>
                <a:cxn ang="0">
                  <a:pos x="51" y="256"/>
                </a:cxn>
                <a:cxn ang="0">
                  <a:pos x="86" y="269"/>
                </a:cxn>
                <a:cxn ang="0">
                  <a:pos x="102" y="310"/>
                </a:cxn>
                <a:cxn ang="0">
                  <a:pos x="133" y="300"/>
                </a:cxn>
                <a:cxn ang="0">
                  <a:pos x="150" y="284"/>
                </a:cxn>
                <a:cxn ang="0">
                  <a:pos x="179" y="297"/>
                </a:cxn>
                <a:cxn ang="0">
                  <a:pos x="187" y="316"/>
                </a:cxn>
                <a:cxn ang="0">
                  <a:pos x="213" y="310"/>
                </a:cxn>
                <a:cxn ang="0">
                  <a:pos x="235" y="316"/>
                </a:cxn>
                <a:cxn ang="0">
                  <a:pos x="243" y="333"/>
                </a:cxn>
                <a:cxn ang="0">
                  <a:pos x="245" y="348"/>
                </a:cxn>
                <a:cxn ang="0">
                  <a:pos x="273" y="352"/>
                </a:cxn>
                <a:cxn ang="0">
                  <a:pos x="298" y="342"/>
                </a:cxn>
                <a:cxn ang="0">
                  <a:pos x="316" y="312"/>
                </a:cxn>
                <a:cxn ang="0">
                  <a:pos x="331" y="264"/>
                </a:cxn>
                <a:cxn ang="0">
                  <a:pos x="320" y="235"/>
                </a:cxn>
                <a:cxn ang="0">
                  <a:pos x="309" y="222"/>
                </a:cxn>
                <a:cxn ang="0">
                  <a:pos x="328" y="221"/>
                </a:cxn>
                <a:cxn ang="0">
                  <a:pos x="340" y="203"/>
                </a:cxn>
                <a:cxn ang="0">
                  <a:pos x="368" y="178"/>
                </a:cxn>
              </a:cxnLst>
              <a:rect l="0" t="0" r="r" b="b"/>
              <a:pathLst>
                <a:path w="370" h="353">
                  <a:moveTo>
                    <a:pt x="364" y="167"/>
                  </a:moveTo>
                  <a:lnTo>
                    <a:pt x="349" y="148"/>
                  </a:lnTo>
                  <a:lnTo>
                    <a:pt x="345" y="150"/>
                  </a:lnTo>
                  <a:lnTo>
                    <a:pt x="343" y="150"/>
                  </a:lnTo>
                  <a:lnTo>
                    <a:pt x="340" y="152"/>
                  </a:lnTo>
                  <a:lnTo>
                    <a:pt x="325" y="168"/>
                  </a:lnTo>
                  <a:lnTo>
                    <a:pt x="316" y="176"/>
                  </a:lnTo>
                  <a:lnTo>
                    <a:pt x="303" y="190"/>
                  </a:lnTo>
                  <a:lnTo>
                    <a:pt x="302" y="193"/>
                  </a:lnTo>
                  <a:lnTo>
                    <a:pt x="291" y="202"/>
                  </a:lnTo>
                  <a:lnTo>
                    <a:pt x="278" y="209"/>
                  </a:lnTo>
                  <a:lnTo>
                    <a:pt x="275" y="210"/>
                  </a:lnTo>
                  <a:lnTo>
                    <a:pt x="272" y="210"/>
                  </a:lnTo>
                  <a:lnTo>
                    <a:pt x="269" y="213"/>
                  </a:lnTo>
                  <a:lnTo>
                    <a:pt x="264" y="212"/>
                  </a:lnTo>
                  <a:lnTo>
                    <a:pt x="262" y="209"/>
                  </a:lnTo>
                  <a:lnTo>
                    <a:pt x="260" y="200"/>
                  </a:lnTo>
                  <a:lnTo>
                    <a:pt x="259" y="199"/>
                  </a:lnTo>
                  <a:lnTo>
                    <a:pt x="259" y="195"/>
                  </a:lnTo>
                  <a:lnTo>
                    <a:pt x="256" y="192"/>
                  </a:lnTo>
                  <a:lnTo>
                    <a:pt x="254" y="187"/>
                  </a:lnTo>
                  <a:lnTo>
                    <a:pt x="254" y="183"/>
                  </a:lnTo>
                  <a:lnTo>
                    <a:pt x="257" y="176"/>
                  </a:lnTo>
                  <a:lnTo>
                    <a:pt x="259" y="169"/>
                  </a:lnTo>
                  <a:lnTo>
                    <a:pt x="261" y="163"/>
                  </a:lnTo>
                  <a:lnTo>
                    <a:pt x="261" y="160"/>
                  </a:lnTo>
                  <a:lnTo>
                    <a:pt x="266" y="154"/>
                  </a:lnTo>
                  <a:lnTo>
                    <a:pt x="270" y="150"/>
                  </a:lnTo>
                  <a:lnTo>
                    <a:pt x="274" y="142"/>
                  </a:lnTo>
                  <a:lnTo>
                    <a:pt x="274" y="138"/>
                  </a:lnTo>
                  <a:lnTo>
                    <a:pt x="260" y="144"/>
                  </a:lnTo>
                  <a:lnTo>
                    <a:pt x="254" y="144"/>
                  </a:lnTo>
                  <a:lnTo>
                    <a:pt x="250" y="143"/>
                  </a:lnTo>
                  <a:lnTo>
                    <a:pt x="250" y="140"/>
                  </a:lnTo>
                  <a:lnTo>
                    <a:pt x="251" y="137"/>
                  </a:lnTo>
                  <a:lnTo>
                    <a:pt x="260" y="132"/>
                  </a:lnTo>
                  <a:lnTo>
                    <a:pt x="269" y="132"/>
                  </a:lnTo>
                  <a:lnTo>
                    <a:pt x="272" y="130"/>
                  </a:lnTo>
                  <a:lnTo>
                    <a:pt x="274" y="125"/>
                  </a:lnTo>
                  <a:lnTo>
                    <a:pt x="275" y="120"/>
                  </a:lnTo>
                  <a:lnTo>
                    <a:pt x="278" y="113"/>
                  </a:lnTo>
                  <a:lnTo>
                    <a:pt x="279" y="110"/>
                  </a:lnTo>
                  <a:lnTo>
                    <a:pt x="284" y="108"/>
                  </a:lnTo>
                  <a:lnTo>
                    <a:pt x="288" y="108"/>
                  </a:lnTo>
                  <a:lnTo>
                    <a:pt x="289" y="109"/>
                  </a:lnTo>
                  <a:lnTo>
                    <a:pt x="291" y="110"/>
                  </a:lnTo>
                  <a:lnTo>
                    <a:pt x="294" y="112"/>
                  </a:lnTo>
                  <a:lnTo>
                    <a:pt x="300" y="116"/>
                  </a:lnTo>
                  <a:lnTo>
                    <a:pt x="310" y="119"/>
                  </a:lnTo>
                  <a:lnTo>
                    <a:pt x="313" y="116"/>
                  </a:lnTo>
                  <a:lnTo>
                    <a:pt x="313" y="112"/>
                  </a:lnTo>
                  <a:lnTo>
                    <a:pt x="310" y="101"/>
                  </a:lnTo>
                  <a:lnTo>
                    <a:pt x="310" y="90"/>
                  </a:lnTo>
                  <a:lnTo>
                    <a:pt x="314" y="87"/>
                  </a:lnTo>
                  <a:lnTo>
                    <a:pt x="316" y="83"/>
                  </a:lnTo>
                  <a:lnTo>
                    <a:pt x="318" y="77"/>
                  </a:lnTo>
                  <a:lnTo>
                    <a:pt x="322" y="70"/>
                  </a:lnTo>
                  <a:lnTo>
                    <a:pt x="323" y="63"/>
                  </a:lnTo>
                  <a:lnTo>
                    <a:pt x="316" y="60"/>
                  </a:lnTo>
                  <a:lnTo>
                    <a:pt x="314" y="56"/>
                  </a:lnTo>
                  <a:lnTo>
                    <a:pt x="311" y="55"/>
                  </a:lnTo>
                  <a:lnTo>
                    <a:pt x="301" y="55"/>
                  </a:lnTo>
                  <a:lnTo>
                    <a:pt x="300" y="51"/>
                  </a:lnTo>
                  <a:lnTo>
                    <a:pt x="302" y="48"/>
                  </a:lnTo>
                  <a:lnTo>
                    <a:pt x="302" y="42"/>
                  </a:lnTo>
                  <a:lnTo>
                    <a:pt x="297" y="42"/>
                  </a:lnTo>
                  <a:lnTo>
                    <a:pt x="294" y="43"/>
                  </a:lnTo>
                  <a:lnTo>
                    <a:pt x="291" y="45"/>
                  </a:lnTo>
                  <a:lnTo>
                    <a:pt x="279" y="51"/>
                  </a:lnTo>
                  <a:lnTo>
                    <a:pt x="266" y="38"/>
                  </a:lnTo>
                  <a:lnTo>
                    <a:pt x="260" y="31"/>
                  </a:lnTo>
                  <a:lnTo>
                    <a:pt x="257" y="26"/>
                  </a:lnTo>
                  <a:lnTo>
                    <a:pt x="262" y="10"/>
                  </a:lnTo>
                  <a:lnTo>
                    <a:pt x="261" y="6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47" y="3"/>
                  </a:lnTo>
                  <a:lnTo>
                    <a:pt x="241" y="4"/>
                  </a:lnTo>
                  <a:lnTo>
                    <a:pt x="236" y="6"/>
                  </a:lnTo>
                  <a:lnTo>
                    <a:pt x="234" y="10"/>
                  </a:lnTo>
                  <a:lnTo>
                    <a:pt x="236" y="14"/>
                  </a:lnTo>
                  <a:lnTo>
                    <a:pt x="238" y="19"/>
                  </a:lnTo>
                  <a:lnTo>
                    <a:pt x="239" y="24"/>
                  </a:lnTo>
                  <a:lnTo>
                    <a:pt x="239" y="28"/>
                  </a:lnTo>
                  <a:lnTo>
                    <a:pt x="240" y="32"/>
                  </a:lnTo>
                  <a:lnTo>
                    <a:pt x="239" y="38"/>
                  </a:lnTo>
                  <a:lnTo>
                    <a:pt x="234" y="40"/>
                  </a:lnTo>
                  <a:lnTo>
                    <a:pt x="232" y="40"/>
                  </a:lnTo>
                  <a:lnTo>
                    <a:pt x="226" y="40"/>
                  </a:lnTo>
                  <a:lnTo>
                    <a:pt x="222" y="39"/>
                  </a:lnTo>
                  <a:lnTo>
                    <a:pt x="218" y="39"/>
                  </a:lnTo>
                  <a:lnTo>
                    <a:pt x="213" y="37"/>
                  </a:lnTo>
                  <a:lnTo>
                    <a:pt x="206" y="38"/>
                  </a:lnTo>
                  <a:lnTo>
                    <a:pt x="200" y="37"/>
                  </a:lnTo>
                  <a:lnTo>
                    <a:pt x="194" y="37"/>
                  </a:lnTo>
                  <a:lnTo>
                    <a:pt x="185" y="37"/>
                  </a:lnTo>
                  <a:lnTo>
                    <a:pt x="183" y="36"/>
                  </a:lnTo>
                  <a:lnTo>
                    <a:pt x="179" y="33"/>
                  </a:lnTo>
                  <a:lnTo>
                    <a:pt x="178" y="30"/>
                  </a:lnTo>
                  <a:lnTo>
                    <a:pt x="173" y="25"/>
                  </a:lnTo>
                  <a:lnTo>
                    <a:pt x="164" y="23"/>
                  </a:lnTo>
                  <a:lnTo>
                    <a:pt x="157" y="25"/>
                  </a:lnTo>
                  <a:lnTo>
                    <a:pt x="154" y="27"/>
                  </a:lnTo>
                  <a:lnTo>
                    <a:pt x="151" y="30"/>
                  </a:lnTo>
                  <a:lnTo>
                    <a:pt x="151" y="34"/>
                  </a:lnTo>
                  <a:lnTo>
                    <a:pt x="148" y="50"/>
                  </a:lnTo>
                  <a:lnTo>
                    <a:pt x="146" y="51"/>
                  </a:lnTo>
                  <a:lnTo>
                    <a:pt x="142" y="52"/>
                  </a:lnTo>
                  <a:lnTo>
                    <a:pt x="138" y="52"/>
                  </a:lnTo>
                  <a:lnTo>
                    <a:pt x="135" y="53"/>
                  </a:lnTo>
                  <a:lnTo>
                    <a:pt x="132" y="54"/>
                  </a:lnTo>
                  <a:lnTo>
                    <a:pt x="130" y="58"/>
                  </a:lnTo>
                  <a:lnTo>
                    <a:pt x="129" y="60"/>
                  </a:lnTo>
                  <a:lnTo>
                    <a:pt x="127" y="63"/>
                  </a:lnTo>
                  <a:lnTo>
                    <a:pt x="124" y="65"/>
                  </a:lnTo>
                  <a:lnTo>
                    <a:pt x="120" y="65"/>
                  </a:lnTo>
                  <a:lnTo>
                    <a:pt x="116" y="62"/>
                  </a:lnTo>
                  <a:lnTo>
                    <a:pt x="114" y="60"/>
                  </a:lnTo>
                  <a:lnTo>
                    <a:pt x="112" y="56"/>
                  </a:lnTo>
                  <a:lnTo>
                    <a:pt x="108" y="55"/>
                  </a:lnTo>
                  <a:lnTo>
                    <a:pt x="102" y="55"/>
                  </a:lnTo>
                  <a:lnTo>
                    <a:pt x="100" y="56"/>
                  </a:lnTo>
                  <a:lnTo>
                    <a:pt x="97" y="60"/>
                  </a:lnTo>
                  <a:lnTo>
                    <a:pt x="94" y="78"/>
                  </a:lnTo>
                  <a:lnTo>
                    <a:pt x="89" y="87"/>
                  </a:lnTo>
                  <a:lnTo>
                    <a:pt x="87" y="94"/>
                  </a:lnTo>
                  <a:lnTo>
                    <a:pt x="86" y="96"/>
                  </a:lnTo>
                  <a:lnTo>
                    <a:pt x="82" y="104"/>
                  </a:lnTo>
                  <a:lnTo>
                    <a:pt x="71" y="117"/>
                  </a:lnTo>
                  <a:lnTo>
                    <a:pt x="71" y="122"/>
                  </a:lnTo>
                  <a:lnTo>
                    <a:pt x="67" y="126"/>
                  </a:lnTo>
                  <a:lnTo>
                    <a:pt x="65" y="130"/>
                  </a:lnTo>
                  <a:lnTo>
                    <a:pt x="64" y="135"/>
                  </a:lnTo>
                  <a:lnTo>
                    <a:pt x="67" y="140"/>
                  </a:lnTo>
                  <a:lnTo>
                    <a:pt x="67" y="147"/>
                  </a:lnTo>
                  <a:lnTo>
                    <a:pt x="68" y="148"/>
                  </a:lnTo>
                  <a:lnTo>
                    <a:pt x="64" y="153"/>
                  </a:lnTo>
                  <a:lnTo>
                    <a:pt x="59" y="155"/>
                  </a:lnTo>
                  <a:lnTo>
                    <a:pt x="49" y="158"/>
                  </a:lnTo>
                  <a:lnTo>
                    <a:pt x="38" y="167"/>
                  </a:lnTo>
                  <a:lnTo>
                    <a:pt x="21" y="172"/>
                  </a:lnTo>
                  <a:lnTo>
                    <a:pt x="12" y="176"/>
                  </a:lnTo>
                  <a:lnTo>
                    <a:pt x="11" y="181"/>
                  </a:lnTo>
                  <a:lnTo>
                    <a:pt x="12" y="184"/>
                  </a:lnTo>
                  <a:lnTo>
                    <a:pt x="12" y="206"/>
                  </a:lnTo>
                  <a:lnTo>
                    <a:pt x="12" y="212"/>
                  </a:lnTo>
                  <a:lnTo>
                    <a:pt x="9" y="218"/>
                  </a:lnTo>
                  <a:lnTo>
                    <a:pt x="5" y="221"/>
                  </a:lnTo>
                  <a:lnTo>
                    <a:pt x="4" y="222"/>
                  </a:lnTo>
                  <a:lnTo>
                    <a:pt x="0" y="227"/>
                  </a:lnTo>
                  <a:lnTo>
                    <a:pt x="1" y="230"/>
                  </a:lnTo>
                  <a:lnTo>
                    <a:pt x="5" y="234"/>
                  </a:lnTo>
                  <a:lnTo>
                    <a:pt x="10" y="235"/>
                  </a:lnTo>
                  <a:lnTo>
                    <a:pt x="21" y="241"/>
                  </a:lnTo>
                  <a:lnTo>
                    <a:pt x="23" y="240"/>
                  </a:lnTo>
                  <a:lnTo>
                    <a:pt x="24" y="244"/>
                  </a:lnTo>
                  <a:lnTo>
                    <a:pt x="27" y="248"/>
                  </a:lnTo>
                  <a:lnTo>
                    <a:pt x="32" y="251"/>
                  </a:lnTo>
                  <a:lnTo>
                    <a:pt x="40" y="250"/>
                  </a:lnTo>
                  <a:lnTo>
                    <a:pt x="51" y="256"/>
                  </a:lnTo>
                  <a:lnTo>
                    <a:pt x="62" y="258"/>
                  </a:lnTo>
                  <a:lnTo>
                    <a:pt x="67" y="258"/>
                  </a:lnTo>
                  <a:lnTo>
                    <a:pt x="77" y="252"/>
                  </a:lnTo>
                  <a:lnTo>
                    <a:pt x="80" y="256"/>
                  </a:lnTo>
                  <a:lnTo>
                    <a:pt x="86" y="269"/>
                  </a:lnTo>
                  <a:lnTo>
                    <a:pt x="92" y="290"/>
                  </a:lnTo>
                  <a:lnTo>
                    <a:pt x="96" y="296"/>
                  </a:lnTo>
                  <a:lnTo>
                    <a:pt x="96" y="300"/>
                  </a:lnTo>
                  <a:lnTo>
                    <a:pt x="99" y="307"/>
                  </a:lnTo>
                  <a:lnTo>
                    <a:pt x="102" y="310"/>
                  </a:lnTo>
                  <a:lnTo>
                    <a:pt x="113" y="311"/>
                  </a:lnTo>
                  <a:lnTo>
                    <a:pt x="126" y="311"/>
                  </a:lnTo>
                  <a:lnTo>
                    <a:pt x="131" y="308"/>
                  </a:lnTo>
                  <a:lnTo>
                    <a:pt x="132" y="302"/>
                  </a:lnTo>
                  <a:lnTo>
                    <a:pt x="133" y="300"/>
                  </a:lnTo>
                  <a:lnTo>
                    <a:pt x="137" y="292"/>
                  </a:lnTo>
                  <a:lnTo>
                    <a:pt x="140" y="290"/>
                  </a:lnTo>
                  <a:lnTo>
                    <a:pt x="148" y="286"/>
                  </a:lnTo>
                  <a:lnTo>
                    <a:pt x="149" y="284"/>
                  </a:lnTo>
                  <a:lnTo>
                    <a:pt x="150" y="284"/>
                  </a:lnTo>
                  <a:lnTo>
                    <a:pt x="158" y="283"/>
                  </a:lnTo>
                  <a:lnTo>
                    <a:pt x="161" y="281"/>
                  </a:lnTo>
                  <a:lnTo>
                    <a:pt x="173" y="283"/>
                  </a:lnTo>
                  <a:lnTo>
                    <a:pt x="174" y="286"/>
                  </a:lnTo>
                  <a:lnTo>
                    <a:pt x="179" y="297"/>
                  </a:lnTo>
                  <a:lnTo>
                    <a:pt x="178" y="300"/>
                  </a:lnTo>
                  <a:lnTo>
                    <a:pt x="176" y="308"/>
                  </a:lnTo>
                  <a:lnTo>
                    <a:pt x="176" y="319"/>
                  </a:lnTo>
                  <a:lnTo>
                    <a:pt x="184" y="319"/>
                  </a:lnTo>
                  <a:lnTo>
                    <a:pt x="187" y="316"/>
                  </a:lnTo>
                  <a:lnTo>
                    <a:pt x="192" y="314"/>
                  </a:lnTo>
                  <a:lnTo>
                    <a:pt x="196" y="311"/>
                  </a:lnTo>
                  <a:lnTo>
                    <a:pt x="205" y="310"/>
                  </a:lnTo>
                  <a:lnTo>
                    <a:pt x="209" y="311"/>
                  </a:lnTo>
                  <a:lnTo>
                    <a:pt x="213" y="310"/>
                  </a:lnTo>
                  <a:lnTo>
                    <a:pt x="214" y="311"/>
                  </a:lnTo>
                  <a:lnTo>
                    <a:pt x="225" y="311"/>
                  </a:lnTo>
                  <a:lnTo>
                    <a:pt x="228" y="310"/>
                  </a:lnTo>
                  <a:lnTo>
                    <a:pt x="233" y="314"/>
                  </a:lnTo>
                  <a:lnTo>
                    <a:pt x="235" y="316"/>
                  </a:lnTo>
                  <a:lnTo>
                    <a:pt x="238" y="321"/>
                  </a:lnTo>
                  <a:lnTo>
                    <a:pt x="236" y="322"/>
                  </a:lnTo>
                  <a:lnTo>
                    <a:pt x="239" y="326"/>
                  </a:lnTo>
                  <a:lnTo>
                    <a:pt x="241" y="328"/>
                  </a:lnTo>
                  <a:lnTo>
                    <a:pt x="243" y="333"/>
                  </a:lnTo>
                  <a:lnTo>
                    <a:pt x="245" y="334"/>
                  </a:lnTo>
                  <a:lnTo>
                    <a:pt x="245" y="338"/>
                  </a:lnTo>
                  <a:lnTo>
                    <a:pt x="246" y="340"/>
                  </a:lnTo>
                  <a:lnTo>
                    <a:pt x="246" y="344"/>
                  </a:lnTo>
                  <a:lnTo>
                    <a:pt x="245" y="348"/>
                  </a:lnTo>
                  <a:lnTo>
                    <a:pt x="242" y="350"/>
                  </a:lnTo>
                  <a:lnTo>
                    <a:pt x="247" y="350"/>
                  </a:lnTo>
                  <a:lnTo>
                    <a:pt x="259" y="352"/>
                  </a:lnTo>
                  <a:lnTo>
                    <a:pt x="265" y="349"/>
                  </a:lnTo>
                  <a:lnTo>
                    <a:pt x="273" y="352"/>
                  </a:lnTo>
                  <a:lnTo>
                    <a:pt x="278" y="352"/>
                  </a:lnTo>
                  <a:lnTo>
                    <a:pt x="285" y="350"/>
                  </a:lnTo>
                  <a:lnTo>
                    <a:pt x="286" y="350"/>
                  </a:lnTo>
                  <a:lnTo>
                    <a:pt x="294" y="346"/>
                  </a:lnTo>
                  <a:lnTo>
                    <a:pt x="298" y="342"/>
                  </a:lnTo>
                  <a:lnTo>
                    <a:pt x="310" y="333"/>
                  </a:lnTo>
                  <a:lnTo>
                    <a:pt x="321" y="331"/>
                  </a:lnTo>
                  <a:lnTo>
                    <a:pt x="320" y="328"/>
                  </a:lnTo>
                  <a:lnTo>
                    <a:pt x="317" y="321"/>
                  </a:lnTo>
                  <a:lnTo>
                    <a:pt x="316" y="312"/>
                  </a:lnTo>
                  <a:lnTo>
                    <a:pt x="318" y="299"/>
                  </a:lnTo>
                  <a:lnTo>
                    <a:pt x="328" y="286"/>
                  </a:lnTo>
                  <a:lnTo>
                    <a:pt x="332" y="278"/>
                  </a:lnTo>
                  <a:lnTo>
                    <a:pt x="331" y="270"/>
                  </a:lnTo>
                  <a:lnTo>
                    <a:pt x="331" y="264"/>
                  </a:lnTo>
                  <a:lnTo>
                    <a:pt x="334" y="262"/>
                  </a:lnTo>
                  <a:lnTo>
                    <a:pt x="336" y="258"/>
                  </a:lnTo>
                  <a:lnTo>
                    <a:pt x="336" y="250"/>
                  </a:lnTo>
                  <a:lnTo>
                    <a:pt x="334" y="242"/>
                  </a:lnTo>
                  <a:lnTo>
                    <a:pt x="320" y="235"/>
                  </a:lnTo>
                  <a:lnTo>
                    <a:pt x="318" y="232"/>
                  </a:lnTo>
                  <a:lnTo>
                    <a:pt x="313" y="230"/>
                  </a:lnTo>
                  <a:lnTo>
                    <a:pt x="309" y="226"/>
                  </a:lnTo>
                  <a:lnTo>
                    <a:pt x="308" y="225"/>
                  </a:lnTo>
                  <a:lnTo>
                    <a:pt x="309" y="222"/>
                  </a:lnTo>
                  <a:lnTo>
                    <a:pt x="313" y="218"/>
                  </a:lnTo>
                  <a:lnTo>
                    <a:pt x="318" y="218"/>
                  </a:lnTo>
                  <a:lnTo>
                    <a:pt x="322" y="220"/>
                  </a:lnTo>
                  <a:lnTo>
                    <a:pt x="324" y="220"/>
                  </a:lnTo>
                  <a:lnTo>
                    <a:pt x="328" y="221"/>
                  </a:lnTo>
                  <a:lnTo>
                    <a:pt x="332" y="219"/>
                  </a:lnTo>
                  <a:lnTo>
                    <a:pt x="334" y="218"/>
                  </a:lnTo>
                  <a:lnTo>
                    <a:pt x="336" y="214"/>
                  </a:lnTo>
                  <a:lnTo>
                    <a:pt x="336" y="209"/>
                  </a:lnTo>
                  <a:lnTo>
                    <a:pt x="340" y="203"/>
                  </a:lnTo>
                  <a:lnTo>
                    <a:pt x="345" y="197"/>
                  </a:lnTo>
                  <a:lnTo>
                    <a:pt x="360" y="188"/>
                  </a:lnTo>
                  <a:lnTo>
                    <a:pt x="361" y="186"/>
                  </a:lnTo>
                  <a:lnTo>
                    <a:pt x="364" y="183"/>
                  </a:lnTo>
                  <a:lnTo>
                    <a:pt x="368" y="178"/>
                  </a:lnTo>
                  <a:lnTo>
                    <a:pt x="368" y="174"/>
                  </a:lnTo>
                  <a:lnTo>
                    <a:pt x="369" y="173"/>
                  </a:lnTo>
                  <a:lnTo>
                    <a:pt x="366" y="168"/>
                  </a:lnTo>
                  <a:lnTo>
                    <a:pt x="364" y="16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38" name="Freeform 87"/>
            <p:cNvSpPr>
              <a:spLocks/>
            </p:cNvSpPr>
            <p:nvPr/>
          </p:nvSpPr>
          <p:spPr bwMode="auto">
            <a:xfrm>
              <a:off x="3638" y="2805"/>
              <a:ext cx="186" cy="210"/>
            </a:xfrm>
            <a:custGeom>
              <a:avLst/>
              <a:gdLst/>
              <a:ahLst/>
              <a:cxnLst>
                <a:cxn ang="0">
                  <a:pos x="154" y="18"/>
                </a:cxn>
                <a:cxn ang="0">
                  <a:pos x="183" y="37"/>
                </a:cxn>
                <a:cxn ang="0">
                  <a:pos x="205" y="41"/>
                </a:cxn>
                <a:cxn ang="0">
                  <a:pos x="216" y="37"/>
                </a:cxn>
                <a:cxn ang="0">
                  <a:pos x="218" y="18"/>
                </a:cxn>
                <a:cxn ang="0">
                  <a:pos x="236" y="1"/>
                </a:cxn>
                <a:cxn ang="0">
                  <a:pos x="249" y="7"/>
                </a:cxn>
                <a:cxn ang="0">
                  <a:pos x="254" y="22"/>
                </a:cxn>
                <a:cxn ang="0">
                  <a:pos x="263" y="41"/>
                </a:cxn>
                <a:cxn ang="0">
                  <a:pos x="270" y="90"/>
                </a:cxn>
                <a:cxn ang="0">
                  <a:pos x="258" y="96"/>
                </a:cxn>
                <a:cxn ang="0">
                  <a:pos x="248" y="103"/>
                </a:cxn>
                <a:cxn ang="0">
                  <a:pos x="236" y="93"/>
                </a:cxn>
                <a:cxn ang="0">
                  <a:pos x="222" y="116"/>
                </a:cxn>
                <a:cxn ang="0">
                  <a:pos x="210" y="142"/>
                </a:cxn>
                <a:cxn ang="0">
                  <a:pos x="193" y="168"/>
                </a:cxn>
                <a:cxn ang="0">
                  <a:pos x="196" y="186"/>
                </a:cxn>
                <a:cxn ang="0">
                  <a:pos x="166" y="205"/>
                </a:cxn>
                <a:cxn ang="0">
                  <a:pos x="140" y="222"/>
                </a:cxn>
                <a:cxn ang="0">
                  <a:pos x="133" y="259"/>
                </a:cxn>
                <a:cxn ang="0">
                  <a:pos x="128" y="273"/>
                </a:cxn>
                <a:cxn ang="0">
                  <a:pos x="135" y="289"/>
                </a:cxn>
                <a:cxn ang="0">
                  <a:pos x="109" y="303"/>
                </a:cxn>
                <a:cxn ang="0">
                  <a:pos x="91" y="308"/>
                </a:cxn>
                <a:cxn ang="0">
                  <a:pos x="81" y="295"/>
                </a:cxn>
                <a:cxn ang="0">
                  <a:pos x="67" y="276"/>
                </a:cxn>
                <a:cxn ang="0">
                  <a:pos x="44" y="263"/>
                </a:cxn>
                <a:cxn ang="0">
                  <a:pos x="39" y="256"/>
                </a:cxn>
                <a:cxn ang="0">
                  <a:pos x="27" y="246"/>
                </a:cxn>
                <a:cxn ang="0">
                  <a:pos x="21" y="235"/>
                </a:cxn>
                <a:cxn ang="0">
                  <a:pos x="16" y="217"/>
                </a:cxn>
                <a:cxn ang="0">
                  <a:pos x="18" y="207"/>
                </a:cxn>
                <a:cxn ang="0">
                  <a:pos x="2" y="192"/>
                </a:cxn>
                <a:cxn ang="0">
                  <a:pos x="0" y="173"/>
                </a:cxn>
                <a:cxn ang="0">
                  <a:pos x="10" y="150"/>
                </a:cxn>
                <a:cxn ang="0">
                  <a:pos x="18" y="142"/>
                </a:cxn>
                <a:cxn ang="0">
                  <a:pos x="46" y="144"/>
                </a:cxn>
                <a:cxn ang="0">
                  <a:pos x="51" y="128"/>
                </a:cxn>
                <a:cxn ang="0">
                  <a:pos x="69" y="133"/>
                </a:cxn>
                <a:cxn ang="0">
                  <a:pos x="81" y="141"/>
                </a:cxn>
                <a:cxn ang="0">
                  <a:pos x="89" y="130"/>
                </a:cxn>
                <a:cxn ang="0">
                  <a:pos x="92" y="110"/>
                </a:cxn>
                <a:cxn ang="0">
                  <a:pos x="99" y="90"/>
                </a:cxn>
                <a:cxn ang="0">
                  <a:pos x="114" y="84"/>
                </a:cxn>
                <a:cxn ang="0">
                  <a:pos x="125" y="93"/>
                </a:cxn>
                <a:cxn ang="0">
                  <a:pos x="144" y="84"/>
                </a:cxn>
                <a:cxn ang="0">
                  <a:pos x="160" y="67"/>
                </a:cxn>
                <a:cxn ang="0">
                  <a:pos x="144" y="66"/>
                </a:cxn>
                <a:cxn ang="0">
                  <a:pos x="144" y="54"/>
                </a:cxn>
                <a:cxn ang="0">
                  <a:pos x="140" y="41"/>
                </a:cxn>
              </a:cxnLst>
              <a:rect l="0" t="0" r="r" b="b"/>
              <a:pathLst>
                <a:path w="280" h="317">
                  <a:moveTo>
                    <a:pt x="140" y="41"/>
                  </a:moveTo>
                  <a:lnTo>
                    <a:pt x="147" y="22"/>
                  </a:lnTo>
                  <a:lnTo>
                    <a:pt x="152" y="18"/>
                  </a:lnTo>
                  <a:lnTo>
                    <a:pt x="154" y="18"/>
                  </a:lnTo>
                  <a:lnTo>
                    <a:pt x="157" y="19"/>
                  </a:lnTo>
                  <a:lnTo>
                    <a:pt x="161" y="23"/>
                  </a:lnTo>
                  <a:lnTo>
                    <a:pt x="166" y="24"/>
                  </a:lnTo>
                  <a:lnTo>
                    <a:pt x="183" y="37"/>
                  </a:lnTo>
                  <a:lnTo>
                    <a:pt x="195" y="41"/>
                  </a:lnTo>
                  <a:lnTo>
                    <a:pt x="198" y="39"/>
                  </a:lnTo>
                  <a:lnTo>
                    <a:pt x="200" y="38"/>
                  </a:lnTo>
                  <a:lnTo>
                    <a:pt x="205" y="41"/>
                  </a:lnTo>
                  <a:lnTo>
                    <a:pt x="208" y="44"/>
                  </a:lnTo>
                  <a:lnTo>
                    <a:pt x="212" y="44"/>
                  </a:lnTo>
                  <a:lnTo>
                    <a:pt x="215" y="41"/>
                  </a:lnTo>
                  <a:lnTo>
                    <a:pt x="216" y="37"/>
                  </a:lnTo>
                  <a:lnTo>
                    <a:pt x="215" y="32"/>
                  </a:lnTo>
                  <a:lnTo>
                    <a:pt x="216" y="28"/>
                  </a:lnTo>
                  <a:lnTo>
                    <a:pt x="215" y="24"/>
                  </a:lnTo>
                  <a:lnTo>
                    <a:pt x="218" y="18"/>
                  </a:lnTo>
                  <a:lnTo>
                    <a:pt x="222" y="12"/>
                  </a:lnTo>
                  <a:lnTo>
                    <a:pt x="226" y="9"/>
                  </a:lnTo>
                  <a:lnTo>
                    <a:pt x="231" y="6"/>
                  </a:lnTo>
                  <a:lnTo>
                    <a:pt x="236" y="1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47" y="3"/>
                  </a:lnTo>
                  <a:lnTo>
                    <a:pt x="249" y="7"/>
                  </a:lnTo>
                  <a:lnTo>
                    <a:pt x="251" y="5"/>
                  </a:lnTo>
                  <a:lnTo>
                    <a:pt x="252" y="14"/>
                  </a:lnTo>
                  <a:lnTo>
                    <a:pt x="252" y="15"/>
                  </a:lnTo>
                  <a:lnTo>
                    <a:pt x="254" y="22"/>
                  </a:lnTo>
                  <a:lnTo>
                    <a:pt x="258" y="28"/>
                  </a:lnTo>
                  <a:lnTo>
                    <a:pt x="260" y="36"/>
                  </a:lnTo>
                  <a:lnTo>
                    <a:pt x="260" y="38"/>
                  </a:lnTo>
                  <a:lnTo>
                    <a:pt x="263" y="41"/>
                  </a:lnTo>
                  <a:lnTo>
                    <a:pt x="279" y="72"/>
                  </a:lnTo>
                  <a:lnTo>
                    <a:pt x="276" y="88"/>
                  </a:lnTo>
                  <a:lnTo>
                    <a:pt x="274" y="89"/>
                  </a:lnTo>
                  <a:lnTo>
                    <a:pt x="270" y="90"/>
                  </a:lnTo>
                  <a:lnTo>
                    <a:pt x="266" y="90"/>
                  </a:lnTo>
                  <a:lnTo>
                    <a:pt x="263" y="91"/>
                  </a:lnTo>
                  <a:lnTo>
                    <a:pt x="260" y="92"/>
                  </a:lnTo>
                  <a:lnTo>
                    <a:pt x="258" y="96"/>
                  </a:lnTo>
                  <a:lnTo>
                    <a:pt x="257" y="98"/>
                  </a:lnTo>
                  <a:lnTo>
                    <a:pt x="255" y="101"/>
                  </a:lnTo>
                  <a:lnTo>
                    <a:pt x="252" y="103"/>
                  </a:lnTo>
                  <a:lnTo>
                    <a:pt x="248" y="103"/>
                  </a:lnTo>
                  <a:lnTo>
                    <a:pt x="244" y="100"/>
                  </a:lnTo>
                  <a:lnTo>
                    <a:pt x="242" y="98"/>
                  </a:lnTo>
                  <a:lnTo>
                    <a:pt x="240" y="94"/>
                  </a:lnTo>
                  <a:lnTo>
                    <a:pt x="236" y="93"/>
                  </a:lnTo>
                  <a:lnTo>
                    <a:pt x="230" y="93"/>
                  </a:lnTo>
                  <a:lnTo>
                    <a:pt x="228" y="94"/>
                  </a:lnTo>
                  <a:lnTo>
                    <a:pt x="225" y="98"/>
                  </a:lnTo>
                  <a:lnTo>
                    <a:pt x="222" y="116"/>
                  </a:lnTo>
                  <a:lnTo>
                    <a:pt x="217" y="125"/>
                  </a:lnTo>
                  <a:lnTo>
                    <a:pt x="215" y="132"/>
                  </a:lnTo>
                  <a:lnTo>
                    <a:pt x="214" y="134"/>
                  </a:lnTo>
                  <a:lnTo>
                    <a:pt x="210" y="142"/>
                  </a:lnTo>
                  <a:lnTo>
                    <a:pt x="199" y="155"/>
                  </a:lnTo>
                  <a:lnTo>
                    <a:pt x="199" y="160"/>
                  </a:lnTo>
                  <a:lnTo>
                    <a:pt x="195" y="164"/>
                  </a:lnTo>
                  <a:lnTo>
                    <a:pt x="193" y="168"/>
                  </a:lnTo>
                  <a:lnTo>
                    <a:pt x="192" y="173"/>
                  </a:lnTo>
                  <a:lnTo>
                    <a:pt x="195" y="178"/>
                  </a:lnTo>
                  <a:lnTo>
                    <a:pt x="195" y="185"/>
                  </a:lnTo>
                  <a:lnTo>
                    <a:pt x="196" y="186"/>
                  </a:lnTo>
                  <a:lnTo>
                    <a:pt x="192" y="191"/>
                  </a:lnTo>
                  <a:lnTo>
                    <a:pt x="187" y="193"/>
                  </a:lnTo>
                  <a:lnTo>
                    <a:pt x="177" y="196"/>
                  </a:lnTo>
                  <a:lnTo>
                    <a:pt x="166" y="205"/>
                  </a:lnTo>
                  <a:lnTo>
                    <a:pt x="149" y="210"/>
                  </a:lnTo>
                  <a:lnTo>
                    <a:pt x="140" y="214"/>
                  </a:lnTo>
                  <a:lnTo>
                    <a:pt x="139" y="219"/>
                  </a:lnTo>
                  <a:lnTo>
                    <a:pt x="140" y="222"/>
                  </a:lnTo>
                  <a:lnTo>
                    <a:pt x="140" y="244"/>
                  </a:lnTo>
                  <a:lnTo>
                    <a:pt x="140" y="250"/>
                  </a:lnTo>
                  <a:lnTo>
                    <a:pt x="137" y="256"/>
                  </a:lnTo>
                  <a:lnTo>
                    <a:pt x="133" y="259"/>
                  </a:lnTo>
                  <a:lnTo>
                    <a:pt x="132" y="260"/>
                  </a:lnTo>
                  <a:lnTo>
                    <a:pt x="128" y="265"/>
                  </a:lnTo>
                  <a:lnTo>
                    <a:pt x="129" y="268"/>
                  </a:lnTo>
                  <a:lnTo>
                    <a:pt x="128" y="273"/>
                  </a:lnTo>
                  <a:lnTo>
                    <a:pt x="129" y="280"/>
                  </a:lnTo>
                  <a:lnTo>
                    <a:pt x="131" y="284"/>
                  </a:lnTo>
                  <a:lnTo>
                    <a:pt x="134" y="286"/>
                  </a:lnTo>
                  <a:lnTo>
                    <a:pt x="135" y="289"/>
                  </a:lnTo>
                  <a:lnTo>
                    <a:pt x="126" y="290"/>
                  </a:lnTo>
                  <a:lnTo>
                    <a:pt x="120" y="290"/>
                  </a:lnTo>
                  <a:lnTo>
                    <a:pt x="115" y="292"/>
                  </a:lnTo>
                  <a:lnTo>
                    <a:pt x="109" y="303"/>
                  </a:lnTo>
                  <a:lnTo>
                    <a:pt x="104" y="310"/>
                  </a:lnTo>
                  <a:lnTo>
                    <a:pt x="100" y="316"/>
                  </a:lnTo>
                  <a:lnTo>
                    <a:pt x="95" y="313"/>
                  </a:lnTo>
                  <a:lnTo>
                    <a:pt x="91" y="308"/>
                  </a:lnTo>
                  <a:lnTo>
                    <a:pt x="84" y="304"/>
                  </a:lnTo>
                  <a:lnTo>
                    <a:pt x="81" y="300"/>
                  </a:lnTo>
                  <a:lnTo>
                    <a:pt x="80" y="299"/>
                  </a:lnTo>
                  <a:lnTo>
                    <a:pt x="81" y="295"/>
                  </a:lnTo>
                  <a:lnTo>
                    <a:pt x="81" y="290"/>
                  </a:lnTo>
                  <a:lnTo>
                    <a:pt x="79" y="287"/>
                  </a:lnTo>
                  <a:lnTo>
                    <a:pt x="71" y="277"/>
                  </a:lnTo>
                  <a:lnTo>
                    <a:pt x="67" y="276"/>
                  </a:lnTo>
                  <a:lnTo>
                    <a:pt x="64" y="276"/>
                  </a:lnTo>
                  <a:lnTo>
                    <a:pt x="53" y="270"/>
                  </a:lnTo>
                  <a:lnTo>
                    <a:pt x="50" y="269"/>
                  </a:lnTo>
                  <a:lnTo>
                    <a:pt x="44" y="263"/>
                  </a:lnTo>
                  <a:lnTo>
                    <a:pt x="46" y="261"/>
                  </a:lnTo>
                  <a:lnTo>
                    <a:pt x="44" y="259"/>
                  </a:lnTo>
                  <a:lnTo>
                    <a:pt x="42" y="256"/>
                  </a:lnTo>
                  <a:lnTo>
                    <a:pt x="39" y="256"/>
                  </a:lnTo>
                  <a:lnTo>
                    <a:pt x="36" y="255"/>
                  </a:lnTo>
                  <a:lnTo>
                    <a:pt x="32" y="253"/>
                  </a:lnTo>
                  <a:lnTo>
                    <a:pt x="28" y="250"/>
                  </a:lnTo>
                  <a:lnTo>
                    <a:pt x="27" y="246"/>
                  </a:lnTo>
                  <a:lnTo>
                    <a:pt x="24" y="244"/>
                  </a:lnTo>
                  <a:lnTo>
                    <a:pt x="22" y="240"/>
                  </a:lnTo>
                  <a:lnTo>
                    <a:pt x="21" y="238"/>
                  </a:lnTo>
                  <a:lnTo>
                    <a:pt x="21" y="235"/>
                  </a:lnTo>
                  <a:lnTo>
                    <a:pt x="20" y="231"/>
                  </a:lnTo>
                  <a:lnTo>
                    <a:pt x="20" y="227"/>
                  </a:lnTo>
                  <a:lnTo>
                    <a:pt x="15" y="220"/>
                  </a:lnTo>
                  <a:lnTo>
                    <a:pt x="16" y="217"/>
                  </a:lnTo>
                  <a:lnTo>
                    <a:pt x="16" y="215"/>
                  </a:lnTo>
                  <a:lnTo>
                    <a:pt x="17" y="213"/>
                  </a:lnTo>
                  <a:lnTo>
                    <a:pt x="18" y="210"/>
                  </a:lnTo>
                  <a:lnTo>
                    <a:pt x="18" y="207"/>
                  </a:lnTo>
                  <a:lnTo>
                    <a:pt x="15" y="206"/>
                  </a:lnTo>
                  <a:lnTo>
                    <a:pt x="11" y="205"/>
                  </a:lnTo>
                  <a:lnTo>
                    <a:pt x="8" y="203"/>
                  </a:lnTo>
                  <a:lnTo>
                    <a:pt x="2" y="192"/>
                  </a:lnTo>
                  <a:lnTo>
                    <a:pt x="1" y="190"/>
                  </a:lnTo>
                  <a:lnTo>
                    <a:pt x="1" y="187"/>
                  </a:lnTo>
                  <a:lnTo>
                    <a:pt x="0" y="184"/>
                  </a:lnTo>
                  <a:lnTo>
                    <a:pt x="0" y="173"/>
                  </a:lnTo>
                  <a:lnTo>
                    <a:pt x="3" y="164"/>
                  </a:lnTo>
                  <a:lnTo>
                    <a:pt x="2" y="161"/>
                  </a:lnTo>
                  <a:lnTo>
                    <a:pt x="10" y="153"/>
                  </a:lnTo>
                  <a:lnTo>
                    <a:pt x="10" y="150"/>
                  </a:lnTo>
                  <a:lnTo>
                    <a:pt x="12" y="143"/>
                  </a:lnTo>
                  <a:lnTo>
                    <a:pt x="14" y="141"/>
                  </a:lnTo>
                  <a:lnTo>
                    <a:pt x="16" y="141"/>
                  </a:lnTo>
                  <a:lnTo>
                    <a:pt x="18" y="142"/>
                  </a:lnTo>
                  <a:lnTo>
                    <a:pt x="21" y="143"/>
                  </a:lnTo>
                  <a:lnTo>
                    <a:pt x="23" y="146"/>
                  </a:lnTo>
                  <a:lnTo>
                    <a:pt x="33" y="148"/>
                  </a:lnTo>
                  <a:lnTo>
                    <a:pt x="46" y="144"/>
                  </a:lnTo>
                  <a:lnTo>
                    <a:pt x="48" y="142"/>
                  </a:lnTo>
                  <a:lnTo>
                    <a:pt x="48" y="139"/>
                  </a:lnTo>
                  <a:lnTo>
                    <a:pt x="48" y="131"/>
                  </a:lnTo>
                  <a:lnTo>
                    <a:pt x="51" y="128"/>
                  </a:lnTo>
                  <a:lnTo>
                    <a:pt x="53" y="128"/>
                  </a:lnTo>
                  <a:lnTo>
                    <a:pt x="57" y="130"/>
                  </a:lnTo>
                  <a:lnTo>
                    <a:pt x="65" y="132"/>
                  </a:lnTo>
                  <a:lnTo>
                    <a:pt x="69" y="133"/>
                  </a:lnTo>
                  <a:lnTo>
                    <a:pt x="71" y="140"/>
                  </a:lnTo>
                  <a:lnTo>
                    <a:pt x="74" y="139"/>
                  </a:lnTo>
                  <a:lnTo>
                    <a:pt x="79" y="142"/>
                  </a:lnTo>
                  <a:lnTo>
                    <a:pt x="81" y="141"/>
                  </a:lnTo>
                  <a:lnTo>
                    <a:pt x="82" y="139"/>
                  </a:lnTo>
                  <a:lnTo>
                    <a:pt x="88" y="136"/>
                  </a:lnTo>
                  <a:lnTo>
                    <a:pt x="89" y="135"/>
                  </a:lnTo>
                  <a:lnTo>
                    <a:pt x="89" y="130"/>
                  </a:lnTo>
                  <a:lnTo>
                    <a:pt x="88" y="126"/>
                  </a:lnTo>
                  <a:lnTo>
                    <a:pt x="88" y="114"/>
                  </a:lnTo>
                  <a:lnTo>
                    <a:pt x="91" y="112"/>
                  </a:lnTo>
                  <a:lnTo>
                    <a:pt x="92" y="110"/>
                  </a:lnTo>
                  <a:lnTo>
                    <a:pt x="97" y="104"/>
                  </a:lnTo>
                  <a:lnTo>
                    <a:pt x="97" y="101"/>
                  </a:lnTo>
                  <a:lnTo>
                    <a:pt x="99" y="96"/>
                  </a:lnTo>
                  <a:lnTo>
                    <a:pt x="99" y="90"/>
                  </a:lnTo>
                  <a:lnTo>
                    <a:pt x="101" y="85"/>
                  </a:lnTo>
                  <a:lnTo>
                    <a:pt x="104" y="86"/>
                  </a:lnTo>
                  <a:lnTo>
                    <a:pt x="109" y="84"/>
                  </a:lnTo>
                  <a:lnTo>
                    <a:pt x="114" y="84"/>
                  </a:lnTo>
                  <a:lnTo>
                    <a:pt x="114" y="85"/>
                  </a:lnTo>
                  <a:lnTo>
                    <a:pt x="114" y="88"/>
                  </a:lnTo>
                  <a:lnTo>
                    <a:pt x="120" y="89"/>
                  </a:lnTo>
                  <a:lnTo>
                    <a:pt x="125" y="93"/>
                  </a:lnTo>
                  <a:lnTo>
                    <a:pt x="129" y="94"/>
                  </a:lnTo>
                  <a:lnTo>
                    <a:pt x="138" y="92"/>
                  </a:lnTo>
                  <a:lnTo>
                    <a:pt x="144" y="86"/>
                  </a:lnTo>
                  <a:lnTo>
                    <a:pt x="144" y="84"/>
                  </a:lnTo>
                  <a:lnTo>
                    <a:pt x="150" y="82"/>
                  </a:lnTo>
                  <a:lnTo>
                    <a:pt x="157" y="77"/>
                  </a:lnTo>
                  <a:lnTo>
                    <a:pt x="160" y="74"/>
                  </a:lnTo>
                  <a:lnTo>
                    <a:pt x="160" y="67"/>
                  </a:lnTo>
                  <a:lnTo>
                    <a:pt x="156" y="68"/>
                  </a:lnTo>
                  <a:lnTo>
                    <a:pt x="149" y="68"/>
                  </a:lnTo>
                  <a:lnTo>
                    <a:pt x="146" y="67"/>
                  </a:lnTo>
                  <a:lnTo>
                    <a:pt x="144" y="66"/>
                  </a:lnTo>
                  <a:lnTo>
                    <a:pt x="144" y="63"/>
                  </a:lnTo>
                  <a:lnTo>
                    <a:pt x="144" y="61"/>
                  </a:lnTo>
                  <a:lnTo>
                    <a:pt x="144" y="58"/>
                  </a:lnTo>
                  <a:lnTo>
                    <a:pt x="144" y="54"/>
                  </a:lnTo>
                  <a:lnTo>
                    <a:pt x="142" y="51"/>
                  </a:lnTo>
                  <a:lnTo>
                    <a:pt x="140" y="50"/>
                  </a:lnTo>
                  <a:lnTo>
                    <a:pt x="140" y="46"/>
                  </a:lnTo>
                  <a:lnTo>
                    <a:pt x="140" y="4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39" name="Freeform 246"/>
          <p:cNvSpPr>
            <a:spLocks/>
          </p:cNvSpPr>
          <p:nvPr/>
        </p:nvSpPr>
        <p:spPr bwMode="auto">
          <a:xfrm>
            <a:off x="4708525" y="3989313"/>
            <a:ext cx="725488" cy="512762"/>
          </a:xfrm>
          <a:custGeom>
            <a:avLst/>
            <a:gdLst/>
            <a:ahLst/>
            <a:cxnLst>
              <a:cxn ang="0">
                <a:pos x="276" y="13"/>
              </a:cxn>
              <a:cxn ang="0">
                <a:pos x="316" y="2"/>
              </a:cxn>
              <a:cxn ang="0">
                <a:pos x="330" y="0"/>
              </a:cxn>
              <a:cxn ang="0">
                <a:pos x="341" y="22"/>
              </a:cxn>
              <a:cxn ang="0">
                <a:pos x="367" y="33"/>
              </a:cxn>
              <a:cxn ang="0">
                <a:pos x="392" y="23"/>
              </a:cxn>
              <a:cxn ang="0">
                <a:pos x="426" y="13"/>
              </a:cxn>
              <a:cxn ang="0">
                <a:pos x="430" y="47"/>
              </a:cxn>
              <a:cxn ang="0">
                <a:pos x="446" y="67"/>
              </a:cxn>
              <a:cxn ang="0">
                <a:pos x="466" y="65"/>
              </a:cxn>
              <a:cxn ang="0">
                <a:pos x="494" y="61"/>
              </a:cxn>
              <a:cxn ang="0">
                <a:pos x="519" y="54"/>
              </a:cxn>
              <a:cxn ang="0">
                <a:pos x="542" y="78"/>
              </a:cxn>
              <a:cxn ang="0">
                <a:pos x="577" y="78"/>
              </a:cxn>
              <a:cxn ang="0">
                <a:pos x="604" y="78"/>
              </a:cxn>
              <a:cxn ang="0">
                <a:pos x="639" y="54"/>
              </a:cxn>
              <a:cxn ang="0">
                <a:pos x="648" y="31"/>
              </a:cxn>
              <a:cxn ang="0">
                <a:pos x="665" y="38"/>
              </a:cxn>
              <a:cxn ang="0">
                <a:pos x="684" y="70"/>
              </a:cxn>
              <a:cxn ang="0">
                <a:pos x="666" y="128"/>
              </a:cxn>
              <a:cxn ang="0">
                <a:pos x="663" y="197"/>
              </a:cxn>
              <a:cxn ang="0">
                <a:pos x="648" y="262"/>
              </a:cxn>
              <a:cxn ang="0">
                <a:pos x="608" y="306"/>
              </a:cxn>
              <a:cxn ang="0">
                <a:pos x="584" y="309"/>
              </a:cxn>
              <a:cxn ang="0">
                <a:pos x="568" y="302"/>
              </a:cxn>
              <a:cxn ang="0">
                <a:pos x="566" y="326"/>
              </a:cxn>
              <a:cxn ang="0">
                <a:pos x="566" y="350"/>
              </a:cxn>
              <a:cxn ang="0">
                <a:pos x="577" y="373"/>
              </a:cxn>
              <a:cxn ang="0">
                <a:pos x="598" y="394"/>
              </a:cxn>
              <a:cxn ang="0">
                <a:pos x="579" y="388"/>
              </a:cxn>
              <a:cxn ang="0">
                <a:pos x="565" y="379"/>
              </a:cxn>
              <a:cxn ang="0">
                <a:pos x="538" y="372"/>
              </a:cxn>
              <a:cxn ang="0">
                <a:pos x="516" y="368"/>
              </a:cxn>
              <a:cxn ang="0">
                <a:pos x="481" y="356"/>
              </a:cxn>
              <a:cxn ang="0">
                <a:pos x="408" y="360"/>
              </a:cxn>
              <a:cxn ang="0">
                <a:pos x="359" y="346"/>
              </a:cxn>
              <a:cxn ang="0">
                <a:pos x="334" y="419"/>
              </a:cxn>
              <a:cxn ang="0">
                <a:pos x="313" y="479"/>
              </a:cxn>
              <a:cxn ang="0">
                <a:pos x="302" y="482"/>
              </a:cxn>
              <a:cxn ang="0">
                <a:pos x="221" y="468"/>
              </a:cxn>
              <a:cxn ang="0">
                <a:pos x="144" y="434"/>
              </a:cxn>
              <a:cxn ang="0">
                <a:pos x="74" y="413"/>
              </a:cxn>
              <a:cxn ang="0">
                <a:pos x="21" y="358"/>
              </a:cxn>
              <a:cxn ang="0">
                <a:pos x="6" y="328"/>
              </a:cxn>
              <a:cxn ang="0">
                <a:pos x="13" y="310"/>
              </a:cxn>
              <a:cxn ang="0">
                <a:pos x="22" y="292"/>
              </a:cxn>
              <a:cxn ang="0">
                <a:pos x="54" y="285"/>
              </a:cxn>
              <a:cxn ang="0">
                <a:pos x="115" y="259"/>
              </a:cxn>
              <a:cxn ang="0">
                <a:pos x="163" y="227"/>
              </a:cxn>
              <a:cxn ang="0">
                <a:pos x="215" y="203"/>
              </a:cxn>
              <a:cxn ang="0">
                <a:pos x="196" y="170"/>
              </a:cxn>
              <a:cxn ang="0">
                <a:pos x="180" y="145"/>
              </a:cxn>
              <a:cxn ang="0">
                <a:pos x="191" y="101"/>
              </a:cxn>
              <a:cxn ang="0">
                <a:pos x="152" y="74"/>
              </a:cxn>
              <a:cxn ang="0">
                <a:pos x="136" y="48"/>
              </a:cxn>
              <a:cxn ang="0">
                <a:pos x="212" y="32"/>
              </a:cxn>
            </a:cxnLst>
            <a:rect l="0" t="0" r="r" b="b"/>
            <a:pathLst>
              <a:path w="687" h="488">
                <a:moveTo>
                  <a:pt x="230" y="24"/>
                </a:moveTo>
                <a:lnTo>
                  <a:pt x="230" y="21"/>
                </a:lnTo>
                <a:lnTo>
                  <a:pt x="247" y="12"/>
                </a:lnTo>
                <a:lnTo>
                  <a:pt x="256" y="14"/>
                </a:lnTo>
                <a:lnTo>
                  <a:pt x="258" y="13"/>
                </a:lnTo>
                <a:lnTo>
                  <a:pt x="263" y="11"/>
                </a:lnTo>
                <a:lnTo>
                  <a:pt x="268" y="9"/>
                </a:lnTo>
                <a:lnTo>
                  <a:pt x="276" y="13"/>
                </a:lnTo>
                <a:lnTo>
                  <a:pt x="297" y="7"/>
                </a:lnTo>
                <a:lnTo>
                  <a:pt x="302" y="4"/>
                </a:lnTo>
                <a:lnTo>
                  <a:pt x="303" y="2"/>
                </a:lnTo>
                <a:lnTo>
                  <a:pt x="306" y="2"/>
                </a:lnTo>
                <a:lnTo>
                  <a:pt x="308" y="2"/>
                </a:lnTo>
                <a:lnTo>
                  <a:pt x="309" y="4"/>
                </a:lnTo>
                <a:lnTo>
                  <a:pt x="313" y="3"/>
                </a:lnTo>
                <a:lnTo>
                  <a:pt x="316" y="2"/>
                </a:lnTo>
                <a:lnTo>
                  <a:pt x="316" y="0"/>
                </a:lnTo>
                <a:lnTo>
                  <a:pt x="320" y="1"/>
                </a:lnTo>
                <a:lnTo>
                  <a:pt x="319" y="4"/>
                </a:lnTo>
                <a:lnTo>
                  <a:pt x="320" y="6"/>
                </a:lnTo>
                <a:lnTo>
                  <a:pt x="322" y="8"/>
                </a:lnTo>
                <a:lnTo>
                  <a:pt x="325" y="7"/>
                </a:lnTo>
                <a:lnTo>
                  <a:pt x="327" y="0"/>
                </a:lnTo>
                <a:lnTo>
                  <a:pt x="330" y="0"/>
                </a:lnTo>
                <a:lnTo>
                  <a:pt x="337" y="2"/>
                </a:lnTo>
                <a:lnTo>
                  <a:pt x="338" y="3"/>
                </a:lnTo>
                <a:lnTo>
                  <a:pt x="336" y="10"/>
                </a:lnTo>
                <a:lnTo>
                  <a:pt x="339" y="11"/>
                </a:lnTo>
                <a:lnTo>
                  <a:pt x="341" y="14"/>
                </a:lnTo>
                <a:lnTo>
                  <a:pt x="342" y="14"/>
                </a:lnTo>
                <a:lnTo>
                  <a:pt x="339" y="19"/>
                </a:lnTo>
                <a:lnTo>
                  <a:pt x="341" y="22"/>
                </a:lnTo>
                <a:lnTo>
                  <a:pt x="341" y="25"/>
                </a:lnTo>
                <a:lnTo>
                  <a:pt x="344" y="28"/>
                </a:lnTo>
                <a:lnTo>
                  <a:pt x="346" y="30"/>
                </a:lnTo>
                <a:lnTo>
                  <a:pt x="351" y="32"/>
                </a:lnTo>
                <a:lnTo>
                  <a:pt x="357" y="28"/>
                </a:lnTo>
                <a:lnTo>
                  <a:pt x="359" y="31"/>
                </a:lnTo>
                <a:lnTo>
                  <a:pt x="366" y="34"/>
                </a:lnTo>
                <a:lnTo>
                  <a:pt x="367" y="33"/>
                </a:lnTo>
                <a:lnTo>
                  <a:pt x="370" y="32"/>
                </a:lnTo>
                <a:lnTo>
                  <a:pt x="374" y="34"/>
                </a:lnTo>
                <a:lnTo>
                  <a:pt x="376" y="33"/>
                </a:lnTo>
                <a:lnTo>
                  <a:pt x="378" y="33"/>
                </a:lnTo>
                <a:lnTo>
                  <a:pt x="384" y="30"/>
                </a:lnTo>
                <a:lnTo>
                  <a:pt x="385" y="28"/>
                </a:lnTo>
                <a:lnTo>
                  <a:pt x="389" y="26"/>
                </a:lnTo>
                <a:lnTo>
                  <a:pt x="392" y="23"/>
                </a:lnTo>
                <a:lnTo>
                  <a:pt x="396" y="20"/>
                </a:lnTo>
                <a:lnTo>
                  <a:pt x="396" y="16"/>
                </a:lnTo>
                <a:lnTo>
                  <a:pt x="398" y="14"/>
                </a:lnTo>
                <a:lnTo>
                  <a:pt x="402" y="16"/>
                </a:lnTo>
                <a:lnTo>
                  <a:pt x="405" y="14"/>
                </a:lnTo>
                <a:lnTo>
                  <a:pt x="420" y="14"/>
                </a:lnTo>
                <a:lnTo>
                  <a:pt x="424" y="10"/>
                </a:lnTo>
                <a:lnTo>
                  <a:pt x="426" y="13"/>
                </a:lnTo>
                <a:lnTo>
                  <a:pt x="428" y="15"/>
                </a:lnTo>
                <a:lnTo>
                  <a:pt x="429" y="28"/>
                </a:lnTo>
                <a:lnTo>
                  <a:pt x="430" y="30"/>
                </a:lnTo>
                <a:lnTo>
                  <a:pt x="430" y="32"/>
                </a:lnTo>
                <a:lnTo>
                  <a:pt x="430" y="36"/>
                </a:lnTo>
                <a:lnTo>
                  <a:pt x="430" y="40"/>
                </a:lnTo>
                <a:lnTo>
                  <a:pt x="430" y="43"/>
                </a:lnTo>
                <a:lnTo>
                  <a:pt x="430" y="47"/>
                </a:lnTo>
                <a:lnTo>
                  <a:pt x="429" y="51"/>
                </a:lnTo>
                <a:lnTo>
                  <a:pt x="430" y="53"/>
                </a:lnTo>
                <a:lnTo>
                  <a:pt x="434" y="55"/>
                </a:lnTo>
                <a:lnTo>
                  <a:pt x="434" y="60"/>
                </a:lnTo>
                <a:lnTo>
                  <a:pt x="434" y="62"/>
                </a:lnTo>
                <a:lnTo>
                  <a:pt x="442" y="65"/>
                </a:lnTo>
                <a:lnTo>
                  <a:pt x="444" y="65"/>
                </a:lnTo>
                <a:lnTo>
                  <a:pt x="446" y="67"/>
                </a:lnTo>
                <a:lnTo>
                  <a:pt x="448" y="69"/>
                </a:lnTo>
                <a:lnTo>
                  <a:pt x="451" y="72"/>
                </a:lnTo>
                <a:lnTo>
                  <a:pt x="454" y="72"/>
                </a:lnTo>
                <a:lnTo>
                  <a:pt x="457" y="70"/>
                </a:lnTo>
                <a:lnTo>
                  <a:pt x="458" y="69"/>
                </a:lnTo>
                <a:lnTo>
                  <a:pt x="460" y="69"/>
                </a:lnTo>
                <a:lnTo>
                  <a:pt x="462" y="68"/>
                </a:lnTo>
                <a:lnTo>
                  <a:pt x="466" y="65"/>
                </a:lnTo>
                <a:lnTo>
                  <a:pt x="470" y="62"/>
                </a:lnTo>
                <a:lnTo>
                  <a:pt x="474" y="61"/>
                </a:lnTo>
                <a:lnTo>
                  <a:pt x="480" y="57"/>
                </a:lnTo>
                <a:lnTo>
                  <a:pt x="484" y="57"/>
                </a:lnTo>
                <a:lnTo>
                  <a:pt x="486" y="58"/>
                </a:lnTo>
                <a:lnTo>
                  <a:pt x="489" y="58"/>
                </a:lnTo>
                <a:lnTo>
                  <a:pt x="492" y="60"/>
                </a:lnTo>
                <a:lnTo>
                  <a:pt x="494" y="61"/>
                </a:lnTo>
                <a:lnTo>
                  <a:pt x="496" y="58"/>
                </a:lnTo>
                <a:lnTo>
                  <a:pt x="498" y="56"/>
                </a:lnTo>
                <a:lnTo>
                  <a:pt x="502" y="58"/>
                </a:lnTo>
                <a:lnTo>
                  <a:pt x="504" y="58"/>
                </a:lnTo>
                <a:lnTo>
                  <a:pt x="506" y="56"/>
                </a:lnTo>
                <a:lnTo>
                  <a:pt x="512" y="56"/>
                </a:lnTo>
                <a:lnTo>
                  <a:pt x="514" y="55"/>
                </a:lnTo>
                <a:lnTo>
                  <a:pt x="519" y="54"/>
                </a:lnTo>
                <a:lnTo>
                  <a:pt x="522" y="53"/>
                </a:lnTo>
                <a:lnTo>
                  <a:pt x="528" y="55"/>
                </a:lnTo>
                <a:lnTo>
                  <a:pt x="532" y="65"/>
                </a:lnTo>
                <a:lnTo>
                  <a:pt x="532" y="69"/>
                </a:lnTo>
                <a:lnTo>
                  <a:pt x="534" y="71"/>
                </a:lnTo>
                <a:lnTo>
                  <a:pt x="534" y="74"/>
                </a:lnTo>
                <a:lnTo>
                  <a:pt x="536" y="76"/>
                </a:lnTo>
                <a:lnTo>
                  <a:pt x="542" y="78"/>
                </a:lnTo>
                <a:lnTo>
                  <a:pt x="549" y="78"/>
                </a:lnTo>
                <a:lnTo>
                  <a:pt x="552" y="79"/>
                </a:lnTo>
                <a:lnTo>
                  <a:pt x="555" y="78"/>
                </a:lnTo>
                <a:lnTo>
                  <a:pt x="557" y="78"/>
                </a:lnTo>
                <a:lnTo>
                  <a:pt x="562" y="80"/>
                </a:lnTo>
                <a:lnTo>
                  <a:pt x="568" y="78"/>
                </a:lnTo>
                <a:lnTo>
                  <a:pt x="573" y="77"/>
                </a:lnTo>
                <a:lnTo>
                  <a:pt x="577" y="78"/>
                </a:lnTo>
                <a:lnTo>
                  <a:pt x="582" y="78"/>
                </a:lnTo>
                <a:lnTo>
                  <a:pt x="585" y="78"/>
                </a:lnTo>
                <a:lnTo>
                  <a:pt x="587" y="78"/>
                </a:lnTo>
                <a:lnTo>
                  <a:pt x="590" y="77"/>
                </a:lnTo>
                <a:lnTo>
                  <a:pt x="594" y="77"/>
                </a:lnTo>
                <a:lnTo>
                  <a:pt x="597" y="76"/>
                </a:lnTo>
                <a:lnTo>
                  <a:pt x="600" y="76"/>
                </a:lnTo>
                <a:lnTo>
                  <a:pt x="604" y="78"/>
                </a:lnTo>
                <a:lnTo>
                  <a:pt x="606" y="76"/>
                </a:lnTo>
                <a:lnTo>
                  <a:pt x="609" y="75"/>
                </a:lnTo>
                <a:lnTo>
                  <a:pt x="615" y="73"/>
                </a:lnTo>
                <a:lnTo>
                  <a:pt x="616" y="70"/>
                </a:lnTo>
                <a:lnTo>
                  <a:pt x="628" y="61"/>
                </a:lnTo>
                <a:lnTo>
                  <a:pt x="630" y="56"/>
                </a:lnTo>
                <a:lnTo>
                  <a:pt x="632" y="55"/>
                </a:lnTo>
                <a:lnTo>
                  <a:pt x="639" y="54"/>
                </a:lnTo>
                <a:lnTo>
                  <a:pt x="644" y="51"/>
                </a:lnTo>
                <a:lnTo>
                  <a:pt x="646" y="49"/>
                </a:lnTo>
                <a:lnTo>
                  <a:pt x="646" y="42"/>
                </a:lnTo>
                <a:lnTo>
                  <a:pt x="644" y="42"/>
                </a:lnTo>
                <a:lnTo>
                  <a:pt x="644" y="38"/>
                </a:lnTo>
                <a:lnTo>
                  <a:pt x="646" y="34"/>
                </a:lnTo>
                <a:lnTo>
                  <a:pt x="648" y="32"/>
                </a:lnTo>
                <a:lnTo>
                  <a:pt x="648" y="31"/>
                </a:lnTo>
                <a:lnTo>
                  <a:pt x="643" y="25"/>
                </a:lnTo>
                <a:lnTo>
                  <a:pt x="640" y="25"/>
                </a:lnTo>
                <a:lnTo>
                  <a:pt x="637" y="18"/>
                </a:lnTo>
                <a:lnTo>
                  <a:pt x="648" y="24"/>
                </a:lnTo>
                <a:lnTo>
                  <a:pt x="651" y="24"/>
                </a:lnTo>
                <a:lnTo>
                  <a:pt x="655" y="25"/>
                </a:lnTo>
                <a:lnTo>
                  <a:pt x="663" y="35"/>
                </a:lnTo>
                <a:lnTo>
                  <a:pt x="665" y="38"/>
                </a:lnTo>
                <a:lnTo>
                  <a:pt x="665" y="43"/>
                </a:lnTo>
                <a:lnTo>
                  <a:pt x="664" y="47"/>
                </a:lnTo>
                <a:lnTo>
                  <a:pt x="665" y="48"/>
                </a:lnTo>
                <a:lnTo>
                  <a:pt x="668" y="52"/>
                </a:lnTo>
                <a:lnTo>
                  <a:pt x="675" y="56"/>
                </a:lnTo>
                <a:lnTo>
                  <a:pt x="679" y="61"/>
                </a:lnTo>
                <a:lnTo>
                  <a:pt x="684" y="64"/>
                </a:lnTo>
                <a:lnTo>
                  <a:pt x="684" y="70"/>
                </a:lnTo>
                <a:lnTo>
                  <a:pt x="685" y="73"/>
                </a:lnTo>
                <a:lnTo>
                  <a:pt x="685" y="76"/>
                </a:lnTo>
                <a:lnTo>
                  <a:pt x="686" y="78"/>
                </a:lnTo>
                <a:lnTo>
                  <a:pt x="686" y="90"/>
                </a:lnTo>
                <a:lnTo>
                  <a:pt x="684" y="101"/>
                </a:lnTo>
                <a:lnTo>
                  <a:pt x="672" y="124"/>
                </a:lnTo>
                <a:lnTo>
                  <a:pt x="666" y="126"/>
                </a:lnTo>
                <a:lnTo>
                  <a:pt x="666" y="128"/>
                </a:lnTo>
                <a:lnTo>
                  <a:pt x="664" y="134"/>
                </a:lnTo>
                <a:lnTo>
                  <a:pt x="665" y="136"/>
                </a:lnTo>
                <a:lnTo>
                  <a:pt x="663" y="152"/>
                </a:lnTo>
                <a:lnTo>
                  <a:pt x="663" y="168"/>
                </a:lnTo>
                <a:lnTo>
                  <a:pt x="661" y="174"/>
                </a:lnTo>
                <a:lnTo>
                  <a:pt x="661" y="181"/>
                </a:lnTo>
                <a:lnTo>
                  <a:pt x="663" y="189"/>
                </a:lnTo>
                <a:lnTo>
                  <a:pt x="663" y="197"/>
                </a:lnTo>
                <a:lnTo>
                  <a:pt x="662" y="199"/>
                </a:lnTo>
                <a:lnTo>
                  <a:pt x="659" y="212"/>
                </a:lnTo>
                <a:lnTo>
                  <a:pt x="658" y="231"/>
                </a:lnTo>
                <a:lnTo>
                  <a:pt x="654" y="243"/>
                </a:lnTo>
                <a:lnTo>
                  <a:pt x="649" y="251"/>
                </a:lnTo>
                <a:lnTo>
                  <a:pt x="649" y="253"/>
                </a:lnTo>
                <a:lnTo>
                  <a:pt x="649" y="255"/>
                </a:lnTo>
                <a:lnTo>
                  <a:pt x="648" y="262"/>
                </a:lnTo>
                <a:lnTo>
                  <a:pt x="648" y="266"/>
                </a:lnTo>
                <a:lnTo>
                  <a:pt x="646" y="267"/>
                </a:lnTo>
                <a:lnTo>
                  <a:pt x="639" y="273"/>
                </a:lnTo>
                <a:lnTo>
                  <a:pt x="638" y="276"/>
                </a:lnTo>
                <a:lnTo>
                  <a:pt x="634" y="283"/>
                </a:lnTo>
                <a:lnTo>
                  <a:pt x="628" y="309"/>
                </a:lnTo>
                <a:lnTo>
                  <a:pt x="617" y="306"/>
                </a:lnTo>
                <a:lnTo>
                  <a:pt x="608" y="306"/>
                </a:lnTo>
                <a:lnTo>
                  <a:pt x="604" y="304"/>
                </a:lnTo>
                <a:lnTo>
                  <a:pt x="597" y="304"/>
                </a:lnTo>
                <a:lnTo>
                  <a:pt x="596" y="304"/>
                </a:lnTo>
                <a:lnTo>
                  <a:pt x="591" y="304"/>
                </a:lnTo>
                <a:lnTo>
                  <a:pt x="590" y="303"/>
                </a:lnTo>
                <a:lnTo>
                  <a:pt x="589" y="302"/>
                </a:lnTo>
                <a:lnTo>
                  <a:pt x="587" y="304"/>
                </a:lnTo>
                <a:lnTo>
                  <a:pt x="584" y="309"/>
                </a:lnTo>
                <a:lnTo>
                  <a:pt x="582" y="310"/>
                </a:lnTo>
                <a:lnTo>
                  <a:pt x="579" y="312"/>
                </a:lnTo>
                <a:lnTo>
                  <a:pt x="576" y="310"/>
                </a:lnTo>
                <a:lnTo>
                  <a:pt x="576" y="308"/>
                </a:lnTo>
                <a:lnTo>
                  <a:pt x="575" y="304"/>
                </a:lnTo>
                <a:lnTo>
                  <a:pt x="573" y="302"/>
                </a:lnTo>
                <a:lnTo>
                  <a:pt x="570" y="302"/>
                </a:lnTo>
                <a:lnTo>
                  <a:pt x="568" y="302"/>
                </a:lnTo>
                <a:lnTo>
                  <a:pt x="564" y="303"/>
                </a:lnTo>
                <a:lnTo>
                  <a:pt x="558" y="306"/>
                </a:lnTo>
                <a:lnTo>
                  <a:pt x="557" y="310"/>
                </a:lnTo>
                <a:lnTo>
                  <a:pt x="557" y="315"/>
                </a:lnTo>
                <a:lnTo>
                  <a:pt x="560" y="320"/>
                </a:lnTo>
                <a:lnTo>
                  <a:pt x="562" y="322"/>
                </a:lnTo>
                <a:lnTo>
                  <a:pt x="564" y="326"/>
                </a:lnTo>
                <a:lnTo>
                  <a:pt x="566" y="326"/>
                </a:lnTo>
                <a:lnTo>
                  <a:pt x="564" y="329"/>
                </a:lnTo>
                <a:lnTo>
                  <a:pt x="563" y="332"/>
                </a:lnTo>
                <a:lnTo>
                  <a:pt x="565" y="335"/>
                </a:lnTo>
                <a:lnTo>
                  <a:pt x="566" y="338"/>
                </a:lnTo>
                <a:lnTo>
                  <a:pt x="567" y="340"/>
                </a:lnTo>
                <a:lnTo>
                  <a:pt x="566" y="345"/>
                </a:lnTo>
                <a:lnTo>
                  <a:pt x="566" y="346"/>
                </a:lnTo>
                <a:lnTo>
                  <a:pt x="566" y="350"/>
                </a:lnTo>
                <a:lnTo>
                  <a:pt x="568" y="353"/>
                </a:lnTo>
                <a:lnTo>
                  <a:pt x="568" y="357"/>
                </a:lnTo>
                <a:lnTo>
                  <a:pt x="568" y="360"/>
                </a:lnTo>
                <a:lnTo>
                  <a:pt x="570" y="363"/>
                </a:lnTo>
                <a:lnTo>
                  <a:pt x="571" y="367"/>
                </a:lnTo>
                <a:lnTo>
                  <a:pt x="572" y="368"/>
                </a:lnTo>
                <a:lnTo>
                  <a:pt x="573" y="370"/>
                </a:lnTo>
                <a:lnTo>
                  <a:pt x="577" y="373"/>
                </a:lnTo>
                <a:lnTo>
                  <a:pt x="579" y="374"/>
                </a:lnTo>
                <a:lnTo>
                  <a:pt x="582" y="376"/>
                </a:lnTo>
                <a:lnTo>
                  <a:pt x="589" y="378"/>
                </a:lnTo>
                <a:lnTo>
                  <a:pt x="593" y="382"/>
                </a:lnTo>
                <a:lnTo>
                  <a:pt x="595" y="385"/>
                </a:lnTo>
                <a:lnTo>
                  <a:pt x="600" y="388"/>
                </a:lnTo>
                <a:lnTo>
                  <a:pt x="600" y="391"/>
                </a:lnTo>
                <a:lnTo>
                  <a:pt x="598" y="394"/>
                </a:lnTo>
                <a:lnTo>
                  <a:pt x="594" y="396"/>
                </a:lnTo>
                <a:lnTo>
                  <a:pt x="592" y="397"/>
                </a:lnTo>
                <a:lnTo>
                  <a:pt x="591" y="398"/>
                </a:lnTo>
                <a:lnTo>
                  <a:pt x="583" y="398"/>
                </a:lnTo>
                <a:lnTo>
                  <a:pt x="581" y="397"/>
                </a:lnTo>
                <a:lnTo>
                  <a:pt x="580" y="394"/>
                </a:lnTo>
                <a:lnTo>
                  <a:pt x="579" y="391"/>
                </a:lnTo>
                <a:lnTo>
                  <a:pt x="579" y="388"/>
                </a:lnTo>
                <a:lnTo>
                  <a:pt x="579" y="386"/>
                </a:lnTo>
                <a:lnTo>
                  <a:pt x="576" y="386"/>
                </a:lnTo>
                <a:lnTo>
                  <a:pt x="573" y="385"/>
                </a:lnTo>
                <a:lnTo>
                  <a:pt x="571" y="385"/>
                </a:lnTo>
                <a:lnTo>
                  <a:pt x="568" y="384"/>
                </a:lnTo>
                <a:lnTo>
                  <a:pt x="567" y="382"/>
                </a:lnTo>
                <a:lnTo>
                  <a:pt x="566" y="380"/>
                </a:lnTo>
                <a:lnTo>
                  <a:pt x="565" y="379"/>
                </a:lnTo>
                <a:lnTo>
                  <a:pt x="563" y="377"/>
                </a:lnTo>
                <a:lnTo>
                  <a:pt x="561" y="376"/>
                </a:lnTo>
                <a:lnTo>
                  <a:pt x="560" y="377"/>
                </a:lnTo>
                <a:lnTo>
                  <a:pt x="548" y="377"/>
                </a:lnTo>
                <a:lnTo>
                  <a:pt x="546" y="376"/>
                </a:lnTo>
                <a:lnTo>
                  <a:pt x="543" y="373"/>
                </a:lnTo>
                <a:lnTo>
                  <a:pt x="542" y="372"/>
                </a:lnTo>
                <a:lnTo>
                  <a:pt x="538" y="372"/>
                </a:lnTo>
                <a:lnTo>
                  <a:pt x="538" y="374"/>
                </a:lnTo>
                <a:lnTo>
                  <a:pt x="536" y="375"/>
                </a:lnTo>
                <a:lnTo>
                  <a:pt x="532" y="374"/>
                </a:lnTo>
                <a:lnTo>
                  <a:pt x="523" y="374"/>
                </a:lnTo>
                <a:lnTo>
                  <a:pt x="522" y="372"/>
                </a:lnTo>
                <a:lnTo>
                  <a:pt x="521" y="372"/>
                </a:lnTo>
                <a:lnTo>
                  <a:pt x="519" y="370"/>
                </a:lnTo>
                <a:lnTo>
                  <a:pt x="516" y="368"/>
                </a:lnTo>
                <a:lnTo>
                  <a:pt x="515" y="365"/>
                </a:lnTo>
                <a:lnTo>
                  <a:pt x="512" y="367"/>
                </a:lnTo>
                <a:lnTo>
                  <a:pt x="510" y="367"/>
                </a:lnTo>
                <a:lnTo>
                  <a:pt x="508" y="367"/>
                </a:lnTo>
                <a:lnTo>
                  <a:pt x="504" y="367"/>
                </a:lnTo>
                <a:lnTo>
                  <a:pt x="502" y="366"/>
                </a:lnTo>
                <a:lnTo>
                  <a:pt x="494" y="363"/>
                </a:lnTo>
                <a:lnTo>
                  <a:pt x="481" y="356"/>
                </a:lnTo>
                <a:lnTo>
                  <a:pt x="479" y="353"/>
                </a:lnTo>
                <a:lnTo>
                  <a:pt x="451" y="359"/>
                </a:lnTo>
                <a:lnTo>
                  <a:pt x="439" y="359"/>
                </a:lnTo>
                <a:lnTo>
                  <a:pt x="437" y="360"/>
                </a:lnTo>
                <a:lnTo>
                  <a:pt x="433" y="360"/>
                </a:lnTo>
                <a:lnTo>
                  <a:pt x="426" y="363"/>
                </a:lnTo>
                <a:lnTo>
                  <a:pt x="410" y="361"/>
                </a:lnTo>
                <a:lnTo>
                  <a:pt x="408" y="360"/>
                </a:lnTo>
                <a:lnTo>
                  <a:pt x="404" y="356"/>
                </a:lnTo>
                <a:lnTo>
                  <a:pt x="398" y="345"/>
                </a:lnTo>
                <a:lnTo>
                  <a:pt x="395" y="344"/>
                </a:lnTo>
                <a:lnTo>
                  <a:pt x="379" y="345"/>
                </a:lnTo>
                <a:lnTo>
                  <a:pt x="372" y="348"/>
                </a:lnTo>
                <a:lnTo>
                  <a:pt x="372" y="346"/>
                </a:lnTo>
                <a:lnTo>
                  <a:pt x="365" y="345"/>
                </a:lnTo>
                <a:lnTo>
                  <a:pt x="359" y="346"/>
                </a:lnTo>
                <a:lnTo>
                  <a:pt x="349" y="352"/>
                </a:lnTo>
                <a:lnTo>
                  <a:pt x="342" y="363"/>
                </a:lnTo>
                <a:lnTo>
                  <a:pt x="341" y="378"/>
                </a:lnTo>
                <a:lnTo>
                  <a:pt x="349" y="396"/>
                </a:lnTo>
                <a:lnTo>
                  <a:pt x="349" y="405"/>
                </a:lnTo>
                <a:lnTo>
                  <a:pt x="348" y="407"/>
                </a:lnTo>
                <a:lnTo>
                  <a:pt x="345" y="408"/>
                </a:lnTo>
                <a:lnTo>
                  <a:pt x="334" y="419"/>
                </a:lnTo>
                <a:lnTo>
                  <a:pt x="332" y="422"/>
                </a:lnTo>
                <a:lnTo>
                  <a:pt x="328" y="420"/>
                </a:lnTo>
                <a:lnTo>
                  <a:pt x="325" y="420"/>
                </a:lnTo>
                <a:lnTo>
                  <a:pt x="322" y="424"/>
                </a:lnTo>
                <a:lnTo>
                  <a:pt x="311" y="434"/>
                </a:lnTo>
                <a:lnTo>
                  <a:pt x="311" y="467"/>
                </a:lnTo>
                <a:lnTo>
                  <a:pt x="312" y="476"/>
                </a:lnTo>
                <a:lnTo>
                  <a:pt x="313" y="479"/>
                </a:lnTo>
                <a:lnTo>
                  <a:pt x="314" y="480"/>
                </a:lnTo>
                <a:lnTo>
                  <a:pt x="314" y="483"/>
                </a:lnTo>
                <a:lnTo>
                  <a:pt x="312" y="484"/>
                </a:lnTo>
                <a:lnTo>
                  <a:pt x="311" y="482"/>
                </a:lnTo>
                <a:lnTo>
                  <a:pt x="310" y="484"/>
                </a:lnTo>
                <a:lnTo>
                  <a:pt x="308" y="487"/>
                </a:lnTo>
                <a:lnTo>
                  <a:pt x="304" y="484"/>
                </a:lnTo>
                <a:lnTo>
                  <a:pt x="302" y="482"/>
                </a:lnTo>
                <a:lnTo>
                  <a:pt x="298" y="481"/>
                </a:lnTo>
                <a:lnTo>
                  <a:pt x="290" y="480"/>
                </a:lnTo>
                <a:lnTo>
                  <a:pt x="268" y="474"/>
                </a:lnTo>
                <a:lnTo>
                  <a:pt x="263" y="474"/>
                </a:lnTo>
                <a:lnTo>
                  <a:pt x="258" y="470"/>
                </a:lnTo>
                <a:lnTo>
                  <a:pt x="232" y="466"/>
                </a:lnTo>
                <a:lnTo>
                  <a:pt x="226" y="466"/>
                </a:lnTo>
                <a:lnTo>
                  <a:pt x="221" y="468"/>
                </a:lnTo>
                <a:lnTo>
                  <a:pt x="212" y="465"/>
                </a:lnTo>
                <a:lnTo>
                  <a:pt x="203" y="460"/>
                </a:lnTo>
                <a:lnTo>
                  <a:pt x="198" y="459"/>
                </a:lnTo>
                <a:lnTo>
                  <a:pt x="190" y="453"/>
                </a:lnTo>
                <a:lnTo>
                  <a:pt x="179" y="447"/>
                </a:lnTo>
                <a:lnTo>
                  <a:pt x="173" y="442"/>
                </a:lnTo>
                <a:lnTo>
                  <a:pt x="168" y="440"/>
                </a:lnTo>
                <a:lnTo>
                  <a:pt x="144" y="434"/>
                </a:lnTo>
                <a:lnTo>
                  <a:pt x="139" y="431"/>
                </a:lnTo>
                <a:lnTo>
                  <a:pt x="129" y="433"/>
                </a:lnTo>
                <a:lnTo>
                  <a:pt x="105" y="427"/>
                </a:lnTo>
                <a:lnTo>
                  <a:pt x="101" y="426"/>
                </a:lnTo>
                <a:lnTo>
                  <a:pt x="94" y="426"/>
                </a:lnTo>
                <a:lnTo>
                  <a:pt x="84" y="418"/>
                </a:lnTo>
                <a:lnTo>
                  <a:pt x="79" y="418"/>
                </a:lnTo>
                <a:lnTo>
                  <a:pt x="74" y="413"/>
                </a:lnTo>
                <a:lnTo>
                  <a:pt x="66" y="411"/>
                </a:lnTo>
                <a:lnTo>
                  <a:pt x="61" y="408"/>
                </a:lnTo>
                <a:lnTo>
                  <a:pt x="51" y="390"/>
                </a:lnTo>
                <a:lnTo>
                  <a:pt x="48" y="382"/>
                </a:lnTo>
                <a:lnTo>
                  <a:pt x="45" y="378"/>
                </a:lnTo>
                <a:lnTo>
                  <a:pt x="26" y="361"/>
                </a:lnTo>
                <a:lnTo>
                  <a:pt x="23" y="360"/>
                </a:lnTo>
                <a:lnTo>
                  <a:pt x="21" y="358"/>
                </a:lnTo>
                <a:lnTo>
                  <a:pt x="19" y="356"/>
                </a:lnTo>
                <a:lnTo>
                  <a:pt x="15" y="356"/>
                </a:lnTo>
                <a:lnTo>
                  <a:pt x="15" y="355"/>
                </a:lnTo>
                <a:lnTo>
                  <a:pt x="17" y="353"/>
                </a:lnTo>
                <a:lnTo>
                  <a:pt x="21" y="347"/>
                </a:lnTo>
                <a:lnTo>
                  <a:pt x="20" y="345"/>
                </a:lnTo>
                <a:lnTo>
                  <a:pt x="17" y="342"/>
                </a:lnTo>
                <a:lnTo>
                  <a:pt x="6" y="328"/>
                </a:lnTo>
                <a:lnTo>
                  <a:pt x="0" y="326"/>
                </a:lnTo>
                <a:lnTo>
                  <a:pt x="1" y="324"/>
                </a:lnTo>
                <a:lnTo>
                  <a:pt x="4" y="322"/>
                </a:lnTo>
                <a:lnTo>
                  <a:pt x="6" y="320"/>
                </a:lnTo>
                <a:lnTo>
                  <a:pt x="7" y="317"/>
                </a:lnTo>
                <a:lnTo>
                  <a:pt x="9" y="314"/>
                </a:lnTo>
                <a:lnTo>
                  <a:pt x="11" y="312"/>
                </a:lnTo>
                <a:lnTo>
                  <a:pt x="13" y="310"/>
                </a:lnTo>
                <a:lnTo>
                  <a:pt x="15" y="310"/>
                </a:lnTo>
                <a:lnTo>
                  <a:pt x="22" y="306"/>
                </a:lnTo>
                <a:lnTo>
                  <a:pt x="22" y="304"/>
                </a:lnTo>
                <a:lnTo>
                  <a:pt x="21" y="301"/>
                </a:lnTo>
                <a:lnTo>
                  <a:pt x="22" y="298"/>
                </a:lnTo>
                <a:lnTo>
                  <a:pt x="20" y="295"/>
                </a:lnTo>
                <a:lnTo>
                  <a:pt x="21" y="293"/>
                </a:lnTo>
                <a:lnTo>
                  <a:pt x="22" y="292"/>
                </a:lnTo>
                <a:lnTo>
                  <a:pt x="24" y="290"/>
                </a:lnTo>
                <a:lnTo>
                  <a:pt x="26" y="290"/>
                </a:lnTo>
                <a:lnTo>
                  <a:pt x="27" y="292"/>
                </a:lnTo>
                <a:lnTo>
                  <a:pt x="31" y="292"/>
                </a:lnTo>
                <a:lnTo>
                  <a:pt x="33" y="289"/>
                </a:lnTo>
                <a:lnTo>
                  <a:pt x="36" y="289"/>
                </a:lnTo>
                <a:lnTo>
                  <a:pt x="47" y="286"/>
                </a:lnTo>
                <a:lnTo>
                  <a:pt x="54" y="285"/>
                </a:lnTo>
                <a:lnTo>
                  <a:pt x="62" y="282"/>
                </a:lnTo>
                <a:lnTo>
                  <a:pt x="78" y="281"/>
                </a:lnTo>
                <a:lnTo>
                  <a:pt x="88" y="263"/>
                </a:lnTo>
                <a:lnTo>
                  <a:pt x="97" y="270"/>
                </a:lnTo>
                <a:lnTo>
                  <a:pt x="100" y="270"/>
                </a:lnTo>
                <a:lnTo>
                  <a:pt x="106" y="268"/>
                </a:lnTo>
                <a:lnTo>
                  <a:pt x="112" y="263"/>
                </a:lnTo>
                <a:lnTo>
                  <a:pt x="115" y="259"/>
                </a:lnTo>
                <a:lnTo>
                  <a:pt x="120" y="259"/>
                </a:lnTo>
                <a:lnTo>
                  <a:pt x="126" y="255"/>
                </a:lnTo>
                <a:lnTo>
                  <a:pt x="133" y="250"/>
                </a:lnTo>
                <a:lnTo>
                  <a:pt x="135" y="250"/>
                </a:lnTo>
                <a:lnTo>
                  <a:pt x="148" y="242"/>
                </a:lnTo>
                <a:lnTo>
                  <a:pt x="152" y="233"/>
                </a:lnTo>
                <a:lnTo>
                  <a:pt x="154" y="231"/>
                </a:lnTo>
                <a:lnTo>
                  <a:pt x="163" y="227"/>
                </a:lnTo>
                <a:lnTo>
                  <a:pt x="168" y="222"/>
                </a:lnTo>
                <a:lnTo>
                  <a:pt x="176" y="218"/>
                </a:lnTo>
                <a:lnTo>
                  <a:pt x="182" y="215"/>
                </a:lnTo>
                <a:lnTo>
                  <a:pt x="196" y="216"/>
                </a:lnTo>
                <a:lnTo>
                  <a:pt x="205" y="217"/>
                </a:lnTo>
                <a:lnTo>
                  <a:pt x="211" y="215"/>
                </a:lnTo>
                <a:lnTo>
                  <a:pt x="211" y="208"/>
                </a:lnTo>
                <a:lnTo>
                  <a:pt x="215" y="203"/>
                </a:lnTo>
                <a:lnTo>
                  <a:pt x="223" y="189"/>
                </a:lnTo>
                <a:lnTo>
                  <a:pt x="227" y="186"/>
                </a:lnTo>
                <a:lnTo>
                  <a:pt x="230" y="183"/>
                </a:lnTo>
                <a:lnTo>
                  <a:pt x="231" y="176"/>
                </a:lnTo>
                <a:lnTo>
                  <a:pt x="227" y="172"/>
                </a:lnTo>
                <a:lnTo>
                  <a:pt x="222" y="159"/>
                </a:lnTo>
                <a:lnTo>
                  <a:pt x="211" y="164"/>
                </a:lnTo>
                <a:lnTo>
                  <a:pt x="196" y="170"/>
                </a:lnTo>
                <a:lnTo>
                  <a:pt x="194" y="166"/>
                </a:lnTo>
                <a:lnTo>
                  <a:pt x="198" y="163"/>
                </a:lnTo>
                <a:lnTo>
                  <a:pt x="196" y="153"/>
                </a:lnTo>
                <a:lnTo>
                  <a:pt x="196" y="152"/>
                </a:lnTo>
                <a:lnTo>
                  <a:pt x="196" y="149"/>
                </a:lnTo>
                <a:lnTo>
                  <a:pt x="193" y="146"/>
                </a:lnTo>
                <a:lnTo>
                  <a:pt x="188" y="146"/>
                </a:lnTo>
                <a:lnTo>
                  <a:pt x="180" y="145"/>
                </a:lnTo>
                <a:lnTo>
                  <a:pt x="179" y="142"/>
                </a:lnTo>
                <a:lnTo>
                  <a:pt x="182" y="140"/>
                </a:lnTo>
                <a:lnTo>
                  <a:pt x="179" y="132"/>
                </a:lnTo>
                <a:lnTo>
                  <a:pt x="176" y="124"/>
                </a:lnTo>
                <a:lnTo>
                  <a:pt x="176" y="118"/>
                </a:lnTo>
                <a:lnTo>
                  <a:pt x="182" y="111"/>
                </a:lnTo>
                <a:lnTo>
                  <a:pt x="188" y="110"/>
                </a:lnTo>
                <a:lnTo>
                  <a:pt x="191" y="101"/>
                </a:lnTo>
                <a:lnTo>
                  <a:pt x="191" y="97"/>
                </a:lnTo>
                <a:lnTo>
                  <a:pt x="190" y="93"/>
                </a:lnTo>
                <a:lnTo>
                  <a:pt x="186" y="87"/>
                </a:lnTo>
                <a:lnTo>
                  <a:pt x="179" y="82"/>
                </a:lnTo>
                <a:lnTo>
                  <a:pt x="171" y="80"/>
                </a:lnTo>
                <a:lnTo>
                  <a:pt x="162" y="81"/>
                </a:lnTo>
                <a:lnTo>
                  <a:pt x="156" y="79"/>
                </a:lnTo>
                <a:lnTo>
                  <a:pt x="152" y="74"/>
                </a:lnTo>
                <a:lnTo>
                  <a:pt x="146" y="77"/>
                </a:lnTo>
                <a:lnTo>
                  <a:pt x="142" y="80"/>
                </a:lnTo>
                <a:lnTo>
                  <a:pt x="138" y="78"/>
                </a:lnTo>
                <a:lnTo>
                  <a:pt x="135" y="74"/>
                </a:lnTo>
                <a:lnTo>
                  <a:pt x="141" y="68"/>
                </a:lnTo>
                <a:lnTo>
                  <a:pt x="136" y="56"/>
                </a:lnTo>
                <a:lnTo>
                  <a:pt x="138" y="54"/>
                </a:lnTo>
                <a:lnTo>
                  <a:pt x="136" y="48"/>
                </a:lnTo>
                <a:lnTo>
                  <a:pt x="152" y="49"/>
                </a:lnTo>
                <a:lnTo>
                  <a:pt x="156" y="42"/>
                </a:lnTo>
                <a:lnTo>
                  <a:pt x="192" y="34"/>
                </a:lnTo>
                <a:lnTo>
                  <a:pt x="198" y="31"/>
                </a:lnTo>
                <a:lnTo>
                  <a:pt x="199" y="31"/>
                </a:lnTo>
                <a:lnTo>
                  <a:pt x="202" y="32"/>
                </a:lnTo>
                <a:lnTo>
                  <a:pt x="206" y="32"/>
                </a:lnTo>
                <a:lnTo>
                  <a:pt x="212" y="32"/>
                </a:lnTo>
                <a:lnTo>
                  <a:pt x="214" y="26"/>
                </a:lnTo>
                <a:lnTo>
                  <a:pt x="230" y="2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0" name="Freeform 171"/>
          <p:cNvSpPr>
            <a:spLocks/>
          </p:cNvSpPr>
          <p:nvPr/>
        </p:nvSpPr>
        <p:spPr bwMode="auto">
          <a:xfrm>
            <a:off x="2665413" y="2319080"/>
            <a:ext cx="981075" cy="1130300"/>
          </a:xfrm>
          <a:custGeom>
            <a:avLst/>
            <a:gdLst/>
            <a:ahLst/>
            <a:cxnLst>
              <a:cxn ang="0">
                <a:pos x="602" y="776"/>
              </a:cxn>
              <a:cxn ang="0">
                <a:pos x="577" y="772"/>
              </a:cxn>
              <a:cxn ang="0">
                <a:pos x="651" y="825"/>
              </a:cxn>
              <a:cxn ang="0">
                <a:pos x="745" y="913"/>
              </a:cxn>
              <a:cxn ang="0">
                <a:pos x="796" y="995"/>
              </a:cxn>
              <a:cxn ang="0">
                <a:pos x="843" y="1063"/>
              </a:cxn>
              <a:cxn ang="0">
                <a:pos x="929" y="979"/>
              </a:cxn>
              <a:cxn ang="0">
                <a:pos x="887" y="907"/>
              </a:cxn>
              <a:cxn ang="0">
                <a:pos x="840" y="829"/>
              </a:cxn>
              <a:cxn ang="0">
                <a:pos x="780" y="786"/>
              </a:cxn>
              <a:cxn ang="0">
                <a:pos x="765" y="828"/>
              </a:cxn>
              <a:cxn ang="0">
                <a:pos x="760" y="808"/>
              </a:cxn>
              <a:cxn ang="0">
                <a:pos x="727" y="794"/>
              </a:cxn>
              <a:cxn ang="0">
                <a:pos x="722" y="684"/>
              </a:cxn>
              <a:cxn ang="0">
                <a:pos x="675" y="582"/>
              </a:cxn>
              <a:cxn ang="0">
                <a:pos x="653" y="536"/>
              </a:cxn>
              <a:cxn ang="0">
                <a:pos x="619" y="453"/>
              </a:cxn>
              <a:cxn ang="0">
                <a:pos x="614" y="376"/>
              </a:cxn>
              <a:cxn ang="0">
                <a:pos x="591" y="320"/>
              </a:cxn>
              <a:cxn ang="0">
                <a:pos x="546" y="310"/>
              </a:cxn>
              <a:cxn ang="0">
                <a:pos x="533" y="316"/>
              </a:cxn>
              <a:cxn ang="0">
                <a:pos x="519" y="248"/>
              </a:cxn>
              <a:cxn ang="0">
                <a:pos x="491" y="198"/>
              </a:cxn>
              <a:cxn ang="0">
                <a:pos x="461" y="123"/>
              </a:cxn>
              <a:cxn ang="0">
                <a:pos x="409" y="77"/>
              </a:cxn>
              <a:cxn ang="0">
                <a:pos x="164" y="0"/>
              </a:cxn>
              <a:cxn ang="0">
                <a:pos x="155" y="30"/>
              </a:cxn>
              <a:cxn ang="0">
                <a:pos x="175" y="36"/>
              </a:cxn>
              <a:cxn ang="0">
                <a:pos x="164" y="51"/>
              </a:cxn>
              <a:cxn ang="0">
                <a:pos x="132" y="29"/>
              </a:cxn>
              <a:cxn ang="0">
                <a:pos x="71" y="47"/>
              </a:cxn>
              <a:cxn ang="0">
                <a:pos x="9" y="28"/>
              </a:cxn>
              <a:cxn ang="0">
                <a:pos x="29" y="64"/>
              </a:cxn>
              <a:cxn ang="0">
                <a:pos x="55" y="98"/>
              </a:cxn>
              <a:cxn ang="0">
                <a:pos x="91" y="156"/>
              </a:cxn>
              <a:cxn ang="0">
                <a:pos x="130" y="176"/>
              </a:cxn>
              <a:cxn ang="0">
                <a:pos x="199" y="221"/>
              </a:cxn>
              <a:cxn ang="0">
                <a:pos x="225" y="259"/>
              </a:cxn>
              <a:cxn ang="0">
                <a:pos x="259" y="246"/>
              </a:cxn>
              <a:cxn ang="0">
                <a:pos x="301" y="266"/>
              </a:cxn>
              <a:cxn ang="0">
                <a:pos x="328" y="229"/>
              </a:cxn>
              <a:cxn ang="0">
                <a:pos x="323" y="262"/>
              </a:cxn>
              <a:cxn ang="0">
                <a:pos x="326" y="272"/>
              </a:cxn>
              <a:cxn ang="0">
                <a:pos x="335" y="320"/>
              </a:cxn>
              <a:cxn ang="0">
                <a:pos x="363" y="346"/>
              </a:cxn>
              <a:cxn ang="0">
                <a:pos x="401" y="370"/>
              </a:cxn>
              <a:cxn ang="0">
                <a:pos x="457" y="420"/>
              </a:cxn>
              <a:cxn ang="0">
                <a:pos x="477" y="463"/>
              </a:cxn>
              <a:cxn ang="0">
                <a:pos x="487" y="513"/>
              </a:cxn>
              <a:cxn ang="0">
                <a:pos x="493" y="504"/>
              </a:cxn>
              <a:cxn ang="0">
                <a:pos x="485" y="548"/>
              </a:cxn>
              <a:cxn ang="0">
                <a:pos x="481" y="577"/>
              </a:cxn>
              <a:cxn ang="0">
                <a:pos x="463" y="633"/>
              </a:cxn>
              <a:cxn ang="0">
                <a:pos x="463" y="652"/>
              </a:cxn>
              <a:cxn ang="0">
                <a:pos x="475" y="650"/>
              </a:cxn>
              <a:cxn ang="0">
                <a:pos x="471" y="686"/>
              </a:cxn>
              <a:cxn ang="0">
                <a:pos x="481" y="668"/>
              </a:cxn>
              <a:cxn ang="0">
                <a:pos x="491" y="669"/>
              </a:cxn>
              <a:cxn ang="0">
                <a:pos x="524" y="733"/>
              </a:cxn>
              <a:cxn ang="0">
                <a:pos x="523" y="723"/>
              </a:cxn>
              <a:cxn ang="0">
                <a:pos x="545" y="717"/>
              </a:cxn>
            </a:cxnLst>
            <a:rect l="0" t="0" r="r" b="b"/>
            <a:pathLst>
              <a:path w="930" h="1071">
                <a:moveTo>
                  <a:pt x="555" y="744"/>
                </a:moveTo>
                <a:lnTo>
                  <a:pt x="555" y="746"/>
                </a:lnTo>
                <a:lnTo>
                  <a:pt x="559" y="749"/>
                </a:lnTo>
                <a:lnTo>
                  <a:pt x="560" y="751"/>
                </a:lnTo>
                <a:lnTo>
                  <a:pt x="570" y="754"/>
                </a:lnTo>
                <a:lnTo>
                  <a:pt x="571" y="758"/>
                </a:lnTo>
                <a:lnTo>
                  <a:pt x="573" y="760"/>
                </a:lnTo>
                <a:lnTo>
                  <a:pt x="574" y="761"/>
                </a:lnTo>
                <a:lnTo>
                  <a:pt x="592" y="770"/>
                </a:lnTo>
                <a:lnTo>
                  <a:pt x="593" y="774"/>
                </a:lnTo>
                <a:lnTo>
                  <a:pt x="596" y="774"/>
                </a:lnTo>
                <a:lnTo>
                  <a:pt x="599" y="774"/>
                </a:lnTo>
                <a:lnTo>
                  <a:pt x="602" y="776"/>
                </a:lnTo>
                <a:lnTo>
                  <a:pt x="604" y="778"/>
                </a:lnTo>
                <a:lnTo>
                  <a:pt x="603" y="780"/>
                </a:lnTo>
                <a:lnTo>
                  <a:pt x="599" y="778"/>
                </a:lnTo>
                <a:lnTo>
                  <a:pt x="596" y="777"/>
                </a:lnTo>
                <a:lnTo>
                  <a:pt x="593" y="775"/>
                </a:lnTo>
                <a:lnTo>
                  <a:pt x="555" y="756"/>
                </a:lnTo>
                <a:lnTo>
                  <a:pt x="543" y="756"/>
                </a:lnTo>
                <a:lnTo>
                  <a:pt x="541" y="759"/>
                </a:lnTo>
                <a:lnTo>
                  <a:pt x="540" y="762"/>
                </a:lnTo>
                <a:lnTo>
                  <a:pt x="541" y="765"/>
                </a:lnTo>
                <a:lnTo>
                  <a:pt x="547" y="766"/>
                </a:lnTo>
                <a:lnTo>
                  <a:pt x="550" y="768"/>
                </a:lnTo>
                <a:lnTo>
                  <a:pt x="577" y="772"/>
                </a:lnTo>
                <a:lnTo>
                  <a:pt x="586" y="777"/>
                </a:lnTo>
                <a:lnTo>
                  <a:pt x="603" y="783"/>
                </a:lnTo>
                <a:lnTo>
                  <a:pt x="617" y="794"/>
                </a:lnTo>
                <a:lnTo>
                  <a:pt x="619" y="794"/>
                </a:lnTo>
                <a:lnTo>
                  <a:pt x="627" y="794"/>
                </a:lnTo>
                <a:lnTo>
                  <a:pt x="624" y="795"/>
                </a:lnTo>
                <a:lnTo>
                  <a:pt x="621" y="795"/>
                </a:lnTo>
                <a:lnTo>
                  <a:pt x="626" y="799"/>
                </a:lnTo>
                <a:lnTo>
                  <a:pt x="627" y="802"/>
                </a:lnTo>
                <a:lnTo>
                  <a:pt x="638" y="808"/>
                </a:lnTo>
                <a:lnTo>
                  <a:pt x="645" y="816"/>
                </a:lnTo>
                <a:lnTo>
                  <a:pt x="649" y="818"/>
                </a:lnTo>
                <a:lnTo>
                  <a:pt x="651" y="825"/>
                </a:lnTo>
                <a:lnTo>
                  <a:pt x="656" y="831"/>
                </a:lnTo>
                <a:lnTo>
                  <a:pt x="660" y="835"/>
                </a:lnTo>
                <a:lnTo>
                  <a:pt x="663" y="840"/>
                </a:lnTo>
                <a:lnTo>
                  <a:pt x="674" y="847"/>
                </a:lnTo>
                <a:lnTo>
                  <a:pt x="688" y="862"/>
                </a:lnTo>
                <a:lnTo>
                  <a:pt x="691" y="867"/>
                </a:lnTo>
                <a:lnTo>
                  <a:pt x="691" y="871"/>
                </a:lnTo>
                <a:lnTo>
                  <a:pt x="705" y="891"/>
                </a:lnTo>
                <a:lnTo>
                  <a:pt x="716" y="900"/>
                </a:lnTo>
                <a:lnTo>
                  <a:pt x="720" y="904"/>
                </a:lnTo>
                <a:lnTo>
                  <a:pt x="727" y="908"/>
                </a:lnTo>
                <a:lnTo>
                  <a:pt x="739" y="909"/>
                </a:lnTo>
                <a:lnTo>
                  <a:pt x="745" y="913"/>
                </a:lnTo>
                <a:lnTo>
                  <a:pt x="747" y="915"/>
                </a:lnTo>
                <a:lnTo>
                  <a:pt x="755" y="918"/>
                </a:lnTo>
                <a:lnTo>
                  <a:pt x="757" y="920"/>
                </a:lnTo>
                <a:lnTo>
                  <a:pt x="763" y="924"/>
                </a:lnTo>
                <a:lnTo>
                  <a:pt x="765" y="930"/>
                </a:lnTo>
                <a:lnTo>
                  <a:pt x="773" y="944"/>
                </a:lnTo>
                <a:lnTo>
                  <a:pt x="777" y="948"/>
                </a:lnTo>
                <a:lnTo>
                  <a:pt x="777" y="952"/>
                </a:lnTo>
                <a:lnTo>
                  <a:pt x="780" y="963"/>
                </a:lnTo>
                <a:lnTo>
                  <a:pt x="783" y="968"/>
                </a:lnTo>
                <a:lnTo>
                  <a:pt x="787" y="972"/>
                </a:lnTo>
                <a:lnTo>
                  <a:pt x="794" y="986"/>
                </a:lnTo>
                <a:lnTo>
                  <a:pt x="796" y="995"/>
                </a:lnTo>
                <a:lnTo>
                  <a:pt x="797" y="1006"/>
                </a:lnTo>
                <a:lnTo>
                  <a:pt x="797" y="1007"/>
                </a:lnTo>
                <a:lnTo>
                  <a:pt x="797" y="1011"/>
                </a:lnTo>
                <a:lnTo>
                  <a:pt x="797" y="1014"/>
                </a:lnTo>
                <a:lnTo>
                  <a:pt x="800" y="1034"/>
                </a:lnTo>
                <a:lnTo>
                  <a:pt x="801" y="1038"/>
                </a:lnTo>
                <a:lnTo>
                  <a:pt x="816" y="1057"/>
                </a:lnTo>
                <a:lnTo>
                  <a:pt x="822" y="1062"/>
                </a:lnTo>
                <a:lnTo>
                  <a:pt x="829" y="1070"/>
                </a:lnTo>
                <a:lnTo>
                  <a:pt x="830" y="1070"/>
                </a:lnTo>
                <a:lnTo>
                  <a:pt x="834" y="1069"/>
                </a:lnTo>
                <a:lnTo>
                  <a:pt x="844" y="1065"/>
                </a:lnTo>
                <a:lnTo>
                  <a:pt x="843" y="1063"/>
                </a:lnTo>
                <a:lnTo>
                  <a:pt x="844" y="1061"/>
                </a:lnTo>
                <a:lnTo>
                  <a:pt x="845" y="1061"/>
                </a:lnTo>
                <a:lnTo>
                  <a:pt x="855" y="1059"/>
                </a:lnTo>
                <a:lnTo>
                  <a:pt x="870" y="1052"/>
                </a:lnTo>
                <a:lnTo>
                  <a:pt x="875" y="1044"/>
                </a:lnTo>
                <a:lnTo>
                  <a:pt x="890" y="1042"/>
                </a:lnTo>
                <a:lnTo>
                  <a:pt x="899" y="1038"/>
                </a:lnTo>
                <a:lnTo>
                  <a:pt x="901" y="1035"/>
                </a:lnTo>
                <a:lnTo>
                  <a:pt x="908" y="1031"/>
                </a:lnTo>
                <a:lnTo>
                  <a:pt x="925" y="1008"/>
                </a:lnTo>
                <a:lnTo>
                  <a:pt x="927" y="997"/>
                </a:lnTo>
                <a:lnTo>
                  <a:pt x="927" y="983"/>
                </a:lnTo>
                <a:lnTo>
                  <a:pt x="929" y="979"/>
                </a:lnTo>
                <a:lnTo>
                  <a:pt x="929" y="973"/>
                </a:lnTo>
                <a:lnTo>
                  <a:pt x="927" y="969"/>
                </a:lnTo>
                <a:lnTo>
                  <a:pt x="922" y="963"/>
                </a:lnTo>
                <a:lnTo>
                  <a:pt x="922" y="957"/>
                </a:lnTo>
                <a:lnTo>
                  <a:pt x="923" y="952"/>
                </a:lnTo>
                <a:lnTo>
                  <a:pt x="922" y="946"/>
                </a:lnTo>
                <a:lnTo>
                  <a:pt x="913" y="941"/>
                </a:lnTo>
                <a:lnTo>
                  <a:pt x="911" y="936"/>
                </a:lnTo>
                <a:lnTo>
                  <a:pt x="895" y="932"/>
                </a:lnTo>
                <a:lnTo>
                  <a:pt x="883" y="923"/>
                </a:lnTo>
                <a:lnTo>
                  <a:pt x="884" y="920"/>
                </a:lnTo>
                <a:lnTo>
                  <a:pt x="884" y="916"/>
                </a:lnTo>
                <a:lnTo>
                  <a:pt x="887" y="907"/>
                </a:lnTo>
                <a:lnTo>
                  <a:pt x="886" y="904"/>
                </a:lnTo>
                <a:lnTo>
                  <a:pt x="885" y="896"/>
                </a:lnTo>
                <a:lnTo>
                  <a:pt x="883" y="893"/>
                </a:lnTo>
                <a:lnTo>
                  <a:pt x="880" y="892"/>
                </a:lnTo>
                <a:lnTo>
                  <a:pt x="878" y="888"/>
                </a:lnTo>
                <a:lnTo>
                  <a:pt x="869" y="876"/>
                </a:lnTo>
                <a:lnTo>
                  <a:pt x="868" y="870"/>
                </a:lnTo>
                <a:lnTo>
                  <a:pt x="871" y="852"/>
                </a:lnTo>
                <a:lnTo>
                  <a:pt x="870" y="846"/>
                </a:lnTo>
                <a:lnTo>
                  <a:pt x="847" y="845"/>
                </a:lnTo>
                <a:lnTo>
                  <a:pt x="844" y="843"/>
                </a:lnTo>
                <a:lnTo>
                  <a:pt x="841" y="835"/>
                </a:lnTo>
                <a:lnTo>
                  <a:pt x="840" y="829"/>
                </a:lnTo>
                <a:lnTo>
                  <a:pt x="835" y="819"/>
                </a:lnTo>
                <a:lnTo>
                  <a:pt x="833" y="818"/>
                </a:lnTo>
                <a:lnTo>
                  <a:pt x="819" y="810"/>
                </a:lnTo>
                <a:lnTo>
                  <a:pt x="808" y="799"/>
                </a:lnTo>
                <a:lnTo>
                  <a:pt x="805" y="790"/>
                </a:lnTo>
                <a:lnTo>
                  <a:pt x="801" y="789"/>
                </a:lnTo>
                <a:lnTo>
                  <a:pt x="799" y="785"/>
                </a:lnTo>
                <a:lnTo>
                  <a:pt x="800" y="779"/>
                </a:lnTo>
                <a:lnTo>
                  <a:pt x="792" y="779"/>
                </a:lnTo>
                <a:lnTo>
                  <a:pt x="788" y="778"/>
                </a:lnTo>
                <a:lnTo>
                  <a:pt x="785" y="781"/>
                </a:lnTo>
                <a:lnTo>
                  <a:pt x="783" y="783"/>
                </a:lnTo>
                <a:lnTo>
                  <a:pt x="780" y="786"/>
                </a:lnTo>
                <a:lnTo>
                  <a:pt x="780" y="789"/>
                </a:lnTo>
                <a:lnTo>
                  <a:pt x="777" y="791"/>
                </a:lnTo>
                <a:lnTo>
                  <a:pt x="775" y="792"/>
                </a:lnTo>
                <a:lnTo>
                  <a:pt x="777" y="795"/>
                </a:lnTo>
                <a:lnTo>
                  <a:pt x="780" y="796"/>
                </a:lnTo>
                <a:lnTo>
                  <a:pt x="781" y="798"/>
                </a:lnTo>
                <a:lnTo>
                  <a:pt x="781" y="805"/>
                </a:lnTo>
                <a:lnTo>
                  <a:pt x="781" y="808"/>
                </a:lnTo>
                <a:lnTo>
                  <a:pt x="779" y="826"/>
                </a:lnTo>
                <a:lnTo>
                  <a:pt x="773" y="828"/>
                </a:lnTo>
                <a:lnTo>
                  <a:pt x="771" y="827"/>
                </a:lnTo>
                <a:lnTo>
                  <a:pt x="767" y="828"/>
                </a:lnTo>
                <a:lnTo>
                  <a:pt x="765" y="828"/>
                </a:lnTo>
                <a:lnTo>
                  <a:pt x="765" y="826"/>
                </a:lnTo>
                <a:lnTo>
                  <a:pt x="765" y="823"/>
                </a:lnTo>
                <a:lnTo>
                  <a:pt x="761" y="820"/>
                </a:lnTo>
                <a:lnTo>
                  <a:pt x="760" y="817"/>
                </a:lnTo>
                <a:lnTo>
                  <a:pt x="761" y="814"/>
                </a:lnTo>
                <a:lnTo>
                  <a:pt x="764" y="813"/>
                </a:lnTo>
                <a:lnTo>
                  <a:pt x="765" y="814"/>
                </a:lnTo>
                <a:lnTo>
                  <a:pt x="768" y="814"/>
                </a:lnTo>
                <a:lnTo>
                  <a:pt x="771" y="814"/>
                </a:lnTo>
                <a:lnTo>
                  <a:pt x="773" y="812"/>
                </a:lnTo>
                <a:lnTo>
                  <a:pt x="774" y="808"/>
                </a:lnTo>
                <a:lnTo>
                  <a:pt x="765" y="808"/>
                </a:lnTo>
                <a:lnTo>
                  <a:pt x="760" y="808"/>
                </a:lnTo>
                <a:lnTo>
                  <a:pt x="759" y="810"/>
                </a:lnTo>
                <a:lnTo>
                  <a:pt x="757" y="811"/>
                </a:lnTo>
                <a:lnTo>
                  <a:pt x="755" y="811"/>
                </a:lnTo>
                <a:lnTo>
                  <a:pt x="751" y="812"/>
                </a:lnTo>
                <a:lnTo>
                  <a:pt x="749" y="812"/>
                </a:lnTo>
                <a:lnTo>
                  <a:pt x="742" y="806"/>
                </a:lnTo>
                <a:lnTo>
                  <a:pt x="741" y="803"/>
                </a:lnTo>
                <a:lnTo>
                  <a:pt x="736" y="803"/>
                </a:lnTo>
                <a:lnTo>
                  <a:pt x="733" y="804"/>
                </a:lnTo>
                <a:lnTo>
                  <a:pt x="733" y="802"/>
                </a:lnTo>
                <a:lnTo>
                  <a:pt x="730" y="798"/>
                </a:lnTo>
                <a:lnTo>
                  <a:pt x="727" y="797"/>
                </a:lnTo>
                <a:lnTo>
                  <a:pt x="727" y="794"/>
                </a:lnTo>
                <a:lnTo>
                  <a:pt x="716" y="783"/>
                </a:lnTo>
                <a:lnTo>
                  <a:pt x="715" y="778"/>
                </a:lnTo>
                <a:lnTo>
                  <a:pt x="714" y="755"/>
                </a:lnTo>
                <a:lnTo>
                  <a:pt x="712" y="750"/>
                </a:lnTo>
                <a:lnTo>
                  <a:pt x="709" y="746"/>
                </a:lnTo>
                <a:lnTo>
                  <a:pt x="708" y="740"/>
                </a:lnTo>
                <a:lnTo>
                  <a:pt x="707" y="730"/>
                </a:lnTo>
                <a:lnTo>
                  <a:pt x="713" y="703"/>
                </a:lnTo>
                <a:lnTo>
                  <a:pt x="717" y="702"/>
                </a:lnTo>
                <a:lnTo>
                  <a:pt x="720" y="697"/>
                </a:lnTo>
                <a:lnTo>
                  <a:pt x="721" y="692"/>
                </a:lnTo>
                <a:lnTo>
                  <a:pt x="722" y="688"/>
                </a:lnTo>
                <a:lnTo>
                  <a:pt x="722" y="684"/>
                </a:lnTo>
                <a:lnTo>
                  <a:pt x="719" y="678"/>
                </a:lnTo>
                <a:lnTo>
                  <a:pt x="716" y="668"/>
                </a:lnTo>
                <a:lnTo>
                  <a:pt x="711" y="660"/>
                </a:lnTo>
                <a:lnTo>
                  <a:pt x="711" y="656"/>
                </a:lnTo>
                <a:lnTo>
                  <a:pt x="708" y="650"/>
                </a:lnTo>
                <a:lnTo>
                  <a:pt x="700" y="641"/>
                </a:lnTo>
                <a:lnTo>
                  <a:pt x="695" y="638"/>
                </a:lnTo>
                <a:lnTo>
                  <a:pt x="685" y="628"/>
                </a:lnTo>
                <a:lnTo>
                  <a:pt x="681" y="622"/>
                </a:lnTo>
                <a:lnTo>
                  <a:pt x="678" y="620"/>
                </a:lnTo>
                <a:lnTo>
                  <a:pt x="677" y="615"/>
                </a:lnTo>
                <a:lnTo>
                  <a:pt x="678" y="590"/>
                </a:lnTo>
                <a:lnTo>
                  <a:pt x="675" y="582"/>
                </a:lnTo>
                <a:lnTo>
                  <a:pt x="677" y="578"/>
                </a:lnTo>
                <a:lnTo>
                  <a:pt x="674" y="574"/>
                </a:lnTo>
                <a:lnTo>
                  <a:pt x="673" y="570"/>
                </a:lnTo>
                <a:lnTo>
                  <a:pt x="671" y="567"/>
                </a:lnTo>
                <a:lnTo>
                  <a:pt x="669" y="562"/>
                </a:lnTo>
                <a:lnTo>
                  <a:pt x="671" y="559"/>
                </a:lnTo>
                <a:lnTo>
                  <a:pt x="671" y="551"/>
                </a:lnTo>
                <a:lnTo>
                  <a:pt x="668" y="542"/>
                </a:lnTo>
                <a:lnTo>
                  <a:pt x="666" y="542"/>
                </a:lnTo>
                <a:lnTo>
                  <a:pt x="665" y="540"/>
                </a:lnTo>
                <a:lnTo>
                  <a:pt x="659" y="538"/>
                </a:lnTo>
                <a:lnTo>
                  <a:pt x="656" y="538"/>
                </a:lnTo>
                <a:lnTo>
                  <a:pt x="653" y="536"/>
                </a:lnTo>
                <a:lnTo>
                  <a:pt x="651" y="534"/>
                </a:lnTo>
                <a:lnTo>
                  <a:pt x="650" y="530"/>
                </a:lnTo>
                <a:lnTo>
                  <a:pt x="649" y="527"/>
                </a:lnTo>
                <a:lnTo>
                  <a:pt x="646" y="525"/>
                </a:lnTo>
                <a:lnTo>
                  <a:pt x="639" y="510"/>
                </a:lnTo>
                <a:lnTo>
                  <a:pt x="638" y="504"/>
                </a:lnTo>
                <a:lnTo>
                  <a:pt x="631" y="497"/>
                </a:lnTo>
                <a:lnTo>
                  <a:pt x="621" y="480"/>
                </a:lnTo>
                <a:lnTo>
                  <a:pt x="619" y="472"/>
                </a:lnTo>
                <a:lnTo>
                  <a:pt x="624" y="472"/>
                </a:lnTo>
                <a:lnTo>
                  <a:pt x="624" y="468"/>
                </a:lnTo>
                <a:lnTo>
                  <a:pt x="619" y="468"/>
                </a:lnTo>
                <a:lnTo>
                  <a:pt x="619" y="453"/>
                </a:lnTo>
                <a:lnTo>
                  <a:pt x="621" y="449"/>
                </a:lnTo>
                <a:lnTo>
                  <a:pt x="625" y="438"/>
                </a:lnTo>
                <a:lnTo>
                  <a:pt x="627" y="436"/>
                </a:lnTo>
                <a:lnTo>
                  <a:pt x="627" y="432"/>
                </a:lnTo>
                <a:lnTo>
                  <a:pt x="624" y="427"/>
                </a:lnTo>
                <a:lnTo>
                  <a:pt x="621" y="417"/>
                </a:lnTo>
                <a:lnTo>
                  <a:pt x="619" y="411"/>
                </a:lnTo>
                <a:lnTo>
                  <a:pt x="614" y="410"/>
                </a:lnTo>
                <a:lnTo>
                  <a:pt x="614" y="406"/>
                </a:lnTo>
                <a:lnTo>
                  <a:pt x="613" y="397"/>
                </a:lnTo>
                <a:lnTo>
                  <a:pt x="616" y="384"/>
                </a:lnTo>
                <a:lnTo>
                  <a:pt x="616" y="379"/>
                </a:lnTo>
                <a:lnTo>
                  <a:pt x="614" y="376"/>
                </a:lnTo>
                <a:lnTo>
                  <a:pt x="612" y="375"/>
                </a:lnTo>
                <a:lnTo>
                  <a:pt x="607" y="370"/>
                </a:lnTo>
                <a:lnTo>
                  <a:pt x="604" y="358"/>
                </a:lnTo>
                <a:lnTo>
                  <a:pt x="606" y="351"/>
                </a:lnTo>
                <a:lnTo>
                  <a:pt x="608" y="350"/>
                </a:lnTo>
                <a:lnTo>
                  <a:pt x="610" y="348"/>
                </a:lnTo>
                <a:lnTo>
                  <a:pt x="612" y="343"/>
                </a:lnTo>
                <a:lnTo>
                  <a:pt x="608" y="339"/>
                </a:lnTo>
                <a:lnTo>
                  <a:pt x="597" y="336"/>
                </a:lnTo>
                <a:lnTo>
                  <a:pt x="593" y="334"/>
                </a:lnTo>
                <a:lnTo>
                  <a:pt x="591" y="329"/>
                </a:lnTo>
                <a:lnTo>
                  <a:pt x="591" y="325"/>
                </a:lnTo>
                <a:lnTo>
                  <a:pt x="591" y="320"/>
                </a:lnTo>
                <a:lnTo>
                  <a:pt x="591" y="312"/>
                </a:lnTo>
                <a:lnTo>
                  <a:pt x="590" y="304"/>
                </a:lnTo>
                <a:lnTo>
                  <a:pt x="583" y="299"/>
                </a:lnTo>
                <a:lnTo>
                  <a:pt x="579" y="294"/>
                </a:lnTo>
                <a:lnTo>
                  <a:pt x="575" y="289"/>
                </a:lnTo>
                <a:lnTo>
                  <a:pt x="556" y="266"/>
                </a:lnTo>
                <a:lnTo>
                  <a:pt x="554" y="264"/>
                </a:lnTo>
                <a:lnTo>
                  <a:pt x="550" y="264"/>
                </a:lnTo>
                <a:lnTo>
                  <a:pt x="540" y="269"/>
                </a:lnTo>
                <a:lnTo>
                  <a:pt x="541" y="274"/>
                </a:lnTo>
                <a:lnTo>
                  <a:pt x="544" y="301"/>
                </a:lnTo>
                <a:lnTo>
                  <a:pt x="547" y="308"/>
                </a:lnTo>
                <a:lnTo>
                  <a:pt x="546" y="310"/>
                </a:lnTo>
                <a:lnTo>
                  <a:pt x="551" y="312"/>
                </a:lnTo>
                <a:lnTo>
                  <a:pt x="554" y="312"/>
                </a:lnTo>
                <a:lnTo>
                  <a:pt x="565" y="325"/>
                </a:lnTo>
                <a:lnTo>
                  <a:pt x="567" y="327"/>
                </a:lnTo>
                <a:lnTo>
                  <a:pt x="568" y="331"/>
                </a:lnTo>
                <a:lnTo>
                  <a:pt x="567" y="334"/>
                </a:lnTo>
                <a:lnTo>
                  <a:pt x="564" y="337"/>
                </a:lnTo>
                <a:lnTo>
                  <a:pt x="554" y="339"/>
                </a:lnTo>
                <a:lnTo>
                  <a:pt x="551" y="336"/>
                </a:lnTo>
                <a:lnTo>
                  <a:pt x="551" y="335"/>
                </a:lnTo>
                <a:lnTo>
                  <a:pt x="544" y="326"/>
                </a:lnTo>
                <a:lnTo>
                  <a:pt x="535" y="318"/>
                </a:lnTo>
                <a:lnTo>
                  <a:pt x="533" y="316"/>
                </a:lnTo>
                <a:lnTo>
                  <a:pt x="533" y="309"/>
                </a:lnTo>
                <a:lnTo>
                  <a:pt x="532" y="303"/>
                </a:lnTo>
                <a:lnTo>
                  <a:pt x="529" y="298"/>
                </a:lnTo>
                <a:lnTo>
                  <a:pt x="538" y="279"/>
                </a:lnTo>
                <a:lnTo>
                  <a:pt x="538" y="275"/>
                </a:lnTo>
                <a:lnTo>
                  <a:pt x="536" y="271"/>
                </a:lnTo>
                <a:lnTo>
                  <a:pt x="533" y="268"/>
                </a:lnTo>
                <a:lnTo>
                  <a:pt x="526" y="265"/>
                </a:lnTo>
                <a:lnTo>
                  <a:pt x="526" y="262"/>
                </a:lnTo>
                <a:lnTo>
                  <a:pt x="525" y="260"/>
                </a:lnTo>
                <a:lnTo>
                  <a:pt x="521" y="256"/>
                </a:lnTo>
                <a:lnTo>
                  <a:pt x="520" y="249"/>
                </a:lnTo>
                <a:lnTo>
                  <a:pt x="519" y="248"/>
                </a:lnTo>
                <a:lnTo>
                  <a:pt x="517" y="247"/>
                </a:lnTo>
                <a:lnTo>
                  <a:pt x="516" y="243"/>
                </a:lnTo>
                <a:lnTo>
                  <a:pt x="519" y="243"/>
                </a:lnTo>
                <a:lnTo>
                  <a:pt x="523" y="236"/>
                </a:lnTo>
                <a:lnTo>
                  <a:pt x="526" y="234"/>
                </a:lnTo>
                <a:lnTo>
                  <a:pt x="531" y="231"/>
                </a:lnTo>
                <a:lnTo>
                  <a:pt x="531" y="228"/>
                </a:lnTo>
                <a:lnTo>
                  <a:pt x="525" y="228"/>
                </a:lnTo>
                <a:lnTo>
                  <a:pt x="520" y="225"/>
                </a:lnTo>
                <a:lnTo>
                  <a:pt x="506" y="215"/>
                </a:lnTo>
                <a:lnTo>
                  <a:pt x="489" y="207"/>
                </a:lnTo>
                <a:lnTo>
                  <a:pt x="489" y="204"/>
                </a:lnTo>
                <a:lnTo>
                  <a:pt x="491" y="198"/>
                </a:lnTo>
                <a:lnTo>
                  <a:pt x="491" y="195"/>
                </a:lnTo>
                <a:lnTo>
                  <a:pt x="489" y="194"/>
                </a:lnTo>
                <a:lnTo>
                  <a:pt x="489" y="190"/>
                </a:lnTo>
                <a:lnTo>
                  <a:pt x="488" y="189"/>
                </a:lnTo>
                <a:lnTo>
                  <a:pt x="487" y="186"/>
                </a:lnTo>
                <a:lnTo>
                  <a:pt x="485" y="179"/>
                </a:lnTo>
                <a:lnTo>
                  <a:pt x="478" y="169"/>
                </a:lnTo>
                <a:lnTo>
                  <a:pt x="478" y="164"/>
                </a:lnTo>
                <a:lnTo>
                  <a:pt x="473" y="160"/>
                </a:lnTo>
                <a:lnTo>
                  <a:pt x="472" y="148"/>
                </a:lnTo>
                <a:lnTo>
                  <a:pt x="473" y="141"/>
                </a:lnTo>
                <a:lnTo>
                  <a:pt x="465" y="126"/>
                </a:lnTo>
                <a:lnTo>
                  <a:pt x="461" y="123"/>
                </a:lnTo>
                <a:lnTo>
                  <a:pt x="456" y="121"/>
                </a:lnTo>
                <a:lnTo>
                  <a:pt x="452" y="117"/>
                </a:lnTo>
                <a:lnTo>
                  <a:pt x="447" y="116"/>
                </a:lnTo>
                <a:lnTo>
                  <a:pt x="432" y="110"/>
                </a:lnTo>
                <a:lnTo>
                  <a:pt x="429" y="108"/>
                </a:lnTo>
                <a:lnTo>
                  <a:pt x="425" y="106"/>
                </a:lnTo>
                <a:lnTo>
                  <a:pt x="424" y="101"/>
                </a:lnTo>
                <a:lnTo>
                  <a:pt x="421" y="98"/>
                </a:lnTo>
                <a:lnTo>
                  <a:pt x="417" y="93"/>
                </a:lnTo>
                <a:lnTo>
                  <a:pt x="414" y="93"/>
                </a:lnTo>
                <a:lnTo>
                  <a:pt x="412" y="92"/>
                </a:lnTo>
                <a:lnTo>
                  <a:pt x="412" y="81"/>
                </a:lnTo>
                <a:lnTo>
                  <a:pt x="409" y="77"/>
                </a:lnTo>
                <a:lnTo>
                  <a:pt x="406" y="75"/>
                </a:lnTo>
                <a:lnTo>
                  <a:pt x="402" y="70"/>
                </a:lnTo>
                <a:lnTo>
                  <a:pt x="401" y="64"/>
                </a:lnTo>
                <a:lnTo>
                  <a:pt x="400" y="54"/>
                </a:lnTo>
                <a:lnTo>
                  <a:pt x="401" y="37"/>
                </a:lnTo>
                <a:lnTo>
                  <a:pt x="179" y="18"/>
                </a:lnTo>
                <a:lnTo>
                  <a:pt x="175" y="14"/>
                </a:lnTo>
                <a:lnTo>
                  <a:pt x="172" y="14"/>
                </a:lnTo>
                <a:lnTo>
                  <a:pt x="170" y="15"/>
                </a:lnTo>
                <a:lnTo>
                  <a:pt x="167" y="14"/>
                </a:lnTo>
                <a:lnTo>
                  <a:pt x="165" y="6"/>
                </a:lnTo>
                <a:lnTo>
                  <a:pt x="165" y="3"/>
                </a:lnTo>
                <a:lnTo>
                  <a:pt x="164" y="0"/>
                </a:lnTo>
                <a:lnTo>
                  <a:pt x="162" y="2"/>
                </a:lnTo>
                <a:lnTo>
                  <a:pt x="159" y="8"/>
                </a:lnTo>
                <a:lnTo>
                  <a:pt x="154" y="10"/>
                </a:lnTo>
                <a:lnTo>
                  <a:pt x="151" y="14"/>
                </a:lnTo>
                <a:lnTo>
                  <a:pt x="147" y="16"/>
                </a:lnTo>
                <a:lnTo>
                  <a:pt x="146" y="18"/>
                </a:lnTo>
                <a:lnTo>
                  <a:pt x="144" y="22"/>
                </a:lnTo>
                <a:lnTo>
                  <a:pt x="142" y="26"/>
                </a:lnTo>
                <a:lnTo>
                  <a:pt x="144" y="29"/>
                </a:lnTo>
                <a:lnTo>
                  <a:pt x="152" y="24"/>
                </a:lnTo>
                <a:lnTo>
                  <a:pt x="155" y="25"/>
                </a:lnTo>
                <a:lnTo>
                  <a:pt x="156" y="28"/>
                </a:lnTo>
                <a:lnTo>
                  <a:pt x="155" y="30"/>
                </a:lnTo>
                <a:lnTo>
                  <a:pt x="151" y="33"/>
                </a:lnTo>
                <a:lnTo>
                  <a:pt x="154" y="40"/>
                </a:lnTo>
                <a:lnTo>
                  <a:pt x="157" y="41"/>
                </a:lnTo>
                <a:lnTo>
                  <a:pt x="163" y="41"/>
                </a:lnTo>
                <a:lnTo>
                  <a:pt x="164" y="38"/>
                </a:lnTo>
                <a:lnTo>
                  <a:pt x="164" y="29"/>
                </a:lnTo>
                <a:lnTo>
                  <a:pt x="165" y="28"/>
                </a:lnTo>
                <a:lnTo>
                  <a:pt x="167" y="30"/>
                </a:lnTo>
                <a:lnTo>
                  <a:pt x="170" y="35"/>
                </a:lnTo>
                <a:lnTo>
                  <a:pt x="171" y="40"/>
                </a:lnTo>
                <a:lnTo>
                  <a:pt x="172" y="40"/>
                </a:lnTo>
                <a:lnTo>
                  <a:pt x="173" y="37"/>
                </a:lnTo>
                <a:lnTo>
                  <a:pt x="175" y="36"/>
                </a:lnTo>
                <a:lnTo>
                  <a:pt x="179" y="36"/>
                </a:lnTo>
                <a:lnTo>
                  <a:pt x="181" y="37"/>
                </a:lnTo>
                <a:lnTo>
                  <a:pt x="181" y="40"/>
                </a:lnTo>
                <a:lnTo>
                  <a:pt x="182" y="45"/>
                </a:lnTo>
                <a:lnTo>
                  <a:pt x="182" y="52"/>
                </a:lnTo>
                <a:lnTo>
                  <a:pt x="180" y="52"/>
                </a:lnTo>
                <a:lnTo>
                  <a:pt x="180" y="49"/>
                </a:lnTo>
                <a:lnTo>
                  <a:pt x="176" y="47"/>
                </a:lnTo>
                <a:lnTo>
                  <a:pt x="174" y="48"/>
                </a:lnTo>
                <a:lnTo>
                  <a:pt x="171" y="48"/>
                </a:lnTo>
                <a:lnTo>
                  <a:pt x="168" y="49"/>
                </a:lnTo>
                <a:lnTo>
                  <a:pt x="165" y="49"/>
                </a:lnTo>
                <a:lnTo>
                  <a:pt x="164" y="51"/>
                </a:lnTo>
                <a:lnTo>
                  <a:pt x="158" y="49"/>
                </a:lnTo>
                <a:lnTo>
                  <a:pt x="152" y="49"/>
                </a:lnTo>
                <a:lnTo>
                  <a:pt x="150" y="50"/>
                </a:lnTo>
                <a:lnTo>
                  <a:pt x="153" y="55"/>
                </a:lnTo>
                <a:lnTo>
                  <a:pt x="147" y="52"/>
                </a:lnTo>
                <a:lnTo>
                  <a:pt x="135" y="48"/>
                </a:lnTo>
                <a:lnTo>
                  <a:pt x="133" y="46"/>
                </a:lnTo>
                <a:lnTo>
                  <a:pt x="133" y="38"/>
                </a:lnTo>
                <a:lnTo>
                  <a:pt x="135" y="35"/>
                </a:lnTo>
                <a:lnTo>
                  <a:pt x="136" y="32"/>
                </a:lnTo>
                <a:lnTo>
                  <a:pt x="138" y="30"/>
                </a:lnTo>
                <a:lnTo>
                  <a:pt x="135" y="28"/>
                </a:lnTo>
                <a:lnTo>
                  <a:pt x="132" y="29"/>
                </a:lnTo>
                <a:lnTo>
                  <a:pt x="130" y="29"/>
                </a:lnTo>
                <a:lnTo>
                  <a:pt x="129" y="31"/>
                </a:lnTo>
                <a:lnTo>
                  <a:pt x="127" y="33"/>
                </a:lnTo>
                <a:lnTo>
                  <a:pt x="117" y="38"/>
                </a:lnTo>
                <a:lnTo>
                  <a:pt x="115" y="41"/>
                </a:lnTo>
                <a:lnTo>
                  <a:pt x="115" y="44"/>
                </a:lnTo>
                <a:lnTo>
                  <a:pt x="111" y="44"/>
                </a:lnTo>
                <a:lnTo>
                  <a:pt x="107" y="45"/>
                </a:lnTo>
                <a:lnTo>
                  <a:pt x="103" y="45"/>
                </a:lnTo>
                <a:lnTo>
                  <a:pt x="92" y="48"/>
                </a:lnTo>
                <a:lnTo>
                  <a:pt x="81" y="46"/>
                </a:lnTo>
                <a:lnTo>
                  <a:pt x="77" y="47"/>
                </a:lnTo>
                <a:lnTo>
                  <a:pt x="71" y="47"/>
                </a:lnTo>
                <a:lnTo>
                  <a:pt x="65" y="44"/>
                </a:lnTo>
                <a:lnTo>
                  <a:pt x="62" y="40"/>
                </a:lnTo>
                <a:lnTo>
                  <a:pt x="58" y="35"/>
                </a:lnTo>
                <a:lnTo>
                  <a:pt x="55" y="35"/>
                </a:lnTo>
                <a:lnTo>
                  <a:pt x="52" y="37"/>
                </a:lnTo>
                <a:lnTo>
                  <a:pt x="47" y="37"/>
                </a:lnTo>
                <a:lnTo>
                  <a:pt x="43" y="35"/>
                </a:lnTo>
                <a:lnTo>
                  <a:pt x="35" y="30"/>
                </a:lnTo>
                <a:lnTo>
                  <a:pt x="32" y="29"/>
                </a:lnTo>
                <a:lnTo>
                  <a:pt x="23" y="31"/>
                </a:lnTo>
                <a:lnTo>
                  <a:pt x="17" y="29"/>
                </a:lnTo>
                <a:lnTo>
                  <a:pt x="13" y="26"/>
                </a:lnTo>
                <a:lnTo>
                  <a:pt x="9" y="28"/>
                </a:lnTo>
                <a:lnTo>
                  <a:pt x="5" y="28"/>
                </a:lnTo>
                <a:lnTo>
                  <a:pt x="1" y="29"/>
                </a:lnTo>
                <a:lnTo>
                  <a:pt x="0" y="32"/>
                </a:lnTo>
                <a:lnTo>
                  <a:pt x="5" y="42"/>
                </a:lnTo>
                <a:lnTo>
                  <a:pt x="9" y="45"/>
                </a:lnTo>
                <a:lnTo>
                  <a:pt x="13" y="57"/>
                </a:lnTo>
                <a:lnTo>
                  <a:pt x="17" y="58"/>
                </a:lnTo>
                <a:lnTo>
                  <a:pt x="18" y="62"/>
                </a:lnTo>
                <a:lnTo>
                  <a:pt x="20" y="62"/>
                </a:lnTo>
                <a:lnTo>
                  <a:pt x="20" y="59"/>
                </a:lnTo>
                <a:lnTo>
                  <a:pt x="23" y="58"/>
                </a:lnTo>
                <a:lnTo>
                  <a:pt x="27" y="59"/>
                </a:lnTo>
                <a:lnTo>
                  <a:pt x="29" y="64"/>
                </a:lnTo>
                <a:lnTo>
                  <a:pt x="33" y="65"/>
                </a:lnTo>
                <a:lnTo>
                  <a:pt x="35" y="64"/>
                </a:lnTo>
                <a:lnTo>
                  <a:pt x="39" y="61"/>
                </a:lnTo>
                <a:lnTo>
                  <a:pt x="40" y="62"/>
                </a:lnTo>
                <a:lnTo>
                  <a:pt x="43" y="65"/>
                </a:lnTo>
                <a:lnTo>
                  <a:pt x="44" y="70"/>
                </a:lnTo>
                <a:lnTo>
                  <a:pt x="39" y="78"/>
                </a:lnTo>
                <a:lnTo>
                  <a:pt x="42" y="81"/>
                </a:lnTo>
                <a:lnTo>
                  <a:pt x="46" y="84"/>
                </a:lnTo>
                <a:lnTo>
                  <a:pt x="49" y="87"/>
                </a:lnTo>
                <a:lnTo>
                  <a:pt x="51" y="92"/>
                </a:lnTo>
                <a:lnTo>
                  <a:pt x="52" y="96"/>
                </a:lnTo>
                <a:lnTo>
                  <a:pt x="55" y="98"/>
                </a:lnTo>
                <a:lnTo>
                  <a:pt x="57" y="101"/>
                </a:lnTo>
                <a:lnTo>
                  <a:pt x="61" y="101"/>
                </a:lnTo>
                <a:lnTo>
                  <a:pt x="64" y="98"/>
                </a:lnTo>
                <a:lnTo>
                  <a:pt x="73" y="102"/>
                </a:lnTo>
                <a:lnTo>
                  <a:pt x="84" y="111"/>
                </a:lnTo>
                <a:lnTo>
                  <a:pt x="88" y="114"/>
                </a:lnTo>
                <a:lnTo>
                  <a:pt x="91" y="116"/>
                </a:lnTo>
                <a:lnTo>
                  <a:pt x="92" y="121"/>
                </a:lnTo>
                <a:lnTo>
                  <a:pt x="94" y="124"/>
                </a:lnTo>
                <a:lnTo>
                  <a:pt x="96" y="137"/>
                </a:lnTo>
                <a:lnTo>
                  <a:pt x="94" y="144"/>
                </a:lnTo>
                <a:lnTo>
                  <a:pt x="91" y="149"/>
                </a:lnTo>
                <a:lnTo>
                  <a:pt x="91" y="156"/>
                </a:lnTo>
                <a:lnTo>
                  <a:pt x="92" y="158"/>
                </a:lnTo>
                <a:lnTo>
                  <a:pt x="95" y="159"/>
                </a:lnTo>
                <a:lnTo>
                  <a:pt x="97" y="162"/>
                </a:lnTo>
                <a:lnTo>
                  <a:pt x="97" y="167"/>
                </a:lnTo>
                <a:lnTo>
                  <a:pt x="99" y="169"/>
                </a:lnTo>
                <a:lnTo>
                  <a:pt x="103" y="169"/>
                </a:lnTo>
                <a:lnTo>
                  <a:pt x="107" y="170"/>
                </a:lnTo>
                <a:lnTo>
                  <a:pt x="110" y="172"/>
                </a:lnTo>
                <a:lnTo>
                  <a:pt x="111" y="177"/>
                </a:lnTo>
                <a:lnTo>
                  <a:pt x="114" y="180"/>
                </a:lnTo>
                <a:lnTo>
                  <a:pt x="117" y="181"/>
                </a:lnTo>
                <a:lnTo>
                  <a:pt x="120" y="179"/>
                </a:lnTo>
                <a:lnTo>
                  <a:pt x="130" y="176"/>
                </a:lnTo>
                <a:lnTo>
                  <a:pt x="147" y="179"/>
                </a:lnTo>
                <a:lnTo>
                  <a:pt x="150" y="181"/>
                </a:lnTo>
                <a:lnTo>
                  <a:pt x="157" y="192"/>
                </a:lnTo>
                <a:lnTo>
                  <a:pt x="160" y="197"/>
                </a:lnTo>
                <a:lnTo>
                  <a:pt x="164" y="204"/>
                </a:lnTo>
                <a:lnTo>
                  <a:pt x="164" y="208"/>
                </a:lnTo>
                <a:lnTo>
                  <a:pt x="167" y="215"/>
                </a:lnTo>
                <a:lnTo>
                  <a:pt x="171" y="216"/>
                </a:lnTo>
                <a:lnTo>
                  <a:pt x="171" y="218"/>
                </a:lnTo>
                <a:lnTo>
                  <a:pt x="171" y="221"/>
                </a:lnTo>
                <a:lnTo>
                  <a:pt x="173" y="221"/>
                </a:lnTo>
                <a:lnTo>
                  <a:pt x="191" y="216"/>
                </a:lnTo>
                <a:lnTo>
                  <a:pt x="199" y="221"/>
                </a:lnTo>
                <a:lnTo>
                  <a:pt x="206" y="227"/>
                </a:lnTo>
                <a:lnTo>
                  <a:pt x="211" y="229"/>
                </a:lnTo>
                <a:lnTo>
                  <a:pt x="212" y="234"/>
                </a:lnTo>
                <a:lnTo>
                  <a:pt x="213" y="235"/>
                </a:lnTo>
                <a:lnTo>
                  <a:pt x="215" y="244"/>
                </a:lnTo>
                <a:lnTo>
                  <a:pt x="217" y="250"/>
                </a:lnTo>
                <a:lnTo>
                  <a:pt x="225" y="255"/>
                </a:lnTo>
                <a:lnTo>
                  <a:pt x="234" y="259"/>
                </a:lnTo>
                <a:lnTo>
                  <a:pt x="237" y="262"/>
                </a:lnTo>
                <a:lnTo>
                  <a:pt x="236" y="265"/>
                </a:lnTo>
                <a:lnTo>
                  <a:pt x="233" y="264"/>
                </a:lnTo>
                <a:lnTo>
                  <a:pt x="229" y="261"/>
                </a:lnTo>
                <a:lnTo>
                  <a:pt x="225" y="259"/>
                </a:lnTo>
                <a:lnTo>
                  <a:pt x="225" y="262"/>
                </a:lnTo>
                <a:lnTo>
                  <a:pt x="226" y="264"/>
                </a:lnTo>
                <a:lnTo>
                  <a:pt x="235" y="268"/>
                </a:lnTo>
                <a:lnTo>
                  <a:pt x="237" y="272"/>
                </a:lnTo>
                <a:lnTo>
                  <a:pt x="247" y="272"/>
                </a:lnTo>
                <a:lnTo>
                  <a:pt x="262" y="259"/>
                </a:lnTo>
                <a:lnTo>
                  <a:pt x="264" y="255"/>
                </a:lnTo>
                <a:lnTo>
                  <a:pt x="265" y="251"/>
                </a:lnTo>
                <a:lnTo>
                  <a:pt x="263" y="251"/>
                </a:lnTo>
                <a:lnTo>
                  <a:pt x="262" y="253"/>
                </a:lnTo>
                <a:lnTo>
                  <a:pt x="258" y="253"/>
                </a:lnTo>
                <a:lnTo>
                  <a:pt x="257" y="253"/>
                </a:lnTo>
                <a:lnTo>
                  <a:pt x="259" y="246"/>
                </a:lnTo>
                <a:lnTo>
                  <a:pt x="262" y="244"/>
                </a:lnTo>
                <a:lnTo>
                  <a:pt x="267" y="243"/>
                </a:lnTo>
                <a:lnTo>
                  <a:pt x="285" y="244"/>
                </a:lnTo>
                <a:lnTo>
                  <a:pt x="287" y="249"/>
                </a:lnTo>
                <a:lnTo>
                  <a:pt x="277" y="251"/>
                </a:lnTo>
                <a:lnTo>
                  <a:pt x="272" y="250"/>
                </a:lnTo>
                <a:lnTo>
                  <a:pt x="268" y="251"/>
                </a:lnTo>
                <a:lnTo>
                  <a:pt x="269" y="253"/>
                </a:lnTo>
                <a:lnTo>
                  <a:pt x="271" y="256"/>
                </a:lnTo>
                <a:lnTo>
                  <a:pt x="280" y="258"/>
                </a:lnTo>
                <a:lnTo>
                  <a:pt x="294" y="264"/>
                </a:lnTo>
                <a:lnTo>
                  <a:pt x="296" y="267"/>
                </a:lnTo>
                <a:lnTo>
                  <a:pt x="301" y="266"/>
                </a:lnTo>
                <a:lnTo>
                  <a:pt x="303" y="262"/>
                </a:lnTo>
                <a:lnTo>
                  <a:pt x="304" y="259"/>
                </a:lnTo>
                <a:lnTo>
                  <a:pt x="306" y="256"/>
                </a:lnTo>
                <a:lnTo>
                  <a:pt x="310" y="254"/>
                </a:lnTo>
                <a:lnTo>
                  <a:pt x="313" y="254"/>
                </a:lnTo>
                <a:lnTo>
                  <a:pt x="315" y="249"/>
                </a:lnTo>
                <a:lnTo>
                  <a:pt x="314" y="244"/>
                </a:lnTo>
                <a:lnTo>
                  <a:pt x="315" y="239"/>
                </a:lnTo>
                <a:lnTo>
                  <a:pt x="319" y="230"/>
                </a:lnTo>
                <a:lnTo>
                  <a:pt x="324" y="223"/>
                </a:lnTo>
                <a:lnTo>
                  <a:pt x="326" y="221"/>
                </a:lnTo>
                <a:lnTo>
                  <a:pt x="328" y="222"/>
                </a:lnTo>
                <a:lnTo>
                  <a:pt x="328" y="229"/>
                </a:lnTo>
                <a:lnTo>
                  <a:pt x="331" y="242"/>
                </a:lnTo>
                <a:lnTo>
                  <a:pt x="329" y="247"/>
                </a:lnTo>
                <a:lnTo>
                  <a:pt x="326" y="253"/>
                </a:lnTo>
                <a:lnTo>
                  <a:pt x="321" y="254"/>
                </a:lnTo>
                <a:lnTo>
                  <a:pt x="317" y="257"/>
                </a:lnTo>
                <a:lnTo>
                  <a:pt x="315" y="259"/>
                </a:lnTo>
                <a:lnTo>
                  <a:pt x="314" y="263"/>
                </a:lnTo>
                <a:lnTo>
                  <a:pt x="312" y="264"/>
                </a:lnTo>
                <a:lnTo>
                  <a:pt x="313" y="266"/>
                </a:lnTo>
                <a:lnTo>
                  <a:pt x="315" y="266"/>
                </a:lnTo>
                <a:lnTo>
                  <a:pt x="320" y="266"/>
                </a:lnTo>
                <a:lnTo>
                  <a:pt x="321" y="264"/>
                </a:lnTo>
                <a:lnTo>
                  <a:pt x="323" y="262"/>
                </a:lnTo>
                <a:lnTo>
                  <a:pt x="326" y="261"/>
                </a:lnTo>
                <a:lnTo>
                  <a:pt x="328" y="261"/>
                </a:lnTo>
                <a:lnTo>
                  <a:pt x="331" y="258"/>
                </a:lnTo>
                <a:lnTo>
                  <a:pt x="333" y="255"/>
                </a:lnTo>
                <a:lnTo>
                  <a:pt x="334" y="255"/>
                </a:lnTo>
                <a:lnTo>
                  <a:pt x="336" y="260"/>
                </a:lnTo>
                <a:lnTo>
                  <a:pt x="334" y="262"/>
                </a:lnTo>
                <a:lnTo>
                  <a:pt x="334" y="265"/>
                </a:lnTo>
                <a:lnTo>
                  <a:pt x="333" y="266"/>
                </a:lnTo>
                <a:lnTo>
                  <a:pt x="331" y="268"/>
                </a:lnTo>
                <a:lnTo>
                  <a:pt x="329" y="271"/>
                </a:lnTo>
                <a:lnTo>
                  <a:pt x="327" y="270"/>
                </a:lnTo>
                <a:lnTo>
                  <a:pt x="326" y="272"/>
                </a:lnTo>
                <a:lnTo>
                  <a:pt x="327" y="274"/>
                </a:lnTo>
                <a:lnTo>
                  <a:pt x="327" y="283"/>
                </a:lnTo>
                <a:lnTo>
                  <a:pt x="331" y="286"/>
                </a:lnTo>
                <a:lnTo>
                  <a:pt x="335" y="290"/>
                </a:lnTo>
                <a:lnTo>
                  <a:pt x="341" y="304"/>
                </a:lnTo>
                <a:lnTo>
                  <a:pt x="343" y="306"/>
                </a:lnTo>
                <a:lnTo>
                  <a:pt x="343" y="310"/>
                </a:lnTo>
                <a:lnTo>
                  <a:pt x="341" y="310"/>
                </a:lnTo>
                <a:lnTo>
                  <a:pt x="343" y="314"/>
                </a:lnTo>
                <a:lnTo>
                  <a:pt x="345" y="317"/>
                </a:lnTo>
                <a:lnTo>
                  <a:pt x="345" y="320"/>
                </a:lnTo>
                <a:lnTo>
                  <a:pt x="336" y="317"/>
                </a:lnTo>
                <a:lnTo>
                  <a:pt x="335" y="320"/>
                </a:lnTo>
                <a:lnTo>
                  <a:pt x="337" y="323"/>
                </a:lnTo>
                <a:lnTo>
                  <a:pt x="341" y="325"/>
                </a:lnTo>
                <a:lnTo>
                  <a:pt x="345" y="331"/>
                </a:lnTo>
                <a:lnTo>
                  <a:pt x="353" y="336"/>
                </a:lnTo>
                <a:lnTo>
                  <a:pt x="357" y="334"/>
                </a:lnTo>
                <a:lnTo>
                  <a:pt x="376" y="342"/>
                </a:lnTo>
                <a:lnTo>
                  <a:pt x="379" y="342"/>
                </a:lnTo>
                <a:lnTo>
                  <a:pt x="380" y="347"/>
                </a:lnTo>
                <a:lnTo>
                  <a:pt x="383" y="350"/>
                </a:lnTo>
                <a:lnTo>
                  <a:pt x="378" y="350"/>
                </a:lnTo>
                <a:lnTo>
                  <a:pt x="371" y="348"/>
                </a:lnTo>
                <a:lnTo>
                  <a:pt x="367" y="345"/>
                </a:lnTo>
                <a:lnTo>
                  <a:pt x="363" y="346"/>
                </a:lnTo>
                <a:lnTo>
                  <a:pt x="363" y="348"/>
                </a:lnTo>
                <a:lnTo>
                  <a:pt x="365" y="350"/>
                </a:lnTo>
                <a:lnTo>
                  <a:pt x="378" y="358"/>
                </a:lnTo>
                <a:lnTo>
                  <a:pt x="381" y="359"/>
                </a:lnTo>
                <a:lnTo>
                  <a:pt x="384" y="358"/>
                </a:lnTo>
                <a:lnTo>
                  <a:pt x="387" y="362"/>
                </a:lnTo>
                <a:lnTo>
                  <a:pt x="390" y="362"/>
                </a:lnTo>
                <a:lnTo>
                  <a:pt x="390" y="366"/>
                </a:lnTo>
                <a:lnTo>
                  <a:pt x="391" y="367"/>
                </a:lnTo>
                <a:lnTo>
                  <a:pt x="397" y="374"/>
                </a:lnTo>
                <a:lnTo>
                  <a:pt x="398" y="374"/>
                </a:lnTo>
                <a:lnTo>
                  <a:pt x="400" y="371"/>
                </a:lnTo>
                <a:lnTo>
                  <a:pt x="401" y="370"/>
                </a:lnTo>
                <a:lnTo>
                  <a:pt x="404" y="370"/>
                </a:lnTo>
                <a:lnTo>
                  <a:pt x="407" y="370"/>
                </a:lnTo>
                <a:lnTo>
                  <a:pt x="409" y="372"/>
                </a:lnTo>
                <a:lnTo>
                  <a:pt x="407" y="375"/>
                </a:lnTo>
                <a:lnTo>
                  <a:pt x="407" y="378"/>
                </a:lnTo>
                <a:lnTo>
                  <a:pt x="410" y="380"/>
                </a:lnTo>
                <a:lnTo>
                  <a:pt x="414" y="382"/>
                </a:lnTo>
                <a:lnTo>
                  <a:pt x="427" y="388"/>
                </a:lnTo>
                <a:lnTo>
                  <a:pt x="433" y="383"/>
                </a:lnTo>
                <a:lnTo>
                  <a:pt x="436" y="383"/>
                </a:lnTo>
                <a:lnTo>
                  <a:pt x="440" y="386"/>
                </a:lnTo>
                <a:lnTo>
                  <a:pt x="447" y="397"/>
                </a:lnTo>
                <a:lnTo>
                  <a:pt x="457" y="420"/>
                </a:lnTo>
                <a:lnTo>
                  <a:pt x="459" y="423"/>
                </a:lnTo>
                <a:lnTo>
                  <a:pt x="463" y="423"/>
                </a:lnTo>
                <a:lnTo>
                  <a:pt x="467" y="412"/>
                </a:lnTo>
                <a:lnTo>
                  <a:pt x="469" y="417"/>
                </a:lnTo>
                <a:lnTo>
                  <a:pt x="470" y="420"/>
                </a:lnTo>
                <a:lnTo>
                  <a:pt x="468" y="423"/>
                </a:lnTo>
                <a:lnTo>
                  <a:pt x="467" y="428"/>
                </a:lnTo>
                <a:lnTo>
                  <a:pt x="476" y="443"/>
                </a:lnTo>
                <a:lnTo>
                  <a:pt x="480" y="449"/>
                </a:lnTo>
                <a:lnTo>
                  <a:pt x="480" y="452"/>
                </a:lnTo>
                <a:lnTo>
                  <a:pt x="480" y="453"/>
                </a:lnTo>
                <a:lnTo>
                  <a:pt x="478" y="455"/>
                </a:lnTo>
                <a:lnTo>
                  <a:pt x="477" y="463"/>
                </a:lnTo>
                <a:lnTo>
                  <a:pt x="479" y="469"/>
                </a:lnTo>
                <a:lnTo>
                  <a:pt x="481" y="484"/>
                </a:lnTo>
                <a:lnTo>
                  <a:pt x="483" y="485"/>
                </a:lnTo>
                <a:lnTo>
                  <a:pt x="485" y="495"/>
                </a:lnTo>
                <a:lnTo>
                  <a:pt x="483" y="500"/>
                </a:lnTo>
                <a:lnTo>
                  <a:pt x="483" y="502"/>
                </a:lnTo>
                <a:lnTo>
                  <a:pt x="481" y="509"/>
                </a:lnTo>
                <a:lnTo>
                  <a:pt x="481" y="520"/>
                </a:lnTo>
                <a:lnTo>
                  <a:pt x="483" y="525"/>
                </a:lnTo>
                <a:lnTo>
                  <a:pt x="486" y="524"/>
                </a:lnTo>
                <a:lnTo>
                  <a:pt x="486" y="520"/>
                </a:lnTo>
                <a:lnTo>
                  <a:pt x="487" y="517"/>
                </a:lnTo>
                <a:lnTo>
                  <a:pt x="487" y="513"/>
                </a:lnTo>
                <a:lnTo>
                  <a:pt x="489" y="509"/>
                </a:lnTo>
                <a:lnTo>
                  <a:pt x="489" y="485"/>
                </a:lnTo>
                <a:lnTo>
                  <a:pt x="491" y="482"/>
                </a:lnTo>
                <a:lnTo>
                  <a:pt x="491" y="479"/>
                </a:lnTo>
                <a:lnTo>
                  <a:pt x="492" y="474"/>
                </a:lnTo>
                <a:lnTo>
                  <a:pt x="495" y="474"/>
                </a:lnTo>
                <a:lnTo>
                  <a:pt x="495" y="476"/>
                </a:lnTo>
                <a:lnTo>
                  <a:pt x="495" y="479"/>
                </a:lnTo>
                <a:lnTo>
                  <a:pt x="495" y="482"/>
                </a:lnTo>
                <a:lnTo>
                  <a:pt x="494" y="487"/>
                </a:lnTo>
                <a:lnTo>
                  <a:pt x="495" y="492"/>
                </a:lnTo>
                <a:lnTo>
                  <a:pt x="495" y="495"/>
                </a:lnTo>
                <a:lnTo>
                  <a:pt x="493" y="504"/>
                </a:lnTo>
                <a:lnTo>
                  <a:pt x="494" y="506"/>
                </a:lnTo>
                <a:lnTo>
                  <a:pt x="495" y="508"/>
                </a:lnTo>
                <a:lnTo>
                  <a:pt x="495" y="514"/>
                </a:lnTo>
                <a:lnTo>
                  <a:pt x="492" y="516"/>
                </a:lnTo>
                <a:lnTo>
                  <a:pt x="492" y="520"/>
                </a:lnTo>
                <a:lnTo>
                  <a:pt x="487" y="538"/>
                </a:lnTo>
                <a:lnTo>
                  <a:pt x="487" y="541"/>
                </a:lnTo>
                <a:lnTo>
                  <a:pt x="494" y="541"/>
                </a:lnTo>
                <a:lnTo>
                  <a:pt x="496" y="543"/>
                </a:lnTo>
                <a:lnTo>
                  <a:pt x="490" y="545"/>
                </a:lnTo>
                <a:lnTo>
                  <a:pt x="487" y="545"/>
                </a:lnTo>
                <a:lnTo>
                  <a:pt x="486" y="547"/>
                </a:lnTo>
                <a:lnTo>
                  <a:pt x="485" y="548"/>
                </a:lnTo>
                <a:lnTo>
                  <a:pt x="483" y="550"/>
                </a:lnTo>
                <a:lnTo>
                  <a:pt x="481" y="551"/>
                </a:lnTo>
                <a:lnTo>
                  <a:pt x="481" y="554"/>
                </a:lnTo>
                <a:lnTo>
                  <a:pt x="485" y="554"/>
                </a:lnTo>
                <a:lnTo>
                  <a:pt x="485" y="558"/>
                </a:lnTo>
                <a:lnTo>
                  <a:pt x="482" y="563"/>
                </a:lnTo>
                <a:lnTo>
                  <a:pt x="481" y="566"/>
                </a:lnTo>
                <a:lnTo>
                  <a:pt x="479" y="568"/>
                </a:lnTo>
                <a:lnTo>
                  <a:pt x="480" y="571"/>
                </a:lnTo>
                <a:lnTo>
                  <a:pt x="478" y="572"/>
                </a:lnTo>
                <a:lnTo>
                  <a:pt x="478" y="574"/>
                </a:lnTo>
                <a:lnTo>
                  <a:pt x="480" y="575"/>
                </a:lnTo>
                <a:lnTo>
                  <a:pt x="481" y="577"/>
                </a:lnTo>
                <a:lnTo>
                  <a:pt x="480" y="583"/>
                </a:lnTo>
                <a:lnTo>
                  <a:pt x="478" y="585"/>
                </a:lnTo>
                <a:lnTo>
                  <a:pt x="478" y="590"/>
                </a:lnTo>
                <a:lnTo>
                  <a:pt x="474" y="596"/>
                </a:lnTo>
                <a:lnTo>
                  <a:pt x="468" y="600"/>
                </a:lnTo>
                <a:lnTo>
                  <a:pt x="468" y="605"/>
                </a:lnTo>
                <a:lnTo>
                  <a:pt x="470" y="607"/>
                </a:lnTo>
                <a:lnTo>
                  <a:pt x="465" y="614"/>
                </a:lnTo>
                <a:lnTo>
                  <a:pt x="463" y="623"/>
                </a:lnTo>
                <a:lnTo>
                  <a:pt x="464" y="625"/>
                </a:lnTo>
                <a:lnTo>
                  <a:pt x="463" y="627"/>
                </a:lnTo>
                <a:lnTo>
                  <a:pt x="463" y="630"/>
                </a:lnTo>
                <a:lnTo>
                  <a:pt x="463" y="633"/>
                </a:lnTo>
                <a:lnTo>
                  <a:pt x="463" y="635"/>
                </a:lnTo>
                <a:lnTo>
                  <a:pt x="459" y="646"/>
                </a:lnTo>
                <a:lnTo>
                  <a:pt x="457" y="650"/>
                </a:lnTo>
                <a:lnTo>
                  <a:pt x="456" y="653"/>
                </a:lnTo>
                <a:lnTo>
                  <a:pt x="456" y="656"/>
                </a:lnTo>
                <a:lnTo>
                  <a:pt x="457" y="665"/>
                </a:lnTo>
                <a:lnTo>
                  <a:pt x="460" y="664"/>
                </a:lnTo>
                <a:lnTo>
                  <a:pt x="460" y="662"/>
                </a:lnTo>
                <a:lnTo>
                  <a:pt x="463" y="661"/>
                </a:lnTo>
                <a:lnTo>
                  <a:pt x="464" y="659"/>
                </a:lnTo>
                <a:lnTo>
                  <a:pt x="464" y="657"/>
                </a:lnTo>
                <a:lnTo>
                  <a:pt x="463" y="655"/>
                </a:lnTo>
                <a:lnTo>
                  <a:pt x="463" y="652"/>
                </a:lnTo>
                <a:lnTo>
                  <a:pt x="464" y="650"/>
                </a:lnTo>
                <a:lnTo>
                  <a:pt x="467" y="647"/>
                </a:lnTo>
                <a:lnTo>
                  <a:pt x="467" y="643"/>
                </a:lnTo>
                <a:lnTo>
                  <a:pt x="468" y="639"/>
                </a:lnTo>
                <a:lnTo>
                  <a:pt x="470" y="633"/>
                </a:lnTo>
                <a:lnTo>
                  <a:pt x="472" y="631"/>
                </a:lnTo>
                <a:lnTo>
                  <a:pt x="474" y="633"/>
                </a:lnTo>
                <a:lnTo>
                  <a:pt x="474" y="638"/>
                </a:lnTo>
                <a:lnTo>
                  <a:pt x="472" y="641"/>
                </a:lnTo>
                <a:lnTo>
                  <a:pt x="473" y="644"/>
                </a:lnTo>
                <a:lnTo>
                  <a:pt x="475" y="646"/>
                </a:lnTo>
                <a:lnTo>
                  <a:pt x="473" y="648"/>
                </a:lnTo>
                <a:lnTo>
                  <a:pt x="475" y="650"/>
                </a:lnTo>
                <a:lnTo>
                  <a:pt x="472" y="650"/>
                </a:lnTo>
                <a:lnTo>
                  <a:pt x="470" y="651"/>
                </a:lnTo>
                <a:lnTo>
                  <a:pt x="471" y="655"/>
                </a:lnTo>
                <a:lnTo>
                  <a:pt x="471" y="657"/>
                </a:lnTo>
                <a:lnTo>
                  <a:pt x="468" y="660"/>
                </a:lnTo>
                <a:lnTo>
                  <a:pt x="468" y="662"/>
                </a:lnTo>
                <a:lnTo>
                  <a:pt x="467" y="664"/>
                </a:lnTo>
                <a:lnTo>
                  <a:pt x="467" y="666"/>
                </a:lnTo>
                <a:lnTo>
                  <a:pt x="468" y="670"/>
                </a:lnTo>
                <a:lnTo>
                  <a:pt x="470" y="673"/>
                </a:lnTo>
                <a:lnTo>
                  <a:pt x="467" y="680"/>
                </a:lnTo>
                <a:lnTo>
                  <a:pt x="469" y="682"/>
                </a:lnTo>
                <a:lnTo>
                  <a:pt x="471" y="686"/>
                </a:lnTo>
                <a:lnTo>
                  <a:pt x="472" y="686"/>
                </a:lnTo>
                <a:lnTo>
                  <a:pt x="473" y="690"/>
                </a:lnTo>
                <a:lnTo>
                  <a:pt x="473" y="694"/>
                </a:lnTo>
                <a:lnTo>
                  <a:pt x="478" y="692"/>
                </a:lnTo>
                <a:lnTo>
                  <a:pt x="479" y="690"/>
                </a:lnTo>
                <a:lnTo>
                  <a:pt x="479" y="686"/>
                </a:lnTo>
                <a:lnTo>
                  <a:pt x="478" y="682"/>
                </a:lnTo>
                <a:lnTo>
                  <a:pt x="478" y="670"/>
                </a:lnTo>
                <a:lnTo>
                  <a:pt x="477" y="665"/>
                </a:lnTo>
                <a:lnTo>
                  <a:pt x="481" y="665"/>
                </a:lnTo>
                <a:lnTo>
                  <a:pt x="485" y="666"/>
                </a:lnTo>
                <a:lnTo>
                  <a:pt x="485" y="667"/>
                </a:lnTo>
                <a:lnTo>
                  <a:pt x="481" y="668"/>
                </a:lnTo>
                <a:lnTo>
                  <a:pt x="481" y="672"/>
                </a:lnTo>
                <a:lnTo>
                  <a:pt x="483" y="673"/>
                </a:lnTo>
                <a:lnTo>
                  <a:pt x="485" y="676"/>
                </a:lnTo>
                <a:lnTo>
                  <a:pt x="485" y="680"/>
                </a:lnTo>
                <a:lnTo>
                  <a:pt x="485" y="683"/>
                </a:lnTo>
                <a:lnTo>
                  <a:pt x="485" y="686"/>
                </a:lnTo>
                <a:lnTo>
                  <a:pt x="488" y="688"/>
                </a:lnTo>
                <a:lnTo>
                  <a:pt x="491" y="686"/>
                </a:lnTo>
                <a:lnTo>
                  <a:pt x="493" y="684"/>
                </a:lnTo>
                <a:lnTo>
                  <a:pt x="494" y="683"/>
                </a:lnTo>
                <a:lnTo>
                  <a:pt x="495" y="682"/>
                </a:lnTo>
                <a:lnTo>
                  <a:pt x="492" y="677"/>
                </a:lnTo>
                <a:lnTo>
                  <a:pt x="491" y="669"/>
                </a:lnTo>
                <a:lnTo>
                  <a:pt x="491" y="663"/>
                </a:lnTo>
                <a:lnTo>
                  <a:pt x="489" y="659"/>
                </a:lnTo>
                <a:lnTo>
                  <a:pt x="490" y="655"/>
                </a:lnTo>
                <a:lnTo>
                  <a:pt x="492" y="655"/>
                </a:lnTo>
                <a:lnTo>
                  <a:pt x="494" y="658"/>
                </a:lnTo>
                <a:lnTo>
                  <a:pt x="494" y="668"/>
                </a:lnTo>
                <a:lnTo>
                  <a:pt x="508" y="698"/>
                </a:lnTo>
                <a:lnTo>
                  <a:pt x="512" y="700"/>
                </a:lnTo>
                <a:lnTo>
                  <a:pt x="514" y="708"/>
                </a:lnTo>
                <a:lnTo>
                  <a:pt x="514" y="730"/>
                </a:lnTo>
                <a:lnTo>
                  <a:pt x="517" y="731"/>
                </a:lnTo>
                <a:lnTo>
                  <a:pt x="520" y="731"/>
                </a:lnTo>
                <a:lnTo>
                  <a:pt x="524" y="733"/>
                </a:lnTo>
                <a:lnTo>
                  <a:pt x="526" y="731"/>
                </a:lnTo>
                <a:lnTo>
                  <a:pt x="523" y="730"/>
                </a:lnTo>
                <a:lnTo>
                  <a:pt x="521" y="726"/>
                </a:lnTo>
                <a:lnTo>
                  <a:pt x="518" y="723"/>
                </a:lnTo>
                <a:lnTo>
                  <a:pt x="519" y="720"/>
                </a:lnTo>
                <a:lnTo>
                  <a:pt x="518" y="717"/>
                </a:lnTo>
                <a:lnTo>
                  <a:pt x="518" y="715"/>
                </a:lnTo>
                <a:lnTo>
                  <a:pt x="521" y="714"/>
                </a:lnTo>
                <a:lnTo>
                  <a:pt x="522" y="716"/>
                </a:lnTo>
                <a:lnTo>
                  <a:pt x="523" y="718"/>
                </a:lnTo>
                <a:lnTo>
                  <a:pt x="521" y="719"/>
                </a:lnTo>
                <a:lnTo>
                  <a:pt x="521" y="722"/>
                </a:lnTo>
                <a:lnTo>
                  <a:pt x="523" y="723"/>
                </a:lnTo>
                <a:lnTo>
                  <a:pt x="529" y="723"/>
                </a:lnTo>
                <a:lnTo>
                  <a:pt x="530" y="722"/>
                </a:lnTo>
                <a:lnTo>
                  <a:pt x="533" y="722"/>
                </a:lnTo>
                <a:lnTo>
                  <a:pt x="535" y="725"/>
                </a:lnTo>
                <a:lnTo>
                  <a:pt x="538" y="725"/>
                </a:lnTo>
                <a:lnTo>
                  <a:pt x="540" y="722"/>
                </a:lnTo>
                <a:lnTo>
                  <a:pt x="538" y="721"/>
                </a:lnTo>
                <a:lnTo>
                  <a:pt x="538" y="719"/>
                </a:lnTo>
                <a:lnTo>
                  <a:pt x="539" y="716"/>
                </a:lnTo>
                <a:lnTo>
                  <a:pt x="537" y="714"/>
                </a:lnTo>
                <a:lnTo>
                  <a:pt x="540" y="713"/>
                </a:lnTo>
                <a:lnTo>
                  <a:pt x="541" y="714"/>
                </a:lnTo>
                <a:lnTo>
                  <a:pt x="545" y="717"/>
                </a:lnTo>
                <a:lnTo>
                  <a:pt x="545" y="722"/>
                </a:lnTo>
                <a:lnTo>
                  <a:pt x="551" y="743"/>
                </a:lnTo>
                <a:lnTo>
                  <a:pt x="555" y="744"/>
                </a:lnTo>
              </a:path>
            </a:pathLst>
          </a:custGeom>
          <a:solidFill>
            <a:srgbClr val="77933C">
              <a:alpha val="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1" name="Freeform 172"/>
          <p:cNvSpPr>
            <a:spLocks/>
          </p:cNvSpPr>
          <p:nvPr/>
        </p:nvSpPr>
        <p:spPr bwMode="auto">
          <a:xfrm>
            <a:off x="5581650" y="4151238"/>
            <a:ext cx="79375" cy="101600"/>
          </a:xfrm>
          <a:custGeom>
            <a:avLst/>
            <a:gdLst/>
            <a:ahLst/>
            <a:cxnLst>
              <a:cxn ang="0">
                <a:pos x="10" y="87"/>
              </a:cxn>
              <a:cxn ang="0">
                <a:pos x="7" y="76"/>
              </a:cxn>
              <a:cxn ang="0">
                <a:pos x="7" y="71"/>
              </a:cxn>
              <a:cxn ang="0">
                <a:pos x="4" y="69"/>
              </a:cxn>
              <a:cxn ang="0">
                <a:pos x="2" y="64"/>
              </a:cxn>
              <a:cxn ang="0">
                <a:pos x="2" y="61"/>
              </a:cxn>
              <a:cxn ang="0">
                <a:pos x="0" y="54"/>
              </a:cxn>
              <a:cxn ang="0">
                <a:pos x="0" y="47"/>
              </a:cxn>
              <a:cxn ang="0">
                <a:pos x="4" y="45"/>
              </a:cxn>
              <a:cxn ang="0">
                <a:pos x="8" y="42"/>
              </a:cxn>
              <a:cxn ang="0">
                <a:pos x="12" y="40"/>
              </a:cxn>
              <a:cxn ang="0">
                <a:pos x="18" y="35"/>
              </a:cxn>
              <a:cxn ang="0">
                <a:pos x="20" y="31"/>
              </a:cxn>
              <a:cxn ang="0">
                <a:pos x="24" y="27"/>
              </a:cxn>
              <a:cxn ang="0">
                <a:pos x="22" y="21"/>
              </a:cxn>
              <a:cxn ang="0">
                <a:pos x="27" y="20"/>
              </a:cxn>
              <a:cxn ang="0">
                <a:pos x="32" y="20"/>
              </a:cxn>
              <a:cxn ang="0">
                <a:pos x="30" y="15"/>
              </a:cxn>
              <a:cxn ang="0">
                <a:pos x="32" y="9"/>
              </a:cxn>
              <a:cxn ang="0">
                <a:pos x="35" y="5"/>
              </a:cxn>
              <a:cxn ang="0">
                <a:pos x="40" y="0"/>
              </a:cxn>
              <a:cxn ang="0">
                <a:pos x="40" y="4"/>
              </a:cxn>
              <a:cxn ang="0">
                <a:pos x="40" y="9"/>
              </a:cxn>
              <a:cxn ang="0">
                <a:pos x="41" y="12"/>
              </a:cxn>
              <a:cxn ang="0">
                <a:pos x="47" y="16"/>
              </a:cxn>
              <a:cxn ang="0">
                <a:pos x="51" y="20"/>
              </a:cxn>
              <a:cxn ang="0">
                <a:pos x="54" y="27"/>
              </a:cxn>
              <a:cxn ang="0">
                <a:pos x="55" y="34"/>
              </a:cxn>
              <a:cxn ang="0">
                <a:pos x="58" y="36"/>
              </a:cxn>
              <a:cxn ang="0">
                <a:pos x="67" y="45"/>
              </a:cxn>
              <a:cxn ang="0">
                <a:pos x="69" y="48"/>
              </a:cxn>
              <a:cxn ang="0">
                <a:pos x="69" y="55"/>
              </a:cxn>
              <a:cxn ang="0">
                <a:pos x="69" y="59"/>
              </a:cxn>
              <a:cxn ang="0">
                <a:pos x="73" y="68"/>
              </a:cxn>
              <a:cxn ang="0">
                <a:pos x="69" y="72"/>
              </a:cxn>
              <a:cxn ang="0">
                <a:pos x="72" y="77"/>
              </a:cxn>
              <a:cxn ang="0">
                <a:pos x="73" y="82"/>
              </a:cxn>
              <a:cxn ang="0">
                <a:pos x="72" y="86"/>
              </a:cxn>
              <a:cxn ang="0">
                <a:pos x="72" y="91"/>
              </a:cxn>
              <a:cxn ang="0">
                <a:pos x="66" y="93"/>
              </a:cxn>
              <a:cxn ang="0">
                <a:pos x="60" y="93"/>
              </a:cxn>
              <a:cxn ang="0">
                <a:pos x="50" y="94"/>
              </a:cxn>
              <a:cxn ang="0">
                <a:pos x="40" y="91"/>
              </a:cxn>
              <a:cxn ang="0">
                <a:pos x="27" y="92"/>
              </a:cxn>
              <a:cxn ang="0">
                <a:pos x="20" y="91"/>
              </a:cxn>
              <a:cxn ang="0">
                <a:pos x="13" y="88"/>
              </a:cxn>
            </a:cxnLst>
            <a:rect l="0" t="0" r="r" b="b"/>
            <a:pathLst>
              <a:path w="75" h="97">
                <a:moveTo>
                  <a:pt x="13" y="88"/>
                </a:moveTo>
                <a:lnTo>
                  <a:pt x="10" y="87"/>
                </a:lnTo>
                <a:lnTo>
                  <a:pt x="10" y="84"/>
                </a:lnTo>
                <a:lnTo>
                  <a:pt x="7" y="76"/>
                </a:lnTo>
                <a:lnTo>
                  <a:pt x="9" y="73"/>
                </a:lnTo>
                <a:lnTo>
                  <a:pt x="7" y="71"/>
                </a:lnTo>
                <a:lnTo>
                  <a:pt x="6" y="70"/>
                </a:lnTo>
                <a:lnTo>
                  <a:pt x="4" y="69"/>
                </a:lnTo>
                <a:lnTo>
                  <a:pt x="2" y="68"/>
                </a:lnTo>
                <a:lnTo>
                  <a:pt x="2" y="64"/>
                </a:lnTo>
                <a:lnTo>
                  <a:pt x="0" y="62"/>
                </a:lnTo>
                <a:lnTo>
                  <a:pt x="2" y="61"/>
                </a:lnTo>
                <a:lnTo>
                  <a:pt x="2" y="56"/>
                </a:lnTo>
                <a:lnTo>
                  <a:pt x="0" y="54"/>
                </a:lnTo>
                <a:lnTo>
                  <a:pt x="0" y="49"/>
                </a:lnTo>
                <a:lnTo>
                  <a:pt x="0" y="47"/>
                </a:lnTo>
                <a:lnTo>
                  <a:pt x="2" y="46"/>
                </a:lnTo>
                <a:lnTo>
                  <a:pt x="4" y="45"/>
                </a:lnTo>
                <a:lnTo>
                  <a:pt x="5" y="42"/>
                </a:lnTo>
                <a:lnTo>
                  <a:pt x="8" y="42"/>
                </a:lnTo>
                <a:lnTo>
                  <a:pt x="10" y="42"/>
                </a:lnTo>
                <a:lnTo>
                  <a:pt x="12" y="40"/>
                </a:lnTo>
                <a:lnTo>
                  <a:pt x="14" y="38"/>
                </a:lnTo>
                <a:lnTo>
                  <a:pt x="18" y="35"/>
                </a:lnTo>
                <a:lnTo>
                  <a:pt x="20" y="34"/>
                </a:lnTo>
                <a:lnTo>
                  <a:pt x="20" y="31"/>
                </a:lnTo>
                <a:lnTo>
                  <a:pt x="21" y="29"/>
                </a:lnTo>
                <a:lnTo>
                  <a:pt x="24" y="27"/>
                </a:lnTo>
                <a:lnTo>
                  <a:pt x="23" y="24"/>
                </a:lnTo>
                <a:lnTo>
                  <a:pt x="22" y="21"/>
                </a:lnTo>
                <a:lnTo>
                  <a:pt x="24" y="19"/>
                </a:lnTo>
                <a:lnTo>
                  <a:pt x="27" y="20"/>
                </a:lnTo>
                <a:lnTo>
                  <a:pt x="28" y="20"/>
                </a:lnTo>
                <a:lnTo>
                  <a:pt x="32" y="20"/>
                </a:lnTo>
                <a:lnTo>
                  <a:pt x="32" y="17"/>
                </a:lnTo>
                <a:lnTo>
                  <a:pt x="30" y="15"/>
                </a:lnTo>
                <a:lnTo>
                  <a:pt x="32" y="12"/>
                </a:lnTo>
                <a:lnTo>
                  <a:pt x="32" y="9"/>
                </a:lnTo>
                <a:lnTo>
                  <a:pt x="34" y="6"/>
                </a:lnTo>
                <a:lnTo>
                  <a:pt x="35" y="5"/>
                </a:lnTo>
                <a:lnTo>
                  <a:pt x="36" y="2"/>
                </a:lnTo>
                <a:lnTo>
                  <a:pt x="40" y="0"/>
                </a:lnTo>
                <a:lnTo>
                  <a:pt x="41" y="2"/>
                </a:lnTo>
                <a:lnTo>
                  <a:pt x="40" y="4"/>
                </a:lnTo>
                <a:lnTo>
                  <a:pt x="40" y="6"/>
                </a:lnTo>
                <a:lnTo>
                  <a:pt x="40" y="9"/>
                </a:lnTo>
                <a:lnTo>
                  <a:pt x="40" y="11"/>
                </a:lnTo>
                <a:lnTo>
                  <a:pt x="41" y="12"/>
                </a:lnTo>
                <a:lnTo>
                  <a:pt x="45" y="15"/>
                </a:lnTo>
                <a:lnTo>
                  <a:pt x="47" y="16"/>
                </a:lnTo>
                <a:lnTo>
                  <a:pt x="50" y="16"/>
                </a:lnTo>
                <a:lnTo>
                  <a:pt x="51" y="20"/>
                </a:lnTo>
                <a:lnTo>
                  <a:pt x="55" y="24"/>
                </a:lnTo>
                <a:lnTo>
                  <a:pt x="54" y="27"/>
                </a:lnTo>
                <a:lnTo>
                  <a:pt x="53" y="31"/>
                </a:lnTo>
                <a:lnTo>
                  <a:pt x="55" y="34"/>
                </a:lnTo>
                <a:lnTo>
                  <a:pt x="56" y="35"/>
                </a:lnTo>
                <a:lnTo>
                  <a:pt x="58" y="36"/>
                </a:lnTo>
                <a:lnTo>
                  <a:pt x="64" y="40"/>
                </a:lnTo>
                <a:lnTo>
                  <a:pt x="67" y="45"/>
                </a:lnTo>
                <a:lnTo>
                  <a:pt x="69" y="46"/>
                </a:lnTo>
                <a:lnTo>
                  <a:pt x="69" y="48"/>
                </a:lnTo>
                <a:lnTo>
                  <a:pt x="69" y="52"/>
                </a:lnTo>
                <a:lnTo>
                  <a:pt x="69" y="55"/>
                </a:lnTo>
                <a:lnTo>
                  <a:pt x="69" y="57"/>
                </a:lnTo>
                <a:lnTo>
                  <a:pt x="69" y="59"/>
                </a:lnTo>
                <a:lnTo>
                  <a:pt x="74" y="65"/>
                </a:lnTo>
                <a:lnTo>
                  <a:pt x="73" y="68"/>
                </a:lnTo>
                <a:lnTo>
                  <a:pt x="71" y="69"/>
                </a:lnTo>
                <a:lnTo>
                  <a:pt x="69" y="72"/>
                </a:lnTo>
                <a:lnTo>
                  <a:pt x="70" y="75"/>
                </a:lnTo>
                <a:lnTo>
                  <a:pt x="72" y="77"/>
                </a:lnTo>
                <a:lnTo>
                  <a:pt x="73" y="80"/>
                </a:lnTo>
                <a:lnTo>
                  <a:pt x="73" y="82"/>
                </a:lnTo>
                <a:lnTo>
                  <a:pt x="73" y="85"/>
                </a:lnTo>
                <a:lnTo>
                  <a:pt x="72" y="86"/>
                </a:lnTo>
                <a:lnTo>
                  <a:pt x="72" y="88"/>
                </a:lnTo>
                <a:lnTo>
                  <a:pt x="72" y="91"/>
                </a:lnTo>
                <a:lnTo>
                  <a:pt x="72" y="93"/>
                </a:lnTo>
                <a:lnTo>
                  <a:pt x="66" y="93"/>
                </a:lnTo>
                <a:lnTo>
                  <a:pt x="64" y="92"/>
                </a:lnTo>
                <a:lnTo>
                  <a:pt x="60" y="93"/>
                </a:lnTo>
                <a:lnTo>
                  <a:pt x="55" y="96"/>
                </a:lnTo>
                <a:lnTo>
                  <a:pt x="50" y="94"/>
                </a:lnTo>
                <a:lnTo>
                  <a:pt x="44" y="93"/>
                </a:lnTo>
                <a:lnTo>
                  <a:pt x="40" y="91"/>
                </a:lnTo>
                <a:lnTo>
                  <a:pt x="32" y="91"/>
                </a:lnTo>
                <a:lnTo>
                  <a:pt x="27" y="92"/>
                </a:lnTo>
                <a:lnTo>
                  <a:pt x="23" y="92"/>
                </a:lnTo>
                <a:lnTo>
                  <a:pt x="20" y="91"/>
                </a:lnTo>
                <a:lnTo>
                  <a:pt x="16" y="89"/>
                </a:lnTo>
                <a:lnTo>
                  <a:pt x="13" y="88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2" name="Freeform 173"/>
          <p:cNvSpPr>
            <a:spLocks/>
          </p:cNvSpPr>
          <p:nvPr/>
        </p:nvSpPr>
        <p:spPr bwMode="auto">
          <a:xfrm>
            <a:off x="5697538" y="4111550"/>
            <a:ext cx="207962" cy="117475"/>
          </a:xfrm>
          <a:custGeom>
            <a:avLst/>
            <a:gdLst/>
            <a:ahLst/>
            <a:cxnLst>
              <a:cxn ang="0">
                <a:pos x="86" y="2"/>
              </a:cxn>
              <a:cxn ang="0">
                <a:pos x="70" y="15"/>
              </a:cxn>
              <a:cxn ang="0">
                <a:pos x="61" y="19"/>
              </a:cxn>
              <a:cxn ang="0">
                <a:pos x="49" y="21"/>
              </a:cxn>
              <a:cxn ang="0">
                <a:pos x="35" y="21"/>
              </a:cxn>
              <a:cxn ang="0">
                <a:pos x="18" y="19"/>
              </a:cxn>
              <a:cxn ang="0">
                <a:pos x="3" y="32"/>
              </a:cxn>
              <a:cxn ang="0">
                <a:pos x="8" y="35"/>
              </a:cxn>
              <a:cxn ang="0">
                <a:pos x="9" y="41"/>
              </a:cxn>
              <a:cxn ang="0">
                <a:pos x="14" y="48"/>
              </a:cxn>
              <a:cxn ang="0">
                <a:pos x="16" y="51"/>
              </a:cxn>
              <a:cxn ang="0">
                <a:pos x="37" y="49"/>
              </a:cxn>
              <a:cxn ang="0">
                <a:pos x="42" y="52"/>
              </a:cxn>
              <a:cxn ang="0">
                <a:pos x="48" y="58"/>
              </a:cxn>
              <a:cxn ang="0">
                <a:pos x="58" y="73"/>
              </a:cxn>
              <a:cxn ang="0">
                <a:pos x="68" y="88"/>
              </a:cxn>
              <a:cxn ang="0">
                <a:pos x="73" y="91"/>
              </a:cxn>
              <a:cxn ang="0">
                <a:pos x="78" y="98"/>
              </a:cxn>
              <a:cxn ang="0">
                <a:pos x="90" y="103"/>
              </a:cxn>
              <a:cxn ang="0">
                <a:pos x="98" y="106"/>
              </a:cxn>
              <a:cxn ang="0">
                <a:pos x="104" y="110"/>
              </a:cxn>
              <a:cxn ang="0">
                <a:pos x="121" y="101"/>
              </a:cxn>
              <a:cxn ang="0">
                <a:pos x="123" y="95"/>
              </a:cxn>
              <a:cxn ang="0">
                <a:pos x="136" y="91"/>
              </a:cxn>
              <a:cxn ang="0">
                <a:pos x="140" y="96"/>
              </a:cxn>
              <a:cxn ang="0">
                <a:pos x="144" y="97"/>
              </a:cxn>
              <a:cxn ang="0">
                <a:pos x="148" y="100"/>
              </a:cxn>
              <a:cxn ang="0">
                <a:pos x="152" y="98"/>
              </a:cxn>
              <a:cxn ang="0">
                <a:pos x="155" y="91"/>
              </a:cxn>
              <a:cxn ang="0">
                <a:pos x="159" y="88"/>
              </a:cxn>
              <a:cxn ang="0">
                <a:pos x="160" y="82"/>
              </a:cxn>
              <a:cxn ang="0">
                <a:pos x="170" y="77"/>
              </a:cxn>
              <a:cxn ang="0">
                <a:pos x="181" y="79"/>
              </a:cxn>
              <a:cxn ang="0">
                <a:pos x="191" y="78"/>
              </a:cxn>
              <a:cxn ang="0">
                <a:pos x="194" y="73"/>
              </a:cxn>
              <a:cxn ang="0">
                <a:pos x="196" y="65"/>
              </a:cxn>
              <a:cxn ang="0">
                <a:pos x="189" y="61"/>
              </a:cxn>
              <a:cxn ang="0">
                <a:pos x="181" y="61"/>
              </a:cxn>
              <a:cxn ang="0">
                <a:pos x="176" y="48"/>
              </a:cxn>
              <a:cxn ang="0">
                <a:pos x="167" y="46"/>
              </a:cxn>
              <a:cxn ang="0">
                <a:pos x="152" y="47"/>
              </a:cxn>
              <a:cxn ang="0">
                <a:pos x="150" y="39"/>
              </a:cxn>
              <a:cxn ang="0">
                <a:pos x="151" y="31"/>
              </a:cxn>
              <a:cxn ang="0">
                <a:pos x="141" y="28"/>
              </a:cxn>
              <a:cxn ang="0">
                <a:pos x="137" y="23"/>
              </a:cxn>
              <a:cxn ang="0">
                <a:pos x="129" y="19"/>
              </a:cxn>
              <a:cxn ang="0">
                <a:pos x="119" y="13"/>
              </a:cxn>
              <a:cxn ang="0">
                <a:pos x="112" y="15"/>
              </a:cxn>
              <a:cxn ang="0">
                <a:pos x="106" y="11"/>
              </a:cxn>
              <a:cxn ang="0">
                <a:pos x="94" y="9"/>
              </a:cxn>
            </a:cxnLst>
            <a:rect l="0" t="0" r="r" b="b"/>
            <a:pathLst>
              <a:path w="197" h="111">
                <a:moveTo>
                  <a:pt x="97" y="0"/>
                </a:moveTo>
                <a:lnTo>
                  <a:pt x="86" y="2"/>
                </a:lnTo>
                <a:lnTo>
                  <a:pt x="74" y="11"/>
                </a:lnTo>
                <a:lnTo>
                  <a:pt x="70" y="15"/>
                </a:lnTo>
                <a:lnTo>
                  <a:pt x="62" y="19"/>
                </a:lnTo>
                <a:lnTo>
                  <a:pt x="61" y="19"/>
                </a:lnTo>
                <a:lnTo>
                  <a:pt x="54" y="21"/>
                </a:lnTo>
                <a:lnTo>
                  <a:pt x="49" y="21"/>
                </a:lnTo>
                <a:lnTo>
                  <a:pt x="41" y="18"/>
                </a:lnTo>
                <a:lnTo>
                  <a:pt x="35" y="21"/>
                </a:lnTo>
                <a:lnTo>
                  <a:pt x="23" y="19"/>
                </a:lnTo>
                <a:lnTo>
                  <a:pt x="18" y="19"/>
                </a:lnTo>
                <a:lnTo>
                  <a:pt x="0" y="30"/>
                </a:lnTo>
                <a:lnTo>
                  <a:pt x="3" y="32"/>
                </a:lnTo>
                <a:lnTo>
                  <a:pt x="6" y="33"/>
                </a:lnTo>
                <a:lnTo>
                  <a:pt x="8" y="35"/>
                </a:lnTo>
                <a:lnTo>
                  <a:pt x="8" y="39"/>
                </a:lnTo>
                <a:lnTo>
                  <a:pt x="9" y="41"/>
                </a:lnTo>
                <a:lnTo>
                  <a:pt x="9" y="43"/>
                </a:lnTo>
                <a:lnTo>
                  <a:pt x="14" y="48"/>
                </a:lnTo>
                <a:lnTo>
                  <a:pt x="14" y="49"/>
                </a:lnTo>
                <a:lnTo>
                  <a:pt x="16" y="51"/>
                </a:lnTo>
                <a:lnTo>
                  <a:pt x="27" y="54"/>
                </a:lnTo>
                <a:lnTo>
                  <a:pt x="37" y="49"/>
                </a:lnTo>
                <a:lnTo>
                  <a:pt x="41" y="49"/>
                </a:lnTo>
                <a:lnTo>
                  <a:pt x="42" y="52"/>
                </a:lnTo>
                <a:lnTo>
                  <a:pt x="46" y="57"/>
                </a:lnTo>
                <a:lnTo>
                  <a:pt x="48" y="58"/>
                </a:lnTo>
                <a:lnTo>
                  <a:pt x="54" y="70"/>
                </a:lnTo>
                <a:lnTo>
                  <a:pt x="58" y="73"/>
                </a:lnTo>
                <a:lnTo>
                  <a:pt x="62" y="77"/>
                </a:lnTo>
                <a:lnTo>
                  <a:pt x="68" y="88"/>
                </a:lnTo>
                <a:lnTo>
                  <a:pt x="70" y="89"/>
                </a:lnTo>
                <a:lnTo>
                  <a:pt x="73" y="91"/>
                </a:lnTo>
                <a:lnTo>
                  <a:pt x="76" y="94"/>
                </a:lnTo>
                <a:lnTo>
                  <a:pt x="78" y="98"/>
                </a:lnTo>
                <a:lnTo>
                  <a:pt x="82" y="99"/>
                </a:lnTo>
                <a:lnTo>
                  <a:pt x="90" y="103"/>
                </a:lnTo>
                <a:lnTo>
                  <a:pt x="96" y="105"/>
                </a:lnTo>
                <a:lnTo>
                  <a:pt x="98" y="106"/>
                </a:lnTo>
                <a:lnTo>
                  <a:pt x="100" y="109"/>
                </a:lnTo>
                <a:lnTo>
                  <a:pt x="104" y="110"/>
                </a:lnTo>
                <a:lnTo>
                  <a:pt x="110" y="109"/>
                </a:lnTo>
                <a:lnTo>
                  <a:pt x="121" y="101"/>
                </a:lnTo>
                <a:lnTo>
                  <a:pt x="122" y="97"/>
                </a:lnTo>
                <a:lnTo>
                  <a:pt x="123" y="95"/>
                </a:lnTo>
                <a:lnTo>
                  <a:pt x="134" y="89"/>
                </a:lnTo>
                <a:lnTo>
                  <a:pt x="136" y="91"/>
                </a:lnTo>
                <a:lnTo>
                  <a:pt x="137" y="94"/>
                </a:lnTo>
                <a:lnTo>
                  <a:pt x="140" y="96"/>
                </a:lnTo>
                <a:lnTo>
                  <a:pt x="142" y="96"/>
                </a:lnTo>
                <a:lnTo>
                  <a:pt x="144" y="97"/>
                </a:lnTo>
                <a:lnTo>
                  <a:pt x="146" y="100"/>
                </a:lnTo>
                <a:lnTo>
                  <a:pt x="148" y="100"/>
                </a:lnTo>
                <a:lnTo>
                  <a:pt x="150" y="99"/>
                </a:lnTo>
                <a:lnTo>
                  <a:pt x="152" y="98"/>
                </a:lnTo>
                <a:lnTo>
                  <a:pt x="153" y="95"/>
                </a:lnTo>
                <a:lnTo>
                  <a:pt x="155" y="91"/>
                </a:lnTo>
                <a:lnTo>
                  <a:pt x="160" y="89"/>
                </a:lnTo>
                <a:lnTo>
                  <a:pt x="159" y="88"/>
                </a:lnTo>
                <a:lnTo>
                  <a:pt x="159" y="85"/>
                </a:lnTo>
                <a:lnTo>
                  <a:pt x="160" y="82"/>
                </a:lnTo>
                <a:lnTo>
                  <a:pt x="164" y="79"/>
                </a:lnTo>
                <a:lnTo>
                  <a:pt x="170" y="77"/>
                </a:lnTo>
                <a:lnTo>
                  <a:pt x="176" y="79"/>
                </a:lnTo>
                <a:lnTo>
                  <a:pt x="181" y="79"/>
                </a:lnTo>
                <a:lnTo>
                  <a:pt x="187" y="80"/>
                </a:lnTo>
                <a:lnTo>
                  <a:pt x="191" y="78"/>
                </a:lnTo>
                <a:lnTo>
                  <a:pt x="192" y="76"/>
                </a:lnTo>
                <a:lnTo>
                  <a:pt x="194" y="73"/>
                </a:lnTo>
                <a:lnTo>
                  <a:pt x="196" y="69"/>
                </a:lnTo>
                <a:lnTo>
                  <a:pt x="196" y="65"/>
                </a:lnTo>
                <a:lnTo>
                  <a:pt x="194" y="62"/>
                </a:lnTo>
                <a:lnTo>
                  <a:pt x="189" y="61"/>
                </a:lnTo>
                <a:lnTo>
                  <a:pt x="184" y="63"/>
                </a:lnTo>
                <a:lnTo>
                  <a:pt x="181" y="61"/>
                </a:lnTo>
                <a:lnTo>
                  <a:pt x="178" y="49"/>
                </a:lnTo>
                <a:lnTo>
                  <a:pt x="176" y="48"/>
                </a:lnTo>
                <a:lnTo>
                  <a:pt x="172" y="46"/>
                </a:lnTo>
                <a:lnTo>
                  <a:pt x="167" y="46"/>
                </a:lnTo>
                <a:lnTo>
                  <a:pt x="154" y="48"/>
                </a:lnTo>
                <a:lnTo>
                  <a:pt x="152" y="47"/>
                </a:lnTo>
                <a:lnTo>
                  <a:pt x="152" y="42"/>
                </a:lnTo>
                <a:lnTo>
                  <a:pt x="150" y="39"/>
                </a:lnTo>
                <a:lnTo>
                  <a:pt x="151" y="35"/>
                </a:lnTo>
                <a:lnTo>
                  <a:pt x="151" y="31"/>
                </a:lnTo>
                <a:lnTo>
                  <a:pt x="148" y="28"/>
                </a:lnTo>
                <a:lnTo>
                  <a:pt x="141" y="28"/>
                </a:lnTo>
                <a:lnTo>
                  <a:pt x="140" y="24"/>
                </a:lnTo>
                <a:lnTo>
                  <a:pt x="137" y="23"/>
                </a:lnTo>
                <a:lnTo>
                  <a:pt x="134" y="19"/>
                </a:lnTo>
                <a:lnTo>
                  <a:pt x="129" y="19"/>
                </a:lnTo>
                <a:lnTo>
                  <a:pt x="121" y="13"/>
                </a:lnTo>
                <a:lnTo>
                  <a:pt x="119" y="13"/>
                </a:lnTo>
                <a:lnTo>
                  <a:pt x="117" y="15"/>
                </a:lnTo>
                <a:lnTo>
                  <a:pt x="112" y="15"/>
                </a:lnTo>
                <a:lnTo>
                  <a:pt x="110" y="13"/>
                </a:lnTo>
                <a:lnTo>
                  <a:pt x="106" y="11"/>
                </a:lnTo>
                <a:lnTo>
                  <a:pt x="99" y="11"/>
                </a:lnTo>
                <a:lnTo>
                  <a:pt x="94" y="9"/>
                </a:lnTo>
                <a:lnTo>
                  <a:pt x="97" y="0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3" name="Freeform 174"/>
          <p:cNvSpPr>
            <a:spLocks/>
          </p:cNvSpPr>
          <p:nvPr/>
        </p:nvSpPr>
        <p:spPr bwMode="auto">
          <a:xfrm>
            <a:off x="5372100" y="4005188"/>
            <a:ext cx="349250" cy="382587"/>
          </a:xfrm>
          <a:custGeom>
            <a:avLst/>
            <a:gdLst/>
            <a:ahLst/>
            <a:cxnLst>
              <a:cxn ang="0">
                <a:pos x="76" y="22"/>
              </a:cxn>
              <a:cxn ang="0">
                <a:pos x="85" y="12"/>
              </a:cxn>
              <a:cxn ang="0">
                <a:pos x="105" y="11"/>
              </a:cxn>
              <a:cxn ang="0">
                <a:pos x="124" y="20"/>
              </a:cxn>
              <a:cxn ang="0">
                <a:pos x="164" y="26"/>
              </a:cxn>
              <a:cxn ang="0">
                <a:pos x="183" y="77"/>
              </a:cxn>
              <a:cxn ang="0">
                <a:pos x="216" y="72"/>
              </a:cxn>
              <a:cxn ang="0">
                <a:pos x="233" y="54"/>
              </a:cxn>
              <a:cxn ang="0">
                <a:pos x="258" y="56"/>
              </a:cxn>
              <a:cxn ang="0">
                <a:pos x="268" y="89"/>
              </a:cxn>
              <a:cxn ang="0">
                <a:pos x="293" y="81"/>
              </a:cxn>
              <a:cxn ang="0">
                <a:pos x="317" y="84"/>
              </a:cxn>
              <a:cxn ang="0">
                <a:pos x="325" y="98"/>
              </a:cxn>
              <a:cxn ang="0">
                <a:pos x="330" y="114"/>
              </a:cxn>
              <a:cxn ang="0">
                <a:pos x="314" y="134"/>
              </a:cxn>
              <a:cxn ang="0">
                <a:pos x="322" y="149"/>
              </a:cxn>
              <a:cxn ang="0">
                <a:pos x="326" y="176"/>
              </a:cxn>
              <a:cxn ang="0">
                <a:pos x="328" y="200"/>
              </a:cxn>
              <a:cxn ang="0">
                <a:pos x="324" y="214"/>
              </a:cxn>
              <a:cxn ang="0">
                <a:pos x="327" y="234"/>
              </a:cxn>
              <a:cxn ang="0">
                <a:pos x="320" y="257"/>
              </a:cxn>
              <a:cxn ang="0">
                <a:pos x="308" y="259"/>
              </a:cxn>
              <a:cxn ang="0">
                <a:pos x="294" y="257"/>
              </a:cxn>
              <a:cxn ang="0">
                <a:pos x="287" y="243"/>
              </a:cxn>
              <a:cxn ang="0">
                <a:pos x="271" y="237"/>
              </a:cxn>
              <a:cxn ang="0">
                <a:pos x="270" y="224"/>
              </a:cxn>
              <a:cxn ang="0">
                <a:pos x="268" y="213"/>
              </a:cxn>
              <a:cxn ang="0">
                <a:pos x="267" y="197"/>
              </a:cxn>
              <a:cxn ang="0">
                <a:pos x="267" y="184"/>
              </a:cxn>
              <a:cxn ang="0">
                <a:pos x="253" y="172"/>
              </a:cxn>
              <a:cxn ang="0">
                <a:pos x="248" y="154"/>
              </a:cxn>
              <a:cxn ang="0">
                <a:pos x="238" y="147"/>
              </a:cxn>
              <a:cxn ang="0">
                <a:pos x="234" y="140"/>
              </a:cxn>
              <a:cxn ang="0">
                <a:pos x="228" y="153"/>
              </a:cxn>
              <a:cxn ang="0">
                <a:pos x="222" y="157"/>
              </a:cxn>
              <a:cxn ang="0">
                <a:pos x="218" y="169"/>
              </a:cxn>
              <a:cxn ang="0">
                <a:pos x="208" y="180"/>
              </a:cxn>
              <a:cxn ang="0">
                <a:pos x="198" y="185"/>
              </a:cxn>
              <a:cxn ang="0">
                <a:pos x="198" y="200"/>
              </a:cxn>
              <a:cxn ang="0">
                <a:pos x="205" y="209"/>
              </a:cxn>
              <a:cxn ang="0">
                <a:pos x="211" y="226"/>
              </a:cxn>
              <a:cxn ang="0">
                <a:pos x="211" y="240"/>
              </a:cxn>
              <a:cxn ang="0">
                <a:pos x="201" y="258"/>
              </a:cxn>
              <a:cxn ang="0">
                <a:pos x="179" y="284"/>
              </a:cxn>
              <a:cxn ang="0">
                <a:pos x="172" y="298"/>
              </a:cxn>
              <a:cxn ang="0">
                <a:pos x="151" y="299"/>
              </a:cxn>
              <a:cxn ang="0">
                <a:pos x="114" y="324"/>
              </a:cxn>
              <a:cxn ang="0">
                <a:pos x="102" y="329"/>
              </a:cxn>
              <a:cxn ang="0">
                <a:pos x="56" y="340"/>
              </a:cxn>
              <a:cxn ang="0">
                <a:pos x="35" y="361"/>
              </a:cxn>
              <a:cxn ang="0">
                <a:pos x="21" y="356"/>
              </a:cxn>
              <a:cxn ang="0">
                <a:pos x="4" y="306"/>
              </a:cxn>
              <a:cxn ang="0">
                <a:pos x="11" y="257"/>
              </a:cxn>
              <a:cxn ang="0">
                <a:pos x="21" y="237"/>
              </a:cxn>
              <a:cxn ang="0">
                <a:pos x="34" y="183"/>
              </a:cxn>
              <a:cxn ang="0">
                <a:pos x="35" y="152"/>
              </a:cxn>
              <a:cxn ang="0">
                <a:pos x="38" y="110"/>
              </a:cxn>
              <a:cxn ang="0">
                <a:pos x="57" y="60"/>
              </a:cxn>
            </a:cxnLst>
            <a:rect l="0" t="0" r="r" b="b"/>
            <a:pathLst>
              <a:path w="331" h="362">
                <a:moveTo>
                  <a:pt x="56" y="48"/>
                </a:moveTo>
                <a:lnTo>
                  <a:pt x="60" y="42"/>
                </a:lnTo>
                <a:lnTo>
                  <a:pt x="65" y="35"/>
                </a:lnTo>
                <a:lnTo>
                  <a:pt x="71" y="24"/>
                </a:lnTo>
                <a:lnTo>
                  <a:pt x="76" y="22"/>
                </a:lnTo>
                <a:lnTo>
                  <a:pt x="82" y="22"/>
                </a:lnTo>
                <a:lnTo>
                  <a:pt x="91" y="21"/>
                </a:lnTo>
                <a:lnTo>
                  <a:pt x="90" y="18"/>
                </a:lnTo>
                <a:lnTo>
                  <a:pt x="87" y="16"/>
                </a:lnTo>
                <a:lnTo>
                  <a:pt x="85" y="12"/>
                </a:lnTo>
                <a:lnTo>
                  <a:pt x="84" y="5"/>
                </a:lnTo>
                <a:lnTo>
                  <a:pt x="85" y="0"/>
                </a:lnTo>
                <a:lnTo>
                  <a:pt x="89" y="4"/>
                </a:lnTo>
                <a:lnTo>
                  <a:pt x="94" y="5"/>
                </a:lnTo>
                <a:lnTo>
                  <a:pt x="105" y="11"/>
                </a:lnTo>
                <a:lnTo>
                  <a:pt x="107" y="10"/>
                </a:lnTo>
                <a:lnTo>
                  <a:pt x="108" y="14"/>
                </a:lnTo>
                <a:lnTo>
                  <a:pt x="111" y="18"/>
                </a:lnTo>
                <a:lnTo>
                  <a:pt x="116" y="21"/>
                </a:lnTo>
                <a:lnTo>
                  <a:pt x="124" y="20"/>
                </a:lnTo>
                <a:lnTo>
                  <a:pt x="135" y="26"/>
                </a:lnTo>
                <a:lnTo>
                  <a:pt x="146" y="28"/>
                </a:lnTo>
                <a:lnTo>
                  <a:pt x="151" y="28"/>
                </a:lnTo>
                <a:lnTo>
                  <a:pt x="161" y="22"/>
                </a:lnTo>
                <a:lnTo>
                  <a:pt x="164" y="26"/>
                </a:lnTo>
                <a:lnTo>
                  <a:pt x="170" y="39"/>
                </a:lnTo>
                <a:lnTo>
                  <a:pt x="176" y="60"/>
                </a:lnTo>
                <a:lnTo>
                  <a:pt x="180" y="66"/>
                </a:lnTo>
                <a:lnTo>
                  <a:pt x="180" y="70"/>
                </a:lnTo>
                <a:lnTo>
                  <a:pt x="183" y="77"/>
                </a:lnTo>
                <a:lnTo>
                  <a:pt x="186" y="80"/>
                </a:lnTo>
                <a:lnTo>
                  <a:pt x="197" y="81"/>
                </a:lnTo>
                <a:lnTo>
                  <a:pt x="210" y="81"/>
                </a:lnTo>
                <a:lnTo>
                  <a:pt x="215" y="78"/>
                </a:lnTo>
                <a:lnTo>
                  <a:pt x="216" y="72"/>
                </a:lnTo>
                <a:lnTo>
                  <a:pt x="217" y="70"/>
                </a:lnTo>
                <a:lnTo>
                  <a:pt x="221" y="62"/>
                </a:lnTo>
                <a:lnTo>
                  <a:pt x="224" y="60"/>
                </a:lnTo>
                <a:lnTo>
                  <a:pt x="232" y="56"/>
                </a:lnTo>
                <a:lnTo>
                  <a:pt x="233" y="54"/>
                </a:lnTo>
                <a:lnTo>
                  <a:pt x="234" y="54"/>
                </a:lnTo>
                <a:lnTo>
                  <a:pt x="242" y="53"/>
                </a:lnTo>
                <a:lnTo>
                  <a:pt x="245" y="51"/>
                </a:lnTo>
                <a:lnTo>
                  <a:pt x="257" y="53"/>
                </a:lnTo>
                <a:lnTo>
                  <a:pt x="258" y="56"/>
                </a:lnTo>
                <a:lnTo>
                  <a:pt x="263" y="67"/>
                </a:lnTo>
                <a:lnTo>
                  <a:pt x="262" y="70"/>
                </a:lnTo>
                <a:lnTo>
                  <a:pt x="260" y="78"/>
                </a:lnTo>
                <a:lnTo>
                  <a:pt x="260" y="89"/>
                </a:lnTo>
                <a:lnTo>
                  <a:pt x="268" y="89"/>
                </a:lnTo>
                <a:lnTo>
                  <a:pt x="271" y="86"/>
                </a:lnTo>
                <a:lnTo>
                  <a:pt x="276" y="84"/>
                </a:lnTo>
                <a:lnTo>
                  <a:pt x="280" y="81"/>
                </a:lnTo>
                <a:lnTo>
                  <a:pt x="289" y="80"/>
                </a:lnTo>
                <a:lnTo>
                  <a:pt x="293" y="81"/>
                </a:lnTo>
                <a:lnTo>
                  <a:pt x="297" y="80"/>
                </a:lnTo>
                <a:lnTo>
                  <a:pt x="298" y="81"/>
                </a:lnTo>
                <a:lnTo>
                  <a:pt x="309" y="81"/>
                </a:lnTo>
                <a:lnTo>
                  <a:pt x="312" y="80"/>
                </a:lnTo>
                <a:lnTo>
                  <a:pt x="317" y="84"/>
                </a:lnTo>
                <a:lnTo>
                  <a:pt x="319" y="86"/>
                </a:lnTo>
                <a:lnTo>
                  <a:pt x="322" y="91"/>
                </a:lnTo>
                <a:lnTo>
                  <a:pt x="320" y="92"/>
                </a:lnTo>
                <a:lnTo>
                  <a:pt x="323" y="96"/>
                </a:lnTo>
                <a:lnTo>
                  <a:pt x="325" y="98"/>
                </a:lnTo>
                <a:lnTo>
                  <a:pt x="327" y="103"/>
                </a:lnTo>
                <a:lnTo>
                  <a:pt x="329" y="104"/>
                </a:lnTo>
                <a:lnTo>
                  <a:pt x="329" y="108"/>
                </a:lnTo>
                <a:lnTo>
                  <a:pt x="330" y="110"/>
                </a:lnTo>
                <a:lnTo>
                  <a:pt x="330" y="114"/>
                </a:lnTo>
                <a:lnTo>
                  <a:pt x="329" y="118"/>
                </a:lnTo>
                <a:lnTo>
                  <a:pt x="326" y="120"/>
                </a:lnTo>
                <a:lnTo>
                  <a:pt x="308" y="131"/>
                </a:lnTo>
                <a:lnTo>
                  <a:pt x="311" y="133"/>
                </a:lnTo>
                <a:lnTo>
                  <a:pt x="314" y="134"/>
                </a:lnTo>
                <a:lnTo>
                  <a:pt x="316" y="136"/>
                </a:lnTo>
                <a:lnTo>
                  <a:pt x="316" y="140"/>
                </a:lnTo>
                <a:lnTo>
                  <a:pt x="317" y="142"/>
                </a:lnTo>
                <a:lnTo>
                  <a:pt x="317" y="144"/>
                </a:lnTo>
                <a:lnTo>
                  <a:pt x="322" y="149"/>
                </a:lnTo>
                <a:lnTo>
                  <a:pt x="322" y="150"/>
                </a:lnTo>
                <a:lnTo>
                  <a:pt x="324" y="166"/>
                </a:lnTo>
                <a:lnTo>
                  <a:pt x="324" y="167"/>
                </a:lnTo>
                <a:lnTo>
                  <a:pt x="324" y="172"/>
                </a:lnTo>
                <a:lnTo>
                  <a:pt x="326" y="176"/>
                </a:lnTo>
                <a:lnTo>
                  <a:pt x="326" y="184"/>
                </a:lnTo>
                <a:lnTo>
                  <a:pt x="326" y="187"/>
                </a:lnTo>
                <a:lnTo>
                  <a:pt x="327" y="190"/>
                </a:lnTo>
                <a:lnTo>
                  <a:pt x="328" y="196"/>
                </a:lnTo>
                <a:lnTo>
                  <a:pt x="328" y="200"/>
                </a:lnTo>
                <a:lnTo>
                  <a:pt x="327" y="202"/>
                </a:lnTo>
                <a:lnTo>
                  <a:pt x="327" y="204"/>
                </a:lnTo>
                <a:lnTo>
                  <a:pt x="325" y="209"/>
                </a:lnTo>
                <a:lnTo>
                  <a:pt x="325" y="211"/>
                </a:lnTo>
                <a:lnTo>
                  <a:pt x="324" y="214"/>
                </a:lnTo>
                <a:lnTo>
                  <a:pt x="324" y="218"/>
                </a:lnTo>
                <a:lnTo>
                  <a:pt x="326" y="222"/>
                </a:lnTo>
                <a:lnTo>
                  <a:pt x="326" y="225"/>
                </a:lnTo>
                <a:lnTo>
                  <a:pt x="327" y="227"/>
                </a:lnTo>
                <a:lnTo>
                  <a:pt x="327" y="234"/>
                </a:lnTo>
                <a:lnTo>
                  <a:pt x="327" y="237"/>
                </a:lnTo>
                <a:lnTo>
                  <a:pt x="326" y="240"/>
                </a:lnTo>
                <a:lnTo>
                  <a:pt x="326" y="248"/>
                </a:lnTo>
                <a:lnTo>
                  <a:pt x="322" y="254"/>
                </a:lnTo>
                <a:lnTo>
                  <a:pt x="320" y="257"/>
                </a:lnTo>
                <a:lnTo>
                  <a:pt x="319" y="259"/>
                </a:lnTo>
                <a:lnTo>
                  <a:pt x="316" y="260"/>
                </a:lnTo>
                <a:lnTo>
                  <a:pt x="312" y="260"/>
                </a:lnTo>
                <a:lnTo>
                  <a:pt x="310" y="259"/>
                </a:lnTo>
                <a:lnTo>
                  <a:pt x="308" y="259"/>
                </a:lnTo>
                <a:lnTo>
                  <a:pt x="306" y="260"/>
                </a:lnTo>
                <a:lnTo>
                  <a:pt x="302" y="260"/>
                </a:lnTo>
                <a:lnTo>
                  <a:pt x="298" y="259"/>
                </a:lnTo>
                <a:lnTo>
                  <a:pt x="297" y="259"/>
                </a:lnTo>
                <a:lnTo>
                  <a:pt x="294" y="257"/>
                </a:lnTo>
                <a:lnTo>
                  <a:pt x="292" y="254"/>
                </a:lnTo>
                <a:lnTo>
                  <a:pt x="291" y="251"/>
                </a:lnTo>
                <a:lnTo>
                  <a:pt x="291" y="247"/>
                </a:lnTo>
                <a:lnTo>
                  <a:pt x="288" y="246"/>
                </a:lnTo>
                <a:lnTo>
                  <a:pt x="287" y="243"/>
                </a:lnTo>
                <a:lnTo>
                  <a:pt x="286" y="241"/>
                </a:lnTo>
                <a:lnTo>
                  <a:pt x="285" y="240"/>
                </a:lnTo>
                <a:lnTo>
                  <a:pt x="282" y="239"/>
                </a:lnTo>
                <a:lnTo>
                  <a:pt x="280" y="239"/>
                </a:lnTo>
                <a:lnTo>
                  <a:pt x="271" y="237"/>
                </a:lnTo>
                <a:lnTo>
                  <a:pt x="271" y="233"/>
                </a:lnTo>
                <a:lnTo>
                  <a:pt x="270" y="231"/>
                </a:lnTo>
                <a:lnTo>
                  <a:pt x="270" y="229"/>
                </a:lnTo>
                <a:lnTo>
                  <a:pt x="270" y="226"/>
                </a:lnTo>
                <a:lnTo>
                  <a:pt x="270" y="224"/>
                </a:lnTo>
                <a:lnTo>
                  <a:pt x="271" y="223"/>
                </a:lnTo>
                <a:lnTo>
                  <a:pt x="271" y="220"/>
                </a:lnTo>
                <a:lnTo>
                  <a:pt x="271" y="218"/>
                </a:lnTo>
                <a:lnTo>
                  <a:pt x="270" y="215"/>
                </a:lnTo>
                <a:lnTo>
                  <a:pt x="268" y="213"/>
                </a:lnTo>
                <a:lnTo>
                  <a:pt x="267" y="210"/>
                </a:lnTo>
                <a:lnTo>
                  <a:pt x="269" y="207"/>
                </a:lnTo>
                <a:lnTo>
                  <a:pt x="271" y="206"/>
                </a:lnTo>
                <a:lnTo>
                  <a:pt x="272" y="203"/>
                </a:lnTo>
                <a:lnTo>
                  <a:pt x="267" y="197"/>
                </a:lnTo>
                <a:lnTo>
                  <a:pt x="267" y="195"/>
                </a:lnTo>
                <a:lnTo>
                  <a:pt x="267" y="193"/>
                </a:lnTo>
                <a:lnTo>
                  <a:pt x="267" y="190"/>
                </a:lnTo>
                <a:lnTo>
                  <a:pt x="267" y="186"/>
                </a:lnTo>
                <a:lnTo>
                  <a:pt x="267" y="184"/>
                </a:lnTo>
                <a:lnTo>
                  <a:pt x="265" y="183"/>
                </a:lnTo>
                <a:lnTo>
                  <a:pt x="262" y="178"/>
                </a:lnTo>
                <a:lnTo>
                  <a:pt x="256" y="174"/>
                </a:lnTo>
                <a:lnTo>
                  <a:pt x="254" y="173"/>
                </a:lnTo>
                <a:lnTo>
                  <a:pt x="253" y="172"/>
                </a:lnTo>
                <a:lnTo>
                  <a:pt x="251" y="169"/>
                </a:lnTo>
                <a:lnTo>
                  <a:pt x="252" y="165"/>
                </a:lnTo>
                <a:lnTo>
                  <a:pt x="253" y="162"/>
                </a:lnTo>
                <a:lnTo>
                  <a:pt x="249" y="158"/>
                </a:lnTo>
                <a:lnTo>
                  <a:pt x="248" y="154"/>
                </a:lnTo>
                <a:lnTo>
                  <a:pt x="245" y="154"/>
                </a:lnTo>
                <a:lnTo>
                  <a:pt x="243" y="153"/>
                </a:lnTo>
                <a:lnTo>
                  <a:pt x="239" y="150"/>
                </a:lnTo>
                <a:lnTo>
                  <a:pt x="238" y="149"/>
                </a:lnTo>
                <a:lnTo>
                  <a:pt x="238" y="147"/>
                </a:lnTo>
                <a:lnTo>
                  <a:pt x="238" y="144"/>
                </a:lnTo>
                <a:lnTo>
                  <a:pt x="238" y="142"/>
                </a:lnTo>
                <a:lnTo>
                  <a:pt x="239" y="140"/>
                </a:lnTo>
                <a:lnTo>
                  <a:pt x="238" y="138"/>
                </a:lnTo>
                <a:lnTo>
                  <a:pt x="234" y="140"/>
                </a:lnTo>
                <a:lnTo>
                  <a:pt x="233" y="143"/>
                </a:lnTo>
                <a:lnTo>
                  <a:pt x="232" y="144"/>
                </a:lnTo>
                <a:lnTo>
                  <a:pt x="230" y="147"/>
                </a:lnTo>
                <a:lnTo>
                  <a:pt x="230" y="150"/>
                </a:lnTo>
                <a:lnTo>
                  <a:pt x="228" y="153"/>
                </a:lnTo>
                <a:lnTo>
                  <a:pt x="230" y="155"/>
                </a:lnTo>
                <a:lnTo>
                  <a:pt x="230" y="158"/>
                </a:lnTo>
                <a:lnTo>
                  <a:pt x="226" y="158"/>
                </a:lnTo>
                <a:lnTo>
                  <a:pt x="225" y="158"/>
                </a:lnTo>
                <a:lnTo>
                  <a:pt x="222" y="157"/>
                </a:lnTo>
                <a:lnTo>
                  <a:pt x="220" y="159"/>
                </a:lnTo>
                <a:lnTo>
                  <a:pt x="221" y="162"/>
                </a:lnTo>
                <a:lnTo>
                  <a:pt x="222" y="165"/>
                </a:lnTo>
                <a:lnTo>
                  <a:pt x="219" y="167"/>
                </a:lnTo>
                <a:lnTo>
                  <a:pt x="218" y="169"/>
                </a:lnTo>
                <a:lnTo>
                  <a:pt x="218" y="172"/>
                </a:lnTo>
                <a:lnTo>
                  <a:pt x="216" y="173"/>
                </a:lnTo>
                <a:lnTo>
                  <a:pt x="212" y="176"/>
                </a:lnTo>
                <a:lnTo>
                  <a:pt x="210" y="178"/>
                </a:lnTo>
                <a:lnTo>
                  <a:pt x="208" y="180"/>
                </a:lnTo>
                <a:lnTo>
                  <a:pt x="206" y="180"/>
                </a:lnTo>
                <a:lnTo>
                  <a:pt x="203" y="180"/>
                </a:lnTo>
                <a:lnTo>
                  <a:pt x="202" y="183"/>
                </a:lnTo>
                <a:lnTo>
                  <a:pt x="200" y="184"/>
                </a:lnTo>
                <a:lnTo>
                  <a:pt x="198" y="185"/>
                </a:lnTo>
                <a:lnTo>
                  <a:pt x="198" y="187"/>
                </a:lnTo>
                <a:lnTo>
                  <a:pt x="198" y="192"/>
                </a:lnTo>
                <a:lnTo>
                  <a:pt x="200" y="194"/>
                </a:lnTo>
                <a:lnTo>
                  <a:pt x="200" y="199"/>
                </a:lnTo>
                <a:lnTo>
                  <a:pt x="198" y="200"/>
                </a:lnTo>
                <a:lnTo>
                  <a:pt x="200" y="202"/>
                </a:lnTo>
                <a:lnTo>
                  <a:pt x="200" y="206"/>
                </a:lnTo>
                <a:lnTo>
                  <a:pt x="202" y="207"/>
                </a:lnTo>
                <a:lnTo>
                  <a:pt x="204" y="208"/>
                </a:lnTo>
                <a:lnTo>
                  <a:pt x="205" y="209"/>
                </a:lnTo>
                <a:lnTo>
                  <a:pt x="207" y="211"/>
                </a:lnTo>
                <a:lnTo>
                  <a:pt x="205" y="214"/>
                </a:lnTo>
                <a:lnTo>
                  <a:pt x="208" y="222"/>
                </a:lnTo>
                <a:lnTo>
                  <a:pt x="208" y="225"/>
                </a:lnTo>
                <a:lnTo>
                  <a:pt x="211" y="226"/>
                </a:lnTo>
                <a:lnTo>
                  <a:pt x="211" y="230"/>
                </a:lnTo>
                <a:lnTo>
                  <a:pt x="212" y="232"/>
                </a:lnTo>
                <a:lnTo>
                  <a:pt x="212" y="234"/>
                </a:lnTo>
                <a:lnTo>
                  <a:pt x="211" y="236"/>
                </a:lnTo>
                <a:lnTo>
                  <a:pt x="211" y="240"/>
                </a:lnTo>
                <a:lnTo>
                  <a:pt x="210" y="243"/>
                </a:lnTo>
                <a:lnTo>
                  <a:pt x="210" y="251"/>
                </a:lnTo>
                <a:lnTo>
                  <a:pt x="208" y="253"/>
                </a:lnTo>
                <a:lnTo>
                  <a:pt x="205" y="253"/>
                </a:lnTo>
                <a:lnTo>
                  <a:pt x="201" y="258"/>
                </a:lnTo>
                <a:lnTo>
                  <a:pt x="200" y="260"/>
                </a:lnTo>
                <a:lnTo>
                  <a:pt x="192" y="266"/>
                </a:lnTo>
                <a:lnTo>
                  <a:pt x="190" y="269"/>
                </a:lnTo>
                <a:lnTo>
                  <a:pt x="190" y="271"/>
                </a:lnTo>
                <a:lnTo>
                  <a:pt x="179" y="284"/>
                </a:lnTo>
                <a:lnTo>
                  <a:pt x="179" y="288"/>
                </a:lnTo>
                <a:lnTo>
                  <a:pt x="178" y="292"/>
                </a:lnTo>
                <a:lnTo>
                  <a:pt x="177" y="294"/>
                </a:lnTo>
                <a:lnTo>
                  <a:pt x="174" y="296"/>
                </a:lnTo>
                <a:lnTo>
                  <a:pt x="172" y="298"/>
                </a:lnTo>
                <a:lnTo>
                  <a:pt x="171" y="301"/>
                </a:lnTo>
                <a:lnTo>
                  <a:pt x="170" y="302"/>
                </a:lnTo>
                <a:lnTo>
                  <a:pt x="166" y="301"/>
                </a:lnTo>
                <a:lnTo>
                  <a:pt x="154" y="300"/>
                </a:lnTo>
                <a:lnTo>
                  <a:pt x="151" y="299"/>
                </a:lnTo>
                <a:lnTo>
                  <a:pt x="143" y="299"/>
                </a:lnTo>
                <a:lnTo>
                  <a:pt x="132" y="297"/>
                </a:lnTo>
                <a:lnTo>
                  <a:pt x="125" y="301"/>
                </a:lnTo>
                <a:lnTo>
                  <a:pt x="118" y="315"/>
                </a:lnTo>
                <a:lnTo>
                  <a:pt x="114" y="324"/>
                </a:lnTo>
                <a:lnTo>
                  <a:pt x="111" y="327"/>
                </a:lnTo>
                <a:lnTo>
                  <a:pt x="108" y="328"/>
                </a:lnTo>
                <a:lnTo>
                  <a:pt x="105" y="329"/>
                </a:lnTo>
                <a:lnTo>
                  <a:pt x="102" y="329"/>
                </a:lnTo>
                <a:lnTo>
                  <a:pt x="102" y="329"/>
                </a:lnTo>
                <a:lnTo>
                  <a:pt x="99" y="328"/>
                </a:lnTo>
                <a:lnTo>
                  <a:pt x="87" y="329"/>
                </a:lnTo>
                <a:lnTo>
                  <a:pt x="65" y="328"/>
                </a:lnTo>
                <a:lnTo>
                  <a:pt x="58" y="335"/>
                </a:lnTo>
                <a:lnTo>
                  <a:pt x="56" y="340"/>
                </a:lnTo>
                <a:lnTo>
                  <a:pt x="54" y="346"/>
                </a:lnTo>
                <a:lnTo>
                  <a:pt x="50" y="352"/>
                </a:lnTo>
                <a:lnTo>
                  <a:pt x="48" y="357"/>
                </a:lnTo>
                <a:lnTo>
                  <a:pt x="45" y="358"/>
                </a:lnTo>
                <a:lnTo>
                  <a:pt x="35" y="361"/>
                </a:lnTo>
                <a:lnTo>
                  <a:pt x="32" y="360"/>
                </a:lnTo>
                <a:lnTo>
                  <a:pt x="29" y="360"/>
                </a:lnTo>
                <a:lnTo>
                  <a:pt x="26" y="358"/>
                </a:lnTo>
                <a:lnTo>
                  <a:pt x="22" y="358"/>
                </a:lnTo>
                <a:lnTo>
                  <a:pt x="21" y="356"/>
                </a:lnTo>
                <a:lnTo>
                  <a:pt x="21" y="352"/>
                </a:lnTo>
                <a:lnTo>
                  <a:pt x="20" y="347"/>
                </a:lnTo>
                <a:lnTo>
                  <a:pt x="17" y="327"/>
                </a:lnTo>
                <a:lnTo>
                  <a:pt x="8" y="312"/>
                </a:lnTo>
                <a:lnTo>
                  <a:pt x="4" y="306"/>
                </a:lnTo>
                <a:lnTo>
                  <a:pt x="1" y="295"/>
                </a:lnTo>
                <a:lnTo>
                  <a:pt x="0" y="293"/>
                </a:lnTo>
                <a:lnTo>
                  <a:pt x="6" y="267"/>
                </a:lnTo>
                <a:lnTo>
                  <a:pt x="10" y="260"/>
                </a:lnTo>
                <a:lnTo>
                  <a:pt x="11" y="257"/>
                </a:lnTo>
                <a:lnTo>
                  <a:pt x="18" y="251"/>
                </a:lnTo>
                <a:lnTo>
                  <a:pt x="20" y="250"/>
                </a:lnTo>
                <a:lnTo>
                  <a:pt x="20" y="246"/>
                </a:lnTo>
                <a:lnTo>
                  <a:pt x="21" y="239"/>
                </a:lnTo>
                <a:lnTo>
                  <a:pt x="21" y="237"/>
                </a:lnTo>
                <a:lnTo>
                  <a:pt x="21" y="235"/>
                </a:lnTo>
                <a:lnTo>
                  <a:pt x="26" y="227"/>
                </a:lnTo>
                <a:lnTo>
                  <a:pt x="30" y="215"/>
                </a:lnTo>
                <a:lnTo>
                  <a:pt x="31" y="196"/>
                </a:lnTo>
                <a:lnTo>
                  <a:pt x="34" y="183"/>
                </a:lnTo>
                <a:lnTo>
                  <a:pt x="35" y="181"/>
                </a:lnTo>
                <a:lnTo>
                  <a:pt x="35" y="173"/>
                </a:lnTo>
                <a:lnTo>
                  <a:pt x="33" y="165"/>
                </a:lnTo>
                <a:lnTo>
                  <a:pt x="33" y="158"/>
                </a:lnTo>
                <a:lnTo>
                  <a:pt x="35" y="152"/>
                </a:lnTo>
                <a:lnTo>
                  <a:pt x="35" y="136"/>
                </a:lnTo>
                <a:lnTo>
                  <a:pt x="37" y="120"/>
                </a:lnTo>
                <a:lnTo>
                  <a:pt x="36" y="118"/>
                </a:lnTo>
                <a:lnTo>
                  <a:pt x="38" y="112"/>
                </a:lnTo>
                <a:lnTo>
                  <a:pt x="38" y="110"/>
                </a:lnTo>
                <a:lnTo>
                  <a:pt x="44" y="108"/>
                </a:lnTo>
                <a:lnTo>
                  <a:pt x="56" y="85"/>
                </a:lnTo>
                <a:lnTo>
                  <a:pt x="58" y="74"/>
                </a:lnTo>
                <a:lnTo>
                  <a:pt x="58" y="62"/>
                </a:lnTo>
                <a:lnTo>
                  <a:pt x="57" y="60"/>
                </a:lnTo>
                <a:lnTo>
                  <a:pt x="57" y="57"/>
                </a:lnTo>
                <a:lnTo>
                  <a:pt x="56" y="54"/>
                </a:lnTo>
                <a:lnTo>
                  <a:pt x="56" y="48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4" name="Freeform 175"/>
          <p:cNvSpPr>
            <a:spLocks/>
          </p:cNvSpPr>
          <p:nvPr/>
        </p:nvSpPr>
        <p:spPr bwMode="auto">
          <a:xfrm>
            <a:off x="5551488" y="4243313"/>
            <a:ext cx="169862" cy="155575"/>
          </a:xfrm>
          <a:custGeom>
            <a:avLst/>
            <a:gdLst/>
            <a:ahLst/>
            <a:cxnLst>
              <a:cxn ang="0">
                <a:pos x="150" y="31"/>
              </a:cxn>
              <a:cxn ang="0">
                <a:pos x="142" y="34"/>
              </a:cxn>
              <a:cxn ang="0">
                <a:pos x="136" y="34"/>
              </a:cxn>
              <a:cxn ang="0">
                <a:pos x="127" y="33"/>
              </a:cxn>
              <a:cxn ang="0">
                <a:pos x="121" y="25"/>
              </a:cxn>
              <a:cxn ang="0">
                <a:pos x="117" y="17"/>
              </a:cxn>
              <a:cxn ang="0">
                <a:pos x="112" y="13"/>
              </a:cxn>
              <a:cxn ang="0">
                <a:pos x="101" y="7"/>
              </a:cxn>
              <a:cxn ang="0">
                <a:pos x="92" y="4"/>
              </a:cxn>
              <a:cxn ang="0">
                <a:pos x="78" y="6"/>
              </a:cxn>
              <a:cxn ang="0">
                <a:pos x="60" y="3"/>
              </a:cxn>
              <a:cxn ang="0">
                <a:pos x="48" y="3"/>
              </a:cxn>
              <a:cxn ang="0">
                <a:pos x="41" y="4"/>
              </a:cxn>
              <a:cxn ang="0">
                <a:pos x="41" y="10"/>
              </a:cxn>
              <a:cxn ang="0">
                <a:pos x="40" y="25"/>
              </a:cxn>
              <a:cxn ang="0">
                <a:pos x="31" y="32"/>
              </a:cxn>
              <a:cxn ang="0">
                <a:pos x="20" y="43"/>
              </a:cxn>
              <a:cxn ang="0">
                <a:pos x="9" y="62"/>
              </a:cxn>
              <a:cxn ang="0">
                <a:pos x="4" y="70"/>
              </a:cxn>
              <a:cxn ang="0">
                <a:pos x="0" y="76"/>
              </a:cxn>
              <a:cxn ang="0">
                <a:pos x="4" y="87"/>
              </a:cxn>
              <a:cxn ang="0">
                <a:pos x="10" y="90"/>
              </a:cxn>
              <a:cxn ang="0">
                <a:pos x="16" y="94"/>
              </a:cxn>
              <a:cxn ang="0">
                <a:pos x="18" y="104"/>
              </a:cxn>
              <a:cxn ang="0">
                <a:pos x="24" y="114"/>
              </a:cxn>
              <a:cxn ang="0">
                <a:pos x="32" y="121"/>
              </a:cxn>
              <a:cxn ang="0">
                <a:pos x="46" y="119"/>
              </a:cxn>
              <a:cxn ang="0">
                <a:pos x="50" y="110"/>
              </a:cxn>
              <a:cxn ang="0">
                <a:pos x="57" y="109"/>
              </a:cxn>
              <a:cxn ang="0">
                <a:pos x="62" y="117"/>
              </a:cxn>
              <a:cxn ang="0">
                <a:pos x="72" y="130"/>
              </a:cxn>
              <a:cxn ang="0">
                <a:pos x="78" y="134"/>
              </a:cxn>
              <a:cxn ang="0">
                <a:pos x="86" y="140"/>
              </a:cxn>
              <a:cxn ang="0">
                <a:pos x="94" y="134"/>
              </a:cxn>
              <a:cxn ang="0">
                <a:pos x="105" y="129"/>
              </a:cxn>
              <a:cxn ang="0">
                <a:pos x="108" y="122"/>
              </a:cxn>
              <a:cxn ang="0">
                <a:pos x="116" y="119"/>
              </a:cxn>
              <a:cxn ang="0">
                <a:pos x="126" y="111"/>
              </a:cxn>
              <a:cxn ang="0">
                <a:pos x="133" y="114"/>
              </a:cxn>
              <a:cxn ang="0">
                <a:pos x="146" y="122"/>
              </a:cxn>
              <a:cxn ang="0">
                <a:pos x="148" y="111"/>
              </a:cxn>
              <a:cxn ang="0">
                <a:pos x="148" y="100"/>
              </a:cxn>
              <a:cxn ang="0">
                <a:pos x="149" y="92"/>
              </a:cxn>
              <a:cxn ang="0">
                <a:pos x="149" y="85"/>
              </a:cxn>
              <a:cxn ang="0">
                <a:pos x="157" y="86"/>
              </a:cxn>
              <a:cxn ang="0">
                <a:pos x="157" y="78"/>
              </a:cxn>
              <a:cxn ang="0">
                <a:pos x="153" y="71"/>
              </a:cxn>
              <a:cxn ang="0">
                <a:pos x="146" y="68"/>
              </a:cxn>
              <a:cxn ang="0">
                <a:pos x="146" y="59"/>
              </a:cxn>
              <a:cxn ang="0">
                <a:pos x="155" y="50"/>
              </a:cxn>
              <a:cxn ang="0">
                <a:pos x="156" y="43"/>
              </a:cxn>
              <a:cxn ang="0">
                <a:pos x="158" y="38"/>
              </a:cxn>
              <a:cxn ang="0">
                <a:pos x="156" y="22"/>
              </a:cxn>
            </a:cxnLst>
            <a:rect l="0" t="0" r="r" b="b"/>
            <a:pathLst>
              <a:path w="161" h="146">
                <a:moveTo>
                  <a:pt x="156" y="22"/>
                </a:moveTo>
                <a:lnTo>
                  <a:pt x="152" y="28"/>
                </a:lnTo>
                <a:lnTo>
                  <a:pt x="150" y="31"/>
                </a:lnTo>
                <a:lnTo>
                  <a:pt x="149" y="33"/>
                </a:lnTo>
                <a:lnTo>
                  <a:pt x="146" y="34"/>
                </a:lnTo>
                <a:lnTo>
                  <a:pt x="142" y="34"/>
                </a:lnTo>
                <a:lnTo>
                  <a:pt x="140" y="33"/>
                </a:lnTo>
                <a:lnTo>
                  <a:pt x="138" y="33"/>
                </a:lnTo>
                <a:lnTo>
                  <a:pt x="136" y="34"/>
                </a:lnTo>
                <a:lnTo>
                  <a:pt x="132" y="34"/>
                </a:lnTo>
                <a:lnTo>
                  <a:pt x="128" y="33"/>
                </a:lnTo>
                <a:lnTo>
                  <a:pt x="127" y="33"/>
                </a:lnTo>
                <a:lnTo>
                  <a:pt x="124" y="31"/>
                </a:lnTo>
                <a:lnTo>
                  <a:pt x="122" y="28"/>
                </a:lnTo>
                <a:lnTo>
                  <a:pt x="121" y="25"/>
                </a:lnTo>
                <a:lnTo>
                  <a:pt x="121" y="21"/>
                </a:lnTo>
                <a:lnTo>
                  <a:pt x="118" y="20"/>
                </a:lnTo>
                <a:lnTo>
                  <a:pt x="117" y="17"/>
                </a:lnTo>
                <a:lnTo>
                  <a:pt x="116" y="15"/>
                </a:lnTo>
                <a:lnTo>
                  <a:pt x="115" y="14"/>
                </a:lnTo>
                <a:lnTo>
                  <a:pt x="112" y="13"/>
                </a:lnTo>
                <a:lnTo>
                  <a:pt x="110" y="13"/>
                </a:lnTo>
                <a:lnTo>
                  <a:pt x="101" y="11"/>
                </a:lnTo>
                <a:lnTo>
                  <a:pt x="101" y="7"/>
                </a:lnTo>
                <a:lnTo>
                  <a:pt x="100" y="5"/>
                </a:lnTo>
                <a:lnTo>
                  <a:pt x="94" y="5"/>
                </a:lnTo>
                <a:lnTo>
                  <a:pt x="92" y="4"/>
                </a:lnTo>
                <a:lnTo>
                  <a:pt x="88" y="5"/>
                </a:lnTo>
                <a:lnTo>
                  <a:pt x="83" y="8"/>
                </a:lnTo>
                <a:lnTo>
                  <a:pt x="78" y="6"/>
                </a:lnTo>
                <a:lnTo>
                  <a:pt x="72" y="5"/>
                </a:lnTo>
                <a:lnTo>
                  <a:pt x="68" y="3"/>
                </a:lnTo>
                <a:lnTo>
                  <a:pt x="60" y="3"/>
                </a:lnTo>
                <a:lnTo>
                  <a:pt x="55" y="4"/>
                </a:lnTo>
                <a:lnTo>
                  <a:pt x="51" y="4"/>
                </a:lnTo>
                <a:lnTo>
                  <a:pt x="48" y="3"/>
                </a:lnTo>
                <a:lnTo>
                  <a:pt x="44" y="1"/>
                </a:lnTo>
                <a:lnTo>
                  <a:pt x="41" y="0"/>
                </a:lnTo>
                <a:lnTo>
                  <a:pt x="41" y="4"/>
                </a:lnTo>
                <a:lnTo>
                  <a:pt x="42" y="6"/>
                </a:lnTo>
                <a:lnTo>
                  <a:pt x="42" y="8"/>
                </a:lnTo>
                <a:lnTo>
                  <a:pt x="41" y="10"/>
                </a:lnTo>
                <a:lnTo>
                  <a:pt x="41" y="14"/>
                </a:lnTo>
                <a:lnTo>
                  <a:pt x="40" y="17"/>
                </a:lnTo>
                <a:lnTo>
                  <a:pt x="40" y="25"/>
                </a:lnTo>
                <a:lnTo>
                  <a:pt x="38" y="27"/>
                </a:lnTo>
                <a:lnTo>
                  <a:pt x="35" y="27"/>
                </a:lnTo>
                <a:lnTo>
                  <a:pt x="31" y="32"/>
                </a:lnTo>
                <a:lnTo>
                  <a:pt x="30" y="34"/>
                </a:lnTo>
                <a:lnTo>
                  <a:pt x="22" y="40"/>
                </a:lnTo>
                <a:lnTo>
                  <a:pt x="20" y="43"/>
                </a:lnTo>
                <a:lnTo>
                  <a:pt x="20" y="45"/>
                </a:lnTo>
                <a:lnTo>
                  <a:pt x="9" y="58"/>
                </a:lnTo>
                <a:lnTo>
                  <a:pt x="9" y="62"/>
                </a:lnTo>
                <a:lnTo>
                  <a:pt x="8" y="66"/>
                </a:lnTo>
                <a:lnTo>
                  <a:pt x="7" y="68"/>
                </a:lnTo>
                <a:lnTo>
                  <a:pt x="4" y="70"/>
                </a:lnTo>
                <a:lnTo>
                  <a:pt x="2" y="72"/>
                </a:lnTo>
                <a:lnTo>
                  <a:pt x="1" y="75"/>
                </a:lnTo>
                <a:lnTo>
                  <a:pt x="0" y="76"/>
                </a:lnTo>
                <a:lnTo>
                  <a:pt x="0" y="78"/>
                </a:lnTo>
                <a:lnTo>
                  <a:pt x="1" y="80"/>
                </a:lnTo>
                <a:lnTo>
                  <a:pt x="4" y="87"/>
                </a:lnTo>
                <a:lnTo>
                  <a:pt x="4" y="90"/>
                </a:lnTo>
                <a:lnTo>
                  <a:pt x="7" y="90"/>
                </a:lnTo>
                <a:lnTo>
                  <a:pt x="10" y="90"/>
                </a:lnTo>
                <a:lnTo>
                  <a:pt x="12" y="90"/>
                </a:lnTo>
                <a:lnTo>
                  <a:pt x="15" y="91"/>
                </a:lnTo>
                <a:lnTo>
                  <a:pt x="16" y="94"/>
                </a:lnTo>
                <a:lnTo>
                  <a:pt x="16" y="98"/>
                </a:lnTo>
                <a:lnTo>
                  <a:pt x="18" y="100"/>
                </a:lnTo>
                <a:lnTo>
                  <a:pt x="18" y="104"/>
                </a:lnTo>
                <a:lnTo>
                  <a:pt x="20" y="106"/>
                </a:lnTo>
                <a:lnTo>
                  <a:pt x="22" y="108"/>
                </a:lnTo>
                <a:lnTo>
                  <a:pt x="24" y="114"/>
                </a:lnTo>
                <a:lnTo>
                  <a:pt x="25" y="117"/>
                </a:lnTo>
                <a:lnTo>
                  <a:pt x="28" y="121"/>
                </a:lnTo>
                <a:lnTo>
                  <a:pt x="32" y="121"/>
                </a:lnTo>
                <a:lnTo>
                  <a:pt x="37" y="121"/>
                </a:lnTo>
                <a:lnTo>
                  <a:pt x="41" y="119"/>
                </a:lnTo>
                <a:lnTo>
                  <a:pt x="46" y="119"/>
                </a:lnTo>
                <a:lnTo>
                  <a:pt x="48" y="115"/>
                </a:lnTo>
                <a:lnTo>
                  <a:pt x="48" y="112"/>
                </a:lnTo>
                <a:lnTo>
                  <a:pt x="50" y="110"/>
                </a:lnTo>
                <a:lnTo>
                  <a:pt x="53" y="107"/>
                </a:lnTo>
                <a:lnTo>
                  <a:pt x="55" y="108"/>
                </a:lnTo>
                <a:lnTo>
                  <a:pt x="57" y="109"/>
                </a:lnTo>
                <a:lnTo>
                  <a:pt x="60" y="111"/>
                </a:lnTo>
                <a:lnTo>
                  <a:pt x="61" y="114"/>
                </a:lnTo>
                <a:lnTo>
                  <a:pt x="62" y="117"/>
                </a:lnTo>
                <a:lnTo>
                  <a:pt x="63" y="119"/>
                </a:lnTo>
                <a:lnTo>
                  <a:pt x="66" y="121"/>
                </a:lnTo>
                <a:lnTo>
                  <a:pt x="72" y="130"/>
                </a:lnTo>
                <a:lnTo>
                  <a:pt x="74" y="131"/>
                </a:lnTo>
                <a:lnTo>
                  <a:pt x="78" y="132"/>
                </a:lnTo>
                <a:lnTo>
                  <a:pt x="78" y="134"/>
                </a:lnTo>
                <a:lnTo>
                  <a:pt x="78" y="138"/>
                </a:lnTo>
                <a:lnTo>
                  <a:pt x="81" y="145"/>
                </a:lnTo>
                <a:lnTo>
                  <a:pt x="86" y="140"/>
                </a:lnTo>
                <a:lnTo>
                  <a:pt x="87" y="138"/>
                </a:lnTo>
                <a:lnTo>
                  <a:pt x="89" y="137"/>
                </a:lnTo>
                <a:lnTo>
                  <a:pt x="94" y="134"/>
                </a:lnTo>
                <a:lnTo>
                  <a:pt x="100" y="134"/>
                </a:lnTo>
                <a:lnTo>
                  <a:pt x="105" y="131"/>
                </a:lnTo>
                <a:lnTo>
                  <a:pt x="105" y="129"/>
                </a:lnTo>
                <a:lnTo>
                  <a:pt x="105" y="126"/>
                </a:lnTo>
                <a:lnTo>
                  <a:pt x="105" y="124"/>
                </a:lnTo>
                <a:lnTo>
                  <a:pt x="108" y="122"/>
                </a:lnTo>
                <a:lnTo>
                  <a:pt x="111" y="121"/>
                </a:lnTo>
                <a:lnTo>
                  <a:pt x="115" y="121"/>
                </a:lnTo>
                <a:lnTo>
                  <a:pt x="116" y="119"/>
                </a:lnTo>
                <a:lnTo>
                  <a:pt x="122" y="116"/>
                </a:lnTo>
                <a:lnTo>
                  <a:pt x="124" y="110"/>
                </a:lnTo>
                <a:lnTo>
                  <a:pt x="126" y="111"/>
                </a:lnTo>
                <a:lnTo>
                  <a:pt x="128" y="112"/>
                </a:lnTo>
                <a:lnTo>
                  <a:pt x="130" y="114"/>
                </a:lnTo>
                <a:lnTo>
                  <a:pt x="133" y="114"/>
                </a:lnTo>
                <a:lnTo>
                  <a:pt x="139" y="119"/>
                </a:lnTo>
                <a:lnTo>
                  <a:pt x="142" y="124"/>
                </a:lnTo>
                <a:lnTo>
                  <a:pt x="146" y="122"/>
                </a:lnTo>
                <a:lnTo>
                  <a:pt x="147" y="120"/>
                </a:lnTo>
                <a:lnTo>
                  <a:pt x="148" y="119"/>
                </a:lnTo>
                <a:lnTo>
                  <a:pt x="148" y="111"/>
                </a:lnTo>
                <a:lnTo>
                  <a:pt x="148" y="108"/>
                </a:lnTo>
                <a:lnTo>
                  <a:pt x="148" y="106"/>
                </a:lnTo>
                <a:lnTo>
                  <a:pt x="148" y="100"/>
                </a:lnTo>
                <a:lnTo>
                  <a:pt x="148" y="97"/>
                </a:lnTo>
                <a:lnTo>
                  <a:pt x="148" y="94"/>
                </a:lnTo>
                <a:lnTo>
                  <a:pt x="149" y="92"/>
                </a:lnTo>
                <a:lnTo>
                  <a:pt x="149" y="90"/>
                </a:lnTo>
                <a:lnTo>
                  <a:pt x="148" y="87"/>
                </a:lnTo>
                <a:lnTo>
                  <a:pt x="149" y="85"/>
                </a:lnTo>
                <a:lnTo>
                  <a:pt x="152" y="86"/>
                </a:lnTo>
                <a:lnTo>
                  <a:pt x="154" y="86"/>
                </a:lnTo>
                <a:lnTo>
                  <a:pt x="157" y="86"/>
                </a:lnTo>
                <a:lnTo>
                  <a:pt x="160" y="84"/>
                </a:lnTo>
                <a:lnTo>
                  <a:pt x="160" y="78"/>
                </a:lnTo>
                <a:lnTo>
                  <a:pt x="157" y="78"/>
                </a:lnTo>
                <a:lnTo>
                  <a:pt x="156" y="75"/>
                </a:lnTo>
                <a:lnTo>
                  <a:pt x="154" y="73"/>
                </a:lnTo>
                <a:lnTo>
                  <a:pt x="153" y="71"/>
                </a:lnTo>
                <a:lnTo>
                  <a:pt x="152" y="70"/>
                </a:lnTo>
                <a:lnTo>
                  <a:pt x="148" y="70"/>
                </a:lnTo>
                <a:lnTo>
                  <a:pt x="146" y="68"/>
                </a:lnTo>
                <a:lnTo>
                  <a:pt x="147" y="64"/>
                </a:lnTo>
                <a:lnTo>
                  <a:pt x="147" y="62"/>
                </a:lnTo>
                <a:lnTo>
                  <a:pt x="146" y="59"/>
                </a:lnTo>
                <a:lnTo>
                  <a:pt x="150" y="54"/>
                </a:lnTo>
                <a:lnTo>
                  <a:pt x="154" y="52"/>
                </a:lnTo>
                <a:lnTo>
                  <a:pt x="155" y="50"/>
                </a:lnTo>
                <a:lnTo>
                  <a:pt x="154" y="47"/>
                </a:lnTo>
                <a:lnTo>
                  <a:pt x="152" y="46"/>
                </a:lnTo>
                <a:lnTo>
                  <a:pt x="156" y="43"/>
                </a:lnTo>
                <a:lnTo>
                  <a:pt x="157" y="42"/>
                </a:lnTo>
                <a:lnTo>
                  <a:pt x="159" y="39"/>
                </a:lnTo>
                <a:lnTo>
                  <a:pt x="158" y="38"/>
                </a:lnTo>
                <a:lnTo>
                  <a:pt x="159" y="34"/>
                </a:lnTo>
                <a:lnTo>
                  <a:pt x="157" y="27"/>
                </a:lnTo>
                <a:lnTo>
                  <a:pt x="156" y="22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5" name="Freeform 176"/>
          <p:cNvSpPr>
            <a:spLocks/>
          </p:cNvSpPr>
          <p:nvPr/>
        </p:nvSpPr>
        <p:spPr bwMode="auto">
          <a:xfrm>
            <a:off x="5637213" y="3886125"/>
            <a:ext cx="442912" cy="593725"/>
          </a:xfrm>
          <a:custGeom>
            <a:avLst/>
            <a:gdLst/>
            <a:ahLst/>
            <a:cxnLst>
              <a:cxn ang="0">
                <a:pos x="164" y="147"/>
              </a:cxn>
              <a:cxn ang="0">
                <a:pos x="141" y="108"/>
              </a:cxn>
              <a:cxn ang="0">
                <a:pos x="169" y="97"/>
              </a:cxn>
              <a:cxn ang="0">
                <a:pos x="202" y="56"/>
              </a:cxn>
              <a:cxn ang="0">
                <a:pos x="217" y="13"/>
              </a:cxn>
              <a:cxn ang="0">
                <a:pos x="243" y="33"/>
              </a:cxn>
              <a:cxn ang="0">
                <a:pos x="279" y="59"/>
              </a:cxn>
              <a:cxn ang="0">
                <a:pos x="247" y="75"/>
              </a:cxn>
              <a:cxn ang="0">
                <a:pos x="241" y="121"/>
              </a:cxn>
              <a:cxn ang="0">
                <a:pos x="265" y="144"/>
              </a:cxn>
              <a:cxn ang="0">
                <a:pos x="288" y="139"/>
              </a:cxn>
              <a:cxn ang="0">
                <a:pos x="312" y="123"/>
              </a:cxn>
              <a:cxn ang="0">
                <a:pos x="353" y="148"/>
              </a:cxn>
              <a:cxn ang="0">
                <a:pos x="335" y="171"/>
              </a:cxn>
              <a:cxn ang="0">
                <a:pos x="309" y="231"/>
              </a:cxn>
              <a:cxn ang="0">
                <a:pos x="304" y="256"/>
              </a:cxn>
              <a:cxn ang="0">
                <a:pos x="321" y="283"/>
              </a:cxn>
              <a:cxn ang="0">
                <a:pos x="358" y="295"/>
              </a:cxn>
              <a:cxn ang="0">
                <a:pos x="373" y="307"/>
              </a:cxn>
              <a:cxn ang="0">
                <a:pos x="345" y="320"/>
              </a:cxn>
              <a:cxn ang="0">
                <a:pos x="323" y="330"/>
              </a:cxn>
              <a:cxn ang="0">
                <a:pos x="324" y="365"/>
              </a:cxn>
              <a:cxn ang="0">
                <a:pos x="305" y="407"/>
              </a:cxn>
              <a:cxn ang="0">
                <a:pos x="343" y="418"/>
              </a:cxn>
              <a:cxn ang="0">
                <a:pos x="353" y="451"/>
              </a:cxn>
              <a:cxn ang="0">
                <a:pos x="389" y="443"/>
              </a:cxn>
              <a:cxn ang="0">
                <a:pos x="418" y="465"/>
              </a:cxn>
              <a:cxn ang="0">
                <a:pos x="365" y="507"/>
              </a:cxn>
              <a:cxn ang="0">
                <a:pos x="316" y="517"/>
              </a:cxn>
              <a:cxn ang="0">
                <a:pos x="289" y="537"/>
              </a:cxn>
              <a:cxn ang="0">
                <a:pos x="269" y="514"/>
              </a:cxn>
              <a:cxn ang="0">
                <a:pos x="251" y="475"/>
              </a:cxn>
              <a:cxn ang="0">
                <a:pos x="215" y="517"/>
              </a:cxn>
              <a:cxn ang="0">
                <a:pos x="211" y="548"/>
              </a:cxn>
              <a:cxn ang="0">
                <a:pos x="169" y="537"/>
              </a:cxn>
              <a:cxn ang="0">
                <a:pos x="140" y="555"/>
              </a:cxn>
              <a:cxn ang="0">
                <a:pos x="121" y="555"/>
              </a:cxn>
              <a:cxn ang="0">
                <a:pos x="46" y="516"/>
              </a:cxn>
              <a:cxn ang="0">
                <a:pos x="17" y="498"/>
              </a:cxn>
              <a:cxn ang="0">
                <a:pos x="24" y="470"/>
              </a:cxn>
              <a:cxn ang="0">
                <a:pos x="43" y="449"/>
              </a:cxn>
              <a:cxn ang="0">
                <a:pos x="67" y="458"/>
              </a:cxn>
              <a:cxn ang="0">
                <a:pos x="67" y="426"/>
              </a:cxn>
              <a:cxn ang="0">
                <a:pos x="73" y="412"/>
              </a:cxn>
              <a:cxn ang="0">
                <a:pos x="73" y="391"/>
              </a:cxn>
              <a:cxn ang="0">
                <a:pos x="76" y="366"/>
              </a:cxn>
              <a:cxn ang="0">
                <a:pos x="73" y="327"/>
              </a:cxn>
              <a:cxn ang="0">
                <a:pos x="75" y="297"/>
              </a:cxn>
              <a:cxn ang="0">
                <a:pos x="98" y="263"/>
              </a:cxn>
              <a:cxn ang="0">
                <a:pos x="130" y="305"/>
              </a:cxn>
              <a:cxn ang="0">
                <a:pos x="167" y="323"/>
              </a:cxn>
              <a:cxn ang="0">
                <a:pos x="201" y="311"/>
              </a:cxn>
              <a:cxn ang="0">
                <a:pos x="216" y="299"/>
              </a:cxn>
              <a:cxn ang="0">
                <a:pos x="251" y="287"/>
              </a:cxn>
              <a:cxn ang="0">
                <a:pos x="229" y="260"/>
              </a:cxn>
              <a:cxn ang="0">
                <a:pos x="198" y="242"/>
              </a:cxn>
              <a:cxn ang="0">
                <a:pos x="167" y="227"/>
              </a:cxn>
            </a:cxnLst>
            <a:rect l="0" t="0" r="r" b="b"/>
            <a:pathLst>
              <a:path w="420" h="563">
                <a:moveTo>
                  <a:pt x="154" y="214"/>
                </a:moveTo>
                <a:lnTo>
                  <a:pt x="153" y="211"/>
                </a:lnTo>
                <a:lnTo>
                  <a:pt x="150" y="204"/>
                </a:lnTo>
                <a:lnTo>
                  <a:pt x="149" y="195"/>
                </a:lnTo>
                <a:lnTo>
                  <a:pt x="151" y="182"/>
                </a:lnTo>
                <a:lnTo>
                  <a:pt x="161" y="169"/>
                </a:lnTo>
                <a:lnTo>
                  <a:pt x="165" y="161"/>
                </a:lnTo>
                <a:lnTo>
                  <a:pt x="164" y="153"/>
                </a:lnTo>
                <a:lnTo>
                  <a:pt x="164" y="147"/>
                </a:lnTo>
                <a:lnTo>
                  <a:pt x="167" y="145"/>
                </a:lnTo>
                <a:lnTo>
                  <a:pt x="169" y="141"/>
                </a:lnTo>
                <a:lnTo>
                  <a:pt x="169" y="133"/>
                </a:lnTo>
                <a:lnTo>
                  <a:pt x="167" y="125"/>
                </a:lnTo>
                <a:lnTo>
                  <a:pt x="153" y="118"/>
                </a:lnTo>
                <a:lnTo>
                  <a:pt x="151" y="115"/>
                </a:lnTo>
                <a:lnTo>
                  <a:pt x="146" y="113"/>
                </a:lnTo>
                <a:lnTo>
                  <a:pt x="142" y="109"/>
                </a:lnTo>
                <a:lnTo>
                  <a:pt x="141" y="108"/>
                </a:lnTo>
                <a:lnTo>
                  <a:pt x="142" y="105"/>
                </a:lnTo>
                <a:lnTo>
                  <a:pt x="146" y="101"/>
                </a:lnTo>
                <a:lnTo>
                  <a:pt x="151" y="101"/>
                </a:lnTo>
                <a:lnTo>
                  <a:pt x="155" y="103"/>
                </a:lnTo>
                <a:lnTo>
                  <a:pt x="157" y="103"/>
                </a:lnTo>
                <a:lnTo>
                  <a:pt x="161" y="104"/>
                </a:lnTo>
                <a:lnTo>
                  <a:pt x="165" y="102"/>
                </a:lnTo>
                <a:lnTo>
                  <a:pt x="167" y="101"/>
                </a:lnTo>
                <a:lnTo>
                  <a:pt x="169" y="97"/>
                </a:lnTo>
                <a:lnTo>
                  <a:pt x="169" y="92"/>
                </a:lnTo>
                <a:lnTo>
                  <a:pt x="173" y="86"/>
                </a:lnTo>
                <a:lnTo>
                  <a:pt x="178" y="80"/>
                </a:lnTo>
                <a:lnTo>
                  <a:pt x="193" y="71"/>
                </a:lnTo>
                <a:lnTo>
                  <a:pt x="194" y="69"/>
                </a:lnTo>
                <a:lnTo>
                  <a:pt x="197" y="66"/>
                </a:lnTo>
                <a:lnTo>
                  <a:pt x="201" y="61"/>
                </a:lnTo>
                <a:lnTo>
                  <a:pt x="201" y="57"/>
                </a:lnTo>
                <a:lnTo>
                  <a:pt x="202" y="56"/>
                </a:lnTo>
                <a:lnTo>
                  <a:pt x="199" y="51"/>
                </a:lnTo>
                <a:lnTo>
                  <a:pt x="197" y="50"/>
                </a:lnTo>
                <a:lnTo>
                  <a:pt x="207" y="31"/>
                </a:lnTo>
                <a:lnTo>
                  <a:pt x="200" y="26"/>
                </a:lnTo>
                <a:lnTo>
                  <a:pt x="198" y="20"/>
                </a:lnTo>
                <a:lnTo>
                  <a:pt x="202" y="19"/>
                </a:lnTo>
                <a:lnTo>
                  <a:pt x="208" y="19"/>
                </a:lnTo>
                <a:lnTo>
                  <a:pt x="213" y="18"/>
                </a:lnTo>
                <a:lnTo>
                  <a:pt x="217" y="13"/>
                </a:lnTo>
                <a:lnTo>
                  <a:pt x="215" y="4"/>
                </a:lnTo>
                <a:lnTo>
                  <a:pt x="217" y="5"/>
                </a:lnTo>
                <a:lnTo>
                  <a:pt x="222" y="3"/>
                </a:lnTo>
                <a:lnTo>
                  <a:pt x="232" y="3"/>
                </a:lnTo>
                <a:lnTo>
                  <a:pt x="235" y="1"/>
                </a:lnTo>
                <a:lnTo>
                  <a:pt x="239" y="0"/>
                </a:lnTo>
                <a:lnTo>
                  <a:pt x="245" y="12"/>
                </a:lnTo>
                <a:lnTo>
                  <a:pt x="241" y="29"/>
                </a:lnTo>
                <a:lnTo>
                  <a:pt x="243" y="33"/>
                </a:lnTo>
                <a:lnTo>
                  <a:pt x="245" y="35"/>
                </a:lnTo>
                <a:lnTo>
                  <a:pt x="250" y="37"/>
                </a:lnTo>
                <a:lnTo>
                  <a:pt x="253" y="44"/>
                </a:lnTo>
                <a:lnTo>
                  <a:pt x="258" y="45"/>
                </a:lnTo>
                <a:lnTo>
                  <a:pt x="263" y="44"/>
                </a:lnTo>
                <a:lnTo>
                  <a:pt x="264" y="45"/>
                </a:lnTo>
                <a:lnTo>
                  <a:pt x="267" y="48"/>
                </a:lnTo>
                <a:lnTo>
                  <a:pt x="277" y="53"/>
                </a:lnTo>
                <a:lnTo>
                  <a:pt x="279" y="59"/>
                </a:lnTo>
                <a:lnTo>
                  <a:pt x="278" y="65"/>
                </a:lnTo>
                <a:lnTo>
                  <a:pt x="273" y="68"/>
                </a:lnTo>
                <a:lnTo>
                  <a:pt x="269" y="70"/>
                </a:lnTo>
                <a:lnTo>
                  <a:pt x="265" y="72"/>
                </a:lnTo>
                <a:lnTo>
                  <a:pt x="259" y="79"/>
                </a:lnTo>
                <a:lnTo>
                  <a:pt x="256" y="77"/>
                </a:lnTo>
                <a:lnTo>
                  <a:pt x="254" y="73"/>
                </a:lnTo>
                <a:lnTo>
                  <a:pt x="251" y="72"/>
                </a:lnTo>
                <a:lnTo>
                  <a:pt x="247" y="75"/>
                </a:lnTo>
                <a:lnTo>
                  <a:pt x="241" y="80"/>
                </a:lnTo>
                <a:lnTo>
                  <a:pt x="242" y="83"/>
                </a:lnTo>
                <a:lnTo>
                  <a:pt x="243" y="91"/>
                </a:lnTo>
                <a:lnTo>
                  <a:pt x="242" y="102"/>
                </a:lnTo>
                <a:lnTo>
                  <a:pt x="242" y="113"/>
                </a:lnTo>
                <a:lnTo>
                  <a:pt x="241" y="115"/>
                </a:lnTo>
                <a:lnTo>
                  <a:pt x="241" y="117"/>
                </a:lnTo>
                <a:lnTo>
                  <a:pt x="240" y="120"/>
                </a:lnTo>
                <a:lnTo>
                  <a:pt x="241" y="121"/>
                </a:lnTo>
                <a:lnTo>
                  <a:pt x="240" y="124"/>
                </a:lnTo>
                <a:lnTo>
                  <a:pt x="240" y="128"/>
                </a:lnTo>
                <a:lnTo>
                  <a:pt x="251" y="135"/>
                </a:lnTo>
                <a:lnTo>
                  <a:pt x="253" y="137"/>
                </a:lnTo>
                <a:lnTo>
                  <a:pt x="256" y="138"/>
                </a:lnTo>
                <a:lnTo>
                  <a:pt x="261" y="138"/>
                </a:lnTo>
                <a:lnTo>
                  <a:pt x="264" y="139"/>
                </a:lnTo>
                <a:lnTo>
                  <a:pt x="264" y="143"/>
                </a:lnTo>
                <a:lnTo>
                  <a:pt x="265" y="144"/>
                </a:lnTo>
                <a:lnTo>
                  <a:pt x="267" y="145"/>
                </a:lnTo>
                <a:lnTo>
                  <a:pt x="267" y="148"/>
                </a:lnTo>
                <a:lnTo>
                  <a:pt x="269" y="151"/>
                </a:lnTo>
                <a:lnTo>
                  <a:pt x="273" y="151"/>
                </a:lnTo>
                <a:lnTo>
                  <a:pt x="279" y="147"/>
                </a:lnTo>
                <a:lnTo>
                  <a:pt x="282" y="144"/>
                </a:lnTo>
                <a:lnTo>
                  <a:pt x="283" y="141"/>
                </a:lnTo>
                <a:lnTo>
                  <a:pt x="286" y="139"/>
                </a:lnTo>
                <a:lnTo>
                  <a:pt x="288" y="139"/>
                </a:lnTo>
                <a:lnTo>
                  <a:pt x="291" y="133"/>
                </a:lnTo>
                <a:lnTo>
                  <a:pt x="293" y="128"/>
                </a:lnTo>
                <a:lnTo>
                  <a:pt x="293" y="124"/>
                </a:lnTo>
                <a:lnTo>
                  <a:pt x="300" y="121"/>
                </a:lnTo>
                <a:lnTo>
                  <a:pt x="301" y="124"/>
                </a:lnTo>
                <a:lnTo>
                  <a:pt x="303" y="123"/>
                </a:lnTo>
                <a:lnTo>
                  <a:pt x="305" y="122"/>
                </a:lnTo>
                <a:lnTo>
                  <a:pt x="308" y="122"/>
                </a:lnTo>
                <a:lnTo>
                  <a:pt x="312" y="123"/>
                </a:lnTo>
                <a:lnTo>
                  <a:pt x="313" y="127"/>
                </a:lnTo>
                <a:lnTo>
                  <a:pt x="318" y="132"/>
                </a:lnTo>
                <a:lnTo>
                  <a:pt x="321" y="133"/>
                </a:lnTo>
                <a:lnTo>
                  <a:pt x="339" y="141"/>
                </a:lnTo>
                <a:lnTo>
                  <a:pt x="345" y="143"/>
                </a:lnTo>
                <a:lnTo>
                  <a:pt x="351" y="143"/>
                </a:lnTo>
                <a:lnTo>
                  <a:pt x="353" y="143"/>
                </a:lnTo>
                <a:lnTo>
                  <a:pt x="354" y="144"/>
                </a:lnTo>
                <a:lnTo>
                  <a:pt x="353" y="148"/>
                </a:lnTo>
                <a:lnTo>
                  <a:pt x="351" y="152"/>
                </a:lnTo>
                <a:lnTo>
                  <a:pt x="349" y="151"/>
                </a:lnTo>
                <a:lnTo>
                  <a:pt x="347" y="152"/>
                </a:lnTo>
                <a:lnTo>
                  <a:pt x="347" y="156"/>
                </a:lnTo>
                <a:lnTo>
                  <a:pt x="344" y="158"/>
                </a:lnTo>
                <a:lnTo>
                  <a:pt x="340" y="161"/>
                </a:lnTo>
                <a:lnTo>
                  <a:pt x="336" y="167"/>
                </a:lnTo>
                <a:lnTo>
                  <a:pt x="337" y="169"/>
                </a:lnTo>
                <a:lnTo>
                  <a:pt x="335" y="171"/>
                </a:lnTo>
                <a:lnTo>
                  <a:pt x="331" y="172"/>
                </a:lnTo>
                <a:lnTo>
                  <a:pt x="328" y="175"/>
                </a:lnTo>
                <a:lnTo>
                  <a:pt x="327" y="177"/>
                </a:lnTo>
                <a:lnTo>
                  <a:pt x="327" y="183"/>
                </a:lnTo>
                <a:lnTo>
                  <a:pt x="325" y="184"/>
                </a:lnTo>
                <a:lnTo>
                  <a:pt x="324" y="187"/>
                </a:lnTo>
                <a:lnTo>
                  <a:pt x="322" y="191"/>
                </a:lnTo>
                <a:lnTo>
                  <a:pt x="318" y="210"/>
                </a:lnTo>
                <a:lnTo>
                  <a:pt x="309" y="231"/>
                </a:lnTo>
                <a:lnTo>
                  <a:pt x="309" y="235"/>
                </a:lnTo>
                <a:lnTo>
                  <a:pt x="310" y="236"/>
                </a:lnTo>
                <a:lnTo>
                  <a:pt x="308" y="238"/>
                </a:lnTo>
                <a:lnTo>
                  <a:pt x="304" y="240"/>
                </a:lnTo>
                <a:lnTo>
                  <a:pt x="303" y="245"/>
                </a:lnTo>
                <a:lnTo>
                  <a:pt x="300" y="247"/>
                </a:lnTo>
                <a:lnTo>
                  <a:pt x="300" y="252"/>
                </a:lnTo>
                <a:lnTo>
                  <a:pt x="301" y="254"/>
                </a:lnTo>
                <a:lnTo>
                  <a:pt x="304" y="256"/>
                </a:lnTo>
                <a:lnTo>
                  <a:pt x="310" y="262"/>
                </a:lnTo>
                <a:lnTo>
                  <a:pt x="310" y="265"/>
                </a:lnTo>
                <a:lnTo>
                  <a:pt x="308" y="268"/>
                </a:lnTo>
                <a:lnTo>
                  <a:pt x="305" y="272"/>
                </a:lnTo>
                <a:lnTo>
                  <a:pt x="305" y="275"/>
                </a:lnTo>
                <a:lnTo>
                  <a:pt x="307" y="277"/>
                </a:lnTo>
                <a:lnTo>
                  <a:pt x="309" y="279"/>
                </a:lnTo>
                <a:lnTo>
                  <a:pt x="320" y="283"/>
                </a:lnTo>
                <a:lnTo>
                  <a:pt x="321" y="283"/>
                </a:lnTo>
                <a:lnTo>
                  <a:pt x="323" y="285"/>
                </a:lnTo>
                <a:lnTo>
                  <a:pt x="325" y="287"/>
                </a:lnTo>
                <a:lnTo>
                  <a:pt x="331" y="289"/>
                </a:lnTo>
                <a:lnTo>
                  <a:pt x="334" y="289"/>
                </a:lnTo>
                <a:lnTo>
                  <a:pt x="337" y="290"/>
                </a:lnTo>
                <a:lnTo>
                  <a:pt x="339" y="289"/>
                </a:lnTo>
                <a:lnTo>
                  <a:pt x="347" y="294"/>
                </a:lnTo>
                <a:lnTo>
                  <a:pt x="356" y="294"/>
                </a:lnTo>
                <a:lnTo>
                  <a:pt x="358" y="295"/>
                </a:lnTo>
                <a:lnTo>
                  <a:pt x="365" y="295"/>
                </a:lnTo>
                <a:lnTo>
                  <a:pt x="367" y="296"/>
                </a:lnTo>
                <a:lnTo>
                  <a:pt x="369" y="296"/>
                </a:lnTo>
                <a:lnTo>
                  <a:pt x="371" y="297"/>
                </a:lnTo>
                <a:lnTo>
                  <a:pt x="373" y="299"/>
                </a:lnTo>
                <a:lnTo>
                  <a:pt x="375" y="300"/>
                </a:lnTo>
                <a:lnTo>
                  <a:pt x="375" y="302"/>
                </a:lnTo>
                <a:lnTo>
                  <a:pt x="374" y="303"/>
                </a:lnTo>
                <a:lnTo>
                  <a:pt x="373" y="307"/>
                </a:lnTo>
                <a:lnTo>
                  <a:pt x="370" y="313"/>
                </a:lnTo>
                <a:lnTo>
                  <a:pt x="367" y="314"/>
                </a:lnTo>
                <a:lnTo>
                  <a:pt x="362" y="317"/>
                </a:lnTo>
                <a:lnTo>
                  <a:pt x="357" y="319"/>
                </a:lnTo>
                <a:lnTo>
                  <a:pt x="355" y="319"/>
                </a:lnTo>
                <a:lnTo>
                  <a:pt x="352" y="320"/>
                </a:lnTo>
                <a:lnTo>
                  <a:pt x="350" y="320"/>
                </a:lnTo>
                <a:lnTo>
                  <a:pt x="347" y="321"/>
                </a:lnTo>
                <a:lnTo>
                  <a:pt x="345" y="320"/>
                </a:lnTo>
                <a:lnTo>
                  <a:pt x="342" y="320"/>
                </a:lnTo>
                <a:lnTo>
                  <a:pt x="339" y="322"/>
                </a:lnTo>
                <a:lnTo>
                  <a:pt x="338" y="324"/>
                </a:lnTo>
                <a:lnTo>
                  <a:pt x="335" y="324"/>
                </a:lnTo>
                <a:lnTo>
                  <a:pt x="334" y="325"/>
                </a:lnTo>
                <a:lnTo>
                  <a:pt x="330" y="325"/>
                </a:lnTo>
                <a:lnTo>
                  <a:pt x="328" y="323"/>
                </a:lnTo>
                <a:lnTo>
                  <a:pt x="325" y="325"/>
                </a:lnTo>
                <a:lnTo>
                  <a:pt x="323" y="330"/>
                </a:lnTo>
                <a:lnTo>
                  <a:pt x="323" y="337"/>
                </a:lnTo>
                <a:lnTo>
                  <a:pt x="324" y="340"/>
                </a:lnTo>
                <a:lnTo>
                  <a:pt x="324" y="342"/>
                </a:lnTo>
                <a:lnTo>
                  <a:pt x="325" y="344"/>
                </a:lnTo>
                <a:lnTo>
                  <a:pt x="324" y="349"/>
                </a:lnTo>
                <a:lnTo>
                  <a:pt x="324" y="353"/>
                </a:lnTo>
                <a:lnTo>
                  <a:pt x="323" y="356"/>
                </a:lnTo>
                <a:lnTo>
                  <a:pt x="323" y="360"/>
                </a:lnTo>
                <a:lnTo>
                  <a:pt x="324" y="365"/>
                </a:lnTo>
                <a:lnTo>
                  <a:pt x="321" y="370"/>
                </a:lnTo>
                <a:lnTo>
                  <a:pt x="318" y="372"/>
                </a:lnTo>
                <a:lnTo>
                  <a:pt x="316" y="375"/>
                </a:lnTo>
                <a:lnTo>
                  <a:pt x="314" y="376"/>
                </a:lnTo>
                <a:lnTo>
                  <a:pt x="310" y="384"/>
                </a:lnTo>
                <a:lnTo>
                  <a:pt x="308" y="385"/>
                </a:lnTo>
                <a:lnTo>
                  <a:pt x="304" y="392"/>
                </a:lnTo>
                <a:lnTo>
                  <a:pt x="305" y="393"/>
                </a:lnTo>
                <a:lnTo>
                  <a:pt x="305" y="407"/>
                </a:lnTo>
                <a:lnTo>
                  <a:pt x="312" y="411"/>
                </a:lnTo>
                <a:lnTo>
                  <a:pt x="313" y="411"/>
                </a:lnTo>
                <a:lnTo>
                  <a:pt x="317" y="412"/>
                </a:lnTo>
                <a:lnTo>
                  <a:pt x="324" y="412"/>
                </a:lnTo>
                <a:lnTo>
                  <a:pt x="327" y="415"/>
                </a:lnTo>
                <a:lnTo>
                  <a:pt x="333" y="415"/>
                </a:lnTo>
                <a:lnTo>
                  <a:pt x="335" y="415"/>
                </a:lnTo>
                <a:lnTo>
                  <a:pt x="338" y="415"/>
                </a:lnTo>
                <a:lnTo>
                  <a:pt x="343" y="418"/>
                </a:lnTo>
                <a:lnTo>
                  <a:pt x="346" y="421"/>
                </a:lnTo>
                <a:lnTo>
                  <a:pt x="346" y="427"/>
                </a:lnTo>
                <a:lnTo>
                  <a:pt x="345" y="431"/>
                </a:lnTo>
                <a:lnTo>
                  <a:pt x="345" y="433"/>
                </a:lnTo>
                <a:lnTo>
                  <a:pt x="349" y="440"/>
                </a:lnTo>
                <a:lnTo>
                  <a:pt x="351" y="442"/>
                </a:lnTo>
                <a:lnTo>
                  <a:pt x="352" y="446"/>
                </a:lnTo>
                <a:lnTo>
                  <a:pt x="353" y="448"/>
                </a:lnTo>
                <a:lnTo>
                  <a:pt x="353" y="451"/>
                </a:lnTo>
                <a:lnTo>
                  <a:pt x="354" y="453"/>
                </a:lnTo>
                <a:lnTo>
                  <a:pt x="365" y="453"/>
                </a:lnTo>
                <a:lnTo>
                  <a:pt x="367" y="450"/>
                </a:lnTo>
                <a:lnTo>
                  <a:pt x="369" y="450"/>
                </a:lnTo>
                <a:lnTo>
                  <a:pt x="370" y="448"/>
                </a:lnTo>
                <a:lnTo>
                  <a:pt x="373" y="449"/>
                </a:lnTo>
                <a:lnTo>
                  <a:pt x="378" y="449"/>
                </a:lnTo>
                <a:lnTo>
                  <a:pt x="385" y="446"/>
                </a:lnTo>
                <a:lnTo>
                  <a:pt x="389" y="443"/>
                </a:lnTo>
                <a:lnTo>
                  <a:pt x="394" y="441"/>
                </a:lnTo>
                <a:lnTo>
                  <a:pt x="399" y="441"/>
                </a:lnTo>
                <a:lnTo>
                  <a:pt x="403" y="444"/>
                </a:lnTo>
                <a:lnTo>
                  <a:pt x="407" y="455"/>
                </a:lnTo>
                <a:lnTo>
                  <a:pt x="409" y="458"/>
                </a:lnTo>
                <a:lnTo>
                  <a:pt x="413" y="460"/>
                </a:lnTo>
                <a:lnTo>
                  <a:pt x="418" y="461"/>
                </a:lnTo>
                <a:lnTo>
                  <a:pt x="419" y="461"/>
                </a:lnTo>
                <a:lnTo>
                  <a:pt x="418" y="465"/>
                </a:lnTo>
                <a:lnTo>
                  <a:pt x="415" y="471"/>
                </a:lnTo>
                <a:lnTo>
                  <a:pt x="415" y="477"/>
                </a:lnTo>
                <a:lnTo>
                  <a:pt x="413" y="481"/>
                </a:lnTo>
                <a:lnTo>
                  <a:pt x="408" y="485"/>
                </a:lnTo>
                <a:lnTo>
                  <a:pt x="403" y="490"/>
                </a:lnTo>
                <a:lnTo>
                  <a:pt x="395" y="496"/>
                </a:lnTo>
                <a:lnTo>
                  <a:pt x="385" y="505"/>
                </a:lnTo>
                <a:lnTo>
                  <a:pt x="383" y="507"/>
                </a:lnTo>
                <a:lnTo>
                  <a:pt x="365" y="507"/>
                </a:lnTo>
                <a:lnTo>
                  <a:pt x="361" y="509"/>
                </a:lnTo>
                <a:lnTo>
                  <a:pt x="359" y="509"/>
                </a:lnTo>
                <a:lnTo>
                  <a:pt x="343" y="514"/>
                </a:lnTo>
                <a:lnTo>
                  <a:pt x="336" y="513"/>
                </a:lnTo>
                <a:lnTo>
                  <a:pt x="331" y="509"/>
                </a:lnTo>
                <a:lnTo>
                  <a:pt x="325" y="507"/>
                </a:lnTo>
                <a:lnTo>
                  <a:pt x="322" y="513"/>
                </a:lnTo>
                <a:lnTo>
                  <a:pt x="321" y="515"/>
                </a:lnTo>
                <a:lnTo>
                  <a:pt x="316" y="517"/>
                </a:lnTo>
                <a:lnTo>
                  <a:pt x="317" y="523"/>
                </a:lnTo>
                <a:lnTo>
                  <a:pt x="311" y="525"/>
                </a:lnTo>
                <a:lnTo>
                  <a:pt x="313" y="539"/>
                </a:lnTo>
                <a:lnTo>
                  <a:pt x="311" y="539"/>
                </a:lnTo>
                <a:lnTo>
                  <a:pt x="305" y="541"/>
                </a:lnTo>
                <a:lnTo>
                  <a:pt x="292" y="544"/>
                </a:lnTo>
                <a:lnTo>
                  <a:pt x="289" y="544"/>
                </a:lnTo>
                <a:lnTo>
                  <a:pt x="287" y="541"/>
                </a:lnTo>
                <a:lnTo>
                  <a:pt x="289" y="537"/>
                </a:lnTo>
                <a:lnTo>
                  <a:pt x="286" y="531"/>
                </a:lnTo>
                <a:lnTo>
                  <a:pt x="289" y="528"/>
                </a:lnTo>
                <a:lnTo>
                  <a:pt x="283" y="521"/>
                </a:lnTo>
                <a:lnTo>
                  <a:pt x="282" y="525"/>
                </a:lnTo>
                <a:lnTo>
                  <a:pt x="282" y="529"/>
                </a:lnTo>
                <a:lnTo>
                  <a:pt x="278" y="530"/>
                </a:lnTo>
                <a:lnTo>
                  <a:pt x="273" y="526"/>
                </a:lnTo>
                <a:lnTo>
                  <a:pt x="272" y="521"/>
                </a:lnTo>
                <a:lnTo>
                  <a:pt x="269" y="514"/>
                </a:lnTo>
                <a:lnTo>
                  <a:pt x="267" y="510"/>
                </a:lnTo>
                <a:lnTo>
                  <a:pt x="266" y="508"/>
                </a:lnTo>
                <a:lnTo>
                  <a:pt x="260" y="504"/>
                </a:lnTo>
                <a:lnTo>
                  <a:pt x="253" y="499"/>
                </a:lnTo>
                <a:lnTo>
                  <a:pt x="254" y="487"/>
                </a:lnTo>
                <a:lnTo>
                  <a:pt x="256" y="482"/>
                </a:lnTo>
                <a:lnTo>
                  <a:pt x="256" y="479"/>
                </a:lnTo>
                <a:lnTo>
                  <a:pt x="255" y="477"/>
                </a:lnTo>
                <a:lnTo>
                  <a:pt x="251" y="475"/>
                </a:lnTo>
                <a:lnTo>
                  <a:pt x="246" y="475"/>
                </a:lnTo>
                <a:lnTo>
                  <a:pt x="232" y="479"/>
                </a:lnTo>
                <a:lnTo>
                  <a:pt x="227" y="487"/>
                </a:lnTo>
                <a:lnTo>
                  <a:pt x="221" y="490"/>
                </a:lnTo>
                <a:lnTo>
                  <a:pt x="219" y="496"/>
                </a:lnTo>
                <a:lnTo>
                  <a:pt x="216" y="501"/>
                </a:lnTo>
                <a:lnTo>
                  <a:pt x="216" y="504"/>
                </a:lnTo>
                <a:lnTo>
                  <a:pt x="211" y="514"/>
                </a:lnTo>
                <a:lnTo>
                  <a:pt x="215" y="517"/>
                </a:lnTo>
                <a:lnTo>
                  <a:pt x="217" y="526"/>
                </a:lnTo>
                <a:lnTo>
                  <a:pt x="221" y="527"/>
                </a:lnTo>
                <a:lnTo>
                  <a:pt x="223" y="528"/>
                </a:lnTo>
                <a:lnTo>
                  <a:pt x="226" y="532"/>
                </a:lnTo>
                <a:lnTo>
                  <a:pt x="227" y="535"/>
                </a:lnTo>
                <a:lnTo>
                  <a:pt x="227" y="539"/>
                </a:lnTo>
                <a:lnTo>
                  <a:pt x="219" y="545"/>
                </a:lnTo>
                <a:lnTo>
                  <a:pt x="217" y="547"/>
                </a:lnTo>
                <a:lnTo>
                  <a:pt x="211" y="548"/>
                </a:lnTo>
                <a:lnTo>
                  <a:pt x="196" y="544"/>
                </a:lnTo>
                <a:lnTo>
                  <a:pt x="195" y="539"/>
                </a:lnTo>
                <a:lnTo>
                  <a:pt x="194" y="537"/>
                </a:lnTo>
                <a:lnTo>
                  <a:pt x="189" y="536"/>
                </a:lnTo>
                <a:lnTo>
                  <a:pt x="187" y="534"/>
                </a:lnTo>
                <a:lnTo>
                  <a:pt x="183" y="537"/>
                </a:lnTo>
                <a:lnTo>
                  <a:pt x="178" y="537"/>
                </a:lnTo>
                <a:lnTo>
                  <a:pt x="173" y="536"/>
                </a:lnTo>
                <a:lnTo>
                  <a:pt x="169" y="537"/>
                </a:lnTo>
                <a:lnTo>
                  <a:pt x="165" y="537"/>
                </a:lnTo>
                <a:lnTo>
                  <a:pt x="160" y="538"/>
                </a:lnTo>
                <a:lnTo>
                  <a:pt x="155" y="537"/>
                </a:lnTo>
                <a:lnTo>
                  <a:pt x="151" y="536"/>
                </a:lnTo>
                <a:lnTo>
                  <a:pt x="149" y="537"/>
                </a:lnTo>
                <a:lnTo>
                  <a:pt x="146" y="542"/>
                </a:lnTo>
                <a:lnTo>
                  <a:pt x="146" y="559"/>
                </a:lnTo>
                <a:lnTo>
                  <a:pt x="143" y="562"/>
                </a:lnTo>
                <a:lnTo>
                  <a:pt x="140" y="555"/>
                </a:lnTo>
                <a:lnTo>
                  <a:pt x="138" y="555"/>
                </a:lnTo>
                <a:lnTo>
                  <a:pt x="138" y="550"/>
                </a:lnTo>
                <a:lnTo>
                  <a:pt x="133" y="547"/>
                </a:lnTo>
                <a:lnTo>
                  <a:pt x="130" y="554"/>
                </a:lnTo>
                <a:lnTo>
                  <a:pt x="129" y="555"/>
                </a:lnTo>
                <a:lnTo>
                  <a:pt x="127" y="556"/>
                </a:lnTo>
                <a:lnTo>
                  <a:pt x="124" y="555"/>
                </a:lnTo>
                <a:lnTo>
                  <a:pt x="124" y="551"/>
                </a:lnTo>
                <a:lnTo>
                  <a:pt x="121" y="555"/>
                </a:lnTo>
                <a:lnTo>
                  <a:pt x="116" y="556"/>
                </a:lnTo>
                <a:lnTo>
                  <a:pt x="111" y="554"/>
                </a:lnTo>
                <a:lnTo>
                  <a:pt x="101" y="544"/>
                </a:lnTo>
                <a:lnTo>
                  <a:pt x="95" y="541"/>
                </a:lnTo>
                <a:lnTo>
                  <a:pt x="78" y="542"/>
                </a:lnTo>
                <a:lnTo>
                  <a:pt x="75" y="539"/>
                </a:lnTo>
                <a:lnTo>
                  <a:pt x="57" y="530"/>
                </a:lnTo>
                <a:lnTo>
                  <a:pt x="55" y="523"/>
                </a:lnTo>
                <a:lnTo>
                  <a:pt x="46" y="516"/>
                </a:lnTo>
                <a:lnTo>
                  <a:pt x="43" y="515"/>
                </a:lnTo>
                <a:lnTo>
                  <a:pt x="35" y="515"/>
                </a:lnTo>
                <a:lnTo>
                  <a:pt x="29" y="510"/>
                </a:lnTo>
                <a:lnTo>
                  <a:pt x="29" y="507"/>
                </a:lnTo>
                <a:lnTo>
                  <a:pt x="28" y="502"/>
                </a:lnTo>
                <a:lnTo>
                  <a:pt x="26" y="500"/>
                </a:lnTo>
                <a:lnTo>
                  <a:pt x="25" y="499"/>
                </a:lnTo>
                <a:lnTo>
                  <a:pt x="21" y="498"/>
                </a:lnTo>
                <a:lnTo>
                  <a:pt x="17" y="498"/>
                </a:lnTo>
                <a:lnTo>
                  <a:pt x="14" y="495"/>
                </a:lnTo>
                <a:lnTo>
                  <a:pt x="12" y="493"/>
                </a:lnTo>
                <a:lnTo>
                  <a:pt x="0" y="484"/>
                </a:lnTo>
                <a:lnTo>
                  <a:pt x="5" y="479"/>
                </a:lnTo>
                <a:lnTo>
                  <a:pt x="6" y="477"/>
                </a:lnTo>
                <a:lnTo>
                  <a:pt x="8" y="476"/>
                </a:lnTo>
                <a:lnTo>
                  <a:pt x="13" y="473"/>
                </a:lnTo>
                <a:lnTo>
                  <a:pt x="19" y="473"/>
                </a:lnTo>
                <a:lnTo>
                  <a:pt x="24" y="470"/>
                </a:lnTo>
                <a:lnTo>
                  <a:pt x="24" y="468"/>
                </a:lnTo>
                <a:lnTo>
                  <a:pt x="24" y="465"/>
                </a:lnTo>
                <a:lnTo>
                  <a:pt x="24" y="463"/>
                </a:lnTo>
                <a:lnTo>
                  <a:pt x="27" y="461"/>
                </a:lnTo>
                <a:lnTo>
                  <a:pt x="30" y="460"/>
                </a:lnTo>
                <a:lnTo>
                  <a:pt x="34" y="460"/>
                </a:lnTo>
                <a:lnTo>
                  <a:pt x="35" y="458"/>
                </a:lnTo>
                <a:lnTo>
                  <a:pt x="41" y="455"/>
                </a:lnTo>
                <a:lnTo>
                  <a:pt x="43" y="449"/>
                </a:lnTo>
                <a:lnTo>
                  <a:pt x="45" y="450"/>
                </a:lnTo>
                <a:lnTo>
                  <a:pt x="47" y="451"/>
                </a:lnTo>
                <a:lnTo>
                  <a:pt x="49" y="453"/>
                </a:lnTo>
                <a:lnTo>
                  <a:pt x="52" y="453"/>
                </a:lnTo>
                <a:lnTo>
                  <a:pt x="58" y="458"/>
                </a:lnTo>
                <a:lnTo>
                  <a:pt x="61" y="463"/>
                </a:lnTo>
                <a:lnTo>
                  <a:pt x="65" y="461"/>
                </a:lnTo>
                <a:lnTo>
                  <a:pt x="66" y="459"/>
                </a:lnTo>
                <a:lnTo>
                  <a:pt x="67" y="458"/>
                </a:lnTo>
                <a:lnTo>
                  <a:pt x="67" y="450"/>
                </a:lnTo>
                <a:lnTo>
                  <a:pt x="67" y="447"/>
                </a:lnTo>
                <a:lnTo>
                  <a:pt x="67" y="445"/>
                </a:lnTo>
                <a:lnTo>
                  <a:pt x="67" y="439"/>
                </a:lnTo>
                <a:lnTo>
                  <a:pt x="67" y="436"/>
                </a:lnTo>
                <a:lnTo>
                  <a:pt x="67" y="433"/>
                </a:lnTo>
                <a:lnTo>
                  <a:pt x="68" y="431"/>
                </a:lnTo>
                <a:lnTo>
                  <a:pt x="68" y="429"/>
                </a:lnTo>
                <a:lnTo>
                  <a:pt x="67" y="426"/>
                </a:lnTo>
                <a:lnTo>
                  <a:pt x="68" y="424"/>
                </a:lnTo>
                <a:lnTo>
                  <a:pt x="71" y="425"/>
                </a:lnTo>
                <a:lnTo>
                  <a:pt x="73" y="425"/>
                </a:lnTo>
                <a:lnTo>
                  <a:pt x="76" y="425"/>
                </a:lnTo>
                <a:lnTo>
                  <a:pt x="79" y="423"/>
                </a:lnTo>
                <a:lnTo>
                  <a:pt x="79" y="417"/>
                </a:lnTo>
                <a:lnTo>
                  <a:pt x="76" y="417"/>
                </a:lnTo>
                <a:lnTo>
                  <a:pt x="75" y="414"/>
                </a:lnTo>
                <a:lnTo>
                  <a:pt x="73" y="412"/>
                </a:lnTo>
                <a:lnTo>
                  <a:pt x="72" y="410"/>
                </a:lnTo>
                <a:lnTo>
                  <a:pt x="71" y="409"/>
                </a:lnTo>
                <a:lnTo>
                  <a:pt x="67" y="409"/>
                </a:lnTo>
                <a:lnTo>
                  <a:pt x="65" y="407"/>
                </a:lnTo>
                <a:lnTo>
                  <a:pt x="66" y="403"/>
                </a:lnTo>
                <a:lnTo>
                  <a:pt x="66" y="401"/>
                </a:lnTo>
                <a:lnTo>
                  <a:pt x="65" y="398"/>
                </a:lnTo>
                <a:lnTo>
                  <a:pt x="69" y="393"/>
                </a:lnTo>
                <a:lnTo>
                  <a:pt x="73" y="391"/>
                </a:lnTo>
                <a:lnTo>
                  <a:pt x="74" y="389"/>
                </a:lnTo>
                <a:lnTo>
                  <a:pt x="73" y="386"/>
                </a:lnTo>
                <a:lnTo>
                  <a:pt x="71" y="385"/>
                </a:lnTo>
                <a:lnTo>
                  <a:pt x="75" y="382"/>
                </a:lnTo>
                <a:lnTo>
                  <a:pt x="76" y="381"/>
                </a:lnTo>
                <a:lnTo>
                  <a:pt x="78" y="378"/>
                </a:lnTo>
                <a:lnTo>
                  <a:pt x="77" y="377"/>
                </a:lnTo>
                <a:lnTo>
                  <a:pt x="78" y="373"/>
                </a:lnTo>
                <a:lnTo>
                  <a:pt x="76" y="366"/>
                </a:lnTo>
                <a:lnTo>
                  <a:pt x="75" y="361"/>
                </a:lnTo>
                <a:lnTo>
                  <a:pt x="75" y="353"/>
                </a:lnTo>
                <a:lnTo>
                  <a:pt x="76" y="350"/>
                </a:lnTo>
                <a:lnTo>
                  <a:pt x="76" y="347"/>
                </a:lnTo>
                <a:lnTo>
                  <a:pt x="76" y="340"/>
                </a:lnTo>
                <a:lnTo>
                  <a:pt x="75" y="338"/>
                </a:lnTo>
                <a:lnTo>
                  <a:pt x="75" y="335"/>
                </a:lnTo>
                <a:lnTo>
                  <a:pt x="73" y="331"/>
                </a:lnTo>
                <a:lnTo>
                  <a:pt x="73" y="327"/>
                </a:lnTo>
                <a:lnTo>
                  <a:pt x="74" y="324"/>
                </a:lnTo>
                <a:lnTo>
                  <a:pt x="74" y="322"/>
                </a:lnTo>
                <a:lnTo>
                  <a:pt x="76" y="317"/>
                </a:lnTo>
                <a:lnTo>
                  <a:pt x="76" y="315"/>
                </a:lnTo>
                <a:lnTo>
                  <a:pt x="77" y="313"/>
                </a:lnTo>
                <a:lnTo>
                  <a:pt x="77" y="309"/>
                </a:lnTo>
                <a:lnTo>
                  <a:pt x="76" y="303"/>
                </a:lnTo>
                <a:lnTo>
                  <a:pt x="75" y="300"/>
                </a:lnTo>
                <a:lnTo>
                  <a:pt x="75" y="297"/>
                </a:lnTo>
                <a:lnTo>
                  <a:pt x="75" y="289"/>
                </a:lnTo>
                <a:lnTo>
                  <a:pt x="73" y="285"/>
                </a:lnTo>
                <a:lnTo>
                  <a:pt x="73" y="280"/>
                </a:lnTo>
                <a:lnTo>
                  <a:pt x="73" y="279"/>
                </a:lnTo>
                <a:lnTo>
                  <a:pt x="71" y="263"/>
                </a:lnTo>
                <a:lnTo>
                  <a:pt x="73" y="265"/>
                </a:lnTo>
                <a:lnTo>
                  <a:pt x="84" y="268"/>
                </a:lnTo>
                <a:lnTo>
                  <a:pt x="94" y="263"/>
                </a:lnTo>
                <a:lnTo>
                  <a:pt x="98" y="263"/>
                </a:lnTo>
                <a:lnTo>
                  <a:pt x="99" y="266"/>
                </a:lnTo>
                <a:lnTo>
                  <a:pt x="103" y="271"/>
                </a:lnTo>
                <a:lnTo>
                  <a:pt x="105" y="272"/>
                </a:lnTo>
                <a:lnTo>
                  <a:pt x="111" y="284"/>
                </a:lnTo>
                <a:lnTo>
                  <a:pt x="115" y="287"/>
                </a:lnTo>
                <a:lnTo>
                  <a:pt x="119" y="291"/>
                </a:lnTo>
                <a:lnTo>
                  <a:pt x="125" y="302"/>
                </a:lnTo>
                <a:lnTo>
                  <a:pt x="127" y="303"/>
                </a:lnTo>
                <a:lnTo>
                  <a:pt x="130" y="305"/>
                </a:lnTo>
                <a:lnTo>
                  <a:pt x="133" y="308"/>
                </a:lnTo>
                <a:lnTo>
                  <a:pt x="135" y="312"/>
                </a:lnTo>
                <a:lnTo>
                  <a:pt x="139" y="313"/>
                </a:lnTo>
                <a:lnTo>
                  <a:pt x="147" y="317"/>
                </a:lnTo>
                <a:lnTo>
                  <a:pt x="153" y="319"/>
                </a:lnTo>
                <a:lnTo>
                  <a:pt x="155" y="320"/>
                </a:lnTo>
                <a:lnTo>
                  <a:pt x="157" y="323"/>
                </a:lnTo>
                <a:lnTo>
                  <a:pt x="161" y="324"/>
                </a:lnTo>
                <a:lnTo>
                  <a:pt x="167" y="323"/>
                </a:lnTo>
                <a:lnTo>
                  <a:pt x="178" y="315"/>
                </a:lnTo>
                <a:lnTo>
                  <a:pt x="179" y="311"/>
                </a:lnTo>
                <a:lnTo>
                  <a:pt x="180" y="309"/>
                </a:lnTo>
                <a:lnTo>
                  <a:pt x="191" y="303"/>
                </a:lnTo>
                <a:lnTo>
                  <a:pt x="193" y="305"/>
                </a:lnTo>
                <a:lnTo>
                  <a:pt x="194" y="308"/>
                </a:lnTo>
                <a:lnTo>
                  <a:pt x="197" y="310"/>
                </a:lnTo>
                <a:lnTo>
                  <a:pt x="199" y="310"/>
                </a:lnTo>
                <a:lnTo>
                  <a:pt x="201" y="311"/>
                </a:lnTo>
                <a:lnTo>
                  <a:pt x="203" y="314"/>
                </a:lnTo>
                <a:lnTo>
                  <a:pt x="205" y="314"/>
                </a:lnTo>
                <a:lnTo>
                  <a:pt x="207" y="313"/>
                </a:lnTo>
                <a:lnTo>
                  <a:pt x="209" y="312"/>
                </a:lnTo>
                <a:lnTo>
                  <a:pt x="210" y="309"/>
                </a:lnTo>
                <a:lnTo>
                  <a:pt x="212" y="305"/>
                </a:lnTo>
                <a:lnTo>
                  <a:pt x="217" y="303"/>
                </a:lnTo>
                <a:lnTo>
                  <a:pt x="216" y="302"/>
                </a:lnTo>
                <a:lnTo>
                  <a:pt x="216" y="299"/>
                </a:lnTo>
                <a:lnTo>
                  <a:pt x="217" y="296"/>
                </a:lnTo>
                <a:lnTo>
                  <a:pt x="221" y="293"/>
                </a:lnTo>
                <a:lnTo>
                  <a:pt x="227" y="291"/>
                </a:lnTo>
                <a:lnTo>
                  <a:pt x="233" y="293"/>
                </a:lnTo>
                <a:lnTo>
                  <a:pt x="238" y="293"/>
                </a:lnTo>
                <a:lnTo>
                  <a:pt x="244" y="294"/>
                </a:lnTo>
                <a:lnTo>
                  <a:pt x="248" y="292"/>
                </a:lnTo>
                <a:lnTo>
                  <a:pt x="249" y="290"/>
                </a:lnTo>
                <a:lnTo>
                  <a:pt x="251" y="287"/>
                </a:lnTo>
                <a:lnTo>
                  <a:pt x="253" y="283"/>
                </a:lnTo>
                <a:lnTo>
                  <a:pt x="253" y="279"/>
                </a:lnTo>
                <a:lnTo>
                  <a:pt x="251" y="276"/>
                </a:lnTo>
                <a:lnTo>
                  <a:pt x="246" y="275"/>
                </a:lnTo>
                <a:lnTo>
                  <a:pt x="241" y="277"/>
                </a:lnTo>
                <a:lnTo>
                  <a:pt x="238" y="275"/>
                </a:lnTo>
                <a:lnTo>
                  <a:pt x="235" y="263"/>
                </a:lnTo>
                <a:lnTo>
                  <a:pt x="233" y="262"/>
                </a:lnTo>
                <a:lnTo>
                  <a:pt x="229" y="260"/>
                </a:lnTo>
                <a:lnTo>
                  <a:pt x="224" y="260"/>
                </a:lnTo>
                <a:lnTo>
                  <a:pt x="211" y="262"/>
                </a:lnTo>
                <a:lnTo>
                  <a:pt x="209" y="261"/>
                </a:lnTo>
                <a:lnTo>
                  <a:pt x="209" y="256"/>
                </a:lnTo>
                <a:lnTo>
                  <a:pt x="207" y="253"/>
                </a:lnTo>
                <a:lnTo>
                  <a:pt x="208" y="249"/>
                </a:lnTo>
                <a:lnTo>
                  <a:pt x="208" y="245"/>
                </a:lnTo>
                <a:lnTo>
                  <a:pt x="205" y="242"/>
                </a:lnTo>
                <a:lnTo>
                  <a:pt x="198" y="242"/>
                </a:lnTo>
                <a:lnTo>
                  <a:pt x="197" y="238"/>
                </a:lnTo>
                <a:lnTo>
                  <a:pt x="194" y="237"/>
                </a:lnTo>
                <a:lnTo>
                  <a:pt x="191" y="233"/>
                </a:lnTo>
                <a:lnTo>
                  <a:pt x="186" y="233"/>
                </a:lnTo>
                <a:lnTo>
                  <a:pt x="178" y="227"/>
                </a:lnTo>
                <a:lnTo>
                  <a:pt x="176" y="227"/>
                </a:lnTo>
                <a:lnTo>
                  <a:pt x="174" y="229"/>
                </a:lnTo>
                <a:lnTo>
                  <a:pt x="169" y="229"/>
                </a:lnTo>
                <a:lnTo>
                  <a:pt x="167" y="227"/>
                </a:lnTo>
                <a:lnTo>
                  <a:pt x="163" y="225"/>
                </a:lnTo>
                <a:lnTo>
                  <a:pt x="156" y="225"/>
                </a:lnTo>
                <a:lnTo>
                  <a:pt x="151" y="223"/>
                </a:lnTo>
                <a:lnTo>
                  <a:pt x="154" y="21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6" name="Freeform 177"/>
          <p:cNvSpPr>
            <a:spLocks/>
          </p:cNvSpPr>
          <p:nvPr/>
        </p:nvSpPr>
        <p:spPr bwMode="auto">
          <a:xfrm>
            <a:off x="7267575" y="3595613"/>
            <a:ext cx="565150" cy="417512"/>
          </a:xfrm>
          <a:custGeom>
            <a:avLst/>
            <a:gdLst/>
            <a:ahLst/>
            <a:cxnLst>
              <a:cxn ang="0">
                <a:pos x="12" y="183"/>
              </a:cxn>
              <a:cxn ang="0">
                <a:pos x="10" y="170"/>
              </a:cxn>
              <a:cxn ang="0">
                <a:pos x="6" y="181"/>
              </a:cxn>
              <a:cxn ang="0">
                <a:pos x="5" y="192"/>
              </a:cxn>
              <a:cxn ang="0">
                <a:pos x="3" y="202"/>
              </a:cxn>
              <a:cxn ang="0">
                <a:pos x="0" y="196"/>
              </a:cxn>
              <a:cxn ang="0">
                <a:pos x="3" y="176"/>
              </a:cxn>
              <a:cxn ang="0">
                <a:pos x="13" y="154"/>
              </a:cxn>
              <a:cxn ang="0">
                <a:pos x="43" y="129"/>
              </a:cxn>
              <a:cxn ang="0">
                <a:pos x="52" y="118"/>
              </a:cxn>
              <a:cxn ang="0">
                <a:pos x="67" y="111"/>
              </a:cxn>
              <a:cxn ang="0">
                <a:pos x="96" y="92"/>
              </a:cxn>
              <a:cxn ang="0">
                <a:pos x="128" y="82"/>
              </a:cxn>
              <a:cxn ang="0">
                <a:pos x="153" y="72"/>
              </a:cxn>
              <a:cxn ang="0">
                <a:pos x="166" y="67"/>
              </a:cxn>
              <a:cxn ang="0">
                <a:pos x="185" y="60"/>
              </a:cxn>
              <a:cxn ang="0">
                <a:pos x="195" y="59"/>
              </a:cxn>
              <a:cxn ang="0">
                <a:pos x="207" y="58"/>
              </a:cxn>
              <a:cxn ang="0">
                <a:pos x="226" y="53"/>
              </a:cxn>
              <a:cxn ang="0">
                <a:pos x="236" y="49"/>
              </a:cxn>
              <a:cxn ang="0">
                <a:pos x="251" y="48"/>
              </a:cxn>
              <a:cxn ang="0">
                <a:pos x="262" y="42"/>
              </a:cxn>
              <a:cxn ang="0">
                <a:pos x="286" y="32"/>
              </a:cxn>
              <a:cxn ang="0">
                <a:pos x="286" y="34"/>
              </a:cxn>
              <a:cxn ang="0">
                <a:pos x="288" y="29"/>
              </a:cxn>
              <a:cxn ang="0">
                <a:pos x="323" y="16"/>
              </a:cxn>
              <a:cxn ang="0">
                <a:pos x="336" y="11"/>
              </a:cxn>
              <a:cxn ang="0">
                <a:pos x="341" y="7"/>
              </a:cxn>
              <a:cxn ang="0">
                <a:pos x="363" y="6"/>
              </a:cxn>
              <a:cxn ang="0">
                <a:pos x="377" y="6"/>
              </a:cxn>
              <a:cxn ang="0">
                <a:pos x="386" y="6"/>
              </a:cxn>
              <a:cxn ang="0">
                <a:pos x="395" y="8"/>
              </a:cxn>
              <a:cxn ang="0">
                <a:pos x="417" y="8"/>
              </a:cxn>
              <a:cxn ang="0">
                <a:pos x="434" y="8"/>
              </a:cxn>
              <a:cxn ang="0">
                <a:pos x="420" y="6"/>
              </a:cxn>
              <a:cxn ang="0">
                <a:pos x="397" y="4"/>
              </a:cxn>
              <a:cxn ang="0">
                <a:pos x="385" y="2"/>
              </a:cxn>
              <a:cxn ang="0">
                <a:pos x="373" y="3"/>
              </a:cxn>
              <a:cxn ang="0">
                <a:pos x="363" y="2"/>
              </a:cxn>
              <a:cxn ang="0">
                <a:pos x="382" y="0"/>
              </a:cxn>
              <a:cxn ang="0">
                <a:pos x="396" y="1"/>
              </a:cxn>
              <a:cxn ang="0">
                <a:pos x="416" y="0"/>
              </a:cxn>
              <a:cxn ang="0">
                <a:pos x="441" y="7"/>
              </a:cxn>
              <a:cxn ang="0">
                <a:pos x="473" y="13"/>
              </a:cxn>
              <a:cxn ang="0">
                <a:pos x="513" y="24"/>
              </a:cxn>
              <a:cxn ang="0">
                <a:pos x="523" y="26"/>
              </a:cxn>
              <a:cxn ang="0">
                <a:pos x="495" y="25"/>
              </a:cxn>
              <a:cxn ang="0">
                <a:pos x="478" y="22"/>
              </a:cxn>
              <a:cxn ang="0">
                <a:pos x="466" y="18"/>
              </a:cxn>
              <a:cxn ang="0">
                <a:pos x="447" y="17"/>
              </a:cxn>
              <a:cxn ang="0">
                <a:pos x="439" y="13"/>
              </a:cxn>
              <a:cxn ang="0">
                <a:pos x="453" y="13"/>
              </a:cxn>
              <a:cxn ang="0">
                <a:pos x="470" y="16"/>
              </a:cxn>
              <a:cxn ang="0">
                <a:pos x="489" y="21"/>
              </a:cxn>
              <a:cxn ang="0">
                <a:pos x="495" y="25"/>
              </a:cxn>
              <a:cxn ang="0">
                <a:pos x="463" y="205"/>
              </a:cxn>
              <a:cxn ang="0">
                <a:pos x="360" y="284"/>
              </a:cxn>
              <a:cxn ang="0">
                <a:pos x="271" y="350"/>
              </a:cxn>
              <a:cxn ang="0">
                <a:pos x="142" y="320"/>
              </a:cxn>
              <a:cxn ang="0">
                <a:pos x="109" y="281"/>
              </a:cxn>
              <a:cxn ang="0">
                <a:pos x="24" y="266"/>
              </a:cxn>
            </a:cxnLst>
            <a:rect l="0" t="0" r="r" b="b"/>
            <a:pathLst>
              <a:path w="536" h="395">
                <a:moveTo>
                  <a:pt x="9" y="193"/>
                </a:moveTo>
                <a:lnTo>
                  <a:pt x="9" y="186"/>
                </a:lnTo>
                <a:lnTo>
                  <a:pt x="12" y="183"/>
                </a:lnTo>
                <a:lnTo>
                  <a:pt x="13" y="178"/>
                </a:lnTo>
                <a:lnTo>
                  <a:pt x="13" y="171"/>
                </a:lnTo>
                <a:lnTo>
                  <a:pt x="10" y="170"/>
                </a:lnTo>
                <a:lnTo>
                  <a:pt x="9" y="172"/>
                </a:lnTo>
                <a:lnTo>
                  <a:pt x="9" y="175"/>
                </a:lnTo>
                <a:lnTo>
                  <a:pt x="6" y="181"/>
                </a:lnTo>
                <a:lnTo>
                  <a:pt x="5" y="186"/>
                </a:lnTo>
                <a:lnTo>
                  <a:pt x="5" y="190"/>
                </a:lnTo>
                <a:lnTo>
                  <a:pt x="5" y="192"/>
                </a:lnTo>
                <a:lnTo>
                  <a:pt x="5" y="194"/>
                </a:lnTo>
                <a:lnTo>
                  <a:pt x="5" y="196"/>
                </a:lnTo>
                <a:lnTo>
                  <a:pt x="3" y="202"/>
                </a:lnTo>
                <a:lnTo>
                  <a:pt x="1" y="204"/>
                </a:lnTo>
                <a:lnTo>
                  <a:pt x="0" y="202"/>
                </a:lnTo>
                <a:lnTo>
                  <a:pt x="0" y="196"/>
                </a:lnTo>
                <a:lnTo>
                  <a:pt x="1" y="193"/>
                </a:lnTo>
                <a:lnTo>
                  <a:pt x="1" y="182"/>
                </a:lnTo>
                <a:lnTo>
                  <a:pt x="3" y="176"/>
                </a:lnTo>
                <a:lnTo>
                  <a:pt x="9" y="163"/>
                </a:lnTo>
                <a:lnTo>
                  <a:pt x="10" y="159"/>
                </a:lnTo>
                <a:lnTo>
                  <a:pt x="13" y="154"/>
                </a:lnTo>
                <a:lnTo>
                  <a:pt x="23" y="148"/>
                </a:lnTo>
                <a:lnTo>
                  <a:pt x="36" y="134"/>
                </a:lnTo>
                <a:lnTo>
                  <a:pt x="43" y="129"/>
                </a:lnTo>
                <a:lnTo>
                  <a:pt x="46" y="126"/>
                </a:lnTo>
                <a:lnTo>
                  <a:pt x="49" y="124"/>
                </a:lnTo>
                <a:lnTo>
                  <a:pt x="52" y="118"/>
                </a:lnTo>
                <a:lnTo>
                  <a:pt x="61" y="115"/>
                </a:lnTo>
                <a:lnTo>
                  <a:pt x="64" y="112"/>
                </a:lnTo>
                <a:lnTo>
                  <a:pt x="67" y="111"/>
                </a:lnTo>
                <a:lnTo>
                  <a:pt x="70" y="110"/>
                </a:lnTo>
                <a:lnTo>
                  <a:pt x="79" y="102"/>
                </a:lnTo>
                <a:lnTo>
                  <a:pt x="96" y="92"/>
                </a:lnTo>
                <a:lnTo>
                  <a:pt x="105" y="87"/>
                </a:lnTo>
                <a:lnTo>
                  <a:pt x="109" y="86"/>
                </a:lnTo>
                <a:lnTo>
                  <a:pt x="128" y="82"/>
                </a:lnTo>
                <a:lnTo>
                  <a:pt x="145" y="73"/>
                </a:lnTo>
                <a:lnTo>
                  <a:pt x="148" y="72"/>
                </a:lnTo>
                <a:lnTo>
                  <a:pt x="153" y="72"/>
                </a:lnTo>
                <a:lnTo>
                  <a:pt x="160" y="70"/>
                </a:lnTo>
                <a:lnTo>
                  <a:pt x="163" y="68"/>
                </a:lnTo>
                <a:lnTo>
                  <a:pt x="166" y="67"/>
                </a:lnTo>
                <a:lnTo>
                  <a:pt x="176" y="63"/>
                </a:lnTo>
                <a:lnTo>
                  <a:pt x="178" y="63"/>
                </a:lnTo>
                <a:lnTo>
                  <a:pt x="185" y="60"/>
                </a:lnTo>
                <a:lnTo>
                  <a:pt x="190" y="60"/>
                </a:lnTo>
                <a:lnTo>
                  <a:pt x="192" y="59"/>
                </a:lnTo>
                <a:lnTo>
                  <a:pt x="195" y="59"/>
                </a:lnTo>
                <a:lnTo>
                  <a:pt x="198" y="59"/>
                </a:lnTo>
                <a:lnTo>
                  <a:pt x="201" y="59"/>
                </a:lnTo>
                <a:lnTo>
                  <a:pt x="207" y="58"/>
                </a:lnTo>
                <a:lnTo>
                  <a:pt x="211" y="56"/>
                </a:lnTo>
                <a:lnTo>
                  <a:pt x="214" y="56"/>
                </a:lnTo>
                <a:lnTo>
                  <a:pt x="226" y="53"/>
                </a:lnTo>
                <a:lnTo>
                  <a:pt x="229" y="51"/>
                </a:lnTo>
                <a:lnTo>
                  <a:pt x="234" y="51"/>
                </a:lnTo>
                <a:lnTo>
                  <a:pt x="236" y="49"/>
                </a:lnTo>
                <a:lnTo>
                  <a:pt x="243" y="49"/>
                </a:lnTo>
                <a:lnTo>
                  <a:pt x="248" y="48"/>
                </a:lnTo>
                <a:lnTo>
                  <a:pt x="251" y="48"/>
                </a:lnTo>
                <a:lnTo>
                  <a:pt x="255" y="46"/>
                </a:lnTo>
                <a:lnTo>
                  <a:pt x="257" y="44"/>
                </a:lnTo>
                <a:lnTo>
                  <a:pt x="262" y="42"/>
                </a:lnTo>
                <a:lnTo>
                  <a:pt x="273" y="39"/>
                </a:lnTo>
                <a:lnTo>
                  <a:pt x="282" y="34"/>
                </a:lnTo>
                <a:lnTo>
                  <a:pt x="286" y="32"/>
                </a:lnTo>
                <a:lnTo>
                  <a:pt x="282" y="35"/>
                </a:lnTo>
                <a:lnTo>
                  <a:pt x="283" y="37"/>
                </a:lnTo>
                <a:lnTo>
                  <a:pt x="286" y="34"/>
                </a:lnTo>
                <a:lnTo>
                  <a:pt x="290" y="33"/>
                </a:lnTo>
                <a:lnTo>
                  <a:pt x="290" y="31"/>
                </a:lnTo>
                <a:lnTo>
                  <a:pt x="288" y="29"/>
                </a:lnTo>
                <a:lnTo>
                  <a:pt x="295" y="29"/>
                </a:lnTo>
                <a:lnTo>
                  <a:pt x="318" y="18"/>
                </a:lnTo>
                <a:lnTo>
                  <a:pt x="323" y="16"/>
                </a:lnTo>
                <a:lnTo>
                  <a:pt x="329" y="14"/>
                </a:lnTo>
                <a:lnTo>
                  <a:pt x="330" y="14"/>
                </a:lnTo>
                <a:lnTo>
                  <a:pt x="336" y="11"/>
                </a:lnTo>
                <a:lnTo>
                  <a:pt x="338" y="10"/>
                </a:lnTo>
                <a:lnTo>
                  <a:pt x="340" y="10"/>
                </a:lnTo>
                <a:lnTo>
                  <a:pt x="341" y="7"/>
                </a:lnTo>
                <a:lnTo>
                  <a:pt x="344" y="9"/>
                </a:lnTo>
                <a:lnTo>
                  <a:pt x="347" y="10"/>
                </a:lnTo>
                <a:lnTo>
                  <a:pt x="363" y="6"/>
                </a:lnTo>
                <a:lnTo>
                  <a:pt x="371" y="6"/>
                </a:lnTo>
                <a:lnTo>
                  <a:pt x="373" y="6"/>
                </a:lnTo>
                <a:lnTo>
                  <a:pt x="377" y="6"/>
                </a:lnTo>
                <a:lnTo>
                  <a:pt x="379" y="6"/>
                </a:lnTo>
                <a:lnTo>
                  <a:pt x="383" y="6"/>
                </a:lnTo>
                <a:lnTo>
                  <a:pt x="386" y="6"/>
                </a:lnTo>
                <a:lnTo>
                  <a:pt x="389" y="6"/>
                </a:lnTo>
                <a:lnTo>
                  <a:pt x="393" y="6"/>
                </a:lnTo>
                <a:lnTo>
                  <a:pt x="395" y="8"/>
                </a:lnTo>
                <a:lnTo>
                  <a:pt x="399" y="8"/>
                </a:lnTo>
                <a:lnTo>
                  <a:pt x="415" y="10"/>
                </a:lnTo>
                <a:lnTo>
                  <a:pt x="417" y="8"/>
                </a:lnTo>
                <a:lnTo>
                  <a:pt x="433" y="11"/>
                </a:lnTo>
                <a:lnTo>
                  <a:pt x="435" y="11"/>
                </a:lnTo>
                <a:lnTo>
                  <a:pt x="434" y="8"/>
                </a:lnTo>
                <a:lnTo>
                  <a:pt x="430" y="8"/>
                </a:lnTo>
                <a:lnTo>
                  <a:pt x="424" y="6"/>
                </a:lnTo>
                <a:lnTo>
                  <a:pt x="420" y="6"/>
                </a:lnTo>
                <a:lnTo>
                  <a:pt x="409" y="2"/>
                </a:lnTo>
                <a:lnTo>
                  <a:pt x="401" y="4"/>
                </a:lnTo>
                <a:lnTo>
                  <a:pt x="397" y="4"/>
                </a:lnTo>
                <a:lnTo>
                  <a:pt x="393" y="3"/>
                </a:lnTo>
                <a:lnTo>
                  <a:pt x="388" y="3"/>
                </a:lnTo>
                <a:lnTo>
                  <a:pt x="385" y="2"/>
                </a:lnTo>
                <a:lnTo>
                  <a:pt x="378" y="2"/>
                </a:lnTo>
                <a:lnTo>
                  <a:pt x="375" y="3"/>
                </a:lnTo>
                <a:lnTo>
                  <a:pt x="373" y="3"/>
                </a:lnTo>
                <a:lnTo>
                  <a:pt x="371" y="4"/>
                </a:lnTo>
                <a:lnTo>
                  <a:pt x="363" y="4"/>
                </a:lnTo>
                <a:lnTo>
                  <a:pt x="363" y="2"/>
                </a:lnTo>
                <a:lnTo>
                  <a:pt x="367" y="2"/>
                </a:lnTo>
                <a:lnTo>
                  <a:pt x="374" y="0"/>
                </a:lnTo>
                <a:lnTo>
                  <a:pt x="382" y="0"/>
                </a:lnTo>
                <a:lnTo>
                  <a:pt x="385" y="0"/>
                </a:lnTo>
                <a:lnTo>
                  <a:pt x="392" y="1"/>
                </a:lnTo>
                <a:lnTo>
                  <a:pt x="396" y="1"/>
                </a:lnTo>
                <a:lnTo>
                  <a:pt x="409" y="0"/>
                </a:lnTo>
                <a:lnTo>
                  <a:pt x="412" y="1"/>
                </a:lnTo>
                <a:lnTo>
                  <a:pt x="416" y="0"/>
                </a:lnTo>
                <a:lnTo>
                  <a:pt x="425" y="1"/>
                </a:lnTo>
                <a:lnTo>
                  <a:pt x="427" y="2"/>
                </a:lnTo>
                <a:lnTo>
                  <a:pt x="441" y="7"/>
                </a:lnTo>
                <a:lnTo>
                  <a:pt x="448" y="7"/>
                </a:lnTo>
                <a:lnTo>
                  <a:pt x="469" y="13"/>
                </a:lnTo>
                <a:lnTo>
                  <a:pt x="473" y="13"/>
                </a:lnTo>
                <a:lnTo>
                  <a:pt x="501" y="20"/>
                </a:lnTo>
                <a:lnTo>
                  <a:pt x="504" y="20"/>
                </a:lnTo>
                <a:lnTo>
                  <a:pt x="513" y="24"/>
                </a:lnTo>
                <a:lnTo>
                  <a:pt x="515" y="26"/>
                </a:lnTo>
                <a:lnTo>
                  <a:pt x="519" y="26"/>
                </a:lnTo>
                <a:lnTo>
                  <a:pt x="523" y="26"/>
                </a:lnTo>
                <a:lnTo>
                  <a:pt x="525" y="27"/>
                </a:lnTo>
                <a:lnTo>
                  <a:pt x="527" y="26"/>
                </a:lnTo>
                <a:lnTo>
                  <a:pt x="495" y="25"/>
                </a:lnTo>
                <a:lnTo>
                  <a:pt x="490" y="25"/>
                </a:lnTo>
                <a:lnTo>
                  <a:pt x="481" y="23"/>
                </a:lnTo>
                <a:lnTo>
                  <a:pt x="478" y="22"/>
                </a:lnTo>
                <a:lnTo>
                  <a:pt x="471" y="19"/>
                </a:lnTo>
                <a:lnTo>
                  <a:pt x="467" y="19"/>
                </a:lnTo>
                <a:lnTo>
                  <a:pt x="466" y="18"/>
                </a:lnTo>
                <a:lnTo>
                  <a:pt x="461" y="18"/>
                </a:lnTo>
                <a:lnTo>
                  <a:pt x="457" y="19"/>
                </a:lnTo>
                <a:lnTo>
                  <a:pt x="447" y="17"/>
                </a:lnTo>
                <a:lnTo>
                  <a:pt x="446" y="16"/>
                </a:lnTo>
                <a:lnTo>
                  <a:pt x="443" y="16"/>
                </a:lnTo>
                <a:lnTo>
                  <a:pt x="439" y="13"/>
                </a:lnTo>
                <a:lnTo>
                  <a:pt x="440" y="11"/>
                </a:lnTo>
                <a:lnTo>
                  <a:pt x="443" y="13"/>
                </a:lnTo>
                <a:lnTo>
                  <a:pt x="453" y="13"/>
                </a:lnTo>
                <a:lnTo>
                  <a:pt x="457" y="14"/>
                </a:lnTo>
                <a:lnTo>
                  <a:pt x="464" y="14"/>
                </a:lnTo>
                <a:lnTo>
                  <a:pt x="470" y="16"/>
                </a:lnTo>
                <a:lnTo>
                  <a:pt x="471" y="17"/>
                </a:lnTo>
                <a:lnTo>
                  <a:pt x="486" y="21"/>
                </a:lnTo>
                <a:lnTo>
                  <a:pt x="489" y="21"/>
                </a:lnTo>
                <a:lnTo>
                  <a:pt x="491" y="22"/>
                </a:lnTo>
                <a:lnTo>
                  <a:pt x="494" y="24"/>
                </a:lnTo>
                <a:lnTo>
                  <a:pt x="495" y="25"/>
                </a:lnTo>
                <a:lnTo>
                  <a:pt x="527" y="26"/>
                </a:lnTo>
                <a:lnTo>
                  <a:pt x="535" y="88"/>
                </a:lnTo>
                <a:lnTo>
                  <a:pt x="463" y="205"/>
                </a:lnTo>
                <a:lnTo>
                  <a:pt x="367" y="280"/>
                </a:lnTo>
                <a:lnTo>
                  <a:pt x="362" y="283"/>
                </a:lnTo>
                <a:lnTo>
                  <a:pt x="360" y="284"/>
                </a:lnTo>
                <a:lnTo>
                  <a:pt x="328" y="310"/>
                </a:lnTo>
                <a:lnTo>
                  <a:pt x="289" y="339"/>
                </a:lnTo>
                <a:lnTo>
                  <a:pt x="271" y="350"/>
                </a:lnTo>
                <a:lnTo>
                  <a:pt x="264" y="356"/>
                </a:lnTo>
                <a:lnTo>
                  <a:pt x="213" y="394"/>
                </a:lnTo>
                <a:lnTo>
                  <a:pt x="142" y="320"/>
                </a:lnTo>
                <a:lnTo>
                  <a:pt x="136" y="312"/>
                </a:lnTo>
                <a:lnTo>
                  <a:pt x="131" y="308"/>
                </a:lnTo>
                <a:lnTo>
                  <a:pt x="109" y="281"/>
                </a:lnTo>
                <a:lnTo>
                  <a:pt x="80" y="250"/>
                </a:lnTo>
                <a:lnTo>
                  <a:pt x="73" y="263"/>
                </a:lnTo>
                <a:lnTo>
                  <a:pt x="24" y="266"/>
                </a:lnTo>
                <a:lnTo>
                  <a:pt x="17" y="191"/>
                </a:lnTo>
                <a:lnTo>
                  <a:pt x="9" y="193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7" name="Freeform 178"/>
          <p:cNvSpPr>
            <a:spLocks/>
          </p:cNvSpPr>
          <p:nvPr/>
        </p:nvSpPr>
        <p:spPr bwMode="auto">
          <a:xfrm>
            <a:off x="6913563" y="3797225"/>
            <a:ext cx="660400" cy="611188"/>
          </a:xfrm>
          <a:custGeom>
            <a:avLst/>
            <a:gdLst/>
            <a:ahLst/>
            <a:cxnLst>
              <a:cxn ang="0">
                <a:pos x="311" y="277"/>
              </a:cxn>
              <a:cxn ang="0">
                <a:pos x="316" y="227"/>
              </a:cxn>
              <a:cxn ang="0">
                <a:pos x="334" y="188"/>
              </a:cxn>
              <a:cxn ang="0">
                <a:pos x="342" y="146"/>
              </a:cxn>
              <a:cxn ang="0">
                <a:pos x="341" y="115"/>
              </a:cxn>
              <a:cxn ang="0">
                <a:pos x="335" y="69"/>
              </a:cxn>
              <a:cxn ang="0">
                <a:pos x="336" y="29"/>
              </a:cxn>
              <a:cxn ang="0">
                <a:pos x="342" y="7"/>
              </a:cxn>
              <a:cxn ang="0">
                <a:pos x="466" y="117"/>
              </a:cxn>
              <a:cxn ang="0">
                <a:pos x="590" y="275"/>
              </a:cxn>
              <a:cxn ang="0">
                <a:pos x="293" y="578"/>
              </a:cxn>
              <a:cxn ang="0">
                <a:pos x="240" y="549"/>
              </a:cxn>
              <a:cxn ang="0">
                <a:pos x="192" y="529"/>
              </a:cxn>
              <a:cxn ang="0">
                <a:pos x="171" y="530"/>
              </a:cxn>
              <a:cxn ang="0">
                <a:pos x="166" y="558"/>
              </a:cxn>
              <a:cxn ang="0">
                <a:pos x="122" y="567"/>
              </a:cxn>
              <a:cxn ang="0">
                <a:pos x="90" y="545"/>
              </a:cxn>
              <a:cxn ang="0">
                <a:pos x="58" y="467"/>
              </a:cxn>
              <a:cxn ang="0">
                <a:pos x="13" y="463"/>
              </a:cxn>
              <a:cxn ang="0">
                <a:pos x="2" y="448"/>
              </a:cxn>
              <a:cxn ang="0">
                <a:pos x="14" y="423"/>
              </a:cxn>
              <a:cxn ang="0">
                <a:pos x="49" y="419"/>
              </a:cxn>
              <a:cxn ang="0">
                <a:pos x="80" y="416"/>
              </a:cxn>
              <a:cxn ang="0">
                <a:pos x="106" y="444"/>
              </a:cxn>
              <a:cxn ang="0">
                <a:pos x="90" y="442"/>
              </a:cxn>
              <a:cxn ang="0">
                <a:pos x="72" y="435"/>
              </a:cxn>
              <a:cxn ang="0">
                <a:pos x="62" y="436"/>
              </a:cxn>
              <a:cxn ang="0">
                <a:pos x="42" y="440"/>
              </a:cxn>
              <a:cxn ang="0">
                <a:pos x="42" y="456"/>
              </a:cxn>
              <a:cxn ang="0">
                <a:pos x="58" y="445"/>
              </a:cxn>
              <a:cxn ang="0">
                <a:pos x="54" y="459"/>
              </a:cxn>
              <a:cxn ang="0">
                <a:pos x="66" y="456"/>
              </a:cxn>
              <a:cxn ang="0">
                <a:pos x="76" y="460"/>
              </a:cxn>
              <a:cxn ang="0">
                <a:pos x="87" y="457"/>
              </a:cxn>
              <a:cxn ang="0">
                <a:pos x="72" y="444"/>
              </a:cxn>
              <a:cxn ang="0">
                <a:pos x="88" y="448"/>
              </a:cxn>
              <a:cxn ang="0">
                <a:pos x="101" y="460"/>
              </a:cxn>
              <a:cxn ang="0">
                <a:pos x="124" y="461"/>
              </a:cxn>
              <a:cxn ang="0">
                <a:pos x="115" y="477"/>
              </a:cxn>
              <a:cxn ang="0">
                <a:pos x="122" y="482"/>
              </a:cxn>
              <a:cxn ang="0">
                <a:pos x="125" y="487"/>
              </a:cxn>
              <a:cxn ang="0">
                <a:pos x="133" y="467"/>
              </a:cxn>
              <a:cxn ang="0">
                <a:pos x="138" y="465"/>
              </a:cxn>
              <a:cxn ang="0">
                <a:pos x="152" y="463"/>
              </a:cxn>
              <a:cxn ang="0">
                <a:pos x="179" y="461"/>
              </a:cxn>
              <a:cxn ang="0">
                <a:pos x="182" y="461"/>
              </a:cxn>
              <a:cxn ang="0">
                <a:pos x="192" y="444"/>
              </a:cxn>
              <a:cxn ang="0">
                <a:pos x="223" y="425"/>
              </a:cxn>
              <a:cxn ang="0">
                <a:pos x="235" y="424"/>
              </a:cxn>
              <a:cxn ang="0">
                <a:pos x="249" y="426"/>
              </a:cxn>
              <a:cxn ang="0">
                <a:pos x="235" y="416"/>
              </a:cxn>
              <a:cxn ang="0">
                <a:pos x="230" y="408"/>
              </a:cxn>
              <a:cxn ang="0">
                <a:pos x="220" y="393"/>
              </a:cxn>
              <a:cxn ang="0">
                <a:pos x="207" y="394"/>
              </a:cxn>
              <a:cxn ang="0">
                <a:pos x="208" y="380"/>
              </a:cxn>
              <a:cxn ang="0">
                <a:pos x="201" y="380"/>
              </a:cxn>
              <a:cxn ang="0">
                <a:pos x="188" y="391"/>
              </a:cxn>
              <a:cxn ang="0">
                <a:pos x="190" y="376"/>
              </a:cxn>
              <a:cxn ang="0">
                <a:pos x="290" y="308"/>
              </a:cxn>
            </a:cxnLst>
            <a:rect l="0" t="0" r="r" b="b"/>
            <a:pathLst>
              <a:path w="626" h="579">
                <a:moveTo>
                  <a:pt x="302" y="297"/>
                </a:moveTo>
                <a:lnTo>
                  <a:pt x="305" y="286"/>
                </a:lnTo>
                <a:lnTo>
                  <a:pt x="308" y="285"/>
                </a:lnTo>
                <a:lnTo>
                  <a:pt x="308" y="283"/>
                </a:lnTo>
                <a:lnTo>
                  <a:pt x="310" y="280"/>
                </a:lnTo>
                <a:lnTo>
                  <a:pt x="313" y="278"/>
                </a:lnTo>
                <a:lnTo>
                  <a:pt x="311" y="277"/>
                </a:lnTo>
                <a:lnTo>
                  <a:pt x="314" y="269"/>
                </a:lnTo>
                <a:lnTo>
                  <a:pt x="314" y="264"/>
                </a:lnTo>
                <a:lnTo>
                  <a:pt x="314" y="246"/>
                </a:lnTo>
                <a:lnTo>
                  <a:pt x="314" y="242"/>
                </a:lnTo>
                <a:lnTo>
                  <a:pt x="315" y="239"/>
                </a:lnTo>
                <a:lnTo>
                  <a:pt x="314" y="237"/>
                </a:lnTo>
                <a:lnTo>
                  <a:pt x="316" y="227"/>
                </a:lnTo>
                <a:lnTo>
                  <a:pt x="316" y="222"/>
                </a:lnTo>
                <a:lnTo>
                  <a:pt x="314" y="220"/>
                </a:lnTo>
                <a:lnTo>
                  <a:pt x="313" y="213"/>
                </a:lnTo>
                <a:lnTo>
                  <a:pt x="318" y="199"/>
                </a:lnTo>
                <a:lnTo>
                  <a:pt x="326" y="191"/>
                </a:lnTo>
                <a:lnTo>
                  <a:pt x="330" y="189"/>
                </a:lnTo>
                <a:lnTo>
                  <a:pt x="334" y="188"/>
                </a:lnTo>
                <a:lnTo>
                  <a:pt x="341" y="183"/>
                </a:lnTo>
                <a:lnTo>
                  <a:pt x="347" y="174"/>
                </a:lnTo>
                <a:lnTo>
                  <a:pt x="348" y="168"/>
                </a:lnTo>
                <a:lnTo>
                  <a:pt x="347" y="167"/>
                </a:lnTo>
                <a:lnTo>
                  <a:pt x="345" y="162"/>
                </a:lnTo>
                <a:lnTo>
                  <a:pt x="344" y="150"/>
                </a:lnTo>
                <a:lnTo>
                  <a:pt x="342" y="146"/>
                </a:lnTo>
                <a:lnTo>
                  <a:pt x="340" y="144"/>
                </a:lnTo>
                <a:lnTo>
                  <a:pt x="342" y="142"/>
                </a:lnTo>
                <a:lnTo>
                  <a:pt x="342" y="137"/>
                </a:lnTo>
                <a:lnTo>
                  <a:pt x="341" y="131"/>
                </a:lnTo>
                <a:lnTo>
                  <a:pt x="343" y="120"/>
                </a:lnTo>
                <a:lnTo>
                  <a:pt x="341" y="119"/>
                </a:lnTo>
                <a:lnTo>
                  <a:pt x="341" y="115"/>
                </a:lnTo>
                <a:lnTo>
                  <a:pt x="344" y="99"/>
                </a:lnTo>
                <a:lnTo>
                  <a:pt x="345" y="97"/>
                </a:lnTo>
                <a:lnTo>
                  <a:pt x="345" y="94"/>
                </a:lnTo>
                <a:lnTo>
                  <a:pt x="340" y="82"/>
                </a:lnTo>
                <a:lnTo>
                  <a:pt x="338" y="76"/>
                </a:lnTo>
                <a:lnTo>
                  <a:pt x="337" y="72"/>
                </a:lnTo>
                <a:lnTo>
                  <a:pt x="335" y="69"/>
                </a:lnTo>
                <a:lnTo>
                  <a:pt x="335" y="65"/>
                </a:lnTo>
                <a:lnTo>
                  <a:pt x="338" y="49"/>
                </a:lnTo>
                <a:lnTo>
                  <a:pt x="338" y="43"/>
                </a:lnTo>
                <a:lnTo>
                  <a:pt x="340" y="39"/>
                </a:lnTo>
                <a:lnTo>
                  <a:pt x="336" y="34"/>
                </a:lnTo>
                <a:lnTo>
                  <a:pt x="336" y="32"/>
                </a:lnTo>
                <a:lnTo>
                  <a:pt x="336" y="29"/>
                </a:lnTo>
                <a:lnTo>
                  <a:pt x="336" y="27"/>
                </a:lnTo>
                <a:lnTo>
                  <a:pt x="336" y="25"/>
                </a:lnTo>
                <a:lnTo>
                  <a:pt x="336" y="23"/>
                </a:lnTo>
                <a:lnTo>
                  <a:pt x="337" y="20"/>
                </a:lnTo>
                <a:lnTo>
                  <a:pt x="340" y="13"/>
                </a:lnTo>
                <a:lnTo>
                  <a:pt x="341" y="11"/>
                </a:lnTo>
                <a:lnTo>
                  <a:pt x="342" y="7"/>
                </a:lnTo>
                <a:lnTo>
                  <a:pt x="344" y="2"/>
                </a:lnTo>
                <a:lnTo>
                  <a:pt x="352" y="0"/>
                </a:lnTo>
                <a:lnTo>
                  <a:pt x="359" y="75"/>
                </a:lnTo>
                <a:lnTo>
                  <a:pt x="408" y="72"/>
                </a:lnTo>
                <a:lnTo>
                  <a:pt x="415" y="59"/>
                </a:lnTo>
                <a:lnTo>
                  <a:pt x="444" y="90"/>
                </a:lnTo>
                <a:lnTo>
                  <a:pt x="466" y="117"/>
                </a:lnTo>
                <a:lnTo>
                  <a:pt x="471" y="121"/>
                </a:lnTo>
                <a:lnTo>
                  <a:pt x="477" y="129"/>
                </a:lnTo>
                <a:lnTo>
                  <a:pt x="548" y="203"/>
                </a:lnTo>
                <a:lnTo>
                  <a:pt x="554" y="215"/>
                </a:lnTo>
                <a:lnTo>
                  <a:pt x="571" y="238"/>
                </a:lnTo>
                <a:lnTo>
                  <a:pt x="582" y="255"/>
                </a:lnTo>
                <a:lnTo>
                  <a:pt x="590" y="275"/>
                </a:lnTo>
                <a:lnTo>
                  <a:pt x="598" y="299"/>
                </a:lnTo>
                <a:lnTo>
                  <a:pt x="604" y="324"/>
                </a:lnTo>
                <a:lnTo>
                  <a:pt x="625" y="527"/>
                </a:lnTo>
                <a:lnTo>
                  <a:pt x="624" y="527"/>
                </a:lnTo>
                <a:lnTo>
                  <a:pt x="624" y="578"/>
                </a:lnTo>
                <a:lnTo>
                  <a:pt x="408" y="578"/>
                </a:lnTo>
                <a:lnTo>
                  <a:pt x="293" y="578"/>
                </a:lnTo>
                <a:lnTo>
                  <a:pt x="292" y="578"/>
                </a:lnTo>
                <a:lnTo>
                  <a:pt x="290" y="554"/>
                </a:lnTo>
                <a:lnTo>
                  <a:pt x="288" y="551"/>
                </a:lnTo>
                <a:lnTo>
                  <a:pt x="286" y="553"/>
                </a:lnTo>
                <a:lnTo>
                  <a:pt x="282" y="554"/>
                </a:lnTo>
                <a:lnTo>
                  <a:pt x="264" y="554"/>
                </a:lnTo>
                <a:lnTo>
                  <a:pt x="240" y="549"/>
                </a:lnTo>
                <a:lnTo>
                  <a:pt x="216" y="533"/>
                </a:lnTo>
                <a:lnTo>
                  <a:pt x="214" y="532"/>
                </a:lnTo>
                <a:lnTo>
                  <a:pt x="212" y="534"/>
                </a:lnTo>
                <a:lnTo>
                  <a:pt x="207" y="533"/>
                </a:lnTo>
                <a:lnTo>
                  <a:pt x="204" y="530"/>
                </a:lnTo>
                <a:lnTo>
                  <a:pt x="195" y="528"/>
                </a:lnTo>
                <a:lnTo>
                  <a:pt x="192" y="529"/>
                </a:lnTo>
                <a:lnTo>
                  <a:pt x="190" y="530"/>
                </a:lnTo>
                <a:lnTo>
                  <a:pt x="184" y="530"/>
                </a:lnTo>
                <a:lnTo>
                  <a:pt x="181" y="529"/>
                </a:lnTo>
                <a:lnTo>
                  <a:pt x="176" y="530"/>
                </a:lnTo>
                <a:lnTo>
                  <a:pt x="175" y="529"/>
                </a:lnTo>
                <a:lnTo>
                  <a:pt x="172" y="529"/>
                </a:lnTo>
                <a:lnTo>
                  <a:pt x="171" y="530"/>
                </a:lnTo>
                <a:lnTo>
                  <a:pt x="171" y="537"/>
                </a:lnTo>
                <a:lnTo>
                  <a:pt x="168" y="539"/>
                </a:lnTo>
                <a:lnTo>
                  <a:pt x="166" y="542"/>
                </a:lnTo>
                <a:lnTo>
                  <a:pt x="166" y="544"/>
                </a:lnTo>
                <a:lnTo>
                  <a:pt x="168" y="545"/>
                </a:lnTo>
                <a:lnTo>
                  <a:pt x="168" y="548"/>
                </a:lnTo>
                <a:lnTo>
                  <a:pt x="166" y="558"/>
                </a:lnTo>
                <a:lnTo>
                  <a:pt x="167" y="561"/>
                </a:lnTo>
                <a:lnTo>
                  <a:pt x="168" y="567"/>
                </a:lnTo>
                <a:lnTo>
                  <a:pt x="164" y="567"/>
                </a:lnTo>
                <a:lnTo>
                  <a:pt x="160" y="566"/>
                </a:lnTo>
                <a:lnTo>
                  <a:pt x="128" y="567"/>
                </a:lnTo>
                <a:lnTo>
                  <a:pt x="123" y="568"/>
                </a:lnTo>
                <a:lnTo>
                  <a:pt x="122" y="567"/>
                </a:lnTo>
                <a:lnTo>
                  <a:pt x="120" y="565"/>
                </a:lnTo>
                <a:lnTo>
                  <a:pt x="118" y="562"/>
                </a:lnTo>
                <a:lnTo>
                  <a:pt x="105" y="553"/>
                </a:lnTo>
                <a:lnTo>
                  <a:pt x="103" y="548"/>
                </a:lnTo>
                <a:lnTo>
                  <a:pt x="99" y="546"/>
                </a:lnTo>
                <a:lnTo>
                  <a:pt x="93" y="546"/>
                </a:lnTo>
                <a:lnTo>
                  <a:pt x="90" y="545"/>
                </a:lnTo>
                <a:lnTo>
                  <a:pt x="85" y="540"/>
                </a:lnTo>
                <a:lnTo>
                  <a:pt x="79" y="541"/>
                </a:lnTo>
                <a:lnTo>
                  <a:pt x="74" y="539"/>
                </a:lnTo>
                <a:lnTo>
                  <a:pt x="70" y="529"/>
                </a:lnTo>
                <a:lnTo>
                  <a:pt x="65" y="529"/>
                </a:lnTo>
                <a:lnTo>
                  <a:pt x="62" y="521"/>
                </a:lnTo>
                <a:lnTo>
                  <a:pt x="58" y="467"/>
                </a:lnTo>
                <a:lnTo>
                  <a:pt x="47" y="467"/>
                </a:lnTo>
                <a:lnTo>
                  <a:pt x="41" y="469"/>
                </a:lnTo>
                <a:lnTo>
                  <a:pt x="32" y="469"/>
                </a:lnTo>
                <a:lnTo>
                  <a:pt x="26" y="467"/>
                </a:lnTo>
                <a:lnTo>
                  <a:pt x="24" y="467"/>
                </a:lnTo>
                <a:lnTo>
                  <a:pt x="19" y="464"/>
                </a:lnTo>
                <a:lnTo>
                  <a:pt x="13" y="463"/>
                </a:lnTo>
                <a:lnTo>
                  <a:pt x="10" y="461"/>
                </a:lnTo>
                <a:lnTo>
                  <a:pt x="6" y="461"/>
                </a:lnTo>
                <a:lnTo>
                  <a:pt x="6" y="458"/>
                </a:lnTo>
                <a:lnTo>
                  <a:pt x="5" y="455"/>
                </a:lnTo>
                <a:lnTo>
                  <a:pt x="5" y="452"/>
                </a:lnTo>
                <a:lnTo>
                  <a:pt x="4" y="450"/>
                </a:lnTo>
                <a:lnTo>
                  <a:pt x="2" y="448"/>
                </a:lnTo>
                <a:lnTo>
                  <a:pt x="3" y="446"/>
                </a:lnTo>
                <a:lnTo>
                  <a:pt x="4" y="440"/>
                </a:lnTo>
                <a:lnTo>
                  <a:pt x="1" y="433"/>
                </a:lnTo>
                <a:lnTo>
                  <a:pt x="0" y="428"/>
                </a:lnTo>
                <a:lnTo>
                  <a:pt x="4" y="426"/>
                </a:lnTo>
                <a:lnTo>
                  <a:pt x="7" y="426"/>
                </a:lnTo>
                <a:lnTo>
                  <a:pt x="14" y="423"/>
                </a:lnTo>
                <a:lnTo>
                  <a:pt x="22" y="421"/>
                </a:lnTo>
                <a:lnTo>
                  <a:pt x="31" y="420"/>
                </a:lnTo>
                <a:lnTo>
                  <a:pt x="33" y="421"/>
                </a:lnTo>
                <a:lnTo>
                  <a:pt x="36" y="422"/>
                </a:lnTo>
                <a:lnTo>
                  <a:pt x="39" y="421"/>
                </a:lnTo>
                <a:lnTo>
                  <a:pt x="45" y="419"/>
                </a:lnTo>
                <a:lnTo>
                  <a:pt x="49" y="419"/>
                </a:lnTo>
                <a:lnTo>
                  <a:pt x="52" y="420"/>
                </a:lnTo>
                <a:lnTo>
                  <a:pt x="58" y="418"/>
                </a:lnTo>
                <a:lnTo>
                  <a:pt x="62" y="418"/>
                </a:lnTo>
                <a:lnTo>
                  <a:pt x="66" y="417"/>
                </a:lnTo>
                <a:lnTo>
                  <a:pt x="70" y="417"/>
                </a:lnTo>
                <a:lnTo>
                  <a:pt x="74" y="416"/>
                </a:lnTo>
                <a:lnTo>
                  <a:pt x="80" y="416"/>
                </a:lnTo>
                <a:lnTo>
                  <a:pt x="94" y="419"/>
                </a:lnTo>
                <a:lnTo>
                  <a:pt x="98" y="426"/>
                </a:lnTo>
                <a:lnTo>
                  <a:pt x="101" y="429"/>
                </a:lnTo>
                <a:lnTo>
                  <a:pt x="102" y="433"/>
                </a:lnTo>
                <a:lnTo>
                  <a:pt x="108" y="435"/>
                </a:lnTo>
                <a:lnTo>
                  <a:pt x="108" y="443"/>
                </a:lnTo>
                <a:lnTo>
                  <a:pt x="106" y="444"/>
                </a:lnTo>
                <a:lnTo>
                  <a:pt x="105" y="445"/>
                </a:lnTo>
                <a:lnTo>
                  <a:pt x="103" y="444"/>
                </a:lnTo>
                <a:lnTo>
                  <a:pt x="101" y="440"/>
                </a:lnTo>
                <a:lnTo>
                  <a:pt x="99" y="436"/>
                </a:lnTo>
                <a:lnTo>
                  <a:pt x="96" y="437"/>
                </a:lnTo>
                <a:lnTo>
                  <a:pt x="92" y="440"/>
                </a:lnTo>
                <a:lnTo>
                  <a:pt x="90" y="442"/>
                </a:lnTo>
                <a:lnTo>
                  <a:pt x="88" y="441"/>
                </a:lnTo>
                <a:lnTo>
                  <a:pt x="84" y="443"/>
                </a:lnTo>
                <a:lnTo>
                  <a:pt x="82" y="436"/>
                </a:lnTo>
                <a:lnTo>
                  <a:pt x="79" y="434"/>
                </a:lnTo>
                <a:lnTo>
                  <a:pt x="76" y="433"/>
                </a:lnTo>
                <a:lnTo>
                  <a:pt x="73" y="433"/>
                </a:lnTo>
                <a:lnTo>
                  <a:pt x="72" y="435"/>
                </a:lnTo>
                <a:lnTo>
                  <a:pt x="70" y="437"/>
                </a:lnTo>
                <a:lnTo>
                  <a:pt x="69" y="437"/>
                </a:lnTo>
                <a:lnTo>
                  <a:pt x="68" y="439"/>
                </a:lnTo>
                <a:lnTo>
                  <a:pt x="66" y="440"/>
                </a:lnTo>
                <a:lnTo>
                  <a:pt x="64" y="439"/>
                </a:lnTo>
                <a:lnTo>
                  <a:pt x="61" y="437"/>
                </a:lnTo>
                <a:lnTo>
                  <a:pt x="62" y="436"/>
                </a:lnTo>
                <a:lnTo>
                  <a:pt x="59" y="436"/>
                </a:lnTo>
                <a:lnTo>
                  <a:pt x="58" y="434"/>
                </a:lnTo>
                <a:lnTo>
                  <a:pt x="54" y="433"/>
                </a:lnTo>
                <a:lnTo>
                  <a:pt x="50" y="436"/>
                </a:lnTo>
                <a:lnTo>
                  <a:pt x="49" y="439"/>
                </a:lnTo>
                <a:lnTo>
                  <a:pt x="45" y="441"/>
                </a:lnTo>
                <a:lnTo>
                  <a:pt x="42" y="440"/>
                </a:lnTo>
                <a:lnTo>
                  <a:pt x="34" y="442"/>
                </a:lnTo>
                <a:lnTo>
                  <a:pt x="29" y="444"/>
                </a:lnTo>
                <a:lnTo>
                  <a:pt x="29" y="448"/>
                </a:lnTo>
                <a:lnTo>
                  <a:pt x="28" y="451"/>
                </a:lnTo>
                <a:lnTo>
                  <a:pt x="37" y="456"/>
                </a:lnTo>
                <a:lnTo>
                  <a:pt x="39" y="456"/>
                </a:lnTo>
                <a:lnTo>
                  <a:pt x="42" y="456"/>
                </a:lnTo>
                <a:lnTo>
                  <a:pt x="45" y="454"/>
                </a:lnTo>
                <a:lnTo>
                  <a:pt x="49" y="453"/>
                </a:lnTo>
                <a:lnTo>
                  <a:pt x="52" y="451"/>
                </a:lnTo>
                <a:lnTo>
                  <a:pt x="54" y="450"/>
                </a:lnTo>
                <a:lnTo>
                  <a:pt x="55" y="448"/>
                </a:lnTo>
                <a:lnTo>
                  <a:pt x="56" y="447"/>
                </a:lnTo>
                <a:lnTo>
                  <a:pt x="58" y="445"/>
                </a:lnTo>
                <a:lnTo>
                  <a:pt x="61" y="446"/>
                </a:lnTo>
                <a:lnTo>
                  <a:pt x="61" y="448"/>
                </a:lnTo>
                <a:lnTo>
                  <a:pt x="58" y="449"/>
                </a:lnTo>
                <a:lnTo>
                  <a:pt x="57" y="451"/>
                </a:lnTo>
                <a:lnTo>
                  <a:pt x="58" y="453"/>
                </a:lnTo>
                <a:lnTo>
                  <a:pt x="55" y="456"/>
                </a:lnTo>
                <a:lnTo>
                  <a:pt x="54" y="459"/>
                </a:lnTo>
                <a:lnTo>
                  <a:pt x="55" y="461"/>
                </a:lnTo>
                <a:lnTo>
                  <a:pt x="58" y="461"/>
                </a:lnTo>
                <a:lnTo>
                  <a:pt x="59" y="458"/>
                </a:lnTo>
                <a:lnTo>
                  <a:pt x="61" y="453"/>
                </a:lnTo>
                <a:lnTo>
                  <a:pt x="63" y="450"/>
                </a:lnTo>
                <a:lnTo>
                  <a:pt x="65" y="453"/>
                </a:lnTo>
                <a:lnTo>
                  <a:pt x="66" y="456"/>
                </a:lnTo>
                <a:lnTo>
                  <a:pt x="66" y="458"/>
                </a:lnTo>
                <a:lnTo>
                  <a:pt x="66" y="461"/>
                </a:lnTo>
                <a:lnTo>
                  <a:pt x="67" y="462"/>
                </a:lnTo>
                <a:lnTo>
                  <a:pt x="70" y="463"/>
                </a:lnTo>
                <a:lnTo>
                  <a:pt x="72" y="461"/>
                </a:lnTo>
                <a:lnTo>
                  <a:pt x="74" y="460"/>
                </a:lnTo>
                <a:lnTo>
                  <a:pt x="76" y="460"/>
                </a:lnTo>
                <a:lnTo>
                  <a:pt x="79" y="457"/>
                </a:lnTo>
                <a:lnTo>
                  <a:pt x="85" y="461"/>
                </a:lnTo>
                <a:lnTo>
                  <a:pt x="96" y="461"/>
                </a:lnTo>
                <a:lnTo>
                  <a:pt x="94" y="460"/>
                </a:lnTo>
                <a:lnTo>
                  <a:pt x="92" y="458"/>
                </a:lnTo>
                <a:lnTo>
                  <a:pt x="90" y="457"/>
                </a:lnTo>
                <a:lnTo>
                  <a:pt x="87" y="457"/>
                </a:lnTo>
                <a:lnTo>
                  <a:pt x="84" y="458"/>
                </a:lnTo>
                <a:lnTo>
                  <a:pt x="82" y="457"/>
                </a:lnTo>
                <a:lnTo>
                  <a:pt x="79" y="457"/>
                </a:lnTo>
                <a:lnTo>
                  <a:pt x="78" y="456"/>
                </a:lnTo>
                <a:lnTo>
                  <a:pt x="75" y="454"/>
                </a:lnTo>
                <a:lnTo>
                  <a:pt x="72" y="450"/>
                </a:lnTo>
                <a:lnTo>
                  <a:pt x="72" y="444"/>
                </a:lnTo>
                <a:lnTo>
                  <a:pt x="78" y="448"/>
                </a:lnTo>
                <a:lnTo>
                  <a:pt x="80" y="448"/>
                </a:lnTo>
                <a:lnTo>
                  <a:pt x="82" y="447"/>
                </a:lnTo>
                <a:lnTo>
                  <a:pt x="83" y="450"/>
                </a:lnTo>
                <a:lnTo>
                  <a:pt x="85" y="450"/>
                </a:lnTo>
                <a:lnTo>
                  <a:pt x="87" y="450"/>
                </a:lnTo>
                <a:lnTo>
                  <a:pt x="88" y="448"/>
                </a:lnTo>
                <a:lnTo>
                  <a:pt x="92" y="447"/>
                </a:lnTo>
                <a:lnTo>
                  <a:pt x="91" y="448"/>
                </a:lnTo>
                <a:lnTo>
                  <a:pt x="92" y="450"/>
                </a:lnTo>
                <a:lnTo>
                  <a:pt x="103" y="454"/>
                </a:lnTo>
                <a:lnTo>
                  <a:pt x="102" y="456"/>
                </a:lnTo>
                <a:lnTo>
                  <a:pt x="100" y="458"/>
                </a:lnTo>
                <a:lnTo>
                  <a:pt x="101" y="460"/>
                </a:lnTo>
                <a:lnTo>
                  <a:pt x="104" y="460"/>
                </a:lnTo>
                <a:lnTo>
                  <a:pt x="110" y="457"/>
                </a:lnTo>
                <a:lnTo>
                  <a:pt x="111" y="458"/>
                </a:lnTo>
                <a:lnTo>
                  <a:pt x="113" y="460"/>
                </a:lnTo>
                <a:lnTo>
                  <a:pt x="114" y="460"/>
                </a:lnTo>
                <a:lnTo>
                  <a:pt x="116" y="461"/>
                </a:lnTo>
                <a:lnTo>
                  <a:pt x="124" y="461"/>
                </a:lnTo>
                <a:lnTo>
                  <a:pt x="126" y="463"/>
                </a:lnTo>
                <a:lnTo>
                  <a:pt x="125" y="466"/>
                </a:lnTo>
                <a:lnTo>
                  <a:pt x="125" y="470"/>
                </a:lnTo>
                <a:lnTo>
                  <a:pt x="120" y="470"/>
                </a:lnTo>
                <a:lnTo>
                  <a:pt x="118" y="471"/>
                </a:lnTo>
                <a:lnTo>
                  <a:pt x="116" y="475"/>
                </a:lnTo>
                <a:lnTo>
                  <a:pt x="115" y="477"/>
                </a:lnTo>
                <a:lnTo>
                  <a:pt x="115" y="482"/>
                </a:lnTo>
                <a:lnTo>
                  <a:pt x="115" y="483"/>
                </a:lnTo>
                <a:lnTo>
                  <a:pt x="118" y="485"/>
                </a:lnTo>
                <a:lnTo>
                  <a:pt x="118" y="486"/>
                </a:lnTo>
                <a:lnTo>
                  <a:pt x="120" y="485"/>
                </a:lnTo>
                <a:lnTo>
                  <a:pt x="122" y="483"/>
                </a:lnTo>
                <a:lnTo>
                  <a:pt x="122" y="482"/>
                </a:lnTo>
                <a:lnTo>
                  <a:pt x="119" y="480"/>
                </a:lnTo>
                <a:lnTo>
                  <a:pt x="120" y="478"/>
                </a:lnTo>
                <a:lnTo>
                  <a:pt x="120" y="474"/>
                </a:lnTo>
                <a:lnTo>
                  <a:pt x="122" y="476"/>
                </a:lnTo>
                <a:lnTo>
                  <a:pt x="122" y="479"/>
                </a:lnTo>
                <a:lnTo>
                  <a:pt x="125" y="479"/>
                </a:lnTo>
                <a:lnTo>
                  <a:pt x="125" y="487"/>
                </a:lnTo>
                <a:lnTo>
                  <a:pt x="128" y="485"/>
                </a:lnTo>
                <a:lnTo>
                  <a:pt x="136" y="485"/>
                </a:lnTo>
                <a:lnTo>
                  <a:pt x="136" y="475"/>
                </a:lnTo>
                <a:lnTo>
                  <a:pt x="134" y="473"/>
                </a:lnTo>
                <a:lnTo>
                  <a:pt x="132" y="469"/>
                </a:lnTo>
                <a:lnTo>
                  <a:pt x="130" y="467"/>
                </a:lnTo>
                <a:lnTo>
                  <a:pt x="133" y="467"/>
                </a:lnTo>
                <a:lnTo>
                  <a:pt x="134" y="468"/>
                </a:lnTo>
                <a:lnTo>
                  <a:pt x="136" y="469"/>
                </a:lnTo>
                <a:lnTo>
                  <a:pt x="139" y="471"/>
                </a:lnTo>
                <a:lnTo>
                  <a:pt x="145" y="469"/>
                </a:lnTo>
                <a:lnTo>
                  <a:pt x="143" y="467"/>
                </a:lnTo>
                <a:lnTo>
                  <a:pt x="141" y="465"/>
                </a:lnTo>
                <a:lnTo>
                  <a:pt x="138" y="465"/>
                </a:lnTo>
                <a:lnTo>
                  <a:pt x="136" y="464"/>
                </a:lnTo>
                <a:lnTo>
                  <a:pt x="134" y="463"/>
                </a:lnTo>
                <a:lnTo>
                  <a:pt x="133" y="461"/>
                </a:lnTo>
                <a:lnTo>
                  <a:pt x="138" y="457"/>
                </a:lnTo>
                <a:lnTo>
                  <a:pt x="141" y="460"/>
                </a:lnTo>
                <a:lnTo>
                  <a:pt x="149" y="461"/>
                </a:lnTo>
                <a:lnTo>
                  <a:pt x="152" y="463"/>
                </a:lnTo>
                <a:lnTo>
                  <a:pt x="157" y="463"/>
                </a:lnTo>
                <a:lnTo>
                  <a:pt x="161" y="465"/>
                </a:lnTo>
                <a:lnTo>
                  <a:pt x="167" y="465"/>
                </a:lnTo>
                <a:lnTo>
                  <a:pt x="170" y="466"/>
                </a:lnTo>
                <a:lnTo>
                  <a:pt x="172" y="465"/>
                </a:lnTo>
                <a:lnTo>
                  <a:pt x="176" y="461"/>
                </a:lnTo>
                <a:lnTo>
                  <a:pt x="179" y="461"/>
                </a:lnTo>
                <a:lnTo>
                  <a:pt x="180" y="462"/>
                </a:lnTo>
                <a:lnTo>
                  <a:pt x="180" y="466"/>
                </a:lnTo>
                <a:lnTo>
                  <a:pt x="183" y="465"/>
                </a:lnTo>
                <a:lnTo>
                  <a:pt x="184" y="467"/>
                </a:lnTo>
                <a:lnTo>
                  <a:pt x="186" y="466"/>
                </a:lnTo>
                <a:lnTo>
                  <a:pt x="184" y="461"/>
                </a:lnTo>
                <a:lnTo>
                  <a:pt x="182" y="461"/>
                </a:lnTo>
                <a:lnTo>
                  <a:pt x="178" y="457"/>
                </a:lnTo>
                <a:lnTo>
                  <a:pt x="178" y="456"/>
                </a:lnTo>
                <a:lnTo>
                  <a:pt x="179" y="454"/>
                </a:lnTo>
                <a:lnTo>
                  <a:pt x="178" y="451"/>
                </a:lnTo>
                <a:lnTo>
                  <a:pt x="179" y="450"/>
                </a:lnTo>
                <a:lnTo>
                  <a:pt x="183" y="450"/>
                </a:lnTo>
                <a:lnTo>
                  <a:pt x="192" y="444"/>
                </a:lnTo>
                <a:lnTo>
                  <a:pt x="205" y="440"/>
                </a:lnTo>
                <a:lnTo>
                  <a:pt x="212" y="439"/>
                </a:lnTo>
                <a:lnTo>
                  <a:pt x="221" y="437"/>
                </a:lnTo>
                <a:lnTo>
                  <a:pt x="222" y="431"/>
                </a:lnTo>
                <a:lnTo>
                  <a:pt x="224" y="429"/>
                </a:lnTo>
                <a:lnTo>
                  <a:pt x="222" y="426"/>
                </a:lnTo>
                <a:lnTo>
                  <a:pt x="223" y="425"/>
                </a:lnTo>
                <a:lnTo>
                  <a:pt x="229" y="423"/>
                </a:lnTo>
                <a:lnTo>
                  <a:pt x="231" y="423"/>
                </a:lnTo>
                <a:lnTo>
                  <a:pt x="231" y="428"/>
                </a:lnTo>
                <a:lnTo>
                  <a:pt x="233" y="431"/>
                </a:lnTo>
                <a:lnTo>
                  <a:pt x="234" y="428"/>
                </a:lnTo>
                <a:lnTo>
                  <a:pt x="233" y="425"/>
                </a:lnTo>
                <a:lnTo>
                  <a:pt x="235" y="424"/>
                </a:lnTo>
                <a:lnTo>
                  <a:pt x="236" y="426"/>
                </a:lnTo>
                <a:lnTo>
                  <a:pt x="238" y="428"/>
                </a:lnTo>
                <a:lnTo>
                  <a:pt x="240" y="426"/>
                </a:lnTo>
                <a:lnTo>
                  <a:pt x="241" y="428"/>
                </a:lnTo>
                <a:lnTo>
                  <a:pt x="244" y="428"/>
                </a:lnTo>
                <a:lnTo>
                  <a:pt x="248" y="426"/>
                </a:lnTo>
                <a:lnTo>
                  <a:pt x="249" y="426"/>
                </a:lnTo>
                <a:lnTo>
                  <a:pt x="247" y="425"/>
                </a:lnTo>
                <a:lnTo>
                  <a:pt x="244" y="425"/>
                </a:lnTo>
                <a:lnTo>
                  <a:pt x="243" y="423"/>
                </a:lnTo>
                <a:lnTo>
                  <a:pt x="241" y="422"/>
                </a:lnTo>
                <a:lnTo>
                  <a:pt x="236" y="422"/>
                </a:lnTo>
                <a:lnTo>
                  <a:pt x="236" y="420"/>
                </a:lnTo>
                <a:lnTo>
                  <a:pt x="235" y="416"/>
                </a:lnTo>
                <a:lnTo>
                  <a:pt x="233" y="417"/>
                </a:lnTo>
                <a:lnTo>
                  <a:pt x="230" y="417"/>
                </a:lnTo>
                <a:lnTo>
                  <a:pt x="228" y="419"/>
                </a:lnTo>
                <a:lnTo>
                  <a:pt x="227" y="416"/>
                </a:lnTo>
                <a:lnTo>
                  <a:pt x="228" y="413"/>
                </a:lnTo>
                <a:lnTo>
                  <a:pt x="230" y="411"/>
                </a:lnTo>
                <a:lnTo>
                  <a:pt x="230" y="408"/>
                </a:lnTo>
                <a:lnTo>
                  <a:pt x="230" y="405"/>
                </a:lnTo>
                <a:lnTo>
                  <a:pt x="230" y="404"/>
                </a:lnTo>
                <a:lnTo>
                  <a:pt x="228" y="401"/>
                </a:lnTo>
                <a:lnTo>
                  <a:pt x="230" y="400"/>
                </a:lnTo>
                <a:lnTo>
                  <a:pt x="228" y="399"/>
                </a:lnTo>
                <a:lnTo>
                  <a:pt x="223" y="393"/>
                </a:lnTo>
                <a:lnTo>
                  <a:pt x="220" y="393"/>
                </a:lnTo>
                <a:lnTo>
                  <a:pt x="219" y="396"/>
                </a:lnTo>
                <a:lnTo>
                  <a:pt x="218" y="399"/>
                </a:lnTo>
                <a:lnTo>
                  <a:pt x="216" y="399"/>
                </a:lnTo>
                <a:lnTo>
                  <a:pt x="214" y="398"/>
                </a:lnTo>
                <a:lnTo>
                  <a:pt x="213" y="399"/>
                </a:lnTo>
                <a:lnTo>
                  <a:pt x="210" y="396"/>
                </a:lnTo>
                <a:lnTo>
                  <a:pt x="207" y="394"/>
                </a:lnTo>
                <a:lnTo>
                  <a:pt x="206" y="393"/>
                </a:lnTo>
                <a:lnTo>
                  <a:pt x="204" y="391"/>
                </a:lnTo>
                <a:lnTo>
                  <a:pt x="202" y="391"/>
                </a:lnTo>
                <a:lnTo>
                  <a:pt x="201" y="390"/>
                </a:lnTo>
                <a:lnTo>
                  <a:pt x="204" y="382"/>
                </a:lnTo>
                <a:lnTo>
                  <a:pt x="206" y="381"/>
                </a:lnTo>
                <a:lnTo>
                  <a:pt x="208" y="380"/>
                </a:lnTo>
                <a:lnTo>
                  <a:pt x="209" y="378"/>
                </a:lnTo>
                <a:lnTo>
                  <a:pt x="208" y="375"/>
                </a:lnTo>
                <a:lnTo>
                  <a:pt x="207" y="371"/>
                </a:lnTo>
                <a:lnTo>
                  <a:pt x="206" y="373"/>
                </a:lnTo>
                <a:lnTo>
                  <a:pt x="204" y="375"/>
                </a:lnTo>
                <a:lnTo>
                  <a:pt x="204" y="378"/>
                </a:lnTo>
                <a:lnTo>
                  <a:pt x="201" y="380"/>
                </a:lnTo>
                <a:lnTo>
                  <a:pt x="197" y="380"/>
                </a:lnTo>
                <a:lnTo>
                  <a:pt x="198" y="386"/>
                </a:lnTo>
                <a:lnTo>
                  <a:pt x="192" y="386"/>
                </a:lnTo>
                <a:lnTo>
                  <a:pt x="192" y="387"/>
                </a:lnTo>
                <a:lnTo>
                  <a:pt x="191" y="391"/>
                </a:lnTo>
                <a:lnTo>
                  <a:pt x="189" y="393"/>
                </a:lnTo>
                <a:lnTo>
                  <a:pt x="188" y="391"/>
                </a:lnTo>
                <a:lnTo>
                  <a:pt x="185" y="391"/>
                </a:lnTo>
                <a:lnTo>
                  <a:pt x="182" y="392"/>
                </a:lnTo>
                <a:lnTo>
                  <a:pt x="182" y="389"/>
                </a:lnTo>
                <a:lnTo>
                  <a:pt x="184" y="386"/>
                </a:lnTo>
                <a:lnTo>
                  <a:pt x="185" y="383"/>
                </a:lnTo>
                <a:lnTo>
                  <a:pt x="188" y="380"/>
                </a:lnTo>
                <a:lnTo>
                  <a:pt x="190" y="376"/>
                </a:lnTo>
                <a:lnTo>
                  <a:pt x="195" y="375"/>
                </a:lnTo>
                <a:lnTo>
                  <a:pt x="213" y="363"/>
                </a:lnTo>
                <a:lnTo>
                  <a:pt x="216" y="359"/>
                </a:lnTo>
                <a:lnTo>
                  <a:pt x="228" y="351"/>
                </a:lnTo>
                <a:lnTo>
                  <a:pt x="231" y="347"/>
                </a:lnTo>
                <a:lnTo>
                  <a:pt x="258" y="334"/>
                </a:lnTo>
                <a:lnTo>
                  <a:pt x="290" y="308"/>
                </a:lnTo>
                <a:lnTo>
                  <a:pt x="298" y="300"/>
                </a:lnTo>
                <a:lnTo>
                  <a:pt x="302" y="297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8" name="Freeform 179"/>
          <p:cNvSpPr>
            <a:spLocks/>
          </p:cNvSpPr>
          <p:nvPr/>
        </p:nvSpPr>
        <p:spPr bwMode="auto">
          <a:xfrm>
            <a:off x="6602413" y="4251250"/>
            <a:ext cx="623887" cy="303213"/>
          </a:xfrm>
          <a:custGeom>
            <a:avLst/>
            <a:gdLst/>
            <a:ahLst/>
            <a:cxnLst>
              <a:cxn ang="0">
                <a:pos x="289" y="0"/>
              </a:cxn>
              <a:cxn ang="0">
                <a:pos x="262" y="18"/>
              </a:cxn>
              <a:cxn ang="0">
                <a:pos x="259" y="23"/>
              </a:cxn>
              <a:cxn ang="0">
                <a:pos x="218" y="49"/>
              </a:cxn>
              <a:cxn ang="0">
                <a:pos x="186" y="61"/>
              </a:cxn>
              <a:cxn ang="0">
                <a:pos x="179" y="61"/>
              </a:cxn>
              <a:cxn ang="0">
                <a:pos x="181" y="69"/>
              </a:cxn>
              <a:cxn ang="0">
                <a:pos x="167" y="71"/>
              </a:cxn>
              <a:cxn ang="0">
                <a:pos x="164" y="63"/>
              </a:cxn>
              <a:cxn ang="0">
                <a:pos x="111" y="63"/>
              </a:cxn>
              <a:cxn ang="0">
                <a:pos x="104" y="63"/>
              </a:cxn>
              <a:cxn ang="0">
                <a:pos x="47" y="89"/>
              </a:cxn>
              <a:cxn ang="0">
                <a:pos x="56" y="86"/>
              </a:cxn>
              <a:cxn ang="0">
                <a:pos x="100" y="78"/>
              </a:cxn>
              <a:cxn ang="0">
                <a:pos x="78" y="88"/>
              </a:cxn>
              <a:cxn ang="0">
                <a:pos x="72" y="85"/>
              </a:cxn>
              <a:cxn ang="0">
                <a:pos x="63" y="97"/>
              </a:cxn>
              <a:cxn ang="0">
                <a:pos x="43" y="103"/>
              </a:cxn>
              <a:cxn ang="0">
                <a:pos x="40" y="92"/>
              </a:cxn>
              <a:cxn ang="0">
                <a:pos x="12" y="109"/>
              </a:cxn>
              <a:cxn ang="0">
                <a:pos x="5" y="127"/>
              </a:cxn>
              <a:cxn ang="0">
                <a:pos x="13" y="147"/>
              </a:cxn>
              <a:cxn ang="0">
                <a:pos x="13" y="161"/>
              </a:cxn>
              <a:cxn ang="0">
                <a:pos x="22" y="181"/>
              </a:cxn>
              <a:cxn ang="0">
                <a:pos x="36" y="192"/>
              </a:cxn>
              <a:cxn ang="0">
                <a:pos x="54" y="209"/>
              </a:cxn>
              <a:cxn ang="0">
                <a:pos x="74" y="217"/>
              </a:cxn>
              <a:cxn ang="0">
                <a:pos x="88" y="240"/>
              </a:cxn>
              <a:cxn ang="0">
                <a:pos x="95" y="263"/>
              </a:cxn>
              <a:cxn ang="0">
                <a:pos x="116" y="254"/>
              </a:cxn>
              <a:cxn ang="0">
                <a:pos x="132" y="228"/>
              </a:cxn>
              <a:cxn ang="0">
                <a:pos x="142" y="190"/>
              </a:cxn>
              <a:cxn ang="0">
                <a:pos x="151" y="158"/>
              </a:cxn>
              <a:cxn ang="0">
                <a:pos x="181" y="155"/>
              </a:cxn>
              <a:cxn ang="0">
                <a:pos x="204" y="176"/>
              </a:cxn>
              <a:cxn ang="0">
                <a:pos x="204" y="207"/>
              </a:cxn>
              <a:cxn ang="0">
                <a:pos x="214" y="237"/>
              </a:cxn>
              <a:cxn ang="0">
                <a:pos x="248" y="247"/>
              </a:cxn>
              <a:cxn ang="0">
                <a:pos x="273" y="263"/>
              </a:cxn>
              <a:cxn ang="0">
                <a:pos x="303" y="223"/>
              </a:cxn>
              <a:cxn ang="0">
                <a:pos x="352" y="172"/>
              </a:cxn>
              <a:cxn ang="0">
                <a:pos x="377" y="163"/>
              </a:cxn>
              <a:cxn ang="0">
                <a:pos x="394" y="146"/>
              </a:cxn>
              <a:cxn ang="0">
                <a:pos x="414" y="159"/>
              </a:cxn>
              <a:cxn ang="0">
                <a:pos x="433" y="163"/>
              </a:cxn>
              <a:cxn ang="0">
                <a:pos x="438" y="185"/>
              </a:cxn>
              <a:cxn ang="0">
                <a:pos x="461" y="193"/>
              </a:cxn>
              <a:cxn ang="0">
                <a:pos x="463" y="217"/>
              </a:cxn>
              <a:cxn ang="0">
                <a:pos x="471" y="232"/>
              </a:cxn>
              <a:cxn ang="0">
                <a:pos x="496" y="241"/>
              </a:cxn>
              <a:cxn ang="0">
                <a:pos x="518" y="249"/>
              </a:cxn>
              <a:cxn ang="0">
                <a:pos x="514" y="261"/>
              </a:cxn>
              <a:cxn ang="0">
                <a:pos x="587" y="155"/>
              </a:cxn>
              <a:cxn ang="0">
                <a:pos x="534" y="119"/>
              </a:cxn>
              <a:cxn ang="0">
                <a:pos x="489" y="98"/>
              </a:cxn>
              <a:cxn ang="0">
                <a:pos x="469" y="99"/>
              </a:cxn>
              <a:cxn ang="0">
                <a:pos x="460" y="114"/>
              </a:cxn>
              <a:cxn ang="0">
                <a:pos x="458" y="137"/>
              </a:cxn>
              <a:cxn ang="0">
                <a:pos x="412" y="132"/>
              </a:cxn>
              <a:cxn ang="0">
                <a:pos x="379" y="110"/>
              </a:cxn>
              <a:cxn ang="0">
                <a:pos x="352" y="37"/>
              </a:cxn>
              <a:cxn ang="0">
                <a:pos x="313" y="34"/>
              </a:cxn>
              <a:cxn ang="0">
                <a:pos x="299" y="22"/>
              </a:cxn>
            </a:cxnLst>
            <a:rect l="0" t="0" r="r" b="b"/>
            <a:pathLst>
              <a:path w="591" h="288">
                <a:moveTo>
                  <a:pt x="298" y="10"/>
                </a:moveTo>
                <a:lnTo>
                  <a:pt x="296" y="10"/>
                </a:lnTo>
                <a:lnTo>
                  <a:pt x="294" y="7"/>
                </a:lnTo>
                <a:lnTo>
                  <a:pt x="293" y="1"/>
                </a:lnTo>
                <a:lnTo>
                  <a:pt x="290" y="0"/>
                </a:lnTo>
                <a:lnTo>
                  <a:pt x="289" y="0"/>
                </a:lnTo>
                <a:lnTo>
                  <a:pt x="285" y="1"/>
                </a:lnTo>
                <a:lnTo>
                  <a:pt x="283" y="3"/>
                </a:lnTo>
                <a:lnTo>
                  <a:pt x="275" y="9"/>
                </a:lnTo>
                <a:lnTo>
                  <a:pt x="268" y="12"/>
                </a:lnTo>
                <a:lnTo>
                  <a:pt x="263" y="15"/>
                </a:lnTo>
                <a:lnTo>
                  <a:pt x="262" y="18"/>
                </a:lnTo>
                <a:lnTo>
                  <a:pt x="263" y="20"/>
                </a:lnTo>
                <a:lnTo>
                  <a:pt x="265" y="22"/>
                </a:lnTo>
                <a:lnTo>
                  <a:pt x="265" y="25"/>
                </a:lnTo>
                <a:lnTo>
                  <a:pt x="266" y="27"/>
                </a:lnTo>
                <a:lnTo>
                  <a:pt x="263" y="28"/>
                </a:lnTo>
                <a:lnTo>
                  <a:pt x="259" y="23"/>
                </a:lnTo>
                <a:lnTo>
                  <a:pt x="256" y="23"/>
                </a:lnTo>
                <a:lnTo>
                  <a:pt x="252" y="24"/>
                </a:lnTo>
                <a:lnTo>
                  <a:pt x="251" y="27"/>
                </a:lnTo>
                <a:lnTo>
                  <a:pt x="238" y="36"/>
                </a:lnTo>
                <a:lnTo>
                  <a:pt x="235" y="39"/>
                </a:lnTo>
                <a:lnTo>
                  <a:pt x="218" y="49"/>
                </a:lnTo>
                <a:lnTo>
                  <a:pt x="212" y="50"/>
                </a:lnTo>
                <a:lnTo>
                  <a:pt x="189" y="59"/>
                </a:lnTo>
                <a:lnTo>
                  <a:pt x="181" y="59"/>
                </a:lnTo>
                <a:lnTo>
                  <a:pt x="182" y="60"/>
                </a:lnTo>
                <a:lnTo>
                  <a:pt x="183" y="61"/>
                </a:lnTo>
                <a:lnTo>
                  <a:pt x="186" y="61"/>
                </a:lnTo>
                <a:lnTo>
                  <a:pt x="188" y="63"/>
                </a:lnTo>
                <a:lnTo>
                  <a:pt x="188" y="65"/>
                </a:lnTo>
                <a:lnTo>
                  <a:pt x="185" y="65"/>
                </a:lnTo>
                <a:lnTo>
                  <a:pt x="185" y="63"/>
                </a:lnTo>
                <a:lnTo>
                  <a:pt x="182" y="63"/>
                </a:lnTo>
                <a:lnTo>
                  <a:pt x="179" y="61"/>
                </a:lnTo>
                <a:lnTo>
                  <a:pt x="176" y="60"/>
                </a:lnTo>
                <a:lnTo>
                  <a:pt x="172" y="61"/>
                </a:lnTo>
                <a:lnTo>
                  <a:pt x="175" y="63"/>
                </a:lnTo>
                <a:lnTo>
                  <a:pt x="181" y="64"/>
                </a:lnTo>
                <a:lnTo>
                  <a:pt x="182" y="66"/>
                </a:lnTo>
                <a:lnTo>
                  <a:pt x="181" y="69"/>
                </a:lnTo>
                <a:lnTo>
                  <a:pt x="175" y="71"/>
                </a:lnTo>
                <a:lnTo>
                  <a:pt x="174" y="71"/>
                </a:lnTo>
                <a:lnTo>
                  <a:pt x="170" y="74"/>
                </a:lnTo>
                <a:lnTo>
                  <a:pt x="170" y="71"/>
                </a:lnTo>
                <a:lnTo>
                  <a:pt x="169" y="69"/>
                </a:lnTo>
                <a:lnTo>
                  <a:pt x="167" y="71"/>
                </a:lnTo>
                <a:lnTo>
                  <a:pt x="164" y="71"/>
                </a:lnTo>
                <a:lnTo>
                  <a:pt x="161" y="71"/>
                </a:lnTo>
                <a:lnTo>
                  <a:pt x="161" y="68"/>
                </a:lnTo>
                <a:lnTo>
                  <a:pt x="162" y="66"/>
                </a:lnTo>
                <a:lnTo>
                  <a:pt x="162" y="63"/>
                </a:lnTo>
                <a:lnTo>
                  <a:pt x="164" y="63"/>
                </a:lnTo>
                <a:lnTo>
                  <a:pt x="168" y="61"/>
                </a:lnTo>
                <a:lnTo>
                  <a:pt x="168" y="60"/>
                </a:lnTo>
                <a:lnTo>
                  <a:pt x="170" y="57"/>
                </a:lnTo>
                <a:lnTo>
                  <a:pt x="128" y="59"/>
                </a:lnTo>
                <a:lnTo>
                  <a:pt x="116" y="62"/>
                </a:lnTo>
                <a:lnTo>
                  <a:pt x="111" y="63"/>
                </a:lnTo>
                <a:lnTo>
                  <a:pt x="109" y="64"/>
                </a:lnTo>
                <a:lnTo>
                  <a:pt x="112" y="65"/>
                </a:lnTo>
                <a:lnTo>
                  <a:pt x="112" y="68"/>
                </a:lnTo>
                <a:lnTo>
                  <a:pt x="110" y="68"/>
                </a:lnTo>
                <a:lnTo>
                  <a:pt x="105" y="66"/>
                </a:lnTo>
                <a:lnTo>
                  <a:pt x="104" y="63"/>
                </a:lnTo>
                <a:lnTo>
                  <a:pt x="93" y="66"/>
                </a:lnTo>
                <a:lnTo>
                  <a:pt x="90" y="68"/>
                </a:lnTo>
                <a:lnTo>
                  <a:pt x="89" y="70"/>
                </a:lnTo>
                <a:lnTo>
                  <a:pt x="75" y="74"/>
                </a:lnTo>
                <a:lnTo>
                  <a:pt x="49" y="86"/>
                </a:lnTo>
                <a:lnTo>
                  <a:pt x="47" y="89"/>
                </a:lnTo>
                <a:lnTo>
                  <a:pt x="47" y="92"/>
                </a:lnTo>
                <a:lnTo>
                  <a:pt x="49" y="92"/>
                </a:lnTo>
                <a:lnTo>
                  <a:pt x="52" y="91"/>
                </a:lnTo>
                <a:lnTo>
                  <a:pt x="54" y="91"/>
                </a:lnTo>
                <a:lnTo>
                  <a:pt x="54" y="87"/>
                </a:lnTo>
                <a:lnTo>
                  <a:pt x="56" y="86"/>
                </a:lnTo>
                <a:lnTo>
                  <a:pt x="60" y="85"/>
                </a:lnTo>
                <a:lnTo>
                  <a:pt x="66" y="82"/>
                </a:lnTo>
                <a:lnTo>
                  <a:pt x="98" y="69"/>
                </a:lnTo>
                <a:lnTo>
                  <a:pt x="100" y="72"/>
                </a:lnTo>
                <a:lnTo>
                  <a:pt x="100" y="75"/>
                </a:lnTo>
                <a:lnTo>
                  <a:pt x="100" y="78"/>
                </a:lnTo>
                <a:lnTo>
                  <a:pt x="99" y="79"/>
                </a:lnTo>
                <a:lnTo>
                  <a:pt x="97" y="81"/>
                </a:lnTo>
                <a:lnTo>
                  <a:pt x="93" y="83"/>
                </a:lnTo>
                <a:lnTo>
                  <a:pt x="89" y="85"/>
                </a:lnTo>
                <a:lnTo>
                  <a:pt x="83" y="87"/>
                </a:lnTo>
                <a:lnTo>
                  <a:pt x="78" y="88"/>
                </a:lnTo>
                <a:lnTo>
                  <a:pt x="76" y="87"/>
                </a:lnTo>
                <a:lnTo>
                  <a:pt x="76" y="85"/>
                </a:lnTo>
                <a:lnTo>
                  <a:pt x="77" y="83"/>
                </a:lnTo>
                <a:lnTo>
                  <a:pt x="76" y="82"/>
                </a:lnTo>
                <a:lnTo>
                  <a:pt x="74" y="84"/>
                </a:lnTo>
                <a:lnTo>
                  <a:pt x="72" y="85"/>
                </a:lnTo>
                <a:lnTo>
                  <a:pt x="71" y="87"/>
                </a:lnTo>
                <a:lnTo>
                  <a:pt x="68" y="85"/>
                </a:lnTo>
                <a:lnTo>
                  <a:pt x="61" y="90"/>
                </a:lnTo>
                <a:lnTo>
                  <a:pt x="61" y="92"/>
                </a:lnTo>
                <a:lnTo>
                  <a:pt x="62" y="94"/>
                </a:lnTo>
                <a:lnTo>
                  <a:pt x="63" y="97"/>
                </a:lnTo>
                <a:lnTo>
                  <a:pt x="56" y="100"/>
                </a:lnTo>
                <a:lnTo>
                  <a:pt x="52" y="103"/>
                </a:lnTo>
                <a:lnTo>
                  <a:pt x="49" y="104"/>
                </a:lnTo>
                <a:lnTo>
                  <a:pt x="47" y="104"/>
                </a:lnTo>
                <a:lnTo>
                  <a:pt x="46" y="104"/>
                </a:lnTo>
                <a:lnTo>
                  <a:pt x="43" y="103"/>
                </a:lnTo>
                <a:lnTo>
                  <a:pt x="38" y="103"/>
                </a:lnTo>
                <a:lnTo>
                  <a:pt x="36" y="97"/>
                </a:lnTo>
                <a:lnTo>
                  <a:pt x="38" y="96"/>
                </a:lnTo>
                <a:lnTo>
                  <a:pt x="41" y="95"/>
                </a:lnTo>
                <a:lnTo>
                  <a:pt x="43" y="92"/>
                </a:lnTo>
                <a:lnTo>
                  <a:pt x="40" y="92"/>
                </a:lnTo>
                <a:lnTo>
                  <a:pt x="34" y="95"/>
                </a:lnTo>
                <a:lnTo>
                  <a:pt x="31" y="96"/>
                </a:lnTo>
                <a:lnTo>
                  <a:pt x="23" y="102"/>
                </a:lnTo>
                <a:lnTo>
                  <a:pt x="18" y="104"/>
                </a:lnTo>
                <a:lnTo>
                  <a:pt x="15" y="107"/>
                </a:lnTo>
                <a:lnTo>
                  <a:pt x="12" y="109"/>
                </a:lnTo>
                <a:lnTo>
                  <a:pt x="5" y="112"/>
                </a:lnTo>
                <a:lnTo>
                  <a:pt x="0" y="114"/>
                </a:lnTo>
                <a:lnTo>
                  <a:pt x="1" y="115"/>
                </a:lnTo>
                <a:lnTo>
                  <a:pt x="1" y="123"/>
                </a:lnTo>
                <a:lnTo>
                  <a:pt x="3" y="125"/>
                </a:lnTo>
                <a:lnTo>
                  <a:pt x="5" y="127"/>
                </a:lnTo>
                <a:lnTo>
                  <a:pt x="7" y="127"/>
                </a:lnTo>
                <a:lnTo>
                  <a:pt x="7" y="131"/>
                </a:lnTo>
                <a:lnTo>
                  <a:pt x="9" y="133"/>
                </a:lnTo>
                <a:lnTo>
                  <a:pt x="12" y="143"/>
                </a:lnTo>
                <a:lnTo>
                  <a:pt x="12" y="144"/>
                </a:lnTo>
                <a:lnTo>
                  <a:pt x="13" y="147"/>
                </a:lnTo>
                <a:lnTo>
                  <a:pt x="15" y="149"/>
                </a:lnTo>
                <a:lnTo>
                  <a:pt x="18" y="150"/>
                </a:lnTo>
                <a:lnTo>
                  <a:pt x="16" y="153"/>
                </a:lnTo>
                <a:lnTo>
                  <a:pt x="14" y="157"/>
                </a:lnTo>
                <a:lnTo>
                  <a:pt x="12" y="158"/>
                </a:lnTo>
                <a:lnTo>
                  <a:pt x="13" y="161"/>
                </a:lnTo>
                <a:lnTo>
                  <a:pt x="13" y="165"/>
                </a:lnTo>
                <a:lnTo>
                  <a:pt x="14" y="166"/>
                </a:lnTo>
                <a:lnTo>
                  <a:pt x="14" y="175"/>
                </a:lnTo>
                <a:lnTo>
                  <a:pt x="16" y="179"/>
                </a:lnTo>
                <a:lnTo>
                  <a:pt x="19" y="181"/>
                </a:lnTo>
                <a:lnTo>
                  <a:pt x="22" y="181"/>
                </a:lnTo>
                <a:lnTo>
                  <a:pt x="24" y="181"/>
                </a:lnTo>
                <a:lnTo>
                  <a:pt x="26" y="179"/>
                </a:lnTo>
                <a:lnTo>
                  <a:pt x="29" y="179"/>
                </a:lnTo>
                <a:lnTo>
                  <a:pt x="31" y="181"/>
                </a:lnTo>
                <a:lnTo>
                  <a:pt x="35" y="187"/>
                </a:lnTo>
                <a:lnTo>
                  <a:pt x="36" y="192"/>
                </a:lnTo>
                <a:lnTo>
                  <a:pt x="38" y="195"/>
                </a:lnTo>
                <a:lnTo>
                  <a:pt x="40" y="196"/>
                </a:lnTo>
                <a:lnTo>
                  <a:pt x="42" y="196"/>
                </a:lnTo>
                <a:lnTo>
                  <a:pt x="45" y="198"/>
                </a:lnTo>
                <a:lnTo>
                  <a:pt x="46" y="201"/>
                </a:lnTo>
                <a:lnTo>
                  <a:pt x="54" y="209"/>
                </a:lnTo>
                <a:lnTo>
                  <a:pt x="59" y="212"/>
                </a:lnTo>
                <a:lnTo>
                  <a:pt x="63" y="210"/>
                </a:lnTo>
                <a:lnTo>
                  <a:pt x="65" y="211"/>
                </a:lnTo>
                <a:lnTo>
                  <a:pt x="67" y="214"/>
                </a:lnTo>
                <a:lnTo>
                  <a:pt x="70" y="214"/>
                </a:lnTo>
                <a:lnTo>
                  <a:pt x="74" y="217"/>
                </a:lnTo>
                <a:lnTo>
                  <a:pt x="75" y="220"/>
                </a:lnTo>
                <a:lnTo>
                  <a:pt x="75" y="223"/>
                </a:lnTo>
                <a:lnTo>
                  <a:pt x="77" y="225"/>
                </a:lnTo>
                <a:lnTo>
                  <a:pt x="80" y="226"/>
                </a:lnTo>
                <a:lnTo>
                  <a:pt x="82" y="231"/>
                </a:lnTo>
                <a:lnTo>
                  <a:pt x="88" y="240"/>
                </a:lnTo>
                <a:lnTo>
                  <a:pt x="94" y="242"/>
                </a:lnTo>
                <a:lnTo>
                  <a:pt x="96" y="248"/>
                </a:lnTo>
                <a:lnTo>
                  <a:pt x="95" y="251"/>
                </a:lnTo>
                <a:lnTo>
                  <a:pt x="96" y="253"/>
                </a:lnTo>
                <a:lnTo>
                  <a:pt x="97" y="258"/>
                </a:lnTo>
                <a:lnTo>
                  <a:pt x="95" y="263"/>
                </a:lnTo>
                <a:lnTo>
                  <a:pt x="94" y="269"/>
                </a:lnTo>
                <a:lnTo>
                  <a:pt x="98" y="277"/>
                </a:lnTo>
                <a:lnTo>
                  <a:pt x="107" y="287"/>
                </a:lnTo>
                <a:lnTo>
                  <a:pt x="106" y="284"/>
                </a:lnTo>
                <a:lnTo>
                  <a:pt x="111" y="274"/>
                </a:lnTo>
                <a:lnTo>
                  <a:pt x="116" y="254"/>
                </a:lnTo>
                <a:lnTo>
                  <a:pt x="116" y="253"/>
                </a:lnTo>
                <a:lnTo>
                  <a:pt x="122" y="236"/>
                </a:lnTo>
                <a:lnTo>
                  <a:pt x="126" y="236"/>
                </a:lnTo>
                <a:lnTo>
                  <a:pt x="130" y="233"/>
                </a:lnTo>
                <a:lnTo>
                  <a:pt x="130" y="230"/>
                </a:lnTo>
                <a:lnTo>
                  <a:pt x="132" y="228"/>
                </a:lnTo>
                <a:lnTo>
                  <a:pt x="134" y="225"/>
                </a:lnTo>
                <a:lnTo>
                  <a:pt x="135" y="222"/>
                </a:lnTo>
                <a:lnTo>
                  <a:pt x="141" y="215"/>
                </a:lnTo>
                <a:lnTo>
                  <a:pt x="141" y="208"/>
                </a:lnTo>
                <a:lnTo>
                  <a:pt x="141" y="198"/>
                </a:lnTo>
                <a:lnTo>
                  <a:pt x="142" y="190"/>
                </a:lnTo>
                <a:lnTo>
                  <a:pt x="142" y="184"/>
                </a:lnTo>
                <a:lnTo>
                  <a:pt x="142" y="171"/>
                </a:lnTo>
                <a:lnTo>
                  <a:pt x="145" y="169"/>
                </a:lnTo>
                <a:lnTo>
                  <a:pt x="149" y="161"/>
                </a:lnTo>
                <a:lnTo>
                  <a:pt x="149" y="158"/>
                </a:lnTo>
                <a:lnTo>
                  <a:pt x="151" y="158"/>
                </a:lnTo>
                <a:lnTo>
                  <a:pt x="153" y="155"/>
                </a:lnTo>
                <a:lnTo>
                  <a:pt x="157" y="153"/>
                </a:lnTo>
                <a:lnTo>
                  <a:pt x="160" y="155"/>
                </a:lnTo>
                <a:lnTo>
                  <a:pt x="171" y="155"/>
                </a:lnTo>
                <a:lnTo>
                  <a:pt x="174" y="154"/>
                </a:lnTo>
                <a:lnTo>
                  <a:pt x="181" y="155"/>
                </a:lnTo>
                <a:lnTo>
                  <a:pt x="185" y="158"/>
                </a:lnTo>
                <a:lnTo>
                  <a:pt x="185" y="159"/>
                </a:lnTo>
                <a:lnTo>
                  <a:pt x="189" y="164"/>
                </a:lnTo>
                <a:lnTo>
                  <a:pt x="193" y="169"/>
                </a:lnTo>
                <a:lnTo>
                  <a:pt x="198" y="171"/>
                </a:lnTo>
                <a:lnTo>
                  <a:pt x="204" y="176"/>
                </a:lnTo>
                <a:lnTo>
                  <a:pt x="204" y="182"/>
                </a:lnTo>
                <a:lnTo>
                  <a:pt x="206" y="185"/>
                </a:lnTo>
                <a:lnTo>
                  <a:pt x="203" y="194"/>
                </a:lnTo>
                <a:lnTo>
                  <a:pt x="205" y="199"/>
                </a:lnTo>
                <a:lnTo>
                  <a:pt x="206" y="204"/>
                </a:lnTo>
                <a:lnTo>
                  <a:pt x="204" y="207"/>
                </a:lnTo>
                <a:lnTo>
                  <a:pt x="204" y="209"/>
                </a:lnTo>
                <a:lnTo>
                  <a:pt x="207" y="216"/>
                </a:lnTo>
                <a:lnTo>
                  <a:pt x="208" y="217"/>
                </a:lnTo>
                <a:lnTo>
                  <a:pt x="210" y="223"/>
                </a:lnTo>
                <a:lnTo>
                  <a:pt x="211" y="228"/>
                </a:lnTo>
                <a:lnTo>
                  <a:pt x="214" y="237"/>
                </a:lnTo>
                <a:lnTo>
                  <a:pt x="219" y="241"/>
                </a:lnTo>
                <a:lnTo>
                  <a:pt x="233" y="241"/>
                </a:lnTo>
                <a:lnTo>
                  <a:pt x="237" y="241"/>
                </a:lnTo>
                <a:lnTo>
                  <a:pt x="241" y="242"/>
                </a:lnTo>
                <a:lnTo>
                  <a:pt x="246" y="245"/>
                </a:lnTo>
                <a:lnTo>
                  <a:pt x="248" y="247"/>
                </a:lnTo>
                <a:lnTo>
                  <a:pt x="249" y="251"/>
                </a:lnTo>
                <a:lnTo>
                  <a:pt x="251" y="253"/>
                </a:lnTo>
                <a:lnTo>
                  <a:pt x="255" y="259"/>
                </a:lnTo>
                <a:lnTo>
                  <a:pt x="258" y="261"/>
                </a:lnTo>
                <a:lnTo>
                  <a:pt x="266" y="263"/>
                </a:lnTo>
                <a:lnTo>
                  <a:pt x="273" y="263"/>
                </a:lnTo>
                <a:lnTo>
                  <a:pt x="276" y="261"/>
                </a:lnTo>
                <a:lnTo>
                  <a:pt x="286" y="246"/>
                </a:lnTo>
                <a:lnTo>
                  <a:pt x="288" y="243"/>
                </a:lnTo>
                <a:lnTo>
                  <a:pt x="299" y="229"/>
                </a:lnTo>
                <a:lnTo>
                  <a:pt x="300" y="225"/>
                </a:lnTo>
                <a:lnTo>
                  <a:pt x="303" y="223"/>
                </a:lnTo>
                <a:lnTo>
                  <a:pt x="325" y="198"/>
                </a:lnTo>
                <a:lnTo>
                  <a:pt x="327" y="196"/>
                </a:lnTo>
                <a:lnTo>
                  <a:pt x="329" y="193"/>
                </a:lnTo>
                <a:lnTo>
                  <a:pt x="329" y="188"/>
                </a:lnTo>
                <a:lnTo>
                  <a:pt x="331" y="187"/>
                </a:lnTo>
                <a:lnTo>
                  <a:pt x="352" y="172"/>
                </a:lnTo>
                <a:lnTo>
                  <a:pt x="357" y="170"/>
                </a:lnTo>
                <a:lnTo>
                  <a:pt x="359" y="167"/>
                </a:lnTo>
                <a:lnTo>
                  <a:pt x="369" y="167"/>
                </a:lnTo>
                <a:lnTo>
                  <a:pt x="372" y="169"/>
                </a:lnTo>
                <a:lnTo>
                  <a:pt x="375" y="168"/>
                </a:lnTo>
                <a:lnTo>
                  <a:pt x="377" y="163"/>
                </a:lnTo>
                <a:lnTo>
                  <a:pt x="377" y="158"/>
                </a:lnTo>
                <a:lnTo>
                  <a:pt x="378" y="151"/>
                </a:lnTo>
                <a:lnTo>
                  <a:pt x="381" y="152"/>
                </a:lnTo>
                <a:lnTo>
                  <a:pt x="389" y="149"/>
                </a:lnTo>
                <a:lnTo>
                  <a:pt x="391" y="147"/>
                </a:lnTo>
                <a:lnTo>
                  <a:pt x="394" y="146"/>
                </a:lnTo>
                <a:lnTo>
                  <a:pt x="396" y="148"/>
                </a:lnTo>
                <a:lnTo>
                  <a:pt x="398" y="155"/>
                </a:lnTo>
                <a:lnTo>
                  <a:pt x="400" y="156"/>
                </a:lnTo>
                <a:lnTo>
                  <a:pt x="406" y="153"/>
                </a:lnTo>
                <a:lnTo>
                  <a:pt x="410" y="156"/>
                </a:lnTo>
                <a:lnTo>
                  <a:pt x="414" y="159"/>
                </a:lnTo>
                <a:lnTo>
                  <a:pt x="414" y="161"/>
                </a:lnTo>
                <a:lnTo>
                  <a:pt x="420" y="161"/>
                </a:lnTo>
                <a:lnTo>
                  <a:pt x="423" y="161"/>
                </a:lnTo>
                <a:lnTo>
                  <a:pt x="426" y="158"/>
                </a:lnTo>
                <a:lnTo>
                  <a:pt x="430" y="158"/>
                </a:lnTo>
                <a:lnTo>
                  <a:pt x="433" y="163"/>
                </a:lnTo>
                <a:lnTo>
                  <a:pt x="434" y="173"/>
                </a:lnTo>
                <a:lnTo>
                  <a:pt x="435" y="177"/>
                </a:lnTo>
                <a:lnTo>
                  <a:pt x="435" y="179"/>
                </a:lnTo>
                <a:lnTo>
                  <a:pt x="437" y="181"/>
                </a:lnTo>
                <a:lnTo>
                  <a:pt x="438" y="184"/>
                </a:lnTo>
                <a:lnTo>
                  <a:pt x="438" y="185"/>
                </a:lnTo>
                <a:lnTo>
                  <a:pt x="440" y="187"/>
                </a:lnTo>
                <a:lnTo>
                  <a:pt x="442" y="187"/>
                </a:lnTo>
                <a:lnTo>
                  <a:pt x="446" y="188"/>
                </a:lnTo>
                <a:lnTo>
                  <a:pt x="454" y="188"/>
                </a:lnTo>
                <a:lnTo>
                  <a:pt x="458" y="190"/>
                </a:lnTo>
                <a:lnTo>
                  <a:pt x="461" y="193"/>
                </a:lnTo>
                <a:lnTo>
                  <a:pt x="465" y="201"/>
                </a:lnTo>
                <a:lnTo>
                  <a:pt x="466" y="204"/>
                </a:lnTo>
                <a:lnTo>
                  <a:pt x="468" y="205"/>
                </a:lnTo>
                <a:lnTo>
                  <a:pt x="466" y="209"/>
                </a:lnTo>
                <a:lnTo>
                  <a:pt x="466" y="211"/>
                </a:lnTo>
                <a:lnTo>
                  <a:pt x="463" y="217"/>
                </a:lnTo>
                <a:lnTo>
                  <a:pt x="461" y="225"/>
                </a:lnTo>
                <a:lnTo>
                  <a:pt x="462" y="227"/>
                </a:lnTo>
                <a:lnTo>
                  <a:pt x="463" y="229"/>
                </a:lnTo>
                <a:lnTo>
                  <a:pt x="465" y="231"/>
                </a:lnTo>
                <a:lnTo>
                  <a:pt x="468" y="231"/>
                </a:lnTo>
                <a:lnTo>
                  <a:pt x="471" y="232"/>
                </a:lnTo>
                <a:lnTo>
                  <a:pt x="475" y="232"/>
                </a:lnTo>
                <a:lnTo>
                  <a:pt x="478" y="233"/>
                </a:lnTo>
                <a:lnTo>
                  <a:pt x="486" y="233"/>
                </a:lnTo>
                <a:lnTo>
                  <a:pt x="498" y="237"/>
                </a:lnTo>
                <a:lnTo>
                  <a:pt x="495" y="240"/>
                </a:lnTo>
                <a:lnTo>
                  <a:pt x="496" y="241"/>
                </a:lnTo>
                <a:lnTo>
                  <a:pt x="500" y="242"/>
                </a:lnTo>
                <a:lnTo>
                  <a:pt x="505" y="241"/>
                </a:lnTo>
                <a:lnTo>
                  <a:pt x="512" y="241"/>
                </a:lnTo>
                <a:lnTo>
                  <a:pt x="514" y="242"/>
                </a:lnTo>
                <a:lnTo>
                  <a:pt x="515" y="248"/>
                </a:lnTo>
                <a:lnTo>
                  <a:pt x="518" y="249"/>
                </a:lnTo>
                <a:lnTo>
                  <a:pt x="520" y="250"/>
                </a:lnTo>
                <a:lnTo>
                  <a:pt x="521" y="251"/>
                </a:lnTo>
                <a:lnTo>
                  <a:pt x="520" y="254"/>
                </a:lnTo>
                <a:lnTo>
                  <a:pt x="518" y="255"/>
                </a:lnTo>
                <a:lnTo>
                  <a:pt x="516" y="255"/>
                </a:lnTo>
                <a:lnTo>
                  <a:pt x="514" y="261"/>
                </a:lnTo>
                <a:lnTo>
                  <a:pt x="514" y="262"/>
                </a:lnTo>
                <a:lnTo>
                  <a:pt x="512" y="265"/>
                </a:lnTo>
                <a:lnTo>
                  <a:pt x="512" y="268"/>
                </a:lnTo>
                <a:lnTo>
                  <a:pt x="590" y="268"/>
                </a:lnTo>
                <a:lnTo>
                  <a:pt x="587" y="155"/>
                </a:lnTo>
                <a:lnTo>
                  <a:pt x="587" y="155"/>
                </a:lnTo>
                <a:lnTo>
                  <a:pt x="584" y="124"/>
                </a:lnTo>
                <a:lnTo>
                  <a:pt x="582" y="121"/>
                </a:lnTo>
                <a:lnTo>
                  <a:pt x="580" y="123"/>
                </a:lnTo>
                <a:lnTo>
                  <a:pt x="576" y="124"/>
                </a:lnTo>
                <a:lnTo>
                  <a:pt x="558" y="124"/>
                </a:lnTo>
                <a:lnTo>
                  <a:pt x="534" y="119"/>
                </a:lnTo>
                <a:lnTo>
                  <a:pt x="510" y="103"/>
                </a:lnTo>
                <a:lnTo>
                  <a:pt x="508" y="102"/>
                </a:lnTo>
                <a:lnTo>
                  <a:pt x="506" y="104"/>
                </a:lnTo>
                <a:lnTo>
                  <a:pt x="501" y="103"/>
                </a:lnTo>
                <a:lnTo>
                  <a:pt x="498" y="100"/>
                </a:lnTo>
                <a:lnTo>
                  <a:pt x="489" y="98"/>
                </a:lnTo>
                <a:lnTo>
                  <a:pt x="486" y="99"/>
                </a:lnTo>
                <a:lnTo>
                  <a:pt x="484" y="100"/>
                </a:lnTo>
                <a:lnTo>
                  <a:pt x="478" y="100"/>
                </a:lnTo>
                <a:lnTo>
                  <a:pt x="475" y="99"/>
                </a:lnTo>
                <a:lnTo>
                  <a:pt x="470" y="100"/>
                </a:lnTo>
                <a:lnTo>
                  <a:pt x="469" y="99"/>
                </a:lnTo>
                <a:lnTo>
                  <a:pt x="466" y="99"/>
                </a:lnTo>
                <a:lnTo>
                  <a:pt x="465" y="100"/>
                </a:lnTo>
                <a:lnTo>
                  <a:pt x="465" y="107"/>
                </a:lnTo>
                <a:lnTo>
                  <a:pt x="462" y="109"/>
                </a:lnTo>
                <a:lnTo>
                  <a:pt x="460" y="112"/>
                </a:lnTo>
                <a:lnTo>
                  <a:pt x="460" y="114"/>
                </a:lnTo>
                <a:lnTo>
                  <a:pt x="462" y="115"/>
                </a:lnTo>
                <a:lnTo>
                  <a:pt x="462" y="118"/>
                </a:lnTo>
                <a:lnTo>
                  <a:pt x="460" y="128"/>
                </a:lnTo>
                <a:lnTo>
                  <a:pt x="461" y="131"/>
                </a:lnTo>
                <a:lnTo>
                  <a:pt x="462" y="137"/>
                </a:lnTo>
                <a:lnTo>
                  <a:pt x="458" y="137"/>
                </a:lnTo>
                <a:lnTo>
                  <a:pt x="454" y="136"/>
                </a:lnTo>
                <a:lnTo>
                  <a:pt x="422" y="137"/>
                </a:lnTo>
                <a:lnTo>
                  <a:pt x="417" y="138"/>
                </a:lnTo>
                <a:lnTo>
                  <a:pt x="416" y="137"/>
                </a:lnTo>
                <a:lnTo>
                  <a:pt x="414" y="135"/>
                </a:lnTo>
                <a:lnTo>
                  <a:pt x="412" y="132"/>
                </a:lnTo>
                <a:lnTo>
                  <a:pt x="399" y="123"/>
                </a:lnTo>
                <a:lnTo>
                  <a:pt x="397" y="118"/>
                </a:lnTo>
                <a:lnTo>
                  <a:pt x="393" y="116"/>
                </a:lnTo>
                <a:lnTo>
                  <a:pt x="387" y="116"/>
                </a:lnTo>
                <a:lnTo>
                  <a:pt x="384" y="115"/>
                </a:lnTo>
                <a:lnTo>
                  <a:pt x="379" y="110"/>
                </a:lnTo>
                <a:lnTo>
                  <a:pt x="373" y="111"/>
                </a:lnTo>
                <a:lnTo>
                  <a:pt x="368" y="109"/>
                </a:lnTo>
                <a:lnTo>
                  <a:pt x="364" y="99"/>
                </a:lnTo>
                <a:lnTo>
                  <a:pt x="359" y="99"/>
                </a:lnTo>
                <a:lnTo>
                  <a:pt x="356" y="91"/>
                </a:lnTo>
                <a:lnTo>
                  <a:pt x="352" y="37"/>
                </a:lnTo>
                <a:lnTo>
                  <a:pt x="341" y="37"/>
                </a:lnTo>
                <a:lnTo>
                  <a:pt x="335" y="39"/>
                </a:lnTo>
                <a:lnTo>
                  <a:pt x="326" y="39"/>
                </a:lnTo>
                <a:lnTo>
                  <a:pt x="320" y="37"/>
                </a:lnTo>
                <a:lnTo>
                  <a:pt x="318" y="37"/>
                </a:lnTo>
                <a:lnTo>
                  <a:pt x="313" y="34"/>
                </a:lnTo>
                <a:lnTo>
                  <a:pt x="307" y="33"/>
                </a:lnTo>
                <a:lnTo>
                  <a:pt x="304" y="31"/>
                </a:lnTo>
                <a:lnTo>
                  <a:pt x="300" y="31"/>
                </a:lnTo>
                <a:lnTo>
                  <a:pt x="300" y="28"/>
                </a:lnTo>
                <a:lnTo>
                  <a:pt x="299" y="25"/>
                </a:lnTo>
                <a:lnTo>
                  <a:pt x="299" y="22"/>
                </a:lnTo>
                <a:lnTo>
                  <a:pt x="298" y="20"/>
                </a:lnTo>
                <a:lnTo>
                  <a:pt x="296" y="18"/>
                </a:lnTo>
                <a:lnTo>
                  <a:pt x="297" y="16"/>
                </a:lnTo>
                <a:lnTo>
                  <a:pt x="298" y="10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9" name="Freeform 180"/>
          <p:cNvSpPr>
            <a:spLocks/>
          </p:cNvSpPr>
          <p:nvPr/>
        </p:nvSpPr>
        <p:spPr bwMode="auto">
          <a:xfrm>
            <a:off x="7491413" y="3571800"/>
            <a:ext cx="488950" cy="800100"/>
          </a:xfrm>
          <a:custGeom>
            <a:avLst/>
            <a:gdLst/>
            <a:ahLst/>
            <a:cxnLst>
              <a:cxn ang="0">
                <a:pos x="358" y="394"/>
              </a:cxn>
              <a:cxn ang="0">
                <a:pos x="337" y="396"/>
              </a:cxn>
              <a:cxn ang="0">
                <a:pos x="317" y="397"/>
              </a:cxn>
              <a:cxn ang="0">
                <a:pos x="328" y="384"/>
              </a:cxn>
              <a:cxn ang="0">
                <a:pos x="337" y="367"/>
              </a:cxn>
              <a:cxn ang="0">
                <a:pos x="346" y="342"/>
              </a:cxn>
              <a:cxn ang="0">
                <a:pos x="351" y="371"/>
              </a:cxn>
              <a:cxn ang="0">
                <a:pos x="351" y="303"/>
              </a:cxn>
              <a:cxn ang="0">
                <a:pos x="379" y="232"/>
              </a:cxn>
              <a:cxn ang="0">
                <a:pos x="438" y="154"/>
              </a:cxn>
              <a:cxn ang="0">
                <a:pos x="455" y="103"/>
              </a:cxn>
              <a:cxn ang="0">
                <a:pos x="455" y="79"/>
              </a:cxn>
              <a:cxn ang="0">
                <a:pos x="458" y="70"/>
              </a:cxn>
              <a:cxn ang="0">
                <a:pos x="449" y="58"/>
              </a:cxn>
              <a:cxn ang="0">
                <a:pos x="431" y="36"/>
              </a:cxn>
              <a:cxn ang="0">
                <a:pos x="399" y="5"/>
              </a:cxn>
              <a:cxn ang="0">
                <a:pos x="318" y="24"/>
              </a:cxn>
              <a:cxn ang="0">
                <a:pos x="351" y="26"/>
              </a:cxn>
              <a:cxn ang="0">
                <a:pos x="369" y="14"/>
              </a:cxn>
              <a:cxn ang="0">
                <a:pos x="364" y="40"/>
              </a:cxn>
              <a:cxn ang="0">
                <a:pos x="332" y="44"/>
              </a:cxn>
              <a:cxn ang="0">
                <a:pos x="149" y="305"/>
              </a:cxn>
              <a:cxn ang="0">
                <a:pos x="34" y="468"/>
              </a:cxn>
              <a:cxn ang="0">
                <a:pos x="106" y="742"/>
              </a:cxn>
              <a:cxn ang="0">
                <a:pos x="164" y="712"/>
              </a:cxn>
              <a:cxn ang="0">
                <a:pos x="240" y="621"/>
              </a:cxn>
              <a:cxn ang="0">
                <a:pos x="257" y="576"/>
              </a:cxn>
              <a:cxn ang="0">
                <a:pos x="250" y="579"/>
              </a:cxn>
              <a:cxn ang="0">
                <a:pos x="237" y="576"/>
              </a:cxn>
              <a:cxn ang="0">
                <a:pos x="237" y="560"/>
              </a:cxn>
              <a:cxn ang="0">
                <a:pos x="252" y="535"/>
              </a:cxn>
              <a:cxn ang="0">
                <a:pos x="239" y="573"/>
              </a:cxn>
              <a:cxn ang="0">
                <a:pos x="259" y="562"/>
              </a:cxn>
              <a:cxn ang="0">
                <a:pos x="266" y="546"/>
              </a:cxn>
              <a:cxn ang="0">
                <a:pos x="284" y="538"/>
              </a:cxn>
              <a:cxn ang="0">
                <a:pos x="280" y="572"/>
              </a:cxn>
              <a:cxn ang="0">
                <a:pos x="273" y="602"/>
              </a:cxn>
              <a:cxn ang="0">
                <a:pos x="276" y="617"/>
              </a:cxn>
              <a:cxn ang="0">
                <a:pos x="301" y="629"/>
              </a:cxn>
              <a:cxn ang="0">
                <a:pos x="314" y="646"/>
              </a:cxn>
              <a:cxn ang="0">
                <a:pos x="317" y="657"/>
              </a:cxn>
              <a:cxn ang="0">
                <a:pos x="320" y="671"/>
              </a:cxn>
              <a:cxn ang="0">
                <a:pos x="324" y="676"/>
              </a:cxn>
              <a:cxn ang="0">
                <a:pos x="338" y="621"/>
              </a:cxn>
              <a:cxn ang="0">
                <a:pos x="348" y="552"/>
              </a:cxn>
              <a:cxn ang="0">
                <a:pos x="347" y="508"/>
              </a:cxn>
              <a:cxn ang="0">
                <a:pos x="371" y="460"/>
              </a:cxn>
              <a:cxn ang="0">
                <a:pos x="363" y="456"/>
              </a:cxn>
              <a:cxn ang="0">
                <a:pos x="352" y="450"/>
              </a:cxn>
              <a:cxn ang="0">
                <a:pos x="334" y="466"/>
              </a:cxn>
              <a:cxn ang="0">
                <a:pos x="349" y="450"/>
              </a:cxn>
              <a:cxn ang="0">
                <a:pos x="341" y="470"/>
              </a:cxn>
              <a:cxn ang="0">
                <a:pos x="331" y="456"/>
              </a:cxn>
              <a:cxn ang="0">
                <a:pos x="334" y="437"/>
              </a:cxn>
              <a:cxn ang="0">
                <a:pos x="350" y="430"/>
              </a:cxn>
              <a:cxn ang="0">
                <a:pos x="375" y="396"/>
              </a:cxn>
              <a:cxn ang="0">
                <a:pos x="370" y="382"/>
              </a:cxn>
            </a:cxnLst>
            <a:rect l="0" t="0" r="r" b="b"/>
            <a:pathLst>
              <a:path w="463" h="758">
                <a:moveTo>
                  <a:pt x="372" y="392"/>
                </a:moveTo>
                <a:lnTo>
                  <a:pt x="370" y="392"/>
                </a:lnTo>
                <a:lnTo>
                  <a:pt x="368" y="388"/>
                </a:lnTo>
                <a:lnTo>
                  <a:pt x="366" y="390"/>
                </a:lnTo>
                <a:lnTo>
                  <a:pt x="363" y="388"/>
                </a:lnTo>
                <a:lnTo>
                  <a:pt x="363" y="392"/>
                </a:lnTo>
                <a:lnTo>
                  <a:pt x="362" y="394"/>
                </a:lnTo>
                <a:lnTo>
                  <a:pt x="360" y="395"/>
                </a:lnTo>
                <a:lnTo>
                  <a:pt x="358" y="394"/>
                </a:lnTo>
                <a:lnTo>
                  <a:pt x="359" y="392"/>
                </a:lnTo>
                <a:lnTo>
                  <a:pt x="358" y="389"/>
                </a:lnTo>
                <a:lnTo>
                  <a:pt x="355" y="390"/>
                </a:lnTo>
                <a:lnTo>
                  <a:pt x="352" y="390"/>
                </a:lnTo>
                <a:lnTo>
                  <a:pt x="350" y="388"/>
                </a:lnTo>
                <a:lnTo>
                  <a:pt x="349" y="388"/>
                </a:lnTo>
                <a:lnTo>
                  <a:pt x="347" y="392"/>
                </a:lnTo>
                <a:lnTo>
                  <a:pt x="344" y="393"/>
                </a:lnTo>
                <a:lnTo>
                  <a:pt x="337" y="396"/>
                </a:lnTo>
                <a:lnTo>
                  <a:pt x="334" y="398"/>
                </a:lnTo>
                <a:lnTo>
                  <a:pt x="334" y="400"/>
                </a:lnTo>
                <a:lnTo>
                  <a:pt x="331" y="404"/>
                </a:lnTo>
                <a:lnTo>
                  <a:pt x="330" y="410"/>
                </a:lnTo>
                <a:lnTo>
                  <a:pt x="327" y="409"/>
                </a:lnTo>
                <a:lnTo>
                  <a:pt x="326" y="407"/>
                </a:lnTo>
                <a:lnTo>
                  <a:pt x="326" y="404"/>
                </a:lnTo>
                <a:lnTo>
                  <a:pt x="327" y="401"/>
                </a:lnTo>
                <a:lnTo>
                  <a:pt x="317" y="397"/>
                </a:lnTo>
                <a:lnTo>
                  <a:pt x="317" y="394"/>
                </a:lnTo>
                <a:lnTo>
                  <a:pt x="317" y="390"/>
                </a:lnTo>
                <a:lnTo>
                  <a:pt x="317" y="387"/>
                </a:lnTo>
                <a:lnTo>
                  <a:pt x="318" y="384"/>
                </a:lnTo>
                <a:lnTo>
                  <a:pt x="320" y="382"/>
                </a:lnTo>
                <a:lnTo>
                  <a:pt x="325" y="380"/>
                </a:lnTo>
                <a:lnTo>
                  <a:pt x="328" y="380"/>
                </a:lnTo>
                <a:lnTo>
                  <a:pt x="329" y="382"/>
                </a:lnTo>
                <a:lnTo>
                  <a:pt x="328" y="384"/>
                </a:lnTo>
                <a:lnTo>
                  <a:pt x="326" y="388"/>
                </a:lnTo>
                <a:lnTo>
                  <a:pt x="326" y="392"/>
                </a:lnTo>
                <a:lnTo>
                  <a:pt x="328" y="393"/>
                </a:lnTo>
                <a:lnTo>
                  <a:pt x="331" y="390"/>
                </a:lnTo>
                <a:lnTo>
                  <a:pt x="332" y="387"/>
                </a:lnTo>
                <a:lnTo>
                  <a:pt x="332" y="379"/>
                </a:lnTo>
                <a:lnTo>
                  <a:pt x="334" y="376"/>
                </a:lnTo>
                <a:lnTo>
                  <a:pt x="334" y="372"/>
                </a:lnTo>
                <a:lnTo>
                  <a:pt x="337" y="367"/>
                </a:lnTo>
                <a:lnTo>
                  <a:pt x="338" y="359"/>
                </a:lnTo>
                <a:lnTo>
                  <a:pt x="341" y="358"/>
                </a:lnTo>
                <a:lnTo>
                  <a:pt x="344" y="358"/>
                </a:lnTo>
                <a:lnTo>
                  <a:pt x="345" y="356"/>
                </a:lnTo>
                <a:lnTo>
                  <a:pt x="347" y="350"/>
                </a:lnTo>
                <a:lnTo>
                  <a:pt x="349" y="349"/>
                </a:lnTo>
                <a:lnTo>
                  <a:pt x="347" y="347"/>
                </a:lnTo>
                <a:lnTo>
                  <a:pt x="346" y="345"/>
                </a:lnTo>
                <a:lnTo>
                  <a:pt x="346" y="342"/>
                </a:lnTo>
                <a:lnTo>
                  <a:pt x="345" y="338"/>
                </a:lnTo>
                <a:lnTo>
                  <a:pt x="343" y="335"/>
                </a:lnTo>
                <a:lnTo>
                  <a:pt x="346" y="332"/>
                </a:lnTo>
                <a:lnTo>
                  <a:pt x="352" y="344"/>
                </a:lnTo>
                <a:lnTo>
                  <a:pt x="354" y="349"/>
                </a:lnTo>
                <a:lnTo>
                  <a:pt x="354" y="351"/>
                </a:lnTo>
                <a:lnTo>
                  <a:pt x="351" y="358"/>
                </a:lnTo>
                <a:lnTo>
                  <a:pt x="349" y="370"/>
                </a:lnTo>
                <a:lnTo>
                  <a:pt x="351" y="371"/>
                </a:lnTo>
                <a:lnTo>
                  <a:pt x="352" y="366"/>
                </a:lnTo>
                <a:lnTo>
                  <a:pt x="354" y="363"/>
                </a:lnTo>
                <a:lnTo>
                  <a:pt x="358" y="356"/>
                </a:lnTo>
                <a:lnTo>
                  <a:pt x="359" y="351"/>
                </a:lnTo>
                <a:lnTo>
                  <a:pt x="358" y="347"/>
                </a:lnTo>
                <a:lnTo>
                  <a:pt x="355" y="340"/>
                </a:lnTo>
                <a:lnTo>
                  <a:pt x="352" y="335"/>
                </a:lnTo>
                <a:lnTo>
                  <a:pt x="350" y="328"/>
                </a:lnTo>
                <a:lnTo>
                  <a:pt x="351" y="303"/>
                </a:lnTo>
                <a:lnTo>
                  <a:pt x="352" y="298"/>
                </a:lnTo>
                <a:lnTo>
                  <a:pt x="353" y="285"/>
                </a:lnTo>
                <a:lnTo>
                  <a:pt x="354" y="284"/>
                </a:lnTo>
                <a:lnTo>
                  <a:pt x="358" y="281"/>
                </a:lnTo>
                <a:lnTo>
                  <a:pt x="361" y="278"/>
                </a:lnTo>
                <a:lnTo>
                  <a:pt x="367" y="267"/>
                </a:lnTo>
                <a:lnTo>
                  <a:pt x="371" y="262"/>
                </a:lnTo>
                <a:lnTo>
                  <a:pt x="375" y="242"/>
                </a:lnTo>
                <a:lnTo>
                  <a:pt x="379" y="232"/>
                </a:lnTo>
                <a:lnTo>
                  <a:pt x="389" y="216"/>
                </a:lnTo>
                <a:lnTo>
                  <a:pt x="391" y="211"/>
                </a:lnTo>
                <a:lnTo>
                  <a:pt x="414" y="190"/>
                </a:lnTo>
                <a:lnTo>
                  <a:pt x="422" y="178"/>
                </a:lnTo>
                <a:lnTo>
                  <a:pt x="423" y="173"/>
                </a:lnTo>
                <a:lnTo>
                  <a:pt x="427" y="166"/>
                </a:lnTo>
                <a:lnTo>
                  <a:pt x="431" y="161"/>
                </a:lnTo>
                <a:lnTo>
                  <a:pt x="434" y="157"/>
                </a:lnTo>
                <a:lnTo>
                  <a:pt x="438" y="154"/>
                </a:lnTo>
                <a:lnTo>
                  <a:pt x="441" y="144"/>
                </a:lnTo>
                <a:lnTo>
                  <a:pt x="454" y="128"/>
                </a:lnTo>
                <a:lnTo>
                  <a:pt x="454" y="124"/>
                </a:lnTo>
                <a:lnTo>
                  <a:pt x="453" y="124"/>
                </a:lnTo>
                <a:lnTo>
                  <a:pt x="453" y="117"/>
                </a:lnTo>
                <a:lnTo>
                  <a:pt x="453" y="113"/>
                </a:lnTo>
                <a:lnTo>
                  <a:pt x="456" y="109"/>
                </a:lnTo>
                <a:lnTo>
                  <a:pt x="455" y="107"/>
                </a:lnTo>
                <a:lnTo>
                  <a:pt x="455" y="103"/>
                </a:lnTo>
                <a:lnTo>
                  <a:pt x="456" y="100"/>
                </a:lnTo>
                <a:lnTo>
                  <a:pt x="454" y="97"/>
                </a:lnTo>
                <a:lnTo>
                  <a:pt x="454" y="92"/>
                </a:lnTo>
                <a:lnTo>
                  <a:pt x="453" y="89"/>
                </a:lnTo>
                <a:lnTo>
                  <a:pt x="453" y="85"/>
                </a:lnTo>
                <a:lnTo>
                  <a:pt x="454" y="86"/>
                </a:lnTo>
                <a:lnTo>
                  <a:pt x="457" y="85"/>
                </a:lnTo>
                <a:lnTo>
                  <a:pt x="457" y="82"/>
                </a:lnTo>
                <a:lnTo>
                  <a:pt x="455" y="79"/>
                </a:lnTo>
                <a:lnTo>
                  <a:pt x="454" y="81"/>
                </a:lnTo>
                <a:lnTo>
                  <a:pt x="451" y="82"/>
                </a:lnTo>
                <a:lnTo>
                  <a:pt x="449" y="81"/>
                </a:lnTo>
                <a:lnTo>
                  <a:pt x="453" y="74"/>
                </a:lnTo>
                <a:lnTo>
                  <a:pt x="449" y="73"/>
                </a:lnTo>
                <a:lnTo>
                  <a:pt x="448" y="71"/>
                </a:lnTo>
                <a:lnTo>
                  <a:pt x="449" y="68"/>
                </a:lnTo>
                <a:lnTo>
                  <a:pt x="455" y="68"/>
                </a:lnTo>
                <a:lnTo>
                  <a:pt x="458" y="70"/>
                </a:lnTo>
                <a:lnTo>
                  <a:pt x="458" y="73"/>
                </a:lnTo>
                <a:lnTo>
                  <a:pt x="458" y="75"/>
                </a:lnTo>
                <a:lnTo>
                  <a:pt x="458" y="78"/>
                </a:lnTo>
                <a:lnTo>
                  <a:pt x="460" y="76"/>
                </a:lnTo>
                <a:lnTo>
                  <a:pt x="460" y="74"/>
                </a:lnTo>
                <a:lnTo>
                  <a:pt x="462" y="70"/>
                </a:lnTo>
                <a:lnTo>
                  <a:pt x="462" y="64"/>
                </a:lnTo>
                <a:lnTo>
                  <a:pt x="449" y="64"/>
                </a:lnTo>
                <a:lnTo>
                  <a:pt x="449" y="58"/>
                </a:lnTo>
                <a:lnTo>
                  <a:pt x="446" y="56"/>
                </a:lnTo>
                <a:lnTo>
                  <a:pt x="448" y="51"/>
                </a:lnTo>
                <a:lnTo>
                  <a:pt x="445" y="50"/>
                </a:lnTo>
                <a:lnTo>
                  <a:pt x="444" y="49"/>
                </a:lnTo>
                <a:lnTo>
                  <a:pt x="442" y="46"/>
                </a:lnTo>
                <a:lnTo>
                  <a:pt x="441" y="43"/>
                </a:lnTo>
                <a:lnTo>
                  <a:pt x="438" y="40"/>
                </a:lnTo>
                <a:lnTo>
                  <a:pt x="432" y="38"/>
                </a:lnTo>
                <a:lnTo>
                  <a:pt x="431" y="36"/>
                </a:lnTo>
                <a:lnTo>
                  <a:pt x="429" y="35"/>
                </a:lnTo>
                <a:lnTo>
                  <a:pt x="428" y="32"/>
                </a:lnTo>
                <a:lnTo>
                  <a:pt x="428" y="29"/>
                </a:lnTo>
                <a:lnTo>
                  <a:pt x="426" y="22"/>
                </a:lnTo>
                <a:lnTo>
                  <a:pt x="423" y="20"/>
                </a:lnTo>
                <a:lnTo>
                  <a:pt x="418" y="18"/>
                </a:lnTo>
                <a:lnTo>
                  <a:pt x="406" y="12"/>
                </a:lnTo>
                <a:lnTo>
                  <a:pt x="399" y="7"/>
                </a:lnTo>
                <a:lnTo>
                  <a:pt x="399" y="5"/>
                </a:lnTo>
                <a:lnTo>
                  <a:pt x="369" y="0"/>
                </a:lnTo>
                <a:lnTo>
                  <a:pt x="363" y="2"/>
                </a:lnTo>
                <a:lnTo>
                  <a:pt x="359" y="6"/>
                </a:lnTo>
                <a:lnTo>
                  <a:pt x="357" y="8"/>
                </a:lnTo>
                <a:lnTo>
                  <a:pt x="353" y="11"/>
                </a:lnTo>
                <a:lnTo>
                  <a:pt x="344" y="18"/>
                </a:lnTo>
                <a:lnTo>
                  <a:pt x="331" y="22"/>
                </a:lnTo>
                <a:lnTo>
                  <a:pt x="322" y="21"/>
                </a:lnTo>
                <a:lnTo>
                  <a:pt x="318" y="24"/>
                </a:lnTo>
                <a:lnTo>
                  <a:pt x="315" y="26"/>
                </a:lnTo>
                <a:lnTo>
                  <a:pt x="315" y="28"/>
                </a:lnTo>
                <a:lnTo>
                  <a:pt x="314" y="30"/>
                </a:lnTo>
                <a:lnTo>
                  <a:pt x="317" y="32"/>
                </a:lnTo>
                <a:lnTo>
                  <a:pt x="319" y="30"/>
                </a:lnTo>
                <a:lnTo>
                  <a:pt x="323" y="25"/>
                </a:lnTo>
                <a:lnTo>
                  <a:pt x="330" y="28"/>
                </a:lnTo>
                <a:lnTo>
                  <a:pt x="344" y="28"/>
                </a:lnTo>
                <a:lnTo>
                  <a:pt x="351" y="26"/>
                </a:lnTo>
                <a:lnTo>
                  <a:pt x="352" y="24"/>
                </a:lnTo>
                <a:lnTo>
                  <a:pt x="355" y="23"/>
                </a:lnTo>
                <a:lnTo>
                  <a:pt x="354" y="22"/>
                </a:lnTo>
                <a:lnTo>
                  <a:pt x="356" y="16"/>
                </a:lnTo>
                <a:lnTo>
                  <a:pt x="361" y="18"/>
                </a:lnTo>
                <a:lnTo>
                  <a:pt x="363" y="17"/>
                </a:lnTo>
                <a:lnTo>
                  <a:pt x="366" y="16"/>
                </a:lnTo>
                <a:lnTo>
                  <a:pt x="367" y="15"/>
                </a:lnTo>
                <a:lnTo>
                  <a:pt x="369" y="14"/>
                </a:lnTo>
                <a:lnTo>
                  <a:pt x="373" y="14"/>
                </a:lnTo>
                <a:lnTo>
                  <a:pt x="375" y="21"/>
                </a:lnTo>
                <a:lnTo>
                  <a:pt x="373" y="23"/>
                </a:lnTo>
                <a:lnTo>
                  <a:pt x="372" y="26"/>
                </a:lnTo>
                <a:lnTo>
                  <a:pt x="370" y="33"/>
                </a:lnTo>
                <a:lnTo>
                  <a:pt x="372" y="35"/>
                </a:lnTo>
                <a:lnTo>
                  <a:pt x="371" y="38"/>
                </a:lnTo>
                <a:lnTo>
                  <a:pt x="368" y="40"/>
                </a:lnTo>
                <a:lnTo>
                  <a:pt x="364" y="40"/>
                </a:lnTo>
                <a:lnTo>
                  <a:pt x="357" y="39"/>
                </a:lnTo>
                <a:lnTo>
                  <a:pt x="355" y="40"/>
                </a:lnTo>
                <a:lnTo>
                  <a:pt x="352" y="42"/>
                </a:lnTo>
                <a:lnTo>
                  <a:pt x="346" y="42"/>
                </a:lnTo>
                <a:lnTo>
                  <a:pt x="344" y="46"/>
                </a:lnTo>
                <a:lnTo>
                  <a:pt x="341" y="46"/>
                </a:lnTo>
                <a:lnTo>
                  <a:pt x="339" y="46"/>
                </a:lnTo>
                <a:lnTo>
                  <a:pt x="334" y="43"/>
                </a:lnTo>
                <a:lnTo>
                  <a:pt x="332" y="44"/>
                </a:lnTo>
                <a:lnTo>
                  <a:pt x="329" y="46"/>
                </a:lnTo>
                <a:lnTo>
                  <a:pt x="323" y="47"/>
                </a:lnTo>
                <a:lnTo>
                  <a:pt x="320" y="46"/>
                </a:lnTo>
                <a:lnTo>
                  <a:pt x="318" y="48"/>
                </a:lnTo>
                <a:lnTo>
                  <a:pt x="314" y="48"/>
                </a:lnTo>
                <a:lnTo>
                  <a:pt x="322" y="110"/>
                </a:lnTo>
                <a:lnTo>
                  <a:pt x="250" y="227"/>
                </a:lnTo>
                <a:lnTo>
                  <a:pt x="154" y="302"/>
                </a:lnTo>
                <a:lnTo>
                  <a:pt x="149" y="305"/>
                </a:lnTo>
                <a:lnTo>
                  <a:pt x="147" y="306"/>
                </a:lnTo>
                <a:lnTo>
                  <a:pt x="115" y="332"/>
                </a:lnTo>
                <a:lnTo>
                  <a:pt x="76" y="361"/>
                </a:lnTo>
                <a:lnTo>
                  <a:pt x="58" y="372"/>
                </a:lnTo>
                <a:lnTo>
                  <a:pt x="51" y="378"/>
                </a:lnTo>
                <a:lnTo>
                  <a:pt x="0" y="416"/>
                </a:lnTo>
                <a:lnTo>
                  <a:pt x="6" y="428"/>
                </a:lnTo>
                <a:lnTo>
                  <a:pt x="23" y="451"/>
                </a:lnTo>
                <a:lnTo>
                  <a:pt x="34" y="468"/>
                </a:lnTo>
                <a:lnTo>
                  <a:pt x="42" y="488"/>
                </a:lnTo>
                <a:lnTo>
                  <a:pt x="50" y="512"/>
                </a:lnTo>
                <a:lnTo>
                  <a:pt x="56" y="537"/>
                </a:lnTo>
                <a:lnTo>
                  <a:pt x="77" y="740"/>
                </a:lnTo>
                <a:lnTo>
                  <a:pt x="76" y="750"/>
                </a:lnTo>
                <a:lnTo>
                  <a:pt x="101" y="747"/>
                </a:lnTo>
                <a:lnTo>
                  <a:pt x="95" y="744"/>
                </a:lnTo>
                <a:lnTo>
                  <a:pt x="96" y="742"/>
                </a:lnTo>
                <a:lnTo>
                  <a:pt x="106" y="742"/>
                </a:lnTo>
                <a:lnTo>
                  <a:pt x="123" y="747"/>
                </a:lnTo>
                <a:lnTo>
                  <a:pt x="131" y="755"/>
                </a:lnTo>
                <a:lnTo>
                  <a:pt x="131" y="757"/>
                </a:lnTo>
                <a:lnTo>
                  <a:pt x="141" y="757"/>
                </a:lnTo>
                <a:lnTo>
                  <a:pt x="141" y="749"/>
                </a:lnTo>
                <a:lnTo>
                  <a:pt x="150" y="744"/>
                </a:lnTo>
                <a:lnTo>
                  <a:pt x="157" y="732"/>
                </a:lnTo>
                <a:lnTo>
                  <a:pt x="156" y="722"/>
                </a:lnTo>
                <a:lnTo>
                  <a:pt x="164" y="712"/>
                </a:lnTo>
                <a:lnTo>
                  <a:pt x="167" y="702"/>
                </a:lnTo>
                <a:lnTo>
                  <a:pt x="190" y="659"/>
                </a:lnTo>
                <a:lnTo>
                  <a:pt x="194" y="642"/>
                </a:lnTo>
                <a:lnTo>
                  <a:pt x="202" y="635"/>
                </a:lnTo>
                <a:lnTo>
                  <a:pt x="216" y="634"/>
                </a:lnTo>
                <a:lnTo>
                  <a:pt x="220" y="634"/>
                </a:lnTo>
                <a:lnTo>
                  <a:pt x="226" y="630"/>
                </a:lnTo>
                <a:lnTo>
                  <a:pt x="231" y="624"/>
                </a:lnTo>
                <a:lnTo>
                  <a:pt x="240" y="621"/>
                </a:lnTo>
                <a:lnTo>
                  <a:pt x="240" y="618"/>
                </a:lnTo>
                <a:lnTo>
                  <a:pt x="240" y="617"/>
                </a:lnTo>
                <a:lnTo>
                  <a:pt x="242" y="612"/>
                </a:lnTo>
                <a:lnTo>
                  <a:pt x="247" y="604"/>
                </a:lnTo>
                <a:lnTo>
                  <a:pt x="250" y="594"/>
                </a:lnTo>
                <a:lnTo>
                  <a:pt x="253" y="589"/>
                </a:lnTo>
                <a:lnTo>
                  <a:pt x="253" y="586"/>
                </a:lnTo>
                <a:lnTo>
                  <a:pt x="254" y="579"/>
                </a:lnTo>
                <a:lnTo>
                  <a:pt x="257" y="576"/>
                </a:lnTo>
                <a:lnTo>
                  <a:pt x="260" y="574"/>
                </a:lnTo>
                <a:lnTo>
                  <a:pt x="257" y="569"/>
                </a:lnTo>
                <a:lnTo>
                  <a:pt x="256" y="571"/>
                </a:lnTo>
                <a:lnTo>
                  <a:pt x="254" y="572"/>
                </a:lnTo>
                <a:lnTo>
                  <a:pt x="253" y="574"/>
                </a:lnTo>
                <a:lnTo>
                  <a:pt x="252" y="575"/>
                </a:lnTo>
                <a:lnTo>
                  <a:pt x="252" y="579"/>
                </a:lnTo>
                <a:lnTo>
                  <a:pt x="250" y="586"/>
                </a:lnTo>
                <a:lnTo>
                  <a:pt x="250" y="579"/>
                </a:lnTo>
                <a:lnTo>
                  <a:pt x="250" y="576"/>
                </a:lnTo>
                <a:lnTo>
                  <a:pt x="252" y="572"/>
                </a:lnTo>
                <a:lnTo>
                  <a:pt x="254" y="568"/>
                </a:lnTo>
                <a:lnTo>
                  <a:pt x="254" y="565"/>
                </a:lnTo>
                <a:lnTo>
                  <a:pt x="247" y="567"/>
                </a:lnTo>
                <a:lnTo>
                  <a:pt x="244" y="569"/>
                </a:lnTo>
                <a:lnTo>
                  <a:pt x="245" y="572"/>
                </a:lnTo>
                <a:lnTo>
                  <a:pt x="246" y="573"/>
                </a:lnTo>
                <a:lnTo>
                  <a:pt x="237" y="576"/>
                </a:lnTo>
                <a:lnTo>
                  <a:pt x="236" y="577"/>
                </a:lnTo>
                <a:lnTo>
                  <a:pt x="233" y="584"/>
                </a:lnTo>
                <a:lnTo>
                  <a:pt x="231" y="584"/>
                </a:lnTo>
                <a:lnTo>
                  <a:pt x="230" y="582"/>
                </a:lnTo>
                <a:lnTo>
                  <a:pt x="233" y="575"/>
                </a:lnTo>
                <a:lnTo>
                  <a:pt x="232" y="572"/>
                </a:lnTo>
                <a:lnTo>
                  <a:pt x="233" y="570"/>
                </a:lnTo>
                <a:lnTo>
                  <a:pt x="236" y="564"/>
                </a:lnTo>
                <a:lnTo>
                  <a:pt x="237" y="560"/>
                </a:lnTo>
                <a:lnTo>
                  <a:pt x="237" y="559"/>
                </a:lnTo>
                <a:lnTo>
                  <a:pt x="239" y="555"/>
                </a:lnTo>
                <a:lnTo>
                  <a:pt x="239" y="551"/>
                </a:lnTo>
                <a:lnTo>
                  <a:pt x="239" y="550"/>
                </a:lnTo>
                <a:lnTo>
                  <a:pt x="245" y="543"/>
                </a:lnTo>
                <a:lnTo>
                  <a:pt x="250" y="540"/>
                </a:lnTo>
                <a:lnTo>
                  <a:pt x="253" y="525"/>
                </a:lnTo>
                <a:lnTo>
                  <a:pt x="253" y="532"/>
                </a:lnTo>
                <a:lnTo>
                  <a:pt x="252" y="535"/>
                </a:lnTo>
                <a:lnTo>
                  <a:pt x="252" y="537"/>
                </a:lnTo>
                <a:lnTo>
                  <a:pt x="252" y="540"/>
                </a:lnTo>
                <a:lnTo>
                  <a:pt x="250" y="544"/>
                </a:lnTo>
                <a:lnTo>
                  <a:pt x="242" y="553"/>
                </a:lnTo>
                <a:lnTo>
                  <a:pt x="242" y="555"/>
                </a:lnTo>
                <a:lnTo>
                  <a:pt x="240" y="564"/>
                </a:lnTo>
                <a:lnTo>
                  <a:pt x="235" y="574"/>
                </a:lnTo>
                <a:lnTo>
                  <a:pt x="237" y="574"/>
                </a:lnTo>
                <a:lnTo>
                  <a:pt x="239" y="573"/>
                </a:lnTo>
                <a:lnTo>
                  <a:pt x="242" y="567"/>
                </a:lnTo>
                <a:lnTo>
                  <a:pt x="244" y="566"/>
                </a:lnTo>
                <a:lnTo>
                  <a:pt x="249" y="564"/>
                </a:lnTo>
                <a:lnTo>
                  <a:pt x="254" y="564"/>
                </a:lnTo>
                <a:lnTo>
                  <a:pt x="256" y="562"/>
                </a:lnTo>
                <a:lnTo>
                  <a:pt x="259" y="553"/>
                </a:lnTo>
                <a:lnTo>
                  <a:pt x="260" y="551"/>
                </a:lnTo>
                <a:lnTo>
                  <a:pt x="260" y="558"/>
                </a:lnTo>
                <a:lnTo>
                  <a:pt x="259" y="562"/>
                </a:lnTo>
                <a:lnTo>
                  <a:pt x="262" y="564"/>
                </a:lnTo>
                <a:lnTo>
                  <a:pt x="265" y="564"/>
                </a:lnTo>
                <a:lnTo>
                  <a:pt x="265" y="561"/>
                </a:lnTo>
                <a:lnTo>
                  <a:pt x="266" y="560"/>
                </a:lnTo>
                <a:lnTo>
                  <a:pt x="265" y="558"/>
                </a:lnTo>
                <a:lnTo>
                  <a:pt x="265" y="555"/>
                </a:lnTo>
                <a:lnTo>
                  <a:pt x="266" y="553"/>
                </a:lnTo>
                <a:lnTo>
                  <a:pt x="267" y="547"/>
                </a:lnTo>
                <a:lnTo>
                  <a:pt x="266" y="546"/>
                </a:lnTo>
                <a:lnTo>
                  <a:pt x="270" y="546"/>
                </a:lnTo>
                <a:lnTo>
                  <a:pt x="272" y="543"/>
                </a:lnTo>
                <a:lnTo>
                  <a:pt x="272" y="540"/>
                </a:lnTo>
                <a:lnTo>
                  <a:pt x="272" y="535"/>
                </a:lnTo>
                <a:lnTo>
                  <a:pt x="276" y="534"/>
                </a:lnTo>
                <a:lnTo>
                  <a:pt x="276" y="528"/>
                </a:lnTo>
                <a:lnTo>
                  <a:pt x="279" y="528"/>
                </a:lnTo>
                <a:lnTo>
                  <a:pt x="279" y="536"/>
                </a:lnTo>
                <a:lnTo>
                  <a:pt x="284" y="538"/>
                </a:lnTo>
                <a:lnTo>
                  <a:pt x="282" y="543"/>
                </a:lnTo>
                <a:lnTo>
                  <a:pt x="283" y="546"/>
                </a:lnTo>
                <a:lnTo>
                  <a:pt x="286" y="548"/>
                </a:lnTo>
                <a:lnTo>
                  <a:pt x="288" y="558"/>
                </a:lnTo>
                <a:lnTo>
                  <a:pt x="286" y="560"/>
                </a:lnTo>
                <a:lnTo>
                  <a:pt x="287" y="562"/>
                </a:lnTo>
                <a:lnTo>
                  <a:pt x="284" y="566"/>
                </a:lnTo>
                <a:lnTo>
                  <a:pt x="280" y="571"/>
                </a:lnTo>
                <a:lnTo>
                  <a:pt x="280" y="572"/>
                </a:lnTo>
                <a:lnTo>
                  <a:pt x="280" y="575"/>
                </a:lnTo>
                <a:lnTo>
                  <a:pt x="282" y="578"/>
                </a:lnTo>
                <a:lnTo>
                  <a:pt x="280" y="584"/>
                </a:lnTo>
                <a:lnTo>
                  <a:pt x="279" y="586"/>
                </a:lnTo>
                <a:lnTo>
                  <a:pt x="277" y="590"/>
                </a:lnTo>
                <a:lnTo>
                  <a:pt x="274" y="595"/>
                </a:lnTo>
                <a:lnTo>
                  <a:pt x="273" y="596"/>
                </a:lnTo>
                <a:lnTo>
                  <a:pt x="274" y="599"/>
                </a:lnTo>
                <a:lnTo>
                  <a:pt x="273" y="602"/>
                </a:lnTo>
                <a:lnTo>
                  <a:pt x="272" y="603"/>
                </a:lnTo>
                <a:lnTo>
                  <a:pt x="272" y="606"/>
                </a:lnTo>
                <a:lnTo>
                  <a:pt x="272" y="608"/>
                </a:lnTo>
                <a:lnTo>
                  <a:pt x="270" y="609"/>
                </a:lnTo>
                <a:lnTo>
                  <a:pt x="269" y="612"/>
                </a:lnTo>
                <a:lnTo>
                  <a:pt x="267" y="618"/>
                </a:lnTo>
                <a:lnTo>
                  <a:pt x="268" y="620"/>
                </a:lnTo>
                <a:lnTo>
                  <a:pt x="270" y="618"/>
                </a:lnTo>
                <a:lnTo>
                  <a:pt x="276" y="617"/>
                </a:lnTo>
                <a:lnTo>
                  <a:pt x="277" y="619"/>
                </a:lnTo>
                <a:lnTo>
                  <a:pt x="284" y="621"/>
                </a:lnTo>
                <a:lnTo>
                  <a:pt x="286" y="621"/>
                </a:lnTo>
                <a:lnTo>
                  <a:pt x="290" y="622"/>
                </a:lnTo>
                <a:lnTo>
                  <a:pt x="296" y="621"/>
                </a:lnTo>
                <a:lnTo>
                  <a:pt x="301" y="622"/>
                </a:lnTo>
                <a:lnTo>
                  <a:pt x="302" y="625"/>
                </a:lnTo>
                <a:lnTo>
                  <a:pt x="302" y="628"/>
                </a:lnTo>
                <a:lnTo>
                  <a:pt x="301" y="629"/>
                </a:lnTo>
                <a:lnTo>
                  <a:pt x="301" y="631"/>
                </a:lnTo>
                <a:lnTo>
                  <a:pt x="301" y="635"/>
                </a:lnTo>
                <a:lnTo>
                  <a:pt x="302" y="637"/>
                </a:lnTo>
                <a:lnTo>
                  <a:pt x="305" y="636"/>
                </a:lnTo>
                <a:lnTo>
                  <a:pt x="308" y="638"/>
                </a:lnTo>
                <a:lnTo>
                  <a:pt x="309" y="640"/>
                </a:lnTo>
                <a:lnTo>
                  <a:pt x="312" y="641"/>
                </a:lnTo>
                <a:lnTo>
                  <a:pt x="312" y="644"/>
                </a:lnTo>
                <a:lnTo>
                  <a:pt x="314" y="646"/>
                </a:lnTo>
                <a:lnTo>
                  <a:pt x="312" y="648"/>
                </a:lnTo>
                <a:lnTo>
                  <a:pt x="312" y="653"/>
                </a:lnTo>
                <a:lnTo>
                  <a:pt x="311" y="656"/>
                </a:lnTo>
                <a:lnTo>
                  <a:pt x="314" y="657"/>
                </a:lnTo>
                <a:lnTo>
                  <a:pt x="315" y="655"/>
                </a:lnTo>
                <a:lnTo>
                  <a:pt x="315" y="652"/>
                </a:lnTo>
                <a:lnTo>
                  <a:pt x="318" y="650"/>
                </a:lnTo>
                <a:lnTo>
                  <a:pt x="318" y="655"/>
                </a:lnTo>
                <a:lnTo>
                  <a:pt x="317" y="657"/>
                </a:lnTo>
                <a:lnTo>
                  <a:pt x="317" y="659"/>
                </a:lnTo>
                <a:lnTo>
                  <a:pt x="318" y="663"/>
                </a:lnTo>
                <a:lnTo>
                  <a:pt x="318" y="666"/>
                </a:lnTo>
                <a:lnTo>
                  <a:pt x="317" y="669"/>
                </a:lnTo>
                <a:lnTo>
                  <a:pt x="315" y="669"/>
                </a:lnTo>
                <a:lnTo>
                  <a:pt x="315" y="674"/>
                </a:lnTo>
                <a:lnTo>
                  <a:pt x="318" y="674"/>
                </a:lnTo>
                <a:lnTo>
                  <a:pt x="320" y="673"/>
                </a:lnTo>
                <a:lnTo>
                  <a:pt x="320" y="671"/>
                </a:lnTo>
                <a:lnTo>
                  <a:pt x="322" y="669"/>
                </a:lnTo>
                <a:lnTo>
                  <a:pt x="324" y="671"/>
                </a:lnTo>
                <a:lnTo>
                  <a:pt x="323" y="674"/>
                </a:lnTo>
                <a:lnTo>
                  <a:pt x="321" y="675"/>
                </a:lnTo>
                <a:lnTo>
                  <a:pt x="320" y="677"/>
                </a:lnTo>
                <a:lnTo>
                  <a:pt x="322" y="682"/>
                </a:lnTo>
                <a:lnTo>
                  <a:pt x="323" y="680"/>
                </a:lnTo>
                <a:lnTo>
                  <a:pt x="322" y="677"/>
                </a:lnTo>
                <a:lnTo>
                  <a:pt x="324" y="676"/>
                </a:lnTo>
                <a:lnTo>
                  <a:pt x="326" y="679"/>
                </a:lnTo>
                <a:lnTo>
                  <a:pt x="329" y="679"/>
                </a:lnTo>
                <a:lnTo>
                  <a:pt x="331" y="676"/>
                </a:lnTo>
                <a:lnTo>
                  <a:pt x="329" y="674"/>
                </a:lnTo>
                <a:lnTo>
                  <a:pt x="328" y="666"/>
                </a:lnTo>
                <a:lnTo>
                  <a:pt x="331" y="644"/>
                </a:lnTo>
                <a:lnTo>
                  <a:pt x="336" y="636"/>
                </a:lnTo>
                <a:lnTo>
                  <a:pt x="337" y="632"/>
                </a:lnTo>
                <a:lnTo>
                  <a:pt x="338" y="621"/>
                </a:lnTo>
                <a:lnTo>
                  <a:pt x="337" y="616"/>
                </a:lnTo>
                <a:lnTo>
                  <a:pt x="337" y="600"/>
                </a:lnTo>
                <a:lnTo>
                  <a:pt x="336" y="596"/>
                </a:lnTo>
                <a:lnTo>
                  <a:pt x="336" y="594"/>
                </a:lnTo>
                <a:lnTo>
                  <a:pt x="339" y="590"/>
                </a:lnTo>
                <a:lnTo>
                  <a:pt x="347" y="568"/>
                </a:lnTo>
                <a:lnTo>
                  <a:pt x="347" y="563"/>
                </a:lnTo>
                <a:lnTo>
                  <a:pt x="347" y="560"/>
                </a:lnTo>
                <a:lnTo>
                  <a:pt x="348" y="552"/>
                </a:lnTo>
                <a:lnTo>
                  <a:pt x="347" y="534"/>
                </a:lnTo>
                <a:lnTo>
                  <a:pt x="350" y="525"/>
                </a:lnTo>
                <a:lnTo>
                  <a:pt x="350" y="522"/>
                </a:lnTo>
                <a:lnTo>
                  <a:pt x="352" y="518"/>
                </a:lnTo>
                <a:lnTo>
                  <a:pt x="351" y="516"/>
                </a:lnTo>
                <a:lnTo>
                  <a:pt x="350" y="513"/>
                </a:lnTo>
                <a:lnTo>
                  <a:pt x="350" y="512"/>
                </a:lnTo>
                <a:lnTo>
                  <a:pt x="347" y="510"/>
                </a:lnTo>
                <a:lnTo>
                  <a:pt x="347" y="508"/>
                </a:lnTo>
                <a:lnTo>
                  <a:pt x="354" y="499"/>
                </a:lnTo>
                <a:lnTo>
                  <a:pt x="352" y="484"/>
                </a:lnTo>
                <a:lnTo>
                  <a:pt x="355" y="480"/>
                </a:lnTo>
                <a:lnTo>
                  <a:pt x="357" y="478"/>
                </a:lnTo>
                <a:lnTo>
                  <a:pt x="358" y="474"/>
                </a:lnTo>
                <a:lnTo>
                  <a:pt x="359" y="470"/>
                </a:lnTo>
                <a:lnTo>
                  <a:pt x="364" y="464"/>
                </a:lnTo>
                <a:lnTo>
                  <a:pt x="367" y="463"/>
                </a:lnTo>
                <a:lnTo>
                  <a:pt x="371" y="460"/>
                </a:lnTo>
                <a:lnTo>
                  <a:pt x="374" y="455"/>
                </a:lnTo>
                <a:lnTo>
                  <a:pt x="374" y="450"/>
                </a:lnTo>
                <a:lnTo>
                  <a:pt x="373" y="449"/>
                </a:lnTo>
                <a:lnTo>
                  <a:pt x="371" y="449"/>
                </a:lnTo>
                <a:lnTo>
                  <a:pt x="368" y="448"/>
                </a:lnTo>
                <a:lnTo>
                  <a:pt x="366" y="449"/>
                </a:lnTo>
                <a:lnTo>
                  <a:pt x="363" y="450"/>
                </a:lnTo>
                <a:lnTo>
                  <a:pt x="363" y="454"/>
                </a:lnTo>
                <a:lnTo>
                  <a:pt x="363" y="456"/>
                </a:lnTo>
                <a:lnTo>
                  <a:pt x="360" y="462"/>
                </a:lnTo>
                <a:lnTo>
                  <a:pt x="357" y="462"/>
                </a:lnTo>
                <a:lnTo>
                  <a:pt x="358" y="460"/>
                </a:lnTo>
                <a:lnTo>
                  <a:pt x="360" y="452"/>
                </a:lnTo>
                <a:lnTo>
                  <a:pt x="360" y="448"/>
                </a:lnTo>
                <a:lnTo>
                  <a:pt x="357" y="446"/>
                </a:lnTo>
                <a:lnTo>
                  <a:pt x="355" y="448"/>
                </a:lnTo>
                <a:lnTo>
                  <a:pt x="354" y="450"/>
                </a:lnTo>
                <a:lnTo>
                  <a:pt x="352" y="450"/>
                </a:lnTo>
                <a:lnTo>
                  <a:pt x="349" y="450"/>
                </a:lnTo>
                <a:lnTo>
                  <a:pt x="344" y="450"/>
                </a:lnTo>
                <a:lnTo>
                  <a:pt x="342" y="454"/>
                </a:lnTo>
                <a:lnTo>
                  <a:pt x="340" y="455"/>
                </a:lnTo>
                <a:lnTo>
                  <a:pt x="339" y="457"/>
                </a:lnTo>
                <a:lnTo>
                  <a:pt x="339" y="459"/>
                </a:lnTo>
                <a:lnTo>
                  <a:pt x="336" y="462"/>
                </a:lnTo>
                <a:lnTo>
                  <a:pt x="334" y="464"/>
                </a:lnTo>
                <a:lnTo>
                  <a:pt x="334" y="466"/>
                </a:lnTo>
                <a:lnTo>
                  <a:pt x="334" y="467"/>
                </a:lnTo>
                <a:lnTo>
                  <a:pt x="338" y="464"/>
                </a:lnTo>
                <a:lnTo>
                  <a:pt x="339" y="462"/>
                </a:lnTo>
                <a:lnTo>
                  <a:pt x="340" y="459"/>
                </a:lnTo>
                <a:lnTo>
                  <a:pt x="341" y="458"/>
                </a:lnTo>
                <a:lnTo>
                  <a:pt x="342" y="455"/>
                </a:lnTo>
                <a:lnTo>
                  <a:pt x="344" y="454"/>
                </a:lnTo>
                <a:lnTo>
                  <a:pt x="346" y="451"/>
                </a:lnTo>
                <a:lnTo>
                  <a:pt x="349" y="450"/>
                </a:lnTo>
                <a:lnTo>
                  <a:pt x="350" y="454"/>
                </a:lnTo>
                <a:lnTo>
                  <a:pt x="347" y="454"/>
                </a:lnTo>
                <a:lnTo>
                  <a:pt x="345" y="456"/>
                </a:lnTo>
                <a:lnTo>
                  <a:pt x="346" y="458"/>
                </a:lnTo>
                <a:lnTo>
                  <a:pt x="346" y="461"/>
                </a:lnTo>
                <a:lnTo>
                  <a:pt x="343" y="461"/>
                </a:lnTo>
                <a:lnTo>
                  <a:pt x="340" y="466"/>
                </a:lnTo>
                <a:lnTo>
                  <a:pt x="340" y="467"/>
                </a:lnTo>
                <a:lnTo>
                  <a:pt x="341" y="470"/>
                </a:lnTo>
                <a:lnTo>
                  <a:pt x="337" y="470"/>
                </a:lnTo>
                <a:lnTo>
                  <a:pt x="334" y="471"/>
                </a:lnTo>
                <a:lnTo>
                  <a:pt x="332" y="468"/>
                </a:lnTo>
                <a:lnTo>
                  <a:pt x="331" y="467"/>
                </a:lnTo>
                <a:lnTo>
                  <a:pt x="326" y="470"/>
                </a:lnTo>
                <a:lnTo>
                  <a:pt x="328" y="463"/>
                </a:lnTo>
                <a:lnTo>
                  <a:pt x="331" y="462"/>
                </a:lnTo>
                <a:lnTo>
                  <a:pt x="330" y="459"/>
                </a:lnTo>
                <a:lnTo>
                  <a:pt x="331" y="456"/>
                </a:lnTo>
                <a:lnTo>
                  <a:pt x="328" y="454"/>
                </a:lnTo>
                <a:lnTo>
                  <a:pt x="327" y="450"/>
                </a:lnTo>
                <a:lnTo>
                  <a:pt x="328" y="449"/>
                </a:lnTo>
                <a:lnTo>
                  <a:pt x="331" y="450"/>
                </a:lnTo>
                <a:lnTo>
                  <a:pt x="331" y="447"/>
                </a:lnTo>
                <a:lnTo>
                  <a:pt x="333" y="444"/>
                </a:lnTo>
                <a:lnTo>
                  <a:pt x="330" y="442"/>
                </a:lnTo>
                <a:lnTo>
                  <a:pt x="331" y="439"/>
                </a:lnTo>
                <a:lnTo>
                  <a:pt x="334" y="437"/>
                </a:lnTo>
                <a:lnTo>
                  <a:pt x="337" y="436"/>
                </a:lnTo>
                <a:lnTo>
                  <a:pt x="340" y="434"/>
                </a:lnTo>
                <a:lnTo>
                  <a:pt x="342" y="432"/>
                </a:lnTo>
                <a:lnTo>
                  <a:pt x="347" y="426"/>
                </a:lnTo>
                <a:lnTo>
                  <a:pt x="349" y="422"/>
                </a:lnTo>
                <a:lnTo>
                  <a:pt x="351" y="420"/>
                </a:lnTo>
                <a:lnTo>
                  <a:pt x="351" y="426"/>
                </a:lnTo>
                <a:lnTo>
                  <a:pt x="352" y="428"/>
                </a:lnTo>
                <a:lnTo>
                  <a:pt x="350" y="430"/>
                </a:lnTo>
                <a:lnTo>
                  <a:pt x="347" y="431"/>
                </a:lnTo>
                <a:lnTo>
                  <a:pt x="346" y="434"/>
                </a:lnTo>
                <a:lnTo>
                  <a:pt x="351" y="432"/>
                </a:lnTo>
                <a:lnTo>
                  <a:pt x="354" y="429"/>
                </a:lnTo>
                <a:lnTo>
                  <a:pt x="358" y="430"/>
                </a:lnTo>
                <a:lnTo>
                  <a:pt x="371" y="415"/>
                </a:lnTo>
                <a:lnTo>
                  <a:pt x="376" y="404"/>
                </a:lnTo>
                <a:lnTo>
                  <a:pt x="376" y="401"/>
                </a:lnTo>
                <a:lnTo>
                  <a:pt x="375" y="396"/>
                </a:lnTo>
                <a:lnTo>
                  <a:pt x="376" y="392"/>
                </a:lnTo>
                <a:lnTo>
                  <a:pt x="377" y="388"/>
                </a:lnTo>
                <a:lnTo>
                  <a:pt x="376" y="384"/>
                </a:lnTo>
                <a:lnTo>
                  <a:pt x="374" y="382"/>
                </a:lnTo>
                <a:lnTo>
                  <a:pt x="367" y="373"/>
                </a:lnTo>
                <a:lnTo>
                  <a:pt x="367" y="377"/>
                </a:lnTo>
                <a:lnTo>
                  <a:pt x="368" y="380"/>
                </a:lnTo>
                <a:lnTo>
                  <a:pt x="369" y="381"/>
                </a:lnTo>
                <a:lnTo>
                  <a:pt x="370" y="382"/>
                </a:lnTo>
                <a:lnTo>
                  <a:pt x="372" y="384"/>
                </a:lnTo>
                <a:lnTo>
                  <a:pt x="374" y="386"/>
                </a:lnTo>
                <a:lnTo>
                  <a:pt x="372" y="389"/>
                </a:lnTo>
                <a:lnTo>
                  <a:pt x="372" y="392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0" name="Freeform 181"/>
          <p:cNvSpPr>
            <a:spLocks/>
          </p:cNvSpPr>
          <p:nvPr/>
        </p:nvSpPr>
        <p:spPr bwMode="auto">
          <a:xfrm>
            <a:off x="3281363" y="2201788"/>
            <a:ext cx="6350" cy="9525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0" y="7"/>
              </a:cxn>
              <a:cxn ang="0">
                <a:pos x="0" y="4"/>
              </a:cxn>
              <a:cxn ang="0">
                <a:pos x="0" y="1"/>
              </a:cxn>
              <a:cxn ang="0">
                <a:pos x="2" y="0"/>
              </a:cxn>
              <a:cxn ang="0">
                <a:pos x="4" y="2"/>
              </a:cxn>
              <a:cxn ang="0">
                <a:pos x="4" y="5"/>
              </a:cxn>
              <a:cxn ang="0">
                <a:pos x="2" y="8"/>
              </a:cxn>
            </a:cxnLst>
            <a:rect l="0" t="0" r="r" b="b"/>
            <a:pathLst>
              <a:path w="5" h="9">
                <a:moveTo>
                  <a:pt x="2" y="8"/>
                </a:moveTo>
                <a:lnTo>
                  <a:pt x="0" y="7"/>
                </a:ln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  <a:lnTo>
                  <a:pt x="4" y="2"/>
                </a:lnTo>
                <a:lnTo>
                  <a:pt x="4" y="5"/>
                </a:lnTo>
                <a:lnTo>
                  <a:pt x="2" y="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51" name="Line 187"/>
          <p:cNvSpPr>
            <a:spLocks noChangeShapeType="1"/>
          </p:cNvSpPr>
          <p:nvPr/>
        </p:nvSpPr>
        <p:spPr bwMode="auto">
          <a:xfrm>
            <a:off x="5886450" y="2952675"/>
            <a:ext cx="15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52" name="Freeform 188"/>
          <p:cNvSpPr>
            <a:spLocks/>
          </p:cNvSpPr>
          <p:nvPr/>
        </p:nvSpPr>
        <p:spPr bwMode="auto">
          <a:xfrm>
            <a:off x="3768725" y="2949500"/>
            <a:ext cx="33338" cy="19050"/>
          </a:xfrm>
          <a:custGeom>
            <a:avLst/>
            <a:gdLst/>
            <a:ahLst/>
            <a:cxnLst>
              <a:cxn ang="0">
                <a:pos x="28" y="17"/>
              </a:cxn>
              <a:cxn ang="0">
                <a:pos x="19" y="12"/>
              </a:cxn>
              <a:cxn ang="0">
                <a:pos x="17" y="10"/>
              </a:cxn>
              <a:cxn ang="0">
                <a:pos x="11" y="7"/>
              </a:cxn>
              <a:cxn ang="0">
                <a:pos x="3" y="3"/>
              </a:cxn>
              <a:cxn ang="0">
                <a:pos x="0" y="3"/>
              </a:cxn>
              <a:cxn ang="0">
                <a:pos x="2" y="0"/>
              </a:cxn>
              <a:cxn ang="0">
                <a:pos x="5" y="0"/>
              </a:cxn>
              <a:cxn ang="0">
                <a:pos x="11" y="3"/>
              </a:cxn>
              <a:cxn ang="0">
                <a:pos x="16" y="3"/>
              </a:cxn>
              <a:cxn ang="0">
                <a:pos x="18" y="4"/>
              </a:cxn>
              <a:cxn ang="0">
                <a:pos x="19" y="7"/>
              </a:cxn>
              <a:cxn ang="0">
                <a:pos x="21" y="9"/>
              </a:cxn>
              <a:cxn ang="0">
                <a:pos x="23" y="7"/>
              </a:cxn>
              <a:cxn ang="0">
                <a:pos x="26" y="7"/>
              </a:cxn>
              <a:cxn ang="0">
                <a:pos x="29" y="10"/>
              </a:cxn>
              <a:cxn ang="0">
                <a:pos x="30" y="13"/>
              </a:cxn>
              <a:cxn ang="0">
                <a:pos x="28" y="17"/>
              </a:cxn>
            </a:cxnLst>
            <a:rect l="0" t="0" r="r" b="b"/>
            <a:pathLst>
              <a:path w="31" h="18">
                <a:moveTo>
                  <a:pt x="28" y="17"/>
                </a:moveTo>
                <a:lnTo>
                  <a:pt x="19" y="12"/>
                </a:lnTo>
                <a:lnTo>
                  <a:pt x="17" y="10"/>
                </a:lnTo>
                <a:lnTo>
                  <a:pt x="11" y="7"/>
                </a:lnTo>
                <a:lnTo>
                  <a:pt x="3" y="3"/>
                </a:lnTo>
                <a:lnTo>
                  <a:pt x="0" y="3"/>
                </a:lnTo>
                <a:lnTo>
                  <a:pt x="2" y="0"/>
                </a:lnTo>
                <a:lnTo>
                  <a:pt x="5" y="0"/>
                </a:lnTo>
                <a:lnTo>
                  <a:pt x="11" y="3"/>
                </a:lnTo>
                <a:lnTo>
                  <a:pt x="16" y="3"/>
                </a:lnTo>
                <a:lnTo>
                  <a:pt x="18" y="4"/>
                </a:lnTo>
                <a:lnTo>
                  <a:pt x="19" y="7"/>
                </a:lnTo>
                <a:lnTo>
                  <a:pt x="21" y="9"/>
                </a:lnTo>
                <a:lnTo>
                  <a:pt x="23" y="7"/>
                </a:lnTo>
                <a:lnTo>
                  <a:pt x="26" y="7"/>
                </a:lnTo>
                <a:lnTo>
                  <a:pt x="29" y="10"/>
                </a:lnTo>
                <a:lnTo>
                  <a:pt x="30" y="13"/>
                </a:lnTo>
                <a:lnTo>
                  <a:pt x="28" y="17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53" name="Line 189"/>
          <p:cNvSpPr>
            <a:spLocks noChangeShapeType="1"/>
          </p:cNvSpPr>
          <p:nvPr/>
        </p:nvSpPr>
        <p:spPr bwMode="auto">
          <a:xfrm flipH="1">
            <a:off x="5876925" y="2978075"/>
            <a:ext cx="15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54" name="Freeform 190"/>
          <p:cNvSpPr>
            <a:spLocks/>
          </p:cNvSpPr>
          <p:nvPr/>
        </p:nvSpPr>
        <p:spPr bwMode="auto">
          <a:xfrm>
            <a:off x="3892550" y="3035225"/>
            <a:ext cx="30163" cy="52388"/>
          </a:xfrm>
          <a:custGeom>
            <a:avLst/>
            <a:gdLst/>
            <a:ahLst/>
            <a:cxnLst>
              <a:cxn ang="0">
                <a:pos x="24" y="48"/>
              </a:cxn>
              <a:cxn ang="0">
                <a:pos x="20" y="46"/>
              </a:cxn>
              <a:cxn ang="0">
                <a:pos x="19" y="44"/>
              </a:cxn>
              <a:cxn ang="0">
                <a:pos x="19" y="37"/>
              </a:cxn>
              <a:cxn ang="0">
                <a:pos x="18" y="34"/>
              </a:cxn>
              <a:cxn ang="0">
                <a:pos x="16" y="31"/>
              </a:cxn>
              <a:cxn ang="0">
                <a:pos x="14" y="30"/>
              </a:cxn>
              <a:cxn ang="0">
                <a:pos x="14" y="28"/>
              </a:cxn>
              <a:cxn ang="0">
                <a:pos x="14" y="26"/>
              </a:cxn>
              <a:cxn ang="0">
                <a:pos x="14" y="23"/>
              </a:cxn>
              <a:cxn ang="0">
                <a:pos x="12" y="22"/>
              </a:cxn>
              <a:cxn ang="0">
                <a:pos x="9" y="20"/>
              </a:cxn>
              <a:cxn ang="0">
                <a:pos x="8" y="18"/>
              </a:cxn>
              <a:cxn ang="0">
                <a:pos x="6" y="17"/>
              </a:cxn>
              <a:cxn ang="0">
                <a:pos x="5" y="16"/>
              </a:cxn>
              <a:cxn ang="0">
                <a:pos x="4" y="15"/>
              </a:cxn>
              <a:cxn ang="0">
                <a:pos x="4" y="5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6" y="2"/>
              </a:cxn>
              <a:cxn ang="0">
                <a:pos x="9" y="5"/>
              </a:cxn>
              <a:cxn ang="0">
                <a:pos x="12" y="6"/>
              </a:cxn>
              <a:cxn ang="0">
                <a:pos x="14" y="8"/>
              </a:cxn>
              <a:cxn ang="0">
                <a:pos x="17" y="10"/>
              </a:cxn>
              <a:cxn ang="0">
                <a:pos x="20" y="12"/>
              </a:cxn>
              <a:cxn ang="0">
                <a:pos x="22" y="14"/>
              </a:cxn>
              <a:cxn ang="0">
                <a:pos x="24" y="16"/>
              </a:cxn>
              <a:cxn ang="0">
                <a:pos x="24" y="23"/>
              </a:cxn>
              <a:cxn ang="0">
                <a:pos x="24" y="25"/>
              </a:cxn>
              <a:cxn ang="0">
                <a:pos x="27" y="28"/>
              </a:cxn>
              <a:cxn ang="0">
                <a:pos x="28" y="31"/>
              </a:cxn>
              <a:cxn ang="0">
                <a:pos x="28" y="44"/>
              </a:cxn>
              <a:cxn ang="0">
                <a:pos x="24" y="48"/>
              </a:cxn>
            </a:cxnLst>
            <a:rect l="0" t="0" r="r" b="b"/>
            <a:pathLst>
              <a:path w="29" h="49">
                <a:moveTo>
                  <a:pt x="24" y="48"/>
                </a:moveTo>
                <a:lnTo>
                  <a:pt x="20" y="46"/>
                </a:lnTo>
                <a:lnTo>
                  <a:pt x="19" y="44"/>
                </a:lnTo>
                <a:lnTo>
                  <a:pt x="19" y="37"/>
                </a:lnTo>
                <a:lnTo>
                  <a:pt x="18" y="34"/>
                </a:lnTo>
                <a:lnTo>
                  <a:pt x="16" y="31"/>
                </a:lnTo>
                <a:lnTo>
                  <a:pt x="14" y="30"/>
                </a:lnTo>
                <a:lnTo>
                  <a:pt x="14" y="28"/>
                </a:lnTo>
                <a:lnTo>
                  <a:pt x="14" y="26"/>
                </a:lnTo>
                <a:lnTo>
                  <a:pt x="14" y="23"/>
                </a:lnTo>
                <a:lnTo>
                  <a:pt x="12" y="22"/>
                </a:lnTo>
                <a:lnTo>
                  <a:pt x="9" y="20"/>
                </a:lnTo>
                <a:lnTo>
                  <a:pt x="8" y="18"/>
                </a:lnTo>
                <a:lnTo>
                  <a:pt x="6" y="17"/>
                </a:lnTo>
                <a:lnTo>
                  <a:pt x="5" y="16"/>
                </a:lnTo>
                <a:lnTo>
                  <a:pt x="4" y="15"/>
                </a:lnTo>
                <a:lnTo>
                  <a:pt x="4" y="5"/>
                </a:lnTo>
                <a:lnTo>
                  <a:pt x="2" y="4"/>
                </a:lnTo>
                <a:lnTo>
                  <a:pt x="0" y="2"/>
                </a:lnTo>
                <a:lnTo>
                  <a:pt x="2" y="0"/>
                </a:lnTo>
                <a:lnTo>
                  <a:pt x="6" y="2"/>
                </a:lnTo>
                <a:lnTo>
                  <a:pt x="9" y="5"/>
                </a:lnTo>
                <a:lnTo>
                  <a:pt x="12" y="6"/>
                </a:lnTo>
                <a:lnTo>
                  <a:pt x="14" y="8"/>
                </a:lnTo>
                <a:lnTo>
                  <a:pt x="17" y="10"/>
                </a:lnTo>
                <a:lnTo>
                  <a:pt x="20" y="12"/>
                </a:lnTo>
                <a:lnTo>
                  <a:pt x="22" y="14"/>
                </a:lnTo>
                <a:lnTo>
                  <a:pt x="24" y="16"/>
                </a:lnTo>
                <a:lnTo>
                  <a:pt x="24" y="23"/>
                </a:lnTo>
                <a:lnTo>
                  <a:pt x="24" y="25"/>
                </a:lnTo>
                <a:lnTo>
                  <a:pt x="27" y="28"/>
                </a:lnTo>
                <a:lnTo>
                  <a:pt x="28" y="31"/>
                </a:lnTo>
                <a:lnTo>
                  <a:pt x="28" y="44"/>
                </a:lnTo>
                <a:lnTo>
                  <a:pt x="24" y="4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55" name="Freeform 191"/>
          <p:cNvSpPr>
            <a:spLocks/>
          </p:cNvSpPr>
          <p:nvPr/>
        </p:nvSpPr>
        <p:spPr bwMode="auto">
          <a:xfrm>
            <a:off x="3863975" y="3025700"/>
            <a:ext cx="42863" cy="66675"/>
          </a:xfrm>
          <a:custGeom>
            <a:avLst/>
            <a:gdLst/>
            <a:ahLst/>
            <a:cxnLst>
              <a:cxn ang="0">
                <a:pos x="40" y="63"/>
              </a:cxn>
              <a:cxn ang="0">
                <a:pos x="39" y="61"/>
              </a:cxn>
              <a:cxn ang="0">
                <a:pos x="33" y="57"/>
              </a:cxn>
              <a:cxn ang="0">
                <a:pos x="31" y="56"/>
              </a:cxn>
              <a:cxn ang="0">
                <a:pos x="28" y="54"/>
              </a:cxn>
              <a:cxn ang="0">
                <a:pos x="24" y="47"/>
              </a:cxn>
              <a:cxn ang="0">
                <a:pos x="23" y="45"/>
              </a:cxn>
              <a:cxn ang="0">
                <a:pos x="23" y="42"/>
              </a:cxn>
              <a:cxn ang="0">
                <a:pos x="19" y="34"/>
              </a:cxn>
              <a:cxn ang="0">
                <a:pos x="19" y="30"/>
              </a:cxn>
              <a:cxn ang="0">
                <a:pos x="18" y="28"/>
              </a:cxn>
              <a:cxn ang="0">
                <a:pos x="16" y="26"/>
              </a:cxn>
              <a:cxn ang="0">
                <a:pos x="12" y="24"/>
              </a:cxn>
              <a:cxn ang="0">
                <a:pos x="11" y="22"/>
              </a:cxn>
              <a:cxn ang="0">
                <a:pos x="10" y="20"/>
              </a:cxn>
              <a:cxn ang="0">
                <a:pos x="8" y="14"/>
              </a:cxn>
              <a:cxn ang="0">
                <a:pos x="7" y="12"/>
              </a:cxn>
              <a:cxn ang="0">
                <a:pos x="7" y="10"/>
              </a:cxn>
              <a:cxn ang="0">
                <a:pos x="2" y="8"/>
              </a:cxn>
              <a:cxn ang="0">
                <a:pos x="0" y="5"/>
              </a:cxn>
              <a:cxn ang="0">
                <a:pos x="0" y="2"/>
              </a:cxn>
              <a:cxn ang="0">
                <a:pos x="1" y="1"/>
              </a:cxn>
              <a:cxn ang="0">
                <a:pos x="4" y="0"/>
              </a:cxn>
              <a:cxn ang="0">
                <a:pos x="6" y="1"/>
              </a:cxn>
              <a:cxn ang="0">
                <a:pos x="7" y="2"/>
              </a:cxn>
              <a:cxn ang="0">
                <a:pos x="9" y="5"/>
              </a:cxn>
              <a:cxn ang="0">
                <a:pos x="11" y="5"/>
              </a:cxn>
              <a:cxn ang="0">
                <a:pos x="12" y="10"/>
              </a:cxn>
              <a:cxn ang="0">
                <a:pos x="14" y="13"/>
              </a:cxn>
              <a:cxn ang="0">
                <a:pos x="15" y="16"/>
              </a:cxn>
              <a:cxn ang="0">
                <a:pos x="18" y="19"/>
              </a:cxn>
              <a:cxn ang="0">
                <a:pos x="20" y="20"/>
              </a:cxn>
              <a:cxn ang="0">
                <a:pos x="22" y="23"/>
              </a:cxn>
              <a:cxn ang="0">
                <a:pos x="23" y="25"/>
              </a:cxn>
              <a:cxn ang="0">
                <a:pos x="24" y="30"/>
              </a:cxn>
              <a:cxn ang="0">
                <a:pos x="26" y="32"/>
              </a:cxn>
              <a:cxn ang="0">
                <a:pos x="30" y="38"/>
              </a:cxn>
              <a:cxn ang="0">
                <a:pos x="33" y="40"/>
              </a:cxn>
              <a:cxn ang="0">
                <a:pos x="32" y="42"/>
              </a:cxn>
              <a:cxn ang="0">
                <a:pos x="32" y="45"/>
              </a:cxn>
              <a:cxn ang="0">
                <a:pos x="33" y="48"/>
              </a:cxn>
              <a:cxn ang="0">
                <a:pos x="33" y="50"/>
              </a:cxn>
              <a:cxn ang="0">
                <a:pos x="34" y="51"/>
              </a:cxn>
              <a:cxn ang="0">
                <a:pos x="39" y="58"/>
              </a:cxn>
              <a:cxn ang="0">
                <a:pos x="40" y="63"/>
              </a:cxn>
            </a:cxnLst>
            <a:rect l="0" t="0" r="r" b="b"/>
            <a:pathLst>
              <a:path w="41" h="64">
                <a:moveTo>
                  <a:pt x="40" y="63"/>
                </a:moveTo>
                <a:lnTo>
                  <a:pt x="39" y="61"/>
                </a:lnTo>
                <a:lnTo>
                  <a:pt x="33" y="57"/>
                </a:lnTo>
                <a:lnTo>
                  <a:pt x="31" y="56"/>
                </a:lnTo>
                <a:lnTo>
                  <a:pt x="28" y="54"/>
                </a:lnTo>
                <a:lnTo>
                  <a:pt x="24" y="47"/>
                </a:lnTo>
                <a:lnTo>
                  <a:pt x="23" y="45"/>
                </a:lnTo>
                <a:lnTo>
                  <a:pt x="23" y="42"/>
                </a:lnTo>
                <a:lnTo>
                  <a:pt x="19" y="34"/>
                </a:lnTo>
                <a:lnTo>
                  <a:pt x="19" y="30"/>
                </a:lnTo>
                <a:lnTo>
                  <a:pt x="18" y="28"/>
                </a:lnTo>
                <a:lnTo>
                  <a:pt x="16" y="26"/>
                </a:lnTo>
                <a:lnTo>
                  <a:pt x="12" y="24"/>
                </a:lnTo>
                <a:lnTo>
                  <a:pt x="11" y="22"/>
                </a:lnTo>
                <a:lnTo>
                  <a:pt x="10" y="20"/>
                </a:lnTo>
                <a:lnTo>
                  <a:pt x="8" y="14"/>
                </a:lnTo>
                <a:lnTo>
                  <a:pt x="7" y="12"/>
                </a:lnTo>
                <a:lnTo>
                  <a:pt x="7" y="10"/>
                </a:lnTo>
                <a:lnTo>
                  <a:pt x="2" y="8"/>
                </a:lnTo>
                <a:lnTo>
                  <a:pt x="0" y="5"/>
                </a:lnTo>
                <a:lnTo>
                  <a:pt x="0" y="2"/>
                </a:lnTo>
                <a:lnTo>
                  <a:pt x="1" y="1"/>
                </a:lnTo>
                <a:lnTo>
                  <a:pt x="4" y="0"/>
                </a:lnTo>
                <a:lnTo>
                  <a:pt x="6" y="1"/>
                </a:lnTo>
                <a:lnTo>
                  <a:pt x="7" y="2"/>
                </a:lnTo>
                <a:lnTo>
                  <a:pt x="9" y="5"/>
                </a:lnTo>
                <a:lnTo>
                  <a:pt x="11" y="5"/>
                </a:lnTo>
                <a:lnTo>
                  <a:pt x="12" y="10"/>
                </a:lnTo>
                <a:lnTo>
                  <a:pt x="14" y="13"/>
                </a:lnTo>
                <a:lnTo>
                  <a:pt x="15" y="16"/>
                </a:lnTo>
                <a:lnTo>
                  <a:pt x="18" y="19"/>
                </a:lnTo>
                <a:lnTo>
                  <a:pt x="20" y="20"/>
                </a:lnTo>
                <a:lnTo>
                  <a:pt x="22" y="23"/>
                </a:lnTo>
                <a:lnTo>
                  <a:pt x="23" y="25"/>
                </a:lnTo>
                <a:lnTo>
                  <a:pt x="24" y="30"/>
                </a:lnTo>
                <a:lnTo>
                  <a:pt x="26" y="32"/>
                </a:lnTo>
                <a:lnTo>
                  <a:pt x="30" y="38"/>
                </a:lnTo>
                <a:lnTo>
                  <a:pt x="33" y="40"/>
                </a:lnTo>
                <a:lnTo>
                  <a:pt x="32" y="42"/>
                </a:lnTo>
                <a:lnTo>
                  <a:pt x="32" y="45"/>
                </a:lnTo>
                <a:lnTo>
                  <a:pt x="33" y="48"/>
                </a:lnTo>
                <a:lnTo>
                  <a:pt x="33" y="50"/>
                </a:lnTo>
                <a:lnTo>
                  <a:pt x="34" y="51"/>
                </a:lnTo>
                <a:lnTo>
                  <a:pt x="39" y="58"/>
                </a:lnTo>
                <a:lnTo>
                  <a:pt x="40" y="63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56" name="Freeform 192"/>
          <p:cNvSpPr>
            <a:spLocks/>
          </p:cNvSpPr>
          <p:nvPr/>
        </p:nvSpPr>
        <p:spPr bwMode="auto">
          <a:xfrm>
            <a:off x="5846763" y="3054275"/>
            <a:ext cx="17462" cy="90488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6" y="10"/>
              </a:cxn>
              <a:cxn ang="0">
                <a:pos x="12" y="25"/>
              </a:cxn>
              <a:cxn ang="0">
                <a:pos x="6" y="68"/>
              </a:cxn>
              <a:cxn ang="0">
                <a:pos x="6" y="73"/>
              </a:cxn>
              <a:cxn ang="0">
                <a:pos x="5" y="80"/>
              </a:cxn>
              <a:cxn ang="0">
                <a:pos x="6" y="82"/>
              </a:cxn>
              <a:cxn ang="0">
                <a:pos x="5" y="86"/>
              </a:cxn>
              <a:cxn ang="0">
                <a:pos x="2" y="86"/>
              </a:cxn>
              <a:cxn ang="0">
                <a:pos x="0" y="85"/>
              </a:cxn>
              <a:cxn ang="0">
                <a:pos x="2" y="79"/>
              </a:cxn>
              <a:cxn ang="0">
                <a:pos x="0" y="78"/>
              </a:cxn>
              <a:cxn ang="0">
                <a:pos x="3" y="65"/>
              </a:cxn>
              <a:cxn ang="0">
                <a:pos x="5" y="39"/>
              </a:cxn>
              <a:cxn ang="0">
                <a:pos x="7" y="33"/>
              </a:cxn>
              <a:cxn ang="0">
                <a:pos x="7" y="26"/>
              </a:cxn>
              <a:cxn ang="0">
                <a:pos x="10" y="18"/>
              </a:cxn>
              <a:cxn ang="0">
                <a:pos x="10" y="12"/>
              </a:cxn>
              <a:cxn ang="0">
                <a:pos x="11" y="10"/>
              </a:cxn>
              <a:cxn ang="0">
                <a:pos x="11" y="6"/>
              </a:cxn>
              <a:cxn ang="0">
                <a:pos x="13" y="0"/>
              </a:cxn>
              <a:cxn ang="0">
                <a:pos x="16" y="2"/>
              </a:cxn>
            </a:cxnLst>
            <a:rect l="0" t="0" r="r" b="b"/>
            <a:pathLst>
              <a:path w="17" h="87">
                <a:moveTo>
                  <a:pt x="16" y="2"/>
                </a:moveTo>
                <a:lnTo>
                  <a:pt x="16" y="10"/>
                </a:lnTo>
                <a:lnTo>
                  <a:pt x="12" y="25"/>
                </a:lnTo>
                <a:lnTo>
                  <a:pt x="6" y="68"/>
                </a:lnTo>
                <a:lnTo>
                  <a:pt x="6" y="73"/>
                </a:lnTo>
                <a:lnTo>
                  <a:pt x="5" y="80"/>
                </a:lnTo>
                <a:lnTo>
                  <a:pt x="6" y="82"/>
                </a:lnTo>
                <a:lnTo>
                  <a:pt x="5" y="86"/>
                </a:lnTo>
                <a:lnTo>
                  <a:pt x="2" y="86"/>
                </a:lnTo>
                <a:lnTo>
                  <a:pt x="0" y="85"/>
                </a:lnTo>
                <a:lnTo>
                  <a:pt x="2" y="79"/>
                </a:lnTo>
                <a:lnTo>
                  <a:pt x="0" y="78"/>
                </a:lnTo>
                <a:lnTo>
                  <a:pt x="3" y="65"/>
                </a:lnTo>
                <a:lnTo>
                  <a:pt x="5" y="39"/>
                </a:lnTo>
                <a:lnTo>
                  <a:pt x="7" y="33"/>
                </a:lnTo>
                <a:lnTo>
                  <a:pt x="7" y="26"/>
                </a:lnTo>
                <a:lnTo>
                  <a:pt x="10" y="18"/>
                </a:lnTo>
                <a:lnTo>
                  <a:pt x="10" y="12"/>
                </a:lnTo>
                <a:lnTo>
                  <a:pt x="11" y="10"/>
                </a:lnTo>
                <a:lnTo>
                  <a:pt x="11" y="6"/>
                </a:lnTo>
                <a:lnTo>
                  <a:pt x="13" y="0"/>
                </a:lnTo>
                <a:lnTo>
                  <a:pt x="16" y="2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57" name="Freeform 193"/>
          <p:cNvSpPr>
            <a:spLocks/>
          </p:cNvSpPr>
          <p:nvPr/>
        </p:nvSpPr>
        <p:spPr bwMode="auto">
          <a:xfrm>
            <a:off x="5827713" y="3324150"/>
            <a:ext cx="9525" cy="28575"/>
          </a:xfrm>
          <a:custGeom>
            <a:avLst/>
            <a:gdLst/>
            <a:ahLst/>
            <a:cxnLst>
              <a:cxn ang="0">
                <a:pos x="2" y="25"/>
              </a:cxn>
              <a:cxn ang="0">
                <a:pos x="2" y="16"/>
              </a:cxn>
              <a:cxn ang="0">
                <a:pos x="1" y="15"/>
              </a:cxn>
              <a:cxn ang="0">
                <a:pos x="0" y="14"/>
              </a:cxn>
              <a:cxn ang="0">
                <a:pos x="1" y="11"/>
              </a:cxn>
              <a:cxn ang="0">
                <a:pos x="2" y="9"/>
              </a:cxn>
              <a:cxn ang="0">
                <a:pos x="0" y="3"/>
              </a:cxn>
              <a:cxn ang="0">
                <a:pos x="1" y="0"/>
              </a:cxn>
              <a:cxn ang="0">
                <a:pos x="4" y="0"/>
              </a:cxn>
              <a:cxn ang="0">
                <a:pos x="4" y="11"/>
              </a:cxn>
              <a:cxn ang="0">
                <a:pos x="7" y="21"/>
              </a:cxn>
              <a:cxn ang="0">
                <a:pos x="5" y="22"/>
              </a:cxn>
              <a:cxn ang="0">
                <a:pos x="2" y="25"/>
              </a:cxn>
            </a:cxnLst>
            <a:rect l="0" t="0" r="r" b="b"/>
            <a:pathLst>
              <a:path w="8" h="26">
                <a:moveTo>
                  <a:pt x="2" y="25"/>
                </a:moveTo>
                <a:lnTo>
                  <a:pt x="2" y="16"/>
                </a:lnTo>
                <a:lnTo>
                  <a:pt x="1" y="15"/>
                </a:lnTo>
                <a:lnTo>
                  <a:pt x="0" y="14"/>
                </a:lnTo>
                <a:lnTo>
                  <a:pt x="1" y="11"/>
                </a:lnTo>
                <a:lnTo>
                  <a:pt x="2" y="9"/>
                </a:lnTo>
                <a:lnTo>
                  <a:pt x="0" y="3"/>
                </a:lnTo>
                <a:lnTo>
                  <a:pt x="1" y="0"/>
                </a:lnTo>
                <a:lnTo>
                  <a:pt x="4" y="0"/>
                </a:lnTo>
                <a:lnTo>
                  <a:pt x="4" y="11"/>
                </a:lnTo>
                <a:lnTo>
                  <a:pt x="7" y="21"/>
                </a:lnTo>
                <a:lnTo>
                  <a:pt x="5" y="22"/>
                </a:lnTo>
                <a:lnTo>
                  <a:pt x="2" y="2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58" name="Freeform 194"/>
          <p:cNvSpPr>
            <a:spLocks/>
          </p:cNvSpPr>
          <p:nvPr/>
        </p:nvSpPr>
        <p:spPr bwMode="auto">
          <a:xfrm>
            <a:off x="5830888" y="3352725"/>
            <a:ext cx="4762" cy="15875"/>
          </a:xfrm>
          <a:custGeom>
            <a:avLst/>
            <a:gdLst/>
            <a:ahLst/>
            <a:cxnLst>
              <a:cxn ang="0">
                <a:pos x="2" y="14"/>
              </a:cxn>
              <a:cxn ang="0">
                <a:pos x="2" y="4"/>
              </a:cxn>
              <a:cxn ang="0">
                <a:pos x="0" y="0"/>
              </a:cxn>
              <a:cxn ang="0">
                <a:pos x="4" y="2"/>
              </a:cxn>
              <a:cxn ang="0">
                <a:pos x="4" y="6"/>
              </a:cxn>
              <a:cxn ang="0">
                <a:pos x="4" y="9"/>
              </a:cxn>
              <a:cxn ang="0">
                <a:pos x="4" y="12"/>
              </a:cxn>
              <a:cxn ang="0">
                <a:pos x="2" y="14"/>
              </a:cxn>
            </a:cxnLst>
            <a:rect l="0" t="0" r="r" b="b"/>
            <a:pathLst>
              <a:path w="5" h="15">
                <a:moveTo>
                  <a:pt x="2" y="14"/>
                </a:moveTo>
                <a:lnTo>
                  <a:pt x="2" y="4"/>
                </a:lnTo>
                <a:lnTo>
                  <a:pt x="0" y="0"/>
                </a:lnTo>
                <a:lnTo>
                  <a:pt x="4" y="2"/>
                </a:lnTo>
                <a:lnTo>
                  <a:pt x="4" y="6"/>
                </a:lnTo>
                <a:lnTo>
                  <a:pt x="4" y="9"/>
                </a:lnTo>
                <a:lnTo>
                  <a:pt x="4" y="12"/>
                </a:lnTo>
                <a:lnTo>
                  <a:pt x="2" y="14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59" name="Freeform 195"/>
          <p:cNvSpPr>
            <a:spLocks/>
          </p:cNvSpPr>
          <p:nvPr/>
        </p:nvSpPr>
        <p:spPr bwMode="auto">
          <a:xfrm>
            <a:off x="5837238" y="3505125"/>
            <a:ext cx="4762" cy="17463"/>
          </a:xfrm>
          <a:custGeom>
            <a:avLst/>
            <a:gdLst/>
            <a:ahLst/>
            <a:cxnLst>
              <a:cxn ang="0">
                <a:pos x="1" y="15"/>
              </a:cxn>
              <a:cxn ang="0">
                <a:pos x="1" y="7"/>
              </a:cxn>
              <a:cxn ang="0">
                <a:pos x="0" y="5"/>
              </a:cxn>
              <a:cxn ang="0">
                <a:pos x="4" y="0"/>
              </a:cxn>
              <a:cxn ang="0">
                <a:pos x="1" y="15"/>
              </a:cxn>
            </a:cxnLst>
            <a:rect l="0" t="0" r="r" b="b"/>
            <a:pathLst>
              <a:path w="5" h="16">
                <a:moveTo>
                  <a:pt x="1" y="15"/>
                </a:moveTo>
                <a:lnTo>
                  <a:pt x="1" y="7"/>
                </a:lnTo>
                <a:lnTo>
                  <a:pt x="0" y="5"/>
                </a:lnTo>
                <a:lnTo>
                  <a:pt x="4" y="0"/>
                </a:lnTo>
                <a:lnTo>
                  <a:pt x="1" y="1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60" name="Freeform 199"/>
          <p:cNvSpPr>
            <a:spLocks/>
          </p:cNvSpPr>
          <p:nvPr/>
        </p:nvSpPr>
        <p:spPr bwMode="auto">
          <a:xfrm>
            <a:off x="7267575" y="3941688"/>
            <a:ext cx="3175" cy="4762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0" y="1"/>
              </a:cxn>
              <a:cxn ang="0">
                <a:pos x="2" y="0"/>
              </a:cxn>
              <a:cxn ang="0">
                <a:pos x="1" y="5"/>
              </a:cxn>
            </a:cxnLst>
            <a:rect l="0" t="0" r="r" b="b"/>
            <a:pathLst>
              <a:path w="3" h="6">
                <a:moveTo>
                  <a:pt x="1" y="5"/>
                </a:moveTo>
                <a:lnTo>
                  <a:pt x="0" y="1"/>
                </a:lnTo>
                <a:lnTo>
                  <a:pt x="2" y="0"/>
                </a:lnTo>
                <a:lnTo>
                  <a:pt x="1" y="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61" name="Freeform 200"/>
          <p:cNvSpPr>
            <a:spLocks/>
          </p:cNvSpPr>
          <p:nvPr/>
        </p:nvSpPr>
        <p:spPr bwMode="auto">
          <a:xfrm>
            <a:off x="6122988" y="4060750"/>
            <a:ext cx="6350" cy="6350"/>
          </a:xfrm>
          <a:custGeom>
            <a:avLst/>
            <a:gdLst/>
            <a:ahLst/>
            <a:cxnLst>
              <a:cxn ang="0">
                <a:pos x="4" y="5"/>
              </a:cxn>
              <a:cxn ang="0">
                <a:pos x="1" y="3"/>
              </a:cxn>
              <a:cxn ang="0">
                <a:pos x="0" y="0"/>
              </a:cxn>
              <a:cxn ang="0">
                <a:pos x="3" y="1"/>
              </a:cxn>
              <a:cxn ang="0">
                <a:pos x="4" y="5"/>
              </a:cxn>
            </a:cxnLst>
            <a:rect l="0" t="0" r="r" b="b"/>
            <a:pathLst>
              <a:path w="5" h="6">
                <a:moveTo>
                  <a:pt x="4" y="5"/>
                </a:moveTo>
                <a:lnTo>
                  <a:pt x="1" y="3"/>
                </a:lnTo>
                <a:lnTo>
                  <a:pt x="0" y="0"/>
                </a:lnTo>
                <a:lnTo>
                  <a:pt x="3" y="1"/>
                </a:lnTo>
                <a:lnTo>
                  <a:pt x="4" y="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62" name="Freeform 206"/>
          <p:cNvSpPr>
            <a:spLocks/>
          </p:cNvSpPr>
          <p:nvPr/>
        </p:nvSpPr>
        <p:spPr bwMode="auto">
          <a:xfrm>
            <a:off x="6872288" y="4267125"/>
            <a:ext cx="6350" cy="7938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3"/>
              </a:cxn>
              <a:cxn ang="0">
                <a:pos x="0" y="0"/>
              </a:cxn>
              <a:cxn ang="0">
                <a:pos x="3" y="1"/>
              </a:cxn>
              <a:cxn ang="0">
                <a:pos x="4" y="4"/>
              </a:cxn>
              <a:cxn ang="0">
                <a:pos x="4" y="6"/>
              </a:cxn>
            </a:cxnLst>
            <a:rect l="0" t="0" r="r" b="b"/>
            <a:pathLst>
              <a:path w="5" h="7">
                <a:moveTo>
                  <a:pt x="4" y="6"/>
                </a:moveTo>
                <a:lnTo>
                  <a:pt x="0" y="3"/>
                </a:lnTo>
                <a:lnTo>
                  <a:pt x="0" y="0"/>
                </a:lnTo>
                <a:lnTo>
                  <a:pt x="3" y="1"/>
                </a:lnTo>
                <a:lnTo>
                  <a:pt x="4" y="4"/>
                </a:lnTo>
                <a:lnTo>
                  <a:pt x="4" y="6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63" name="Freeform 207"/>
          <p:cNvSpPr>
            <a:spLocks/>
          </p:cNvSpPr>
          <p:nvPr/>
        </p:nvSpPr>
        <p:spPr bwMode="auto">
          <a:xfrm>
            <a:off x="6265863" y="4275063"/>
            <a:ext cx="7937" cy="7937"/>
          </a:xfrm>
          <a:custGeom>
            <a:avLst/>
            <a:gdLst/>
            <a:ahLst/>
            <a:cxnLst>
              <a:cxn ang="0">
                <a:pos x="1" y="7"/>
              </a:cxn>
              <a:cxn ang="0">
                <a:pos x="0" y="4"/>
              </a:cxn>
              <a:cxn ang="0">
                <a:pos x="2" y="1"/>
              </a:cxn>
              <a:cxn ang="0">
                <a:pos x="4" y="0"/>
              </a:cxn>
              <a:cxn ang="0">
                <a:pos x="6" y="2"/>
              </a:cxn>
              <a:cxn ang="0">
                <a:pos x="5" y="5"/>
              </a:cxn>
              <a:cxn ang="0">
                <a:pos x="1" y="7"/>
              </a:cxn>
            </a:cxnLst>
            <a:rect l="0" t="0" r="r" b="b"/>
            <a:pathLst>
              <a:path w="7" h="8">
                <a:moveTo>
                  <a:pt x="1" y="7"/>
                </a:moveTo>
                <a:lnTo>
                  <a:pt x="0" y="4"/>
                </a:lnTo>
                <a:lnTo>
                  <a:pt x="2" y="1"/>
                </a:lnTo>
                <a:lnTo>
                  <a:pt x="4" y="0"/>
                </a:lnTo>
                <a:lnTo>
                  <a:pt x="6" y="2"/>
                </a:lnTo>
                <a:lnTo>
                  <a:pt x="5" y="5"/>
                </a:lnTo>
                <a:lnTo>
                  <a:pt x="1" y="7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64" name="Freeform 209"/>
          <p:cNvSpPr>
            <a:spLocks/>
          </p:cNvSpPr>
          <p:nvPr/>
        </p:nvSpPr>
        <p:spPr bwMode="auto">
          <a:xfrm>
            <a:off x="5413375" y="4668763"/>
            <a:ext cx="25400" cy="14287"/>
          </a:xfrm>
          <a:custGeom>
            <a:avLst/>
            <a:gdLst/>
            <a:ahLst/>
            <a:cxnLst>
              <a:cxn ang="0">
                <a:pos x="5" y="1"/>
              </a:cxn>
              <a:cxn ang="0">
                <a:pos x="7" y="0"/>
              </a:cxn>
              <a:cxn ang="0">
                <a:pos x="10" y="0"/>
              </a:cxn>
              <a:cxn ang="0">
                <a:pos x="15" y="1"/>
              </a:cxn>
              <a:cxn ang="0">
                <a:pos x="15" y="3"/>
              </a:cxn>
              <a:cxn ang="0">
                <a:pos x="22" y="9"/>
              </a:cxn>
              <a:cxn ang="0">
                <a:pos x="24" y="12"/>
              </a:cxn>
              <a:cxn ang="0">
                <a:pos x="22" y="12"/>
              </a:cxn>
              <a:cxn ang="0">
                <a:pos x="15" y="11"/>
              </a:cxn>
              <a:cxn ang="0">
                <a:pos x="10" y="9"/>
              </a:cxn>
              <a:cxn ang="0">
                <a:pos x="3" y="7"/>
              </a:cxn>
              <a:cxn ang="0">
                <a:pos x="0" y="6"/>
              </a:cxn>
              <a:cxn ang="0">
                <a:pos x="0" y="4"/>
              </a:cxn>
              <a:cxn ang="0">
                <a:pos x="0" y="1"/>
              </a:cxn>
              <a:cxn ang="0">
                <a:pos x="3" y="0"/>
              </a:cxn>
              <a:cxn ang="0">
                <a:pos x="5" y="1"/>
              </a:cxn>
            </a:cxnLst>
            <a:rect l="0" t="0" r="r" b="b"/>
            <a:pathLst>
              <a:path w="25" h="13">
                <a:moveTo>
                  <a:pt x="5" y="1"/>
                </a:moveTo>
                <a:lnTo>
                  <a:pt x="7" y="0"/>
                </a:lnTo>
                <a:lnTo>
                  <a:pt x="10" y="0"/>
                </a:lnTo>
                <a:lnTo>
                  <a:pt x="15" y="1"/>
                </a:lnTo>
                <a:lnTo>
                  <a:pt x="15" y="3"/>
                </a:lnTo>
                <a:lnTo>
                  <a:pt x="22" y="9"/>
                </a:lnTo>
                <a:lnTo>
                  <a:pt x="24" y="12"/>
                </a:lnTo>
                <a:lnTo>
                  <a:pt x="22" y="12"/>
                </a:lnTo>
                <a:lnTo>
                  <a:pt x="15" y="11"/>
                </a:lnTo>
                <a:lnTo>
                  <a:pt x="10" y="9"/>
                </a:lnTo>
                <a:lnTo>
                  <a:pt x="3" y="7"/>
                </a:lnTo>
                <a:lnTo>
                  <a:pt x="0" y="6"/>
                </a:lnTo>
                <a:lnTo>
                  <a:pt x="0" y="4"/>
                </a:lnTo>
                <a:lnTo>
                  <a:pt x="0" y="1"/>
                </a:lnTo>
                <a:lnTo>
                  <a:pt x="3" y="0"/>
                </a:lnTo>
                <a:lnTo>
                  <a:pt x="5" y="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65" name="Freeform 210"/>
          <p:cNvSpPr>
            <a:spLocks/>
          </p:cNvSpPr>
          <p:nvPr/>
        </p:nvSpPr>
        <p:spPr bwMode="auto">
          <a:xfrm>
            <a:off x="5505450" y="4705275"/>
            <a:ext cx="39688" cy="22225"/>
          </a:xfrm>
          <a:custGeom>
            <a:avLst/>
            <a:gdLst/>
            <a:ahLst/>
            <a:cxnLst>
              <a:cxn ang="0">
                <a:pos x="36" y="18"/>
              </a:cxn>
              <a:cxn ang="0">
                <a:pos x="36" y="19"/>
              </a:cxn>
              <a:cxn ang="0">
                <a:pos x="35" y="20"/>
              </a:cxn>
              <a:cxn ang="0">
                <a:pos x="33" y="19"/>
              </a:cxn>
              <a:cxn ang="0">
                <a:pos x="29" y="18"/>
              </a:cxn>
              <a:cxn ang="0">
                <a:pos x="19" y="18"/>
              </a:cxn>
              <a:cxn ang="0">
                <a:pos x="14" y="16"/>
              </a:cxn>
              <a:cxn ang="0">
                <a:pos x="10" y="14"/>
              </a:cxn>
              <a:cxn ang="0">
                <a:pos x="6" y="10"/>
              </a:cxn>
              <a:cxn ang="0">
                <a:pos x="3" y="10"/>
              </a:cxn>
              <a:cxn ang="0">
                <a:pos x="0" y="7"/>
              </a:cxn>
              <a:cxn ang="0">
                <a:pos x="0" y="5"/>
              </a:cxn>
              <a:cxn ang="0">
                <a:pos x="0" y="2"/>
              </a:cxn>
              <a:cxn ang="0">
                <a:pos x="2" y="1"/>
              </a:cxn>
              <a:cxn ang="0">
                <a:pos x="4" y="0"/>
              </a:cxn>
              <a:cxn ang="0">
                <a:pos x="9" y="0"/>
              </a:cxn>
              <a:cxn ang="0">
                <a:pos x="12" y="1"/>
              </a:cxn>
              <a:cxn ang="0">
                <a:pos x="14" y="1"/>
              </a:cxn>
              <a:cxn ang="0">
                <a:pos x="17" y="5"/>
              </a:cxn>
              <a:cxn ang="0">
                <a:pos x="22" y="9"/>
              </a:cxn>
              <a:cxn ang="0">
                <a:pos x="25" y="11"/>
              </a:cxn>
              <a:cxn ang="0">
                <a:pos x="33" y="13"/>
              </a:cxn>
              <a:cxn ang="0">
                <a:pos x="34" y="16"/>
              </a:cxn>
              <a:cxn ang="0">
                <a:pos x="36" y="18"/>
              </a:cxn>
            </a:cxnLst>
            <a:rect l="0" t="0" r="r" b="b"/>
            <a:pathLst>
              <a:path w="37" h="21">
                <a:moveTo>
                  <a:pt x="36" y="18"/>
                </a:moveTo>
                <a:lnTo>
                  <a:pt x="36" y="19"/>
                </a:lnTo>
                <a:lnTo>
                  <a:pt x="35" y="20"/>
                </a:lnTo>
                <a:lnTo>
                  <a:pt x="33" y="19"/>
                </a:lnTo>
                <a:lnTo>
                  <a:pt x="29" y="18"/>
                </a:lnTo>
                <a:lnTo>
                  <a:pt x="19" y="18"/>
                </a:lnTo>
                <a:lnTo>
                  <a:pt x="14" y="16"/>
                </a:lnTo>
                <a:lnTo>
                  <a:pt x="10" y="14"/>
                </a:lnTo>
                <a:lnTo>
                  <a:pt x="6" y="10"/>
                </a:lnTo>
                <a:lnTo>
                  <a:pt x="3" y="10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2" y="1"/>
                </a:lnTo>
                <a:lnTo>
                  <a:pt x="4" y="0"/>
                </a:lnTo>
                <a:lnTo>
                  <a:pt x="9" y="0"/>
                </a:lnTo>
                <a:lnTo>
                  <a:pt x="12" y="1"/>
                </a:lnTo>
                <a:lnTo>
                  <a:pt x="14" y="1"/>
                </a:lnTo>
                <a:lnTo>
                  <a:pt x="17" y="5"/>
                </a:lnTo>
                <a:lnTo>
                  <a:pt x="22" y="9"/>
                </a:lnTo>
                <a:lnTo>
                  <a:pt x="25" y="11"/>
                </a:lnTo>
                <a:lnTo>
                  <a:pt x="33" y="13"/>
                </a:lnTo>
                <a:lnTo>
                  <a:pt x="34" y="16"/>
                </a:lnTo>
                <a:lnTo>
                  <a:pt x="36" y="1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66" name="Freeform 211"/>
          <p:cNvSpPr>
            <a:spLocks/>
          </p:cNvSpPr>
          <p:nvPr/>
        </p:nvSpPr>
        <p:spPr bwMode="auto">
          <a:xfrm>
            <a:off x="5627688" y="4740200"/>
            <a:ext cx="17462" cy="9525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6" y="6"/>
              </a:cxn>
              <a:cxn ang="0">
                <a:pos x="4" y="6"/>
              </a:cxn>
              <a:cxn ang="0">
                <a:pos x="2" y="5"/>
              </a:cxn>
              <a:cxn ang="0">
                <a:pos x="0" y="3"/>
              </a:cxn>
              <a:cxn ang="0">
                <a:pos x="2" y="1"/>
              </a:cxn>
              <a:cxn ang="0">
                <a:pos x="4" y="0"/>
              </a:cxn>
              <a:cxn ang="0">
                <a:pos x="6" y="0"/>
              </a:cxn>
              <a:cxn ang="0">
                <a:pos x="12" y="1"/>
              </a:cxn>
              <a:cxn ang="0">
                <a:pos x="15" y="1"/>
              </a:cxn>
              <a:cxn ang="0">
                <a:pos x="15" y="5"/>
              </a:cxn>
              <a:cxn ang="0">
                <a:pos x="13" y="7"/>
              </a:cxn>
              <a:cxn ang="0">
                <a:pos x="10" y="8"/>
              </a:cxn>
              <a:cxn ang="0">
                <a:pos x="7" y="8"/>
              </a:cxn>
            </a:cxnLst>
            <a:rect l="0" t="0" r="r" b="b"/>
            <a:pathLst>
              <a:path w="16" h="9">
                <a:moveTo>
                  <a:pt x="7" y="8"/>
                </a:moveTo>
                <a:lnTo>
                  <a:pt x="6" y="6"/>
                </a:lnTo>
                <a:lnTo>
                  <a:pt x="4" y="6"/>
                </a:lnTo>
                <a:lnTo>
                  <a:pt x="2" y="5"/>
                </a:lnTo>
                <a:lnTo>
                  <a:pt x="0" y="3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12" y="1"/>
                </a:lnTo>
                <a:lnTo>
                  <a:pt x="15" y="1"/>
                </a:lnTo>
                <a:lnTo>
                  <a:pt x="15" y="5"/>
                </a:lnTo>
                <a:lnTo>
                  <a:pt x="13" y="7"/>
                </a:lnTo>
                <a:lnTo>
                  <a:pt x="10" y="8"/>
                </a:lnTo>
                <a:lnTo>
                  <a:pt x="7" y="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67" name="Freeform 212"/>
          <p:cNvSpPr>
            <a:spLocks/>
          </p:cNvSpPr>
          <p:nvPr/>
        </p:nvSpPr>
        <p:spPr bwMode="auto">
          <a:xfrm>
            <a:off x="5886450" y="4843388"/>
            <a:ext cx="6350" cy="4762"/>
          </a:xfrm>
          <a:custGeom>
            <a:avLst/>
            <a:gdLst/>
            <a:ahLst/>
            <a:cxnLst>
              <a:cxn ang="0">
                <a:pos x="5" y="4"/>
              </a:cxn>
              <a:cxn ang="0">
                <a:pos x="2" y="3"/>
              </a:cxn>
              <a:cxn ang="0">
                <a:pos x="0" y="0"/>
              </a:cxn>
              <a:cxn ang="0">
                <a:pos x="5" y="4"/>
              </a:cxn>
            </a:cxnLst>
            <a:rect l="0" t="0" r="r" b="b"/>
            <a:pathLst>
              <a:path w="6" h="5">
                <a:moveTo>
                  <a:pt x="5" y="4"/>
                </a:moveTo>
                <a:lnTo>
                  <a:pt x="2" y="3"/>
                </a:lnTo>
                <a:lnTo>
                  <a:pt x="0" y="0"/>
                </a:lnTo>
                <a:lnTo>
                  <a:pt x="5" y="4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69" name="Freeform 213"/>
          <p:cNvSpPr>
            <a:spLocks/>
          </p:cNvSpPr>
          <p:nvPr/>
        </p:nvSpPr>
        <p:spPr bwMode="auto">
          <a:xfrm>
            <a:off x="6719888" y="4840213"/>
            <a:ext cx="28575" cy="12700"/>
          </a:xfrm>
          <a:custGeom>
            <a:avLst/>
            <a:gdLst/>
            <a:ahLst/>
            <a:cxnLst>
              <a:cxn ang="0">
                <a:pos x="19" y="11"/>
              </a:cxn>
              <a:cxn ang="0">
                <a:pos x="17" y="10"/>
              </a:cxn>
              <a:cxn ang="0">
                <a:pos x="12" y="10"/>
              </a:cxn>
              <a:cxn ang="0">
                <a:pos x="9" y="11"/>
              </a:cxn>
              <a:cxn ang="0">
                <a:pos x="5" y="11"/>
              </a:cxn>
              <a:cxn ang="0">
                <a:pos x="1" y="10"/>
              </a:cxn>
              <a:cxn ang="0">
                <a:pos x="0" y="8"/>
              </a:cxn>
              <a:cxn ang="0">
                <a:pos x="0" y="7"/>
              </a:cxn>
              <a:cxn ang="0">
                <a:pos x="3" y="6"/>
              </a:cxn>
              <a:cxn ang="0">
                <a:pos x="5" y="5"/>
              </a:cxn>
              <a:cxn ang="0">
                <a:pos x="7" y="4"/>
              </a:cxn>
              <a:cxn ang="0">
                <a:pos x="18" y="0"/>
              </a:cxn>
              <a:cxn ang="0">
                <a:pos x="26" y="7"/>
              </a:cxn>
              <a:cxn ang="0">
                <a:pos x="24" y="10"/>
              </a:cxn>
              <a:cxn ang="0">
                <a:pos x="19" y="11"/>
              </a:cxn>
            </a:cxnLst>
            <a:rect l="0" t="0" r="r" b="b"/>
            <a:pathLst>
              <a:path w="27" h="12">
                <a:moveTo>
                  <a:pt x="19" y="11"/>
                </a:moveTo>
                <a:lnTo>
                  <a:pt x="17" y="10"/>
                </a:lnTo>
                <a:lnTo>
                  <a:pt x="12" y="10"/>
                </a:lnTo>
                <a:lnTo>
                  <a:pt x="9" y="11"/>
                </a:lnTo>
                <a:lnTo>
                  <a:pt x="5" y="11"/>
                </a:lnTo>
                <a:lnTo>
                  <a:pt x="1" y="10"/>
                </a:lnTo>
                <a:lnTo>
                  <a:pt x="0" y="8"/>
                </a:lnTo>
                <a:lnTo>
                  <a:pt x="0" y="7"/>
                </a:lnTo>
                <a:lnTo>
                  <a:pt x="3" y="6"/>
                </a:lnTo>
                <a:lnTo>
                  <a:pt x="5" y="5"/>
                </a:lnTo>
                <a:lnTo>
                  <a:pt x="7" y="4"/>
                </a:lnTo>
                <a:lnTo>
                  <a:pt x="18" y="0"/>
                </a:lnTo>
                <a:lnTo>
                  <a:pt x="26" y="7"/>
                </a:lnTo>
                <a:lnTo>
                  <a:pt x="24" y="10"/>
                </a:lnTo>
                <a:lnTo>
                  <a:pt x="19" y="1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70" name="Freeform 214"/>
          <p:cNvSpPr>
            <a:spLocks/>
          </p:cNvSpPr>
          <p:nvPr/>
        </p:nvSpPr>
        <p:spPr bwMode="auto">
          <a:xfrm>
            <a:off x="5895975" y="4843388"/>
            <a:ext cx="7938" cy="79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" y="2"/>
              </a:cxn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6" y="6"/>
              </a:cxn>
              <a:cxn ang="0">
                <a:pos x="4" y="7"/>
              </a:cxn>
              <a:cxn ang="0">
                <a:pos x="0" y="4"/>
              </a:cxn>
            </a:cxnLst>
            <a:rect l="0" t="0" r="r" b="b"/>
            <a:pathLst>
              <a:path w="7" h="8">
                <a:moveTo>
                  <a:pt x="0" y="4"/>
                </a:moveTo>
                <a:lnTo>
                  <a:pt x="1" y="2"/>
                </a:lnTo>
                <a:lnTo>
                  <a:pt x="4" y="0"/>
                </a:lnTo>
                <a:lnTo>
                  <a:pt x="6" y="2"/>
                </a:lnTo>
                <a:lnTo>
                  <a:pt x="4" y="4"/>
                </a:lnTo>
                <a:lnTo>
                  <a:pt x="6" y="6"/>
                </a:lnTo>
                <a:lnTo>
                  <a:pt x="4" y="7"/>
                </a:lnTo>
                <a:lnTo>
                  <a:pt x="0" y="4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71" name="Freeform 215"/>
          <p:cNvSpPr>
            <a:spLocks/>
          </p:cNvSpPr>
          <p:nvPr/>
        </p:nvSpPr>
        <p:spPr bwMode="auto">
          <a:xfrm>
            <a:off x="5915025" y="48545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3" h="3">
                <a:moveTo>
                  <a:pt x="2" y="2"/>
                </a:moveTo>
                <a:lnTo>
                  <a:pt x="0" y="0"/>
                </a:lnTo>
                <a:lnTo>
                  <a:pt x="2" y="2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72" name="Freeform 216"/>
          <p:cNvSpPr>
            <a:spLocks/>
          </p:cNvSpPr>
          <p:nvPr/>
        </p:nvSpPr>
        <p:spPr bwMode="auto">
          <a:xfrm>
            <a:off x="5935663" y="4851325"/>
            <a:ext cx="11112" cy="7938"/>
          </a:xfrm>
          <a:custGeom>
            <a:avLst/>
            <a:gdLst/>
            <a:ahLst/>
            <a:cxnLst>
              <a:cxn ang="0">
                <a:pos x="6" y="3"/>
              </a:cxn>
              <a:cxn ang="0">
                <a:pos x="4" y="0"/>
              </a:cxn>
              <a:cxn ang="0">
                <a:pos x="8" y="0"/>
              </a:cxn>
              <a:cxn ang="0">
                <a:pos x="10" y="2"/>
              </a:cxn>
              <a:cxn ang="0">
                <a:pos x="10" y="5"/>
              </a:cxn>
              <a:cxn ang="0">
                <a:pos x="8" y="6"/>
              </a:cxn>
              <a:cxn ang="0">
                <a:pos x="5" y="6"/>
              </a:cxn>
              <a:cxn ang="0">
                <a:pos x="3" y="5"/>
              </a:cxn>
              <a:cxn ang="0">
                <a:pos x="0" y="4"/>
              </a:cxn>
              <a:cxn ang="0">
                <a:pos x="6" y="3"/>
              </a:cxn>
            </a:cxnLst>
            <a:rect l="0" t="0" r="r" b="b"/>
            <a:pathLst>
              <a:path w="11" h="7">
                <a:moveTo>
                  <a:pt x="6" y="3"/>
                </a:moveTo>
                <a:lnTo>
                  <a:pt x="4" y="0"/>
                </a:lnTo>
                <a:lnTo>
                  <a:pt x="8" y="0"/>
                </a:lnTo>
                <a:lnTo>
                  <a:pt x="10" y="2"/>
                </a:lnTo>
                <a:lnTo>
                  <a:pt x="10" y="5"/>
                </a:lnTo>
                <a:lnTo>
                  <a:pt x="8" y="6"/>
                </a:lnTo>
                <a:lnTo>
                  <a:pt x="5" y="6"/>
                </a:lnTo>
                <a:lnTo>
                  <a:pt x="3" y="5"/>
                </a:lnTo>
                <a:lnTo>
                  <a:pt x="0" y="4"/>
                </a:lnTo>
                <a:lnTo>
                  <a:pt x="6" y="3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73" name="Freeform 217"/>
          <p:cNvSpPr>
            <a:spLocks/>
          </p:cNvSpPr>
          <p:nvPr/>
        </p:nvSpPr>
        <p:spPr bwMode="auto">
          <a:xfrm>
            <a:off x="6026150" y="4860850"/>
            <a:ext cx="9525" cy="31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8" y="1"/>
              </a:cxn>
              <a:cxn ang="0">
                <a:pos x="5" y="3"/>
              </a:cxn>
              <a:cxn ang="0">
                <a:pos x="3" y="3"/>
              </a:cxn>
              <a:cxn ang="0">
                <a:pos x="0" y="1"/>
              </a:cxn>
              <a:cxn ang="0">
                <a:pos x="6" y="0"/>
              </a:cxn>
            </a:cxnLst>
            <a:rect l="0" t="0" r="r" b="b"/>
            <a:pathLst>
              <a:path w="9" h="4">
                <a:moveTo>
                  <a:pt x="6" y="0"/>
                </a:moveTo>
                <a:lnTo>
                  <a:pt x="8" y="1"/>
                </a:lnTo>
                <a:lnTo>
                  <a:pt x="5" y="3"/>
                </a:lnTo>
                <a:lnTo>
                  <a:pt x="3" y="3"/>
                </a:lnTo>
                <a:lnTo>
                  <a:pt x="0" y="1"/>
                </a:lnTo>
                <a:lnTo>
                  <a:pt x="6" y="0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74" name="Freeform 218"/>
          <p:cNvSpPr>
            <a:spLocks/>
          </p:cNvSpPr>
          <p:nvPr/>
        </p:nvSpPr>
        <p:spPr bwMode="auto">
          <a:xfrm>
            <a:off x="6751638" y="4868788"/>
            <a:ext cx="31750" cy="17462"/>
          </a:xfrm>
          <a:custGeom>
            <a:avLst/>
            <a:gdLst/>
            <a:ahLst/>
            <a:cxnLst>
              <a:cxn ang="0">
                <a:pos x="27" y="16"/>
              </a:cxn>
              <a:cxn ang="0">
                <a:pos x="25" y="15"/>
              </a:cxn>
              <a:cxn ang="0">
                <a:pos x="23" y="13"/>
              </a:cxn>
              <a:cxn ang="0">
                <a:pos x="22" y="12"/>
              </a:cxn>
              <a:cxn ang="0">
                <a:pos x="19" y="11"/>
              </a:cxn>
              <a:cxn ang="0">
                <a:pos x="19" y="7"/>
              </a:cxn>
              <a:cxn ang="0">
                <a:pos x="17" y="8"/>
              </a:cxn>
              <a:cxn ang="0">
                <a:pos x="15" y="10"/>
              </a:cxn>
              <a:cxn ang="0">
                <a:pos x="13" y="10"/>
              </a:cxn>
              <a:cxn ang="0">
                <a:pos x="11" y="8"/>
              </a:cxn>
              <a:cxn ang="0">
                <a:pos x="10" y="7"/>
              </a:cxn>
              <a:cxn ang="0">
                <a:pos x="3" y="4"/>
              </a:cxn>
              <a:cxn ang="0">
                <a:pos x="1" y="2"/>
              </a:cxn>
              <a:cxn ang="0">
                <a:pos x="0" y="0"/>
              </a:cxn>
              <a:cxn ang="0">
                <a:pos x="2" y="0"/>
              </a:cxn>
              <a:cxn ang="0">
                <a:pos x="3" y="1"/>
              </a:cxn>
              <a:cxn ang="0">
                <a:pos x="5" y="1"/>
              </a:cxn>
              <a:cxn ang="0">
                <a:pos x="9" y="0"/>
              </a:cxn>
              <a:cxn ang="0">
                <a:pos x="11" y="1"/>
              </a:cxn>
              <a:cxn ang="0">
                <a:pos x="15" y="1"/>
              </a:cxn>
              <a:cxn ang="0">
                <a:pos x="18" y="0"/>
              </a:cxn>
              <a:cxn ang="0">
                <a:pos x="20" y="2"/>
              </a:cxn>
              <a:cxn ang="0">
                <a:pos x="27" y="8"/>
              </a:cxn>
              <a:cxn ang="0">
                <a:pos x="29" y="11"/>
              </a:cxn>
              <a:cxn ang="0">
                <a:pos x="27" y="16"/>
              </a:cxn>
            </a:cxnLst>
            <a:rect l="0" t="0" r="r" b="b"/>
            <a:pathLst>
              <a:path w="30" h="17">
                <a:moveTo>
                  <a:pt x="27" y="16"/>
                </a:moveTo>
                <a:lnTo>
                  <a:pt x="25" y="15"/>
                </a:lnTo>
                <a:lnTo>
                  <a:pt x="23" y="13"/>
                </a:lnTo>
                <a:lnTo>
                  <a:pt x="22" y="12"/>
                </a:lnTo>
                <a:lnTo>
                  <a:pt x="19" y="11"/>
                </a:lnTo>
                <a:lnTo>
                  <a:pt x="19" y="7"/>
                </a:lnTo>
                <a:lnTo>
                  <a:pt x="17" y="8"/>
                </a:lnTo>
                <a:lnTo>
                  <a:pt x="15" y="10"/>
                </a:lnTo>
                <a:lnTo>
                  <a:pt x="13" y="10"/>
                </a:lnTo>
                <a:lnTo>
                  <a:pt x="11" y="8"/>
                </a:lnTo>
                <a:lnTo>
                  <a:pt x="10" y="7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lnTo>
                  <a:pt x="2" y="0"/>
                </a:lnTo>
                <a:lnTo>
                  <a:pt x="3" y="1"/>
                </a:lnTo>
                <a:lnTo>
                  <a:pt x="5" y="1"/>
                </a:lnTo>
                <a:lnTo>
                  <a:pt x="9" y="0"/>
                </a:lnTo>
                <a:lnTo>
                  <a:pt x="11" y="1"/>
                </a:lnTo>
                <a:lnTo>
                  <a:pt x="15" y="1"/>
                </a:lnTo>
                <a:lnTo>
                  <a:pt x="18" y="0"/>
                </a:lnTo>
                <a:lnTo>
                  <a:pt x="20" y="2"/>
                </a:lnTo>
                <a:lnTo>
                  <a:pt x="27" y="8"/>
                </a:lnTo>
                <a:lnTo>
                  <a:pt x="29" y="11"/>
                </a:lnTo>
                <a:lnTo>
                  <a:pt x="27" y="16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75" name="Freeform 219"/>
          <p:cNvSpPr>
            <a:spLocks/>
          </p:cNvSpPr>
          <p:nvPr/>
        </p:nvSpPr>
        <p:spPr bwMode="auto">
          <a:xfrm>
            <a:off x="6877050" y="4968800"/>
            <a:ext cx="14288" cy="14288"/>
          </a:xfrm>
          <a:custGeom>
            <a:avLst/>
            <a:gdLst/>
            <a:ahLst/>
            <a:cxnLst>
              <a:cxn ang="0">
                <a:pos x="13" y="11"/>
              </a:cxn>
              <a:cxn ang="0">
                <a:pos x="9" y="10"/>
              </a:cxn>
              <a:cxn ang="0">
                <a:pos x="7" y="7"/>
              </a:cxn>
              <a:cxn ang="0">
                <a:pos x="3" y="5"/>
              </a:cxn>
              <a:cxn ang="0">
                <a:pos x="1" y="3"/>
              </a:cxn>
              <a:cxn ang="0">
                <a:pos x="0" y="2"/>
              </a:cxn>
              <a:cxn ang="0">
                <a:pos x="1" y="0"/>
              </a:cxn>
              <a:cxn ang="0">
                <a:pos x="3" y="0"/>
              </a:cxn>
              <a:cxn ang="0">
                <a:pos x="6" y="1"/>
              </a:cxn>
              <a:cxn ang="0">
                <a:pos x="9" y="2"/>
              </a:cxn>
              <a:cxn ang="0">
                <a:pos x="10" y="6"/>
              </a:cxn>
              <a:cxn ang="0">
                <a:pos x="13" y="11"/>
              </a:cxn>
            </a:cxnLst>
            <a:rect l="0" t="0" r="r" b="b"/>
            <a:pathLst>
              <a:path w="14" h="12">
                <a:moveTo>
                  <a:pt x="13" y="11"/>
                </a:moveTo>
                <a:lnTo>
                  <a:pt x="9" y="10"/>
                </a:lnTo>
                <a:lnTo>
                  <a:pt x="7" y="7"/>
                </a:lnTo>
                <a:lnTo>
                  <a:pt x="3" y="5"/>
                </a:lnTo>
                <a:lnTo>
                  <a:pt x="1" y="3"/>
                </a:ln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  <a:lnTo>
                  <a:pt x="6" y="1"/>
                </a:lnTo>
                <a:lnTo>
                  <a:pt x="9" y="2"/>
                </a:lnTo>
                <a:lnTo>
                  <a:pt x="10" y="6"/>
                </a:lnTo>
                <a:lnTo>
                  <a:pt x="13" y="1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76" name="Freeform 220"/>
          <p:cNvSpPr>
            <a:spLocks/>
          </p:cNvSpPr>
          <p:nvPr/>
        </p:nvSpPr>
        <p:spPr bwMode="auto">
          <a:xfrm>
            <a:off x="6892925" y="4986263"/>
            <a:ext cx="12700" cy="12700"/>
          </a:xfrm>
          <a:custGeom>
            <a:avLst/>
            <a:gdLst/>
            <a:ahLst/>
            <a:cxnLst>
              <a:cxn ang="0">
                <a:pos x="10" y="11"/>
              </a:cxn>
              <a:cxn ang="0">
                <a:pos x="7" y="6"/>
              </a:cxn>
              <a:cxn ang="0">
                <a:pos x="5" y="4"/>
              </a:cxn>
              <a:cxn ang="0">
                <a:pos x="4" y="3"/>
              </a:cxn>
              <a:cxn ang="0">
                <a:pos x="2" y="2"/>
              </a:cxn>
              <a:cxn ang="0">
                <a:pos x="0" y="0"/>
              </a:cxn>
              <a:cxn ang="0">
                <a:pos x="5" y="0"/>
              </a:cxn>
              <a:cxn ang="0">
                <a:pos x="8" y="3"/>
              </a:cxn>
              <a:cxn ang="0">
                <a:pos x="11" y="11"/>
              </a:cxn>
              <a:cxn ang="0">
                <a:pos x="10" y="11"/>
              </a:cxn>
            </a:cxnLst>
            <a:rect l="0" t="0" r="r" b="b"/>
            <a:pathLst>
              <a:path w="12" h="12">
                <a:moveTo>
                  <a:pt x="10" y="11"/>
                </a:moveTo>
                <a:lnTo>
                  <a:pt x="7" y="6"/>
                </a:lnTo>
                <a:lnTo>
                  <a:pt x="5" y="4"/>
                </a:lnTo>
                <a:lnTo>
                  <a:pt x="4" y="3"/>
                </a:lnTo>
                <a:lnTo>
                  <a:pt x="2" y="2"/>
                </a:lnTo>
                <a:lnTo>
                  <a:pt x="0" y="0"/>
                </a:lnTo>
                <a:lnTo>
                  <a:pt x="5" y="0"/>
                </a:lnTo>
                <a:lnTo>
                  <a:pt x="8" y="3"/>
                </a:lnTo>
                <a:lnTo>
                  <a:pt x="11" y="11"/>
                </a:lnTo>
                <a:lnTo>
                  <a:pt x="10" y="1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359" name="Freeform 221"/>
          <p:cNvSpPr>
            <a:spLocks/>
          </p:cNvSpPr>
          <p:nvPr/>
        </p:nvSpPr>
        <p:spPr bwMode="auto">
          <a:xfrm>
            <a:off x="2805113" y="1515988"/>
            <a:ext cx="46037" cy="33337"/>
          </a:xfrm>
          <a:custGeom>
            <a:avLst/>
            <a:gdLst/>
            <a:ahLst/>
            <a:cxnLst>
              <a:cxn ang="0">
                <a:pos x="28" y="27"/>
              </a:cxn>
              <a:cxn ang="0">
                <a:pos x="26" y="25"/>
              </a:cxn>
              <a:cxn ang="0">
                <a:pos x="24" y="24"/>
              </a:cxn>
              <a:cxn ang="0">
                <a:pos x="22" y="22"/>
              </a:cxn>
              <a:cxn ang="0">
                <a:pos x="21" y="21"/>
              </a:cxn>
              <a:cxn ang="0">
                <a:pos x="18" y="20"/>
              </a:cxn>
              <a:cxn ang="0">
                <a:pos x="18" y="14"/>
              </a:cxn>
              <a:cxn ang="0">
                <a:pos x="17" y="13"/>
              </a:cxn>
              <a:cxn ang="0">
                <a:pos x="14" y="11"/>
              </a:cxn>
              <a:cxn ang="0">
                <a:pos x="10" y="11"/>
              </a:cxn>
              <a:cxn ang="0">
                <a:pos x="8" y="12"/>
              </a:cxn>
              <a:cxn ang="0">
                <a:pos x="6" y="10"/>
              </a:cxn>
              <a:cxn ang="0">
                <a:pos x="3" y="8"/>
              </a:cxn>
              <a:cxn ang="0">
                <a:pos x="0" y="7"/>
              </a:cxn>
              <a:cxn ang="0">
                <a:pos x="0" y="4"/>
              </a:cxn>
              <a:cxn ang="0">
                <a:pos x="0" y="1"/>
              </a:cxn>
              <a:cxn ang="0">
                <a:pos x="4" y="0"/>
              </a:cxn>
              <a:cxn ang="0">
                <a:pos x="4" y="2"/>
              </a:cxn>
              <a:cxn ang="0">
                <a:pos x="6" y="4"/>
              </a:cxn>
              <a:cxn ang="0">
                <a:pos x="7" y="5"/>
              </a:cxn>
              <a:cxn ang="0">
                <a:pos x="8" y="7"/>
              </a:cxn>
              <a:cxn ang="0">
                <a:pos x="11" y="6"/>
              </a:cxn>
              <a:cxn ang="0">
                <a:pos x="13" y="3"/>
              </a:cxn>
              <a:cxn ang="0">
                <a:pos x="15" y="4"/>
              </a:cxn>
              <a:cxn ang="0">
                <a:pos x="17" y="5"/>
              </a:cxn>
              <a:cxn ang="0">
                <a:pos x="18" y="2"/>
              </a:cxn>
              <a:cxn ang="0">
                <a:pos x="22" y="3"/>
              </a:cxn>
              <a:cxn ang="0">
                <a:pos x="27" y="8"/>
              </a:cxn>
              <a:cxn ang="0">
                <a:pos x="28" y="11"/>
              </a:cxn>
              <a:cxn ang="0">
                <a:pos x="29" y="11"/>
              </a:cxn>
              <a:cxn ang="0">
                <a:pos x="32" y="13"/>
              </a:cxn>
              <a:cxn ang="0">
                <a:pos x="31" y="15"/>
              </a:cxn>
              <a:cxn ang="0">
                <a:pos x="34" y="16"/>
              </a:cxn>
              <a:cxn ang="0">
                <a:pos x="36" y="16"/>
              </a:cxn>
              <a:cxn ang="0">
                <a:pos x="39" y="16"/>
              </a:cxn>
              <a:cxn ang="0">
                <a:pos x="41" y="16"/>
              </a:cxn>
              <a:cxn ang="0">
                <a:pos x="42" y="18"/>
              </a:cxn>
              <a:cxn ang="0">
                <a:pos x="41" y="22"/>
              </a:cxn>
              <a:cxn ang="0">
                <a:pos x="38" y="24"/>
              </a:cxn>
              <a:cxn ang="0">
                <a:pos x="40" y="25"/>
              </a:cxn>
              <a:cxn ang="0">
                <a:pos x="39" y="27"/>
              </a:cxn>
              <a:cxn ang="0">
                <a:pos x="36" y="30"/>
              </a:cxn>
              <a:cxn ang="0">
                <a:pos x="33" y="28"/>
              </a:cxn>
              <a:cxn ang="0">
                <a:pos x="28" y="27"/>
              </a:cxn>
            </a:cxnLst>
            <a:rect l="0" t="0" r="r" b="b"/>
            <a:pathLst>
              <a:path w="43" h="31">
                <a:moveTo>
                  <a:pt x="28" y="27"/>
                </a:moveTo>
                <a:lnTo>
                  <a:pt x="26" y="25"/>
                </a:lnTo>
                <a:lnTo>
                  <a:pt x="24" y="24"/>
                </a:lnTo>
                <a:lnTo>
                  <a:pt x="22" y="22"/>
                </a:lnTo>
                <a:lnTo>
                  <a:pt x="21" y="21"/>
                </a:lnTo>
                <a:lnTo>
                  <a:pt x="18" y="20"/>
                </a:lnTo>
                <a:lnTo>
                  <a:pt x="18" y="14"/>
                </a:lnTo>
                <a:lnTo>
                  <a:pt x="17" y="13"/>
                </a:lnTo>
                <a:lnTo>
                  <a:pt x="14" y="11"/>
                </a:lnTo>
                <a:lnTo>
                  <a:pt x="10" y="11"/>
                </a:lnTo>
                <a:lnTo>
                  <a:pt x="8" y="12"/>
                </a:lnTo>
                <a:lnTo>
                  <a:pt x="6" y="10"/>
                </a:lnTo>
                <a:lnTo>
                  <a:pt x="3" y="8"/>
                </a:lnTo>
                <a:lnTo>
                  <a:pt x="0" y="7"/>
                </a:lnTo>
                <a:lnTo>
                  <a:pt x="0" y="4"/>
                </a:lnTo>
                <a:lnTo>
                  <a:pt x="0" y="1"/>
                </a:lnTo>
                <a:lnTo>
                  <a:pt x="4" y="0"/>
                </a:lnTo>
                <a:lnTo>
                  <a:pt x="4" y="2"/>
                </a:lnTo>
                <a:lnTo>
                  <a:pt x="6" y="4"/>
                </a:lnTo>
                <a:lnTo>
                  <a:pt x="7" y="5"/>
                </a:lnTo>
                <a:lnTo>
                  <a:pt x="8" y="7"/>
                </a:lnTo>
                <a:lnTo>
                  <a:pt x="11" y="6"/>
                </a:lnTo>
                <a:lnTo>
                  <a:pt x="13" y="3"/>
                </a:lnTo>
                <a:lnTo>
                  <a:pt x="15" y="4"/>
                </a:lnTo>
                <a:lnTo>
                  <a:pt x="17" y="5"/>
                </a:lnTo>
                <a:lnTo>
                  <a:pt x="18" y="2"/>
                </a:lnTo>
                <a:lnTo>
                  <a:pt x="22" y="3"/>
                </a:lnTo>
                <a:lnTo>
                  <a:pt x="27" y="8"/>
                </a:lnTo>
                <a:lnTo>
                  <a:pt x="28" y="11"/>
                </a:lnTo>
                <a:lnTo>
                  <a:pt x="29" y="11"/>
                </a:lnTo>
                <a:lnTo>
                  <a:pt x="32" y="13"/>
                </a:lnTo>
                <a:lnTo>
                  <a:pt x="31" y="15"/>
                </a:lnTo>
                <a:lnTo>
                  <a:pt x="34" y="16"/>
                </a:lnTo>
                <a:lnTo>
                  <a:pt x="36" y="16"/>
                </a:lnTo>
                <a:lnTo>
                  <a:pt x="39" y="16"/>
                </a:lnTo>
                <a:lnTo>
                  <a:pt x="41" y="16"/>
                </a:lnTo>
                <a:lnTo>
                  <a:pt x="42" y="18"/>
                </a:lnTo>
                <a:lnTo>
                  <a:pt x="41" y="22"/>
                </a:lnTo>
                <a:lnTo>
                  <a:pt x="38" y="24"/>
                </a:lnTo>
                <a:lnTo>
                  <a:pt x="40" y="25"/>
                </a:lnTo>
                <a:lnTo>
                  <a:pt x="39" y="27"/>
                </a:lnTo>
                <a:lnTo>
                  <a:pt x="36" y="30"/>
                </a:lnTo>
                <a:lnTo>
                  <a:pt x="33" y="28"/>
                </a:lnTo>
                <a:lnTo>
                  <a:pt x="28" y="27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360" name="Freeform 222"/>
          <p:cNvSpPr>
            <a:spLocks/>
          </p:cNvSpPr>
          <p:nvPr/>
        </p:nvSpPr>
        <p:spPr bwMode="auto">
          <a:xfrm>
            <a:off x="2806700" y="1546150"/>
            <a:ext cx="25400" cy="22225"/>
          </a:xfrm>
          <a:custGeom>
            <a:avLst/>
            <a:gdLst/>
            <a:ahLst/>
            <a:cxnLst>
              <a:cxn ang="0">
                <a:pos x="14" y="21"/>
              </a:cxn>
              <a:cxn ang="0">
                <a:pos x="12" y="19"/>
              </a:cxn>
              <a:cxn ang="0">
                <a:pos x="10" y="18"/>
              </a:cxn>
              <a:cxn ang="0">
                <a:pos x="8" y="18"/>
              </a:cxn>
              <a:cxn ang="0">
                <a:pos x="6" y="16"/>
              </a:cxn>
              <a:cxn ang="0">
                <a:pos x="4" y="12"/>
              </a:cxn>
              <a:cxn ang="0">
                <a:pos x="2" y="11"/>
              </a:cxn>
              <a:cxn ang="0">
                <a:pos x="1" y="10"/>
              </a:cxn>
              <a:cxn ang="0">
                <a:pos x="1" y="7"/>
              </a:cxn>
              <a:cxn ang="0">
                <a:pos x="1" y="3"/>
              </a:cxn>
              <a:cxn ang="0">
                <a:pos x="0" y="0"/>
              </a:cxn>
              <a:cxn ang="0">
                <a:pos x="4" y="0"/>
              </a:cxn>
              <a:cxn ang="0">
                <a:pos x="7" y="4"/>
              </a:cxn>
              <a:cxn ang="0">
                <a:pos x="14" y="6"/>
              </a:cxn>
              <a:cxn ang="0">
                <a:pos x="20" y="10"/>
              </a:cxn>
              <a:cxn ang="0">
                <a:pos x="21" y="11"/>
              </a:cxn>
              <a:cxn ang="0">
                <a:pos x="22" y="13"/>
              </a:cxn>
              <a:cxn ang="0">
                <a:pos x="22" y="16"/>
              </a:cxn>
              <a:cxn ang="0">
                <a:pos x="16" y="16"/>
              </a:cxn>
              <a:cxn ang="0">
                <a:pos x="14" y="21"/>
              </a:cxn>
            </a:cxnLst>
            <a:rect l="0" t="0" r="r" b="b"/>
            <a:pathLst>
              <a:path w="23" h="22">
                <a:moveTo>
                  <a:pt x="14" y="21"/>
                </a:moveTo>
                <a:lnTo>
                  <a:pt x="12" y="19"/>
                </a:lnTo>
                <a:lnTo>
                  <a:pt x="10" y="18"/>
                </a:lnTo>
                <a:lnTo>
                  <a:pt x="8" y="18"/>
                </a:lnTo>
                <a:lnTo>
                  <a:pt x="6" y="16"/>
                </a:lnTo>
                <a:lnTo>
                  <a:pt x="4" y="12"/>
                </a:lnTo>
                <a:lnTo>
                  <a:pt x="2" y="11"/>
                </a:lnTo>
                <a:lnTo>
                  <a:pt x="1" y="10"/>
                </a:lnTo>
                <a:lnTo>
                  <a:pt x="1" y="7"/>
                </a:lnTo>
                <a:lnTo>
                  <a:pt x="1" y="3"/>
                </a:lnTo>
                <a:lnTo>
                  <a:pt x="0" y="0"/>
                </a:lnTo>
                <a:lnTo>
                  <a:pt x="4" y="0"/>
                </a:lnTo>
                <a:lnTo>
                  <a:pt x="7" y="4"/>
                </a:lnTo>
                <a:lnTo>
                  <a:pt x="14" y="6"/>
                </a:lnTo>
                <a:lnTo>
                  <a:pt x="20" y="10"/>
                </a:lnTo>
                <a:lnTo>
                  <a:pt x="21" y="11"/>
                </a:lnTo>
                <a:lnTo>
                  <a:pt x="22" y="13"/>
                </a:lnTo>
                <a:lnTo>
                  <a:pt x="22" y="16"/>
                </a:lnTo>
                <a:lnTo>
                  <a:pt x="16" y="16"/>
                </a:lnTo>
                <a:lnTo>
                  <a:pt x="14" y="2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361" name="Freeform 223"/>
          <p:cNvSpPr>
            <a:spLocks/>
          </p:cNvSpPr>
          <p:nvPr/>
        </p:nvSpPr>
        <p:spPr bwMode="auto">
          <a:xfrm>
            <a:off x="2771775" y="1576313"/>
            <a:ext cx="30163" cy="476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6" y="4"/>
              </a:cxn>
              <a:cxn ang="0">
                <a:pos x="18" y="3"/>
              </a:cxn>
              <a:cxn ang="0">
                <a:pos x="21" y="4"/>
              </a:cxn>
              <a:cxn ang="0">
                <a:pos x="24" y="4"/>
              </a:cxn>
              <a:cxn ang="0">
                <a:pos x="26" y="5"/>
              </a:cxn>
              <a:cxn ang="0">
                <a:pos x="28" y="7"/>
              </a:cxn>
              <a:cxn ang="0">
                <a:pos x="28" y="8"/>
              </a:cxn>
              <a:cxn ang="0">
                <a:pos x="27" y="11"/>
              </a:cxn>
              <a:cxn ang="0">
                <a:pos x="24" y="10"/>
              </a:cxn>
              <a:cxn ang="0">
                <a:pos x="18" y="7"/>
              </a:cxn>
              <a:cxn ang="0">
                <a:pos x="16" y="8"/>
              </a:cxn>
              <a:cxn ang="0">
                <a:pos x="14" y="7"/>
              </a:cxn>
              <a:cxn ang="0">
                <a:pos x="9" y="7"/>
              </a:cxn>
              <a:cxn ang="0">
                <a:pos x="8" y="10"/>
              </a:cxn>
              <a:cxn ang="0">
                <a:pos x="5" y="15"/>
              </a:cxn>
              <a:cxn ang="0">
                <a:pos x="5" y="17"/>
              </a:cxn>
              <a:cxn ang="0">
                <a:pos x="5" y="20"/>
              </a:cxn>
              <a:cxn ang="0">
                <a:pos x="5" y="22"/>
              </a:cxn>
              <a:cxn ang="0">
                <a:pos x="5" y="25"/>
              </a:cxn>
              <a:cxn ang="0">
                <a:pos x="5" y="27"/>
              </a:cxn>
              <a:cxn ang="0">
                <a:pos x="7" y="33"/>
              </a:cxn>
              <a:cxn ang="0">
                <a:pos x="8" y="35"/>
              </a:cxn>
              <a:cxn ang="0">
                <a:pos x="10" y="41"/>
              </a:cxn>
              <a:cxn ang="0">
                <a:pos x="9" y="43"/>
              </a:cxn>
              <a:cxn ang="0">
                <a:pos x="7" y="44"/>
              </a:cxn>
              <a:cxn ang="0">
                <a:pos x="4" y="38"/>
              </a:cxn>
              <a:cxn ang="0">
                <a:pos x="4" y="36"/>
              </a:cxn>
              <a:cxn ang="0">
                <a:pos x="2" y="29"/>
              </a:cxn>
              <a:cxn ang="0">
                <a:pos x="2" y="24"/>
              </a:cxn>
              <a:cxn ang="0">
                <a:pos x="0" y="21"/>
              </a:cxn>
              <a:cxn ang="0">
                <a:pos x="0" y="16"/>
              </a:cxn>
              <a:cxn ang="0">
                <a:pos x="2" y="13"/>
              </a:cxn>
              <a:cxn ang="0">
                <a:pos x="2" y="8"/>
              </a:cxn>
              <a:cxn ang="0">
                <a:pos x="5" y="3"/>
              </a:cxn>
              <a:cxn ang="0">
                <a:pos x="7" y="2"/>
              </a:cxn>
              <a:cxn ang="0">
                <a:pos x="8" y="0"/>
              </a:cxn>
              <a:cxn ang="0">
                <a:pos x="14" y="0"/>
              </a:cxn>
            </a:cxnLst>
            <a:rect l="0" t="0" r="r" b="b"/>
            <a:pathLst>
              <a:path w="29" h="45">
                <a:moveTo>
                  <a:pt x="14" y="0"/>
                </a:moveTo>
                <a:lnTo>
                  <a:pt x="16" y="4"/>
                </a:lnTo>
                <a:lnTo>
                  <a:pt x="18" y="3"/>
                </a:lnTo>
                <a:lnTo>
                  <a:pt x="21" y="4"/>
                </a:lnTo>
                <a:lnTo>
                  <a:pt x="24" y="4"/>
                </a:lnTo>
                <a:lnTo>
                  <a:pt x="26" y="5"/>
                </a:lnTo>
                <a:lnTo>
                  <a:pt x="28" y="7"/>
                </a:lnTo>
                <a:lnTo>
                  <a:pt x="28" y="8"/>
                </a:lnTo>
                <a:lnTo>
                  <a:pt x="27" y="11"/>
                </a:lnTo>
                <a:lnTo>
                  <a:pt x="24" y="10"/>
                </a:lnTo>
                <a:lnTo>
                  <a:pt x="18" y="7"/>
                </a:lnTo>
                <a:lnTo>
                  <a:pt x="16" y="8"/>
                </a:lnTo>
                <a:lnTo>
                  <a:pt x="14" y="7"/>
                </a:lnTo>
                <a:lnTo>
                  <a:pt x="9" y="7"/>
                </a:lnTo>
                <a:lnTo>
                  <a:pt x="8" y="10"/>
                </a:lnTo>
                <a:lnTo>
                  <a:pt x="5" y="15"/>
                </a:lnTo>
                <a:lnTo>
                  <a:pt x="5" y="17"/>
                </a:lnTo>
                <a:lnTo>
                  <a:pt x="5" y="20"/>
                </a:lnTo>
                <a:lnTo>
                  <a:pt x="5" y="22"/>
                </a:lnTo>
                <a:lnTo>
                  <a:pt x="5" y="25"/>
                </a:lnTo>
                <a:lnTo>
                  <a:pt x="5" y="27"/>
                </a:lnTo>
                <a:lnTo>
                  <a:pt x="7" y="33"/>
                </a:lnTo>
                <a:lnTo>
                  <a:pt x="8" y="35"/>
                </a:lnTo>
                <a:lnTo>
                  <a:pt x="10" y="41"/>
                </a:lnTo>
                <a:lnTo>
                  <a:pt x="9" y="43"/>
                </a:lnTo>
                <a:lnTo>
                  <a:pt x="7" y="44"/>
                </a:lnTo>
                <a:lnTo>
                  <a:pt x="4" y="38"/>
                </a:lnTo>
                <a:lnTo>
                  <a:pt x="4" y="36"/>
                </a:lnTo>
                <a:lnTo>
                  <a:pt x="2" y="29"/>
                </a:lnTo>
                <a:lnTo>
                  <a:pt x="2" y="24"/>
                </a:lnTo>
                <a:lnTo>
                  <a:pt x="0" y="21"/>
                </a:lnTo>
                <a:lnTo>
                  <a:pt x="0" y="16"/>
                </a:lnTo>
                <a:lnTo>
                  <a:pt x="2" y="13"/>
                </a:lnTo>
                <a:lnTo>
                  <a:pt x="2" y="8"/>
                </a:lnTo>
                <a:lnTo>
                  <a:pt x="5" y="3"/>
                </a:lnTo>
                <a:lnTo>
                  <a:pt x="7" y="2"/>
                </a:lnTo>
                <a:lnTo>
                  <a:pt x="8" y="0"/>
                </a:lnTo>
                <a:lnTo>
                  <a:pt x="14" y="0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362" name="Freeform 224"/>
          <p:cNvSpPr>
            <a:spLocks/>
          </p:cNvSpPr>
          <p:nvPr/>
        </p:nvSpPr>
        <p:spPr bwMode="auto">
          <a:xfrm>
            <a:off x="2543175" y="1779513"/>
            <a:ext cx="4763" cy="6350"/>
          </a:xfrm>
          <a:custGeom>
            <a:avLst/>
            <a:gdLst/>
            <a:ahLst/>
            <a:cxnLst>
              <a:cxn ang="0">
                <a:pos x="3" y="5"/>
              </a:cxn>
              <a:cxn ang="0">
                <a:pos x="1" y="3"/>
              </a:cxn>
              <a:cxn ang="0">
                <a:pos x="0" y="2"/>
              </a:cxn>
              <a:cxn ang="0">
                <a:pos x="3" y="0"/>
              </a:cxn>
              <a:cxn ang="0">
                <a:pos x="3" y="3"/>
              </a:cxn>
              <a:cxn ang="0">
                <a:pos x="3" y="5"/>
              </a:cxn>
            </a:cxnLst>
            <a:rect l="0" t="0" r="r" b="b"/>
            <a:pathLst>
              <a:path w="4" h="6">
                <a:moveTo>
                  <a:pt x="3" y="5"/>
                </a:moveTo>
                <a:lnTo>
                  <a:pt x="1" y="3"/>
                </a:lnTo>
                <a:lnTo>
                  <a:pt x="0" y="2"/>
                </a:lnTo>
                <a:lnTo>
                  <a:pt x="3" y="0"/>
                </a:lnTo>
                <a:lnTo>
                  <a:pt x="3" y="3"/>
                </a:lnTo>
                <a:lnTo>
                  <a:pt x="3" y="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363" name="Line 225"/>
          <p:cNvSpPr>
            <a:spLocks noChangeShapeType="1"/>
          </p:cNvSpPr>
          <p:nvPr/>
        </p:nvSpPr>
        <p:spPr bwMode="auto">
          <a:xfrm flipV="1">
            <a:off x="2586038" y="1928738"/>
            <a:ext cx="15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64" name="Freeform 226"/>
          <p:cNvSpPr>
            <a:spLocks/>
          </p:cNvSpPr>
          <p:nvPr/>
        </p:nvSpPr>
        <p:spPr bwMode="auto">
          <a:xfrm>
            <a:off x="2586038" y="1928738"/>
            <a:ext cx="4762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" y="3"/>
              </a:cxn>
              <a:cxn ang="0">
                <a:pos x="1" y="4"/>
              </a:cxn>
              <a:cxn ang="0">
                <a:pos x="0" y="2"/>
              </a:cxn>
            </a:cxnLst>
            <a:rect l="0" t="0" r="r" b="b"/>
            <a:pathLst>
              <a:path w="5" h="5">
                <a:moveTo>
                  <a:pt x="2" y="0"/>
                </a:moveTo>
                <a:lnTo>
                  <a:pt x="4" y="3"/>
                </a:lnTo>
                <a:lnTo>
                  <a:pt x="1" y="4"/>
                </a:lnTo>
                <a:lnTo>
                  <a:pt x="0" y="2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365" name="Freeform 229"/>
          <p:cNvSpPr>
            <a:spLocks/>
          </p:cNvSpPr>
          <p:nvPr/>
        </p:nvSpPr>
        <p:spPr bwMode="auto">
          <a:xfrm>
            <a:off x="3200400" y="2093838"/>
            <a:ext cx="6350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5" y="0"/>
              </a:cxn>
              <a:cxn ang="0">
                <a:pos x="5" y="3"/>
              </a:cxn>
              <a:cxn ang="0">
                <a:pos x="2" y="3"/>
              </a:cxn>
            </a:cxnLst>
            <a:rect l="0" t="0" r="r" b="b"/>
            <a:pathLst>
              <a:path w="6" h="4">
                <a:moveTo>
                  <a:pt x="0" y="0"/>
                </a:moveTo>
                <a:lnTo>
                  <a:pt x="3" y="0"/>
                </a:lnTo>
                <a:lnTo>
                  <a:pt x="5" y="0"/>
                </a:lnTo>
                <a:lnTo>
                  <a:pt x="5" y="3"/>
                </a:lnTo>
                <a:lnTo>
                  <a:pt x="2" y="3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366" name="Line 230"/>
          <p:cNvSpPr>
            <a:spLocks noChangeShapeType="1"/>
          </p:cNvSpPr>
          <p:nvPr/>
        </p:nvSpPr>
        <p:spPr bwMode="auto">
          <a:xfrm>
            <a:off x="3200400" y="2098600"/>
            <a:ext cx="31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67" name="Freeform 231"/>
          <p:cNvSpPr>
            <a:spLocks/>
          </p:cNvSpPr>
          <p:nvPr/>
        </p:nvSpPr>
        <p:spPr bwMode="auto">
          <a:xfrm>
            <a:off x="2414588" y="1350888"/>
            <a:ext cx="695325" cy="1004887"/>
          </a:xfrm>
          <a:custGeom>
            <a:avLst/>
            <a:gdLst/>
            <a:ahLst/>
            <a:cxnLst>
              <a:cxn ang="0">
                <a:pos x="337" y="144"/>
              </a:cxn>
              <a:cxn ang="0">
                <a:pos x="334" y="148"/>
              </a:cxn>
              <a:cxn ang="0">
                <a:pos x="350" y="169"/>
              </a:cxn>
              <a:cxn ang="0">
                <a:pos x="373" y="187"/>
              </a:cxn>
              <a:cxn ang="0">
                <a:pos x="372" y="235"/>
              </a:cxn>
              <a:cxn ang="0">
                <a:pos x="360" y="283"/>
              </a:cxn>
              <a:cxn ang="0">
                <a:pos x="365" y="332"/>
              </a:cxn>
              <a:cxn ang="0">
                <a:pos x="381" y="385"/>
              </a:cxn>
              <a:cxn ang="0">
                <a:pos x="377" y="479"/>
              </a:cxn>
              <a:cxn ang="0">
                <a:pos x="377" y="522"/>
              </a:cxn>
              <a:cxn ang="0">
                <a:pos x="395" y="539"/>
              </a:cxn>
              <a:cxn ang="0">
                <a:pos x="412" y="557"/>
              </a:cxn>
              <a:cxn ang="0">
                <a:pos x="430" y="581"/>
              </a:cxn>
              <a:cxn ang="0">
                <a:pos x="455" y="610"/>
              </a:cxn>
              <a:cxn ang="0">
                <a:pos x="485" y="645"/>
              </a:cxn>
              <a:cxn ang="0">
                <a:pos x="514" y="669"/>
              </a:cxn>
              <a:cxn ang="0">
                <a:pos x="536" y="704"/>
              </a:cxn>
              <a:cxn ang="0">
                <a:pos x="541" y="722"/>
              </a:cxn>
              <a:cxn ang="0">
                <a:pos x="536" y="749"/>
              </a:cxn>
              <a:cxn ang="0">
                <a:pos x="550" y="769"/>
              </a:cxn>
              <a:cxn ang="0">
                <a:pos x="566" y="759"/>
              </a:cxn>
              <a:cxn ang="0">
                <a:pos x="568" y="789"/>
              </a:cxn>
              <a:cxn ang="0">
                <a:pos x="588" y="790"/>
              </a:cxn>
              <a:cxn ang="0">
                <a:pos x="599" y="843"/>
              </a:cxn>
              <a:cxn ang="0">
                <a:pos x="623" y="852"/>
              </a:cxn>
              <a:cxn ang="0">
                <a:pos x="646" y="862"/>
              </a:cxn>
              <a:cxn ang="0">
                <a:pos x="657" y="906"/>
              </a:cxn>
              <a:cxn ang="0">
                <a:pos x="642" y="952"/>
              </a:cxn>
              <a:cxn ang="0">
                <a:pos x="422" y="912"/>
              </a:cxn>
              <a:cxn ang="0">
                <a:pos x="436" y="859"/>
              </a:cxn>
              <a:cxn ang="0">
                <a:pos x="427" y="819"/>
              </a:cxn>
              <a:cxn ang="0">
                <a:pos x="412" y="808"/>
              </a:cxn>
              <a:cxn ang="0">
                <a:pos x="406" y="786"/>
              </a:cxn>
              <a:cxn ang="0">
                <a:pos x="388" y="755"/>
              </a:cxn>
              <a:cxn ang="0">
                <a:pos x="365" y="744"/>
              </a:cxn>
              <a:cxn ang="0">
                <a:pos x="355" y="717"/>
              </a:cxn>
              <a:cxn ang="0">
                <a:pos x="339" y="695"/>
              </a:cxn>
              <a:cxn ang="0">
                <a:pos x="290" y="647"/>
              </a:cxn>
              <a:cxn ang="0">
                <a:pos x="247" y="619"/>
              </a:cxn>
              <a:cxn ang="0">
                <a:pos x="226" y="599"/>
              </a:cxn>
              <a:cxn ang="0">
                <a:pos x="194" y="579"/>
              </a:cxn>
              <a:cxn ang="0">
                <a:pos x="184" y="529"/>
              </a:cxn>
              <a:cxn ang="0">
                <a:pos x="177" y="501"/>
              </a:cxn>
              <a:cxn ang="0">
                <a:pos x="178" y="457"/>
              </a:cxn>
              <a:cxn ang="0">
                <a:pos x="154" y="435"/>
              </a:cxn>
              <a:cxn ang="0">
                <a:pos x="158" y="411"/>
              </a:cxn>
              <a:cxn ang="0">
                <a:pos x="156" y="427"/>
              </a:cxn>
              <a:cxn ang="0">
                <a:pos x="151" y="437"/>
              </a:cxn>
              <a:cxn ang="0">
                <a:pos x="137" y="349"/>
              </a:cxn>
              <a:cxn ang="0">
                <a:pos x="111" y="315"/>
              </a:cxn>
              <a:cxn ang="0">
                <a:pos x="114" y="282"/>
              </a:cxn>
              <a:cxn ang="0">
                <a:pos x="91" y="235"/>
              </a:cxn>
              <a:cxn ang="0">
                <a:pos x="73" y="210"/>
              </a:cxn>
              <a:cxn ang="0">
                <a:pos x="69" y="193"/>
              </a:cxn>
              <a:cxn ang="0">
                <a:pos x="54" y="159"/>
              </a:cxn>
              <a:cxn ang="0">
                <a:pos x="78" y="154"/>
              </a:cxn>
              <a:cxn ang="0">
                <a:pos x="83" y="147"/>
              </a:cxn>
              <a:cxn ang="0">
                <a:pos x="58" y="123"/>
              </a:cxn>
              <a:cxn ang="0">
                <a:pos x="37" y="90"/>
              </a:cxn>
              <a:cxn ang="0">
                <a:pos x="21" y="53"/>
              </a:cxn>
              <a:cxn ang="0">
                <a:pos x="371" y="71"/>
              </a:cxn>
              <a:cxn ang="0">
                <a:pos x="374" y="111"/>
              </a:cxn>
              <a:cxn ang="0">
                <a:pos x="365" y="177"/>
              </a:cxn>
            </a:cxnLst>
            <a:rect l="0" t="0" r="r" b="b"/>
            <a:pathLst>
              <a:path w="660" h="953">
                <a:moveTo>
                  <a:pt x="365" y="177"/>
                </a:moveTo>
                <a:lnTo>
                  <a:pt x="364" y="171"/>
                </a:lnTo>
                <a:lnTo>
                  <a:pt x="359" y="166"/>
                </a:lnTo>
                <a:lnTo>
                  <a:pt x="351" y="157"/>
                </a:lnTo>
                <a:lnTo>
                  <a:pt x="345" y="153"/>
                </a:lnTo>
                <a:lnTo>
                  <a:pt x="341" y="151"/>
                </a:lnTo>
                <a:lnTo>
                  <a:pt x="339" y="151"/>
                </a:lnTo>
                <a:lnTo>
                  <a:pt x="337" y="144"/>
                </a:lnTo>
                <a:lnTo>
                  <a:pt x="337" y="141"/>
                </a:lnTo>
                <a:lnTo>
                  <a:pt x="335" y="137"/>
                </a:lnTo>
                <a:lnTo>
                  <a:pt x="332" y="137"/>
                </a:lnTo>
                <a:lnTo>
                  <a:pt x="329" y="137"/>
                </a:lnTo>
                <a:lnTo>
                  <a:pt x="328" y="140"/>
                </a:lnTo>
                <a:lnTo>
                  <a:pt x="331" y="141"/>
                </a:lnTo>
                <a:lnTo>
                  <a:pt x="331" y="143"/>
                </a:lnTo>
                <a:lnTo>
                  <a:pt x="334" y="148"/>
                </a:lnTo>
                <a:lnTo>
                  <a:pt x="331" y="153"/>
                </a:lnTo>
                <a:lnTo>
                  <a:pt x="334" y="153"/>
                </a:lnTo>
                <a:lnTo>
                  <a:pt x="339" y="153"/>
                </a:lnTo>
                <a:lnTo>
                  <a:pt x="341" y="154"/>
                </a:lnTo>
                <a:lnTo>
                  <a:pt x="343" y="162"/>
                </a:lnTo>
                <a:lnTo>
                  <a:pt x="345" y="165"/>
                </a:lnTo>
                <a:lnTo>
                  <a:pt x="347" y="167"/>
                </a:lnTo>
                <a:lnTo>
                  <a:pt x="350" y="169"/>
                </a:lnTo>
                <a:lnTo>
                  <a:pt x="352" y="169"/>
                </a:lnTo>
                <a:lnTo>
                  <a:pt x="354" y="171"/>
                </a:lnTo>
                <a:lnTo>
                  <a:pt x="355" y="174"/>
                </a:lnTo>
                <a:lnTo>
                  <a:pt x="356" y="177"/>
                </a:lnTo>
                <a:lnTo>
                  <a:pt x="358" y="178"/>
                </a:lnTo>
                <a:lnTo>
                  <a:pt x="363" y="185"/>
                </a:lnTo>
                <a:lnTo>
                  <a:pt x="366" y="185"/>
                </a:lnTo>
                <a:lnTo>
                  <a:pt x="373" y="187"/>
                </a:lnTo>
                <a:lnTo>
                  <a:pt x="374" y="203"/>
                </a:lnTo>
                <a:lnTo>
                  <a:pt x="378" y="204"/>
                </a:lnTo>
                <a:lnTo>
                  <a:pt x="381" y="209"/>
                </a:lnTo>
                <a:lnTo>
                  <a:pt x="381" y="215"/>
                </a:lnTo>
                <a:lnTo>
                  <a:pt x="382" y="219"/>
                </a:lnTo>
                <a:lnTo>
                  <a:pt x="378" y="225"/>
                </a:lnTo>
                <a:lnTo>
                  <a:pt x="375" y="228"/>
                </a:lnTo>
                <a:lnTo>
                  <a:pt x="372" y="235"/>
                </a:lnTo>
                <a:lnTo>
                  <a:pt x="371" y="240"/>
                </a:lnTo>
                <a:lnTo>
                  <a:pt x="369" y="245"/>
                </a:lnTo>
                <a:lnTo>
                  <a:pt x="366" y="262"/>
                </a:lnTo>
                <a:lnTo>
                  <a:pt x="365" y="264"/>
                </a:lnTo>
                <a:lnTo>
                  <a:pt x="362" y="266"/>
                </a:lnTo>
                <a:lnTo>
                  <a:pt x="361" y="271"/>
                </a:lnTo>
                <a:lnTo>
                  <a:pt x="358" y="277"/>
                </a:lnTo>
                <a:lnTo>
                  <a:pt x="360" y="283"/>
                </a:lnTo>
                <a:lnTo>
                  <a:pt x="360" y="291"/>
                </a:lnTo>
                <a:lnTo>
                  <a:pt x="357" y="307"/>
                </a:lnTo>
                <a:lnTo>
                  <a:pt x="357" y="315"/>
                </a:lnTo>
                <a:lnTo>
                  <a:pt x="361" y="323"/>
                </a:lnTo>
                <a:lnTo>
                  <a:pt x="365" y="325"/>
                </a:lnTo>
                <a:lnTo>
                  <a:pt x="367" y="327"/>
                </a:lnTo>
                <a:lnTo>
                  <a:pt x="368" y="328"/>
                </a:lnTo>
                <a:lnTo>
                  <a:pt x="365" y="332"/>
                </a:lnTo>
                <a:lnTo>
                  <a:pt x="364" y="338"/>
                </a:lnTo>
                <a:lnTo>
                  <a:pt x="365" y="343"/>
                </a:lnTo>
                <a:lnTo>
                  <a:pt x="377" y="349"/>
                </a:lnTo>
                <a:lnTo>
                  <a:pt x="384" y="356"/>
                </a:lnTo>
                <a:lnTo>
                  <a:pt x="384" y="357"/>
                </a:lnTo>
                <a:lnTo>
                  <a:pt x="383" y="374"/>
                </a:lnTo>
                <a:lnTo>
                  <a:pt x="381" y="379"/>
                </a:lnTo>
                <a:lnTo>
                  <a:pt x="381" y="385"/>
                </a:lnTo>
                <a:lnTo>
                  <a:pt x="377" y="404"/>
                </a:lnTo>
                <a:lnTo>
                  <a:pt x="376" y="409"/>
                </a:lnTo>
                <a:lnTo>
                  <a:pt x="377" y="425"/>
                </a:lnTo>
                <a:lnTo>
                  <a:pt x="382" y="441"/>
                </a:lnTo>
                <a:lnTo>
                  <a:pt x="383" y="451"/>
                </a:lnTo>
                <a:lnTo>
                  <a:pt x="383" y="455"/>
                </a:lnTo>
                <a:lnTo>
                  <a:pt x="378" y="475"/>
                </a:lnTo>
                <a:lnTo>
                  <a:pt x="377" y="479"/>
                </a:lnTo>
                <a:lnTo>
                  <a:pt x="377" y="483"/>
                </a:lnTo>
                <a:lnTo>
                  <a:pt x="377" y="489"/>
                </a:lnTo>
                <a:lnTo>
                  <a:pt x="376" y="494"/>
                </a:lnTo>
                <a:lnTo>
                  <a:pt x="376" y="499"/>
                </a:lnTo>
                <a:lnTo>
                  <a:pt x="379" y="505"/>
                </a:lnTo>
                <a:lnTo>
                  <a:pt x="379" y="510"/>
                </a:lnTo>
                <a:lnTo>
                  <a:pt x="377" y="518"/>
                </a:lnTo>
                <a:lnTo>
                  <a:pt x="377" y="522"/>
                </a:lnTo>
                <a:lnTo>
                  <a:pt x="379" y="524"/>
                </a:lnTo>
                <a:lnTo>
                  <a:pt x="382" y="524"/>
                </a:lnTo>
                <a:lnTo>
                  <a:pt x="385" y="527"/>
                </a:lnTo>
                <a:lnTo>
                  <a:pt x="387" y="532"/>
                </a:lnTo>
                <a:lnTo>
                  <a:pt x="390" y="532"/>
                </a:lnTo>
                <a:lnTo>
                  <a:pt x="392" y="533"/>
                </a:lnTo>
                <a:lnTo>
                  <a:pt x="394" y="535"/>
                </a:lnTo>
                <a:lnTo>
                  <a:pt x="395" y="539"/>
                </a:lnTo>
                <a:lnTo>
                  <a:pt x="397" y="542"/>
                </a:lnTo>
                <a:lnTo>
                  <a:pt x="401" y="545"/>
                </a:lnTo>
                <a:lnTo>
                  <a:pt x="403" y="548"/>
                </a:lnTo>
                <a:lnTo>
                  <a:pt x="406" y="549"/>
                </a:lnTo>
                <a:lnTo>
                  <a:pt x="406" y="551"/>
                </a:lnTo>
                <a:lnTo>
                  <a:pt x="409" y="555"/>
                </a:lnTo>
                <a:lnTo>
                  <a:pt x="410" y="557"/>
                </a:lnTo>
                <a:lnTo>
                  <a:pt x="412" y="557"/>
                </a:lnTo>
                <a:lnTo>
                  <a:pt x="415" y="559"/>
                </a:lnTo>
                <a:lnTo>
                  <a:pt x="415" y="563"/>
                </a:lnTo>
                <a:lnTo>
                  <a:pt x="413" y="570"/>
                </a:lnTo>
                <a:lnTo>
                  <a:pt x="413" y="575"/>
                </a:lnTo>
                <a:lnTo>
                  <a:pt x="412" y="581"/>
                </a:lnTo>
                <a:lnTo>
                  <a:pt x="419" y="591"/>
                </a:lnTo>
                <a:lnTo>
                  <a:pt x="422" y="589"/>
                </a:lnTo>
                <a:lnTo>
                  <a:pt x="430" y="581"/>
                </a:lnTo>
                <a:lnTo>
                  <a:pt x="433" y="583"/>
                </a:lnTo>
                <a:lnTo>
                  <a:pt x="434" y="584"/>
                </a:lnTo>
                <a:lnTo>
                  <a:pt x="441" y="589"/>
                </a:lnTo>
                <a:lnTo>
                  <a:pt x="444" y="597"/>
                </a:lnTo>
                <a:lnTo>
                  <a:pt x="448" y="599"/>
                </a:lnTo>
                <a:lnTo>
                  <a:pt x="449" y="602"/>
                </a:lnTo>
                <a:lnTo>
                  <a:pt x="453" y="608"/>
                </a:lnTo>
                <a:lnTo>
                  <a:pt x="455" y="610"/>
                </a:lnTo>
                <a:lnTo>
                  <a:pt x="456" y="612"/>
                </a:lnTo>
                <a:lnTo>
                  <a:pt x="462" y="615"/>
                </a:lnTo>
                <a:lnTo>
                  <a:pt x="467" y="624"/>
                </a:lnTo>
                <a:lnTo>
                  <a:pt x="470" y="627"/>
                </a:lnTo>
                <a:lnTo>
                  <a:pt x="472" y="629"/>
                </a:lnTo>
                <a:lnTo>
                  <a:pt x="475" y="632"/>
                </a:lnTo>
                <a:lnTo>
                  <a:pt x="478" y="637"/>
                </a:lnTo>
                <a:lnTo>
                  <a:pt x="485" y="645"/>
                </a:lnTo>
                <a:lnTo>
                  <a:pt x="487" y="650"/>
                </a:lnTo>
                <a:lnTo>
                  <a:pt x="491" y="652"/>
                </a:lnTo>
                <a:lnTo>
                  <a:pt x="494" y="655"/>
                </a:lnTo>
                <a:lnTo>
                  <a:pt x="498" y="657"/>
                </a:lnTo>
                <a:lnTo>
                  <a:pt x="501" y="661"/>
                </a:lnTo>
                <a:lnTo>
                  <a:pt x="501" y="664"/>
                </a:lnTo>
                <a:lnTo>
                  <a:pt x="505" y="667"/>
                </a:lnTo>
                <a:lnTo>
                  <a:pt x="514" y="669"/>
                </a:lnTo>
                <a:lnTo>
                  <a:pt x="517" y="675"/>
                </a:lnTo>
                <a:lnTo>
                  <a:pt x="517" y="677"/>
                </a:lnTo>
                <a:lnTo>
                  <a:pt x="522" y="683"/>
                </a:lnTo>
                <a:lnTo>
                  <a:pt x="527" y="685"/>
                </a:lnTo>
                <a:lnTo>
                  <a:pt x="527" y="689"/>
                </a:lnTo>
                <a:lnTo>
                  <a:pt x="533" y="694"/>
                </a:lnTo>
                <a:lnTo>
                  <a:pt x="536" y="699"/>
                </a:lnTo>
                <a:lnTo>
                  <a:pt x="536" y="704"/>
                </a:lnTo>
                <a:lnTo>
                  <a:pt x="531" y="707"/>
                </a:lnTo>
                <a:lnTo>
                  <a:pt x="533" y="708"/>
                </a:lnTo>
                <a:lnTo>
                  <a:pt x="535" y="710"/>
                </a:lnTo>
                <a:lnTo>
                  <a:pt x="533" y="712"/>
                </a:lnTo>
                <a:lnTo>
                  <a:pt x="534" y="716"/>
                </a:lnTo>
                <a:lnTo>
                  <a:pt x="536" y="717"/>
                </a:lnTo>
                <a:lnTo>
                  <a:pt x="539" y="719"/>
                </a:lnTo>
                <a:lnTo>
                  <a:pt x="541" y="722"/>
                </a:lnTo>
                <a:lnTo>
                  <a:pt x="541" y="724"/>
                </a:lnTo>
                <a:lnTo>
                  <a:pt x="544" y="739"/>
                </a:lnTo>
                <a:lnTo>
                  <a:pt x="544" y="743"/>
                </a:lnTo>
                <a:lnTo>
                  <a:pt x="540" y="743"/>
                </a:lnTo>
                <a:lnTo>
                  <a:pt x="537" y="743"/>
                </a:lnTo>
                <a:lnTo>
                  <a:pt x="536" y="745"/>
                </a:lnTo>
                <a:lnTo>
                  <a:pt x="536" y="747"/>
                </a:lnTo>
                <a:lnTo>
                  <a:pt x="536" y="749"/>
                </a:lnTo>
                <a:lnTo>
                  <a:pt x="536" y="754"/>
                </a:lnTo>
                <a:lnTo>
                  <a:pt x="536" y="761"/>
                </a:lnTo>
                <a:lnTo>
                  <a:pt x="538" y="769"/>
                </a:lnTo>
                <a:lnTo>
                  <a:pt x="536" y="776"/>
                </a:lnTo>
                <a:lnTo>
                  <a:pt x="542" y="781"/>
                </a:lnTo>
                <a:lnTo>
                  <a:pt x="547" y="781"/>
                </a:lnTo>
                <a:lnTo>
                  <a:pt x="547" y="776"/>
                </a:lnTo>
                <a:lnTo>
                  <a:pt x="550" y="769"/>
                </a:lnTo>
                <a:lnTo>
                  <a:pt x="550" y="766"/>
                </a:lnTo>
                <a:lnTo>
                  <a:pt x="549" y="764"/>
                </a:lnTo>
                <a:lnTo>
                  <a:pt x="551" y="759"/>
                </a:lnTo>
                <a:lnTo>
                  <a:pt x="553" y="759"/>
                </a:lnTo>
                <a:lnTo>
                  <a:pt x="556" y="759"/>
                </a:lnTo>
                <a:lnTo>
                  <a:pt x="561" y="760"/>
                </a:lnTo>
                <a:lnTo>
                  <a:pt x="565" y="757"/>
                </a:lnTo>
                <a:lnTo>
                  <a:pt x="566" y="759"/>
                </a:lnTo>
                <a:lnTo>
                  <a:pt x="569" y="761"/>
                </a:lnTo>
                <a:lnTo>
                  <a:pt x="569" y="764"/>
                </a:lnTo>
                <a:lnTo>
                  <a:pt x="569" y="769"/>
                </a:lnTo>
                <a:lnTo>
                  <a:pt x="570" y="775"/>
                </a:lnTo>
                <a:lnTo>
                  <a:pt x="565" y="781"/>
                </a:lnTo>
                <a:lnTo>
                  <a:pt x="564" y="785"/>
                </a:lnTo>
                <a:lnTo>
                  <a:pt x="566" y="785"/>
                </a:lnTo>
                <a:lnTo>
                  <a:pt x="568" y="789"/>
                </a:lnTo>
                <a:lnTo>
                  <a:pt x="566" y="791"/>
                </a:lnTo>
                <a:lnTo>
                  <a:pt x="565" y="793"/>
                </a:lnTo>
                <a:lnTo>
                  <a:pt x="568" y="795"/>
                </a:lnTo>
                <a:lnTo>
                  <a:pt x="571" y="796"/>
                </a:lnTo>
                <a:lnTo>
                  <a:pt x="575" y="796"/>
                </a:lnTo>
                <a:lnTo>
                  <a:pt x="580" y="793"/>
                </a:lnTo>
                <a:lnTo>
                  <a:pt x="583" y="791"/>
                </a:lnTo>
                <a:lnTo>
                  <a:pt x="588" y="790"/>
                </a:lnTo>
                <a:lnTo>
                  <a:pt x="591" y="790"/>
                </a:lnTo>
                <a:lnTo>
                  <a:pt x="594" y="799"/>
                </a:lnTo>
                <a:lnTo>
                  <a:pt x="594" y="811"/>
                </a:lnTo>
                <a:lnTo>
                  <a:pt x="593" y="818"/>
                </a:lnTo>
                <a:lnTo>
                  <a:pt x="594" y="819"/>
                </a:lnTo>
                <a:lnTo>
                  <a:pt x="595" y="823"/>
                </a:lnTo>
                <a:lnTo>
                  <a:pt x="593" y="826"/>
                </a:lnTo>
                <a:lnTo>
                  <a:pt x="599" y="843"/>
                </a:lnTo>
                <a:lnTo>
                  <a:pt x="601" y="846"/>
                </a:lnTo>
                <a:lnTo>
                  <a:pt x="603" y="847"/>
                </a:lnTo>
                <a:lnTo>
                  <a:pt x="607" y="848"/>
                </a:lnTo>
                <a:lnTo>
                  <a:pt x="609" y="847"/>
                </a:lnTo>
                <a:lnTo>
                  <a:pt x="614" y="851"/>
                </a:lnTo>
                <a:lnTo>
                  <a:pt x="616" y="852"/>
                </a:lnTo>
                <a:lnTo>
                  <a:pt x="620" y="851"/>
                </a:lnTo>
                <a:lnTo>
                  <a:pt x="623" y="852"/>
                </a:lnTo>
                <a:lnTo>
                  <a:pt x="626" y="852"/>
                </a:lnTo>
                <a:lnTo>
                  <a:pt x="629" y="851"/>
                </a:lnTo>
                <a:lnTo>
                  <a:pt x="636" y="851"/>
                </a:lnTo>
                <a:lnTo>
                  <a:pt x="639" y="852"/>
                </a:lnTo>
                <a:lnTo>
                  <a:pt x="641" y="857"/>
                </a:lnTo>
                <a:lnTo>
                  <a:pt x="644" y="857"/>
                </a:lnTo>
                <a:lnTo>
                  <a:pt x="646" y="857"/>
                </a:lnTo>
                <a:lnTo>
                  <a:pt x="646" y="862"/>
                </a:lnTo>
                <a:lnTo>
                  <a:pt x="645" y="867"/>
                </a:lnTo>
                <a:lnTo>
                  <a:pt x="645" y="873"/>
                </a:lnTo>
                <a:lnTo>
                  <a:pt x="649" y="880"/>
                </a:lnTo>
                <a:lnTo>
                  <a:pt x="646" y="884"/>
                </a:lnTo>
                <a:lnTo>
                  <a:pt x="644" y="889"/>
                </a:lnTo>
                <a:lnTo>
                  <a:pt x="649" y="896"/>
                </a:lnTo>
                <a:lnTo>
                  <a:pt x="654" y="901"/>
                </a:lnTo>
                <a:lnTo>
                  <a:pt x="657" y="906"/>
                </a:lnTo>
                <a:lnTo>
                  <a:pt x="659" y="912"/>
                </a:lnTo>
                <a:lnTo>
                  <a:pt x="658" y="915"/>
                </a:lnTo>
                <a:lnTo>
                  <a:pt x="656" y="918"/>
                </a:lnTo>
                <a:lnTo>
                  <a:pt x="653" y="926"/>
                </a:lnTo>
                <a:lnTo>
                  <a:pt x="654" y="943"/>
                </a:lnTo>
                <a:lnTo>
                  <a:pt x="653" y="945"/>
                </a:lnTo>
                <a:lnTo>
                  <a:pt x="643" y="951"/>
                </a:lnTo>
                <a:lnTo>
                  <a:pt x="642" y="952"/>
                </a:lnTo>
                <a:lnTo>
                  <a:pt x="421" y="933"/>
                </a:lnTo>
                <a:lnTo>
                  <a:pt x="422" y="930"/>
                </a:lnTo>
                <a:lnTo>
                  <a:pt x="425" y="929"/>
                </a:lnTo>
                <a:lnTo>
                  <a:pt x="422" y="926"/>
                </a:lnTo>
                <a:lnTo>
                  <a:pt x="419" y="921"/>
                </a:lnTo>
                <a:lnTo>
                  <a:pt x="421" y="915"/>
                </a:lnTo>
                <a:lnTo>
                  <a:pt x="419" y="913"/>
                </a:lnTo>
                <a:lnTo>
                  <a:pt x="422" y="912"/>
                </a:lnTo>
                <a:lnTo>
                  <a:pt x="428" y="903"/>
                </a:lnTo>
                <a:lnTo>
                  <a:pt x="435" y="890"/>
                </a:lnTo>
                <a:lnTo>
                  <a:pt x="431" y="888"/>
                </a:lnTo>
                <a:lnTo>
                  <a:pt x="427" y="888"/>
                </a:lnTo>
                <a:lnTo>
                  <a:pt x="425" y="886"/>
                </a:lnTo>
                <a:lnTo>
                  <a:pt x="424" y="884"/>
                </a:lnTo>
                <a:lnTo>
                  <a:pt x="433" y="869"/>
                </a:lnTo>
                <a:lnTo>
                  <a:pt x="436" y="859"/>
                </a:lnTo>
                <a:lnTo>
                  <a:pt x="441" y="834"/>
                </a:lnTo>
                <a:lnTo>
                  <a:pt x="439" y="829"/>
                </a:lnTo>
                <a:lnTo>
                  <a:pt x="437" y="828"/>
                </a:lnTo>
                <a:lnTo>
                  <a:pt x="437" y="825"/>
                </a:lnTo>
                <a:lnTo>
                  <a:pt x="434" y="823"/>
                </a:lnTo>
                <a:lnTo>
                  <a:pt x="431" y="823"/>
                </a:lnTo>
                <a:lnTo>
                  <a:pt x="427" y="822"/>
                </a:lnTo>
                <a:lnTo>
                  <a:pt x="427" y="819"/>
                </a:lnTo>
                <a:lnTo>
                  <a:pt x="426" y="817"/>
                </a:lnTo>
                <a:lnTo>
                  <a:pt x="427" y="815"/>
                </a:lnTo>
                <a:lnTo>
                  <a:pt x="427" y="812"/>
                </a:lnTo>
                <a:lnTo>
                  <a:pt x="425" y="809"/>
                </a:lnTo>
                <a:lnTo>
                  <a:pt x="421" y="810"/>
                </a:lnTo>
                <a:lnTo>
                  <a:pt x="417" y="808"/>
                </a:lnTo>
                <a:lnTo>
                  <a:pt x="415" y="808"/>
                </a:lnTo>
                <a:lnTo>
                  <a:pt x="412" y="808"/>
                </a:lnTo>
                <a:lnTo>
                  <a:pt x="411" y="806"/>
                </a:lnTo>
                <a:lnTo>
                  <a:pt x="412" y="803"/>
                </a:lnTo>
                <a:lnTo>
                  <a:pt x="413" y="802"/>
                </a:lnTo>
                <a:lnTo>
                  <a:pt x="410" y="799"/>
                </a:lnTo>
                <a:lnTo>
                  <a:pt x="407" y="799"/>
                </a:lnTo>
                <a:lnTo>
                  <a:pt x="406" y="797"/>
                </a:lnTo>
                <a:lnTo>
                  <a:pt x="407" y="789"/>
                </a:lnTo>
                <a:lnTo>
                  <a:pt x="406" y="786"/>
                </a:lnTo>
                <a:lnTo>
                  <a:pt x="404" y="785"/>
                </a:lnTo>
                <a:lnTo>
                  <a:pt x="401" y="785"/>
                </a:lnTo>
                <a:lnTo>
                  <a:pt x="399" y="783"/>
                </a:lnTo>
                <a:lnTo>
                  <a:pt x="398" y="770"/>
                </a:lnTo>
                <a:lnTo>
                  <a:pt x="395" y="769"/>
                </a:lnTo>
                <a:lnTo>
                  <a:pt x="393" y="759"/>
                </a:lnTo>
                <a:lnTo>
                  <a:pt x="391" y="757"/>
                </a:lnTo>
                <a:lnTo>
                  <a:pt x="388" y="755"/>
                </a:lnTo>
                <a:lnTo>
                  <a:pt x="387" y="753"/>
                </a:lnTo>
                <a:lnTo>
                  <a:pt x="383" y="751"/>
                </a:lnTo>
                <a:lnTo>
                  <a:pt x="379" y="750"/>
                </a:lnTo>
                <a:lnTo>
                  <a:pt x="375" y="751"/>
                </a:lnTo>
                <a:lnTo>
                  <a:pt x="373" y="752"/>
                </a:lnTo>
                <a:lnTo>
                  <a:pt x="371" y="751"/>
                </a:lnTo>
                <a:lnTo>
                  <a:pt x="370" y="747"/>
                </a:lnTo>
                <a:lnTo>
                  <a:pt x="365" y="744"/>
                </a:lnTo>
                <a:lnTo>
                  <a:pt x="363" y="743"/>
                </a:lnTo>
                <a:lnTo>
                  <a:pt x="360" y="737"/>
                </a:lnTo>
                <a:lnTo>
                  <a:pt x="358" y="735"/>
                </a:lnTo>
                <a:lnTo>
                  <a:pt x="360" y="728"/>
                </a:lnTo>
                <a:lnTo>
                  <a:pt x="360" y="723"/>
                </a:lnTo>
                <a:lnTo>
                  <a:pt x="357" y="720"/>
                </a:lnTo>
                <a:lnTo>
                  <a:pt x="357" y="718"/>
                </a:lnTo>
                <a:lnTo>
                  <a:pt x="355" y="717"/>
                </a:lnTo>
                <a:lnTo>
                  <a:pt x="353" y="715"/>
                </a:lnTo>
                <a:lnTo>
                  <a:pt x="347" y="713"/>
                </a:lnTo>
                <a:lnTo>
                  <a:pt x="345" y="708"/>
                </a:lnTo>
                <a:lnTo>
                  <a:pt x="342" y="708"/>
                </a:lnTo>
                <a:lnTo>
                  <a:pt x="341" y="707"/>
                </a:lnTo>
                <a:lnTo>
                  <a:pt x="341" y="702"/>
                </a:lnTo>
                <a:lnTo>
                  <a:pt x="339" y="701"/>
                </a:lnTo>
                <a:lnTo>
                  <a:pt x="339" y="695"/>
                </a:lnTo>
                <a:lnTo>
                  <a:pt x="329" y="685"/>
                </a:lnTo>
                <a:lnTo>
                  <a:pt x="323" y="673"/>
                </a:lnTo>
                <a:lnTo>
                  <a:pt x="317" y="669"/>
                </a:lnTo>
                <a:lnTo>
                  <a:pt x="306" y="657"/>
                </a:lnTo>
                <a:lnTo>
                  <a:pt x="303" y="654"/>
                </a:lnTo>
                <a:lnTo>
                  <a:pt x="300" y="650"/>
                </a:lnTo>
                <a:lnTo>
                  <a:pt x="297" y="647"/>
                </a:lnTo>
                <a:lnTo>
                  <a:pt x="290" y="647"/>
                </a:lnTo>
                <a:lnTo>
                  <a:pt x="269" y="639"/>
                </a:lnTo>
                <a:lnTo>
                  <a:pt x="265" y="639"/>
                </a:lnTo>
                <a:lnTo>
                  <a:pt x="261" y="637"/>
                </a:lnTo>
                <a:lnTo>
                  <a:pt x="260" y="639"/>
                </a:lnTo>
                <a:lnTo>
                  <a:pt x="256" y="626"/>
                </a:lnTo>
                <a:lnTo>
                  <a:pt x="254" y="624"/>
                </a:lnTo>
                <a:lnTo>
                  <a:pt x="253" y="622"/>
                </a:lnTo>
                <a:lnTo>
                  <a:pt x="247" y="619"/>
                </a:lnTo>
                <a:lnTo>
                  <a:pt x="245" y="614"/>
                </a:lnTo>
                <a:lnTo>
                  <a:pt x="242" y="610"/>
                </a:lnTo>
                <a:lnTo>
                  <a:pt x="239" y="608"/>
                </a:lnTo>
                <a:lnTo>
                  <a:pt x="237" y="607"/>
                </a:lnTo>
                <a:lnTo>
                  <a:pt x="236" y="604"/>
                </a:lnTo>
                <a:lnTo>
                  <a:pt x="231" y="603"/>
                </a:lnTo>
                <a:lnTo>
                  <a:pt x="230" y="601"/>
                </a:lnTo>
                <a:lnTo>
                  <a:pt x="226" y="599"/>
                </a:lnTo>
                <a:lnTo>
                  <a:pt x="224" y="601"/>
                </a:lnTo>
                <a:lnTo>
                  <a:pt x="222" y="602"/>
                </a:lnTo>
                <a:lnTo>
                  <a:pt x="220" y="602"/>
                </a:lnTo>
                <a:lnTo>
                  <a:pt x="216" y="597"/>
                </a:lnTo>
                <a:lnTo>
                  <a:pt x="212" y="586"/>
                </a:lnTo>
                <a:lnTo>
                  <a:pt x="209" y="583"/>
                </a:lnTo>
                <a:lnTo>
                  <a:pt x="197" y="579"/>
                </a:lnTo>
                <a:lnTo>
                  <a:pt x="194" y="579"/>
                </a:lnTo>
                <a:lnTo>
                  <a:pt x="192" y="573"/>
                </a:lnTo>
                <a:lnTo>
                  <a:pt x="186" y="565"/>
                </a:lnTo>
                <a:lnTo>
                  <a:pt x="189" y="560"/>
                </a:lnTo>
                <a:lnTo>
                  <a:pt x="192" y="549"/>
                </a:lnTo>
                <a:lnTo>
                  <a:pt x="190" y="547"/>
                </a:lnTo>
                <a:lnTo>
                  <a:pt x="191" y="540"/>
                </a:lnTo>
                <a:lnTo>
                  <a:pt x="190" y="535"/>
                </a:lnTo>
                <a:lnTo>
                  <a:pt x="184" y="529"/>
                </a:lnTo>
                <a:lnTo>
                  <a:pt x="172" y="527"/>
                </a:lnTo>
                <a:lnTo>
                  <a:pt x="172" y="522"/>
                </a:lnTo>
                <a:lnTo>
                  <a:pt x="171" y="519"/>
                </a:lnTo>
                <a:lnTo>
                  <a:pt x="173" y="516"/>
                </a:lnTo>
                <a:lnTo>
                  <a:pt x="175" y="512"/>
                </a:lnTo>
                <a:lnTo>
                  <a:pt x="177" y="510"/>
                </a:lnTo>
                <a:lnTo>
                  <a:pt x="178" y="505"/>
                </a:lnTo>
                <a:lnTo>
                  <a:pt x="177" y="501"/>
                </a:lnTo>
                <a:lnTo>
                  <a:pt x="178" y="495"/>
                </a:lnTo>
                <a:lnTo>
                  <a:pt x="177" y="491"/>
                </a:lnTo>
                <a:lnTo>
                  <a:pt x="176" y="489"/>
                </a:lnTo>
                <a:lnTo>
                  <a:pt x="175" y="483"/>
                </a:lnTo>
                <a:lnTo>
                  <a:pt x="177" y="473"/>
                </a:lnTo>
                <a:lnTo>
                  <a:pt x="178" y="469"/>
                </a:lnTo>
                <a:lnTo>
                  <a:pt x="179" y="463"/>
                </a:lnTo>
                <a:lnTo>
                  <a:pt x="178" y="457"/>
                </a:lnTo>
                <a:lnTo>
                  <a:pt x="175" y="451"/>
                </a:lnTo>
                <a:lnTo>
                  <a:pt x="173" y="445"/>
                </a:lnTo>
                <a:lnTo>
                  <a:pt x="171" y="444"/>
                </a:lnTo>
                <a:lnTo>
                  <a:pt x="164" y="441"/>
                </a:lnTo>
                <a:lnTo>
                  <a:pt x="161" y="440"/>
                </a:lnTo>
                <a:lnTo>
                  <a:pt x="161" y="437"/>
                </a:lnTo>
                <a:lnTo>
                  <a:pt x="159" y="435"/>
                </a:lnTo>
                <a:lnTo>
                  <a:pt x="154" y="435"/>
                </a:lnTo>
                <a:lnTo>
                  <a:pt x="161" y="432"/>
                </a:lnTo>
                <a:lnTo>
                  <a:pt x="162" y="429"/>
                </a:lnTo>
                <a:lnTo>
                  <a:pt x="162" y="425"/>
                </a:lnTo>
                <a:lnTo>
                  <a:pt x="160" y="419"/>
                </a:lnTo>
                <a:lnTo>
                  <a:pt x="157" y="417"/>
                </a:lnTo>
                <a:lnTo>
                  <a:pt x="155" y="414"/>
                </a:lnTo>
                <a:lnTo>
                  <a:pt x="155" y="413"/>
                </a:lnTo>
                <a:lnTo>
                  <a:pt x="158" y="411"/>
                </a:lnTo>
                <a:lnTo>
                  <a:pt x="156" y="409"/>
                </a:lnTo>
                <a:lnTo>
                  <a:pt x="153" y="408"/>
                </a:lnTo>
                <a:lnTo>
                  <a:pt x="151" y="408"/>
                </a:lnTo>
                <a:lnTo>
                  <a:pt x="152" y="411"/>
                </a:lnTo>
                <a:lnTo>
                  <a:pt x="154" y="414"/>
                </a:lnTo>
                <a:lnTo>
                  <a:pt x="155" y="422"/>
                </a:lnTo>
                <a:lnTo>
                  <a:pt x="157" y="425"/>
                </a:lnTo>
                <a:lnTo>
                  <a:pt x="156" y="427"/>
                </a:lnTo>
                <a:lnTo>
                  <a:pt x="154" y="429"/>
                </a:lnTo>
                <a:lnTo>
                  <a:pt x="151" y="427"/>
                </a:lnTo>
                <a:lnTo>
                  <a:pt x="149" y="424"/>
                </a:lnTo>
                <a:lnTo>
                  <a:pt x="147" y="424"/>
                </a:lnTo>
                <a:lnTo>
                  <a:pt x="147" y="427"/>
                </a:lnTo>
                <a:lnTo>
                  <a:pt x="148" y="430"/>
                </a:lnTo>
                <a:lnTo>
                  <a:pt x="148" y="434"/>
                </a:lnTo>
                <a:lnTo>
                  <a:pt x="151" y="437"/>
                </a:lnTo>
                <a:lnTo>
                  <a:pt x="151" y="441"/>
                </a:lnTo>
                <a:lnTo>
                  <a:pt x="148" y="440"/>
                </a:lnTo>
                <a:lnTo>
                  <a:pt x="140" y="417"/>
                </a:lnTo>
                <a:lnTo>
                  <a:pt x="139" y="395"/>
                </a:lnTo>
                <a:lnTo>
                  <a:pt x="140" y="391"/>
                </a:lnTo>
                <a:lnTo>
                  <a:pt x="139" y="357"/>
                </a:lnTo>
                <a:lnTo>
                  <a:pt x="140" y="355"/>
                </a:lnTo>
                <a:lnTo>
                  <a:pt x="137" y="349"/>
                </a:lnTo>
                <a:lnTo>
                  <a:pt x="133" y="345"/>
                </a:lnTo>
                <a:lnTo>
                  <a:pt x="127" y="331"/>
                </a:lnTo>
                <a:lnTo>
                  <a:pt x="126" y="325"/>
                </a:lnTo>
                <a:lnTo>
                  <a:pt x="122" y="324"/>
                </a:lnTo>
                <a:lnTo>
                  <a:pt x="116" y="325"/>
                </a:lnTo>
                <a:lnTo>
                  <a:pt x="114" y="324"/>
                </a:lnTo>
                <a:lnTo>
                  <a:pt x="112" y="320"/>
                </a:lnTo>
                <a:lnTo>
                  <a:pt x="111" y="315"/>
                </a:lnTo>
                <a:lnTo>
                  <a:pt x="112" y="304"/>
                </a:lnTo>
                <a:lnTo>
                  <a:pt x="112" y="300"/>
                </a:lnTo>
                <a:lnTo>
                  <a:pt x="114" y="296"/>
                </a:lnTo>
                <a:lnTo>
                  <a:pt x="112" y="291"/>
                </a:lnTo>
                <a:lnTo>
                  <a:pt x="111" y="287"/>
                </a:lnTo>
                <a:lnTo>
                  <a:pt x="109" y="285"/>
                </a:lnTo>
                <a:lnTo>
                  <a:pt x="112" y="283"/>
                </a:lnTo>
                <a:lnTo>
                  <a:pt x="114" y="282"/>
                </a:lnTo>
                <a:lnTo>
                  <a:pt x="113" y="271"/>
                </a:lnTo>
                <a:lnTo>
                  <a:pt x="103" y="255"/>
                </a:lnTo>
                <a:lnTo>
                  <a:pt x="101" y="255"/>
                </a:lnTo>
                <a:lnTo>
                  <a:pt x="98" y="248"/>
                </a:lnTo>
                <a:lnTo>
                  <a:pt x="94" y="246"/>
                </a:lnTo>
                <a:lnTo>
                  <a:pt x="93" y="241"/>
                </a:lnTo>
                <a:lnTo>
                  <a:pt x="93" y="238"/>
                </a:lnTo>
                <a:lnTo>
                  <a:pt x="91" y="235"/>
                </a:lnTo>
                <a:lnTo>
                  <a:pt x="90" y="233"/>
                </a:lnTo>
                <a:lnTo>
                  <a:pt x="87" y="233"/>
                </a:lnTo>
                <a:lnTo>
                  <a:pt x="87" y="229"/>
                </a:lnTo>
                <a:lnTo>
                  <a:pt x="85" y="225"/>
                </a:lnTo>
                <a:lnTo>
                  <a:pt x="79" y="218"/>
                </a:lnTo>
                <a:lnTo>
                  <a:pt x="76" y="218"/>
                </a:lnTo>
                <a:lnTo>
                  <a:pt x="73" y="219"/>
                </a:lnTo>
                <a:lnTo>
                  <a:pt x="73" y="210"/>
                </a:lnTo>
                <a:lnTo>
                  <a:pt x="69" y="206"/>
                </a:lnTo>
                <a:lnTo>
                  <a:pt x="67" y="207"/>
                </a:lnTo>
                <a:lnTo>
                  <a:pt x="61" y="201"/>
                </a:lnTo>
                <a:lnTo>
                  <a:pt x="61" y="198"/>
                </a:lnTo>
                <a:lnTo>
                  <a:pt x="61" y="195"/>
                </a:lnTo>
                <a:lnTo>
                  <a:pt x="63" y="193"/>
                </a:lnTo>
                <a:lnTo>
                  <a:pt x="65" y="193"/>
                </a:lnTo>
                <a:lnTo>
                  <a:pt x="69" y="193"/>
                </a:lnTo>
                <a:lnTo>
                  <a:pt x="70" y="192"/>
                </a:lnTo>
                <a:lnTo>
                  <a:pt x="65" y="187"/>
                </a:lnTo>
                <a:lnTo>
                  <a:pt x="67" y="182"/>
                </a:lnTo>
                <a:lnTo>
                  <a:pt x="65" y="172"/>
                </a:lnTo>
                <a:lnTo>
                  <a:pt x="63" y="169"/>
                </a:lnTo>
                <a:lnTo>
                  <a:pt x="60" y="167"/>
                </a:lnTo>
                <a:lnTo>
                  <a:pt x="56" y="165"/>
                </a:lnTo>
                <a:lnTo>
                  <a:pt x="54" y="159"/>
                </a:lnTo>
                <a:lnTo>
                  <a:pt x="50" y="154"/>
                </a:lnTo>
                <a:lnTo>
                  <a:pt x="53" y="151"/>
                </a:lnTo>
                <a:lnTo>
                  <a:pt x="58" y="151"/>
                </a:lnTo>
                <a:lnTo>
                  <a:pt x="63" y="153"/>
                </a:lnTo>
                <a:lnTo>
                  <a:pt x="65" y="157"/>
                </a:lnTo>
                <a:lnTo>
                  <a:pt x="71" y="158"/>
                </a:lnTo>
                <a:lnTo>
                  <a:pt x="76" y="161"/>
                </a:lnTo>
                <a:lnTo>
                  <a:pt x="78" y="154"/>
                </a:lnTo>
                <a:lnTo>
                  <a:pt x="81" y="150"/>
                </a:lnTo>
                <a:lnTo>
                  <a:pt x="81" y="153"/>
                </a:lnTo>
                <a:lnTo>
                  <a:pt x="80" y="156"/>
                </a:lnTo>
                <a:lnTo>
                  <a:pt x="80" y="160"/>
                </a:lnTo>
                <a:lnTo>
                  <a:pt x="81" y="164"/>
                </a:lnTo>
                <a:lnTo>
                  <a:pt x="83" y="165"/>
                </a:lnTo>
                <a:lnTo>
                  <a:pt x="85" y="147"/>
                </a:lnTo>
                <a:lnTo>
                  <a:pt x="83" y="147"/>
                </a:lnTo>
                <a:lnTo>
                  <a:pt x="80" y="146"/>
                </a:lnTo>
                <a:lnTo>
                  <a:pt x="80" y="142"/>
                </a:lnTo>
                <a:lnTo>
                  <a:pt x="79" y="137"/>
                </a:lnTo>
                <a:lnTo>
                  <a:pt x="69" y="137"/>
                </a:lnTo>
                <a:lnTo>
                  <a:pt x="69" y="133"/>
                </a:lnTo>
                <a:lnTo>
                  <a:pt x="61" y="129"/>
                </a:lnTo>
                <a:lnTo>
                  <a:pt x="58" y="128"/>
                </a:lnTo>
                <a:lnTo>
                  <a:pt x="58" y="123"/>
                </a:lnTo>
                <a:lnTo>
                  <a:pt x="53" y="117"/>
                </a:lnTo>
                <a:lnTo>
                  <a:pt x="49" y="117"/>
                </a:lnTo>
                <a:lnTo>
                  <a:pt x="46" y="116"/>
                </a:lnTo>
                <a:lnTo>
                  <a:pt x="44" y="115"/>
                </a:lnTo>
                <a:lnTo>
                  <a:pt x="41" y="107"/>
                </a:lnTo>
                <a:lnTo>
                  <a:pt x="37" y="103"/>
                </a:lnTo>
                <a:lnTo>
                  <a:pt x="35" y="99"/>
                </a:lnTo>
                <a:lnTo>
                  <a:pt x="37" y="90"/>
                </a:lnTo>
                <a:lnTo>
                  <a:pt x="37" y="86"/>
                </a:lnTo>
                <a:lnTo>
                  <a:pt x="36" y="81"/>
                </a:lnTo>
                <a:lnTo>
                  <a:pt x="33" y="75"/>
                </a:lnTo>
                <a:lnTo>
                  <a:pt x="31" y="67"/>
                </a:lnTo>
                <a:lnTo>
                  <a:pt x="31" y="63"/>
                </a:lnTo>
                <a:lnTo>
                  <a:pt x="29" y="58"/>
                </a:lnTo>
                <a:lnTo>
                  <a:pt x="25" y="55"/>
                </a:lnTo>
                <a:lnTo>
                  <a:pt x="21" y="53"/>
                </a:lnTo>
                <a:lnTo>
                  <a:pt x="0" y="0"/>
                </a:lnTo>
                <a:lnTo>
                  <a:pt x="408" y="17"/>
                </a:lnTo>
                <a:lnTo>
                  <a:pt x="408" y="31"/>
                </a:lnTo>
                <a:lnTo>
                  <a:pt x="398" y="39"/>
                </a:lnTo>
                <a:lnTo>
                  <a:pt x="391" y="42"/>
                </a:lnTo>
                <a:lnTo>
                  <a:pt x="388" y="54"/>
                </a:lnTo>
                <a:lnTo>
                  <a:pt x="374" y="69"/>
                </a:lnTo>
                <a:lnTo>
                  <a:pt x="371" y="71"/>
                </a:lnTo>
                <a:lnTo>
                  <a:pt x="369" y="73"/>
                </a:lnTo>
                <a:lnTo>
                  <a:pt x="367" y="77"/>
                </a:lnTo>
                <a:lnTo>
                  <a:pt x="361" y="87"/>
                </a:lnTo>
                <a:lnTo>
                  <a:pt x="364" y="93"/>
                </a:lnTo>
                <a:lnTo>
                  <a:pt x="369" y="97"/>
                </a:lnTo>
                <a:lnTo>
                  <a:pt x="371" y="104"/>
                </a:lnTo>
                <a:lnTo>
                  <a:pt x="375" y="106"/>
                </a:lnTo>
                <a:lnTo>
                  <a:pt x="374" y="111"/>
                </a:lnTo>
                <a:lnTo>
                  <a:pt x="372" y="112"/>
                </a:lnTo>
                <a:lnTo>
                  <a:pt x="371" y="115"/>
                </a:lnTo>
                <a:lnTo>
                  <a:pt x="374" y="125"/>
                </a:lnTo>
                <a:lnTo>
                  <a:pt x="374" y="140"/>
                </a:lnTo>
                <a:lnTo>
                  <a:pt x="371" y="151"/>
                </a:lnTo>
                <a:lnTo>
                  <a:pt x="366" y="161"/>
                </a:lnTo>
                <a:lnTo>
                  <a:pt x="365" y="163"/>
                </a:lnTo>
                <a:lnTo>
                  <a:pt x="365" y="177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8" name="Freeform 232"/>
          <p:cNvSpPr>
            <a:spLocks/>
          </p:cNvSpPr>
          <p:nvPr/>
        </p:nvSpPr>
        <p:spPr bwMode="auto">
          <a:xfrm>
            <a:off x="2795588" y="1408038"/>
            <a:ext cx="1101725" cy="1349375"/>
          </a:xfrm>
          <a:custGeom>
            <a:avLst/>
            <a:gdLst/>
            <a:ahLst/>
            <a:cxnLst>
              <a:cxn ang="0">
                <a:pos x="625" y="950"/>
              </a:cxn>
              <a:cxn ang="0">
                <a:pos x="650" y="959"/>
              </a:cxn>
              <a:cxn ang="0">
                <a:pos x="640" y="980"/>
              </a:cxn>
              <a:cxn ang="0">
                <a:pos x="642" y="994"/>
              </a:cxn>
              <a:cxn ang="0">
                <a:pos x="648" y="1027"/>
              </a:cxn>
              <a:cxn ang="0">
                <a:pos x="668" y="1055"/>
              </a:cxn>
              <a:cxn ang="0">
                <a:pos x="676" y="1082"/>
              </a:cxn>
              <a:cxn ang="0">
                <a:pos x="726" y="1107"/>
              </a:cxn>
              <a:cxn ang="0">
                <a:pos x="756" y="1105"/>
              </a:cxn>
              <a:cxn ang="0">
                <a:pos x="772" y="1127"/>
              </a:cxn>
              <a:cxn ang="0">
                <a:pos x="766" y="1137"/>
              </a:cxn>
              <a:cxn ang="0">
                <a:pos x="787" y="1184"/>
              </a:cxn>
              <a:cxn ang="0">
                <a:pos x="813" y="1185"/>
              </a:cxn>
              <a:cxn ang="0">
                <a:pos x="835" y="1185"/>
              </a:cxn>
              <a:cxn ang="0">
                <a:pos x="838" y="1173"/>
              </a:cxn>
              <a:cxn ang="0">
                <a:pos x="852" y="1197"/>
              </a:cxn>
              <a:cxn ang="0">
                <a:pos x="848" y="1209"/>
              </a:cxn>
              <a:cxn ang="0">
                <a:pos x="866" y="1277"/>
              </a:cxn>
              <a:cxn ang="0">
                <a:pos x="874" y="1261"/>
              </a:cxn>
              <a:cxn ang="0">
                <a:pos x="885" y="1259"/>
              </a:cxn>
              <a:cxn ang="0">
                <a:pos x="894" y="1267"/>
              </a:cxn>
              <a:cxn ang="0">
                <a:pos x="1013" y="1172"/>
              </a:cxn>
              <a:cxn ang="0">
                <a:pos x="1001" y="1073"/>
              </a:cxn>
              <a:cxn ang="0">
                <a:pos x="933" y="914"/>
              </a:cxn>
              <a:cxn ang="0">
                <a:pos x="1012" y="841"/>
              </a:cxn>
              <a:cxn ang="0">
                <a:pos x="1036" y="658"/>
              </a:cxn>
              <a:cxn ang="0">
                <a:pos x="1016" y="412"/>
              </a:cxn>
              <a:cxn ang="0">
                <a:pos x="3" y="39"/>
              </a:cxn>
              <a:cxn ang="0">
                <a:pos x="4" y="123"/>
              </a:cxn>
              <a:cxn ang="0">
                <a:pos x="70" y="171"/>
              </a:cxn>
              <a:cxn ang="0">
                <a:pos x="102" y="195"/>
              </a:cxn>
              <a:cxn ang="0">
                <a:pos x="143" y="209"/>
              </a:cxn>
              <a:cxn ang="0">
                <a:pos x="164" y="193"/>
              </a:cxn>
              <a:cxn ang="0">
                <a:pos x="171" y="184"/>
              </a:cxn>
              <a:cxn ang="0">
                <a:pos x="195" y="200"/>
              </a:cxn>
              <a:cxn ang="0">
                <a:pos x="215" y="243"/>
              </a:cxn>
              <a:cxn ang="0">
                <a:pos x="228" y="261"/>
              </a:cxn>
              <a:cxn ang="0">
                <a:pos x="270" y="278"/>
              </a:cxn>
              <a:cxn ang="0">
                <a:pos x="288" y="278"/>
              </a:cxn>
              <a:cxn ang="0">
                <a:pos x="302" y="288"/>
              </a:cxn>
              <a:cxn ang="0">
                <a:pos x="313" y="291"/>
              </a:cxn>
              <a:cxn ang="0">
                <a:pos x="302" y="306"/>
              </a:cxn>
              <a:cxn ang="0">
                <a:pos x="296" y="376"/>
              </a:cxn>
              <a:cxn ang="0">
                <a:pos x="320" y="460"/>
              </a:cxn>
              <a:cxn ang="0">
                <a:pos x="331" y="491"/>
              </a:cxn>
              <a:cxn ang="0">
                <a:pos x="322" y="544"/>
              </a:cxn>
              <a:cxn ang="0">
                <a:pos x="348" y="585"/>
              </a:cxn>
              <a:cxn ang="0">
                <a:pos x="368" y="623"/>
              </a:cxn>
              <a:cxn ang="0">
                <a:pos x="378" y="653"/>
              </a:cxn>
              <a:cxn ang="0">
                <a:pos x="404" y="683"/>
              </a:cxn>
              <a:cxn ang="0">
                <a:pos x="410" y="721"/>
              </a:cxn>
              <a:cxn ang="0">
                <a:pos x="453" y="758"/>
              </a:cxn>
              <a:cxn ang="0">
                <a:pos x="456" y="773"/>
              </a:cxn>
              <a:cxn ang="0">
                <a:pos x="463" y="802"/>
              </a:cxn>
              <a:cxn ang="0">
                <a:pos x="495" y="842"/>
              </a:cxn>
              <a:cxn ang="0">
                <a:pos x="530" y="883"/>
              </a:cxn>
              <a:cxn ang="0">
                <a:pos x="541" y="916"/>
              </a:cxn>
              <a:cxn ang="0">
                <a:pos x="564" y="910"/>
              </a:cxn>
              <a:cxn ang="0">
                <a:pos x="583" y="937"/>
              </a:cxn>
              <a:cxn ang="0">
                <a:pos x="587" y="931"/>
              </a:cxn>
            </a:cxnLst>
            <a:rect l="0" t="0" r="r" b="b"/>
            <a:pathLst>
              <a:path w="1045" h="1280">
                <a:moveTo>
                  <a:pt x="604" y="908"/>
                </a:moveTo>
                <a:lnTo>
                  <a:pt x="604" y="912"/>
                </a:lnTo>
                <a:lnTo>
                  <a:pt x="604" y="915"/>
                </a:lnTo>
                <a:lnTo>
                  <a:pt x="607" y="920"/>
                </a:lnTo>
                <a:lnTo>
                  <a:pt x="607" y="925"/>
                </a:lnTo>
                <a:lnTo>
                  <a:pt x="596" y="926"/>
                </a:lnTo>
                <a:lnTo>
                  <a:pt x="599" y="929"/>
                </a:lnTo>
                <a:lnTo>
                  <a:pt x="602" y="929"/>
                </a:lnTo>
                <a:lnTo>
                  <a:pt x="604" y="931"/>
                </a:lnTo>
                <a:lnTo>
                  <a:pt x="612" y="938"/>
                </a:lnTo>
                <a:lnTo>
                  <a:pt x="617" y="944"/>
                </a:lnTo>
                <a:lnTo>
                  <a:pt x="625" y="950"/>
                </a:lnTo>
                <a:lnTo>
                  <a:pt x="630" y="952"/>
                </a:lnTo>
                <a:lnTo>
                  <a:pt x="629" y="946"/>
                </a:lnTo>
                <a:lnTo>
                  <a:pt x="626" y="943"/>
                </a:lnTo>
                <a:lnTo>
                  <a:pt x="626" y="941"/>
                </a:lnTo>
                <a:lnTo>
                  <a:pt x="634" y="944"/>
                </a:lnTo>
                <a:lnTo>
                  <a:pt x="634" y="947"/>
                </a:lnTo>
                <a:lnTo>
                  <a:pt x="640" y="952"/>
                </a:lnTo>
                <a:lnTo>
                  <a:pt x="648" y="954"/>
                </a:lnTo>
                <a:lnTo>
                  <a:pt x="655" y="954"/>
                </a:lnTo>
                <a:lnTo>
                  <a:pt x="658" y="955"/>
                </a:lnTo>
                <a:lnTo>
                  <a:pt x="654" y="959"/>
                </a:lnTo>
                <a:lnTo>
                  <a:pt x="650" y="959"/>
                </a:lnTo>
                <a:lnTo>
                  <a:pt x="648" y="959"/>
                </a:lnTo>
                <a:lnTo>
                  <a:pt x="646" y="960"/>
                </a:lnTo>
                <a:lnTo>
                  <a:pt x="644" y="962"/>
                </a:lnTo>
                <a:lnTo>
                  <a:pt x="646" y="965"/>
                </a:lnTo>
                <a:lnTo>
                  <a:pt x="644" y="971"/>
                </a:lnTo>
                <a:lnTo>
                  <a:pt x="646" y="974"/>
                </a:lnTo>
                <a:lnTo>
                  <a:pt x="648" y="973"/>
                </a:lnTo>
                <a:lnTo>
                  <a:pt x="650" y="975"/>
                </a:lnTo>
                <a:lnTo>
                  <a:pt x="651" y="977"/>
                </a:lnTo>
                <a:lnTo>
                  <a:pt x="648" y="978"/>
                </a:lnTo>
                <a:lnTo>
                  <a:pt x="641" y="978"/>
                </a:lnTo>
                <a:lnTo>
                  <a:pt x="640" y="980"/>
                </a:lnTo>
                <a:lnTo>
                  <a:pt x="640" y="982"/>
                </a:lnTo>
                <a:lnTo>
                  <a:pt x="642" y="985"/>
                </a:lnTo>
                <a:lnTo>
                  <a:pt x="642" y="990"/>
                </a:lnTo>
                <a:lnTo>
                  <a:pt x="644" y="988"/>
                </a:lnTo>
                <a:lnTo>
                  <a:pt x="646" y="987"/>
                </a:lnTo>
                <a:lnTo>
                  <a:pt x="649" y="986"/>
                </a:lnTo>
                <a:lnTo>
                  <a:pt x="650" y="984"/>
                </a:lnTo>
                <a:lnTo>
                  <a:pt x="650" y="989"/>
                </a:lnTo>
                <a:lnTo>
                  <a:pt x="651" y="991"/>
                </a:lnTo>
                <a:lnTo>
                  <a:pt x="648" y="992"/>
                </a:lnTo>
                <a:lnTo>
                  <a:pt x="646" y="992"/>
                </a:lnTo>
                <a:lnTo>
                  <a:pt x="642" y="994"/>
                </a:lnTo>
                <a:lnTo>
                  <a:pt x="641" y="997"/>
                </a:lnTo>
                <a:lnTo>
                  <a:pt x="641" y="999"/>
                </a:lnTo>
                <a:lnTo>
                  <a:pt x="642" y="1001"/>
                </a:lnTo>
                <a:lnTo>
                  <a:pt x="644" y="1002"/>
                </a:lnTo>
                <a:lnTo>
                  <a:pt x="646" y="1005"/>
                </a:lnTo>
                <a:lnTo>
                  <a:pt x="640" y="1008"/>
                </a:lnTo>
                <a:lnTo>
                  <a:pt x="642" y="1014"/>
                </a:lnTo>
                <a:lnTo>
                  <a:pt x="646" y="1029"/>
                </a:lnTo>
                <a:lnTo>
                  <a:pt x="647" y="1031"/>
                </a:lnTo>
                <a:lnTo>
                  <a:pt x="649" y="1031"/>
                </a:lnTo>
                <a:lnTo>
                  <a:pt x="648" y="1029"/>
                </a:lnTo>
                <a:lnTo>
                  <a:pt x="648" y="1027"/>
                </a:lnTo>
                <a:lnTo>
                  <a:pt x="654" y="1024"/>
                </a:lnTo>
                <a:lnTo>
                  <a:pt x="656" y="1025"/>
                </a:lnTo>
                <a:lnTo>
                  <a:pt x="655" y="1029"/>
                </a:lnTo>
                <a:lnTo>
                  <a:pt x="654" y="1039"/>
                </a:lnTo>
                <a:lnTo>
                  <a:pt x="659" y="1041"/>
                </a:lnTo>
                <a:lnTo>
                  <a:pt x="658" y="1045"/>
                </a:lnTo>
                <a:lnTo>
                  <a:pt x="656" y="1045"/>
                </a:lnTo>
                <a:lnTo>
                  <a:pt x="656" y="1051"/>
                </a:lnTo>
                <a:lnTo>
                  <a:pt x="658" y="1052"/>
                </a:lnTo>
                <a:lnTo>
                  <a:pt x="662" y="1049"/>
                </a:lnTo>
                <a:lnTo>
                  <a:pt x="664" y="1051"/>
                </a:lnTo>
                <a:lnTo>
                  <a:pt x="668" y="1055"/>
                </a:lnTo>
                <a:lnTo>
                  <a:pt x="668" y="1057"/>
                </a:lnTo>
                <a:lnTo>
                  <a:pt x="666" y="1061"/>
                </a:lnTo>
                <a:lnTo>
                  <a:pt x="668" y="1066"/>
                </a:lnTo>
                <a:lnTo>
                  <a:pt x="670" y="1068"/>
                </a:lnTo>
                <a:lnTo>
                  <a:pt x="672" y="1069"/>
                </a:lnTo>
                <a:lnTo>
                  <a:pt x="672" y="1071"/>
                </a:lnTo>
                <a:lnTo>
                  <a:pt x="672" y="1073"/>
                </a:lnTo>
                <a:lnTo>
                  <a:pt x="668" y="1073"/>
                </a:lnTo>
                <a:lnTo>
                  <a:pt x="662" y="1074"/>
                </a:lnTo>
                <a:lnTo>
                  <a:pt x="664" y="1077"/>
                </a:lnTo>
                <a:lnTo>
                  <a:pt x="666" y="1077"/>
                </a:lnTo>
                <a:lnTo>
                  <a:pt x="676" y="1082"/>
                </a:lnTo>
                <a:lnTo>
                  <a:pt x="678" y="1083"/>
                </a:lnTo>
                <a:lnTo>
                  <a:pt x="682" y="1085"/>
                </a:lnTo>
                <a:lnTo>
                  <a:pt x="694" y="1091"/>
                </a:lnTo>
                <a:lnTo>
                  <a:pt x="696" y="1089"/>
                </a:lnTo>
                <a:lnTo>
                  <a:pt x="699" y="1089"/>
                </a:lnTo>
                <a:lnTo>
                  <a:pt x="701" y="1090"/>
                </a:lnTo>
                <a:lnTo>
                  <a:pt x="700" y="1093"/>
                </a:lnTo>
                <a:lnTo>
                  <a:pt x="701" y="1095"/>
                </a:lnTo>
                <a:lnTo>
                  <a:pt x="710" y="1099"/>
                </a:lnTo>
                <a:lnTo>
                  <a:pt x="717" y="1103"/>
                </a:lnTo>
                <a:lnTo>
                  <a:pt x="720" y="1104"/>
                </a:lnTo>
                <a:lnTo>
                  <a:pt x="726" y="1107"/>
                </a:lnTo>
                <a:lnTo>
                  <a:pt x="729" y="1106"/>
                </a:lnTo>
                <a:lnTo>
                  <a:pt x="727" y="1103"/>
                </a:lnTo>
                <a:lnTo>
                  <a:pt x="728" y="1100"/>
                </a:lnTo>
                <a:lnTo>
                  <a:pt x="729" y="1097"/>
                </a:lnTo>
                <a:lnTo>
                  <a:pt x="731" y="1095"/>
                </a:lnTo>
                <a:lnTo>
                  <a:pt x="734" y="1095"/>
                </a:lnTo>
                <a:lnTo>
                  <a:pt x="734" y="1097"/>
                </a:lnTo>
                <a:lnTo>
                  <a:pt x="736" y="1099"/>
                </a:lnTo>
                <a:lnTo>
                  <a:pt x="737" y="1101"/>
                </a:lnTo>
                <a:lnTo>
                  <a:pt x="740" y="1103"/>
                </a:lnTo>
                <a:lnTo>
                  <a:pt x="750" y="1105"/>
                </a:lnTo>
                <a:lnTo>
                  <a:pt x="756" y="1105"/>
                </a:lnTo>
                <a:lnTo>
                  <a:pt x="762" y="1107"/>
                </a:lnTo>
                <a:lnTo>
                  <a:pt x="762" y="1109"/>
                </a:lnTo>
                <a:lnTo>
                  <a:pt x="764" y="1114"/>
                </a:lnTo>
                <a:lnTo>
                  <a:pt x="764" y="1115"/>
                </a:lnTo>
                <a:lnTo>
                  <a:pt x="764" y="1117"/>
                </a:lnTo>
                <a:lnTo>
                  <a:pt x="767" y="1119"/>
                </a:lnTo>
                <a:lnTo>
                  <a:pt x="770" y="1119"/>
                </a:lnTo>
                <a:lnTo>
                  <a:pt x="772" y="1121"/>
                </a:lnTo>
                <a:lnTo>
                  <a:pt x="770" y="1122"/>
                </a:lnTo>
                <a:lnTo>
                  <a:pt x="771" y="1125"/>
                </a:lnTo>
                <a:lnTo>
                  <a:pt x="774" y="1124"/>
                </a:lnTo>
                <a:lnTo>
                  <a:pt x="772" y="1127"/>
                </a:lnTo>
                <a:lnTo>
                  <a:pt x="772" y="1130"/>
                </a:lnTo>
                <a:lnTo>
                  <a:pt x="771" y="1132"/>
                </a:lnTo>
                <a:lnTo>
                  <a:pt x="770" y="1135"/>
                </a:lnTo>
                <a:lnTo>
                  <a:pt x="766" y="1129"/>
                </a:lnTo>
                <a:lnTo>
                  <a:pt x="766" y="1127"/>
                </a:lnTo>
                <a:lnTo>
                  <a:pt x="759" y="1121"/>
                </a:lnTo>
                <a:lnTo>
                  <a:pt x="757" y="1122"/>
                </a:lnTo>
                <a:lnTo>
                  <a:pt x="756" y="1124"/>
                </a:lnTo>
                <a:lnTo>
                  <a:pt x="760" y="1129"/>
                </a:lnTo>
                <a:lnTo>
                  <a:pt x="762" y="1130"/>
                </a:lnTo>
                <a:lnTo>
                  <a:pt x="764" y="1134"/>
                </a:lnTo>
                <a:lnTo>
                  <a:pt x="766" y="1137"/>
                </a:lnTo>
                <a:lnTo>
                  <a:pt x="770" y="1137"/>
                </a:lnTo>
                <a:lnTo>
                  <a:pt x="772" y="1151"/>
                </a:lnTo>
                <a:lnTo>
                  <a:pt x="772" y="1153"/>
                </a:lnTo>
                <a:lnTo>
                  <a:pt x="771" y="1155"/>
                </a:lnTo>
                <a:lnTo>
                  <a:pt x="771" y="1159"/>
                </a:lnTo>
                <a:lnTo>
                  <a:pt x="772" y="1161"/>
                </a:lnTo>
                <a:lnTo>
                  <a:pt x="774" y="1167"/>
                </a:lnTo>
                <a:lnTo>
                  <a:pt x="778" y="1175"/>
                </a:lnTo>
                <a:lnTo>
                  <a:pt x="780" y="1174"/>
                </a:lnTo>
                <a:lnTo>
                  <a:pt x="782" y="1177"/>
                </a:lnTo>
                <a:lnTo>
                  <a:pt x="785" y="1182"/>
                </a:lnTo>
                <a:lnTo>
                  <a:pt x="787" y="1184"/>
                </a:lnTo>
                <a:lnTo>
                  <a:pt x="799" y="1189"/>
                </a:lnTo>
                <a:lnTo>
                  <a:pt x="800" y="1187"/>
                </a:lnTo>
                <a:lnTo>
                  <a:pt x="802" y="1185"/>
                </a:lnTo>
                <a:lnTo>
                  <a:pt x="803" y="1184"/>
                </a:lnTo>
                <a:lnTo>
                  <a:pt x="806" y="1184"/>
                </a:lnTo>
                <a:lnTo>
                  <a:pt x="810" y="1187"/>
                </a:lnTo>
                <a:lnTo>
                  <a:pt x="816" y="1192"/>
                </a:lnTo>
                <a:lnTo>
                  <a:pt x="824" y="1196"/>
                </a:lnTo>
                <a:lnTo>
                  <a:pt x="826" y="1196"/>
                </a:lnTo>
                <a:lnTo>
                  <a:pt x="829" y="1193"/>
                </a:lnTo>
                <a:lnTo>
                  <a:pt x="821" y="1188"/>
                </a:lnTo>
                <a:lnTo>
                  <a:pt x="813" y="1185"/>
                </a:lnTo>
                <a:lnTo>
                  <a:pt x="813" y="1177"/>
                </a:lnTo>
                <a:lnTo>
                  <a:pt x="813" y="1174"/>
                </a:lnTo>
                <a:lnTo>
                  <a:pt x="816" y="1172"/>
                </a:lnTo>
                <a:lnTo>
                  <a:pt x="820" y="1175"/>
                </a:lnTo>
                <a:lnTo>
                  <a:pt x="820" y="1177"/>
                </a:lnTo>
                <a:lnTo>
                  <a:pt x="820" y="1179"/>
                </a:lnTo>
                <a:lnTo>
                  <a:pt x="818" y="1180"/>
                </a:lnTo>
                <a:lnTo>
                  <a:pt x="818" y="1182"/>
                </a:lnTo>
                <a:lnTo>
                  <a:pt x="822" y="1183"/>
                </a:lnTo>
                <a:lnTo>
                  <a:pt x="832" y="1187"/>
                </a:lnTo>
                <a:lnTo>
                  <a:pt x="834" y="1187"/>
                </a:lnTo>
                <a:lnTo>
                  <a:pt x="835" y="1185"/>
                </a:lnTo>
                <a:lnTo>
                  <a:pt x="832" y="1183"/>
                </a:lnTo>
                <a:lnTo>
                  <a:pt x="829" y="1179"/>
                </a:lnTo>
                <a:lnTo>
                  <a:pt x="828" y="1177"/>
                </a:lnTo>
                <a:lnTo>
                  <a:pt x="829" y="1173"/>
                </a:lnTo>
                <a:lnTo>
                  <a:pt x="830" y="1172"/>
                </a:lnTo>
                <a:lnTo>
                  <a:pt x="832" y="1172"/>
                </a:lnTo>
                <a:lnTo>
                  <a:pt x="834" y="1170"/>
                </a:lnTo>
                <a:lnTo>
                  <a:pt x="838" y="1168"/>
                </a:lnTo>
                <a:lnTo>
                  <a:pt x="840" y="1168"/>
                </a:lnTo>
                <a:lnTo>
                  <a:pt x="841" y="1171"/>
                </a:lnTo>
                <a:lnTo>
                  <a:pt x="840" y="1172"/>
                </a:lnTo>
                <a:lnTo>
                  <a:pt x="838" y="1173"/>
                </a:lnTo>
                <a:lnTo>
                  <a:pt x="840" y="1177"/>
                </a:lnTo>
                <a:lnTo>
                  <a:pt x="843" y="1178"/>
                </a:lnTo>
                <a:lnTo>
                  <a:pt x="844" y="1177"/>
                </a:lnTo>
                <a:lnTo>
                  <a:pt x="847" y="1178"/>
                </a:lnTo>
                <a:lnTo>
                  <a:pt x="846" y="1181"/>
                </a:lnTo>
                <a:lnTo>
                  <a:pt x="846" y="1183"/>
                </a:lnTo>
                <a:lnTo>
                  <a:pt x="847" y="1186"/>
                </a:lnTo>
                <a:lnTo>
                  <a:pt x="850" y="1189"/>
                </a:lnTo>
                <a:lnTo>
                  <a:pt x="854" y="1191"/>
                </a:lnTo>
                <a:lnTo>
                  <a:pt x="853" y="1192"/>
                </a:lnTo>
                <a:lnTo>
                  <a:pt x="852" y="1193"/>
                </a:lnTo>
                <a:lnTo>
                  <a:pt x="852" y="1197"/>
                </a:lnTo>
                <a:lnTo>
                  <a:pt x="850" y="1200"/>
                </a:lnTo>
                <a:lnTo>
                  <a:pt x="849" y="1201"/>
                </a:lnTo>
                <a:lnTo>
                  <a:pt x="846" y="1200"/>
                </a:lnTo>
                <a:lnTo>
                  <a:pt x="842" y="1199"/>
                </a:lnTo>
                <a:lnTo>
                  <a:pt x="840" y="1197"/>
                </a:lnTo>
                <a:lnTo>
                  <a:pt x="837" y="1196"/>
                </a:lnTo>
                <a:lnTo>
                  <a:pt x="834" y="1194"/>
                </a:lnTo>
                <a:lnTo>
                  <a:pt x="834" y="1197"/>
                </a:lnTo>
                <a:lnTo>
                  <a:pt x="835" y="1200"/>
                </a:lnTo>
                <a:lnTo>
                  <a:pt x="839" y="1202"/>
                </a:lnTo>
                <a:lnTo>
                  <a:pt x="840" y="1203"/>
                </a:lnTo>
                <a:lnTo>
                  <a:pt x="848" y="1209"/>
                </a:lnTo>
                <a:lnTo>
                  <a:pt x="853" y="1215"/>
                </a:lnTo>
                <a:lnTo>
                  <a:pt x="855" y="1217"/>
                </a:lnTo>
                <a:lnTo>
                  <a:pt x="858" y="1220"/>
                </a:lnTo>
                <a:lnTo>
                  <a:pt x="864" y="1232"/>
                </a:lnTo>
                <a:lnTo>
                  <a:pt x="863" y="1235"/>
                </a:lnTo>
                <a:lnTo>
                  <a:pt x="863" y="1237"/>
                </a:lnTo>
                <a:lnTo>
                  <a:pt x="865" y="1241"/>
                </a:lnTo>
                <a:lnTo>
                  <a:pt x="865" y="1247"/>
                </a:lnTo>
                <a:lnTo>
                  <a:pt x="864" y="1250"/>
                </a:lnTo>
                <a:lnTo>
                  <a:pt x="865" y="1253"/>
                </a:lnTo>
                <a:lnTo>
                  <a:pt x="865" y="1267"/>
                </a:lnTo>
                <a:lnTo>
                  <a:pt x="866" y="1277"/>
                </a:lnTo>
                <a:lnTo>
                  <a:pt x="866" y="1279"/>
                </a:lnTo>
                <a:lnTo>
                  <a:pt x="869" y="1279"/>
                </a:lnTo>
                <a:lnTo>
                  <a:pt x="871" y="1277"/>
                </a:lnTo>
                <a:lnTo>
                  <a:pt x="868" y="1270"/>
                </a:lnTo>
                <a:lnTo>
                  <a:pt x="869" y="1244"/>
                </a:lnTo>
                <a:lnTo>
                  <a:pt x="871" y="1244"/>
                </a:lnTo>
                <a:lnTo>
                  <a:pt x="872" y="1246"/>
                </a:lnTo>
                <a:lnTo>
                  <a:pt x="872" y="1249"/>
                </a:lnTo>
                <a:lnTo>
                  <a:pt x="872" y="1254"/>
                </a:lnTo>
                <a:lnTo>
                  <a:pt x="873" y="1257"/>
                </a:lnTo>
                <a:lnTo>
                  <a:pt x="873" y="1259"/>
                </a:lnTo>
                <a:lnTo>
                  <a:pt x="874" y="1261"/>
                </a:lnTo>
                <a:lnTo>
                  <a:pt x="874" y="1263"/>
                </a:lnTo>
                <a:lnTo>
                  <a:pt x="873" y="1265"/>
                </a:lnTo>
                <a:lnTo>
                  <a:pt x="871" y="1265"/>
                </a:lnTo>
                <a:lnTo>
                  <a:pt x="872" y="1269"/>
                </a:lnTo>
                <a:lnTo>
                  <a:pt x="874" y="1269"/>
                </a:lnTo>
                <a:lnTo>
                  <a:pt x="876" y="1266"/>
                </a:lnTo>
                <a:lnTo>
                  <a:pt x="878" y="1263"/>
                </a:lnTo>
                <a:lnTo>
                  <a:pt x="881" y="1265"/>
                </a:lnTo>
                <a:lnTo>
                  <a:pt x="883" y="1265"/>
                </a:lnTo>
                <a:lnTo>
                  <a:pt x="884" y="1267"/>
                </a:lnTo>
                <a:lnTo>
                  <a:pt x="887" y="1265"/>
                </a:lnTo>
                <a:lnTo>
                  <a:pt x="885" y="1259"/>
                </a:lnTo>
                <a:lnTo>
                  <a:pt x="883" y="1257"/>
                </a:lnTo>
                <a:lnTo>
                  <a:pt x="880" y="1255"/>
                </a:lnTo>
                <a:lnTo>
                  <a:pt x="876" y="1250"/>
                </a:lnTo>
                <a:lnTo>
                  <a:pt x="876" y="1247"/>
                </a:lnTo>
                <a:lnTo>
                  <a:pt x="877" y="1246"/>
                </a:lnTo>
                <a:lnTo>
                  <a:pt x="880" y="1247"/>
                </a:lnTo>
                <a:lnTo>
                  <a:pt x="881" y="1249"/>
                </a:lnTo>
                <a:lnTo>
                  <a:pt x="888" y="1254"/>
                </a:lnTo>
                <a:lnTo>
                  <a:pt x="891" y="1257"/>
                </a:lnTo>
                <a:lnTo>
                  <a:pt x="894" y="1260"/>
                </a:lnTo>
                <a:lnTo>
                  <a:pt x="895" y="1263"/>
                </a:lnTo>
                <a:lnTo>
                  <a:pt x="894" y="1267"/>
                </a:lnTo>
                <a:lnTo>
                  <a:pt x="891" y="1269"/>
                </a:lnTo>
                <a:lnTo>
                  <a:pt x="896" y="1271"/>
                </a:lnTo>
                <a:lnTo>
                  <a:pt x="920" y="1258"/>
                </a:lnTo>
                <a:lnTo>
                  <a:pt x="928" y="1251"/>
                </a:lnTo>
                <a:lnTo>
                  <a:pt x="958" y="1231"/>
                </a:lnTo>
                <a:lnTo>
                  <a:pt x="966" y="1223"/>
                </a:lnTo>
                <a:lnTo>
                  <a:pt x="974" y="1217"/>
                </a:lnTo>
                <a:lnTo>
                  <a:pt x="981" y="1211"/>
                </a:lnTo>
                <a:lnTo>
                  <a:pt x="982" y="1210"/>
                </a:lnTo>
                <a:lnTo>
                  <a:pt x="989" y="1202"/>
                </a:lnTo>
                <a:lnTo>
                  <a:pt x="998" y="1193"/>
                </a:lnTo>
                <a:lnTo>
                  <a:pt x="1013" y="1172"/>
                </a:lnTo>
                <a:lnTo>
                  <a:pt x="1018" y="1158"/>
                </a:lnTo>
                <a:lnTo>
                  <a:pt x="1020" y="1145"/>
                </a:lnTo>
                <a:lnTo>
                  <a:pt x="1019" y="1142"/>
                </a:lnTo>
                <a:lnTo>
                  <a:pt x="1018" y="1137"/>
                </a:lnTo>
                <a:lnTo>
                  <a:pt x="1007" y="1132"/>
                </a:lnTo>
                <a:lnTo>
                  <a:pt x="1003" y="1127"/>
                </a:lnTo>
                <a:lnTo>
                  <a:pt x="999" y="1119"/>
                </a:lnTo>
                <a:lnTo>
                  <a:pt x="993" y="1100"/>
                </a:lnTo>
                <a:lnTo>
                  <a:pt x="994" y="1090"/>
                </a:lnTo>
                <a:lnTo>
                  <a:pt x="996" y="1083"/>
                </a:lnTo>
                <a:lnTo>
                  <a:pt x="996" y="1082"/>
                </a:lnTo>
                <a:lnTo>
                  <a:pt x="1001" y="1073"/>
                </a:lnTo>
                <a:lnTo>
                  <a:pt x="996" y="1065"/>
                </a:lnTo>
                <a:lnTo>
                  <a:pt x="996" y="1058"/>
                </a:lnTo>
                <a:lnTo>
                  <a:pt x="997" y="1046"/>
                </a:lnTo>
                <a:lnTo>
                  <a:pt x="985" y="1029"/>
                </a:lnTo>
                <a:lnTo>
                  <a:pt x="979" y="1011"/>
                </a:lnTo>
                <a:lnTo>
                  <a:pt x="964" y="990"/>
                </a:lnTo>
                <a:lnTo>
                  <a:pt x="958" y="975"/>
                </a:lnTo>
                <a:lnTo>
                  <a:pt x="952" y="971"/>
                </a:lnTo>
                <a:lnTo>
                  <a:pt x="946" y="961"/>
                </a:lnTo>
                <a:lnTo>
                  <a:pt x="939" y="942"/>
                </a:lnTo>
                <a:lnTo>
                  <a:pt x="935" y="929"/>
                </a:lnTo>
                <a:lnTo>
                  <a:pt x="933" y="914"/>
                </a:lnTo>
                <a:lnTo>
                  <a:pt x="933" y="903"/>
                </a:lnTo>
                <a:lnTo>
                  <a:pt x="938" y="895"/>
                </a:lnTo>
                <a:lnTo>
                  <a:pt x="948" y="894"/>
                </a:lnTo>
                <a:lnTo>
                  <a:pt x="981" y="897"/>
                </a:lnTo>
                <a:lnTo>
                  <a:pt x="1010" y="902"/>
                </a:lnTo>
                <a:lnTo>
                  <a:pt x="1018" y="899"/>
                </a:lnTo>
                <a:lnTo>
                  <a:pt x="1023" y="894"/>
                </a:lnTo>
                <a:lnTo>
                  <a:pt x="1023" y="883"/>
                </a:lnTo>
                <a:lnTo>
                  <a:pt x="1018" y="862"/>
                </a:lnTo>
                <a:lnTo>
                  <a:pt x="1014" y="854"/>
                </a:lnTo>
                <a:lnTo>
                  <a:pt x="1014" y="851"/>
                </a:lnTo>
                <a:lnTo>
                  <a:pt x="1012" y="841"/>
                </a:lnTo>
                <a:lnTo>
                  <a:pt x="1020" y="823"/>
                </a:lnTo>
                <a:lnTo>
                  <a:pt x="1021" y="814"/>
                </a:lnTo>
                <a:lnTo>
                  <a:pt x="1018" y="807"/>
                </a:lnTo>
                <a:lnTo>
                  <a:pt x="1018" y="795"/>
                </a:lnTo>
                <a:lnTo>
                  <a:pt x="1016" y="737"/>
                </a:lnTo>
                <a:lnTo>
                  <a:pt x="1013" y="715"/>
                </a:lnTo>
                <a:lnTo>
                  <a:pt x="1012" y="714"/>
                </a:lnTo>
                <a:lnTo>
                  <a:pt x="1010" y="697"/>
                </a:lnTo>
                <a:lnTo>
                  <a:pt x="1013" y="689"/>
                </a:lnTo>
                <a:lnTo>
                  <a:pt x="1031" y="691"/>
                </a:lnTo>
                <a:lnTo>
                  <a:pt x="1033" y="684"/>
                </a:lnTo>
                <a:lnTo>
                  <a:pt x="1036" y="658"/>
                </a:lnTo>
                <a:lnTo>
                  <a:pt x="1036" y="629"/>
                </a:lnTo>
                <a:lnTo>
                  <a:pt x="1040" y="607"/>
                </a:lnTo>
                <a:lnTo>
                  <a:pt x="1040" y="570"/>
                </a:lnTo>
                <a:lnTo>
                  <a:pt x="1044" y="556"/>
                </a:lnTo>
                <a:lnTo>
                  <a:pt x="1039" y="521"/>
                </a:lnTo>
                <a:lnTo>
                  <a:pt x="1038" y="506"/>
                </a:lnTo>
                <a:lnTo>
                  <a:pt x="1035" y="499"/>
                </a:lnTo>
                <a:lnTo>
                  <a:pt x="1034" y="495"/>
                </a:lnTo>
                <a:lnTo>
                  <a:pt x="1031" y="489"/>
                </a:lnTo>
                <a:lnTo>
                  <a:pt x="1023" y="465"/>
                </a:lnTo>
                <a:lnTo>
                  <a:pt x="1018" y="418"/>
                </a:lnTo>
                <a:lnTo>
                  <a:pt x="1016" y="412"/>
                </a:lnTo>
                <a:lnTo>
                  <a:pt x="1011" y="371"/>
                </a:lnTo>
                <a:lnTo>
                  <a:pt x="1010" y="349"/>
                </a:lnTo>
                <a:lnTo>
                  <a:pt x="998" y="343"/>
                </a:lnTo>
                <a:lnTo>
                  <a:pt x="1012" y="327"/>
                </a:lnTo>
                <a:lnTo>
                  <a:pt x="614" y="283"/>
                </a:lnTo>
                <a:lnTo>
                  <a:pt x="27" y="0"/>
                </a:lnTo>
                <a:lnTo>
                  <a:pt x="13" y="15"/>
                </a:lnTo>
                <a:lnTo>
                  <a:pt x="10" y="17"/>
                </a:lnTo>
                <a:lnTo>
                  <a:pt x="8" y="19"/>
                </a:lnTo>
                <a:lnTo>
                  <a:pt x="6" y="23"/>
                </a:lnTo>
                <a:lnTo>
                  <a:pt x="0" y="33"/>
                </a:lnTo>
                <a:lnTo>
                  <a:pt x="3" y="39"/>
                </a:lnTo>
                <a:lnTo>
                  <a:pt x="8" y="43"/>
                </a:lnTo>
                <a:lnTo>
                  <a:pt x="10" y="50"/>
                </a:lnTo>
                <a:lnTo>
                  <a:pt x="14" y="52"/>
                </a:lnTo>
                <a:lnTo>
                  <a:pt x="13" y="57"/>
                </a:lnTo>
                <a:lnTo>
                  <a:pt x="11" y="58"/>
                </a:lnTo>
                <a:lnTo>
                  <a:pt x="10" y="61"/>
                </a:lnTo>
                <a:lnTo>
                  <a:pt x="13" y="71"/>
                </a:lnTo>
                <a:lnTo>
                  <a:pt x="13" y="86"/>
                </a:lnTo>
                <a:lnTo>
                  <a:pt x="10" y="97"/>
                </a:lnTo>
                <a:lnTo>
                  <a:pt x="5" y="107"/>
                </a:lnTo>
                <a:lnTo>
                  <a:pt x="4" y="109"/>
                </a:lnTo>
                <a:lnTo>
                  <a:pt x="4" y="123"/>
                </a:lnTo>
                <a:lnTo>
                  <a:pt x="8" y="125"/>
                </a:lnTo>
                <a:lnTo>
                  <a:pt x="10" y="127"/>
                </a:lnTo>
                <a:lnTo>
                  <a:pt x="13" y="127"/>
                </a:lnTo>
                <a:lnTo>
                  <a:pt x="17" y="127"/>
                </a:lnTo>
                <a:lnTo>
                  <a:pt x="21" y="127"/>
                </a:lnTo>
                <a:lnTo>
                  <a:pt x="45" y="140"/>
                </a:lnTo>
                <a:lnTo>
                  <a:pt x="47" y="147"/>
                </a:lnTo>
                <a:lnTo>
                  <a:pt x="52" y="154"/>
                </a:lnTo>
                <a:lnTo>
                  <a:pt x="55" y="159"/>
                </a:lnTo>
                <a:lnTo>
                  <a:pt x="60" y="163"/>
                </a:lnTo>
                <a:lnTo>
                  <a:pt x="61" y="166"/>
                </a:lnTo>
                <a:lnTo>
                  <a:pt x="70" y="171"/>
                </a:lnTo>
                <a:lnTo>
                  <a:pt x="73" y="171"/>
                </a:lnTo>
                <a:lnTo>
                  <a:pt x="74" y="171"/>
                </a:lnTo>
                <a:lnTo>
                  <a:pt x="78" y="173"/>
                </a:lnTo>
                <a:lnTo>
                  <a:pt x="85" y="180"/>
                </a:lnTo>
                <a:lnTo>
                  <a:pt x="87" y="181"/>
                </a:lnTo>
                <a:lnTo>
                  <a:pt x="88" y="182"/>
                </a:lnTo>
                <a:lnTo>
                  <a:pt x="91" y="184"/>
                </a:lnTo>
                <a:lnTo>
                  <a:pt x="93" y="185"/>
                </a:lnTo>
                <a:lnTo>
                  <a:pt x="94" y="187"/>
                </a:lnTo>
                <a:lnTo>
                  <a:pt x="96" y="192"/>
                </a:lnTo>
                <a:lnTo>
                  <a:pt x="100" y="193"/>
                </a:lnTo>
                <a:lnTo>
                  <a:pt x="102" y="195"/>
                </a:lnTo>
                <a:lnTo>
                  <a:pt x="105" y="195"/>
                </a:lnTo>
                <a:lnTo>
                  <a:pt x="111" y="197"/>
                </a:lnTo>
                <a:lnTo>
                  <a:pt x="121" y="202"/>
                </a:lnTo>
                <a:lnTo>
                  <a:pt x="124" y="205"/>
                </a:lnTo>
                <a:lnTo>
                  <a:pt x="125" y="206"/>
                </a:lnTo>
                <a:lnTo>
                  <a:pt x="126" y="208"/>
                </a:lnTo>
                <a:lnTo>
                  <a:pt x="128" y="209"/>
                </a:lnTo>
                <a:lnTo>
                  <a:pt x="131" y="209"/>
                </a:lnTo>
                <a:lnTo>
                  <a:pt x="137" y="211"/>
                </a:lnTo>
                <a:lnTo>
                  <a:pt x="140" y="210"/>
                </a:lnTo>
                <a:lnTo>
                  <a:pt x="141" y="211"/>
                </a:lnTo>
                <a:lnTo>
                  <a:pt x="143" y="209"/>
                </a:lnTo>
                <a:lnTo>
                  <a:pt x="147" y="211"/>
                </a:lnTo>
                <a:lnTo>
                  <a:pt x="148" y="210"/>
                </a:lnTo>
                <a:lnTo>
                  <a:pt x="152" y="210"/>
                </a:lnTo>
                <a:lnTo>
                  <a:pt x="152" y="208"/>
                </a:lnTo>
                <a:lnTo>
                  <a:pt x="153" y="205"/>
                </a:lnTo>
                <a:lnTo>
                  <a:pt x="156" y="203"/>
                </a:lnTo>
                <a:lnTo>
                  <a:pt x="158" y="201"/>
                </a:lnTo>
                <a:lnTo>
                  <a:pt x="158" y="199"/>
                </a:lnTo>
                <a:lnTo>
                  <a:pt x="159" y="196"/>
                </a:lnTo>
                <a:lnTo>
                  <a:pt x="160" y="194"/>
                </a:lnTo>
                <a:lnTo>
                  <a:pt x="164" y="194"/>
                </a:lnTo>
                <a:lnTo>
                  <a:pt x="164" y="193"/>
                </a:lnTo>
                <a:lnTo>
                  <a:pt x="166" y="191"/>
                </a:lnTo>
                <a:lnTo>
                  <a:pt x="168" y="189"/>
                </a:lnTo>
                <a:lnTo>
                  <a:pt x="169" y="187"/>
                </a:lnTo>
                <a:lnTo>
                  <a:pt x="167" y="184"/>
                </a:lnTo>
                <a:lnTo>
                  <a:pt x="165" y="183"/>
                </a:lnTo>
                <a:lnTo>
                  <a:pt x="165" y="181"/>
                </a:lnTo>
                <a:lnTo>
                  <a:pt x="166" y="176"/>
                </a:lnTo>
                <a:lnTo>
                  <a:pt x="166" y="174"/>
                </a:lnTo>
                <a:lnTo>
                  <a:pt x="170" y="174"/>
                </a:lnTo>
                <a:lnTo>
                  <a:pt x="170" y="176"/>
                </a:lnTo>
                <a:lnTo>
                  <a:pt x="169" y="180"/>
                </a:lnTo>
                <a:lnTo>
                  <a:pt x="171" y="184"/>
                </a:lnTo>
                <a:lnTo>
                  <a:pt x="174" y="182"/>
                </a:lnTo>
                <a:lnTo>
                  <a:pt x="175" y="180"/>
                </a:lnTo>
                <a:lnTo>
                  <a:pt x="178" y="180"/>
                </a:lnTo>
                <a:lnTo>
                  <a:pt x="179" y="183"/>
                </a:lnTo>
                <a:lnTo>
                  <a:pt x="181" y="183"/>
                </a:lnTo>
                <a:lnTo>
                  <a:pt x="182" y="185"/>
                </a:lnTo>
                <a:lnTo>
                  <a:pt x="181" y="187"/>
                </a:lnTo>
                <a:lnTo>
                  <a:pt x="187" y="191"/>
                </a:lnTo>
                <a:lnTo>
                  <a:pt x="189" y="193"/>
                </a:lnTo>
                <a:lnTo>
                  <a:pt x="191" y="196"/>
                </a:lnTo>
                <a:lnTo>
                  <a:pt x="193" y="198"/>
                </a:lnTo>
                <a:lnTo>
                  <a:pt x="195" y="200"/>
                </a:lnTo>
                <a:lnTo>
                  <a:pt x="196" y="201"/>
                </a:lnTo>
                <a:lnTo>
                  <a:pt x="200" y="199"/>
                </a:lnTo>
                <a:lnTo>
                  <a:pt x="202" y="201"/>
                </a:lnTo>
                <a:lnTo>
                  <a:pt x="203" y="205"/>
                </a:lnTo>
                <a:lnTo>
                  <a:pt x="207" y="207"/>
                </a:lnTo>
                <a:lnTo>
                  <a:pt x="210" y="211"/>
                </a:lnTo>
                <a:lnTo>
                  <a:pt x="212" y="215"/>
                </a:lnTo>
                <a:lnTo>
                  <a:pt x="212" y="218"/>
                </a:lnTo>
                <a:lnTo>
                  <a:pt x="213" y="220"/>
                </a:lnTo>
                <a:lnTo>
                  <a:pt x="213" y="226"/>
                </a:lnTo>
                <a:lnTo>
                  <a:pt x="214" y="229"/>
                </a:lnTo>
                <a:lnTo>
                  <a:pt x="215" y="243"/>
                </a:lnTo>
                <a:lnTo>
                  <a:pt x="214" y="246"/>
                </a:lnTo>
                <a:lnTo>
                  <a:pt x="212" y="246"/>
                </a:lnTo>
                <a:lnTo>
                  <a:pt x="210" y="245"/>
                </a:lnTo>
                <a:lnTo>
                  <a:pt x="210" y="248"/>
                </a:lnTo>
                <a:lnTo>
                  <a:pt x="213" y="249"/>
                </a:lnTo>
                <a:lnTo>
                  <a:pt x="214" y="251"/>
                </a:lnTo>
                <a:lnTo>
                  <a:pt x="215" y="253"/>
                </a:lnTo>
                <a:lnTo>
                  <a:pt x="216" y="255"/>
                </a:lnTo>
                <a:lnTo>
                  <a:pt x="220" y="257"/>
                </a:lnTo>
                <a:lnTo>
                  <a:pt x="222" y="260"/>
                </a:lnTo>
                <a:lnTo>
                  <a:pt x="224" y="261"/>
                </a:lnTo>
                <a:lnTo>
                  <a:pt x="228" y="261"/>
                </a:lnTo>
                <a:lnTo>
                  <a:pt x="232" y="263"/>
                </a:lnTo>
                <a:lnTo>
                  <a:pt x="234" y="264"/>
                </a:lnTo>
                <a:lnTo>
                  <a:pt x="238" y="264"/>
                </a:lnTo>
                <a:lnTo>
                  <a:pt x="242" y="266"/>
                </a:lnTo>
                <a:lnTo>
                  <a:pt x="246" y="266"/>
                </a:lnTo>
                <a:lnTo>
                  <a:pt x="252" y="268"/>
                </a:lnTo>
                <a:lnTo>
                  <a:pt x="254" y="270"/>
                </a:lnTo>
                <a:lnTo>
                  <a:pt x="256" y="271"/>
                </a:lnTo>
                <a:lnTo>
                  <a:pt x="258" y="271"/>
                </a:lnTo>
                <a:lnTo>
                  <a:pt x="265" y="276"/>
                </a:lnTo>
                <a:lnTo>
                  <a:pt x="267" y="277"/>
                </a:lnTo>
                <a:lnTo>
                  <a:pt x="270" y="278"/>
                </a:lnTo>
                <a:lnTo>
                  <a:pt x="273" y="280"/>
                </a:lnTo>
                <a:lnTo>
                  <a:pt x="276" y="281"/>
                </a:lnTo>
                <a:lnTo>
                  <a:pt x="282" y="281"/>
                </a:lnTo>
                <a:lnTo>
                  <a:pt x="283" y="278"/>
                </a:lnTo>
                <a:lnTo>
                  <a:pt x="280" y="277"/>
                </a:lnTo>
                <a:lnTo>
                  <a:pt x="277" y="275"/>
                </a:lnTo>
                <a:lnTo>
                  <a:pt x="280" y="274"/>
                </a:lnTo>
                <a:lnTo>
                  <a:pt x="281" y="271"/>
                </a:lnTo>
                <a:lnTo>
                  <a:pt x="285" y="271"/>
                </a:lnTo>
                <a:lnTo>
                  <a:pt x="286" y="274"/>
                </a:lnTo>
                <a:lnTo>
                  <a:pt x="286" y="277"/>
                </a:lnTo>
                <a:lnTo>
                  <a:pt x="288" y="278"/>
                </a:lnTo>
                <a:lnTo>
                  <a:pt x="288" y="283"/>
                </a:lnTo>
                <a:lnTo>
                  <a:pt x="288" y="284"/>
                </a:lnTo>
                <a:lnTo>
                  <a:pt x="288" y="289"/>
                </a:lnTo>
                <a:lnTo>
                  <a:pt x="290" y="289"/>
                </a:lnTo>
                <a:lnTo>
                  <a:pt x="293" y="291"/>
                </a:lnTo>
                <a:lnTo>
                  <a:pt x="297" y="291"/>
                </a:lnTo>
                <a:lnTo>
                  <a:pt x="298" y="293"/>
                </a:lnTo>
                <a:lnTo>
                  <a:pt x="300" y="294"/>
                </a:lnTo>
                <a:lnTo>
                  <a:pt x="303" y="295"/>
                </a:lnTo>
                <a:lnTo>
                  <a:pt x="305" y="293"/>
                </a:lnTo>
                <a:lnTo>
                  <a:pt x="302" y="290"/>
                </a:lnTo>
                <a:lnTo>
                  <a:pt x="302" y="288"/>
                </a:lnTo>
                <a:lnTo>
                  <a:pt x="299" y="285"/>
                </a:lnTo>
                <a:lnTo>
                  <a:pt x="297" y="282"/>
                </a:lnTo>
                <a:lnTo>
                  <a:pt x="295" y="277"/>
                </a:lnTo>
                <a:lnTo>
                  <a:pt x="297" y="276"/>
                </a:lnTo>
                <a:lnTo>
                  <a:pt x="299" y="277"/>
                </a:lnTo>
                <a:lnTo>
                  <a:pt x="304" y="277"/>
                </a:lnTo>
                <a:lnTo>
                  <a:pt x="307" y="278"/>
                </a:lnTo>
                <a:lnTo>
                  <a:pt x="306" y="281"/>
                </a:lnTo>
                <a:lnTo>
                  <a:pt x="308" y="287"/>
                </a:lnTo>
                <a:lnTo>
                  <a:pt x="310" y="288"/>
                </a:lnTo>
                <a:lnTo>
                  <a:pt x="311" y="288"/>
                </a:lnTo>
                <a:lnTo>
                  <a:pt x="313" y="291"/>
                </a:lnTo>
                <a:lnTo>
                  <a:pt x="313" y="298"/>
                </a:lnTo>
                <a:lnTo>
                  <a:pt x="311" y="302"/>
                </a:lnTo>
                <a:lnTo>
                  <a:pt x="313" y="303"/>
                </a:lnTo>
                <a:lnTo>
                  <a:pt x="313" y="306"/>
                </a:lnTo>
                <a:lnTo>
                  <a:pt x="309" y="310"/>
                </a:lnTo>
                <a:lnTo>
                  <a:pt x="309" y="317"/>
                </a:lnTo>
                <a:lnTo>
                  <a:pt x="308" y="320"/>
                </a:lnTo>
                <a:lnTo>
                  <a:pt x="305" y="319"/>
                </a:lnTo>
                <a:lnTo>
                  <a:pt x="305" y="315"/>
                </a:lnTo>
                <a:lnTo>
                  <a:pt x="305" y="311"/>
                </a:lnTo>
                <a:lnTo>
                  <a:pt x="302" y="308"/>
                </a:lnTo>
                <a:lnTo>
                  <a:pt x="302" y="306"/>
                </a:lnTo>
                <a:lnTo>
                  <a:pt x="298" y="303"/>
                </a:lnTo>
                <a:lnTo>
                  <a:pt x="300" y="311"/>
                </a:lnTo>
                <a:lnTo>
                  <a:pt x="300" y="316"/>
                </a:lnTo>
                <a:lnTo>
                  <a:pt x="304" y="321"/>
                </a:lnTo>
                <a:lnTo>
                  <a:pt x="305" y="325"/>
                </a:lnTo>
                <a:lnTo>
                  <a:pt x="305" y="328"/>
                </a:lnTo>
                <a:lnTo>
                  <a:pt x="307" y="333"/>
                </a:lnTo>
                <a:lnTo>
                  <a:pt x="305" y="341"/>
                </a:lnTo>
                <a:lnTo>
                  <a:pt x="299" y="345"/>
                </a:lnTo>
                <a:lnTo>
                  <a:pt x="294" y="354"/>
                </a:lnTo>
                <a:lnTo>
                  <a:pt x="294" y="372"/>
                </a:lnTo>
                <a:lnTo>
                  <a:pt x="296" y="376"/>
                </a:lnTo>
                <a:lnTo>
                  <a:pt x="297" y="380"/>
                </a:lnTo>
                <a:lnTo>
                  <a:pt x="296" y="382"/>
                </a:lnTo>
                <a:lnTo>
                  <a:pt x="298" y="391"/>
                </a:lnTo>
                <a:lnTo>
                  <a:pt x="301" y="397"/>
                </a:lnTo>
                <a:lnTo>
                  <a:pt x="313" y="422"/>
                </a:lnTo>
                <a:lnTo>
                  <a:pt x="316" y="424"/>
                </a:lnTo>
                <a:lnTo>
                  <a:pt x="317" y="429"/>
                </a:lnTo>
                <a:lnTo>
                  <a:pt x="320" y="436"/>
                </a:lnTo>
                <a:lnTo>
                  <a:pt x="322" y="441"/>
                </a:lnTo>
                <a:lnTo>
                  <a:pt x="322" y="453"/>
                </a:lnTo>
                <a:lnTo>
                  <a:pt x="321" y="456"/>
                </a:lnTo>
                <a:lnTo>
                  <a:pt x="320" y="460"/>
                </a:lnTo>
                <a:lnTo>
                  <a:pt x="320" y="463"/>
                </a:lnTo>
                <a:lnTo>
                  <a:pt x="319" y="466"/>
                </a:lnTo>
                <a:lnTo>
                  <a:pt x="324" y="466"/>
                </a:lnTo>
                <a:lnTo>
                  <a:pt x="326" y="466"/>
                </a:lnTo>
                <a:lnTo>
                  <a:pt x="327" y="468"/>
                </a:lnTo>
                <a:lnTo>
                  <a:pt x="328" y="470"/>
                </a:lnTo>
                <a:lnTo>
                  <a:pt x="330" y="472"/>
                </a:lnTo>
                <a:lnTo>
                  <a:pt x="332" y="480"/>
                </a:lnTo>
                <a:lnTo>
                  <a:pt x="332" y="483"/>
                </a:lnTo>
                <a:lnTo>
                  <a:pt x="333" y="486"/>
                </a:lnTo>
                <a:lnTo>
                  <a:pt x="332" y="489"/>
                </a:lnTo>
                <a:lnTo>
                  <a:pt x="331" y="491"/>
                </a:lnTo>
                <a:lnTo>
                  <a:pt x="328" y="495"/>
                </a:lnTo>
                <a:lnTo>
                  <a:pt x="328" y="497"/>
                </a:lnTo>
                <a:lnTo>
                  <a:pt x="328" y="501"/>
                </a:lnTo>
                <a:lnTo>
                  <a:pt x="328" y="508"/>
                </a:lnTo>
                <a:lnTo>
                  <a:pt x="330" y="511"/>
                </a:lnTo>
                <a:lnTo>
                  <a:pt x="330" y="519"/>
                </a:lnTo>
                <a:lnTo>
                  <a:pt x="328" y="521"/>
                </a:lnTo>
                <a:lnTo>
                  <a:pt x="326" y="523"/>
                </a:lnTo>
                <a:lnTo>
                  <a:pt x="326" y="525"/>
                </a:lnTo>
                <a:lnTo>
                  <a:pt x="324" y="527"/>
                </a:lnTo>
                <a:lnTo>
                  <a:pt x="322" y="529"/>
                </a:lnTo>
                <a:lnTo>
                  <a:pt x="322" y="544"/>
                </a:lnTo>
                <a:lnTo>
                  <a:pt x="324" y="547"/>
                </a:lnTo>
                <a:lnTo>
                  <a:pt x="335" y="547"/>
                </a:lnTo>
                <a:lnTo>
                  <a:pt x="335" y="555"/>
                </a:lnTo>
                <a:lnTo>
                  <a:pt x="337" y="562"/>
                </a:lnTo>
                <a:lnTo>
                  <a:pt x="340" y="565"/>
                </a:lnTo>
                <a:lnTo>
                  <a:pt x="340" y="568"/>
                </a:lnTo>
                <a:lnTo>
                  <a:pt x="342" y="570"/>
                </a:lnTo>
                <a:lnTo>
                  <a:pt x="345" y="573"/>
                </a:lnTo>
                <a:lnTo>
                  <a:pt x="348" y="578"/>
                </a:lnTo>
                <a:lnTo>
                  <a:pt x="349" y="579"/>
                </a:lnTo>
                <a:lnTo>
                  <a:pt x="349" y="581"/>
                </a:lnTo>
                <a:lnTo>
                  <a:pt x="348" y="585"/>
                </a:lnTo>
                <a:lnTo>
                  <a:pt x="349" y="587"/>
                </a:lnTo>
                <a:lnTo>
                  <a:pt x="352" y="590"/>
                </a:lnTo>
                <a:lnTo>
                  <a:pt x="354" y="590"/>
                </a:lnTo>
                <a:lnTo>
                  <a:pt x="356" y="593"/>
                </a:lnTo>
                <a:lnTo>
                  <a:pt x="358" y="595"/>
                </a:lnTo>
                <a:lnTo>
                  <a:pt x="364" y="598"/>
                </a:lnTo>
                <a:lnTo>
                  <a:pt x="366" y="603"/>
                </a:lnTo>
                <a:lnTo>
                  <a:pt x="367" y="607"/>
                </a:lnTo>
                <a:lnTo>
                  <a:pt x="367" y="611"/>
                </a:lnTo>
                <a:lnTo>
                  <a:pt x="370" y="617"/>
                </a:lnTo>
                <a:lnTo>
                  <a:pt x="370" y="619"/>
                </a:lnTo>
                <a:lnTo>
                  <a:pt x="368" y="623"/>
                </a:lnTo>
                <a:lnTo>
                  <a:pt x="367" y="626"/>
                </a:lnTo>
                <a:lnTo>
                  <a:pt x="367" y="631"/>
                </a:lnTo>
                <a:lnTo>
                  <a:pt x="366" y="634"/>
                </a:lnTo>
                <a:lnTo>
                  <a:pt x="364" y="637"/>
                </a:lnTo>
                <a:lnTo>
                  <a:pt x="364" y="643"/>
                </a:lnTo>
                <a:lnTo>
                  <a:pt x="364" y="648"/>
                </a:lnTo>
                <a:lnTo>
                  <a:pt x="369" y="653"/>
                </a:lnTo>
                <a:lnTo>
                  <a:pt x="371" y="656"/>
                </a:lnTo>
                <a:lnTo>
                  <a:pt x="375" y="657"/>
                </a:lnTo>
                <a:lnTo>
                  <a:pt x="377" y="658"/>
                </a:lnTo>
                <a:lnTo>
                  <a:pt x="380" y="657"/>
                </a:lnTo>
                <a:lnTo>
                  <a:pt x="378" y="653"/>
                </a:lnTo>
                <a:lnTo>
                  <a:pt x="381" y="653"/>
                </a:lnTo>
                <a:lnTo>
                  <a:pt x="386" y="651"/>
                </a:lnTo>
                <a:lnTo>
                  <a:pt x="387" y="654"/>
                </a:lnTo>
                <a:lnTo>
                  <a:pt x="394" y="661"/>
                </a:lnTo>
                <a:lnTo>
                  <a:pt x="394" y="663"/>
                </a:lnTo>
                <a:lnTo>
                  <a:pt x="396" y="666"/>
                </a:lnTo>
                <a:lnTo>
                  <a:pt x="396" y="675"/>
                </a:lnTo>
                <a:lnTo>
                  <a:pt x="400" y="677"/>
                </a:lnTo>
                <a:lnTo>
                  <a:pt x="401" y="680"/>
                </a:lnTo>
                <a:lnTo>
                  <a:pt x="400" y="682"/>
                </a:lnTo>
                <a:lnTo>
                  <a:pt x="402" y="683"/>
                </a:lnTo>
                <a:lnTo>
                  <a:pt x="404" y="683"/>
                </a:lnTo>
                <a:lnTo>
                  <a:pt x="406" y="687"/>
                </a:lnTo>
                <a:lnTo>
                  <a:pt x="406" y="691"/>
                </a:lnTo>
                <a:lnTo>
                  <a:pt x="403" y="693"/>
                </a:lnTo>
                <a:lnTo>
                  <a:pt x="402" y="696"/>
                </a:lnTo>
                <a:lnTo>
                  <a:pt x="404" y="698"/>
                </a:lnTo>
                <a:lnTo>
                  <a:pt x="405" y="699"/>
                </a:lnTo>
                <a:lnTo>
                  <a:pt x="407" y="700"/>
                </a:lnTo>
                <a:lnTo>
                  <a:pt x="404" y="707"/>
                </a:lnTo>
                <a:lnTo>
                  <a:pt x="405" y="710"/>
                </a:lnTo>
                <a:lnTo>
                  <a:pt x="407" y="710"/>
                </a:lnTo>
                <a:lnTo>
                  <a:pt x="407" y="715"/>
                </a:lnTo>
                <a:lnTo>
                  <a:pt x="410" y="721"/>
                </a:lnTo>
                <a:lnTo>
                  <a:pt x="413" y="725"/>
                </a:lnTo>
                <a:lnTo>
                  <a:pt x="416" y="731"/>
                </a:lnTo>
                <a:lnTo>
                  <a:pt x="419" y="731"/>
                </a:lnTo>
                <a:lnTo>
                  <a:pt x="419" y="737"/>
                </a:lnTo>
                <a:lnTo>
                  <a:pt x="420" y="740"/>
                </a:lnTo>
                <a:lnTo>
                  <a:pt x="425" y="746"/>
                </a:lnTo>
                <a:lnTo>
                  <a:pt x="425" y="750"/>
                </a:lnTo>
                <a:lnTo>
                  <a:pt x="426" y="757"/>
                </a:lnTo>
                <a:lnTo>
                  <a:pt x="428" y="758"/>
                </a:lnTo>
                <a:lnTo>
                  <a:pt x="450" y="764"/>
                </a:lnTo>
                <a:lnTo>
                  <a:pt x="450" y="760"/>
                </a:lnTo>
                <a:lnTo>
                  <a:pt x="453" y="758"/>
                </a:lnTo>
                <a:lnTo>
                  <a:pt x="456" y="760"/>
                </a:lnTo>
                <a:lnTo>
                  <a:pt x="459" y="762"/>
                </a:lnTo>
                <a:lnTo>
                  <a:pt x="462" y="762"/>
                </a:lnTo>
                <a:lnTo>
                  <a:pt x="464" y="764"/>
                </a:lnTo>
                <a:lnTo>
                  <a:pt x="466" y="767"/>
                </a:lnTo>
                <a:lnTo>
                  <a:pt x="464" y="768"/>
                </a:lnTo>
                <a:lnTo>
                  <a:pt x="463" y="772"/>
                </a:lnTo>
                <a:lnTo>
                  <a:pt x="462" y="774"/>
                </a:lnTo>
                <a:lnTo>
                  <a:pt x="461" y="776"/>
                </a:lnTo>
                <a:lnTo>
                  <a:pt x="459" y="777"/>
                </a:lnTo>
                <a:lnTo>
                  <a:pt x="457" y="776"/>
                </a:lnTo>
                <a:lnTo>
                  <a:pt x="456" y="773"/>
                </a:lnTo>
                <a:lnTo>
                  <a:pt x="454" y="770"/>
                </a:lnTo>
                <a:lnTo>
                  <a:pt x="453" y="769"/>
                </a:lnTo>
                <a:lnTo>
                  <a:pt x="450" y="772"/>
                </a:lnTo>
                <a:lnTo>
                  <a:pt x="446" y="775"/>
                </a:lnTo>
                <a:lnTo>
                  <a:pt x="444" y="777"/>
                </a:lnTo>
                <a:lnTo>
                  <a:pt x="444" y="778"/>
                </a:lnTo>
                <a:lnTo>
                  <a:pt x="450" y="780"/>
                </a:lnTo>
                <a:lnTo>
                  <a:pt x="450" y="783"/>
                </a:lnTo>
                <a:lnTo>
                  <a:pt x="453" y="786"/>
                </a:lnTo>
                <a:lnTo>
                  <a:pt x="454" y="791"/>
                </a:lnTo>
                <a:lnTo>
                  <a:pt x="458" y="797"/>
                </a:lnTo>
                <a:lnTo>
                  <a:pt x="463" y="802"/>
                </a:lnTo>
                <a:lnTo>
                  <a:pt x="466" y="805"/>
                </a:lnTo>
                <a:lnTo>
                  <a:pt x="476" y="820"/>
                </a:lnTo>
                <a:lnTo>
                  <a:pt x="478" y="826"/>
                </a:lnTo>
                <a:lnTo>
                  <a:pt x="475" y="831"/>
                </a:lnTo>
                <a:lnTo>
                  <a:pt x="476" y="834"/>
                </a:lnTo>
                <a:lnTo>
                  <a:pt x="477" y="835"/>
                </a:lnTo>
                <a:lnTo>
                  <a:pt x="480" y="837"/>
                </a:lnTo>
                <a:lnTo>
                  <a:pt x="483" y="837"/>
                </a:lnTo>
                <a:lnTo>
                  <a:pt x="484" y="838"/>
                </a:lnTo>
                <a:lnTo>
                  <a:pt x="488" y="838"/>
                </a:lnTo>
                <a:lnTo>
                  <a:pt x="492" y="839"/>
                </a:lnTo>
                <a:lnTo>
                  <a:pt x="495" y="842"/>
                </a:lnTo>
                <a:lnTo>
                  <a:pt x="500" y="844"/>
                </a:lnTo>
                <a:lnTo>
                  <a:pt x="504" y="844"/>
                </a:lnTo>
                <a:lnTo>
                  <a:pt x="513" y="847"/>
                </a:lnTo>
                <a:lnTo>
                  <a:pt x="520" y="850"/>
                </a:lnTo>
                <a:lnTo>
                  <a:pt x="521" y="854"/>
                </a:lnTo>
                <a:lnTo>
                  <a:pt x="521" y="866"/>
                </a:lnTo>
                <a:lnTo>
                  <a:pt x="522" y="869"/>
                </a:lnTo>
                <a:lnTo>
                  <a:pt x="524" y="873"/>
                </a:lnTo>
                <a:lnTo>
                  <a:pt x="528" y="877"/>
                </a:lnTo>
                <a:lnTo>
                  <a:pt x="530" y="878"/>
                </a:lnTo>
                <a:lnTo>
                  <a:pt x="532" y="879"/>
                </a:lnTo>
                <a:lnTo>
                  <a:pt x="530" y="883"/>
                </a:lnTo>
                <a:lnTo>
                  <a:pt x="531" y="885"/>
                </a:lnTo>
                <a:lnTo>
                  <a:pt x="532" y="887"/>
                </a:lnTo>
                <a:lnTo>
                  <a:pt x="530" y="891"/>
                </a:lnTo>
                <a:lnTo>
                  <a:pt x="530" y="895"/>
                </a:lnTo>
                <a:lnTo>
                  <a:pt x="532" y="897"/>
                </a:lnTo>
                <a:lnTo>
                  <a:pt x="537" y="899"/>
                </a:lnTo>
                <a:lnTo>
                  <a:pt x="538" y="905"/>
                </a:lnTo>
                <a:lnTo>
                  <a:pt x="537" y="906"/>
                </a:lnTo>
                <a:lnTo>
                  <a:pt x="535" y="908"/>
                </a:lnTo>
                <a:lnTo>
                  <a:pt x="537" y="910"/>
                </a:lnTo>
                <a:lnTo>
                  <a:pt x="539" y="914"/>
                </a:lnTo>
                <a:lnTo>
                  <a:pt x="541" y="916"/>
                </a:lnTo>
                <a:lnTo>
                  <a:pt x="541" y="918"/>
                </a:lnTo>
                <a:lnTo>
                  <a:pt x="540" y="921"/>
                </a:lnTo>
                <a:lnTo>
                  <a:pt x="546" y="921"/>
                </a:lnTo>
                <a:lnTo>
                  <a:pt x="548" y="922"/>
                </a:lnTo>
                <a:lnTo>
                  <a:pt x="554" y="922"/>
                </a:lnTo>
                <a:lnTo>
                  <a:pt x="552" y="919"/>
                </a:lnTo>
                <a:lnTo>
                  <a:pt x="552" y="917"/>
                </a:lnTo>
                <a:lnTo>
                  <a:pt x="553" y="915"/>
                </a:lnTo>
                <a:lnTo>
                  <a:pt x="554" y="913"/>
                </a:lnTo>
                <a:lnTo>
                  <a:pt x="556" y="911"/>
                </a:lnTo>
                <a:lnTo>
                  <a:pt x="559" y="910"/>
                </a:lnTo>
                <a:lnTo>
                  <a:pt x="564" y="910"/>
                </a:lnTo>
                <a:lnTo>
                  <a:pt x="568" y="911"/>
                </a:lnTo>
                <a:lnTo>
                  <a:pt x="570" y="909"/>
                </a:lnTo>
                <a:lnTo>
                  <a:pt x="572" y="911"/>
                </a:lnTo>
                <a:lnTo>
                  <a:pt x="570" y="920"/>
                </a:lnTo>
                <a:lnTo>
                  <a:pt x="572" y="922"/>
                </a:lnTo>
                <a:lnTo>
                  <a:pt x="573" y="925"/>
                </a:lnTo>
                <a:lnTo>
                  <a:pt x="577" y="926"/>
                </a:lnTo>
                <a:lnTo>
                  <a:pt x="572" y="931"/>
                </a:lnTo>
                <a:lnTo>
                  <a:pt x="576" y="937"/>
                </a:lnTo>
                <a:lnTo>
                  <a:pt x="578" y="937"/>
                </a:lnTo>
                <a:lnTo>
                  <a:pt x="580" y="936"/>
                </a:lnTo>
                <a:lnTo>
                  <a:pt x="583" y="937"/>
                </a:lnTo>
                <a:lnTo>
                  <a:pt x="585" y="941"/>
                </a:lnTo>
                <a:lnTo>
                  <a:pt x="584" y="943"/>
                </a:lnTo>
                <a:lnTo>
                  <a:pt x="586" y="944"/>
                </a:lnTo>
                <a:lnTo>
                  <a:pt x="588" y="944"/>
                </a:lnTo>
                <a:lnTo>
                  <a:pt x="591" y="942"/>
                </a:lnTo>
                <a:lnTo>
                  <a:pt x="593" y="939"/>
                </a:lnTo>
                <a:lnTo>
                  <a:pt x="596" y="931"/>
                </a:lnTo>
                <a:lnTo>
                  <a:pt x="595" y="928"/>
                </a:lnTo>
                <a:lnTo>
                  <a:pt x="594" y="928"/>
                </a:lnTo>
                <a:lnTo>
                  <a:pt x="591" y="929"/>
                </a:lnTo>
                <a:lnTo>
                  <a:pt x="589" y="930"/>
                </a:lnTo>
                <a:lnTo>
                  <a:pt x="587" y="931"/>
                </a:lnTo>
                <a:lnTo>
                  <a:pt x="584" y="929"/>
                </a:lnTo>
                <a:lnTo>
                  <a:pt x="586" y="926"/>
                </a:lnTo>
                <a:lnTo>
                  <a:pt x="588" y="925"/>
                </a:lnTo>
                <a:lnTo>
                  <a:pt x="593" y="923"/>
                </a:lnTo>
                <a:lnTo>
                  <a:pt x="595" y="921"/>
                </a:lnTo>
                <a:lnTo>
                  <a:pt x="596" y="917"/>
                </a:lnTo>
                <a:lnTo>
                  <a:pt x="596" y="912"/>
                </a:lnTo>
                <a:lnTo>
                  <a:pt x="595" y="910"/>
                </a:lnTo>
                <a:lnTo>
                  <a:pt x="599" y="908"/>
                </a:lnTo>
                <a:lnTo>
                  <a:pt x="603" y="908"/>
                </a:lnTo>
                <a:lnTo>
                  <a:pt x="604" y="908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9" name="Freeform 233"/>
          <p:cNvSpPr>
            <a:spLocks/>
          </p:cNvSpPr>
          <p:nvPr/>
        </p:nvSpPr>
        <p:spPr bwMode="auto">
          <a:xfrm>
            <a:off x="3779838" y="1655688"/>
            <a:ext cx="1050925" cy="1241425"/>
          </a:xfrm>
          <a:custGeom>
            <a:avLst/>
            <a:gdLst/>
            <a:ahLst/>
            <a:cxnLst>
              <a:cxn ang="0">
                <a:pos x="955" y="624"/>
              </a:cxn>
              <a:cxn ang="0">
                <a:pos x="903" y="990"/>
              </a:cxn>
              <a:cxn ang="0">
                <a:pos x="823" y="981"/>
              </a:cxn>
              <a:cxn ang="0">
                <a:pos x="765" y="1040"/>
              </a:cxn>
              <a:cxn ang="0">
                <a:pos x="729" y="1032"/>
              </a:cxn>
              <a:cxn ang="0">
                <a:pos x="687" y="1026"/>
              </a:cxn>
              <a:cxn ang="0">
                <a:pos x="659" y="1023"/>
              </a:cxn>
              <a:cxn ang="0">
                <a:pos x="633" y="1028"/>
              </a:cxn>
              <a:cxn ang="0">
                <a:pos x="605" y="1028"/>
              </a:cxn>
              <a:cxn ang="0">
                <a:pos x="575" y="998"/>
              </a:cxn>
              <a:cxn ang="0">
                <a:pos x="553" y="989"/>
              </a:cxn>
              <a:cxn ang="0">
                <a:pos x="522" y="968"/>
              </a:cxn>
              <a:cxn ang="0">
                <a:pos x="500" y="961"/>
              </a:cxn>
              <a:cxn ang="0">
                <a:pos x="490" y="978"/>
              </a:cxn>
              <a:cxn ang="0">
                <a:pos x="483" y="969"/>
              </a:cxn>
              <a:cxn ang="0">
                <a:pos x="464" y="996"/>
              </a:cxn>
              <a:cxn ang="0">
                <a:pos x="464" y="1034"/>
              </a:cxn>
              <a:cxn ang="0">
                <a:pos x="433" y="1040"/>
              </a:cxn>
              <a:cxn ang="0">
                <a:pos x="426" y="1065"/>
              </a:cxn>
              <a:cxn ang="0">
                <a:pos x="426" y="1090"/>
              </a:cxn>
              <a:cxn ang="0">
                <a:pos x="408" y="1156"/>
              </a:cxn>
              <a:cxn ang="0">
                <a:pos x="362" y="1176"/>
              </a:cxn>
              <a:cxn ang="0">
                <a:pos x="313" y="1160"/>
              </a:cxn>
              <a:cxn ang="0">
                <a:pos x="283" y="1127"/>
              </a:cxn>
              <a:cxn ang="0">
                <a:pos x="263" y="1082"/>
              </a:cxn>
              <a:cxn ang="0">
                <a:pos x="208" y="1076"/>
              </a:cxn>
              <a:cxn ang="0">
                <a:pos x="193" y="1022"/>
              </a:cxn>
              <a:cxn ang="0">
                <a:pos x="168" y="943"/>
              </a:cxn>
              <a:cxn ang="0">
                <a:pos x="156" y="916"/>
              </a:cxn>
              <a:cxn ang="0">
                <a:pos x="139" y="904"/>
              </a:cxn>
              <a:cxn ang="0">
                <a:pos x="125" y="901"/>
              </a:cxn>
              <a:cxn ang="0">
                <a:pos x="108" y="897"/>
              </a:cxn>
              <a:cxn ang="0">
                <a:pos x="85" y="902"/>
              </a:cxn>
              <a:cxn ang="0">
                <a:pos x="60" y="865"/>
              </a:cxn>
              <a:cxn ang="0">
                <a:pos x="68" y="838"/>
              </a:cxn>
              <a:cxn ang="0">
                <a:pos x="52" y="794"/>
              </a:cxn>
              <a:cxn ang="0">
                <a:pos x="19" y="736"/>
              </a:cxn>
              <a:cxn ang="0">
                <a:pos x="0" y="679"/>
              </a:cxn>
              <a:cxn ang="0">
                <a:pos x="48" y="662"/>
              </a:cxn>
              <a:cxn ang="0">
                <a:pos x="90" y="648"/>
              </a:cxn>
              <a:cxn ang="0">
                <a:pos x="79" y="606"/>
              </a:cxn>
              <a:cxn ang="0">
                <a:pos x="85" y="560"/>
              </a:cxn>
              <a:cxn ang="0">
                <a:pos x="77" y="462"/>
              </a:cxn>
              <a:cxn ang="0">
                <a:pos x="103" y="423"/>
              </a:cxn>
              <a:cxn ang="0">
                <a:pos x="111" y="321"/>
              </a:cxn>
              <a:cxn ang="0">
                <a:pos x="101" y="260"/>
              </a:cxn>
              <a:cxn ang="0">
                <a:pos x="83" y="177"/>
              </a:cxn>
              <a:cxn ang="0">
                <a:pos x="79" y="92"/>
              </a:cxn>
              <a:cxn ang="0">
                <a:pos x="483" y="28"/>
              </a:cxn>
              <a:cxn ang="0">
                <a:pos x="508" y="81"/>
              </a:cxn>
              <a:cxn ang="0">
                <a:pos x="587" y="152"/>
              </a:cxn>
              <a:cxn ang="0">
                <a:pos x="636" y="208"/>
              </a:cxn>
              <a:cxn ang="0">
                <a:pos x="713" y="260"/>
              </a:cxn>
              <a:cxn ang="0">
                <a:pos x="749" y="335"/>
              </a:cxn>
              <a:cxn ang="0">
                <a:pos x="764" y="428"/>
              </a:cxn>
              <a:cxn ang="0">
                <a:pos x="848" y="488"/>
              </a:cxn>
              <a:cxn ang="0">
                <a:pos x="914" y="533"/>
              </a:cxn>
              <a:cxn ang="0">
                <a:pos x="973" y="562"/>
              </a:cxn>
            </a:cxnLst>
            <a:rect l="0" t="0" r="r" b="b"/>
            <a:pathLst>
              <a:path w="995" h="1177">
                <a:moveTo>
                  <a:pt x="994" y="564"/>
                </a:moveTo>
                <a:lnTo>
                  <a:pt x="979" y="591"/>
                </a:lnTo>
                <a:lnTo>
                  <a:pt x="971" y="604"/>
                </a:lnTo>
                <a:lnTo>
                  <a:pt x="955" y="624"/>
                </a:lnTo>
                <a:lnTo>
                  <a:pt x="945" y="642"/>
                </a:lnTo>
                <a:lnTo>
                  <a:pt x="859" y="773"/>
                </a:lnTo>
                <a:lnTo>
                  <a:pt x="901" y="971"/>
                </a:lnTo>
                <a:lnTo>
                  <a:pt x="903" y="990"/>
                </a:lnTo>
                <a:lnTo>
                  <a:pt x="862" y="984"/>
                </a:lnTo>
                <a:lnTo>
                  <a:pt x="850" y="979"/>
                </a:lnTo>
                <a:lnTo>
                  <a:pt x="839" y="976"/>
                </a:lnTo>
                <a:lnTo>
                  <a:pt x="823" y="981"/>
                </a:lnTo>
                <a:lnTo>
                  <a:pt x="811" y="980"/>
                </a:lnTo>
                <a:lnTo>
                  <a:pt x="801" y="987"/>
                </a:lnTo>
                <a:lnTo>
                  <a:pt x="795" y="994"/>
                </a:lnTo>
                <a:lnTo>
                  <a:pt x="765" y="1040"/>
                </a:lnTo>
                <a:lnTo>
                  <a:pt x="754" y="1050"/>
                </a:lnTo>
                <a:lnTo>
                  <a:pt x="745" y="1051"/>
                </a:lnTo>
                <a:lnTo>
                  <a:pt x="739" y="1050"/>
                </a:lnTo>
                <a:lnTo>
                  <a:pt x="729" y="1032"/>
                </a:lnTo>
                <a:lnTo>
                  <a:pt x="719" y="1026"/>
                </a:lnTo>
                <a:lnTo>
                  <a:pt x="701" y="1020"/>
                </a:lnTo>
                <a:lnTo>
                  <a:pt x="693" y="1022"/>
                </a:lnTo>
                <a:lnTo>
                  <a:pt x="687" y="1026"/>
                </a:lnTo>
                <a:lnTo>
                  <a:pt x="678" y="1030"/>
                </a:lnTo>
                <a:lnTo>
                  <a:pt x="671" y="1032"/>
                </a:lnTo>
                <a:lnTo>
                  <a:pt x="664" y="1029"/>
                </a:lnTo>
                <a:lnTo>
                  <a:pt x="659" y="1023"/>
                </a:lnTo>
                <a:lnTo>
                  <a:pt x="651" y="1020"/>
                </a:lnTo>
                <a:lnTo>
                  <a:pt x="641" y="1021"/>
                </a:lnTo>
                <a:lnTo>
                  <a:pt x="637" y="1024"/>
                </a:lnTo>
                <a:lnTo>
                  <a:pt x="633" y="1028"/>
                </a:lnTo>
                <a:lnTo>
                  <a:pt x="630" y="1032"/>
                </a:lnTo>
                <a:lnTo>
                  <a:pt x="626" y="1035"/>
                </a:lnTo>
                <a:lnTo>
                  <a:pt x="611" y="1030"/>
                </a:lnTo>
                <a:lnTo>
                  <a:pt x="605" y="1028"/>
                </a:lnTo>
                <a:lnTo>
                  <a:pt x="597" y="1022"/>
                </a:lnTo>
                <a:lnTo>
                  <a:pt x="591" y="1018"/>
                </a:lnTo>
                <a:lnTo>
                  <a:pt x="579" y="1004"/>
                </a:lnTo>
                <a:lnTo>
                  <a:pt x="575" y="998"/>
                </a:lnTo>
                <a:lnTo>
                  <a:pt x="567" y="992"/>
                </a:lnTo>
                <a:lnTo>
                  <a:pt x="559" y="991"/>
                </a:lnTo>
                <a:lnTo>
                  <a:pt x="556" y="991"/>
                </a:lnTo>
                <a:lnTo>
                  <a:pt x="553" y="989"/>
                </a:lnTo>
                <a:lnTo>
                  <a:pt x="537" y="984"/>
                </a:lnTo>
                <a:lnTo>
                  <a:pt x="531" y="980"/>
                </a:lnTo>
                <a:lnTo>
                  <a:pt x="525" y="974"/>
                </a:lnTo>
                <a:lnTo>
                  <a:pt x="522" y="968"/>
                </a:lnTo>
                <a:lnTo>
                  <a:pt x="517" y="961"/>
                </a:lnTo>
                <a:lnTo>
                  <a:pt x="511" y="958"/>
                </a:lnTo>
                <a:lnTo>
                  <a:pt x="505" y="957"/>
                </a:lnTo>
                <a:lnTo>
                  <a:pt x="500" y="961"/>
                </a:lnTo>
                <a:lnTo>
                  <a:pt x="497" y="965"/>
                </a:lnTo>
                <a:lnTo>
                  <a:pt x="496" y="972"/>
                </a:lnTo>
                <a:lnTo>
                  <a:pt x="494" y="976"/>
                </a:lnTo>
                <a:lnTo>
                  <a:pt x="490" y="978"/>
                </a:lnTo>
                <a:lnTo>
                  <a:pt x="487" y="978"/>
                </a:lnTo>
                <a:lnTo>
                  <a:pt x="485" y="975"/>
                </a:lnTo>
                <a:lnTo>
                  <a:pt x="486" y="970"/>
                </a:lnTo>
                <a:lnTo>
                  <a:pt x="483" y="969"/>
                </a:lnTo>
                <a:lnTo>
                  <a:pt x="479" y="975"/>
                </a:lnTo>
                <a:lnTo>
                  <a:pt x="474" y="984"/>
                </a:lnTo>
                <a:lnTo>
                  <a:pt x="467" y="991"/>
                </a:lnTo>
                <a:lnTo>
                  <a:pt x="464" y="996"/>
                </a:lnTo>
                <a:lnTo>
                  <a:pt x="465" y="1014"/>
                </a:lnTo>
                <a:lnTo>
                  <a:pt x="467" y="1022"/>
                </a:lnTo>
                <a:lnTo>
                  <a:pt x="466" y="1027"/>
                </a:lnTo>
                <a:lnTo>
                  <a:pt x="464" y="1034"/>
                </a:lnTo>
                <a:lnTo>
                  <a:pt x="457" y="1037"/>
                </a:lnTo>
                <a:lnTo>
                  <a:pt x="449" y="1040"/>
                </a:lnTo>
                <a:lnTo>
                  <a:pt x="443" y="1040"/>
                </a:lnTo>
                <a:lnTo>
                  <a:pt x="433" y="1040"/>
                </a:lnTo>
                <a:lnTo>
                  <a:pt x="425" y="1043"/>
                </a:lnTo>
                <a:lnTo>
                  <a:pt x="423" y="1046"/>
                </a:lnTo>
                <a:lnTo>
                  <a:pt x="425" y="1057"/>
                </a:lnTo>
                <a:lnTo>
                  <a:pt x="426" y="1065"/>
                </a:lnTo>
                <a:lnTo>
                  <a:pt x="428" y="1072"/>
                </a:lnTo>
                <a:lnTo>
                  <a:pt x="431" y="1076"/>
                </a:lnTo>
                <a:lnTo>
                  <a:pt x="430" y="1083"/>
                </a:lnTo>
                <a:lnTo>
                  <a:pt x="426" y="1090"/>
                </a:lnTo>
                <a:lnTo>
                  <a:pt x="414" y="1101"/>
                </a:lnTo>
                <a:lnTo>
                  <a:pt x="411" y="1109"/>
                </a:lnTo>
                <a:lnTo>
                  <a:pt x="408" y="1135"/>
                </a:lnTo>
                <a:lnTo>
                  <a:pt x="408" y="1156"/>
                </a:lnTo>
                <a:lnTo>
                  <a:pt x="402" y="1163"/>
                </a:lnTo>
                <a:lnTo>
                  <a:pt x="397" y="1165"/>
                </a:lnTo>
                <a:lnTo>
                  <a:pt x="371" y="1176"/>
                </a:lnTo>
                <a:lnTo>
                  <a:pt x="362" y="1176"/>
                </a:lnTo>
                <a:lnTo>
                  <a:pt x="355" y="1174"/>
                </a:lnTo>
                <a:lnTo>
                  <a:pt x="343" y="1174"/>
                </a:lnTo>
                <a:lnTo>
                  <a:pt x="314" y="1174"/>
                </a:lnTo>
                <a:lnTo>
                  <a:pt x="313" y="1160"/>
                </a:lnTo>
                <a:lnTo>
                  <a:pt x="307" y="1148"/>
                </a:lnTo>
                <a:lnTo>
                  <a:pt x="292" y="1132"/>
                </a:lnTo>
                <a:lnTo>
                  <a:pt x="289" y="1128"/>
                </a:lnTo>
                <a:lnTo>
                  <a:pt x="283" y="1127"/>
                </a:lnTo>
                <a:lnTo>
                  <a:pt x="275" y="1111"/>
                </a:lnTo>
                <a:lnTo>
                  <a:pt x="274" y="1107"/>
                </a:lnTo>
                <a:lnTo>
                  <a:pt x="271" y="1087"/>
                </a:lnTo>
                <a:lnTo>
                  <a:pt x="263" y="1082"/>
                </a:lnTo>
                <a:lnTo>
                  <a:pt x="246" y="1082"/>
                </a:lnTo>
                <a:lnTo>
                  <a:pt x="220" y="1077"/>
                </a:lnTo>
                <a:lnTo>
                  <a:pt x="214" y="1079"/>
                </a:lnTo>
                <a:lnTo>
                  <a:pt x="208" y="1076"/>
                </a:lnTo>
                <a:lnTo>
                  <a:pt x="203" y="1072"/>
                </a:lnTo>
                <a:lnTo>
                  <a:pt x="199" y="1064"/>
                </a:lnTo>
                <a:lnTo>
                  <a:pt x="193" y="1040"/>
                </a:lnTo>
                <a:lnTo>
                  <a:pt x="193" y="1022"/>
                </a:lnTo>
                <a:lnTo>
                  <a:pt x="184" y="985"/>
                </a:lnTo>
                <a:lnTo>
                  <a:pt x="175" y="968"/>
                </a:lnTo>
                <a:lnTo>
                  <a:pt x="173" y="952"/>
                </a:lnTo>
                <a:lnTo>
                  <a:pt x="168" y="943"/>
                </a:lnTo>
                <a:lnTo>
                  <a:pt x="167" y="930"/>
                </a:lnTo>
                <a:lnTo>
                  <a:pt x="161" y="918"/>
                </a:lnTo>
                <a:lnTo>
                  <a:pt x="159" y="917"/>
                </a:lnTo>
                <a:lnTo>
                  <a:pt x="156" y="916"/>
                </a:lnTo>
                <a:lnTo>
                  <a:pt x="148" y="909"/>
                </a:lnTo>
                <a:lnTo>
                  <a:pt x="145" y="909"/>
                </a:lnTo>
                <a:lnTo>
                  <a:pt x="143" y="908"/>
                </a:lnTo>
                <a:lnTo>
                  <a:pt x="139" y="904"/>
                </a:lnTo>
                <a:lnTo>
                  <a:pt x="135" y="902"/>
                </a:lnTo>
                <a:lnTo>
                  <a:pt x="134" y="900"/>
                </a:lnTo>
                <a:lnTo>
                  <a:pt x="130" y="899"/>
                </a:lnTo>
                <a:lnTo>
                  <a:pt x="125" y="901"/>
                </a:lnTo>
                <a:lnTo>
                  <a:pt x="120" y="902"/>
                </a:lnTo>
                <a:lnTo>
                  <a:pt x="115" y="900"/>
                </a:lnTo>
                <a:lnTo>
                  <a:pt x="111" y="897"/>
                </a:lnTo>
                <a:lnTo>
                  <a:pt x="108" y="897"/>
                </a:lnTo>
                <a:lnTo>
                  <a:pt x="107" y="898"/>
                </a:lnTo>
                <a:lnTo>
                  <a:pt x="104" y="898"/>
                </a:lnTo>
                <a:lnTo>
                  <a:pt x="86" y="907"/>
                </a:lnTo>
                <a:lnTo>
                  <a:pt x="85" y="902"/>
                </a:lnTo>
                <a:lnTo>
                  <a:pt x="74" y="897"/>
                </a:lnTo>
                <a:lnTo>
                  <a:pt x="70" y="892"/>
                </a:lnTo>
                <a:lnTo>
                  <a:pt x="66" y="884"/>
                </a:lnTo>
                <a:lnTo>
                  <a:pt x="60" y="865"/>
                </a:lnTo>
                <a:lnTo>
                  <a:pt x="61" y="855"/>
                </a:lnTo>
                <a:lnTo>
                  <a:pt x="63" y="848"/>
                </a:lnTo>
                <a:lnTo>
                  <a:pt x="63" y="847"/>
                </a:lnTo>
                <a:lnTo>
                  <a:pt x="68" y="838"/>
                </a:lnTo>
                <a:lnTo>
                  <a:pt x="63" y="830"/>
                </a:lnTo>
                <a:lnTo>
                  <a:pt x="63" y="823"/>
                </a:lnTo>
                <a:lnTo>
                  <a:pt x="64" y="811"/>
                </a:lnTo>
                <a:lnTo>
                  <a:pt x="52" y="794"/>
                </a:lnTo>
                <a:lnTo>
                  <a:pt x="46" y="776"/>
                </a:lnTo>
                <a:lnTo>
                  <a:pt x="31" y="755"/>
                </a:lnTo>
                <a:lnTo>
                  <a:pt x="25" y="740"/>
                </a:lnTo>
                <a:lnTo>
                  <a:pt x="19" y="736"/>
                </a:lnTo>
                <a:lnTo>
                  <a:pt x="13" y="726"/>
                </a:lnTo>
                <a:lnTo>
                  <a:pt x="6" y="707"/>
                </a:lnTo>
                <a:lnTo>
                  <a:pt x="2" y="694"/>
                </a:lnTo>
                <a:lnTo>
                  <a:pt x="0" y="679"/>
                </a:lnTo>
                <a:lnTo>
                  <a:pt x="0" y="668"/>
                </a:lnTo>
                <a:lnTo>
                  <a:pt x="5" y="660"/>
                </a:lnTo>
                <a:lnTo>
                  <a:pt x="15" y="659"/>
                </a:lnTo>
                <a:lnTo>
                  <a:pt x="48" y="662"/>
                </a:lnTo>
                <a:lnTo>
                  <a:pt x="77" y="667"/>
                </a:lnTo>
                <a:lnTo>
                  <a:pt x="85" y="664"/>
                </a:lnTo>
                <a:lnTo>
                  <a:pt x="90" y="659"/>
                </a:lnTo>
                <a:lnTo>
                  <a:pt x="90" y="648"/>
                </a:lnTo>
                <a:lnTo>
                  <a:pt x="85" y="627"/>
                </a:lnTo>
                <a:lnTo>
                  <a:pt x="81" y="619"/>
                </a:lnTo>
                <a:lnTo>
                  <a:pt x="81" y="616"/>
                </a:lnTo>
                <a:lnTo>
                  <a:pt x="79" y="606"/>
                </a:lnTo>
                <a:lnTo>
                  <a:pt x="87" y="588"/>
                </a:lnTo>
                <a:lnTo>
                  <a:pt x="88" y="579"/>
                </a:lnTo>
                <a:lnTo>
                  <a:pt x="85" y="572"/>
                </a:lnTo>
                <a:lnTo>
                  <a:pt x="85" y="560"/>
                </a:lnTo>
                <a:lnTo>
                  <a:pt x="83" y="502"/>
                </a:lnTo>
                <a:lnTo>
                  <a:pt x="80" y="480"/>
                </a:lnTo>
                <a:lnTo>
                  <a:pt x="79" y="479"/>
                </a:lnTo>
                <a:lnTo>
                  <a:pt x="77" y="462"/>
                </a:lnTo>
                <a:lnTo>
                  <a:pt x="80" y="454"/>
                </a:lnTo>
                <a:lnTo>
                  <a:pt x="98" y="456"/>
                </a:lnTo>
                <a:lnTo>
                  <a:pt x="100" y="449"/>
                </a:lnTo>
                <a:lnTo>
                  <a:pt x="103" y="423"/>
                </a:lnTo>
                <a:lnTo>
                  <a:pt x="103" y="394"/>
                </a:lnTo>
                <a:lnTo>
                  <a:pt x="107" y="372"/>
                </a:lnTo>
                <a:lnTo>
                  <a:pt x="107" y="335"/>
                </a:lnTo>
                <a:lnTo>
                  <a:pt x="111" y="321"/>
                </a:lnTo>
                <a:lnTo>
                  <a:pt x="106" y="286"/>
                </a:lnTo>
                <a:lnTo>
                  <a:pt x="105" y="271"/>
                </a:lnTo>
                <a:lnTo>
                  <a:pt x="102" y="264"/>
                </a:lnTo>
                <a:lnTo>
                  <a:pt x="101" y="260"/>
                </a:lnTo>
                <a:lnTo>
                  <a:pt x="98" y="254"/>
                </a:lnTo>
                <a:lnTo>
                  <a:pt x="90" y="230"/>
                </a:lnTo>
                <a:lnTo>
                  <a:pt x="85" y="183"/>
                </a:lnTo>
                <a:lnTo>
                  <a:pt x="83" y="177"/>
                </a:lnTo>
                <a:lnTo>
                  <a:pt x="78" y="136"/>
                </a:lnTo>
                <a:lnTo>
                  <a:pt x="77" y="114"/>
                </a:lnTo>
                <a:lnTo>
                  <a:pt x="65" y="108"/>
                </a:lnTo>
                <a:lnTo>
                  <a:pt x="79" y="92"/>
                </a:lnTo>
                <a:lnTo>
                  <a:pt x="159" y="95"/>
                </a:lnTo>
                <a:lnTo>
                  <a:pt x="168" y="0"/>
                </a:lnTo>
                <a:lnTo>
                  <a:pt x="469" y="7"/>
                </a:lnTo>
                <a:lnTo>
                  <a:pt x="483" y="28"/>
                </a:lnTo>
                <a:lnTo>
                  <a:pt x="483" y="42"/>
                </a:lnTo>
                <a:lnTo>
                  <a:pt x="500" y="56"/>
                </a:lnTo>
                <a:lnTo>
                  <a:pt x="505" y="74"/>
                </a:lnTo>
                <a:lnTo>
                  <a:pt x="508" y="81"/>
                </a:lnTo>
                <a:lnTo>
                  <a:pt x="521" y="98"/>
                </a:lnTo>
                <a:lnTo>
                  <a:pt x="553" y="113"/>
                </a:lnTo>
                <a:lnTo>
                  <a:pt x="557" y="121"/>
                </a:lnTo>
                <a:lnTo>
                  <a:pt x="587" y="152"/>
                </a:lnTo>
                <a:lnTo>
                  <a:pt x="597" y="155"/>
                </a:lnTo>
                <a:lnTo>
                  <a:pt x="622" y="187"/>
                </a:lnTo>
                <a:lnTo>
                  <a:pt x="633" y="198"/>
                </a:lnTo>
                <a:lnTo>
                  <a:pt x="636" y="208"/>
                </a:lnTo>
                <a:lnTo>
                  <a:pt x="657" y="208"/>
                </a:lnTo>
                <a:lnTo>
                  <a:pt x="671" y="218"/>
                </a:lnTo>
                <a:lnTo>
                  <a:pt x="681" y="243"/>
                </a:lnTo>
                <a:lnTo>
                  <a:pt x="713" y="260"/>
                </a:lnTo>
                <a:lnTo>
                  <a:pt x="717" y="282"/>
                </a:lnTo>
                <a:lnTo>
                  <a:pt x="717" y="297"/>
                </a:lnTo>
                <a:lnTo>
                  <a:pt x="738" y="310"/>
                </a:lnTo>
                <a:lnTo>
                  <a:pt x="749" y="335"/>
                </a:lnTo>
                <a:lnTo>
                  <a:pt x="746" y="361"/>
                </a:lnTo>
                <a:lnTo>
                  <a:pt x="747" y="388"/>
                </a:lnTo>
                <a:lnTo>
                  <a:pt x="759" y="400"/>
                </a:lnTo>
                <a:lnTo>
                  <a:pt x="764" y="428"/>
                </a:lnTo>
                <a:lnTo>
                  <a:pt x="778" y="435"/>
                </a:lnTo>
                <a:lnTo>
                  <a:pt x="820" y="463"/>
                </a:lnTo>
                <a:lnTo>
                  <a:pt x="831" y="474"/>
                </a:lnTo>
                <a:lnTo>
                  <a:pt x="848" y="488"/>
                </a:lnTo>
                <a:lnTo>
                  <a:pt x="851" y="502"/>
                </a:lnTo>
                <a:lnTo>
                  <a:pt x="889" y="513"/>
                </a:lnTo>
                <a:lnTo>
                  <a:pt x="896" y="523"/>
                </a:lnTo>
                <a:lnTo>
                  <a:pt x="914" y="533"/>
                </a:lnTo>
                <a:lnTo>
                  <a:pt x="917" y="537"/>
                </a:lnTo>
                <a:lnTo>
                  <a:pt x="951" y="554"/>
                </a:lnTo>
                <a:lnTo>
                  <a:pt x="965" y="554"/>
                </a:lnTo>
                <a:lnTo>
                  <a:pt x="973" y="562"/>
                </a:lnTo>
                <a:lnTo>
                  <a:pt x="994" y="56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0" name="Freeform 234"/>
          <p:cNvSpPr>
            <a:spLocks/>
          </p:cNvSpPr>
          <p:nvPr/>
        </p:nvSpPr>
        <p:spPr bwMode="auto">
          <a:xfrm>
            <a:off x="3665538" y="2601838"/>
            <a:ext cx="744537" cy="955675"/>
          </a:xfrm>
          <a:custGeom>
            <a:avLst/>
            <a:gdLst/>
            <a:ahLst/>
            <a:cxnLst>
              <a:cxn ang="0">
                <a:pos x="193" y="366"/>
              </a:cxn>
              <a:cxn ang="0">
                <a:pos x="185" y="384"/>
              </a:cxn>
              <a:cxn ang="0">
                <a:pos x="157" y="355"/>
              </a:cxn>
              <a:cxn ang="0">
                <a:pos x="141" y="347"/>
              </a:cxn>
              <a:cxn ang="0">
                <a:pos x="132" y="336"/>
              </a:cxn>
              <a:cxn ang="0">
                <a:pos x="125" y="327"/>
              </a:cxn>
              <a:cxn ang="0">
                <a:pos x="115" y="302"/>
              </a:cxn>
              <a:cxn ang="0">
                <a:pos x="105" y="321"/>
              </a:cxn>
              <a:cxn ang="0">
                <a:pos x="95" y="319"/>
              </a:cxn>
              <a:cxn ang="0">
                <a:pos x="69" y="312"/>
              </a:cxn>
              <a:cxn ang="0">
                <a:pos x="72" y="300"/>
              </a:cxn>
              <a:cxn ang="0">
                <a:pos x="77" y="288"/>
              </a:cxn>
              <a:cxn ang="0">
                <a:pos x="53" y="290"/>
              </a:cxn>
              <a:cxn ang="0">
                <a:pos x="31" y="275"/>
              </a:cxn>
              <a:cxn ang="0">
                <a:pos x="47" y="297"/>
              </a:cxn>
              <a:cxn ang="0">
                <a:pos x="9" y="267"/>
              </a:cxn>
              <a:cxn ang="0">
                <a:pos x="12" y="257"/>
              </a:cxn>
              <a:cxn ang="0">
                <a:pos x="5" y="233"/>
              </a:cxn>
              <a:cxn ang="0">
                <a:pos x="10" y="217"/>
              </a:cxn>
              <a:cxn ang="0">
                <a:pos x="20" y="208"/>
              </a:cxn>
              <a:cxn ang="0">
                <a:pos x="25" y="174"/>
              </a:cxn>
              <a:cxn ang="0">
                <a:pos x="31" y="174"/>
              </a:cxn>
              <a:cxn ang="0">
                <a:pos x="35" y="183"/>
              </a:cxn>
              <a:cxn ang="0">
                <a:pos x="47" y="164"/>
              </a:cxn>
              <a:cxn ang="0">
                <a:pos x="60" y="173"/>
              </a:cxn>
              <a:cxn ang="0">
                <a:pos x="68" y="171"/>
              </a:cxn>
              <a:cxn ang="0">
                <a:pos x="71" y="139"/>
              </a:cxn>
              <a:cxn ang="0">
                <a:pos x="188" y="40"/>
              </a:cxn>
              <a:cxn ang="0">
                <a:pos x="233" y="4"/>
              </a:cxn>
              <a:cxn ang="0">
                <a:pos x="269" y="21"/>
              </a:cxn>
              <a:cxn ang="0">
                <a:pos x="316" y="179"/>
              </a:cxn>
              <a:cxn ang="0">
                <a:pos x="400" y="235"/>
              </a:cxn>
              <a:cxn ang="0">
                <a:pos x="418" y="380"/>
              </a:cxn>
              <a:cxn ang="0">
                <a:pos x="478" y="472"/>
              </a:cxn>
              <a:cxn ang="0">
                <a:pos x="563" y="527"/>
              </a:cxn>
              <a:cxn ang="0">
                <a:pos x="611" y="604"/>
              </a:cxn>
              <a:cxn ang="0">
                <a:pos x="627" y="669"/>
              </a:cxn>
              <a:cxn ang="0">
                <a:pos x="675" y="763"/>
              </a:cxn>
              <a:cxn ang="0">
                <a:pos x="691" y="826"/>
              </a:cxn>
              <a:cxn ang="0">
                <a:pos x="691" y="895"/>
              </a:cxn>
              <a:cxn ang="0">
                <a:pos x="622" y="841"/>
              </a:cxn>
              <a:cxn ang="0">
                <a:pos x="618" y="843"/>
              </a:cxn>
              <a:cxn ang="0">
                <a:pos x="644" y="893"/>
              </a:cxn>
              <a:cxn ang="0">
                <a:pos x="614" y="860"/>
              </a:cxn>
              <a:cxn ang="0">
                <a:pos x="596" y="826"/>
              </a:cxn>
              <a:cxn ang="0">
                <a:pos x="544" y="795"/>
              </a:cxn>
              <a:cxn ang="0">
                <a:pos x="488" y="730"/>
              </a:cxn>
              <a:cxn ang="0">
                <a:pos x="469" y="705"/>
              </a:cxn>
              <a:cxn ang="0">
                <a:pos x="435" y="649"/>
              </a:cxn>
              <a:cxn ang="0">
                <a:pos x="368" y="592"/>
              </a:cxn>
              <a:cxn ang="0">
                <a:pos x="396" y="607"/>
              </a:cxn>
              <a:cxn ang="0">
                <a:pos x="393" y="598"/>
              </a:cxn>
              <a:cxn ang="0">
                <a:pos x="385" y="586"/>
              </a:cxn>
              <a:cxn ang="0">
                <a:pos x="375" y="586"/>
              </a:cxn>
              <a:cxn ang="0">
                <a:pos x="286" y="513"/>
              </a:cxn>
              <a:cxn ang="0">
                <a:pos x="323" y="535"/>
              </a:cxn>
              <a:cxn ang="0">
                <a:pos x="334" y="522"/>
              </a:cxn>
              <a:cxn ang="0">
                <a:pos x="309" y="511"/>
              </a:cxn>
              <a:cxn ang="0">
                <a:pos x="254" y="486"/>
              </a:cxn>
              <a:cxn ang="0">
                <a:pos x="241" y="480"/>
              </a:cxn>
              <a:cxn ang="0">
                <a:pos x="249" y="460"/>
              </a:cxn>
              <a:cxn ang="0">
                <a:pos x="247" y="429"/>
              </a:cxn>
              <a:cxn ang="0">
                <a:pos x="225" y="406"/>
              </a:cxn>
            </a:cxnLst>
            <a:rect l="0" t="0" r="r" b="b"/>
            <a:pathLst>
              <a:path w="705" h="906">
                <a:moveTo>
                  <a:pt x="214" y="391"/>
                </a:moveTo>
                <a:lnTo>
                  <a:pt x="210" y="387"/>
                </a:lnTo>
                <a:lnTo>
                  <a:pt x="209" y="386"/>
                </a:lnTo>
                <a:lnTo>
                  <a:pt x="206" y="386"/>
                </a:lnTo>
                <a:lnTo>
                  <a:pt x="203" y="387"/>
                </a:lnTo>
                <a:lnTo>
                  <a:pt x="199" y="384"/>
                </a:lnTo>
                <a:lnTo>
                  <a:pt x="197" y="381"/>
                </a:lnTo>
                <a:lnTo>
                  <a:pt x="201" y="377"/>
                </a:lnTo>
                <a:lnTo>
                  <a:pt x="201" y="373"/>
                </a:lnTo>
                <a:lnTo>
                  <a:pt x="193" y="366"/>
                </a:lnTo>
                <a:lnTo>
                  <a:pt x="191" y="365"/>
                </a:lnTo>
                <a:lnTo>
                  <a:pt x="191" y="367"/>
                </a:lnTo>
                <a:lnTo>
                  <a:pt x="193" y="370"/>
                </a:lnTo>
                <a:lnTo>
                  <a:pt x="192" y="373"/>
                </a:lnTo>
                <a:lnTo>
                  <a:pt x="193" y="375"/>
                </a:lnTo>
                <a:lnTo>
                  <a:pt x="191" y="381"/>
                </a:lnTo>
                <a:lnTo>
                  <a:pt x="191" y="384"/>
                </a:lnTo>
                <a:lnTo>
                  <a:pt x="189" y="386"/>
                </a:lnTo>
                <a:lnTo>
                  <a:pt x="188" y="387"/>
                </a:lnTo>
                <a:lnTo>
                  <a:pt x="185" y="384"/>
                </a:lnTo>
                <a:lnTo>
                  <a:pt x="170" y="368"/>
                </a:lnTo>
                <a:lnTo>
                  <a:pt x="166" y="364"/>
                </a:lnTo>
                <a:lnTo>
                  <a:pt x="162" y="362"/>
                </a:lnTo>
                <a:lnTo>
                  <a:pt x="163" y="359"/>
                </a:lnTo>
                <a:lnTo>
                  <a:pt x="166" y="358"/>
                </a:lnTo>
                <a:lnTo>
                  <a:pt x="163" y="354"/>
                </a:lnTo>
                <a:lnTo>
                  <a:pt x="159" y="350"/>
                </a:lnTo>
                <a:lnTo>
                  <a:pt x="158" y="352"/>
                </a:lnTo>
                <a:lnTo>
                  <a:pt x="159" y="354"/>
                </a:lnTo>
                <a:lnTo>
                  <a:pt x="157" y="355"/>
                </a:lnTo>
                <a:lnTo>
                  <a:pt x="156" y="356"/>
                </a:lnTo>
                <a:lnTo>
                  <a:pt x="155" y="359"/>
                </a:lnTo>
                <a:lnTo>
                  <a:pt x="155" y="361"/>
                </a:lnTo>
                <a:lnTo>
                  <a:pt x="152" y="359"/>
                </a:lnTo>
                <a:lnTo>
                  <a:pt x="145" y="351"/>
                </a:lnTo>
                <a:lnTo>
                  <a:pt x="138" y="349"/>
                </a:lnTo>
                <a:lnTo>
                  <a:pt x="136" y="348"/>
                </a:lnTo>
                <a:lnTo>
                  <a:pt x="138" y="347"/>
                </a:lnTo>
                <a:lnTo>
                  <a:pt x="140" y="347"/>
                </a:lnTo>
                <a:lnTo>
                  <a:pt x="141" y="347"/>
                </a:lnTo>
                <a:lnTo>
                  <a:pt x="145" y="347"/>
                </a:lnTo>
                <a:lnTo>
                  <a:pt x="150" y="352"/>
                </a:lnTo>
                <a:lnTo>
                  <a:pt x="151" y="348"/>
                </a:lnTo>
                <a:lnTo>
                  <a:pt x="147" y="347"/>
                </a:lnTo>
                <a:lnTo>
                  <a:pt x="147" y="344"/>
                </a:lnTo>
                <a:lnTo>
                  <a:pt x="145" y="341"/>
                </a:lnTo>
                <a:lnTo>
                  <a:pt x="142" y="339"/>
                </a:lnTo>
                <a:lnTo>
                  <a:pt x="133" y="342"/>
                </a:lnTo>
                <a:lnTo>
                  <a:pt x="135" y="336"/>
                </a:lnTo>
                <a:lnTo>
                  <a:pt x="132" y="336"/>
                </a:lnTo>
                <a:lnTo>
                  <a:pt x="131" y="337"/>
                </a:lnTo>
                <a:lnTo>
                  <a:pt x="127" y="339"/>
                </a:lnTo>
                <a:lnTo>
                  <a:pt x="125" y="335"/>
                </a:lnTo>
                <a:lnTo>
                  <a:pt x="128" y="334"/>
                </a:lnTo>
                <a:lnTo>
                  <a:pt x="132" y="334"/>
                </a:lnTo>
                <a:lnTo>
                  <a:pt x="133" y="331"/>
                </a:lnTo>
                <a:lnTo>
                  <a:pt x="132" y="329"/>
                </a:lnTo>
                <a:lnTo>
                  <a:pt x="129" y="326"/>
                </a:lnTo>
                <a:lnTo>
                  <a:pt x="128" y="323"/>
                </a:lnTo>
                <a:lnTo>
                  <a:pt x="125" y="327"/>
                </a:lnTo>
                <a:lnTo>
                  <a:pt x="123" y="327"/>
                </a:lnTo>
                <a:lnTo>
                  <a:pt x="123" y="323"/>
                </a:lnTo>
                <a:lnTo>
                  <a:pt x="119" y="320"/>
                </a:lnTo>
                <a:lnTo>
                  <a:pt x="120" y="317"/>
                </a:lnTo>
                <a:lnTo>
                  <a:pt x="120" y="314"/>
                </a:lnTo>
                <a:lnTo>
                  <a:pt x="119" y="312"/>
                </a:lnTo>
                <a:lnTo>
                  <a:pt x="123" y="307"/>
                </a:lnTo>
                <a:lnTo>
                  <a:pt x="119" y="300"/>
                </a:lnTo>
                <a:lnTo>
                  <a:pt x="116" y="305"/>
                </a:lnTo>
                <a:lnTo>
                  <a:pt x="115" y="302"/>
                </a:lnTo>
                <a:lnTo>
                  <a:pt x="113" y="301"/>
                </a:lnTo>
                <a:lnTo>
                  <a:pt x="109" y="301"/>
                </a:lnTo>
                <a:lnTo>
                  <a:pt x="108" y="304"/>
                </a:lnTo>
                <a:lnTo>
                  <a:pt x="106" y="305"/>
                </a:lnTo>
                <a:lnTo>
                  <a:pt x="106" y="308"/>
                </a:lnTo>
                <a:lnTo>
                  <a:pt x="107" y="309"/>
                </a:lnTo>
                <a:lnTo>
                  <a:pt x="108" y="312"/>
                </a:lnTo>
                <a:lnTo>
                  <a:pt x="109" y="314"/>
                </a:lnTo>
                <a:lnTo>
                  <a:pt x="108" y="317"/>
                </a:lnTo>
                <a:lnTo>
                  <a:pt x="105" y="321"/>
                </a:lnTo>
                <a:lnTo>
                  <a:pt x="103" y="318"/>
                </a:lnTo>
                <a:lnTo>
                  <a:pt x="101" y="316"/>
                </a:lnTo>
                <a:lnTo>
                  <a:pt x="99" y="313"/>
                </a:lnTo>
                <a:lnTo>
                  <a:pt x="97" y="312"/>
                </a:lnTo>
                <a:lnTo>
                  <a:pt x="95" y="311"/>
                </a:lnTo>
                <a:lnTo>
                  <a:pt x="93" y="311"/>
                </a:lnTo>
                <a:lnTo>
                  <a:pt x="88" y="314"/>
                </a:lnTo>
                <a:lnTo>
                  <a:pt x="89" y="317"/>
                </a:lnTo>
                <a:lnTo>
                  <a:pt x="93" y="319"/>
                </a:lnTo>
                <a:lnTo>
                  <a:pt x="95" y="319"/>
                </a:lnTo>
                <a:lnTo>
                  <a:pt x="97" y="319"/>
                </a:lnTo>
                <a:lnTo>
                  <a:pt x="96" y="322"/>
                </a:lnTo>
                <a:lnTo>
                  <a:pt x="92" y="325"/>
                </a:lnTo>
                <a:lnTo>
                  <a:pt x="90" y="322"/>
                </a:lnTo>
                <a:lnTo>
                  <a:pt x="85" y="321"/>
                </a:lnTo>
                <a:lnTo>
                  <a:pt x="87" y="325"/>
                </a:lnTo>
                <a:lnTo>
                  <a:pt x="76" y="318"/>
                </a:lnTo>
                <a:lnTo>
                  <a:pt x="72" y="316"/>
                </a:lnTo>
                <a:lnTo>
                  <a:pt x="73" y="314"/>
                </a:lnTo>
                <a:lnTo>
                  <a:pt x="69" y="312"/>
                </a:lnTo>
                <a:lnTo>
                  <a:pt x="66" y="311"/>
                </a:lnTo>
                <a:lnTo>
                  <a:pt x="63" y="308"/>
                </a:lnTo>
                <a:lnTo>
                  <a:pt x="60" y="306"/>
                </a:lnTo>
                <a:lnTo>
                  <a:pt x="60" y="304"/>
                </a:lnTo>
                <a:lnTo>
                  <a:pt x="62" y="302"/>
                </a:lnTo>
                <a:lnTo>
                  <a:pt x="64" y="301"/>
                </a:lnTo>
                <a:lnTo>
                  <a:pt x="66" y="303"/>
                </a:lnTo>
                <a:lnTo>
                  <a:pt x="68" y="302"/>
                </a:lnTo>
                <a:lnTo>
                  <a:pt x="70" y="300"/>
                </a:lnTo>
                <a:lnTo>
                  <a:pt x="72" y="300"/>
                </a:lnTo>
                <a:lnTo>
                  <a:pt x="75" y="300"/>
                </a:lnTo>
                <a:lnTo>
                  <a:pt x="70" y="298"/>
                </a:lnTo>
                <a:lnTo>
                  <a:pt x="76" y="299"/>
                </a:lnTo>
                <a:lnTo>
                  <a:pt x="76" y="296"/>
                </a:lnTo>
                <a:lnTo>
                  <a:pt x="78" y="293"/>
                </a:lnTo>
                <a:lnTo>
                  <a:pt x="80" y="295"/>
                </a:lnTo>
                <a:lnTo>
                  <a:pt x="85" y="295"/>
                </a:lnTo>
                <a:lnTo>
                  <a:pt x="83" y="291"/>
                </a:lnTo>
                <a:lnTo>
                  <a:pt x="80" y="291"/>
                </a:lnTo>
                <a:lnTo>
                  <a:pt x="77" y="288"/>
                </a:lnTo>
                <a:lnTo>
                  <a:pt x="77" y="286"/>
                </a:lnTo>
                <a:lnTo>
                  <a:pt x="72" y="280"/>
                </a:lnTo>
                <a:lnTo>
                  <a:pt x="70" y="279"/>
                </a:lnTo>
                <a:lnTo>
                  <a:pt x="68" y="281"/>
                </a:lnTo>
                <a:lnTo>
                  <a:pt x="67" y="286"/>
                </a:lnTo>
                <a:lnTo>
                  <a:pt x="64" y="287"/>
                </a:lnTo>
                <a:lnTo>
                  <a:pt x="61" y="289"/>
                </a:lnTo>
                <a:lnTo>
                  <a:pt x="59" y="288"/>
                </a:lnTo>
                <a:lnTo>
                  <a:pt x="55" y="286"/>
                </a:lnTo>
                <a:lnTo>
                  <a:pt x="53" y="290"/>
                </a:lnTo>
                <a:lnTo>
                  <a:pt x="42" y="285"/>
                </a:lnTo>
                <a:lnTo>
                  <a:pt x="40" y="279"/>
                </a:lnTo>
                <a:lnTo>
                  <a:pt x="39" y="277"/>
                </a:lnTo>
                <a:lnTo>
                  <a:pt x="37" y="275"/>
                </a:lnTo>
                <a:lnTo>
                  <a:pt x="39" y="272"/>
                </a:lnTo>
                <a:lnTo>
                  <a:pt x="33" y="268"/>
                </a:lnTo>
                <a:lnTo>
                  <a:pt x="32" y="265"/>
                </a:lnTo>
                <a:lnTo>
                  <a:pt x="30" y="265"/>
                </a:lnTo>
                <a:lnTo>
                  <a:pt x="32" y="273"/>
                </a:lnTo>
                <a:lnTo>
                  <a:pt x="31" y="275"/>
                </a:lnTo>
                <a:lnTo>
                  <a:pt x="32" y="278"/>
                </a:lnTo>
                <a:lnTo>
                  <a:pt x="31" y="279"/>
                </a:lnTo>
                <a:lnTo>
                  <a:pt x="28" y="277"/>
                </a:lnTo>
                <a:lnTo>
                  <a:pt x="25" y="276"/>
                </a:lnTo>
                <a:lnTo>
                  <a:pt x="31" y="281"/>
                </a:lnTo>
                <a:lnTo>
                  <a:pt x="37" y="284"/>
                </a:lnTo>
                <a:lnTo>
                  <a:pt x="41" y="287"/>
                </a:lnTo>
                <a:lnTo>
                  <a:pt x="44" y="288"/>
                </a:lnTo>
                <a:lnTo>
                  <a:pt x="46" y="291"/>
                </a:lnTo>
                <a:lnTo>
                  <a:pt x="47" y="297"/>
                </a:lnTo>
                <a:lnTo>
                  <a:pt x="44" y="298"/>
                </a:lnTo>
                <a:lnTo>
                  <a:pt x="31" y="285"/>
                </a:lnTo>
                <a:lnTo>
                  <a:pt x="15" y="277"/>
                </a:lnTo>
                <a:lnTo>
                  <a:pt x="9" y="273"/>
                </a:lnTo>
                <a:lnTo>
                  <a:pt x="6" y="273"/>
                </a:lnTo>
                <a:lnTo>
                  <a:pt x="2" y="272"/>
                </a:lnTo>
                <a:lnTo>
                  <a:pt x="0" y="271"/>
                </a:lnTo>
                <a:lnTo>
                  <a:pt x="0" y="269"/>
                </a:lnTo>
                <a:lnTo>
                  <a:pt x="7" y="267"/>
                </a:lnTo>
                <a:lnTo>
                  <a:pt x="9" y="267"/>
                </a:lnTo>
                <a:lnTo>
                  <a:pt x="15" y="270"/>
                </a:lnTo>
                <a:lnTo>
                  <a:pt x="16" y="271"/>
                </a:lnTo>
                <a:lnTo>
                  <a:pt x="19" y="272"/>
                </a:lnTo>
                <a:lnTo>
                  <a:pt x="23" y="273"/>
                </a:lnTo>
                <a:lnTo>
                  <a:pt x="25" y="273"/>
                </a:lnTo>
                <a:lnTo>
                  <a:pt x="25" y="269"/>
                </a:lnTo>
                <a:lnTo>
                  <a:pt x="25" y="265"/>
                </a:lnTo>
                <a:lnTo>
                  <a:pt x="27" y="263"/>
                </a:lnTo>
                <a:lnTo>
                  <a:pt x="15" y="259"/>
                </a:lnTo>
                <a:lnTo>
                  <a:pt x="12" y="257"/>
                </a:lnTo>
                <a:lnTo>
                  <a:pt x="10" y="257"/>
                </a:lnTo>
                <a:lnTo>
                  <a:pt x="7" y="258"/>
                </a:lnTo>
                <a:lnTo>
                  <a:pt x="5" y="247"/>
                </a:lnTo>
                <a:lnTo>
                  <a:pt x="11" y="249"/>
                </a:lnTo>
                <a:lnTo>
                  <a:pt x="10" y="241"/>
                </a:lnTo>
                <a:lnTo>
                  <a:pt x="9" y="239"/>
                </a:lnTo>
                <a:lnTo>
                  <a:pt x="7" y="239"/>
                </a:lnTo>
                <a:lnTo>
                  <a:pt x="5" y="241"/>
                </a:lnTo>
                <a:lnTo>
                  <a:pt x="3" y="236"/>
                </a:lnTo>
                <a:lnTo>
                  <a:pt x="5" y="233"/>
                </a:lnTo>
                <a:lnTo>
                  <a:pt x="7" y="231"/>
                </a:lnTo>
                <a:lnTo>
                  <a:pt x="8" y="230"/>
                </a:lnTo>
                <a:lnTo>
                  <a:pt x="10" y="233"/>
                </a:lnTo>
                <a:lnTo>
                  <a:pt x="11" y="233"/>
                </a:lnTo>
                <a:lnTo>
                  <a:pt x="11" y="225"/>
                </a:lnTo>
                <a:lnTo>
                  <a:pt x="9" y="224"/>
                </a:lnTo>
                <a:lnTo>
                  <a:pt x="7" y="225"/>
                </a:lnTo>
                <a:lnTo>
                  <a:pt x="5" y="225"/>
                </a:lnTo>
                <a:lnTo>
                  <a:pt x="5" y="222"/>
                </a:lnTo>
                <a:lnTo>
                  <a:pt x="10" y="217"/>
                </a:lnTo>
                <a:lnTo>
                  <a:pt x="11" y="214"/>
                </a:lnTo>
                <a:lnTo>
                  <a:pt x="10" y="213"/>
                </a:lnTo>
                <a:lnTo>
                  <a:pt x="13" y="211"/>
                </a:lnTo>
                <a:lnTo>
                  <a:pt x="17" y="206"/>
                </a:lnTo>
                <a:lnTo>
                  <a:pt x="17" y="209"/>
                </a:lnTo>
                <a:lnTo>
                  <a:pt x="15" y="216"/>
                </a:lnTo>
                <a:lnTo>
                  <a:pt x="17" y="217"/>
                </a:lnTo>
                <a:lnTo>
                  <a:pt x="18" y="217"/>
                </a:lnTo>
                <a:lnTo>
                  <a:pt x="18" y="213"/>
                </a:lnTo>
                <a:lnTo>
                  <a:pt x="20" y="208"/>
                </a:lnTo>
                <a:lnTo>
                  <a:pt x="19" y="204"/>
                </a:lnTo>
                <a:lnTo>
                  <a:pt x="21" y="201"/>
                </a:lnTo>
                <a:lnTo>
                  <a:pt x="18" y="200"/>
                </a:lnTo>
                <a:lnTo>
                  <a:pt x="10" y="207"/>
                </a:lnTo>
                <a:lnTo>
                  <a:pt x="10" y="210"/>
                </a:lnTo>
                <a:lnTo>
                  <a:pt x="7" y="214"/>
                </a:lnTo>
                <a:lnTo>
                  <a:pt x="5" y="216"/>
                </a:lnTo>
                <a:lnTo>
                  <a:pt x="7" y="209"/>
                </a:lnTo>
                <a:lnTo>
                  <a:pt x="13" y="199"/>
                </a:lnTo>
                <a:lnTo>
                  <a:pt x="25" y="174"/>
                </a:lnTo>
                <a:lnTo>
                  <a:pt x="28" y="168"/>
                </a:lnTo>
                <a:lnTo>
                  <a:pt x="32" y="163"/>
                </a:lnTo>
                <a:lnTo>
                  <a:pt x="35" y="160"/>
                </a:lnTo>
                <a:lnTo>
                  <a:pt x="38" y="160"/>
                </a:lnTo>
                <a:lnTo>
                  <a:pt x="41" y="162"/>
                </a:lnTo>
                <a:lnTo>
                  <a:pt x="41" y="164"/>
                </a:lnTo>
                <a:lnTo>
                  <a:pt x="39" y="166"/>
                </a:lnTo>
                <a:lnTo>
                  <a:pt x="36" y="174"/>
                </a:lnTo>
                <a:lnTo>
                  <a:pt x="33" y="173"/>
                </a:lnTo>
                <a:lnTo>
                  <a:pt x="31" y="174"/>
                </a:lnTo>
                <a:lnTo>
                  <a:pt x="30" y="179"/>
                </a:lnTo>
                <a:lnTo>
                  <a:pt x="25" y="187"/>
                </a:lnTo>
                <a:lnTo>
                  <a:pt x="25" y="189"/>
                </a:lnTo>
                <a:lnTo>
                  <a:pt x="25" y="192"/>
                </a:lnTo>
                <a:lnTo>
                  <a:pt x="28" y="194"/>
                </a:lnTo>
                <a:lnTo>
                  <a:pt x="29" y="196"/>
                </a:lnTo>
                <a:lnTo>
                  <a:pt x="31" y="195"/>
                </a:lnTo>
                <a:lnTo>
                  <a:pt x="33" y="192"/>
                </a:lnTo>
                <a:lnTo>
                  <a:pt x="32" y="185"/>
                </a:lnTo>
                <a:lnTo>
                  <a:pt x="35" y="183"/>
                </a:lnTo>
                <a:lnTo>
                  <a:pt x="38" y="186"/>
                </a:lnTo>
                <a:lnTo>
                  <a:pt x="40" y="185"/>
                </a:lnTo>
                <a:lnTo>
                  <a:pt x="40" y="182"/>
                </a:lnTo>
                <a:lnTo>
                  <a:pt x="38" y="181"/>
                </a:lnTo>
                <a:lnTo>
                  <a:pt x="36" y="179"/>
                </a:lnTo>
                <a:lnTo>
                  <a:pt x="38" y="177"/>
                </a:lnTo>
                <a:lnTo>
                  <a:pt x="39" y="174"/>
                </a:lnTo>
                <a:lnTo>
                  <a:pt x="41" y="177"/>
                </a:lnTo>
                <a:lnTo>
                  <a:pt x="45" y="171"/>
                </a:lnTo>
                <a:lnTo>
                  <a:pt x="47" y="164"/>
                </a:lnTo>
                <a:lnTo>
                  <a:pt x="47" y="160"/>
                </a:lnTo>
                <a:lnTo>
                  <a:pt x="47" y="151"/>
                </a:lnTo>
                <a:lnTo>
                  <a:pt x="51" y="152"/>
                </a:lnTo>
                <a:lnTo>
                  <a:pt x="53" y="154"/>
                </a:lnTo>
                <a:lnTo>
                  <a:pt x="57" y="159"/>
                </a:lnTo>
                <a:lnTo>
                  <a:pt x="60" y="163"/>
                </a:lnTo>
                <a:lnTo>
                  <a:pt x="58" y="165"/>
                </a:lnTo>
                <a:lnTo>
                  <a:pt x="58" y="169"/>
                </a:lnTo>
                <a:lnTo>
                  <a:pt x="59" y="170"/>
                </a:lnTo>
                <a:lnTo>
                  <a:pt x="60" y="173"/>
                </a:lnTo>
                <a:lnTo>
                  <a:pt x="61" y="176"/>
                </a:lnTo>
                <a:lnTo>
                  <a:pt x="63" y="177"/>
                </a:lnTo>
                <a:lnTo>
                  <a:pt x="65" y="178"/>
                </a:lnTo>
                <a:lnTo>
                  <a:pt x="64" y="182"/>
                </a:lnTo>
                <a:lnTo>
                  <a:pt x="68" y="183"/>
                </a:lnTo>
                <a:lnTo>
                  <a:pt x="66" y="185"/>
                </a:lnTo>
                <a:lnTo>
                  <a:pt x="69" y="187"/>
                </a:lnTo>
                <a:lnTo>
                  <a:pt x="71" y="183"/>
                </a:lnTo>
                <a:lnTo>
                  <a:pt x="72" y="179"/>
                </a:lnTo>
                <a:lnTo>
                  <a:pt x="68" y="171"/>
                </a:lnTo>
                <a:lnTo>
                  <a:pt x="66" y="162"/>
                </a:lnTo>
                <a:lnTo>
                  <a:pt x="68" y="160"/>
                </a:lnTo>
                <a:lnTo>
                  <a:pt x="70" y="160"/>
                </a:lnTo>
                <a:lnTo>
                  <a:pt x="73" y="159"/>
                </a:lnTo>
                <a:lnTo>
                  <a:pt x="73" y="156"/>
                </a:lnTo>
                <a:lnTo>
                  <a:pt x="71" y="155"/>
                </a:lnTo>
                <a:lnTo>
                  <a:pt x="69" y="154"/>
                </a:lnTo>
                <a:lnTo>
                  <a:pt x="64" y="157"/>
                </a:lnTo>
                <a:lnTo>
                  <a:pt x="62" y="155"/>
                </a:lnTo>
                <a:lnTo>
                  <a:pt x="71" y="139"/>
                </a:lnTo>
                <a:lnTo>
                  <a:pt x="95" y="126"/>
                </a:lnTo>
                <a:lnTo>
                  <a:pt x="103" y="119"/>
                </a:lnTo>
                <a:lnTo>
                  <a:pt x="133" y="99"/>
                </a:lnTo>
                <a:lnTo>
                  <a:pt x="141" y="91"/>
                </a:lnTo>
                <a:lnTo>
                  <a:pt x="149" y="85"/>
                </a:lnTo>
                <a:lnTo>
                  <a:pt x="156" y="79"/>
                </a:lnTo>
                <a:lnTo>
                  <a:pt x="157" y="78"/>
                </a:lnTo>
                <a:lnTo>
                  <a:pt x="164" y="70"/>
                </a:lnTo>
                <a:lnTo>
                  <a:pt x="173" y="61"/>
                </a:lnTo>
                <a:lnTo>
                  <a:pt x="188" y="40"/>
                </a:lnTo>
                <a:lnTo>
                  <a:pt x="193" y="26"/>
                </a:lnTo>
                <a:lnTo>
                  <a:pt x="195" y="13"/>
                </a:lnTo>
                <a:lnTo>
                  <a:pt x="194" y="10"/>
                </a:lnTo>
                <a:lnTo>
                  <a:pt x="212" y="1"/>
                </a:lnTo>
                <a:lnTo>
                  <a:pt x="215" y="1"/>
                </a:lnTo>
                <a:lnTo>
                  <a:pt x="216" y="0"/>
                </a:lnTo>
                <a:lnTo>
                  <a:pt x="219" y="0"/>
                </a:lnTo>
                <a:lnTo>
                  <a:pt x="223" y="3"/>
                </a:lnTo>
                <a:lnTo>
                  <a:pt x="228" y="5"/>
                </a:lnTo>
                <a:lnTo>
                  <a:pt x="233" y="4"/>
                </a:lnTo>
                <a:lnTo>
                  <a:pt x="238" y="2"/>
                </a:lnTo>
                <a:lnTo>
                  <a:pt x="242" y="3"/>
                </a:lnTo>
                <a:lnTo>
                  <a:pt x="243" y="5"/>
                </a:lnTo>
                <a:lnTo>
                  <a:pt x="247" y="7"/>
                </a:lnTo>
                <a:lnTo>
                  <a:pt x="251" y="11"/>
                </a:lnTo>
                <a:lnTo>
                  <a:pt x="253" y="12"/>
                </a:lnTo>
                <a:lnTo>
                  <a:pt x="256" y="12"/>
                </a:lnTo>
                <a:lnTo>
                  <a:pt x="264" y="19"/>
                </a:lnTo>
                <a:lnTo>
                  <a:pt x="267" y="20"/>
                </a:lnTo>
                <a:lnTo>
                  <a:pt x="269" y="21"/>
                </a:lnTo>
                <a:lnTo>
                  <a:pt x="275" y="33"/>
                </a:lnTo>
                <a:lnTo>
                  <a:pt x="276" y="46"/>
                </a:lnTo>
                <a:lnTo>
                  <a:pt x="281" y="55"/>
                </a:lnTo>
                <a:lnTo>
                  <a:pt x="283" y="71"/>
                </a:lnTo>
                <a:lnTo>
                  <a:pt x="292" y="88"/>
                </a:lnTo>
                <a:lnTo>
                  <a:pt x="301" y="125"/>
                </a:lnTo>
                <a:lnTo>
                  <a:pt x="301" y="143"/>
                </a:lnTo>
                <a:lnTo>
                  <a:pt x="307" y="167"/>
                </a:lnTo>
                <a:lnTo>
                  <a:pt x="311" y="175"/>
                </a:lnTo>
                <a:lnTo>
                  <a:pt x="316" y="179"/>
                </a:lnTo>
                <a:lnTo>
                  <a:pt x="322" y="182"/>
                </a:lnTo>
                <a:lnTo>
                  <a:pt x="328" y="180"/>
                </a:lnTo>
                <a:lnTo>
                  <a:pt x="354" y="185"/>
                </a:lnTo>
                <a:lnTo>
                  <a:pt x="371" y="185"/>
                </a:lnTo>
                <a:lnTo>
                  <a:pt x="379" y="190"/>
                </a:lnTo>
                <a:lnTo>
                  <a:pt x="382" y="210"/>
                </a:lnTo>
                <a:lnTo>
                  <a:pt x="383" y="214"/>
                </a:lnTo>
                <a:lnTo>
                  <a:pt x="391" y="230"/>
                </a:lnTo>
                <a:lnTo>
                  <a:pt x="397" y="231"/>
                </a:lnTo>
                <a:lnTo>
                  <a:pt x="400" y="235"/>
                </a:lnTo>
                <a:lnTo>
                  <a:pt x="415" y="251"/>
                </a:lnTo>
                <a:lnTo>
                  <a:pt x="421" y="263"/>
                </a:lnTo>
                <a:lnTo>
                  <a:pt x="422" y="277"/>
                </a:lnTo>
                <a:lnTo>
                  <a:pt x="420" y="284"/>
                </a:lnTo>
                <a:lnTo>
                  <a:pt x="421" y="299"/>
                </a:lnTo>
                <a:lnTo>
                  <a:pt x="419" y="319"/>
                </a:lnTo>
                <a:lnTo>
                  <a:pt x="416" y="333"/>
                </a:lnTo>
                <a:lnTo>
                  <a:pt x="415" y="350"/>
                </a:lnTo>
                <a:lnTo>
                  <a:pt x="415" y="362"/>
                </a:lnTo>
                <a:lnTo>
                  <a:pt x="418" y="380"/>
                </a:lnTo>
                <a:lnTo>
                  <a:pt x="421" y="392"/>
                </a:lnTo>
                <a:lnTo>
                  <a:pt x="429" y="409"/>
                </a:lnTo>
                <a:lnTo>
                  <a:pt x="434" y="427"/>
                </a:lnTo>
                <a:lnTo>
                  <a:pt x="440" y="434"/>
                </a:lnTo>
                <a:lnTo>
                  <a:pt x="446" y="437"/>
                </a:lnTo>
                <a:lnTo>
                  <a:pt x="450" y="437"/>
                </a:lnTo>
                <a:lnTo>
                  <a:pt x="457" y="439"/>
                </a:lnTo>
                <a:lnTo>
                  <a:pt x="463" y="454"/>
                </a:lnTo>
                <a:lnTo>
                  <a:pt x="473" y="460"/>
                </a:lnTo>
                <a:lnTo>
                  <a:pt x="478" y="472"/>
                </a:lnTo>
                <a:lnTo>
                  <a:pt x="487" y="484"/>
                </a:lnTo>
                <a:lnTo>
                  <a:pt x="494" y="499"/>
                </a:lnTo>
                <a:lnTo>
                  <a:pt x="497" y="509"/>
                </a:lnTo>
                <a:lnTo>
                  <a:pt x="502" y="521"/>
                </a:lnTo>
                <a:lnTo>
                  <a:pt x="511" y="537"/>
                </a:lnTo>
                <a:lnTo>
                  <a:pt x="519" y="541"/>
                </a:lnTo>
                <a:lnTo>
                  <a:pt x="529" y="540"/>
                </a:lnTo>
                <a:lnTo>
                  <a:pt x="538" y="535"/>
                </a:lnTo>
                <a:lnTo>
                  <a:pt x="544" y="535"/>
                </a:lnTo>
                <a:lnTo>
                  <a:pt x="563" y="527"/>
                </a:lnTo>
                <a:lnTo>
                  <a:pt x="568" y="529"/>
                </a:lnTo>
                <a:lnTo>
                  <a:pt x="570" y="533"/>
                </a:lnTo>
                <a:lnTo>
                  <a:pt x="575" y="535"/>
                </a:lnTo>
                <a:lnTo>
                  <a:pt x="578" y="537"/>
                </a:lnTo>
                <a:lnTo>
                  <a:pt x="591" y="555"/>
                </a:lnTo>
                <a:lnTo>
                  <a:pt x="596" y="560"/>
                </a:lnTo>
                <a:lnTo>
                  <a:pt x="600" y="570"/>
                </a:lnTo>
                <a:lnTo>
                  <a:pt x="609" y="589"/>
                </a:lnTo>
                <a:lnTo>
                  <a:pt x="611" y="595"/>
                </a:lnTo>
                <a:lnTo>
                  <a:pt x="611" y="604"/>
                </a:lnTo>
                <a:lnTo>
                  <a:pt x="614" y="612"/>
                </a:lnTo>
                <a:lnTo>
                  <a:pt x="615" y="618"/>
                </a:lnTo>
                <a:lnTo>
                  <a:pt x="613" y="625"/>
                </a:lnTo>
                <a:lnTo>
                  <a:pt x="613" y="630"/>
                </a:lnTo>
                <a:lnTo>
                  <a:pt x="615" y="634"/>
                </a:lnTo>
                <a:lnTo>
                  <a:pt x="620" y="656"/>
                </a:lnTo>
                <a:lnTo>
                  <a:pt x="622" y="660"/>
                </a:lnTo>
                <a:lnTo>
                  <a:pt x="623" y="661"/>
                </a:lnTo>
                <a:lnTo>
                  <a:pt x="624" y="663"/>
                </a:lnTo>
                <a:lnTo>
                  <a:pt x="627" y="669"/>
                </a:lnTo>
                <a:lnTo>
                  <a:pt x="633" y="677"/>
                </a:lnTo>
                <a:lnTo>
                  <a:pt x="635" y="689"/>
                </a:lnTo>
                <a:lnTo>
                  <a:pt x="636" y="691"/>
                </a:lnTo>
                <a:lnTo>
                  <a:pt x="635" y="697"/>
                </a:lnTo>
                <a:lnTo>
                  <a:pt x="641" y="710"/>
                </a:lnTo>
                <a:lnTo>
                  <a:pt x="644" y="715"/>
                </a:lnTo>
                <a:lnTo>
                  <a:pt x="649" y="720"/>
                </a:lnTo>
                <a:lnTo>
                  <a:pt x="663" y="743"/>
                </a:lnTo>
                <a:lnTo>
                  <a:pt x="666" y="752"/>
                </a:lnTo>
                <a:lnTo>
                  <a:pt x="675" y="763"/>
                </a:lnTo>
                <a:lnTo>
                  <a:pt x="685" y="767"/>
                </a:lnTo>
                <a:lnTo>
                  <a:pt x="698" y="767"/>
                </a:lnTo>
                <a:lnTo>
                  <a:pt x="702" y="774"/>
                </a:lnTo>
                <a:lnTo>
                  <a:pt x="704" y="784"/>
                </a:lnTo>
                <a:lnTo>
                  <a:pt x="701" y="791"/>
                </a:lnTo>
                <a:lnTo>
                  <a:pt x="695" y="795"/>
                </a:lnTo>
                <a:lnTo>
                  <a:pt x="692" y="800"/>
                </a:lnTo>
                <a:lnTo>
                  <a:pt x="695" y="809"/>
                </a:lnTo>
                <a:lnTo>
                  <a:pt x="694" y="816"/>
                </a:lnTo>
                <a:lnTo>
                  <a:pt x="691" y="826"/>
                </a:lnTo>
                <a:lnTo>
                  <a:pt x="685" y="832"/>
                </a:lnTo>
                <a:lnTo>
                  <a:pt x="684" y="836"/>
                </a:lnTo>
                <a:lnTo>
                  <a:pt x="681" y="839"/>
                </a:lnTo>
                <a:lnTo>
                  <a:pt x="680" y="846"/>
                </a:lnTo>
                <a:lnTo>
                  <a:pt x="677" y="851"/>
                </a:lnTo>
                <a:lnTo>
                  <a:pt x="677" y="855"/>
                </a:lnTo>
                <a:lnTo>
                  <a:pt x="679" y="867"/>
                </a:lnTo>
                <a:lnTo>
                  <a:pt x="685" y="886"/>
                </a:lnTo>
                <a:lnTo>
                  <a:pt x="688" y="890"/>
                </a:lnTo>
                <a:lnTo>
                  <a:pt x="691" y="895"/>
                </a:lnTo>
                <a:lnTo>
                  <a:pt x="691" y="900"/>
                </a:lnTo>
                <a:lnTo>
                  <a:pt x="689" y="902"/>
                </a:lnTo>
                <a:lnTo>
                  <a:pt x="657" y="905"/>
                </a:lnTo>
                <a:lnTo>
                  <a:pt x="652" y="890"/>
                </a:lnTo>
                <a:lnTo>
                  <a:pt x="645" y="875"/>
                </a:lnTo>
                <a:lnTo>
                  <a:pt x="641" y="869"/>
                </a:lnTo>
                <a:lnTo>
                  <a:pt x="634" y="864"/>
                </a:lnTo>
                <a:lnTo>
                  <a:pt x="625" y="853"/>
                </a:lnTo>
                <a:lnTo>
                  <a:pt x="622" y="849"/>
                </a:lnTo>
                <a:lnTo>
                  <a:pt x="622" y="841"/>
                </a:lnTo>
                <a:lnTo>
                  <a:pt x="619" y="839"/>
                </a:lnTo>
                <a:lnTo>
                  <a:pt x="617" y="835"/>
                </a:lnTo>
                <a:lnTo>
                  <a:pt x="618" y="832"/>
                </a:lnTo>
                <a:lnTo>
                  <a:pt x="621" y="831"/>
                </a:lnTo>
                <a:lnTo>
                  <a:pt x="622" y="829"/>
                </a:lnTo>
                <a:lnTo>
                  <a:pt x="621" y="827"/>
                </a:lnTo>
                <a:lnTo>
                  <a:pt x="619" y="827"/>
                </a:lnTo>
                <a:lnTo>
                  <a:pt x="614" y="832"/>
                </a:lnTo>
                <a:lnTo>
                  <a:pt x="613" y="832"/>
                </a:lnTo>
                <a:lnTo>
                  <a:pt x="618" y="843"/>
                </a:lnTo>
                <a:lnTo>
                  <a:pt x="617" y="847"/>
                </a:lnTo>
                <a:lnTo>
                  <a:pt x="622" y="857"/>
                </a:lnTo>
                <a:lnTo>
                  <a:pt x="624" y="863"/>
                </a:lnTo>
                <a:lnTo>
                  <a:pt x="631" y="869"/>
                </a:lnTo>
                <a:lnTo>
                  <a:pt x="632" y="872"/>
                </a:lnTo>
                <a:lnTo>
                  <a:pt x="631" y="874"/>
                </a:lnTo>
                <a:lnTo>
                  <a:pt x="630" y="875"/>
                </a:lnTo>
                <a:lnTo>
                  <a:pt x="638" y="886"/>
                </a:lnTo>
                <a:lnTo>
                  <a:pt x="640" y="887"/>
                </a:lnTo>
                <a:lnTo>
                  <a:pt x="644" y="893"/>
                </a:lnTo>
                <a:lnTo>
                  <a:pt x="643" y="896"/>
                </a:lnTo>
                <a:lnTo>
                  <a:pt x="641" y="894"/>
                </a:lnTo>
                <a:lnTo>
                  <a:pt x="639" y="893"/>
                </a:lnTo>
                <a:lnTo>
                  <a:pt x="636" y="889"/>
                </a:lnTo>
                <a:lnTo>
                  <a:pt x="625" y="878"/>
                </a:lnTo>
                <a:lnTo>
                  <a:pt x="623" y="877"/>
                </a:lnTo>
                <a:lnTo>
                  <a:pt x="619" y="876"/>
                </a:lnTo>
                <a:lnTo>
                  <a:pt x="618" y="875"/>
                </a:lnTo>
                <a:lnTo>
                  <a:pt x="615" y="866"/>
                </a:lnTo>
                <a:lnTo>
                  <a:pt x="614" y="860"/>
                </a:lnTo>
                <a:lnTo>
                  <a:pt x="600" y="843"/>
                </a:lnTo>
                <a:lnTo>
                  <a:pt x="599" y="841"/>
                </a:lnTo>
                <a:lnTo>
                  <a:pt x="596" y="839"/>
                </a:lnTo>
                <a:lnTo>
                  <a:pt x="592" y="832"/>
                </a:lnTo>
                <a:lnTo>
                  <a:pt x="595" y="832"/>
                </a:lnTo>
                <a:lnTo>
                  <a:pt x="597" y="832"/>
                </a:lnTo>
                <a:lnTo>
                  <a:pt x="599" y="835"/>
                </a:lnTo>
                <a:lnTo>
                  <a:pt x="600" y="838"/>
                </a:lnTo>
                <a:lnTo>
                  <a:pt x="600" y="829"/>
                </a:lnTo>
                <a:lnTo>
                  <a:pt x="596" y="826"/>
                </a:lnTo>
                <a:lnTo>
                  <a:pt x="594" y="827"/>
                </a:lnTo>
                <a:lnTo>
                  <a:pt x="592" y="827"/>
                </a:lnTo>
                <a:lnTo>
                  <a:pt x="592" y="831"/>
                </a:lnTo>
                <a:lnTo>
                  <a:pt x="589" y="830"/>
                </a:lnTo>
                <a:lnTo>
                  <a:pt x="585" y="828"/>
                </a:lnTo>
                <a:lnTo>
                  <a:pt x="579" y="823"/>
                </a:lnTo>
                <a:lnTo>
                  <a:pt x="568" y="816"/>
                </a:lnTo>
                <a:lnTo>
                  <a:pt x="564" y="816"/>
                </a:lnTo>
                <a:lnTo>
                  <a:pt x="558" y="812"/>
                </a:lnTo>
                <a:lnTo>
                  <a:pt x="544" y="795"/>
                </a:lnTo>
                <a:lnTo>
                  <a:pt x="542" y="794"/>
                </a:lnTo>
                <a:lnTo>
                  <a:pt x="541" y="792"/>
                </a:lnTo>
                <a:lnTo>
                  <a:pt x="538" y="782"/>
                </a:lnTo>
                <a:lnTo>
                  <a:pt x="522" y="762"/>
                </a:lnTo>
                <a:lnTo>
                  <a:pt x="511" y="750"/>
                </a:lnTo>
                <a:lnTo>
                  <a:pt x="502" y="739"/>
                </a:lnTo>
                <a:lnTo>
                  <a:pt x="498" y="736"/>
                </a:lnTo>
                <a:lnTo>
                  <a:pt x="490" y="734"/>
                </a:lnTo>
                <a:lnTo>
                  <a:pt x="487" y="732"/>
                </a:lnTo>
                <a:lnTo>
                  <a:pt x="488" y="730"/>
                </a:lnTo>
                <a:lnTo>
                  <a:pt x="490" y="728"/>
                </a:lnTo>
                <a:lnTo>
                  <a:pt x="494" y="731"/>
                </a:lnTo>
                <a:lnTo>
                  <a:pt x="498" y="731"/>
                </a:lnTo>
                <a:lnTo>
                  <a:pt x="502" y="733"/>
                </a:lnTo>
                <a:lnTo>
                  <a:pt x="496" y="727"/>
                </a:lnTo>
                <a:lnTo>
                  <a:pt x="489" y="725"/>
                </a:lnTo>
                <a:lnTo>
                  <a:pt x="486" y="725"/>
                </a:lnTo>
                <a:lnTo>
                  <a:pt x="484" y="722"/>
                </a:lnTo>
                <a:lnTo>
                  <a:pt x="471" y="710"/>
                </a:lnTo>
                <a:lnTo>
                  <a:pt x="469" y="705"/>
                </a:lnTo>
                <a:lnTo>
                  <a:pt x="469" y="702"/>
                </a:lnTo>
                <a:lnTo>
                  <a:pt x="470" y="700"/>
                </a:lnTo>
                <a:lnTo>
                  <a:pt x="470" y="695"/>
                </a:lnTo>
                <a:lnTo>
                  <a:pt x="465" y="689"/>
                </a:lnTo>
                <a:lnTo>
                  <a:pt x="457" y="677"/>
                </a:lnTo>
                <a:lnTo>
                  <a:pt x="451" y="674"/>
                </a:lnTo>
                <a:lnTo>
                  <a:pt x="452" y="671"/>
                </a:lnTo>
                <a:lnTo>
                  <a:pt x="446" y="661"/>
                </a:lnTo>
                <a:lnTo>
                  <a:pt x="440" y="655"/>
                </a:lnTo>
                <a:lnTo>
                  <a:pt x="435" y="649"/>
                </a:lnTo>
                <a:lnTo>
                  <a:pt x="433" y="639"/>
                </a:lnTo>
                <a:lnTo>
                  <a:pt x="431" y="635"/>
                </a:lnTo>
                <a:lnTo>
                  <a:pt x="427" y="634"/>
                </a:lnTo>
                <a:lnTo>
                  <a:pt x="408" y="622"/>
                </a:lnTo>
                <a:lnTo>
                  <a:pt x="403" y="617"/>
                </a:lnTo>
                <a:lnTo>
                  <a:pt x="390" y="607"/>
                </a:lnTo>
                <a:lnTo>
                  <a:pt x="383" y="604"/>
                </a:lnTo>
                <a:lnTo>
                  <a:pt x="378" y="599"/>
                </a:lnTo>
                <a:lnTo>
                  <a:pt x="373" y="593"/>
                </a:lnTo>
                <a:lnTo>
                  <a:pt x="368" y="592"/>
                </a:lnTo>
                <a:lnTo>
                  <a:pt x="362" y="588"/>
                </a:lnTo>
                <a:lnTo>
                  <a:pt x="355" y="579"/>
                </a:lnTo>
                <a:lnTo>
                  <a:pt x="351" y="575"/>
                </a:lnTo>
                <a:lnTo>
                  <a:pt x="345" y="572"/>
                </a:lnTo>
                <a:lnTo>
                  <a:pt x="345" y="568"/>
                </a:lnTo>
                <a:lnTo>
                  <a:pt x="355" y="574"/>
                </a:lnTo>
                <a:lnTo>
                  <a:pt x="373" y="592"/>
                </a:lnTo>
                <a:lnTo>
                  <a:pt x="382" y="596"/>
                </a:lnTo>
                <a:lnTo>
                  <a:pt x="390" y="604"/>
                </a:lnTo>
                <a:lnTo>
                  <a:pt x="396" y="607"/>
                </a:lnTo>
                <a:lnTo>
                  <a:pt x="400" y="610"/>
                </a:lnTo>
                <a:lnTo>
                  <a:pt x="403" y="612"/>
                </a:lnTo>
                <a:lnTo>
                  <a:pt x="409" y="614"/>
                </a:lnTo>
                <a:lnTo>
                  <a:pt x="408" y="611"/>
                </a:lnTo>
                <a:lnTo>
                  <a:pt x="400" y="606"/>
                </a:lnTo>
                <a:lnTo>
                  <a:pt x="397" y="605"/>
                </a:lnTo>
                <a:lnTo>
                  <a:pt x="389" y="599"/>
                </a:lnTo>
                <a:lnTo>
                  <a:pt x="386" y="597"/>
                </a:lnTo>
                <a:lnTo>
                  <a:pt x="383" y="593"/>
                </a:lnTo>
                <a:lnTo>
                  <a:pt x="393" y="598"/>
                </a:lnTo>
                <a:lnTo>
                  <a:pt x="396" y="600"/>
                </a:lnTo>
                <a:lnTo>
                  <a:pt x="400" y="604"/>
                </a:lnTo>
                <a:lnTo>
                  <a:pt x="407" y="608"/>
                </a:lnTo>
                <a:lnTo>
                  <a:pt x="411" y="609"/>
                </a:lnTo>
                <a:lnTo>
                  <a:pt x="411" y="607"/>
                </a:lnTo>
                <a:lnTo>
                  <a:pt x="400" y="597"/>
                </a:lnTo>
                <a:lnTo>
                  <a:pt x="391" y="593"/>
                </a:lnTo>
                <a:lnTo>
                  <a:pt x="389" y="590"/>
                </a:lnTo>
                <a:lnTo>
                  <a:pt x="386" y="589"/>
                </a:lnTo>
                <a:lnTo>
                  <a:pt x="385" y="586"/>
                </a:lnTo>
                <a:lnTo>
                  <a:pt x="386" y="584"/>
                </a:lnTo>
                <a:lnTo>
                  <a:pt x="389" y="583"/>
                </a:lnTo>
                <a:lnTo>
                  <a:pt x="390" y="581"/>
                </a:lnTo>
                <a:lnTo>
                  <a:pt x="391" y="579"/>
                </a:lnTo>
                <a:lnTo>
                  <a:pt x="386" y="577"/>
                </a:lnTo>
                <a:lnTo>
                  <a:pt x="382" y="577"/>
                </a:lnTo>
                <a:lnTo>
                  <a:pt x="379" y="575"/>
                </a:lnTo>
                <a:lnTo>
                  <a:pt x="377" y="575"/>
                </a:lnTo>
                <a:lnTo>
                  <a:pt x="377" y="582"/>
                </a:lnTo>
                <a:lnTo>
                  <a:pt x="375" y="586"/>
                </a:lnTo>
                <a:lnTo>
                  <a:pt x="359" y="573"/>
                </a:lnTo>
                <a:lnTo>
                  <a:pt x="342" y="561"/>
                </a:lnTo>
                <a:lnTo>
                  <a:pt x="340" y="559"/>
                </a:lnTo>
                <a:lnTo>
                  <a:pt x="337" y="557"/>
                </a:lnTo>
                <a:lnTo>
                  <a:pt x="339" y="564"/>
                </a:lnTo>
                <a:lnTo>
                  <a:pt x="323" y="551"/>
                </a:lnTo>
                <a:lnTo>
                  <a:pt x="316" y="542"/>
                </a:lnTo>
                <a:lnTo>
                  <a:pt x="289" y="520"/>
                </a:lnTo>
                <a:lnTo>
                  <a:pt x="286" y="517"/>
                </a:lnTo>
                <a:lnTo>
                  <a:pt x="286" y="513"/>
                </a:lnTo>
                <a:lnTo>
                  <a:pt x="289" y="512"/>
                </a:lnTo>
                <a:lnTo>
                  <a:pt x="291" y="518"/>
                </a:lnTo>
                <a:lnTo>
                  <a:pt x="295" y="519"/>
                </a:lnTo>
                <a:lnTo>
                  <a:pt x="298" y="521"/>
                </a:lnTo>
                <a:lnTo>
                  <a:pt x="299" y="520"/>
                </a:lnTo>
                <a:lnTo>
                  <a:pt x="303" y="523"/>
                </a:lnTo>
                <a:lnTo>
                  <a:pt x="308" y="525"/>
                </a:lnTo>
                <a:lnTo>
                  <a:pt x="315" y="529"/>
                </a:lnTo>
                <a:lnTo>
                  <a:pt x="320" y="534"/>
                </a:lnTo>
                <a:lnTo>
                  <a:pt x="323" y="535"/>
                </a:lnTo>
                <a:lnTo>
                  <a:pt x="324" y="535"/>
                </a:lnTo>
                <a:lnTo>
                  <a:pt x="323" y="532"/>
                </a:lnTo>
                <a:lnTo>
                  <a:pt x="319" y="529"/>
                </a:lnTo>
                <a:lnTo>
                  <a:pt x="317" y="527"/>
                </a:lnTo>
                <a:lnTo>
                  <a:pt x="319" y="526"/>
                </a:lnTo>
                <a:lnTo>
                  <a:pt x="324" y="528"/>
                </a:lnTo>
                <a:lnTo>
                  <a:pt x="326" y="526"/>
                </a:lnTo>
                <a:lnTo>
                  <a:pt x="333" y="527"/>
                </a:lnTo>
                <a:lnTo>
                  <a:pt x="333" y="525"/>
                </a:lnTo>
                <a:lnTo>
                  <a:pt x="334" y="522"/>
                </a:lnTo>
                <a:lnTo>
                  <a:pt x="332" y="509"/>
                </a:lnTo>
                <a:lnTo>
                  <a:pt x="324" y="501"/>
                </a:lnTo>
                <a:lnTo>
                  <a:pt x="320" y="498"/>
                </a:lnTo>
                <a:lnTo>
                  <a:pt x="315" y="497"/>
                </a:lnTo>
                <a:lnTo>
                  <a:pt x="311" y="497"/>
                </a:lnTo>
                <a:lnTo>
                  <a:pt x="311" y="499"/>
                </a:lnTo>
                <a:lnTo>
                  <a:pt x="311" y="502"/>
                </a:lnTo>
                <a:lnTo>
                  <a:pt x="315" y="507"/>
                </a:lnTo>
                <a:lnTo>
                  <a:pt x="314" y="509"/>
                </a:lnTo>
                <a:lnTo>
                  <a:pt x="309" y="511"/>
                </a:lnTo>
                <a:lnTo>
                  <a:pt x="298" y="507"/>
                </a:lnTo>
                <a:lnTo>
                  <a:pt x="294" y="507"/>
                </a:lnTo>
                <a:lnTo>
                  <a:pt x="291" y="508"/>
                </a:lnTo>
                <a:lnTo>
                  <a:pt x="289" y="507"/>
                </a:lnTo>
                <a:lnTo>
                  <a:pt x="283" y="506"/>
                </a:lnTo>
                <a:lnTo>
                  <a:pt x="283" y="502"/>
                </a:lnTo>
                <a:lnTo>
                  <a:pt x="278" y="497"/>
                </a:lnTo>
                <a:lnTo>
                  <a:pt x="275" y="496"/>
                </a:lnTo>
                <a:lnTo>
                  <a:pt x="255" y="483"/>
                </a:lnTo>
                <a:lnTo>
                  <a:pt x="254" y="486"/>
                </a:lnTo>
                <a:lnTo>
                  <a:pt x="261" y="493"/>
                </a:lnTo>
                <a:lnTo>
                  <a:pt x="268" y="495"/>
                </a:lnTo>
                <a:lnTo>
                  <a:pt x="272" y="501"/>
                </a:lnTo>
                <a:lnTo>
                  <a:pt x="281" y="507"/>
                </a:lnTo>
                <a:lnTo>
                  <a:pt x="285" y="508"/>
                </a:lnTo>
                <a:lnTo>
                  <a:pt x="283" y="512"/>
                </a:lnTo>
                <a:lnTo>
                  <a:pt x="257" y="497"/>
                </a:lnTo>
                <a:lnTo>
                  <a:pt x="253" y="493"/>
                </a:lnTo>
                <a:lnTo>
                  <a:pt x="248" y="489"/>
                </a:lnTo>
                <a:lnTo>
                  <a:pt x="241" y="480"/>
                </a:lnTo>
                <a:lnTo>
                  <a:pt x="241" y="476"/>
                </a:lnTo>
                <a:lnTo>
                  <a:pt x="241" y="473"/>
                </a:lnTo>
                <a:lnTo>
                  <a:pt x="237" y="471"/>
                </a:lnTo>
                <a:lnTo>
                  <a:pt x="235" y="468"/>
                </a:lnTo>
                <a:lnTo>
                  <a:pt x="235" y="465"/>
                </a:lnTo>
                <a:lnTo>
                  <a:pt x="245" y="468"/>
                </a:lnTo>
                <a:lnTo>
                  <a:pt x="247" y="467"/>
                </a:lnTo>
                <a:lnTo>
                  <a:pt x="248" y="464"/>
                </a:lnTo>
                <a:lnTo>
                  <a:pt x="251" y="462"/>
                </a:lnTo>
                <a:lnTo>
                  <a:pt x="249" y="460"/>
                </a:lnTo>
                <a:lnTo>
                  <a:pt x="251" y="457"/>
                </a:lnTo>
                <a:lnTo>
                  <a:pt x="251" y="452"/>
                </a:lnTo>
                <a:lnTo>
                  <a:pt x="253" y="454"/>
                </a:lnTo>
                <a:lnTo>
                  <a:pt x="255" y="452"/>
                </a:lnTo>
                <a:lnTo>
                  <a:pt x="253" y="450"/>
                </a:lnTo>
                <a:lnTo>
                  <a:pt x="253" y="448"/>
                </a:lnTo>
                <a:lnTo>
                  <a:pt x="255" y="447"/>
                </a:lnTo>
                <a:lnTo>
                  <a:pt x="255" y="441"/>
                </a:lnTo>
                <a:lnTo>
                  <a:pt x="249" y="433"/>
                </a:lnTo>
                <a:lnTo>
                  <a:pt x="247" y="429"/>
                </a:lnTo>
                <a:lnTo>
                  <a:pt x="249" y="426"/>
                </a:lnTo>
                <a:lnTo>
                  <a:pt x="247" y="422"/>
                </a:lnTo>
                <a:lnTo>
                  <a:pt x="243" y="412"/>
                </a:lnTo>
                <a:lnTo>
                  <a:pt x="239" y="411"/>
                </a:lnTo>
                <a:lnTo>
                  <a:pt x="239" y="409"/>
                </a:lnTo>
                <a:lnTo>
                  <a:pt x="237" y="406"/>
                </a:lnTo>
                <a:lnTo>
                  <a:pt x="234" y="407"/>
                </a:lnTo>
                <a:lnTo>
                  <a:pt x="231" y="409"/>
                </a:lnTo>
                <a:lnTo>
                  <a:pt x="231" y="410"/>
                </a:lnTo>
                <a:lnTo>
                  <a:pt x="225" y="406"/>
                </a:lnTo>
                <a:lnTo>
                  <a:pt x="220" y="401"/>
                </a:lnTo>
                <a:lnTo>
                  <a:pt x="217" y="395"/>
                </a:lnTo>
                <a:lnTo>
                  <a:pt x="214" y="391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1" name="Freeform 235"/>
          <p:cNvSpPr>
            <a:spLocks/>
          </p:cNvSpPr>
          <p:nvPr/>
        </p:nvSpPr>
        <p:spPr bwMode="auto">
          <a:xfrm>
            <a:off x="4103688" y="2663750"/>
            <a:ext cx="857250" cy="950913"/>
          </a:xfrm>
          <a:custGeom>
            <a:avLst/>
            <a:gdLst/>
            <a:ahLst/>
            <a:cxnLst>
              <a:cxn ang="0">
                <a:pos x="665" y="119"/>
              </a:cxn>
              <a:cxn ang="0">
                <a:pos x="652" y="159"/>
              </a:cxn>
              <a:cxn ang="0">
                <a:pos x="653" y="221"/>
              </a:cxn>
              <a:cxn ang="0">
                <a:pos x="636" y="251"/>
              </a:cxn>
              <a:cxn ang="0">
                <a:pos x="648" y="289"/>
              </a:cxn>
              <a:cxn ang="0">
                <a:pos x="635" y="297"/>
              </a:cxn>
              <a:cxn ang="0">
                <a:pos x="625" y="319"/>
              </a:cxn>
              <a:cxn ang="0">
                <a:pos x="653" y="350"/>
              </a:cxn>
              <a:cxn ang="0">
                <a:pos x="674" y="389"/>
              </a:cxn>
              <a:cxn ang="0">
                <a:pos x="707" y="403"/>
              </a:cxn>
              <a:cxn ang="0">
                <a:pos x="750" y="417"/>
              </a:cxn>
              <a:cxn ang="0">
                <a:pos x="767" y="379"/>
              </a:cxn>
              <a:cxn ang="0">
                <a:pos x="792" y="371"/>
              </a:cxn>
              <a:cxn ang="0">
                <a:pos x="811" y="479"/>
              </a:cxn>
              <a:cxn ang="0">
                <a:pos x="759" y="485"/>
              </a:cxn>
              <a:cxn ang="0">
                <a:pos x="692" y="478"/>
              </a:cxn>
              <a:cxn ang="0">
                <a:pos x="635" y="483"/>
              </a:cxn>
              <a:cxn ang="0">
                <a:pos x="614" y="510"/>
              </a:cxn>
              <a:cxn ang="0">
                <a:pos x="590" y="538"/>
              </a:cxn>
              <a:cxn ang="0">
                <a:pos x="560" y="596"/>
              </a:cxn>
              <a:cxn ang="0">
                <a:pos x="563" y="628"/>
              </a:cxn>
              <a:cxn ang="0">
                <a:pos x="520" y="657"/>
              </a:cxn>
              <a:cxn ang="0">
                <a:pos x="510" y="713"/>
              </a:cxn>
              <a:cxn ang="0">
                <a:pos x="507" y="837"/>
              </a:cxn>
              <a:cxn ang="0">
                <a:pos x="474" y="884"/>
              </a:cxn>
              <a:cxn ang="0">
                <a:pos x="424" y="843"/>
              </a:cxn>
              <a:cxn ang="0">
                <a:pos x="386" y="822"/>
              </a:cxn>
              <a:cxn ang="0">
                <a:pos x="352" y="828"/>
              </a:cxn>
              <a:cxn ang="0">
                <a:pos x="377" y="795"/>
              </a:cxn>
              <a:cxn ang="0">
                <a:pos x="371" y="758"/>
              </a:cxn>
              <a:cxn ang="0">
                <a:pos x="287" y="714"/>
              </a:cxn>
              <a:cxn ang="0">
                <a:pos x="248" y="683"/>
              </a:cxn>
              <a:cxn ang="0">
                <a:pos x="221" y="631"/>
              </a:cxn>
              <a:cxn ang="0">
                <a:pos x="208" y="601"/>
              </a:cxn>
              <a:cxn ang="0">
                <a:pos x="198" y="565"/>
              </a:cxn>
              <a:cxn ang="0">
                <a:pos x="194" y="529"/>
              </a:cxn>
              <a:cxn ang="0">
                <a:pos x="160" y="475"/>
              </a:cxn>
              <a:cxn ang="0">
                <a:pos x="123" y="475"/>
              </a:cxn>
              <a:cxn ang="0">
                <a:pos x="82" y="449"/>
              </a:cxn>
              <a:cxn ang="0">
                <a:pos x="48" y="394"/>
              </a:cxn>
              <a:cxn ang="0">
                <a:pos x="19" y="367"/>
              </a:cxn>
              <a:cxn ang="0">
                <a:pos x="0" y="290"/>
              </a:cxn>
              <a:cxn ang="0">
                <a:pos x="7" y="217"/>
              </a:cxn>
              <a:cxn ang="0">
                <a:pos x="90" y="208"/>
              </a:cxn>
              <a:cxn ang="0">
                <a:pos x="107" y="144"/>
              </a:cxn>
              <a:cxn ang="0">
                <a:pos x="119" y="108"/>
              </a:cxn>
              <a:cxn ang="0">
                <a:pos x="136" y="83"/>
              </a:cxn>
              <a:cxn ang="0">
                <a:pos x="160" y="65"/>
              </a:cxn>
              <a:cxn ang="0">
                <a:pos x="172" y="18"/>
              </a:cxn>
              <a:cxn ang="0">
                <a:pos x="183" y="21"/>
              </a:cxn>
              <a:cxn ang="0">
                <a:pos x="198" y="0"/>
              </a:cxn>
              <a:cxn ang="0">
                <a:pos x="224" y="23"/>
              </a:cxn>
              <a:cxn ang="0">
                <a:pos x="260" y="35"/>
              </a:cxn>
              <a:cxn ang="0">
                <a:pos x="298" y="71"/>
              </a:cxn>
              <a:cxn ang="0">
                <a:pos x="330" y="67"/>
              </a:cxn>
              <a:cxn ang="0">
                <a:pos x="364" y="75"/>
              </a:cxn>
              <a:cxn ang="0">
                <a:pos x="412" y="69"/>
              </a:cxn>
              <a:cxn ang="0">
                <a:pos x="458" y="83"/>
              </a:cxn>
              <a:cxn ang="0">
                <a:pos x="532" y="19"/>
              </a:cxn>
            </a:cxnLst>
            <a:rect l="0" t="0" r="r" b="b"/>
            <a:pathLst>
              <a:path w="813" h="900">
                <a:moveTo>
                  <a:pt x="596" y="33"/>
                </a:moveTo>
                <a:lnTo>
                  <a:pt x="619" y="56"/>
                </a:lnTo>
                <a:lnTo>
                  <a:pt x="642" y="81"/>
                </a:lnTo>
                <a:lnTo>
                  <a:pt x="658" y="102"/>
                </a:lnTo>
                <a:lnTo>
                  <a:pt x="665" y="119"/>
                </a:lnTo>
                <a:lnTo>
                  <a:pt x="664" y="124"/>
                </a:lnTo>
                <a:lnTo>
                  <a:pt x="664" y="132"/>
                </a:lnTo>
                <a:lnTo>
                  <a:pt x="658" y="140"/>
                </a:lnTo>
                <a:lnTo>
                  <a:pt x="654" y="147"/>
                </a:lnTo>
                <a:lnTo>
                  <a:pt x="652" y="159"/>
                </a:lnTo>
                <a:lnTo>
                  <a:pt x="652" y="187"/>
                </a:lnTo>
                <a:lnTo>
                  <a:pt x="654" y="199"/>
                </a:lnTo>
                <a:lnTo>
                  <a:pt x="657" y="214"/>
                </a:lnTo>
                <a:lnTo>
                  <a:pt x="656" y="219"/>
                </a:lnTo>
                <a:lnTo>
                  <a:pt x="653" y="221"/>
                </a:lnTo>
                <a:lnTo>
                  <a:pt x="652" y="221"/>
                </a:lnTo>
                <a:lnTo>
                  <a:pt x="642" y="238"/>
                </a:lnTo>
                <a:lnTo>
                  <a:pt x="640" y="241"/>
                </a:lnTo>
                <a:lnTo>
                  <a:pt x="640" y="246"/>
                </a:lnTo>
                <a:lnTo>
                  <a:pt x="636" y="251"/>
                </a:lnTo>
                <a:lnTo>
                  <a:pt x="631" y="256"/>
                </a:lnTo>
                <a:lnTo>
                  <a:pt x="628" y="262"/>
                </a:lnTo>
                <a:lnTo>
                  <a:pt x="631" y="267"/>
                </a:lnTo>
                <a:lnTo>
                  <a:pt x="640" y="276"/>
                </a:lnTo>
                <a:lnTo>
                  <a:pt x="648" y="289"/>
                </a:lnTo>
                <a:lnTo>
                  <a:pt x="649" y="296"/>
                </a:lnTo>
                <a:lnTo>
                  <a:pt x="648" y="299"/>
                </a:lnTo>
                <a:lnTo>
                  <a:pt x="641" y="297"/>
                </a:lnTo>
                <a:lnTo>
                  <a:pt x="639" y="296"/>
                </a:lnTo>
                <a:lnTo>
                  <a:pt x="635" y="297"/>
                </a:lnTo>
                <a:lnTo>
                  <a:pt x="628" y="299"/>
                </a:lnTo>
                <a:lnTo>
                  <a:pt x="626" y="302"/>
                </a:lnTo>
                <a:lnTo>
                  <a:pt x="626" y="307"/>
                </a:lnTo>
                <a:lnTo>
                  <a:pt x="624" y="313"/>
                </a:lnTo>
                <a:lnTo>
                  <a:pt x="625" y="319"/>
                </a:lnTo>
                <a:lnTo>
                  <a:pt x="628" y="322"/>
                </a:lnTo>
                <a:lnTo>
                  <a:pt x="631" y="325"/>
                </a:lnTo>
                <a:lnTo>
                  <a:pt x="637" y="331"/>
                </a:lnTo>
                <a:lnTo>
                  <a:pt x="648" y="346"/>
                </a:lnTo>
                <a:lnTo>
                  <a:pt x="653" y="350"/>
                </a:lnTo>
                <a:lnTo>
                  <a:pt x="657" y="357"/>
                </a:lnTo>
                <a:lnTo>
                  <a:pt x="661" y="361"/>
                </a:lnTo>
                <a:lnTo>
                  <a:pt x="662" y="365"/>
                </a:lnTo>
                <a:lnTo>
                  <a:pt x="671" y="385"/>
                </a:lnTo>
                <a:lnTo>
                  <a:pt x="674" y="389"/>
                </a:lnTo>
                <a:lnTo>
                  <a:pt x="686" y="402"/>
                </a:lnTo>
                <a:lnTo>
                  <a:pt x="689" y="403"/>
                </a:lnTo>
                <a:lnTo>
                  <a:pt x="692" y="402"/>
                </a:lnTo>
                <a:lnTo>
                  <a:pt x="700" y="402"/>
                </a:lnTo>
                <a:lnTo>
                  <a:pt x="707" y="403"/>
                </a:lnTo>
                <a:lnTo>
                  <a:pt x="723" y="400"/>
                </a:lnTo>
                <a:lnTo>
                  <a:pt x="729" y="404"/>
                </a:lnTo>
                <a:lnTo>
                  <a:pt x="734" y="405"/>
                </a:lnTo>
                <a:lnTo>
                  <a:pt x="742" y="409"/>
                </a:lnTo>
                <a:lnTo>
                  <a:pt x="750" y="417"/>
                </a:lnTo>
                <a:lnTo>
                  <a:pt x="753" y="411"/>
                </a:lnTo>
                <a:lnTo>
                  <a:pt x="754" y="406"/>
                </a:lnTo>
                <a:lnTo>
                  <a:pt x="758" y="402"/>
                </a:lnTo>
                <a:lnTo>
                  <a:pt x="764" y="384"/>
                </a:lnTo>
                <a:lnTo>
                  <a:pt x="767" y="379"/>
                </a:lnTo>
                <a:lnTo>
                  <a:pt x="767" y="372"/>
                </a:lnTo>
                <a:lnTo>
                  <a:pt x="774" y="353"/>
                </a:lnTo>
                <a:lnTo>
                  <a:pt x="780" y="349"/>
                </a:lnTo>
                <a:lnTo>
                  <a:pt x="786" y="354"/>
                </a:lnTo>
                <a:lnTo>
                  <a:pt x="792" y="371"/>
                </a:lnTo>
                <a:lnTo>
                  <a:pt x="799" y="386"/>
                </a:lnTo>
                <a:lnTo>
                  <a:pt x="805" y="396"/>
                </a:lnTo>
                <a:lnTo>
                  <a:pt x="810" y="416"/>
                </a:lnTo>
                <a:lnTo>
                  <a:pt x="812" y="469"/>
                </a:lnTo>
                <a:lnTo>
                  <a:pt x="811" y="479"/>
                </a:lnTo>
                <a:lnTo>
                  <a:pt x="806" y="483"/>
                </a:lnTo>
                <a:lnTo>
                  <a:pt x="796" y="481"/>
                </a:lnTo>
                <a:lnTo>
                  <a:pt x="782" y="483"/>
                </a:lnTo>
                <a:lnTo>
                  <a:pt x="771" y="483"/>
                </a:lnTo>
                <a:lnTo>
                  <a:pt x="759" y="485"/>
                </a:lnTo>
                <a:lnTo>
                  <a:pt x="751" y="491"/>
                </a:lnTo>
                <a:lnTo>
                  <a:pt x="746" y="486"/>
                </a:lnTo>
                <a:lnTo>
                  <a:pt x="739" y="483"/>
                </a:lnTo>
                <a:lnTo>
                  <a:pt x="715" y="483"/>
                </a:lnTo>
                <a:lnTo>
                  <a:pt x="692" y="478"/>
                </a:lnTo>
                <a:lnTo>
                  <a:pt x="673" y="476"/>
                </a:lnTo>
                <a:lnTo>
                  <a:pt x="666" y="475"/>
                </a:lnTo>
                <a:lnTo>
                  <a:pt x="656" y="474"/>
                </a:lnTo>
                <a:lnTo>
                  <a:pt x="638" y="478"/>
                </a:lnTo>
                <a:lnTo>
                  <a:pt x="635" y="483"/>
                </a:lnTo>
                <a:lnTo>
                  <a:pt x="634" y="490"/>
                </a:lnTo>
                <a:lnTo>
                  <a:pt x="634" y="497"/>
                </a:lnTo>
                <a:lnTo>
                  <a:pt x="630" y="499"/>
                </a:lnTo>
                <a:lnTo>
                  <a:pt x="619" y="505"/>
                </a:lnTo>
                <a:lnTo>
                  <a:pt x="614" y="510"/>
                </a:lnTo>
                <a:lnTo>
                  <a:pt x="612" y="514"/>
                </a:lnTo>
                <a:lnTo>
                  <a:pt x="602" y="528"/>
                </a:lnTo>
                <a:lnTo>
                  <a:pt x="598" y="533"/>
                </a:lnTo>
                <a:lnTo>
                  <a:pt x="595" y="539"/>
                </a:lnTo>
                <a:lnTo>
                  <a:pt x="590" y="538"/>
                </a:lnTo>
                <a:lnTo>
                  <a:pt x="569" y="549"/>
                </a:lnTo>
                <a:lnTo>
                  <a:pt x="564" y="557"/>
                </a:lnTo>
                <a:lnTo>
                  <a:pt x="560" y="574"/>
                </a:lnTo>
                <a:lnTo>
                  <a:pt x="557" y="581"/>
                </a:lnTo>
                <a:lnTo>
                  <a:pt x="560" y="596"/>
                </a:lnTo>
                <a:lnTo>
                  <a:pt x="558" y="613"/>
                </a:lnTo>
                <a:lnTo>
                  <a:pt x="560" y="618"/>
                </a:lnTo>
                <a:lnTo>
                  <a:pt x="564" y="623"/>
                </a:lnTo>
                <a:lnTo>
                  <a:pt x="566" y="625"/>
                </a:lnTo>
                <a:lnTo>
                  <a:pt x="563" y="628"/>
                </a:lnTo>
                <a:lnTo>
                  <a:pt x="543" y="629"/>
                </a:lnTo>
                <a:lnTo>
                  <a:pt x="540" y="633"/>
                </a:lnTo>
                <a:lnTo>
                  <a:pt x="539" y="639"/>
                </a:lnTo>
                <a:lnTo>
                  <a:pt x="526" y="651"/>
                </a:lnTo>
                <a:lnTo>
                  <a:pt x="520" y="657"/>
                </a:lnTo>
                <a:lnTo>
                  <a:pt x="516" y="665"/>
                </a:lnTo>
                <a:lnTo>
                  <a:pt x="513" y="683"/>
                </a:lnTo>
                <a:lnTo>
                  <a:pt x="512" y="705"/>
                </a:lnTo>
                <a:lnTo>
                  <a:pt x="510" y="712"/>
                </a:lnTo>
                <a:lnTo>
                  <a:pt x="510" y="713"/>
                </a:lnTo>
                <a:lnTo>
                  <a:pt x="504" y="724"/>
                </a:lnTo>
                <a:lnTo>
                  <a:pt x="503" y="751"/>
                </a:lnTo>
                <a:lnTo>
                  <a:pt x="502" y="757"/>
                </a:lnTo>
                <a:lnTo>
                  <a:pt x="501" y="821"/>
                </a:lnTo>
                <a:lnTo>
                  <a:pt x="507" y="837"/>
                </a:lnTo>
                <a:lnTo>
                  <a:pt x="503" y="842"/>
                </a:lnTo>
                <a:lnTo>
                  <a:pt x="500" y="850"/>
                </a:lnTo>
                <a:lnTo>
                  <a:pt x="480" y="890"/>
                </a:lnTo>
                <a:lnTo>
                  <a:pt x="478" y="899"/>
                </a:lnTo>
                <a:lnTo>
                  <a:pt x="474" y="884"/>
                </a:lnTo>
                <a:lnTo>
                  <a:pt x="461" y="883"/>
                </a:lnTo>
                <a:lnTo>
                  <a:pt x="447" y="878"/>
                </a:lnTo>
                <a:lnTo>
                  <a:pt x="432" y="866"/>
                </a:lnTo>
                <a:lnTo>
                  <a:pt x="426" y="855"/>
                </a:lnTo>
                <a:lnTo>
                  <a:pt x="424" y="843"/>
                </a:lnTo>
                <a:lnTo>
                  <a:pt x="422" y="832"/>
                </a:lnTo>
                <a:lnTo>
                  <a:pt x="416" y="823"/>
                </a:lnTo>
                <a:lnTo>
                  <a:pt x="411" y="819"/>
                </a:lnTo>
                <a:lnTo>
                  <a:pt x="404" y="817"/>
                </a:lnTo>
                <a:lnTo>
                  <a:pt x="386" y="822"/>
                </a:lnTo>
                <a:lnTo>
                  <a:pt x="380" y="825"/>
                </a:lnTo>
                <a:lnTo>
                  <a:pt x="377" y="829"/>
                </a:lnTo>
                <a:lnTo>
                  <a:pt x="370" y="830"/>
                </a:lnTo>
                <a:lnTo>
                  <a:pt x="357" y="830"/>
                </a:lnTo>
                <a:lnTo>
                  <a:pt x="352" y="828"/>
                </a:lnTo>
                <a:lnTo>
                  <a:pt x="351" y="822"/>
                </a:lnTo>
                <a:lnTo>
                  <a:pt x="351" y="819"/>
                </a:lnTo>
                <a:lnTo>
                  <a:pt x="356" y="815"/>
                </a:lnTo>
                <a:lnTo>
                  <a:pt x="364" y="809"/>
                </a:lnTo>
                <a:lnTo>
                  <a:pt x="377" y="795"/>
                </a:lnTo>
                <a:lnTo>
                  <a:pt x="374" y="787"/>
                </a:lnTo>
                <a:lnTo>
                  <a:pt x="372" y="782"/>
                </a:lnTo>
                <a:lnTo>
                  <a:pt x="371" y="775"/>
                </a:lnTo>
                <a:lnTo>
                  <a:pt x="372" y="768"/>
                </a:lnTo>
                <a:lnTo>
                  <a:pt x="371" y="758"/>
                </a:lnTo>
                <a:lnTo>
                  <a:pt x="363" y="737"/>
                </a:lnTo>
                <a:lnTo>
                  <a:pt x="314" y="722"/>
                </a:lnTo>
                <a:lnTo>
                  <a:pt x="302" y="725"/>
                </a:lnTo>
                <a:lnTo>
                  <a:pt x="289" y="724"/>
                </a:lnTo>
                <a:lnTo>
                  <a:pt x="287" y="714"/>
                </a:lnTo>
                <a:lnTo>
                  <a:pt x="283" y="707"/>
                </a:lnTo>
                <a:lnTo>
                  <a:pt x="270" y="707"/>
                </a:lnTo>
                <a:lnTo>
                  <a:pt x="260" y="703"/>
                </a:lnTo>
                <a:lnTo>
                  <a:pt x="251" y="692"/>
                </a:lnTo>
                <a:lnTo>
                  <a:pt x="248" y="683"/>
                </a:lnTo>
                <a:lnTo>
                  <a:pt x="234" y="660"/>
                </a:lnTo>
                <a:lnTo>
                  <a:pt x="229" y="655"/>
                </a:lnTo>
                <a:lnTo>
                  <a:pt x="226" y="650"/>
                </a:lnTo>
                <a:lnTo>
                  <a:pt x="220" y="637"/>
                </a:lnTo>
                <a:lnTo>
                  <a:pt x="221" y="631"/>
                </a:lnTo>
                <a:lnTo>
                  <a:pt x="220" y="629"/>
                </a:lnTo>
                <a:lnTo>
                  <a:pt x="218" y="617"/>
                </a:lnTo>
                <a:lnTo>
                  <a:pt x="212" y="609"/>
                </a:lnTo>
                <a:lnTo>
                  <a:pt x="209" y="603"/>
                </a:lnTo>
                <a:lnTo>
                  <a:pt x="208" y="601"/>
                </a:lnTo>
                <a:lnTo>
                  <a:pt x="207" y="600"/>
                </a:lnTo>
                <a:lnTo>
                  <a:pt x="205" y="596"/>
                </a:lnTo>
                <a:lnTo>
                  <a:pt x="200" y="574"/>
                </a:lnTo>
                <a:lnTo>
                  <a:pt x="198" y="570"/>
                </a:lnTo>
                <a:lnTo>
                  <a:pt x="198" y="565"/>
                </a:lnTo>
                <a:lnTo>
                  <a:pt x="200" y="558"/>
                </a:lnTo>
                <a:lnTo>
                  <a:pt x="199" y="552"/>
                </a:lnTo>
                <a:lnTo>
                  <a:pt x="196" y="544"/>
                </a:lnTo>
                <a:lnTo>
                  <a:pt x="196" y="535"/>
                </a:lnTo>
                <a:lnTo>
                  <a:pt x="194" y="529"/>
                </a:lnTo>
                <a:lnTo>
                  <a:pt x="185" y="510"/>
                </a:lnTo>
                <a:lnTo>
                  <a:pt x="181" y="500"/>
                </a:lnTo>
                <a:lnTo>
                  <a:pt x="176" y="495"/>
                </a:lnTo>
                <a:lnTo>
                  <a:pt x="163" y="477"/>
                </a:lnTo>
                <a:lnTo>
                  <a:pt x="160" y="475"/>
                </a:lnTo>
                <a:lnTo>
                  <a:pt x="155" y="473"/>
                </a:lnTo>
                <a:lnTo>
                  <a:pt x="153" y="469"/>
                </a:lnTo>
                <a:lnTo>
                  <a:pt x="148" y="467"/>
                </a:lnTo>
                <a:lnTo>
                  <a:pt x="129" y="475"/>
                </a:lnTo>
                <a:lnTo>
                  <a:pt x="123" y="475"/>
                </a:lnTo>
                <a:lnTo>
                  <a:pt x="114" y="480"/>
                </a:lnTo>
                <a:lnTo>
                  <a:pt x="104" y="481"/>
                </a:lnTo>
                <a:lnTo>
                  <a:pt x="96" y="477"/>
                </a:lnTo>
                <a:lnTo>
                  <a:pt x="87" y="461"/>
                </a:lnTo>
                <a:lnTo>
                  <a:pt x="82" y="449"/>
                </a:lnTo>
                <a:lnTo>
                  <a:pt x="79" y="439"/>
                </a:lnTo>
                <a:lnTo>
                  <a:pt x="72" y="424"/>
                </a:lnTo>
                <a:lnTo>
                  <a:pt x="63" y="412"/>
                </a:lnTo>
                <a:lnTo>
                  <a:pt x="58" y="400"/>
                </a:lnTo>
                <a:lnTo>
                  <a:pt x="48" y="394"/>
                </a:lnTo>
                <a:lnTo>
                  <a:pt x="42" y="379"/>
                </a:lnTo>
                <a:lnTo>
                  <a:pt x="35" y="377"/>
                </a:lnTo>
                <a:lnTo>
                  <a:pt x="31" y="377"/>
                </a:lnTo>
                <a:lnTo>
                  <a:pt x="25" y="374"/>
                </a:lnTo>
                <a:lnTo>
                  <a:pt x="19" y="367"/>
                </a:lnTo>
                <a:lnTo>
                  <a:pt x="14" y="349"/>
                </a:lnTo>
                <a:lnTo>
                  <a:pt x="6" y="332"/>
                </a:lnTo>
                <a:lnTo>
                  <a:pt x="3" y="320"/>
                </a:lnTo>
                <a:lnTo>
                  <a:pt x="0" y="302"/>
                </a:lnTo>
                <a:lnTo>
                  <a:pt x="0" y="290"/>
                </a:lnTo>
                <a:lnTo>
                  <a:pt x="1" y="273"/>
                </a:lnTo>
                <a:lnTo>
                  <a:pt x="4" y="259"/>
                </a:lnTo>
                <a:lnTo>
                  <a:pt x="6" y="239"/>
                </a:lnTo>
                <a:lnTo>
                  <a:pt x="5" y="224"/>
                </a:lnTo>
                <a:lnTo>
                  <a:pt x="7" y="217"/>
                </a:lnTo>
                <a:lnTo>
                  <a:pt x="36" y="217"/>
                </a:lnTo>
                <a:lnTo>
                  <a:pt x="48" y="217"/>
                </a:lnTo>
                <a:lnTo>
                  <a:pt x="55" y="219"/>
                </a:lnTo>
                <a:lnTo>
                  <a:pt x="64" y="219"/>
                </a:lnTo>
                <a:lnTo>
                  <a:pt x="90" y="208"/>
                </a:lnTo>
                <a:lnTo>
                  <a:pt x="95" y="206"/>
                </a:lnTo>
                <a:lnTo>
                  <a:pt x="101" y="199"/>
                </a:lnTo>
                <a:lnTo>
                  <a:pt x="101" y="178"/>
                </a:lnTo>
                <a:lnTo>
                  <a:pt x="104" y="152"/>
                </a:lnTo>
                <a:lnTo>
                  <a:pt x="107" y="144"/>
                </a:lnTo>
                <a:lnTo>
                  <a:pt x="119" y="133"/>
                </a:lnTo>
                <a:lnTo>
                  <a:pt x="123" y="126"/>
                </a:lnTo>
                <a:lnTo>
                  <a:pt x="124" y="119"/>
                </a:lnTo>
                <a:lnTo>
                  <a:pt x="121" y="115"/>
                </a:lnTo>
                <a:lnTo>
                  <a:pt x="119" y="108"/>
                </a:lnTo>
                <a:lnTo>
                  <a:pt x="118" y="100"/>
                </a:lnTo>
                <a:lnTo>
                  <a:pt x="116" y="89"/>
                </a:lnTo>
                <a:lnTo>
                  <a:pt x="118" y="86"/>
                </a:lnTo>
                <a:lnTo>
                  <a:pt x="126" y="83"/>
                </a:lnTo>
                <a:lnTo>
                  <a:pt x="136" y="83"/>
                </a:lnTo>
                <a:lnTo>
                  <a:pt x="142" y="83"/>
                </a:lnTo>
                <a:lnTo>
                  <a:pt x="150" y="80"/>
                </a:lnTo>
                <a:lnTo>
                  <a:pt x="157" y="77"/>
                </a:lnTo>
                <a:lnTo>
                  <a:pt x="159" y="70"/>
                </a:lnTo>
                <a:lnTo>
                  <a:pt x="160" y="65"/>
                </a:lnTo>
                <a:lnTo>
                  <a:pt x="158" y="57"/>
                </a:lnTo>
                <a:lnTo>
                  <a:pt x="157" y="39"/>
                </a:lnTo>
                <a:lnTo>
                  <a:pt x="160" y="34"/>
                </a:lnTo>
                <a:lnTo>
                  <a:pt x="167" y="27"/>
                </a:lnTo>
                <a:lnTo>
                  <a:pt x="172" y="18"/>
                </a:lnTo>
                <a:lnTo>
                  <a:pt x="176" y="12"/>
                </a:lnTo>
                <a:lnTo>
                  <a:pt x="179" y="13"/>
                </a:lnTo>
                <a:lnTo>
                  <a:pt x="178" y="18"/>
                </a:lnTo>
                <a:lnTo>
                  <a:pt x="180" y="21"/>
                </a:lnTo>
                <a:lnTo>
                  <a:pt x="183" y="21"/>
                </a:lnTo>
                <a:lnTo>
                  <a:pt x="187" y="19"/>
                </a:lnTo>
                <a:lnTo>
                  <a:pt x="189" y="15"/>
                </a:lnTo>
                <a:lnTo>
                  <a:pt x="190" y="8"/>
                </a:lnTo>
                <a:lnTo>
                  <a:pt x="193" y="4"/>
                </a:lnTo>
                <a:lnTo>
                  <a:pt x="198" y="0"/>
                </a:lnTo>
                <a:lnTo>
                  <a:pt x="204" y="1"/>
                </a:lnTo>
                <a:lnTo>
                  <a:pt x="210" y="4"/>
                </a:lnTo>
                <a:lnTo>
                  <a:pt x="215" y="11"/>
                </a:lnTo>
                <a:lnTo>
                  <a:pt x="218" y="17"/>
                </a:lnTo>
                <a:lnTo>
                  <a:pt x="224" y="23"/>
                </a:lnTo>
                <a:lnTo>
                  <a:pt x="230" y="27"/>
                </a:lnTo>
                <a:lnTo>
                  <a:pt x="246" y="32"/>
                </a:lnTo>
                <a:lnTo>
                  <a:pt x="249" y="34"/>
                </a:lnTo>
                <a:lnTo>
                  <a:pt x="252" y="34"/>
                </a:lnTo>
                <a:lnTo>
                  <a:pt x="260" y="35"/>
                </a:lnTo>
                <a:lnTo>
                  <a:pt x="268" y="41"/>
                </a:lnTo>
                <a:lnTo>
                  <a:pt x="272" y="47"/>
                </a:lnTo>
                <a:lnTo>
                  <a:pt x="284" y="61"/>
                </a:lnTo>
                <a:lnTo>
                  <a:pt x="290" y="65"/>
                </a:lnTo>
                <a:lnTo>
                  <a:pt x="298" y="71"/>
                </a:lnTo>
                <a:lnTo>
                  <a:pt x="304" y="73"/>
                </a:lnTo>
                <a:lnTo>
                  <a:pt x="319" y="78"/>
                </a:lnTo>
                <a:lnTo>
                  <a:pt x="323" y="75"/>
                </a:lnTo>
                <a:lnTo>
                  <a:pt x="326" y="71"/>
                </a:lnTo>
                <a:lnTo>
                  <a:pt x="330" y="67"/>
                </a:lnTo>
                <a:lnTo>
                  <a:pt x="334" y="64"/>
                </a:lnTo>
                <a:lnTo>
                  <a:pt x="344" y="63"/>
                </a:lnTo>
                <a:lnTo>
                  <a:pt x="352" y="66"/>
                </a:lnTo>
                <a:lnTo>
                  <a:pt x="357" y="72"/>
                </a:lnTo>
                <a:lnTo>
                  <a:pt x="364" y="75"/>
                </a:lnTo>
                <a:lnTo>
                  <a:pt x="371" y="73"/>
                </a:lnTo>
                <a:lnTo>
                  <a:pt x="380" y="69"/>
                </a:lnTo>
                <a:lnTo>
                  <a:pt x="386" y="65"/>
                </a:lnTo>
                <a:lnTo>
                  <a:pt x="394" y="63"/>
                </a:lnTo>
                <a:lnTo>
                  <a:pt x="412" y="69"/>
                </a:lnTo>
                <a:lnTo>
                  <a:pt x="422" y="75"/>
                </a:lnTo>
                <a:lnTo>
                  <a:pt x="432" y="93"/>
                </a:lnTo>
                <a:lnTo>
                  <a:pt x="438" y="94"/>
                </a:lnTo>
                <a:lnTo>
                  <a:pt x="447" y="93"/>
                </a:lnTo>
                <a:lnTo>
                  <a:pt x="458" y="83"/>
                </a:lnTo>
                <a:lnTo>
                  <a:pt x="488" y="37"/>
                </a:lnTo>
                <a:lnTo>
                  <a:pt x="494" y="30"/>
                </a:lnTo>
                <a:lnTo>
                  <a:pt x="504" y="23"/>
                </a:lnTo>
                <a:lnTo>
                  <a:pt x="516" y="24"/>
                </a:lnTo>
                <a:lnTo>
                  <a:pt x="532" y="19"/>
                </a:lnTo>
                <a:lnTo>
                  <a:pt x="543" y="22"/>
                </a:lnTo>
                <a:lnTo>
                  <a:pt x="555" y="27"/>
                </a:lnTo>
                <a:lnTo>
                  <a:pt x="596" y="33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2" name="Freeform 236"/>
          <p:cNvSpPr>
            <a:spLocks/>
          </p:cNvSpPr>
          <p:nvPr/>
        </p:nvSpPr>
        <p:spPr bwMode="auto">
          <a:xfrm>
            <a:off x="4686300" y="2062088"/>
            <a:ext cx="752475" cy="1087437"/>
          </a:xfrm>
          <a:custGeom>
            <a:avLst/>
            <a:gdLst/>
            <a:ahLst/>
            <a:cxnLst>
              <a:cxn ang="0">
                <a:pos x="680" y="426"/>
              </a:cxn>
              <a:cxn ang="0">
                <a:pos x="623" y="444"/>
              </a:cxn>
              <a:cxn ang="0">
                <a:pos x="584" y="484"/>
              </a:cxn>
              <a:cxn ang="0">
                <a:pos x="552" y="503"/>
              </a:cxn>
              <a:cxn ang="0">
                <a:pos x="538" y="546"/>
              </a:cxn>
              <a:cxn ang="0">
                <a:pos x="557" y="532"/>
              </a:cxn>
              <a:cxn ang="0">
                <a:pos x="571" y="534"/>
              </a:cxn>
              <a:cxn ang="0">
                <a:pos x="590" y="598"/>
              </a:cxn>
              <a:cxn ang="0">
                <a:pos x="567" y="629"/>
              </a:cxn>
              <a:cxn ang="0">
                <a:pos x="498" y="658"/>
              </a:cxn>
              <a:cxn ang="0">
                <a:pos x="490" y="696"/>
              </a:cxn>
              <a:cxn ang="0">
                <a:pos x="528" y="747"/>
              </a:cxn>
              <a:cxn ang="0">
                <a:pos x="551" y="813"/>
              </a:cxn>
              <a:cxn ang="0">
                <a:pos x="584" y="835"/>
              </a:cxn>
              <a:cxn ang="0">
                <a:pos x="577" y="851"/>
              </a:cxn>
              <a:cxn ang="0">
                <a:pos x="636" y="877"/>
              </a:cxn>
              <a:cxn ang="0">
                <a:pos x="650" y="890"/>
              </a:cxn>
              <a:cxn ang="0">
                <a:pos x="620" y="902"/>
              </a:cxn>
              <a:cxn ang="0">
                <a:pos x="579" y="892"/>
              </a:cxn>
              <a:cxn ang="0">
                <a:pos x="554" y="964"/>
              </a:cxn>
              <a:cxn ang="0">
                <a:pos x="541" y="1004"/>
              </a:cxn>
              <a:cxn ang="0">
                <a:pos x="524" y="1023"/>
              </a:cxn>
              <a:cxn ang="0">
                <a:pos x="474" y="986"/>
              </a:cxn>
              <a:cxn ang="0">
                <a:pos x="446" y="976"/>
              </a:cxn>
              <a:cxn ang="0">
                <a:pos x="415" y="979"/>
              </a:cxn>
              <a:cxn ang="0">
                <a:pos x="411" y="955"/>
              </a:cxn>
              <a:cxn ang="0">
                <a:pos x="390" y="942"/>
              </a:cxn>
              <a:cxn ang="0">
                <a:pos x="359" y="930"/>
              </a:cxn>
              <a:cxn ang="0">
                <a:pos x="292" y="908"/>
              </a:cxn>
              <a:cxn ang="0">
                <a:pos x="228" y="920"/>
              </a:cxn>
              <a:cxn ang="0">
                <a:pos x="206" y="973"/>
              </a:cxn>
              <a:cxn ang="0">
                <a:pos x="182" y="976"/>
              </a:cxn>
              <a:cxn ang="0">
                <a:pos x="140" y="973"/>
              </a:cxn>
              <a:cxn ang="0">
                <a:pos x="110" y="936"/>
              </a:cxn>
              <a:cxn ang="0">
                <a:pos x="85" y="902"/>
              </a:cxn>
              <a:cxn ang="0">
                <a:pos x="74" y="878"/>
              </a:cxn>
              <a:cxn ang="0">
                <a:pos x="89" y="868"/>
              </a:cxn>
              <a:cxn ang="0">
                <a:pos x="79" y="838"/>
              </a:cxn>
              <a:cxn ang="0">
                <a:pos x="88" y="812"/>
              </a:cxn>
              <a:cxn ang="0">
                <a:pos x="105" y="785"/>
              </a:cxn>
              <a:cxn ang="0">
                <a:pos x="106" y="711"/>
              </a:cxn>
              <a:cxn ang="0">
                <a:pos x="90" y="652"/>
              </a:cxn>
              <a:cxn ang="0">
                <a:pos x="86" y="256"/>
              </a:cxn>
              <a:cxn ang="0">
                <a:pos x="136" y="176"/>
              </a:cxn>
              <a:cxn ang="0">
                <a:pos x="196" y="100"/>
              </a:cxn>
              <a:cxn ang="0">
                <a:pos x="302" y="10"/>
              </a:cxn>
              <a:cxn ang="0">
                <a:pos x="435" y="15"/>
              </a:cxn>
              <a:cxn ang="0">
                <a:pos x="492" y="70"/>
              </a:cxn>
              <a:cxn ang="0">
                <a:pos x="581" y="153"/>
              </a:cxn>
              <a:cxn ang="0">
                <a:pos x="608" y="237"/>
              </a:cxn>
              <a:cxn ang="0">
                <a:pos x="656" y="316"/>
              </a:cxn>
            </a:cxnLst>
            <a:rect l="0" t="0" r="r" b="b"/>
            <a:pathLst>
              <a:path w="713" h="1031">
                <a:moveTo>
                  <a:pt x="712" y="400"/>
                </a:moveTo>
                <a:lnTo>
                  <a:pt x="690" y="427"/>
                </a:lnTo>
                <a:lnTo>
                  <a:pt x="688" y="431"/>
                </a:lnTo>
                <a:lnTo>
                  <a:pt x="685" y="429"/>
                </a:lnTo>
                <a:lnTo>
                  <a:pt x="680" y="426"/>
                </a:lnTo>
                <a:lnTo>
                  <a:pt x="656" y="406"/>
                </a:lnTo>
                <a:lnTo>
                  <a:pt x="648" y="408"/>
                </a:lnTo>
                <a:lnTo>
                  <a:pt x="630" y="416"/>
                </a:lnTo>
                <a:lnTo>
                  <a:pt x="626" y="430"/>
                </a:lnTo>
                <a:lnTo>
                  <a:pt x="623" y="444"/>
                </a:lnTo>
                <a:lnTo>
                  <a:pt x="620" y="453"/>
                </a:lnTo>
                <a:lnTo>
                  <a:pt x="619" y="464"/>
                </a:lnTo>
                <a:lnTo>
                  <a:pt x="617" y="476"/>
                </a:lnTo>
                <a:lnTo>
                  <a:pt x="600" y="480"/>
                </a:lnTo>
                <a:lnTo>
                  <a:pt x="584" y="484"/>
                </a:lnTo>
                <a:lnTo>
                  <a:pt x="562" y="486"/>
                </a:lnTo>
                <a:lnTo>
                  <a:pt x="558" y="490"/>
                </a:lnTo>
                <a:lnTo>
                  <a:pt x="557" y="496"/>
                </a:lnTo>
                <a:lnTo>
                  <a:pt x="554" y="500"/>
                </a:lnTo>
                <a:lnTo>
                  <a:pt x="552" y="503"/>
                </a:lnTo>
                <a:lnTo>
                  <a:pt x="542" y="510"/>
                </a:lnTo>
                <a:lnTo>
                  <a:pt x="537" y="512"/>
                </a:lnTo>
                <a:lnTo>
                  <a:pt x="536" y="519"/>
                </a:lnTo>
                <a:lnTo>
                  <a:pt x="536" y="537"/>
                </a:lnTo>
                <a:lnTo>
                  <a:pt x="538" y="546"/>
                </a:lnTo>
                <a:lnTo>
                  <a:pt x="546" y="542"/>
                </a:lnTo>
                <a:lnTo>
                  <a:pt x="552" y="546"/>
                </a:lnTo>
                <a:lnTo>
                  <a:pt x="558" y="542"/>
                </a:lnTo>
                <a:lnTo>
                  <a:pt x="557" y="540"/>
                </a:lnTo>
                <a:lnTo>
                  <a:pt x="557" y="532"/>
                </a:lnTo>
                <a:lnTo>
                  <a:pt x="558" y="531"/>
                </a:lnTo>
                <a:lnTo>
                  <a:pt x="561" y="533"/>
                </a:lnTo>
                <a:lnTo>
                  <a:pt x="564" y="531"/>
                </a:lnTo>
                <a:lnTo>
                  <a:pt x="566" y="533"/>
                </a:lnTo>
                <a:lnTo>
                  <a:pt x="571" y="534"/>
                </a:lnTo>
                <a:lnTo>
                  <a:pt x="574" y="537"/>
                </a:lnTo>
                <a:lnTo>
                  <a:pt x="582" y="536"/>
                </a:lnTo>
                <a:lnTo>
                  <a:pt x="588" y="542"/>
                </a:lnTo>
                <a:lnTo>
                  <a:pt x="590" y="554"/>
                </a:lnTo>
                <a:lnTo>
                  <a:pt x="590" y="598"/>
                </a:lnTo>
                <a:lnTo>
                  <a:pt x="587" y="599"/>
                </a:lnTo>
                <a:lnTo>
                  <a:pt x="583" y="604"/>
                </a:lnTo>
                <a:lnTo>
                  <a:pt x="580" y="612"/>
                </a:lnTo>
                <a:lnTo>
                  <a:pt x="574" y="625"/>
                </a:lnTo>
                <a:lnTo>
                  <a:pt x="567" y="629"/>
                </a:lnTo>
                <a:lnTo>
                  <a:pt x="553" y="618"/>
                </a:lnTo>
                <a:lnTo>
                  <a:pt x="544" y="617"/>
                </a:lnTo>
                <a:lnTo>
                  <a:pt x="542" y="621"/>
                </a:lnTo>
                <a:lnTo>
                  <a:pt x="538" y="626"/>
                </a:lnTo>
                <a:lnTo>
                  <a:pt x="498" y="658"/>
                </a:lnTo>
                <a:lnTo>
                  <a:pt x="492" y="665"/>
                </a:lnTo>
                <a:lnTo>
                  <a:pt x="477" y="675"/>
                </a:lnTo>
                <a:lnTo>
                  <a:pt x="478" y="681"/>
                </a:lnTo>
                <a:lnTo>
                  <a:pt x="488" y="694"/>
                </a:lnTo>
                <a:lnTo>
                  <a:pt x="490" y="696"/>
                </a:lnTo>
                <a:lnTo>
                  <a:pt x="496" y="706"/>
                </a:lnTo>
                <a:lnTo>
                  <a:pt x="499" y="716"/>
                </a:lnTo>
                <a:lnTo>
                  <a:pt x="520" y="722"/>
                </a:lnTo>
                <a:lnTo>
                  <a:pt x="524" y="732"/>
                </a:lnTo>
                <a:lnTo>
                  <a:pt x="528" y="747"/>
                </a:lnTo>
                <a:lnTo>
                  <a:pt x="526" y="756"/>
                </a:lnTo>
                <a:lnTo>
                  <a:pt x="540" y="761"/>
                </a:lnTo>
                <a:lnTo>
                  <a:pt x="530" y="788"/>
                </a:lnTo>
                <a:lnTo>
                  <a:pt x="540" y="798"/>
                </a:lnTo>
                <a:lnTo>
                  <a:pt x="551" y="813"/>
                </a:lnTo>
                <a:lnTo>
                  <a:pt x="557" y="819"/>
                </a:lnTo>
                <a:lnTo>
                  <a:pt x="558" y="820"/>
                </a:lnTo>
                <a:lnTo>
                  <a:pt x="574" y="833"/>
                </a:lnTo>
                <a:lnTo>
                  <a:pt x="577" y="832"/>
                </a:lnTo>
                <a:lnTo>
                  <a:pt x="584" y="835"/>
                </a:lnTo>
                <a:lnTo>
                  <a:pt x="590" y="844"/>
                </a:lnTo>
                <a:lnTo>
                  <a:pt x="588" y="847"/>
                </a:lnTo>
                <a:lnTo>
                  <a:pt x="584" y="845"/>
                </a:lnTo>
                <a:lnTo>
                  <a:pt x="580" y="845"/>
                </a:lnTo>
                <a:lnTo>
                  <a:pt x="577" y="851"/>
                </a:lnTo>
                <a:lnTo>
                  <a:pt x="583" y="854"/>
                </a:lnTo>
                <a:lnTo>
                  <a:pt x="584" y="854"/>
                </a:lnTo>
                <a:lnTo>
                  <a:pt x="610" y="864"/>
                </a:lnTo>
                <a:lnTo>
                  <a:pt x="607" y="873"/>
                </a:lnTo>
                <a:lnTo>
                  <a:pt x="636" y="877"/>
                </a:lnTo>
                <a:lnTo>
                  <a:pt x="642" y="876"/>
                </a:lnTo>
                <a:lnTo>
                  <a:pt x="646" y="878"/>
                </a:lnTo>
                <a:lnTo>
                  <a:pt x="652" y="882"/>
                </a:lnTo>
                <a:lnTo>
                  <a:pt x="652" y="889"/>
                </a:lnTo>
                <a:lnTo>
                  <a:pt x="650" y="890"/>
                </a:lnTo>
                <a:lnTo>
                  <a:pt x="646" y="897"/>
                </a:lnTo>
                <a:lnTo>
                  <a:pt x="628" y="900"/>
                </a:lnTo>
                <a:lnTo>
                  <a:pt x="623" y="899"/>
                </a:lnTo>
                <a:lnTo>
                  <a:pt x="620" y="899"/>
                </a:lnTo>
                <a:lnTo>
                  <a:pt x="620" y="902"/>
                </a:lnTo>
                <a:lnTo>
                  <a:pt x="602" y="899"/>
                </a:lnTo>
                <a:lnTo>
                  <a:pt x="596" y="899"/>
                </a:lnTo>
                <a:lnTo>
                  <a:pt x="592" y="898"/>
                </a:lnTo>
                <a:lnTo>
                  <a:pt x="587" y="895"/>
                </a:lnTo>
                <a:lnTo>
                  <a:pt x="579" y="892"/>
                </a:lnTo>
                <a:lnTo>
                  <a:pt x="545" y="914"/>
                </a:lnTo>
                <a:lnTo>
                  <a:pt x="542" y="928"/>
                </a:lnTo>
                <a:lnTo>
                  <a:pt x="543" y="945"/>
                </a:lnTo>
                <a:lnTo>
                  <a:pt x="556" y="950"/>
                </a:lnTo>
                <a:lnTo>
                  <a:pt x="554" y="964"/>
                </a:lnTo>
                <a:lnTo>
                  <a:pt x="545" y="972"/>
                </a:lnTo>
                <a:lnTo>
                  <a:pt x="545" y="977"/>
                </a:lnTo>
                <a:lnTo>
                  <a:pt x="542" y="987"/>
                </a:lnTo>
                <a:lnTo>
                  <a:pt x="542" y="996"/>
                </a:lnTo>
                <a:lnTo>
                  <a:pt x="541" y="1004"/>
                </a:lnTo>
                <a:lnTo>
                  <a:pt x="541" y="1008"/>
                </a:lnTo>
                <a:lnTo>
                  <a:pt x="540" y="1012"/>
                </a:lnTo>
                <a:lnTo>
                  <a:pt x="538" y="1014"/>
                </a:lnTo>
                <a:lnTo>
                  <a:pt x="537" y="1018"/>
                </a:lnTo>
                <a:lnTo>
                  <a:pt x="524" y="1023"/>
                </a:lnTo>
                <a:lnTo>
                  <a:pt x="519" y="1030"/>
                </a:lnTo>
                <a:lnTo>
                  <a:pt x="501" y="1020"/>
                </a:lnTo>
                <a:lnTo>
                  <a:pt x="493" y="1013"/>
                </a:lnTo>
                <a:lnTo>
                  <a:pt x="484" y="1003"/>
                </a:lnTo>
                <a:lnTo>
                  <a:pt x="474" y="986"/>
                </a:lnTo>
                <a:lnTo>
                  <a:pt x="471" y="978"/>
                </a:lnTo>
                <a:lnTo>
                  <a:pt x="468" y="972"/>
                </a:lnTo>
                <a:lnTo>
                  <a:pt x="463" y="975"/>
                </a:lnTo>
                <a:lnTo>
                  <a:pt x="456" y="976"/>
                </a:lnTo>
                <a:lnTo>
                  <a:pt x="446" y="976"/>
                </a:lnTo>
                <a:lnTo>
                  <a:pt x="438" y="977"/>
                </a:lnTo>
                <a:lnTo>
                  <a:pt x="432" y="982"/>
                </a:lnTo>
                <a:lnTo>
                  <a:pt x="428" y="982"/>
                </a:lnTo>
                <a:lnTo>
                  <a:pt x="420" y="982"/>
                </a:lnTo>
                <a:lnTo>
                  <a:pt x="415" y="979"/>
                </a:lnTo>
                <a:lnTo>
                  <a:pt x="413" y="976"/>
                </a:lnTo>
                <a:lnTo>
                  <a:pt x="414" y="973"/>
                </a:lnTo>
                <a:lnTo>
                  <a:pt x="414" y="966"/>
                </a:lnTo>
                <a:lnTo>
                  <a:pt x="411" y="960"/>
                </a:lnTo>
                <a:lnTo>
                  <a:pt x="411" y="955"/>
                </a:lnTo>
                <a:lnTo>
                  <a:pt x="406" y="954"/>
                </a:lnTo>
                <a:lnTo>
                  <a:pt x="403" y="958"/>
                </a:lnTo>
                <a:lnTo>
                  <a:pt x="397" y="959"/>
                </a:lnTo>
                <a:lnTo>
                  <a:pt x="392" y="955"/>
                </a:lnTo>
                <a:lnTo>
                  <a:pt x="390" y="942"/>
                </a:lnTo>
                <a:lnTo>
                  <a:pt x="389" y="940"/>
                </a:lnTo>
                <a:lnTo>
                  <a:pt x="382" y="938"/>
                </a:lnTo>
                <a:lnTo>
                  <a:pt x="378" y="938"/>
                </a:lnTo>
                <a:lnTo>
                  <a:pt x="370" y="938"/>
                </a:lnTo>
                <a:lnTo>
                  <a:pt x="359" y="930"/>
                </a:lnTo>
                <a:lnTo>
                  <a:pt x="353" y="926"/>
                </a:lnTo>
                <a:lnTo>
                  <a:pt x="344" y="928"/>
                </a:lnTo>
                <a:lnTo>
                  <a:pt x="338" y="925"/>
                </a:lnTo>
                <a:lnTo>
                  <a:pt x="327" y="922"/>
                </a:lnTo>
                <a:lnTo>
                  <a:pt x="292" y="908"/>
                </a:lnTo>
                <a:lnTo>
                  <a:pt x="290" y="908"/>
                </a:lnTo>
                <a:lnTo>
                  <a:pt x="258" y="915"/>
                </a:lnTo>
                <a:lnTo>
                  <a:pt x="240" y="916"/>
                </a:lnTo>
                <a:lnTo>
                  <a:pt x="234" y="917"/>
                </a:lnTo>
                <a:lnTo>
                  <a:pt x="228" y="920"/>
                </a:lnTo>
                <a:lnTo>
                  <a:pt x="222" y="924"/>
                </a:lnTo>
                <a:lnTo>
                  <a:pt x="215" y="943"/>
                </a:lnTo>
                <a:lnTo>
                  <a:pt x="215" y="950"/>
                </a:lnTo>
                <a:lnTo>
                  <a:pt x="212" y="955"/>
                </a:lnTo>
                <a:lnTo>
                  <a:pt x="206" y="973"/>
                </a:lnTo>
                <a:lnTo>
                  <a:pt x="202" y="977"/>
                </a:lnTo>
                <a:lnTo>
                  <a:pt x="201" y="982"/>
                </a:lnTo>
                <a:lnTo>
                  <a:pt x="198" y="988"/>
                </a:lnTo>
                <a:lnTo>
                  <a:pt x="190" y="980"/>
                </a:lnTo>
                <a:lnTo>
                  <a:pt x="182" y="976"/>
                </a:lnTo>
                <a:lnTo>
                  <a:pt x="177" y="975"/>
                </a:lnTo>
                <a:lnTo>
                  <a:pt x="171" y="971"/>
                </a:lnTo>
                <a:lnTo>
                  <a:pt x="155" y="974"/>
                </a:lnTo>
                <a:lnTo>
                  <a:pt x="148" y="973"/>
                </a:lnTo>
                <a:lnTo>
                  <a:pt x="140" y="973"/>
                </a:lnTo>
                <a:lnTo>
                  <a:pt x="137" y="974"/>
                </a:lnTo>
                <a:lnTo>
                  <a:pt x="134" y="973"/>
                </a:lnTo>
                <a:lnTo>
                  <a:pt x="122" y="960"/>
                </a:lnTo>
                <a:lnTo>
                  <a:pt x="119" y="956"/>
                </a:lnTo>
                <a:lnTo>
                  <a:pt x="110" y="936"/>
                </a:lnTo>
                <a:lnTo>
                  <a:pt x="109" y="932"/>
                </a:lnTo>
                <a:lnTo>
                  <a:pt x="105" y="928"/>
                </a:lnTo>
                <a:lnTo>
                  <a:pt x="101" y="921"/>
                </a:lnTo>
                <a:lnTo>
                  <a:pt x="96" y="917"/>
                </a:lnTo>
                <a:lnTo>
                  <a:pt x="85" y="902"/>
                </a:lnTo>
                <a:lnTo>
                  <a:pt x="79" y="896"/>
                </a:lnTo>
                <a:lnTo>
                  <a:pt x="76" y="893"/>
                </a:lnTo>
                <a:lnTo>
                  <a:pt x="73" y="890"/>
                </a:lnTo>
                <a:lnTo>
                  <a:pt x="72" y="884"/>
                </a:lnTo>
                <a:lnTo>
                  <a:pt x="74" y="878"/>
                </a:lnTo>
                <a:lnTo>
                  <a:pt x="74" y="873"/>
                </a:lnTo>
                <a:lnTo>
                  <a:pt x="76" y="870"/>
                </a:lnTo>
                <a:lnTo>
                  <a:pt x="83" y="868"/>
                </a:lnTo>
                <a:lnTo>
                  <a:pt x="87" y="867"/>
                </a:lnTo>
                <a:lnTo>
                  <a:pt x="89" y="868"/>
                </a:lnTo>
                <a:lnTo>
                  <a:pt x="96" y="870"/>
                </a:lnTo>
                <a:lnTo>
                  <a:pt x="97" y="867"/>
                </a:lnTo>
                <a:lnTo>
                  <a:pt x="96" y="860"/>
                </a:lnTo>
                <a:lnTo>
                  <a:pt x="88" y="847"/>
                </a:lnTo>
                <a:lnTo>
                  <a:pt x="79" y="838"/>
                </a:lnTo>
                <a:lnTo>
                  <a:pt x="76" y="833"/>
                </a:lnTo>
                <a:lnTo>
                  <a:pt x="79" y="827"/>
                </a:lnTo>
                <a:lnTo>
                  <a:pt x="84" y="822"/>
                </a:lnTo>
                <a:lnTo>
                  <a:pt x="88" y="817"/>
                </a:lnTo>
                <a:lnTo>
                  <a:pt x="88" y="812"/>
                </a:lnTo>
                <a:lnTo>
                  <a:pt x="90" y="809"/>
                </a:lnTo>
                <a:lnTo>
                  <a:pt x="100" y="792"/>
                </a:lnTo>
                <a:lnTo>
                  <a:pt x="101" y="792"/>
                </a:lnTo>
                <a:lnTo>
                  <a:pt x="104" y="790"/>
                </a:lnTo>
                <a:lnTo>
                  <a:pt x="105" y="785"/>
                </a:lnTo>
                <a:lnTo>
                  <a:pt x="102" y="770"/>
                </a:lnTo>
                <a:lnTo>
                  <a:pt x="100" y="758"/>
                </a:lnTo>
                <a:lnTo>
                  <a:pt x="100" y="730"/>
                </a:lnTo>
                <a:lnTo>
                  <a:pt x="102" y="718"/>
                </a:lnTo>
                <a:lnTo>
                  <a:pt x="106" y="711"/>
                </a:lnTo>
                <a:lnTo>
                  <a:pt x="112" y="703"/>
                </a:lnTo>
                <a:lnTo>
                  <a:pt x="112" y="695"/>
                </a:lnTo>
                <a:lnTo>
                  <a:pt x="113" y="690"/>
                </a:lnTo>
                <a:lnTo>
                  <a:pt x="106" y="673"/>
                </a:lnTo>
                <a:lnTo>
                  <a:pt x="90" y="652"/>
                </a:lnTo>
                <a:lnTo>
                  <a:pt x="67" y="627"/>
                </a:lnTo>
                <a:lnTo>
                  <a:pt x="44" y="604"/>
                </a:lnTo>
                <a:lnTo>
                  <a:pt x="42" y="585"/>
                </a:lnTo>
                <a:lnTo>
                  <a:pt x="0" y="387"/>
                </a:lnTo>
                <a:lnTo>
                  <a:pt x="86" y="256"/>
                </a:lnTo>
                <a:lnTo>
                  <a:pt x="96" y="238"/>
                </a:lnTo>
                <a:lnTo>
                  <a:pt x="112" y="218"/>
                </a:lnTo>
                <a:lnTo>
                  <a:pt x="120" y="205"/>
                </a:lnTo>
                <a:lnTo>
                  <a:pt x="135" y="178"/>
                </a:lnTo>
                <a:lnTo>
                  <a:pt x="136" y="176"/>
                </a:lnTo>
                <a:lnTo>
                  <a:pt x="148" y="157"/>
                </a:lnTo>
                <a:lnTo>
                  <a:pt x="161" y="142"/>
                </a:lnTo>
                <a:lnTo>
                  <a:pt x="174" y="124"/>
                </a:lnTo>
                <a:lnTo>
                  <a:pt x="185" y="120"/>
                </a:lnTo>
                <a:lnTo>
                  <a:pt x="196" y="100"/>
                </a:lnTo>
                <a:lnTo>
                  <a:pt x="208" y="84"/>
                </a:lnTo>
                <a:lnTo>
                  <a:pt x="207" y="55"/>
                </a:lnTo>
                <a:lnTo>
                  <a:pt x="244" y="15"/>
                </a:lnTo>
                <a:lnTo>
                  <a:pt x="275" y="0"/>
                </a:lnTo>
                <a:lnTo>
                  <a:pt x="302" y="10"/>
                </a:lnTo>
                <a:lnTo>
                  <a:pt x="347" y="10"/>
                </a:lnTo>
                <a:lnTo>
                  <a:pt x="370" y="6"/>
                </a:lnTo>
                <a:lnTo>
                  <a:pt x="394" y="16"/>
                </a:lnTo>
                <a:lnTo>
                  <a:pt x="424" y="8"/>
                </a:lnTo>
                <a:lnTo>
                  <a:pt x="435" y="15"/>
                </a:lnTo>
                <a:lnTo>
                  <a:pt x="452" y="15"/>
                </a:lnTo>
                <a:lnTo>
                  <a:pt x="466" y="32"/>
                </a:lnTo>
                <a:lnTo>
                  <a:pt x="463" y="50"/>
                </a:lnTo>
                <a:lnTo>
                  <a:pt x="479" y="71"/>
                </a:lnTo>
                <a:lnTo>
                  <a:pt x="492" y="70"/>
                </a:lnTo>
                <a:lnTo>
                  <a:pt x="491" y="76"/>
                </a:lnTo>
                <a:lnTo>
                  <a:pt x="504" y="82"/>
                </a:lnTo>
                <a:lnTo>
                  <a:pt x="524" y="85"/>
                </a:lnTo>
                <a:lnTo>
                  <a:pt x="567" y="139"/>
                </a:lnTo>
                <a:lnTo>
                  <a:pt x="581" y="153"/>
                </a:lnTo>
                <a:lnTo>
                  <a:pt x="585" y="178"/>
                </a:lnTo>
                <a:lnTo>
                  <a:pt x="599" y="195"/>
                </a:lnTo>
                <a:lnTo>
                  <a:pt x="599" y="210"/>
                </a:lnTo>
                <a:lnTo>
                  <a:pt x="606" y="235"/>
                </a:lnTo>
                <a:lnTo>
                  <a:pt x="608" y="237"/>
                </a:lnTo>
                <a:lnTo>
                  <a:pt x="624" y="251"/>
                </a:lnTo>
                <a:lnTo>
                  <a:pt x="628" y="252"/>
                </a:lnTo>
                <a:lnTo>
                  <a:pt x="635" y="263"/>
                </a:lnTo>
                <a:lnTo>
                  <a:pt x="642" y="295"/>
                </a:lnTo>
                <a:lnTo>
                  <a:pt x="656" y="316"/>
                </a:lnTo>
                <a:lnTo>
                  <a:pt x="687" y="338"/>
                </a:lnTo>
                <a:lnTo>
                  <a:pt x="701" y="355"/>
                </a:lnTo>
                <a:lnTo>
                  <a:pt x="712" y="400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3" name="Freeform 237"/>
          <p:cNvSpPr>
            <a:spLocks/>
          </p:cNvSpPr>
          <p:nvPr/>
        </p:nvSpPr>
        <p:spPr bwMode="auto">
          <a:xfrm>
            <a:off x="5189538" y="2484363"/>
            <a:ext cx="525462" cy="936625"/>
          </a:xfrm>
          <a:custGeom>
            <a:avLst/>
            <a:gdLst/>
            <a:ahLst/>
            <a:cxnLst>
              <a:cxn ang="0">
                <a:pos x="203" y="26"/>
              </a:cxn>
              <a:cxn ang="0">
                <a:pos x="146" y="44"/>
              </a:cxn>
              <a:cxn ang="0">
                <a:pos x="107" y="84"/>
              </a:cxn>
              <a:cxn ang="0">
                <a:pos x="75" y="103"/>
              </a:cxn>
              <a:cxn ang="0">
                <a:pos x="61" y="146"/>
              </a:cxn>
              <a:cxn ang="0">
                <a:pos x="80" y="132"/>
              </a:cxn>
              <a:cxn ang="0">
                <a:pos x="94" y="134"/>
              </a:cxn>
              <a:cxn ang="0">
                <a:pos x="113" y="198"/>
              </a:cxn>
              <a:cxn ang="0">
                <a:pos x="90" y="229"/>
              </a:cxn>
              <a:cxn ang="0">
                <a:pos x="21" y="258"/>
              </a:cxn>
              <a:cxn ang="0">
                <a:pos x="13" y="296"/>
              </a:cxn>
              <a:cxn ang="0">
                <a:pos x="51" y="347"/>
              </a:cxn>
              <a:cxn ang="0">
                <a:pos x="74" y="413"/>
              </a:cxn>
              <a:cxn ang="0">
                <a:pos x="107" y="435"/>
              </a:cxn>
              <a:cxn ang="0">
                <a:pos x="100" y="451"/>
              </a:cxn>
              <a:cxn ang="0">
                <a:pos x="159" y="477"/>
              </a:cxn>
              <a:cxn ang="0">
                <a:pos x="173" y="490"/>
              </a:cxn>
              <a:cxn ang="0">
                <a:pos x="143" y="502"/>
              </a:cxn>
              <a:cxn ang="0">
                <a:pos x="102" y="492"/>
              </a:cxn>
              <a:cxn ang="0">
                <a:pos x="77" y="564"/>
              </a:cxn>
              <a:cxn ang="0">
                <a:pos x="64" y="604"/>
              </a:cxn>
              <a:cxn ang="0">
                <a:pos x="63" y="622"/>
              </a:cxn>
              <a:cxn ang="0">
                <a:pos x="106" y="704"/>
              </a:cxn>
              <a:cxn ang="0">
                <a:pos x="135" y="806"/>
              </a:cxn>
              <a:cxn ang="0">
                <a:pos x="130" y="871"/>
              </a:cxn>
              <a:cxn ang="0">
                <a:pos x="205" y="870"/>
              </a:cxn>
              <a:cxn ang="0">
                <a:pos x="197" y="855"/>
              </a:cxn>
              <a:cxn ang="0">
                <a:pos x="228" y="836"/>
              </a:cxn>
              <a:cxn ang="0">
                <a:pos x="264" y="774"/>
              </a:cxn>
              <a:cxn ang="0">
                <a:pos x="315" y="744"/>
              </a:cxn>
              <a:cxn ang="0">
                <a:pos x="288" y="716"/>
              </a:cxn>
              <a:cxn ang="0">
                <a:pos x="295" y="655"/>
              </a:cxn>
              <a:cxn ang="0">
                <a:pos x="269" y="630"/>
              </a:cxn>
              <a:cxn ang="0">
                <a:pos x="291" y="609"/>
              </a:cxn>
              <a:cxn ang="0">
                <a:pos x="311" y="596"/>
              </a:cxn>
              <a:cxn ang="0">
                <a:pos x="348" y="576"/>
              </a:cxn>
              <a:cxn ang="0">
                <a:pos x="361" y="561"/>
              </a:cxn>
              <a:cxn ang="0">
                <a:pos x="373" y="531"/>
              </a:cxn>
              <a:cxn ang="0">
                <a:pos x="394" y="526"/>
              </a:cxn>
              <a:cxn ang="0">
                <a:pos x="496" y="449"/>
              </a:cxn>
              <a:cxn ang="0">
                <a:pos x="467" y="406"/>
              </a:cxn>
              <a:cxn ang="0">
                <a:pos x="459" y="333"/>
              </a:cxn>
              <a:cxn ang="0">
                <a:pos x="409" y="343"/>
              </a:cxn>
              <a:cxn ang="0">
                <a:pos x="359" y="304"/>
              </a:cxn>
              <a:cxn ang="0">
                <a:pos x="334" y="280"/>
              </a:cxn>
              <a:cxn ang="0">
                <a:pos x="324" y="246"/>
              </a:cxn>
              <a:cxn ang="0">
                <a:pos x="315" y="230"/>
              </a:cxn>
              <a:cxn ang="0">
                <a:pos x="309" y="218"/>
              </a:cxn>
              <a:cxn ang="0">
                <a:pos x="277" y="190"/>
              </a:cxn>
              <a:cxn ang="0">
                <a:pos x="281" y="174"/>
              </a:cxn>
              <a:cxn ang="0">
                <a:pos x="261" y="159"/>
              </a:cxn>
              <a:cxn ang="0">
                <a:pos x="270" y="132"/>
              </a:cxn>
              <a:cxn ang="0">
                <a:pos x="253" y="86"/>
              </a:cxn>
              <a:cxn ang="0">
                <a:pos x="257" y="16"/>
              </a:cxn>
            </a:cxnLst>
            <a:rect l="0" t="0" r="r" b="b"/>
            <a:pathLst>
              <a:path w="498" h="888">
                <a:moveTo>
                  <a:pt x="235" y="0"/>
                </a:moveTo>
                <a:lnTo>
                  <a:pt x="213" y="27"/>
                </a:lnTo>
                <a:lnTo>
                  <a:pt x="211" y="31"/>
                </a:lnTo>
                <a:lnTo>
                  <a:pt x="208" y="29"/>
                </a:lnTo>
                <a:lnTo>
                  <a:pt x="203" y="26"/>
                </a:lnTo>
                <a:lnTo>
                  <a:pt x="179" y="6"/>
                </a:lnTo>
                <a:lnTo>
                  <a:pt x="171" y="8"/>
                </a:lnTo>
                <a:lnTo>
                  <a:pt x="153" y="16"/>
                </a:lnTo>
                <a:lnTo>
                  <a:pt x="149" y="30"/>
                </a:lnTo>
                <a:lnTo>
                  <a:pt x="146" y="44"/>
                </a:lnTo>
                <a:lnTo>
                  <a:pt x="143" y="53"/>
                </a:lnTo>
                <a:lnTo>
                  <a:pt x="142" y="64"/>
                </a:lnTo>
                <a:lnTo>
                  <a:pt x="140" y="76"/>
                </a:lnTo>
                <a:lnTo>
                  <a:pt x="123" y="80"/>
                </a:lnTo>
                <a:lnTo>
                  <a:pt x="107" y="84"/>
                </a:lnTo>
                <a:lnTo>
                  <a:pt x="85" y="86"/>
                </a:lnTo>
                <a:lnTo>
                  <a:pt x="81" y="90"/>
                </a:lnTo>
                <a:lnTo>
                  <a:pt x="80" y="96"/>
                </a:lnTo>
                <a:lnTo>
                  <a:pt x="77" y="100"/>
                </a:lnTo>
                <a:lnTo>
                  <a:pt x="75" y="103"/>
                </a:lnTo>
                <a:lnTo>
                  <a:pt x="65" y="110"/>
                </a:lnTo>
                <a:lnTo>
                  <a:pt x="60" y="112"/>
                </a:lnTo>
                <a:lnTo>
                  <a:pt x="59" y="119"/>
                </a:lnTo>
                <a:lnTo>
                  <a:pt x="59" y="137"/>
                </a:lnTo>
                <a:lnTo>
                  <a:pt x="61" y="146"/>
                </a:lnTo>
                <a:lnTo>
                  <a:pt x="69" y="142"/>
                </a:lnTo>
                <a:lnTo>
                  <a:pt x="75" y="146"/>
                </a:lnTo>
                <a:lnTo>
                  <a:pt x="81" y="142"/>
                </a:lnTo>
                <a:lnTo>
                  <a:pt x="80" y="140"/>
                </a:lnTo>
                <a:lnTo>
                  <a:pt x="80" y="132"/>
                </a:lnTo>
                <a:lnTo>
                  <a:pt x="81" y="131"/>
                </a:lnTo>
                <a:lnTo>
                  <a:pt x="84" y="133"/>
                </a:lnTo>
                <a:lnTo>
                  <a:pt x="87" y="131"/>
                </a:lnTo>
                <a:lnTo>
                  <a:pt x="89" y="133"/>
                </a:lnTo>
                <a:lnTo>
                  <a:pt x="94" y="134"/>
                </a:lnTo>
                <a:lnTo>
                  <a:pt x="97" y="137"/>
                </a:lnTo>
                <a:lnTo>
                  <a:pt x="105" y="136"/>
                </a:lnTo>
                <a:lnTo>
                  <a:pt x="111" y="142"/>
                </a:lnTo>
                <a:lnTo>
                  <a:pt x="113" y="154"/>
                </a:lnTo>
                <a:lnTo>
                  <a:pt x="113" y="198"/>
                </a:lnTo>
                <a:lnTo>
                  <a:pt x="110" y="199"/>
                </a:lnTo>
                <a:lnTo>
                  <a:pt x="106" y="204"/>
                </a:lnTo>
                <a:lnTo>
                  <a:pt x="103" y="212"/>
                </a:lnTo>
                <a:lnTo>
                  <a:pt x="97" y="225"/>
                </a:lnTo>
                <a:lnTo>
                  <a:pt x="90" y="229"/>
                </a:lnTo>
                <a:lnTo>
                  <a:pt x="76" y="218"/>
                </a:lnTo>
                <a:lnTo>
                  <a:pt x="67" y="217"/>
                </a:lnTo>
                <a:lnTo>
                  <a:pt x="65" y="221"/>
                </a:lnTo>
                <a:lnTo>
                  <a:pt x="61" y="226"/>
                </a:lnTo>
                <a:lnTo>
                  <a:pt x="21" y="258"/>
                </a:lnTo>
                <a:lnTo>
                  <a:pt x="15" y="265"/>
                </a:lnTo>
                <a:lnTo>
                  <a:pt x="0" y="275"/>
                </a:lnTo>
                <a:lnTo>
                  <a:pt x="1" y="281"/>
                </a:lnTo>
                <a:lnTo>
                  <a:pt x="11" y="294"/>
                </a:lnTo>
                <a:lnTo>
                  <a:pt x="13" y="296"/>
                </a:lnTo>
                <a:lnTo>
                  <a:pt x="19" y="306"/>
                </a:lnTo>
                <a:lnTo>
                  <a:pt x="22" y="316"/>
                </a:lnTo>
                <a:lnTo>
                  <a:pt x="43" y="322"/>
                </a:lnTo>
                <a:lnTo>
                  <a:pt x="47" y="332"/>
                </a:lnTo>
                <a:lnTo>
                  <a:pt x="51" y="347"/>
                </a:lnTo>
                <a:lnTo>
                  <a:pt x="49" y="356"/>
                </a:lnTo>
                <a:lnTo>
                  <a:pt x="63" y="361"/>
                </a:lnTo>
                <a:lnTo>
                  <a:pt x="53" y="388"/>
                </a:lnTo>
                <a:lnTo>
                  <a:pt x="63" y="398"/>
                </a:lnTo>
                <a:lnTo>
                  <a:pt x="74" y="413"/>
                </a:lnTo>
                <a:lnTo>
                  <a:pt x="80" y="419"/>
                </a:lnTo>
                <a:lnTo>
                  <a:pt x="81" y="420"/>
                </a:lnTo>
                <a:lnTo>
                  <a:pt x="97" y="433"/>
                </a:lnTo>
                <a:lnTo>
                  <a:pt x="100" y="432"/>
                </a:lnTo>
                <a:lnTo>
                  <a:pt x="107" y="435"/>
                </a:lnTo>
                <a:lnTo>
                  <a:pt x="113" y="444"/>
                </a:lnTo>
                <a:lnTo>
                  <a:pt x="111" y="447"/>
                </a:lnTo>
                <a:lnTo>
                  <a:pt x="107" y="445"/>
                </a:lnTo>
                <a:lnTo>
                  <a:pt x="103" y="445"/>
                </a:lnTo>
                <a:lnTo>
                  <a:pt x="100" y="451"/>
                </a:lnTo>
                <a:lnTo>
                  <a:pt x="106" y="454"/>
                </a:lnTo>
                <a:lnTo>
                  <a:pt x="107" y="454"/>
                </a:lnTo>
                <a:lnTo>
                  <a:pt x="133" y="464"/>
                </a:lnTo>
                <a:lnTo>
                  <a:pt x="130" y="473"/>
                </a:lnTo>
                <a:lnTo>
                  <a:pt x="159" y="477"/>
                </a:lnTo>
                <a:lnTo>
                  <a:pt x="165" y="476"/>
                </a:lnTo>
                <a:lnTo>
                  <a:pt x="169" y="478"/>
                </a:lnTo>
                <a:lnTo>
                  <a:pt x="175" y="482"/>
                </a:lnTo>
                <a:lnTo>
                  <a:pt x="175" y="489"/>
                </a:lnTo>
                <a:lnTo>
                  <a:pt x="173" y="490"/>
                </a:lnTo>
                <a:lnTo>
                  <a:pt x="169" y="497"/>
                </a:lnTo>
                <a:lnTo>
                  <a:pt x="151" y="500"/>
                </a:lnTo>
                <a:lnTo>
                  <a:pt x="146" y="499"/>
                </a:lnTo>
                <a:lnTo>
                  <a:pt x="143" y="499"/>
                </a:lnTo>
                <a:lnTo>
                  <a:pt x="143" y="502"/>
                </a:lnTo>
                <a:lnTo>
                  <a:pt x="125" y="499"/>
                </a:lnTo>
                <a:lnTo>
                  <a:pt x="119" y="499"/>
                </a:lnTo>
                <a:lnTo>
                  <a:pt x="115" y="498"/>
                </a:lnTo>
                <a:lnTo>
                  <a:pt x="110" y="495"/>
                </a:lnTo>
                <a:lnTo>
                  <a:pt x="102" y="492"/>
                </a:lnTo>
                <a:lnTo>
                  <a:pt x="68" y="514"/>
                </a:lnTo>
                <a:lnTo>
                  <a:pt x="65" y="528"/>
                </a:lnTo>
                <a:lnTo>
                  <a:pt x="66" y="545"/>
                </a:lnTo>
                <a:lnTo>
                  <a:pt x="79" y="550"/>
                </a:lnTo>
                <a:lnTo>
                  <a:pt x="77" y="564"/>
                </a:lnTo>
                <a:lnTo>
                  <a:pt x="68" y="572"/>
                </a:lnTo>
                <a:lnTo>
                  <a:pt x="68" y="577"/>
                </a:lnTo>
                <a:lnTo>
                  <a:pt x="65" y="587"/>
                </a:lnTo>
                <a:lnTo>
                  <a:pt x="65" y="596"/>
                </a:lnTo>
                <a:lnTo>
                  <a:pt x="64" y="604"/>
                </a:lnTo>
                <a:lnTo>
                  <a:pt x="64" y="608"/>
                </a:lnTo>
                <a:lnTo>
                  <a:pt x="63" y="612"/>
                </a:lnTo>
                <a:lnTo>
                  <a:pt x="61" y="614"/>
                </a:lnTo>
                <a:lnTo>
                  <a:pt x="60" y="618"/>
                </a:lnTo>
                <a:lnTo>
                  <a:pt x="63" y="622"/>
                </a:lnTo>
                <a:lnTo>
                  <a:pt x="73" y="632"/>
                </a:lnTo>
                <a:lnTo>
                  <a:pt x="79" y="638"/>
                </a:lnTo>
                <a:lnTo>
                  <a:pt x="105" y="671"/>
                </a:lnTo>
                <a:lnTo>
                  <a:pt x="107" y="684"/>
                </a:lnTo>
                <a:lnTo>
                  <a:pt x="106" y="704"/>
                </a:lnTo>
                <a:lnTo>
                  <a:pt x="105" y="706"/>
                </a:lnTo>
                <a:lnTo>
                  <a:pt x="105" y="729"/>
                </a:lnTo>
                <a:lnTo>
                  <a:pt x="129" y="766"/>
                </a:lnTo>
                <a:lnTo>
                  <a:pt x="135" y="790"/>
                </a:lnTo>
                <a:lnTo>
                  <a:pt x="135" y="806"/>
                </a:lnTo>
                <a:lnTo>
                  <a:pt x="133" y="818"/>
                </a:lnTo>
                <a:lnTo>
                  <a:pt x="136" y="829"/>
                </a:lnTo>
                <a:lnTo>
                  <a:pt x="130" y="844"/>
                </a:lnTo>
                <a:lnTo>
                  <a:pt x="133" y="860"/>
                </a:lnTo>
                <a:lnTo>
                  <a:pt x="130" y="871"/>
                </a:lnTo>
                <a:lnTo>
                  <a:pt x="135" y="884"/>
                </a:lnTo>
                <a:lnTo>
                  <a:pt x="164" y="887"/>
                </a:lnTo>
                <a:lnTo>
                  <a:pt x="165" y="878"/>
                </a:lnTo>
                <a:lnTo>
                  <a:pt x="200" y="878"/>
                </a:lnTo>
                <a:lnTo>
                  <a:pt x="205" y="870"/>
                </a:lnTo>
                <a:lnTo>
                  <a:pt x="205" y="866"/>
                </a:lnTo>
                <a:lnTo>
                  <a:pt x="203" y="862"/>
                </a:lnTo>
                <a:lnTo>
                  <a:pt x="200" y="860"/>
                </a:lnTo>
                <a:lnTo>
                  <a:pt x="196" y="860"/>
                </a:lnTo>
                <a:lnTo>
                  <a:pt x="197" y="855"/>
                </a:lnTo>
                <a:lnTo>
                  <a:pt x="205" y="846"/>
                </a:lnTo>
                <a:lnTo>
                  <a:pt x="218" y="850"/>
                </a:lnTo>
                <a:lnTo>
                  <a:pt x="228" y="854"/>
                </a:lnTo>
                <a:lnTo>
                  <a:pt x="233" y="850"/>
                </a:lnTo>
                <a:lnTo>
                  <a:pt x="228" y="836"/>
                </a:lnTo>
                <a:lnTo>
                  <a:pt x="227" y="820"/>
                </a:lnTo>
                <a:lnTo>
                  <a:pt x="229" y="808"/>
                </a:lnTo>
                <a:lnTo>
                  <a:pt x="241" y="781"/>
                </a:lnTo>
                <a:lnTo>
                  <a:pt x="250" y="776"/>
                </a:lnTo>
                <a:lnTo>
                  <a:pt x="264" y="774"/>
                </a:lnTo>
                <a:lnTo>
                  <a:pt x="283" y="780"/>
                </a:lnTo>
                <a:lnTo>
                  <a:pt x="294" y="767"/>
                </a:lnTo>
                <a:lnTo>
                  <a:pt x="311" y="767"/>
                </a:lnTo>
                <a:lnTo>
                  <a:pt x="315" y="747"/>
                </a:lnTo>
                <a:lnTo>
                  <a:pt x="315" y="744"/>
                </a:lnTo>
                <a:lnTo>
                  <a:pt x="319" y="741"/>
                </a:lnTo>
                <a:lnTo>
                  <a:pt x="316" y="738"/>
                </a:lnTo>
                <a:lnTo>
                  <a:pt x="312" y="737"/>
                </a:lnTo>
                <a:lnTo>
                  <a:pt x="295" y="720"/>
                </a:lnTo>
                <a:lnTo>
                  <a:pt x="288" y="716"/>
                </a:lnTo>
                <a:lnTo>
                  <a:pt x="285" y="704"/>
                </a:lnTo>
                <a:lnTo>
                  <a:pt x="285" y="684"/>
                </a:lnTo>
                <a:lnTo>
                  <a:pt x="294" y="663"/>
                </a:lnTo>
                <a:lnTo>
                  <a:pt x="297" y="657"/>
                </a:lnTo>
                <a:lnTo>
                  <a:pt x="295" y="655"/>
                </a:lnTo>
                <a:lnTo>
                  <a:pt x="294" y="654"/>
                </a:lnTo>
                <a:lnTo>
                  <a:pt x="291" y="652"/>
                </a:lnTo>
                <a:lnTo>
                  <a:pt x="289" y="646"/>
                </a:lnTo>
                <a:lnTo>
                  <a:pt x="285" y="632"/>
                </a:lnTo>
                <a:lnTo>
                  <a:pt x="269" y="630"/>
                </a:lnTo>
                <a:lnTo>
                  <a:pt x="268" y="628"/>
                </a:lnTo>
                <a:lnTo>
                  <a:pt x="272" y="618"/>
                </a:lnTo>
                <a:lnTo>
                  <a:pt x="278" y="617"/>
                </a:lnTo>
                <a:lnTo>
                  <a:pt x="284" y="612"/>
                </a:lnTo>
                <a:lnTo>
                  <a:pt x="291" y="609"/>
                </a:lnTo>
                <a:lnTo>
                  <a:pt x="292" y="610"/>
                </a:lnTo>
                <a:lnTo>
                  <a:pt x="295" y="612"/>
                </a:lnTo>
                <a:lnTo>
                  <a:pt x="302" y="609"/>
                </a:lnTo>
                <a:lnTo>
                  <a:pt x="307" y="605"/>
                </a:lnTo>
                <a:lnTo>
                  <a:pt x="311" y="596"/>
                </a:lnTo>
                <a:lnTo>
                  <a:pt x="318" y="595"/>
                </a:lnTo>
                <a:lnTo>
                  <a:pt x="322" y="592"/>
                </a:lnTo>
                <a:lnTo>
                  <a:pt x="325" y="587"/>
                </a:lnTo>
                <a:lnTo>
                  <a:pt x="336" y="577"/>
                </a:lnTo>
                <a:lnTo>
                  <a:pt x="348" y="576"/>
                </a:lnTo>
                <a:lnTo>
                  <a:pt x="351" y="574"/>
                </a:lnTo>
                <a:lnTo>
                  <a:pt x="362" y="575"/>
                </a:lnTo>
                <a:lnTo>
                  <a:pt x="365" y="572"/>
                </a:lnTo>
                <a:lnTo>
                  <a:pt x="363" y="568"/>
                </a:lnTo>
                <a:lnTo>
                  <a:pt x="361" y="561"/>
                </a:lnTo>
                <a:lnTo>
                  <a:pt x="364" y="556"/>
                </a:lnTo>
                <a:lnTo>
                  <a:pt x="365" y="552"/>
                </a:lnTo>
                <a:lnTo>
                  <a:pt x="365" y="538"/>
                </a:lnTo>
                <a:lnTo>
                  <a:pt x="368" y="534"/>
                </a:lnTo>
                <a:lnTo>
                  <a:pt x="373" y="531"/>
                </a:lnTo>
                <a:lnTo>
                  <a:pt x="374" y="525"/>
                </a:lnTo>
                <a:lnTo>
                  <a:pt x="378" y="523"/>
                </a:lnTo>
                <a:lnTo>
                  <a:pt x="381" y="524"/>
                </a:lnTo>
                <a:lnTo>
                  <a:pt x="388" y="522"/>
                </a:lnTo>
                <a:lnTo>
                  <a:pt x="394" y="526"/>
                </a:lnTo>
                <a:lnTo>
                  <a:pt x="403" y="521"/>
                </a:lnTo>
                <a:lnTo>
                  <a:pt x="405" y="520"/>
                </a:lnTo>
                <a:lnTo>
                  <a:pt x="408" y="520"/>
                </a:lnTo>
                <a:lnTo>
                  <a:pt x="431" y="500"/>
                </a:lnTo>
                <a:lnTo>
                  <a:pt x="496" y="449"/>
                </a:lnTo>
                <a:lnTo>
                  <a:pt x="497" y="438"/>
                </a:lnTo>
                <a:lnTo>
                  <a:pt x="491" y="437"/>
                </a:lnTo>
                <a:lnTo>
                  <a:pt x="470" y="436"/>
                </a:lnTo>
                <a:lnTo>
                  <a:pt x="467" y="410"/>
                </a:lnTo>
                <a:lnTo>
                  <a:pt x="467" y="406"/>
                </a:lnTo>
                <a:lnTo>
                  <a:pt x="467" y="380"/>
                </a:lnTo>
                <a:lnTo>
                  <a:pt x="466" y="365"/>
                </a:lnTo>
                <a:lnTo>
                  <a:pt x="467" y="352"/>
                </a:lnTo>
                <a:lnTo>
                  <a:pt x="464" y="336"/>
                </a:lnTo>
                <a:lnTo>
                  <a:pt x="459" y="333"/>
                </a:lnTo>
                <a:lnTo>
                  <a:pt x="433" y="332"/>
                </a:lnTo>
                <a:lnTo>
                  <a:pt x="427" y="333"/>
                </a:lnTo>
                <a:lnTo>
                  <a:pt x="421" y="337"/>
                </a:lnTo>
                <a:lnTo>
                  <a:pt x="413" y="344"/>
                </a:lnTo>
                <a:lnTo>
                  <a:pt x="409" y="343"/>
                </a:lnTo>
                <a:lnTo>
                  <a:pt x="406" y="340"/>
                </a:lnTo>
                <a:lnTo>
                  <a:pt x="397" y="327"/>
                </a:lnTo>
                <a:lnTo>
                  <a:pt x="392" y="326"/>
                </a:lnTo>
                <a:lnTo>
                  <a:pt x="367" y="328"/>
                </a:lnTo>
                <a:lnTo>
                  <a:pt x="359" y="304"/>
                </a:lnTo>
                <a:lnTo>
                  <a:pt x="355" y="301"/>
                </a:lnTo>
                <a:lnTo>
                  <a:pt x="353" y="298"/>
                </a:lnTo>
                <a:lnTo>
                  <a:pt x="340" y="287"/>
                </a:lnTo>
                <a:lnTo>
                  <a:pt x="339" y="285"/>
                </a:lnTo>
                <a:lnTo>
                  <a:pt x="334" y="280"/>
                </a:lnTo>
                <a:lnTo>
                  <a:pt x="331" y="281"/>
                </a:lnTo>
                <a:lnTo>
                  <a:pt x="324" y="280"/>
                </a:lnTo>
                <a:lnTo>
                  <a:pt x="321" y="268"/>
                </a:lnTo>
                <a:lnTo>
                  <a:pt x="321" y="264"/>
                </a:lnTo>
                <a:lnTo>
                  <a:pt x="324" y="246"/>
                </a:lnTo>
                <a:lnTo>
                  <a:pt x="316" y="240"/>
                </a:lnTo>
                <a:lnTo>
                  <a:pt x="315" y="237"/>
                </a:lnTo>
                <a:lnTo>
                  <a:pt x="314" y="234"/>
                </a:lnTo>
                <a:lnTo>
                  <a:pt x="316" y="231"/>
                </a:lnTo>
                <a:lnTo>
                  <a:pt x="315" y="230"/>
                </a:lnTo>
                <a:lnTo>
                  <a:pt x="317" y="228"/>
                </a:lnTo>
                <a:lnTo>
                  <a:pt x="317" y="225"/>
                </a:lnTo>
                <a:lnTo>
                  <a:pt x="316" y="222"/>
                </a:lnTo>
                <a:lnTo>
                  <a:pt x="313" y="220"/>
                </a:lnTo>
                <a:lnTo>
                  <a:pt x="309" y="218"/>
                </a:lnTo>
                <a:lnTo>
                  <a:pt x="298" y="216"/>
                </a:lnTo>
                <a:lnTo>
                  <a:pt x="293" y="214"/>
                </a:lnTo>
                <a:lnTo>
                  <a:pt x="275" y="213"/>
                </a:lnTo>
                <a:lnTo>
                  <a:pt x="278" y="198"/>
                </a:lnTo>
                <a:lnTo>
                  <a:pt x="277" y="190"/>
                </a:lnTo>
                <a:lnTo>
                  <a:pt x="278" y="188"/>
                </a:lnTo>
                <a:lnTo>
                  <a:pt x="285" y="179"/>
                </a:lnTo>
                <a:lnTo>
                  <a:pt x="285" y="175"/>
                </a:lnTo>
                <a:lnTo>
                  <a:pt x="283" y="176"/>
                </a:lnTo>
                <a:lnTo>
                  <a:pt x="281" y="174"/>
                </a:lnTo>
                <a:lnTo>
                  <a:pt x="274" y="168"/>
                </a:lnTo>
                <a:lnTo>
                  <a:pt x="269" y="168"/>
                </a:lnTo>
                <a:lnTo>
                  <a:pt x="259" y="165"/>
                </a:lnTo>
                <a:lnTo>
                  <a:pt x="260" y="163"/>
                </a:lnTo>
                <a:lnTo>
                  <a:pt x="261" y="159"/>
                </a:lnTo>
                <a:lnTo>
                  <a:pt x="263" y="156"/>
                </a:lnTo>
                <a:lnTo>
                  <a:pt x="266" y="153"/>
                </a:lnTo>
                <a:lnTo>
                  <a:pt x="272" y="148"/>
                </a:lnTo>
                <a:lnTo>
                  <a:pt x="273" y="133"/>
                </a:lnTo>
                <a:lnTo>
                  <a:pt x="270" y="132"/>
                </a:lnTo>
                <a:lnTo>
                  <a:pt x="270" y="128"/>
                </a:lnTo>
                <a:lnTo>
                  <a:pt x="267" y="126"/>
                </a:lnTo>
                <a:lnTo>
                  <a:pt x="257" y="103"/>
                </a:lnTo>
                <a:lnTo>
                  <a:pt x="257" y="92"/>
                </a:lnTo>
                <a:lnTo>
                  <a:pt x="253" y="86"/>
                </a:lnTo>
                <a:lnTo>
                  <a:pt x="252" y="70"/>
                </a:lnTo>
                <a:lnTo>
                  <a:pt x="237" y="62"/>
                </a:lnTo>
                <a:lnTo>
                  <a:pt x="228" y="48"/>
                </a:lnTo>
                <a:lnTo>
                  <a:pt x="241" y="35"/>
                </a:lnTo>
                <a:lnTo>
                  <a:pt x="257" y="16"/>
                </a:lnTo>
                <a:lnTo>
                  <a:pt x="246" y="13"/>
                </a:lnTo>
                <a:lnTo>
                  <a:pt x="235" y="5"/>
                </a:lnTo>
                <a:lnTo>
                  <a:pt x="235" y="0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4" name="Freeform 238"/>
          <p:cNvSpPr>
            <a:spLocks/>
          </p:cNvSpPr>
          <p:nvPr/>
        </p:nvSpPr>
        <p:spPr bwMode="auto">
          <a:xfrm>
            <a:off x="5395913" y="2501825"/>
            <a:ext cx="541337" cy="1098550"/>
          </a:xfrm>
          <a:custGeom>
            <a:avLst/>
            <a:gdLst/>
            <a:ahLst/>
            <a:cxnLst>
              <a:cxn ang="0">
                <a:pos x="178" y="509"/>
              </a:cxn>
              <a:cxn ang="0">
                <a:pos x="166" y="559"/>
              </a:cxn>
              <a:cxn ang="0">
                <a:pos x="106" y="593"/>
              </a:cxn>
              <a:cxn ang="0">
                <a:pos x="89" y="616"/>
              </a:cxn>
              <a:cxn ang="0">
                <a:pos x="92" y="700"/>
              </a:cxn>
              <a:cxn ang="0">
                <a:pos x="87" y="764"/>
              </a:cxn>
              <a:cxn ang="0">
                <a:pos x="22" y="834"/>
              </a:cxn>
              <a:cxn ang="0">
                <a:pos x="4" y="871"/>
              </a:cxn>
              <a:cxn ang="0">
                <a:pos x="33" y="919"/>
              </a:cxn>
              <a:cxn ang="0">
                <a:pos x="117" y="960"/>
              </a:cxn>
              <a:cxn ang="0">
                <a:pos x="185" y="1016"/>
              </a:cxn>
              <a:cxn ang="0">
                <a:pos x="295" y="1013"/>
              </a:cxn>
              <a:cxn ang="0">
                <a:pos x="353" y="1005"/>
              </a:cxn>
              <a:cxn ang="0">
                <a:pos x="422" y="1041"/>
              </a:cxn>
              <a:cxn ang="0">
                <a:pos x="414" y="972"/>
              </a:cxn>
              <a:cxn ang="0">
                <a:pos x="410" y="994"/>
              </a:cxn>
              <a:cxn ang="0">
                <a:pos x="411" y="954"/>
              </a:cxn>
              <a:cxn ang="0">
                <a:pos x="433" y="912"/>
              </a:cxn>
              <a:cxn ang="0">
                <a:pos x="427" y="870"/>
              </a:cxn>
              <a:cxn ang="0">
                <a:pos x="417" y="818"/>
              </a:cxn>
              <a:cxn ang="0">
                <a:pos x="406" y="776"/>
              </a:cxn>
              <a:cxn ang="0">
                <a:pos x="386" y="769"/>
              </a:cxn>
              <a:cxn ang="0">
                <a:pos x="402" y="757"/>
              </a:cxn>
              <a:cxn ang="0">
                <a:pos x="418" y="772"/>
              </a:cxn>
              <a:cxn ang="0">
                <a:pos x="422" y="676"/>
              </a:cxn>
              <a:cxn ang="0">
                <a:pos x="418" y="744"/>
              </a:cxn>
              <a:cxn ang="0">
                <a:pos x="413" y="714"/>
              </a:cxn>
              <a:cxn ang="0">
                <a:pos x="403" y="704"/>
              </a:cxn>
              <a:cxn ang="0">
                <a:pos x="414" y="634"/>
              </a:cxn>
              <a:cxn ang="0">
                <a:pos x="407" y="632"/>
              </a:cxn>
              <a:cxn ang="0">
                <a:pos x="401" y="599"/>
              </a:cxn>
              <a:cxn ang="0">
                <a:pos x="397" y="576"/>
              </a:cxn>
              <a:cxn ang="0">
                <a:pos x="417" y="590"/>
              </a:cxn>
              <a:cxn ang="0">
                <a:pos x="418" y="549"/>
              </a:cxn>
              <a:cxn ang="0">
                <a:pos x="421" y="532"/>
              </a:cxn>
              <a:cxn ang="0">
                <a:pos x="419" y="514"/>
              </a:cxn>
              <a:cxn ang="0">
                <a:pos x="422" y="484"/>
              </a:cxn>
              <a:cxn ang="0">
                <a:pos x="416" y="467"/>
              </a:cxn>
              <a:cxn ang="0">
                <a:pos x="418" y="462"/>
              </a:cxn>
              <a:cxn ang="0">
                <a:pos x="417" y="447"/>
              </a:cxn>
              <a:cxn ang="0">
                <a:pos x="434" y="442"/>
              </a:cxn>
              <a:cxn ang="0">
                <a:pos x="449" y="452"/>
              </a:cxn>
              <a:cxn ang="0">
                <a:pos x="451" y="434"/>
              </a:cxn>
              <a:cxn ang="0">
                <a:pos x="471" y="431"/>
              </a:cxn>
              <a:cxn ang="0">
                <a:pos x="455" y="488"/>
              </a:cxn>
              <a:cxn ang="0">
                <a:pos x="511" y="335"/>
              </a:cxn>
              <a:cxn ang="0">
                <a:pos x="426" y="309"/>
              </a:cxn>
              <a:cxn ang="0">
                <a:pos x="241" y="262"/>
              </a:cxn>
              <a:cxn ang="0">
                <a:pos x="149" y="174"/>
              </a:cxn>
              <a:cxn ang="0">
                <a:pos x="105" y="17"/>
              </a:cxn>
              <a:cxn ang="0">
                <a:pos x="71" y="110"/>
              </a:cxn>
              <a:cxn ang="0">
                <a:pos x="63" y="149"/>
              </a:cxn>
              <a:cxn ang="0">
                <a:pos x="82" y="182"/>
              </a:cxn>
              <a:cxn ang="0">
                <a:pos x="119" y="214"/>
              </a:cxn>
              <a:cxn ang="0">
                <a:pos x="135" y="265"/>
              </a:cxn>
              <a:cxn ang="0">
                <a:pos x="201" y="311"/>
              </a:cxn>
              <a:cxn ang="0">
                <a:pos x="271" y="336"/>
              </a:cxn>
              <a:cxn ang="0">
                <a:pos x="235" y="484"/>
              </a:cxn>
            </a:cxnLst>
            <a:rect l="0" t="0" r="r" b="b"/>
            <a:pathLst>
              <a:path w="512" h="1043">
                <a:moveTo>
                  <a:pt x="235" y="484"/>
                </a:moveTo>
                <a:lnTo>
                  <a:pt x="212" y="504"/>
                </a:lnTo>
                <a:lnTo>
                  <a:pt x="209" y="504"/>
                </a:lnTo>
                <a:lnTo>
                  <a:pt x="207" y="505"/>
                </a:lnTo>
                <a:lnTo>
                  <a:pt x="198" y="510"/>
                </a:lnTo>
                <a:lnTo>
                  <a:pt x="192" y="506"/>
                </a:lnTo>
                <a:lnTo>
                  <a:pt x="185" y="508"/>
                </a:lnTo>
                <a:lnTo>
                  <a:pt x="182" y="507"/>
                </a:lnTo>
                <a:lnTo>
                  <a:pt x="178" y="509"/>
                </a:lnTo>
                <a:lnTo>
                  <a:pt x="177" y="515"/>
                </a:lnTo>
                <a:lnTo>
                  <a:pt x="172" y="518"/>
                </a:lnTo>
                <a:lnTo>
                  <a:pt x="169" y="522"/>
                </a:lnTo>
                <a:lnTo>
                  <a:pt x="169" y="536"/>
                </a:lnTo>
                <a:lnTo>
                  <a:pt x="168" y="540"/>
                </a:lnTo>
                <a:lnTo>
                  <a:pt x="165" y="545"/>
                </a:lnTo>
                <a:lnTo>
                  <a:pt x="167" y="552"/>
                </a:lnTo>
                <a:lnTo>
                  <a:pt x="169" y="556"/>
                </a:lnTo>
                <a:lnTo>
                  <a:pt x="166" y="559"/>
                </a:lnTo>
                <a:lnTo>
                  <a:pt x="155" y="558"/>
                </a:lnTo>
                <a:lnTo>
                  <a:pt x="152" y="560"/>
                </a:lnTo>
                <a:lnTo>
                  <a:pt x="140" y="561"/>
                </a:lnTo>
                <a:lnTo>
                  <a:pt x="129" y="571"/>
                </a:lnTo>
                <a:lnTo>
                  <a:pt x="126" y="576"/>
                </a:lnTo>
                <a:lnTo>
                  <a:pt x="122" y="579"/>
                </a:lnTo>
                <a:lnTo>
                  <a:pt x="115" y="580"/>
                </a:lnTo>
                <a:lnTo>
                  <a:pt x="111" y="589"/>
                </a:lnTo>
                <a:lnTo>
                  <a:pt x="106" y="593"/>
                </a:lnTo>
                <a:lnTo>
                  <a:pt x="99" y="596"/>
                </a:lnTo>
                <a:lnTo>
                  <a:pt x="96" y="594"/>
                </a:lnTo>
                <a:lnTo>
                  <a:pt x="95" y="593"/>
                </a:lnTo>
                <a:lnTo>
                  <a:pt x="88" y="596"/>
                </a:lnTo>
                <a:lnTo>
                  <a:pt x="82" y="601"/>
                </a:lnTo>
                <a:lnTo>
                  <a:pt x="76" y="602"/>
                </a:lnTo>
                <a:lnTo>
                  <a:pt x="72" y="612"/>
                </a:lnTo>
                <a:lnTo>
                  <a:pt x="73" y="614"/>
                </a:lnTo>
                <a:lnTo>
                  <a:pt x="89" y="616"/>
                </a:lnTo>
                <a:lnTo>
                  <a:pt x="93" y="630"/>
                </a:lnTo>
                <a:lnTo>
                  <a:pt x="95" y="636"/>
                </a:lnTo>
                <a:lnTo>
                  <a:pt x="98" y="638"/>
                </a:lnTo>
                <a:lnTo>
                  <a:pt x="99" y="639"/>
                </a:lnTo>
                <a:lnTo>
                  <a:pt x="101" y="641"/>
                </a:lnTo>
                <a:lnTo>
                  <a:pt x="98" y="647"/>
                </a:lnTo>
                <a:lnTo>
                  <a:pt x="89" y="668"/>
                </a:lnTo>
                <a:lnTo>
                  <a:pt x="89" y="688"/>
                </a:lnTo>
                <a:lnTo>
                  <a:pt x="92" y="700"/>
                </a:lnTo>
                <a:lnTo>
                  <a:pt x="99" y="704"/>
                </a:lnTo>
                <a:lnTo>
                  <a:pt x="116" y="721"/>
                </a:lnTo>
                <a:lnTo>
                  <a:pt x="120" y="722"/>
                </a:lnTo>
                <a:lnTo>
                  <a:pt x="123" y="725"/>
                </a:lnTo>
                <a:lnTo>
                  <a:pt x="119" y="728"/>
                </a:lnTo>
                <a:lnTo>
                  <a:pt x="119" y="731"/>
                </a:lnTo>
                <a:lnTo>
                  <a:pt x="115" y="751"/>
                </a:lnTo>
                <a:lnTo>
                  <a:pt x="98" y="751"/>
                </a:lnTo>
                <a:lnTo>
                  <a:pt x="87" y="764"/>
                </a:lnTo>
                <a:lnTo>
                  <a:pt x="68" y="758"/>
                </a:lnTo>
                <a:lnTo>
                  <a:pt x="54" y="760"/>
                </a:lnTo>
                <a:lnTo>
                  <a:pt x="45" y="765"/>
                </a:lnTo>
                <a:lnTo>
                  <a:pt x="33" y="792"/>
                </a:lnTo>
                <a:lnTo>
                  <a:pt x="31" y="804"/>
                </a:lnTo>
                <a:lnTo>
                  <a:pt x="32" y="820"/>
                </a:lnTo>
                <a:lnTo>
                  <a:pt x="37" y="834"/>
                </a:lnTo>
                <a:lnTo>
                  <a:pt x="32" y="838"/>
                </a:lnTo>
                <a:lnTo>
                  <a:pt x="22" y="834"/>
                </a:lnTo>
                <a:lnTo>
                  <a:pt x="9" y="830"/>
                </a:lnTo>
                <a:lnTo>
                  <a:pt x="1" y="839"/>
                </a:lnTo>
                <a:lnTo>
                  <a:pt x="0" y="844"/>
                </a:lnTo>
                <a:lnTo>
                  <a:pt x="4" y="844"/>
                </a:lnTo>
                <a:lnTo>
                  <a:pt x="7" y="846"/>
                </a:lnTo>
                <a:lnTo>
                  <a:pt x="9" y="850"/>
                </a:lnTo>
                <a:lnTo>
                  <a:pt x="9" y="854"/>
                </a:lnTo>
                <a:lnTo>
                  <a:pt x="4" y="862"/>
                </a:lnTo>
                <a:lnTo>
                  <a:pt x="4" y="871"/>
                </a:lnTo>
                <a:lnTo>
                  <a:pt x="10" y="878"/>
                </a:lnTo>
                <a:lnTo>
                  <a:pt x="15" y="874"/>
                </a:lnTo>
                <a:lnTo>
                  <a:pt x="25" y="872"/>
                </a:lnTo>
                <a:lnTo>
                  <a:pt x="28" y="878"/>
                </a:lnTo>
                <a:lnTo>
                  <a:pt x="29" y="887"/>
                </a:lnTo>
                <a:lnTo>
                  <a:pt x="42" y="896"/>
                </a:lnTo>
                <a:lnTo>
                  <a:pt x="43" y="905"/>
                </a:lnTo>
                <a:lnTo>
                  <a:pt x="40" y="918"/>
                </a:lnTo>
                <a:lnTo>
                  <a:pt x="33" y="919"/>
                </a:lnTo>
                <a:lnTo>
                  <a:pt x="28" y="922"/>
                </a:lnTo>
                <a:lnTo>
                  <a:pt x="24" y="942"/>
                </a:lnTo>
                <a:lnTo>
                  <a:pt x="28" y="950"/>
                </a:lnTo>
                <a:lnTo>
                  <a:pt x="45" y="954"/>
                </a:lnTo>
                <a:lnTo>
                  <a:pt x="108" y="976"/>
                </a:lnTo>
                <a:lnTo>
                  <a:pt x="121" y="978"/>
                </a:lnTo>
                <a:lnTo>
                  <a:pt x="122" y="973"/>
                </a:lnTo>
                <a:lnTo>
                  <a:pt x="117" y="964"/>
                </a:lnTo>
                <a:lnTo>
                  <a:pt x="117" y="960"/>
                </a:lnTo>
                <a:lnTo>
                  <a:pt x="132" y="962"/>
                </a:lnTo>
                <a:lnTo>
                  <a:pt x="143" y="967"/>
                </a:lnTo>
                <a:lnTo>
                  <a:pt x="153" y="974"/>
                </a:lnTo>
                <a:lnTo>
                  <a:pt x="155" y="976"/>
                </a:lnTo>
                <a:lnTo>
                  <a:pt x="160" y="986"/>
                </a:lnTo>
                <a:lnTo>
                  <a:pt x="165" y="1003"/>
                </a:lnTo>
                <a:lnTo>
                  <a:pt x="170" y="1011"/>
                </a:lnTo>
                <a:lnTo>
                  <a:pt x="177" y="1016"/>
                </a:lnTo>
                <a:lnTo>
                  <a:pt x="185" y="1016"/>
                </a:lnTo>
                <a:lnTo>
                  <a:pt x="200" y="1018"/>
                </a:lnTo>
                <a:lnTo>
                  <a:pt x="218" y="1023"/>
                </a:lnTo>
                <a:lnTo>
                  <a:pt x="224" y="1024"/>
                </a:lnTo>
                <a:lnTo>
                  <a:pt x="233" y="1024"/>
                </a:lnTo>
                <a:lnTo>
                  <a:pt x="244" y="1024"/>
                </a:lnTo>
                <a:lnTo>
                  <a:pt x="254" y="1022"/>
                </a:lnTo>
                <a:lnTo>
                  <a:pt x="271" y="1018"/>
                </a:lnTo>
                <a:lnTo>
                  <a:pt x="275" y="1014"/>
                </a:lnTo>
                <a:lnTo>
                  <a:pt x="295" y="1013"/>
                </a:lnTo>
                <a:lnTo>
                  <a:pt x="304" y="1014"/>
                </a:lnTo>
                <a:lnTo>
                  <a:pt x="311" y="1016"/>
                </a:lnTo>
                <a:lnTo>
                  <a:pt x="315" y="1011"/>
                </a:lnTo>
                <a:lnTo>
                  <a:pt x="321" y="1011"/>
                </a:lnTo>
                <a:lnTo>
                  <a:pt x="331" y="1014"/>
                </a:lnTo>
                <a:lnTo>
                  <a:pt x="339" y="1013"/>
                </a:lnTo>
                <a:lnTo>
                  <a:pt x="348" y="1013"/>
                </a:lnTo>
                <a:lnTo>
                  <a:pt x="350" y="1008"/>
                </a:lnTo>
                <a:lnTo>
                  <a:pt x="353" y="1005"/>
                </a:lnTo>
                <a:lnTo>
                  <a:pt x="357" y="1001"/>
                </a:lnTo>
                <a:lnTo>
                  <a:pt x="365" y="1000"/>
                </a:lnTo>
                <a:lnTo>
                  <a:pt x="373" y="1006"/>
                </a:lnTo>
                <a:lnTo>
                  <a:pt x="379" y="1008"/>
                </a:lnTo>
                <a:lnTo>
                  <a:pt x="387" y="1018"/>
                </a:lnTo>
                <a:lnTo>
                  <a:pt x="389" y="1020"/>
                </a:lnTo>
                <a:lnTo>
                  <a:pt x="410" y="1038"/>
                </a:lnTo>
                <a:lnTo>
                  <a:pt x="419" y="1042"/>
                </a:lnTo>
                <a:lnTo>
                  <a:pt x="422" y="1041"/>
                </a:lnTo>
                <a:lnTo>
                  <a:pt x="428" y="1040"/>
                </a:lnTo>
                <a:lnTo>
                  <a:pt x="421" y="1024"/>
                </a:lnTo>
                <a:lnTo>
                  <a:pt x="419" y="1006"/>
                </a:lnTo>
                <a:lnTo>
                  <a:pt x="419" y="995"/>
                </a:lnTo>
                <a:lnTo>
                  <a:pt x="417" y="978"/>
                </a:lnTo>
                <a:lnTo>
                  <a:pt x="416" y="975"/>
                </a:lnTo>
                <a:lnTo>
                  <a:pt x="417" y="968"/>
                </a:lnTo>
                <a:lnTo>
                  <a:pt x="414" y="967"/>
                </a:lnTo>
                <a:lnTo>
                  <a:pt x="414" y="972"/>
                </a:lnTo>
                <a:lnTo>
                  <a:pt x="414" y="976"/>
                </a:lnTo>
                <a:lnTo>
                  <a:pt x="414" y="980"/>
                </a:lnTo>
                <a:lnTo>
                  <a:pt x="415" y="981"/>
                </a:lnTo>
                <a:lnTo>
                  <a:pt x="413" y="986"/>
                </a:lnTo>
                <a:lnTo>
                  <a:pt x="417" y="987"/>
                </a:lnTo>
                <a:lnTo>
                  <a:pt x="416" y="991"/>
                </a:lnTo>
                <a:lnTo>
                  <a:pt x="416" y="993"/>
                </a:lnTo>
                <a:lnTo>
                  <a:pt x="413" y="993"/>
                </a:lnTo>
                <a:lnTo>
                  <a:pt x="410" y="994"/>
                </a:lnTo>
                <a:lnTo>
                  <a:pt x="409" y="992"/>
                </a:lnTo>
                <a:lnTo>
                  <a:pt x="407" y="990"/>
                </a:lnTo>
                <a:lnTo>
                  <a:pt x="404" y="989"/>
                </a:lnTo>
                <a:lnTo>
                  <a:pt x="403" y="984"/>
                </a:lnTo>
                <a:lnTo>
                  <a:pt x="404" y="978"/>
                </a:lnTo>
                <a:lnTo>
                  <a:pt x="407" y="971"/>
                </a:lnTo>
                <a:lnTo>
                  <a:pt x="410" y="965"/>
                </a:lnTo>
                <a:lnTo>
                  <a:pt x="408" y="959"/>
                </a:lnTo>
                <a:lnTo>
                  <a:pt x="411" y="954"/>
                </a:lnTo>
                <a:lnTo>
                  <a:pt x="414" y="947"/>
                </a:lnTo>
                <a:lnTo>
                  <a:pt x="417" y="947"/>
                </a:lnTo>
                <a:lnTo>
                  <a:pt x="419" y="942"/>
                </a:lnTo>
                <a:lnTo>
                  <a:pt x="427" y="913"/>
                </a:lnTo>
                <a:lnTo>
                  <a:pt x="429" y="910"/>
                </a:lnTo>
                <a:lnTo>
                  <a:pt x="430" y="904"/>
                </a:lnTo>
                <a:lnTo>
                  <a:pt x="431" y="909"/>
                </a:lnTo>
                <a:lnTo>
                  <a:pt x="432" y="913"/>
                </a:lnTo>
                <a:lnTo>
                  <a:pt x="433" y="912"/>
                </a:lnTo>
                <a:lnTo>
                  <a:pt x="433" y="896"/>
                </a:lnTo>
                <a:lnTo>
                  <a:pt x="432" y="891"/>
                </a:lnTo>
                <a:lnTo>
                  <a:pt x="430" y="888"/>
                </a:lnTo>
                <a:lnTo>
                  <a:pt x="431" y="885"/>
                </a:lnTo>
                <a:lnTo>
                  <a:pt x="431" y="880"/>
                </a:lnTo>
                <a:lnTo>
                  <a:pt x="429" y="878"/>
                </a:lnTo>
                <a:lnTo>
                  <a:pt x="426" y="876"/>
                </a:lnTo>
                <a:lnTo>
                  <a:pt x="428" y="874"/>
                </a:lnTo>
                <a:lnTo>
                  <a:pt x="427" y="870"/>
                </a:lnTo>
                <a:lnTo>
                  <a:pt x="425" y="868"/>
                </a:lnTo>
                <a:lnTo>
                  <a:pt x="427" y="866"/>
                </a:lnTo>
                <a:lnTo>
                  <a:pt x="426" y="862"/>
                </a:lnTo>
                <a:lnTo>
                  <a:pt x="425" y="860"/>
                </a:lnTo>
                <a:lnTo>
                  <a:pt x="422" y="859"/>
                </a:lnTo>
                <a:lnTo>
                  <a:pt x="424" y="854"/>
                </a:lnTo>
                <a:lnTo>
                  <a:pt x="422" y="849"/>
                </a:lnTo>
                <a:lnTo>
                  <a:pt x="422" y="844"/>
                </a:lnTo>
                <a:lnTo>
                  <a:pt x="417" y="818"/>
                </a:lnTo>
                <a:lnTo>
                  <a:pt x="418" y="810"/>
                </a:lnTo>
                <a:lnTo>
                  <a:pt x="418" y="803"/>
                </a:lnTo>
                <a:lnTo>
                  <a:pt x="417" y="803"/>
                </a:lnTo>
                <a:lnTo>
                  <a:pt x="415" y="796"/>
                </a:lnTo>
                <a:lnTo>
                  <a:pt x="415" y="788"/>
                </a:lnTo>
                <a:lnTo>
                  <a:pt x="413" y="780"/>
                </a:lnTo>
                <a:lnTo>
                  <a:pt x="413" y="775"/>
                </a:lnTo>
                <a:lnTo>
                  <a:pt x="410" y="776"/>
                </a:lnTo>
                <a:lnTo>
                  <a:pt x="406" y="776"/>
                </a:lnTo>
                <a:lnTo>
                  <a:pt x="403" y="781"/>
                </a:lnTo>
                <a:lnTo>
                  <a:pt x="400" y="781"/>
                </a:lnTo>
                <a:lnTo>
                  <a:pt x="401" y="778"/>
                </a:lnTo>
                <a:lnTo>
                  <a:pt x="401" y="775"/>
                </a:lnTo>
                <a:lnTo>
                  <a:pt x="397" y="776"/>
                </a:lnTo>
                <a:lnTo>
                  <a:pt x="382" y="774"/>
                </a:lnTo>
                <a:lnTo>
                  <a:pt x="382" y="770"/>
                </a:lnTo>
                <a:lnTo>
                  <a:pt x="385" y="770"/>
                </a:lnTo>
                <a:lnTo>
                  <a:pt x="386" y="769"/>
                </a:lnTo>
                <a:lnTo>
                  <a:pt x="385" y="767"/>
                </a:lnTo>
                <a:lnTo>
                  <a:pt x="388" y="766"/>
                </a:lnTo>
                <a:lnTo>
                  <a:pt x="391" y="765"/>
                </a:lnTo>
                <a:lnTo>
                  <a:pt x="393" y="769"/>
                </a:lnTo>
                <a:lnTo>
                  <a:pt x="395" y="770"/>
                </a:lnTo>
                <a:lnTo>
                  <a:pt x="399" y="762"/>
                </a:lnTo>
                <a:lnTo>
                  <a:pt x="398" y="760"/>
                </a:lnTo>
                <a:lnTo>
                  <a:pt x="401" y="759"/>
                </a:lnTo>
                <a:lnTo>
                  <a:pt x="402" y="757"/>
                </a:lnTo>
                <a:lnTo>
                  <a:pt x="403" y="756"/>
                </a:lnTo>
                <a:lnTo>
                  <a:pt x="403" y="765"/>
                </a:lnTo>
                <a:lnTo>
                  <a:pt x="406" y="766"/>
                </a:lnTo>
                <a:lnTo>
                  <a:pt x="406" y="770"/>
                </a:lnTo>
                <a:lnTo>
                  <a:pt x="407" y="774"/>
                </a:lnTo>
                <a:lnTo>
                  <a:pt x="410" y="772"/>
                </a:lnTo>
                <a:lnTo>
                  <a:pt x="413" y="772"/>
                </a:lnTo>
                <a:lnTo>
                  <a:pt x="414" y="773"/>
                </a:lnTo>
                <a:lnTo>
                  <a:pt x="418" y="772"/>
                </a:lnTo>
                <a:lnTo>
                  <a:pt x="421" y="762"/>
                </a:lnTo>
                <a:lnTo>
                  <a:pt x="419" y="736"/>
                </a:lnTo>
                <a:lnTo>
                  <a:pt x="418" y="728"/>
                </a:lnTo>
                <a:lnTo>
                  <a:pt x="419" y="723"/>
                </a:lnTo>
                <a:lnTo>
                  <a:pt x="418" y="717"/>
                </a:lnTo>
                <a:lnTo>
                  <a:pt x="419" y="708"/>
                </a:lnTo>
                <a:lnTo>
                  <a:pt x="419" y="693"/>
                </a:lnTo>
                <a:lnTo>
                  <a:pt x="422" y="685"/>
                </a:lnTo>
                <a:lnTo>
                  <a:pt x="422" y="676"/>
                </a:lnTo>
                <a:lnTo>
                  <a:pt x="422" y="667"/>
                </a:lnTo>
                <a:lnTo>
                  <a:pt x="425" y="656"/>
                </a:lnTo>
                <a:lnTo>
                  <a:pt x="425" y="649"/>
                </a:lnTo>
                <a:lnTo>
                  <a:pt x="429" y="614"/>
                </a:lnTo>
                <a:lnTo>
                  <a:pt x="426" y="616"/>
                </a:lnTo>
                <a:lnTo>
                  <a:pt x="419" y="676"/>
                </a:lnTo>
                <a:lnTo>
                  <a:pt x="417" y="684"/>
                </a:lnTo>
                <a:lnTo>
                  <a:pt x="414" y="726"/>
                </a:lnTo>
                <a:lnTo>
                  <a:pt x="418" y="744"/>
                </a:lnTo>
                <a:lnTo>
                  <a:pt x="417" y="761"/>
                </a:lnTo>
                <a:lnTo>
                  <a:pt x="417" y="765"/>
                </a:lnTo>
                <a:lnTo>
                  <a:pt x="416" y="769"/>
                </a:lnTo>
                <a:lnTo>
                  <a:pt x="414" y="769"/>
                </a:lnTo>
                <a:lnTo>
                  <a:pt x="414" y="766"/>
                </a:lnTo>
                <a:lnTo>
                  <a:pt x="415" y="750"/>
                </a:lnTo>
                <a:lnTo>
                  <a:pt x="413" y="732"/>
                </a:lnTo>
                <a:lnTo>
                  <a:pt x="411" y="720"/>
                </a:lnTo>
                <a:lnTo>
                  <a:pt x="413" y="714"/>
                </a:lnTo>
                <a:lnTo>
                  <a:pt x="411" y="711"/>
                </a:lnTo>
                <a:lnTo>
                  <a:pt x="408" y="716"/>
                </a:lnTo>
                <a:lnTo>
                  <a:pt x="407" y="722"/>
                </a:lnTo>
                <a:lnTo>
                  <a:pt x="406" y="720"/>
                </a:lnTo>
                <a:lnTo>
                  <a:pt x="406" y="717"/>
                </a:lnTo>
                <a:lnTo>
                  <a:pt x="405" y="716"/>
                </a:lnTo>
                <a:lnTo>
                  <a:pt x="403" y="713"/>
                </a:lnTo>
                <a:lnTo>
                  <a:pt x="405" y="707"/>
                </a:lnTo>
                <a:lnTo>
                  <a:pt x="403" y="704"/>
                </a:lnTo>
                <a:lnTo>
                  <a:pt x="405" y="700"/>
                </a:lnTo>
                <a:lnTo>
                  <a:pt x="407" y="702"/>
                </a:lnTo>
                <a:lnTo>
                  <a:pt x="409" y="704"/>
                </a:lnTo>
                <a:lnTo>
                  <a:pt x="421" y="646"/>
                </a:lnTo>
                <a:lnTo>
                  <a:pt x="419" y="620"/>
                </a:lnTo>
                <a:lnTo>
                  <a:pt x="415" y="620"/>
                </a:lnTo>
                <a:lnTo>
                  <a:pt x="413" y="625"/>
                </a:lnTo>
                <a:lnTo>
                  <a:pt x="411" y="631"/>
                </a:lnTo>
                <a:lnTo>
                  <a:pt x="414" y="634"/>
                </a:lnTo>
                <a:lnTo>
                  <a:pt x="414" y="639"/>
                </a:lnTo>
                <a:lnTo>
                  <a:pt x="413" y="644"/>
                </a:lnTo>
                <a:lnTo>
                  <a:pt x="411" y="649"/>
                </a:lnTo>
                <a:lnTo>
                  <a:pt x="410" y="646"/>
                </a:lnTo>
                <a:lnTo>
                  <a:pt x="409" y="644"/>
                </a:lnTo>
                <a:lnTo>
                  <a:pt x="409" y="641"/>
                </a:lnTo>
                <a:lnTo>
                  <a:pt x="410" y="637"/>
                </a:lnTo>
                <a:lnTo>
                  <a:pt x="410" y="635"/>
                </a:lnTo>
                <a:lnTo>
                  <a:pt x="407" y="632"/>
                </a:lnTo>
                <a:lnTo>
                  <a:pt x="408" y="630"/>
                </a:lnTo>
                <a:lnTo>
                  <a:pt x="409" y="628"/>
                </a:lnTo>
                <a:lnTo>
                  <a:pt x="404" y="624"/>
                </a:lnTo>
                <a:lnTo>
                  <a:pt x="403" y="623"/>
                </a:lnTo>
                <a:lnTo>
                  <a:pt x="404" y="621"/>
                </a:lnTo>
                <a:lnTo>
                  <a:pt x="409" y="620"/>
                </a:lnTo>
                <a:lnTo>
                  <a:pt x="403" y="614"/>
                </a:lnTo>
                <a:lnTo>
                  <a:pt x="401" y="607"/>
                </a:lnTo>
                <a:lnTo>
                  <a:pt x="401" y="599"/>
                </a:lnTo>
                <a:lnTo>
                  <a:pt x="403" y="595"/>
                </a:lnTo>
                <a:lnTo>
                  <a:pt x="403" y="590"/>
                </a:lnTo>
                <a:lnTo>
                  <a:pt x="402" y="587"/>
                </a:lnTo>
                <a:lnTo>
                  <a:pt x="401" y="584"/>
                </a:lnTo>
                <a:lnTo>
                  <a:pt x="398" y="584"/>
                </a:lnTo>
                <a:lnTo>
                  <a:pt x="397" y="583"/>
                </a:lnTo>
                <a:lnTo>
                  <a:pt x="395" y="582"/>
                </a:lnTo>
                <a:lnTo>
                  <a:pt x="395" y="575"/>
                </a:lnTo>
                <a:lnTo>
                  <a:pt x="397" y="576"/>
                </a:lnTo>
                <a:lnTo>
                  <a:pt x="399" y="575"/>
                </a:lnTo>
                <a:lnTo>
                  <a:pt x="400" y="571"/>
                </a:lnTo>
                <a:lnTo>
                  <a:pt x="403" y="574"/>
                </a:lnTo>
                <a:lnTo>
                  <a:pt x="409" y="574"/>
                </a:lnTo>
                <a:lnTo>
                  <a:pt x="411" y="581"/>
                </a:lnTo>
                <a:lnTo>
                  <a:pt x="414" y="585"/>
                </a:lnTo>
                <a:lnTo>
                  <a:pt x="414" y="588"/>
                </a:lnTo>
                <a:lnTo>
                  <a:pt x="413" y="590"/>
                </a:lnTo>
                <a:lnTo>
                  <a:pt x="417" y="590"/>
                </a:lnTo>
                <a:lnTo>
                  <a:pt x="418" y="586"/>
                </a:lnTo>
                <a:lnTo>
                  <a:pt x="418" y="576"/>
                </a:lnTo>
                <a:lnTo>
                  <a:pt x="419" y="576"/>
                </a:lnTo>
                <a:lnTo>
                  <a:pt x="421" y="566"/>
                </a:lnTo>
                <a:lnTo>
                  <a:pt x="419" y="562"/>
                </a:lnTo>
                <a:lnTo>
                  <a:pt x="421" y="560"/>
                </a:lnTo>
                <a:lnTo>
                  <a:pt x="421" y="552"/>
                </a:lnTo>
                <a:lnTo>
                  <a:pt x="418" y="552"/>
                </a:lnTo>
                <a:lnTo>
                  <a:pt x="418" y="549"/>
                </a:lnTo>
                <a:lnTo>
                  <a:pt x="414" y="544"/>
                </a:lnTo>
                <a:lnTo>
                  <a:pt x="413" y="539"/>
                </a:lnTo>
                <a:lnTo>
                  <a:pt x="414" y="534"/>
                </a:lnTo>
                <a:lnTo>
                  <a:pt x="414" y="530"/>
                </a:lnTo>
                <a:lnTo>
                  <a:pt x="417" y="530"/>
                </a:lnTo>
                <a:lnTo>
                  <a:pt x="419" y="535"/>
                </a:lnTo>
                <a:lnTo>
                  <a:pt x="421" y="539"/>
                </a:lnTo>
                <a:lnTo>
                  <a:pt x="425" y="535"/>
                </a:lnTo>
                <a:lnTo>
                  <a:pt x="421" y="532"/>
                </a:lnTo>
                <a:lnTo>
                  <a:pt x="426" y="528"/>
                </a:lnTo>
                <a:lnTo>
                  <a:pt x="429" y="530"/>
                </a:lnTo>
                <a:lnTo>
                  <a:pt x="433" y="526"/>
                </a:lnTo>
                <a:lnTo>
                  <a:pt x="429" y="523"/>
                </a:lnTo>
                <a:lnTo>
                  <a:pt x="424" y="521"/>
                </a:lnTo>
                <a:lnTo>
                  <a:pt x="425" y="517"/>
                </a:lnTo>
                <a:lnTo>
                  <a:pt x="422" y="519"/>
                </a:lnTo>
                <a:lnTo>
                  <a:pt x="419" y="517"/>
                </a:lnTo>
                <a:lnTo>
                  <a:pt x="419" y="514"/>
                </a:lnTo>
                <a:lnTo>
                  <a:pt x="421" y="510"/>
                </a:lnTo>
                <a:lnTo>
                  <a:pt x="419" y="508"/>
                </a:lnTo>
                <a:lnTo>
                  <a:pt x="422" y="506"/>
                </a:lnTo>
                <a:lnTo>
                  <a:pt x="419" y="503"/>
                </a:lnTo>
                <a:lnTo>
                  <a:pt x="421" y="498"/>
                </a:lnTo>
                <a:lnTo>
                  <a:pt x="422" y="496"/>
                </a:lnTo>
                <a:lnTo>
                  <a:pt x="422" y="492"/>
                </a:lnTo>
                <a:lnTo>
                  <a:pt x="421" y="490"/>
                </a:lnTo>
                <a:lnTo>
                  <a:pt x="422" y="484"/>
                </a:lnTo>
                <a:lnTo>
                  <a:pt x="424" y="479"/>
                </a:lnTo>
                <a:lnTo>
                  <a:pt x="421" y="480"/>
                </a:lnTo>
                <a:lnTo>
                  <a:pt x="419" y="482"/>
                </a:lnTo>
                <a:lnTo>
                  <a:pt x="416" y="482"/>
                </a:lnTo>
                <a:lnTo>
                  <a:pt x="414" y="486"/>
                </a:lnTo>
                <a:lnTo>
                  <a:pt x="413" y="486"/>
                </a:lnTo>
                <a:lnTo>
                  <a:pt x="411" y="483"/>
                </a:lnTo>
                <a:lnTo>
                  <a:pt x="413" y="468"/>
                </a:lnTo>
                <a:lnTo>
                  <a:pt x="416" y="467"/>
                </a:lnTo>
                <a:lnTo>
                  <a:pt x="416" y="470"/>
                </a:lnTo>
                <a:lnTo>
                  <a:pt x="419" y="474"/>
                </a:lnTo>
                <a:lnTo>
                  <a:pt x="421" y="476"/>
                </a:lnTo>
                <a:lnTo>
                  <a:pt x="423" y="474"/>
                </a:lnTo>
                <a:lnTo>
                  <a:pt x="426" y="469"/>
                </a:lnTo>
                <a:lnTo>
                  <a:pt x="423" y="469"/>
                </a:lnTo>
                <a:lnTo>
                  <a:pt x="421" y="466"/>
                </a:lnTo>
                <a:lnTo>
                  <a:pt x="421" y="462"/>
                </a:lnTo>
                <a:lnTo>
                  <a:pt x="418" y="462"/>
                </a:lnTo>
                <a:lnTo>
                  <a:pt x="418" y="464"/>
                </a:lnTo>
                <a:lnTo>
                  <a:pt x="413" y="462"/>
                </a:lnTo>
                <a:lnTo>
                  <a:pt x="411" y="459"/>
                </a:lnTo>
                <a:lnTo>
                  <a:pt x="413" y="457"/>
                </a:lnTo>
                <a:lnTo>
                  <a:pt x="421" y="457"/>
                </a:lnTo>
                <a:lnTo>
                  <a:pt x="419" y="454"/>
                </a:lnTo>
                <a:lnTo>
                  <a:pt x="421" y="451"/>
                </a:lnTo>
                <a:lnTo>
                  <a:pt x="419" y="448"/>
                </a:lnTo>
                <a:lnTo>
                  <a:pt x="417" y="447"/>
                </a:lnTo>
                <a:lnTo>
                  <a:pt x="414" y="446"/>
                </a:lnTo>
                <a:lnTo>
                  <a:pt x="414" y="444"/>
                </a:lnTo>
                <a:lnTo>
                  <a:pt x="415" y="442"/>
                </a:lnTo>
                <a:lnTo>
                  <a:pt x="416" y="442"/>
                </a:lnTo>
                <a:lnTo>
                  <a:pt x="413" y="439"/>
                </a:lnTo>
                <a:lnTo>
                  <a:pt x="415" y="434"/>
                </a:lnTo>
                <a:lnTo>
                  <a:pt x="427" y="439"/>
                </a:lnTo>
                <a:lnTo>
                  <a:pt x="433" y="439"/>
                </a:lnTo>
                <a:lnTo>
                  <a:pt x="434" y="442"/>
                </a:lnTo>
                <a:lnTo>
                  <a:pt x="433" y="446"/>
                </a:lnTo>
                <a:lnTo>
                  <a:pt x="437" y="451"/>
                </a:lnTo>
                <a:lnTo>
                  <a:pt x="443" y="450"/>
                </a:lnTo>
                <a:lnTo>
                  <a:pt x="444" y="456"/>
                </a:lnTo>
                <a:lnTo>
                  <a:pt x="444" y="457"/>
                </a:lnTo>
                <a:lnTo>
                  <a:pt x="445" y="459"/>
                </a:lnTo>
                <a:lnTo>
                  <a:pt x="449" y="457"/>
                </a:lnTo>
                <a:lnTo>
                  <a:pt x="451" y="452"/>
                </a:lnTo>
                <a:lnTo>
                  <a:pt x="449" y="452"/>
                </a:lnTo>
                <a:lnTo>
                  <a:pt x="447" y="450"/>
                </a:lnTo>
                <a:lnTo>
                  <a:pt x="445" y="447"/>
                </a:lnTo>
                <a:lnTo>
                  <a:pt x="447" y="444"/>
                </a:lnTo>
                <a:lnTo>
                  <a:pt x="447" y="442"/>
                </a:lnTo>
                <a:lnTo>
                  <a:pt x="450" y="444"/>
                </a:lnTo>
                <a:lnTo>
                  <a:pt x="452" y="444"/>
                </a:lnTo>
                <a:lnTo>
                  <a:pt x="454" y="442"/>
                </a:lnTo>
                <a:lnTo>
                  <a:pt x="453" y="436"/>
                </a:lnTo>
                <a:lnTo>
                  <a:pt x="451" y="434"/>
                </a:lnTo>
                <a:lnTo>
                  <a:pt x="450" y="431"/>
                </a:lnTo>
                <a:lnTo>
                  <a:pt x="450" y="426"/>
                </a:lnTo>
                <a:lnTo>
                  <a:pt x="447" y="420"/>
                </a:lnTo>
                <a:lnTo>
                  <a:pt x="448" y="417"/>
                </a:lnTo>
                <a:lnTo>
                  <a:pt x="450" y="414"/>
                </a:lnTo>
                <a:lnTo>
                  <a:pt x="453" y="416"/>
                </a:lnTo>
                <a:lnTo>
                  <a:pt x="460" y="426"/>
                </a:lnTo>
                <a:lnTo>
                  <a:pt x="465" y="425"/>
                </a:lnTo>
                <a:lnTo>
                  <a:pt x="471" y="431"/>
                </a:lnTo>
                <a:lnTo>
                  <a:pt x="469" y="435"/>
                </a:lnTo>
                <a:lnTo>
                  <a:pt x="465" y="452"/>
                </a:lnTo>
                <a:lnTo>
                  <a:pt x="459" y="463"/>
                </a:lnTo>
                <a:lnTo>
                  <a:pt x="452" y="482"/>
                </a:lnTo>
                <a:lnTo>
                  <a:pt x="450" y="492"/>
                </a:lnTo>
                <a:lnTo>
                  <a:pt x="444" y="509"/>
                </a:lnTo>
                <a:lnTo>
                  <a:pt x="441" y="521"/>
                </a:lnTo>
                <a:lnTo>
                  <a:pt x="443" y="522"/>
                </a:lnTo>
                <a:lnTo>
                  <a:pt x="455" y="488"/>
                </a:lnTo>
                <a:lnTo>
                  <a:pt x="470" y="457"/>
                </a:lnTo>
                <a:lnTo>
                  <a:pt x="474" y="447"/>
                </a:lnTo>
                <a:lnTo>
                  <a:pt x="483" y="431"/>
                </a:lnTo>
                <a:lnTo>
                  <a:pt x="489" y="418"/>
                </a:lnTo>
                <a:lnTo>
                  <a:pt x="496" y="409"/>
                </a:lnTo>
                <a:lnTo>
                  <a:pt x="501" y="382"/>
                </a:lnTo>
                <a:lnTo>
                  <a:pt x="506" y="368"/>
                </a:lnTo>
                <a:lnTo>
                  <a:pt x="506" y="360"/>
                </a:lnTo>
                <a:lnTo>
                  <a:pt x="511" y="335"/>
                </a:lnTo>
                <a:lnTo>
                  <a:pt x="511" y="318"/>
                </a:lnTo>
                <a:lnTo>
                  <a:pt x="509" y="317"/>
                </a:lnTo>
                <a:lnTo>
                  <a:pt x="495" y="322"/>
                </a:lnTo>
                <a:lnTo>
                  <a:pt x="469" y="342"/>
                </a:lnTo>
                <a:lnTo>
                  <a:pt x="458" y="337"/>
                </a:lnTo>
                <a:lnTo>
                  <a:pt x="439" y="305"/>
                </a:lnTo>
                <a:lnTo>
                  <a:pt x="440" y="323"/>
                </a:lnTo>
                <a:lnTo>
                  <a:pt x="426" y="312"/>
                </a:lnTo>
                <a:lnTo>
                  <a:pt x="426" y="309"/>
                </a:lnTo>
                <a:lnTo>
                  <a:pt x="411" y="304"/>
                </a:lnTo>
                <a:lnTo>
                  <a:pt x="423" y="316"/>
                </a:lnTo>
                <a:lnTo>
                  <a:pt x="416" y="312"/>
                </a:lnTo>
                <a:lnTo>
                  <a:pt x="321" y="300"/>
                </a:lnTo>
                <a:lnTo>
                  <a:pt x="320" y="282"/>
                </a:lnTo>
                <a:lnTo>
                  <a:pt x="285" y="279"/>
                </a:lnTo>
                <a:lnTo>
                  <a:pt x="261" y="280"/>
                </a:lnTo>
                <a:lnTo>
                  <a:pt x="259" y="279"/>
                </a:lnTo>
                <a:lnTo>
                  <a:pt x="241" y="262"/>
                </a:lnTo>
                <a:lnTo>
                  <a:pt x="223" y="255"/>
                </a:lnTo>
                <a:lnTo>
                  <a:pt x="207" y="248"/>
                </a:lnTo>
                <a:lnTo>
                  <a:pt x="199" y="245"/>
                </a:lnTo>
                <a:lnTo>
                  <a:pt x="189" y="245"/>
                </a:lnTo>
                <a:lnTo>
                  <a:pt x="175" y="234"/>
                </a:lnTo>
                <a:lnTo>
                  <a:pt x="174" y="213"/>
                </a:lnTo>
                <a:lnTo>
                  <a:pt x="157" y="202"/>
                </a:lnTo>
                <a:lnTo>
                  <a:pt x="157" y="188"/>
                </a:lnTo>
                <a:lnTo>
                  <a:pt x="149" y="174"/>
                </a:lnTo>
                <a:lnTo>
                  <a:pt x="139" y="185"/>
                </a:lnTo>
                <a:lnTo>
                  <a:pt x="135" y="174"/>
                </a:lnTo>
                <a:lnTo>
                  <a:pt x="138" y="160"/>
                </a:lnTo>
                <a:lnTo>
                  <a:pt x="128" y="142"/>
                </a:lnTo>
                <a:lnTo>
                  <a:pt x="117" y="132"/>
                </a:lnTo>
                <a:lnTo>
                  <a:pt x="117" y="81"/>
                </a:lnTo>
                <a:lnTo>
                  <a:pt x="110" y="70"/>
                </a:lnTo>
                <a:lnTo>
                  <a:pt x="106" y="42"/>
                </a:lnTo>
                <a:lnTo>
                  <a:pt x="105" y="17"/>
                </a:lnTo>
                <a:lnTo>
                  <a:pt x="61" y="0"/>
                </a:lnTo>
                <a:lnTo>
                  <a:pt x="45" y="19"/>
                </a:lnTo>
                <a:lnTo>
                  <a:pt x="32" y="32"/>
                </a:lnTo>
                <a:lnTo>
                  <a:pt x="41" y="46"/>
                </a:lnTo>
                <a:lnTo>
                  <a:pt x="56" y="54"/>
                </a:lnTo>
                <a:lnTo>
                  <a:pt x="57" y="70"/>
                </a:lnTo>
                <a:lnTo>
                  <a:pt x="61" y="76"/>
                </a:lnTo>
                <a:lnTo>
                  <a:pt x="61" y="87"/>
                </a:lnTo>
                <a:lnTo>
                  <a:pt x="71" y="110"/>
                </a:lnTo>
                <a:lnTo>
                  <a:pt x="74" y="112"/>
                </a:lnTo>
                <a:lnTo>
                  <a:pt x="74" y="116"/>
                </a:lnTo>
                <a:lnTo>
                  <a:pt x="77" y="117"/>
                </a:lnTo>
                <a:lnTo>
                  <a:pt x="76" y="132"/>
                </a:lnTo>
                <a:lnTo>
                  <a:pt x="70" y="137"/>
                </a:lnTo>
                <a:lnTo>
                  <a:pt x="67" y="140"/>
                </a:lnTo>
                <a:lnTo>
                  <a:pt x="65" y="143"/>
                </a:lnTo>
                <a:lnTo>
                  <a:pt x="64" y="147"/>
                </a:lnTo>
                <a:lnTo>
                  <a:pt x="63" y="149"/>
                </a:lnTo>
                <a:lnTo>
                  <a:pt x="73" y="152"/>
                </a:lnTo>
                <a:lnTo>
                  <a:pt x="78" y="152"/>
                </a:lnTo>
                <a:lnTo>
                  <a:pt x="85" y="158"/>
                </a:lnTo>
                <a:lnTo>
                  <a:pt x="87" y="160"/>
                </a:lnTo>
                <a:lnTo>
                  <a:pt x="89" y="159"/>
                </a:lnTo>
                <a:lnTo>
                  <a:pt x="89" y="163"/>
                </a:lnTo>
                <a:lnTo>
                  <a:pt x="82" y="172"/>
                </a:lnTo>
                <a:lnTo>
                  <a:pt x="81" y="174"/>
                </a:lnTo>
                <a:lnTo>
                  <a:pt x="82" y="182"/>
                </a:lnTo>
                <a:lnTo>
                  <a:pt x="79" y="197"/>
                </a:lnTo>
                <a:lnTo>
                  <a:pt x="97" y="198"/>
                </a:lnTo>
                <a:lnTo>
                  <a:pt x="102" y="200"/>
                </a:lnTo>
                <a:lnTo>
                  <a:pt x="113" y="202"/>
                </a:lnTo>
                <a:lnTo>
                  <a:pt x="117" y="204"/>
                </a:lnTo>
                <a:lnTo>
                  <a:pt x="120" y="206"/>
                </a:lnTo>
                <a:lnTo>
                  <a:pt x="121" y="209"/>
                </a:lnTo>
                <a:lnTo>
                  <a:pt x="121" y="212"/>
                </a:lnTo>
                <a:lnTo>
                  <a:pt x="119" y="214"/>
                </a:lnTo>
                <a:lnTo>
                  <a:pt x="120" y="215"/>
                </a:lnTo>
                <a:lnTo>
                  <a:pt x="118" y="218"/>
                </a:lnTo>
                <a:lnTo>
                  <a:pt x="119" y="221"/>
                </a:lnTo>
                <a:lnTo>
                  <a:pt x="120" y="224"/>
                </a:lnTo>
                <a:lnTo>
                  <a:pt x="128" y="230"/>
                </a:lnTo>
                <a:lnTo>
                  <a:pt x="125" y="248"/>
                </a:lnTo>
                <a:lnTo>
                  <a:pt x="125" y="252"/>
                </a:lnTo>
                <a:lnTo>
                  <a:pt x="128" y="264"/>
                </a:lnTo>
                <a:lnTo>
                  <a:pt x="135" y="265"/>
                </a:lnTo>
                <a:lnTo>
                  <a:pt x="138" y="264"/>
                </a:lnTo>
                <a:lnTo>
                  <a:pt x="143" y="269"/>
                </a:lnTo>
                <a:lnTo>
                  <a:pt x="144" y="271"/>
                </a:lnTo>
                <a:lnTo>
                  <a:pt x="157" y="282"/>
                </a:lnTo>
                <a:lnTo>
                  <a:pt x="159" y="285"/>
                </a:lnTo>
                <a:lnTo>
                  <a:pt x="163" y="288"/>
                </a:lnTo>
                <a:lnTo>
                  <a:pt x="171" y="312"/>
                </a:lnTo>
                <a:lnTo>
                  <a:pt x="196" y="310"/>
                </a:lnTo>
                <a:lnTo>
                  <a:pt x="201" y="311"/>
                </a:lnTo>
                <a:lnTo>
                  <a:pt x="210" y="324"/>
                </a:lnTo>
                <a:lnTo>
                  <a:pt x="213" y="327"/>
                </a:lnTo>
                <a:lnTo>
                  <a:pt x="217" y="328"/>
                </a:lnTo>
                <a:lnTo>
                  <a:pt x="225" y="321"/>
                </a:lnTo>
                <a:lnTo>
                  <a:pt x="231" y="317"/>
                </a:lnTo>
                <a:lnTo>
                  <a:pt x="237" y="316"/>
                </a:lnTo>
                <a:lnTo>
                  <a:pt x="263" y="317"/>
                </a:lnTo>
                <a:lnTo>
                  <a:pt x="268" y="320"/>
                </a:lnTo>
                <a:lnTo>
                  <a:pt x="271" y="336"/>
                </a:lnTo>
                <a:lnTo>
                  <a:pt x="270" y="349"/>
                </a:lnTo>
                <a:lnTo>
                  <a:pt x="271" y="364"/>
                </a:lnTo>
                <a:lnTo>
                  <a:pt x="271" y="390"/>
                </a:lnTo>
                <a:lnTo>
                  <a:pt x="271" y="394"/>
                </a:lnTo>
                <a:lnTo>
                  <a:pt x="274" y="420"/>
                </a:lnTo>
                <a:lnTo>
                  <a:pt x="295" y="421"/>
                </a:lnTo>
                <a:lnTo>
                  <a:pt x="301" y="422"/>
                </a:lnTo>
                <a:lnTo>
                  <a:pt x="300" y="433"/>
                </a:lnTo>
                <a:lnTo>
                  <a:pt x="235" y="484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5" name="Freeform 239"/>
          <p:cNvSpPr>
            <a:spLocks/>
          </p:cNvSpPr>
          <p:nvPr/>
        </p:nvSpPr>
        <p:spPr bwMode="auto">
          <a:xfrm>
            <a:off x="4606925" y="3020938"/>
            <a:ext cx="649288" cy="838200"/>
          </a:xfrm>
          <a:custGeom>
            <a:avLst/>
            <a:gdLst/>
            <a:ahLst/>
            <a:cxnLst>
              <a:cxn ang="0">
                <a:pos x="88" y="288"/>
              </a:cxn>
              <a:cxn ang="0">
                <a:pos x="82" y="237"/>
              </a:cxn>
              <a:cxn ang="0">
                <a:pos x="124" y="191"/>
              </a:cxn>
              <a:cxn ang="0">
                <a:pos x="156" y="153"/>
              </a:cxn>
              <a:cxn ang="0">
                <a:pos x="214" y="141"/>
              </a:cxn>
              <a:cxn ang="0">
                <a:pos x="293" y="146"/>
              </a:cxn>
              <a:cxn ang="0">
                <a:pos x="332" y="79"/>
              </a:cxn>
              <a:cxn ang="0">
                <a:pos x="308" y="9"/>
              </a:cxn>
              <a:cxn ang="0">
                <a:pos x="412" y="17"/>
              </a:cxn>
              <a:cxn ang="0">
                <a:pos x="456" y="30"/>
              </a:cxn>
              <a:cxn ang="0">
                <a:pos x="480" y="46"/>
              </a:cxn>
              <a:cxn ang="0">
                <a:pos x="489" y="71"/>
              </a:cxn>
              <a:cxn ang="0">
                <a:pos x="530" y="68"/>
              </a:cxn>
              <a:cxn ang="0">
                <a:pos x="567" y="105"/>
              </a:cxn>
              <a:cxn ang="0">
                <a:pos x="611" y="114"/>
              </a:cxn>
              <a:cxn ang="0">
                <a:pos x="611" y="135"/>
              </a:cxn>
              <a:cxn ang="0">
                <a:pos x="578" y="177"/>
              </a:cxn>
              <a:cxn ang="0">
                <a:pos x="545" y="192"/>
              </a:cxn>
              <a:cxn ang="0">
                <a:pos x="527" y="252"/>
              </a:cxn>
              <a:cxn ang="0">
                <a:pos x="457" y="328"/>
              </a:cxn>
              <a:cxn ang="0">
                <a:pos x="398" y="340"/>
              </a:cxn>
              <a:cxn ang="0">
                <a:pos x="354" y="368"/>
              </a:cxn>
              <a:cxn ang="0">
                <a:pos x="371" y="403"/>
              </a:cxn>
              <a:cxn ang="0">
                <a:pos x="386" y="450"/>
              </a:cxn>
              <a:cxn ang="0">
                <a:pos x="415" y="471"/>
              </a:cxn>
              <a:cxn ang="0">
                <a:pos x="443" y="493"/>
              </a:cxn>
              <a:cxn ang="0">
                <a:pos x="460" y="500"/>
              </a:cxn>
              <a:cxn ang="0">
                <a:pos x="488" y="497"/>
              </a:cxn>
              <a:cxn ang="0">
                <a:pos x="510" y="460"/>
              </a:cxn>
              <a:cxn ang="0">
                <a:pos x="534" y="476"/>
              </a:cxn>
              <a:cxn ang="0">
                <a:pos x="529" y="520"/>
              </a:cxn>
              <a:cxn ang="0">
                <a:pos x="535" y="548"/>
              </a:cxn>
              <a:cxn ang="0">
                <a:pos x="535" y="575"/>
              </a:cxn>
              <a:cxn ang="0">
                <a:pos x="523" y="635"/>
              </a:cxn>
              <a:cxn ang="0">
                <a:pos x="496" y="638"/>
              </a:cxn>
              <a:cxn ang="0">
                <a:pos x="436" y="609"/>
              </a:cxn>
              <a:cxn ang="0">
                <a:pos x="409" y="564"/>
              </a:cxn>
              <a:cxn ang="0">
                <a:pos x="380" y="532"/>
              </a:cxn>
              <a:cxn ang="0">
                <a:pos x="340" y="544"/>
              </a:cxn>
              <a:cxn ang="0">
                <a:pos x="301" y="568"/>
              </a:cxn>
              <a:cxn ang="0">
                <a:pos x="252" y="608"/>
              </a:cxn>
              <a:cxn ang="0">
                <a:pos x="284" y="692"/>
              </a:cxn>
              <a:cxn ang="0">
                <a:pos x="300" y="727"/>
              </a:cxn>
              <a:cxn ang="0">
                <a:pos x="290" y="734"/>
              </a:cxn>
              <a:cxn ang="0">
                <a:pos x="238" y="756"/>
              </a:cxn>
              <a:cxn ang="0">
                <a:pos x="216" y="792"/>
              </a:cxn>
              <a:cxn ang="0">
                <a:pos x="165" y="781"/>
              </a:cxn>
              <a:cxn ang="0">
                <a:pos x="122" y="764"/>
              </a:cxn>
              <a:cxn ang="0">
                <a:pos x="113" y="706"/>
              </a:cxn>
              <a:cxn ang="0">
                <a:pos x="142" y="666"/>
              </a:cxn>
              <a:cxn ang="0">
                <a:pos x="204" y="624"/>
              </a:cxn>
              <a:cxn ang="0">
                <a:pos x="216" y="594"/>
              </a:cxn>
              <a:cxn ang="0">
                <a:pos x="218" y="558"/>
              </a:cxn>
              <a:cxn ang="0">
                <a:pos x="192" y="534"/>
              </a:cxn>
              <a:cxn ang="0">
                <a:pos x="178" y="567"/>
              </a:cxn>
              <a:cxn ang="0">
                <a:pos x="136" y="595"/>
              </a:cxn>
              <a:cxn ang="0">
                <a:pos x="113" y="510"/>
              </a:cxn>
              <a:cxn ang="0">
                <a:pos x="85" y="539"/>
              </a:cxn>
              <a:cxn ang="0">
                <a:pos x="100" y="502"/>
              </a:cxn>
              <a:cxn ang="0">
                <a:pos x="72" y="539"/>
              </a:cxn>
              <a:cxn ang="0">
                <a:pos x="22" y="513"/>
              </a:cxn>
              <a:cxn ang="0">
                <a:pos x="26" y="387"/>
              </a:cxn>
              <a:cxn ang="0">
                <a:pos x="42" y="320"/>
              </a:cxn>
            </a:cxnLst>
            <a:rect l="0" t="0" r="r" b="b"/>
            <a:pathLst>
              <a:path w="615" h="795">
                <a:moveTo>
                  <a:pt x="48" y="314"/>
                </a:moveTo>
                <a:lnTo>
                  <a:pt x="61" y="302"/>
                </a:lnTo>
                <a:lnTo>
                  <a:pt x="62" y="296"/>
                </a:lnTo>
                <a:lnTo>
                  <a:pt x="65" y="292"/>
                </a:lnTo>
                <a:lnTo>
                  <a:pt x="85" y="291"/>
                </a:lnTo>
                <a:lnTo>
                  <a:pt x="88" y="288"/>
                </a:lnTo>
                <a:lnTo>
                  <a:pt x="86" y="286"/>
                </a:lnTo>
                <a:lnTo>
                  <a:pt x="82" y="281"/>
                </a:lnTo>
                <a:lnTo>
                  <a:pt x="80" y="276"/>
                </a:lnTo>
                <a:lnTo>
                  <a:pt x="82" y="259"/>
                </a:lnTo>
                <a:lnTo>
                  <a:pt x="79" y="244"/>
                </a:lnTo>
                <a:lnTo>
                  <a:pt x="82" y="237"/>
                </a:lnTo>
                <a:lnTo>
                  <a:pt x="86" y="220"/>
                </a:lnTo>
                <a:lnTo>
                  <a:pt x="91" y="212"/>
                </a:lnTo>
                <a:lnTo>
                  <a:pt x="112" y="201"/>
                </a:lnTo>
                <a:lnTo>
                  <a:pt x="117" y="202"/>
                </a:lnTo>
                <a:lnTo>
                  <a:pt x="120" y="196"/>
                </a:lnTo>
                <a:lnTo>
                  <a:pt x="124" y="191"/>
                </a:lnTo>
                <a:lnTo>
                  <a:pt x="134" y="177"/>
                </a:lnTo>
                <a:lnTo>
                  <a:pt x="136" y="173"/>
                </a:lnTo>
                <a:lnTo>
                  <a:pt x="141" y="168"/>
                </a:lnTo>
                <a:lnTo>
                  <a:pt x="152" y="162"/>
                </a:lnTo>
                <a:lnTo>
                  <a:pt x="156" y="160"/>
                </a:lnTo>
                <a:lnTo>
                  <a:pt x="156" y="153"/>
                </a:lnTo>
                <a:lnTo>
                  <a:pt x="157" y="146"/>
                </a:lnTo>
                <a:lnTo>
                  <a:pt x="160" y="141"/>
                </a:lnTo>
                <a:lnTo>
                  <a:pt x="178" y="137"/>
                </a:lnTo>
                <a:lnTo>
                  <a:pt x="188" y="138"/>
                </a:lnTo>
                <a:lnTo>
                  <a:pt x="195" y="139"/>
                </a:lnTo>
                <a:lnTo>
                  <a:pt x="214" y="141"/>
                </a:lnTo>
                <a:lnTo>
                  <a:pt x="237" y="146"/>
                </a:lnTo>
                <a:lnTo>
                  <a:pt x="261" y="146"/>
                </a:lnTo>
                <a:lnTo>
                  <a:pt x="268" y="149"/>
                </a:lnTo>
                <a:lnTo>
                  <a:pt x="273" y="154"/>
                </a:lnTo>
                <a:lnTo>
                  <a:pt x="281" y="148"/>
                </a:lnTo>
                <a:lnTo>
                  <a:pt x="293" y="146"/>
                </a:lnTo>
                <a:lnTo>
                  <a:pt x="304" y="146"/>
                </a:lnTo>
                <a:lnTo>
                  <a:pt x="318" y="144"/>
                </a:lnTo>
                <a:lnTo>
                  <a:pt x="328" y="146"/>
                </a:lnTo>
                <a:lnTo>
                  <a:pt x="333" y="142"/>
                </a:lnTo>
                <a:lnTo>
                  <a:pt x="334" y="132"/>
                </a:lnTo>
                <a:lnTo>
                  <a:pt x="332" y="79"/>
                </a:lnTo>
                <a:lnTo>
                  <a:pt x="327" y="59"/>
                </a:lnTo>
                <a:lnTo>
                  <a:pt x="321" y="49"/>
                </a:lnTo>
                <a:lnTo>
                  <a:pt x="314" y="34"/>
                </a:lnTo>
                <a:lnTo>
                  <a:pt x="308" y="17"/>
                </a:lnTo>
                <a:lnTo>
                  <a:pt x="302" y="12"/>
                </a:lnTo>
                <a:lnTo>
                  <a:pt x="308" y="9"/>
                </a:lnTo>
                <a:lnTo>
                  <a:pt x="314" y="8"/>
                </a:lnTo>
                <a:lnTo>
                  <a:pt x="332" y="7"/>
                </a:lnTo>
                <a:lnTo>
                  <a:pt x="364" y="0"/>
                </a:lnTo>
                <a:lnTo>
                  <a:pt x="366" y="0"/>
                </a:lnTo>
                <a:lnTo>
                  <a:pt x="401" y="14"/>
                </a:lnTo>
                <a:lnTo>
                  <a:pt x="412" y="17"/>
                </a:lnTo>
                <a:lnTo>
                  <a:pt x="418" y="20"/>
                </a:lnTo>
                <a:lnTo>
                  <a:pt x="427" y="18"/>
                </a:lnTo>
                <a:lnTo>
                  <a:pt x="433" y="22"/>
                </a:lnTo>
                <a:lnTo>
                  <a:pt x="444" y="30"/>
                </a:lnTo>
                <a:lnTo>
                  <a:pt x="452" y="30"/>
                </a:lnTo>
                <a:lnTo>
                  <a:pt x="456" y="30"/>
                </a:lnTo>
                <a:lnTo>
                  <a:pt x="463" y="32"/>
                </a:lnTo>
                <a:lnTo>
                  <a:pt x="464" y="34"/>
                </a:lnTo>
                <a:lnTo>
                  <a:pt x="466" y="47"/>
                </a:lnTo>
                <a:lnTo>
                  <a:pt x="471" y="51"/>
                </a:lnTo>
                <a:lnTo>
                  <a:pt x="477" y="50"/>
                </a:lnTo>
                <a:lnTo>
                  <a:pt x="480" y="46"/>
                </a:lnTo>
                <a:lnTo>
                  <a:pt x="485" y="47"/>
                </a:lnTo>
                <a:lnTo>
                  <a:pt x="485" y="52"/>
                </a:lnTo>
                <a:lnTo>
                  <a:pt x="488" y="58"/>
                </a:lnTo>
                <a:lnTo>
                  <a:pt x="488" y="65"/>
                </a:lnTo>
                <a:lnTo>
                  <a:pt x="487" y="68"/>
                </a:lnTo>
                <a:lnTo>
                  <a:pt x="489" y="71"/>
                </a:lnTo>
                <a:lnTo>
                  <a:pt x="494" y="74"/>
                </a:lnTo>
                <a:lnTo>
                  <a:pt x="502" y="74"/>
                </a:lnTo>
                <a:lnTo>
                  <a:pt x="506" y="74"/>
                </a:lnTo>
                <a:lnTo>
                  <a:pt x="512" y="69"/>
                </a:lnTo>
                <a:lnTo>
                  <a:pt x="520" y="68"/>
                </a:lnTo>
                <a:lnTo>
                  <a:pt x="530" y="68"/>
                </a:lnTo>
                <a:lnTo>
                  <a:pt x="537" y="67"/>
                </a:lnTo>
                <a:lnTo>
                  <a:pt x="542" y="64"/>
                </a:lnTo>
                <a:lnTo>
                  <a:pt x="545" y="70"/>
                </a:lnTo>
                <a:lnTo>
                  <a:pt x="548" y="78"/>
                </a:lnTo>
                <a:lnTo>
                  <a:pt x="558" y="95"/>
                </a:lnTo>
                <a:lnTo>
                  <a:pt x="567" y="105"/>
                </a:lnTo>
                <a:lnTo>
                  <a:pt x="575" y="112"/>
                </a:lnTo>
                <a:lnTo>
                  <a:pt x="593" y="122"/>
                </a:lnTo>
                <a:lnTo>
                  <a:pt x="598" y="115"/>
                </a:lnTo>
                <a:lnTo>
                  <a:pt x="611" y="110"/>
                </a:lnTo>
                <a:lnTo>
                  <a:pt x="614" y="114"/>
                </a:lnTo>
                <a:lnTo>
                  <a:pt x="611" y="114"/>
                </a:lnTo>
                <a:lnTo>
                  <a:pt x="608" y="118"/>
                </a:lnTo>
                <a:lnTo>
                  <a:pt x="606" y="122"/>
                </a:lnTo>
                <a:lnTo>
                  <a:pt x="610" y="125"/>
                </a:lnTo>
                <a:lnTo>
                  <a:pt x="614" y="128"/>
                </a:lnTo>
                <a:lnTo>
                  <a:pt x="614" y="132"/>
                </a:lnTo>
                <a:lnTo>
                  <a:pt x="611" y="135"/>
                </a:lnTo>
                <a:lnTo>
                  <a:pt x="595" y="144"/>
                </a:lnTo>
                <a:lnTo>
                  <a:pt x="588" y="147"/>
                </a:lnTo>
                <a:lnTo>
                  <a:pt x="583" y="155"/>
                </a:lnTo>
                <a:lnTo>
                  <a:pt x="581" y="162"/>
                </a:lnTo>
                <a:lnTo>
                  <a:pt x="578" y="169"/>
                </a:lnTo>
                <a:lnTo>
                  <a:pt x="578" y="177"/>
                </a:lnTo>
                <a:lnTo>
                  <a:pt x="570" y="187"/>
                </a:lnTo>
                <a:lnTo>
                  <a:pt x="566" y="187"/>
                </a:lnTo>
                <a:lnTo>
                  <a:pt x="560" y="184"/>
                </a:lnTo>
                <a:lnTo>
                  <a:pt x="550" y="184"/>
                </a:lnTo>
                <a:lnTo>
                  <a:pt x="547" y="187"/>
                </a:lnTo>
                <a:lnTo>
                  <a:pt x="545" y="192"/>
                </a:lnTo>
                <a:lnTo>
                  <a:pt x="544" y="199"/>
                </a:lnTo>
                <a:lnTo>
                  <a:pt x="545" y="207"/>
                </a:lnTo>
                <a:lnTo>
                  <a:pt x="547" y="209"/>
                </a:lnTo>
                <a:lnTo>
                  <a:pt x="550" y="225"/>
                </a:lnTo>
                <a:lnTo>
                  <a:pt x="551" y="228"/>
                </a:lnTo>
                <a:lnTo>
                  <a:pt x="527" y="252"/>
                </a:lnTo>
                <a:lnTo>
                  <a:pt x="515" y="264"/>
                </a:lnTo>
                <a:lnTo>
                  <a:pt x="500" y="284"/>
                </a:lnTo>
                <a:lnTo>
                  <a:pt x="492" y="290"/>
                </a:lnTo>
                <a:lnTo>
                  <a:pt x="478" y="305"/>
                </a:lnTo>
                <a:lnTo>
                  <a:pt x="464" y="322"/>
                </a:lnTo>
                <a:lnTo>
                  <a:pt x="457" y="328"/>
                </a:lnTo>
                <a:lnTo>
                  <a:pt x="447" y="331"/>
                </a:lnTo>
                <a:lnTo>
                  <a:pt x="435" y="334"/>
                </a:lnTo>
                <a:lnTo>
                  <a:pt x="424" y="337"/>
                </a:lnTo>
                <a:lnTo>
                  <a:pt x="414" y="339"/>
                </a:lnTo>
                <a:lnTo>
                  <a:pt x="407" y="339"/>
                </a:lnTo>
                <a:lnTo>
                  <a:pt x="398" y="340"/>
                </a:lnTo>
                <a:lnTo>
                  <a:pt x="382" y="346"/>
                </a:lnTo>
                <a:lnTo>
                  <a:pt x="377" y="350"/>
                </a:lnTo>
                <a:lnTo>
                  <a:pt x="373" y="354"/>
                </a:lnTo>
                <a:lnTo>
                  <a:pt x="367" y="355"/>
                </a:lnTo>
                <a:lnTo>
                  <a:pt x="361" y="358"/>
                </a:lnTo>
                <a:lnTo>
                  <a:pt x="354" y="368"/>
                </a:lnTo>
                <a:lnTo>
                  <a:pt x="354" y="372"/>
                </a:lnTo>
                <a:lnTo>
                  <a:pt x="359" y="374"/>
                </a:lnTo>
                <a:lnTo>
                  <a:pt x="365" y="378"/>
                </a:lnTo>
                <a:lnTo>
                  <a:pt x="370" y="382"/>
                </a:lnTo>
                <a:lnTo>
                  <a:pt x="372" y="395"/>
                </a:lnTo>
                <a:lnTo>
                  <a:pt x="371" y="403"/>
                </a:lnTo>
                <a:lnTo>
                  <a:pt x="371" y="423"/>
                </a:lnTo>
                <a:lnTo>
                  <a:pt x="372" y="427"/>
                </a:lnTo>
                <a:lnTo>
                  <a:pt x="375" y="430"/>
                </a:lnTo>
                <a:lnTo>
                  <a:pt x="378" y="438"/>
                </a:lnTo>
                <a:lnTo>
                  <a:pt x="382" y="444"/>
                </a:lnTo>
                <a:lnTo>
                  <a:pt x="386" y="450"/>
                </a:lnTo>
                <a:lnTo>
                  <a:pt x="392" y="456"/>
                </a:lnTo>
                <a:lnTo>
                  <a:pt x="395" y="456"/>
                </a:lnTo>
                <a:lnTo>
                  <a:pt x="404" y="464"/>
                </a:lnTo>
                <a:lnTo>
                  <a:pt x="409" y="464"/>
                </a:lnTo>
                <a:lnTo>
                  <a:pt x="412" y="468"/>
                </a:lnTo>
                <a:lnTo>
                  <a:pt x="415" y="471"/>
                </a:lnTo>
                <a:lnTo>
                  <a:pt x="431" y="478"/>
                </a:lnTo>
                <a:lnTo>
                  <a:pt x="432" y="481"/>
                </a:lnTo>
                <a:lnTo>
                  <a:pt x="435" y="482"/>
                </a:lnTo>
                <a:lnTo>
                  <a:pt x="436" y="484"/>
                </a:lnTo>
                <a:lnTo>
                  <a:pt x="438" y="487"/>
                </a:lnTo>
                <a:lnTo>
                  <a:pt x="443" y="493"/>
                </a:lnTo>
                <a:lnTo>
                  <a:pt x="450" y="510"/>
                </a:lnTo>
                <a:lnTo>
                  <a:pt x="453" y="512"/>
                </a:lnTo>
                <a:lnTo>
                  <a:pt x="454" y="514"/>
                </a:lnTo>
                <a:lnTo>
                  <a:pt x="458" y="513"/>
                </a:lnTo>
                <a:lnTo>
                  <a:pt x="458" y="511"/>
                </a:lnTo>
                <a:lnTo>
                  <a:pt x="460" y="500"/>
                </a:lnTo>
                <a:lnTo>
                  <a:pt x="462" y="499"/>
                </a:lnTo>
                <a:lnTo>
                  <a:pt x="466" y="500"/>
                </a:lnTo>
                <a:lnTo>
                  <a:pt x="473" y="505"/>
                </a:lnTo>
                <a:lnTo>
                  <a:pt x="480" y="505"/>
                </a:lnTo>
                <a:lnTo>
                  <a:pt x="485" y="502"/>
                </a:lnTo>
                <a:lnTo>
                  <a:pt x="488" y="497"/>
                </a:lnTo>
                <a:lnTo>
                  <a:pt x="490" y="498"/>
                </a:lnTo>
                <a:lnTo>
                  <a:pt x="494" y="492"/>
                </a:lnTo>
                <a:lnTo>
                  <a:pt x="501" y="487"/>
                </a:lnTo>
                <a:lnTo>
                  <a:pt x="505" y="484"/>
                </a:lnTo>
                <a:lnTo>
                  <a:pt x="508" y="478"/>
                </a:lnTo>
                <a:lnTo>
                  <a:pt x="510" y="460"/>
                </a:lnTo>
                <a:lnTo>
                  <a:pt x="513" y="461"/>
                </a:lnTo>
                <a:lnTo>
                  <a:pt x="517" y="462"/>
                </a:lnTo>
                <a:lnTo>
                  <a:pt x="520" y="465"/>
                </a:lnTo>
                <a:lnTo>
                  <a:pt x="524" y="472"/>
                </a:lnTo>
                <a:lnTo>
                  <a:pt x="529" y="475"/>
                </a:lnTo>
                <a:lnTo>
                  <a:pt x="534" y="476"/>
                </a:lnTo>
                <a:lnTo>
                  <a:pt x="537" y="482"/>
                </a:lnTo>
                <a:lnTo>
                  <a:pt x="536" y="489"/>
                </a:lnTo>
                <a:lnTo>
                  <a:pt x="538" y="495"/>
                </a:lnTo>
                <a:lnTo>
                  <a:pt x="538" y="507"/>
                </a:lnTo>
                <a:lnTo>
                  <a:pt x="536" y="513"/>
                </a:lnTo>
                <a:lnTo>
                  <a:pt x="529" y="520"/>
                </a:lnTo>
                <a:lnTo>
                  <a:pt x="524" y="522"/>
                </a:lnTo>
                <a:lnTo>
                  <a:pt x="522" y="524"/>
                </a:lnTo>
                <a:lnTo>
                  <a:pt x="523" y="534"/>
                </a:lnTo>
                <a:lnTo>
                  <a:pt x="526" y="539"/>
                </a:lnTo>
                <a:lnTo>
                  <a:pt x="534" y="548"/>
                </a:lnTo>
                <a:lnTo>
                  <a:pt x="535" y="548"/>
                </a:lnTo>
                <a:lnTo>
                  <a:pt x="538" y="552"/>
                </a:lnTo>
                <a:lnTo>
                  <a:pt x="537" y="554"/>
                </a:lnTo>
                <a:lnTo>
                  <a:pt x="538" y="557"/>
                </a:lnTo>
                <a:lnTo>
                  <a:pt x="537" y="561"/>
                </a:lnTo>
                <a:lnTo>
                  <a:pt x="537" y="571"/>
                </a:lnTo>
                <a:lnTo>
                  <a:pt x="535" y="575"/>
                </a:lnTo>
                <a:lnTo>
                  <a:pt x="534" y="580"/>
                </a:lnTo>
                <a:lnTo>
                  <a:pt x="534" y="602"/>
                </a:lnTo>
                <a:lnTo>
                  <a:pt x="532" y="608"/>
                </a:lnTo>
                <a:lnTo>
                  <a:pt x="524" y="618"/>
                </a:lnTo>
                <a:lnTo>
                  <a:pt x="520" y="629"/>
                </a:lnTo>
                <a:lnTo>
                  <a:pt x="523" y="635"/>
                </a:lnTo>
                <a:lnTo>
                  <a:pt x="524" y="638"/>
                </a:lnTo>
                <a:lnTo>
                  <a:pt x="527" y="640"/>
                </a:lnTo>
                <a:lnTo>
                  <a:pt x="530" y="640"/>
                </a:lnTo>
                <a:lnTo>
                  <a:pt x="530" y="640"/>
                </a:lnTo>
                <a:lnTo>
                  <a:pt x="516" y="644"/>
                </a:lnTo>
                <a:lnTo>
                  <a:pt x="496" y="638"/>
                </a:lnTo>
                <a:lnTo>
                  <a:pt x="474" y="621"/>
                </a:lnTo>
                <a:lnTo>
                  <a:pt x="471" y="613"/>
                </a:lnTo>
                <a:lnTo>
                  <a:pt x="448" y="611"/>
                </a:lnTo>
                <a:lnTo>
                  <a:pt x="445" y="613"/>
                </a:lnTo>
                <a:lnTo>
                  <a:pt x="437" y="611"/>
                </a:lnTo>
                <a:lnTo>
                  <a:pt x="436" y="609"/>
                </a:lnTo>
                <a:lnTo>
                  <a:pt x="428" y="600"/>
                </a:lnTo>
                <a:lnTo>
                  <a:pt x="421" y="597"/>
                </a:lnTo>
                <a:lnTo>
                  <a:pt x="416" y="592"/>
                </a:lnTo>
                <a:lnTo>
                  <a:pt x="419" y="582"/>
                </a:lnTo>
                <a:lnTo>
                  <a:pt x="418" y="573"/>
                </a:lnTo>
                <a:lnTo>
                  <a:pt x="409" y="564"/>
                </a:lnTo>
                <a:lnTo>
                  <a:pt x="402" y="552"/>
                </a:lnTo>
                <a:lnTo>
                  <a:pt x="401" y="544"/>
                </a:lnTo>
                <a:lnTo>
                  <a:pt x="390" y="542"/>
                </a:lnTo>
                <a:lnTo>
                  <a:pt x="386" y="540"/>
                </a:lnTo>
                <a:lnTo>
                  <a:pt x="382" y="532"/>
                </a:lnTo>
                <a:lnTo>
                  <a:pt x="380" y="532"/>
                </a:lnTo>
                <a:lnTo>
                  <a:pt x="377" y="524"/>
                </a:lnTo>
                <a:lnTo>
                  <a:pt x="372" y="522"/>
                </a:lnTo>
                <a:lnTo>
                  <a:pt x="358" y="539"/>
                </a:lnTo>
                <a:lnTo>
                  <a:pt x="354" y="542"/>
                </a:lnTo>
                <a:lnTo>
                  <a:pt x="345" y="542"/>
                </a:lnTo>
                <a:lnTo>
                  <a:pt x="340" y="544"/>
                </a:lnTo>
                <a:lnTo>
                  <a:pt x="339" y="545"/>
                </a:lnTo>
                <a:lnTo>
                  <a:pt x="332" y="550"/>
                </a:lnTo>
                <a:lnTo>
                  <a:pt x="319" y="556"/>
                </a:lnTo>
                <a:lnTo>
                  <a:pt x="314" y="553"/>
                </a:lnTo>
                <a:lnTo>
                  <a:pt x="308" y="557"/>
                </a:lnTo>
                <a:lnTo>
                  <a:pt x="301" y="568"/>
                </a:lnTo>
                <a:lnTo>
                  <a:pt x="294" y="575"/>
                </a:lnTo>
                <a:lnTo>
                  <a:pt x="292" y="576"/>
                </a:lnTo>
                <a:lnTo>
                  <a:pt x="290" y="578"/>
                </a:lnTo>
                <a:lnTo>
                  <a:pt x="269" y="589"/>
                </a:lnTo>
                <a:lnTo>
                  <a:pt x="259" y="597"/>
                </a:lnTo>
                <a:lnTo>
                  <a:pt x="252" y="608"/>
                </a:lnTo>
                <a:lnTo>
                  <a:pt x="249" y="620"/>
                </a:lnTo>
                <a:lnTo>
                  <a:pt x="248" y="646"/>
                </a:lnTo>
                <a:lnTo>
                  <a:pt x="252" y="656"/>
                </a:lnTo>
                <a:lnTo>
                  <a:pt x="268" y="672"/>
                </a:lnTo>
                <a:lnTo>
                  <a:pt x="276" y="675"/>
                </a:lnTo>
                <a:lnTo>
                  <a:pt x="284" y="692"/>
                </a:lnTo>
                <a:lnTo>
                  <a:pt x="294" y="695"/>
                </a:lnTo>
                <a:lnTo>
                  <a:pt x="299" y="700"/>
                </a:lnTo>
                <a:lnTo>
                  <a:pt x="310" y="703"/>
                </a:lnTo>
                <a:lnTo>
                  <a:pt x="309" y="721"/>
                </a:lnTo>
                <a:lnTo>
                  <a:pt x="301" y="721"/>
                </a:lnTo>
                <a:lnTo>
                  <a:pt x="300" y="727"/>
                </a:lnTo>
                <a:lnTo>
                  <a:pt x="304" y="727"/>
                </a:lnTo>
                <a:lnTo>
                  <a:pt x="307" y="732"/>
                </a:lnTo>
                <a:lnTo>
                  <a:pt x="297" y="743"/>
                </a:lnTo>
                <a:lnTo>
                  <a:pt x="296" y="735"/>
                </a:lnTo>
                <a:lnTo>
                  <a:pt x="293" y="731"/>
                </a:lnTo>
                <a:lnTo>
                  <a:pt x="290" y="734"/>
                </a:lnTo>
                <a:lnTo>
                  <a:pt x="287" y="744"/>
                </a:lnTo>
                <a:lnTo>
                  <a:pt x="271" y="748"/>
                </a:lnTo>
                <a:lnTo>
                  <a:pt x="267" y="758"/>
                </a:lnTo>
                <a:lnTo>
                  <a:pt x="259" y="759"/>
                </a:lnTo>
                <a:lnTo>
                  <a:pt x="248" y="758"/>
                </a:lnTo>
                <a:lnTo>
                  <a:pt x="238" y="756"/>
                </a:lnTo>
                <a:lnTo>
                  <a:pt x="232" y="755"/>
                </a:lnTo>
                <a:lnTo>
                  <a:pt x="228" y="758"/>
                </a:lnTo>
                <a:lnTo>
                  <a:pt x="226" y="764"/>
                </a:lnTo>
                <a:lnTo>
                  <a:pt x="226" y="772"/>
                </a:lnTo>
                <a:lnTo>
                  <a:pt x="228" y="792"/>
                </a:lnTo>
                <a:lnTo>
                  <a:pt x="216" y="792"/>
                </a:lnTo>
                <a:lnTo>
                  <a:pt x="210" y="790"/>
                </a:lnTo>
                <a:lnTo>
                  <a:pt x="201" y="788"/>
                </a:lnTo>
                <a:lnTo>
                  <a:pt x="190" y="794"/>
                </a:lnTo>
                <a:lnTo>
                  <a:pt x="174" y="794"/>
                </a:lnTo>
                <a:lnTo>
                  <a:pt x="171" y="788"/>
                </a:lnTo>
                <a:lnTo>
                  <a:pt x="165" y="781"/>
                </a:lnTo>
                <a:lnTo>
                  <a:pt x="162" y="780"/>
                </a:lnTo>
                <a:lnTo>
                  <a:pt x="150" y="778"/>
                </a:lnTo>
                <a:lnTo>
                  <a:pt x="138" y="776"/>
                </a:lnTo>
                <a:lnTo>
                  <a:pt x="126" y="776"/>
                </a:lnTo>
                <a:lnTo>
                  <a:pt x="123" y="773"/>
                </a:lnTo>
                <a:lnTo>
                  <a:pt x="122" y="764"/>
                </a:lnTo>
                <a:lnTo>
                  <a:pt x="98" y="767"/>
                </a:lnTo>
                <a:lnTo>
                  <a:pt x="100" y="756"/>
                </a:lnTo>
                <a:lnTo>
                  <a:pt x="108" y="742"/>
                </a:lnTo>
                <a:lnTo>
                  <a:pt x="113" y="729"/>
                </a:lnTo>
                <a:lnTo>
                  <a:pt x="109" y="714"/>
                </a:lnTo>
                <a:lnTo>
                  <a:pt x="113" y="706"/>
                </a:lnTo>
                <a:lnTo>
                  <a:pt x="118" y="710"/>
                </a:lnTo>
                <a:lnTo>
                  <a:pt x="126" y="700"/>
                </a:lnTo>
                <a:lnTo>
                  <a:pt x="146" y="700"/>
                </a:lnTo>
                <a:lnTo>
                  <a:pt x="146" y="678"/>
                </a:lnTo>
                <a:lnTo>
                  <a:pt x="142" y="671"/>
                </a:lnTo>
                <a:lnTo>
                  <a:pt x="142" y="666"/>
                </a:lnTo>
                <a:lnTo>
                  <a:pt x="153" y="650"/>
                </a:lnTo>
                <a:lnTo>
                  <a:pt x="155" y="649"/>
                </a:lnTo>
                <a:lnTo>
                  <a:pt x="166" y="631"/>
                </a:lnTo>
                <a:lnTo>
                  <a:pt x="174" y="629"/>
                </a:lnTo>
                <a:lnTo>
                  <a:pt x="189" y="621"/>
                </a:lnTo>
                <a:lnTo>
                  <a:pt x="204" y="624"/>
                </a:lnTo>
                <a:lnTo>
                  <a:pt x="214" y="623"/>
                </a:lnTo>
                <a:lnTo>
                  <a:pt x="216" y="611"/>
                </a:lnTo>
                <a:lnTo>
                  <a:pt x="222" y="609"/>
                </a:lnTo>
                <a:lnTo>
                  <a:pt x="223" y="600"/>
                </a:lnTo>
                <a:lnTo>
                  <a:pt x="215" y="599"/>
                </a:lnTo>
                <a:lnTo>
                  <a:pt x="216" y="594"/>
                </a:lnTo>
                <a:lnTo>
                  <a:pt x="221" y="594"/>
                </a:lnTo>
                <a:lnTo>
                  <a:pt x="220" y="584"/>
                </a:lnTo>
                <a:lnTo>
                  <a:pt x="232" y="569"/>
                </a:lnTo>
                <a:lnTo>
                  <a:pt x="232" y="564"/>
                </a:lnTo>
                <a:lnTo>
                  <a:pt x="223" y="563"/>
                </a:lnTo>
                <a:lnTo>
                  <a:pt x="218" y="558"/>
                </a:lnTo>
                <a:lnTo>
                  <a:pt x="208" y="557"/>
                </a:lnTo>
                <a:lnTo>
                  <a:pt x="203" y="563"/>
                </a:lnTo>
                <a:lnTo>
                  <a:pt x="199" y="559"/>
                </a:lnTo>
                <a:lnTo>
                  <a:pt x="204" y="557"/>
                </a:lnTo>
                <a:lnTo>
                  <a:pt x="208" y="540"/>
                </a:lnTo>
                <a:lnTo>
                  <a:pt x="192" y="534"/>
                </a:lnTo>
                <a:lnTo>
                  <a:pt x="175" y="519"/>
                </a:lnTo>
                <a:lnTo>
                  <a:pt x="164" y="537"/>
                </a:lnTo>
                <a:lnTo>
                  <a:pt x="170" y="552"/>
                </a:lnTo>
                <a:lnTo>
                  <a:pt x="174" y="552"/>
                </a:lnTo>
                <a:lnTo>
                  <a:pt x="174" y="558"/>
                </a:lnTo>
                <a:lnTo>
                  <a:pt x="178" y="567"/>
                </a:lnTo>
                <a:lnTo>
                  <a:pt x="176" y="568"/>
                </a:lnTo>
                <a:lnTo>
                  <a:pt x="172" y="573"/>
                </a:lnTo>
                <a:lnTo>
                  <a:pt x="164" y="574"/>
                </a:lnTo>
                <a:lnTo>
                  <a:pt x="158" y="597"/>
                </a:lnTo>
                <a:lnTo>
                  <a:pt x="140" y="589"/>
                </a:lnTo>
                <a:lnTo>
                  <a:pt x="136" y="595"/>
                </a:lnTo>
                <a:lnTo>
                  <a:pt x="117" y="595"/>
                </a:lnTo>
                <a:lnTo>
                  <a:pt x="118" y="568"/>
                </a:lnTo>
                <a:lnTo>
                  <a:pt x="132" y="516"/>
                </a:lnTo>
                <a:lnTo>
                  <a:pt x="127" y="516"/>
                </a:lnTo>
                <a:lnTo>
                  <a:pt x="126" y="511"/>
                </a:lnTo>
                <a:lnTo>
                  <a:pt x="113" y="510"/>
                </a:lnTo>
                <a:lnTo>
                  <a:pt x="106" y="507"/>
                </a:lnTo>
                <a:lnTo>
                  <a:pt x="104" y="508"/>
                </a:lnTo>
                <a:lnTo>
                  <a:pt x="96" y="552"/>
                </a:lnTo>
                <a:lnTo>
                  <a:pt x="88" y="583"/>
                </a:lnTo>
                <a:lnTo>
                  <a:pt x="82" y="577"/>
                </a:lnTo>
                <a:lnTo>
                  <a:pt x="85" y="539"/>
                </a:lnTo>
                <a:lnTo>
                  <a:pt x="83" y="532"/>
                </a:lnTo>
                <a:lnTo>
                  <a:pt x="85" y="528"/>
                </a:lnTo>
                <a:lnTo>
                  <a:pt x="88" y="528"/>
                </a:lnTo>
                <a:lnTo>
                  <a:pt x="87" y="514"/>
                </a:lnTo>
                <a:lnTo>
                  <a:pt x="86" y="511"/>
                </a:lnTo>
                <a:lnTo>
                  <a:pt x="100" y="502"/>
                </a:lnTo>
                <a:lnTo>
                  <a:pt x="101" y="482"/>
                </a:lnTo>
                <a:lnTo>
                  <a:pt x="58" y="472"/>
                </a:lnTo>
                <a:lnTo>
                  <a:pt x="57" y="478"/>
                </a:lnTo>
                <a:lnTo>
                  <a:pt x="57" y="516"/>
                </a:lnTo>
                <a:lnTo>
                  <a:pt x="72" y="524"/>
                </a:lnTo>
                <a:lnTo>
                  <a:pt x="72" y="539"/>
                </a:lnTo>
                <a:lnTo>
                  <a:pt x="65" y="552"/>
                </a:lnTo>
                <a:lnTo>
                  <a:pt x="39" y="554"/>
                </a:lnTo>
                <a:lnTo>
                  <a:pt x="2" y="572"/>
                </a:lnTo>
                <a:lnTo>
                  <a:pt x="0" y="562"/>
                </a:lnTo>
                <a:lnTo>
                  <a:pt x="2" y="553"/>
                </a:lnTo>
                <a:lnTo>
                  <a:pt x="22" y="513"/>
                </a:lnTo>
                <a:lnTo>
                  <a:pt x="25" y="505"/>
                </a:lnTo>
                <a:lnTo>
                  <a:pt x="29" y="500"/>
                </a:lnTo>
                <a:lnTo>
                  <a:pt x="23" y="484"/>
                </a:lnTo>
                <a:lnTo>
                  <a:pt x="24" y="420"/>
                </a:lnTo>
                <a:lnTo>
                  <a:pt x="25" y="414"/>
                </a:lnTo>
                <a:lnTo>
                  <a:pt x="26" y="387"/>
                </a:lnTo>
                <a:lnTo>
                  <a:pt x="32" y="376"/>
                </a:lnTo>
                <a:lnTo>
                  <a:pt x="32" y="375"/>
                </a:lnTo>
                <a:lnTo>
                  <a:pt x="34" y="368"/>
                </a:lnTo>
                <a:lnTo>
                  <a:pt x="35" y="346"/>
                </a:lnTo>
                <a:lnTo>
                  <a:pt x="38" y="328"/>
                </a:lnTo>
                <a:lnTo>
                  <a:pt x="42" y="320"/>
                </a:lnTo>
                <a:lnTo>
                  <a:pt x="48" y="314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6" name="Freeform 240"/>
          <p:cNvSpPr>
            <a:spLocks/>
          </p:cNvSpPr>
          <p:nvPr/>
        </p:nvSpPr>
        <p:spPr bwMode="auto">
          <a:xfrm>
            <a:off x="4321175" y="3425750"/>
            <a:ext cx="357188" cy="506413"/>
          </a:xfrm>
          <a:custGeom>
            <a:avLst/>
            <a:gdLst/>
            <a:ahLst/>
            <a:cxnLst>
              <a:cxn ang="0">
                <a:pos x="22" y="117"/>
              </a:cxn>
              <a:cxn ang="0">
                <a:pos x="15" y="97"/>
              </a:cxn>
              <a:cxn ang="0">
                <a:pos x="28" y="115"/>
              </a:cxn>
              <a:cxn ang="0">
                <a:pos x="33" y="133"/>
              </a:cxn>
              <a:cxn ang="0">
                <a:pos x="35" y="147"/>
              </a:cxn>
              <a:cxn ang="0">
                <a:pos x="37" y="163"/>
              </a:cxn>
              <a:cxn ang="0">
                <a:pos x="40" y="183"/>
              </a:cxn>
              <a:cxn ang="0">
                <a:pos x="47" y="200"/>
              </a:cxn>
              <a:cxn ang="0">
                <a:pos x="57" y="214"/>
              </a:cxn>
              <a:cxn ang="0">
                <a:pos x="65" y="220"/>
              </a:cxn>
              <a:cxn ang="0">
                <a:pos x="73" y="228"/>
              </a:cxn>
              <a:cxn ang="0">
                <a:pos x="72" y="216"/>
              </a:cxn>
              <a:cxn ang="0">
                <a:pos x="72" y="199"/>
              </a:cxn>
              <a:cxn ang="0">
                <a:pos x="59" y="190"/>
              </a:cxn>
              <a:cxn ang="0">
                <a:pos x="54" y="189"/>
              </a:cxn>
              <a:cxn ang="0">
                <a:pos x="53" y="197"/>
              </a:cxn>
              <a:cxn ang="0">
                <a:pos x="45" y="183"/>
              </a:cxn>
              <a:cxn ang="0">
                <a:pos x="41" y="165"/>
              </a:cxn>
              <a:cxn ang="0">
                <a:pos x="41" y="148"/>
              </a:cxn>
              <a:cxn ang="0">
                <a:pos x="39" y="128"/>
              </a:cxn>
              <a:cxn ang="0">
                <a:pos x="66" y="108"/>
              </a:cxn>
              <a:cxn ang="0">
                <a:pos x="58" y="64"/>
              </a:cxn>
              <a:cxn ang="0">
                <a:pos x="72" y="34"/>
              </a:cxn>
              <a:cxn ang="0">
                <a:pos x="82" y="2"/>
              </a:cxn>
              <a:cxn ang="0">
                <a:pos x="165" y="46"/>
              </a:cxn>
              <a:cxn ang="0">
                <a:pos x="157" y="87"/>
              </a:cxn>
              <a:cxn ang="0">
                <a:pos x="150" y="108"/>
              </a:cxn>
              <a:cxn ang="0">
                <a:pos x="197" y="95"/>
              </a:cxn>
              <a:cxn ang="0">
                <a:pos x="219" y="133"/>
              </a:cxn>
              <a:cxn ang="0">
                <a:pos x="271" y="177"/>
              </a:cxn>
              <a:cxn ang="0">
                <a:pos x="299" y="287"/>
              </a:cxn>
              <a:cxn ang="0">
                <a:pos x="318" y="380"/>
              </a:cxn>
              <a:cxn ang="0">
                <a:pos x="289" y="413"/>
              </a:cxn>
              <a:cxn ang="0">
                <a:pos x="281" y="479"/>
              </a:cxn>
              <a:cxn ang="0">
                <a:pos x="220" y="433"/>
              </a:cxn>
              <a:cxn ang="0">
                <a:pos x="170" y="420"/>
              </a:cxn>
              <a:cxn ang="0">
                <a:pos x="139" y="428"/>
              </a:cxn>
              <a:cxn ang="0">
                <a:pos x="105" y="470"/>
              </a:cxn>
              <a:cxn ang="0">
                <a:pos x="94" y="463"/>
              </a:cxn>
              <a:cxn ang="0">
                <a:pos x="68" y="458"/>
              </a:cxn>
              <a:cxn ang="0">
                <a:pos x="52" y="453"/>
              </a:cxn>
              <a:cxn ang="0">
                <a:pos x="67" y="441"/>
              </a:cxn>
              <a:cxn ang="0">
                <a:pos x="78" y="429"/>
              </a:cxn>
              <a:cxn ang="0">
                <a:pos x="84" y="417"/>
              </a:cxn>
              <a:cxn ang="0">
                <a:pos x="104" y="405"/>
              </a:cxn>
              <a:cxn ang="0">
                <a:pos x="108" y="382"/>
              </a:cxn>
              <a:cxn ang="0">
                <a:pos x="103" y="369"/>
              </a:cxn>
              <a:cxn ang="0">
                <a:pos x="105" y="347"/>
              </a:cxn>
              <a:cxn ang="0">
                <a:pos x="108" y="317"/>
              </a:cxn>
              <a:cxn ang="0">
                <a:pos x="95" y="304"/>
              </a:cxn>
              <a:cxn ang="0">
                <a:pos x="93" y="310"/>
              </a:cxn>
              <a:cxn ang="0">
                <a:pos x="72" y="288"/>
              </a:cxn>
              <a:cxn ang="0">
                <a:pos x="59" y="263"/>
              </a:cxn>
              <a:cxn ang="0">
                <a:pos x="39" y="216"/>
              </a:cxn>
              <a:cxn ang="0">
                <a:pos x="34" y="183"/>
              </a:cxn>
              <a:cxn ang="0">
                <a:pos x="23" y="123"/>
              </a:cxn>
              <a:cxn ang="0">
                <a:pos x="3" y="103"/>
              </a:cxn>
            </a:cxnLst>
            <a:rect l="0" t="0" r="r" b="b"/>
            <a:pathLst>
              <a:path w="338" h="480">
                <a:moveTo>
                  <a:pt x="3" y="103"/>
                </a:moveTo>
                <a:lnTo>
                  <a:pt x="0" y="99"/>
                </a:lnTo>
                <a:lnTo>
                  <a:pt x="9" y="104"/>
                </a:lnTo>
                <a:lnTo>
                  <a:pt x="14" y="111"/>
                </a:lnTo>
                <a:lnTo>
                  <a:pt x="22" y="117"/>
                </a:lnTo>
                <a:lnTo>
                  <a:pt x="25" y="122"/>
                </a:lnTo>
                <a:lnTo>
                  <a:pt x="28" y="120"/>
                </a:lnTo>
                <a:lnTo>
                  <a:pt x="27" y="117"/>
                </a:lnTo>
                <a:lnTo>
                  <a:pt x="20" y="103"/>
                </a:lnTo>
                <a:lnTo>
                  <a:pt x="15" y="97"/>
                </a:lnTo>
                <a:lnTo>
                  <a:pt x="17" y="94"/>
                </a:lnTo>
                <a:lnTo>
                  <a:pt x="20" y="99"/>
                </a:lnTo>
                <a:lnTo>
                  <a:pt x="27" y="110"/>
                </a:lnTo>
                <a:lnTo>
                  <a:pt x="27" y="114"/>
                </a:lnTo>
                <a:lnTo>
                  <a:pt x="28" y="115"/>
                </a:lnTo>
                <a:lnTo>
                  <a:pt x="31" y="122"/>
                </a:lnTo>
                <a:lnTo>
                  <a:pt x="31" y="123"/>
                </a:lnTo>
                <a:lnTo>
                  <a:pt x="33" y="128"/>
                </a:lnTo>
                <a:lnTo>
                  <a:pt x="33" y="130"/>
                </a:lnTo>
                <a:lnTo>
                  <a:pt x="33" y="133"/>
                </a:lnTo>
                <a:lnTo>
                  <a:pt x="33" y="134"/>
                </a:lnTo>
                <a:lnTo>
                  <a:pt x="34" y="137"/>
                </a:lnTo>
                <a:lnTo>
                  <a:pt x="37" y="139"/>
                </a:lnTo>
                <a:lnTo>
                  <a:pt x="37" y="143"/>
                </a:lnTo>
                <a:lnTo>
                  <a:pt x="35" y="147"/>
                </a:lnTo>
                <a:lnTo>
                  <a:pt x="35" y="149"/>
                </a:lnTo>
                <a:lnTo>
                  <a:pt x="35" y="153"/>
                </a:lnTo>
                <a:lnTo>
                  <a:pt x="37" y="156"/>
                </a:lnTo>
                <a:lnTo>
                  <a:pt x="37" y="160"/>
                </a:lnTo>
                <a:lnTo>
                  <a:pt x="37" y="163"/>
                </a:lnTo>
                <a:lnTo>
                  <a:pt x="37" y="169"/>
                </a:lnTo>
                <a:lnTo>
                  <a:pt x="39" y="171"/>
                </a:lnTo>
                <a:lnTo>
                  <a:pt x="39" y="179"/>
                </a:lnTo>
                <a:lnTo>
                  <a:pt x="39" y="180"/>
                </a:lnTo>
                <a:lnTo>
                  <a:pt x="40" y="183"/>
                </a:lnTo>
                <a:lnTo>
                  <a:pt x="40" y="186"/>
                </a:lnTo>
                <a:lnTo>
                  <a:pt x="42" y="191"/>
                </a:lnTo>
                <a:lnTo>
                  <a:pt x="43" y="195"/>
                </a:lnTo>
                <a:lnTo>
                  <a:pt x="44" y="199"/>
                </a:lnTo>
                <a:lnTo>
                  <a:pt x="47" y="200"/>
                </a:lnTo>
                <a:lnTo>
                  <a:pt x="49" y="203"/>
                </a:lnTo>
                <a:lnTo>
                  <a:pt x="51" y="206"/>
                </a:lnTo>
                <a:lnTo>
                  <a:pt x="53" y="207"/>
                </a:lnTo>
                <a:lnTo>
                  <a:pt x="55" y="212"/>
                </a:lnTo>
                <a:lnTo>
                  <a:pt x="57" y="214"/>
                </a:lnTo>
                <a:lnTo>
                  <a:pt x="58" y="216"/>
                </a:lnTo>
                <a:lnTo>
                  <a:pt x="59" y="219"/>
                </a:lnTo>
                <a:lnTo>
                  <a:pt x="60" y="221"/>
                </a:lnTo>
                <a:lnTo>
                  <a:pt x="64" y="223"/>
                </a:lnTo>
                <a:lnTo>
                  <a:pt x="65" y="220"/>
                </a:lnTo>
                <a:lnTo>
                  <a:pt x="63" y="218"/>
                </a:lnTo>
                <a:lnTo>
                  <a:pt x="66" y="218"/>
                </a:lnTo>
                <a:lnTo>
                  <a:pt x="68" y="221"/>
                </a:lnTo>
                <a:lnTo>
                  <a:pt x="70" y="223"/>
                </a:lnTo>
                <a:lnTo>
                  <a:pt x="73" y="228"/>
                </a:lnTo>
                <a:lnTo>
                  <a:pt x="75" y="229"/>
                </a:lnTo>
                <a:lnTo>
                  <a:pt x="77" y="227"/>
                </a:lnTo>
                <a:lnTo>
                  <a:pt x="76" y="224"/>
                </a:lnTo>
                <a:lnTo>
                  <a:pt x="73" y="219"/>
                </a:lnTo>
                <a:lnTo>
                  <a:pt x="72" y="216"/>
                </a:lnTo>
                <a:lnTo>
                  <a:pt x="70" y="212"/>
                </a:lnTo>
                <a:lnTo>
                  <a:pt x="72" y="210"/>
                </a:lnTo>
                <a:lnTo>
                  <a:pt x="69" y="204"/>
                </a:lnTo>
                <a:lnTo>
                  <a:pt x="69" y="202"/>
                </a:lnTo>
                <a:lnTo>
                  <a:pt x="72" y="199"/>
                </a:lnTo>
                <a:lnTo>
                  <a:pt x="72" y="196"/>
                </a:lnTo>
                <a:lnTo>
                  <a:pt x="69" y="193"/>
                </a:lnTo>
                <a:lnTo>
                  <a:pt x="66" y="190"/>
                </a:lnTo>
                <a:lnTo>
                  <a:pt x="63" y="190"/>
                </a:lnTo>
                <a:lnTo>
                  <a:pt x="59" y="190"/>
                </a:lnTo>
                <a:lnTo>
                  <a:pt x="59" y="187"/>
                </a:lnTo>
                <a:lnTo>
                  <a:pt x="58" y="186"/>
                </a:lnTo>
                <a:lnTo>
                  <a:pt x="56" y="185"/>
                </a:lnTo>
                <a:lnTo>
                  <a:pt x="53" y="186"/>
                </a:lnTo>
                <a:lnTo>
                  <a:pt x="54" y="189"/>
                </a:lnTo>
                <a:lnTo>
                  <a:pt x="55" y="193"/>
                </a:lnTo>
                <a:lnTo>
                  <a:pt x="57" y="195"/>
                </a:lnTo>
                <a:lnTo>
                  <a:pt x="58" y="199"/>
                </a:lnTo>
                <a:lnTo>
                  <a:pt x="56" y="199"/>
                </a:lnTo>
                <a:lnTo>
                  <a:pt x="53" y="197"/>
                </a:lnTo>
                <a:lnTo>
                  <a:pt x="52" y="195"/>
                </a:lnTo>
                <a:lnTo>
                  <a:pt x="49" y="193"/>
                </a:lnTo>
                <a:lnTo>
                  <a:pt x="47" y="190"/>
                </a:lnTo>
                <a:lnTo>
                  <a:pt x="47" y="186"/>
                </a:lnTo>
                <a:lnTo>
                  <a:pt x="45" y="183"/>
                </a:lnTo>
                <a:lnTo>
                  <a:pt x="45" y="180"/>
                </a:lnTo>
                <a:lnTo>
                  <a:pt x="43" y="180"/>
                </a:lnTo>
                <a:lnTo>
                  <a:pt x="43" y="173"/>
                </a:lnTo>
                <a:lnTo>
                  <a:pt x="41" y="169"/>
                </a:lnTo>
                <a:lnTo>
                  <a:pt x="41" y="165"/>
                </a:lnTo>
                <a:lnTo>
                  <a:pt x="42" y="163"/>
                </a:lnTo>
                <a:lnTo>
                  <a:pt x="40" y="157"/>
                </a:lnTo>
                <a:lnTo>
                  <a:pt x="40" y="153"/>
                </a:lnTo>
                <a:lnTo>
                  <a:pt x="39" y="151"/>
                </a:lnTo>
                <a:lnTo>
                  <a:pt x="41" y="148"/>
                </a:lnTo>
                <a:lnTo>
                  <a:pt x="42" y="146"/>
                </a:lnTo>
                <a:lnTo>
                  <a:pt x="42" y="143"/>
                </a:lnTo>
                <a:lnTo>
                  <a:pt x="39" y="137"/>
                </a:lnTo>
                <a:lnTo>
                  <a:pt x="39" y="134"/>
                </a:lnTo>
                <a:lnTo>
                  <a:pt x="39" y="128"/>
                </a:lnTo>
                <a:lnTo>
                  <a:pt x="35" y="123"/>
                </a:lnTo>
                <a:lnTo>
                  <a:pt x="67" y="120"/>
                </a:lnTo>
                <a:lnTo>
                  <a:pt x="69" y="118"/>
                </a:lnTo>
                <a:lnTo>
                  <a:pt x="69" y="113"/>
                </a:lnTo>
                <a:lnTo>
                  <a:pt x="66" y="108"/>
                </a:lnTo>
                <a:lnTo>
                  <a:pt x="63" y="104"/>
                </a:lnTo>
                <a:lnTo>
                  <a:pt x="57" y="85"/>
                </a:lnTo>
                <a:lnTo>
                  <a:pt x="55" y="73"/>
                </a:lnTo>
                <a:lnTo>
                  <a:pt x="55" y="69"/>
                </a:lnTo>
                <a:lnTo>
                  <a:pt x="58" y="64"/>
                </a:lnTo>
                <a:lnTo>
                  <a:pt x="59" y="57"/>
                </a:lnTo>
                <a:lnTo>
                  <a:pt x="62" y="54"/>
                </a:lnTo>
                <a:lnTo>
                  <a:pt x="63" y="50"/>
                </a:lnTo>
                <a:lnTo>
                  <a:pt x="69" y="44"/>
                </a:lnTo>
                <a:lnTo>
                  <a:pt x="72" y="34"/>
                </a:lnTo>
                <a:lnTo>
                  <a:pt x="73" y="27"/>
                </a:lnTo>
                <a:lnTo>
                  <a:pt x="70" y="18"/>
                </a:lnTo>
                <a:lnTo>
                  <a:pt x="73" y="13"/>
                </a:lnTo>
                <a:lnTo>
                  <a:pt x="79" y="9"/>
                </a:lnTo>
                <a:lnTo>
                  <a:pt x="82" y="2"/>
                </a:lnTo>
                <a:lnTo>
                  <a:pt x="95" y="3"/>
                </a:lnTo>
                <a:lnTo>
                  <a:pt x="107" y="0"/>
                </a:lnTo>
                <a:lnTo>
                  <a:pt x="156" y="15"/>
                </a:lnTo>
                <a:lnTo>
                  <a:pt x="164" y="36"/>
                </a:lnTo>
                <a:lnTo>
                  <a:pt x="165" y="46"/>
                </a:lnTo>
                <a:lnTo>
                  <a:pt x="164" y="53"/>
                </a:lnTo>
                <a:lnTo>
                  <a:pt x="165" y="60"/>
                </a:lnTo>
                <a:lnTo>
                  <a:pt x="167" y="65"/>
                </a:lnTo>
                <a:lnTo>
                  <a:pt x="170" y="73"/>
                </a:lnTo>
                <a:lnTo>
                  <a:pt x="157" y="87"/>
                </a:lnTo>
                <a:lnTo>
                  <a:pt x="149" y="93"/>
                </a:lnTo>
                <a:lnTo>
                  <a:pt x="144" y="97"/>
                </a:lnTo>
                <a:lnTo>
                  <a:pt x="144" y="100"/>
                </a:lnTo>
                <a:lnTo>
                  <a:pt x="145" y="106"/>
                </a:lnTo>
                <a:lnTo>
                  <a:pt x="150" y="108"/>
                </a:lnTo>
                <a:lnTo>
                  <a:pt x="163" y="108"/>
                </a:lnTo>
                <a:lnTo>
                  <a:pt x="170" y="107"/>
                </a:lnTo>
                <a:lnTo>
                  <a:pt x="173" y="103"/>
                </a:lnTo>
                <a:lnTo>
                  <a:pt x="179" y="100"/>
                </a:lnTo>
                <a:lnTo>
                  <a:pt x="197" y="95"/>
                </a:lnTo>
                <a:lnTo>
                  <a:pt x="204" y="97"/>
                </a:lnTo>
                <a:lnTo>
                  <a:pt x="209" y="101"/>
                </a:lnTo>
                <a:lnTo>
                  <a:pt x="215" y="110"/>
                </a:lnTo>
                <a:lnTo>
                  <a:pt x="217" y="121"/>
                </a:lnTo>
                <a:lnTo>
                  <a:pt x="219" y="133"/>
                </a:lnTo>
                <a:lnTo>
                  <a:pt x="225" y="144"/>
                </a:lnTo>
                <a:lnTo>
                  <a:pt x="240" y="156"/>
                </a:lnTo>
                <a:lnTo>
                  <a:pt x="254" y="161"/>
                </a:lnTo>
                <a:lnTo>
                  <a:pt x="267" y="162"/>
                </a:lnTo>
                <a:lnTo>
                  <a:pt x="271" y="177"/>
                </a:lnTo>
                <a:lnTo>
                  <a:pt x="273" y="187"/>
                </a:lnTo>
                <a:lnTo>
                  <a:pt x="265" y="219"/>
                </a:lnTo>
                <a:lnTo>
                  <a:pt x="279" y="251"/>
                </a:lnTo>
                <a:lnTo>
                  <a:pt x="302" y="268"/>
                </a:lnTo>
                <a:lnTo>
                  <a:pt x="299" y="287"/>
                </a:lnTo>
                <a:lnTo>
                  <a:pt x="303" y="304"/>
                </a:lnTo>
                <a:lnTo>
                  <a:pt x="294" y="318"/>
                </a:lnTo>
                <a:lnTo>
                  <a:pt x="337" y="349"/>
                </a:lnTo>
                <a:lnTo>
                  <a:pt x="333" y="371"/>
                </a:lnTo>
                <a:lnTo>
                  <a:pt x="318" y="380"/>
                </a:lnTo>
                <a:lnTo>
                  <a:pt x="293" y="382"/>
                </a:lnTo>
                <a:lnTo>
                  <a:pt x="287" y="387"/>
                </a:lnTo>
                <a:lnTo>
                  <a:pt x="288" y="396"/>
                </a:lnTo>
                <a:lnTo>
                  <a:pt x="293" y="402"/>
                </a:lnTo>
                <a:lnTo>
                  <a:pt x="289" y="413"/>
                </a:lnTo>
                <a:lnTo>
                  <a:pt x="292" y="424"/>
                </a:lnTo>
                <a:lnTo>
                  <a:pt x="287" y="431"/>
                </a:lnTo>
                <a:lnTo>
                  <a:pt x="285" y="448"/>
                </a:lnTo>
                <a:lnTo>
                  <a:pt x="279" y="458"/>
                </a:lnTo>
                <a:lnTo>
                  <a:pt x="281" y="479"/>
                </a:lnTo>
                <a:lnTo>
                  <a:pt x="264" y="466"/>
                </a:lnTo>
                <a:lnTo>
                  <a:pt x="257" y="455"/>
                </a:lnTo>
                <a:lnTo>
                  <a:pt x="250" y="454"/>
                </a:lnTo>
                <a:lnTo>
                  <a:pt x="228" y="431"/>
                </a:lnTo>
                <a:lnTo>
                  <a:pt x="220" y="433"/>
                </a:lnTo>
                <a:lnTo>
                  <a:pt x="213" y="429"/>
                </a:lnTo>
                <a:lnTo>
                  <a:pt x="198" y="416"/>
                </a:lnTo>
                <a:lnTo>
                  <a:pt x="189" y="414"/>
                </a:lnTo>
                <a:lnTo>
                  <a:pt x="177" y="416"/>
                </a:lnTo>
                <a:lnTo>
                  <a:pt x="170" y="420"/>
                </a:lnTo>
                <a:lnTo>
                  <a:pt x="169" y="425"/>
                </a:lnTo>
                <a:lnTo>
                  <a:pt x="158" y="429"/>
                </a:lnTo>
                <a:lnTo>
                  <a:pt x="151" y="432"/>
                </a:lnTo>
                <a:lnTo>
                  <a:pt x="143" y="431"/>
                </a:lnTo>
                <a:lnTo>
                  <a:pt x="139" y="428"/>
                </a:lnTo>
                <a:lnTo>
                  <a:pt x="135" y="432"/>
                </a:lnTo>
                <a:lnTo>
                  <a:pt x="129" y="434"/>
                </a:lnTo>
                <a:lnTo>
                  <a:pt x="123" y="440"/>
                </a:lnTo>
                <a:lnTo>
                  <a:pt x="109" y="462"/>
                </a:lnTo>
                <a:lnTo>
                  <a:pt x="105" y="470"/>
                </a:lnTo>
                <a:lnTo>
                  <a:pt x="103" y="472"/>
                </a:lnTo>
                <a:lnTo>
                  <a:pt x="95" y="476"/>
                </a:lnTo>
                <a:lnTo>
                  <a:pt x="95" y="472"/>
                </a:lnTo>
                <a:lnTo>
                  <a:pt x="94" y="469"/>
                </a:lnTo>
                <a:lnTo>
                  <a:pt x="94" y="463"/>
                </a:lnTo>
                <a:lnTo>
                  <a:pt x="92" y="458"/>
                </a:lnTo>
                <a:lnTo>
                  <a:pt x="89" y="457"/>
                </a:lnTo>
                <a:lnTo>
                  <a:pt x="80" y="462"/>
                </a:lnTo>
                <a:lnTo>
                  <a:pt x="73" y="459"/>
                </a:lnTo>
                <a:lnTo>
                  <a:pt x="68" y="458"/>
                </a:lnTo>
                <a:lnTo>
                  <a:pt x="65" y="456"/>
                </a:lnTo>
                <a:lnTo>
                  <a:pt x="62" y="455"/>
                </a:lnTo>
                <a:lnTo>
                  <a:pt x="57" y="455"/>
                </a:lnTo>
                <a:lnTo>
                  <a:pt x="54" y="456"/>
                </a:lnTo>
                <a:lnTo>
                  <a:pt x="52" y="453"/>
                </a:lnTo>
                <a:lnTo>
                  <a:pt x="58" y="449"/>
                </a:lnTo>
                <a:lnTo>
                  <a:pt x="62" y="448"/>
                </a:lnTo>
                <a:lnTo>
                  <a:pt x="65" y="445"/>
                </a:lnTo>
                <a:lnTo>
                  <a:pt x="66" y="443"/>
                </a:lnTo>
                <a:lnTo>
                  <a:pt x="67" y="441"/>
                </a:lnTo>
                <a:lnTo>
                  <a:pt x="67" y="437"/>
                </a:lnTo>
                <a:lnTo>
                  <a:pt x="69" y="438"/>
                </a:lnTo>
                <a:lnTo>
                  <a:pt x="70" y="438"/>
                </a:lnTo>
                <a:lnTo>
                  <a:pt x="74" y="433"/>
                </a:lnTo>
                <a:lnTo>
                  <a:pt x="78" y="429"/>
                </a:lnTo>
                <a:lnTo>
                  <a:pt x="79" y="427"/>
                </a:lnTo>
                <a:lnTo>
                  <a:pt x="79" y="425"/>
                </a:lnTo>
                <a:lnTo>
                  <a:pt x="83" y="422"/>
                </a:lnTo>
                <a:lnTo>
                  <a:pt x="84" y="419"/>
                </a:lnTo>
                <a:lnTo>
                  <a:pt x="84" y="417"/>
                </a:lnTo>
                <a:lnTo>
                  <a:pt x="85" y="414"/>
                </a:lnTo>
                <a:lnTo>
                  <a:pt x="92" y="414"/>
                </a:lnTo>
                <a:lnTo>
                  <a:pt x="95" y="413"/>
                </a:lnTo>
                <a:lnTo>
                  <a:pt x="97" y="410"/>
                </a:lnTo>
                <a:lnTo>
                  <a:pt x="104" y="405"/>
                </a:lnTo>
                <a:lnTo>
                  <a:pt x="107" y="397"/>
                </a:lnTo>
                <a:lnTo>
                  <a:pt x="105" y="391"/>
                </a:lnTo>
                <a:lnTo>
                  <a:pt x="105" y="388"/>
                </a:lnTo>
                <a:lnTo>
                  <a:pt x="107" y="385"/>
                </a:lnTo>
                <a:lnTo>
                  <a:pt x="108" y="382"/>
                </a:lnTo>
                <a:lnTo>
                  <a:pt x="105" y="381"/>
                </a:lnTo>
                <a:lnTo>
                  <a:pt x="104" y="379"/>
                </a:lnTo>
                <a:lnTo>
                  <a:pt x="105" y="377"/>
                </a:lnTo>
                <a:lnTo>
                  <a:pt x="103" y="373"/>
                </a:lnTo>
                <a:lnTo>
                  <a:pt x="103" y="369"/>
                </a:lnTo>
                <a:lnTo>
                  <a:pt x="105" y="369"/>
                </a:lnTo>
                <a:lnTo>
                  <a:pt x="107" y="367"/>
                </a:lnTo>
                <a:lnTo>
                  <a:pt x="108" y="365"/>
                </a:lnTo>
                <a:lnTo>
                  <a:pt x="107" y="351"/>
                </a:lnTo>
                <a:lnTo>
                  <a:pt x="105" y="347"/>
                </a:lnTo>
                <a:lnTo>
                  <a:pt x="106" y="340"/>
                </a:lnTo>
                <a:lnTo>
                  <a:pt x="114" y="327"/>
                </a:lnTo>
                <a:lnTo>
                  <a:pt x="112" y="324"/>
                </a:lnTo>
                <a:lnTo>
                  <a:pt x="109" y="320"/>
                </a:lnTo>
                <a:lnTo>
                  <a:pt x="108" y="317"/>
                </a:lnTo>
                <a:lnTo>
                  <a:pt x="105" y="317"/>
                </a:lnTo>
                <a:lnTo>
                  <a:pt x="103" y="314"/>
                </a:lnTo>
                <a:lnTo>
                  <a:pt x="102" y="312"/>
                </a:lnTo>
                <a:lnTo>
                  <a:pt x="98" y="306"/>
                </a:lnTo>
                <a:lnTo>
                  <a:pt x="95" y="304"/>
                </a:lnTo>
                <a:lnTo>
                  <a:pt x="92" y="304"/>
                </a:lnTo>
                <a:lnTo>
                  <a:pt x="89" y="304"/>
                </a:lnTo>
                <a:lnTo>
                  <a:pt x="92" y="308"/>
                </a:lnTo>
                <a:lnTo>
                  <a:pt x="97" y="310"/>
                </a:lnTo>
                <a:lnTo>
                  <a:pt x="93" y="310"/>
                </a:lnTo>
                <a:lnTo>
                  <a:pt x="86" y="305"/>
                </a:lnTo>
                <a:lnTo>
                  <a:pt x="81" y="302"/>
                </a:lnTo>
                <a:lnTo>
                  <a:pt x="77" y="291"/>
                </a:lnTo>
                <a:lnTo>
                  <a:pt x="74" y="293"/>
                </a:lnTo>
                <a:lnTo>
                  <a:pt x="72" y="288"/>
                </a:lnTo>
                <a:lnTo>
                  <a:pt x="72" y="281"/>
                </a:lnTo>
                <a:lnTo>
                  <a:pt x="69" y="281"/>
                </a:lnTo>
                <a:lnTo>
                  <a:pt x="62" y="271"/>
                </a:lnTo>
                <a:lnTo>
                  <a:pt x="60" y="265"/>
                </a:lnTo>
                <a:lnTo>
                  <a:pt x="59" y="263"/>
                </a:lnTo>
                <a:lnTo>
                  <a:pt x="50" y="255"/>
                </a:lnTo>
                <a:lnTo>
                  <a:pt x="48" y="252"/>
                </a:lnTo>
                <a:lnTo>
                  <a:pt x="43" y="247"/>
                </a:lnTo>
                <a:lnTo>
                  <a:pt x="40" y="231"/>
                </a:lnTo>
                <a:lnTo>
                  <a:pt x="39" y="216"/>
                </a:lnTo>
                <a:lnTo>
                  <a:pt x="39" y="212"/>
                </a:lnTo>
                <a:lnTo>
                  <a:pt x="37" y="202"/>
                </a:lnTo>
                <a:lnTo>
                  <a:pt x="35" y="199"/>
                </a:lnTo>
                <a:lnTo>
                  <a:pt x="36" y="195"/>
                </a:lnTo>
                <a:lnTo>
                  <a:pt x="34" y="183"/>
                </a:lnTo>
                <a:lnTo>
                  <a:pt x="34" y="176"/>
                </a:lnTo>
                <a:lnTo>
                  <a:pt x="33" y="169"/>
                </a:lnTo>
                <a:lnTo>
                  <a:pt x="33" y="165"/>
                </a:lnTo>
                <a:lnTo>
                  <a:pt x="29" y="154"/>
                </a:lnTo>
                <a:lnTo>
                  <a:pt x="23" y="123"/>
                </a:lnTo>
                <a:lnTo>
                  <a:pt x="22" y="123"/>
                </a:lnTo>
                <a:lnTo>
                  <a:pt x="16" y="117"/>
                </a:lnTo>
                <a:lnTo>
                  <a:pt x="9" y="107"/>
                </a:lnTo>
                <a:lnTo>
                  <a:pt x="4" y="103"/>
                </a:lnTo>
                <a:lnTo>
                  <a:pt x="3" y="103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7" name="Freeform 241"/>
          <p:cNvSpPr>
            <a:spLocks/>
          </p:cNvSpPr>
          <p:nvPr/>
        </p:nvSpPr>
        <p:spPr bwMode="auto">
          <a:xfrm>
            <a:off x="4343400" y="3517825"/>
            <a:ext cx="811213" cy="776288"/>
          </a:xfrm>
          <a:custGeom>
            <a:avLst/>
            <a:gdLst/>
            <a:ahLst/>
            <a:cxnLst>
              <a:cxn ang="0">
                <a:pos x="352" y="10"/>
              </a:cxn>
              <a:cxn ang="0">
                <a:pos x="339" y="111"/>
              </a:cxn>
              <a:cxn ang="0">
                <a:pos x="368" y="123"/>
              </a:cxn>
              <a:cxn ang="0">
                <a:pos x="425" y="80"/>
              </a:cxn>
              <a:cxn ang="0">
                <a:pos x="459" y="85"/>
              </a:cxn>
              <a:cxn ang="0">
                <a:pos x="474" y="128"/>
              </a:cxn>
              <a:cxn ang="0">
                <a:pos x="404" y="178"/>
              </a:cxn>
              <a:cxn ang="0">
                <a:pos x="364" y="257"/>
              </a:cxn>
              <a:cxn ang="0">
                <a:pos x="413" y="308"/>
              </a:cxn>
              <a:cxn ang="0">
                <a:pos x="477" y="300"/>
              </a:cxn>
              <a:cxn ang="0">
                <a:pos x="538" y="272"/>
              </a:cxn>
              <a:cxn ang="0">
                <a:pos x="560" y="249"/>
              </a:cxn>
              <a:cxn ang="0">
                <a:pos x="556" y="186"/>
              </a:cxn>
              <a:cxn ang="0">
                <a:pos x="665" y="172"/>
              </a:cxn>
              <a:cxn ang="0">
                <a:pos x="747" y="166"/>
              </a:cxn>
              <a:cxn ang="0">
                <a:pos x="752" y="198"/>
              </a:cxn>
              <a:cxn ang="0">
                <a:pos x="739" y="229"/>
              </a:cxn>
              <a:cxn ang="0">
                <a:pos x="747" y="267"/>
              </a:cxn>
              <a:cxn ang="0">
                <a:pos x="729" y="286"/>
              </a:cxn>
              <a:cxn ang="0">
                <a:pos x="707" y="311"/>
              </a:cxn>
              <a:cxn ang="0">
                <a:pos x="672" y="358"/>
              </a:cxn>
              <a:cxn ang="0">
                <a:pos x="672" y="400"/>
              </a:cxn>
              <a:cxn ang="0">
                <a:pos x="659" y="440"/>
              </a:cxn>
              <a:cxn ang="0">
                <a:pos x="603" y="460"/>
              </a:cxn>
              <a:cxn ang="0">
                <a:pos x="545" y="477"/>
              </a:cxn>
              <a:cxn ang="0">
                <a:pos x="485" y="524"/>
              </a:cxn>
              <a:cxn ang="0">
                <a:pos x="537" y="539"/>
              </a:cxn>
              <a:cxn ang="0">
                <a:pos x="526" y="588"/>
              </a:cxn>
              <a:cxn ang="0">
                <a:pos x="543" y="616"/>
              </a:cxn>
              <a:cxn ang="0">
                <a:pos x="558" y="654"/>
              </a:cxn>
              <a:cxn ang="0">
                <a:pos x="499" y="679"/>
              </a:cxn>
              <a:cxn ang="0">
                <a:pos x="447" y="716"/>
              </a:cxn>
              <a:cxn ang="0">
                <a:pos x="383" y="733"/>
              </a:cxn>
              <a:cxn ang="0">
                <a:pos x="394" y="716"/>
              </a:cxn>
              <a:cxn ang="0">
                <a:pos x="394" y="687"/>
              </a:cxn>
              <a:cxn ang="0">
                <a:pos x="397" y="659"/>
              </a:cxn>
              <a:cxn ang="0">
                <a:pos x="385" y="635"/>
              </a:cxn>
              <a:cxn ang="0">
                <a:pos x="375" y="614"/>
              </a:cxn>
              <a:cxn ang="0">
                <a:pos x="353" y="631"/>
              </a:cxn>
              <a:cxn ang="0">
                <a:pos x="314" y="632"/>
              </a:cxn>
              <a:cxn ang="0">
                <a:pos x="287" y="641"/>
              </a:cxn>
              <a:cxn ang="0">
                <a:pos x="267" y="662"/>
              </a:cxn>
              <a:cxn ang="0">
                <a:pos x="241" y="670"/>
              </a:cxn>
              <a:cxn ang="0">
                <a:pos x="221" y="675"/>
              </a:cxn>
              <a:cxn ang="0">
                <a:pos x="198" y="687"/>
              </a:cxn>
              <a:cxn ang="0">
                <a:pos x="188" y="677"/>
              </a:cxn>
              <a:cxn ang="0">
                <a:pos x="169" y="678"/>
              </a:cxn>
              <a:cxn ang="0">
                <a:pos x="161" y="668"/>
              </a:cxn>
              <a:cxn ang="0">
                <a:pos x="136" y="659"/>
              </a:cxn>
              <a:cxn ang="0">
                <a:pos x="123" y="640"/>
              </a:cxn>
              <a:cxn ang="0">
                <a:pos x="108" y="623"/>
              </a:cxn>
              <a:cxn ang="0">
                <a:pos x="91" y="601"/>
              </a:cxn>
              <a:cxn ang="0">
                <a:pos x="72" y="580"/>
              </a:cxn>
              <a:cxn ang="0">
                <a:pos x="56" y="562"/>
              </a:cxn>
              <a:cxn ang="0">
                <a:pos x="17" y="483"/>
              </a:cxn>
              <a:cxn ang="0">
                <a:pos x="5" y="446"/>
              </a:cxn>
              <a:cxn ang="0">
                <a:pos x="52" y="433"/>
              </a:cxn>
              <a:cxn ang="0">
                <a:pos x="75" y="421"/>
              </a:cxn>
              <a:cxn ang="0">
                <a:pos x="89" y="375"/>
              </a:cxn>
              <a:cxn ang="0">
                <a:pos x="150" y="333"/>
              </a:cxn>
              <a:cxn ang="0">
                <a:pos x="244" y="379"/>
              </a:cxn>
              <a:cxn ang="0">
                <a:pos x="267" y="300"/>
              </a:cxn>
              <a:cxn ang="0">
                <a:pos x="259" y="164"/>
              </a:cxn>
            </a:cxnLst>
            <a:rect l="0" t="0" r="r" b="b"/>
            <a:pathLst>
              <a:path w="769" h="736">
                <a:moveTo>
                  <a:pt x="253" y="100"/>
                </a:moveTo>
                <a:lnTo>
                  <a:pt x="290" y="82"/>
                </a:lnTo>
                <a:lnTo>
                  <a:pt x="316" y="80"/>
                </a:lnTo>
                <a:lnTo>
                  <a:pt x="323" y="67"/>
                </a:lnTo>
                <a:lnTo>
                  <a:pt x="323" y="52"/>
                </a:lnTo>
                <a:lnTo>
                  <a:pt x="308" y="44"/>
                </a:lnTo>
                <a:lnTo>
                  <a:pt x="308" y="6"/>
                </a:lnTo>
                <a:lnTo>
                  <a:pt x="309" y="0"/>
                </a:lnTo>
                <a:lnTo>
                  <a:pt x="352" y="10"/>
                </a:lnTo>
                <a:lnTo>
                  <a:pt x="351" y="30"/>
                </a:lnTo>
                <a:lnTo>
                  <a:pt x="337" y="39"/>
                </a:lnTo>
                <a:lnTo>
                  <a:pt x="338" y="42"/>
                </a:lnTo>
                <a:lnTo>
                  <a:pt x="339" y="56"/>
                </a:lnTo>
                <a:lnTo>
                  <a:pt x="336" y="56"/>
                </a:lnTo>
                <a:lnTo>
                  <a:pt x="334" y="60"/>
                </a:lnTo>
                <a:lnTo>
                  <a:pt x="336" y="67"/>
                </a:lnTo>
                <a:lnTo>
                  <a:pt x="333" y="105"/>
                </a:lnTo>
                <a:lnTo>
                  <a:pt x="339" y="111"/>
                </a:lnTo>
                <a:lnTo>
                  <a:pt x="347" y="80"/>
                </a:lnTo>
                <a:lnTo>
                  <a:pt x="355" y="36"/>
                </a:lnTo>
                <a:lnTo>
                  <a:pt x="357" y="35"/>
                </a:lnTo>
                <a:lnTo>
                  <a:pt x="364" y="38"/>
                </a:lnTo>
                <a:lnTo>
                  <a:pt x="377" y="39"/>
                </a:lnTo>
                <a:lnTo>
                  <a:pt x="378" y="44"/>
                </a:lnTo>
                <a:lnTo>
                  <a:pt x="383" y="44"/>
                </a:lnTo>
                <a:lnTo>
                  <a:pt x="369" y="96"/>
                </a:lnTo>
                <a:lnTo>
                  <a:pt x="368" y="123"/>
                </a:lnTo>
                <a:lnTo>
                  <a:pt x="387" y="123"/>
                </a:lnTo>
                <a:lnTo>
                  <a:pt x="391" y="117"/>
                </a:lnTo>
                <a:lnTo>
                  <a:pt x="409" y="125"/>
                </a:lnTo>
                <a:lnTo>
                  <a:pt x="415" y="102"/>
                </a:lnTo>
                <a:lnTo>
                  <a:pt x="423" y="101"/>
                </a:lnTo>
                <a:lnTo>
                  <a:pt x="427" y="96"/>
                </a:lnTo>
                <a:lnTo>
                  <a:pt x="429" y="95"/>
                </a:lnTo>
                <a:lnTo>
                  <a:pt x="425" y="86"/>
                </a:lnTo>
                <a:lnTo>
                  <a:pt x="425" y="80"/>
                </a:lnTo>
                <a:lnTo>
                  <a:pt x="421" y="80"/>
                </a:lnTo>
                <a:lnTo>
                  <a:pt x="415" y="65"/>
                </a:lnTo>
                <a:lnTo>
                  <a:pt x="426" y="47"/>
                </a:lnTo>
                <a:lnTo>
                  <a:pt x="443" y="62"/>
                </a:lnTo>
                <a:lnTo>
                  <a:pt x="459" y="68"/>
                </a:lnTo>
                <a:lnTo>
                  <a:pt x="455" y="85"/>
                </a:lnTo>
                <a:lnTo>
                  <a:pt x="450" y="87"/>
                </a:lnTo>
                <a:lnTo>
                  <a:pt x="454" y="91"/>
                </a:lnTo>
                <a:lnTo>
                  <a:pt x="459" y="85"/>
                </a:lnTo>
                <a:lnTo>
                  <a:pt x="469" y="86"/>
                </a:lnTo>
                <a:lnTo>
                  <a:pt x="474" y="91"/>
                </a:lnTo>
                <a:lnTo>
                  <a:pt x="483" y="92"/>
                </a:lnTo>
                <a:lnTo>
                  <a:pt x="483" y="97"/>
                </a:lnTo>
                <a:lnTo>
                  <a:pt x="471" y="112"/>
                </a:lnTo>
                <a:lnTo>
                  <a:pt x="472" y="122"/>
                </a:lnTo>
                <a:lnTo>
                  <a:pt x="467" y="122"/>
                </a:lnTo>
                <a:lnTo>
                  <a:pt x="466" y="127"/>
                </a:lnTo>
                <a:lnTo>
                  <a:pt x="474" y="128"/>
                </a:lnTo>
                <a:lnTo>
                  <a:pt x="473" y="137"/>
                </a:lnTo>
                <a:lnTo>
                  <a:pt x="467" y="139"/>
                </a:lnTo>
                <a:lnTo>
                  <a:pt x="465" y="151"/>
                </a:lnTo>
                <a:lnTo>
                  <a:pt x="455" y="152"/>
                </a:lnTo>
                <a:lnTo>
                  <a:pt x="440" y="149"/>
                </a:lnTo>
                <a:lnTo>
                  <a:pt x="425" y="157"/>
                </a:lnTo>
                <a:lnTo>
                  <a:pt x="417" y="159"/>
                </a:lnTo>
                <a:lnTo>
                  <a:pt x="406" y="177"/>
                </a:lnTo>
                <a:lnTo>
                  <a:pt x="404" y="178"/>
                </a:lnTo>
                <a:lnTo>
                  <a:pt x="393" y="194"/>
                </a:lnTo>
                <a:lnTo>
                  <a:pt x="393" y="199"/>
                </a:lnTo>
                <a:lnTo>
                  <a:pt x="397" y="206"/>
                </a:lnTo>
                <a:lnTo>
                  <a:pt x="397" y="228"/>
                </a:lnTo>
                <a:lnTo>
                  <a:pt x="377" y="228"/>
                </a:lnTo>
                <a:lnTo>
                  <a:pt x="369" y="238"/>
                </a:lnTo>
                <a:lnTo>
                  <a:pt x="364" y="234"/>
                </a:lnTo>
                <a:lnTo>
                  <a:pt x="360" y="242"/>
                </a:lnTo>
                <a:lnTo>
                  <a:pt x="364" y="257"/>
                </a:lnTo>
                <a:lnTo>
                  <a:pt x="359" y="270"/>
                </a:lnTo>
                <a:lnTo>
                  <a:pt x="351" y="284"/>
                </a:lnTo>
                <a:lnTo>
                  <a:pt x="349" y="295"/>
                </a:lnTo>
                <a:lnTo>
                  <a:pt x="373" y="292"/>
                </a:lnTo>
                <a:lnTo>
                  <a:pt x="374" y="301"/>
                </a:lnTo>
                <a:lnTo>
                  <a:pt x="377" y="304"/>
                </a:lnTo>
                <a:lnTo>
                  <a:pt x="389" y="304"/>
                </a:lnTo>
                <a:lnTo>
                  <a:pt x="401" y="306"/>
                </a:lnTo>
                <a:lnTo>
                  <a:pt x="413" y="308"/>
                </a:lnTo>
                <a:lnTo>
                  <a:pt x="416" y="309"/>
                </a:lnTo>
                <a:lnTo>
                  <a:pt x="422" y="316"/>
                </a:lnTo>
                <a:lnTo>
                  <a:pt x="425" y="322"/>
                </a:lnTo>
                <a:lnTo>
                  <a:pt x="441" y="322"/>
                </a:lnTo>
                <a:lnTo>
                  <a:pt x="452" y="316"/>
                </a:lnTo>
                <a:lnTo>
                  <a:pt x="461" y="318"/>
                </a:lnTo>
                <a:lnTo>
                  <a:pt x="467" y="320"/>
                </a:lnTo>
                <a:lnTo>
                  <a:pt x="479" y="320"/>
                </a:lnTo>
                <a:lnTo>
                  <a:pt x="477" y="300"/>
                </a:lnTo>
                <a:lnTo>
                  <a:pt x="477" y="292"/>
                </a:lnTo>
                <a:lnTo>
                  <a:pt x="479" y="286"/>
                </a:lnTo>
                <a:lnTo>
                  <a:pt x="483" y="283"/>
                </a:lnTo>
                <a:lnTo>
                  <a:pt x="489" y="284"/>
                </a:lnTo>
                <a:lnTo>
                  <a:pt x="499" y="286"/>
                </a:lnTo>
                <a:lnTo>
                  <a:pt x="510" y="287"/>
                </a:lnTo>
                <a:lnTo>
                  <a:pt x="518" y="286"/>
                </a:lnTo>
                <a:lnTo>
                  <a:pt x="522" y="276"/>
                </a:lnTo>
                <a:lnTo>
                  <a:pt x="538" y="272"/>
                </a:lnTo>
                <a:lnTo>
                  <a:pt x="541" y="262"/>
                </a:lnTo>
                <a:lnTo>
                  <a:pt x="544" y="259"/>
                </a:lnTo>
                <a:lnTo>
                  <a:pt x="547" y="263"/>
                </a:lnTo>
                <a:lnTo>
                  <a:pt x="548" y="271"/>
                </a:lnTo>
                <a:lnTo>
                  <a:pt x="558" y="260"/>
                </a:lnTo>
                <a:lnTo>
                  <a:pt x="555" y="255"/>
                </a:lnTo>
                <a:lnTo>
                  <a:pt x="551" y="255"/>
                </a:lnTo>
                <a:lnTo>
                  <a:pt x="552" y="249"/>
                </a:lnTo>
                <a:lnTo>
                  <a:pt x="560" y="249"/>
                </a:lnTo>
                <a:lnTo>
                  <a:pt x="561" y="231"/>
                </a:lnTo>
                <a:lnTo>
                  <a:pt x="550" y="228"/>
                </a:lnTo>
                <a:lnTo>
                  <a:pt x="545" y="223"/>
                </a:lnTo>
                <a:lnTo>
                  <a:pt x="535" y="220"/>
                </a:lnTo>
                <a:lnTo>
                  <a:pt x="527" y="203"/>
                </a:lnTo>
                <a:lnTo>
                  <a:pt x="535" y="192"/>
                </a:lnTo>
                <a:lnTo>
                  <a:pt x="545" y="192"/>
                </a:lnTo>
                <a:lnTo>
                  <a:pt x="550" y="186"/>
                </a:lnTo>
                <a:lnTo>
                  <a:pt x="556" y="186"/>
                </a:lnTo>
                <a:lnTo>
                  <a:pt x="567" y="185"/>
                </a:lnTo>
                <a:lnTo>
                  <a:pt x="579" y="192"/>
                </a:lnTo>
                <a:lnTo>
                  <a:pt x="607" y="202"/>
                </a:lnTo>
                <a:lnTo>
                  <a:pt x="622" y="204"/>
                </a:lnTo>
                <a:lnTo>
                  <a:pt x="629" y="200"/>
                </a:lnTo>
                <a:lnTo>
                  <a:pt x="639" y="198"/>
                </a:lnTo>
                <a:lnTo>
                  <a:pt x="647" y="193"/>
                </a:lnTo>
                <a:lnTo>
                  <a:pt x="659" y="175"/>
                </a:lnTo>
                <a:lnTo>
                  <a:pt x="665" y="172"/>
                </a:lnTo>
                <a:lnTo>
                  <a:pt x="672" y="166"/>
                </a:lnTo>
                <a:lnTo>
                  <a:pt x="680" y="163"/>
                </a:lnTo>
                <a:lnTo>
                  <a:pt x="688" y="159"/>
                </a:lnTo>
                <a:lnTo>
                  <a:pt x="693" y="152"/>
                </a:lnTo>
                <a:lnTo>
                  <a:pt x="696" y="141"/>
                </a:lnTo>
                <a:lnTo>
                  <a:pt x="699" y="139"/>
                </a:lnTo>
                <a:lnTo>
                  <a:pt x="722" y="141"/>
                </a:lnTo>
                <a:lnTo>
                  <a:pt x="725" y="149"/>
                </a:lnTo>
                <a:lnTo>
                  <a:pt x="747" y="166"/>
                </a:lnTo>
                <a:lnTo>
                  <a:pt x="768" y="172"/>
                </a:lnTo>
                <a:lnTo>
                  <a:pt x="767" y="174"/>
                </a:lnTo>
                <a:lnTo>
                  <a:pt x="765" y="182"/>
                </a:lnTo>
                <a:lnTo>
                  <a:pt x="763" y="184"/>
                </a:lnTo>
                <a:lnTo>
                  <a:pt x="756" y="188"/>
                </a:lnTo>
                <a:lnTo>
                  <a:pt x="754" y="190"/>
                </a:lnTo>
                <a:lnTo>
                  <a:pt x="753" y="191"/>
                </a:lnTo>
                <a:lnTo>
                  <a:pt x="752" y="194"/>
                </a:lnTo>
                <a:lnTo>
                  <a:pt x="752" y="198"/>
                </a:lnTo>
                <a:lnTo>
                  <a:pt x="754" y="200"/>
                </a:lnTo>
                <a:lnTo>
                  <a:pt x="757" y="201"/>
                </a:lnTo>
                <a:lnTo>
                  <a:pt x="761" y="201"/>
                </a:lnTo>
                <a:lnTo>
                  <a:pt x="761" y="206"/>
                </a:lnTo>
                <a:lnTo>
                  <a:pt x="760" y="210"/>
                </a:lnTo>
                <a:lnTo>
                  <a:pt x="754" y="217"/>
                </a:lnTo>
                <a:lnTo>
                  <a:pt x="751" y="218"/>
                </a:lnTo>
                <a:lnTo>
                  <a:pt x="744" y="222"/>
                </a:lnTo>
                <a:lnTo>
                  <a:pt x="739" y="229"/>
                </a:lnTo>
                <a:lnTo>
                  <a:pt x="737" y="235"/>
                </a:lnTo>
                <a:lnTo>
                  <a:pt x="737" y="237"/>
                </a:lnTo>
                <a:lnTo>
                  <a:pt x="738" y="239"/>
                </a:lnTo>
                <a:lnTo>
                  <a:pt x="743" y="244"/>
                </a:lnTo>
                <a:lnTo>
                  <a:pt x="745" y="245"/>
                </a:lnTo>
                <a:lnTo>
                  <a:pt x="748" y="252"/>
                </a:lnTo>
                <a:lnTo>
                  <a:pt x="750" y="257"/>
                </a:lnTo>
                <a:lnTo>
                  <a:pt x="750" y="259"/>
                </a:lnTo>
                <a:lnTo>
                  <a:pt x="747" y="267"/>
                </a:lnTo>
                <a:lnTo>
                  <a:pt x="745" y="271"/>
                </a:lnTo>
                <a:lnTo>
                  <a:pt x="743" y="274"/>
                </a:lnTo>
                <a:lnTo>
                  <a:pt x="743" y="276"/>
                </a:lnTo>
                <a:lnTo>
                  <a:pt x="739" y="278"/>
                </a:lnTo>
                <a:lnTo>
                  <a:pt x="737" y="280"/>
                </a:lnTo>
                <a:lnTo>
                  <a:pt x="735" y="283"/>
                </a:lnTo>
                <a:lnTo>
                  <a:pt x="732" y="282"/>
                </a:lnTo>
                <a:lnTo>
                  <a:pt x="730" y="284"/>
                </a:lnTo>
                <a:lnTo>
                  <a:pt x="729" y="286"/>
                </a:lnTo>
                <a:lnTo>
                  <a:pt x="725" y="286"/>
                </a:lnTo>
                <a:lnTo>
                  <a:pt x="722" y="284"/>
                </a:lnTo>
                <a:lnTo>
                  <a:pt x="717" y="286"/>
                </a:lnTo>
                <a:lnTo>
                  <a:pt x="715" y="287"/>
                </a:lnTo>
                <a:lnTo>
                  <a:pt x="714" y="290"/>
                </a:lnTo>
                <a:lnTo>
                  <a:pt x="713" y="298"/>
                </a:lnTo>
                <a:lnTo>
                  <a:pt x="707" y="305"/>
                </a:lnTo>
                <a:lnTo>
                  <a:pt x="707" y="308"/>
                </a:lnTo>
                <a:lnTo>
                  <a:pt x="707" y="311"/>
                </a:lnTo>
                <a:lnTo>
                  <a:pt x="699" y="323"/>
                </a:lnTo>
                <a:lnTo>
                  <a:pt x="696" y="327"/>
                </a:lnTo>
                <a:lnTo>
                  <a:pt x="695" y="329"/>
                </a:lnTo>
                <a:lnTo>
                  <a:pt x="686" y="336"/>
                </a:lnTo>
                <a:lnTo>
                  <a:pt x="684" y="338"/>
                </a:lnTo>
                <a:lnTo>
                  <a:pt x="683" y="342"/>
                </a:lnTo>
                <a:lnTo>
                  <a:pt x="680" y="348"/>
                </a:lnTo>
                <a:lnTo>
                  <a:pt x="675" y="352"/>
                </a:lnTo>
                <a:lnTo>
                  <a:pt x="672" y="358"/>
                </a:lnTo>
                <a:lnTo>
                  <a:pt x="669" y="364"/>
                </a:lnTo>
                <a:lnTo>
                  <a:pt x="663" y="369"/>
                </a:lnTo>
                <a:lnTo>
                  <a:pt x="660" y="375"/>
                </a:lnTo>
                <a:lnTo>
                  <a:pt x="661" y="378"/>
                </a:lnTo>
                <a:lnTo>
                  <a:pt x="663" y="384"/>
                </a:lnTo>
                <a:lnTo>
                  <a:pt x="664" y="386"/>
                </a:lnTo>
                <a:lnTo>
                  <a:pt x="665" y="390"/>
                </a:lnTo>
                <a:lnTo>
                  <a:pt x="667" y="392"/>
                </a:lnTo>
                <a:lnTo>
                  <a:pt x="672" y="400"/>
                </a:lnTo>
                <a:lnTo>
                  <a:pt x="680" y="401"/>
                </a:lnTo>
                <a:lnTo>
                  <a:pt x="678" y="408"/>
                </a:lnTo>
                <a:lnTo>
                  <a:pt x="674" y="410"/>
                </a:lnTo>
                <a:lnTo>
                  <a:pt x="672" y="412"/>
                </a:lnTo>
                <a:lnTo>
                  <a:pt x="672" y="417"/>
                </a:lnTo>
                <a:lnTo>
                  <a:pt x="672" y="419"/>
                </a:lnTo>
                <a:lnTo>
                  <a:pt x="667" y="423"/>
                </a:lnTo>
                <a:lnTo>
                  <a:pt x="659" y="434"/>
                </a:lnTo>
                <a:lnTo>
                  <a:pt x="659" y="440"/>
                </a:lnTo>
                <a:lnTo>
                  <a:pt x="656" y="446"/>
                </a:lnTo>
                <a:lnTo>
                  <a:pt x="650" y="448"/>
                </a:lnTo>
                <a:lnTo>
                  <a:pt x="649" y="450"/>
                </a:lnTo>
                <a:lnTo>
                  <a:pt x="644" y="453"/>
                </a:lnTo>
                <a:lnTo>
                  <a:pt x="623" y="459"/>
                </a:lnTo>
                <a:lnTo>
                  <a:pt x="615" y="455"/>
                </a:lnTo>
                <a:lnTo>
                  <a:pt x="610" y="457"/>
                </a:lnTo>
                <a:lnTo>
                  <a:pt x="605" y="459"/>
                </a:lnTo>
                <a:lnTo>
                  <a:pt x="603" y="460"/>
                </a:lnTo>
                <a:lnTo>
                  <a:pt x="594" y="458"/>
                </a:lnTo>
                <a:lnTo>
                  <a:pt x="577" y="467"/>
                </a:lnTo>
                <a:lnTo>
                  <a:pt x="577" y="470"/>
                </a:lnTo>
                <a:lnTo>
                  <a:pt x="561" y="472"/>
                </a:lnTo>
                <a:lnTo>
                  <a:pt x="559" y="478"/>
                </a:lnTo>
                <a:lnTo>
                  <a:pt x="553" y="478"/>
                </a:lnTo>
                <a:lnTo>
                  <a:pt x="549" y="478"/>
                </a:lnTo>
                <a:lnTo>
                  <a:pt x="546" y="477"/>
                </a:lnTo>
                <a:lnTo>
                  <a:pt x="545" y="477"/>
                </a:lnTo>
                <a:lnTo>
                  <a:pt x="539" y="480"/>
                </a:lnTo>
                <a:lnTo>
                  <a:pt x="503" y="488"/>
                </a:lnTo>
                <a:lnTo>
                  <a:pt x="499" y="495"/>
                </a:lnTo>
                <a:lnTo>
                  <a:pt x="483" y="494"/>
                </a:lnTo>
                <a:lnTo>
                  <a:pt x="485" y="500"/>
                </a:lnTo>
                <a:lnTo>
                  <a:pt x="483" y="502"/>
                </a:lnTo>
                <a:lnTo>
                  <a:pt x="488" y="514"/>
                </a:lnTo>
                <a:lnTo>
                  <a:pt x="482" y="520"/>
                </a:lnTo>
                <a:lnTo>
                  <a:pt x="485" y="524"/>
                </a:lnTo>
                <a:lnTo>
                  <a:pt x="489" y="526"/>
                </a:lnTo>
                <a:lnTo>
                  <a:pt x="493" y="523"/>
                </a:lnTo>
                <a:lnTo>
                  <a:pt x="499" y="520"/>
                </a:lnTo>
                <a:lnTo>
                  <a:pt x="503" y="525"/>
                </a:lnTo>
                <a:lnTo>
                  <a:pt x="509" y="527"/>
                </a:lnTo>
                <a:lnTo>
                  <a:pt x="518" y="526"/>
                </a:lnTo>
                <a:lnTo>
                  <a:pt x="526" y="528"/>
                </a:lnTo>
                <a:lnTo>
                  <a:pt x="533" y="533"/>
                </a:lnTo>
                <a:lnTo>
                  <a:pt x="537" y="539"/>
                </a:lnTo>
                <a:lnTo>
                  <a:pt x="538" y="543"/>
                </a:lnTo>
                <a:lnTo>
                  <a:pt x="538" y="547"/>
                </a:lnTo>
                <a:lnTo>
                  <a:pt x="535" y="556"/>
                </a:lnTo>
                <a:lnTo>
                  <a:pt x="529" y="557"/>
                </a:lnTo>
                <a:lnTo>
                  <a:pt x="523" y="564"/>
                </a:lnTo>
                <a:lnTo>
                  <a:pt x="523" y="570"/>
                </a:lnTo>
                <a:lnTo>
                  <a:pt x="526" y="578"/>
                </a:lnTo>
                <a:lnTo>
                  <a:pt x="529" y="586"/>
                </a:lnTo>
                <a:lnTo>
                  <a:pt x="526" y="588"/>
                </a:lnTo>
                <a:lnTo>
                  <a:pt x="527" y="591"/>
                </a:lnTo>
                <a:lnTo>
                  <a:pt x="535" y="592"/>
                </a:lnTo>
                <a:lnTo>
                  <a:pt x="540" y="592"/>
                </a:lnTo>
                <a:lnTo>
                  <a:pt x="543" y="595"/>
                </a:lnTo>
                <a:lnTo>
                  <a:pt x="543" y="598"/>
                </a:lnTo>
                <a:lnTo>
                  <a:pt x="543" y="599"/>
                </a:lnTo>
                <a:lnTo>
                  <a:pt x="545" y="609"/>
                </a:lnTo>
                <a:lnTo>
                  <a:pt x="541" y="612"/>
                </a:lnTo>
                <a:lnTo>
                  <a:pt x="543" y="616"/>
                </a:lnTo>
                <a:lnTo>
                  <a:pt x="558" y="610"/>
                </a:lnTo>
                <a:lnTo>
                  <a:pt x="569" y="605"/>
                </a:lnTo>
                <a:lnTo>
                  <a:pt x="574" y="618"/>
                </a:lnTo>
                <a:lnTo>
                  <a:pt x="578" y="622"/>
                </a:lnTo>
                <a:lnTo>
                  <a:pt x="577" y="629"/>
                </a:lnTo>
                <a:lnTo>
                  <a:pt x="574" y="632"/>
                </a:lnTo>
                <a:lnTo>
                  <a:pt x="570" y="635"/>
                </a:lnTo>
                <a:lnTo>
                  <a:pt x="562" y="649"/>
                </a:lnTo>
                <a:lnTo>
                  <a:pt x="558" y="654"/>
                </a:lnTo>
                <a:lnTo>
                  <a:pt x="558" y="661"/>
                </a:lnTo>
                <a:lnTo>
                  <a:pt x="552" y="663"/>
                </a:lnTo>
                <a:lnTo>
                  <a:pt x="543" y="662"/>
                </a:lnTo>
                <a:lnTo>
                  <a:pt x="529" y="661"/>
                </a:lnTo>
                <a:lnTo>
                  <a:pt x="523" y="664"/>
                </a:lnTo>
                <a:lnTo>
                  <a:pt x="515" y="668"/>
                </a:lnTo>
                <a:lnTo>
                  <a:pt x="510" y="673"/>
                </a:lnTo>
                <a:lnTo>
                  <a:pt x="501" y="677"/>
                </a:lnTo>
                <a:lnTo>
                  <a:pt x="499" y="679"/>
                </a:lnTo>
                <a:lnTo>
                  <a:pt x="495" y="688"/>
                </a:lnTo>
                <a:lnTo>
                  <a:pt x="482" y="696"/>
                </a:lnTo>
                <a:lnTo>
                  <a:pt x="480" y="696"/>
                </a:lnTo>
                <a:lnTo>
                  <a:pt x="473" y="701"/>
                </a:lnTo>
                <a:lnTo>
                  <a:pt x="467" y="705"/>
                </a:lnTo>
                <a:lnTo>
                  <a:pt x="462" y="705"/>
                </a:lnTo>
                <a:lnTo>
                  <a:pt x="459" y="709"/>
                </a:lnTo>
                <a:lnTo>
                  <a:pt x="453" y="714"/>
                </a:lnTo>
                <a:lnTo>
                  <a:pt x="447" y="716"/>
                </a:lnTo>
                <a:lnTo>
                  <a:pt x="444" y="716"/>
                </a:lnTo>
                <a:lnTo>
                  <a:pt x="435" y="709"/>
                </a:lnTo>
                <a:lnTo>
                  <a:pt x="425" y="727"/>
                </a:lnTo>
                <a:lnTo>
                  <a:pt x="409" y="728"/>
                </a:lnTo>
                <a:lnTo>
                  <a:pt x="401" y="731"/>
                </a:lnTo>
                <a:lnTo>
                  <a:pt x="394" y="732"/>
                </a:lnTo>
                <a:lnTo>
                  <a:pt x="383" y="735"/>
                </a:lnTo>
                <a:lnTo>
                  <a:pt x="380" y="735"/>
                </a:lnTo>
                <a:lnTo>
                  <a:pt x="383" y="733"/>
                </a:lnTo>
                <a:lnTo>
                  <a:pt x="385" y="731"/>
                </a:lnTo>
                <a:lnTo>
                  <a:pt x="386" y="729"/>
                </a:lnTo>
                <a:lnTo>
                  <a:pt x="387" y="727"/>
                </a:lnTo>
                <a:lnTo>
                  <a:pt x="390" y="726"/>
                </a:lnTo>
                <a:lnTo>
                  <a:pt x="394" y="724"/>
                </a:lnTo>
                <a:lnTo>
                  <a:pt x="394" y="722"/>
                </a:lnTo>
                <a:lnTo>
                  <a:pt x="393" y="721"/>
                </a:lnTo>
                <a:lnTo>
                  <a:pt x="394" y="718"/>
                </a:lnTo>
                <a:lnTo>
                  <a:pt x="394" y="716"/>
                </a:lnTo>
                <a:lnTo>
                  <a:pt x="392" y="709"/>
                </a:lnTo>
                <a:lnTo>
                  <a:pt x="391" y="708"/>
                </a:lnTo>
                <a:lnTo>
                  <a:pt x="389" y="707"/>
                </a:lnTo>
                <a:lnTo>
                  <a:pt x="389" y="704"/>
                </a:lnTo>
                <a:lnTo>
                  <a:pt x="391" y="700"/>
                </a:lnTo>
                <a:lnTo>
                  <a:pt x="391" y="696"/>
                </a:lnTo>
                <a:lnTo>
                  <a:pt x="391" y="694"/>
                </a:lnTo>
                <a:lnTo>
                  <a:pt x="393" y="690"/>
                </a:lnTo>
                <a:lnTo>
                  <a:pt x="394" y="687"/>
                </a:lnTo>
                <a:lnTo>
                  <a:pt x="395" y="686"/>
                </a:lnTo>
                <a:lnTo>
                  <a:pt x="394" y="680"/>
                </a:lnTo>
                <a:lnTo>
                  <a:pt x="393" y="677"/>
                </a:lnTo>
                <a:lnTo>
                  <a:pt x="395" y="674"/>
                </a:lnTo>
                <a:lnTo>
                  <a:pt x="395" y="671"/>
                </a:lnTo>
                <a:lnTo>
                  <a:pt x="395" y="668"/>
                </a:lnTo>
                <a:lnTo>
                  <a:pt x="396" y="666"/>
                </a:lnTo>
                <a:lnTo>
                  <a:pt x="396" y="663"/>
                </a:lnTo>
                <a:lnTo>
                  <a:pt x="397" y="659"/>
                </a:lnTo>
                <a:lnTo>
                  <a:pt x="399" y="654"/>
                </a:lnTo>
                <a:lnTo>
                  <a:pt x="397" y="652"/>
                </a:lnTo>
                <a:lnTo>
                  <a:pt x="394" y="651"/>
                </a:lnTo>
                <a:lnTo>
                  <a:pt x="393" y="648"/>
                </a:lnTo>
                <a:lnTo>
                  <a:pt x="393" y="646"/>
                </a:lnTo>
                <a:lnTo>
                  <a:pt x="392" y="644"/>
                </a:lnTo>
                <a:lnTo>
                  <a:pt x="389" y="642"/>
                </a:lnTo>
                <a:lnTo>
                  <a:pt x="386" y="636"/>
                </a:lnTo>
                <a:lnTo>
                  <a:pt x="385" y="635"/>
                </a:lnTo>
                <a:lnTo>
                  <a:pt x="384" y="633"/>
                </a:lnTo>
                <a:lnTo>
                  <a:pt x="382" y="629"/>
                </a:lnTo>
                <a:lnTo>
                  <a:pt x="380" y="627"/>
                </a:lnTo>
                <a:lnTo>
                  <a:pt x="379" y="624"/>
                </a:lnTo>
                <a:lnTo>
                  <a:pt x="378" y="621"/>
                </a:lnTo>
                <a:lnTo>
                  <a:pt x="378" y="620"/>
                </a:lnTo>
                <a:lnTo>
                  <a:pt x="378" y="618"/>
                </a:lnTo>
                <a:lnTo>
                  <a:pt x="377" y="616"/>
                </a:lnTo>
                <a:lnTo>
                  <a:pt x="375" y="614"/>
                </a:lnTo>
                <a:lnTo>
                  <a:pt x="373" y="614"/>
                </a:lnTo>
                <a:lnTo>
                  <a:pt x="371" y="616"/>
                </a:lnTo>
                <a:lnTo>
                  <a:pt x="367" y="620"/>
                </a:lnTo>
                <a:lnTo>
                  <a:pt x="364" y="621"/>
                </a:lnTo>
                <a:lnTo>
                  <a:pt x="361" y="622"/>
                </a:lnTo>
                <a:lnTo>
                  <a:pt x="360" y="624"/>
                </a:lnTo>
                <a:lnTo>
                  <a:pt x="358" y="629"/>
                </a:lnTo>
                <a:lnTo>
                  <a:pt x="356" y="630"/>
                </a:lnTo>
                <a:lnTo>
                  <a:pt x="353" y="631"/>
                </a:lnTo>
                <a:lnTo>
                  <a:pt x="350" y="632"/>
                </a:lnTo>
                <a:lnTo>
                  <a:pt x="347" y="634"/>
                </a:lnTo>
                <a:lnTo>
                  <a:pt x="343" y="636"/>
                </a:lnTo>
                <a:lnTo>
                  <a:pt x="340" y="638"/>
                </a:lnTo>
                <a:lnTo>
                  <a:pt x="337" y="638"/>
                </a:lnTo>
                <a:lnTo>
                  <a:pt x="331" y="636"/>
                </a:lnTo>
                <a:lnTo>
                  <a:pt x="326" y="634"/>
                </a:lnTo>
                <a:lnTo>
                  <a:pt x="319" y="632"/>
                </a:lnTo>
                <a:lnTo>
                  <a:pt x="314" y="632"/>
                </a:lnTo>
                <a:lnTo>
                  <a:pt x="307" y="629"/>
                </a:lnTo>
                <a:lnTo>
                  <a:pt x="303" y="629"/>
                </a:lnTo>
                <a:lnTo>
                  <a:pt x="300" y="628"/>
                </a:lnTo>
                <a:lnTo>
                  <a:pt x="297" y="628"/>
                </a:lnTo>
                <a:lnTo>
                  <a:pt x="295" y="629"/>
                </a:lnTo>
                <a:lnTo>
                  <a:pt x="294" y="631"/>
                </a:lnTo>
                <a:lnTo>
                  <a:pt x="293" y="632"/>
                </a:lnTo>
                <a:lnTo>
                  <a:pt x="289" y="639"/>
                </a:lnTo>
                <a:lnTo>
                  <a:pt x="287" y="641"/>
                </a:lnTo>
                <a:lnTo>
                  <a:pt x="289" y="642"/>
                </a:lnTo>
                <a:lnTo>
                  <a:pt x="289" y="648"/>
                </a:lnTo>
                <a:lnTo>
                  <a:pt x="286" y="650"/>
                </a:lnTo>
                <a:lnTo>
                  <a:pt x="285" y="652"/>
                </a:lnTo>
                <a:lnTo>
                  <a:pt x="283" y="654"/>
                </a:lnTo>
                <a:lnTo>
                  <a:pt x="281" y="655"/>
                </a:lnTo>
                <a:lnTo>
                  <a:pt x="281" y="656"/>
                </a:lnTo>
                <a:lnTo>
                  <a:pt x="269" y="661"/>
                </a:lnTo>
                <a:lnTo>
                  <a:pt x="267" y="662"/>
                </a:lnTo>
                <a:lnTo>
                  <a:pt x="264" y="663"/>
                </a:lnTo>
                <a:lnTo>
                  <a:pt x="259" y="663"/>
                </a:lnTo>
                <a:lnTo>
                  <a:pt x="256" y="664"/>
                </a:lnTo>
                <a:lnTo>
                  <a:pt x="255" y="666"/>
                </a:lnTo>
                <a:lnTo>
                  <a:pt x="252" y="668"/>
                </a:lnTo>
                <a:lnTo>
                  <a:pt x="249" y="668"/>
                </a:lnTo>
                <a:lnTo>
                  <a:pt x="247" y="669"/>
                </a:lnTo>
                <a:lnTo>
                  <a:pt x="244" y="669"/>
                </a:lnTo>
                <a:lnTo>
                  <a:pt x="241" y="670"/>
                </a:lnTo>
                <a:lnTo>
                  <a:pt x="238" y="670"/>
                </a:lnTo>
                <a:lnTo>
                  <a:pt x="235" y="669"/>
                </a:lnTo>
                <a:lnTo>
                  <a:pt x="233" y="671"/>
                </a:lnTo>
                <a:lnTo>
                  <a:pt x="231" y="673"/>
                </a:lnTo>
                <a:lnTo>
                  <a:pt x="229" y="674"/>
                </a:lnTo>
                <a:lnTo>
                  <a:pt x="229" y="678"/>
                </a:lnTo>
                <a:lnTo>
                  <a:pt x="225" y="678"/>
                </a:lnTo>
                <a:lnTo>
                  <a:pt x="224" y="677"/>
                </a:lnTo>
                <a:lnTo>
                  <a:pt x="221" y="675"/>
                </a:lnTo>
                <a:lnTo>
                  <a:pt x="217" y="675"/>
                </a:lnTo>
                <a:lnTo>
                  <a:pt x="215" y="676"/>
                </a:lnTo>
                <a:lnTo>
                  <a:pt x="213" y="678"/>
                </a:lnTo>
                <a:lnTo>
                  <a:pt x="212" y="681"/>
                </a:lnTo>
                <a:lnTo>
                  <a:pt x="212" y="684"/>
                </a:lnTo>
                <a:lnTo>
                  <a:pt x="210" y="686"/>
                </a:lnTo>
                <a:lnTo>
                  <a:pt x="207" y="687"/>
                </a:lnTo>
                <a:lnTo>
                  <a:pt x="202" y="687"/>
                </a:lnTo>
                <a:lnTo>
                  <a:pt x="198" y="687"/>
                </a:lnTo>
                <a:lnTo>
                  <a:pt x="197" y="690"/>
                </a:lnTo>
                <a:lnTo>
                  <a:pt x="197" y="691"/>
                </a:lnTo>
                <a:lnTo>
                  <a:pt x="183" y="687"/>
                </a:lnTo>
                <a:lnTo>
                  <a:pt x="180" y="687"/>
                </a:lnTo>
                <a:lnTo>
                  <a:pt x="180" y="685"/>
                </a:lnTo>
                <a:lnTo>
                  <a:pt x="181" y="682"/>
                </a:lnTo>
                <a:lnTo>
                  <a:pt x="187" y="682"/>
                </a:lnTo>
                <a:lnTo>
                  <a:pt x="188" y="680"/>
                </a:lnTo>
                <a:lnTo>
                  <a:pt x="188" y="677"/>
                </a:lnTo>
                <a:lnTo>
                  <a:pt x="185" y="675"/>
                </a:lnTo>
                <a:lnTo>
                  <a:pt x="183" y="676"/>
                </a:lnTo>
                <a:lnTo>
                  <a:pt x="181" y="678"/>
                </a:lnTo>
                <a:lnTo>
                  <a:pt x="179" y="678"/>
                </a:lnTo>
                <a:lnTo>
                  <a:pt x="177" y="677"/>
                </a:lnTo>
                <a:lnTo>
                  <a:pt x="175" y="679"/>
                </a:lnTo>
                <a:lnTo>
                  <a:pt x="172" y="680"/>
                </a:lnTo>
                <a:lnTo>
                  <a:pt x="169" y="681"/>
                </a:lnTo>
                <a:lnTo>
                  <a:pt x="169" y="678"/>
                </a:lnTo>
                <a:lnTo>
                  <a:pt x="171" y="674"/>
                </a:lnTo>
                <a:lnTo>
                  <a:pt x="169" y="671"/>
                </a:lnTo>
                <a:lnTo>
                  <a:pt x="171" y="670"/>
                </a:lnTo>
                <a:lnTo>
                  <a:pt x="172" y="668"/>
                </a:lnTo>
                <a:lnTo>
                  <a:pt x="169" y="664"/>
                </a:lnTo>
                <a:lnTo>
                  <a:pt x="167" y="664"/>
                </a:lnTo>
                <a:lnTo>
                  <a:pt x="164" y="664"/>
                </a:lnTo>
                <a:lnTo>
                  <a:pt x="164" y="668"/>
                </a:lnTo>
                <a:lnTo>
                  <a:pt x="161" y="668"/>
                </a:lnTo>
                <a:lnTo>
                  <a:pt x="160" y="669"/>
                </a:lnTo>
                <a:lnTo>
                  <a:pt x="158" y="670"/>
                </a:lnTo>
                <a:lnTo>
                  <a:pt x="153" y="666"/>
                </a:lnTo>
                <a:lnTo>
                  <a:pt x="153" y="665"/>
                </a:lnTo>
                <a:lnTo>
                  <a:pt x="149" y="666"/>
                </a:lnTo>
                <a:lnTo>
                  <a:pt x="141" y="664"/>
                </a:lnTo>
                <a:lnTo>
                  <a:pt x="138" y="663"/>
                </a:lnTo>
                <a:lnTo>
                  <a:pt x="137" y="662"/>
                </a:lnTo>
                <a:lnTo>
                  <a:pt x="136" y="659"/>
                </a:lnTo>
                <a:lnTo>
                  <a:pt x="137" y="657"/>
                </a:lnTo>
                <a:lnTo>
                  <a:pt x="137" y="654"/>
                </a:lnTo>
                <a:lnTo>
                  <a:pt x="131" y="646"/>
                </a:lnTo>
                <a:lnTo>
                  <a:pt x="129" y="645"/>
                </a:lnTo>
                <a:lnTo>
                  <a:pt x="127" y="645"/>
                </a:lnTo>
                <a:lnTo>
                  <a:pt x="124" y="644"/>
                </a:lnTo>
                <a:lnTo>
                  <a:pt x="122" y="644"/>
                </a:lnTo>
                <a:lnTo>
                  <a:pt x="122" y="642"/>
                </a:lnTo>
                <a:lnTo>
                  <a:pt x="123" y="640"/>
                </a:lnTo>
                <a:lnTo>
                  <a:pt x="121" y="638"/>
                </a:lnTo>
                <a:lnTo>
                  <a:pt x="120" y="635"/>
                </a:lnTo>
                <a:lnTo>
                  <a:pt x="119" y="632"/>
                </a:lnTo>
                <a:lnTo>
                  <a:pt x="117" y="632"/>
                </a:lnTo>
                <a:lnTo>
                  <a:pt x="114" y="630"/>
                </a:lnTo>
                <a:lnTo>
                  <a:pt x="113" y="628"/>
                </a:lnTo>
                <a:lnTo>
                  <a:pt x="112" y="626"/>
                </a:lnTo>
                <a:lnTo>
                  <a:pt x="110" y="626"/>
                </a:lnTo>
                <a:lnTo>
                  <a:pt x="108" y="623"/>
                </a:lnTo>
                <a:lnTo>
                  <a:pt x="109" y="620"/>
                </a:lnTo>
                <a:lnTo>
                  <a:pt x="110" y="618"/>
                </a:lnTo>
                <a:lnTo>
                  <a:pt x="110" y="616"/>
                </a:lnTo>
                <a:lnTo>
                  <a:pt x="107" y="610"/>
                </a:lnTo>
                <a:lnTo>
                  <a:pt x="105" y="608"/>
                </a:lnTo>
                <a:lnTo>
                  <a:pt x="103" y="607"/>
                </a:lnTo>
                <a:lnTo>
                  <a:pt x="99" y="607"/>
                </a:lnTo>
                <a:lnTo>
                  <a:pt x="99" y="610"/>
                </a:lnTo>
                <a:lnTo>
                  <a:pt x="91" y="601"/>
                </a:lnTo>
                <a:lnTo>
                  <a:pt x="91" y="596"/>
                </a:lnTo>
                <a:lnTo>
                  <a:pt x="89" y="596"/>
                </a:lnTo>
                <a:lnTo>
                  <a:pt x="85" y="595"/>
                </a:lnTo>
                <a:lnTo>
                  <a:pt x="83" y="595"/>
                </a:lnTo>
                <a:lnTo>
                  <a:pt x="81" y="596"/>
                </a:lnTo>
                <a:lnTo>
                  <a:pt x="77" y="590"/>
                </a:lnTo>
                <a:lnTo>
                  <a:pt x="72" y="586"/>
                </a:lnTo>
                <a:lnTo>
                  <a:pt x="72" y="584"/>
                </a:lnTo>
                <a:lnTo>
                  <a:pt x="72" y="580"/>
                </a:lnTo>
                <a:lnTo>
                  <a:pt x="69" y="580"/>
                </a:lnTo>
                <a:lnTo>
                  <a:pt x="66" y="580"/>
                </a:lnTo>
                <a:lnTo>
                  <a:pt x="66" y="578"/>
                </a:lnTo>
                <a:lnTo>
                  <a:pt x="65" y="574"/>
                </a:lnTo>
                <a:lnTo>
                  <a:pt x="63" y="571"/>
                </a:lnTo>
                <a:lnTo>
                  <a:pt x="61" y="570"/>
                </a:lnTo>
                <a:lnTo>
                  <a:pt x="59" y="567"/>
                </a:lnTo>
                <a:lnTo>
                  <a:pt x="59" y="565"/>
                </a:lnTo>
                <a:lnTo>
                  <a:pt x="56" y="562"/>
                </a:lnTo>
                <a:lnTo>
                  <a:pt x="54" y="557"/>
                </a:lnTo>
                <a:lnTo>
                  <a:pt x="32" y="524"/>
                </a:lnTo>
                <a:lnTo>
                  <a:pt x="31" y="520"/>
                </a:lnTo>
                <a:lnTo>
                  <a:pt x="25" y="514"/>
                </a:lnTo>
                <a:lnTo>
                  <a:pt x="23" y="493"/>
                </a:lnTo>
                <a:lnTo>
                  <a:pt x="21" y="490"/>
                </a:lnTo>
                <a:lnTo>
                  <a:pt x="19" y="488"/>
                </a:lnTo>
                <a:lnTo>
                  <a:pt x="17" y="486"/>
                </a:lnTo>
                <a:lnTo>
                  <a:pt x="17" y="483"/>
                </a:lnTo>
                <a:lnTo>
                  <a:pt x="15" y="480"/>
                </a:lnTo>
                <a:lnTo>
                  <a:pt x="10" y="476"/>
                </a:lnTo>
                <a:lnTo>
                  <a:pt x="2" y="462"/>
                </a:lnTo>
                <a:lnTo>
                  <a:pt x="2" y="456"/>
                </a:lnTo>
                <a:lnTo>
                  <a:pt x="0" y="454"/>
                </a:lnTo>
                <a:lnTo>
                  <a:pt x="2" y="450"/>
                </a:lnTo>
                <a:lnTo>
                  <a:pt x="4" y="449"/>
                </a:lnTo>
                <a:lnTo>
                  <a:pt x="5" y="448"/>
                </a:lnTo>
                <a:lnTo>
                  <a:pt x="5" y="446"/>
                </a:lnTo>
                <a:lnTo>
                  <a:pt x="7" y="444"/>
                </a:lnTo>
                <a:lnTo>
                  <a:pt x="13" y="439"/>
                </a:lnTo>
                <a:lnTo>
                  <a:pt x="15" y="437"/>
                </a:lnTo>
                <a:lnTo>
                  <a:pt x="19" y="436"/>
                </a:lnTo>
                <a:lnTo>
                  <a:pt x="25" y="434"/>
                </a:lnTo>
                <a:lnTo>
                  <a:pt x="37" y="433"/>
                </a:lnTo>
                <a:lnTo>
                  <a:pt x="41" y="434"/>
                </a:lnTo>
                <a:lnTo>
                  <a:pt x="43" y="433"/>
                </a:lnTo>
                <a:lnTo>
                  <a:pt x="52" y="433"/>
                </a:lnTo>
                <a:lnTo>
                  <a:pt x="56" y="432"/>
                </a:lnTo>
                <a:lnTo>
                  <a:pt x="57" y="432"/>
                </a:lnTo>
                <a:lnTo>
                  <a:pt x="60" y="433"/>
                </a:lnTo>
                <a:lnTo>
                  <a:pt x="62" y="430"/>
                </a:lnTo>
                <a:lnTo>
                  <a:pt x="65" y="429"/>
                </a:lnTo>
                <a:lnTo>
                  <a:pt x="67" y="429"/>
                </a:lnTo>
                <a:lnTo>
                  <a:pt x="72" y="424"/>
                </a:lnTo>
                <a:lnTo>
                  <a:pt x="72" y="421"/>
                </a:lnTo>
                <a:lnTo>
                  <a:pt x="75" y="421"/>
                </a:lnTo>
                <a:lnTo>
                  <a:pt x="78" y="418"/>
                </a:lnTo>
                <a:lnTo>
                  <a:pt x="80" y="415"/>
                </a:lnTo>
                <a:lnTo>
                  <a:pt x="80" y="407"/>
                </a:lnTo>
                <a:lnTo>
                  <a:pt x="78" y="404"/>
                </a:lnTo>
                <a:lnTo>
                  <a:pt x="72" y="396"/>
                </a:lnTo>
                <a:lnTo>
                  <a:pt x="75" y="389"/>
                </a:lnTo>
                <a:lnTo>
                  <a:pt x="83" y="385"/>
                </a:lnTo>
                <a:lnTo>
                  <a:pt x="85" y="383"/>
                </a:lnTo>
                <a:lnTo>
                  <a:pt x="89" y="375"/>
                </a:lnTo>
                <a:lnTo>
                  <a:pt x="103" y="353"/>
                </a:lnTo>
                <a:lnTo>
                  <a:pt x="109" y="347"/>
                </a:lnTo>
                <a:lnTo>
                  <a:pt x="115" y="345"/>
                </a:lnTo>
                <a:lnTo>
                  <a:pt x="119" y="341"/>
                </a:lnTo>
                <a:lnTo>
                  <a:pt x="123" y="344"/>
                </a:lnTo>
                <a:lnTo>
                  <a:pt x="131" y="345"/>
                </a:lnTo>
                <a:lnTo>
                  <a:pt x="138" y="342"/>
                </a:lnTo>
                <a:lnTo>
                  <a:pt x="149" y="338"/>
                </a:lnTo>
                <a:lnTo>
                  <a:pt x="150" y="333"/>
                </a:lnTo>
                <a:lnTo>
                  <a:pt x="157" y="329"/>
                </a:lnTo>
                <a:lnTo>
                  <a:pt x="169" y="327"/>
                </a:lnTo>
                <a:lnTo>
                  <a:pt x="178" y="329"/>
                </a:lnTo>
                <a:lnTo>
                  <a:pt x="193" y="342"/>
                </a:lnTo>
                <a:lnTo>
                  <a:pt x="200" y="346"/>
                </a:lnTo>
                <a:lnTo>
                  <a:pt x="208" y="344"/>
                </a:lnTo>
                <a:lnTo>
                  <a:pt x="230" y="367"/>
                </a:lnTo>
                <a:lnTo>
                  <a:pt x="237" y="368"/>
                </a:lnTo>
                <a:lnTo>
                  <a:pt x="244" y="379"/>
                </a:lnTo>
                <a:lnTo>
                  <a:pt x="261" y="392"/>
                </a:lnTo>
                <a:lnTo>
                  <a:pt x="259" y="371"/>
                </a:lnTo>
                <a:lnTo>
                  <a:pt x="265" y="361"/>
                </a:lnTo>
                <a:lnTo>
                  <a:pt x="267" y="344"/>
                </a:lnTo>
                <a:lnTo>
                  <a:pt x="272" y="337"/>
                </a:lnTo>
                <a:lnTo>
                  <a:pt x="269" y="326"/>
                </a:lnTo>
                <a:lnTo>
                  <a:pt x="273" y="315"/>
                </a:lnTo>
                <a:lnTo>
                  <a:pt x="268" y="309"/>
                </a:lnTo>
                <a:lnTo>
                  <a:pt x="267" y="300"/>
                </a:lnTo>
                <a:lnTo>
                  <a:pt x="273" y="295"/>
                </a:lnTo>
                <a:lnTo>
                  <a:pt x="298" y="293"/>
                </a:lnTo>
                <a:lnTo>
                  <a:pt x="313" y="284"/>
                </a:lnTo>
                <a:lnTo>
                  <a:pt x="317" y="262"/>
                </a:lnTo>
                <a:lnTo>
                  <a:pt x="274" y="231"/>
                </a:lnTo>
                <a:lnTo>
                  <a:pt x="283" y="217"/>
                </a:lnTo>
                <a:lnTo>
                  <a:pt x="279" y="200"/>
                </a:lnTo>
                <a:lnTo>
                  <a:pt x="282" y="181"/>
                </a:lnTo>
                <a:lnTo>
                  <a:pt x="259" y="164"/>
                </a:lnTo>
                <a:lnTo>
                  <a:pt x="245" y="132"/>
                </a:lnTo>
                <a:lnTo>
                  <a:pt x="253" y="100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8" name="Freeform 242"/>
          <p:cNvSpPr>
            <a:spLocks/>
          </p:cNvSpPr>
          <p:nvPr/>
        </p:nvSpPr>
        <p:spPr bwMode="auto">
          <a:xfrm>
            <a:off x="4868863" y="3571800"/>
            <a:ext cx="209550" cy="161925"/>
          </a:xfrm>
          <a:custGeom>
            <a:avLst/>
            <a:gdLst/>
            <a:ahLst/>
            <a:cxnLst>
              <a:cxn ang="0">
                <a:pos x="28" y="153"/>
              </a:cxn>
              <a:cxn ang="0">
                <a:pos x="20" y="150"/>
              </a:cxn>
              <a:cxn ang="0">
                <a:pos x="4" y="134"/>
              </a:cxn>
              <a:cxn ang="0">
                <a:pos x="0" y="124"/>
              </a:cxn>
              <a:cxn ang="0">
                <a:pos x="1" y="98"/>
              </a:cxn>
              <a:cxn ang="0">
                <a:pos x="4" y="86"/>
              </a:cxn>
              <a:cxn ang="0">
                <a:pos x="11" y="75"/>
              </a:cxn>
              <a:cxn ang="0">
                <a:pos x="21" y="67"/>
              </a:cxn>
              <a:cxn ang="0">
                <a:pos x="42" y="56"/>
              </a:cxn>
              <a:cxn ang="0">
                <a:pos x="44" y="54"/>
              </a:cxn>
              <a:cxn ang="0">
                <a:pos x="46" y="53"/>
              </a:cxn>
              <a:cxn ang="0">
                <a:pos x="53" y="46"/>
              </a:cxn>
              <a:cxn ang="0">
                <a:pos x="60" y="35"/>
              </a:cxn>
              <a:cxn ang="0">
                <a:pos x="66" y="31"/>
              </a:cxn>
              <a:cxn ang="0">
                <a:pos x="71" y="34"/>
              </a:cxn>
              <a:cxn ang="0">
                <a:pos x="84" y="28"/>
              </a:cxn>
              <a:cxn ang="0">
                <a:pos x="91" y="23"/>
              </a:cxn>
              <a:cxn ang="0">
                <a:pos x="92" y="22"/>
              </a:cxn>
              <a:cxn ang="0">
                <a:pos x="97" y="20"/>
              </a:cxn>
              <a:cxn ang="0">
                <a:pos x="106" y="20"/>
              </a:cxn>
              <a:cxn ang="0">
                <a:pos x="110" y="17"/>
              </a:cxn>
              <a:cxn ang="0">
                <a:pos x="124" y="0"/>
              </a:cxn>
              <a:cxn ang="0">
                <a:pos x="129" y="2"/>
              </a:cxn>
              <a:cxn ang="0">
                <a:pos x="132" y="10"/>
              </a:cxn>
              <a:cxn ang="0">
                <a:pos x="134" y="10"/>
              </a:cxn>
              <a:cxn ang="0">
                <a:pos x="138" y="18"/>
              </a:cxn>
              <a:cxn ang="0">
                <a:pos x="142" y="20"/>
              </a:cxn>
              <a:cxn ang="0">
                <a:pos x="153" y="22"/>
              </a:cxn>
              <a:cxn ang="0">
                <a:pos x="154" y="30"/>
              </a:cxn>
              <a:cxn ang="0">
                <a:pos x="161" y="42"/>
              </a:cxn>
              <a:cxn ang="0">
                <a:pos x="170" y="51"/>
              </a:cxn>
              <a:cxn ang="0">
                <a:pos x="171" y="60"/>
              </a:cxn>
              <a:cxn ang="0">
                <a:pos x="168" y="70"/>
              </a:cxn>
              <a:cxn ang="0">
                <a:pos x="173" y="75"/>
              </a:cxn>
              <a:cxn ang="0">
                <a:pos x="180" y="78"/>
              </a:cxn>
              <a:cxn ang="0">
                <a:pos x="188" y="87"/>
              </a:cxn>
              <a:cxn ang="0">
                <a:pos x="189" y="89"/>
              </a:cxn>
              <a:cxn ang="0">
                <a:pos x="197" y="91"/>
              </a:cxn>
              <a:cxn ang="0">
                <a:pos x="194" y="102"/>
              </a:cxn>
              <a:cxn ang="0">
                <a:pos x="189" y="109"/>
              </a:cxn>
              <a:cxn ang="0">
                <a:pos x="181" y="113"/>
              </a:cxn>
              <a:cxn ang="0">
                <a:pos x="173" y="116"/>
              </a:cxn>
              <a:cxn ang="0">
                <a:pos x="166" y="122"/>
              </a:cxn>
              <a:cxn ang="0">
                <a:pos x="160" y="125"/>
              </a:cxn>
              <a:cxn ang="0">
                <a:pos x="148" y="143"/>
              </a:cxn>
              <a:cxn ang="0">
                <a:pos x="140" y="148"/>
              </a:cxn>
              <a:cxn ang="0">
                <a:pos x="130" y="150"/>
              </a:cxn>
              <a:cxn ang="0">
                <a:pos x="123" y="154"/>
              </a:cxn>
              <a:cxn ang="0">
                <a:pos x="108" y="152"/>
              </a:cxn>
              <a:cxn ang="0">
                <a:pos x="80" y="142"/>
              </a:cxn>
              <a:cxn ang="0">
                <a:pos x="68" y="135"/>
              </a:cxn>
              <a:cxn ang="0">
                <a:pos x="57" y="136"/>
              </a:cxn>
              <a:cxn ang="0">
                <a:pos x="51" y="136"/>
              </a:cxn>
              <a:cxn ang="0">
                <a:pos x="46" y="142"/>
              </a:cxn>
              <a:cxn ang="0">
                <a:pos x="36" y="142"/>
              </a:cxn>
              <a:cxn ang="0">
                <a:pos x="28" y="153"/>
              </a:cxn>
            </a:cxnLst>
            <a:rect l="0" t="0" r="r" b="b"/>
            <a:pathLst>
              <a:path w="198" h="155">
                <a:moveTo>
                  <a:pt x="28" y="153"/>
                </a:moveTo>
                <a:lnTo>
                  <a:pt x="20" y="150"/>
                </a:lnTo>
                <a:lnTo>
                  <a:pt x="4" y="134"/>
                </a:lnTo>
                <a:lnTo>
                  <a:pt x="0" y="124"/>
                </a:lnTo>
                <a:lnTo>
                  <a:pt x="1" y="98"/>
                </a:lnTo>
                <a:lnTo>
                  <a:pt x="4" y="86"/>
                </a:lnTo>
                <a:lnTo>
                  <a:pt x="11" y="75"/>
                </a:lnTo>
                <a:lnTo>
                  <a:pt x="21" y="67"/>
                </a:lnTo>
                <a:lnTo>
                  <a:pt x="42" y="56"/>
                </a:lnTo>
                <a:lnTo>
                  <a:pt x="44" y="54"/>
                </a:lnTo>
                <a:lnTo>
                  <a:pt x="46" y="53"/>
                </a:lnTo>
                <a:lnTo>
                  <a:pt x="53" y="46"/>
                </a:lnTo>
                <a:lnTo>
                  <a:pt x="60" y="35"/>
                </a:lnTo>
                <a:lnTo>
                  <a:pt x="66" y="31"/>
                </a:lnTo>
                <a:lnTo>
                  <a:pt x="71" y="34"/>
                </a:lnTo>
                <a:lnTo>
                  <a:pt x="84" y="28"/>
                </a:lnTo>
                <a:lnTo>
                  <a:pt x="91" y="23"/>
                </a:lnTo>
                <a:lnTo>
                  <a:pt x="92" y="22"/>
                </a:lnTo>
                <a:lnTo>
                  <a:pt x="97" y="20"/>
                </a:lnTo>
                <a:lnTo>
                  <a:pt x="106" y="20"/>
                </a:lnTo>
                <a:lnTo>
                  <a:pt x="110" y="17"/>
                </a:lnTo>
                <a:lnTo>
                  <a:pt x="124" y="0"/>
                </a:lnTo>
                <a:lnTo>
                  <a:pt x="129" y="2"/>
                </a:lnTo>
                <a:lnTo>
                  <a:pt x="132" y="10"/>
                </a:lnTo>
                <a:lnTo>
                  <a:pt x="134" y="10"/>
                </a:lnTo>
                <a:lnTo>
                  <a:pt x="138" y="18"/>
                </a:lnTo>
                <a:lnTo>
                  <a:pt x="142" y="20"/>
                </a:lnTo>
                <a:lnTo>
                  <a:pt x="153" y="22"/>
                </a:lnTo>
                <a:lnTo>
                  <a:pt x="154" y="30"/>
                </a:lnTo>
                <a:lnTo>
                  <a:pt x="161" y="42"/>
                </a:lnTo>
                <a:lnTo>
                  <a:pt x="170" y="51"/>
                </a:lnTo>
                <a:lnTo>
                  <a:pt x="171" y="60"/>
                </a:lnTo>
                <a:lnTo>
                  <a:pt x="168" y="70"/>
                </a:lnTo>
                <a:lnTo>
                  <a:pt x="173" y="75"/>
                </a:lnTo>
                <a:lnTo>
                  <a:pt x="180" y="78"/>
                </a:lnTo>
                <a:lnTo>
                  <a:pt x="188" y="87"/>
                </a:lnTo>
                <a:lnTo>
                  <a:pt x="189" y="89"/>
                </a:lnTo>
                <a:lnTo>
                  <a:pt x="197" y="91"/>
                </a:lnTo>
                <a:lnTo>
                  <a:pt x="194" y="102"/>
                </a:lnTo>
                <a:lnTo>
                  <a:pt x="189" y="109"/>
                </a:lnTo>
                <a:lnTo>
                  <a:pt x="181" y="113"/>
                </a:lnTo>
                <a:lnTo>
                  <a:pt x="173" y="116"/>
                </a:lnTo>
                <a:lnTo>
                  <a:pt x="166" y="122"/>
                </a:lnTo>
                <a:lnTo>
                  <a:pt x="160" y="125"/>
                </a:lnTo>
                <a:lnTo>
                  <a:pt x="148" y="143"/>
                </a:lnTo>
                <a:lnTo>
                  <a:pt x="140" y="148"/>
                </a:lnTo>
                <a:lnTo>
                  <a:pt x="130" y="150"/>
                </a:lnTo>
                <a:lnTo>
                  <a:pt x="123" y="154"/>
                </a:lnTo>
                <a:lnTo>
                  <a:pt x="108" y="152"/>
                </a:lnTo>
                <a:lnTo>
                  <a:pt x="80" y="142"/>
                </a:lnTo>
                <a:lnTo>
                  <a:pt x="68" y="135"/>
                </a:lnTo>
                <a:lnTo>
                  <a:pt x="57" y="136"/>
                </a:lnTo>
                <a:lnTo>
                  <a:pt x="51" y="136"/>
                </a:lnTo>
                <a:lnTo>
                  <a:pt x="46" y="142"/>
                </a:lnTo>
                <a:lnTo>
                  <a:pt x="36" y="142"/>
                </a:lnTo>
                <a:lnTo>
                  <a:pt x="28" y="153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9" name="Freeform 243"/>
          <p:cNvSpPr>
            <a:spLocks/>
          </p:cNvSpPr>
          <p:nvPr/>
        </p:nvSpPr>
        <p:spPr bwMode="auto">
          <a:xfrm>
            <a:off x="5029200" y="3692450"/>
            <a:ext cx="466725" cy="381000"/>
          </a:xfrm>
          <a:custGeom>
            <a:avLst/>
            <a:gdLst/>
            <a:ahLst/>
            <a:cxnLst>
              <a:cxn ang="0">
                <a:pos x="104" y="24"/>
              </a:cxn>
              <a:cxn ang="0">
                <a:pos x="111" y="35"/>
              </a:cxn>
              <a:cxn ang="0">
                <a:pos x="89" y="63"/>
              </a:cxn>
              <a:cxn ang="0">
                <a:pos x="98" y="86"/>
              </a:cxn>
              <a:cxn ang="0">
                <a:pos x="93" y="110"/>
              </a:cxn>
              <a:cxn ang="0">
                <a:pos x="79" y="120"/>
              </a:cxn>
              <a:cxn ang="0">
                <a:pos x="63" y="132"/>
              </a:cxn>
              <a:cxn ang="0">
                <a:pos x="45" y="163"/>
              </a:cxn>
              <a:cxn ang="0">
                <a:pos x="22" y="192"/>
              </a:cxn>
              <a:cxn ang="0">
                <a:pos x="14" y="220"/>
              </a:cxn>
              <a:cxn ang="0">
                <a:pos x="24" y="244"/>
              </a:cxn>
              <a:cxn ang="0">
                <a:pos x="9" y="274"/>
              </a:cxn>
              <a:cxn ang="0">
                <a:pos x="10" y="283"/>
              </a:cxn>
              <a:cxn ang="0">
                <a:pos x="19" y="288"/>
              </a:cxn>
              <a:cxn ang="0">
                <a:pos x="33" y="290"/>
              </a:cxn>
              <a:cxn ang="0">
                <a:pos x="38" y="305"/>
              </a:cxn>
              <a:cxn ang="0">
                <a:pos x="63" y="314"/>
              </a:cxn>
              <a:cxn ang="0">
                <a:pos x="81" y="310"/>
              </a:cxn>
              <a:cxn ang="0">
                <a:pos x="95" y="294"/>
              </a:cxn>
              <a:cxn ang="0">
                <a:pos x="125" y="295"/>
              </a:cxn>
              <a:cxn ang="0">
                <a:pos x="127" y="323"/>
              </a:cxn>
              <a:cxn ang="0">
                <a:pos x="131" y="342"/>
              </a:cxn>
              <a:cxn ang="0">
                <a:pos x="151" y="352"/>
              </a:cxn>
              <a:cxn ang="0">
                <a:pos x="167" y="342"/>
              </a:cxn>
              <a:cxn ang="0">
                <a:pos x="189" y="340"/>
              </a:cxn>
              <a:cxn ang="0">
                <a:pos x="203" y="336"/>
              </a:cxn>
              <a:cxn ang="0">
                <a:pos x="229" y="345"/>
              </a:cxn>
              <a:cxn ang="0">
                <a:pos x="246" y="358"/>
              </a:cxn>
              <a:cxn ang="0">
                <a:pos x="270" y="357"/>
              </a:cxn>
              <a:cxn ang="0">
                <a:pos x="291" y="357"/>
              </a:cxn>
              <a:cxn ang="0">
                <a:pos x="312" y="353"/>
              </a:cxn>
              <a:cxn ang="0">
                <a:pos x="341" y="331"/>
              </a:cxn>
              <a:cxn ang="0">
                <a:pos x="345" y="312"/>
              </a:cxn>
              <a:cxn ang="0">
                <a:pos x="325" y="291"/>
              </a:cxn>
              <a:cxn ang="0">
                <a:pos x="313" y="281"/>
              </a:cxn>
              <a:cxn ang="0">
                <a:pos x="302" y="263"/>
              </a:cxn>
              <a:cxn ang="0">
                <a:pos x="298" y="241"/>
              </a:cxn>
              <a:cxn ang="0">
                <a:pos x="283" y="220"/>
              </a:cxn>
              <a:cxn ang="0">
                <a:pos x="283" y="189"/>
              </a:cxn>
              <a:cxn ang="0">
                <a:pos x="299" y="170"/>
              </a:cxn>
              <a:cxn ang="0">
                <a:pos x="329" y="167"/>
              </a:cxn>
              <a:cxn ang="0">
                <a:pos x="350" y="161"/>
              </a:cxn>
              <a:cxn ang="0">
                <a:pos x="369" y="164"/>
              </a:cxn>
              <a:cxn ang="0">
                <a:pos x="373" y="138"/>
              </a:cxn>
              <a:cxn ang="0">
                <a:pos x="385" y="114"/>
              </a:cxn>
              <a:cxn ang="0">
                <a:pos x="406" y="121"/>
              </a:cxn>
              <a:cxn ang="0">
                <a:pos x="438" y="105"/>
              </a:cxn>
              <a:cxn ang="0">
                <a:pos x="425" y="94"/>
              </a:cxn>
              <a:cxn ang="0">
                <a:pos x="421" y="78"/>
              </a:cxn>
              <a:cxn ang="0">
                <a:pos x="397" y="65"/>
              </a:cxn>
              <a:cxn ang="0">
                <a:pos x="376" y="58"/>
              </a:cxn>
              <a:cxn ang="0">
                <a:pos x="355" y="44"/>
              </a:cxn>
              <a:cxn ang="0">
                <a:pos x="333" y="36"/>
              </a:cxn>
              <a:cxn ang="0">
                <a:pos x="293" y="41"/>
              </a:cxn>
              <a:cxn ang="0">
                <a:pos x="280" y="64"/>
              </a:cxn>
              <a:cxn ang="0">
                <a:pos x="248" y="52"/>
              </a:cxn>
              <a:cxn ang="0">
                <a:pos x="218" y="34"/>
              </a:cxn>
              <a:cxn ang="0">
                <a:pos x="201" y="16"/>
              </a:cxn>
              <a:cxn ang="0">
                <a:pos x="151" y="7"/>
              </a:cxn>
              <a:cxn ang="0">
                <a:pos x="118" y="6"/>
              </a:cxn>
            </a:cxnLst>
            <a:rect l="0" t="0" r="r" b="b"/>
            <a:pathLst>
              <a:path w="442" h="361">
                <a:moveTo>
                  <a:pt x="118" y="6"/>
                </a:moveTo>
                <a:lnTo>
                  <a:pt x="117" y="8"/>
                </a:lnTo>
                <a:lnTo>
                  <a:pt x="115" y="16"/>
                </a:lnTo>
                <a:lnTo>
                  <a:pt x="113" y="18"/>
                </a:lnTo>
                <a:lnTo>
                  <a:pt x="106" y="22"/>
                </a:lnTo>
                <a:lnTo>
                  <a:pt x="104" y="24"/>
                </a:lnTo>
                <a:lnTo>
                  <a:pt x="103" y="25"/>
                </a:lnTo>
                <a:lnTo>
                  <a:pt x="102" y="28"/>
                </a:lnTo>
                <a:lnTo>
                  <a:pt x="102" y="32"/>
                </a:lnTo>
                <a:lnTo>
                  <a:pt x="104" y="34"/>
                </a:lnTo>
                <a:lnTo>
                  <a:pt x="107" y="35"/>
                </a:lnTo>
                <a:lnTo>
                  <a:pt x="111" y="35"/>
                </a:lnTo>
                <a:lnTo>
                  <a:pt x="111" y="40"/>
                </a:lnTo>
                <a:lnTo>
                  <a:pt x="110" y="44"/>
                </a:lnTo>
                <a:lnTo>
                  <a:pt x="104" y="51"/>
                </a:lnTo>
                <a:lnTo>
                  <a:pt x="101" y="52"/>
                </a:lnTo>
                <a:lnTo>
                  <a:pt x="94" y="56"/>
                </a:lnTo>
                <a:lnTo>
                  <a:pt x="89" y="63"/>
                </a:lnTo>
                <a:lnTo>
                  <a:pt x="87" y="69"/>
                </a:lnTo>
                <a:lnTo>
                  <a:pt x="87" y="71"/>
                </a:lnTo>
                <a:lnTo>
                  <a:pt x="88" y="73"/>
                </a:lnTo>
                <a:lnTo>
                  <a:pt x="93" y="78"/>
                </a:lnTo>
                <a:lnTo>
                  <a:pt x="95" y="79"/>
                </a:lnTo>
                <a:lnTo>
                  <a:pt x="98" y="86"/>
                </a:lnTo>
                <a:lnTo>
                  <a:pt x="100" y="91"/>
                </a:lnTo>
                <a:lnTo>
                  <a:pt x="100" y="93"/>
                </a:lnTo>
                <a:lnTo>
                  <a:pt x="97" y="101"/>
                </a:lnTo>
                <a:lnTo>
                  <a:pt x="95" y="105"/>
                </a:lnTo>
                <a:lnTo>
                  <a:pt x="93" y="108"/>
                </a:lnTo>
                <a:lnTo>
                  <a:pt x="93" y="110"/>
                </a:lnTo>
                <a:lnTo>
                  <a:pt x="89" y="112"/>
                </a:lnTo>
                <a:lnTo>
                  <a:pt x="87" y="114"/>
                </a:lnTo>
                <a:lnTo>
                  <a:pt x="85" y="117"/>
                </a:lnTo>
                <a:lnTo>
                  <a:pt x="82" y="116"/>
                </a:lnTo>
                <a:lnTo>
                  <a:pt x="80" y="118"/>
                </a:lnTo>
                <a:lnTo>
                  <a:pt x="79" y="120"/>
                </a:lnTo>
                <a:lnTo>
                  <a:pt x="75" y="120"/>
                </a:lnTo>
                <a:lnTo>
                  <a:pt x="72" y="118"/>
                </a:lnTo>
                <a:lnTo>
                  <a:pt x="67" y="120"/>
                </a:lnTo>
                <a:lnTo>
                  <a:pt x="65" y="121"/>
                </a:lnTo>
                <a:lnTo>
                  <a:pt x="64" y="124"/>
                </a:lnTo>
                <a:lnTo>
                  <a:pt x="63" y="132"/>
                </a:lnTo>
                <a:lnTo>
                  <a:pt x="57" y="139"/>
                </a:lnTo>
                <a:lnTo>
                  <a:pt x="57" y="142"/>
                </a:lnTo>
                <a:lnTo>
                  <a:pt x="57" y="145"/>
                </a:lnTo>
                <a:lnTo>
                  <a:pt x="49" y="157"/>
                </a:lnTo>
                <a:lnTo>
                  <a:pt x="46" y="161"/>
                </a:lnTo>
                <a:lnTo>
                  <a:pt x="45" y="163"/>
                </a:lnTo>
                <a:lnTo>
                  <a:pt x="36" y="170"/>
                </a:lnTo>
                <a:lnTo>
                  <a:pt x="34" y="172"/>
                </a:lnTo>
                <a:lnTo>
                  <a:pt x="33" y="176"/>
                </a:lnTo>
                <a:lnTo>
                  <a:pt x="30" y="182"/>
                </a:lnTo>
                <a:lnTo>
                  <a:pt x="25" y="186"/>
                </a:lnTo>
                <a:lnTo>
                  <a:pt x="22" y="192"/>
                </a:lnTo>
                <a:lnTo>
                  <a:pt x="19" y="198"/>
                </a:lnTo>
                <a:lnTo>
                  <a:pt x="13" y="203"/>
                </a:lnTo>
                <a:lnTo>
                  <a:pt x="10" y="209"/>
                </a:lnTo>
                <a:lnTo>
                  <a:pt x="11" y="212"/>
                </a:lnTo>
                <a:lnTo>
                  <a:pt x="13" y="218"/>
                </a:lnTo>
                <a:lnTo>
                  <a:pt x="14" y="220"/>
                </a:lnTo>
                <a:lnTo>
                  <a:pt x="15" y="224"/>
                </a:lnTo>
                <a:lnTo>
                  <a:pt x="17" y="226"/>
                </a:lnTo>
                <a:lnTo>
                  <a:pt x="22" y="234"/>
                </a:lnTo>
                <a:lnTo>
                  <a:pt x="30" y="235"/>
                </a:lnTo>
                <a:lnTo>
                  <a:pt x="28" y="242"/>
                </a:lnTo>
                <a:lnTo>
                  <a:pt x="24" y="244"/>
                </a:lnTo>
                <a:lnTo>
                  <a:pt x="22" y="246"/>
                </a:lnTo>
                <a:lnTo>
                  <a:pt x="22" y="251"/>
                </a:lnTo>
                <a:lnTo>
                  <a:pt x="22" y="253"/>
                </a:lnTo>
                <a:lnTo>
                  <a:pt x="17" y="257"/>
                </a:lnTo>
                <a:lnTo>
                  <a:pt x="9" y="268"/>
                </a:lnTo>
                <a:lnTo>
                  <a:pt x="9" y="274"/>
                </a:lnTo>
                <a:lnTo>
                  <a:pt x="6" y="280"/>
                </a:lnTo>
                <a:lnTo>
                  <a:pt x="0" y="282"/>
                </a:lnTo>
                <a:lnTo>
                  <a:pt x="3" y="282"/>
                </a:lnTo>
                <a:lnTo>
                  <a:pt x="5" y="282"/>
                </a:lnTo>
                <a:lnTo>
                  <a:pt x="6" y="284"/>
                </a:lnTo>
                <a:lnTo>
                  <a:pt x="10" y="283"/>
                </a:lnTo>
                <a:lnTo>
                  <a:pt x="13" y="282"/>
                </a:lnTo>
                <a:lnTo>
                  <a:pt x="13" y="280"/>
                </a:lnTo>
                <a:lnTo>
                  <a:pt x="17" y="281"/>
                </a:lnTo>
                <a:lnTo>
                  <a:pt x="16" y="284"/>
                </a:lnTo>
                <a:lnTo>
                  <a:pt x="17" y="286"/>
                </a:lnTo>
                <a:lnTo>
                  <a:pt x="19" y="288"/>
                </a:lnTo>
                <a:lnTo>
                  <a:pt x="22" y="287"/>
                </a:lnTo>
                <a:lnTo>
                  <a:pt x="24" y="280"/>
                </a:lnTo>
                <a:lnTo>
                  <a:pt x="27" y="280"/>
                </a:lnTo>
                <a:lnTo>
                  <a:pt x="34" y="282"/>
                </a:lnTo>
                <a:lnTo>
                  <a:pt x="35" y="283"/>
                </a:lnTo>
                <a:lnTo>
                  <a:pt x="33" y="290"/>
                </a:lnTo>
                <a:lnTo>
                  <a:pt x="36" y="291"/>
                </a:lnTo>
                <a:lnTo>
                  <a:pt x="38" y="294"/>
                </a:lnTo>
                <a:lnTo>
                  <a:pt x="39" y="294"/>
                </a:lnTo>
                <a:lnTo>
                  <a:pt x="36" y="299"/>
                </a:lnTo>
                <a:lnTo>
                  <a:pt x="38" y="302"/>
                </a:lnTo>
                <a:lnTo>
                  <a:pt x="38" y="305"/>
                </a:lnTo>
                <a:lnTo>
                  <a:pt x="41" y="308"/>
                </a:lnTo>
                <a:lnTo>
                  <a:pt x="43" y="310"/>
                </a:lnTo>
                <a:lnTo>
                  <a:pt x="48" y="312"/>
                </a:lnTo>
                <a:lnTo>
                  <a:pt x="54" y="308"/>
                </a:lnTo>
                <a:lnTo>
                  <a:pt x="56" y="311"/>
                </a:lnTo>
                <a:lnTo>
                  <a:pt x="63" y="314"/>
                </a:lnTo>
                <a:lnTo>
                  <a:pt x="64" y="313"/>
                </a:lnTo>
                <a:lnTo>
                  <a:pt x="67" y="312"/>
                </a:lnTo>
                <a:lnTo>
                  <a:pt x="71" y="314"/>
                </a:lnTo>
                <a:lnTo>
                  <a:pt x="73" y="313"/>
                </a:lnTo>
                <a:lnTo>
                  <a:pt x="75" y="313"/>
                </a:lnTo>
                <a:lnTo>
                  <a:pt x="81" y="310"/>
                </a:lnTo>
                <a:lnTo>
                  <a:pt x="82" y="308"/>
                </a:lnTo>
                <a:lnTo>
                  <a:pt x="86" y="306"/>
                </a:lnTo>
                <a:lnTo>
                  <a:pt x="89" y="303"/>
                </a:lnTo>
                <a:lnTo>
                  <a:pt x="93" y="300"/>
                </a:lnTo>
                <a:lnTo>
                  <a:pt x="93" y="296"/>
                </a:lnTo>
                <a:lnTo>
                  <a:pt x="95" y="294"/>
                </a:lnTo>
                <a:lnTo>
                  <a:pt x="99" y="296"/>
                </a:lnTo>
                <a:lnTo>
                  <a:pt x="102" y="294"/>
                </a:lnTo>
                <a:lnTo>
                  <a:pt x="117" y="294"/>
                </a:lnTo>
                <a:lnTo>
                  <a:pt x="121" y="290"/>
                </a:lnTo>
                <a:lnTo>
                  <a:pt x="123" y="293"/>
                </a:lnTo>
                <a:lnTo>
                  <a:pt x="125" y="295"/>
                </a:lnTo>
                <a:lnTo>
                  <a:pt x="126" y="308"/>
                </a:lnTo>
                <a:lnTo>
                  <a:pt x="127" y="310"/>
                </a:lnTo>
                <a:lnTo>
                  <a:pt x="127" y="312"/>
                </a:lnTo>
                <a:lnTo>
                  <a:pt x="127" y="316"/>
                </a:lnTo>
                <a:lnTo>
                  <a:pt x="127" y="320"/>
                </a:lnTo>
                <a:lnTo>
                  <a:pt x="127" y="323"/>
                </a:lnTo>
                <a:lnTo>
                  <a:pt x="127" y="327"/>
                </a:lnTo>
                <a:lnTo>
                  <a:pt x="126" y="331"/>
                </a:lnTo>
                <a:lnTo>
                  <a:pt x="127" y="333"/>
                </a:lnTo>
                <a:lnTo>
                  <a:pt x="131" y="335"/>
                </a:lnTo>
                <a:lnTo>
                  <a:pt x="131" y="340"/>
                </a:lnTo>
                <a:lnTo>
                  <a:pt x="131" y="342"/>
                </a:lnTo>
                <a:lnTo>
                  <a:pt x="139" y="345"/>
                </a:lnTo>
                <a:lnTo>
                  <a:pt x="141" y="345"/>
                </a:lnTo>
                <a:lnTo>
                  <a:pt x="143" y="347"/>
                </a:lnTo>
                <a:lnTo>
                  <a:pt x="145" y="349"/>
                </a:lnTo>
                <a:lnTo>
                  <a:pt x="148" y="352"/>
                </a:lnTo>
                <a:lnTo>
                  <a:pt x="151" y="352"/>
                </a:lnTo>
                <a:lnTo>
                  <a:pt x="154" y="350"/>
                </a:lnTo>
                <a:lnTo>
                  <a:pt x="155" y="349"/>
                </a:lnTo>
                <a:lnTo>
                  <a:pt x="157" y="349"/>
                </a:lnTo>
                <a:lnTo>
                  <a:pt x="159" y="348"/>
                </a:lnTo>
                <a:lnTo>
                  <a:pt x="163" y="345"/>
                </a:lnTo>
                <a:lnTo>
                  <a:pt x="167" y="342"/>
                </a:lnTo>
                <a:lnTo>
                  <a:pt x="171" y="341"/>
                </a:lnTo>
                <a:lnTo>
                  <a:pt x="177" y="337"/>
                </a:lnTo>
                <a:lnTo>
                  <a:pt x="181" y="337"/>
                </a:lnTo>
                <a:lnTo>
                  <a:pt x="183" y="338"/>
                </a:lnTo>
                <a:lnTo>
                  <a:pt x="186" y="338"/>
                </a:lnTo>
                <a:lnTo>
                  <a:pt x="189" y="340"/>
                </a:lnTo>
                <a:lnTo>
                  <a:pt x="191" y="341"/>
                </a:lnTo>
                <a:lnTo>
                  <a:pt x="193" y="338"/>
                </a:lnTo>
                <a:lnTo>
                  <a:pt x="195" y="336"/>
                </a:lnTo>
                <a:lnTo>
                  <a:pt x="199" y="338"/>
                </a:lnTo>
                <a:lnTo>
                  <a:pt x="201" y="338"/>
                </a:lnTo>
                <a:lnTo>
                  <a:pt x="203" y="336"/>
                </a:lnTo>
                <a:lnTo>
                  <a:pt x="209" y="336"/>
                </a:lnTo>
                <a:lnTo>
                  <a:pt x="211" y="335"/>
                </a:lnTo>
                <a:lnTo>
                  <a:pt x="216" y="334"/>
                </a:lnTo>
                <a:lnTo>
                  <a:pt x="219" y="333"/>
                </a:lnTo>
                <a:lnTo>
                  <a:pt x="225" y="335"/>
                </a:lnTo>
                <a:lnTo>
                  <a:pt x="229" y="345"/>
                </a:lnTo>
                <a:lnTo>
                  <a:pt x="229" y="349"/>
                </a:lnTo>
                <a:lnTo>
                  <a:pt x="231" y="351"/>
                </a:lnTo>
                <a:lnTo>
                  <a:pt x="231" y="354"/>
                </a:lnTo>
                <a:lnTo>
                  <a:pt x="233" y="356"/>
                </a:lnTo>
                <a:lnTo>
                  <a:pt x="239" y="358"/>
                </a:lnTo>
                <a:lnTo>
                  <a:pt x="246" y="358"/>
                </a:lnTo>
                <a:lnTo>
                  <a:pt x="249" y="359"/>
                </a:lnTo>
                <a:lnTo>
                  <a:pt x="252" y="358"/>
                </a:lnTo>
                <a:lnTo>
                  <a:pt x="254" y="358"/>
                </a:lnTo>
                <a:lnTo>
                  <a:pt x="259" y="360"/>
                </a:lnTo>
                <a:lnTo>
                  <a:pt x="265" y="358"/>
                </a:lnTo>
                <a:lnTo>
                  <a:pt x="270" y="357"/>
                </a:lnTo>
                <a:lnTo>
                  <a:pt x="274" y="358"/>
                </a:lnTo>
                <a:lnTo>
                  <a:pt x="279" y="358"/>
                </a:lnTo>
                <a:lnTo>
                  <a:pt x="282" y="358"/>
                </a:lnTo>
                <a:lnTo>
                  <a:pt x="284" y="358"/>
                </a:lnTo>
                <a:lnTo>
                  <a:pt x="287" y="357"/>
                </a:lnTo>
                <a:lnTo>
                  <a:pt x="291" y="357"/>
                </a:lnTo>
                <a:lnTo>
                  <a:pt x="294" y="356"/>
                </a:lnTo>
                <a:lnTo>
                  <a:pt x="297" y="356"/>
                </a:lnTo>
                <a:lnTo>
                  <a:pt x="301" y="358"/>
                </a:lnTo>
                <a:lnTo>
                  <a:pt x="303" y="356"/>
                </a:lnTo>
                <a:lnTo>
                  <a:pt x="306" y="355"/>
                </a:lnTo>
                <a:lnTo>
                  <a:pt x="312" y="353"/>
                </a:lnTo>
                <a:lnTo>
                  <a:pt x="313" y="350"/>
                </a:lnTo>
                <a:lnTo>
                  <a:pt x="325" y="341"/>
                </a:lnTo>
                <a:lnTo>
                  <a:pt x="327" y="336"/>
                </a:lnTo>
                <a:lnTo>
                  <a:pt x="329" y="335"/>
                </a:lnTo>
                <a:lnTo>
                  <a:pt x="336" y="334"/>
                </a:lnTo>
                <a:lnTo>
                  <a:pt x="341" y="331"/>
                </a:lnTo>
                <a:lnTo>
                  <a:pt x="343" y="329"/>
                </a:lnTo>
                <a:lnTo>
                  <a:pt x="343" y="322"/>
                </a:lnTo>
                <a:lnTo>
                  <a:pt x="341" y="322"/>
                </a:lnTo>
                <a:lnTo>
                  <a:pt x="341" y="318"/>
                </a:lnTo>
                <a:lnTo>
                  <a:pt x="343" y="314"/>
                </a:lnTo>
                <a:lnTo>
                  <a:pt x="345" y="312"/>
                </a:lnTo>
                <a:lnTo>
                  <a:pt x="345" y="311"/>
                </a:lnTo>
                <a:lnTo>
                  <a:pt x="340" y="305"/>
                </a:lnTo>
                <a:lnTo>
                  <a:pt x="337" y="305"/>
                </a:lnTo>
                <a:lnTo>
                  <a:pt x="334" y="298"/>
                </a:lnTo>
                <a:lnTo>
                  <a:pt x="331" y="297"/>
                </a:lnTo>
                <a:lnTo>
                  <a:pt x="325" y="291"/>
                </a:lnTo>
                <a:lnTo>
                  <a:pt x="327" y="289"/>
                </a:lnTo>
                <a:lnTo>
                  <a:pt x="325" y="287"/>
                </a:lnTo>
                <a:lnTo>
                  <a:pt x="323" y="284"/>
                </a:lnTo>
                <a:lnTo>
                  <a:pt x="320" y="284"/>
                </a:lnTo>
                <a:lnTo>
                  <a:pt x="317" y="283"/>
                </a:lnTo>
                <a:lnTo>
                  <a:pt x="313" y="281"/>
                </a:lnTo>
                <a:lnTo>
                  <a:pt x="309" y="278"/>
                </a:lnTo>
                <a:lnTo>
                  <a:pt x="308" y="274"/>
                </a:lnTo>
                <a:lnTo>
                  <a:pt x="305" y="272"/>
                </a:lnTo>
                <a:lnTo>
                  <a:pt x="303" y="268"/>
                </a:lnTo>
                <a:lnTo>
                  <a:pt x="302" y="266"/>
                </a:lnTo>
                <a:lnTo>
                  <a:pt x="302" y="263"/>
                </a:lnTo>
                <a:lnTo>
                  <a:pt x="301" y="259"/>
                </a:lnTo>
                <a:lnTo>
                  <a:pt x="301" y="255"/>
                </a:lnTo>
                <a:lnTo>
                  <a:pt x="296" y="248"/>
                </a:lnTo>
                <a:lnTo>
                  <a:pt x="297" y="245"/>
                </a:lnTo>
                <a:lnTo>
                  <a:pt x="297" y="243"/>
                </a:lnTo>
                <a:lnTo>
                  <a:pt x="298" y="241"/>
                </a:lnTo>
                <a:lnTo>
                  <a:pt x="299" y="238"/>
                </a:lnTo>
                <a:lnTo>
                  <a:pt x="299" y="235"/>
                </a:lnTo>
                <a:lnTo>
                  <a:pt x="296" y="234"/>
                </a:lnTo>
                <a:lnTo>
                  <a:pt x="292" y="233"/>
                </a:lnTo>
                <a:lnTo>
                  <a:pt x="289" y="231"/>
                </a:lnTo>
                <a:lnTo>
                  <a:pt x="283" y="220"/>
                </a:lnTo>
                <a:lnTo>
                  <a:pt x="282" y="218"/>
                </a:lnTo>
                <a:lnTo>
                  <a:pt x="282" y="215"/>
                </a:lnTo>
                <a:lnTo>
                  <a:pt x="281" y="212"/>
                </a:lnTo>
                <a:lnTo>
                  <a:pt x="281" y="201"/>
                </a:lnTo>
                <a:lnTo>
                  <a:pt x="284" y="192"/>
                </a:lnTo>
                <a:lnTo>
                  <a:pt x="283" y="189"/>
                </a:lnTo>
                <a:lnTo>
                  <a:pt x="291" y="181"/>
                </a:lnTo>
                <a:lnTo>
                  <a:pt x="291" y="178"/>
                </a:lnTo>
                <a:lnTo>
                  <a:pt x="293" y="171"/>
                </a:lnTo>
                <a:lnTo>
                  <a:pt x="295" y="169"/>
                </a:lnTo>
                <a:lnTo>
                  <a:pt x="297" y="169"/>
                </a:lnTo>
                <a:lnTo>
                  <a:pt x="299" y="170"/>
                </a:lnTo>
                <a:lnTo>
                  <a:pt x="302" y="171"/>
                </a:lnTo>
                <a:lnTo>
                  <a:pt x="304" y="174"/>
                </a:lnTo>
                <a:lnTo>
                  <a:pt x="314" y="176"/>
                </a:lnTo>
                <a:lnTo>
                  <a:pt x="327" y="172"/>
                </a:lnTo>
                <a:lnTo>
                  <a:pt x="329" y="170"/>
                </a:lnTo>
                <a:lnTo>
                  <a:pt x="329" y="167"/>
                </a:lnTo>
                <a:lnTo>
                  <a:pt x="329" y="159"/>
                </a:lnTo>
                <a:lnTo>
                  <a:pt x="332" y="156"/>
                </a:lnTo>
                <a:lnTo>
                  <a:pt x="334" y="156"/>
                </a:lnTo>
                <a:lnTo>
                  <a:pt x="338" y="158"/>
                </a:lnTo>
                <a:lnTo>
                  <a:pt x="346" y="160"/>
                </a:lnTo>
                <a:lnTo>
                  <a:pt x="350" y="161"/>
                </a:lnTo>
                <a:lnTo>
                  <a:pt x="352" y="168"/>
                </a:lnTo>
                <a:lnTo>
                  <a:pt x="355" y="167"/>
                </a:lnTo>
                <a:lnTo>
                  <a:pt x="360" y="170"/>
                </a:lnTo>
                <a:lnTo>
                  <a:pt x="362" y="169"/>
                </a:lnTo>
                <a:lnTo>
                  <a:pt x="363" y="167"/>
                </a:lnTo>
                <a:lnTo>
                  <a:pt x="369" y="164"/>
                </a:lnTo>
                <a:lnTo>
                  <a:pt x="370" y="163"/>
                </a:lnTo>
                <a:lnTo>
                  <a:pt x="370" y="158"/>
                </a:lnTo>
                <a:lnTo>
                  <a:pt x="369" y="154"/>
                </a:lnTo>
                <a:lnTo>
                  <a:pt x="369" y="142"/>
                </a:lnTo>
                <a:lnTo>
                  <a:pt x="372" y="140"/>
                </a:lnTo>
                <a:lnTo>
                  <a:pt x="373" y="138"/>
                </a:lnTo>
                <a:lnTo>
                  <a:pt x="378" y="132"/>
                </a:lnTo>
                <a:lnTo>
                  <a:pt x="378" y="129"/>
                </a:lnTo>
                <a:lnTo>
                  <a:pt x="380" y="124"/>
                </a:lnTo>
                <a:lnTo>
                  <a:pt x="380" y="118"/>
                </a:lnTo>
                <a:lnTo>
                  <a:pt x="382" y="113"/>
                </a:lnTo>
                <a:lnTo>
                  <a:pt x="385" y="114"/>
                </a:lnTo>
                <a:lnTo>
                  <a:pt x="390" y="112"/>
                </a:lnTo>
                <a:lnTo>
                  <a:pt x="395" y="112"/>
                </a:lnTo>
                <a:lnTo>
                  <a:pt x="395" y="113"/>
                </a:lnTo>
                <a:lnTo>
                  <a:pt x="395" y="116"/>
                </a:lnTo>
                <a:lnTo>
                  <a:pt x="401" y="117"/>
                </a:lnTo>
                <a:lnTo>
                  <a:pt x="406" y="121"/>
                </a:lnTo>
                <a:lnTo>
                  <a:pt x="410" y="122"/>
                </a:lnTo>
                <a:lnTo>
                  <a:pt x="419" y="120"/>
                </a:lnTo>
                <a:lnTo>
                  <a:pt x="425" y="114"/>
                </a:lnTo>
                <a:lnTo>
                  <a:pt x="425" y="112"/>
                </a:lnTo>
                <a:lnTo>
                  <a:pt x="431" y="110"/>
                </a:lnTo>
                <a:lnTo>
                  <a:pt x="438" y="105"/>
                </a:lnTo>
                <a:lnTo>
                  <a:pt x="441" y="102"/>
                </a:lnTo>
                <a:lnTo>
                  <a:pt x="441" y="95"/>
                </a:lnTo>
                <a:lnTo>
                  <a:pt x="437" y="96"/>
                </a:lnTo>
                <a:lnTo>
                  <a:pt x="430" y="96"/>
                </a:lnTo>
                <a:lnTo>
                  <a:pt x="427" y="95"/>
                </a:lnTo>
                <a:lnTo>
                  <a:pt x="425" y="94"/>
                </a:lnTo>
                <a:lnTo>
                  <a:pt x="425" y="91"/>
                </a:lnTo>
                <a:lnTo>
                  <a:pt x="425" y="89"/>
                </a:lnTo>
                <a:lnTo>
                  <a:pt x="425" y="86"/>
                </a:lnTo>
                <a:lnTo>
                  <a:pt x="425" y="82"/>
                </a:lnTo>
                <a:lnTo>
                  <a:pt x="423" y="79"/>
                </a:lnTo>
                <a:lnTo>
                  <a:pt x="421" y="78"/>
                </a:lnTo>
                <a:lnTo>
                  <a:pt x="421" y="74"/>
                </a:lnTo>
                <a:lnTo>
                  <a:pt x="421" y="69"/>
                </a:lnTo>
                <a:lnTo>
                  <a:pt x="415" y="65"/>
                </a:lnTo>
                <a:lnTo>
                  <a:pt x="413" y="64"/>
                </a:lnTo>
                <a:lnTo>
                  <a:pt x="408" y="65"/>
                </a:lnTo>
                <a:lnTo>
                  <a:pt x="397" y="65"/>
                </a:lnTo>
                <a:lnTo>
                  <a:pt x="390" y="61"/>
                </a:lnTo>
                <a:lnTo>
                  <a:pt x="389" y="61"/>
                </a:lnTo>
                <a:lnTo>
                  <a:pt x="386" y="63"/>
                </a:lnTo>
                <a:lnTo>
                  <a:pt x="381" y="59"/>
                </a:lnTo>
                <a:lnTo>
                  <a:pt x="378" y="59"/>
                </a:lnTo>
                <a:lnTo>
                  <a:pt x="376" y="58"/>
                </a:lnTo>
                <a:lnTo>
                  <a:pt x="376" y="56"/>
                </a:lnTo>
                <a:lnTo>
                  <a:pt x="374" y="53"/>
                </a:lnTo>
                <a:lnTo>
                  <a:pt x="370" y="51"/>
                </a:lnTo>
                <a:lnTo>
                  <a:pt x="364" y="49"/>
                </a:lnTo>
                <a:lnTo>
                  <a:pt x="362" y="47"/>
                </a:lnTo>
                <a:lnTo>
                  <a:pt x="355" y="44"/>
                </a:lnTo>
                <a:lnTo>
                  <a:pt x="355" y="42"/>
                </a:lnTo>
                <a:lnTo>
                  <a:pt x="349" y="38"/>
                </a:lnTo>
                <a:lnTo>
                  <a:pt x="341" y="34"/>
                </a:lnTo>
                <a:lnTo>
                  <a:pt x="339" y="35"/>
                </a:lnTo>
                <a:lnTo>
                  <a:pt x="337" y="35"/>
                </a:lnTo>
                <a:lnTo>
                  <a:pt x="333" y="36"/>
                </a:lnTo>
                <a:lnTo>
                  <a:pt x="329" y="36"/>
                </a:lnTo>
                <a:lnTo>
                  <a:pt x="327" y="37"/>
                </a:lnTo>
                <a:lnTo>
                  <a:pt x="315" y="33"/>
                </a:lnTo>
                <a:lnTo>
                  <a:pt x="299" y="37"/>
                </a:lnTo>
                <a:lnTo>
                  <a:pt x="297" y="40"/>
                </a:lnTo>
                <a:lnTo>
                  <a:pt x="293" y="41"/>
                </a:lnTo>
                <a:lnTo>
                  <a:pt x="291" y="44"/>
                </a:lnTo>
                <a:lnTo>
                  <a:pt x="290" y="48"/>
                </a:lnTo>
                <a:lnTo>
                  <a:pt x="290" y="52"/>
                </a:lnTo>
                <a:lnTo>
                  <a:pt x="289" y="56"/>
                </a:lnTo>
                <a:lnTo>
                  <a:pt x="284" y="62"/>
                </a:lnTo>
                <a:lnTo>
                  <a:pt x="280" y="64"/>
                </a:lnTo>
                <a:lnTo>
                  <a:pt x="276" y="64"/>
                </a:lnTo>
                <a:lnTo>
                  <a:pt x="273" y="62"/>
                </a:lnTo>
                <a:lnTo>
                  <a:pt x="267" y="62"/>
                </a:lnTo>
                <a:lnTo>
                  <a:pt x="257" y="60"/>
                </a:lnTo>
                <a:lnTo>
                  <a:pt x="251" y="57"/>
                </a:lnTo>
                <a:lnTo>
                  <a:pt x="248" y="52"/>
                </a:lnTo>
                <a:lnTo>
                  <a:pt x="243" y="47"/>
                </a:lnTo>
                <a:lnTo>
                  <a:pt x="239" y="42"/>
                </a:lnTo>
                <a:lnTo>
                  <a:pt x="235" y="41"/>
                </a:lnTo>
                <a:lnTo>
                  <a:pt x="231" y="43"/>
                </a:lnTo>
                <a:lnTo>
                  <a:pt x="229" y="40"/>
                </a:lnTo>
                <a:lnTo>
                  <a:pt x="218" y="34"/>
                </a:lnTo>
                <a:lnTo>
                  <a:pt x="216" y="31"/>
                </a:lnTo>
                <a:lnTo>
                  <a:pt x="215" y="28"/>
                </a:lnTo>
                <a:lnTo>
                  <a:pt x="213" y="26"/>
                </a:lnTo>
                <a:lnTo>
                  <a:pt x="211" y="26"/>
                </a:lnTo>
                <a:lnTo>
                  <a:pt x="209" y="24"/>
                </a:lnTo>
                <a:lnTo>
                  <a:pt x="201" y="16"/>
                </a:lnTo>
                <a:lnTo>
                  <a:pt x="196" y="17"/>
                </a:lnTo>
                <a:lnTo>
                  <a:pt x="191" y="17"/>
                </a:lnTo>
                <a:lnTo>
                  <a:pt x="185" y="18"/>
                </a:lnTo>
                <a:lnTo>
                  <a:pt x="176" y="18"/>
                </a:lnTo>
                <a:lnTo>
                  <a:pt x="154" y="12"/>
                </a:lnTo>
                <a:lnTo>
                  <a:pt x="151" y="7"/>
                </a:lnTo>
                <a:lnTo>
                  <a:pt x="151" y="4"/>
                </a:lnTo>
                <a:lnTo>
                  <a:pt x="149" y="2"/>
                </a:lnTo>
                <a:lnTo>
                  <a:pt x="146" y="0"/>
                </a:lnTo>
                <a:lnTo>
                  <a:pt x="136" y="0"/>
                </a:lnTo>
                <a:lnTo>
                  <a:pt x="131" y="2"/>
                </a:lnTo>
                <a:lnTo>
                  <a:pt x="118" y="6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0" name="Freeform 244"/>
          <p:cNvSpPr>
            <a:spLocks/>
          </p:cNvSpPr>
          <p:nvPr/>
        </p:nvSpPr>
        <p:spPr bwMode="auto">
          <a:xfrm>
            <a:off x="4981575" y="3140000"/>
            <a:ext cx="781050" cy="665163"/>
          </a:xfrm>
          <a:custGeom>
            <a:avLst/>
            <a:gdLst/>
            <a:ahLst/>
            <a:cxnLst>
              <a:cxn ang="0">
                <a:pos x="17" y="309"/>
              </a:cxn>
              <a:cxn ang="0">
                <a:pos x="0" y="258"/>
              </a:cxn>
              <a:cxn ang="0">
                <a:pos x="28" y="232"/>
              </a:cxn>
              <a:cxn ang="0">
                <a:pos x="93" y="217"/>
              </a:cxn>
              <a:cxn ang="0">
                <a:pos x="161" y="150"/>
              </a:cxn>
              <a:cxn ang="0">
                <a:pos x="190" y="85"/>
              </a:cxn>
              <a:cxn ang="0">
                <a:pos x="216" y="73"/>
              </a:cxn>
              <a:cxn ang="0">
                <a:pos x="241" y="30"/>
              </a:cxn>
              <a:cxn ang="0">
                <a:pos x="254" y="4"/>
              </a:cxn>
              <a:cxn ang="0">
                <a:pos x="304" y="62"/>
              </a:cxn>
              <a:cxn ang="0">
                <a:pos x="332" y="184"/>
              </a:cxn>
              <a:cxn ang="0">
                <a:pos x="332" y="262"/>
              </a:cxn>
              <a:cxn ang="0">
                <a:pos x="408" y="268"/>
              </a:cxn>
              <a:cxn ang="0">
                <a:pos x="433" y="312"/>
              </a:cxn>
              <a:cxn ang="0">
                <a:pos x="501" y="370"/>
              </a:cxn>
              <a:cxn ang="0">
                <a:pos x="536" y="361"/>
              </a:cxn>
              <a:cxn ang="0">
                <a:pos x="570" y="410"/>
              </a:cxn>
              <a:cxn ang="0">
                <a:pos x="637" y="418"/>
              </a:cxn>
              <a:cxn ang="0">
                <a:pos x="692" y="418"/>
              </a:cxn>
              <a:cxn ang="0">
                <a:pos x="732" y="434"/>
              </a:cxn>
              <a:cxn ang="0">
                <a:pos x="720" y="458"/>
              </a:cxn>
              <a:cxn ang="0">
                <a:pos x="710" y="486"/>
              </a:cxn>
              <a:cxn ang="0">
                <a:pos x="708" y="497"/>
              </a:cxn>
              <a:cxn ang="0">
                <a:pos x="715" y="521"/>
              </a:cxn>
              <a:cxn ang="0">
                <a:pos x="697" y="547"/>
              </a:cxn>
              <a:cxn ang="0">
                <a:pos x="697" y="569"/>
              </a:cxn>
              <a:cxn ang="0">
                <a:pos x="701" y="593"/>
              </a:cxn>
              <a:cxn ang="0">
                <a:pos x="693" y="614"/>
              </a:cxn>
              <a:cxn ang="0">
                <a:pos x="680" y="630"/>
              </a:cxn>
              <a:cxn ang="0">
                <a:pos x="648" y="627"/>
              </a:cxn>
              <a:cxn ang="0">
                <a:pos x="618" y="613"/>
              </a:cxn>
              <a:cxn ang="0">
                <a:pos x="586" y="590"/>
              </a:cxn>
              <a:cxn ang="0">
                <a:pos x="577" y="557"/>
              </a:cxn>
              <a:cxn ang="0">
                <a:pos x="557" y="558"/>
              </a:cxn>
              <a:cxn ang="0">
                <a:pos x="541" y="584"/>
              </a:cxn>
              <a:cxn ang="0">
                <a:pos x="526" y="590"/>
              </a:cxn>
              <a:cxn ang="0">
                <a:pos x="483" y="571"/>
              </a:cxn>
              <a:cxn ang="0">
                <a:pos x="458" y="588"/>
              </a:cxn>
              <a:cxn ang="0">
                <a:pos x="426" y="583"/>
              </a:cxn>
              <a:cxn ang="0">
                <a:pos x="409" y="573"/>
              </a:cxn>
              <a:cxn ang="0">
                <a:pos x="384" y="559"/>
              </a:cxn>
              <a:cxn ang="0">
                <a:pos x="344" y="561"/>
              </a:cxn>
              <a:cxn ang="0">
                <a:pos x="334" y="580"/>
              </a:cxn>
              <a:cxn ang="0">
                <a:pos x="302" y="584"/>
              </a:cxn>
              <a:cxn ang="0">
                <a:pos x="276" y="567"/>
              </a:cxn>
              <a:cxn ang="0">
                <a:pos x="256" y="550"/>
              </a:cxn>
              <a:cxn ang="0">
                <a:pos x="221" y="542"/>
              </a:cxn>
              <a:cxn ang="0">
                <a:pos x="181" y="524"/>
              </a:cxn>
              <a:cxn ang="0">
                <a:pos x="176" y="526"/>
              </a:cxn>
              <a:cxn ang="0">
                <a:pos x="181" y="461"/>
              </a:cxn>
              <a:cxn ang="0">
                <a:pos x="181" y="434"/>
              </a:cxn>
              <a:cxn ang="0">
                <a:pos x="175" y="406"/>
              </a:cxn>
              <a:cxn ang="0">
                <a:pos x="180" y="362"/>
              </a:cxn>
              <a:cxn ang="0">
                <a:pos x="156" y="346"/>
              </a:cxn>
              <a:cxn ang="0">
                <a:pos x="134" y="383"/>
              </a:cxn>
              <a:cxn ang="0">
                <a:pos x="106" y="386"/>
              </a:cxn>
              <a:cxn ang="0">
                <a:pos x="89" y="379"/>
              </a:cxn>
              <a:cxn ang="0">
                <a:pos x="61" y="357"/>
              </a:cxn>
              <a:cxn ang="0">
                <a:pos x="32" y="336"/>
              </a:cxn>
            </a:cxnLst>
            <a:rect l="0" t="0" r="r" b="b"/>
            <a:pathLst>
              <a:path w="740" h="631">
                <a:moveTo>
                  <a:pt x="32" y="336"/>
                </a:moveTo>
                <a:lnTo>
                  <a:pt x="28" y="330"/>
                </a:lnTo>
                <a:lnTo>
                  <a:pt x="24" y="324"/>
                </a:lnTo>
                <a:lnTo>
                  <a:pt x="21" y="316"/>
                </a:lnTo>
                <a:lnTo>
                  <a:pt x="18" y="313"/>
                </a:lnTo>
                <a:lnTo>
                  <a:pt x="17" y="309"/>
                </a:lnTo>
                <a:lnTo>
                  <a:pt x="17" y="289"/>
                </a:lnTo>
                <a:lnTo>
                  <a:pt x="18" y="281"/>
                </a:lnTo>
                <a:lnTo>
                  <a:pt x="16" y="268"/>
                </a:lnTo>
                <a:lnTo>
                  <a:pt x="11" y="264"/>
                </a:lnTo>
                <a:lnTo>
                  <a:pt x="5" y="260"/>
                </a:lnTo>
                <a:lnTo>
                  <a:pt x="0" y="258"/>
                </a:lnTo>
                <a:lnTo>
                  <a:pt x="0" y="254"/>
                </a:lnTo>
                <a:lnTo>
                  <a:pt x="7" y="244"/>
                </a:lnTo>
                <a:lnTo>
                  <a:pt x="13" y="241"/>
                </a:lnTo>
                <a:lnTo>
                  <a:pt x="19" y="240"/>
                </a:lnTo>
                <a:lnTo>
                  <a:pt x="23" y="236"/>
                </a:lnTo>
                <a:lnTo>
                  <a:pt x="28" y="232"/>
                </a:lnTo>
                <a:lnTo>
                  <a:pt x="44" y="226"/>
                </a:lnTo>
                <a:lnTo>
                  <a:pt x="53" y="225"/>
                </a:lnTo>
                <a:lnTo>
                  <a:pt x="60" y="225"/>
                </a:lnTo>
                <a:lnTo>
                  <a:pt x="70" y="223"/>
                </a:lnTo>
                <a:lnTo>
                  <a:pt x="81" y="220"/>
                </a:lnTo>
                <a:lnTo>
                  <a:pt x="93" y="217"/>
                </a:lnTo>
                <a:lnTo>
                  <a:pt x="103" y="214"/>
                </a:lnTo>
                <a:lnTo>
                  <a:pt x="110" y="208"/>
                </a:lnTo>
                <a:lnTo>
                  <a:pt x="124" y="191"/>
                </a:lnTo>
                <a:lnTo>
                  <a:pt x="138" y="176"/>
                </a:lnTo>
                <a:lnTo>
                  <a:pt x="146" y="170"/>
                </a:lnTo>
                <a:lnTo>
                  <a:pt x="161" y="150"/>
                </a:lnTo>
                <a:lnTo>
                  <a:pt x="173" y="138"/>
                </a:lnTo>
                <a:lnTo>
                  <a:pt x="197" y="114"/>
                </a:lnTo>
                <a:lnTo>
                  <a:pt x="196" y="111"/>
                </a:lnTo>
                <a:lnTo>
                  <a:pt x="193" y="95"/>
                </a:lnTo>
                <a:lnTo>
                  <a:pt x="191" y="93"/>
                </a:lnTo>
                <a:lnTo>
                  <a:pt x="190" y="85"/>
                </a:lnTo>
                <a:lnTo>
                  <a:pt x="191" y="78"/>
                </a:lnTo>
                <a:lnTo>
                  <a:pt x="193" y="73"/>
                </a:lnTo>
                <a:lnTo>
                  <a:pt x="196" y="70"/>
                </a:lnTo>
                <a:lnTo>
                  <a:pt x="206" y="70"/>
                </a:lnTo>
                <a:lnTo>
                  <a:pt x="212" y="73"/>
                </a:lnTo>
                <a:lnTo>
                  <a:pt x="216" y="73"/>
                </a:lnTo>
                <a:lnTo>
                  <a:pt x="224" y="63"/>
                </a:lnTo>
                <a:lnTo>
                  <a:pt x="224" y="55"/>
                </a:lnTo>
                <a:lnTo>
                  <a:pt x="227" y="48"/>
                </a:lnTo>
                <a:lnTo>
                  <a:pt x="229" y="41"/>
                </a:lnTo>
                <a:lnTo>
                  <a:pt x="234" y="33"/>
                </a:lnTo>
                <a:lnTo>
                  <a:pt x="241" y="30"/>
                </a:lnTo>
                <a:lnTo>
                  <a:pt x="257" y="21"/>
                </a:lnTo>
                <a:lnTo>
                  <a:pt x="260" y="18"/>
                </a:lnTo>
                <a:lnTo>
                  <a:pt x="260" y="14"/>
                </a:lnTo>
                <a:lnTo>
                  <a:pt x="256" y="11"/>
                </a:lnTo>
                <a:lnTo>
                  <a:pt x="252" y="8"/>
                </a:lnTo>
                <a:lnTo>
                  <a:pt x="254" y="4"/>
                </a:lnTo>
                <a:lnTo>
                  <a:pt x="257" y="0"/>
                </a:lnTo>
                <a:lnTo>
                  <a:pt x="260" y="0"/>
                </a:lnTo>
                <a:lnTo>
                  <a:pt x="270" y="10"/>
                </a:lnTo>
                <a:lnTo>
                  <a:pt x="276" y="16"/>
                </a:lnTo>
                <a:lnTo>
                  <a:pt x="302" y="49"/>
                </a:lnTo>
                <a:lnTo>
                  <a:pt x="304" y="62"/>
                </a:lnTo>
                <a:lnTo>
                  <a:pt x="303" y="82"/>
                </a:lnTo>
                <a:lnTo>
                  <a:pt x="302" y="84"/>
                </a:lnTo>
                <a:lnTo>
                  <a:pt x="302" y="107"/>
                </a:lnTo>
                <a:lnTo>
                  <a:pt x="326" y="144"/>
                </a:lnTo>
                <a:lnTo>
                  <a:pt x="332" y="168"/>
                </a:lnTo>
                <a:lnTo>
                  <a:pt x="332" y="184"/>
                </a:lnTo>
                <a:lnTo>
                  <a:pt x="330" y="196"/>
                </a:lnTo>
                <a:lnTo>
                  <a:pt x="333" y="207"/>
                </a:lnTo>
                <a:lnTo>
                  <a:pt x="327" y="222"/>
                </a:lnTo>
                <a:lnTo>
                  <a:pt x="330" y="238"/>
                </a:lnTo>
                <a:lnTo>
                  <a:pt x="327" y="249"/>
                </a:lnTo>
                <a:lnTo>
                  <a:pt x="332" y="262"/>
                </a:lnTo>
                <a:lnTo>
                  <a:pt x="361" y="265"/>
                </a:lnTo>
                <a:lnTo>
                  <a:pt x="362" y="256"/>
                </a:lnTo>
                <a:lnTo>
                  <a:pt x="397" y="256"/>
                </a:lnTo>
                <a:lnTo>
                  <a:pt x="397" y="265"/>
                </a:lnTo>
                <a:lnTo>
                  <a:pt x="403" y="272"/>
                </a:lnTo>
                <a:lnTo>
                  <a:pt x="408" y="268"/>
                </a:lnTo>
                <a:lnTo>
                  <a:pt x="418" y="266"/>
                </a:lnTo>
                <a:lnTo>
                  <a:pt x="421" y="272"/>
                </a:lnTo>
                <a:lnTo>
                  <a:pt x="422" y="281"/>
                </a:lnTo>
                <a:lnTo>
                  <a:pt x="435" y="290"/>
                </a:lnTo>
                <a:lnTo>
                  <a:pt x="436" y="299"/>
                </a:lnTo>
                <a:lnTo>
                  <a:pt x="433" y="312"/>
                </a:lnTo>
                <a:lnTo>
                  <a:pt x="426" y="313"/>
                </a:lnTo>
                <a:lnTo>
                  <a:pt x="421" y="316"/>
                </a:lnTo>
                <a:lnTo>
                  <a:pt x="417" y="336"/>
                </a:lnTo>
                <a:lnTo>
                  <a:pt x="421" y="344"/>
                </a:lnTo>
                <a:lnTo>
                  <a:pt x="438" y="348"/>
                </a:lnTo>
                <a:lnTo>
                  <a:pt x="501" y="370"/>
                </a:lnTo>
                <a:lnTo>
                  <a:pt x="514" y="372"/>
                </a:lnTo>
                <a:lnTo>
                  <a:pt x="515" y="367"/>
                </a:lnTo>
                <a:lnTo>
                  <a:pt x="510" y="358"/>
                </a:lnTo>
                <a:lnTo>
                  <a:pt x="510" y="354"/>
                </a:lnTo>
                <a:lnTo>
                  <a:pt x="525" y="356"/>
                </a:lnTo>
                <a:lnTo>
                  <a:pt x="536" y="361"/>
                </a:lnTo>
                <a:lnTo>
                  <a:pt x="546" y="368"/>
                </a:lnTo>
                <a:lnTo>
                  <a:pt x="548" y="370"/>
                </a:lnTo>
                <a:lnTo>
                  <a:pt x="553" y="380"/>
                </a:lnTo>
                <a:lnTo>
                  <a:pt x="558" y="397"/>
                </a:lnTo>
                <a:lnTo>
                  <a:pt x="563" y="405"/>
                </a:lnTo>
                <a:lnTo>
                  <a:pt x="570" y="410"/>
                </a:lnTo>
                <a:lnTo>
                  <a:pt x="578" y="410"/>
                </a:lnTo>
                <a:lnTo>
                  <a:pt x="593" y="412"/>
                </a:lnTo>
                <a:lnTo>
                  <a:pt x="611" y="417"/>
                </a:lnTo>
                <a:lnTo>
                  <a:pt x="617" y="418"/>
                </a:lnTo>
                <a:lnTo>
                  <a:pt x="626" y="418"/>
                </a:lnTo>
                <a:lnTo>
                  <a:pt x="637" y="418"/>
                </a:lnTo>
                <a:lnTo>
                  <a:pt x="647" y="416"/>
                </a:lnTo>
                <a:lnTo>
                  <a:pt x="664" y="412"/>
                </a:lnTo>
                <a:lnTo>
                  <a:pt x="664" y="418"/>
                </a:lnTo>
                <a:lnTo>
                  <a:pt x="682" y="418"/>
                </a:lnTo>
                <a:lnTo>
                  <a:pt x="686" y="418"/>
                </a:lnTo>
                <a:lnTo>
                  <a:pt x="692" y="418"/>
                </a:lnTo>
                <a:lnTo>
                  <a:pt x="694" y="418"/>
                </a:lnTo>
                <a:lnTo>
                  <a:pt x="700" y="418"/>
                </a:lnTo>
                <a:lnTo>
                  <a:pt x="702" y="418"/>
                </a:lnTo>
                <a:lnTo>
                  <a:pt x="710" y="422"/>
                </a:lnTo>
                <a:lnTo>
                  <a:pt x="716" y="427"/>
                </a:lnTo>
                <a:lnTo>
                  <a:pt x="732" y="434"/>
                </a:lnTo>
                <a:lnTo>
                  <a:pt x="737" y="439"/>
                </a:lnTo>
                <a:lnTo>
                  <a:pt x="739" y="445"/>
                </a:lnTo>
                <a:lnTo>
                  <a:pt x="734" y="448"/>
                </a:lnTo>
                <a:lnTo>
                  <a:pt x="725" y="454"/>
                </a:lnTo>
                <a:lnTo>
                  <a:pt x="721" y="455"/>
                </a:lnTo>
                <a:lnTo>
                  <a:pt x="720" y="458"/>
                </a:lnTo>
                <a:lnTo>
                  <a:pt x="723" y="463"/>
                </a:lnTo>
                <a:lnTo>
                  <a:pt x="724" y="467"/>
                </a:lnTo>
                <a:lnTo>
                  <a:pt x="722" y="472"/>
                </a:lnTo>
                <a:lnTo>
                  <a:pt x="718" y="482"/>
                </a:lnTo>
                <a:lnTo>
                  <a:pt x="717" y="485"/>
                </a:lnTo>
                <a:lnTo>
                  <a:pt x="710" y="486"/>
                </a:lnTo>
                <a:lnTo>
                  <a:pt x="706" y="485"/>
                </a:lnTo>
                <a:lnTo>
                  <a:pt x="702" y="485"/>
                </a:lnTo>
                <a:lnTo>
                  <a:pt x="700" y="488"/>
                </a:lnTo>
                <a:lnTo>
                  <a:pt x="701" y="491"/>
                </a:lnTo>
                <a:lnTo>
                  <a:pt x="708" y="494"/>
                </a:lnTo>
                <a:lnTo>
                  <a:pt x="708" y="497"/>
                </a:lnTo>
                <a:lnTo>
                  <a:pt x="707" y="500"/>
                </a:lnTo>
                <a:lnTo>
                  <a:pt x="707" y="510"/>
                </a:lnTo>
                <a:lnTo>
                  <a:pt x="709" y="513"/>
                </a:lnTo>
                <a:lnTo>
                  <a:pt x="713" y="516"/>
                </a:lnTo>
                <a:lnTo>
                  <a:pt x="715" y="517"/>
                </a:lnTo>
                <a:lnTo>
                  <a:pt x="715" y="521"/>
                </a:lnTo>
                <a:lnTo>
                  <a:pt x="715" y="526"/>
                </a:lnTo>
                <a:lnTo>
                  <a:pt x="714" y="532"/>
                </a:lnTo>
                <a:lnTo>
                  <a:pt x="706" y="536"/>
                </a:lnTo>
                <a:lnTo>
                  <a:pt x="700" y="544"/>
                </a:lnTo>
                <a:lnTo>
                  <a:pt x="699" y="545"/>
                </a:lnTo>
                <a:lnTo>
                  <a:pt x="697" y="547"/>
                </a:lnTo>
                <a:lnTo>
                  <a:pt x="696" y="552"/>
                </a:lnTo>
                <a:lnTo>
                  <a:pt x="694" y="555"/>
                </a:lnTo>
                <a:lnTo>
                  <a:pt x="693" y="561"/>
                </a:lnTo>
                <a:lnTo>
                  <a:pt x="696" y="563"/>
                </a:lnTo>
                <a:lnTo>
                  <a:pt x="697" y="566"/>
                </a:lnTo>
                <a:lnTo>
                  <a:pt x="697" y="569"/>
                </a:lnTo>
                <a:lnTo>
                  <a:pt x="700" y="573"/>
                </a:lnTo>
                <a:lnTo>
                  <a:pt x="708" y="579"/>
                </a:lnTo>
                <a:lnTo>
                  <a:pt x="710" y="583"/>
                </a:lnTo>
                <a:lnTo>
                  <a:pt x="708" y="588"/>
                </a:lnTo>
                <a:lnTo>
                  <a:pt x="704" y="590"/>
                </a:lnTo>
                <a:lnTo>
                  <a:pt x="701" y="593"/>
                </a:lnTo>
                <a:lnTo>
                  <a:pt x="695" y="594"/>
                </a:lnTo>
                <a:lnTo>
                  <a:pt x="690" y="596"/>
                </a:lnTo>
                <a:lnTo>
                  <a:pt x="688" y="600"/>
                </a:lnTo>
                <a:lnTo>
                  <a:pt x="690" y="604"/>
                </a:lnTo>
                <a:lnTo>
                  <a:pt x="692" y="609"/>
                </a:lnTo>
                <a:lnTo>
                  <a:pt x="693" y="614"/>
                </a:lnTo>
                <a:lnTo>
                  <a:pt x="693" y="618"/>
                </a:lnTo>
                <a:lnTo>
                  <a:pt x="694" y="622"/>
                </a:lnTo>
                <a:lnTo>
                  <a:pt x="693" y="628"/>
                </a:lnTo>
                <a:lnTo>
                  <a:pt x="688" y="630"/>
                </a:lnTo>
                <a:lnTo>
                  <a:pt x="686" y="630"/>
                </a:lnTo>
                <a:lnTo>
                  <a:pt x="680" y="630"/>
                </a:lnTo>
                <a:lnTo>
                  <a:pt x="676" y="629"/>
                </a:lnTo>
                <a:lnTo>
                  <a:pt x="672" y="629"/>
                </a:lnTo>
                <a:lnTo>
                  <a:pt x="667" y="627"/>
                </a:lnTo>
                <a:lnTo>
                  <a:pt x="660" y="628"/>
                </a:lnTo>
                <a:lnTo>
                  <a:pt x="654" y="627"/>
                </a:lnTo>
                <a:lnTo>
                  <a:pt x="648" y="627"/>
                </a:lnTo>
                <a:lnTo>
                  <a:pt x="639" y="627"/>
                </a:lnTo>
                <a:lnTo>
                  <a:pt x="637" y="626"/>
                </a:lnTo>
                <a:lnTo>
                  <a:pt x="633" y="623"/>
                </a:lnTo>
                <a:lnTo>
                  <a:pt x="632" y="620"/>
                </a:lnTo>
                <a:lnTo>
                  <a:pt x="627" y="615"/>
                </a:lnTo>
                <a:lnTo>
                  <a:pt x="618" y="613"/>
                </a:lnTo>
                <a:lnTo>
                  <a:pt x="611" y="615"/>
                </a:lnTo>
                <a:lnTo>
                  <a:pt x="608" y="617"/>
                </a:lnTo>
                <a:lnTo>
                  <a:pt x="605" y="620"/>
                </a:lnTo>
                <a:lnTo>
                  <a:pt x="605" y="624"/>
                </a:lnTo>
                <a:lnTo>
                  <a:pt x="589" y="593"/>
                </a:lnTo>
                <a:lnTo>
                  <a:pt x="586" y="590"/>
                </a:lnTo>
                <a:lnTo>
                  <a:pt x="586" y="588"/>
                </a:lnTo>
                <a:lnTo>
                  <a:pt x="584" y="580"/>
                </a:lnTo>
                <a:lnTo>
                  <a:pt x="580" y="574"/>
                </a:lnTo>
                <a:lnTo>
                  <a:pt x="578" y="567"/>
                </a:lnTo>
                <a:lnTo>
                  <a:pt x="578" y="566"/>
                </a:lnTo>
                <a:lnTo>
                  <a:pt x="577" y="557"/>
                </a:lnTo>
                <a:lnTo>
                  <a:pt x="575" y="559"/>
                </a:lnTo>
                <a:lnTo>
                  <a:pt x="573" y="555"/>
                </a:lnTo>
                <a:lnTo>
                  <a:pt x="570" y="552"/>
                </a:lnTo>
                <a:lnTo>
                  <a:pt x="562" y="552"/>
                </a:lnTo>
                <a:lnTo>
                  <a:pt x="562" y="553"/>
                </a:lnTo>
                <a:lnTo>
                  <a:pt x="557" y="558"/>
                </a:lnTo>
                <a:lnTo>
                  <a:pt x="552" y="561"/>
                </a:lnTo>
                <a:lnTo>
                  <a:pt x="548" y="564"/>
                </a:lnTo>
                <a:lnTo>
                  <a:pt x="544" y="570"/>
                </a:lnTo>
                <a:lnTo>
                  <a:pt x="541" y="576"/>
                </a:lnTo>
                <a:lnTo>
                  <a:pt x="542" y="580"/>
                </a:lnTo>
                <a:lnTo>
                  <a:pt x="541" y="584"/>
                </a:lnTo>
                <a:lnTo>
                  <a:pt x="542" y="589"/>
                </a:lnTo>
                <a:lnTo>
                  <a:pt x="541" y="593"/>
                </a:lnTo>
                <a:lnTo>
                  <a:pt x="538" y="596"/>
                </a:lnTo>
                <a:lnTo>
                  <a:pt x="534" y="596"/>
                </a:lnTo>
                <a:lnTo>
                  <a:pt x="531" y="593"/>
                </a:lnTo>
                <a:lnTo>
                  <a:pt x="526" y="590"/>
                </a:lnTo>
                <a:lnTo>
                  <a:pt x="524" y="591"/>
                </a:lnTo>
                <a:lnTo>
                  <a:pt x="521" y="593"/>
                </a:lnTo>
                <a:lnTo>
                  <a:pt x="509" y="589"/>
                </a:lnTo>
                <a:lnTo>
                  <a:pt x="492" y="576"/>
                </a:lnTo>
                <a:lnTo>
                  <a:pt x="487" y="575"/>
                </a:lnTo>
                <a:lnTo>
                  <a:pt x="483" y="571"/>
                </a:lnTo>
                <a:lnTo>
                  <a:pt x="480" y="570"/>
                </a:lnTo>
                <a:lnTo>
                  <a:pt x="478" y="570"/>
                </a:lnTo>
                <a:lnTo>
                  <a:pt x="473" y="574"/>
                </a:lnTo>
                <a:lnTo>
                  <a:pt x="466" y="593"/>
                </a:lnTo>
                <a:lnTo>
                  <a:pt x="460" y="589"/>
                </a:lnTo>
                <a:lnTo>
                  <a:pt x="458" y="588"/>
                </a:lnTo>
                <a:lnTo>
                  <a:pt x="453" y="589"/>
                </a:lnTo>
                <a:lnTo>
                  <a:pt x="442" y="589"/>
                </a:lnTo>
                <a:lnTo>
                  <a:pt x="435" y="585"/>
                </a:lnTo>
                <a:lnTo>
                  <a:pt x="434" y="585"/>
                </a:lnTo>
                <a:lnTo>
                  <a:pt x="431" y="587"/>
                </a:lnTo>
                <a:lnTo>
                  <a:pt x="426" y="583"/>
                </a:lnTo>
                <a:lnTo>
                  <a:pt x="423" y="583"/>
                </a:lnTo>
                <a:lnTo>
                  <a:pt x="421" y="582"/>
                </a:lnTo>
                <a:lnTo>
                  <a:pt x="421" y="580"/>
                </a:lnTo>
                <a:lnTo>
                  <a:pt x="419" y="577"/>
                </a:lnTo>
                <a:lnTo>
                  <a:pt x="415" y="575"/>
                </a:lnTo>
                <a:lnTo>
                  <a:pt x="409" y="573"/>
                </a:lnTo>
                <a:lnTo>
                  <a:pt x="407" y="571"/>
                </a:lnTo>
                <a:lnTo>
                  <a:pt x="400" y="568"/>
                </a:lnTo>
                <a:lnTo>
                  <a:pt x="400" y="566"/>
                </a:lnTo>
                <a:lnTo>
                  <a:pt x="394" y="562"/>
                </a:lnTo>
                <a:lnTo>
                  <a:pt x="386" y="558"/>
                </a:lnTo>
                <a:lnTo>
                  <a:pt x="384" y="559"/>
                </a:lnTo>
                <a:lnTo>
                  <a:pt x="382" y="559"/>
                </a:lnTo>
                <a:lnTo>
                  <a:pt x="378" y="560"/>
                </a:lnTo>
                <a:lnTo>
                  <a:pt x="374" y="560"/>
                </a:lnTo>
                <a:lnTo>
                  <a:pt x="372" y="561"/>
                </a:lnTo>
                <a:lnTo>
                  <a:pt x="360" y="557"/>
                </a:lnTo>
                <a:lnTo>
                  <a:pt x="344" y="561"/>
                </a:lnTo>
                <a:lnTo>
                  <a:pt x="342" y="564"/>
                </a:lnTo>
                <a:lnTo>
                  <a:pt x="338" y="565"/>
                </a:lnTo>
                <a:lnTo>
                  <a:pt x="336" y="568"/>
                </a:lnTo>
                <a:lnTo>
                  <a:pt x="335" y="572"/>
                </a:lnTo>
                <a:lnTo>
                  <a:pt x="335" y="576"/>
                </a:lnTo>
                <a:lnTo>
                  <a:pt x="334" y="580"/>
                </a:lnTo>
                <a:lnTo>
                  <a:pt x="329" y="586"/>
                </a:lnTo>
                <a:lnTo>
                  <a:pt x="325" y="588"/>
                </a:lnTo>
                <a:lnTo>
                  <a:pt x="321" y="588"/>
                </a:lnTo>
                <a:lnTo>
                  <a:pt x="318" y="586"/>
                </a:lnTo>
                <a:lnTo>
                  <a:pt x="312" y="586"/>
                </a:lnTo>
                <a:lnTo>
                  <a:pt x="302" y="584"/>
                </a:lnTo>
                <a:lnTo>
                  <a:pt x="296" y="581"/>
                </a:lnTo>
                <a:lnTo>
                  <a:pt x="293" y="576"/>
                </a:lnTo>
                <a:lnTo>
                  <a:pt x="288" y="571"/>
                </a:lnTo>
                <a:lnTo>
                  <a:pt x="284" y="566"/>
                </a:lnTo>
                <a:lnTo>
                  <a:pt x="280" y="565"/>
                </a:lnTo>
                <a:lnTo>
                  <a:pt x="276" y="567"/>
                </a:lnTo>
                <a:lnTo>
                  <a:pt x="274" y="564"/>
                </a:lnTo>
                <a:lnTo>
                  <a:pt x="263" y="558"/>
                </a:lnTo>
                <a:lnTo>
                  <a:pt x="261" y="555"/>
                </a:lnTo>
                <a:lnTo>
                  <a:pt x="260" y="552"/>
                </a:lnTo>
                <a:lnTo>
                  <a:pt x="258" y="550"/>
                </a:lnTo>
                <a:lnTo>
                  <a:pt x="256" y="550"/>
                </a:lnTo>
                <a:lnTo>
                  <a:pt x="254" y="548"/>
                </a:lnTo>
                <a:lnTo>
                  <a:pt x="246" y="540"/>
                </a:lnTo>
                <a:lnTo>
                  <a:pt x="241" y="541"/>
                </a:lnTo>
                <a:lnTo>
                  <a:pt x="236" y="541"/>
                </a:lnTo>
                <a:lnTo>
                  <a:pt x="230" y="542"/>
                </a:lnTo>
                <a:lnTo>
                  <a:pt x="221" y="542"/>
                </a:lnTo>
                <a:lnTo>
                  <a:pt x="199" y="536"/>
                </a:lnTo>
                <a:lnTo>
                  <a:pt x="196" y="531"/>
                </a:lnTo>
                <a:lnTo>
                  <a:pt x="196" y="528"/>
                </a:lnTo>
                <a:lnTo>
                  <a:pt x="194" y="526"/>
                </a:lnTo>
                <a:lnTo>
                  <a:pt x="191" y="524"/>
                </a:lnTo>
                <a:lnTo>
                  <a:pt x="181" y="524"/>
                </a:lnTo>
                <a:lnTo>
                  <a:pt x="176" y="526"/>
                </a:lnTo>
                <a:lnTo>
                  <a:pt x="166" y="515"/>
                </a:lnTo>
                <a:lnTo>
                  <a:pt x="169" y="521"/>
                </a:lnTo>
                <a:lnTo>
                  <a:pt x="170" y="524"/>
                </a:lnTo>
                <a:lnTo>
                  <a:pt x="173" y="526"/>
                </a:lnTo>
                <a:lnTo>
                  <a:pt x="176" y="526"/>
                </a:lnTo>
                <a:lnTo>
                  <a:pt x="166" y="515"/>
                </a:lnTo>
                <a:lnTo>
                  <a:pt x="170" y="504"/>
                </a:lnTo>
                <a:lnTo>
                  <a:pt x="178" y="494"/>
                </a:lnTo>
                <a:lnTo>
                  <a:pt x="180" y="488"/>
                </a:lnTo>
                <a:lnTo>
                  <a:pt x="180" y="466"/>
                </a:lnTo>
                <a:lnTo>
                  <a:pt x="181" y="461"/>
                </a:lnTo>
                <a:lnTo>
                  <a:pt x="183" y="457"/>
                </a:lnTo>
                <a:lnTo>
                  <a:pt x="183" y="447"/>
                </a:lnTo>
                <a:lnTo>
                  <a:pt x="184" y="443"/>
                </a:lnTo>
                <a:lnTo>
                  <a:pt x="183" y="440"/>
                </a:lnTo>
                <a:lnTo>
                  <a:pt x="184" y="438"/>
                </a:lnTo>
                <a:lnTo>
                  <a:pt x="181" y="434"/>
                </a:lnTo>
                <a:lnTo>
                  <a:pt x="180" y="434"/>
                </a:lnTo>
                <a:lnTo>
                  <a:pt x="172" y="425"/>
                </a:lnTo>
                <a:lnTo>
                  <a:pt x="169" y="420"/>
                </a:lnTo>
                <a:lnTo>
                  <a:pt x="168" y="410"/>
                </a:lnTo>
                <a:lnTo>
                  <a:pt x="170" y="408"/>
                </a:lnTo>
                <a:lnTo>
                  <a:pt x="175" y="406"/>
                </a:lnTo>
                <a:lnTo>
                  <a:pt x="182" y="399"/>
                </a:lnTo>
                <a:lnTo>
                  <a:pt x="184" y="393"/>
                </a:lnTo>
                <a:lnTo>
                  <a:pt x="184" y="381"/>
                </a:lnTo>
                <a:lnTo>
                  <a:pt x="182" y="375"/>
                </a:lnTo>
                <a:lnTo>
                  <a:pt x="183" y="368"/>
                </a:lnTo>
                <a:lnTo>
                  <a:pt x="180" y="362"/>
                </a:lnTo>
                <a:lnTo>
                  <a:pt x="175" y="361"/>
                </a:lnTo>
                <a:lnTo>
                  <a:pt x="170" y="358"/>
                </a:lnTo>
                <a:lnTo>
                  <a:pt x="166" y="351"/>
                </a:lnTo>
                <a:lnTo>
                  <a:pt x="163" y="348"/>
                </a:lnTo>
                <a:lnTo>
                  <a:pt x="159" y="347"/>
                </a:lnTo>
                <a:lnTo>
                  <a:pt x="156" y="346"/>
                </a:lnTo>
                <a:lnTo>
                  <a:pt x="154" y="364"/>
                </a:lnTo>
                <a:lnTo>
                  <a:pt x="151" y="370"/>
                </a:lnTo>
                <a:lnTo>
                  <a:pt x="147" y="373"/>
                </a:lnTo>
                <a:lnTo>
                  <a:pt x="140" y="378"/>
                </a:lnTo>
                <a:lnTo>
                  <a:pt x="136" y="384"/>
                </a:lnTo>
                <a:lnTo>
                  <a:pt x="134" y="383"/>
                </a:lnTo>
                <a:lnTo>
                  <a:pt x="131" y="388"/>
                </a:lnTo>
                <a:lnTo>
                  <a:pt x="126" y="391"/>
                </a:lnTo>
                <a:lnTo>
                  <a:pt x="119" y="391"/>
                </a:lnTo>
                <a:lnTo>
                  <a:pt x="112" y="386"/>
                </a:lnTo>
                <a:lnTo>
                  <a:pt x="108" y="385"/>
                </a:lnTo>
                <a:lnTo>
                  <a:pt x="106" y="386"/>
                </a:lnTo>
                <a:lnTo>
                  <a:pt x="104" y="397"/>
                </a:lnTo>
                <a:lnTo>
                  <a:pt x="104" y="399"/>
                </a:lnTo>
                <a:lnTo>
                  <a:pt x="100" y="400"/>
                </a:lnTo>
                <a:lnTo>
                  <a:pt x="99" y="398"/>
                </a:lnTo>
                <a:lnTo>
                  <a:pt x="96" y="396"/>
                </a:lnTo>
                <a:lnTo>
                  <a:pt x="89" y="379"/>
                </a:lnTo>
                <a:lnTo>
                  <a:pt x="84" y="373"/>
                </a:lnTo>
                <a:lnTo>
                  <a:pt x="82" y="370"/>
                </a:lnTo>
                <a:lnTo>
                  <a:pt x="81" y="368"/>
                </a:lnTo>
                <a:lnTo>
                  <a:pt x="78" y="367"/>
                </a:lnTo>
                <a:lnTo>
                  <a:pt x="77" y="364"/>
                </a:lnTo>
                <a:lnTo>
                  <a:pt x="61" y="357"/>
                </a:lnTo>
                <a:lnTo>
                  <a:pt x="58" y="354"/>
                </a:lnTo>
                <a:lnTo>
                  <a:pt x="55" y="350"/>
                </a:lnTo>
                <a:lnTo>
                  <a:pt x="50" y="350"/>
                </a:lnTo>
                <a:lnTo>
                  <a:pt x="41" y="342"/>
                </a:lnTo>
                <a:lnTo>
                  <a:pt x="38" y="342"/>
                </a:lnTo>
                <a:lnTo>
                  <a:pt x="32" y="336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1" name="Freeform 245"/>
          <p:cNvSpPr>
            <a:spLocks/>
          </p:cNvSpPr>
          <p:nvPr/>
        </p:nvSpPr>
        <p:spPr bwMode="auto">
          <a:xfrm>
            <a:off x="4551363" y="4167115"/>
            <a:ext cx="212725" cy="166688"/>
          </a:xfrm>
          <a:custGeom>
            <a:avLst/>
            <a:gdLst/>
            <a:ahLst/>
            <a:cxnLst>
              <a:cxn ang="0">
                <a:pos x="188" y="117"/>
              </a:cxn>
              <a:cxn ang="0">
                <a:pos x="193" y="112"/>
              </a:cxn>
              <a:cxn ang="0">
                <a:pos x="196" y="107"/>
              </a:cxn>
              <a:cxn ang="0">
                <a:pos x="195" y="95"/>
              </a:cxn>
              <a:cxn ang="0">
                <a:pos x="192" y="90"/>
              </a:cxn>
              <a:cxn ang="0">
                <a:pos x="194" y="80"/>
              </a:cxn>
              <a:cxn ang="0">
                <a:pos x="198" y="72"/>
              </a:cxn>
              <a:cxn ang="0">
                <a:pos x="198" y="60"/>
              </a:cxn>
              <a:cxn ang="0">
                <a:pos x="199" y="52"/>
              </a:cxn>
              <a:cxn ang="0">
                <a:pos x="202" y="40"/>
              </a:cxn>
              <a:cxn ang="0">
                <a:pos x="196" y="34"/>
              </a:cxn>
              <a:cxn ang="0">
                <a:pos x="192" y="28"/>
              </a:cxn>
              <a:cxn ang="0">
                <a:pos x="187" y="19"/>
              </a:cxn>
              <a:cxn ang="0">
                <a:pos x="182" y="10"/>
              </a:cxn>
              <a:cxn ang="0">
                <a:pos x="181" y="4"/>
              </a:cxn>
              <a:cxn ang="0">
                <a:pos x="176" y="0"/>
              </a:cxn>
              <a:cxn ang="0">
                <a:pos x="167" y="7"/>
              </a:cxn>
              <a:cxn ang="0">
                <a:pos x="161" y="15"/>
              </a:cxn>
              <a:cxn ang="0">
                <a:pos x="153" y="18"/>
              </a:cxn>
              <a:cxn ang="0">
                <a:pos x="143" y="24"/>
              </a:cxn>
              <a:cxn ang="0">
                <a:pos x="129" y="20"/>
              </a:cxn>
              <a:cxn ang="0">
                <a:pos x="110" y="15"/>
              </a:cxn>
              <a:cxn ang="0">
                <a:pos x="100" y="14"/>
              </a:cxn>
              <a:cxn ang="0">
                <a:pos x="96" y="18"/>
              </a:cxn>
              <a:cxn ang="0">
                <a:pos x="92" y="28"/>
              </a:cxn>
              <a:cxn ang="0">
                <a:pos x="88" y="38"/>
              </a:cxn>
              <a:cxn ang="0">
                <a:pos x="84" y="42"/>
              </a:cxn>
              <a:cxn ang="0">
                <a:pos x="67" y="49"/>
              </a:cxn>
              <a:cxn ang="0">
                <a:pos x="58" y="52"/>
              </a:cxn>
              <a:cxn ang="0">
                <a:pos x="50" y="55"/>
              </a:cxn>
              <a:cxn ang="0">
                <a:pos x="41" y="56"/>
              </a:cxn>
              <a:cxn ang="0">
                <a:pos x="34" y="59"/>
              </a:cxn>
              <a:cxn ang="0">
                <a:pos x="28" y="64"/>
              </a:cxn>
              <a:cxn ang="0">
                <a:pos x="20" y="61"/>
              </a:cxn>
              <a:cxn ang="0">
                <a:pos x="15" y="67"/>
              </a:cxn>
              <a:cxn ang="0">
                <a:pos x="10" y="73"/>
              </a:cxn>
              <a:cxn ang="0">
                <a:pos x="0" y="76"/>
              </a:cxn>
              <a:cxn ang="0">
                <a:pos x="7" y="80"/>
              </a:cxn>
              <a:cxn ang="0">
                <a:pos x="15" y="80"/>
              </a:cxn>
              <a:cxn ang="0">
                <a:pos x="23" y="82"/>
              </a:cxn>
              <a:cxn ang="0">
                <a:pos x="28" y="82"/>
              </a:cxn>
              <a:cxn ang="0">
                <a:pos x="34" y="88"/>
              </a:cxn>
              <a:cxn ang="0">
                <a:pos x="42" y="88"/>
              </a:cxn>
              <a:cxn ang="0">
                <a:pos x="50" y="85"/>
              </a:cxn>
              <a:cxn ang="0">
                <a:pos x="57" y="88"/>
              </a:cxn>
              <a:cxn ang="0">
                <a:pos x="61" y="90"/>
              </a:cxn>
              <a:cxn ang="0">
                <a:pos x="54" y="95"/>
              </a:cxn>
              <a:cxn ang="0">
                <a:pos x="61" y="102"/>
              </a:cxn>
              <a:cxn ang="0">
                <a:pos x="69" y="105"/>
              </a:cxn>
              <a:cxn ang="0">
                <a:pos x="77" y="109"/>
              </a:cxn>
              <a:cxn ang="0">
                <a:pos x="90" y="113"/>
              </a:cxn>
              <a:cxn ang="0">
                <a:pos x="102" y="120"/>
              </a:cxn>
              <a:cxn ang="0">
                <a:pos x="117" y="127"/>
              </a:cxn>
              <a:cxn ang="0">
                <a:pos x="132" y="140"/>
              </a:cxn>
              <a:cxn ang="0">
                <a:pos x="139" y="147"/>
              </a:cxn>
              <a:cxn ang="0">
                <a:pos x="148" y="154"/>
              </a:cxn>
              <a:cxn ang="0">
                <a:pos x="154" y="154"/>
              </a:cxn>
              <a:cxn ang="0">
                <a:pos x="159" y="146"/>
              </a:cxn>
              <a:cxn ang="0">
                <a:pos x="165" y="142"/>
              </a:cxn>
              <a:cxn ang="0">
                <a:pos x="171" y="133"/>
              </a:cxn>
              <a:cxn ang="0">
                <a:pos x="171" y="125"/>
              </a:cxn>
              <a:cxn ang="0">
                <a:pos x="176" y="122"/>
              </a:cxn>
              <a:cxn ang="0">
                <a:pos x="183" y="121"/>
              </a:cxn>
            </a:cxnLst>
            <a:rect l="0" t="0" r="r" b="b"/>
            <a:pathLst>
              <a:path w="203" h="159">
                <a:moveTo>
                  <a:pt x="183" y="121"/>
                </a:moveTo>
                <a:lnTo>
                  <a:pt x="186" y="119"/>
                </a:lnTo>
                <a:lnTo>
                  <a:pt x="188" y="117"/>
                </a:lnTo>
                <a:lnTo>
                  <a:pt x="189" y="115"/>
                </a:lnTo>
                <a:lnTo>
                  <a:pt x="190" y="113"/>
                </a:lnTo>
                <a:lnTo>
                  <a:pt x="193" y="112"/>
                </a:lnTo>
                <a:lnTo>
                  <a:pt x="197" y="110"/>
                </a:lnTo>
                <a:lnTo>
                  <a:pt x="197" y="108"/>
                </a:lnTo>
                <a:lnTo>
                  <a:pt x="196" y="107"/>
                </a:lnTo>
                <a:lnTo>
                  <a:pt x="197" y="104"/>
                </a:lnTo>
                <a:lnTo>
                  <a:pt x="197" y="102"/>
                </a:lnTo>
                <a:lnTo>
                  <a:pt x="195" y="95"/>
                </a:lnTo>
                <a:lnTo>
                  <a:pt x="194" y="94"/>
                </a:lnTo>
                <a:lnTo>
                  <a:pt x="192" y="93"/>
                </a:lnTo>
                <a:lnTo>
                  <a:pt x="192" y="90"/>
                </a:lnTo>
                <a:lnTo>
                  <a:pt x="194" y="86"/>
                </a:lnTo>
                <a:lnTo>
                  <a:pt x="194" y="82"/>
                </a:lnTo>
                <a:lnTo>
                  <a:pt x="194" y="80"/>
                </a:lnTo>
                <a:lnTo>
                  <a:pt x="196" y="76"/>
                </a:lnTo>
                <a:lnTo>
                  <a:pt x="197" y="73"/>
                </a:lnTo>
                <a:lnTo>
                  <a:pt x="198" y="72"/>
                </a:lnTo>
                <a:lnTo>
                  <a:pt x="197" y="66"/>
                </a:lnTo>
                <a:lnTo>
                  <a:pt x="196" y="63"/>
                </a:lnTo>
                <a:lnTo>
                  <a:pt x="198" y="60"/>
                </a:lnTo>
                <a:lnTo>
                  <a:pt x="198" y="57"/>
                </a:lnTo>
                <a:lnTo>
                  <a:pt x="198" y="54"/>
                </a:lnTo>
                <a:lnTo>
                  <a:pt x="199" y="52"/>
                </a:lnTo>
                <a:lnTo>
                  <a:pt x="199" y="49"/>
                </a:lnTo>
                <a:lnTo>
                  <a:pt x="200" y="45"/>
                </a:lnTo>
                <a:lnTo>
                  <a:pt x="202" y="40"/>
                </a:lnTo>
                <a:lnTo>
                  <a:pt x="200" y="38"/>
                </a:lnTo>
                <a:lnTo>
                  <a:pt x="197" y="37"/>
                </a:lnTo>
                <a:lnTo>
                  <a:pt x="196" y="34"/>
                </a:lnTo>
                <a:lnTo>
                  <a:pt x="196" y="32"/>
                </a:lnTo>
                <a:lnTo>
                  <a:pt x="195" y="30"/>
                </a:lnTo>
                <a:lnTo>
                  <a:pt x="192" y="28"/>
                </a:lnTo>
                <a:lnTo>
                  <a:pt x="189" y="22"/>
                </a:lnTo>
                <a:lnTo>
                  <a:pt x="188" y="21"/>
                </a:lnTo>
                <a:lnTo>
                  <a:pt x="187" y="19"/>
                </a:lnTo>
                <a:lnTo>
                  <a:pt x="185" y="15"/>
                </a:lnTo>
                <a:lnTo>
                  <a:pt x="183" y="13"/>
                </a:lnTo>
                <a:lnTo>
                  <a:pt x="182" y="10"/>
                </a:lnTo>
                <a:lnTo>
                  <a:pt x="181" y="7"/>
                </a:lnTo>
                <a:lnTo>
                  <a:pt x="181" y="6"/>
                </a:lnTo>
                <a:lnTo>
                  <a:pt x="181" y="4"/>
                </a:lnTo>
                <a:lnTo>
                  <a:pt x="180" y="2"/>
                </a:lnTo>
                <a:lnTo>
                  <a:pt x="178" y="0"/>
                </a:lnTo>
                <a:lnTo>
                  <a:pt x="176" y="0"/>
                </a:lnTo>
                <a:lnTo>
                  <a:pt x="174" y="2"/>
                </a:lnTo>
                <a:lnTo>
                  <a:pt x="170" y="6"/>
                </a:lnTo>
                <a:lnTo>
                  <a:pt x="167" y="7"/>
                </a:lnTo>
                <a:lnTo>
                  <a:pt x="164" y="8"/>
                </a:lnTo>
                <a:lnTo>
                  <a:pt x="163" y="10"/>
                </a:lnTo>
                <a:lnTo>
                  <a:pt x="161" y="15"/>
                </a:lnTo>
                <a:lnTo>
                  <a:pt x="159" y="16"/>
                </a:lnTo>
                <a:lnTo>
                  <a:pt x="156" y="17"/>
                </a:lnTo>
                <a:lnTo>
                  <a:pt x="153" y="18"/>
                </a:lnTo>
                <a:lnTo>
                  <a:pt x="150" y="20"/>
                </a:lnTo>
                <a:lnTo>
                  <a:pt x="146" y="22"/>
                </a:lnTo>
                <a:lnTo>
                  <a:pt x="143" y="24"/>
                </a:lnTo>
                <a:lnTo>
                  <a:pt x="140" y="24"/>
                </a:lnTo>
                <a:lnTo>
                  <a:pt x="134" y="22"/>
                </a:lnTo>
                <a:lnTo>
                  <a:pt x="129" y="20"/>
                </a:lnTo>
                <a:lnTo>
                  <a:pt x="122" y="18"/>
                </a:lnTo>
                <a:lnTo>
                  <a:pt x="117" y="18"/>
                </a:lnTo>
                <a:lnTo>
                  <a:pt x="110" y="15"/>
                </a:lnTo>
                <a:lnTo>
                  <a:pt x="106" y="15"/>
                </a:lnTo>
                <a:lnTo>
                  <a:pt x="103" y="14"/>
                </a:lnTo>
                <a:lnTo>
                  <a:pt x="100" y="14"/>
                </a:lnTo>
                <a:lnTo>
                  <a:pt x="98" y="15"/>
                </a:lnTo>
                <a:lnTo>
                  <a:pt x="97" y="17"/>
                </a:lnTo>
                <a:lnTo>
                  <a:pt x="96" y="18"/>
                </a:lnTo>
                <a:lnTo>
                  <a:pt x="92" y="25"/>
                </a:lnTo>
                <a:lnTo>
                  <a:pt x="90" y="27"/>
                </a:lnTo>
                <a:lnTo>
                  <a:pt x="92" y="28"/>
                </a:lnTo>
                <a:lnTo>
                  <a:pt x="92" y="34"/>
                </a:lnTo>
                <a:lnTo>
                  <a:pt x="89" y="36"/>
                </a:lnTo>
                <a:lnTo>
                  <a:pt x="88" y="38"/>
                </a:lnTo>
                <a:lnTo>
                  <a:pt x="86" y="40"/>
                </a:lnTo>
                <a:lnTo>
                  <a:pt x="84" y="41"/>
                </a:lnTo>
                <a:lnTo>
                  <a:pt x="84" y="42"/>
                </a:lnTo>
                <a:lnTo>
                  <a:pt x="72" y="47"/>
                </a:lnTo>
                <a:lnTo>
                  <a:pt x="70" y="48"/>
                </a:lnTo>
                <a:lnTo>
                  <a:pt x="67" y="49"/>
                </a:lnTo>
                <a:lnTo>
                  <a:pt x="62" y="49"/>
                </a:lnTo>
                <a:lnTo>
                  <a:pt x="59" y="50"/>
                </a:lnTo>
                <a:lnTo>
                  <a:pt x="58" y="52"/>
                </a:lnTo>
                <a:lnTo>
                  <a:pt x="55" y="54"/>
                </a:lnTo>
                <a:lnTo>
                  <a:pt x="52" y="54"/>
                </a:lnTo>
                <a:lnTo>
                  <a:pt x="50" y="55"/>
                </a:lnTo>
                <a:lnTo>
                  <a:pt x="47" y="55"/>
                </a:lnTo>
                <a:lnTo>
                  <a:pt x="44" y="56"/>
                </a:lnTo>
                <a:lnTo>
                  <a:pt x="41" y="56"/>
                </a:lnTo>
                <a:lnTo>
                  <a:pt x="38" y="55"/>
                </a:lnTo>
                <a:lnTo>
                  <a:pt x="36" y="57"/>
                </a:lnTo>
                <a:lnTo>
                  <a:pt x="34" y="59"/>
                </a:lnTo>
                <a:lnTo>
                  <a:pt x="32" y="60"/>
                </a:lnTo>
                <a:lnTo>
                  <a:pt x="32" y="64"/>
                </a:lnTo>
                <a:lnTo>
                  <a:pt x="28" y="64"/>
                </a:lnTo>
                <a:lnTo>
                  <a:pt x="27" y="63"/>
                </a:lnTo>
                <a:lnTo>
                  <a:pt x="24" y="61"/>
                </a:lnTo>
                <a:lnTo>
                  <a:pt x="20" y="61"/>
                </a:lnTo>
                <a:lnTo>
                  <a:pt x="18" y="62"/>
                </a:lnTo>
                <a:lnTo>
                  <a:pt x="16" y="64"/>
                </a:lnTo>
                <a:lnTo>
                  <a:pt x="15" y="67"/>
                </a:lnTo>
                <a:lnTo>
                  <a:pt x="15" y="70"/>
                </a:lnTo>
                <a:lnTo>
                  <a:pt x="13" y="72"/>
                </a:lnTo>
                <a:lnTo>
                  <a:pt x="10" y="73"/>
                </a:lnTo>
                <a:lnTo>
                  <a:pt x="5" y="73"/>
                </a:lnTo>
                <a:lnTo>
                  <a:pt x="1" y="73"/>
                </a:lnTo>
                <a:lnTo>
                  <a:pt x="0" y="76"/>
                </a:lnTo>
                <a:lnTo>
                  <a:pt x="0" y="77"/>
                </a:lnTo>
                <a:lnTo>
                  <a:pt x="6" y="77"/>
                </a:lnTo>
                <a:lnTo>
                  <a:pt x="7" y="80"/>
                </a:lnTo>
                <a:lnTo>
                  <a:pt x="9" y="80"/>
                </a:lnTo>
                <a:lnTo>
                  <a:pt x="12" y="80"/>
                </a:lnTo>
                <a:lnTo>
                  <a:pt x="15" y="80"/>
                </a:lnTo>
                <a:lnTo>
                  <a:pt x="17" y="81"/>
                </a:lnTo>
                <a:lnTo>
                  <a:pt x="20" y="82"/>
                </a:lnTo>
                <a:lnTo>
                  <a:pt x="23" y="82"/>
                </a:lnTo>
                <a:lnTo>
                  <a:pt x="24" y="83"/>
                </a:lnTo>
                <a:lnTo>
                  <a:pt x="27" y="82"/>
                </a:lnTo>
                <a:lnTo>
                  <a:pt x="28" y="82"/>
                </a:lnTo>
                <a:lnTo>
                  <a:pt x="31" y="85"/>
                </a:lnTo>
                <a:lnTo>
                  <a:pt x="34" y="86"/>
                </a:lnTo>
                <a:lnTo>
                  <a:pt x="34" y="88"/>
                </a:lnTo>
                <a:lnTo>
                  <a:pt x="37" y="88"/>
                </a:lnTo>
                <a:lnTo>
                  <a:pt x="40" y="88"/>
                </a:lnTo>
                <a:lnTo>
                  <a:pt x="42" y="88"/>
                </a:lnTo>
                <a:lnTo>
                  <a:pt x="44" y="85"/>
                </a:lnTo>
                <a:lnTo>
                  <a:pt x="47" y="84"/>
                </a:lnTo>
                <a:lnTo>
                  <a:pt x="50" y="85"/>
                </a:lnTo>
                <a:lnTo>
                  <a:pt x="52" y="88"/>
                </a:lnTo>
                <a:lnTo>
                  <a:pt x="54" y="87"/>
                </a:lnTo>
                <a:lnTo>
                  <a:pt x="57" y="88"/>
                </a:lnTo>
                <a:lnTo>
                  <a:pt x="58" y="85"/>
                </a:lnTo>
                <a:lnTo>
                  <a:pt x="59" y="88"/>
                </a:lnTo>
                <a:lnTo>
                  <a:pt x="61" y="90"/>
                </a:lnTo>
                <a:lnTo>
                  <a:pt x="58" y="93"/>
                </a:lnTo>
                <a:lnTo>
                  <a:pt x="56" y="94"/>
                </a:lnTo>
                <a:lnTo>
                  <a:pt x="54" y="95"/>
                </a:lnTo>
                <a:lnTo>
                  <a:pt x="54" y="101"/>
                </a:lnTo>
                <a:lnTo>
                  <a:pt x="56" y="102"/>
                </a:lnTo>
                <a:lnTo>
                  <a:pt x="61" y="102"/>
                </a:lnTo>
                <a:lnTo>
                  <a:pt x="62" y="104"/>
                </a:lnTo>
                <a:lnTo>
                  <a:pt x="65" y="105"/>
                </a:lnTo>
                <a:lnTo>
                  <a:pt x="69" y="105"/>
                </a:lnTo>
                <a:lnTo>
                  <a:pt x="72" y="107"/>
                </a:lnTo>
                <a:lnTo>
                  <a:pt x="75" y="108"/>
                </a:lnTo>
                <a:lnTo>
                  <a:pt x="77" y="109"/>
                </a:lnTo>
                <a:lnTo>
                  <a:pt x="80" y="109"/>
                </a:lnTo>
                <a:lnTo>
                  <a:pt x="89" y="112"/>
                </a:lnTo>
                <a:lnTo>
                  <a:pt x="90" y="113"/>
                </a:lnTo>
                <a:lnTo>
                  <a:pt x="93" y="114"/>
                </a:lnTo>
                <a:lnTo>
                  <a:pt x="100" y="118"/>
                </a:lnTo>
                <a:lnTo>
                  <a:pt x="102" y="120"/>
                </a:lnTo>
                <a:lnTo>
                  <a:pt x="108" y="122"/>
                </a:lnTo>
                <a:lnTo>
                  <a:pt x="109" y="124"/>
                </a:lnTo>
                <a:lnTo>
                  <a:pt x="117" y="127"/>
                </a:lnTo>
                <a:lnTo>
                  <a:pt x="121" y="132"/>
                </a:lnTo>
                <a:lnTo>
                  <a:pt x="126" y="135"/>
                </a:lnTo>
                <a:lnTo>
                  <a:pt x="132" y="140"/>
                </a:lnTo>
                <a:lnTo>
                  <a:pt x="136" y="142"/>
                </a:lnTo>
                <a:lnTo>
                  <a:pt x="137" y="144"/>
                </a:lnTo>
                <a:lnTo>
                  <a:pt x="139" y="147"/>
                </a:lnTo>
                <a:lnTo>
                  <a:pt x="140" y="148"/>
                </a:lnTo>
                <a:lnTo>
                  <a:pt x="148" y="152"/>
                </a:lnTo>
                <a:lnTo>
                  <a:pt x="148" y="154"/>
                </a:lnTo>
                <a:lnTo>
                  <a:pt x="150" y="158"/>
                </a:lnTo>
                <a:lnTo>
                  <a:pt x="151" y="156"/>
                </a:lnTo>
                <a:lnTo>
                  <a:pt x="154" y="154"/>
                </a:lnTo>
                <a:lnTo>
                  <a:pt x="156" y="152"/>
                </a:lnTo>
                <a:lnTo>
                  <a:pt x="157" y="149"/>
                </a:lnTo>
                <a:lnTo>
                  <a:pt x="159" y="146"/>
                </a:lnTo>
                <a:lnTo>
                  <a:pt x="161" y="144"/>
                </a:lnTo>
                <a:lnTo>
                  <a:pt x="163" y="142"/>
                </a:lnTo>
                <a:lnTo>
                  <a:pt x="165" y="142"/>
                </a:lnTo>
                <a:lnTo>
                  <a:pt x="172" y="138"/>
                </a:lnTo>
                <a:lnTo>
                  <a:pt x="172" y="136"/>
                </a:lnTo>
                <a:lnTo>
                  <a:pt x="171" y="133"/>
                </a:lnTo>
                <a:lnTo>
                  <a:pt x="172" y="130"/>
                </a:lnTo>
                <a:lnTo>
                  <a:pt x="170" y="127"/>
                </a:lnTo>
                <a:lnTo>
                  <a:pt x="171" y="125"/>
                </a:lnTo>
                <a:lnTo>
                  <a:pt x="172" y="124"/>
                </a:lnTo>
                <a:lnTo>
                  <a:pt x="174" y="122"/>
                </a:lnTo>
                <a:lnTo>
                  <a:pt x="176" y="122"/>
                </a:lnTo>
                <a:lnTo>
                  <a:pt x="177" y="124"/>
                </a:lnTo>
                <a:lnTo>
                  <a:pt x="181" y="124"/>
                </a:lnTo>
                <a:lnTo>
                  <a:pt x="183" y="121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2" name="Freeform 247"/>
          <p:cNvSpPr>
            <a:spLocks/>
          </p:cNvSpPr>
          <p:nvPr/>
        </p:nvSpPr>
        <p:spPr bwMode="auto">
          <a:xfrm>
            <a:off x="5037138" y="4306813"/>
            <a:ext cx="814387" cy="498475"/>
          </a:xfrm>
          <a:custGeom>
            <a:avLst/>
            <a:gdLst/>
            <a:ahLst/>
            <a:cxnLst>
              <a:cxn ang="0">
                <a:pos x="629" y="437"/>
              </a:cxn>
              <a:cxn ang="0">
                <a:pos x="614" y="422"/>
              </a:cxn>
              <a:cxn ang="0">
                <a:pos x="582" y="423"/>
              </a:cxn>
              <a:cxn ang="0">
                <a:pos x="549" y="414"/>
              </a:cxn>
              <a:cxn ang="0">
                <a:pos x="534" y="399"/>
              </a:cxn>
              <a:cxn ang="0">
                <a:pos x="514" y="397"/>
              </a:cxn>
              <a:cxn ang="0">
                <a:pos x="533" y="408"/>
              </a:cxn>
              <a:cxn ang="0">
                <a:pos x="513" y="405"/>
              </a:cxn>
              <a:cxn ang="0">
                <a:pos x="486" y="394"/>
              </a:cxn>
              <a:cxn ang="0">
                <a:pos x="458" y="403"/>
              </a:cxn>
              <a:cxn ang="0">
                <a:pos x="418" y="378"/>
              </a:cxn>
              <a:cxn ang="0">
                <a:pos x="408" y="372"/>
              </a:cxn>
              <a:cxn ang="0">
                <a:pos x="388" y="360"/>
              </a:cxn>
              <a:cxn ang="0">
                <a:pos x="331" y="347"/>
              </a:cxn>
              <a:cxn ang="0">
                <a:pos x="313" y="336"/>
              </a:cxn>
              <a:cxn ang="0">
                <a:pos x="293" y="332"/>
              </a:cxn>
              <a:cxn ang="0">
                <a:pos x="309" y="338"/>
              </a:cxn>
              <a:cxn ang="0">
                <a:pos x="297" y="339"/>
              </a:cxn>
              <a:cxn ang="0">
                <a:pos x="238" y="318"/>
              </a:cxn>
              <a:cxn ang="0">
                <a:pos x="223" y="307"/>
              </a:cxn>
              <a:cxn ang="0">
                <a:pos x="199" y="300"/>
              </a:cxn>
              <a:cxn ang="0">
                <a:pos x="157" y="258"/>
              </a:cxn>
              <a:cxn ang="0">
                <a:pos x="120" y="230"/>
              </a:cxn>
              <a:cxn ang="0">
                <a:pos x="95" y="224"/>
              </a:cxn>
              <a:cxn ang="0">
                <a:pos x="59" y="180"/>
              </a:cxn>
              <a:cxn ang="0">
                <a:pos x="9" y="169"/>
              </a:cxn>
              <a:cxn ang="0">
                <a:pos x="14" y="118"/>
              </a:cxn>
              <a:cxn ang="0">
                <a:pos x="30" y="76"/>
              </a:cxn>
              <a:cxn ang="0">
                <a:pos x="84" y="42"/>
              </a:cxn>
              <a:cxn ang="0">
                <a:pos x="128" y="57"/>
              </a:cxn>
              <a:cxn ang="0">
                <a:pos x="199" y="65"/>
              </a:cxn>
              <a:cxn ang="0">
                <a:pos x="221" y="72"/>
              </a:cxn>
              <a:cxn ang="0">
                <a:pos x="249" y="75"/>
              </a:cxn>
              <a:cxn ang="0">
                <a:pos x="262" y="83"/>
              </a:cxn>
              <a:cxn ang="0">
                <a:pos x="280" y="96"/>
              </a:cxn>
              <a:cxn ang="0">
                <a:pos x="278" y="76"/>
              </a:cxn>
              <a:cxn ang="0">
                <a:pos x="257" y="58"/>
              </a:cxn>
              <a:cxn ang="0">
                <a:pos x="254" y="33"/>
              </a:cxn>
              <a:cxn ang="0">
                <a:pos x="246" y="8"/>
              </a:cxn>
              <a:cxn ang="0">
                <a:pos x="265" y="8"/>
              </a:cxn>
              <a:cxn ang="0">
                <a:pos x="285" y="2"/>
              </a:cxn>
              <a:cxn ang="0">
                <a:pos x="325" y="26"/>
              </a:cxn>
              <a:cxn ang="0">
                <a:pos x="349" y="74"/>
              </a:cxn>
              <a:cxn ang="0">
                <a:pos x="382" y="42"/>
              </a:cxn>
              <a:cxn ang="0">
                <a:pos x="431" y="38"/>
              </a:cxn>
              <a:cxn ang="0">
                <a:pos x="487" y="16"/>
              </a:cxn>
              <a:cxn ang="0">
                <a:pos x="502" y="31"/>
              </a:cxn>
              <a:cxn ang="0">
                <a:pos x="512" y="57"/>
              </a:cxn>
              <a:cxn ang="0">
                <a:pos x="537" y="50"/>
              </a:cxn>
              <a:cxn ang="0">
                <a:pos x="553" y="61"/>
              </a:cxn>
              <a:cxn ang="0">
                <a:pos x="582" y="96"/>
              </a:cxn>
              <a:cxn ang="0">
                <a:pos x="603" y="116"/>
              </a:cxn>
              <a:cxn ang="0">
                <a:pos x="669" y="145"/>
              </a:cxn>
              <a:cxn ang="0">
                <a:pos x="695" y="209"/>
              </a:cxn>
              <a:cxn ang="0">
                <a:pos x="706" y="271"/>
              </a:cxn>
              <a:cxn ang="0">
                <a:pos x="739" y="312"/>
              </a:cxn>
              <a:cxn ang="0">
                <a:pos x="763" y="358"/>
              </a:cxn>
              <a:cxn ang="0">
                <a:pos x="754" y="393"/>
              </a:cxn>
              <a:cxn ang="0">
                <a:pos x="706" y="426"/>
              </a:cxn>
              <a:cxn ang="0">
                <a:pos x="678" y="471"/>
              </a:cxn>
            </a:cxnLst>
            <a:rect l="0" t="0" r="r" b="b"/>
            <a:pathLst>
              <a:path w="770" h="472">
                <a:moveTo>
                  <a:pt x="678" y="471"/>
                </a:moveTo>
                <a:lnTo>
                  <a:pt x="665" y="468"/>
                </a:lnTo>
                <a:lnTo>
                  <a:pt x="662" y="466"/>
                </a:lnTo>
                <a:lnTo>
                  <a:pt x="658" y="457"/>
                </a:lnTo>
                <a:lnTo>
                  <a:pt x="655" y="454"/>
                </a:lnTo>
                <a:lnTo>
                  <a:pt x="641" y="445"/>
                </a:lnTo>
                <a:lnTo>
                  <a:pt x="636" y="440"/>
                </a:lnTo>
                <a:lnTo>
                  <a:pt x="629" y="437"/>
                </a:lnTo>
                <a:lnTo>
                  <a:pt x="627" y="433"/>
                </a:lnTo>
                <a:lnTo>
                  <a:pt x="623" y="432"/>
                </a:lnTo>
                <a:lnTo>
                  <a:pt x="623" y="428"/>
                </a:lnTo>
                <a:lnTo>
                  <a:pt x="625" y="423"/>
                </a:lnTo>
                <a:lnTo>
                  <a:pt x="622" y="426"/>
                </a:lnTo>
                <a:lnTo>
                  <a:pt x="620" y="428"/>
                </a:lnTo>
                <a:lnTo>
                  <a:pt x="615" y="425"/>
                </a:lnTo>
                <a:lnTo>
                  <a:pt x="614" y="422"/>
                </a:lnTo>
                <a:lnTo>
                  <a:pt x="606" y="422"/>
                </a:lnTo>
                <a:lnTo>
                  <a:pt x="605" y="422"/>
                </a:lnTo>
                <a:lnTo>
                  <a:pt x="604" y="424"/>
                </a:lnTo>
                <a:lnTo>
                  <a:pt x="603" y="426"/>
                </a:lnTo>
                <a:lnTo>
                  <a:pt x="602" y="428"/>
                </a:lnTo>
                <a:lnTo>
                  <a:pt x="602" y="430"/>
                </a:lnTo>
                <a:lnTo>
                  <a:pt x="592" y="425"/>
                </a:lnTo>
                <a:lnTo>
                  <a:pt x="582" y="423"/>
                </a:lnTo>
                <a:lnTo>
                  <a:pt x="580" y="422"/>
                </a:lnTo>
                <a:lnTo>
                  <a:pt x="572" y="422"/>
                </a:lnTo>
                <a:lnTo>
                  <a:pt x="560" y="418"/>
                </a:lnTo>
                <a:lnTo>
                  <a:pt x="557" y="416"/>
                </a:lnTo>
                <a:lnTo>
                  <a:pt x="552" y="416"/>
                </a:lnTo>
                <a:lnTo>
                  <a:pt x="555" y="412"/>
                </a:lnTo>
                <a:lnTo>
                  <a:pt x="553" y="411"/>
                </a:lnTo>
                <a:lnTo>
                  <a:pt x="549" y="414"/>
                </a:lnTo>
                <a:lnTo>
                  <a:pt x="545" y="414"/>
                </a:lnTo>
                <a:lnTo>
                  <a:pt x="540" y="413"/>
                </a:lnTo>
                <a:lnTo>
                  <a:pt x="541" y="412"/>
                </a:lnTo>
                <a:lnTo>
                  <a:pt x="541" y="408"/>
                </a:lnTo>
                <a:lnTo>
                  <a:pt x="539" y="405"/>
                </a:lnTo>
                <a:lnTo>
                  <a:pt x="537" y="404"/>
                </a:lnTo>
                <a:lnTo>
                  <a:pt x="536" y="402"/>
                </a:lnTo>
                <a:lnTo>
                  <a:pt x="534" y="399"/>
                </a:lnTo>
                <a:lnTo>
                  <a:pt x="527" y="397"/>
                </a:lnTo>
                <a:lnTo>
                  <a:pt x="524" y="398"/>
                </a:lnTo>
                <a:lnTo>
                  <a:pt x="523" y="399"/>
                </a:lnTo>
                <a:lnTo>
                  <a:pt x="520" y="398"/>
                </a:lnTo>
                <a:lnTo>
                  <a:pt x="517" y="397"/>
                </a:lnTo>
                <a:lnTo>
                  <a:pt x="510" y="396"/>
                </a:lnTo>
                <a:lnTo>
                  <a:pt x="511" y="397"/>
                </a:lnTo>
                <a:lnTo>
                  <a:pt x="514" y="397"/>
                </a:lnTo>
                <a:lnTo>
                  <a:pt x="517" y="398"/>
                </a:lnTo>
                <a:lnTo>
                  <a:pt x="520" y="400"/>
                </a:lnTo>
                <a:lnTo>
                  <a:pt x="518" y="404"/>
                </a:lnTo>
                <a:lnTo>
                  <a:pt x="523" y="403"/>
                </a:lnTo>
                <a:lnTo>
                  <a:pt x="525" y="405"/>
                </a:lnTo>
                <a:lnTo>
                  <a:pt x="528" y="406"/>
                </a:lnTo>
                <a:lnTo>
                  <a:pt x="529" y="406"/>
                </a:lnTo>
                <a:lnTo>
                  <a:pt x="533" y="408"/>
                </a:lnTo>
                <a:lnTo>
                  <a:pt x="535" y="406"/>
                </a:lnTo>
                <a:lnTo>
                  <a:pt x="538" y="409"/>
                </a:lnTo>
                <a:lnTo>
                  <a:pt x="538" y="412"/>
                </a:lnTo>
                <a:lnTo>
                  <a:pt x="536" y="413"/>
                </a:lnTo>
                <a:lnTo>
                  <a:pt x="532" y="412"/>
                </a:lnTo>
                <a:lnTo>
                  <a:pt x="519" y="408"/>
                </a:lnTo>
                <a:lnTo>
                  <a:pt x="515" y="406"/>
                </a:lnTo>
                <a:lnTo>
                  <a:pt x="513" y="405"/>
                </a:lnTo>
                <a:lnTo>
                  <a:pt x="510" y="406"/>
                </a:lnTo>
                <a:lnTo>
                  <a:pt x="507" y="405"/>
                </a:lnTo>
                <a:lnTo>
                  <a:pt x="503" y="405"/>
                </a:lnTo>
                <a:lnTo>
                  <a:pt x="495" y="404"/>
                </a:lnTo>
                <a:lnTo>
                  <a:pt x="491" y="402"/>
                </a:lnTo>
                <a:lnTo>
                  <a:pt x="490" y="399"/>
                </a:lnTo>
                <a:lnTo>
                  <a:pt x="489" y="397"/>
                </a:lnTo>
                <a:lnTo>
                  <a:pt x="486" y="394"/>
                </a:lnTo>
                <a:lnTo>
                  <a:pt x="487" y="398"/>
                </a:lnTo>
                <a:lnTo>
                  <a:pt x="487" y="400"/>
                </a:lnTo>
                <a:lnTo>
                  <a:pt x="485" y="404"/>
                </a:lnTo>
                <a:lnTo>
                  <a:pt x="481" y="404"/>
                </a:lnTo>
                <a:lnTo>
                  <a:pt x="477" y="402"/>
                </a:lnTo>
                <a:lnTo>
                  <a:pt x="473" y="403"/>
                </a:lnTo>
                <a:lnTo>
                  <a:pt x="467" y="403"/>
                </a:lnTo>
                <a:lnTo>
                  <a:pt x="458" y="403"/>
                </a:lnTo>
                <a:lnTo>
                  <a:pt x="448" y="400"/>
                </a:lnTo>
                <a:lnTo>
                  <a:pt x="443" y="397"/>
                </a:lnTo>
                <a:lnTo>
                  <a:pt x="433" y="386"/>
                </a:lnTo>
                <a:lnTo>
                  <a:pt x="426" y="382"/>
                </a:lnTo>
                <a:lnTo>
                  <a:pt x="424" y="383"/>
                </a:lnTo>
                <a:lnTo>
                  <a:pt x="422" y="380"/>
                </a:lnTo>
                <a:lnTo>
                  <a:pt x="421" y="377"/>
                </a:lnTo>
                <a:lnTo>
                  <a:pt x="418" y="378"/>
                </a:lnTo>
                <a:lnTo>
                  <a:pt x="417" y="379"/>
                </a:lnTo>
                <a:lnTo>
                  <a:pt x="414" y="377"/>
                </a:lnTo>
                <a:lnTo>
                  <a:pt x="416" y="374"/>
                </a:lnTo>
                <a:lnTo>
                  <a:pt x="416" y="370"/>
                </a:lnTo>
                <a:lnTo>
                  <a:pt x="414" y="368"/>
                </a:lnTo>
                <a:lnTo>
                  <a:pt x="411" y="368"/>
                </a:lnTo>
                <a:lnTo>
                  <a:pt x="407" y="370"/>
                </a:lnTo>
                <a:lnTo>
                  <a:pt x="408" y="372"/>
                </a:lnTo>
                <a:lnTo>
                  <a:pt x="407" y="374"/>
                </a:lnTo>
                <a:lnTo>
                  <a:pt x="405" y="374"/>
                </a:lnTo>
                <a:lnTo>
                  <a:pt x="404" y="370"/>
                </a:lnTo>
                <a:lnTo>
                  <a:pt x="402" y="368"/>
                </a:lnTo>
                <a:lnTo>
                  <a:pt x="401" y="366"/>
                </a:lnTo>
                <a:lnTo>
                  <a:pt x="398" y="365"/>
                </a:lnTo>
                <a:lnTo>
                  <a:pt x="393" y="363"/>
                </a:lnTo>
                <a:lnTo>
                  <a:pt x="388" y="360"/>
                </a:lnTo>
                <a:lnTo>
                  <a:pt x="384" y="360"/>
                </a:lnTo>
                <a:lnTo>
                  <a:pt x="371" y="358"/>
                </a:lnTo>
                <a:lnTo>
                  <a:pt x="353" y="352"/>
                </a:lnTo>
                <a:lnTo>
                  <a:pt x="349" y="352"/>
                </a:lnTo>
                <a:lnTo>
                  <a:pt x="344" y="351"/>
                </a:lnTo>
                <a:lnTo>
                  <a:pt x="340" y="351"/>
                </a:lnTo>
                <a:lnTo>
                  <a:pt x="337" y="349"/>
                </a:lnTo>
                <a:lnTo>
                  <a:pt x="331" y="347"/>
                </a:lnTo>
                <a:lnTo>
                  <a:pt x="330" y="343"/>
                </a:lnTo>
                <a:lnTo>
                  <a:pt x="327" y="340"/>
                </a:lnTo>
                <a:lnTo>
                  <a:pt x="325" y="340"/>
                </a:lnTo>
                <a:lnTo>
                  <a:pt x="321" y="340"/>
                </a:lnTo>
                <a:lnTo>
                  <a:pt x="321" y="339"/>
                </a:lnTo>
                <a:lnTo>
                  <a:pt x="319" y="338"/>
                </a:lnTo>
                <a:lnTo>
                  <a:pt x="315" y="338"/>
                </a:lnTo>
                <a:lnTo>
                  <a:pt x="313" y="336"/>
                </a:lnTo>
                <a:lnTo>
                  <a:pt x="311" y="337"/>
                </a:lnTo>
                <a:lnTo>
                  <a:pt x="308" y="336"/>
                </a:lnTo>
                <a:lnTo>
                  <a:pt x="307" y="333"/>
                </a:lnTo>
                <a:lnTo>
                  <a:pt x="300" y="332"/>
                </a:lnTo>
                <a:lnTo>
                  <a:pt x="298" y="334"/>
                </a:lnTo>
                <a:lnTo>
                  <a:pt x="295" y="334"/>
                </a:lnTo>
                <a:lnTo>
                  <a:pt x="295" y="332"/>
                </a:lnTo>
                <a:lnTo>
                  <a:pt x="293" y="332"/>
                </a:lnTo>
                <a:lnTo>
                  <a:pt x="289" y="332"/>
                </a:lnTo>
                <a:lnTo>
                  <a:pt x="286" y="331"/>
                </a:lnTo>
                <a:lnTo>
                  <a:pt x="287" y="334"/>
                </a:lnTo>
                <a:lnTo>
                  <a:pt x="291" y="335"/>
                </a:lnTo>
                <a:lnTo>
                  <a:pt x="297" y="335"/>
                </a:lnTo>
                <a:lnTo>
                  <a:pt x="300" y="336"/>
                </a:lnTo>
                <a:lnTo>
                  <a:pt x="304" y="336"/>
                </a:lnTo>
                <a:lnTo>
                  <a:pt x="309" y="338"/>
                </a:lnTo>
                <a:lnTo>
                  <a:pt x="312" y="339"/>
                </a:lnTo>
                <a:lnTo>
                  <a:pt x="315" y="340"/>
                </a:lnTo>
                <a:lnTo>
                  <a:pt x="324" y="342"/>
                </a:lnTo>
                <a:lnTo>
                  <a:pt x="326" y="345"/>
                </a:lnTo>
                <a:lnTo>
                  <a:pt x="327" y="346"/>
                </a:lnTo>
                <a:lnTo>
                  <a:pt x="321" y="345"/>
                </a:lnTo>
                <a:lnTo>
                  <a:pt x="317" y="345"/>
                </a:lnTo>
                <a:lnTo>
                  <a:pt x="297" y="339"/>
                </a:lnTo>
                <a:lnTo>
                  <a:pt x="293" y="338"/>
                </a:lnTo>
                <a:lnTo>
                  <a:pt x="285" y="334"/>
                </a:lnTo>
                <a:lnTo>
                  <a:pt x="276" y="332"/>
                </a:lnTo>
                <a:lnTo>
                  <a:pt x="273" y="332"/>
                </a:lnTo>
                <a:lnTo>
                  <a:pt x="269" y="330"/>
                </a:lnTo>
                <a:lnTo>
                  <a:pt x="265" y="330"/>
                </a:lnTo>
                <a:lnTo>
                  <a:pt x="251" y="323"/>
                </a:lnTo>
                <a:lnTo>
                  <a:pt x="238" y="318"/>
                </a:lnTo>
                <a:lnTo>
                  <a:pt x="238" y="314"/>
                </a:lnTo>
                <a:lnTo>
                  <a:pt x="237" y="313"/>
                </a:lnTo>
                <a:lnTo>
                  <a:pt x="234" y="309"/>
                </a:lnTo>
                <a:lnTo>
                  <a:pt x="232" y="307"/>
                </a:lnTo>
                <a:lnTo>
                  <a:pt x="231" y="310"/>
                </a:lnTo>
                <a:lnTo>
                  <a:pt x="233" y="312"/>
                </a:lnTo>
                <a:lnTo>
                  <a:pt x="235" y="317"/>
                </a:lnTo>
                <a:lnTo>
                  <a:pt x="223" y="307"/>
                </a:lnTo>
                <a:lnTo>
                  <a:pt x="219" y="306"/>
                </a:lnTo>
                <a:lnTo>
                  <a:pt x="219" y="302"/>
                </a:lnTo>
                <a:lnTo>
                  <a:pt x="217" y="303"/>
                </a:lnTo>
                <a:lnTo>
                  <a:pt x="213" y="303"/>
                </a:lnTo>
                <a:lnTo>
                  <a:pt x="209" y="301"/>
                </a:lnTo>
                <a:lnTo>
                  <a:pt x="208" y="301"/>
                </a:lnTo>
                <a:lnTo>
                  <a:pt x="205" y="300"/>
                </a:lnTo>
                <a:lnTo>
                  <a:pt x="199" y="300"/>
                </a:lnTo>
                <a:lnTo>
                  <a:pt x="199" y="298"/>
                </a:lnTo>
                <a:lnTo>
                  <a:pt x="199" y="294"/>
                </a:lnTo>
                <a:lnTo>
                  <a:pt x="198" y="289"/>
                </a:lnTo>
                <a:lnTo>
                  <a:pt x="177" y="274"/>
                </a:lnTo>
                <a:lnTo>
                  <a:pt x="176" y="270"/>
                </a:lnTo>
                <a:lnTo>
                  <a:pt x="172" y="269"/>
                </a:lnTo>
                <a:lnTo>
                  <a:pt x="165" y="265"/>
                </a:lnTo>
                <a:lnTo>
                  <a:pt x="157" y="258"/>
                </a:lnTo>
                <a:lnTo>
                  <a:pt x="152" y="256"/>
                </a:lnTo>
                <a:lnTo>
                  <a:pt x="149" y="254"/>
                </a:lnTo>
                <a:lnTo>
                  <a:pt x="150" y="250"/>
                </a:lnTo>
                <a:lnTo>
                  <a:pt x="149" y="245"/>
                </a:lnTo>
                <a:lnTo>
                  <a:pt x="147" y="244"/>
                </a:lnTo>
                <a:lnTo>
                  <a:pt x="141" y="239"/>
                </a:lnTo>
                <a:lnTo>
                  <a:pt x="123" y="229"/>
                </a:lnTo>
                <a:lnTo>
                  <a:pt x="120" y="230"/>
                </a:lnTo>
                <a:lnTo>
                  <a:pt x="119" y="229"/>
                </a:lnTo>
                <a:lnTo>
                  <a:pt x="116" y="230"/>
                </a:lnTo>
                <a:lnTo>
                  <a:pt x="113" y="229"/>
                </a:lnTo>
                <a:lnTo>
                  <a:pt x="110" y="227"/>
                </a:lnTo>
                <a:lnTo>
                  <a:pt x="106" y="226"/>
                </a:lnTo>
                <a:lnTo>
                  <a:pt x="102" y="223"/>
                </a:lnTo>
                <a:lnTo>
                  <a:pt x="99" y="224"/>
                </a:lnTo>
                <a:lnTo>
                  <a:pt x="95" y="224"/>
                </a:lnTo>
                <a:lnTo>
                  <a:pt x="91" y="210"/>
                </a:lnTo>
                <a:lnTo>
                  <a:pt x="83" y="202"/>
                </a:lnTo>
                <a:lnTo>
                  <a:pt x="78" y="198"/>
                </a:lnTo>
                <a:lnTo>
                  <a:pt x="74" y="197"/>
                </a:lnTo>
                <a:lnTo>
                  <a:pt x="72" y="192"/>
                </a:lnTo>
                <a:lnTo>
                  <a:pt x="65" y="185"/>
                </a:lnTo>
                <a:lnTo>
                  <a:pt x="62" y="184"/>
                </a:lnTo>
                <a:lnTo>
                  <a:pt x="59" y="180"/>
                </a:lnTo>
                <a:lnTo>
                  <a:pt x="45" y="172"/>
                </a:lnTo>
                <a:lnTo>
                  <a:pt x="33" y="166"/>
                </a:lnTo>
                <a:lnTo>
                  <a:pt x="28" y="166"/>
                </a:lnTo>
                <a:lnTo>
                  <a:pt x="21" y="163"/>
                </a:lnTo>
                <a:lnTo>
                  <a:pt x="17" y="163"/>
                </a:lnTo>
                <a:lnTo>
                  <a:pt x="11" y="166"/>
                </a:lnTo>
                <a:lnTo>
                  <a:pt x="9" y="167"/>
                </a:lnTo>
                <a:lnTo>
                  <a:pt x="9" y="169"/>
                </a:lnTo>
                <a:lnTo>
                  <a:pt x="9" y="172"/>
                </a:lnTo>
                <a:lnTo>
                  <a:pt x="6" y="172"/>
                </a:lnTo>
                <a:lnTo>
                  <a:pt x="5" y="172"/>
                </a:lnTo>
                <a:lnTo>
                  <a:pt x="1" y="174"/>
                </a:lnTo>
                <a:lnTo>
                  <a:pt x="0" y="165"/>
                </a:lnTo>
                <a:lnTo>
                  <a:pt x="0" y="132"/>
                </a:lnTo>
                <a:lnTo>
                  <a:pt x="11" y="122"/>
                </a:lnTo>
                <a:lnTo>
                  <a:pt x="14" y="118"/>
                </a:lnTo>
                <a:lnTo>
                  <a:pt x="17" y="118"/>
                </a:lnTo>
                <a:lnTo>
                  <a:pt x="21" y="120"/>
                </a:lnTo>
                <a:lnTo>
                  <a:pt x="23" y="117"/>
                </a:lnTo>
                <a:lnTo>
                  <a:pt x="34" y="106"/>
                </a:lnTo>
                <a:lnTo>
                  <a:pt x="37" y="105"/>
                </a:lnTo>
                <a:lnTo>
                  <a:pt x="38" y="103"/>
                </a:lnTo>
                <a:lnTo>
                  <a:pt x="38" y="94"/>
                </a:lnTo>
                <a:lnTo>
                  <a:pt x="30" y="76"/>
                </a:lnTo>
                <a:lnTo>
                  <a:pt x="31" y="61"/>
                </a:lnTo>
                <a:lnTo>
                  <a:pt x="38" y="50"/>
                </a:lnTo>
                <a:lnTo>
                  <a:pt x="48" y="44"/>
                </a:lnTo>
                <a:lnTo>
                  <a:pt x="54" y="43"/>
                </a:lnTo>
                <a:lnTo>
                  <a:pt x="61" y="44"/>
                </a:lnTo>
                <a:lnTo>
                  <a:pt x="61" y="46"/>
                </a:lnTo>
                <a:lnTo>
                  <a:pt x="68" y="43"/>
                </a:lnTo>
                <a:lnTo>
                  <a:pt x="84" y="42"/>
                </a:lnTo>
                <a:lnTo>
                  <a:pt x="87" y="43"/>
                </a:lnTo>
                <a:lnTo>
                  <a:pt x="93" y="54"/>
                </a:lnTo>
                <a:lnTo>
                  <a:pt x="97" y="58"/>
                </a:lnTo>
                <a:lnTo>
                  <a:pt x="99" y="59"/>
                </a:lnTo>
                <a:lnTo>
                  <a:pt x="115" y="61"/>
                </a:lnTo>
                <a:lnTo>
                  <a:pt x="122" y="58"/>
                </a:lnTo>
                <a:lnTo>
                  <a:pt x="126" y="58"/>
                </a:lnTo>
                <a:lnTo>
                  <a:pt x="128" y="57"/>
                </a:lnTo>
                <a:lnTo>
                  <a:pt x="140" y="57"/>
                </a:lnTo>
                <a:lnTo>
                  <a:pt x="168" y="51"/>
                </a:lnTo>
                <a:lnTo>
                  <a:pt x="170" y="54"/>
                </a:lnTo>
                <a:lnTo>
                  <a:pt x="183" y="61"/>
                </a:lnTo>
                <a:lnTo>
                  <a:pt x="191" y="64"/>
                </a:lnTo>
                <a:lnTo>
                  <a:pt x="193" y="65"/>
                </a:lnTo>
                <a:lnTo>
                  <a:pt x="197" y="65"/>
                </a:lnTo>
                <a:lnTo>
                  <a:pt x="199" y="65"/>
                </a:lnTo>
                <a:lnTo>
                  <a:pt x="201" y="65"/>
                </a:lnTo>
                <a:lnTo>
                  <a:pt x="204" y="63"/>
                </a:lnTo>
                <a:lnTo>
                  <a:pt x="205" y="66"/>
                </a:lnTo>
                <a:lnTo>
                  <a:pt x="208" y="68"/>
                </a:lnTo>
                <a:lnTo>
                  <a:pt x="210" y="70"/>
                </a:lnTo>
                <a:lnTo>
                  <a:pt x="211" y="70"/>
                </a:lnTo>
                <a:lnTo>
                  <a:pt x="212" y="72"/>
                </a:lnTo>
                <a:lnTo>
                  <a:pt x="221" y="72"/>
                </a:lnTo>
                <a:lnTo>
                  <a:pt x="225" y="73"/>
                </a:lnTo>
                <a:lnTo>
                  <a:pt x="227" y="72"/>
                </a:lnTo>
                <a:lnTo>
                  <a:pt x="227" y="70"/>
                </a:lnTo>
                <a:lnTo>
                  <a:pt x="231" y="70"/>
                </a:lnTo>
                <a:lnTo>
                  <a:pt x="232" y="71"/>
                </a:lnTo>
                <a:lnTo>
                  <a:pt x="235" y="74"/>
                </a:lnTo>
                <a:lnTo>
                  <a:pt x="237" y="75"/>
                </a:lnTo>
                <a:lnTo>
                  <a:pt x="249" y="75"/>
                </a:lnTo>
                <a:lnTo>
                  <a:pt x="250" y="74"/>
                </a:lnTo>
                <a:lnTo>
                  <a:pt x="252" y="75"/>
                </a:lnTo>
                <a:lnTo>
                  <a:pt x="254" y="77"/>
                </a:lnTo>
                <a:lnTo>
                  <a:pt x="255" y="78"/>
                </a:lnTo>
                <a:lnTo>
                  <a:pt x="256" y="80"/>
                </a:lnTo>
                <a:lnTo>
                  <a:pt x="257" y="82"/>
                </a:lnTo>
                <a:lnTo>
                  <a:pt x="260" y="83"/>
                </a:lnTo>
                <a:lnTo>
                  <a:pt x="262" y="83"/>
                </a:lnTo>
                <a:lnTo>
                  <a:pt x="265" y="84"/>
                </a:lnTo>
                <a:lnTo>
                  <a:pt x="268" y="84"/>
                </a:lnTo>
                <a:lnTo>
                  <a:pt x="268" y="86"/>
                </a:lnTo>
                <a:lnTo>
                  <a:pt x="268" y="89"/>
                </a:lnTo>
                <a:lnTo>
                  <a:pt x="269" y="92"/>
                </a:lnTo>
                <a:lnTo>
                  <a:pt x="270" y="95"/>
                </a:lnTo>
                <a:lnTo>
                  <a:pt x="272" y="96"/>
                </a:lnTo>
                <a:lnTo>
                  <a:pt x="280" y="96"/>
                </a:lnTo>
                <a:lnTo>
                  <a:pt x="281" y="95"/>
                </a:lnTo>
                <a:lnTo>
                  <a:pt x="283" y="94"/>
                </a:lnTo>
                <a:lnTo>
                  <a:pt x="287" y="92"/>
                </a:lnTo>
                <a:lnTo>
                  <a:pt x="289" y="89"/>
                </a:lnTo>
                <a:lnTo>
                  <a:pt x="289" y="86"/>
                </a:lnTo>
                <a:lnTo>
                  <a:pt x="284" y="83"/>
                </a:lnTo>
                <a:lnTo>
                  <a:pt x="282" y="80"/>
                </a:lnTo>
                <a:lnTo>
                  <a:pt x="278" y="76"/>
                </a:lnTo>
                <a:lnTo>
                  <a:pt x="271" y="74"/>
                </a:lnTo>
                <a:lnTo>
                  <a:pt x="268" y="72"/>
                </a:lnTo>
                <a:lnTo>
                  <a:pt x="266" y="71"/>
                </a:lnTo>
                <a:lnTo>
                  <a:pt x="262" y="68"/>
                </a:lnTo>
                <a:lnTo>
                  <a:pt x="261" y="66"/>
                </a:lnTo>
                <a:lnTo>
                  <a:pt x="260" y="65"/>
                </a:lnTo>
                <a:lnTo>
                  <a:pt x="259" y="61"/>
                </a:lnTo>
                <a:lnTo>
                  <a:pt x="257" y="58"/>
                </a:lnTo>
                <a:lnTo>
                  <a:pt x="257" y="55"/>
                </a:lnTo>
                <a:lnTo>
                  <a:pt x="257" y="51"/>
                </a:lnTo>
                <a:lnTo>
                  <a:pt x="255" y="48"/>
                </a:lnTo>
                <a:lnTo>
                  <a:pt x="255" y="44"/>
                </a:lnTo>
                <a:lnTo>
                  <a:pt x="255" y="43"/>
                </a:lnTo>
                <a:lnTo>
                  <a:pt x="256" y="38"/>
                </a:lnTo>
                <a:lnTo>
                  <a:pt x="255" y="36"/>
                </a:lnTo>
                <a:lnTo>
                  <a:pt x="254" y="33"/>
                </a:lnTo>
                <a:lnTo>
                  <a:pt x="252" y="30"/>
                </a:lnTo>
                <a:lnTo>
                  <a:pt x="253" y="27"/>
                </a:lnTo>
                <a:lnTo>
                  <a:pt x="255" y="24"/>
                </a:lnTo>
                <a:lnTo>
                  <a:pt x="253" y="24"/>
                </a:lnTo>
                <a:lnTo>
                  <a:pt x="251" y="20"/>
                </a:lnTo>
                <a:lnTo>
                  <a:pt x="249" y="18"/>
                </a:lnTo>
                <a:lnTo>
                  <a:pt x="246" y="13"/>
                </a:lnTo>
                <a:lnTo>
                  <a:pt x="246" y="8"/>
                </a:lnTo>
                <a:lnTo>
                  <a:pt x="247" y="4"/>
                </a:lnTo>
                <a:lnTo>
                  <a:pt x="253" y="1"/>
                </a:lnTo>
                <a:lnTo>
                  <a:pt x="257" y="0"/>
                </a:lnTo>
                <a:lnTo>
                  <a:pt x="259" y="0"/>
                </a:lnTo>
                <a:lnTo>
                  <a:pt x="262" y="0"/>
                </a:lnTo>
                <a:lnTo>
                  <a:pt x="264" y="2"/>
                </a:lnTo>
                <a:lnTo>
                  <a:pt x="265" y="6"/>
                </a:lnTo>
                <a:lnTo>
                  <a:pt x="265" y="8"/>
                </a:lnTo>
                <a:lnTo>
                  <a:pt x="268" y="10"/>
                </a:lnTo>
                <a:lnTo>
                  <a:pt x="271" y="8"/>
                </a:lnTo>
                <a:lnTo>
                  <a:pt x="273" y="7"/>
                </a:lnTo>
                <a:lnTo>
                  <a:pt x="276" y="2"/>
                </a:lnTo>
                <a:lnTo>
                  <a:pt x="278" y="0"/>
                </a:lnTo>
                <a:lnTo>
                  <a:pt x="279" y="1"/>
                </a:lnTo>
                <a:lnTo>
                  <a:pt x="280" y="2"/>
                </a:lnTo>
                <a:lnTo>
                  <a:pt x="285" y="2"/>
                </a:lnTo>
                <a:lnTo>
                  <a:pt x="286" y="2"/>
                </a:lnTo>
                <a:lnTo>
                  <a:pt x="293" y="2"/>
                </a:lnTo>
                <a:lnTo>
                  <a:pt x="297" y="4"/>
                </a:lnTo>
                <a:lnTo>
                  <a:pt x="306" y="4"/>
                </a:lnTo>
                <a:lnTo>
                  <a:pt x="317" y="7"/>
                </a:lnTo>
                <a:lnTo>
                  <a:pt x="318" y="9"/>
                </a:lnTo>
                <a:lnTo>
                  <a:pt x="321" y="20"/>
                </a:lnTo>
                <a:lnTo>
                  <a:pt x="325" y="26"/>
                </a:lnTo>
                <a:lnTo>
                  <a:pt x="334" y="41"/>
                </a:lnTo>
                <a:lnTo>
                  <a:pt x="337" y="61"/>
                </a:lnTo>
                <a:lnTo>
                  <a:pt x="338" y="66"/>
                </a:lnTo>
                <a:lnTo>
                  <a:pt x="338" y="70"/>
                </a:lnTo>
                <a:lnTo>
                  <a:pt x="339" y="72"/>
                </a:lnTo>
                <a:lnTo>
                  <a:pt x="343" y="72"/>
                </a:lnTo>
                <a:lnTo>
                  <a:pt x="346" y="74"/>
                </a:lnTo>
                <a:lnTo>
                  <a:pt x="349" y="74"/>
                </a:lnTo>
                <a:lnTo>
                  <a:pt x="352" y="75"/>
                </a:lnTo>
                <a:lnTo>
                  <a:pt x="362" y="72"/>
                </a:lnTo>
                <a:lnTo>
                  <a:pt x="365" y="71"/>
                </a:lnTo>
                <a:lnTo>
                  <a:pt x="367" y="66"/>
                </a:lnTo>
                <a:lnTo>
                  <a:pt x="371" y="60"/>
                </a:lnTo>
                <a:lnTo>
                  <a:pt x="373" y="54"/>
                </a:lnTo>
                <a:lnTo>
                  <a:pt x="375" y="49"/>
                </a:lnTo>
                <a:lnTo>
                  <a:pt x="382" y="42"/>
                </a:lnTo>
                <a:lnTo>
                  <a:pt x="404" y="43"/>
                </a:lnTo>
                <a:lnTo>
                  <a:pt x="416" y="42"/>
                </a:lnTo>
                <a:lnTo>
                  <a:pt x="419" y="43"/>
                </a:lnTo>
                <a:lnTo>
                  <a:pt x="419" y="43"/>
                </a:lnTo>
                <a:lnTo>
                  <a:pt x="422" y="43"/>
                </a:lnTo>
                <a:lnTo>
                  <a:pt x="425" y="42"/>
                </a:lnTo>
                <a:lnTo>
                  <a:pt x="428" y="41"/>
                </a:lnTo>
                <a:lnTo>
                  <a:pt x="431" y="38"/>
                </a:lnTo>
                <a:lnTo>
                  <a:pt x="435" y="29"/>
                </a:lnTo>
                <a:lnTo>
                  <a:pt x="442" y="15"/>
                </a:lnTo>
                <a:lnTo>
                  <a:pt x="449" y="11"/>
                </a:lnTo>
                <a:lnTo>
                  <a:pt x="460" y="13"/>
                </a:lnTo>
                <a:lnTo>
                  <a:pt x="468" y="13"/>
                </a:lnTo>
                <a:lnTo>
                  <a:pt x="471" y="14"/>
                </a:lnTo>
                <a:lnTo>
                  <a:pt x="483" y="15"/>
                </a:lnTo>
                <a:lnTo>
                  <a:pt x="487" y="16"/>
                </a:lnTo>
                <a:lnTo>
                  <a:pt x="487" y="18"/>
                </a:lnTo>
                <a:lnTo>
                  <a:pt x="488" y="20"/>
                </a:lnTo>
                <a:lnTo>
                  <a:pt x="491" y="27"/>
                </a:lnTo>
                <a:lnTo>
                  <a:pt x="491" y="30"/>
                </a:lnTo>
                <a:lnTo>
                  <a:pt x="494" y="30"/>
                </a:lnTo>
                <a:lnTo>
                  <a:pt x="497" y="30"/>
                </a:lnTo>
                <a:lnTo>
                  <a:pt x="499" y="30"/>
                </a:lnTo>
                <a:lnTo>
                  <a:pt x="502" y="31"/>
                </a:lnTo>
                <a:lnTo>
                  <a:pt x="503" y="34"/>
                </a:lnTo>
                <a:lnTo>
                  <a:pt x="503" y="38"/>
                </a:lnTo>
                <a:lnTo>
                  <a:pt x="505" y="40"/>
                </a:lnTo>
                <a:lnTo>
                  <a:pt x="505" y="44"/>
                </a:lnTo>
                <a:lnTo>
                  <a:pt x="507" y="46"/>
                </a:lnTo>
                <a:lnTo>
                  <a:pt x="509" y="48"/>
                </a:lnTo>
                <a:lnTo>
                  <a:pt x="511" y="54"/>
                </a:lnTo>
                <a:lnTo>
                  <a:pt x="512" y="57"/>
                </a:lnTo>
                <a:lnTo>
                  <a:pt x="515" y="61"/>
                </a:lnTo>
                <a:lnTo>
                  <a:pt x="519" y="61"/>
                </a:lnTo>
                <a:lnTo>
                  <a:pt x="524" y="61"/>
                </a:lnTo>
                <a:lnTo>
                  <a:pt x="528" y="59"/>
                </a:lnTo>
                <a:lnTo>
                  <a:pt x="533" y="59"/>
                </a:lnTo>
                <a:lnTo>
                  <a:pt x="535" y="55"/>
                </a:lnTo>
                <a:lnTo>
                  <a:pt x="535" y="52"/>
                </a:lnTo>
                <a:lnTo>
                  <a:pt x="537" y="50"/>
                </a:lnTo>
                <a:lnTo>
                  <a:pt x="540" y="47"/>
                </a:lnTo>
                <a:lnTo>
                  <a:pt x="542" y="48"/>
                </a:lnTo>
                <a:lnTo>
                  <a:pt x="544" y="49"/>
                </a:lnTo>
                <a:lnTo>
                  <a:pt x="547" y="51"/>
                </a:lnTo>
                <a:lnTo>
                  <a:pt x="548" y="54"/>
                </a:lnTo>
                <a:lnTo>
                  <a:pt x="549" y="57"/>
                </a:lnTo>
                <a:lnTo>
                  <a:pt x="550" y="59"/>
                </a:lnTo>
                <a:lnTo>
                  <a:pt x="553" y="61"/>
                </a:lnTo>
                <a:lnTo>
                  <a:pt x="559" y="70"/>
                </a:lnTo>
                <a:lnTo>
                  <a:pt x="561" y="71"/>
                </a:lnTo>
                <a:lnTo>
                  <a:pt x="565" y="72"/>
                </a:lnTo>
                <a:lnTo>
                  <a:pt x="565" y="74"/>
                </a:lnTo>
                <a:lnTo>
                  <a:pt x="565" y="78"/>
                </a:lnTo>
                <a:lnTo>
                  <a:pt x="568" y="85"/>
                </a:lnTo>
                <a:lnTo>
                  <a:pt x="580" y="94"/>
                </a:lnTo>
                <a:lnTo>
                  <a:pt x="582" y="96"/>
                </a:lnTo>
                <a:lnTo>
                  <a:pt x="585" y="99"/>
                </a:lnTo>
                <a:lnTo>
                  <a:pt x="589" y="99"/>
                </a:lnTo>
                <a:lnTo>
                  <a:pt x="593" y="100"/>
                </a:lnTo>
                <a:lnTo>
                  <a:pt x="594" y="101"/>
                </a:lnTo>
                <a:lnTo>
                  <a:pt x="596" y="103"/>
                </a:lnTo>
                <a:lnTo>
                  <a:pt x="597" y="108"/>
                </a:lnTo>
                <a:lnTo>
                  <a:pt x="597" y="111"/>
                </a:lnTo>
                <a:lnTo>
                  <a:pt x="603" y="116"/>
                </a:lnTo>
                <a:lnTo>
                  <a:pt x="611" y="116"/>
                </a:lnTo>
                <a:lnTo>
                  <a:pt x="614" y="117"/>
                </a:lnTo>
                <a:lnTo>
                  <a:pt x="623" y="124"/>
                </a:lnTo>
                <a:lnTo>
                  <a:pt x="625" y="131"/>
                </a:lnTo>
                <a:lnTo>
                  <a:pt x="643" y="140"/>
                </a:lnTo>
                <a:lnTo>
                  <a:pt x="646" y="143"/>
                </a:lnTo>
                <a:lnTo>
                  <a:pt x="663" y="142"/>
                </a:lnTo>
                <a:lnTo>
                  <a:pt x="669" y="145"/>
                </a:lnTo>
                <a:lnTo>
                  <a:pt x="679" y="155"/>
                </a:lnTo>
                <a:lnTo>
                  <a:pt x="684" y="157"/>
                </a:lnTo>
                <a:lnTo>
                  <a:pt x="690" y="161"/>
                </a:lnTo>
                <a:lnTo>
                  <a:pt x="695" y="169"/>
                </a:lnTo>
                <a:lnTo>
                  <a:pt x="695" y="172"/>
                </a:lnTo>
                <a:lnTo>
                  <a:pt x="697" y="180"/>
                </a:lnTo>
                <a:lnTo>
                  <a:pt x="697" y="190"/>
                </a:lnTo>
                <a:lnTo>
                  <a:pt x="695" y="209"/>
                </a:lnTo>
                <a:lnTo>
                  <a:pt x="695" y="223"/>
                </a:lnTo>
                <a:lnTo>
                  <a:pt x="695" y="228"/>
                </a:lnTo>
                <a:lnTo>
                  <a:pt x="695" y="230"/>
                </a:lnTo>
                <a:lnTo>
                  <a:pt x="693" y="246"/>
                </a:lnTo>
                <a:lnTo>
                  <a:pt x="695" y="252"/>
                </a:lnTo>
                <a:lnTo>
                  <a:pt x="700" y="257"/>
                </a:lnTo>
                <a:lnTo>
                  <a:pt x="703" y="261"/>
                </a:lnTo>
                <a:lnTo>
                  <a:pt x="706" y="271"/>
                </a:lnTo>
                <a:lnTo>
                  <a:pt x="709" y="283"/>
                </a:lnTo>
                <a:lnTo>
                  <a:pt x="711" y="286"/>
                </a:lnTo>
                <a:lnTo>
                  <a:pt x="711" y="290"/>
                </a:lnTo>
                <a:lnTo>
                  <a:pt x="721" y="296"/>
                </a:lnTo>
                <a:lnTo>
                  <a:pt x="724" y="296"/>
                </a:lnTo>
                <a:lnTo>
                  <a:pt x="726" y="298"/>
                </a:lnTo>
                <a:lnTo>
                  <a:pt x="732" y="305"/>
                </a:lnTo>
                <a:lnTo>
                  <a:pt x="739" y="312"/>
                </a:lnTo>
                <a:lnTo>
                  <a:pt x="743" y="318"/>
                </a:lnTo>
                <a:lnTo>
                  <a:pt x="754" y="320"/>
                </a:lnTo>
                <a:lnTo>
                  <a:pt x="759" y="324"/>
                </a:lnTo>
                <a:lnTo>
                  <a:pt x="762" y="333"/>
                </a:lnTo>
                <a:lnTo>
                  <a:pt x="762" y="341"/>
                </a:lnTo>
                <a:lnTo>
                  <a:pt x="761" y="350"/>
                </a:lnTo>
                <a:lnTo>
                  <a:pt x="762" y="353"/>
                </a:lnTo>
                <a:lnTo>
                  <a:pt x="763" y="358"/>
                </a:lnTo>
                <a:lnTo>
                  <a:pt x="763" y="362"/>
                </a:lnTo>
                <a:lnTo>
                  <a:pt x="767" y="367"/>
                </a:lnTo>
                <a:lnTo>
                  <a:pt x="769" y="374"/>
                </a:lnTo>
                <a:lnTo>
                  <a:pt x="767" y="382"/>
                </a:lnTo>
                <a:lnTo>
                  <a:pt x="764" y="385"/>
                </a:lnTo>
                <a:lnTo>
                  <a:pt x="761" y="387"/>
                </a:lnTo>
                <a:lnTo>
                  <a:pt x="757" y="391"/>
                </a:lnTo>
                <a:lnTo>
                  <a:pt x="754" y="393"/>
                </a:lnTo>
                <a:lnTo>
                  <a:pt x="750" y="394"/>
                </a:lnTo>
                <a:lnTo>
                  <a:pt x="744" y="400"/>
                </a:lnTo>
                <a:lnTo>
                  <a:pt x="742" y="405"/>
                </a:lnTo>
                <a:lnTo>
                  <a:pt x="739" y="406"/>
                </a:lnTo>
                <a:lnTo>
                  <a:pt x="727" y="416"/>
                </a:lnTo>
                <a:lnTo>
                  <a:pt x="714" y="425"/>
                </a:lnTo>
                <a:lnTo>
                  <a:pt x="709" y="425"/>
                </a:lnTo>
                <a:lnTo>
                  <a:pt x="706" y="426"/>
                </a:lnTo>
                <a:lnTo>
                  <a:pt x="706" y="430"/>
                </a:lnTo>
                <a:lnTo>
                  <a:pt x="703" y="438"/>
                </a:lnTo>
                <a:lnTo>
                  <a:pt x="698" y="446"/>
                </a:lnTo>
                <a:lnTo>
                  <a:pt x="692" y="452"/>
                </a:lnTo>
                <a:lnTo>
                  <a:pt x="681" y="461"/>
                </a:lnTo>
                <a:lnTo>
                  <a:pt x="679" y="466"/>
                </a:lnTo>
                <a:lnTo>
                  <a:pt x="678" y="469"/>
                </a:lnTo>
                <a:lnTo>
                  <a:pt x="678" y="471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3" name="Freeform 248"/>
          <p:cNvSpPr>
            <a:spLocks/>
          </p:cNvSpPr>
          <p:nvPr/>
        </p:nvSpPr>
        <p:spPr bwMode="auto">
          <a:xfrm>
            <a:off x="5753100" y="4305225"/>
            <a:ext cx="923925" cy="609600"/>
          </a:xfrm>
          <a:custGeom>
            <a:avLst/>
            <a:gdLst/>
            <a:ahLst/>
            <a:cxnLst>
              <a:cxn ang="0">
                <a:pos x="367" y="10"/>
              </a:cxn>
              <a:cxn ang="0">
                <a:pos x="410" y="77"/>
              </a:cxn>
              <a:cxn ang="0">
                <a:pos x="459" y="91"/>
              </a:cxn>
              <a:cxn ang="0">
                <a:pos x="485" y="159"/>
              </a:cxn>
              <a:cxn ang="0">
                <a:pos x="545" y="211"/>
              </a:cxn>
              <a:cxn ang="0">
                <a:pos x="618" y="182"/>
              </a:cxn>
              <a:cxn ang="0">
                <a:pos x="632" y="221"/>
              </a:cxn>
              <a:cxn ang="0">
                <a:pos x="698" y="270"/>
              </a:cxn>
              <a:cxn ang="0">
                <a:pos x="862" y="302"/>
              </a:cxn>
              <a:cxn ang="0">
                <a:pos x="843" y="457"/>
              </a:cxn>
              <a:cxn ang="0">
                <a:pos x="812" y="454"/>
              </a:cxn>
              <a:cxn ang="0">
                <a:pos x="789" y="439"/>
              </a:cxn>
              <a:cxn ang="0">
                <a:pos x="779" y="447"/>
              </a:cxn>
              <a:cxn ang="0">
                <a:pos x="781" y="457"/>
              </a:cxn>
              <a:cxn ang="0">
                <a:pos x="818" y="466"/>
              </a:cxn>
              <a:cxn ang="0">
                <a:pos x="846" y="482"/>
              </a:cxn>
              <a:cxn ang="0">
                <a:pos x="849" y="490"/>
              </a:cxn>
              <a:cxn ang="0">
                <a:pos x="770" y="459"/>
              </a:cxn>
              <a:cxn ang="0">
                <a:pos x="733" y="442"/>
              </a:cxn>
              <a:cxn ang="0">
                <a:pos x="730" y="450"/>
              </a:cxn>
              <a:cxn ang="0">
                <a:pos x="753" y="435"/>
              </a:cxn>
              <a:cxn ang="0">
                <a:pos x="740" y="436"/>
              </a:cxn>
              <a:cxn ang="0">
                <a:pos x="721" y="431"/>
              </a:cxn>
              <a:cxn ang="0">
                <a:pos x="709" y="433"/>
              </a:cxn>
              <a:cxn ang="0">
                <a:pos x="686" y="413"/>
              </a:cxn>
              <a:cxn ang="0">
                <a:pos x="661" y="439"/>
              </a:cxn>
              <a:cxn ang="0">
                <a:pos x="691" y="449"/>
              </a:cxn>
              <a:cxn ang="0">
                <a:pos x="683" y="453"/>
              </a:cxn>
              <a:cxn ang="0">
                <a:pos x="657" y="460"/>
              </a:cxn>
              <a:cxn ang="0">
                <a:pos x="696" y="454"/>
              </a:cxn>
              <a:cxn ang="0">
                <a:pos x="686" y="460"/>
              </a:cxn>
              <a:cxn ang="0">
                <a:pos x="647" y="467"/>
              </a:cxn>
              <a:cxn ang="0">
                <a:pos x="619" y="477"/>
              </a:cxn>
              <a:cxn ang="0">
                <a:pos x="595" y="496"/>
              </a:cxn>
              <a:cxn ang="0">
                <a:pos x="552" y="519"/>
              </a:cxn>
              <a:cxn ang="0">
                <a:pos x="521" y="531"/>
              </a:cxn>
              <a:cxn ang="0">
                <a:pos x="483" y="548"/>
              </a:cxn>
              <a:cxn ang="0">
                <a:pos x="438" y="568"/>
              </a:cxn>
              <a:cxn ang="0">
                <a:pos x="401" y="572"/>
              </a:cxn>
              <a:cxn ang="0">
                <a:pos x="365" y="571"/>
              </a:cxn>
              <a:cxn ang="0">
                <a:pos x="313" y="559"/>
              </a:cxn>
              <a:cxn ang="0">
                <a:pos x="274" y="539"/>
              </a:cxn>
              <a:cxn ang="0">
                <a:pos x="238" y="528"/>
              </a:cxn>
              <a:cxn ang="0">
                <a:pos x="191" y="527"/>
              </a:cxn>
              <a:cxn ang="0">
                <a:pos x="142" y="522"/>
              </a:cxn>
              <a:cxn ang="0">
                <a:pos x="93" y="490"/>
              </a:cxn>
              <a:cxn ang="0">
                <a:pos x="63" y="474"/>
              </a:cxn>
              <a:cxn ang="0">
                <a:pos x="55" y="471"/>
              </a:cxn>
              <a:cxn ang="0">
                <a:pos x="6" y="470"/>
              </a:cxn>
              <a:cxn ang="0">
                <a:pos x="31" y="427"/>
              </a:cxn>
              <a:cxn ang="0">
                <a:pos x="86" y="387"/>
              </a:cxn>
              <a:cxn ang="0">
                <a:pos x="81" y="326"/>
              </a:cxn>
              <a:cxn ang="0">
                <a:pos x="31" y="285"/>
              </a:cxn>
              <a:cxn ang="0">
                <a:pos x="19" y="192"/>
              </a:cxn>
              <a:cxn ang="0">
                <a:pos x="19" y="158"/>
              </a:cxn>
              <a:cxn ang="0">
                <a:pos x="41" y="139"/>
              </a:cxn>
              <a:cxn ang="0">
                <a:pos x="84" y="140"/>
              </a:cxn>
              <a:cxn ang="0">
                <a:pos x="111" y="130"/>
              </a:cxn>
              <a:cxn ang="0">
                <a:pos x="136" y="78"/>
              </a:cxn>
              <a:cxn ang="0">
                <a:pos x="159" y="117"/>
              </a:cxn>
              <a:cxn ang="0">
                <a:pos x="177" y="144"/>
              </a:cxn>
              <a:cxn ang="0">
                <a:pos x="212" y="116"/>
              </a:cxn>
              <a:cxn ang="0">
                <a:pos x="285" y="99"/>
              </a:cxn>
            </a:cxnLst>
            <a:rect l="0" t="0" r="r" b="b"/>
            <a:pathLst>
              <a:path w="874" h="578">
                <a:moveTo>
                  <a:pt x="308" y="64"/>
                </a:moveTo>
                <a:lnTo>
                  <a:pt x="321" y="48"/>
                </a:lnTo>
                <a:lnTo>
                  <a:pt x="322" y="46"/>
                </a:lnTo>
                <a:lnTo>
                  <a:pt x="325" y="40"/>
                </a:lnTo>
                <a:lnTo>
                  <a:pt x="333" y="24"/>
                </a:lnTo>
                <a:lnTo>
                  <a:pt x="333" y="18"/>
                </a:lnTo>
                <a:lnTo>
                  <a:pt x="330" y="11"/>
                </a:lnTo>
                <a:lnTo>
                  <a:pt x="328" y="0"/>
                </a:lnTo>
                <a:lnTo>
                  <a:pt x="336" y="0"/>
                </a:lnTo>
                <a:lnTo>
                  <a:pt x="367" y="10"/>
                </a:lnTo>
                <a:lnTo>
                  <a:pt x="373" y="14"/>
                </a:lnTo>
                <a:lnTo>
                  <a:pt x="382" y="26"/>
                </a:lnTo>
                <a:lnTo>
                  <a:pt x="388" y="42"/>
                </a:lnTo>
                <a:lnTo>
                  <a:pt x="389" y="46"/>
                </a:lnTo>
                <a:lnTo>
                  <a:pt x="393" y="49"/>
                </a:lnTo>
                <a:lnTo>
                  <a:pt x="397" y="50"/>
                </a:lnTo>
                <a:lnTo>
                  <a:pt x="400" y="53"/>
                </a:lnTo>
                <a:lnTo>
                  <a:pt x="406" y="64"/>
                </a:lnTo>
                <a:lnTo>
                  <a:pt x="407" y="72"/>
                </a:lnTo>
                <a:lnTo>
                  <a:pt x="410" y="77"/>
                </a:lnTo>
                <a:lnTo>
                  <a:pt x="415" y="84"/>
                </a:lnTo>
                <a:lnTo>
                  <a:pt x="419" y="85"/>
                </a:lnTo>
                <a:lnTo>
                  <a:pt x="426" y="81"/>
                </a:lnTo>
                <a:lnTo>
                  <a:pt x="430" y="86"/>
                </a:lnTo>
                <a:lnTo>
                  <a:pt x="433" y="90"/>
                </a:lnTo>
                <a:lnTo>
                  <a:pt x="438" y="92"/>
                </a:lnTo>
                <a:lnTo>
                  <a:pt x="447" y="89"/>
                </a:lnTo>
                <a:lnTo>
                  <a:pt x="454" y="90"/>
                </a:lnTo>
                <a:lnTo>
                  <a:pt x="456" y="91"/>
                </a:lnTo>
                <a:lnTo>
                  <a:pt x="459" y="91"/>
                </a:lnTo>
                <a:lnTo>
                  <a:pt x="465" y="90"/>
                </a:lnTo>
                <a:lnTo>
                  <a:pt x="469" y="90"/>
                </a:lnTo>
                <a:lnTo>
                  <a:pt x="472" y="88"/>
                </a:lnTo>
                <a:lnTo>
                  <a:pt x="479" y="88"/>
                </a:lnTo>
                <a:lnTo>
                  <a:pt x="489" y="98"/>
                </a:lnTo>
                <a:lnTo>
                  <a:pt x="497" y="111"/>
                </a:lnTo>
                <a:lnTo>
                  <a:pt x="500" y="124"/>
                </a:lnTo>
                <a:lnTo>
                  <a:pt x="501" y="139"/>
                </a:lnTo>
                <a:lnTo>
                  <a:pt x="489" y="155"/>
                </a:lnTo>
                <a:lnTo>
                  <a:pt x="485" y="159"/>
                </a:lnTo>
                <a:lnTo>
                  <a:pt x="485" y="163"/>
                </a:lnTo>
                <a:lnTo>
                  <a:pt x="489" y="183"/>
                </a:lnTo>
                <a:lnTo>
                  <a:pt x="494" y="194"/>
                </a:lnTo>
                <a:lnTo>
                  <a:pt x="502" y="206"/>
                </a:lnTo>
                <a:lnTo>
                  <a:pt x="511" y="210"/>
                </a:lnTo>
                <a:lnTo>
                  <a:pt x="522" y="210"/>
                </a:lnTo>
                <a:lnTo>
                  <a:pt x="529" y="212"/>
                </a:lnTo>
                <a:lnTo>
                  <a:pt x="532" y="213"/>
                </a:lnTo>
                <a:lnTo>
                  <a:pt x="542" y="211"/>
                </a:lnTo>
                <a:lnTo>
                  <a:pt x="545" y="211"/>
                </a:lnTo>
                <a:lnTo>
                  <a:pt x="560" y="199"/>
                </a:lnTo>
                <a:lnTo>
                  <a:pt x="565" y="190"/>
                </a:lnTo>
                <a:lnTo>
                  <a:pt x="572" y="188"/>
                </a:lnTo>
                <a:lnTo>
                  <a:pt x="581" y="187"/>
                </a:lnTo>
                <a:lnTo>
                  <a:pt x="601" y="174"/>
                </a:lnTo>
                <a:lnTo>
                  <a:pt x="603" y="172"/>
                </a:lnTo>
                <a:lnTo>
                  <a:pt x="607" y="171"/>
                </a:lnTo>
                <a:lnTo>
                  <a:pt x="614" y="169"/>
                </a:lnTo>
                <a:lnTo>
                  <a:pt x="621" y="177"/>
                </a:lnTo>
                <a:lnTo>
                  <a:pt x="618" y="182"/>
                </a:lnTo>
                <a:lnTo>
                  <a:pt x="614" y="184"/>
                </a:lnTo>
                <a:lnTo>
                  <a:pt x="610" y="188"/>
                </a:lnTo>
                <a:lnTo>
                  <a:pt x="608" y="190"/>
                </a:lnTo>
                <a:lnTo>
                  <a:pt x="609" y="197"/>
                </a:lnTo>
                <a:lnTo>
                  <a:pt x="613" y="202"/>
                </a:lnTo>
                <a:lnTo>
                  <a:pt x="615" y="206"/>
                </a:lnTo>
                <a:lnTo>
                  <a:pt x="618" y="208"/>
                </a:lnTo>
                <a:lnTo>
                  <a:pt x="624" y="212"/>
                </a:lnTo>
                <a:lnTo>
                  <a:pt x="629" y="216"/>
                </a:lnTo>
                <a:lnTo>
                  <a:pt x="632" y="221"/>
                </a:lnTo>
                <a:lnTo>
                  <a:pt x="635" y="226"/>
                </a:lnTo>
                <a:lnTo>
                  <a:pt x="646" y="233"/>
                </a:lnTo>
                <a:lnTo>
                  <a:pt x="657" y="239"/>
                </a:lnTo>
                <a:lnTo>
                  <a:pt x="665" y="239"/>
                </a:lnTo>
                <a:lnTo>
                  <a:pt x="670" y="242"/>
                </a:lnTo>
                <a:lnTo>
                  <a:pt x="676" y="244"/>
                </a:lnTo>
                <a:lnTo>
                  <a:pt x="679" y="249"/>
                </a:lnTo>
                <a:lnTo>
                  <a:pt x="681" y="255"/>
                </a:lnTo>
                <a:lnTo>
                  <a:pt x="681" y="269"/>
                </a:lnTo>
                <a:lnTo>
                  <a:pt x="698" y="270"/>
                </a:lnTo>
                <a:lnTo>
                  <a:pt x="711" y="269"/>
                </a:lnTo>
                <a:lnTo>
                  <a:pt x="723" y="266"/>
                </a:lnTo>
                <a:lnTo>
                  <a:pt x="725" y="267"/>
                </a:lnTo>
                <a:lnTo>
                  <a:pt x="739" y="269"/>
                </a:lnTo>
                <a:lnTo>
                  <a:pt x="749" y="266"/>
                </a:lnTo>
                <a:lnTo>
                  <a:pt x="850" y="269"/>
                </a:lnTo>
                <a:lnTo>
                  <a:pt x="861" y="268"/>
                </a:lnTo>
                <a:lnTo>
                  <a:pt x="873" y="269"/>
                </a:lnTo>
                <a:lnTo>
                  <a:pt x="868" y="290"/>
                </a:lnTo>
                <a:lnTo>
                  <a:pt x="862" y="302"/>
                </a:lnTo>
                <a:lnTo>
                  <a:pt x="855" y="325"/>
                </a:lnTo>
                <a:lnTo>
                  <a:pt x="844" y="358"/>
                </a:lnTo>
                <a:lnTo>
                  <a:pt x="843" y="365"/>
                </a:lnTo>
                <a:lnTo>
                  <a:pt x="831" y="399"/>
                </a:lnTo>
                <a:lnTo>
                  <a:pt x="829" y="401"/>
                </a:lnTo>
                <a:lnTo>
                  <a:pt x="829" y="407"/>
                </a:lnTo>
                <a:lnTo>
                  <a:pt x="843" y="434"/>
                </a:lnTo>
                <a:lnTo>
                  <a:pt x="842" y="447"/>
                </a:lnTo>
                <a:lnTo>
                  <a:pt x="841" y="449"/>
                </a:lnTo>
                <a:lnTo>
                  <a:pt x="843" y="457"/>
                </a:lnTo>
                <a:lnTo>
                  <a:pt x="843" y="468"/>
                </a:lnTo>
                <a:lnTo>
                  <a:pt x="837" y="466"/>
                </a:lnTo>
                <a:lnTo>
                  <a:pt x="832" y="461"/>
                </a:lnTo>
                <a:lnTo>
                  <a:pt x="829" y="448"/>
                </a:lnTo>
                <a:lnTo>
                  <a:pt x="824" y="453"/>
                </a:lnTo>
                <a:lnTo>
                  <a:pt x="822" y="453"/>
                </a:lnTo>
                <a:lnTo>
                  <a:pt x="817" y="454"/>
                </a:lnTo>
                <a:lnTo>
                  <a:pt x="816" y="456"/>
                </a:lnTo>
                <a:lnTo>
                  <a:pt x="813" y="456"/>
                </a:lnTo>
                <a:lnTo>
                  <a:pt x="812" y="454"/>
                </a:lnTo>
                <a:lnTo>
                  <a:pt x="809" y="454"/>
                </a:lnTo>
                <a:lnTo>
                  <a:pt x="809" y="452"/>
                </a:lnTo>
                <a:lnTo>
                  <a:pt x="807" y="451"/>
                </a:lnTo>
                <a:lnTo>
                  <a:pt x="805" y="450"/>
                </a:lnTo>
                <a:lnTo>
                  <a:pt x="803" y="450"/>
                </a:lnTo>
                <a:lnTo>
                  <a:pt x="801" y="449"/>
                </a:lnTo>
                <a:lnTo>
                  <a:pt x="797" y="448"/>
                </a:lnTo>
                <a:lnTo>
                  <a:pt x="796" y="445"/>
                </a:lnTo>
                <a:lnTo>
                  <a:pt x="791" y="444"/>
                </a:lnTo>
                <a:lnTo>
                  <a:pt x="789" y="439"/>
                </a:lnTo>
                <a:lnTo>
                  <a:pt x="789" y="436"/>
                </a:lnTo>
                <a:lnTo>
                  <a:pt x="787" y="434"/>
                </a:lnTo>
                <a:lnTo>
                  <a:pt x="786" y="433"/>
                </a:lnTo>
                <a:lnTo>
                  <a:pt x="784" y="433"/>
                </a:lnTo>
                <a:lnTo>
                  <a:pt x="781" y="434"/>
                </a:lnTo>
                <a:lnTo>
                  <a:pt x="780" y="436"/>
                </a:lnTo>
                <a:lnTo>
                  <a:pt x="779" y="438"/>
                </a:lnTo>
                <a:lnTo>
                  <a:pt x="777" y="440"/>
                </a:lnTo>
                <a:lnTo>
                  <a:pt x="780" y="444"/>
                </a:lnTo>
                <a:lnTo>
                  <a:pt x="779" y="447"/>
                </a:lnTo>
                <a:lnTo>
                  <a:pt x="774" y="447"/>
                </a:lnTo>
                <a:lnTo>
                  <a:pt x="776" y="449"/>
                </a:lnTo>
                <a:lnTo>
                  <a:pt x="777" y="450"/>
                </a:lnTo>
                <a:lnTo>
                  <a:pt x="780" y="450"/>
                </a:lnTo>
                <a:lnTo>
                  <a:pt x="784" y="452"/>
                </a:lnTo>
                <a:lnTo>
                  <a:pt x="781" y="452"/>
                </a:lnTo>
                <a:lnTo>
                  <a:pt x="777" y="452"/>
                </a:lnTo>
                <a:lnTo>
                  <a:pt x="777" y="453"/>
                </a:lnTo>
                <a:lnTo>
                  <a:pt x="779" y="455"/>
                </a:lnTo>
                <a:lnTo>
                  <a:pt x="781" y="457"/>
                </a:lnTo>
                <a:lnTo>
                  <a:pt x="784" y="459"/>
                </a:lnTo>
                <a:lnTo>
                  <a:pt x="787" y="460"/>
                </a:lnTo>
                <a:lnTo>
                  <a:pt x="789" y="460"/>
                </a:lnTo>
                <a:lnTo>
                  <a:pt x="789" y="457"/>
                </a:lnTo>
                <a:lnTo>
                  <a:pt x="792" y="457"/>
                </a:lnTo>
                <a:lnTo>
                  <a:pt x="801" y="460"/>
                </a:lnTo>
                <a:lnTo>
                  <a:pt x="808" y="462"/>
                </a:lnTo>
                <a:lnTo>
                  <a:pt x="814" y="462"/>
                </a:lnTo>
                <a:lnTo>
                  <a:pt x="815" y="465"/>
                </a:lnTo>
                <a:lnTo>
                  <a:pt x="818" y="466"/>
                </a:lnTo>
                <a:lnTo>
                  <a:pt x="823" y="467"/>
                </a:lnTo>
                <a:lnTo>
                  <a:pt x="823" y="470"/>
                </a:lnTo>
                <a:lnTo>
                  <a:pt x="823" y="471"/>
                </a:lnTo>
                <a:lnTo>
                  <a:pt x="826" y="474"/>
                </a:lnTo>
                <a:lnTo>
                  <a:pt x="830" y="475"/>
                </a:lnTo>
                <a:lnTo>
                  <a:pt x="839" y="476"/>
                </a:lnTo>
                <a:lnTo>
                  <a:pt x="841" y="477"/>
                </a:lnTo>
                <a:lnTo>
                  <a:pt x="844" y="477"/>
                </a:lnTo>
                <a:lnTo>
                  <a:pt x="845" y="478"/>
                </a:lnTo>
                <a:lnTo>
                  <a:pt x="846" y="482"/>
                </a:lnTo>
                <a:lnTo>
                  <a:pt x="846" y="483"/>
                </a:lnTo>
                <a:lnTo>
                  <a:pt x="847" y="485"/>
                </a:lnTo>
                <a:lnTo>
                  <a:pt x="849" y="487"/>
                </a:lnTo>
                <a:lnTo>
                  <a:pt x="851" y="488"/>
                </a:lnTo>
                <a:lnTo>
                  <a:pt x="853" y="488"/>
                </a:lnTo>
                <a:lnTo>
                  <a:pt x="855" y="489"/>
                </a:lnTo>
                <a:lnTo>
                  <a:pt x="857" y="491"/>
                </a:lnTo>
                <a:lnTo>
                  <a:pt x="856" y="493"/>
                </a:lnTo>
                <a:lnTo>
                  <a:pt x="851" y="491"/>
                </a:lnTo>
                <a:lnTo>
                  <a:pt x="849" y="490"/>
                </a:lnTo>
                <a:lnTo>
                  <a:pt x="846" y="489"/>
                </a:lnTo>
                <a:lnTo>
                  <a:pt x="843" y="488"/>
                </a:lnTo>
                <a:lnTo>
                  <a:pt x="836" y="484"/>
                </a:lnTo>
                <a:lnTo>
                  <a:pt x="831" y="483"/>
                </a:lnTo>
                <a:lnTo>
                  <a:pt x="829" y="482"/>
                </a:lnTo>
                <a:lnTo>
                  <a:pt x="823" y="479"/>
                </a:lnTo>
                <a:lnTo>
                  <a:pt x="820" y="480"/>
                </a:lnTo>
                <a:lnTo>
                  <a:pt x="813" y="476"/>
                </a:lnTo>
                <a:lnTo>
                  <a:pt x="796" y="467"/>
                </a:lnTo>
                <a:lnTo>
                  <a:pt x="770" y="459"/>
                </a:lnTo>
                <a:lnTo>
                  <a:pt x="760" y="457"/>
                </a:lnTo>
                <a:lnTo>
                  <a:pt x="752" y="457"/>
                </a:lnTo>
                <a:lnTo>
                  <a:pt x="748" y="457"/>
                </a:lnTo>
                <a:lnTo>
                  <a:pt x="726" y="453"/>
                </a:lnTo>
                <a:lnTo>
                  <a:pt x="719" y="453"/>
                </a:lnTo>
                <a:lnTo>
                  <a:pt x="717" y="452"/>
                </a:lnTo>
                <a:lnTo>
                  <a:pt x="715" y="450"/>
                </a:lnTo>
                <a:lnTo>
                  <a:pt x="721" y="447"/>
                </a:lnTo>
                <a:lnTo>
                  <a:pt x="728" y="445"/>
                </a:lnTo>
                <a:lnTo>
                  <a:pt x="733" y="442"/>
                </a:lnTo>
                <a:lnTo>
                  <a:pt x="739" y="440"/>
                </a:lnTo>
                <a:lnTo>
                  <a:pt x="741" y="440"/>
                </a:lnTo>
                <a:lnTo>
                  <a:pt x="743" y="442"/>
                </a:lnTo>
                <a:lnTo>
                  <a:pt x="743" y="445"/>
                </a:lnTo>
                <a:lnTo>
                  <a:pt x="740" y="447"/>
                </a:lnTo>
                <a:lnTo>
                  <a:pt x="732" y="447"/>
                </a:lnTo>
                <a:lnTo>
                  <a:pt x="731" y="447"/>
                </a:lnTo>
                <a:lnTo>
                  <a:pt x="729" y="448"/>
                </a:lnTo>
                <a:lnTo>
                  <a:pt x="728" y="449"/>
                </a:lnTo>
                <a:lnTo>
                  <a:pt x="730" y="450"/>
                </a:lnTo>
                <a:lnTo>
                  <a:pt x="731" y="452"/>
                </a:lnTo>
                <a:lnTo>
                  <a:pt x="735" y="450"/>
                </a:lnTo>
                <a:lnTo>
                  <a:pt x="737" y="450"/>
                </a:lnTo>
                <a:lnTo>
                  <a:pt x="740" y="451"/>
                </a:lnTo>
                <a:lnTo>
                  <a:pt x="749" y="451"/>
                </a:lnTo>
                <a:lnTo>
                  <a:pt x="751" y="448"/>
                </a:lnTo>
                <a:lnTo>
                  <a:pt x="751" y="445"/>
                </a:lnTo>
                <a:lnTo>
                  <a:pt x="752" y="444"/>
                </a:lnTo>
                <a:lnTo>
                  <a:pt x="754" y="438"/>
                </a:lnTo>
                <a:lnTo>
                  <a:pt x="753" y="435"/>
                </a:lnTo>
                <a:lnTo>
                  <a:pt x="751" y="433"/>
                </a:lnTo>
                <a:lnTo>
                  <a:pt x="751" y="430"/>
                </a:lnTo>
                <a:lnTo>
                  <a:pt x="749" y="427"/>
                </a:lnTo>
                <a:lnTo>
                  <a:pt x="747" y="428"/>
                </a:lnTo>
                <a:lnTo>
                  <a:pt x="745" y="432"/>
                </a:lnTo>
                <a:lnTo>
                  <a:pt x="745" y="434"/>
                </a:lnTo>
                <a:lnTo>
                  <a:pt x="745" y="435"/>
                </a:lnTo>
                <a:lnTo>
                  <a:pt x="745" y="438"/>
                </a:lnTo>
                <a:lnTo>
                  <a:pt x="742" y="438"/>
                </a:lnTo>
                <a:lnTo>
                  <a:pt x="740" y="436"/>
                </a:lnTo>
                <a:lnTo>
                  <a:pt x="743" y="431"/>
                </a:lnTo>
                <a:lnTo>
                  <a:pt x="743" y="430"/>
                </a:lnTo>
                <a:lnTo>
                  <a:pt x="743" y="427"/>
                </a:lnTo>
                <a:lnTo>
                  <a:pt x="740" y="425"/>
                </a:lnTo>
                <a:lnTo>
                  <a:pt x="736" y="424"/>
                </a:lnTo>
                <a:lnTo>
                  <a:pt x="731" y="424"/>
                </a:lnTo>
                <a:lnTo>
                  <a:pt x="730" y="423"/>
                </a:lnTo>
                <a:lnTo>
                  <a:pt x="727" y="423"/>
                </a:lnTo>
                <a:lnTo>
                  <a:pt x="722" y="430"/>
                </a:lnTo>
                <a:lnTo>
                  <a:pt x="721" y="431"/>
                </a:lnTo>
                <a:lnTo>
                  <a:pt x="719" y="434"/>
                </a:lnTo>
                <a:lnTo>
                  <a:pt x="716" y="437"/>
                </a:lnTo>
                <a:lnTo>
                  <a:pt x="713" y="437"/>
                </a:lnTo>
                <a:lnTo>
                  <a:pt x="711" y="438"/>
                </a:lnTo>
                <a:lnTo>
                  <a:pt x="710" y="440"/>
                </a:lnTo>
                <a:lnTo>
                  <a:pt x="708" y="443"/>
                </a:lnTo>
                <a:lnTo>
                  <a:pt x="705" y="444"/>
                </a:lnTo>
                <a:lnTo>
                  <a:pt x="703" y="442"/>
                </a:lnTo>
                <a:lnTo>
                  <a:pt x="705" y="435"/>
                </a:lnTo>
                <a:lnTo>
                  <a:pt x="709" y="433"/>
                </a:lnTo>
                <a:lnTo>
                  <a:pt x="709" y="430"/>
                </a:lnTo>
                <a:lnTo>
                  <a:pt x="706" y="428"/>
                </a:lnTo>
                <a:lnTo>
                  <a:pt x="703" y="428"/>
                </a:lnTo>
                <a:lnTo>
                  <a:pt x="701" y="426"/>
                </a:lnTo>
                <a:lnTo>
                  <a:pt x="698" y="421"/>
                </a:lnTo>
                <a:lnTo>
                  <a:pt x="697" y="418"/>
                </a:lnTo>
                <a:lnTo>
                  <a:pt x="697" y="416"/>
                </a:lnTo>
                <a:lnTo>
                  <a:pt x="691" y="413"/>
                </a:lnTo>
                <a:lnTo>
                  <a:pt x="688" y="413"/>
                </a:lnTo>
                <a:lnTo>
                  <a:pt x="686" y="413"/>
                </a:lnTo>
                <a:lnTo>
                  <a:pt x="681" y="414"/>
                </a:lnTo>
                <a:lnTo>
                  <a:pt x="678" y="417"/>
                </a:lnTo>
                <a:lnTo>
                  <a:pt x="675" y="422"/>
                </a:lnTo>
                <a:lnTo>
                  <a:pt x="673" y="430"/>
                </a:lnTo>
                <a:lnTo>
                  <a:pt x="673" y="431"/>
                </a:lnTo>
                <a:lnTo>
                  <a:pt x="670" y="434"/>
                </a:lnTo>
                <a:lnTo>
                  <a:pt x="669" y="436"/>
                </a:lnTo>
                <a:lnTo>
                  <a:pt x="666" y="436"/>
                </a:lnTo>
                <a:lnTo>
                  <a:pt x="663" y="437"/>
                </a:lnTo>
                <a:lnTo>
                  <a:pt x="661" y="439"/>
                </a:lnTo>
                <a:lnTo>
                  <a:pt x="659" y="442"/>
                </a:lnTo>
                <a:lnTo>
                  <a:pt x="659" y="444"/>
                </a:lnTo>
                <a:lnTo>
                  <a:pt x="661" y="447"/>
                </a:lnTo>
                <a:lnTo>
                  <a:pt x="664" y="448"/>
                </a:lnTo>
                <a:lnTo>
                  <a:pt x="667" y="449"/>
                </a:lnTo>
                <a:lnTo>
                  <a:pt x="668" y="449"/>
                </a:lnTo>
                <a:lnTo>
                  <a:pt x="673" y="450"/>
                </a:lnTo>
                <a:lnTo>
                  <a:pt x="683" y="450"/>
                </a:lnTo>
                <a:lnTo>
                  <a:pt x="686" y="449"/>
                </a:lnTo>
                <a:lnTo>
                  <a:pt x="691" y="449"/>
                </a:lnTo>
                <a:lnTo>
                  <a:pt x="696" y="448"/>
                </a:lnTo>
                <a:lnTo>
                  <a:pt x="697" y="445"/>
                </a:lnTo>
                <a:lnTo>
                  <a:pt x="701" y="446"/>
                </a:lnTo>
                <a:lnTo>
                  <a:pt x="702" y="447"/>
                </a:lnTo>
                <a:lnTo>
                  <a:pt x="699" y="450"/>
                </a:lnTo>
                <a:lnTo>
                  <a:pt x="696" y="452"/>
                </a:lnTo>
                <a:lnTo>
                  <a:pt x="692" y="452"/>
                </a:lnTo>
                <a:lnTo>
                  <a:pt x="688" y="452"/>
                </a:lnTo>
                <a:lnTo>
                  <a:pt x="684" y="452"/>
                </a:lnTo>
                <a:lnTo>
                  <a:pt x="683" y="453"/>
                </a:lnTo>
                <a:lnTo>
                  <a:pt x="674" y="453"/>
                </a:lnTo>
                <a:lnTo>
                  <a:pt x="671" y="452"/>
                </a:lnTo>
                <a:lnTo>
                  <a:pt x="661" y="452"/>
                </a:lnTo>
                <a:lnTo>
                  <a:pt x="659" y="451"/>
                </a:lnTo>
                <a:lnTo>
                  <a:pt x="657" y="451"/>
                </a:lnTo>
                <a:lnTo>
                  <a:pt x="654" y="452"/>
                </a:lnTo>
                <a:lnTo>
                  <a:pt x="652" y="454"/>
                </a:lnTo>
                <a:lnTo>
                  <a:pt x="652" y="459"/>
                </a:lnTo>
                <a:lnTo>
                  <a:pt x="655" y="459"/>
                </a:lnTo>
                <a:lnTo>
                  <a:pt x="657" y="460"/>
                </a:lnTo>
                <a:lnTo>
                  <a:pt x="659" y="460"/>
                </a:lnTo>
                <a:lnTo>
                  <a:pt x="673" y="457"/>
                </a:lnTo>
                <a:lnTo>
                  <a:pt x="675" y="457"/>
                </a:lnTo>
                <a:lnTo>
                  <a:pt x="677" y="457"/>
                </a:lnTo>
                <a:lnTo>
                  <a:pt x="681" y="457"/>
                </a:lnTo>
                <a:lnTo>
                  <a:pt x="683" y="457"/>
                </a:lnTo>
                <a:lnTo>
                  <a:pt x="690" y="457"/>
                </a:lnTo>
                <a:lnTo>
                  <a:pt x="692" y="456"/>
                </a:lnTo>
                <a:lnTo>
                  <a:pt x="695" y="454"/>
                </a:lnTo>
                <a:lnTo>
                  <a:pt x="696" y="454"/>
                </a:lnTo>
                <a:lnTo>
                  <a:pt x="700" y="455"/>
                </a:lnTo>
                <a:lnTo>
                  <a:pt x="703" y="455"/>
                </a:lnTo>
                <a:lnTo>
                  <a:pt x="705" y="456"/>
                </a:lnTo>
                <a:lnTo>
                  <a:pt x="709" y="455"/>
                </a:lnTo>
                <a:lnTo>
                  <a:pt x="711" y="454"/>
                </a:lnTo>
                <a:lnTo>
                  <a:pt x="711" y="457"/>
                </a:lnTo>
                <a:lnTo>
                  <a:pt x="701" y="459"/>
                </a:lnTo>
                <a:lnTo>
                  <a:pt x="695" y="459"/>
                </a:lnTo>
                <a:lnTo>
                  <a:pt x="690" y="460"/>
                </a:lnTo>
                <a:lnTo>
                  <a:pt x="686" y="460"/>
                </a:lnTo>
                <a:lnTo>
                  <a:pt x="680" y="462"/>
                </a:lnTo>
                <a:lnTo>
                  <a:pt x="677" y="462"/>
                </a:lnTo>
                <a:lnTo>
                  <a:pt x="672" y="463"/>
                </a:lnTo>
                <a:lnTo>
                  <a:pt x="667" y="463"/>
                </a:lnTo>
                <a:lnTo>
                  <a:pt x="665" y="464"/>
                </a:lnTo>
                <a:lnTo>
                  <a:pt x="663" y="466"/>
                </a:lnTo>
                <a:lnTo>
                  <a:pt x="659" y="466"/>
                </a:lnTo>
                <a:lnTo>
                  <a:pt x="656" y="466"/>
                </a:lnTo>
                <a:lnTo>
                  <a:pt x="649" y="466"/>
                </a:lnTo>
                <a:lnTo>
                  <a:pt x="647" y="467"/>
                </a:lnTo>
                <a:lnTo>
                  <a:pt x="640" y="467"/>
                </a:lnTo>
                <a:lnTo>
                  <a:pt x="637" y="468"/>
                </a:lnTo>
                <a:lnTo>
                  <a:pt x="634" y="468"/>
                </a:lnTo>
                <a:lnTo>
                  <a:pt x="631" y="468"/>
                </a:lnTo>
                <a:lnTo>
                  <a:pt x="627" y="469"/>
                </a:lnTo>
                <a:lnTo>
                  <a:pt x="624" y="470"/>
                </a:lnTo>
                <a:lnTo>
                  <a:pt x="626" y="472"/>
                </a:lnTo>
                <a:lnTo>
                  <a:pt x="624" y="474"/>
                </a:lnTo>
                <a:lnTo>
                  <a:pt x="623" y="476"/>
                </a:lnTo>
                <a:lnTo>
                  <a:pt x="619" y="477"/>
                </a:lnTo>
                <a:lnTo>
                  <a:pt x="617" y="477"/>
                </a:lnTo>
                <a:lnTo>
                  <a:pt x="613" y="478"/>
                </a:lnTo>
                <a:lnTo>
                  <a:pt x="613" y="482"/>
                </a:lnTo>
                <a:lnTo>
                  <a:pt x="611" y="483"/>
                </a:lnTo>
                <a:lnTo>
                  <a:pt x="606" y="483"/>
                </a:lnTo>
                <a:lnTo>
                  <a:pt x="605" y="484"/>
                </a:lnTo>
                <a:lnTo>
                  <a:pt x="605" y="490"/>
                </a:lnTo>
                <a:lnTo>
                  <a:pt x="600" y="493"/>
                </a:lnTo>
                <a:lnTo>
                  <a:pt x="597" y="494"/>
                </a:lnTo>
                <a:lnTo>
                  <a:pt x="595" y="496"/>
                </a:lnTo>
                <a:lnTo>
                  <a:pt x="593" y="496"/>
                </a:lnTo>
                <a:lnTo>
                  <a:pt x="589" y="500"/>
                </a:lnTo>
                <a:lnTo>
                  <a:pt x="588" y="502"/>
                </a:lnTo>
                <a:lnTo>
                  <a:pt x="588" y="504"/>
                </a:lnTo>
                <a:lnTo>
                  <a:pt x="589" y="506"/>
                </a:lnTo>
                <a:lnTo>
                  <a:pt x="588" y="508"/>
                </a:lnTo>
                <a:lnTo>
                  <a:pt x="580" y="510"/>
                </a:lnTo>
                <a:lnTo>
                  <a:pt x="571" y="514"/>
                </a:lnTo>
                <a:lnTo>
                  <a:pt x="555" y="519"/>
                </a:lnTo>
                <a:lnTo>
                  <a:pt x="552" y="519"/>
                </a:lnTo>
                <a:lnTo>
                  <a:pt x="550" y="520"/>
                </a:lnTo>
                <a:lnTo>
                  <a:pt x="548" y="520"/>
                </a:lnTo>
                <a:lnTo>
                  <a:pt x="547" y="521"/>
                </a:lnTo>
                <a:lnTo>
                  <a:pt x="539" y="524"/>
                </a:lnTo>
                <a:lnTo>
                  <a:pt x="535" y="524"/>
                </a:lnTo>
                <a:lnTo>
                  <a:pt x="532" y="528"/>
                </a:lnTo>
                <a:lnTo>
                  <a:pt x="529" y="529"/>
                </a:lnTo>
                <a:lnTo>
                  <a:pt x="527" y="530"/>
                </a:lnTo>
                <a:lnTo>
                  <a:pt x="524" y="530"/>
                </a:lnTo>
                <a:lnTo>
                  <a:pt x="521" y="531"/>
                </a:lnTo>
                <a:lnTo>
                  <a:pt x="519" y="533"/>
                </a:lnTo>
                <a:lnTo>
                  <a:pt x="517" y="535"/>
                </a:lnTo>
                <a:lnTo>
                  <a:pt x="512" y="536"/>
                </a:lnTo>
                <a:lnTo>
                  <a:pt x="511" y="536"/>
                </a:lnTo>
                <a:lnTo>
                  <a:pt x="506" y="540"/>
                </a:lnTo>
                <a:lnTo>
                  <a:pt x="501" y="543"/>
                </a:lnTo>
                <a:lnTo>
                  <a:pt x="496" y="544"/>
                </a:lnTo>
                <a:lnTo>
                  <a:pt x="494" y="544"/>
                </a:lnTo>
                <a:lnTo>
                  <a:pt x="489" y="546"/>
                </a:lnTo>
                <a:lnTo>
                  <a:pt x="483" y="548"/>
                </a:lnTo>
                <a:lnTo>
                  <a:pt x="478" y="548"/>
                </a:lnTo>
                <a:lnTo>
                  <a:pt x="475" y="549"/>
                </a:lnTo>
                <a:lnTo>
                  <a:pt x="472" y="551"/>
                </a:lnTo>
                <a:lnTo>
                  <a:pt x="470" y="552"/>
                </a:lnTo>
                <a:lnTo>
                  <a:pt x="466" y="554"/>
                </a:lnTo>
                <a:lnTo>
                  <a:pt x="463" y="557"/>
                </a:lnTo>
                <a:lnTo>
                  <a:pt x="457" y="560"/>
                </a:lnTo>
                <a:lnTo>
                  <a:pt x="448" y="568"/>
                </a:lnTo>
                <a:lnTo>
                  <a:pt x="446" y="569"/>
                </a:lnTo>
                <a:lnTo>
                  <a:pt x="438" y="568"/>
                </a:lnTo>
                <a:lnTo>
                  <a:pt x="434" y="570"/>
                </a:lnTo>
                <a:lnTo>
                  <a:pt x="430" y="571"/>
                </a:lnTo>
                <a:lnTo>
                  <a:pt x="427" y="570"/>
                </a:lnTo>
                <a:lnTo>
                  <a:pt x="425" y="571"/>
                </a:lnTo>
                <a:lnTo>
                  <a:pt x="420" y="571"/>
                </a:lnTo>
                <a:lnTo>
                  <a:pt x="416" y="570"/>
                </a:lnTo>
                <a:lnTo>
                  <a:pt x="413" y="570"/>
                </a:lnTo>
                <a:lnTo>
                  <a:pt x="407" y="571"/>
                </a:lnTo>
                <a:lnTo>
                  <a:pt x="403" y="570"/>
                </a:lnTo>
                <a:lnTo>
                  <a:pt x="401" y="572"/>
                </a:lnTo>
                <a:lnTo>
                  <a:pt x="395" y="575"/>
                </a:lnTo>
                <a:lnTo>
                  <a:pt x="393" y="576"/>
                </a:lnTo>
                <a:lnTo>
                  <a:pt x="390" y="577"/>
                </a:lnTo>
                <a:lnTo>
                  <a:pt x="385" y="577"/>
                </a:lnTo>
                <a:lnTo>
                  <a:pt x="382" y="576"/>
                </a:lnTo>
                <a:lnTo>
                  <a:pt x="381" y="576"/>
                </a:lnTo>
                <a:lnTo>
                  <a:pt x="378" y="577"/>
                </a:lnTo>
                <a:lnTo>
                  <a:pt x="377" y="576"/>
                </a:lnTo>
                <a:lnTo>
                  <a:pt x="374" y="574"/>
                </a:lnTo>
                <a:lnTo>
                  <a:pt x="365" y="571"/>
                </a:lnTo>
                <a:lnTo>
                  <a:pt x="359" y="568"/>
                </a:lnTo>
                <a:lnTo>
                  <a:pt x="357" y="568"/>
                </a:lnTo>
                <a:lnTo>
                  <a:pt x="355" y="567"/>
                </a:lnTo>
                <a:lnTo>
                  <a:pt x="349" y="564"/>
                </a:lnTo>
                <a:lnTo>
                  <a:pt x="345" y="564"/>
                </a:lnTo>
                <a:lnTo>
                  <a:pt x="337" y="564"/>
                </a:lnTo>
                <a:lnTo>
                  <a:pt x="332" y="564"/>
                </a:lnTo>
                <a:lnTo>
                  <a:pt x="328" y="565"/>
                </a:lnTo>
                <a:lnTo>
                  <a:pt x="318" y="559"/>
                </a:lnTo>
                <a:lnTo>
                  <a:pt x="313" y="559"/>
                </a:lnTo>
                <a:lnTo>
                  <a:pt x="307" y="557"/>
                </a:lnTo>
                <a:lnTo>
                  <a:pt x="303" y="556"/>
                </a:lnTo>
                <a:lnTo>
                  <a:pt x="295" y="554"/>
                </a:lnTo>
                <a:lnTo>
                  <a:pt x="293" y="553"/>
                </a:lnTo>
                <a:lnTo>
                  <a:pt x="292" y="550"/>
                </a:lnTo>
                <a:lnTo>
                  <a:pt x="290" y="549"/>
                </a:lnTo>
                <a:lnTo>
                  <a:pt x="289" y="548"/>
                </a:lnTo>
                <a:lnTo>
                  <a:pt x="285" y="546"/>
                </a:lnTo>
                <a:lnTo>
                  <a:pt x="277" y="541"/>
                </a:lnTo>
                <a:lnTo>
                  <a:pt x="274" y="539"/>
                </a:lnTo>
                <a:lnTo>
                  <a:pt x="268" y="535"/>
                </a:lnTo>
                <a:lnTo>
                  <a:pt x="265" y="534"/>
                </a:lnTo>
                <a:lnTo>
                  <a:pt x="263" y="533"/>
                </a:lnTo>
                <a:lnTo>
                  <a:pt x="257" y="531"/>
                </a:lnTo>
                <a:lnTo>
                  <a:pt x="256" y="531"/>
                </a:lnTo>
                <a:lnTo>
                  <a:pt x="253" y="530"/>
                </a:lnTo>
                <a:lnTo>
                  <a:pt x="250" y="530"/>
                </a:lnTo>
                <a:lnTo>
                  <a:pt x="243" y="530"/>
                </a:lnTo>
                <a:lnTo>
                  <a:pt x="242" y="529"/>
                </a:lnTo>
                <a:lnTo>
                  <a:pt x="238" y="528"/>
                </a:lnTo>
                <a:lnTo>
                  <a:pt x="230" y="527"/>
                </a:lnTo>
                <a:lnTo>
                  <a:pt x="227" y="530"/>
                </a:lnTo>
                <a:lnTo>
                  <a:pt x="223" y="530"/>
                </a:lnTo>
                <a:lnTo>
                  <a:pt x="220" y="530"/>
                </a:lnTo>
                <a:lnTo>
                  <a:pt x="216" y="528"/>
                </a:lnTo>
                <a:lnTo>
                  <a:pt x="205" y="528"/>
                </a:lnTo>
                <a:lnTo>
                  <a:pt x="201" y="527"/>
                </a:lnTo>
                <a:lnTo>
                  <a:pt x="198" y="527"/>
                </a:lnTo>
                <a:lnTo>
                  <a:pt x="193" y="525"/>
                </a:lnTo>
                <a:lnTo>
                  <a:pt x="191" y="527"/>
                </a:lnTo>
                <a:lnTo>
                  <a:pt x="177" y="524"/>
                </a:lnTo>
                <a:lnTo>
                  <a:pt x="173" y="524"/>
                </a:lnTo>
                <a:lnTo>
                  <a:pt x="171" y="524"/>
                </a:lnTo>
                <a:lnTo>
                  <a:pt x="165" y="527"/>
                </a:lnTo>
                <a:lnTo>
                  <a:pt x="163" y="525"/>
                </a:lnTo>
                <a:lnTo>
                  <a:pt x="160" y="525"/>
                </a:lnTo>
                <a:lnTo>
                  <a:pt x="154" y="524"/>
                </a:lnTo>
                <a:lnTo>
                  <a:pt x="147" y="524"/>
                </a:lnTo>
                <a:lnTo>
                  <a:pt x="143" y="522"/>
                </a:lnTo>
                <a:lnTo>
                  <a:pt x="142" y="522"/>
                </a:lnTo>
                <a:lnTo>
                  <a:pt x="138" y="517"/>
                </a:lnTo>
                <a:lnTo>
                  <a:pt x="133" y="515"/>
                </a:lnTo>
                <a:lnTo>
                  <a:pt x="131" y="515"/>
                </a:lnTo>
                <a:lnTo>
                  <a:pt x="117" y="507"/>
                </a:lnTo>
                <a:lnTo>
                  <a:pt x="114" y="505"/>
                </a:lnTo>
                <a:lnTo>
                  <a:pt x="113" y="504"/>
                </a:lnTo>
                <a:lnTo>
                  <a:pt x="103" y="497"/>
                </a:lnTo>
                <a:lnTo>
                  <a:pt x="102" y="496"/>
                </a:lnTo>
                <a:lnTo>
                  <a:pt x="100" y="494"/>
                </a:lnTo>
                <a:lnTo>
                  <a:pt x="93" y="490"/>
                </a:lnTo>
                <a:lnTo>
                  <a:pt x="85" y="486"/>
                </a:lnTo>
                <a:lnTo>
                  <a:pt x="84" y="484"/>
                </a:lnTo>
                <a:lnTo>
                  <a:pt x="81" y="483"/>
                </a:lnTo>
                <a:lnTo>
                  <a:pt x="75" y="480"/>
                </a:lnTo>
                <a:lnTo>
                  <a:pt x="72" y="477"/>
                </a:lnTo>
                <a:lnTo>
                  <a:pt x="71" y="476"/>
                </a:lnTo>
                <a:lnTo>
                  <a:pt x="68" y="476"/>
                </a:lnTo>
                <a:lnTo>
                  <a:pt x="63" y="476"/>
                </a:lnTo>
                <a:lnTo>
                  <a:pt x="60" y="474"/>
                </a:lnTo>
                <a:lnTo>
                  <a:pt x="63" y="474"/>
                </a:lnTo>
                <a:lnTo>
                  <a:pt x="65" y="474"/>
                </a:lnTo>
                <a:lnTo>
                  <a:pt x="68" y="474"/>
                </a:lnTo>
                <a:lnTo>
                  <a:pt x="73" y="474"/>
                </a:lnTo>
                <a:lnTo>
                  <a:pt x="71" y="472"/>
                </a:lnTo>
                <a:lnTo>
                  <a:pt x="68" y="473"/>
                </a:lnTo>
                <a:lnTo>
                  <a:pt x="65" y="471"/>
                </a:lnTo>
                <a:lnTo>
                  <a:pt x="60" y="471"/>
                </a:lnTo>
                <a:lnTo>
                  <a:pt x="57" y="470"/>
                </a:lnTo>
                <a:lnTo>
                  <a:pt x="55" y="468"/>
                </a:lnTo>
                <a:lnTo>
                  <a:pt x="55" y="471"/>
                </a:lnTo>
                <a:lnTo>
                  <a:pt x="54" y="474"/>
                </a:lnTo>
                <a:lnTo>
                  <a:pt x="49" y="474"/>
                </a:lnTo>
                <a:lnTo>
                  <a:pt x="47" y="472"/>
                </a:lnTo>
                <a:lnTo>
                  <a:pt x="43" y="471"/>
                </a:lnTo>
                <a:lnTo>
                  <a:pt x="40" y="473"/>
                </a:lnTo>
                <a:lnTo>
                  <a:pt x="33" y="473"/>
                </a:lnTo>
                <a:lnTo>
                  <a:pt x="24" y="473"/>
                </a:lnTo>
                <a:lnTo>
                  <a:pt x="20" y="472"/>
                </a:lnTo>
                <a:lnTo>
                  <a:pt x="15" y="470"/>
                </a:lnTo>
                <a:lnTo>
                  <a:pt x="6" y="470"/>
                </a:lnTo>
                <a:lnTo>
                  <a:pt x="0" y="473"/>
                </a:lnTo>
                <a:lnTo>
                  <a:pt x="0" y="471"/>
                </a:lnTo>
                <a:lnTo>
                  <a:pt x="1" y="468"/>
                </a:lnTo>
                <a:lnTo>
                  <a:pt x="3" y="463"/>
                </a:lnTo>
                <a:lnTo>
                  <a:pt x="14" y="454"/>
                </a:lnTo>
                <a:lnTo>
                  <a:pt x="20" y="448"/>
                </a:lnTo>
                <a:lnTo>
                  <a:pt x="25" y="440"/>
                </a:lnTo>
                <a:lnTo>
                  <a:pt x="28" y="432"/>
                </a:lnTo>
                <a:lnTo>
                  <a:pt x="28" y="428"/>
                </a:lnTo>
                <a:lnTo>
                  <a:pt x="31" y="427"/>
                </a:lnTo>
                <a:lnTo>
                  <a:pt x="36" y="427"/>
                </a:lnTo>
                <a:lnTo>
                  <a:pt x="49" y="418"/>
                </a:lnTo>
                <a:lnTo>
                  <a:pt x="61" y="408"/>
                </a:lnTo>
                <a:lnTo>
                  <a:pt x="64" y="407"/>
                </a:lnTo>
                <a:lnTo>
                  <a:pt x="66" y="402"/>
                </a:lnTo>
                <a:lnTo>
                  <a:pt x="72" y="396"/>
                </a:lnTo>
                <a:lnTo>
                  <a:pt x="76" y="395"/>
                </a:lnTo>
                <a:lnTo>
                  <a:pt x="79" y="393"/>
                </a:lnTo>
                <a:lnTo>
                  <a:pt x="83" y="389"/>
                </a:lnTo>
                <a:lnTo>
                  <a:pt x="86" y="387"/>
                </a:lnTo>
                <a:lnTo>
                  <a:pt x="89" y="384"/>
                </a:lnTo>
                <a:lnTo>
                  <a:pt x="91" y="376"/>
                </a:lnTo>
                <a:lnTo>
                  <a:pt x="89" y="369"/>
                </a:lnTo>
                <a:lnTo>
                  <a:pt x="85" y="364"/>
                </a:lnTo>
                <a:lnTo>
                  <a:pt x="85" y="360"/>
                </a:lnTo>
                <a:lnTo>
                  <a:pt x="84" y="355"/>
                </a:lnTo>
                <a:lnTo>
                  <a:pt x="83" y="352"/>
                </a:lnTo>
                <a:lnTo>
                  <a:pt x="84" y="343"/>
                </a:lnTo>
                <a:lnTo>
                  <a:pt x="84" y="335"/>
                </a:lnTo>
                <a:lnTo>
                  <a:pt x="81" y="326"/>
                </a:lnTo>
                <a:lnTo>
                  <a:pt x="76" y="322"/>
                </a:lnTo>
                <a:lnTo>
                  <a:pt x="65" y="320"/>
                </a:lnTo>
                <a:lnTo>
                  <a:pt x="61" y="314"/>
                </a:lnTo>
                <a:lnTo>
                  <a:pt x="54" y="307"/>
                </a:lnTo>
                <a:lnTo>
                  <a:pt x="48" y="300"/>
                </a:lnTo>
                <a:lnTo>
                  <a:pt x="46" y="298"/>
                </a:lnTo>
                <a:lnTo>
                  <a:pt x="43" y="298"/>
                </a:lnTo>
                <a:lnTo>
                  <a:pt x="33" y="292"/>
                </a:lnTo>
                <a:lnTo>
                  <a:pt x="33" y="288"/>
                </a:lnTo>
                <a:lnTo>
                  <a:pt x="31" y="285"/>
                </a:lnTo>
                <a:lnTo>
                  <a:pt x="28" y="273"/>
                </a:lnTo>
                <a:lnTo>
                  <a:pt x="25" y="263"/>
                </a:lnTo>
                <a:lnTo>
                  <a:pt x="22" y="259"/>
                </a:lnTo>
                <a:lnTo>
                  <a:pt x="17" y="254"/>
                </a:lnTo>
                <a:lnTo>
                  <a:pt x="15" y="248"/>
                </a:lnTo>
                <a:lnTo>
                  <a:pt x="17" y="232"/>
                </a:lnTo>
                <a:lnTo>
                  <a:pt x="17" y="230"/>
                </a:lnTo>
                <a:lnTo>
                  <a:pt x="17" y="225"/>
                </a:lnTo>
                <a:lnTo>
                  <a:pt x="17" y="211"/>
                </a:lnTo>
                <a:lnTo>
                  <a:pt x="19" y="192"/>
                </a:lnTo>
                <a:lnTo>
                  <a:pt x="19" y="182"/>
                </a:lnTo>
                <a:lnTo>
                  <a:pt x="17" y="174"/>
                </a:lnTo>
                <a:lnTo>
                  <a:pt x="17" y="171"/>
                </a:lnTo>
                <a:lnTo>
                  <a:pt x="12" y="163"/>
                </a:lnTo>
                <a:lnTo>
                  <a:pt x="6" y="159"/>
                </a:lnTo>
                <a:lnTo>
                  <a:pt x="11" y="158"/>
                </a:lnTo>
                <a:lnTo>
                  <a:pt x="14" y="154"/>
                </a:lnTo>
                <a:lnTo>
                  <a:pt x="14" y="158"/>
                </a:lnTo>
                <a:lnTo>
                  <a:pt x="17" y="159"/>
                </a:lnTo>
                <a:lnTo>
                  <a:pt x="19" y="158"/>
                </a:lnTo>
                <a:lnTo>
                  <a:pt x="20" y="157"/>
                </a:lnTo>
                <a:lnTo>
                  <a:pt x="23" y="150"/>
                </a:lnTo>
                <a:lnTo>
                  <a:pt x="28" y="153"/>
                </a:lnTo>
                <a:lnTo>
                  <a:pt x="28" y="158"/>
                </a:lnTo>
                <a:lnTo>
                  <a:pt x="30" y="158"/>
                </a:lnTo>
                <a:lnTo>
                  <a:pt x="33" y="165"/>
                </a:lnTo>
                <a:lnTo>
                  <a:pt x="36" y="162"/>
                </a:lnTo>
                <a:lnTo>
                  <a:pt x="36" y="145"/>
                </a:lnTo>
                <a:lnTo>
                  <a:pt x="39" y="140"/>
                </a:lnTo>
                <a:lnTo>
                  <a:pt x="41" y="139"/>
                </a:lnTo>
                <a:lnTo>
                  <a:pt x="45" y="140"/>
                </a:lnTo>
                <a:lnTo>
                  <a:pt x="50" y="141"/>
                </a:lnTo>
                <a:lnTo>
                  <a:pt x="55" y="140"/>
                </a:lnTo>
                <a:lnTo>
                  <a:pt x="59" y="140"/>
                </a:lnTo>
                <a:lnTo>
                  <a:pt x="63" y="139"/>
                </a:lnTo>
                <a:lnTo>
                  <a:pt x="68" y="140"/>
                </a:lnTo>
                <a:lnTo>
                  <a:pt x="73" y="140"/>
                </a:lnTo>
                <a:lnTo>
                  <a:pt x="77" y="137"/>
                </a:lnTo>
                <a:lnTo>
                  <a:pt x="79" y="139"/>
                </a:lnTo>
                <a:lnTo>
                  <a:pt x="84" y="140"/>
                </a:lnTo>
                <a:lnTo>
                  <a:pt x="85" y="142"/>
                </a:lnTo>
                <a:lnTo>
                  <a:pt x="86" y="147"/>
                </a:lnTo>
                <a:lnTo>
                  <a:pt x="101" y="151"/>
                </a:lnTo>
                <a:lnTo>
                  <a:pt x="107" y="150"/>
                </a:lnTo>
                <a:lnTo>
                  <a:pt x="109" y="148"/>
                </a:lnTo>
                <a:lnTo>
                  <a:pt x="117" y="142"/>
                </a:lnTo>
                <a:lnTo>
                  <a:pt x="117" y="138"/>
                </a:lnTo>
                <a:lnTo>
                  <a:pt x="116" y="135"/>
                </a:lnTo>
                <a:lnTo>
                  <a:pt x="113" y="131"/>
                </a:lnTo>
                <a:lnTo>
                  <a:pt x="111" y="130"/>
                </a:lnTo>
                <a:lnTo>
                  <a:pt x="107" y="129"/>
                </a:lnTo>
                <a:lnTo>
                  <a:pt x="105" y="120"/>
                </a:lnTo>
                <a:lnTo>
                  <a:pt x="101" y="117"/>
                </a:lnTo>
                <a:lnTo>
                  <a:pt x="106" y="107"/>
                </a:lnTo>
                <a:lnTo>
                  <a:pt x="106" y="104"/>
                </a:lnTo>
                <a:lnTo>
                  <a:pt x="109" y="99"/>
                </a:lnTo>
                <a:lnTo>
                  <a:pt x="111" y="93"/>
                </a:lnTo>
                <a:lnTo>
                  <a:pt x="117" y="90"/>
                </a:lnTo>
                <a:lnTo>
                  <a:pt x="122" y="82"/>
                </a:lnTo>
                <a:lnTo>
                  <a:pt x="136" y="78"/>
                </a:lnTo>
                <a:lnTo>
                  <a:pt x="141" y="78"/>
                </a:lnTo>
                <a:lnTo>
                  <a:pt x="145" y="80"/>
                </a:lnTo>
                <a:lnTo>
                  <a:pt x="146" y="82"/>
                </a:lnTo>
                <a:lnTo>
                  <a:pt x="146" y="85"/>
                </a:lnTo>
                <a:lnTo>
                  <a:pt x="144" y="90"/>
                </a:lnTo>
                <a:lnTo>
                  <a:pt x="143" y="102"/>
                </a:lnTo>
                <a:lnTo>
                  <a:pt x="150" y="107"/>
                </a:lnTo>
                <a:lnTo>
                  <a:pt x="156" y="111"/>
                </a:lnTo>
                <a:lnTo>
                  <a:pt x="157" y="113"/>
                </a:lnTo>
                <a:lnTo>
                  <a:pt x="159" y="117"/>
                </a:lnTo>
                <a:lnTo>
                  <a:pt x="162" y="124"/>
                </a:lnTo>
                <a:lnTo>
                  <a:pt x="163" y="129"/>
                </a:lnTo>
                <a:lnTo>
                  <a:pt x="168" y="133"/>
                </a:lnTo>
                <a:lnTo>
                  <a:pt x="172" y="132"/>
                </a:lnTo>
                <a:lnTo>
                  <a:pt x="172" y="128"/>
                </a:lnTo>
                <a:lnTo>
                  <a:pt x="173" y="124"/>
                </a:lnTo>
                <a:lnTo>
                  <a:pt x="179" y="131"/>
                </a:lnTo>
                <a:lnTo>
                  <a:pt x="176" y="134"/>
                </a:lnTo>
                <a:lnTo>
                  <a:pt x="179" y="140"/>
                </a:lnTo>
                <a:lnTo>
                  <a:pt x="177" y="144"/>
                </a:lnTo>
                <a:lnTo>
                  <a:pt x="179" y="147"/>
                </a:lnTo>
                <a:lnTo>
                  <a:pt x="182" y="147"/>
                </a:lnTo>
                <a:lnTo>
                  <a:pt x="195" y="144"/>
                </a:lnTo>
                <a:lnTo>
                  <a:pt x="201" y="142"/>
                </a:lnTo>
                <a:lnTo>
                  <a:pt x="203" y="142"/>
                </a:lnTo>
                <a:lnTo>
                  <a:pt x="201" y="128"/>
                </a:lnTo>
                <a:lnTo>
                  <a:pt x="207" y="126"/>
                </a:lnTo>
                <a:lnTo>
                  <a:pt x="206" y="120"/>
                </a:lnTo>
                <a:lnTo>
                  <a:pt x="211" y="118"/>
                </a:lnTo>
                <a:lnTo>
                  <a:pt x="212" y="116"/>
                </a:lnTo>
                <a:lnTo>
                  <a:pt x="215" y="110"/>
                </a:lnTo>
                <a:lnTo>
                  <a:pt x="221" y="112"/>
                </a:lnTo>
                <a:lnTo>
                  <a:pt x="226" y="116"/>
                </a:lnTo>
                <a:lnTo>
                  <a:pt x="233" y="117"/>
                </a:lnTo>
                <a:lnTo>
                  <a:pt x="249" y="112"/>
                </a:lnTo>
                <a:lnTo>
                  <a:pt x="251" y="112"/>
                </a:lnTo>
                <a:lnTo>
                  <a:pt x="255" y="110"/>
                </a:lnTo>
                <a:lnTo>
                  <a:pt x="273" y="110"/>
                </a:lnTo>
                <a:lnTo>
                  <a:pt x="275" y="108"/>
                </a:lnTo>
                <a:lnTo>
                  <a:pt x="285" y="99"/>
                </a:lnTo>
                <a:lnTo>
                  <a:pt x="293" y="93"/>
                </a:lnTo>
                <a:lnTo>
                  <a:pt x="298" y="88"/>
                </a:lnTo>
                <a:lnTo>
                  <a:pt x="303" y="84"/>
                </a:lnTo>
                <a:lnTo>
                  <a:pt x="305" y="80"/>
                </a:lnTo>
                <a:lnTo>
                  <a:pt x="305" y="74"/>
                </a:lnTo>
                <a:lnTo>
                  <a:pt x="308" y="68"/>
                </a:lnTo>
                <a:lnTo>
                  <a:pt x="309" y="64"/>
                </a:lnTo>
                <a:lnTo>
                  <a:pt x="308" y="6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4" name="Freeform 249"/>
          <p:cNvSpPr>
            <a:spLocks/>
          </p:cNvSpPr>
          <p:nvPr/>
        </p:nvSpPr>
        <p:spPr bwMode="auto">
          <a:xfrm>
            <a:off x="6629400" y="4405238"/>
            <a:ext cx="747713" cy="698500"/>
          </a:xfrm>
          <a:custGeom>
            <a:avLst/>
            <a:gdLst/>
            <a:ahLst/>
            <a:cxnLst>
              <a:cxn ang="0">
                <a:pos x="492" y="109"/>
              </a:cxn>
              <a:cxn ang="0">
                <a:pos x="494" y="103"/>
              </a:cxn>
              <a:cxn ang="0">
                <a:pos x="476" y="96"/>
              </a:cxn>
              <a:cxn ang="0">
                <a:pos x="454" y="87"/>
              </a:cxn>
              <a:cxn ang="0">
                <a:pos x="439" y="83"/>
              </a:cxn>
              <a:cxn ang="0">
                <a:pos x="442" y="63"/>
              </a:cxn>
              <a:cxn ang="0">
                <a:pos x="434" y="44"/>
              </a:cxn>
              <a:cxn ang="0">
                <a:pos x="414" y="39"/>
              </a:cxn>
              <a:cxn ang="0">
                <a:pos x="410" y="27"/>
              </a:cxn>
              <a:cxn ang="0">
                <a:pos x="396" y="15"/>
              </a:cxn>
              <a:cxn ang="0">
                <a:pos x="376" y="10"/>
              </a:cxn>
              <a:cxn ang="0">
                <a:pos x="365" y="3"/>
              </a:cxn>
              <a:cxn ang="0">
                <a:pos x="351" y="22"/>
              </a:cxn>
              <a:cxn ang="0">
                <a:pos x="328" y="26"/>
              </a:cxn>
              <a:cxn ang="0">
                <a:pos x="301" y="52"/>
              </a:cxn>
              <a:cxn ang="0">
                <a:pos x="262" y="100"/>
              </a:cxn>
              <a:cxn ang="0">
                <a:pos x="231" y="113"/>
              </a:cxn>
              <a:cxn ang="0">
                <a:pos x="217" y="96"/>
              </a:cxn>
              <a:cxn ang="0">
                <a:pos x="187" y="82"/>
              </a:cxn>
              <a:cxn ang="0">
                <a:pos x="180" y="61"/>
              </a:cxn>
              <a:cxn ang="0">
                <a:pos x="180" y="36"/>
              </a:cxn>
              <a:cxn ang="0">
                <a:pos x="161" y="13"/>
              </a:cxn>
              <a:cxn ang="0">
                <a:pos x="136" y="9"/>
              </a:cxn>
              <a:cxn ang="0">
                <a:pos x="125" y="15"/>
              </a:cxn>
              <a:cxn ang="0">
                <a:pos x="117" y="52"/>
              </a:cxn>
              <a:cxn ang="0">
                <a:pos x="108" y="82"/>
              </a:cxn>
              <a:cxn ang="0">
                <a:pos x="92" y="107"/>
              </a:cxn>
              <a:cxn ang="0">
                <a:pos x="82" y="145"/>
              </a:cxn>
              <a:cxn ang="0">
                <a:pos x="52" y="165"/>
              </a:cxn>
              <a:cxn ang="0">
                <a:pos x="26" y="230"/>
              </a:cxn>
              <a:cxn ang="0">
                <a:pos x="0" y="312"/>
              </a:cxn>
              <a:cxn ang="0">
                <a:pos x="14" y="373"/>
              </a:cxn>
              <a:cxn ang="0">
                <a:pos x="37" y="379"/>
              </a:cxn>
              <a:cxn ang="0">
                <a:pos x="48" y="395"/>
              </a:cxn>
              <a:cxn ang="0">
                <a:pos x="32" y="395"/>
              </a:cxn>
              <a:cxn ang="0">
                <a:pos x="65" y="415"/>
              </a:cxn>
              <a:cxn ang="0">
                <a:pos x="114" y="446"/>
              </a:cxn>
              <a:cxn ang="0">
                <a:pos x="142" y="456"/>
              </a:cxn>
              <a:cxn ang="0">
                <a:pos x="148" y="465"/>
              </a:cxn>
              <a:cxn ang="0">
                <a:pos x="117" y="449"/>
              </a:cxn>
              <a:cxn ang="0">
                <a:pos x="152" y="469"/>
              </a:cxn>
              <a:cxn ang="0">
                <a:pos x="200" y="515"/>
              </a:cxn>
              <a:cxn ang="0">
                <a:pos x="225" y="534"/>
              </a:cxn>
              <a:cxn ang="0">
                <a:pos x="244" y="535"/>
              </a:cxn>
              <a:cxn ang="0">
                <a:pos x="262" y="546"/>
              </a:cxn>
              <a:cxn ang="0">
                <a:pos x="272" y="550"/>
              </a:cxn>
              <a:cxn ang="0">
                <a:pos x="284" y="551"/>
              </a:cxn>
              <a:cxn ang="0">
                <a:pos x="287" y="564"/>
              </a:cxn>
              <a:cxn ang="0">
                <a:pos x="280" y="561"/>
              </a:cxn>
              <a:cxn ang="0">
                <a:pos x="261" y="556"/>
              </a:cxn>
              <a:cxn ang="0">
                <a:pos x="269" y="568"/>
              </a:cxn>
              <a:cxn ang="0">
                <a:pos x="311" y="595"/>
              </a:cxn>
              <a:cxn ang="0">
                <a:pos x="338" y="622"/>
              </a:cxn>
              <a:cxn ang="0">
                <a:pos x="382" y="659"/>
              </a:cxn>
              <a:cxn ang="0">
                <a:pos x="398" y="612"/>
              </a:cxn>
              <a:cxn ang="0">
                <a:pos x="399" y="577"/>
              </a:cxn>
              <a:cxn ang="0">
                <a:pos x="392" y="495"/>
              </a:cxn>
              <a:cxn ang="0">
                <a:pos x="702" y="290"/>
              </a:cxn>
              <a:cxn ang="0">
                <a:pos x="647" y="219"/>
              </a:cxn>
              <a:cxn ang="0">
                <a:pos x="542" y="160"/>
              </a:cxn>
              <a:cxn ang="0">
                <a:pos x="497" y="128"/>
              </a:cxn>
            </a:cxnLst>
            <a:rect l="0" t="0" r="r" b="b"/>
            <a:pathLst>
              <a:path w="709" h="663">
                <a:moveTo>
                  <a:pt x="488" y="122"/>
                </a:moveTo>
                <a:lnTo>
                  <a:pt x="488" y="119"/>
                </a:lnTo>
                <a:lnTo>
                  <a:pt x="490" y="116"/>
                </a:lnTo>
                <a:lnTo>
                  <a:pt x="490" y="115"/>
                </a:lnTo>
                <a:lnTo>
                  <a:pt x="492" y="109"/>
                </a:lnTo>
                <a:lnTo>
                  <a:pt x="494" y="109"/>
                </a:lnTo>
                <a:lnTo>
                  <a:pt x="496" y="108"/>
                </a:lnTo>
                <a:lnTo>
                  <a:pt x="497" y="105"/>
                </a:lnTo>
                <a:lnTo>
                  <a:pt x="496" y="104"/>
                </a:lnTo>
                <a:lnTo>
                  <a:pt x="494" y="103"/>
                </a:lnTo>
                <a:lnTo>
                  <a:pt x="491" y="102"/>
                </a:lnTo>
                <a:lnTo>
                  <a:pt x="490" y="96"/>
                </a:lnTo>
                <a:lnTo>
                  <a:pt x="488" y="95"/>
                </a:lnTo>
                <a:lnTo>
                  <a:pt x="481" y="95"/>
                </a:lnTo>
                <a:lnTo>
                  <a:pt x="476" y="96"/>
                </a:lnTo>
                <a:lnTo>
                  <a:pt x="472" y="95"/>
                </a:lnTo>
                <a:lnTo>
                  <a:pt x="471" y="94"/>
                </a:lnTo>
                <a:lnTo>
                  <a:pt x="474" y="91"/>
                </a:lnTo>
                <a:lnTo>
                  <a:pt x="462" y="87"/>
                </a:lnTo>
                <a:lnTo>
                  <a:pt x="454" y="87"/>
                </a:lnTo>
                <a:lnTo>
                  <a:pt x="451" y="86"/>
                </a:lnTo>
                <a:lnTo>
                  <a:pt x="447" y="86"/>
                </a:lnTo>
                <a:lnTo>
                  <a:pt x="444" y="85"/>
                </a:lnTo>
                <a:lnTo>
                  <a:pt x="441" y="85"/>
                </a:lnTo>
                <a:lnTo>
                  <a:pt x="439" y="83"/>
                </a:lnTo>
                <a:lnTo>
                  <a:pt x="438" y="81"/>
                </a:lnTo>
                <a:lnTo>
                  <a:pt x="437" y="79"/>
                </a:lnTo>
                <a:lnTo>
                  <a:pt x="439" y="71"/>
                </a:lnTo>
                <a:lnTo>
                  <a:pt x="442" y="65"/>
                </a:lnTo>
                <a:lnTo>
                  <a:pt x="442" y="63"/>
                </a:lnTo>
                <a:lnTo>
                  <a:pt x="444" y="59"/>
                </a:lnTo>
                <a:lnTo>
                  <a:pt x="442" y="58"/>
                </a:lnTo>
                <a:lnTo>
                  <a:pt x="441" y="55"/>
                </a:lnTo>
                <a:lnTo>
                  <a:pt x="437" y="47"/>
                </a:lnTo>
                <a:lnTo>
                  <a:pt x="434" y="44"/>
                </a:lnTo>
                <a:lnTo>
                  <a:pt x="430" y="42"/>
                </a:lnTo>
                <a:lnTo>
                  <a:pt x="422" y="42"/>
                </a:lnTo>
                <a:lnTo>
                  <a:pt x="418" y="41"/>
                </a:lnTo>
                <a:lnTo>
                  <a:pt x="416" y="41"/>
                </a:lnTo>
                <a:lnTo>
                  <a:pt x="414" y="39"/>
                </a:lnTo>
                <a:lnTo>
                  <a:pt x="414" y="38"/>
                </a:lnTo>
                <a:lnTo>
                  <a:pt x="413" y="35"/>
                </a:lnTo>
                <a:lnTo>
                  <a:pt x="411" y="33"/>
                </a:lnTo>
                <a:lnTo>
                  <a:pt x="411" y="31"/>
                </a:lnTo>
                <a:lnTo>
                  <a:pt x="410" y="27"/>
                </a:lnTo>
                <a:lnTo>
                  <a:pt x="409" y="17"/>
                </a:lnTo>
                <a:lnTo>
                  <a:pt x="406" y="12"/>
                </a:lnTo>
                <a:lnTo>
                  <a:pt x="402" y="12"/>
                </a:lnTo>
                <a:lnTo>
                  <a:pt x="399" y="15"/>
                </a:lnTo>
                <a:lnTo>
                  <a:pt x="396" y="15"/>
                </a:lnTo>
                <a:lnTo>
                  <a:pt x="390" y="15"/>
                </a:lnTo>
                <a:lnTo>
                  <a:pt x="390" y="13"/>
                </a:lnTo>
                <a:lnTo>
                  <a:pt x="386" y="10"/>
                </a:lnTo>
                <a:lnTo>
                  <a:pt x="382" y="7"/>
                </a:lnTo>
                <a:lnTo>
                  <a:pt x="376" y="10"/>
                </a:lnTo>
                <a:lnTo>
                  <a:pt x="374" y="9"/>
                </a:lnTo>
                <a:lnTo>
                  <a:pt x="372" y="2"/>
                </a:lnTo>
                <a:lnTo>
                  <a:pt x="370" y="0"/>
                </a:lnTo>
                <a:lnTo>
                  <a:pt x="367" y="1"/>
                </a:lnTo>
                <a:lnTo>
                  <a:pt x="365" y="3"/>
                </a:lnTo>
                <a:lnTo>
                  <a:pt x="357" y="6"/>
                </a:lnTo>
                <a:lnTo>
                  <a:pt x="354" y="5"/>
                </a:lnTo>
                <a:lnTo>
                  <a:pt x="353" y="12"/>
                </a:lnTo>
                <a:lnTo>
                  <a:pt x="353" y="17"/>
                </a:lnTo>
                <a:lnTo>
                  <a:pt x="351" y="22"/>
                </a:lnTo>
                <a:lnTo>
                  <a:pt x="348" y="23"/>
                </a:lnTo>
                <a:lnTo>
                  <a:pt x="345" y="21"/>
                </a:lnTo>
                <a:lnTo>
                  <a:pt x="335" y="21"/>
                </a:lnTo>
                <a:lnTo>
                  <a:pt x="333" y="24"/>
                </a:lnTo>
                <a:lnTo>
                  <a:pt x="328" y="26"/>
                </a:lnTo>
                <a:lnTo>
                  <a:pt x="307" y="41"/>
                </a:lnTo>
                <a:lnTo>
                  <a:pt x="305" y="42"/>
                </a:lnTo>
                <a:lnTo>
                  <a:pt x="305" y="47"/>
                </a:lnTo>
                <a:lnTo>
                  <a:pt x="303" y="50"/>
                </a:lnTo>
                <a:lnTo>
                  <a:pt x="301" y="52"/>
                </a:lnTo>
                <a:lnTo>
                  <a:pt x="279" y="77"/>
                </a:lnTo>
                <a:lnTo>
                  <a:pt x="276" y="79"/>
                </a:lnTo>
                <a:lnTo>
                  <a:pt x="275" y="83"/>
                </a:lnTo>
                <a:lnTo>
                  <a:pt x="264" y="97"/>
                </a:lnTo>
                <a:lnTo>
                  <a:pt x="262" y="100"/>
                </a:lnTo>
                <a:lnTo>
                  <a:pt x="252" y="115"/>
                </a:lnTo>
                <a:lnTo>
                  <a:pt x="249" y="117"/>
                </a:lnTo>
                <a:lnTo>
                  <a:pt x="242" y="117"/>
                </a:lnTo>
                <a:lnTo>
                  <a:pt x="234" y="115"/>
                </a:lnTo>
                <a:lnTo>
                  <a:pt x="231" y="113"/>
                </a:lnTo>
                <a:lnTo>
                  <a:pt x="227" y="107"/>
                </a:lnTo>
                <a:lnTo>
                  <a:pt x="225" y="105"/>
                </a:lnTo>
                <a:lnTo>
                  <a:pt x="224" y="101"/>
                </a:lnTo>
                <a:lnTo>
                  <a:pt x="222" y="99"/>
                </a:lnTo>
                <a:lnTo>
                  <a:pt x="217" y="96"/>
                </a:lnTo>
                <a:lnTo>
                  <a:pt x="213" y="95"/>
                </a:lnTo>
                <a:lnTo>
                  <a:pt x="209" y="95"/>
                </a:lnTo>
                <a:lnTo>
                  <a:pt x="195" y="95"/>
                </a:lnTo>
                <a:lnTo>
                  <a:pt x="190" y="91"/>
                </a:lnTo>
                <a:lnTo>
                  <a:pt x="187" y="82"/>
                </a:lnTo>
                <a:lnTo>
                  <a:pt x="186" y="77"/>
                </a:lnTo>
                <a:lnTo>
                  <a:pt x="184" y="71"/>
                </a:lnTo>
                <a:lnTo>
                  <a:pt x="183" y="70"/>
                </a:lnTo>
                <a:lnTo>
                  <a:pt x="180" y="63"/>
                </a:lnTo>
                <a:lnTo>
                  <a:pt x="180" y="61"/>
                </a:lnTo>
                <a:lnTo>
                  <a:pt x="182" y="58"/>
                </a:lnTo>
                <a:lnTo>
                  <a:pt x="181" y="53"/>
                </a:lnTo>
                <a:lnTo>
                  <a:pt x="179" y="48"/>
                </a:lnTo>
                <a:lnTo>
                  <a:pt x="182" y="39"/>
                </a:lnTo>
                <a:lnTo>
                  <a:pt x="180" y="36"/>
                </a:lnTo>
                <a:lnTo>
                  <a:pt x="180" y="30"/>
                </a:lnTo>
                <a:lnTo>
                  <a:pt x="174" y="25"/>
                </a:lnTo>
                <a:lnTo>
                  <a:pt x="169" y="23"/>
                </a:lnTo>
                <a:lnTo>
                  <a:pt x="165" y="18"/>
                </a:lnTo>
                <a:lnTo>
                  <a:pt x="161" y="13"/>
                </a:lnTo>
                <a:lnTo>
                  <a:pt x="161" y="12"/>
                </a:lnTo>
                <a:lnTo>
                  <a:pt x="157" y="9"/>
                </a:lnTo>
                <a:lnTo>
                  <a:pt x="150" y="8"/>
                </a:lnTo>
                <a:lnTo>
                  <a:pt x="147" y="9"/>
                </a:lnTo>
                <a:lnTo>
                  <a:pt x="136" y="9"/>
                </a:lnTo>
                <a:lnTo>
                  <a:pt x="133" y="7"/>
                </a:lnTo>
                <a:lnTo>
                  <a:pt x="129" y="9"/>
                </a:lnTo>
                <a:lnTo>
                  <a:pt x="127" y="12"/>
                </a:lnTo>
                <a:lnTo>
                  <a:pt x="125" y="12"/>
                </a:lnTo>
                <a:lnTo>
                  <a:pt x="125" y="15"/>
                </a:lnTo>
                <a:lnTo>
                  <a:pt x="121" y="23"/>
                </a:lnTo>
                <a:lnTo>
                  <a:pt x="118" y="25"/>
                </a:lnTo>
                <a:lnTo>
                  <a:pt x="118" y="38"/>
                </a:lnTo>
                <a:lnTo>
                  <a:pt x="118" y="44"/>
                </a:lnTo>
                <a:lnTo>
                  <a:pt x="117" y="52"/>
                </a:lnTo>
                <a:lnTo>
                  <a:pt x="117" y="62"/>
                </a:lnTo>
                <a:lnTo>
                  <a:pt x="117" y="69"/>
                </a:lnTo>
                <a:lnTo>
                  <a:pt x="111" y="76"/>
                </a:lnTo>
                <a:lnTo>
                  <a:pt x="110" y="79"/>
                </a:lnTo>
                <a:lnTo>
                  <a:pt x="108" y="82"/>
                </a:lnTo>
                <a:lnTo>
                  <a:pt x="106" y="84"/>
                </a:lnTo>
                <a:lnTo>
                  <a:pt x="106" y="87"/>
                </a:lnTo>
                <a:lnTo>
                  <a:pt x="102" y="90"/>
                </a:lnTo>
                <a:lnTo>
                  <a:pt x="98" y="90"/>
                </a:lnTo>
                <a:lnTo>
                  <a:pt x="92" y="107"/>
                </a:lnTo>
                <a:lnTo>
                  <a:pt x="92" y="108"/>
                </a:lnTo>
                <a:lnTo>
                  <a:pt x="87" y="128"/>
                </a:lnTo>
                <a:lnTo>
                  <a:pt x="82" y="138"/>
                </a:lnTo>
                <a:lnTo>
                  <a:pt x="83" y="141"/>
                </a:lnTo>
                <a:lnTo>
                  <a:pt x="82" y="145"/>
                </a:lnTo>
                <a:lnTo>
                  <a:pt x="74" y="149"/>
                </a:lnTo>
                <a:lnTo>
                  <a:pt x="70" y="153"/>
                </a:lnTo>
                <a:lnTo>
                  <a:pt x="73" y="155"/>
                </a:lnTo>
                <a:lnTo>
                  <a:pt x="65" y="157"/>
                </a:lnTo>
                <a:lnTo>
                  <a:pt x="52" y="165"/>
                </a:lnTo>
                <a:lnTo>
                  <a:pt x="47" y="170"/>
                </a:lnTo>
                <a:lnTo>
                  <a:pt x="44" y="174"/>
                </a:lnTo>
                <a:lnTo>
                  <a:pt x="39" y="195"/>
                </a:lnTo>
                <a:lnTo>
                  <a:pt x="33" y="207"/>
                </a:lnTo>
                <a:lnTo>
                  <a:pt x="26" y="230"/>
                </a:lnTo>
                <a:lnTo>
                  <a:pt x="15" y="263"/>
                </a:lnTo>
                <a:lnTo>
                  <a:pt x="14" y="270"/>
                </a:lnTo>
                <a:lnTo>
                  <a:pt x="2" y="304"/>
                </a:lnTo>
                <a:lnTo>
                  <a:pt x="0" y="306"/>
                </a:lnTo>
                <a:lnTo>
                  <a:pt x="0" y="312"/>
                </a:lnTo>
                <a:lnTo>
                  <a:pt x="14" y="339"/>
                </a:lnTo>
                <a:lnTo>
                  <a:pt x="13" y="352"/>
                </a:lnTo>
                <a:lnTo>
                  <a:pt x="12" y="354"/>
                </a:lnTo>
                <a:lnTo>
                  <a:pt x="14" y="362"/>
                </a:lnTo>
                <a:lnTo>
                  <a:pt x="14" y="373"/>
                </a:lnTo>
                <a:lnTo>
                  <a:pt x="17" y="379"/>
                </a:lnTo>
                <a:lnTo>
                  <a:pt x="21" y="381"/>
                </a:lnTo>
                <a:lnTo>
                  <a:pt x="24" y="381"/>
                </a:lnTo>
                <a:lnTo>
                  <a:pt x="32" y="379"/>
                </a:lnTo>
                <a:lnTo>
                  <a:pt x="37" y="379"/>
                </a:lnTo>
                <a:lnTo>
                  <a:pt x="42" y="379"/>
                </a:lnTo>
                <a:lnTo>
                  <a:pt x="45" y="382"/>
                </a:lnTo>
                <a:lnTo>
                  <a:pt x="47" y="385"/>
                </a:lnTo>
                <a:lnTo>
                  <a:pt x="48" y="392"/>
                </a:lnTo>
                <a:lnTo>
                  <a:pt x="48" y="395"/>
                </a:lnTo>
                <a:lnTo>
                  <a:pt x="50" y="401"/>
                </a:lnTo>
                <a:lnTo>
                  <a:pt x="44" y="399"/>
                </a:lnTo>
                <a:lnTo>
                  <a:pt x="39" y="399"/>
                </a:lnTo>
                <a:lnTo>
                  <a:pt x="34" y="397"/>
                </a:lnTo>
                <a:lnTo>
                  <a:pt x="32" y="395"/>
                </a:lnTo>
                <a:lnTo>
                  <a:pt x="30" y="395"/>
                </a:lnTo>
                <a:lnTo>
                  <a:pt x="30" y="399"/>
                </a:lnTo>
                <a:lnTo>
                  <a:pt x="50" y="409"/>
                </a:lnTo>
                <a:lnTo>
                  <a:pt x="57" y="410"/>
                </a:lnTo>
                <a:lnTo>
                  <a:pt x="65" y="415"/>
                </a:lnTo>
                <a:lnTo>
                  <a:pt x="70" y="423"/>
                </a:lnTo>
                <a:lnTo>
                  <a:pt x="103" y="442"/>
                </a:lnTo>
                <a:lnTo>
                  <a:pt x="108" y="444"/>
                </a:lnTo>
                <a:lnTo>
                  <a:pt x="114" y="448"/>
                </a:lnTo>
                <a:lnTo>
                  <a:pt x="114" y="446"/>
                </a:lnTo>
                <a:lnTo>
                  <a:pt x="114" y="444"/>
                </a:lnTo>
                <a:lnTo>
                  <a:pt x="117" y="444"/>
                </a:lnTo>
                <a:lnTo>
                  <a:pt x="120" y="447"/>
                </a:lnTo>
                <a:lnTo>
                  <a:pt x="130" y="453"/>
                </a:lnTo>
                <a:lnTo>
                  <a:pt x="142" y="456"/>
                </a:lnTo>
                <a:lnTo>
                  <a:pt x="144" y="457"/>
                </a:lnTo>
                <a:lnTo>
                  <a:pt x="147" y="459"/>
                </a:lnTo>
                <a:lnTo>
                  <a:pt x="151" y="462"/>
                </a:lnTo>
                <a:lnTo>
                  <a:pt x="150" y="465"/>
                </a:lnTo>
                <a:lnTo>
                  <a:pt x="148" y="465"/>
                </a:lnTo>
                <a:lnTo>
                  <a:pt x="130" y="455"/>
                </a:lnTo>
                <a:lnTo>
                  <a:pt x="129" y="454"/>
                </a:lnTo>
                <a:lnTo>
                  <a:pt x="125" y="453"/>
                </a:lnTo>
                <a:lnTo>
                  <a:pt x="120" y="449"/>
                </a:lnTo>
                <a:lnTo>
                  <a:pt x="117" y="449"/>
                </a:lnTo>
                <a:lnTo>
                  <a:pt x="123" y="453"/>
                </a:lnTo>
                <a:lnTo>
                  <a:pt x="131" y="456"/>
                </a:lnTo>
                <a:lnTo>
                  <a:pt x="136" y="461"/>
                </a:lnTo>
                <a:lnTo>
                  <a:pt x="150" y="469"/>
                </a:lnTo>
                <a:lnTo>
                  <a:pt x="152" y="469"/>
                </a:lnTo>
                <a:lnTo>
                  <a:pt x="154" y="470"/>
                </a:lnTo>
                <a:lnTo>
                  <a:pt x="160" y="474"/>
                </a:lnTo>
                <a:lnTo>
                  <a:pt x="174" y="490"/>
                </a:lnTo>
                <a:lnTo>
                  <a:pt x="180" y="495"/>
                </a:lnTo>
                <a:lnTo>
                  <a:pt x="200" y="515"/>
                </a:lnTo>
                <a:lnTo>
                  <a:pt x="206" y="518"/>
                </a:lnTo>
                <a:lnTo>
                  <a:pt x="210" y="524"/>
                </a:lnTo>
                <a:lnTo>
                  <a:pt x="214" y="524"/>
                </a:lnTo>
                <a:lnTo>
                  <a:pt x="224" y="529"/>
                </a:lnTo>
                <a:lnTo>
                  <a:pt x="225" y="534"/>
                </a:lnTo>
                <a:lnTo>
                  <a:pt x="229" y="534"/>
                </a:lnTo>
                <a:lnTo>
                  <a:pt x="232" y="533"/>
                </a:lnTo>
                <a:lnTo>
                  <a:pt x="235" y="534"/>
                </a:lnTo>
                <a:lnTo>
                  <a:pt x="237" y="532"/>
                </a:lnTo>
                <a:lnTo>
                  <a:pt x="244" y="535"/>
                </a:lnTo>
                <a:lnTo>
                  <a:pt x="250" y="540"/>
                </a:lnTo>
                <a:lnTo>
                  <a:pt x="252" y="540"/>
                </a:lnTo>
                <a:lnTo>
                  <a:pt x="256" y="546"/>
                </a:lnTo>
                <a:lnTo>
                  <a:pt x="261" y="549"/>
                </a:lnTo>
                <a:lnTo>
                  <a:pt x="262" y="546"/>
                </a:lnTo>
                <a:lnTo>
                  <a:pt x="260" y="545"/>
                </a:lnTo>
                <a:lnTo>
                  <a:pt x="262" y="542"/>
                </a:lnTo>
                <a:lnTo>
                  <a:pt x="263" y="542"/>
                </a:lnTo>
                <a:lnTo>
                  <a:pt x="265" y="548"/>
                </a:lnTo>
                <a:lnTo>
                  <a:pt x="272" y="550"/>
                </a:lnTo>
                <a:lnTo>
                  <a:pt x="277" y="552"/>
                </a:lnTo>
                <a:lnTo>
                  <a:pt x="279" y="551"/>
                </a:lnTo>
                <a:lnTo>
                  <a:pt x="280" y="550"/>
                </a:lnTo>
                <a:lnTo>
                  <a:pt x="283" y="549"/>
                </a:lnTo>
                <a:lnTo>
                  <a:pt x="284" y="551"/>
                </a:lnTo>
                <a:lnTo>
                  <a:pt x="284" y="554"/>
                </a:lnTo>
                <a:lnTo>
                  <a:pt x="286" y="556"/>
                </a:lnTo>
                <a:lnTo>
                  <a:pt x="286" y="559"/>
                </a:lnTo>
                <a:lnTo>
                  <a:pt x="284" y="561"/>
                </a:lnTo>
                <a:lnTo>
                  <a:pt x="287" y="564"/>
                </a:lnTo>
                <a:lnTo>
                  <a:pt x="289" y="567"/>
                </a:lnTo>
                <a:lnTo>
                  <a:pt x="289" y="568"/>
                </a:lnTo>
                <a:lnTo>
                  <a:pt x="286" y="569"/>
                </a:lnTo>
                <a:lnTo>
                  <a:pt x="284" y="564"/>
                </a:lnTo>
                <a:lnTo>
                  <a:pt x="280" y="561"/>
                </a:lnTo>
                <a:lnTo>
                  <a:pt x="278" y="555"/>
                </a:lnTo>
                <a:lnTo>
                  <a:pt x="276" y="554"/>
                </a:lnTo>
                <a:lnTo>
                  <a:pt x="268" y="554"/>
                </a:lnTo>
                <a:lnTo>
                  <a:pt x="263" y="554"/>
                </a:lnTo>
                <a:lnTo>
                  <a:pt x="261" y="556"/>
                </a:lnTo>
                <a:lnTo>
                  <a:pt x="263" y="560"/>
                </a:lnTo>
                <a:lnTo>
                  <a:pt x="266" y="561"/>
                </a:lnTo>
                <a:lnTo>
                  <a:pt x="272" y="564"/>
                </a:lnTo>
                <a:lnTo>
                  <a:pt x="269" y="566"/>
                </a:lnTo>
                <a:lnTo>
                  <a:pt x="269" y="568"/>
                </a:lnTo>
                <a:lnTo>
                  <a:pt x="294" y="586"/>
                </a:lnTo>
                <a:lnTo>
                  <a:pt x="303" y="593"/>
                </a:lnTo>
                <a:lnTo>
                  <a:pt x="306" y="594"/>
                </a:lnTo>
                <a:lnTo>
                  <a:pt x="309" y="592"/>
                </a:lnTo>
                <a:lnTo>
                  <a:pt x="311" y="595"/>
                </a:lnTo>
                <a:lnTo>
                  <a:pt x="311" y="597"/>
                </a:lnTo>
                <a:lnTo>
                  <a:pt x="326" y="611"/>
                </a:lnTo>
                <a:lnTo>
                  <a:pt x="328" y="611"/>
                </a:lnTo>
                <a:lnTo>
                  <a:pt x="330" y="617"/>
                </a:lnTo>
                <a:lnTo>
                  <a:pt x="338" y="622"/>
                </a:lnTo>
                <a:lnTo>
                  <a:pt x="340" y="623"/>
                </a:lnTo>
                <a:lnTo>
                  <a:pt x="349" y="631"/>
                </a:lnTo>
                <a:lnTo>
                  <a:pt x="366" y="644"/>
                </a:lnTo>
                <a:lnTo>
                  <a:pt x="377" y="656"/>
                </a:lnTo>
                <a:lnTo>
                  <a:pt x="382" y="659"/>
                </a:lnTo>
                <a:lnTo>
                  <a:pt x="388" y="662"/>
                </a:lnTo>
                <a:lnTo>
                  <a:pt x="388" y="660"/>
                </a:lnTo>
                <a:lnTo>
                  <a:pt x="404" y="626"/>
                </a:lnTo>
                <a:lnTo>
                  <a:pt x="401" y="615"/>
                </a:lnTo>
                <a:lnTo>
                  <a:pt x="398" y="612"/>
                </a:lnTo>
                <a:lnTo>
                  <a:pt x="394" y="604"/>
                </a:lnTo>
                <a:lnTo>
                  <a:pt x="396" y="603"/>
                </a:lnTo>
                <a:lnTo>
                  <a:pt x="401" y="599"/>
                </a:lnTo>
                <a:lnTo>
                  <a:pt x="398" y="585"/>
                </a:lnTo>
                <a:lnTo>
                  <a:pt x="399" y="577"/>
                </a:lnTo>
                <a:lnTo>
                  <a:pt x="400" y="573"/>
                </a:lnTo>
                <a:lnTo>
                  <a:pt x="411" y="556"/>
                </a:lnTo>
                <a:lnTo>
                  <a:pt x="411" y="543"/>
                </a:lnTo>
                <a:lnTo>
                  <a:pt x="395" y="517"/>
                </a:lnTo>
                <a:lnTo>
                  <a:pt x="392" y="495"/>
                </a:lnTo>
                <a:lnTo>
                  <a:pt x="462" y="355"/>
                </a:lnTo>
                <a:lnTo>
                  <a:pt x="703" y="335"/>
                </a:lnTo>
                <a:lnTo>
                  <a:pt x="705" y="322"/>
                </a:lnTo>
                <a:lnTo>
                  <a:pt x="702" y="303"/>
                </a:lnTo>
                <a:lnTo>
                  <a:pt x="702" y="290"/>
                </a:lnTo>
                <a:lnTo>
                  <a:pt x="708" y="269"/>
                </a:lnTo>
                <a:lnTo>
                  <a:pt x="698" y="265"/>
                </a:lnTo>
                <a:lnTo>
                  <a:pt x="676" y="257"/>
                </a:lnTo>
                <a:lnTo>
                  <a:pt x="657" y="241"/>
                </a:lnTo>
                <a:lnTo>
                  <a:pt x="647" y="219"/>
                </a:lnTo>
                <a:lnTo>
                  <a:pt x="595" y="191"/>
                </a:lnTo>
                <a:lnTo>
                  <a:pt x="581" y="186"/>
                </a:lnTo>
                <a:lnTo>
                  <a:pt x="572" y="181"/>
                </a:lnTo>
                <a:lnTo>
                  <a:pt x="556" y="162"/>
                </a:lnTo>
                <a:lnTo>
                  <a:pt x="542" y="160"/>
                </a:lnTo>
                <a:lnTo>
                  <a:pt x="539" y="156"/>
                </a:lnTo>
                <a:lnTo>
                  <a:pt x="533" y="139"/>
                </a:lnTo>
                <a:lnTo>
                  <a:pt x="519" y="131"/>
                </a:lnTo>
                <a:lnTo>
                  <a:pt x="500" y="128"/>
                </a:lnTo>
                <a:lnTo>
                  <a:pt x="497" y="128"/>
                </a:lnTo>
                <a:lnTo>
                  <a:pt x="488" y="122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5" name="Freeform 250"/>
          <p:cNvSpPr>
            <a:spLocks/>
          </p:cNvSpPr>
          <p:nvPr/>
        </p:nvSpPr>
        <p:spPr bwMode="auto">
          <a:xfrm>
            <a:off x="5683250" y="3555925"/>
            <a:ext cx="1033463" cy="1035050"/>
          </a:xfrm>
          <a:custGeom>
            <a:avLst/>
            <a:gdLst/>
            <a:ahLst/>
            <a:cxnLst>
              <a:cxn ang="0">
                <a:pos x="432" y="492"/>
              </a:cxn>
              <a:cxn ang="0">
                <a:pos x="346" y="376"/>
              </a:cxn>
              <a:cxn ang="0">
                <a:pos x="295" y="321"/>
              </a:cxn>
              <a:cxn ang="0">
                <a:pos x="260" y="261"/>
              </a:cxn>
              <a:cxn ang="0">
                <a:pos x="233" y="208"/>
              </a:cxn>
              <a:cxn ang="0">
                <a:pos x="197" y="142"/>
              </a:cxn>
              <a:cxn ang="0">
                <a:pos x="183" y="84"/>
              </a:cxn>
              <a:cxn ang="0">
                <a:pos x="252" y="170"/>
              </a:cxn>
              <a:cxn ang="0">
                <a:pos x="256" y="234"/>
              </a:cxn>
              <a:cxn ang="0">
                <a:pos x="266" y="159"/>
              </a:cxn>
              <a:cxn ang="0">
                <a:pos x="139" y="38"/>
              </a:cxn>
              <a:cxn ang="0">
                <a:pos x="40" y="16"/>
              </a:cxn>
              <a:cxn ang="0">
                <a:pos x="68" y="40"/>
              </a:cxn>
              <a:cxn ang="0">
                <a:pos x="38" y="91"/>
              </a:cxn>
              <a:cxn ang="0">
                <a:pos x="36" y="150"/>
              </a:cxn>
              <a:cxn ang="0">
                <a:pos x="46" y="198"/>
              </a:cxn>
              <a:cxn ang="0">
                <a:pos x="101" y="251"/>
              </a:cxn>
              <a:cxn ang="0">
                <a:pos x="84" y="308"/>
              </a:cxn>
              <a:cxn ang="0">
                <a:pos x="40" y="339"/>
              </a:cxn>
              <a:cxn ang="0">
                <a:pos x="49" y="391"/>
              </a:cxn>
              <a:cxn ang="0">
                <a:pos x="130" y="348"/>
              </a:cxn>
              <a:cxn ang="0">
                <a:pos x="179" y="316"/>
              </a:cxn>
              <a:cxn ang="0">
                <a:pos x="234" y="366"/>
              </a:cxn>
              <a:cxn ang="0">
                <a:pos x="199" y="415"/>
              </a:cxn>
              <a:cxn ang="0">
                <a:pos x="222" y="457"/>
              </a:cxn>
              <a:cxn ang="0">
                <a:pos x="258" y="437"/>
              </a:cxn>
              <a:cxn ang="0">
                <a:pos x="308" y="465"/>
              </a:cxn>
              <a:cxn ang="0">
                <a:pos x="281" y="500"/>
              </a:cxn>
              <a:cxn ang="0">
                <a:pos x="267" y="578"/>
              </a:cxn>
              <a:cxn ang="0">
                <a:pos x="304" y="607"/>
              </a:cxn>
              <a:cxn ang="0">
                <a:pos x="319" y="630"/>
              </a:cxn>
              <a:cxn ang="0">
                <a:pos x="282" y="638"/>
              </a:cxn>
              <a:cxn ang="0">
                <a:pos x="271" y="689"/>
              </a:cxn>
              <a:cxn ang="0">
                <a:pos x="300" y="731"/>
              </a:cxn>
              <a:cxn ang="0">
                <a:pos x="327" y="761"/>
              </a:cxn>
              <a:cxn ang="0">
                <a:pos x="392" y="750"/>
              </a:cxn>
              <a:cxn ang="0">
                <a:pos x="473" y="774"/>
              </a:cxn>
              <a:cxn ang="0">
                <a:pos x="536" y="800"/>
              </a:cxn>
              <a:cxn ang="0">
                <a:pos x="589" y="920"/>
              </a:cxn>
              <a:cxn ang="0">
                <a:pos x="685" y="892"/>
              </a:cxn>
              <a:cxn ang="0">
                <a:pos x="732" y="949"/>
              </a:cxn>
              <a:cxn ang="0">
                <a:pos x="940" y="979"/>
              </a:cxn>
              <a:cxn ang="0">
                <a:pos x="967" y="910"/>
              </a:cxn>
              <a:cxn ang="0">
                <a:pos x="931" y="871"/>
              </a:cxn>
              <a:cxn ang="0">
                <a:pos x="891" y="840"/>
              </a:cxn>
              <a:cxn ang="0">
                <a:pos x="881" y="792"/>
              </a:cxn>
              <a:cxn ang="0">
                <a:pos x="827" y="787"/>
              </a:cxn>
              <a:cxn ang="0">
                <a:pos x="781" y="778"/>
              </a:cxn>
              <a:cxn ang="0">
                <a:pos x="773" y="767"/>
              </a:cxn>
              <a:cxn ang="0">
                <a:pos x="718" y="713"/>
              </a:cxn>
              <a:cxn ang="0">
                <a:pos x="676" y="680"/>
              </a:cxn>
              <a:cxn ang="0">
                <a:pos x="599" y="679"/>
              </a:cxn>
              <a:cxn ang="0">
                <a:pos x="584" y="685"/>
              </a:cxn>
              <a:cxn ang="0">
                <a:pos x="594" y="690"/>
              </a:cxn>
              <a:cxn ang="0">
                <a:pos x="562" y="700"/>
              </a:cxn>
              <a:cxn ang="0">
                <a:pos x="548" y="682"/>
              </a:cxn>
              <a:cxn ang="0">
                <a:pos x="530" y="663"/>
              </a:cxn>
              <a:cxn ang="0">
                <a:pos x="560" y="666"/>
              </a:cxn>
              <a:cxn ang="0">
                <a:pos x="514" y="636"/>
              </a:cxn>
              <a:cxn ang="0">
                <a:pos x="484" y="595"/>
              </a:cxn>
            </a:cxnLst>
            <a:rect l="0" t="0" r="r" b="b"/>
            <a:pathLst>
              <a:path w="980" h="981">
                <a:moveTo>
                  <a:pt x="446" y="555"/>
                </a:moveTo>
                <a:lnTo>
                  <a:pt x="446" y="552"/>
                </a:lnTo>
                <a:lnTo>
                  <a:pt x="448" y="544"/>
                </a:lnTo>
                <a:lnTo>
                  <a:pt x="448" y="536"/>
                </a:lnTo>
                <a:lnTo>
                  <a:pt x="448" y="533"/>
                </a:lnTo>
                <a:lnTo>
                  <a:pt x="448" y="524"/>
                </a:lnTo>
                <a:lnTo>
                  <a:pt x="448" y="523"/>
                </a:lnTo>
                <a:lnTo>
                  <a:pt x="446" y="521"/>
                </a:lnTo>
                <a:lnTo>
                  <a:pt x="444" y="516"/>
                </a:lnTo>
                <a:lnTo>
                  <a:pt x="440" y="504"/>
                </a:lnTo>
                <a:lnTo>
                  <a:pt x="435" y="498"/>
                </a:lnTo>
                <a:lnTo>
                  <a:pt x="432" y="494"/>
                </a:lnTo>
                <a:lnTo>
                  <a:pt x="434" y="493"/>
                </a:lnTo>
                <a:lnTo>
                  <a:pt x="432" y="492"/>
                </a:lnTo>
                <a:lnTo>
                  <a:pt x="428" y="489"/>
                </a:lnTo>
                <a:lnTo>
                  <a:pt x="426" y="486"/>
                </a:lnTo>
                <a:lnTo>
                  <a:pt x="424" y="483"/>
                </a:lnTo>
                <a:lnTo>
                  <a:pt x="417" y="472"/>
                </a:lnTo>
                <a:lnTo>
                  <a:pt x="416" y="469"/>
                </a:lnTo>
                <a:lnTo>
                  <a:pt x="416" y="465"/>
                </a:lnTo>
                <a:lnTo>
                  <a:pt x="410" y="462"/>
                </a:lnTo>
                <a:lnTo>
                  <a:pt x="408" y="456"/>
                </a:lnTo>
                <a:lnTo>
                  <a:pt x="404" y="450"/>
                </a:lnTo>
                <a:lnTo>
                  <a:pt x="394" y="436"/>
                </a:lnTo>
                <a:lnTo>
                  <a:pt x="392" y="432"/>
                </a:lnTo>
                <a:lnTo>
                  <a:pt x="385" y="424"/>
                </a:lnTo>
                <a:lnTo>
                  <a:pt x="350" y="378"/>
                </a:lnTo>
                <a:lnTo>
                  <a:pt x="346" y="376"/>
                </a:lnTo>
                <a:lnTo>
                  <a:pt x="342" y="374"/>
                </a:lnTo>
                <a:lnTo>
                  <a:pt x="338" y="372"/>
                </a:lnTo>
                <a:lnTo>
                  <a:pt x="328" y="364"/>
                </a:lnTo>
                <a:lnTo>
                  <a:pt x="324" y="358"/>
                </a:lnTo>
                <a:lnTo>
                  <a:pt x="320" y="355"/>
                </a:lnTo>
                <a:lnTo>
                  <a:pt x="318" y="353"/>
                </a:lnTo>
                <a:lnTo>
                  <a:pt x="314" y="350"/>
                </a:lnTo>
                <a:lnTo>
                  <a:pt x="305" y="342"/>
                </a:lnTo>
                <a:lnTo>
                  <a:pt x="300" y="331"/>
                </a:lnTo>
                <a:lnTo>
                  <a:pt x="297" y="328"/>
                </a:lnTo>
                <a:lnTo>
                  <a:pt x="295" y="326"/>
                </a:lnTo>
                <a:lnTo>
                  <a:pt x="295" y="325"/>
                </a:lnTo>
                <a:lnTo>
                  <a:pt x="296" y="324"/>
                </a:lnTo>
                <a:lnTo>
                  <a:pt x="295" y="321"/>
                </a:lnTo>
                <a:lnTo>
                  <a:pt x="290" y="314"/>
                </a:lnTo>
                <a:lnTo>
                  <a:pt x="288" y="308"/>
                </a:lnTo>
                <a:lnTo>
                  <a:pt x="285" y="303"/>
                </a:lnTo>
                <a:lnTo>
                  <a:pt x="282" y="304"/>
                </a:lnTo>
                <a:lnTo>
                  <a:pt x="280" y="304"/>
                </a:lnTo>
                <a:lnTo>
                  <a:pt x="277" y="303"/>
                </a:lnTo>
                <a:lnTo>
                  <a:pt x="270" y="295"/>
                </a:lnTo>
                <a:lnTo>
                  <a:pt x="264" y="291"/>
                </a:lnTo>
                <a:lnTo>
                  <a:pt x="265" y="289"/>
                </a:lnTo>
                <a:lnTo>
                  <a:pt x="268" y="288"/>
                </a:lnTo>
                <a:lnTo>
                  <a:pt x="271" y="287"/>
                </a:lnTo>
                <a:lnTo>
                  <a:pt x="270" y="283"/>
                </a:lnTo>
                <a:lnTo>
                  <a:pt x="267" y="278"/>
                </a:lnTo>
                <a:lnTo>
                  <a:pt x="260" y="261"/>
                </a:lnTo>
                <a:lnTo>
                  <a:pt x="260" y="259"/>
                </a:lnTo>
                <a:lnTo>
                  <a:pt x="257" y="251"/>
                </a:lnTo>
                <a:lnTo>
                  <a:pt x="254" y="250"/>
                </a:lnTo>
                <a:lnTo>
                  <a:pt x="253" y="247"/>
                </a:lnTo>
                <a:lnTo>
                  <a:pt x="253" y="238"/>
                </a:lnTo>
                <a:lnTo>
                  <a:pt x="252" y="235"/>
                </a:lnTo>
                <a:lnTo>
                  <a:pt x="246" y="230"/>
                </a:lnTo>
                <a:lnTo>
                  <a:pt x="245" y="230"/>
                </a:lnTo>
                <a:lnTo>
                  <a:pt x="239" y="229"/>
                </a:lnTo>
                <a:lnTo>
                  <a:pt x="235" y="220"/>
                </a:lnTo>
                <a:lnTo>
                  <a:pt x="232" y="217"/>
                </a:lnTo>
                <a:lnTo>
                  <a:pt x="232" y="213"/>
                </a:lnTo>
                <a:lnTo>
                  <a:pt x="232" y="209"/>
                </a:lnTo>
                <a:lnTo>
                  <a:pt x="233" y="208"/>
                </a:lnTo>
                <a:lnTo>
                  <a:pt x="234" y="205"/>
                </a:lnTo>
                <a:lnTo>
                  <a:pt x="234" y="199"/>
                </a:lnTo>
                <a:lnTo>
                  <a:pt x="233" y="198"/>
                </a:lnTo>
                <a:lnTo>
                  <a:pt x="228" y="194"/>
                </a:lnTo>
                <a:lnTo>
                  <a:pt x="220" y="186"/>
                </a:lnTo>
                <a:lnTo>
                  <a:pt x="220" y="179"/>
                </a:lnTo>
                <a:lnTo>
                  <a:pt x="214" y="170"/>
                </a:lnTo>
                <a:lnTo>
                  <a:pt x="213" y="167"/>
                </a:lnTo>
                <a:lnTo>
                  <a:pt x="211" y="164"/>
                </a:lnTo>
                <a:lnTo>
                  <a:pt x="209" y="162"/>
                </a:lnTo>
                <a:lnTo>
                  <a:pt x="206" y="161"/>
                </a:lnTo>
                <a:lnTo>
                  <a:pt x="205" y="158"/>
                </a:lnTo>
                <a:lnTo>
                  <a:pt x="203" y="150"/>
                </a:lnTo>
                <a:lnTo>
                  <a:pt x="197" y="142"/>
                </a:lnTo>
                <a:lnTo>
                  <a:pt x="194" y="127"/>
                </a:lnTo>
                <a:lnTo>
                  <a:pt x="187" y="115"/>
                </a:lnTo>
                <a:lnTo>
                  <a:pt x="187" y="111"/>
                </a:lnTo>
                <a:lnTo>
                  <a:pt x="190" y="110"/>
                </a:lnTo>
                <a:lnTo>
                  <a:pt x="190" y="107"/>
                </a:lnTo>
                <a:lnTo>
                  <a:pt x="190" y="103"/>
                </a:lnTo>
                <a:lnTo>
                  <a:pt x="187" y="100"/>
                </a:lnTo>
                <a:lnTo>
                  <a:pt x="178" y="83"/>
                </a:lnTo>
                <a:lnTo>
                  <a:pt x="174" y="79"/>
                </a:lnTo>
                <a:lnTo>
                  <a:pt x="164" y="62"/>
                </a:lnTo>
                <a:lnTo>
                  <a:pt x="166" y="62"/>
                </a:lnTo>
                <a:lnTo>
                  <a:pt x="168" y="62"/>
                </a:lnTo>
                <a:lnTo>
                  <a:pt x="180" y="80"/>
                </a:lnTo>
                <a:lnTo>
                  <a:pt x="183" y="84"/>
                </a:lnTo>
                <a:lnTo>
                  <a:pt x="184" y="89"/>
                </a:lnTo>
                <a:lnTo>
                  <a:pt x="186" y="90"/>
                </a:lnTo>
                <a:lnTo>
                  <a:pt x="190" y="92"/>
                </a:lnTo>
                <a:lnTo>
                  <a:pt x="204" y="116"/>
                </a:lnTo>
                <a:lnTo>
                  <a:pt x="207" y="118"/>
                </a:lnTo>
                <a:lnTo>
                  <a:pt x="211" y="122"/>
                </a:lnTo>
                <a:lnTo>
                  <a:pt x="214" y="127"/>
                </a:lnTo>
                <a:lnTo>
                  <a:pt x="216" y="130"/>
                </a:lnTo>
                <a:lnTo>
                  <a:pt x="230" y="147"/>
                </a:lnTo>
                <a:lnTo>
                  <a:pt x="235" y="150"/>
                </a:lnTo>
                <a:lnTo>
                  <a:pt x="239" y="151"/>
                </a:lnTo>
                <a:lnTo>
                  <a:pt x="248" y="162"/>
                </a:lnTo>
                <a:lnTo>
                  <a:pt x="254" y="168"/>
                </a:lnTo>
                <a:lnTo>
                  <a:pt x="252" y="170"/>
                </a:lnTo>
                <a:lnTo>
                  <a:pt x="252" y="173"/>
                </a:lnTo>
                <a:lnTo>
                  <a:pt x="253" y="177"/>
                </a:lnTo>
                <a:lnTo>
                  <a:pt x="253" y="180"/>
                </a:lnTo>
                <a:lnTo>
                  <a:pt x="251" y="186"/>
                </a:lnTo>
                <a:lnTo>
                  <a:pt x="252" y="190"/>
                </a:lnTo>
                <a:lnTo>
                  <a:pt x="250" y="197"/>
                </a:lnTo>
                <a:lnTo>
                  <a:pt x="250" y="201"/>
                </a:lnTo>
                <a:lnTo>
                  <a:pt x="248" y="208"/>
                </a:lnTo>
                <a:lnTo>
                  <a:pt x="250" y="214"/>
                </a:lnTo>
                <a:lnTo>
                  <a:pt x="248" y="216"/>
                </a:lnTo>
                <a:lnTo>
                  <a:pt x="248" y="219"/>
                </a:lnTo>
                <a:lnTo>
                  <a:pt x="248" y="224"/>
                </a:lnTo>
                <a:lnTo>
                  <a:pt x="248" y="227"/>
                </a:lnTo>
                <a:lnTo>
                  <a:pt x="256" y="234"/>
                </a:lnTo>
                <a:lnTo>
                  <a:pt x="257" y="236"/>
                </a:lnTo>
                <a:lnTo>
                  <a:pt x="257" y="244"/>
                </a:lnTo>
                <a:lnTo>
                  <a:pt x="259" y="248"/>
                </a:lnTo>
                <a:lnTo>
                  <a:pt x="261" y="248"/>
                </a:lnTo>
                <a:lnTo>
                  <a:pt x="262" y="246"/>
                </a:lnTo>
                <a:lnTo>
                  <a:pt x="256" y="215"/>
                </a:lnTo>
                <a:lnTo>
                  <a:pt x="257" y="210"/>
                </a:lnTo>
                <a:lnTo>
                  <a:pt x="259" y="202"/>
                </a:lnTo>
                <a:lnTo>
                  <a:pt x="257" y="198"/>
                </a:lnTo>
                <a:lnTo>
                  <a:pt x="259" y="196"/>
                </a:lnTo>
                <a:lnTo>
                  <a:pt x="262" y="182"/>
                </a:lnTo>
                <a:lnTo>
                  <a:pt x="262" y="179"/>
                </a:lnTo>
                <a:lnTo>
                  <a:pt x="265" y="173"/>
                </a:lnTo>
                <a:lnTo>
                  <a:pt x="266" y="159"/>
                </a:lnTo>
                <a:lnTo>
                  <a:pt x="264" y="156"/>
                </a:lnTo>
                <a:lnTo>
                  <a:pt x="260" y="154"/>
                </a:lnTo>
                <a:lnTo>
                  <a:pt x="251" y="147"/>
                </a:lnTo>
                <a:lnTo>
                  <a:pt x="247" y="146"/>
                </a:lnTo>
                <a:lnTo>
                  <a:pt x="246" y="144"/>
                </a:lnTo>
                <a:lnTo>
                  <a:pt x="230" y="135"/>
                </a:lnTo>
                <a:lnTo>
                  <a:pt x="221" y="126"/>
                </a:lnTo>
                <a:lnTo>
                  <a:pt x="203" y="106"/>
                </a:lnTo>
                <a:lnTo>
                  <a:pt x="170" y="60"/>
                </a:lnTo>
                <a:lnTo>
                  <a:pt x="170" y="59"/>
                </a:lnTo>
                <a:lnTo>
                  <a:pt x="157" y="40"/>
                </a:lnTo>
                <a:lnTo>
                  <a:pt x="151" y="41"/>
                </a:lnTo>
                <a:lnTo>
                  <a:pt x="148" y="42"/>
                </a:lnTo>
                <a:lnTo>
                  <a:pt x="139" y="38"/>
                </a:lnTo>
                <a:lnTo>
                  <a:pt x="118" y="20"/>
                </a:lnTo>
                <a:lnTo>
                  <a:pt x="116" y="18"/>
                </a:lnTo>
                <a:lnTo>
                  <a:pt x="108" y="8"/>
                </a:lnTo>
                <a:lnTo>
                  <a:pt x="102" y="6"/>
                </a:lnTo>
                <a:lnTo>
                  <a:pt x="94" y="0"/>
                </a:lnTo>
                <a:lnTo>
                  <a:pt x="86" y="1"/>
                </a:lnTo>
                <a:lnTo>
                  <a:pt x="82" y="5"/>
                </a:lnTo>
                <a:lnTo>
                  <a:pt x="79" y="8"/>
                </a:lnTo>
                <a:lnTo>
                  <a:pt x="77" y="13"/>
                </a:lnTo>
                <a:lnTo>
                  <a:pt x="68" y="13"/>
                </a:lnTo>
                <a:lnTo>
                  <a:pt x="60" y="14"/>
                </a:lnTo>
                <a:lnTo>
                  <a:pt x="50" y="11"/>
                </a:lnTo>
                <a:lnTo>
                  <a:pt x="44" y="11"/>
                </a:lnTo>
                <a:lnTo>
                  <a:pt x="40" y="16"/>
                </a:lnTo>
                <a:lnTo>
                  <a:pt x="33" y="14"/>
                </a:lnTo>
                <a:lnTo>
                  <a:pt x="24" y="13"/>
                </a:lnTo>
                <a:lnTo>
                  <a:pt x="4" y="14"/>
                </a:lnTo>
                <a:lnTo>
                  <a:pt x="0" y="18"/>
                </a:lnTo>
                <a:lnTo>
                  <a:pt x="0" y="24"/>
                </a:lnTo>
                <a:lnTo>
                  <a:pt x="18" y="24"/>
                </a:lnTo>
                <a:lnTo>
                  <a:pt x="22" y="24"/>
                </a:lnTo>
                <a:lnTo>
                  <a:pt x="28" y="24"/>
                </a:lnTo>
                <a:lnTo>
                  <a:pt x="30" y="24"/>
                </a:lnTo>
                <a:lnTo>
                  <a:pt x="36" y="24"/>
                </a:lnTo>
                <a:lnTo>
                  <a:pt x="38" y="24"/>
                </a:lnTo>
                <a:lnTo>
                  <a:pt x="46" y="28"/>
                </a:lnTo>
                <a:lnTo>
                  <a:pt x="52" y="33"/>
                </a:lnTo>
                <a:lnTo>
                  <a:pt x="68" y="40"/>
                </a:lnTo>
                <a:lnTo>
                  <a:pt x="73" y="45"/>
                </a:lnTo>
                <a:lnTo>
                  <a:pt x="75" y="51"/>
                </a:lnTo>
                <a:lnTo>
                  <a:pt x="70" y="54"/>
                </a:lnTo>
                <a:lnTo>
                  <a:pt x="61" y="60"/>
                </a:lnTo>
                <a:lnTo>
                  <a:pt x="57" y="61"/>
                </a:lnTo>
                <a:lnTo>
                  <a:pt x="56" y="64"/>
                </a:lnTo>
                <a:lnTo>
                  <a:pt x="59" y="69"/>
                </a:lnTo>
                <a:lnTo>
                  <a:pt x="60" y="73"/>
                </a:lnTo>
                <a:lnTo>
                  <a:pt x="58" y="78"/>
                </a:lnTo>
                <a:lnTo>
                  <a:pt x="54" y="88"/>
                </a:lnTo>
                <a:lnTo>
                  <a:pt x="53" y="91"/>
                </a:lnTo>
                <a:lnTo>
                  <a:pt x="46" y="92"/>
                </a:lnTo>
                <a:lnTo>
                  <a:pt x="42" y="91"/>
                </a:lnTo>
                <a:lnTo>
                  <a:pt x="38" y="91"/>
                </a:lnTo>
                <a:lnTo>
                  <a:pt x="36" y="94"/>
                </a:lnTo>
                <a:lnTo>
                  <a:pt x="37" y="97"/>
                </a:lnTo>
                <a:lnTo>
                  <a:pt x="44" y="100"/>
                </a:lnTo>
                <a:lnTo>
                  <a:pt x="44" y="103"/>
                </a:lnTo>
                <a:lnTo>
                  <a:pt x="43" y="106"/>
                </a:lnTo>
                <a:lnTo>
                  <a:pt x="43" y="116"/>
                </a:lnTo>
                <a:lnTo>
                  <a:pt x="45" y="119"/>
                </a:lnTo>
                <a:lnTo>
                  <a:pt x="49" y="122"/>
                </a:lnTo>
                <a:lnTo>
                  <a:pt x="51" y="123"/>
                </a:lnTo>
                <a:lnTo>
                  <a:pt x="51" y="127"/>
                </a:lnTo>
                <a:lnTo>
                  <a:pt x="51" y="132"/>
                </a:lnTo>
                <a:lnTo>
                  <a:pt x="50" y="138"/>
                </a:lnTo>
                <a:lnTo>
                  <a:pt x="42" y="142"/>
                </a:lnTo>
                <a:lnTo>
                  <a:pt x="36" y="150"/>
                </a:lnTo>
                <a:lnTo>
                  <a:pt x="35" y="151"/>
                </a:lnTo>
                <a:lnTo>
                  <a:pt x="33" y="153"/>
                </a:lnTo>
                <a:lnTo>
                  <a:pt x="32" y="158"/>
                </a:lnTo>
                <a:lnTo>
                  <a:pt x="30" y="161"/>
                </a:lnTo>
                <a:lnTo>
                  <a:pt x="29" y="167"/>
                </a:lnTo>
                <a:lnTo>
                  <a:pt x="32" y="169"/>
                </a:lnTo>
                <a:lnTo>
                  <a:pt x="33" y="172"/>
                </a:lnTo>
                <a:lnTo>
                  <a:pt x="33" y="175"/>
                </a:lnTo>
                <a:lnTo>
                  <a:pt x="36" y="179"/>
                </a:lnTo>
                <a:lnTo>
                  <a:pt x="44" y="185"/>
                </a:lnTo>
                <a:lnTo>
                  <a:pt x="46" y="189"/>
                </a:lnTo>
                <a:lnTo>
                  <a:pt x="44" y="194"/>
                </a:lnTo>
                <a:lnTo>
                  <a:pt x="40" y="196"/>
                </a:lnTo>
                <a:lnTo>
                  <a:pt x="46" y="198"/>
                </a:lnTo>
                <a:lnTo>
                  <a:pt x="51" y="202"/>
                </a:lnTo>
                <a:lnTo>
                  <a:pt x="52" y="206"/>
                </a:lnTo>
                <a:lnTo>
                  <a:pt x="47" y="222"/>
                </a:lnTo>
                <a:lnTo>
                  <a:pt x="50" y="227"/>
                </a:lnTo>
                <a:lnTo>
                  <a:pt x="56" y="234"/>
                </a:lnTo>
                <a:lnTo>
                  <a:pt x="69" y="247"/>
                </a:lnTo>
                <a:lnTo>
                  <a:pt x="81" y="241"/>
                </a:lnTo>
                <a:lnTo>
                  <a:pt x="84" y="239"/>
                </a:lnTo>
                <a:lnTo>
                  <a:pt x="87" y="238"/>
                </a:lnTo>
                <a:lnTo>
                  <a:pt x="92" y="238"/>
                </a:lnTo>
                <a:lnTo>
                  <a:pt x="92" y="244"/>
                </a:lnTo>
                <a:lnTo>
                  <a:pt x="90" y="247"/>
                </a:lnTo>
                <a:lnTo>
                  <a:pt x="91" y="251"/>
                </a:lnTo>
                <a:lnTo>
                  <a:pt x="101" y="251"/>
                </a:lnTo>
                <a:lnTo>
                  <a:pt x="104" y="252"/>
                </a:lnTo>
                <a:lnTo>
                  <a:pt x="106" y="256"/>
                </a:lnTo>
                <a:lnTo>
                  <a:pt x="113" y="259"/>
                </a:lnTo>
                <a:lnTo>
                  <a:pt x="112" y="266"/>
                </a:lnTo>
                <a:lnTo>
                  <a:pt x="108" y="273"/>
                </a:lnTo>
                <a:lnTo>
                  <a:pt x="106" y="279"/>
                </a:lnTo>
                <a:lnTo>
                  <a:pt x="104" y="283"/>
                </a:lnTo>
                <a:lnTo>
                  <a:pt x="100" y="286"/>
                </a:lnTo>
                <a:lnTo>
                  <a:pt x="100" y="297"/>
                </a:lnTo>
                <a:lnTo>
                  <a:pt x="103" y="308"/>
                </a:lnTo>
                <a:lnTo>
                  <a:pt x="103" y="312"/>
                </a:lnTo>
                <a:lnTo>
                  <a:pt x="100" y="315"/>
                </a:lnTo>
                <a:lnTo>
                  <a:pt x="90" y="312"/>
                </a:lnTo>
                <a:lnTo>
                  <a:pt x="84" y="308"/>
                </a:lnTo>
                <a:lnTo>
                  <a:pt x="81" y="306"/>
                </a:lnTo>
                <a:lnTo>
                  <a:pt x="79" y="305"/>
                </a:lnTo>
                <a:lnTo>
                  <a:pt x="78" y="304"/>
                </a:lnTo>
                <a:lnTo>
                  <a:pt x="74" y="304"/>
                </a:lnTo>
                <a:lnTo>
                  <a:pt x="69" y="306"/>
                </a:lnTo>
                <a:lnTo>
                  <a:pt x="68" y="309"/>
                </a:lnTo>
                <a:lnTo>
                  <a:pt x="65" y="316"/>
                </a:lnTo>
                <a:lnTo>
                  <a:pt x="64" y="321"/>
                </a:lnTo>
                <a:lnTo>
                  <a:pt x="62" y="326"/>
                </a:lnTo>
                <a:lnTo>
                  <a:pt x="59" y="328"/>
                </a:lnTo>
                <a:lnTo>
                  <a:pt x="50" y="328"/>
                </a:lnTo>
                <a:lnTo>
                  <a:pt x="41" y="333"/>
                </a:lnTo>
                <a:lnTo>
                  <a:pt x="40" y="336"/>
                </a:lnTo>
                <a:lnTo>
                  <a:pt x="40" y="339"/>
                </a:lnTo>
                <a:lnTo>
                  <a:pt x="44" y="340"/>
                </a:lnTo>
                <a:lnTo>
                  <a:pt x="50" y="340"/>
                </a:lnTo>
                <a:lnTo>
                  <a:pt x="64" y="334"/>
                </a:lnTo>
                <a:lnTo>
                  <a:pt x="64" y="338"/>
                </a:lnTo>
                <a:lnTo>
                  <a:pt x="60" y="346"/>
                </a:lnTo>
                <a:lnTo>
                  <a:pt x="56" y="350"/>
                </a:lnTo>
                <a:lnTo>
                  <a:pt x="51" y="356"/>
                </a:lnTo>
                <a:lnTo>
                  <a:pt x="51" y="359"/>
                </a:lnTo>
                <a:lnTo>
                  <a:pt x="49" y="365"/>
                </a:lnTo>
                <a:lnTo>
                  <a:pt x="47" y="372"/>
                </a:lnTo>
                <a:lnTo>
                  <a:pt x="44" y="379"/>
                </a:lnTo>
                <a:lnTo>
                  <a:pt x="44" y="383"/>
                </a:lnTo>
                <a:lnTo>
                  <a:pt x="46" y="388"/>
                </a:lnTo>
                <a:lnTo>
                  <a:pt x="49" y="391"/>
                </a:lnTo>
                <a:lnTo>
                  <a:pt x="49" y="395"/>
                </a:lnTo>
                <a:lnTo>
                  <a:pt x="50" y="396"/>
                </a:lnTo>
                <a:lnTo>
                  <a:pt x="52" y="405"/>
                </a:lnTo>
                <a:lnTo>
                  <a:pt x="54" y="408"/>
                </a:lnTo>
                <a:lnTo>
                  <a:pt x="59" y="409"/>
                </a:lnTo>
                <a:lnTo>
                  <a:pt x="62" y="406"/>
                </a:lnTo>
                <a:lnTo>
                  <a:pt x="65" y="406"/>
                </a:lnTo>
                <a:lnTo>
                  <a:pt x="68" y="405"/>
                </a:lnTo>
                <a:lnTo>
                  <a:pt x="81" y="398"/>
                </a:lnTo>
                <a:lnTo>
                  <a:pt x="92" y="389"/>
                </a:lnTo>
                <a:lnTo>
                  <a:pt x="93" y="386"/>
                </a:lnTo>
                <a:lnTo>
                  <a:pt x="106" y="372"/>
                </a:lnTo>
                <a:lnTo>
                  <a:pt x="115" y="364"/>
                </a:lnTo>
                <a:lnTo>
                  <a:pt x="130" y="348"/>
                </a:lnTo>
                <a:lnTo>
                  <a:pt x="133" y="346"/>
                </a:lnTo>
                <a:lnTo>
                  <a:pt x="135" y="346"/>
                </a:lnTo>
                <a:lnTo>
                  <a:pt x="139" y="344"/>
                </a:lnTo>
                <a:lnTo>
                  <a:pt x="154" y="363"/>
                </a:lnTo>
                <a:lnTo>
                  <a:pt x="164" y="344"/>
                </a:lnTo>
                <a:lnTo>
                  <a:pt x="157" y="339"/>
                </a:lnTo>
                <a:lnTo>
                  <a:pt x="155" y="333"/>
                </a:lnTo>
                <a:lnTo>
                  <a:pt x="159" y="332"/>
                </a:lnTo>
                <a:lnTo>
                  <a:pt x="165" y="332"/>
                </a:lnTo>
                <a:lnTo>
                  <a:pt x="170" y="331"/>
                </a:lnTo>
                <a:lnTo>
                  <a:pt x="174" y="326"/>
                </a:lnTo>
                <a:lnTo>
                  <a:pt x="172" y="317"/>
                </a:lnTo>
                <a:lnTo>
                  <a:pt x="174" y="318"/>
                </a:lnTo>
                <a:lnTo>
                  <a:pt x="179" y="316"/>
                </a:lnTo>
                <a:lnTo>
                  <a:pt x="189" y="316"/>
                </a:lnTo>
                <a:lnTo>
                  <a:pt x="192" y="314"/>
                </a:lnTo>
                <a:lnTo>
                  <a:pt x="196" y="313"/>
                </a:lnTo>
                <a:lnTo>
                  <a:pt x="202" y="325"/>
                </a:lnTo>
                <a:lnTo>
                  <a:pt x="198" y="342"/>
                </a:lnTo>
                <a:lnTo>
                  <a:pt x="200" y="346"/>
                </a:lnTo>
                <a:lnTo>
                  <a:pt x="202" y="348"/>
                </a:lnTo>
                <a:lnTo>
                  <a:pt x="207" y="350"/>
                </a:lnTo>
                <a:lnTo>
                  <a:pt x="210" y="357"/>
                </a:lnTo>
                <a:lnTo>
                  <a:pt x="215" y="358"/>
                </a:lnTo>
                <a:lnTo>
                  <a:pt x="220" y="357"/>
                </a:lnTo>
                <a:lnTo>
                  <a:pt x="221" y="358"/>
                </a:lnTo>
                <a:lnTo>
                  <a:pt x="224" y="361"/>
                </a:lnTo>
                <a:lnTo>
                  <a:pt x="234" y="366"/>
                </a:lnTo>
                <a:lnTo>
                  <a:pt x="236" y="372"/>
                </a:lnTo>
                <a:lnTo>
                  <a:pt x="235" y="378"/>
                </a:lnTo>
                <a:lnTo>
                  <a:pt x="230" y="381"/>
                </a:lnTo>
                <a:lnTo>
                  <a:pt x="226" y="383"/>
                </a:lnTo>
                <a:lnTo>
                  <a:pt x="222" y="385"/>
                </a:lnTo>
                <a:lnTo>
                  <a:pt x="216" y="392"/>
                </a:lnTo>
                <a:lnTo>
                  <a:pt x="213" y="390"/>
                </a:lnTo>
                <a:lnTo>
                  <a:pt x="211" y="386"/>
                </a:lnTo>
                <a:lnTo>
                  <a:pt x="208" y="385"/>
                </a:lnTo>
                <a:lnTo>
                  <a:pt x="204" y="388"/>
                </a:lnTo>
                <a:lnTo>
                  <a:pt x="198" y="393"/>
                </a:lnTo>
                <a:lnTo>
                  <a:pt x="199" y="396"/>
                </a:lnTo>
                <a:lnTo>
                  <a:pt x="200" y="404"/>
                </a:lnTo>
                <a:lnTo>
                  <a:pt x="199" y="415"/>
                </a:lnTo>
                <a:lnTo>
                  <a:pt x="199" y="426"/>
                </a:lnTo>
                <a:lnTo>
                  <a:pt x="198" y="428"/>
                </a:lnTo>
                <a:lnTo>
                  <a:pt x="198" y="430"/>
                </a:lnTo>
                <a:lnTo>
                  <a:pt x="197" y="433"/>
                </a:lnTo>
                <a:lnTo>
                  <a:pt x="198" y="434"/>
                </a:lnTo>
                <a:lnTo>
                  <a:pt x="197" y="437"/>
                </a:lnTo>
                <a:lnTo>
                  <a:pt x="197" y="441"/>
                </a:lnTo>
                <a:lnTo>
                  <a:pt x="208" y="448"/>
                </a:lnTo>
                <a:lnTo>
                  <a:pt x="210" y="450"/>
                </a:lnTo>
                <a:lnTo>
                  <a:pt x="213" y="451"/>
                </a:lnTo>
                <a:lnTo>
                  <a:pt x="218" y="451"/>
                </a:lnTo>
                <a:lnTo>
                  <a:pt x="221" y="452"/>
                </a:lnTo>
                <a:lnTo>
                  <a:pt x="221" y="456"/>
                </a:lnTo>
                <a:lnTo>
                  <a:pt x="222" y="457"/>
                </a:lnTo>
                <a:lnTo>
                  <a:pt x="224" y="458"/>
                </a:lnTo>
                <a:lnTo>
                  <a:pt x="224" y="461"/>
                </a:lnTo>
                <a:lnTo>
                  <a:pt x="226" y="464"/>
                </a:lnTo>
                <a:lnTo>
                  <a:pt x="230" y="464"/>
                </a:lnTo>
                <a:lnTo>
                  <a:pt x="236" y="460"/>
                </a:lnTo>
                <a:lnTo>
                  <a:pt x="239" y="457"/>
                </a:lnTo>
                <a:lnTo>
                  <a:pt x="240" y="454"/>
                </a:lnTo>
                <a:lnTo>
                  <a:pt x="243" y="452"/>
                </a:lnTo>
                <a:lnTo>
                  <a:pt x="245" y="452"/>
                </a:lnTo>
                <a:lnTo>
                  <a:pt x="248" y="446"/>
                </a:lnTo>
                <a:lnTo>
                  <a:pt x="250" y="441"/>
                </a:lnTo>
                <a:lnTo>
                  <a:pt x="250" y="437"/>
                </a:lnTo>
                <a:lnTo>
                  <a:pt x="257" y="434"/>
                </a:lnTo>
                <a:lnTo>
                  <a:pt x="258" y="437"/>
                </a:lnTo>
                <a:lnTo>
                  <a:pt x="260" y="436"/>
                </a:lnTo>
                <a:lnTo>
                  <a:pt x="262" y="435"/>
                </a:lnTo>
                <a:lnTo>
                  <a:pt x="265" y="435"/>
                </a:lnTo>
                <a:lnTo>
                  <a:pt x="269" y="436"/>
                </a:lnTo>
                <a:lnTo>
                  <a:pt x="270" y="440"/>
                </a:lnTo>
                <a:lnTo>
                  <a:pt x="275" y="445"/>
                </a:lnTo>
                <a:lnTo>
                  <a:pt x="278" y="446"/>
                </a:lnTo>
                <a:lnTo>
                  <a:pt x="296" y="454"/>
                </a:lnTo>
                <a:lnTo>
                  <a:pt x="302" y="456"/>
                </a:lnTo>
                <a:lnTo>
                  <a:pt x="308" y="456"/>
                </a:lnTo>
                <a:lnTo>
                  <a:pt x="310" y="456"/>
                </a:lnTo>
                <a:lnTo>
                  <a:pt x="311" y="457"/>
                </a:lnTo>
                <a:lnTo>
                  <a:pt x="310" y="461"/>
                </a:lnTo>
                <a:lnTo>
                  <a:pt x="308" y="465"/>
                </a:lnTo>
                <a:lnTo>
                  <a:pt x="306" y="464"/>
                </a:lnTo>
                <a:lnTo>
                  <a:pt x="304" y="465"/>
                </a:lnTo>
                <a:lnTo>
                  <a:pt x="304" y="469"/>
                </a:lnTo>
                <a:lnTo>
                  <a:pt x="301" y="471"/>
                </a:lnTo>
                <a:lnTo>
                  <a:pt x="297" y="474"/>
                </a:lnTo>
                <a:lnTo>
                  <a:pt x="293" y="480"/>
                </a:lnTo>
                <a:lnTo>
                  <a:pt x="294" y="482"/>
                </a:lnTo>
                <a:lnTo>
                  <a:pt x="292" y="484"/>
                </a:lnTo>
                <a:lnTo>
                  <a:pt x="288" y="485"/>
                </a:lnTo>
                <a:lnTo>
                  <a:pt x="285" y="488"/>
                </a:lnTo>
                <a:lnTo>
                  <a:pt x="284" y="490"/>
                </a:lnTo>
                <a:lnTo>
                  <a:pt x="284" y="496"/>
                </a:lnTo>
                <a:lnTo>
                  <a:pt x="282" y="497"/>
                </a:lnTo>
                <a:lnTo>
                  <a:pt x="281" y="500"/>
                </a:lnTo>
                <a:lnTo>
                  <a:pt x="279" y="504"/>
                </a:lnTo>
                <a:lnTo>
                  <a:pt x="275" y="523"/>
                </a:lnTo>
                <a:lnTo>
                  <a:pt x="266" y="544"/>
                </a:lnTo>
                <a:lnTo>
                  <a:pt x="266" y="548"/>
                </a:lnTo>
                <a:lnTo>
                  <a:pt x="267" y="549"/>
                </a:lnTo>
                <a:lnTo>
                  <a:pt x="265" y="551"/>
                </a:lnTo>
                <a:lnTo>
                  <a:pt x="261" y="553"/>
                </a:lnTo>
                <a:lnTo>
                  <a:pt x="260" y="558"/>
                </a:lnTo>
                <a:lnTo>
                  <a:pt x="257" y="560"/>
                </a:lnTo>
                <a:lnTo>
                  <a:pt x="257" y="565"/>
                </a:lnTo>
                <a:lnTo>
                  <a:pt x="258" y="567"/>
                </a:lnTo>
                <a:lnTo>
                  <a:pt x="261" y="569"/>
                </a:lnTo>
                <a:lnTo>
                  <a:pt x="267" y="575"/>
                </a:lnTo>
                <a:lnTo>
                  <a:pt x="267" y="578"/>
                </a:lnTo>
                <a:lnTo>
                  <a:pt x="265" y="581"/>
                </a:lnTo>
                <a:lnTo>
                  <a:pt x="262" y="585"/>
                </a:lnTo>
                <a:lnTo>
                  <a:pt x="262" y="588"/>
                </a:lnTo>
                <a:lnTo>
                  <a:pt x="264" y="590"/>
                </a:lnTo>
                <a:lnTo>
                  <a:pt x="266" y="592"/>
                </a:lnTo>
                <a:lnTo>
                  <a:pt x="277" y="596"/>
                </a:lnTo>
                <a:lnTo>
                  <a:pt x="278" y="596"/>
                </a:lnTo>
                <a:lnTo>
                  <a:pt x="280" y="598"/>
                </a:lnTo>
                <a:lnTo>
                  <a:pt x="282" y="600"/>
                </a:lnTo>
                <a:lnTo>
                  <a:pt x="288" y="602"/>
                </a:lnTo>
                <a:lnTo>
                  <a:pt x="291" y="602"/>
                </a:lnTo>
                <a:lnTo>
                  <a:pt x="294" y="603"/>
                </a:lnTo>
                <a:lnTo>
                  <a:pt x="296" y="602"/>
                </a:lnTo>
                <a:lnTo>
                  <a:pt x="304" y="607"/>
                </a:lnTo>
                <a:lnTo>
                  <a:pt x="313" y="607"/>
                </a:lnTo>
                <a:lnTo>
                  <a:pt x="315" y="608"/>
                </a:lnTo>
                <a:lnTo>
                  <a:pt x="322" y="608"/>
                </a:lnTo>
                <a:lnTo>
                  <a:pt x="324" y="609"/>
                </a:lnTo>
                <a:lnTo>
                  <a:pt x="326" y="609"/>
                </a:lnTo>
                <a:lnTo>
                  <a:pt x="328" y="610"/>
                </a:lnTo>
                <a:lnTo>
                  <a:pt x="330" y="612"/>
                </a:lnTo>
                <a:lnTo>
                  <a:pt x="332" y="613"/>
                </a:lnTo>
                <a:lnTo>
                  <a:pt x="332" y="615"/>
                </a:lnTo>
                <a:lnTo>
                  <a:pt x="331" y="616"/>
                </a:lnTo>
                <a:lnTo>
                  <a:pt x="330" y="620"/>
                </a:lnTo>
                <a:lnTo>
                  <a:pt x="327" y="626"/>
                </a:lnTo>
                <a:lnTo>
                  <a:pt x="324" y="627"/>
                </a:lnTo>
                <a:lnTo>
                  <a:pt x="319" y="630"/>
                </a:lnTo>
                <a:lnTo>
                  <a:pt x="314" y="632"/>
                </a:lnTo>
                <a:lnTo>
                  <a:pt x="312" y="632"/>
                </a:lnTo>
                <a:lnTo>
                  <a:pt x="309" y="633"/>
                </a:lnTo>
                <a:lnTo>
                  <a:pt x="307" y="633"/>
                </a:lnTo>
                <a:lnTo>
                  <a:pt x="304" y="634"/>
                </a:lnTo>
                <a:lnTo>
                  <a:pt x="302" y="633"/>
                </a:lnTo>
                <a:lnTo>
                  <a:pt x="299" y="633"/>
                </a:lnTo>
                <a:lnTo>
                  <a:pt x="296" y="635"/>
                </a:lnTo>
                <a:lnTo>
                  <a:pt x="295" y="637"/>
                </a:lnTo>
                <a:lnTo>
                  <a:pt x="292" y="637"/>
                </a:lnTo>
                <a:lnTo>
                  <a:pt x="291" y="638"/>
                </a:lnTo>
                <a:lnTo>
                  <a:pt x="287" y="638"/>
                </a:lnTo>
                <a:lnTo>
                  <a:pt x="285" y="636"/>
                </a:lnTo>
                <a:lnTo>
                  <a:pt x="282" y="638"/>
                </a:lnTo>
                <a:lnTo>
                  <a:pt x="280" y="643"/>
                </a:lnTo>
                <a:lnTo>
                  <a:pt x="280" y="650"/>
                </a:lnTo>
                <a:lnTo>
                  <a:pt x="281" y="653"/>
                </a:lnTo>
                <a:lnTo>
                  <a:pt x="281" y="655"/>
                </a:lnTo>
                <a:lnTo>
                  <a:pt x="282" y="657"/>
                </a:lnTo>
                <a:lnTo>
                  <a:pt x="281" y="662"/>
                </a:lnTo>
                <a:lnTo>
                  <a:pt x="281" y="666"/>
                </a:lnTo>
                <a:lnTo>
                  <a:pt x="280" y="669"/>
                </a:lnTo>
                <a:lnTo>
                  <a:pt x="280" y="673"/>
                </a:lnTo>
                <a:lnTo>
                  <a:pt x="281" y="678"/>
                </a:lnTo>
                <a:lnTo>
                  <a:pt x="278" y="683"/>
                </a:lnTo>
                <a:lnTo>
                  <a:pt x="275" y="685"/>
                </a:lnTo>
                <a:lnTo>
                  <a:pt x="273" y="688"/>
                </a:lnTo>
                <a:lnTo>
                  <a:pt x="271" y="689"/>
                </a:lnTo>
                <a:lnTo>
                  <a:pt x="267" y="697"/>
                </a:lnTo>
                <a:lnTo>
                  <a:pt x="265" y="698"/>
                </a:lnTo>
                <a:lnTo>
                  <a:pt x="261" y="705"/>
                </a:lnTo>
                <a:lnTo>
                  <a:pt x="262" y="706"/>
                </a:lnTo>
                <a:lnTo>
                  <a:pt x="262" y="720"/>
                </a:lnTo>
                <a:lnTo>
                  <a:pt x="269" y="724"/>
                </a:lnTo>
                <a:lnTo>
                  <a:pt x="270" y="724"/>
                </a:lnTo>
                <a:lnTo>
                  <a:pt x="274" y="725"/>
                </a:lnTo>
                <a:lnTo>
                  <a:pt x="281" y="725"/>
                </a:lnTo>
                <a:lnTo>
                  <a:pt x="284" y="728"/>
                </a:lnTo>
                <a:lnTo>
                  <a:pt x="290" y="728"/>
                </a:lnTo>
                <a:lnTo>
                  <a:pt x="292" y="728"/>
                </a:lnTo>
                <a:lnTo>
                  <a:pt x="295" y="728"/>
                </a:lnTo>
                <a:lnTo>
                  <a:pt x="300" y="731"/>
                </a:lnTo>
                <a:lnTo>
                  <a:pt x="303" y="734"/>
                </a:lnTo>
                <a:lnTo>
                  <a:pt x="303" y="740"/>
                </a:lnTo>
                <a:lnTo>
                  <a:pt x="302" y="744"/>
                </a:lnTo>
                <a:lnTo>
                  <a:pt x="302" y="746"/>
                </a:lnTo>
                <a:lnTo>
                  <a:pt x="306" y="753"/>
                </a:lnTo>
                <a:lnTo>
                  <a:pt x="308" y="755"/>
                </a:lnTo>
                <a:lnTo>
                  <a:pt x="309" y="759"/>
                </a:lnTo>
                <a:lnTo>
                  <a:pt x="310" y="761"/>
                </a:lnTo>
                <a:lnTo>
                  <a:pt x="310" y="764"/>
                </a:lnTo>
                <a:lnTo>
                  <a:pt x="311" y="766"/>
                </a:lnTo>
                <a:lnTo>
                  <a:pt x="322" y="766"/>
                </a:lnTo>
                <a:lnTo>
                  <a:pt x="324" y="763"/>
                </a:lnTo>
                <a:lnTo>
                  <a:pt x="326" y="763"/>
                </a:lnTo>
                <a:lnTo>
                  <a:pt x="327" y="761"/>
                </a:lnTo>
                <a:lnTo>
                  <a:pt x="330" y="762"/>
                </a:lnTo>
                <a:lnTo>
                  <a:pt x="335" y="762"/>
                </a:lnTo>
                <a:lnTo>
                  <a:pt x="342" y="759"/>
                </a:lnTo>
                <a:lnTo>
                  <a:pt x="346" y="756"/>
                </a:lnTo>
                <a:lnTo>
                  <a:pt x="351" y="754"/>
                </a:lnTo>
                <a:lnTo>
                  <a:pt x="356" y="754"/>
                </a:lnTo>
                <a:lnTo>
                  <a:pt x="360" y="757"/>
                </a:lnTo>
                <a:lnTo>
                  <a:pt x="364" y="768"/>
                </a:lnTo>
                <a:lnTo>
                  <a:pt x="366" y="771"/>
                </a:lnTo>
                <a:lnTo>
                  <a:pt x="370" y="773"/>
                </a:lnTo>
                <a:lnTo>
                  <a:pt x="375" y="774"/>
                </a:lnTo>
                <a:lnTo>
                  <a:pt x="388" y="758"/>
                </a:lnTo>
                <a:lnTo>
                  <a:pt x="389" y="756"/>
                </a:lnTo>
                <a:lnTo>
                  <a:pt x="392" y="750"/>
                </a:lnTo>
                <a:lnTo>
                  <a:pt x="400" y="734"/>
                </a:lnTo>
                <a:lnTo>
                  <a:pt x="400" y="728"/>
                </a:lnTo>
                <a:lnTo>
                  <a:pt x="397" y="721"/>
                </a:lnTo>
                <a:lnTo>
                  <a:pt x="395" y="710"/>
                </a:lnTo>
                <a:lnTo>
                  <a:pt x="403" y="710"/>
                </a:lnTo>
                <a:lnTo>
                  <a:pt x="434" y="720"/>
                </a:lnTo>
                <a:lnTo>
                  <a:pt x="440" y="724"/>
                </a:lnTo>
                <a:lnTo>
                  <a:pt x="449" y="736"/>
                </a:lnTo>
                <a:lnTo>
                  <a:pt x="455" y="752"/>
                </a:lnTo>
                <a:lnTo>
                  <a:pt x="456" y="756"/>
                </a:lnTo>
                <a:lnTo>
                  <a:pt x="460" y="759"/>
                </a:lnTo>
                <a:lnTo>
                  <a:pt x="464" y="760"/>
                </a:lnTo>
                <a:lnTo>
                  <a:pt x="467" y="763"/>
                </a:lnTo>
                <a:lnTo>
                  <a:pt x="473" y="774"/>
                </a:lnTo>
                <a:lnTo>
                  <a:pt x="474" y="782"/>
                </a:lnTo>
                <a:lnTo>
                  <a:pt x="477" y="787"/>
                </a:lnTo>
                <a:lnTo>
                  <a:pt x="482" y="794"/>
                </a:lnTo>
                <a:lnTo>
                  <a:pt x="486" y="795"/>
                </a:lnTo>
                <a:lnTo>
                  <a:pt x="493" y="791"/>
                </a:lnTo>
                <a:lnTo>
                  <a:pt x="497" y="796"/>
                </a:lnTo>
                <a:lnTo>
                  <a:pt x="500" y="800"/>
                </a:lnTo>
                <a:lnTo>
                  <a:pt x="505" y="802"/>
                </a:lnTo>
                <a:lnTo>
                  <a:pt x="514" y="799"/>
                </a:lnTo>
                <a:lnTo>
                  <a:pt x="521" y="800"/>
                </a:lnTo>
                <a:lnTo>
                  <a:pt x="523" y="801"/>
                </a:lnTo>
                <a:lnTo>
                  <a:pt x="526" y="801"/>
                </a:lnTo>
                <a:lnTo>
                  <a:pt x="532" y="800"/>
                </a:lnTo>
                <a:lnTo>
                  <a:pt x="536" y="800"/>
                </a:lnTo>
                <a:lnTo>
                  <a:pt x="539" y="798"/>
                </a:lnTo>
                <a:lnTo>
                  <a:pt x="546" y="798"/>
                </a:lnTo>
                <a:lnTo>
                  <a:pt x="556" y="808"/>
                </a:lnTo>
                <a:lnTo>
                  <a:pt x="564" y="821"/>
                </a:lnTo>
                <a:lnTo>
                  <a:pt x="567" y="834"/>
                </a:lnTo>
                <a:lnTo>
                  <a:pt x="568" y="849"/>
                </a:lnTo>
                <a:lnTo>
                  <a:pt x="556" y="865"/>
                </a:lnTo>
                <a:lnTo>
                  <a:pt x="552" y="869"/>
                </a:lnTo>
                <a:lnTo>
                  <a:pt x="552" y="873"/>
                </a:lnTo>
                <a:lnTo>
                  <a:pt x="556" y="893"/>
                </a:lnTo>
                <a:lnTo>
                  <a:pt x="561" y="904"/>
                </a:lnTo>
                <a:lnTo>
                  <a:pt x="569" y="916"/>
                </a:lnTo>
                <a:lnTo>
                  <a:pt x="578" y="920"/>
                </a:lnTo>
                <a:lnTo>
                  <a:pt x="589" y="920"/>
                </a:lnTo>
                <a:lnTo>
                  <a:pt x="596" y="922"/>
                </a:lnTo>
                <a:lnTo>
                  <a:pt x="599" y="923"/>
                </a:lnTo>
                <a:lnTo>
                  <a:pt x="609" y="921"/>
                </a:lnTo>
                <a:lnTo>
                  <a:pt x="612" y="921"/>
                </a:lnTo>
                <a:lnTo>
                  <a:pt x="627" y="909"/>
                </a:lnTo>
                <a:lnTo>
                  <a:pt x="632" y="900"/>
                </a:lnTo>
                <a:lnTo>
                  <a:pt x="639" y="898"/>
                </a:lnTo>
                <a:lnTo>
                  <a:pt x="648" y="897"/>
                </a:lnTo>
                <a:lnTo>
                  <a:pt x="668" y="884"/>
                </a:lnTo>
                <a:lnTo>
                  <a:pt x="670" y="882"/>
                </a:lnTo>
                <a:lnTo>
                  <a:pt x="674" y="881"/>
                </a:lnTo>
                <a:lnTo>
                  <a:pt x="681" y="879"/>
                </a:lnTo>
                <a:lnTo>
                  <a:pt x="688" y="887"/>
                </a:lnTo>
                <a:lnTo>
                  <a:pt x="685" y="892"/>
                </a:lnTo>
                <a:lnTo>
                  <a:pt x="681" y="894"/>
                </a:lnTo>
                <a:lnTo>
                  <a:pt x="677" y="898"/>
                </a:lnTo>
                <a:lnTo>
                  <a:pt x="675" y="900"/>
                </a:lnTo>
                <a:lnTo>
                  <a:pt x="676" y="907"/>
                </a:lnTo>
                <a:lnTo>
                  <a:pt x="680" y="912"/>
                </a:lnTo>
                <a:lnTo>
                  <a:pt x="682" y="916"/>
                </a:lnTo>
                <a:lnTo>
                  <a:pt x="685" y="918"/>
                </a:lnTo>
                <a:lnTo>
                  <a:pt x="691" y="922"/>
                </a:lnTo>
                <a:lnTo>
                  <a:pt x="696" y="926"/>
                </a:lnTo>
                <a:lnTo>
                  <a:pt x="699" y="931"/>
                </a:lnTo>
                <a:lnTo>
                  <a:pt x="702" y="936"/>
                </a:lnTo>
                <a:lnTo>
                  <a:pt x="713" y="943"/>
                </a:lnTo>
                <a:lnTo>
                  <a:pt x="724" y="949"/>
                </a:lnTo>
                <a:lnTo>
                  <a:pt x="732" y="949"/>
                </a:lnTo>
                <a:lnTo>
                  <a:pt x="737" y="952"/>
                </a:lnTo>
                <a:lnTo>
                  <a:pt x="743" y="954"/>
                </a:lnTo>
                <a:lnTo>
                  <a:pt x="746" y="959"/>
                </a:lnTo>
                <a:lnTo>
                  <a:pt x="748" y="965"/>
                </a:lnTo>
                <a:lnTo>
                  <a:pt x="748" y="979"/>
                </a:lnTo>
                <a:lnTo>
                  <a:pt x="765" y="980"/>
                </a:lnTo>
                <a:lnTo>
                  <a:pt x="778" y="979"/>
                </a:lnTo>
                <a:lnTo>
                  <a:pt x="790" y="976"/>
                </a:lnTo>
                <a:lnTo>
                  <a:pt x="792" y="977"/>
                </a:lnTo>
                <a:lnTo>
                  <a:pt x="806" y="979"/>
                </a:lnTo>
                <a:lnTo>
                  <a:pt x="816" y="976"/>
                </a:lnTo>
                <a:lnTo>
                  <a:pt x="917" y="979"/>
                </a:lnTo>
                <a:lnTo>
                  <a:pt x="928" y="978"/>
                </a:lnTo>
                <a:lnTo>
                  <a:pt x="940" y="979"/>
                </a:lnTo>
                <a:lnTo>
                  <a:pt x="943" y="975"/>
                </a:lnTo>
                <a:lnTo>
                  <a:pt x="948" y="970"/>
                </a:lnTo>
                <a:lnTo>
                  <a:pt x="961" y="962"/>
                </a:lnTo>
                <a:lnTo>
                  <a:pt x="969" y="960"/>
                </a:lnTo>
                <a:lnTo>
                  <a:pt x="966" y="958"/>
                </a:lnTo>
                <a:lnTo>
                  <a:pt x="970" y="954"/>
                </a:lnTo>
                <a:lnTo>
                  <a:pt x="978" y="950"/>
                </a:lnTo>
                <a:lnTo>
                  <a:pt x="979" y="946"/>
                </a:lnTo>
                <a:lnTo>
                  <a:pt x="970" y="936"/>
                </a:lnTo>
                <a:lnTo>
                  <a:pt x="966" y="928"/>
                </a:lnTo>
                <a:lnTo>
                  <a:pt x="967" y="922"/>
                </a:lnTo>
                <a:lnTo>
                  <a:pt x="969" y="917"/>
                </a:lnTo>
                <a:lnTo>
                  <a:pt x="968" y="912"/>
                </a:lnTo>
                <a:lnTo>
                  <a:pt x="967" y="910"/>
                </a:lnTo>
                <a:lnTo>
                  <a:pt x="968" y="907"/>
                </a:lnTo>
                <a:lnTo>
                  <a:pt x="966" y="901"/>
                </a:lnTo>
                <a:lnTo>
                  <a:pt x="960" y="899"/>
                </a:lnTo>
                <a:lnTo>
                  <a:pt x="954" y="890"/>
                </a:lnTo>
                <a:lnTo>
                  <a:pt x="952" y="885"/>
                </a:lnTo>
                <a:lnTo>
                  <a:pt x="949" y="884"/>
                </a:lnTo>
                <a:lnTo>
                  <a:pt x="947" y="882"/>
                </a:lnTo>
                <a:lnTo>
                  <a:pt x="947" y="879"/>
                </a:lnTo>
                <a:lnTo>
                  <a:pt x="946" y="876"/>
                </a:lnTo>
                <a:lnTo>
                  <a:pt x="942" y="873"/>
                </a:lnTo>
                <a:lnTo>
                  <a:pt x="939" y="873"/>
                </a:lnTo>
                <a:lnTo>
                  <a:pt x="937" y="870"/>
                </a:lnTo>
                <a:lnTo>
                  <a:pt x="935" y="869"/>
                </a:lnTo>
                <a:lnTo>
                  <a:pt x="931" y="871"/>
                </a:lnTo>
                <a:lnTo>
                  <a:pt x="926" y="868"/>
                </a:lnTo>
                <a:lnTo>
                  <a:pt x="918" y="860"/>
                </a:lnTo>
                <a:lnTo>
                  <a:pt x="917" y="857"/>
                </a:lnTo>
                <a:lnTo>
                  <a:pt x="914" y="855"/>
                </a:lnTo>
                <a:lnTo>
                  <a:pt x="912" y="855"/>
                </a:lnTo>
                <a:lnTo>
                  <a:pt x="910" y="854"/>
                </a:lnTo>
                <a:lnTo>
                  <a:pt x="908" y="851"/>
                </a:lnTo>
                <a:lnTo>
                  <a:pt x="907" y="846"/>
                </a:lnTo>
                <a:lnTo>
                  <a:pt x="903" y="840"/>
                </a:lnTo>
                <a:lnTo>
                  <a:pt x="901" y="838"/>
                </a:lnTo>
                <a:lnTo>
                  <a:pt x="898" y="838"/>
                </a:lnTo>
                <a:lnTo>
                  <a:pt x="896" y="840"/>
                </a:lnTo>
                <a:lnTo>
                  <a:pt x="894" y="840"/>
                </a:lnTo>
                <a:lnTo>
                  <a:pt x="891" y="840"/>
                </a:lnTo>
                <a:lnTo>
                  <a:pt x="888" y="838"/>
                </a:lnTo>
                <a:lnTo>
                  <a:pt x="886" y="834"/>
                </a:lnTo>
                <a:lnTo>
                  <a:pt x="886" y="825"/>
                </a:lnTo>
                <a:lnTo>
                  <a:pt x="885" y="824"/>
                </a:lnTo>
                <a:lnTo>
                  <a:pt x="885" y="820"/>
                </a:lnTo>
                <a:lnTo>
                  <a:pt x="884" y="817"/>
                </a:lnTo>
                <a:lnTo>
                  <a:pt x="886" y="816"/>
                </a:lnTo>
                <a:lnTo>
                  <a:pt x="888" y="812"/>
                </a:lnTo>
                <a:lnTo>
                  <a:pt x="890" y="809"/>
                </a:lnTo>
                <a:lnTo>
                  <a:pt x="887" y="808"/>
                </a:lnTo>
                <a:lnTo>
                  <a:pt x="885" y="806"/>
                </a:lnTo>
                <a:lnTo>
                  <a:pt x="884" y="803"/>
                </a:lnTo>
                <a:lnTo>
                  <a:pt x="884" y="802"/>
                </a:lnTo>
                <a:lnTo>
                  <a:pt x="881" y="792"/>
                </a:lnTo>
                <a:lnTo>
                  <a:pt x="879" y="790"/>
                </a:lnTo>
                <a:lnTo>
                  <a:pt x="879" y="786"/>
                </a:lnTo>
                <a:lnTo>
                  <a:pt x="877" y="786"/>
                </a:lnTo>
                <a:lnTo>
                  <a:pt x="875" y="784"/>
                </a:lnTo>
                <a:lnTo>
                  <a:pt x="873" y="782"/>
                </a:lnTo>
                <a:lnTo>
                  <a:pt x="873" y="774"/>
                </a:lnTo>
                <a:lnTo>
                  <a:pt x="872" y="773"/>
                </a:lnTo>
                <a:lnTo>
                  <a:pt x="868" y="778"/>
                </a:lnTo>
                <a:lnTo>
                  <a:pt x="865" y="778"/>
                </a:lnTo>
                <a:lnTo>
                  <a:pt x="857" y="782"/>
                </a:lnTo>
                <a:lnTo>
                  <a:pt x="843" y="784"/>
                </a:lnTo>
                <a:lnTo>
                  <a:pt x="837" y="784"/>
                </a:lnTo>
                <a:lnTo>
                  <a:pt x="834" y="785"/>
                </a:lnTo>
                <a:lnTo>
                  <a:pt x="827" y="787"/>
                </a:lnTo>
                <a:lnTo>
                  <a:pt x="815" y="787"/>
                </a:lnTo>
                <a:lnTo>
                  <a:pt x="814" y="790"/>
                </a:lnTo>
                <a:lnTo>
                  <a:pt x="811" y="794"/>
                </a:lnTo>
                <a:lnTo>
                  <a:pt x="807" y="792"/>
                </a:lnTo>
                <a:lnTo>
                  <a:pt x="808" y="790"/>
                </a:lnTo>
                <a:lnTo>
                  <a:pt x="807" y="787"/>
                </a:lnTo>
                <a:lnTo>
                  <a:pt x="804" y="787"/>
                </a:lnTo>
                <a:lnTo>
                  <a:pt x="797" y="788"/>
                </a:lnTo>
                <a:lnTo>
                  <a:pt x="794" y="788"/>
                </a:lnTo>
                <a:lnTo>
                  <a:pt x="791" y="787"/>
                </a:lnTo>
                <a:lnTo>
                  <a:pt x="786" y="785"/>
                </a:lnTo>
                <a:lnTo>
                  <a:pt x="784" y="782"/>
                </a:lnTo>
                <a:lnTo>
                  <a:pt x="782" y="780"/>
                </a:lnTo>
                <a:lnTo>
                  <a:pt x="781" y="778"/>
                </a:lnTo>
                <a:lnTo>
                  <a:pt x="778" y="777"/>
                </a:lnTo>
                <a:lnTo>
                  <a:pt x="777" y="771"/>
                </a:lnTo>
                <a:lnTo>
                  <a:pt x="772" y="771"/>
                </a:lnTo>
                <a:lnTo>
                  <a:pt x="770" y="769"/>
                </a:lnTo>
                <a:lnTo>
                  <a:pt x="768" y="766"/>
                </a:lnTo>
                <a:lnTo>
                  <a:pt x="766" y="769"/>
                </a:lnTo>
                <a:lnTo>
                  <a:pt x="767" y="772"/>
                </a:lnTo>
                <a:lnTo>
                  <a:pt x="764" y="774"/>
                </a:lnTo>
                <a:lnTo>
                  <a:pt x="762" y="773"/>
                </a:lnTo>
                <a:lnTo>
                  <a:pt x="761" y="771"/>
                </a:lnTo>
                <a:lnTo>
                  <a:pt x="761" y="768"/>
                </a:lnTo>
                <a:lnTo>
                  <a:pt x="763" y="764"/>
                </a:lnTo>
                <a:lnTo>
                  <a:pt x="766" y="763"/>
                </a:lnTo>
                <a:lnTo>
                  <a:pt x="773" y="767"/>
                </a:lnTo>
                <a:lnTo>
                  <a:pt x="775" y="766"/>
                </a:lnTo>
                <a:lnTo>
                  <a:pt x="772" y="762"/>
                </a:lnTo>
                <a:lnTo>
                  <a:pt x="771" y="760"/>
                </a:lnTo>
                <a:lnTo>
                  <a:pt x="770" y="758"/>
                </a:lnTo>
                <a:lnTo>
                  <a:pt x="768" y="756"/>
                </a:lnTo>
                <a:lnTo>
                  <a:pt x="764" y="750"/>
                </a:lnTo>
                <a:lnTo>
                  <a:pt x="760" y="744"/>
                </a:lnTo>
                <a:lnTo>
                  <a:pt x="755" y="740"/>
                </a:lnTo>
                <a:lnTo>
                  <a:pt x="751" y="738"/>
                </a:lnTo>
                <a:lnTo>
                  <a:pt x="743" y="725"/>
                </a:lnTo>
                <a:lnTo>
                  <a:pt x="740" y="722"/>
                </a:lnTo>
                <a:lnTo>
                  <a:pt x="737" y="719"/>
                </a:lnTo>
                <a:lnTo>
                  <a:pt x="726" y="713"/>
                </a:lnTo>
                <a:lnTo>
                  <a:pt x="718" y="713"/>
                </a:lnTo>
                <a:lnTo>
                  <a:pt x="716" y="714"/>
                </a:lnTo>
                <a:lnTo>
                  <a:pt x="714" y="712"/>
                </a:lnTo>
                <a:lnTo>
                  <a:pt x="705" y="708"/>
                </a:lnTo>
                <a:lnTo>
                  <a:pt x="702" y="706"/>
                </a:lnTo>
                <a:lnTo>
                  <a:pt x="700" y="705"/>
                </a:lnTo>
                <a:lnTo>
                  <a:pt x="697" y="702"/>
                </a:lnTo>
                <a:lnTo>
                  <a:pt x="697" y="699"/>
                </a:lnTo>
                <a:lnTo>
                  <a:pt x="693" y="693"/>
                </a:lnTo>
                <a:lnTo>
                  <a:pt x="692" y="690"/>
                </a:lnTo>
                <a:lnTo>
                  <a:pt x="691" y="690"/>
                </a:lnTo>
                <a:lnTo>
                  <a:pt x="685" y="690"/>
                </a:lnTo>
                <a:lnTo>
                  <a:pt x="684" y="687"/>
                </a:lnTo>
                <a:lnTo>
                  <a:pt x="678" y="682"/>
                </a:lnTo>
                <a:lnTo>
                  <a:pt x="676" y="680"/>
                </a:lnTo>
                <a:lnTo>
                  <a:pt x="670" y="680"/>
                </a:lnTo>
                <a:lnTo>
                  <a:pt x="667" y="682"/>
                </a:lnTo>
                <a:lnTo>
                  <a:pt x="657" y="683"/>
                </a:lnTo>
                <a:lnTo>
                  <a:pt x="652" y="680"/>
                </a:lnTo>
                <a:lnTo>
                  <a:pt x="650" y="680"/>
                </a:lnTo>
                <a:lnTo>
                  <a:pt x="645" y="683"/>
                </a:lnTo>
                <a:lnTo>
                  <a:pt x="642" y="680"/>
                </a:lnTo>
                <a:lnTo>
                  <a:pt x="638" y="682"/>
                </a:lnTo>
                <a:lnTo>
                  <a:pt x="627" y="682"/>
                </a:lnTo>
                <a:lnTo>
                  <a:pt x="624" y="683"/>
                </a:lnTo>
                <a:lnTo>
                  <a:pt x="622" y="683"/>
                </a:lnTo>
                <a:lnTo>
                  <a:pt x="616" y="682"/>
                </a:lnTo>
                <a:lnTo>
                  <a:pt x="609" y="682"/>
                </a:lnTo>
                <a:lnTo>
                  <a:pt x="599" y="679"/>
                </a:lnTo>
                <a:lnTo>
                  <a:pt x="594" y="678"/>
                </a:lnTo>
                <a:lnTo>
                  <a:pt x="586" y="677"/>
                </a:lnTo>
                <a:lnTo>
                  <a:pt x="583" y="674"/>
                </a:lnTo>
                <a:lnTo>
                  <a:pt x="568" y="670"/>
                </a:lnTo>
                <a:lnTo>
                  <a:pt x="566" y="669"/>
                </a:lnTo>
                <a:lnTo>
                  <a:pt x="564" y="672"/>
                </a:lnTo>
                <a:lnTo>
                  <a:pt x="564" y="677"/>
                </a:lnTo>
                <a:lnTo>
                  <a:pt x="566" y="679"/>
                </a:lnTo>
                <a:lnTo>
                  <a:pt x="569" y="680"/>
                </a:lnTo>
                <a:lnTo>
                  <a:pt x="574" y="680"/>
                </a:lnTo>
                <a:lnTo>
                  <a:pt x="578" y="682"/>
                </a:lnTo>
                <a:lnTo>
                  <a:pt x="579" y="683"/>
                </a:lnTo>
                <a:lnTo>
                  <a:pt x="582" y="684"/>
                </a:lnTo>
                <a:lnTo>
                  <a:pt x="584" y="685"/>
                </a:lnTo>
                <a:lnTo>
                  <a:pt x="589" y="685"/>
                </a:lnTo>
                <a:lnTo>
                  <a:pt x="593" y="685"/>
                </a:lnTo>
                <a:lnTo>
                  <a:pt x="594" y="686"/>
                </a:lnTo>
                <a:lnTo>
                  <a:pt x="596" y="689"/>
                </a:lnTo>
                <a:lnTo>
                  <a:pt x="598" y="691"/>
                </a:lnTo>
                <a:lnTo>
                  <a:pt x="601" y="694"/>
                </a:lnTo>
                <a:lnTo>
                  <a:pt x="603" y="694"/>
                </a:lnTo>
                <a:lnTo>
                  <a:pt x="606" y="695"/>
                </a:lnTo>
                <a:lnTo>
                  <a:pt x="606" y="698"/>
                </a:lnTo>
                <a:lnTo>
                  <a:pt x="602" y="699"/>
                </a:lnTo>
                <a:lnTo>
                  <a:pt x="600" y="698"/>
                </a:lnTo>
                <a:lnTo>
                  <a:pt x="598" y="698"/>
                </a:lnTo>
                <a:lnTo>
                  <a:pt x="596" y="692"/>
                </a:lnTo>
                <a:lnTo>
                  <a:pt x="594" y="690"/>
                </a:lnTo>
                <a:lnTo>
                  <a:pt x="591" y="689"/>
                </a:lnTo>
                <a:lnTo>
                  <a:pt x="590" y="687"/>
                </a:lnTo>
                <a:lnTo>
                  <a:pt x="586" y="687"/>
                </a:lnTo>
                <a:lnTo>
                  <a:pt x="584" y="686"/>
                </a:lnTo>
                <a:lnTo>
                  <a:pt x="578" y="686"/>
                </a:lnTo>
                <a:lnTo>
                  <a:pt x="575" y="685"/>
                </a:lnTo>
                <a:lnTo>
                  <a:pt x="570" y="685"/>
                </a:lnTo>
                <a:lnTo>
                  <a:pt x="564" y="682"/>
                </a:lnTo>
                <a:lnTo>
                  <a:pt x="562" y="683"/>
                </a:lnTo>
                <a:lnTo>
                  <a:pt x="561" y="685"/>
                </a:lnTo>
                <a:lnTo>
                  <a:pt x="561" y="692"/>
                </a:lnTo>
                <a:lnTo>
                  <a:pt x="563" y="693"/>
                </a:lnTo>
                <a:lnTo>
                  <a:pt x="563" y="698"/>
                </a:lnTo>
                <a:lnTo>
                  <a:pt x="562" y="700"/>
                </a:lnTo>
                <a:lnTo>
                  <a:pt x="561" y="698"/>
                </a:lnTo>
                <a:lnTo>
                  <a:pt x="558" y="698"/>
                </a:lnTo>
                <a:lnTo>
                  <a:pt x="558" y="693"/>
                </a:lnTo>
                <a:lnTo>
                  <a:pt x="557" y="691"/>
                </a:lnTo>
                <a:lnTo>
                  <a:pt x="554" y="692"/>
                </a:lnTo>
                <a:lnTo>
                  <a:pt x="552" y="690"/>
                </a:lnTo>
                <a:lnTo>
                  <a:pt x="549" y="690"/>
                </a:lnTo>
                <a:lnTo>
                  <a:pt x="547" y="690"/>
                </a:lnTo>
                <a:lnTo>
                  <a:pt x="544" y="689"/>
                </a:lnTo>
                <a:lnTo>
                  <a:pt x="542" y="687"/>
                </a:lnTo>
                <a:lnTo>
                  <a:pt x="542" y="685"/>
                </a:lnTo>
                <a:lnTo>
                  <a:pt x="542" y="683"/>
                </a:lnTo>
                <a:lnTo>
                  <a:pt x="546" y="683"/>
                </a:lnTo>
                <a:lnTo>
                  <a:pt x="548" y="682"/>
                </a:lnTo>
                <a:lnTo>
                  <a:pt x="544" y="680"/>
                </a:lnTo>
                <a:lnTo>
                  <a:pt x="548" y="680"/>
                </a:lnTo>
                <a:lnTo>
                  <a:pt x="552" y="682"/>
                </a:lnTo>
                <a:lnTo>
                  <a:pt x="553" y="679"/>
                </a:lnTo>
                <a:lnTo>
                  <a:pt x="552" y="676"/>
                </a:lnTo>
                <a:lnTo>
                  <a:pt x="549" y="674"/>
                </a:lnTo>
                <a:lnTo>
                  <a:pt x="546" y="673"/>
                </a:lnTo>
                <a:lnTo>
                  <a:pt x="545" y="672"/>
                </a:lnTo>
                <a:lnTo>
                  <a:pt x="542" y="670"/>
                </a:lnTo>
                <a:lnTo>
                  <a:pt x="541" y="668"/>
                </a:lnTo>
                <a:lnTo>
                  <a:pt x="538" y="667"/>
                </a:lnTo>
                <a:lnTo>
                  <a:pt x="536" y="668"/>
                </a:lnTo>
                <a:lnTo>
                  <a:pt x="531" y="666"/>
                </a:lnTo>
                <a:lnTo>
                  <a:pt x="530" y="663"/>
                </a:lnTo>
                <a:lnTo>
                  <a:pt x="530" y="660"/>
                </a:lnTo>
                <a:lnTo>
                  <a:pt x="532" y="660"/>
                </a:lnTo>
                <a:lnTo>
                  <a:pt x="537" y="662"/>
                </a:lnTo>
                <a:lnTo>
                  <a:pt x="545" y="666"/>
                </a:lnTo>
                <a:lnTo>
                  <a:pt x="548" y="668"/>
                </a:lnTo>
                <a:lnTo>
                  <a:pt x="550" y="670"/>
                </a:lnTo>
                <a:lnTo>
                  <a:pt x="554" y="672"/>
                </a:lnTo>
                <a:lnTo>
                  <a:pt x="556" y="674"/>
                </a:lnTo>
                <a:lnTo>
                  <a:pt x="560" y="676"/>
                </a:lnTo>
                <a:lnTo>
                  <a:pt x="562" y="676"/>
                </a:lnTo>
                <a:lnTo>
                  <a:pt x="562" y="672"/>
                </a:lnTo>
                <a:lnTo>
                  <a:pt x="563" y="669"/>
                </a:lnTo>
                <a:lnTo>
                  <a:pt x="562" y="668"/>
                </a:lnTo>
                <a:lnTo>
                  <a:pt x="560" y="666"/>
                </a:lnTo>
                <a:lnTo>
                  <a:pt x="556" y="665"/>
                </a:lnTo>
                <a:lnTo>
                  <a:pt x="554" y="665"/>
                </a:lnTo>
                <a:lnTo>
                  <a:pt x="544" y="663"/>
                </a:lnTo>
                <a:lnTo>
                  <a:pt x="540" y="660"/>
                </a:lnTo>
                <a:lnTo>
                  <a:pt x="538" y="658"/>
                </a:lnTo>
                <a:lnTo>
                  <a:pt x="538" y="656"/>
                </a:lnTo>
                <a:lnTo>
                  <a:pt x="537" y="649"/>
                </a:lnTo>
                <a:lnTo>
                  <a:pt x="536" y="648"/>
                </a:lnTo>
                <a:lnTo>
                  <a:pt x="532" y="647"/>
                </a:lnTo>
                <a:lnTo>
                  <a:pt x="527" y="645"/>
                </a:lnTo>
                <a:lnTo>
                  <a:pt x="524" y="644"/>
                </a:lnTo>
                <a:lnTo>
                  <a:pt x="520" y="642"/>
                </a:lnTo>
                <a:lnTo>
                  <a:pt x="516" y="637"/>
                </a:lnTo>
                <a:lnTo>
                  <a:pt x="514" y="636"/>
                </a:lnTo>
                <a:lnTo>
                  <a:pt x="510" y="632"/>
                </a:lnTo>
                <a:lnTo>
                  <a:pt x="512" y="626"/>
                </a:lnTo>
                <a:lnTo>
                  <a:pt x="511" y="623"/>
                </a:lnTo>
                <a:lnTo>
                  <a:pt x="510" y="621"/>
                </a:lnTo>
                <a:lnTo>
                  <a:pt x="508" y="620"/>
                </a:lnTo>
                <a:lnTo>
                  <a:pt x="504" y="616"/>
                </a:lnTo>
                <a:lnTo>
                  <a:pt x="501" y="609"/>
                </a:lnTo>
                <a:lnTo>
                  <a:pt x="500" y="608"/>
                </a:lnTo>
                <a:lnTo>
                  <a:pt x="497" y="607"/>
                </a:lnTo>
                <a:lnTo>
                  <a:pt x="492" y="604"/>
                </a:lnTo>
                <a:lnTo>
                  <a:pt x="489" y="599"/>
                </a:lnTo>
                <a:lnTo>
                  <a:pt x="487" y="597"/>
                </a:lnTo>
                <a:lnTo>
                  <a:pt x="486" y="595"/>
                </a:lnTo>
                <a:lnTo>
                  <a:pt x="484" y="595"/>
                </a:lnTo>
                <a:lnTo>
                  <a:pt x="481" y="592"/>
                </a:lnTo>
                <a:lnTo>
                  <a:pt x="478" y="591"/>
                </a:lnTo>
                <a:lnTo>
                  <a:pt x="474" y="589"/>
                </a:lnTo>
                <a:lnTo>
                  <a:pt x="467" y="583"/>
                </a:lnTo>
                <a:lnTo>
                  <a:pt x="465" y="580"/>
                </a:lnTo>
                <a:lnTo>
                  <a:pt x="457" y="574"/>
                </a:lnTo>
                <a:lnTo>
                  <a:pt x="453" y="569"/>
                </a:lnTo>
                <a:lnTo>
                  <a:pt x="446" y="555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6" name="Freeform 251"/>
          <p:cNvSpPr>
            <a:spLocks/>
          </p:cNvSpPr>
          <p:nvPr/>
        </p:nvSpPr>
        <p:spPr bwMode="auto">
          <a:xfrm>
            <a:off x="5461000" y="3762300"/>
            <a:ext cx="390525" cy="373063"/>
          </a:xfrm>
          <a:custGeom>
            <a:avLst/>
            <a:gdLst/>
            <a:ahLst/>
            <a:cxnLst>
              <a:cxn ang="0">
                <a:pos x="340" y="152"/>
              </a:cxn>
              <a:cxn ang="0">
                <a:pos x="291" y="202"/>
              </a:cxn>
              <a:cxn ang="0">
                <a:pos x="264" y="212"/>
              </a:cxn>
              <a:cxn ang="0">
                <a:pos x="256" y="192"/>
              </a:cxn>
              <a:cxn ang="0">
                <a:pos x="261" y="163"/>
              </a:cxn>
              <a:cxn ang="0">
                <a:pos x="274" y="138"/>
              </a:cxn>
              <a:cxn ang="0">
                <a:pos x="251" y="137"/>
              </a:cxn>
              <a:cxn ang="0">
                <a:pos x="275" y="120"/>
              </a:cxn>
              <a:cxn ang="0">
                <a:pos x="289" y="109"/>
              </a:cxn>
              <a:cxn ang="0">
                <a:pos x="313" y="116"/>
              </a:cxn>
              <a:cxn ang="0">
                <a:pos x="316" y="83"/>
              </a:cxn>
              <a:cxn ang="0">
                <a:pos x="314" y="56"/>
              </a:cxn>
              <a:cxn ang="0">
                <a:pos x="302" y="42"/>
              </a:cxn>
              <a:cxn ang="0">
                <a:pos x="266" y="38"/>
              </a:cxn>
              <a:cxn ang="0">
                <a:pos x="256" y="2"/>
              </a:cxn>
              <a:cxn ang="0">
                <a:pos x="234" y="10"/>
              </a:cxn>
              <a:cxn ang="0">
                <a:pos x="240" y="32"/>
              </a:cxn>
              <a:cxn ang="0">
                <a:pos x="222" y="39"/>
              </a:cxn>
              <a:cxn ang="0">
                <a:pos x="194" y="37"/>
              </a:cxn>
              <a:cxn ang="0">
                <a:pos x="173" y="25"/>
              </a:cxn>
              <a:cxn ang="0">
                <a:pos x="151" y="34"/>
              </a:cxn>
              <a:cxn ang="0">
                <a:pos x="135" y="53"/>
              </a:cxn>
              <a:cxn ang="0">
                <a:pos x="124" y="65"/>
              </a:cxn>
              <a:cxn ang="0">
                <a:pos x="108" y="55"/>
              </a:cxn>
              <a:cxn ang="0">
                <a:pos x="89" y="87"/>
              </a:cxn>
              <a:cxn ang="0">
                <a:pos x="71" y="122"/>
              </a:cxn>
              <a:cxn ang="0">
                <a:pos x="67" y="147"/>
              </a:cxn>
              <a:cxn ang="0">
                <a:pos x="38" y="167"/>
              </a:cxn>
              <a:cxn ang="0">
                <a:pos x="12" y="206"/>
              </a:cxn>
              <a:cxn ang="0">
                <a:pos x="0" y="227"/>
              </a:cxn>
              <a:cxn ang="0">
                <a:pos x="23" y="240"/>
              </a:cxn>
              <a:cxn ang="0">
                <a:pos x="51" y="256"/>
              </a:cxn>
              <a:cxn ang="0">
                <a:pos x="86" y="269"/>
              </a:cxn>
              <a:cxn ang="0">
                <a:pos x="102" y="310"/>
              </a:cxn>
              <a:cxn ang="0">
                <a:pos x="133" y="300"/>
              </a:cxn>
              <a:cxn ang="0">
                <a:pos x="150" y="284"/>
              </a:cxn>
              <a:cxn ang="0">
                <a:pos x="179" y="297"/>
              </a:cxn>
              <a:cxn ang="0">
                <a:pos x="187" y="316"/>
              </a:cxn>
              <a:cxn ang="0">
                <a:pos x="213" y="310"/>
              </a:cxn>
              <a:cxn ang="0">
                <a:pos x="235" y="316"/>
              </a:cxn>
              <a:cxn ang="0">
                <a:pos x="243" y="333"/>
              </a:cxn>
              <a:cxn ang="0">
                <a:pos x="245" y="348"/>
              </a:cxn>
              <a:cxn ang="0">
                <a:pos x="273" y="352"/>
              </a:cxn>
              <a:cxn ang="0">
                <a:pos x="298" y="342"/>
              </a:cxn>
              <a:cxn ang="0">
                <a:pos x="316" y="312"/>
              </a:cxn>
              <a:cxn ang="0">
                <a:pos x="331" y="264"/>
              </a:cxn>
              <a:cxn ang="0">
                <a:pos x="320" y="235"/>
              </a:cxn>
              <a:cxn ang="0">
                <a:pos x="309" y="222"/>
              </a:cxn>
              <a:cxn ang="0">
                <a:pos x="328" y="221"/>
              </a:cxn>
              <a:cxn ang="0">
                <a:pos x="340" y="203"/>
              </a:cxn>
              <a:cxn ang="0">
                <a:pos x="368" y="178"/>
              </a:cxn>
            </a:cxnLst>
            <a:rect l="0" t="0" r="r" b="b"/>
            <a:pathLst>
              <a:path w="370" h="353">
                <a:moveTo>
                  <a:pt x="364" y="167"/>
                </a:moveTo>
                <a:lnTo>
                  <a:pt x="349" y="148"/>
                </a:lnTo>
                <a:lnTo>
                  <a:pt x="345" y="150"/>
                </a:lnTo>
                <a:lnTo>
                  <a:pt x="343" y="150"/>
                </a:lnTo>
                <a:lnTo>
                  <a:pt x="340" y="152"/>
                </a:lnTo>
                <a:lnTo>
                  <a:pt x="325" y="168"/>
                </a:lnTo>
                <a:lnTo>
                  <a:pt x="316" y="176"/>
                </a:lnTo>
                <a:lnTo>
                  <a:pt x="303" y="190"/>
                </a:lnTo>
                <a:lnTo>
                  <a:pt x="302" y="193"/>
                </a:lnTo>
                <a:lnTo>
                  <a:pt x="291" y="202"/>
                </a:lnTo>
                <a:lnTo>
                  <a:pt x="278" y="209"/>
                </a:lnTo>
                <a:lnTo>
                  <a:pt x="275" y="210"/>
                </a:lnTo>
                <a:lnTo>
                  <a:pt x="272" y="210"/>
                </a:lnTo>
                <a:lnTo>
                  <a:pt x="269" y="213"/>
                </a:lnTo>
                <a:lnTo>
                  <a:pt x="264" y="212"/>
                </a:lnTo>
                <a:lnTo>
                  <a:pt x="262" y="209"/>
                </a:lnTo>
                <a:lnTo>
                  <a:pt x="260" y="200"/>
                </a:lnTo>
                <a:lnTo>
                  <a:pt x="259" y="199"/>
                </a:lnTo>
                <a:lnTo>
                  <a:pt x="259" y="195"/>
                </a:lnTo>
                <a:lnTo>
                  <a:pt x="256" y="192"/>
                </a:lnTo>
                <a:lnTo>
                  <a:pt x="254" y="187"/>
                </a:lnTo>
                <a:lnTo>
                  <a:pt x="254" y="183"/>
                </a:lnTo>
                <a:lnTo>
                  <a:pt x="257" y="176"/>
                </a:lnTo>
                <a:lnTo>
                  <a:pt x="259" y="169"/>
                </a:lnTo>
                <a:lnTo>
                  <a:pt x="261" y="163"/>
                </a:lnTo>
                <a:lnTo>
                  <a:pt x="261" y="160"/>
                </a:lnTo>
                <a:lnTo>
                  <a:pt x="266" y="154"/>
                </a:lnTo>
                <a:lnTo>
                  <a:pt x="270" y="150"/>
                </a:lnTo>
                <a:lnTo>
                  <a:pt x="274" y="142"/>
                </a:lnTo>
                <a:lnTo>
                  <a:pt x="274" y="138"/>
                </a:lnTo>
                <a:lnTo>
                  <a:pt x="260" y="144"/>
                </a:lnTo>
                <a:lnTo>
                  <a:pt x="254" y="144"/>
                </a:lnTo>
                <a:lnTo>
                  <a:pt x="250" y="143"/>
                </a:lnTo>
                <a:lnTo>
                  <a:pt x="250" y="140"/>
                </a:lnTo>
                <a:lnTo>
                  <a:pt x="251" y="137"/>
                </a:lnTo>
                <a:lnTo>
                  <a:pt x="260" y="132"/>
                </a:lnTo>
                <a:lnTo>
                  <a:pt x="269" y="132"/>
                </a:lnTo>
                <a:lnTo>
                  <a:pt x="272" y="130"/>
                </a:lnTo>
                <a:lnTo>
                  <a:pt x="274" y="125"/>
                </a:lnTo>
                <a:lnTo>
                  <a:pt x="275" y="120"/>
                </a:lnTo>
                <a:lnTo>
                  <a:pt x="278" y="113"/>
                </a:lnTo>
                <a:lnTo>
                  <a:pt x="279" y="110"/>
                </a:lnTo>
                <a:lnTo>
                  <a:pt x="284" y="108"/>
                </a:lnTo>
                <a:lnTo>
                  <a:pt x="288" y="108"/>
                </a:lnTo>
                <a:lnTo>
                  <a:pt x="289" y="109"/>
                </a:lnTo>
                <a:lnTo>
                  <a:pt x="291" y="110"/>
                </a:lnTo>
                <a:lnTo>
                  <a:pt x="294" y="112"/>
                </a:lnTo>
                <a:lnTo>
                  <a:pt x="300" y="116"/>
                </a:lnTo>
                <a:lnTo>
                  <a:pt x="310" y="119"/>
                </a:lnTo>
                <a:lnTo>
                  <a:pt x="313" y="116"/>
                </a:lnTo>
                <a:lnTo>
                  <a:pt x="313" y="112"/>
                </a:lnTo>
                <a:lnTo>
                  <a:pt x="310" y="101"/>
                </a:lnTo>
                <a:lnTo>
                  <a:pt x="310" y="90"/>
                </a:lnTo>
                <a:lnTo>
                  <a:pt x="314" y="87"/>
                </a:lnTo>
                <a:lnTo>
                  <a:pt x="316" y="83"/>
                </a:lnTo>
                <a:lnTo>
                  <a:pt x="318" y="77"/>
                </a:lnTo>
                <a:lnTo>
                  <a:pt x="322" y="70"/>
                </a:lnTo>
                <a:lnTo>
                  <a:pt x="323" y="63"/>
                </a:lnTo>
                <a:lnTo>
                  <a:pt x="316" y="60"/>
                </a:lnTo>
                <a:lnTo>
                  <a:pt x="314" y="56"/>
                </a:lnTo>
                <a:lnTo>
                  <a:pt x="311" y="55"/>
                </a:lnTo>
                <a:lnTo>
                  <a:pt x="301" y="55"/>
                </a:lnTo>
                <a:lnTo>
                  <a:pt x="300" y="51"/>
                </a:lnTo>
                <a:lnTo>
                  <a:pt x="302" y="48"/>
                </a:lnTo>
                <a:lnTo>
                  <a:pt x="302" y="42"/>
                </a:lnTo>
                <a:lnTo>
                  <a:pt x="297" y="42"/>
                </a:lnTo>
                <a:lnTo>
                  <a:pt x="294" y="43"/>
                </a:lnTo>
                <a:lnTo>
                  <a:pt x="291" y="45"/>
                </a:lnTo>
                <a:lnTo>
                  <a:pt x="279" y="51"/>
                </a:lnTo>
                <a:lnTo>
                  <a:pt x="266" y="38"/>
                </a:lnTo>
                <a:lnTo>
                  <a:pt x="260" y="31"/>
                </a:lnTo>
                <a:lnTo>
                  <a:pt x="257" y="26"/>
                </a:lnTo>
                <a:lnTo>
                  <a:pt x="262" y="10"/>
                </a:lnTo>
                <a:lnTo>
                  <a:pt x="261" y="6"/>
                </a:lnTo>
                <a:lnTo>
                  <a:pt x="256" y="2"/>
                </a:lnTo>
                <a:lnTo>
                  <a:pt x="250" y="0"/>
                </a:lnTo>
                <a:lnTo>
                  <a:pt x="247" y="3"/>
                </a:lnTo>
                <a:lnTo>
                  <a:pt x="241" y="4"/>
                </a:lnTo>
                <a:lnTo>
                  <a:pt x="236" y="6"/>
                </a:lnTo>
                <a:lnTo>
                  <a:pt x="234" y="10"/>
                </a:lnTo>
                <a:lnTo>
                  <a:pt x="236" y="14"/>
                </a:lnTo>
                <a:lnTo>
                  <a:pt x="238" y="19"/>
                </a:lnTo>
                <a:lnTo>
                  <a:pt x="239" y="24"/>
                </a:lnTo>
                <a:lnTo>
                  <a:pt x="239" y="28"/>
                </a:lnTo>
                <a:lnTo>
                  <a:pt x="240" y="32"/>
                </a:lnTo>
                <a:lnTo>
                  <a:pt x="239" y="38"/>
                </a:lnTo>
                <a:lnTo>
                  <a:pt x="234" y="40"/>
                </a:lnTo>
                <a:lnTo>
                  <a:pt x="232" y="40"/>
                </a:lnTo>
                <a:lnTo>
                  <a:pt x="226" y="40"/>
                </a:lnTo>
                <a:lnTo>
                  <a:pt x="222" y="39"/>
                </a:lnTo>
                <a:lnTo>
                  <a:pt x="218" y="39"/>
                </a:lnTo>
                <a:lnTo>
                  <a:pt x="213" y="37"/>
                </a:lnTo>
                <a:lnTo>
                  <a:pt x="206" y="38"/>
                </a:lnTo>
                <a:lnTo>
                  <a:pt x="200" y="37"/>
                </a:lnTo>
                <a:lnTo>
                  <a:pt x="194" y="37"/>
                </a:lnTo>
                <a:lnTo>
                  <a:pt x="185" y="37"/>
                </a:lnTo>
                <a:lnTo>
                  <a:pt x="183" y="36"/>
                </a:lnTo>
                <a:lnTo>
                  <a:pt x="179" y="33"/>
                </a:lnTo>
                <a:lnTo>
                  <a:pt x="178" y="30"/>
                </a:lnTo>
                <a:lnTo>
                  <a:pt x="173" y="25"/>
                </a:lnTo>
                <a:lnTo>
                  <a:pt x="164" y="23"/>
                </a:lnTo>
                <a:lnTo>
                  <a:pt x="157" y="25"/>
                </a:lnTo>
                <a:lnTo>
                  <a:pt x="154" y="27"/>
                </a:lnTo>
                <a:lnTo>
                  <a:pt x="151" y="30"/>
                </a:lnTo>
                <a:lnTo>
                  <a:pt x="151" y="34"/>
                </a:lnTo>
                <a:lnTo>
                  <a:pt x="148" y="50"/>
                </a:lnTo>
                <a:lnTo>
                  <a:pt x="146" y="51"/>
                </a:lnTo>
                <a:lnTo>
                  <a:pt x="142" y="52"/>
                </a:lnTo>
                <a:lnTo>
                  <a:pt x="138" y="52"/>
                </a:lnTo>
                <a:lnTo>
                  <a:pt x="135" y="53"/>
                </a:lnTo>
                <a:lnTo>
                  <a:pt x="132" y="54"/>
                </a:lnTo>
                <a:lnTo>
                  <a:pt x="130" y="58"/>
                </a:lnTo>
                <a:lnTo>
                  <a:pt x="129" y="60"/>
                </a:lnTo>
                <a:lnTo>
                  <a:pt x="127" y="63"/>
                </a:lnTo>
                <a:lnTo>
                  <a:pt x="124" y="65"/>
                </a:lnTo>
                <a:lnTo>
                  <a:pt x="120" y="65"/>
                </a:lnTo>
                <a:lnTo>
                  <a:pt x="116" y="62"/>
                </a:lnTo>
                <a:lnTo>
                  <a:pt x="114" y="60"/>
                </a:lnTo>
                <a:lnTo>
                  <a:pt x="112" y="56"/>
                </a:lnTo>
                <a:lnTo>
                  <a:pt x="108" y="55"/>
                </a:lnTo>
                <a:lnTo>
                  <a:pt x="102" y="55"/>
                </a:lnTo>
                <a:lnTo>
                  <a:pt x="100" y="56"/>
                </a:lnTo>
                <a:lnTo>
                  <a:pt x="97" y="60"/>
                </a:lnTo>
                <a:lnTo>
                  <a:pt x="94" y="78"/>
                </a:lnTo>
                <a:lnTo>
                  <a:pt x="89" y="87"/>
                </a:lnTo>
                <a:lnTo>
                  <a:pt x="87" y="94"/>
                </a:lnTo>
                <a:lnTo>
                  <a:pt x="86" y="96"/>
                </a:lnTo>
                <a:lnTo>
                  <a:pt x="82" y="104"/>
                </a:lnTo>
                <a:lnTo>
                  <a:pt x="71" y="117"/>
                </a:lnTo>
                <a:lnTo>
                  <a:pt x="71" y="122"/>
                </a:lnTo>
                <a:lnTo>
                  <a:pt x="67" y="126"/>
                </a:lnTo>
                <a:lnTo>
                  <a:pt x="65" y="130"/>
                </a:lnTo>
                <a:lnTo>
                  <a:pt x="64" y="135"/>
                </a:lnTo>
                <a:lnTo>
                  <a:pt x="67" y="140"/>
                </a:lnTo>
                <a:lnTo>
                  <a:pt x="67" y="147"/>
                </a:lnTo>
                <a:lnTo>
                  <a:pt x="68" y="148"/>
                </a:lnTo>
                <a:lnTo>
                  <a:pt x="64" y="153"/>
                </a:lnTo>
                <a:lnTo>
                  <a:pt x="59" y="155"/>
                </a:lnTo>
                <a:lnTo>
                  <a:pt x="49" y="158"/>
                </a:lnTo>
                <a:lnTo>
                  <a:pt x="38" y="167"/>
                </a:lnTo>
                <a:lnTo>
                  <a:pt x="21" y="172"/>
                </a:lnTo>
                <a:lnTo>
                  <a:pt x="12" y="176"/>
                </a:lnTo>
                <a:lnTo>
                  <a:pt x="11" y="181"/>
                </a:lnTo>
                <a:lnTo>
                  <a:pt x="12" y="184"/>
                </a:lnTo>
                <a:lnTo>
                  <a:pt x="12" y="206"/>
                </a:lnTo>
                <a:lnTo>
                  <a:pt x="12" y="212"/>
                </a:lnTo>
                <a:lnTo>
                  <a:pt x="9" y="218"/>
                </a:lnTo>
                <a:lnTo>
                  <a:pt x="5" y="221"/>
                </a:lnTo>
                <a:lnTo>
                  <a:pt x="4" y="222"/>
                </a:lnTo>
                <a:lnTo>
                  <a:pt x="0" y="227"/>
                </a:lnTo>
                <a:lnTo>
                  <a:pt x="1" y="230"/>
                </a:lnTo>
                <a:lnTo>
                  <a:pt x="5" y="234"/>
                </a:lnTo>
                <a:lnTo>
                  <a:pt x="10" y="235"/>
                </a:lnTo>
                <a:lnTo>
                  <a:pt x="21" y="241"/>
                </a:lnTo>
                <a:lnTo>
                  <a:pt x="23" y="240"/>
                </a:lnTo>
                <a:lnTo>
                  <a:pt x="24" y="244"/>
                </a:lnTo>
                <a:lnTo>
                  <a:pt x="27" y="248"/>
                </a:lnTo>
                <a:lnTo>
                  <a:pt x="32" y="251"/>
                </a:lnTo>
                <a:lnTo>
                  <a:pt x="40" y="250"/>
                </a:lnTo>
                <a:lnTo>
                  <a:pt x="51" y="256"/>
                </a:lnTo>
                <a:lnTo>
                  <a:pt x="62" y="258"/>
                </a:lnTo>
                <a:lnTo>
                  <a:pt x="67" y="258"/>
                </a:lnTo>
                <a:lnTo>
                  <a:pt x="77" y="252"/>
                </a:lnTo>
                <a:lnTo>
                  <a:pt x="80" y="256"/>
                </a:lnTo>
                <a:lnTo>
                  <a:pt x="86" y="269"/>
                </a:lnTo>
                <a:lnTo>
                  <a:pt x="92" y="290"/>
                </a:lnTo>
                <a:lnTo>
                  <a:pt x="96" y="296"/>
                </a:lnTo>
                <a:lnTo>
                  <a:pt x="96" y="300"/>
                </a:lnTo>
                <a:lnTo>
                  <a:pt x="99" y="307"/>
                </a:lnTo>
                <a:lnTo>
                  <a:pt x="102" y="310"/>
                </a:lnTo>
                <a:lnTo>
                  <a:pt x="113" y="311"/>
                </a:lnTo>
                <a:lnTo>
                  <a:pt x="126" y="311"/>
                </a:lnTo>
                <a:lnTo>
                  <a:pt x="131" y="308"/>
                </a:lnTo>
                <a:lnTo>
                  <a:pt x="132" y="302"/>
                </a:lnTo>
                <a:lnTo>
                  <a:pt x="133" y="300"/>
                </a:lnTo>
                <a:lnTo>
                  <a:pt x="137" y="292"/>
                </a:lnTo>
                <a:lnTo>
                  <a:pt x="140" y="290"/>
                </a:lnTo>
                <a:lnTo>
                  <a:pt x="148" y="286"/>
                </a:lnTo>
                <a:lnTo>
                  <a:pt x="149" y="284"/>
                </a:lnTo>
                <a:lnTo>
                  <a:pt x="150" y="284"/>
                </a:lnTo>
                <a:lnTo>
                  <a:pt x="158" y="283"/>
                </a:lnTo>
                <a:lnTo>
                  <a:pt x="161" y="281"/>
                </a:lnTo>
                <a:lnTo>
                  <a:pt x="173" y="283"/>
                </a:lnTo>
                <a:lnTo>
                  <a:pt x="174" y="286"/>
                </a:lnTo>
                <a:lnTo>
                  <a:pt x="179" y="297"/>
                </a:lnTo>
                <a:lnTo>
                  <a:pt x="178" y="300"/>
                </a:lnTo>
                <a:lnTo>
                  <a:pt x="176" y="308"/>
                </a:lnTo>
                <a:lnTo>
                  <a:pt x="176" y="319"/>
                </a:lnTo>
                <a:lnTo>
                  <a:pt x="184" y="319"/>
                </a:lnTo>
                <a:lnTo>
                  <a:pt x="187" y="316"/>
                </a:lnTo>
                <a:lnTo>
                  <a:pt x="192" y="314"/>
                </a:lnTo>
                <a:lnTo>
                  <a:pt x="196" y="311"/>
                </a:lnTo>
                <a:lnTo>
                  <a:pt x="205" y="310"/>
                </a:lnTo>
                <a:lnTo>
                  <a:pt x="209" y="311"/>
                </a:lnTo>
                <a:lnTo>
                  <a:pt x="213" y="310"/>
                </a:lnTo>
                <a:lnTo>
                  <a:pt x="214" y="311"/>
                </a:lnTo>
                <a:lnTo>
                  <a:pt x="225" y="311"/>
                </a:lnTo>
                <a:lnTo>
                  <a:pt x="228" y="310"/>
                </a:lnTo>
                <a:lnTo>
                  <a:pt x="233" y="314"/>
                </a:lnTo>
                <a:lnTo>
                  <a:pt x="235" y="316"/>
                </a:lnTo>
                <a:lnTo>
                  <a:pt x="238" y="321"/>
                </a:lnTo>
                <a:lnTo>
                  <a:pt x="236" y="322"/>
                </a:lnTo>
                <a:lnTo>
                  <a:pt x="239" y="326"/>
                </a:lnTo>
                <a:lnTo>
                  <a:pt x="241" y="328"/>
                </a:lnTo>
                <a:lnTo>
                  <a:pt x="243" y="333"/>
                </a:lnTo>
                <a:lnTo>
                  <a:pt x="245" y="334"/>
                </a:lnTo>
                <a:lnTo>
                  <a:pt x="245" y="338"/>
                </a:lnTo>
                <a:lnTo>
                  <a:pt x="246" y="340"/>
                </a:lnTo>
                <a:lnTo>
                  <a:pt x="246" y="344"/>
                </a:lnTo>
                <a:lnTo>
                  <a:pt x="245" y="348"/>
                </a:lnTo>
                <a:lnTo>
                  <a:pt x="242" y="350"/>
                </a:lnTo>
                <a:lnTo>
                  <a:pt x="247" y="350"/>
                </a:lnTo>
                <a:lnTo>
                  <a:pt x="259" y="352"/>
                </a:lnTo>
                <a:lnTo>
                  <a:pt x="265" y="349"/>
                </a:lnTo>
                <a:lnTo>
                  <a:pt x="273" y="352"/>
                </a:lnTo>
                <a:lnTo>
                  <a:pt x="278" y="352"/>
                </a:lnTo>
                <a:lnTo>
                  <a:pt x="285" y="350"/>
                </a:lnTo>
                <a:lnTo>
                  <a:pt x="286" y="350"/>
                </a:lnTo>
                <a:lnTo>
                  <a:pt x="294" y="346"/>
                </a:lnTo>
                <a:lnTo>
                  <a:pt x="298" y="342"/>
                </a:lnTo>
                <a:lnTo>
                  <a:pt x="310" y="333"/>
                </a:lnTo>
                <a:lnTo>
                  <a:pt x="321" y="331"/>
                </a:lnTo>
                <a:lnTo>
                  <a:pt x="320" y="328"/>
                </a:lnTo>
                <a:lnTo>
                  <a:pt x="317" y="321"/>
                </a:lnTo>
                <a:lnTo>
                  <a:pt x="316" y="312"/>
                </a:lnTo>
                <a:lnTo>
                  <a:pt x="318" y="299"/>
                </a:lnTo>
                <a:lnTo>
                  <a:pt x="328" y="286"/>
                </a:lnTo>
                <a:lnTo>
                  <a:pt x="332" y="278"/>
                </a:lnTo>
                <a:lnTo>
                  <a:pt x="331" y="270"/>
                </a:lnTo>
                <a:lnTo>
                  <a:pt x="331" y="264"/>
                </a:lnTo>
                <a:lnTo>
                  <a:pt x="334" y="262"/>
                </a:lnTo>
                <a:lnTo>
                  <a:pt x="336" y="258"/>
                </a:lnTo>
                <a:lnTo>
                  <a:pt x="336" y="250"/>
                </a:lnTo>
                <a:lnTo>
                  <a:pt x="334" y="242"/>
                </a:lnTo>
                <a:lnTo>
                  <a:pt x="320" y="235"/>
                </a:lnTo>
                <a:lnTo>
                  <a:pt x="318" y="232"/>
                </a:lnTo>
                <a:lnTo>
                  <a:pt x="313" y="230"/>
                </a:lnTo>
                <a:lnTo>
                  <a:pt x="309" y="226"/>
                </a:lnTo>
                <a:lnTo>
                  <a:pt x="308" y="225"/>
                </a:lnTo>
                <a:lnTo>
                  <a:pt x="309" y="222"/>
                </a:lnTo>
                <a:lnTo>
                  <a:pt x="313" y="218"/>
                </a:lnTo>
                <a:lnTo>
                  <a:pt x="318" y="218"/>
                </a:lnTo>
                <a:lnTo>
                  <a:pt x="322" y="220"/>
                </a:lnTo>
                <a:lnTo>
                  <a:pt x="324" y="220"/>
                </a:lnTo>
                <a:lnTo>
                  <a:pt x="328" y="221"/>
                </a:lnTo>
                <a:lnTo>
                  <a:pt x="332" y="219"/>
                </a:lnTo>
                <a:lnTo>
                  <a:pt x="334" y="218"/>
                </a:lnTo>
                <a:lnTo>
                  <a:pt x="336" y="214"/>
                </a:lnTo>
                <a:lnTo>
                  <a:pt x="336" y="209"/>
                </a:lnTo>
                <a:lnTo>
                  <a:pt x="340" y="203"/>
                </a:lnTo>
                <a:lnTo>
                  <a:pt x="345" y="197"/>
                </a:lnTo>
                <a:lnTo>
                  <a:pt x="360" y="188"/>
                </a:lnTo>
                <a:lnTo>
                  <a:pt x="361" y="186"/>
                </a:lnTo>
                <a:lnTo>
                  <a:pt x="364" y="183"/>
                </a:lnTo>
                <a:lnTo>
                  <a:pt x="368" y="178"/>
                </a:lnTo>
                <a:lnTo>
                  <a:pt x="368" y="174"/>
                </a:lnTo>
                <a:lnTo>
                  <a:pt x="369" y="173"/>
                </a:lnTo>
                <a:lnTo>
                  <a:pt x="366" y="168"/>
                </a:lnTo>
                <a:lnTo>
                  <a:pt x="364" y="167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7" name="Freeform 252"/>
          <p:cNvSpPr>
            <a:spLocks/>
          </p:cNvSpPr>
          <p:nvPr/>
        </p:nvSpPr>
        <p:spPr bwMode="auto">
          <a:xfrm>
            <a:off x="5326063" y="3722613"/>
            <a:ext cx="295275" cy="333375"/>
          </a:xfrm>
          <a:custGeom>
            <a:avLst/>
            <a:gdLst/>
            <a:ahLst/>
            <a:cxnLst>
              <a:cxn ang="0">
                <a:pos x="154" y="18"/>
              </a:cxn>
              <a:cxn ang="0">
                <a:pos x="183" y="37"/>
              </a:cxn>
              <a:cxn ang="0">
                <a:pos x="205" y="41"/>
              </a:cxn>
              <a:cxn ang="0">
                <a:pos x="216" y="37"/>
              </a:cxn>
              <a:cxn ang="0">
                <a:pos x="218" y="18"/>
              </a:cxn>
              <a:cxn ang="0">
                <a:pos x="236" y="1"/>
              </a:cxn>
              <a:cxn ang="0">
                <a:pos x="249" y="7"/>
              </a:cxn>
              <a:cxn ang="0">
                <a:pos x="254" y="22"/>
              </a:cxn>
              <a:cxn ang="0">
                <a:pos x="263" y="41"/>
              </a:cxn>
              <a:cxn ang="0">
                <a:pos x="270" y="90"/>
              </a:cxn>
              <a:cxn ang="0">
                <a:pos x="258" y="96"/>
              </a:cxn>
              <a:cxn ang="0">
                <a:pos x="248" y="103"/>
              </a:cxn>
              <a:cxn ang="0">
                <a:pos x="236" y="93"/>
              </a:cxn>
              <a:cxn ang="0">
                <a:pos x="222" y="116"/>
              </a:cxn>
              <a:cxn ang="0">
                <a:pos x="210" y="142"/>
              </a:cxn>
              <a:cxn ang="0">
                <a:pos x="193" y="168"/>
              </a:cxn>
              <a:cxn ang="0">
                <a:pos x="196" y="186"/>
              </a:cxn>
              <a:cxn ang="0">
                <a:pos x="166" y="205"/>
              </a:cxn>
              <a:cxn ang="0">
                <a:pos x="140" y="222"/>
              </a:cxn>
              <a:cxn ang="0">
                <a:pos x="133" y="259"/>
              </a:cxn>
              <a:cxn ang="0">
                <a:pos x="128" y="273"/>
              </a:cxn>
              <a:cxn ang="0">
                <a:pos x="135" y="289"/>
              </a:cxn>
              <a:cxn ang="0">
                <a:pos x="109" y="303"/>
              </a:cxn>
              <a:cxn ang="0">
                <a:pos x="91" y="308"/>
              </a:cxn>
              <a:cxn ang="0">
                <a:pos x="81" y="295"/>
              </a:cxn>
              <a:cxn ang="0">
                <a:pos x="67" y="276"/>
              </a:cxn>
              <a:cxn ang="0">
                <a:pos x="44" y="263"/>
              </a:cxn>
              <a:cxn ang="0">
                <a:pos x="39" y="256"/>
              </a:cxn>
              <a:cxn ang="0">
                <a:pos x="27" y="246"/>
              </a:cxn>
              <a:cxn ang="0">
                <a:pos x="21" y="235"/>
              </a:cxn>
              <a:cxn ang="0">
                <a:pos x="16" y="217"/>
              </a:cxn>
              <a:cxn ang="0">
                <a:pos x="18" y="207"/>
              </a:cxn>
              <a:cxn ang="0">
                <a:pos x="2" y="192"/>
              </a:cxn>
              <a:cxn ang="0">
                <a:pos x="0" y="173"/>
              </a:cxn>
              <a:cxn ang="0">
                <a:pos x="10" y="150"/>
              </a:cxn>
              <a:cxn ang="0">
                <a:pos x="18" y="142"/>
              </a:cxn>
              <a:cxn ang="0">
                <a:pos x="46" y="144"/>
              </a:cxn>
              <a:cxn ang="0">
                <a:pos x="51" y="128"/>
              </a:cxn>
              <a:cxn ang="0">
                <a:pos x="69" y="133"/>
              </a:cxn>
              <a:cxn ang="0">
                <a:pos x="81" y="141"/>
              </a:cxn>
              <a:cxn ang="0">
                <a:pos x="89" y="130"/>
              </a:cxn>
              <a:cxn ang="0">
                <a:pos x="92" y="110"/>
              </a:cxn>
              <a:cxn ang="0">
                <a:pos x="99" y="90"/>
              </a:cxn>
              <a:cxn ang="0">
                <a:pos x="114" y="84"/>
              </a:cxn>
              <a:cxn ang="0">
                <a:pos x="125" y="93"/>
              </a:cxn>
              <a:cxn ang="0">
                <a:pos x="144" y="84"/>
              </a:cxn>
              <a:cxn ang="0">
                <a:pos x="160" y="67"/>
              </a:cxn>
              <a:cxn ang="0">
                <a:pos x="144" y="66"/>
              </a:cxn>
              <a:cxn ang="0">
                <a:pos x="144" y="54"/>
              </a:cxn>
              <a:cxn ang="0">
                <a:pos x="140" y="41"/>
              </a:cxn>
            </a:cxnLst>
            <a:rect l="0" t="0" r="r" b="b"/>
            <a:pathLst>
              <a:path w="280" h="317">
                <a:moveTo>
                  <a:pt x="140" y="41"/>
                </a:moveTo>
                <a:lnTo>
                  <a:pt x="147" y="22"/>
                </a:lnTo>
                <a:lnTo>
                  <a:pt x="152" y="18"/>
                </a:lnTo>
                <a:lnTo>
                  <a:pt x="154" y="18"/>
                </a:lnTo>
                <a:lnTo>
                  <a:pt x="157" y="19"/>
                </a:lnTo>
                <a:lnTo>
                  <a:pt x="161" y="23"/>
                </a:lnTo>
                <a:lnTo>
                  <a:pt x="166" y="24"/>
                </a:lnTo>
                <a:lnTo>
                  <a:pt x="183" y="37"/>
                </a:lnTo>
                <a:lnTo>
                  <a:pt x="195" y="41"/>
                </a:lnTo>
                <a:lnTo>
                  <a:pt x="198" y="39"/>
                </a:lnTo>
                <a:lnTo>
                  <a:pt x="200" y="38"/>
                </a:lnTo>
                <a:lnTo>
                  <a:pt x="205" y="41"/>
                </a:lnTo>
                <a:lnTo>
                  <a:pt x="208" y="44"/>
                </a:lnTo>
                <a:lnTo>
                  <a:pt x="212" y="44"/>
                </a:lnTo>
                <a:lnTo>
                  <a:pt x="215" y="41"/>
                </a:lnTo>
                <a:lnTo>
                  <a:pt x="216" y="37"/>
                </a:lnTo>
                <a:lnTo>
                  <a:pt x="215" y="32"/>
                </a:lnTo>
                <a:lnTo>
                  <a:pt x="216" y="28"/>
                </a:lnTo>
                <a:lnTo>
                  <a:pt x="215" y="24"/>
                </a:lnTo>
                <a:lnTo>
                  <a:pt x="218" y="18"/>
                </a:lnTo>
                <a:lnTo>
                  <a:pt x="222" y="12"/>
                </a:lnTo>
                <a:lnTo>
                  <a:pt x="226" y="9"/>
                </a:lnTo>
                <a:lnTo>
                  <a:pt x="231" y="6"/>
                </a:lnTo>
                <a:lnTo>
                  <a:pt x="236" y="1"/>
                </a:lnTo>
                <a:lnTo>
                  <a:pt x="236" y="0"/>
                </a:lnTo>
                <a:lnTo>
                  <a:pt x="244" y="0"/>
                </a:lnTo>
                <a:lnTo>
                  <a:pt x="247" y="3"/>
                </a:lnTo>
                <a:lnTo>
                  <a:pt x="249" y="7"/>
                </a:lnTo>
                <a:lnTo>
                  <a:pt x="251" y="5"/>
                </a:lnTo>
                <a:lnTo>
                  <a:pt x="252" y="14"/>
                </a:lnTo>
                <a:lnTo>
                  <a:pt x="252" y="15"/>
                </a:lnTo>
                <a:lnTo>
                  <a:pt x="254" y="22"/>
                </a:lnTo>
                <a:lnTo>
                  <a:pt x="258" y="28"/>
                </a:lnTo>
                <a:lnTo>
                  <a:pt x="260" y="36"/>
                </a:lnTo>
                <a:lnTo>
                  <a:pt x="260" y="38"/>
                </a:lnTo>
                <a:lnTo>
                  <a:pt x="263" y="41"/>
                </a:lnTo>
                <a:lnTo>
                  <a:pt x="279" y="72"/>
                </a:lnTo>
                <a:lnTo>
                  <a:pt x="276" y="88"/>
                </a:lnTo>
                <a:lnTo>
                  <a:pt x="274" y="89"/>
                </a:lnTo>
                <a:lnTo>
                  <a:pt x="270" y="90"/>
                </a:lnTo>
                <a:lnTo>
                  <a:pt x="266" y="90"/>
                </a:lnTo>
                <a:lnTo>
                  <a:pt x="263" y="91"/>
                </a:lnTo>
                <a:lnTo>
                  <a:pt x="260" y="92"/>
                </a:lnTo>
                <a:lnTo>
                  <a:pt x="258" y="96"/>
                </a:lnTo>
                <a:lnTo>
                  <a:pt x="257" y="98"/>
                </a:lnTo>
                <a:lnTo>
                  <a:pt x="255" y="101"/>
                </a:lnTo>
                <a:lnTo>
                  <a:pt x="252" y="103"/>
                </a:lnTo>
                <a:lnTo>
                  <a:pt x="248" y="103"/>
                </a:lnTo>
                <a:lnTo>
                  <a:pt x="244" y="100"/>
                </a:lnTo>
                <a:lnTo>
                  <a:pt x="242" y="98"/>
                </a:lnTo>
                <a:lnTo>
                  <a:pt x="240" y="94"/>
                </a:lnTo>
                <a:lnTo>
                  <a:pt x="236" y="93"/>
                </a:lnTo>
                <a:lnTo>
                  <a:pt x="230" y="93"/>
                </a:lnTo>
                <a:lnTo>
                  <a:pt x="228" y="94"/>
                </a:lnTo>
                <a:lnTo>
                  <a:pt x="225" y="98"/>
                </a:lnTo>
                <a:lnTo>
                  <a:pt x="222" y="116"/>
                </a:lnTo>
                <a:lnTo>
                  <a:pt x="217" y="125"/>
                </a:lnTo>
                <a:lnTo>
                  <a:pt x="215" y="132"/>
                </a:lnTo>
                <a:lnTo>
                  <a:pt x="214" y="134"/>
                </a:lnTo>
                <a:lnTo>
                  <a:pt x="210" y="142"/>
                </a:lnTo>
                <a:lnTo>
                  <a:pt x="199" y="155"/>
                </a:lnTo>
                <a:lnTo>
                  <a:pt x="199" y="160"/>
                </a:lnTo>
                <a:lnTo>
                  <a:pt x="195" y="164"/>
                </a:lnTo>
                <a:lnTo>
                  <a:pt x="193" y="168"/>
                </a:lnTo>
                <a:lnTo>
                  <a:pt x="192" y="173"/>
                </a:lnTo>
                <a:lnTo>
                  <a:pt x="195" y="178"/>
                </a:lnTo>
                <a:lnTo>
                  <a:pt x="195" y="185"/>
                </a:lnTo>
                <a:lnTo>
                  <a:pt x="196" y="186"/>
                </a:lnTo>
                <a:lnTo>
                  <a:pt x="192" y="191"/>
                </a:lnTo>
                <a:lnTo>
                  <a:pt x="187" y="193"/>
                </a:lnTo>
                <a:lnTo>
                  <a:pt x="177" y="196"/>
                </a:lnTo>
                <a:lnTo>
                  <a:pt x="166" y="205"/>
                </a:lnTo>
                <a:lnTo>
                  <a:pt x="149" y="210"/>
                </a:lnTo>
                <a:lnTo>
                  <a:pt x="140" y="214"/>
                </a:lnTo>
                <a:lnTo>
                  <a:pt x="139" y="219"/>
                </a:lnTo>
                <a:lnTo>
                  <a:pt x="140" y="222"/>
                </a:lnTo>
                <a:lnTo>
                  <a:pt x="140" y="244"/>
                </a:lnTo>
                <a:lnTo>
                  <a:pt x="140" y="250"/>
                </a:lnTo>
                <a:lnTo>
                  <a:pt x="137" y="256"/>
                </a:lnTo>
                <a:lnTo>
                  <a:pt x="133" y="259"/>
                </a:lnTo>
                <a:lnTo>
                  <a:pt x="132" y="260"/>
                </a:lnTo>
                <a:lnTo>
                  <a:pt x="128" y="265"/>
                </a:lnTo>
                <a:lnTo>
                  <a:pt x="129" y="268"/>
                </a:lnTo>
                <a:lnTo>
                  <a:pt x="128" y="273"/>
                </a:lnTo>
                <a:lnTo>
                  <a:pt x="129" y="280"/>
                </a:lnTo>
                <a:lnTo>
                  <a:pt x="131" y="284"/>
                </a:lnTo>
                <a:lnTo>
                  <a:pt x="134" y="286"/>
                </a:lnTo>
                <a:lnTo>
                  <a:pt x="135" y="289"/>
                </a:lnTo>
                <a:lnTo>
                  <a:pt x="126" y="290"/>
                </a:lnTo>
                <a:lnTo>
                  <a:pt x="120" y="290"/>
                </a:lnTo>
                <a:lnTo>
                  <a:pt x="115" y="292"/>
                </a:lnTo>
                <a:lnTo>
                  <a:pt x="109" y="303"/>
                </a:lnTo>
                <a:lnTo>
                  <a:pt x="104" y="310"/>
                </a:lnTo>
                <a:lnTo>
                  <a:pt x="100" y="316"/>
                </a:lnTo>
                <a:lnTo>
                  <a:pt x="95" y="313"/>
                </a:lnTo>
                <a:lnTo>
                  <a:pt x="91" y="308"/>
                </a:lnTo>
                <a:lnTo>
                  <a:pt x="84" y="304"/>
                </a:lnTo>
                <a:lnTo>
                  <a:pt x="81" y="300"/>
                </a:lnTo>
                <a:lnTo>
                  <a:pt x="80" y="299"/>
                </a:lnTo>
                <a:lnTo>
                  <a:pt x="81" y="295"/>
                </a:lnTo>
                <a:lnTo>
                  <a:pt x="81" y="290"/>
                </a:lnTo>
                <a:lnTo>
                  <a:pt x="79" y="287"/>
                </a:lnTo>
                <a:lnTo>
                  <a:pt x="71" y="277"/>
                </a:lnTo>
                <a:lnTo>
                  <a:pt x="67" y="276"/>
                </a:lnTo>
                <a:lnTo>
                  <a:pt x="64" y="276"/>
                </a:lnTo>
                <a:lnTo>
                  <a:pt x="53" y="270"/>
                </a:lnTo>
                <a:lnTo>
                  <a:pt x="50" y="269"/>
                </a:lnTo>
                <a:lnTo>
                  <a:pt x="44" y="263"/>
                </a:lnTo>
                <a:lnTo>
                  <a:pt x="46" y="261"/>
                </a:lnTo>
                <a:lnTo>
                  <a:pt x="44" y="259"/>
                </a:lnTo>
                <a:lnTo>
                  <a:pt x="42" y="256"/>
                </a:lnTo>
                <a:lnTo>
                  <a:pt x="39" y="256"/>
                </a:lnTo>
                <a:lnTo>
                  <a:pt x="36" y="255"/>
                </a:lnTo>
                <a:lnTo>
                  <a:pt x="32" y="253"/>
                </a:lnTo>
                <a:lnTo>
                  <a:pt x="28" y="250"/>
                </a:lnTo>
                <a:lnTo>
                  <a:pt x="27" y="246"/>
                </a:lnTo>
                <a:lnTo>
                  <a:pt x="24" y="244"/>
                </a:lnTo>
                <a:lnTo>
                  <a:pt x="22" y="240"/>
                </a:lnTo>
                <a:lnTo>
                  <a:pt x="21" y="238"/>
                </a:lnTo>
                <a:lnTo>
                  <a:pt x="21" y="235"/>
                </a:lnTo>
                <a:lnTo>
                  <a:pt x="20" y="231"/>
                </a:lnTo>
                <a:lnTo>
                  <a:pt x="20" y="227"/>
                </a:lnTo>
                <a:lnTo>
                  <a:pt x="15" y="220"/>
                </a:lnTo>
                <a:lnTo>
                  <a:pt x="16" y="217"/>
                </a:lnTo>
                <a:lnTo>
                  <a:pt x="16" y="215"/>
                </a:lnTo>
                <a:lnTo>
                  <a:pt x="17" y="213"/>
                </a:lnTo>
                <a:lnTo>
                  <a:pt x="18" y="210"/>
                </a:lnTo>
                <a:lnTo>
                  <a:pt x="18" y="207"/>
                </a:lnTo>
                <a:lnTo>
                  <a:pt x="15" y="206"/>
                </a:lnTo>
                <a:lnTo>
                  <a:pt x="11" y="205"/>
                </a:lnTo>
                <a:lnTo>
                  <a:pt x="8" y="203"/>
                </a:lnTo>
                <a:lnTo>
                  <a:pt x="2" y="192"/>
                </a:lnTo>
                <a:lnTo>
                  <a:pt x="1" y="190"/>
                </a:lnTo>
                <a:lnTo>
                  <a:pt x="1" y="187"/>
                </a:lnTo>
                <a:lnTo>
                  <a:pt x="0" y="184"/>
                </a:lnTo>
                <a:lnTo>
                  <a:pt x="0" y="173"/>
                </a:lnTo>
                <a:lnTo>
                  <a:pt x="3" y="164"/>
                </a:lnTo>
                <a:lnTo>
                  <a:pt x="2" y="161"/>
                </a:lnTo>
                <a:lnTo>
                  <a:pt x="10" y="153"/>
                </a:lnTo>
                <a:lnTo>
                  <a:pt x="10" y="150"/>
                </a:lnTo>
                <a:lnTo>
                  <a:pt x="12" y="143"/>
                </a:lnTo>
                <a:lnTo>
                  <a:pt x="14" y="141"/>
                </a:lnTo>
                <a:lnTo>
                  <a:pt x="16" y="141"/>
                </a:lnTo>
                <a:lnTo>
                  <a:pt x="18" y="142"/>
                </a:lnTo>
                <a:lnTo>
                  <a:pt x="21" y="143"/>
                </a:lnTo>
                <a:lnTo>
                  <a:pt x="23" y="146"/>
                </a:lnTo>
                <a:lnTo>
                  <a:pt x="33" y="148"/>
                </a:lnTo>
                <a:lnTo>
                  <a:pt x="46" y="144"/>
                </a:lnTo>
                <a:lnTo>
                  <a:pt x="48" y="142"/>
                </a:lnTo>
                <a:lnTo>
                  <a:pt x="48" y="139"/>
                </a:lnTo>
                <a:lnTo>
                  <a:pt x="48" y="131"/>
                </a:lnTo>
                <a:lnTo>
                  <a:pt x="51" y="128"/>
                </a:lnTo>
                <a:lnTo>
                  <a:pt x="53" y="128"/>
                </a:lnTo>
                <a:lnTo>
                  <a:pt x="57" y="130"/>
                </a:lnTo>
                <a:lnTo>
                  <a:pt x="65" y="132"/>
                </a:lnTo>
                <a:lnTo>
                  <a:pt x="69" y="133"/>
                </a:lnTo>
                <a:lnTo>
                  <a:pt x="71" y="140"/>
                </a:lnTo>
                <a:lnTo>
                  <a:pt x="74" y="139"/>
                </a:lnTo>
                <a:lnTo>
                  <a:pt x="79" y="142"/>
                </a:lnTo>
                <a:lnTo>
                  <a:pt x="81" y="141"/>
                </a:lnTo>
                <a:lnTo>
                  <a:pt x="82" y="139"/>
                </a:lnTo>
                <a:lnTo>
                  <a:pt x="88" y="136"/>
                </a:lnTo>
                <a:lnTo>
                  <a:pt x="89" y="135"/>
                </a:lnTo>
                <a:lnTo>
                  <a:pt x="89" y="130"/>
                </a:lnTo>
                <a:lnTo>
                  <a:pt x="88" y="126"/>
                </a:lnTo>
                <a:lnTo>
                  <a:pt x="88" y="114"/>
                </a:lnTo>
                <a:lnTo>
                  <a:pt x="91" y="112"/>
                </a:lnTo>
                <a:lnTo>
                  <a:pt x="92" y="110"/>
                </a:lnTo>
                <a:lnTo>
                  <a:pt x="97" y="104"/>
                </a:lnTo>
                <a:lnTo>
                  <a:pt x="97" y="101"/>
                </a:lnTo>
                <a:lnTo>
                  <a:pt x="99" y="96"/>
                </a:lnTo>
                <a:lnTo>
                  <a:pt x="99" y="90"/>
                </a:lnTo>
                <a:lnTo>
                  <a:pt x="101" y="85"/>
                </a:lnTo>
                <a:lnTo>
                  <a:pt x="104" y="86"/>
                </a:lnTo>
                <a:lnTo>
                  <a:pt x="109" y="84"/>
                </a:lnTo>
                <a:lnTo>
                  <a:pt x="114" y="84"/>
                </a:lnTo>
                <a:lnTo>
                  <a:pt x="114" y="85"/>
                </a:lnTo>
                <a:lnTo>
                  <a:pt x="114" y="88"/>
                </a:lnTo>
                <a:lnTo>
                  <a:pt x="120" y="89"/>
                </a:lnTo>
                <a:lnTo>
                  <a:pt x="125" y="93"/>
                </a:lnTo>
                <a:lnTo>
                  <a:pt x="129" y="94"/>
                </a:lnTo>
                <a:lnTo>
                  <a:pt x="138" y="92"/>
                </a:lnTo>
                <a:lnTo>
                  <a:pt x="144" y="86"/>
                </a:lnTo>
                <a:lnTo>
                  <a:pt x="144" y="84"/>
                </a:lnTo>
                <a:lnTo>
                  <a:pt x="150" y="82"/>
                </a:lnTo>
                <a:lnTo>
                  <a:pt x="157" y="77"/>
                </a:lnTo>
                <a:lnTo>
                  <a:pt x="160" y="74"/>
                </a:lnTo>
                <a:lnTo>
                  <a:pt x="160" y="67"/>
                </a:lnTo>
                <a:lnTo>
                  <a:pt x="156" y="68"/>
                </a:lnTo>
                <a:lnTo>
                  <a:pt x="149" y="68"/>
                </a:lnTo>
                <a:lnTo>
                  <a:pt x="146" y="67"/>
                </a:lnTo>
                <a:lnTo>
                  <a:pt x="144" y="66"/>
                </a:lnTo>
                <a:lnTo>
                  <a:pt x="144" y="63"/>
                </a:lnTo>
                <a:lnTo>
                  <a:pt x="144" y="61"/>
                </a:lnTo>
                <a:lnTo>
                  <a:pt x="144" y="58"/>
                </a:lnTo>
                <a:lnTo>
                  <a:pt x="144" y="54"/>
                </a:lnTo>
                <a:lnTo>
                  <a:pt x="142" y="51"/>
                </a:lnTo>
                <a:lnTo>
                  <a:pt x="140" y="50"/>
                </a:lnTo>
                <a:lnTo>
                  <a:pt x="140" y="46"/>
                </a:lnTo>
                <a:lnTo>
                  <a:pt x="140" y="41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uiExpand="1" build="p"/>
      <p:bldP spid="155" grpId="0" uiExpand="1" build="p"/>
      <p:bldP spid="243" grpId="0" animBg="1"/>
      <p:bldP spid="246" grpId="0" animBg="1"/>
      <p:bldP spid="248" grpId="0" animBg="1"/>
      <p:bldP spid="367" grpId="0" animBg="1"/>
      <p:bldP spid="370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8" grpId="0" animBg="1"/>
      <p:bldP spid="38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72014"/>
          </a:xfr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r>
              <a:rPr lang="es-MX" dirty="0" smtClean="0"/>
              <a:t>Porcentaje de población de 6 a 14 años que asiste</a:t>
            </a:r>
            <a:br>
              <a:rPr lang="es-MX" dirty="0" smtClean="0"/>
            </a:br>
            <a:r>
              <a:rPr lang="es-MX" dirty="0" smtClean="0"/>
              <a:t>a la escuela por entidad federativa </a:t>
            </a:r>
            <a:br>
              <a:rPr lang="es-MX" dirty="0" smtClean="0"/>
            </a:br>
            <a:endParaRPr lang="es-ES" dirty="0" smtClean="0"/>
          </a:p>
        </p:txBody>
      </p:sp>
      <p:grpSp>
        <p:nvGrpSpPr>
          <p:cNvPr id="154" name="Group 5"/>
          <p:cNvGrpSpPr>
            <a:grpSpLocks/>
          </p:cNvGrpSpPr>
          <p:nvPr/>
        </p:nvGrpSpPr>
        <p:grpSpPr bwMode="auto">
          <a:xfrm>
            <a:off x="2414068" y="1353725"/>
            <a:ext cx="5565775" cy="3752850"/>
            <a:chOff x="1804" y="1311"/>
            <a:chExt cx="3506" cy="2364"/>
          </a:xfrm>
          <a:noFill/>
        </p:grpSpPr>
        <p:sp>
          <p:nvSpPr>
            <p:cNvPr id="155" name="Freeform 6"/>
            <p:cNvSpPr>
              <a:spLocks/>
            </p:cNvSpPr>
            <p:nvPr/>
          </p:nvSpPr>
          <p:spPr bwMode="auto">
            <a:xfrm>
              <a:off x="1962" y="1920"/>
              <a:ext cx="618" cy="712"/>
            </a:xfrm>
            <a:custGeom>
              <a:avLst/>
              <a:gdLst/>
              <a:ahLst/>
              <a:cxnLst>
                <a:cxn ang="0">
                  <a:pos x="602" y="776"/>
                </a:cxn>
                <a:cxn ang="0">
                  <a:pos x="577" y="772"/>
                </a:cxn>
                <a:cxn ang="0">
                  <a:pos x="651" y="825"/>
                </a:cxn>
                <a:cxn ang="0">
                  <a:pos x="745" y="913"/>
                </a:cxn>
                <a:cxn ang="0">
                  <a:pos x="796" y="995"/>
                </a:cxn>
                <a:cxn ang="0">
                  <a:pos x="843" y="1063"/>
                </a:cxn>
                <a:cxn ang="0">
                  <a:pos x="929" y="979"/>
                </a:cxn>
                <a:cxn ang="0">
                  <a:pos x="887" y="907"/>
                </a:cxn>
                <a:cxn ang="0">
                  <a:pos x="840" y="829"/>
                </a:cxn>
                <a:cxn ang="0">
                  <a:pos x="780" y="786"/>
                </a:cxn>
                <a:cxn ang="0">
                  <a:pos x="765" y="828"/>
                </a:cxn>
                <a:cxn ang="0">
                  <a:pos x="760" y="808"/>
                </a:cxn>
                <a:cxn ang="0">
                  <a:pos x="727" y="794"/>
                </a:cxn>
                <a:cxn ang="0">
                  <a:pos x="722" y="684"/>
                </a:cxn>
                <a:cxn ang="0">
                  <a:pos x="675" y="582"/>
                </a:cxn>
                <a:cxn ang="0">
                  <a:pos x="653" y="536"/>
                </a:cxn>
                <a:cxn ang="0">
                  <a:pos x="619" y="453"/>
                </a:cxn>
                <a:cxn ang="0">
                  <a:pos x="614" y="376"/>
                </a:cxn>
                <a:cxn ang="0">
                  <a:pos x="591" y="320"/>
                </a:cxn>
                <a:cxn ang="0">
                  <a:pos x="546" y="310"/>
                </a:cxn>
                <a:cxn ang="0">
                  <a:pos x="533" y="316"/>
                </a:cxn>
                <a:cxn ang="0">
                  <a:pos x="519" y="248"/>
                </a:cxn>
                <a:cxn ang="0">
                  <a:pos x="491" y="198"/>
                </a:cxn>
                <a:cxn ang="0">
                  <a:pos x="461" y="123"/>
                </a:cxn>
                <a:cxn ang="0">
                  <a:pos x="409" y="77"/>
                </a:cxn>
                <a:cxn ang="0">
                  <a:pos x="164" y="0"/>
                </a:cxn>
                <a:cxn ang="0">
                  <a:pos x="155" y="30"/>
                </a:cxn>
                <a:cxn ang="0">
                  <a:pos x="175" y="36"/>
                </a:cxn>
                <a:cxn ang="0">
                  <a:pos x="164" y="51"/>
                </a:cxn>
                <a:cxn ang="0">
                  <a:pos x="132" y="29"/>
                </a:cxn>
                <a:cxn ang="0">
                  <a:pos x="71" y="47"/>
                </a:cxn>
                <a:cxn ang="0">
                  <a:pos x="9" y="28"/>
                </a:cxn>
                <a:cxn ang="0">
                  <a:pos x="29" y="64"/>
                </a:cxn>
                <a:cxn ang="0">
                  <a:pos x="55" y="98"/>
                </a:cxn>
                <a:cxn ang="0">
                  <a:pos x="91" y="156"/>
                </a:cxn>
                <a:cxn ang="0">
                  <a:pos x="130" y="176"/>
                </a:cxn>
                <a:cxn ang="0">
                  <a:pos x="199" y="221"/>
                </a:cxn>
                <a:cxn ang="0">
                  <a:pos x="225" y="259"/>
                </a:cxn>
                <a:cxn ang="0">
                  <a:pos x="259" y="246"/>
                </a:cxn>
                <a:cxn ang="0">
                  <a:pos x="301" y="266"/>
                </a:cxn>
                <a:cxn ang="0">
                  <a:pos x="328" y="229"/>
                </a:cxn>
                <a:cxn ang="0">
                  <a:pos x="323" y="262"/>
                </a:cxn>
                <a:cxn ang="0">
                  <a:pos x="326" y="272"/>
                </a:cxn>
                <a:cxn ang="0">
                  <a:pos x="335" y="320"/>
                </a:cxn>
                <a:cxn ang="0">
                  <a:pos x="363" y="346"/>
                </a:cxn>
                <a:cxn ang="0">
                  <a:pos x="401" y="370"/>
                </a:cxn>
                <a:cxn ang="0">
                  <a:pos x="457" y="420"/>
                </a:cxn>
                <a:cxn ang="0">
                  <a:pos x="477" y="463"/>
                </a:cxn>
                <a:cxn ang="0">
                  <a:pos x="487" y="513"/>
                </a:cxn>
                <a:cxn ang="0">
                  <a:pos x="493" y="504"/>
                </a:cxn>
                <a:cxn ang="0">
                  <a:pos x="485" y="548"/>
                </a:cxn>
                <a:cxn ang="0">
                  <a:pos x="481" y="577"/>
                </a:cxn>
                <a:cxn ang="0">
                  <a:pos x="463" y="633"/>
                </a:cxn>
                <a:cxn ang="0">
                  <a:pos x="463" y="652"/>
                </a:cxn>
                <a:cxn ang="0">
                  <a:pos x="475" y="650"/>
                </a:cxn>
                <a:cxn ang="0">
                  <a:pos x="471" y="686"/>
                </a:cxn>
                <a:cxn ang="0">
                  <a:pos x="481" y="668"/>
                </a:cxn>
                <a:cxn ang="0">
                  <a:pos x="491" y="669"/>
                </a:cxn>
                <a:cxn ang="0">
                  <a:pos x="524" y="733"/>
                </a:cxn>
                <a:cxn ang="0">
                  <a:pos x="523" y="723"/>
                </a:cxn>
                <a:cxn ang="0">
                  <a:pos x="545" y="717"/>
                </a:cxn>
              </a:cxnLst>
              <a:rect l="0" t="0" r="r" b="b"/>
              <a:pathLst>
                <a:path w="930" h="1071">
                  <a:moveTo>
                    <a:pt x="555" y="744"/>
                  </a:moveTo>
                  <a:lnTo>
                    <a:pt x="555" y="746"/>
                  </a:lnTo>
                  <a:lnTo>
                    <a:pt x="559" y="749"/>
                  </a:lnTo>
                  <a:lnTo>
                    <a:pt x="560" y="751"/>
                  </a:lnTo>
                  <a:lnTo>
                    <a:pt x="570" y="754"/>
                  </a:lnTo>
                  <a:lnTo>
                    <a:pt x="571" y="758"/>
                  </a:lnTo>
                  <a:lnTo>
                    <a:pt x="573" y="760"/>
                  </a:lnTo>
                  <a:lnTo>
                    <a:pt x="574" y="761"/>
                  </a:lnTo>
                  <a:lnTo>
                    <a:pt x="592" y="770"/>
                  </a:lnTo>
                  <a:lnTo>
                    <a:pt x="593" y="774"/>
                  </a:lnTo>
                  <a:lnTo>
                    <a:pt x="596" y="774"/>
                  </a:lnTo>
                  <a:lnTo>
                    <a:pt x="599" y="774"/>
                  </a:lnTo>
                  <a:lnTo>
                    <a:pt x="602" y="776"/>
                  </a:lnTo>
                  <a:lnTo>
                    <a:pt x="604" y="778"/>
                  </a:lnTo>
                  <a:lnTo>
                    <a:pt x="603" y="780"/>
                  </a:lnTo>
                  <a:lnTo>
                    <a:pt x="599" y="778"/>
                  </a:lnTo>
                  <a:lnTo>
                    <a:pt x="596" y="777"/>
                  </a:lnTo>
                  <a:lnTo>
                    <a:pt x="593" y="775"/>
                  </a:lnTo>
                  <a:lnTo>
                    <a:pt x="555" y="756"/>
                  </a:lnTo>
                  <a:lnTo>
                    <a:pt x="543" y="756"/>
                  </a:lnTo>
                  <a:lnTo>
                    <a:pt x="541" y="759"/>
                  </a:lnTo>
                  <a:lnTo>
                    <a:pt x="540" y="762"/>
                  </a:lnTo>
                  <a:lnTo>
                    <a:pt x="541" y="765"/>
                  </a:lnTo>
                  <a:lnTo>
                    <a:pt x="547" y="766"/>
                  </a:lnTo>
                  <a:lnTo>
                    <a:pt x="550" y="768"/>
                  </a:lnTo>
                  <a:lnTo>
                    <a:pt x="577" y="772"/>
                  </a:lnTo>
                  <a:lnTo>
                    <a:pt x="586" y="777"/>
                  </a:lnTo>
                  <a:lnTo>
                    <a:pt x="603" y="783"/>
                  </a:lnTo>
                  <a:lnTo>
                    <a:pt x="617" y="794"/>
                  </a:lnTo>
                  <a:lnTo>
                    <a:pt x="619" y="794"/>
                  </a:lnTo>
                  <a:lnTo>
                    <a:pt x="627" y="794"/>
                  </a:lnTo>
                  <a:lnTo>
                    <a:pt x="624" y="795"/>
                  </a:lnTo>
                  <a:lnTo>
                    <a:pt x="621" y="795"/>
                  </a:lnTo>
                  <a:lnTo>
                    <a:pt x="626" y="799"/>
                  </a:lnTo>
                  <a:lnTo>
                    <a:pt x="627" y="802"/>
                  </a:lnTo>
                  <a:lnTo>
                    <a:pt x="638" y="808"/>
                  </a:lnTo>
                  <a:lnTo>
                    <a:pt x="645" y="816"/>
                  </a:lnTo>
                  <a:lnTo>
                    <a:pt x="649" y="818"/>
                  </a:lnTo>
                  <a:lnTo>
                    <a:pt x="651" y="825"/>
                  </a:lnTo>
                  <a:lnTo>
                    <a:pt x="656" y="831"/>
                  </a:lnTo>
                  <a:lnTo>
                    <a:pt x="660" y="835"/>
                  </a:lnTo>
                  <a:lnTo>
                    <a:pt x="663" y="840"/>
                  </a:lnTo>
                  <a:lnTo>
                    <a:pt x="674" y="847"/>
                  </a:lnTo>
                  <a:lnTo>
                    <a:pt x="688" y="862"/>
                  </a:lnTo>
                  <a:lnTo>
                    <a:pt x="691" y="867"/>
                  </a:lnTo>
                  <a:lnTo>
                    <a:pt x="691" y="871"/>
                  </a:lnTo>
                  <a:lnTo>
                    <a:pt x="705" y="891"/>
                  </a:lnTo>
                  <a:lnTo>
                    <a:pt x="716" y="900"/>
                  </a:lnTo>
                  <a:lnTo>
                    <a:pt x="720" y="904"/>
                  </a:lnTo>
                  <a:lnTo>
                    <a:pt x="727" y="908"/>
                  </a:lnTo>
                  <a:lnTo>
                    <a:pt x="739" y="909"/>
                  </a:lnTo>
                  <a:lnTo>
                    <a:pt x="745" y="913"/>
                  </a:lnTo>
                  <a:lnTo>
                    <a:pt x="747" y="915"/>
                  </a:lnTo>
                  <a:lnTo>
                    <a:pt x="755" y="918"/>
                  </a:lnTo>
                  <a:lnTo>
                    <a:pt x="757" y="920"/>
                  </a:lnTo>
                  <a:lnTo>
                    <a:pt x="763" y="924"/>
                  </a:lnTo>
                  <a:lnTo>
                    <a:pt x="765" y="930"/>
                  </a:lnTo>
                  <a:lnTo>
                    <a:pt x="773" y="944"/>
                  </a:lnTo>
                  <a:lnTo>
                    <a:pt x="777" y="948"/>
                  </a:lnTo>
                  <a:lnTo>
                    <a:pt x="777" y="952"/>
                  </a:lnTo>
                  <a:lnTo>
                    <a:pt x="780" y="963"/>
                  </a:lnTo>
                  <a:lnTo>
                    <a:pt x="783" y="968"/>
                  </a:lnTo>
                  <a:lnTo>
                    <a:pt x="787" y="972"/>
                  </a:lnTo>
                  <a:lnTo>
                    <a:pt x="794" y="986"/>
                  </a:lnTo>
                  <a:lnTo>
                    <a:pt x="796" y="995"/>
                  </a:lnTo>
                  <a:lnTo>
                    <a:pt x="797" y="1006"/>
                  </a:lnTo>
                  <a:lnTo>
                    <a:pt x="797" y="1007"/>
                  </a:lnTo>
                  <a:lnTo>
                    <a:pt x="797" y="1011"/>
                  </a:lnTo>
                  <a:lnTo>
                    <a:pt x="797" y="1014"/>
                  </a:lnTo>
                  <a:lnTo>
                    <a:pt x="800" y="1034"/>
                  </a:lnTo>
                  <a:lnTo>
                    <a:pt x="801" y="1038"/>
                  </a:lnTo>
                  <a:lnTo>
                    <a:pt x="816" y="1057"/>
                  </a:lnTo>
                  <a:lnTo>
                    <a:pt x="822" y="1062"/>
                  </a:lnTo>
                  <a:lnTo>
                    <a:pt x="829" y="1070"/>
                  </a:lnTo>
                  <a:lnTo>
                    <a:pt x="830" y="1070"/>
                  </a:lnTo>
                  <a:lnTo>
                    <a:pt x="834" y="1069"/>
                  </a:lnTo>
                  <a:lnTo>
                    <a:pt x="844" y="1065"/>
                  </a:lnTo>
                  <a:lnTo>
                    <a:pt x="843" y="1063"/>
                  </a:lnTo>
                  <a:lnTo>
                    <a:pt x="844" y="1061"/>
                  </a:lnTo>
                  <a:lnTo>
                    <a:pt x="845" y="1061"/>
                  </a:lnTo>
                  <a:lnTo>
                    <a:pt x="855" y="1059"/>
                  </a:lnTo>
                  <a:lnTo>
                    <a:pt x="870" y="1052"/>
                  </a:lnTo>
                  <a:lnTo>
                    <a:pt x="875" y="1044"/>
                  </a:lnTo>
                  <a:lnTo>
                    <a:pt x="890" y="1042"/>
                  </a:lnTo>
                  <a:lnTo>
                    <a:pt x="899" y="1038"/>
                  </a:lnTo>
                  <a:lnTo>
                    <a:pt x="901" y="1035"/>
                  </a:lnTo>
                  <a:lnTo>
                    <a:pt x="908" y="1031"/>
                  </a:lnTo>
                  <a:lnTo>
                    <a:pt x="925" y="1008"/>
                  </a:lnTo>
                  <a:lnTo>
                    <a:pt x="927" y="997"/>
                  </a:lnTo>
                  <a:lnTo>
                    <a:pt x="927" y="983"/>
                  </a:lnTo>
                  <a:lnTo>
                    <a:pt x="929" y="979"/>
                  </a:lnTo>
                  <a:lnTo>
                    <a:pt x="929" y="973"/>
                  </a:lnTo>
                  <a:lnTo>
                    <a:pt x="927" y="969"/>
                  </a:lnTo>
                  <a:lnTo>
                    <a:pt x="922" y="963"/>
                  </a:lnTo>
                  <a:lnTo>
                    <a:pt x="922" y="957"/>
                  </a:lnTo>
                  <a:lnTo>
                    <a:pt x="923" y="952"/>
                  </a:lnTo>
                  <a:lnTo>
                    <a:pt x="922" y="946"/>
                  </a:lnTo>
                  <a:lnTo>
                    <a:pt x="913" y="941"/>
                  </a:lnTo>
                  <a:lnTo>
                    <a:pt x="911" y="936"/>
                  </a:lnTo>
                  <a:lnTo>
                    <a:pt x="895" y="932"/>
                  </a:lnTo>
                  <a:lnTo>
                    <a:pt x="883" y="923"/>
                  </a:lnTo>
                  <a:lnTo>
                    <a:pt x="884" y="920"/>
                  </a:lnTo>
                  <a:lnTo>
                    <a:pt x="884" y="916"/>
                  </a:lnTo>
                  <a:lnTo>
                    <a:pt x="887" y="907"/>
                  </a:lnTo>
                  <a:lnTo>
                    <a:pt x="886" y="904"/>
                  </a:lnTo>
                  <a:lnTo>
                    <a:pt x="885" y="896"/>
                  </a:lnTo>
                  <a:lnTo>
                    <a:pt x="883" y="893"/>
                  </a:lnTo>
                  <a:lnTo>
                    <a:pt x="880" y="892"/>
                  </a:lnTo>
                  <a:lnTo>
                    <a:pt x="878" y="888"/>
                  </a:lnTo>
                  <a:lnTo>
                    <a:pt x="869" y="876"/>
                  </a:lnTo>
                  <a:lnTo>
                    <a:pt x="868" y="870"/>
                  </a:lnTo>
                  <a:lnTo>
                    <a:pt x="871" y="852"/>
                  </a:lnTo>
                  <a:lnTo>
                    <a:pt x="870" y="846"/>
                  </a:lnTo>
                  <a:lnTo>
                    <a:pt x="847" y="845"/>
                  </a:lnTo>
                  <a:lnTo>
                    <a:pt x="844" y="843"/>
                  </a:lnTo>
                  <a:lnTo>
                    <a:pt x="841" y="835"/>
                  </a:lnTo>
                  <a:lnTo>
                    <a:pt x="840" y="829"/>
                  </a:lnTo>
                  <a:lnTo>
                    <a:pt x="835" y="819"/>
                  </a:lnTo>
                  <a:lnTo>
                    <a:pt x="833" y="818"/>
                  </a:lnTo>
                  <a:lnTo>
                    <a:pt x="819" y="810"/>
                  </a:lnTo>
                  <a:lnTo>
                    <a:pt x="808" y="799"/>
                  </a:lnTo>
                  <a:lnTo>
                    <a:pt x="805" y="790"/>
                  </a:lnTo>
                  <a:lnTo>
                    <a:pt x="801" y="789"/>
                  </a:lnTo>
                  <a:lnTo>
                    <a:pt x="799" y="785"/>
                  </a:lnTo>
                  <a:lnTo>
                    <a:pt x="800" y="779"/>
                  </a:lnTo>
                  <a:lnTo>
                    <a:pt x="792" y="779"/>
                  </a:lnTo>
                  <a:lnTo>
                    <a:pt x="788" y="778"/>
                  </a:lnTo>
                  <a:lnTo>
                    <a:pt x="785" y="781"/>
                  </a:lnTo>
                  <a:lnTo>
                    <a:pt x="783" y="783"/>
                  </a:lnTo>
                  <a:lnTo>
                    <a:pt x="780" y="786"/>
                  </a:lnTo>
                  <a:lnTo>
                    <a:pt x="780" y="789"/>
                  </a:lnTo>
                  <a:lnTo>
                    <a:pt x="777" y="791"/>
                  </a:lnTo>
                  <a:lnTo>
                    <a:pt x="775" y="792"/>
                  </a:lnTo>
                  <a:lnTo>
                    <a:pt x="777" y="795"/>
                  </a:lnTo>
                  <a:lnTo>
                    <a:pt x="780" y="796"/>
                  </a:lnTo>
                  <a:lnTo>
                    <a:pt x="781" y="798"/>
                  </a:lnTo>
                  <a:lnTo>
                    <a:pt x="781" y="805"/>
                  </a:lnTo>
                  <a:lnTo>
                    <a:pt x="781" y="808"/>
                  </a:lnTo>
                  <a:lnTo>
                    <a:pt x="779" y="826"/>
                  </a:lnTo>
                  <a:lnTo>
                    <a:pt x="773" y="828"/>
                  </a:lnTo>
                  <a:lnTo>
                    <a:pt x="771" y="827"/>
                  </a:lnTo>
                  <a:lnTo>
                    <a:pt x="767" y="828"/>
                  </a:lnTo>
                  <a:lnTo>
                    <a:pt x="765" y="828"/>
                  </a:lnTo>
                  <a:lnTo>
                    <a:pt x="765" y="826"/>
                  </a:lnTo>
                  <a:lnTo>
                    <a:pt x="765" y="823"/>
                  </a:lnTo>
                  <a:lnTo>
                    <a:pt x="761" y="820"/>
                  </a:lnTo>
                  <a:lnTo>
                    <a:pt x="760" y="817"/>
                  </a:lnTo>
                  <a:lnTo>
                    <a:pt x="761" y="814"/>
                  </a:lnTo>
                  <a:lnTo>
                    <a:pt x="764" y="813"/>
                  </a:lnTo>
                  <a:lnTo>
                    <a:pt x="765" y="814"/>
                  </a:lnTo>
                  <a:lnTo>
                    <a:pt x="768" y="814"/>
                  </a:lnTo>
                  <a:lnTo>
                    <a:pt x="771" y="814"/>
                  </a:lnTo>
                  <a:lnTo>
                    <a:pt x="773" y="812"/>
                  </a:lnTo>
                  <a:lnTo>
                    <a:pt x="774" y="808"/>
                  </a:lnTo>
                  <a:lnTo>
                    <a:pt x="765" y="808"/>
                  </a:lnTo>
                  <a:lnTo>
                    <a:pt x="760" y="808"/>
                  </a:lnTo>
                  <a:lnTo>
                    <a:pt x="759" y="810"/>
                  </a:lnTo>
                  <a:lnTo>
                    <a:pt x="757" y="811"/>
                  </a:lnTo>
                  <a:lnTo>
                    <a:pt x="755" y="811"/>
                  </a:lnTo>
                  <a:lnTo>
                    <a:pt x="751" y="812"/>
                  </a:lnTo>
                  <a:lnTo>
                    <a:pt x="749" y="812"/>
                  </a:lnTo>
                  <a:lnTo>
                    <a:pt x="742" y="806"/>
                  </a:lnTo>
                  <a:lnTo>
                    <a:pt x="741" y="803"/>
                  </a:lnTo>
                  <a:lnTo>
                    <a:pt x="736" y="803"/>
                  </a:lnTo>
                  <a:lnTo>
                    <a:pt x="733" y="804"/>
                  </a:lnTo>
                  <a:lnTo>
                    <a:pt x="733" y="802"/>
                  </a:lnTo>
                  <a:lnTo>
                    <a:pt x="730" y="798"/>
                  </a:lnTo>
                  <a:lnTo>
                    <a:pt x="727" y="797"/>
                  </a:lnTo>
                  <a:lnTo>
                    <a:pt x="727" y="794"/>
                  </a:lnTo>
                  <a:lnTo>
                    <a:pt x="716" y="783"/>
                  </a:lnTo>
                  <a:lnTo>
                    <a:pt x="715" y="778"/>
                  </a:lnTo>
                  <a:lnTo>
                    <a:pt x="714" y="755"/>
                  </a:lnTo>
                  <a:lnTo>
                    <a:pt x="712" y="750"/>
                  </a:lnTo>
                  <a:lnTo>
                    <a:pt x="709" y="746"/>
                  </a:lnTo>
                  <a:lnTo>
                    <a:pt x="708" y="740"/>
                  </a:lnTo>
                  <a:lnTo>
                    <a:pt x="707" y="730"/>
                  </a:lnTo>
                  <a:lnTo>
                    <a:pt x="713" y="703"/>
                  </a:lnTo>
                  <a:lnTo>
                    <a:pt x="717" y="702"/>
                  </a:lnTo>
                  <a:lnTo>
                    <a:pt x="720" y="697"/>
                  </a:lnTo>
                  <a:lnTo>
                    <a:pt x="721" y="692"/>
                  </a:lnTo>
                  <a:lnTo>
                    <a:pt x="722" y="688"/>
                  </a:lnTo>
                  <a:lnTo>
                    <a:pt x="722" y="684"/>
                  </a:lnTo>
                  <a:lnTo>
                    <a:pt x="719" y="678"/>
                  </a:lnTo>
                  <a:lnTo>
                    <a:pt x="716" y="668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08" y="650"/>
                  </a:lnTo>
                  <a:lnTo>
                    <a:pt x="700" y="641"/>
                  </a:lnTo>
                  <a:lnTo>
                    <a:pt x="695" y="638"/>
                  </a:lnTo>
                  <a:lnTo>
                    <a:pt x="685" y="628"/>
                  </a:lnTo>
                  <a:lnTo>
                    <a:pt x="681" y="622"/>
                  </a:lnTo>
                  <a:lnTo>
                    <a:pt x="678" y="620"/>
                  </a:lnTo>
                  <a:lnTo>
                    <a:pt x="677" y="615"/>
                  </a:lnTo>
                  <a:lnTo>
                    <a:pt x="678" y="590"/>
                  </a:lnTo>
                  <a:lnTo>
                    <a:pt x="675" y="582"/>
                  </a:lnTo>
                  <a:lnTo>
                    <a:pt x="677" y="578"/>
                  </a:lnTo>
                  <a:lnTo>
                    <a:pt x="674" y="574"/>
                  </a:lnTo>
                  <a:lnTo>
                    <a:pt x="673" y="570"/>
                  </a:lnTo>
                  <a:lnTo>
                    <a:pt x="671" y="567"/>
                  </a:lnTo>
                  <a:lnTo>
                    <a:pt x="669" y="562"/>
                  </a:lnTo>
                  <a:lnTo>
                    <a:pt x="671" y="559"/>
                  </a:lnTo>
                  <a:lnTo>
                    <a:pt x="671" y="551"/>
                  </a:lnTo>
                  <a:lnTo>
                    <a:pt x="668" y="542"/>
                  </a:lnTo>
                  <a:lnTo>
                    <a:pt x="666" y="542"/>
                  </a:lnTo>
                  <a:lnTo>
                    <a:pt x="665" y="540"/>
                  </a:lnTo>
                  <a:lnTo>
                    <a:pt x="659" y="538"/>
                  </a:lnTo>
                  <a:lnTo>
                    <a:pt x="656" y="538"/>
                  </a:lnTo>
                  <a:lnTo>
                    <a:pt x="653" y="536"/>
                  </a:lnTo>
                  <a:lnTo>
                    <a:pt x="651" y="534"/>
                  </a:lnTo>
                  <a:lnTo>
                    <a:pt x="650" y="530"/>
                  </a:lnTo>
                  <a:lnTo>
                    <a:pt x="649" y="527"/>
                  </a:lnTo>
                  <a:lnTo>
                    <a:pt x="646" y="525"/>
                  </a:lnTo>
                  <a:lnTo>
                    <a:pt x="639" y="510"/>
                  </a:lnTo>
                  <a:lnTo>
                    <a:pt x="638" y="504"/>
                  </a:lnTo>
                  <a:lnTo>
                    <a:pt x="631" y="497"/>
                  </a:lnTo>
                  <a:lnTo>
                    <a:pt x="621" y="480"/>
                  </a:lnTo>
                  <a:lnTo>
                    <a:pt x="619" y="472"/>
                  </a:lnTo>
                  <a:lnTo>
                    <a:pt x="624" y="472"/>
                  </a:lnTo>
                  <a:lnTo>
                    <a:pt x="624" y="468"/>
                  </a:lnTo>
                  <a:lnTo>
                    <a:pt x="619" y="468"/>
                  </a:lnTo>
                  <a:lnTo>
                    <a:pt x="619" y="453"/>
                  </a:lnTo>
                  <a:lnTo>
                    <a:pt x="621" y="449"/>
                  </a:lnTo>
                  <a:lnTo>
                    <a:pt x="625" y="438"/>
                  </a:lnTo>
                  <a:lnTo>
                    <a:pt x="627" y="436"/>
                  </a:lnTo>
                  <a:lnTo>
                    <a:pt x="627" y="432"/>
                  </a:lnTo>
                  <a:lnTo>
                    <a:pt x="624" y="427"/>
                  </a:lnTo>
                  <a:lnTo>
                    <a:pt x="621" y="417"/>
                  </a:lnTo>
                  <a:lnTo>
                    <a:pt x="619" y="411"/>
                  </a:lnTo>
                  <a:lnTo>
                    <a:pt x="614" y="410"/>
                  </a:lnTo>
                  <a:lnTo>
                    <a:pt x="614" y="406"/>
                  </a:lnTo>
                  <a:lnTo>
                    <a:pt x="613" y="397"/>
                  </a:lnTo>
                  <a:lnTo>
                    <a:pt x="616" y="384"/>
                  </a:lnTo>
                  <a:lnTo>
                    <a:pt x="616" y="379"/>
                  </a:lnTo>
                  <a:lnTo>
                    <a:pt x="614" y="376"/>
                  </a:lnTo>
                  <a:lnTo>
                    <a:pt x="612" y="375"/>
                  </a:lnTo>
                  <a:lnTo>
                    <a:pt x="607" y="370"/>
                  </a:lnTo>
                  <a:lnTo>
                    <a:pt x="604" y="358"/>
                  </a:lnTo>
                  <a:lnTo>
                    <a:pt x="606" y="351"/>
                  </a:lnTo>
                  <a:lnTo>
                    <a:pt x="608" y="350"/>
                  </a:lnTo>
                  <a:lnTo>
                    <a:pt x="610" y="348"/>
                  </a:lnTo>
                  <a:lnTo>
                    <a:pt x="612" y="343"/>
                  </a:lnTo>
                  <a:lnTo>
                    <a:pt x="608" y="339"/>
                  </a:lnTo>
                  <a:lnTo>
                    <a:pt x="597" y="336"/>
                  </a:lnTo>
                  <a:lnTo>
                    <a:pt x="593" y="334"/>
                  </a:lnTo>
                  <a:lnTo>
                    <a:pt x="591" y="329"/>
                  </a:lnTo>
                  <a:lnTo>
                    <a:pt x="591" y="325"/>
                  </a:lnTo>
                  <a:lnTo>
                    <a:pt x="591" y="320"/>
                  </a:lnTo>
                  <a:lnTo>
                    <a:pt x="591" y="312"/>
                  </a:lnTo>
                  <a:lnTo>
                    <a:pt x="590" y="304"/>
                  </a:lnTo>
                  <a:lnTo>
                    <a:pt x="583" y="299"/>
                  </a:lnTo>
                  <a:lnTo>
                    <a:pt x="579" y="294"/>
                  </a:lnTo>
                  <a:lnTo>
                    <a:pt x="575" y="289"/>
                  </a:lnTo>
                  <a:lnTo>
                    <a:pt x="556" y="266"/>
                  </a:lnTo>
                  <a:lnTo>
                    <a:pt x="554" y="264"/>
                  </a:lnTo>
                  <a:lnTo>
                    <a:pt x="550" y="264"/>
                  </a:lnTo>
                  <a:lnTo>
                    <a:pt x="540" y="269"/>
                  </a:lnTo>
                  <a:lnTo>
                    <a:pt x="541" y="274"/>
                  </a:lnTo>
                  <a:lnTo>
                    <a:pt x="544" y="301"/>
                  </a:lnTo>
                  <a:lnTo>
                    <a:pt x="547" y="308"/>
                  </a:lnTo>
                  <a:lnTo>
                    <a:pt x="546" y="310"/>
                  </a:lnTo>
                  <a:lnTo>
                    <a:pt x="551" y="312"/>
                  </a:lnTo>
                  <a:lnTo>
                    <a:pt x="554" y="312"/>
                  </a:lnTo>
                  <a:lnTo>
                    <a:pt x="565" y="325"/>
                  </a:lnTo>
                  <a:lnTo>
                    <a:pt x="567" y="327"/>
                  </a:lnTo>
                  <a:lnTo>
                    <a:pt x="568" y="331"/>
                  </a:lnTo>
                  <a:lnTo>
                    <a:pt x="567" y="334"/>
                  </a:lnTo>
                  <a:lnTo>
                    <a:pt x="564" y="337"/>
                  </a:lnTo>
                  <a:lnTo>
                    <a:pt x="554" y="339"/>
                  </a:lnTo>
                  <a:lnTo>
                    <a:pt x="551" y="336"/>
                  </a:lnTo>
                  <a:lnTo>
                    <a:pt x="551" y="335"/>
                  </a:lnTo>
                  <a:lnTo>
                    <a:pt x="544" y="326"/>
                  </a:lnTo>
                  <a:lnTo>
                    <a:pt x="535" y="318"/>
                  </a:lnTo>
                  <a:lnTo>
                    <a:pt x="533" y="316"/>
                  </a:lnTo>
                  <a:lnTo>
                    <a:pt x="533" y="309"/>
                  </a:lnTo>
                  <a:lnTo>
                    <a:pt x="532" y="303"/>
                  </a:lnTo>
                  <a:lnTo>
                    <a:pt x="529" y="298"/>
                  </a:lnTo>
                  <a:lnTo>
                    <a:pt x="538" y="279"/>
                  </a:lnTo>
                  <a:lnTo>
                    <a:pt x="538" y="275"/>
                  </a:lnTo>
                  <a:lnTo>
                    <a:pt x="536" y="271"/>
                  </a:lnTo>
                  <a:lnTo>
                    <a:pt x="533" y="268"/>
                  </a:lnTo>
                  <a:lnTo>
                    <a:pt x="526" y="265"/>
                  </a:lnTo>
                  <a:lnTo>
                    <a:pt x="526" y="262"/>
                  </a:lnTo>
                  <a:lnTo>
                    <a:pt x="525" y="260"/>
                  </a:lnTo>
                  <a:lnTo>
                    <a:pt x="521" y="256"/>
                  </a:lnTo>
                  <a:lnTo>
                    <a:pt x="520" y="249"/>
                  </a:lnTo>
                  <a:lnTo>
                    <a:pt x="519" y="248"/>
                  </a:lnTo>
                  <a:lnTo>
                    <a:pt x="517" y="247"/>
                  </a:lnTo>
                  <a:lnTo>
                    <a:pt x="516" y="243"/>
                  </a:lnTo>
                  <a:lnTo>
                    <a:pt x="519" y="243"/>
                  </a:lnTo>
                  <a:lnTo>
                    <a:pt x="523" y="236"/>
                  </a:lnTo>
                  <a:lnTo>
                    <a:pt x="526" y="234"/>
                  </a:lnTo>
                  <a:lnTo>
                    <a:pt x="531" y="231"/>
                  </a:lnTo>
                  <a:lnTo>
                    <a:pt x="531" y="228"/>
                  </a:lnTo>
                  <a:lnTo>
                    <a:pt x="525" y="228"/>
                  </a:lnTo>
                  <a:lnTo>
                    <a:pt x="520" y="225"/>
                  </a:lnTo>
                  <a:lnTo>
                    <a:pt x="506" y="215"/>
                  </a:lnTo>
                  <a:lnTo>
                    <a:pt x="489" y="207"/>
                  </a:lnTo>
                  <a:lnTo>
                    <a:pt x="489" y="204"/>
                  </a:lnTo>
                  <a:lnTo>
                    <a:pt x="491" y="198"/>
                  </a:lnTo>
                  <a:lnTo>
                    <a:pt x="491" y="195"/>
                  </a:lnTo>
                  <a:lnTo>
                    <a:pt x="489" y="194"/>
                  </a:lnTo>
                  <a:lnTo>
                    <a:pt x="489" y="190"/>
                  </a:lnTo>
                  <a:lnTo>
                    <a:pt x="488" y="189"/>
                  </a:lnTo>
                  <a:lnTo>
                    <a:pt x="487" y="186"/>
                  </a:lnTo>
                  <a:lnTo>
                    <a:pt x="485" y="179"/>
                  </a:lnTo>
                  <a:lnTo>
                    <a:pt x="478" y="169"/>
                  </a:lnTo>
                  <a:lnTo>
                    <a:pt x="478" y="164"/>
                  </a:lnTo>
                  <a:lnTo>
                    <a:pt x="473" y="160"/>
                  </a:lnTo>
                  <a:lnTo>
                    <a:pt x="472" y="148"/>
                  </a:lnTo>
                  <a:lnTo>
                    <a:pt x="473" y="141"/>
                  </a:lnTo>
                  <a:lnTo>
                    <a:pt x="465" y="126"/>
                  </a:lnTo>
                  <a:lnTo>
                    <a:pt x="461" y="123"/>
                  </a:lnTo>
                  <a:lnTo>
                    <a:pt x="456" y="121"/>
                  </a:lnTo>
                  <a:lnTo>
                    <a:pt x="452" y="117"/>
                  </a:lnTo>
                  <a:lnTo>
                    <a:pt x="447" y="116"/>
                  </a:lnTo>
                  <a:lnTo>
                    <a:pt x="432" y="110"/>
                  </a:lnTo>
                  <a:lnTo>
                    <a:pt x="429" y="108"/>
                  </a:lnTo>
                  <a:lnTo>
                    <a:pt x="425" y="106"/>
                  </a:lnTo>
                  <a:lnTo>
                    <a:pt x="424" y="101"/>
                  </a:lnTo>
                  <a:lnTo>
                    <a:pt x="421" y="98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2" y="92"/>
                  </a:lnTo>
                  <a:lnTo>
                    <a:pt x="412" y="81"/>
                  </a:lnTo>
                  <a:lnTo>
                    <a:pt x="409" y="77"/>
                  </a:lnTo>
                  <a:lnTo>
                    <a:pt x="406" y="75"/>
                  </a:lnTo>
                  <a:lnTo>
                    <a:pt x="402" y="70"/>
                  </a:lnTo>
                  <a:lnTo>
                    <a:pt x="401" y="64"/>
                  </a:lnTo>
                  <a:lnTo>
                    <a:pt x="400" y="54"/>
                  </a:lnTo>
                  <a:lnTo>
                    <a:pt x="401" y="37"/>
                  </a:lnTo>
                  <a:lnTo>
                    <a:pt x="179" y="18"/>
                  </a:lnTo>
                  <a:lnTo>
                    <a:pt x="175" y="14"/>
                  </a:lnTo>
                  <a:lnTo>
                    <a:pt x="172" y="14"/>
                  </a:lnTo>
                  <a:lnTo>
                    <a:pt x="170" y="15"/>
                  </a:lnTo>
                  <a:lnTo>
                    <a:pt x="167" y="14"/>
                  </a:lnTo>
                  <a:lnTo>
                    <a:pt x="165" y="6"/>
                  </a:lnTo>
                  <a:lnTo>
                    <a:pt x="165" y="3"/>
                  </a:lnTo>
                  <a:lnTo>
                    <a:pt x="164" y="0"/>
                  </a:lnTo>
                  <a:lnTo>
                    <a:pt x="162" y="2"/>
                  </a:lnTo>
                  <a:lnTo>
                    <a:pt x="159" y="8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47" y="16"/>
                  </a:lnTo>
                  <a:lnTo>
                    <a:pt x="146" y="18"/>
                  </a:lnTo>
                  <a:lnTo>
                    <a:pt x="144" y="22"/>
                  </a:lnTo>
                  <a:lnTo>
                    <a:pt x="142" y="26"/>
                  </a:lnTo>
                  <a:lnTo>
                    <a:pt x="144" y="29"/>
                  </a:lnTo>
                  <a:lnTo>
                    <a:pt x="152" y="24"/>
                  </a:lnTo>
                  <a:lnTo>
                    <a:pt x="155" y="25"/>
                  </a:lnTo>
                  <a:lnTo>
                    <a:pt x="156" y="28"/>
                  </a:lnTo>
                  <a:lnTo>
                    <a:pt x="155" y="30"/>
                  </a:lnTo>
                  <a:lnTo>
                    <a:pt x="151" y="33"/>
                  </a:lnTo>
                  <a:lnTo>
                    <a:pt x="154" y="40"/>
                  </a:lnTo>
                  <a:lnTo>
                    <a:pt x="157" y="41"/>
                  </a:lnTo>
                  <a:lnTo>
                    <a:pt x="163" y="41"/>
                  </a:lnTo>
                  <a:lnTo>
                    <a:pt x="164" y="38"/>
                  </a:lnTo>
                  <a:lnTo>
                    <a:pt x="164" y="29"/>
                  </a:lnTo>
                  <a:lnTo>
                    <a:pt x="165" y="28"/>
                  </a:lnTo>
                  <a:lnTo>
                    <a:pt x="167" y="30"/>
                  </a:lnTo>
                  <a:lnTo>
                    <a:pt x="170" y="35"/>
                  </a:lnTo>
                  <a:lnTo>
                    <a:pt x="171" y="40"/>
                  </a:lnTo>
                  <a:lnTo>
                    <a:pt x="172" y="40"/>
                  </a:lnTo>
                  <a:lnTo>
                    <a:pt x="173" y="37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1" y="37"/>
                  </a:lnTo>
                  <a:lnTo>
                    <a:pt x="181" y="40"/>
                  </a:lnTo>
                  <a:lnTo>
                    <a:pt x="182" y="45"/>
                  </a:lnTo>
                  <a:lnTo>
                    <a:pt x="182" y="52"/>
                  </a:lnTo>
                  <a:lnTo>
                    <a:pt x="180" y="52"/>
                  </a:lnTo>
                  <a:lnTo>
                    <a:pt x="180" y="49"/>
                  </a:lnTo>
                  <a:lnTo>
                    <a:pt x="176" y="47"/>
                  </a:lnTo>
                  <a:lnTo>
                    <a:pt x="174" y="48"/>
                  </a:lnTo>
                  <a:lnTo>
                    <a:pt x="171" y="48"/>
                  </a:lnTo>
                  <a:lnTo>
                    <a:pt x="168" y="49"/>
                  </a:lnTo>
                  <a:lnTo>
                    <a:pt x="165" y="49"/>
                  </a:lnTo>
                  <a:lnTo>
                    <a:pt x="164" y="51"/>
                  </a:lnTo>
                  <a:lnTo>
                    <a:pt x="158" y="49"/>
                  </a:lnTo>
                  <a:lnTo>
                    <a:pt x="152" y="49"/>
                  </a:lnTo>
                  <a:lnTo>
                    <a:pt x="150" y="50"/>
                  </a:lnTo>
                  <a:lnTo>
                    <a:pt x="153" y="55"/>
                  </a:lnTo>
                  <a:lnTo>
                    <a:pt x="147" y="52"/>
                  </a:lnTo>
                  <a:lnTo>
                    <a:pt x="135" y="48"/>
                  </a:lnTo>
                  <a:lnTo>
                    <a:pt x="133" y="46"/>
                  </a:lnTo>
                  <a:lnTo>
                    <a:pt x="133" y="38"/>
                  </a:lnTo>
                  <a:lnTo>
                    <a:pt x="135" y="35"/>
                  </a:lnTo>
                  <a:lnTo>
                    <a:pt x="136" y="32"/>
                  </a:lnTo>
                  <a:lnTo>
                    <a:pt x="138" y="30"/>
                  </a:lnTo>
                  <a:lnTo>
                    <a:pt x="135" y="28"/>
                  </a:lnTo>
                  <a:lnTo>
                    <a:pt x="132" y="29"/>
                  </a:lnTo>
                  <a:lnTo>
                    <a:pt x="130" y="29"/>
                  </a:lnTo>
                  <a:lnTo>
                    <a:pt x="129" y="31"/>
                  </a:lnTo>
                  <a:lnTo>
                    <a:pt x="127" y="33"/>
                  </a:lnTo>
                  <a:lnTo>
                    <a:pt x="117" y="38"/>
                  </a:lnTo>
                  <a:lnTo>
                    <a:pt x="115" y="41"/>
                  </a:lnTo>
                  <a:lnTo>
                    <a:pt x="115" y="44"/>
                  </a:lnTo>
                  <a:lnTo>
                    <a:pt x="111" y="44"/>
                  </a:lnTo>
                  <a:lnTo>
                    <a:pt x="107" y="45"/>
                  </a:lnTo>
                  <a:lnTo>
                    <a:pt x="103" y="45"/>
                  </a:lnTo>
                  <a:lnTo>
                    <a:pt x="92" y="48"/>
                  </a:lnTo>
                  <a:lnTo>
                    <a:pt x="81" y="46"/>
                  </a:lnTo>
                  <a:lnTo>
                    <a:pt x="77" y="47"/>
                  </a:lnTo>
                  <a:lnTo>
                    <a:pt x="71" y="47"/>
                  </a:lnTo>
                  <a:lnTo>
                    <a:pt x="65" y="44"/>
                  </a:lnTo>
                  <a:lnTo>
                    <a:pt x="62" y="40"/>
                  </a:lnTo>
                  <a:lnTo>
                    <a:pt x="58" y="35"/>
                  </a:lnTo>
                  <a:lnTo>
                    <a:pt x="55" y="35"/>
                  </a:lnTo>
                  <a:lnTo>
                    <a:pt x="52" y="37"/>
                  </a:lnTo>
                  <a:lnTo>
                    <a:pt x="47" y="37"/>
                  </a:lnTo>
                  <a:lnTo>
                    <a:pt x="43" y="35"/>
                  </a:lnTo>
                  <a:lnTo>
                    <a:pt x="35" y="30"/>
                  </a:lnTo>
                  <a:lnTo>
                    <a:pt x="32" y="29"/>
                  </a:lnTo>
                  <a:lnTo>
                    <a:pt x="23" y="31"/>
                  </a:lnTo>
                  <a:lnTo>
                    <a:pt x="17" y="29"/>
                  </a:lnTo>
                  <a:lnTo>
                    <a:pt x="13" y="26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5" y="42"/>
                  </a:lnTo>
                  <a:lnTo>
                    <a:pt x="9" y="45"/>
                  </a:lnTo>
                  <a:lnTo>
                    <a:pt x="13" y="57"/>
                  </a:lnTo>
                  <a:lnTo>
                    <a:pt x="17" y="58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0" y="59"/>
                  </a:lnTo>
                  <a:lnTo>
                    <a:pt x="23" y="58"/>
                  </a:lnTo>
                  <a:lnTo>
                    <a:pt x="27" y="59"/>
                  </a:lnTo>
                  <a:lnTo>
                    <a:pt x="29" y="64"/>
                  </a:lnTo>
                  <a:lnTo>
                    <a:pt x="33" y="65"/>
                  </a:lnTo>
                  <a:lnTo>
                    <a:pt x="35" y="64"/>
                  </a:lnTo>
                  <a:lnTo>
                    <a:pt x="39" y="61"/>
                  </a:lnTo>
                  <a:lnTo>
                    <a:pt x="40" y="62"/>
                  </a:lnTo>
                  <a:lnTo>
                    <a:pt x="43" y="65"/>
                  </a:lnTo>
                  <a:lnTo>
                    <a:pt x="44" y="70"/>
                  </a:lnTo>
                  <a:lnTo>
                    <a:pt x="39" y="78"/>
                  </a:lnTo>
                  <a:lnTo>
                    <a:pt x="42" y="81"/>
                  </a:lnTo>
                  <a:lnTo>
                    <a:pt x="46" y="84"/>
                  </a:lnTo>
                  <a:lnTo>
                    <a:pt x="49" y="87"/>
                  </a:lnTo>
                  <a:lnTo>
                    <a:pt x="51" y="92"/>
                  </a:lnTo>
                  <a:lnTo>
                    <a:pt x="52" y="96"/>
                  </a:lnTo>
                  <a:lnTo>
                    <a:pt x="55" y="98"/>
                  </a:lnTo>
                  <a:lnTo>
                    <a:pt x="57" y="101"/>
                  </a:lnTo>
                  <a:lnTo>
                    <a:pt x="61" y="101"/>
                  </a:lnTo>
                  <a:lnTo>
                    <a:pt x="64" y="98"/>
                  </a:lnTo>
                  <a:lnTo>
                    <a:pt x="73" y="102"/>
                  </a:lnTo>
                  <a:lnTo>
                    <a:pt x="84" y="111"/>
                  </a:lnTo>
                  <a:lnTo>
                    <a:pt x="88" y="114"/>
                  </a:lnTo>
                  <a:lnTo>
                    <a:pt x="91" y="116"/>
                  </a:lnTo>
                  <a:lnTo>
                    <a:pt x="92" y="121"/>
                  </a:lnTo>
                  <a:lnTo>
                    <a:pt x="94" y="124"/>
                  </a:lnTo>
                  <a:lnTo>
                    <a:pt x="96" y="137"/>
                  </a:lnTo>
                  <a:lnTo>
                    <a:pt x="94" y="144"/>
                  </a:lnTo>
                  <a:lnTo>
                    <a:pt x="91" y="149"/>
                  </a:lnTo>
                  <a:lnTo>
                    <a:pt x="91" y="156"/>
                  </a:lnTo>
                  <a:lnTo>
                    <a:pt x="92" y="158"/>
                  </a:lnTo>
                  <a:lnTo>
                    <a:pt x="95" y="159"/>
                  </a:lnTo>
                  <a:lnTo>
                    <a:pt x="97" y="162"/>
                  </a:lnTo>
                  <a:lnTo>
                    <a:pt x="97" y="167"/>
                  </a:lnTo>
                  <a:lnTo>
                    <a:pt x="99" y="169"/>
                  </a:lnTo>
                  <a:lnTo>
                    <a:pt x="103" y="169"/>
                  </a:lnTo>
                  <a:lnTo>
                    <a:pt x="107" y="170"/>
                  </a:lnTo>
                  <a:lnTo>
                    <a:pt x="110" y="172"/>
                  </a:lnTo>
                  <a:lnTo>
                    <a:pt x="111" y="177"/>
                  </a:lnTo>
                  <a:lnTo>
                    <a:pt x="114" y="180"/>
                  </a:lnTo>
                  <a:lnTo>
                    <a:pt x="117" y="181"/>
                  </a:lnTo>
                  <a:lnTo>
                    <a:pt x="120" y="179"/>
                  </a:lnTo>
                  <a:lnTo>
                    <a:pt x="130" y="176"/>
                  </a:lnTo>
                  <a:lnTo>
                    <a:pt x="147" y="179"/>
                  </a:lnTo>
                  <a:lnTo>
                    <a:pt x="150" y="181"/>
                  </a:lnTo>
                  <a:lnTo>
                    <a:pt x="157" y="192"/>
                  </a:lnTo>
                  <a:lnTo>
                    <a:pt x="160" y="197"/>
                  </a:lnTo>
                  <a:lnTo>
                    <a:pt x="164" y="204"/>
                  </a:lnTo>
                  <a:lnTo>
                    <a:pt x="164" y="208"/>
                  </a:lnTo>
                  <a:lnTo>
                    <a:pt x="167" y="215"/>
                  </a:lnTo>
                  <a:lnTo>
                    <a:pt x="171" y="216"/>
                  </a:lnTo>
                  <a:lnTo>
                    <a:pt x="171" y="218"/>
                  </a:lnTo>
                  <a:lnTo>
                    <a:pt x="171" y="221"/>
                  </a:lnTo>
                  <a:lnTo>
                    <a:pt x="173" y="221"/>
                  </a:lnTo>
                  <a:lnTo>
                    <a:pt x="191" y="216"/>
                  </a:lnTo>
                  <a:lnTo>
                    <a:pt x="199" y="221"/>
                  </a:lnTo>
                  <a:lnTo>
                    <a:pt x="206" y="227"/>
                  </a:lnTo>
                  <a:lnTo>
                    <a:pt x="211" y="229"/>
                  </a:lnTo>
                  <a:lnTo>
                    <a:pt x="212" y="234"/>
                  </a:lnTo>
                  <a:lnTo>
                    <a:pt x="213" y="235"/>
                  </a:lnTo>
                  <a:lnTo>
                    <a:pt x="215" y="244"/>
                  </a:lnTo>
                  <a:lnTo>
                    <a:pt x="217" y="250"/>
                  </a:lnTo>
                  <a:lnTo>
                    <a:pt x="225" y="255"/>
                  </a:lnTo>
                  <a:lnTo>
                    <a:pt x="234" y="259"/>
                  </a:lnTo>
                  <a:lnTo>
                    <a:pt x="237" y="262"/>
                  </a:lnTo>
                  <a:lnTo>
                    <a:pt x="236" y="265"/>
                  </a:lnTo>
                  <a:lnTo>
                    <a:pt x="233" y="264"/>
                  </a:lnTo>
                  <a:lnTo>
                    <a:pt x="229" y="261"/>
                  </a:lnTo>
                  <a:lnTo>
                    <a:pt x="225" y="259"/>
                  </a:lnTo>
                  <a:lnTo>
                    <a:pt x="225" y="262"/>
                  </a:lnTo>
                  <a:lnTo>
                    <a:pt x="226" y="264"/>
                  </a:lnTo>
                  <a:lnTo>
                    <a:pt x="235" y="268"/>
                  </a:lnTo>
                  <a:lnTo>
                    <a:pt x="237" y="272"/>
                  </a:lnTo>
                  <a:lnTo>
                    <a:pt x="247" y="272"/>
                  </a:lnTo>
                  <a:lnTo>
                    <a:pt x="262" y="259"/>
                  </a:lnTo>
                  <a:lnTo>
                    <a:pt x="264" y="255"/>
                  </a:lnTo>
                  <a:lnTo>
                    <a:pt x="265" y="251"/>
                  </a:lnTo>
                  <a:lnTo>
                    <a:pt x="263" y="251"/>
                  </a:lnTo>
                  <a:lnTo>
                    <a:pt x="262" y="253"/>
                  </a:lnTo>
                  <a:lnTo>
                    <a:pt x="258" y="253"/>
                  </a:lnTo>
                  <a:lnTo>
                    <a:pt x="257" y="253"/>
                  </a:lnTo>
                  <a:lnTo>
                    <a:pt x="259" y="246"/>
                  </a:lnTo>
                  <a:lnTo>
                    <a:pt x="262" y="244"/>
                  </a:lnTo>
                  <a:lnTo>
                    <a:pt x="267" y="243"/>
                  </a:lnTo>
                  <a:lnTo>
                    <a:pt x="285" y="244"/>
                  </a:lnTo>
                  <a:lnTo>
                    <a:pt x="287" y="249"/>
                  </a:lnTo>
                  <a:lnTo>
                    <a:pt x="277" y="251"/>
                  </a:lnTo>
                  <a:lnTo>
                    <a:pt x="272" y="250"/>
                  </a:lnTo>
                  <a:lnTo>
                    <a:pt x="268" y="251"/>
                  </a:lnTo>
                  <a:lnTo>
                    <a:pt x="269" y="253"/>
                  </a:lnTo>
                  <a:lnTo>
                    <a:pt x="271" y="256"/>
                  </a:lnTo>
                  <a:lnTo>
                    <a:pt x="280" y="258"/>
                  </a:lnTo>
                  <a:lnTo>
                    <a:pt x="294" y="264"/>
                  </a:lnTo>
                  <a:lnTo>
                    <a:pt x="296" y="267"/>
                  </a:lnTo>
                  <a:lnTo>
                    <a:pt x="301" y="266"/>
                  </a:lnTo>
                  <a:lnTo>
                    <a:pt x="303" y="262"/>
                  </a:lnTo>
                  <a:lnTo>
                    <a:pt x="304" y="259"/>
                  </a:lnTo>
                  <a:lnTo>
                    <a:pt x="306" y="256"/>
                  </a:lnTo>
                  <a:lnTo>
                    <a:pt x="310" y="254"/>
                  </a:lnTo>
                  <a:lnTo>
                    <a:pt x="313" y="254"/>
                  </a:lnTo>
                  <a:lnTo>
                    <a:pt x="315" y="249"/>
                  </a:lnTo>
                  <a:lnTo>
                    <a:pt x="314" y="244"/>
                  </a:lnTo>
                  <a:lnTo>
                    <a:pt x="315" y="239"/>
                  </a:lnTo>
                  <a:lnTo>
                    <a:pt x="319" y="230"/>
                  </a:lnTo>
                  <a:lnTo>
                    <a:pt x="324" y="223"/>
                  </a:lnTo>
                  <a:lnTo>
                    <a:pt x="326" y="221"/>
                  </a:lnTo>
                  <a:lnTo>
                    <a:pt x="328" y="222"/>
                  </a:lnTo>
                  <a:lnTo>
                    <a:pt x="328" y="229"/>
                  </a:lnTo>
                  <a:lnTo>
                    <a:pt x="331" y="242"/>
                  </a:lnTo>
                  <a:lnTo>
                    <a:pt x="329" y="247"/>
                  </a:lnTo>
                  <a:lnTo>
                    <a:pt x="326" y="253"/>
                  </a:lnTo>
                  <a:lnTo>
                    <a:pt x="321" y="254"/>
                  </a:lnTo>
                  <a:lnTo>
                    <a:pt x="317" y="257"/>
                  </a:lnTo>
                  <a:lnTo>
                    <a:pt x="315" y="259"/>
                  </a:lnTo>
                  <a:lnTo>
                    <a:pt x="314" y="263"/>
                  </a:lnTo>
                  <a:lnTo>
                    <a:pt x="312" y="264"/>
                  </a:lnTo>
                  <a:lnTo>
                    <a:pt x="313" y="266"/>
                  </a:lnTo>
                  <a:lnTo>
                    <a:pt x="315" y="266"/>
                  </a:lnTo>
                  <a:lnTo>
                    <a:pt x="320" y="266"/>
                  </a:lnTo>
                  <a:lnTo>
                    <a:pt x="321" y="264"/>
                  </a:lnTo>
                  <a:lnTo>
                    <a:pt x="323" y="262"/>
                  </a:lnTo>
                  <a:lnTo>
                    <a:pt x="326" y="261"/>
                  </a:lnTo>
                  <a:lnTo>
                    <a:pt x="328" y="261"/>
                  </a:lnTo>
                  <a:lnTo>
                    <a:pt x="331" y="258"/>
                  </a:lnTo>
                  <a:lnTo>
                    <a:pt x="333" y="255"/>
                  </a:lnTo>
                  <a:lnTo>
                    <a:pt x="334" y="255"/>
                  </a:lnTo>
                  <a:lnTo>
                    <a:pt x="336" y="260"/>
                  </a:lnTo>
                  <a:lnTo>
                    <a:pt x="334" y="262"/>
                  </a:lnTo>
                  <a:lnTo>
                    <a:pt x="334" y="265"/>
                  </a:lnTo>
                  <a:lnTo>
                    <a:pt x="333" y="266"/>
                  </a:lnTo>
                  <a:lnTo>
                    <a:pt x="331" y="268"/>
                  </a:lnTo>
                  <a:lnTo>
                    <a:pt x="329" y="271"/>
                  </a:lnTo>
                  <a:lnTo>
                    <a:pt x="327" y="270"/>
                  </a:lnTo>
                  <a:lnTo>
                    <a:pt x="326" y="272"/>
                  </a:lnTo>
                  <a:lnTo>
                    <a:pt x="327" y="274"/>
                  </a:lnTo>
                  <a:lnTo>
                    <a:pt x="327" y="283"/>
                  </a:lnTo>
                  <a:lnTo>
                    <a:pt x="331" y="286"/>
                  </a:lnTo>
                  <a:lnTo>
                    <a:pt x="335" y="290"/>
                  </a:lnTo>
                  <a:lnTo>
                    <a:pt x="341" y="304"/>
                  </a:lnTo>
                  <a:lnTo>
                    <a:pt x="343" y="306"/>
                  </a:lnTo>
                  <a:lnTo>
                    <a:pt x="343" y="310"/>
                  </a:lnTo>
                  <a:lnTo>
                    <a:pt x="341" y="310"/>
                  </a:lnTo>
                  <a:lnTo>
                    <a:pt x="343" y="314"/>
                  </a:lnTo>
                  <a:lnTo>
                    <a:pt x="345" y="317"/>
                  </a:lnTo>
                  <a:lnTo>
                    <a:pt x="345" y="320"/>
                  </a:lnTo>
                  <a:lnTo>
                    <a:pt x="336" y="317"/>
                  </a:lnTo>
                  <a:lnTo>
                    <a:pt x="335" y="320"/>
                  </a:lnTo>
                  <a:lnTo>
                    <a:pt x="337" y="323"/>
                  </a:lnTo>
                  <a:lnTo>
                    <a:pt x="341" y="325"/>
                  </a:lnTo>
                  <a:lnTo>
                    <a:pt x="345" y="331"/>
                  </a:lnTo>
                  <a:lnTo>
                    <a:pt x="353" y="336"/>
                  </a:lnTo>
                  <a:lnTo>
                    <a:pt x="357" y="334"/>
                  </a:lnTo>
                  <a:lnTo>
                    <a:pt x="376" y="342"/>
                  </a:lnTo>
                  <a:lnTo>
                    <a:pt x="379" y="342"/>
                  </a:lnTo>
                  <a:lnTo>
                    <a:pt x="380" y="347"/>
                  </a:lnTo>
                  <a:lnTo>
                    <a:pt x="383" y="350"/>
                  </a:lnTo>
                  <a:lnTo>
                    <a:pt x="378" y="350"/>
                  </a:lnTo>
                  <a:lnTo>
                    <a:pt x="371" y="348"/>
                  </a:lnTo>
                  <a:lnTo>
                    <a:pt x="367" y="345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5" y="350"/>
                  </a:lnTo>
                  <a:lnTo>
                    <a:pt x="378" y="358"/>
                  </a:lnTo>
                  <a:lnTo>
                    <a:pt x="381" y="359"/>
                  </a:lnTo>
                  <a:lnTo>
                    <a:pt x="384" y="358"/>
                  </a:lnTo>
                  <a:lnTo>
                    <a:pt x="387" y="362"/>
                  </a:lnTo>
                  <a:lnTo>
                    <a:pt x="390" y="362"/>
                  </a:lnTo>
                  <a:lnTo>
                    <a:pt x="390" y="366"/>
                  </a:lnTo>
                  <a:lnTo>
                    <a:pt x="391" y="367"/>
                  </a:lnTo>
                  <a:lnTo>
                    <a:pt x="397" y="374"/>
                  </a:lnTo>
                  <a:lnTo>
                    <a:pt x="398" y="374"/>
                  </a:lnTo>
                  <a:lnTo>
                    <a:pt x="400" y="371"/>
                  </a:lnTo>
                  <a:lnTo>
                    <a:pt x="401" y="370"/>
                  </a:lnTo>
                  <a:lnTo>
                    <a:pt x="404" y="370"/>
                  </a:lnTo>
                  <a:lnTo>
                    <a:pt x="407" y="370"/>
                  </a:lnTo>
                  <a:lnTo>
                    <a:pt x="409" y="372"/>
                  </a:lnTo>
                  <a:lnTo>
                    <a:pt x="407" y="375"/>
                  </a:lnTo>
                  <a:lnTo>
                    <a:pt x="407" y="378"/>
                  </a:lnTo>
                  <a:lnTo>
                    <a:pt x="410" y="380"/>
                  </a:lnTo>
                  <a:lnTo>
                    <a:pt x="414" y="382"/>
                  </a:lnTo>
                  <a:lnTo>
                    <a:pt x="427" y="388"/>
                  </a:lnTo>
                  <a:lnTo>
                    <a:pt x="433" y="383"/>
                  </a:lnTo>
                  <a:lnTo>
                    <a:pt x="436" y="383"/>
                  </a:lnTo>
                  <a:lnTo>
                    <a:pt x="440" y="386"/>
                  </a:lnTo>
                  <a:lnTo>
                    <a:pt x="447" y="397"/>
                  </a:lnTo>
                  <a:lnTo>
                    <a:pt x="457" y="420"/>
                  </a:lnTo>
                  <a:lnTo>
                    <a:pt x="459" y="423"/>
                  </a:lnTo>
                  <a:lnTo>
                    <a:pt x="463" y="423"/>
                  </a:lnTo>
                  <a:lnTo>
                    <a:pt x="467" y="412"/>
                  </a:lnTo>
                  <a:lnTo>
                    <a:pt x="469" y="417"/>
                  </a:lnTo>
                  <a:lnTo>
                    <a:pt x="470" y="420"/>
                  </a:lnTo>
                  <a:lnTo>
                    <a:pt x="468" y="423"/>
                  </a:lnTo>
                  <a:lnTo>
                    <a:pt x="467" y="428"/>
                  </a:lnTo>
                  <a:lnTo>
                    <a:pt x="476" y="443"/>
                  </a:lnTo>
                  <a:lnTo>
                    <a:pt x="480" y="449"/>
                  </a:lnTo>
                  <a:lnTo>
                    <a:pt x="480" y="452"/>
                  </a:lnTo>
                  <a:lnTo>
                    <a:pt x="480" y="453"/>
                  </a:lnTo>
                  <a:lnTo>
                    <a:pt x="478" y="455"/>
                  </a:lnTo>
                  <a:lnTo>
                    <a:pt x="477" y="463"/>
                  </a:lnTo>
                  <a:lnTo>
                    <a:pt x="479" y="469"/>
                  </a:lnTo>
                  <a:lnTo>
                    <a:pt x="481" y="484"/>
                  </a:lnTo>
                  <a:lnTo>
                    <a:pt x="483" y="485"/>
                  </a:lnTo>
                  <a:lnTo>
                    <a:pt x="485" y="495"/>
                  </a:lnTo>
                  <a:lnTo>
                    <a:pt x="483" y="500"/>
                  </a:lnTo>
                  <a:lnTo>
                    <a:pt x="483" y="502"/>
                  </a:lnTo>
                  <a:lnTo>
                    <a:pt x="481" y="509"/>
                  </a:lnTo>
                  <a:lnTo>
                    <a:pt x="481" y="520"/>
                  </a:lnTo>
                  <a:lnTo>
                    <a:pt x="483" y="525"/>
                  </a:lnTo>
                  <a:lnTo>
                    <a:pt x="486" y="524"/>
                  </a:lnTo>
                  <a:lnTo>
                    <a:pt x="486" y="520"/>
                  </a:lnTo>
                  <a:lnTo>
                    <a:pt x="487" y="517"/>
                  </a:lnTo>
                  <a:lnTo>
                    <a:pt x="487" y="513"/>
                  </a:lnTo>
                  <a:lnTo>
                    <a:pt x="489" y="509"/>
                  </a:lnTo>
                  <a:lnTo>
                    <a:pt x="489" y="485"/>
                  </a:lnTo>
                  <a:lnTo>
                    <a:pt x="491" y="482"/>
                  </a:lnTo>
                  <a:lnTo>
                    <a:pt x="491" y="479"/>
                  </a:lnTo>
                  <a:lnTo>
                    <a:pt x="492" y="474"/>
                  </a:lnTo>
                  <a:lnTo>
                    <a:pt x="495" y="474"/>
                  </a:lnTo>
                  <a:lnTo>
                    <a:pt x="495" y="476"/>
                  </a:lnTo>
                  <a:lnTo>
                    <a:pt x="495" y="479"/>
                  </a:lnTo>
                  <a:lnTo>
                    <a:pt x="495" y="482"/>
                  </a:lnTo>
                  <a:lnTo>
                    <a:pt x="494" y="487"/>
                  </a:lnTo>
                  <a:lnTo>
                    <a:pt x="495" y="492"/>
                  </a:lnTo>
                  <a:lnTo>
                    <a:pt x="495" y="495"/>
                  </a:lnTo>
                  <a:lnTo>
                    <a:pt x="493" y="504"/>
                  </a:lnTo>
                  <a:lnTo>
                    <a:pt x="494" y="506"/>
                  </a:lnTo>
                  <a:lnTo>
                    <a:pt x="495" y="508"/>
                  </a:lnTo>
                  <a:lnTo>
                    <a:pt x="495" y="514"/>
                  </a:lnTo>
                  <a:lnTo>
                    <a:pt x="492" y="516"/>
                  </a:lnTo>
                  <a:lnTo>
                    <a:pt x="492" y="520"/>
                  </a:lnTo>
                  <a:lnTo>
                    <a:pt x="487" y="538"/>
                  </a:lnTo>
                  <a:lnTo>
                    <a:pt x="487" y="541"/>
                  </a:lnTo>
                  <a:lnTo>
                    <a:pt x="494" y="541"/>
                  </a:lnTo>
                  <a:lnTo>
                    <a:pt x="496" y="543"/>
                  </a:lnTo>
                  <a:lnTo>
                    <a:pt x="490" y="545"/>
                  </a:lnTo>
                  <a:lnTo>
                    <a:pt x="487" y="545"/>
                  </a:lnTo>
                  <a:lnTo>
                    <a:pt x="486" y="547"/>
                  </a:lnTo>
                  <a:lnTo>
                    <a:pt x="485" y="548"/>
                  </a:lnTo>
                  <a:lnTo>
                    <a:pt x="483" y="550"/>
                  </a:lnTo>
                  <a:lnTo>
                    <a:pt x="481" y="551"/>
                  </a:lnTo>
                  <a:lnTo>
                    <a:pt x="481" y="554"/>
                  </a:lnTo>
                  <a:lnTo>
                    <a:pt x="485" y="554"/>
                  </a:lnTo>
                  <a:lnTo>
                    <a:pt x="485" y="558"/>
                  </a:lnTo>
                  <a:lnTo>
                    <a:pt x="482" y="563"/>
                  </a:lnTo>
                  <a:lnTo>
                    <a:pt x="481" y="566"/>
                  </a:lnTo>
                  <a:lnTo>
                    <a:pt x="479" y="568"/>
                  </a:lnTo>
                  <a:lnTo>
                    <a:pt x="480" y="571"/>
                  </a:lnTo>
                  <a:lnTo>
                    <a:pt x="478" y="572"/>
                  </a:lnTo>
                  <a:lnTo>
                    <a:pt x="478" y="574"/>
                  </a:lnTo>
                  <a:lnTo>
                    <a:pt x="480" y="575"/>
                  </a:lnTo>
                  <a:lnTo>
                    <a:pt x="481" y="577"/>
                  </a:lnTo>
                  <a:lnTo>
                    <a:pt x="480" y="583"/>
                  </a:lnTo>
                  <a:lnTo>
                    <a:pt x="478" y="585"/>
                  </a:lnTo>
                  <a:lnTo>
                    <a:pt x="478" y="590"/>
                  </a:lnTo>
                  <a:lnTo>
                    <a:pt x="474" y="596"/>
                  </a:lnTo>
                  <a:lnTo>
                    <a:pt x="468" y="600"/>
                  </a:lnTo>
                  <a:lnTo>
                    <a:pt x="468" y="605"/>
                  </a:lnTo>
                  <a:lnTo>
                    <a:pt x="470" y="607"/>
                  </a:lnTo>
                  <a:lnTo>
                    <a:pt x="465" y="614"/>
                  </a:lnTo>
                  <a:lnTo>
                    <a:pt x="463" y="623"/>
                  </a:lnTo>
                  <a:lnTo>
                    <a:pt x="464" y="625"/>
                  </a:lnTo>
                  <a:lnTo>
                    <a:pt x="463" y="627"/>
                  </a:lnTo>
                  <a:lnTo>
                    <a:pt x="463" y="630"/>
                  </a:lnTo>
                  <a:lnTo>
                    <a:pt x="463" y="633"/>
                  </a:lnTo>
                  <a:lnTo>
                    <a:pt x="463" y="635"/>
                  </a:lnTo>
                  <a:lnTo>
                    <a:pt x="459" y="646"/>
                  </a:lnTo>
                  <a:lnTo>
                    <a:pt x="457" y="650"/>
                  </a:lnTo>
                  <a:lnTo>
                    <a:pt x="456" y="653"/>
                  </a:lnTo>
                  <a:lnTo>
                    <a:pt x="456" y="656"/>
                  </a:lnTo>
                  <a:lnTo>
                    <a:pt x="457" y="665"/>
                  </a:lnTo>
                  <a:lnTo>
                    <a:pt x="460" y="664"/>
                  </a:lnTo>
                  <a:lnTo>
                    <a:pt x="460" y="662"/>
                  </a:lnTo>
                  <a:lnTo>
                    <a:pt x="463" y="661"/>
                  </a:lnTo>
                  <a:lnTo>
                    <a:pt x="464" y="659"/>
                  </a:lnTo>
                  <a:lnTo>
                    <a:pt x="464" y="657"/>
                  </a:lnTo>
                  <a:lnTo>
                    <a:pt x="463" y="655"/>
                  </a:lnTo>
                  <a:lnTo>
                    <a:pt x="463" y="652"/>
                  </a:lnTo>
                  <a:lnTo>
                    <a:pt x="464" y="650"/>
                  </a:lnTo>
                  <a:lnTo>
                    <a:pt x="467" y="647"/>
                  </a:lnTo>
                  <a:lnTo>
                    <a:pt x="467" y="643"/>
                  </a:lnTo>
                  <a:lnTo>
                    <a:pt x="468" y="639"/>
                  </a:lnTo>
                  <a:lnTo>
                    <a:pt x="470" y="633"/>
                  </a:lnTo>
                  <a:lnTo>
                    <a:pt x="472" y="631"/>
                  </a:lnTo>
                  <a:lnTo>
                    <a:pt x="474" y="633"/>
                  </a:lnTo>
                  <a:lnTo>
                    <a:pt x="474" y="638"/>
                  </a:lnTo>
                  <a:lnTo>
                    <a:pt x="472" y="641"/>
                  </a:lnTo>
                  <a:lnTo>
                    <a:pt x="473" y="644"/>
                  </a:lnTo>
                  <a:lnTo>
                    <a:pt x="475" y="646"/>
                  </a:lnTo>
                  <a:lnTo>
                    <a:pt x="473" y="648"/>
                  </a:lnTo>
                  <a:lnTo>
                    <a:pt x="475" y="650"/>
                  </a:lnTo>
                  <a:lnTo>
                    <a:pt x="472" y="650"/>
                  </a:lnTo>
                  <a:lnTo>
                    <a:pt x="470" y="651"/>
                  </a:lnTo>
                  <a:lnTo>
                    <a:pt x="471" y="655"/>
                  </a:lnTo>
                  <a:lnTo>
                    <a:pt x="471" y="657"/>
                  </a:lnTo>
                  <a:lnTo>
                    <a:pt x="468" y="660"/>
                  </a:lnTo>
                  <a:lnTo>
                    <a:pt x="468" y="662"/>
                  </a:lnTo>
                  <a:lnTo>
                    <a:pt x="467" y="664"/>
                  </a:lnTo>
                  <a:lnTo>
                    <a:pt x="467" y="666"/>
                  </a:lnTo>
                  <a:lnTo>
                    <a:pt x="468" y="670"/>
                  </a:lnTo>
                  <a:lnTo>
                    <a:pt x="470" y="673"/>
                  </a:lnTo>
                  <a:lnTo>
                    <a:pt x="467" y="680"/>
                  </a:lnTo>
                  <a:lnTo>
                    <a:pt x="469" y="682"/>
                  </a:lnTo>
                  <a:lnTo>
                    <a:pt x="471" y="686"/>
                  </a:lnTo>
                  <a:lnTo>
                    <a:pt x="472" y="686"/>
                  </a:lnTo>
                  <a:lnTo>
                    <a:pt x="473" y="690"/>
                  </a:lnTo>
                  <a:lnTo>
                    <a:pt x="473" y="694"/>
                  </a:lnTo>
                  <a:lnTo>
                    <a:pt x="478" y="692"/>
                  </a:lnTo>
                  <a:lnTo>
                    <a:pt x="479" y="690"/>
                  </a:lnTo>
                  <a:lnTo>
                    <a:pt x="479" y="686"/>
                  </a:lnTo>
                  <a:lnTo>
                    <a:pt x="478" y="682"/>
                  </a:lnTo>
                  <a:lnTo>
                    <a:pt x="478" y="670"/>
                  </a:lnTo>
                  <a:lnTo>
                    <a:pt x="477" y="665"/>
                  </a:lnTo>
                  <a:lnTo>
                    <a:pt x="481" y="665"/>
                  </a:lnTo>
                  <a:lnTo>
                    <a:pt x="485" y="666"/>
                  </a:lnTo>
                  <a:lnTo>
                    <a:pt x="485" y="667"/>
                  </a:lnTo>
                  <a:lnTo>
                    <a:pt x="481" y="668"/>
                  </a:lnTo>
                  <a:lnTo>
                    <a:pt x="481" y="672"/>
                  </a:lnTo>
                  <a:lnTo>
                    <a:pt x="483" y="673"/>
                  </a:lnTo>
                  <a:lnTo>
                    <a:pt x="485" y="676"/>
                  </a:lnTo>
                  <a:lnTo>
                    <a:pt x="485" y="680"/>
                  </a:lnTo>
                  <a:lnTo>
                    <a:pt x="485" y="683"/>
                  </a:lnTo>
                  <a:lnTo>
                    <a:pt x="485" y="686"/>
                  </a:lnTo>
                  <a:lnTo>
                    <a:pt x="488" y="688"/>
                  </a:lnTo>
                  <a:lnTo>
                    <a:pt x="491" y="686"/>
                  </a:lnTo>
                  <a:lnTo>
                    <a:pt x="493" y="684"/>
                  </a:lnTo>
                  <a:lnTo>
                    <a:pt x="494" y="683"/>
                  </a:lnTo>
                  <a:lnTo>
                    <a:pt x="495" y="682"/>
                  </a:lnTo>
                  <a:lnTo>
                    <a:pt x="492" y="677"/>
                  </a:lnTo>
                  <a:lnTo>
                    <a:pt x="491" y="669"/>
                  </a:lnTo>
                  <a:lnTo>
                    <a:pt x="491" y="663"/>
                  </a:lnTo>
                  <a:lnTo>
                    <a:pt x="489" y="659"/>
                  </a:lnTo>
                  <a:lnTo>
                    <a:pt x="490" y="655"/>
                  </a:lnTo>
                  <a:lnTo>
                    <a:pt x="492" y="655"/>
                  </a:lnTo>
                  <a:lnTo>
                    <a:pt x="494" y="658"/>
                  </a:lnTo>
                  <a:lnTo>
                    <a:pt x="494" y="668"/>
                  </a:lnTo>
                  <a:lnTo>
                    <a:pt x="508" y="698"/>
                  </a:lnTo>
                  <a:lnTo>
                    <a:pt x="512" y="700"/>
                  </a:lnTo>
                  <a:lnTo>
                    <a:pt x="514" y="708"/>
                  </a:lnTo>
                  <a:lnTo>
                    <a:pt x="514" y="730"/>
                  </a:lnTo>
                  <a:lnTo>
                    <a:pt x="517" y="731"/>
                  </a:lnTo>
                  <a:lnTo>
                    <a:pt x="520" y="731"/>
                  </a:lnTo>
                  <a:lnTo>
                    <a:pt x="524" y="733"/>
                  </a:lnTo>
                  <a:lnTo>
                    <a:pt x="526" y="731"/>
                  </a:lnTo>
                  <a:lnTo>
                    <a:pt x="523" y="730"/>
                  </a:lnTo>
                  <a:lnTo>
                    <a:pt x="521" y="726"/>
                  </a:lnTo>
                  <a:lnTo>
                    <a:pt x="518" y="723"/>
                  </a:lnTo>
                  <a:lnTo>
                    <a:pt x="519" y="720"/>
                  </a:lnTo>
                  <a:lnTo>
                    <a:pt x="518" y="717"/>
                  </a:lnTo>
                  <a:lnTo>
                    <a:pt x="518" y="715"/>
                  </a:lnTo>
                  <a:lnTo>
                    <a:pt x="521" y="714"/>
                  </a:lnTo>
                  <a:lnTo>
                    <a:pt x="522" y="716"/>
                  </a:lnTo>
                  <a:lnTo>
                    <a:pt x="523" y="718"/>
                  </a:lnTo>
                  <a:lnTo>
                    <a:pt x="521" y="719"/>
                  </a:lnTo>
                  <a:lnTo>
                    <a:pt x="521" y="722"/>
                  </a:lnTo>
                  <a:lnTo>
                    <a:pt x="523" y="723"/>
                  </a:lnTo>
                  <a:lnTo>
                    <a:pt x="529" y="723"/>
                  </a:lnTo>
                  <a:lnTo>
                    <a:pt x="530" y="722"/>
                  </a:lnTo>
                  <a:lnTo>
                    <a:pt x="533" y="722"/>
                  </a:lnTo>
                  <a:lnTo>
                    <a:pt x="535" y="725"/>
                  </a:lnTo>
                  <a:lnTo>
                    <a:pt x="538" y="725"/>
                  </a:lnTo>
                  <a:lnTo>
                    <a:pt x="540" y="722"/>
                  </a:lnTo>
                  <a:lnTo>
                    <a:pt x="538" y="721"/>
                  </a:lnTo>
                  <a:lnTo>
                    <a:pt x="538" y="719"/>
                  </a:lnTo>
                  <a:lnTo>
                    <a:pt x="539" y="716"/>
                  </a:lnTo>
                  <a:lnTo>
                    <a:pt x="537" y="714"/>
                  </a:lnTo>
                  <a:lnTo>
                    <a:pt x="540" y="713"/>
                  </a:lnTo>
                  <a:lnTo>
                    <a:pt x="541" y="714"/>
                  </a:lnTo>
                  <a:lnTo>
                    <a:pt x="545" y="717"/>
                  </a:lnTo>
                  <a:lnTo>
                    <a:pt x="545" y="722"/>
                  </a:lnTo>
                  <a:lnTo>
                    <a:pt x="551" y="743"/>
                  </a:lnTo>
                  <a:lnTo>
                    <a:pt x="555" y="74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56" name="Freeform 7"/>
            <p:cNvSpPr>
              <a:spLocks/>
            </p:cNvSpPr>
            <p:nvPr/>
          </p:nvSpPr>
          <p:spPr bwMode="auto">
            <a:xfrm>
              <a:off x="3799" y="3075"/>
              <a:ext cx="50" cy="64"/>
            </a:xfrm>
            <a:custGeom>
              <a:avLst/>
              <a:gdLst/>
              <a:ahLst/>
              <a:cxnLst>
                <a:cxn ang="0">
                  <a:pos x="10" y="87"/>
                </a:cxn>
                <a:cxn ang="0">
                  <a:pos x="7" y="76"/>
                </a:cxn>
                <a:cxn ang="0">
                  <a:pos x="7" y="71"/>
                </a:cxn>
                <a:cxn ang="0">
                  <a:pos x="4" y="69"/>
                </a:cxn>
                <a:cxn ang="0">
                  <a:pos x="2" y="64"/>
                </a:cxn>
                <a:cxn ang="0">
                  <a:pos x="2" y="61"/>
                </a:cxn>
                <a:cxn ang="0">
                  <a:pos x="0" y="54"/>
                </a:cxn>
                <a:cxn ang="0">
                  <a:pos x="0" y="47"/>
                </a:cxn>
                <a:cxn ang="0">
                  <a:pos x="4" y="45"/>
                </a:cxn>
                <a:cxn ang="0">
                  <a:pos x="8" y="42"/>
                </a:cxn>
                <a:cxn ang="0">
                  <a:pos x="12" y="40"/>
                </a:cxn>
                <a:cxn ang="0">
                  <a:pos x="18" y="35"/>
                </a:cxn>
                <a:cxn ang="0">
                  <a:pos x="20" y="31"/>
                </a:cxn>
                <a:cxn ang="0">
                  <a:pos x="24" y="27"/>
                </a:cxn>
                <a:cxn ang="0">
                  <a:pos x="22" y="21"/>
                </a:cxn>
                <a:cxn ang="0">
                  <a:pos x="27" y="20"/>
                </a:cxn>
                <a:cxn ang="0">
                  <a:pos x="32" y="20"/>
                </a:cxn>
                <a:cxn ang="0">
                  <a:pos x="30" y="15"/>
                </a:cxn>
                <a:cxn ang="0">
                  <a:pos x="32" y="9"/>
                </a:cxn>
                <a:cxn ang="0">
                  <a:pos x="35" y="5"/>
                </a:cxn>
                <a:cxn ang="0">
                  <a:pos x="40" y="0"/>
                </a:cxn>
                <a:cxn ang="0">
                  <a:pos x="40" y="4"/>
                </a:cxn>
                <a:cxn ang="0">
                  <a:pos x="40" y="9"/>
                </a:cxn>
                <a:cxn ang="0">
                  <a:pos x="41" y="12"/>
                </a:cxn>
                <a:cxn ang="0">
                  <a:pos x="47" y="16"/>
                </a:cxn>
                <a:cxn ang="0">
                  <a:pos x="51" y="20"/>
                </a:cxn>
                <a:cxn ang="0">
                  <a:pos x="54" y="27"/>
                </a:cxn>
                <a:cxn ang="0">
                  <a:pos x="55" y="34"/>
                </a:cxn>
                <a:cxn ang="0">
                  <a:pos x="58" y="36"/>
                </a:cxn>
                <a:cxn ang="0">
                  <a:pos x="67" y="45"/>
                </a:cxn>
                <a:cxn ang="0">
                  <a:pos x="69" y="48"/>
                </a:cxn>
                <a:cxn ang="0">
                  <a:pos x="69" y="55"/>
                </a:cxn>
                <a:cxn ang="0">
                  <a:pos x="69" y="59"/>
                </a:cxn>
                <a:cxn ang="0">
                  <a:pos x="73" y="68"/>
                </a:cxn>
                <a:cxn ang="0">
                  <a:pos x="69" y="72"/>
                </a:cxn>
                <a:cxn ang="0">
                  <a:pos x="72" y="77"/>
                </a:cxn>
                <a:cxn ang="0">
                  <a:pos x="73" y="82"/>
                </a:cxn>
                <a:cxn ang="0">
                  <a:pos x="72" y="86"/>
                </a:cxn>
                <a:cxn ang="0">
                  <a:pos x="72" y="91"/>
                </a:cxn>
                <a:cxn ang="0">
                  <a:pos x="66" y="93"/>
                </a:cxn>
                <a:cxn ang="0">
                  <a:pos x="60" y="93"/>
                </a:cxn>
                <a:cxn ang="0">
                  <a:pos x="50" y="94"/>
                </a:cxn>
                <a:cxn ang="0">
                  <a:pos x="40" y="91"/>
                </a:cxn>
                <a:cxn ang="0">
                  <a:pos x="27" y="92"/>
                </a:cxn>
                <a:cxn ang="0">
                  <a:pos x="20" y="91"/>
                </a:cxn>
                <a:cxn ang="0">
                  <a:pos x="13" y="88"/>
                </a:cxn>
              </a:cxnLst>
              <a:rect l="0" t="0" r="r" b="b"/>
              <a:pathLst>
                <a:path w="75" h="97">
                  <a:moveTo>
                    <a:pt x="13" y="88"/>
                  </a:moveTo>
                  <a:lnTo>
                    <a:pt x="10" y="87"/>
                  </a:lnTo>
                  <a:lnTo>
                    <a:pt x="10" y="84"/>
                  </a:lnTo>
                  <a:lnTo>
                    <a:pt x="7" y="76"/>
                  </a:lnTo>
                  <a:lnTo>
                    <a:pt x="9" y="73"/>
                  </a:lnTo>
                  <a:lnTo>
                    <a:pt x="7" y="71"/>
                  </a:lnTo>
                  <a:lnTo>
                    <a:pt x="6" y="70"/>
                  </a:lnTo>
                  <a:lnTo>
                    <a:pt x="4" y="69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2" y="61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6"/>
                  </a:lnTo>
                  <a:lnTo>
                    <a:pt x="4" y="45"/>
                  </a:lnTo>
                  <a:lnTo>
                    <a:pt x="5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0" y="31"/>
                  </a:lnTo>
                  <a:lnTo>
                    <a:pt x="21" y="29"/>
                  </a:lnTo>
                  <a:lnTo>
                    <a:pt x="24" y="27"/>
                  </a:lnTo>
                  <a:lnTo>
                    <a:pt x="23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2"/>
                  </a:lnTo>
                  <a:lnTo>
                    <a:pt x="40" y="0"/>
                  </a:lnTo>
                  <a:lnTo>
                    <a:pt x="41" y="2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5" y="15"/>
                  </a:lnTo>
                  <a:lnTo>
                    <a:pt x="47" y="16"/>
                  </a:lnTo>
                  <a:lnTo>
                    <a:pt x="50" y="16"/>
                  </a:lnTo>
                  <a:lnTo>
                    <a:pt x="51" y="20"/>
                  </a:lnTo>
                  <a:lnTo>
                    <a:pt x="55" y="24"/>
                  </a:lnTo>
                  <a:lnTo>
                    <a:pt x="54" y="27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56" y="35"/>
                  </a:lnTo>
                  <a:lnTo>
                    <a:pt x="58" y="36"/>
                  </a:lnTo>
                  <a:lnTo>
                    <a:pt x="64" y="40"/>
                  </a:lnTo>
                  <a:lnTo>
                    <a:pt x="67" y="45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52"/>
                  </a:lnTo>
                  <a:lnTo>
                    <a:pt x="69" y="55"/>
                  </a:lnTo>
                  <a:lnTo>
                    <a:pt x="69" y="57"/>
                  </a:lnTo>
                  <a:lnTo>
                    <a:pt x="69" y="59"/>
                  </a:lnTo>
                  <a:lnTo>
                    <a:pt x="74" y="65"/>
                  </a:lnTo>
                  <a:lnTo>
                    <a:pt x="73" y="68"/>
                  </a:lnTo>
                  <a:lnTo>
                    <a:pt x="71" y="69"/>
                  </a:lnTo>
                  <a:lnTo>
                    <a:pt x="69" y="72"/>
                  </a:lnTo>
                  <a:lnTo>
                    <a:pt x="70" y="75"/>
                  </a:lnTo>
                  <a:lnTo>
                    <a:pt x="72" y="77"/>
                  </a:lnTo>
                  <a:lnTo>
                    <a:pt x="73" y="80"/>
                  </a:lnTo>
                  <a:lnTo>
                    <a:pt x="73" y="82"/>
                  </a:lnTo>
                  <a:lnTo>
                    <a:pt x="73" y="85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1"/>
                  </a:lnTo>
                  <a:lnTo>
                    <a:pt x="72" y="93"/>
                  </a:lnTo>
                  <a:lnTo>
                    <a:pt x="66" y="93"/>
                  </a:lnTo>
                  <a:lnTo>
                    <a:pt x="64" y="92"/>
                  </a:lnTo>
                  <a:lnTo>
                    <a:pt x="60" y="93"/>
                  </a:lnTo>
                  <a:lnTo>
                    <a:pt x="55" y="96"/>
                  </a:lnTo>
                  <a:lnTo>
                    <a:pt x="50" y="94"/>
                  </a:lnTo>
                  <a:lnTo>
                    <a:pt x="44" y="93"/>
                  </a:lnTo>
                  <a:lnTo>
                    <a:pt x="40" y="91"/>
                  </a:lnTo>
                  <a:lnTo>
                    <a:pt x="32" y="91"/>
                  </a:lnTo>
                  <a:lnTo>
                    <a:pt x="27" y="92"/>
                  </a:lnTo>
                  <a:lnTo>
                    <a:pt x="23" y="92"/>
                  </a:lnTo>
                  <a:lnTo>
                    <a:pt x="20" y="91"/>
                  </a:lnTo>
                  <a:lnTo>
                    <a:pt x="16" y="89"/>
                  </a:lnTo>
                  <a:lnTo>
                    <a:pt x="13" y="8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57" name="Freeform 8"/>
            <p:cNvSpPr>
              <a:spLocks/>
            </p:cNvSpPr>
            <p:nvPr/>
          </p:nvSpPr>
          <p:spPr bwMode="auto">
            <a:xfrm>
              <a:off x="3872" y="3050"/>
              <a:ext cx="131" cy="74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70" y="15"/>
                </a:cxn>
                <a:cxn ang="0">
                  <a:pos x="61" y="19"/>
                </a:cxn>
                <a:cxn ang="0">
                  <a:pos x="49" y="21"/>
                </a:cxn>
                <a:cxn ang="0">
                  <a:pos x="35" y="21"/>
                </a:cxn>
                <a:cxn ang="0">
                  <a:pos x="18" y="19"/>
                </a:cxn>
                <a:cxn ang="0">
                  <a:pos x="3" y="32"/>
                </a:cxn>
                <a:cxn ang="0">
                  <a:pos x="8" y="35"/>
                </a:cxn>
                <a:cxn ang="0">
                  <a:pos x="9" y="41"/>
                </a:cxn>
                <a:cxn ang="0">
                  <a:pos x="14" y="48"/>
                </a:cxn>
                <a:cxn ang="0">
                  <a:pos x="16" y="51"/>
                </a:cxn>
                <a:cxn ang="0">
                  <a:pos x="37" y="49"/>
                </a:cxn>
                <a:cxn ang="0">
                  <a:pos x="42" y="52"/>
                </a:cxn>
                <a:cxn ang="0">
                  <a:pos x="48" y="58"/>
                </a:cxn>
                <a:cxn ang="0">
                  <a:pos x="58" y="73"/>
                </a:cxn>
                <a:cxn ang="0">
                  <a:pos x="68" y="88"/>
                </a:cxn>
                <a:cxn ang="0">
                  <a:pos x="73" y="91"/>
                </a:cxn>
                <a:cxn ang="0">
                  <a:pos x="78" y="98"/>
                </a:cxn>
                <a:cxn ang="0">
                  <a:pos x="90" y="103"/>
                </a:cxn>
                <a:cxn ang="0">
                  <a:pos x="98" y="106"/>
                </a:cxn>
                <a:cxn ang="0">
                  <a:pos x="104" y="110"/>
                </a:cxn>
                <a:cxn ang="0">
                  <a:pos x="121" y="101"/>
                </a:cxn>
                <a:cxn ang="0">
                  <a:pos x="123" y="95"/>
                </a:cxn>
                <a:cxn ang="0">
                  <a:pos x="136" y="91"/>
                </a:cxn>
                <a:cxn ang="0">
                  <a:pos x="140" y="96"/>
                </a:cxn>
                <a:cxn ang="0">
                  <a:pos x="144" y="97"/>
                </a:cxn>
                <a:cxn ang="0">
                  <a:pos x="148" y="100"/>
                </a:cxn>
                <a:cxn ang="0">
                  <a:pos x="152" y="98"/>
                </a:cxn>
                <a:cxn ang="0">
                  <a:pos x="155" y="91"/>
                </a:cxn>
                <a:cxn ang="0">
                  <a:pos x="159" y="88"/>
                </a:cxn>
                <a:cxn ang="0">
                  <a:pos x="160" y="82"/>
                </a:cxn>
                <a:cxn ang="0">
                  <a:pos x="170" y="77"/>
                </a:cxn>
                <a:cxn ang="0">
                  <a:pos x="181" y="79"/>
                </a:cxn>
                <a:cxn ang="0">
                  <a:pos x="191" y="78"/>
                </a:cxn>
                <a:cxn ang="0">
                  <a:pos x="194" y="73"/>
                </a:cxn>
                <a:cxn ang="0">
                  <a:pos x="196" y="65"/>
                </a:cxn>
                <a:cxn ang="0">
                  <a:pos x="189" y="61"/>
                </a:cxn>
                <a:cxn ang="0">
                  <a:pos x="181" y="61"/>
                </a:cxn>
                <a:cxn ang="0">
                  <a:pos x="176" y="48"/>
                </a:cxn>
                <a:cxn ang="0">
                  <a:pos x="167" y="46"/>
                </a:cxn>
                <a:cxn ang="0">
                  <a:pos x="152" y="47"/>
                </a:cxn>
                <a:cxn ang="0">
                  <a:pos x="150" y="39"/>
                </a:cxn>
                <a:cxn ang="0">
                  <a:pos x="151" y="31"/>
                </a:cxn>
                <a:cxn ang="0">
                  <a:pos x="141" y="28"/>
                </a:cxn>
                <a:cxn ang="0">
                  <a:pos x="137" y="23"/>
                </a:cxn>
                <a:cxn ang="0">
                  <a:pos x="129" y="19"/>
                </a:cxn>
                <a:cxn ang="0">
                  <a:pos x="119" y="13"/>
                </a:cxn>
                <a:cxn ang="0">
                  <a:pos x="112" y="15"/>
                </a:cxn>
                <a:cxn ang="0">
                  <a:pos x="106" y="11"/>
                </a:cxn>
                <a:cxn ang="0">
                  <a:pos x="94" y="9"/>
                </a:cxn>
              </a:cxnLst>
              <a:rect l="0" t="0" r="r" b="b"/>
              <a:pathLst>
                <a:path w="197" h="111">
                  <a:moveTo>
                    <a:pt x="97" y="0"/>
                  </a:moveTo>
                  <a:lnTo>
                    <a:pt x="86" y="2"/>
                  </a:lnTo>
                  <a:lnTo>
                    <a:pt x="74" y="11"/>
                  </a:lnTo>
                  <a:lnTo>
                    <a:pt x="70" y="15"/>
                  </a:lnTo>
                  <a:lnTo>
                    <a:pt x="62" y="19"/>
                  </a:lnTo>
                  <a:lnTo>
                    <a:pt x="61" y="19"/>
                  </a:lnTo>
                  <a:lnTo>
                    <a:pt x="54" y="21"/>
                  </a:lnTo>
                  <a:lnTo>
                    <a:pt x="49" y="21"/>
                  </a:lnTo>
                  <a:lnTo>
                    <a:pt x="41" y="18"/>
                  </a:lnTo>
                  <a:lnTo>
                    <a:pt x="35" y="21"/>
                  </a:lnTo>
                  <a:lnTo>
                    <a:pt x="23" y="19"/>
                  </a:lnTo>
                  <a:lnTo>
                    <a:pt x="18" y="19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14" y="49"/>
                  </a:lnTo>
                  <a:lnTo>
                    <a:pt x="16" y="51"/>
                  </a:lnTo>
                  <a:lnTo>
                    <a:pt x="27" y="54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2" y="52"/>
                  </a:lnTo>
                  <a:lnTo>
                    <a:pt x="46" y="57"/>
                  </a:lnTo>
                  <a:lnTo>
                    <a:pt x="48" y="58"/>
                  </a:lnTo>
                  <a:lnTo>
                    <a:pt x="54" y="70"/>
                  </a:lnTo>
                  <a:lnTo>
                    <a:pt x="58" y="73"/>
                  </a:lnTo>
                  <a:lnTo>
                    <a:pt x="62" y="77"/>
                  </a:lnTo>
                  <a:lnTo>
                    <a:pt x="68" y="88"/>
                  </a:lnTo>
                  <a:lnTo>
                    <a:pt x="70" y="89"/>
                  </a:lnTo>
                  <a:lnTo>
                    <a:pt x="73" y="91"/>
                  </a:lnTo>
                  <a:lnTo>
                    <a:pt x="76" y="94"/>
                  </a:lnTo>
                  <a:lnTo>
                    <a:pt x="78" y="98"/>
                  </a:lnTo>
                  <a:lnTo>
                    <a:pt x="82" y="99"/>
                  </a:lnTo>
                  <a:lnTo>
                    <a:pt x="90" y="103"/>
                  </a:lnTo>
                  <a:lnTo>
                    <a:pt x="96" y="105"/>
                  </a:lnTo>
                  <a:lnTo>
                    <a:pt x="98" y="106"/>
                  </a:lnTo>
                  <a:lnTo>
                    <a:pt x="100" y="109"/>
                  </a:lnTo>
                  <a:lnTo>
                    <a:pt x="104" y="110"/>
                  </a:lnTo>
                  <a:lnTo>
                    <a:pt x="110" y="109"/>
                  </a:lnTo>
                  <a:lnTo>
                    <a:pt x="121" y="101"/>
                  </a:lnTo>
                  <a:lnTo>
                    <a:pt x="122" y="97"/>
                  </a:lnTo>
                  <a:lnTo>
                    <a:pt x="123" y="95"/>
                  </a:lnTo>
                  <a:lnTo>
                    <a:pt x="134" y="89"/>
                  </a:lnTo>
                  <a:lnTo>
                    <a:pt x="136" y="91"/>
                  </a:lnTo>
                  <a:lnTo>
                    <a:pt x="137" y="94"/>
                  </a:lnTo>
                  <a:lnTo>
                    <a:pt x="140" y="96"/>
                  </a:lnTo>
                  <a:lnTo>
                    <a:pt x="142" y="96"/>
                  </a:lnTo>
                  <a:lnTo>
                    <a:pt x="144" y="97"/>
                  </a:lnTo>
                  <a:lnTo>
                    <a:pt x="146" y="100"/>
                  </a:lnTo>
                  <a:lnTo>
                    <a:pt x="148" y="100"/>
                  </a:lnTo>
                  <a:lnTo>
                    <a:pt x="150" y="99"/>
                  </a:lnTo>
                  <a:lnTo>
                    <a:pt x="152" y="98"/>
                  </a:lnTo>
                  <a:lnTo>
                    <a:pt x="153" y="95"/>
                  </a:lnTo>
                  <a:lnTo>
                    <a:pt x="155" y="91"/>
                  </a:lnTo>
                  <a:lnTo>
                    <a:pt x="160" y="89"/>
                  </a:lnTo>
                  <a:lnTo>
                    <a:pt x="159" y="88"/>
                  </a:lnTo>
                  <a:lnTo>
                    <a:pt x="159" y="85"/>
                  </a:lnTo>
                  <a:lnTo>
                    <a:pt x="160" y="82"/>
                  </a:lnTo>
                  <a:lnTo>
                    <a:pt x="164" y="79"/>
                  </a:lnTo>
                  <a:lnTo>
                    <a:pt x="170" y="77"/>
                  </a:lnTo>
                  <a:lnTo>
                    <a:pt x="176" y="79"/>
                  </a:lnTo>
                  <a:lnTo>
                    <a:pt x="181" y="79"/>
                  </a:lnTo>
                  <a:lnTo>
                    <a:pt x="187" y="80"/>
                  </a:lnTo>
                  <a:lnTo>
                    <a:pt x="191" y="78"/>
                  </a:lnTo>
                  <a:lnTo>
                    <a:pt x="192" y="76"/>
                  </a:lnTo>
                  <a:lnTo>
                    <a:pt x="194" y="73"/>
                  </a:lnTo>
                  <a:lnTo>
                    <a:pt x="196" y="69"/>
                  </a:lnTo>
                  <a:lnTo>
                    <a:pt x="196" y="65"/>
                  </a:lnTo>
                  <a:lnTo>
                    <a:pt x="194" y="62"/>
                  </a:lnTo>
                  <a:lnTo>
                    <a:pt x="189" y="61"/>
                  </a:lnTo>
                  <a:lnTo>
                    <a:pt x="184" y="63"/>
                  </a:lnTo>
                  <a:lnTo>
                    <a:pt x="181" y="61"/>
                  </a:lnTo>
                  <a:lnTo>
                    <a:pt x="178" y="49"/>
                  </a:lnTo>
                  <a:lnTo>
                    <a:pt x="176" y="48"/>
                  </a:lnTo>
                  <a:lnTo>
                    <a:pt x="172" y="46"/>
                  </a:lnTo>
                  <a:lnTo>
                    <a:pt x="167" y="46"/>
                  </a:lnTo>
                  <a:lnTo>
                    <a:pt x="154" y="48"/>
                  </a:lnTo>
                  <a:lnTo>
                    <a:pt x="152" y="47"/>
                  </a:lnTo>
                  <a:lnTo>
                    <a:pt x="152" y="42"/>
                  </a:lnTo>
                  <a:lnTo>
                    <a:pt x="150" y="39"/>
                  </a:lnTo>
                  <a:lnTo>
                    <a:pt x="151" y="35"/>
                  </a:lnTo>
                  <a:lnTo>
                    <a:pt x="151" y="31"/>
                  </a:lnTo>
                  <a:lnTo>
                    <a:pt x="148" y="28"/>
                  </a:lnTo>
                  <a:lnTo>
                    <a:pt x="141" y="28"/>
                  </a:lnTo>
                  <a:lnTo>
                    <a:pt x="140" y="24"/>
                  </a:lnTo>
                  <a:lnTo>
                    <a:pt x="137" y="23"/>
                  </a:lnTo>
                  <a:lnTo>
                    <a:pt x="134" y="19"/>
                  </a:lnTo>
                  <a:lnTo>
                    <a:pt x="129" y="19"/>
                  </a:lnTo>
                  <a:lnTo>
                    <a:pt x="121" y="13"/>
                  </a:lnTo>
                  <a:lnTo>
                    <a:pt x="119" y="13"/>
                  </a:lnTo>
                  <a:lnTo>
                    <a:pt x="117" y="15"/>
                  </a:lnTo>
                  <a:lnTo>
                    <a:pt x="112" y="15"/>
                  </a:lnTo>
                  <a:lnTo>
                    <a:pt x="110" y="13"/>
                  </a:lnTo>
                  <a:lnTo>
                    <a:pt x="106" y="11"/>
                  </a:lnTo>
                  <a:lnTo>
                    <a:pt x="99" y="11"/>
                  </a:lnTo>
                  <a:lnTo>
                    <a:pt x="94" y="9"/>
                  </a:lnTo>
                  <a:lnTo>
                    <a:pt x="97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58" name="Freeform 9"/>
            <p:cNvSpPr>
              <a:spLocks/>
            </p:cNvSpPr>
            <p:nvPr/>
          </p:nvSpPr>
          <p:spPr bwMode="auto">
            <a:xfrm>
              <a:off x="3667" y="2983"/>
              <a:ext cx="220" cy="241"/>
            </a:xfrm>
            <a:custGeom>
              <a:avLst/>
              <a:gdLst/>
              <a:ahLst/>
              <a:cxnLst>
                <a:cxn ang="0">
                  <a:pos x="76" y="22"/>
                </a:cxn>
                <a:cxn ang="0">
                  <a:pos x="85" y="12"/>
                </a:cxn>
                <a:cxn ang="0">
                  <a:pos x="105" y="11"/>
                </a:cxn>
                <a:cxn ang="0">
                  <a:pos x="124" y="20"/>
                </a:cxn>
                <a:cxn ang="0">
                  <a:pos x="164" y="26"/>
                </a:cxn>
                <a:cxn ang="0">
                  <a:pos x="183" y="77"/>
                </a:cxn>
                <a:cxn ang="0">
                  <a:pos x="216" y="72"/>
                </a:cxn>
                <a:cxn ang="0">
                  <a:pos x="233" y="54"/>
                </a:cxn>
                <a:cxn ang="0">
                  <a:pos x="258" y="56"/>
                </a:cxn>
                <a:cxn ang="0">
                  <a:pos x="268" y="89"/>
                </a:cxn>
                <a:cxn ang="0">
                  <a:pos x="293" y="81"/>
                </a:cxn>
                <a:cxn ang="0">
                  <a:pos x="317" y="84"/>
                </a:cxn>
                <a:cxn ang="0">
                  <a:pos x="325" y="98"/>
                </a:cxn>
                <a:cxn ang="0">
                  <a:pos x="330" y="114"/>
                </a:cxn>
                <a:cxn ang="0">
                  <a:pos x="314" y="134"/>
                </a:cxn>
                <a:cxn ang="0">
                  <a:pos x="322" y="149"/>
                </a:cxn>
                <a:cxn ang="0">
                  <a:pos x="326" y="176"/>
                </a:cxn>
                <a:cxn ang="0">
                  <a:pos x="328" y="200"/>
                </a:cxn>
                <a:cxn ang="0">
                  <a:pos x="324" y="214"/>
                </a:cxn>
                <a:cxn ang="0">
                  <a:pos x="327" y="234"/>
                </a:cxn>
                <a:cxn ang="0">
                  <a:pos x="320" y="257"/>
                </a:cxn>
                <a:cxn ang="0">
                  <a:pos x="308" y="259"/>
                </a:cxn>
                <a:cxn ang="0">
                  <a:pos x="294" y="257"/>
                </a:cxn>
                <a:cxn ang="0">
                  <a:pos x="287" y="243"/>
                </a:cxn>
                <a:cxn ang="0">
                  <a:pos x="271" y="237"/>
                </a:cxn>
                <a:cxn ang="0">
                  <a:pos x="270" y="224"/>
                </a:cxn>
                <a:cxn ang="0">
                  <a:pos x="268" y="213"/>
                </a:cxn>
                <a:cxn ang="0">
                  <a:pos x="267" y="197"/>
                </a:cxn>
                <a:cxn ang="0">
                  <a:pos x="267" y="184"/>
                </a:cxn>
                <a:cxn ang="0">
                  <a:pos x="253" y="172"/>
                </a:cxn>
                <a:cxn ang="0">
                  <a:pos x="248" y="154"/>
                </a:cxn>
                <a:cxn ang="0">
                  <a:pos x="238" y="147"/>
                </a:cxn>
                <a:cxn ang="0">
                  <a:pos x="234" y="140"/>
                </a:cxn>
                <a:cxn ang="0">
                  <a:pos x="228" y="153"/>
                </a:cxn>
                <a:cxn ang="0">
                  <a:pos x="222" y="157"/>
                </a:cxn>
                <a:cxn ang="0">
                  <a:pos x="218" y="169"/>
                </a:cxn>
                <a:cxn ang="0">
                  <a:pos x="208" y="180"/>
                </a:cxn>
                <a:cxn ang="0">
                  <a:pos x="198" y="185"/>
                </a:cxn>
                <a:cxn ang="0">
                  <a:pos x="198" y="200"/>
                </a:cxn>
                <a:cxn ang="0">
                  <a:pos x="205" y="209"/>
                </a:cxn>
                <a:cxn ang="0">
                  <a:pos x="211" y="226"/>
                </a:cxn>
                <a:cxn ang="0">
                  <a:pos x="211" y="240"/>
                </a:cxn>
                <a:cxn ang="0">
                  <a:pos x="201" y="258"/>
                </a:cxn>
                <a:cxn ang="0">
                  <a:pos x="179" y="284"/>
                </a:cxn>
                <a:cxn ang="0">
                  <a:pos x="172" y="298"/>
                </a:cxn>
                <a:cxn ang="0">
                  <a:pos x="151" y="299"/>
                </a:cxn>
                <a:cxn ang="0">
                  <a:pos x="114" y="324"/>
                </a:cxn>
                <a:cxn ang="0">
                  <a:pos x="102" y="329"/>
                </a:cxn>
                <a:cxn ang="0">
                  <a:pos x="56" y="340"/>
                </a:cxn>
                <a:cxn ang="0">
                  <a:pos x="35" y="361"/>
                </a:cxn>
                <a:cxn ang="0">
                  <a:pos x="21" y="356"/>
                </a:cxn>
                <a:cxn ang="0">
                  <a:pos x="4" y="306"/>
                </a:cxn>
                <a:cxn ang="0">
                  <a:pos x="11" y="257"/>
                </a:cxn>
                <a:cxn ang="0">
                  <a:pos x="21" y="237"/>
                </a:cxn>
                <a:cxn ang="0">
                  <a:pos x="34" y="183"/>
                </a:cxn>
                <a:cxn ang="0">
                  <a:pos x="35" y="152"/>
                </a:cxn>
                <a:cxn ang="0">
                  <a:pos x="38" y="110"/>
                </a:cxn>
                <a:cxn ang="0">
                  <a:pos x="57" y="60"/>
                </a:cxn>
              </a:cxnLst>
              <a:rect l="0" t="0" r="r" b="b"/>
              <a:pathLst>
                <a:path w="331" h="362">
                  <a:moveTo>
                    <a:pt x="56" y="48"/>
                  </a:moveTo>
                  <a:lnTo>
                    <a:pt x="60" y="42"/>
                  </a:lnTo>
                  <a:lnTo>
                    <a:pt x="65" y="35"/>
                  </a:lnTo>
                  <a:lnTo>
                    <a:pt x="71" y="24"/>
                  </a:lnTo>
                  <a:lnTo>
                    <a:pt x="76" y="22"/>
                  </a:lnTo>
                  <a:lnTo>
                    <a:pt x="82" y="22"/>
                  </a:lnTo>
                  <a:lnTo>
                    <a:pt x="91" y="21"/>
                  </a:lnTo>
                  <a:lnTo>
                    <a:pt x="90" y="18"/>
                  </a:lnTo>
                  <a:lnTo>
                    <a:pt x="87" y="16"/>
                  </a:lnTo>
                  <a:lnTo>
                    <a:pt x="85" y="12"/>
                  </a:lnTo>
                  <a:lnTo>
                    <a:pt x="84" y="5"/>
                  </a:lnTo>
                  <a:lnTo>
                    <a:pt x="85" y="0"/>
                  </a:lnTo>
                  <a:lnTo>
                    <a:pt x="89" y="4"/>
                  </a:lnTo>
                  <a:lnTo>
                    <a:pt x="94" y="5"/>
                  </a:lnTo>
                  <a:lnTo>
                    <a:pt x="105" y="11"/>
                  </a:lnTo>
                  <a:lnTo>
                    <a:pt x="107" y="10"/>
                  </a:lnTo>
                  <a:lnTo>
                    <a:pt x="108" y="14"/>
                  </a:lnTo>
                  <a:lnTo>
                    <a:pt x="111" y="18"/>
                  </a:lnTo>
                  <a:lnTo>
                    <a:pt x="116" y="21"/>
                  </a:lnTo>
                  <a:lnTo>
                    <a:pt x="124" y="20"/>
                  </a:lnTo>
                  <a:lnTo>
                    <a:pt x="135" y="26"/>
                  </a:lnTo>
                  <a:lnTo>
                    <a:pt x="146" y="28"/>
                  </a:lnTo>
                  <a:lnTo>
                    <a:pt x="151" y="28"/>
                  </a:lnTo>
                  <a:lnTo>
                    <a:pt x="161" y="22"/>
                  </a:lnTo>
                  <a:lnTo>
                    <a:pt x="164" y="26"/>
                  </a:lnTo>
                  <a:lnTo>
                    <a:pt x="170" y="39"/>
                  </a:lnTo>
                  <a:lnTo>
                    <a:pt x="176" y="60"/>
                  </a:lnTo>
                  <a:lnTo>
                    <a:pt x="180" y="66"/>
                  </a:lnTo>
                  <a:lnTo>
                    <a:pt x="180" y="70"/>
                  </a:lnTo>
                  <a:lnTo>
                    <a:pt x="183" y="77"/>
                  </a:lnTo>
                  <a:lnTo>
                    <a:pt x="186" y="80"/>
                  </a:lnTo>
                  <a:lnTo>
                    <a:pt x="197" y="81"/>
                  </a:lnTo>
                  <a:lnTo>
                    <a:pt x="210" y="81"/>
                  </a:lnTo>
                  <a:lnTo>
                    <a:pt x="215" y="78"/>
                  </a:lnTo>
                  <a:lnTo>
                    <a:pt x="216" y="72"/>
                  </a:lnTo>
                  <a:lnTo>
                    <a:pt x="217" y="70"/>
                  </a:lnTo>
                  <a:lnTo>
                    <a:pt x="221" y="62"/>
                  </a:lnTo>
                  <a:lnTo>
                    <a:pt x="224" y="60"/>
                  </a:lnTo>
                  <a:lnTo>
                    <a:pt x="232" y="56"/>
                  </a:lnTo>
                  <a:lnTo>
                    <a:pt x="233" y="54"/>
                  </a:lnTo>
                  <a:lnTo>
                    <a:pt x="234" y="54"/>
                  </a:lnTo>
                  <a:lnTo>
                    <a:pt x="242" y="53"/>
                  </a:lnTo>
                  <a:lnTo>
                    <a:pt x="245" y="51"/>
                  </a:lnTo>
                  <a:lnTo>
                    <a:pt x="257" y="53"/>
                  </a:lnTo>
                  <a:lnTo>
                    <a:pt x="258" y="56"/>
                  </a:lnTo>
                  <a:lnTo>
                    <a:pt x="263" y="67"/>
                  </a:lnTo>
                  <a:lnTo>
                    <a:pt x="262" y="70"/>
                  </a:lnTo>
                  <a:lnTo>
                    <a:pt x="260" y="78"/>
                  </a:lnTo>
                  <a:lnTo>
                    <a:pt x="260" y="89"/>
                  </a:lnTo>
                  <a:lnTo>
                    <a:pt x="268" y="89"/>
                  </a:lnTo>
                  <a:lnTo>
                    <a:pt x="271" y="86"/>
                  </a:lnTo>
                  <a:lnTo>
                    <a:pt x="276" y="84"/>
                  </a:lnTo>
                  <a:lnTo>
                    <a:pt x="280" y="81"/>
                  </a:lnTo>
                  <a:lnTo>
                    <a:pt x="289" y="80"/>
                  </a:lnTo>
                  <a:lnTo>
                    <a:pt x="293" y="81"/>
                  </a:lnTo>
                  <a:lnTo>
                    <a:pt x="297" y="80"/>
                  </a:lnTo>
                  <a:lnTo>
                    <a:pt x="298" y="81"/>
                  </a:lnTo>
                  <a:lnTo>
                    <a:pt x="309" y="81"/>
                  </a:lnTo>
                  <a:lnTo>
                    <a:pt x="312" y="80"/>
                  </a:lnTo>
                  <a:lnTo>
                    <a:pt x="317" y="84"/>
                  </a:lnTo>
                  <a:lnTo>
                    <a:pt x="319" y="86"/>
                  </a:lnTo>
                  <a:lnTo>
                    <a:pt x="322" y="91"/>
                  </a:lnTo>
                  <a:lnTo>
                    <a:pt x="320" y="92"/>
                  </a:lnTo>
                  <a:lnTo>
                    <a:pt x="323" y="96"/>
                  </a:lnTo>
                  <a:lnTo>
                    <a:pt x="325" y="98"/>
                  </a:lnTo>
                  <a:lnTo>
                    <a:pt x="327" y="103"/>
                  </a:lnTo>
                  <a:lnTo>
                    <a:pt x="329" y="104"/>
                  </a:lnTo>
                  <a:lnTo>
                    <a:pt x="329" y="108"/>
                  </a:lnTo>
                  <a:lnTo>
                    <a:pt x="330" y="110"/>
                  </a:lnTo>
                  <a:lnTo>
                    <a:pt x="330" y="114"/>
                  </a:lnTo>
                  <a:lnTo>
                    <a:pt x="329" y="118"/>
                  </a:lnTo>
                  <a:lnTo>
                    <a:pt x="326" y="120"/>
                  </a:lnTo>
                  <a:lnTo>
                    <a:pt x="308" y="131"/>
                  </a:lnTo>
                  <a:lnTo>
                    <a:pt x="311" y="133"/>
                  </a:lnTo>
                  <a:lnTo>
                    <a:pt x="314" y="134"/>
                  </a:lnTo>
                  <a:lnTo>
                    <a:pt x="316" y="136"/>
                  </a:lnTo>
                  <a:lnTo>
                    <a:pt x="316" y="140"/>
                  </a:lnTo>
                  <a:lnTo>
                    <a:pt x="317" y="142"/>
                  </a:lnTo>
                  <a:lnTo>
                    <a:pt x="317" y="144"/>
                  </a:lnTo>
                  <a:lnTo>
                    <a:pt x="322" y="149"/>
                  </a:lnTo>
                  <a:lnTo>
                    <a:pt x="322" y="150"/>
                  </a:lnTo>
                  <a:lnTo>
                    <a:pt x="324" y="166"/>
                  </a:lnTo>
                  <a:lnTo>
                    <a:pt x="324" y="167"/>
                  </a:lnTo>
                  <a:lnTo>
                    <a:pt x="324" y="172"/>
                  </a:lnTo>
                  <a:lnTo>
                    <a:pt x="326" y="176"/>
                  </a:lnTo>
                  <a:lnTo>
                    <a:pt x="326" y="184"/>
                  </a:lnTo>
                  <a:lnTo>
                    <a:pt x="326" y="187"/>
                  </a:lnTo>
                  <a:lnTo>
                    <a:pt x="327" y="190"/>
                  </a:lnTo>
                  <a:lnTo>
                    <a:pt x="328" y="196"/>
                  </a:lnTo>
                  <a:lnTo>
                    <a:pt x="328" y="200"/>
                  </a:lnTo>
                  <a:lnTo>
                    <a:pt x="327" y="202"/>
                  </a:lnTo>
                  <a:lnTo>
                    <a:pt x="327" y="204"/>
                  </a:lnTo>
                  <a:lnTo>
                    <a:pt x="325" y="209"/>
                  </a:lnTo>
                  <a:lnTo>
                    <a:pt x="325" y="211"/>
                  </a:lnTo>
                  <a:lnTo>
                    <a:pt x="324" y="214"/>
                  </a:lnTo>
                  <a:lnTo>
                    <a:pt x="324" y="218"/>
                  </a:lnTo>
                  <a:lnTo>
                    <a:pt x="326" y="222"/>
                  </a:lnTo>
                  <a:lnTo>
                    <a:pt x="326" y="225"/>
                  </a:lnTo>
                  <a:lnTo>
                    <a:pt x="327" y="227"/>
                  </a:lnTo>
                  <a:lnTo>
                    <a:pt x="327" y="234"/>
                  </a:lnTo>
                  <a:lnTo>
                    <a:pt x="327" y="237"/>
                  </a:lnTo>
                  <a:lnTo>
                    <a:pt x="326" y="240"/>
                  </a:lnTo>
                  <a:lnTo>
                    <a:pt x="326" y="248"/>
                  </a:lnTo>
                  <a:lnTo>
                    <a:pt x="322" y="254"/>
                  </a:lnTo>
                  <a:lnTo>
                    <a:pt x="320" y="257"/>
                  </a:lnTo>
                  <a:lnTo>
                    <a:pt x="319" y="259"/>
                  </a:lnTo>
                  <a:lnTo>
                    <a:pt x="316" y="260"/>
                  </a:lnTo>
                  <a:lnTo>
                    <a:pt x="312" y="260"/>
                  </a:lnTo>
                  <a:lnTo>
                    <a:pt x="310" y="259"/>
                  </a:lnTo>
                  <a:lnTo>
                    <a:pt x="308" y="259"/>
                  </a:lnTo>
                  <a:lnTo>
                    <a:pt x="306" y="260"/>
                  </a:lnTo>
                  <a:lnTo>
                    <a:pt x="302" y="260"/>
                  </a:lnTo>
                  <a:lnTo>
                    <a:pt x="298" y="259"/>
                  </a:lnTo>
                  <a:lnTo>
                    <a:pt x="297" y="259"/>
                  </a:lnTo>
                  <a:lnTo>
                    <a:pt x="294" y="257"/>
                  </a:lnTo>
                  <a:lnTo>
                    <a:pt x="292" y="254"/>
                  </a:lnTo>
                  <a:lnTo>
                    <a:pt x="291" y="251"/>
                  </a:lnTo>
                  <a:lnTo>
                    <a:pt x="291" y="247"/>
                  </a:lnTo>
                  <a:lnTo>
                    <a:pt x="288" y="246"/>
                  </a:lnTo>
                  <a:lnTo>
                    <a:pt x="287" y="243"/>
                  </a:lnTo>
                  <a:lnTo>
                    <a:pt x="286" y="241"/>
                  </a:lnTo>
                  <a:lnTo>
                    <a:pt x="285" y="240"/>
                  </a:lnTo>
                  <a:lnTo>
                    <a:pt x="282" y="239"/>
                  </a:lnTo>
                  <a:lnTo>
                    <a:pt x="280" y="239"/>
                  </a:lnTo>
                  <a:lnTo>
                    <a:pt x="271" y="237"/>
                  </a:lnTo>
                  <a:lnTo>
                    <a:pt x="271" y="233"/>
                  </a:lnTo>
                  <a:lnTo>
                    <a:pt x="270" y="231"/>
                  </a:lnTo>
                  <a:lnTo>
                    <a:pt x="270" y="229"/>
                  </a:lnTo>
                  <a:lnTo>
                    <a:pt x="270" y="226"/>
                  </a:lnTo>
                  <a:lnTo>
                    <a:pt x="270" y="224"/>
                  </a:lnTo>
                  <a:lnTo>
                    <a:pt x="271" y="223"/>
                  </a:lnTo>
                  <a:lnTo>
                    <a:pt x="271" y="220"/>
                  </a:lnTo>
                  <a:lnTo>
                    <a:pt x="271" y="218"/>
                  </a:lnTo>
                  <a:lnTo>
                    <a:pt x="270" y="215"/>
                  </a:lnTo>
                  <a:lnTo>
                    <a:pt x="268" y="213"/>
                  </a:lnTo>
                  <a:lnTo>
                    <a:pt x="267" y="210"/>
                  </a:lnTo>
                  <a:lnTo>
                    <a:pt x="269" y="207"/>
                  </a:lnTo>
                  <a:lnTo>
                    <a:pt x="271" y="206"/>
                  </a:lnTo>
                  <a:lnTo>
                    <a:pt x="272" y="203"/>
                  </a:lnTo>
                  <a:lnTo>
                    <a:pt x="267" y="197"/>
                  </a:lnTo>
                  <a:lnTo>
                    <a:pt x="267" y="195"/>
                  </a:lnTo>
                  <a:lnTo>
                    <a:pt x="267" y="193"/>
                  </a:lnTo>
                  <a:lnTo>
                    <a:pt x="267" y="190"/>
                  </a:lnTo>
                  <a:lnTo>
                    <a:pt x="267" y="186"/>
                  </a:lnTo>
                  <a:lnTo>
                    <a:pt x="267" y="184"/>
                  </a:lnTo>
                  <a:lnTo>
                    <a:pt x="265" y="183"/>
                  </a:lnTo>
                  <a:lnTo>
                    <a:pt x="262" y="178"/>
                  </a:lnTo>
                  <a:lnTo>
                    <a:pt x="256" y="174"/>
                  </a:lnTo>
                  <a:lnTo>
                    <a:pt x="254" y="173"/>
                  </a:lnTo>
                  <a:lnTo>
                    <a:pt x="253" y="172"/>
                  </a:lnTo>
                  <a:lnTo>
                    <a:pt x="251" y="169"/>
                  </a:lnTo>
                  <a:lnTo>
                    <a:pt x="252" y="165"/>
                  </a:lnTo>
                  <a:lnTo>
                    <a:pt x="253" y="162"/>
                  </a:lnTo>
                  <a:lnTo>
                    <a:pt x="249" y="158"/>
                  </a:lnTo>
                  <a:lnTo>
                    <a:pt x="248" y="154"/>
                  </a:lnTo>
                  <a:lnTo>
                    <a:pt x="245" y="154"/>
                  </a:lnTo>
                  <a:lnTo>
                    <a:pt x="243" y="153"/>
                  </a:lnTo>
                  <a:lnTo>
                    <a:pt x="239" y="150"/>
                  </a:lnTo>
                  <a:lnTo>
                    <a:pt x="238" y="149"/>
                  </a:lnTo>
                  <a:lnTo>
                    <a:pt x="238" y="147"/>
                  </a:lnTo>
                  <a:lnTo>
                    <a:pt x="238" y="144"/>
                  </a:lnTo>
                  <a:lnTo>
                    <a:pt x="238" y="142"/>
                  </a:lnTo>
                  <a:lnTo>
                    <a:pt x="239" y="140"/>
                  </a:lnTo>
                  <a:lnTo>
                    <a:pt x="238" y="138"/>
                  </a:lnTo>
                  <a:lnTo>
                    <a:pt x="234" y="140"/>
                  </a:lnTo>
                  <a:lnTo>
                    <a:pt x="233" y="143"/>
                  </a:lnTo>
                  <a:lnTo>
                    <a:pt x="232" y="144"/>
                  </a:lnTo>
                  <a:lnTo>
                    <a:pt x="230" y="147"/>
                  </a:lnTo>
                  <a:lnTo>
                    <a:pt x="230" y="150"/>
                  </a:lnTo>
                  <a:lnTo>
                    <a:pt x="228" y="153"/>
                  </a:lnTo>
                  <a:lnTo>
                    <a:pt x="230" y="155"/>
                  </a:lnTo>
                  <a:lnTo>
                    <a:pt x="230" y="158"/>
                  </a:lnTo>
                  <a:lnTo>
                    <a:pt x="226" y="158"/>
                  </a:lnTo>
                  <a:lnTo>
                    <a:pt x="225" y="158"/>
                  </a:lnTo>
                  <a:lnTo>
                    <a:pt x="222" y="157"/>
                  </a:lnTo>
                  <a:lnTo>
                    <a:pt x="220" y="159"/>
                  </a:lnTo>
                  <a:lnTo>
                    <a:pt x="221" y="162"/>
                  </a:lnTo>
                  <a:lnTo>
                    <a:pt x="222" y="165"/>
                  </a:lnTo>
                  <a:lnTo>
                    <a:pt x="219" y="167"/>
                  </a:lnTo>
                  <a:lnTo>
                    <a:pt x="218" y="169"/>
                  </a:lnTo>
                  <a:lnTo>
                    <a:pt x="218" y="172"/>
                  </a:lnTo>
                  <a:lnTo>
                    <a:pt x="216" y="173"/>
                  </a:lnTo>
                  <a:lnTo>
                    <a:pt x="212" y="176"/>
                  </a:lnTo>
                  <a:lnTo>
                    <a:pt x="210" y="178"/>
                  </a:lnTo>
                  <a:lnTo>
                    <a:pt x="208" y="180"/>
                  </a:lnTo>
                  <a:lnTo>
                    <a:pt x="206" y="180"/>
                  </a:lnTo>
                  <a:lnTo>
                    <a:pt x="203" y="180"/>
                  </a:lnTo>
                  <a:lnTo>
                    <a:pt x="202" y="183"/>
                  </a:lnTo>
                  <a:lnTo>
                    <a:pt x="200" y="184"/>
                  </a:lnTo>
                  <a:lnTo>
                    <a:pt x="198" y="185"/>
                  </a:lnTo>
                  <a:lnTo>
                    <a:pt x="198" y="187"/>
                  </a:lnTo>
                  <a:lnTo>
                    <a:pt x="198" y="192"/>
                  </a:lnTo>
                  <a:lnTo>
                    <a:pt x="200" y="194"/>
                  </a:lnTo>
                  <a:lnTo>
                    <a:pt x="200" y="199"/>
                  </a:lnTo>
                  <a:lnTo>
                    <a:pt x="198" y="200"/>
                  </a:lnTo>
                  <a:lnTo>
                    <a:pt x="200" y="202"/>
                  </a:lnTo>
                  <a:lnTo>
                    <a:pt x="200" y="206"/>
                  </a:lnTo>
                  <a:lnTo>
                    <a:pt x="202" y="207"/>
                  </a:lnTo>
                  <a:lnTo>
                    <a:pt x="204" y="208"/>
                  </a:lnTo>
                  <a:lnTo>
                    <a:pt x="205" y="209"/>
                  </a:lnTo>
                  <a:lnTo>
                    <a:pt x="207" y="211"/>
                  </a:lnTo>
                  <a:lnTo>
                    <a:pt x="205" y="214"/>
                  </a:lnTo>
                  <a:lnTo>
                    <a:pt x="208" y="222"/>
                  </a:lnTo>
                  <a:lnTo>
                    <a:pt x="208" y="225"/>
                  </a:lnTo>
                  <a:lnTo>
                    <a:pt x="211" y="226"/>
                  </a:lnTo>
                  <a:lnTo>
                    <a:pt x="211" y="230"/>
                  </a:lnTo>
                  <a:lnTo>
                    <a:pt x="212" y="232"/>
                  </a:lnTo>
                  <a:lnTo>
                    <a:pt x="212" y="234"/>
                  </a:lnTo>
                  <a:lnTo>
                    <a:pt x="211" y="236"/>
                  </a:lnTo>
                  <a:lnTo>
                    <a:pt x="211" y="240"/>
                  </a:lnTo>
                  <a:lnTo>
                    <a:pt x="210" y="243"/>
                  </a:lnTo>
                  <a:lnTo>
                    <a:pt x="210" y="251"/>
                  </a:lnTo>
                  <a:lnTo>
                    <a:pt x="208" y="253"/>
                  </a:lnTo>
                  <a:lnTo>
                    <a:pt x="205" y="253"/>
                  </a:lnTo>
                  <a:lnTo>
                    <a:pt x="201" y="258"/>
                  </a:lnTo>
                  <a:lnTo>
                    <a:pt x="200" y="260"/>
                  </a:lnTo>
                  <a:lnTo>
                    <a:pt x="192" y="266"/>
                  </a:lnTo>
                  <a:lnTo>
                    <a:pt x="190" y="269"/>
                  </a:lnTo>
                  <a:lnTo>
                    <a:pt x="190" y="271"/>
                  </a:lnTo>
                  <a:lnTo>
                    <a:pt x="179" y="284"/>
                  </a:lnTo>
                  <a:lnTo>
                    <a:pt x="179" y="288"/>
                  </a:lnTo>
                  <a:lnTo>
                    <a:pt x="178" y="292"/>
                  </a:lnTo>
                  <a:lnTo>
                    <a:pt x="177" y="294"/>
                  </a:lnTo>
                  <a:lnTo>
                    <a:pt x="174" y="296"/>
                  </a:lnTo>
                  <a:lnTo>
                    <a:pt x="172" y="298"/>
                  </a:lnTo>
                  <a:lnTo>
                    <a:pt x="171" y="301"/>
                  </a:lnTo>
                  <a:lnTo>
                    <a:pt x="170" y="302"/>
                  </a:lnTo>
                  <a:lnTo>
                    <a:pt x="166" y="301"/>
                  </a:lnTo>
                  <a:lnTo>
                    <a:pt x="154" y="300"/>
                  </a:lnTo>
                  <a:lnTo>
                    <a:pt x="151" y="299"/>
                  </a:lnTo>
                  <a:lnTo>
                    <a:pt x="143" y="299"/>
                  </a:lnTo>
                  <a:lnTo>
                    <a:pt x="132" y="297"/>
                  </a:lnTo>
                  <a:lnTo>
                    <a:pt x="125" y="301"/>
                  </a:lnTo>
                  <a:lnTo>
                    <a:pt x="118" y="315"/>
                  </a:lnTo>
                  <a:lnTo>
                    <a:pt x="114" y="324"/>
                  </a:lnTo>
                  <a:lnTo>
                    <a:pt x="111" y="327"/>
                  </a:lnTo>
                  <a:lnTo>
                    <a:pt x="108" y="328"/>
                  </a:lnTo>
                  <a:lnTo>
                    <a:pt x="105" y="329"/>
                  </a:lnTo>
                  <a:lnTo>
                    <a:pt x="102" y="329"/>
                  </a:lnTo>
                  <a:lnTo>
                    <a:pt x="102" y="329"/>
                  </a:lnTo>
                  <a:lnTo>
                    <a:pt x="99" y="328"/>
                  </a:lnTo>
                  <a:lnTo>
                    <a:pt x="87" y="329"/>
                  </a:lnTo>
                  <a:lnTo>
                    <a:pt x="65" y="328"/>
                  </a:lnTo>
                  <a:lnTo>
                    <a:pt x="58" y="335"/>
                  </a:lnTo>
                  <a:lnTo>
                    <a:pt x="56" y="340"/>
                  </a:lnTo>
                  <a:lnTo>
                    <a:pt x="54" y="346"/>
                  </a:lnTo>
                  <a:lnTo>
                    <a:pt x="50" y="352"/>
                  </a:lnTo>
                  <a:lnTo>
                    <a:pt x="48" y="357"/>
                  </a:lnTo>
                  <a:lnTo>
                    <a:pt x="45" y="358"/>
                  </a:lnTo>
                  <a:lnTo>
                    <a:pt x="35" y="361"/>
                  </a:lnTo>
                  <a:lnTo>
                    <a:pt x="32" y="360"/>
                  </a:lnTo>
                  <a:lnTo>
                    <a:pt x="29" y="360"/>
                  </a:lnTo>
                  <a:lnTo>
                    <a:pt x="26" y="358"/>
                  </a:lnTo>
                  <a:lnTo>
                    <a:pt x="22" y="358"/>
                  </a:lnTo>
                  <a:lnTo>
                    <a:pt x="21" y="356"/>
                  </a:lnTo>
                  <a:lnTo>
                    <a:pt x="21" y="352"/>
                  </a:lnTo>
                  <a:lnTo>
                    <a:pt x="20" y="347"/>
                  </a:lnTo>
                  <a:lnTo>
                    <a:pt x="17" y="327"/>
                  </a:lnTo>
                  <a:lnTo>
                    <a:pt x="8" y="312"/>
                  </a:lnTo>
                  <a:lnTo>
                    <a:pt x="4" y="306"/>
                  </a:lnTo>
                  <a:lnTo>
                    <a:pt x="1" y="295"/>
                  </a:lnTo>
                  <a:lnTo>
                    <a:pt x="0" y="293"/>
                  </a:lnTo>
                  <a:lnTo>
                    <a:pt x="6" y="267"/>
                  </a:lnTo>
                  <a:lnTo>
                    <a:pt x="10" y="260"/>
                  </a:lnTo>
                  <a:lnTo>
                    <a:pt x="11" y="257"/>
                  </a:lnTo>
                  <a:lnTo>
                    <a:pt x="18" y="251"/>
                  </a:lnTo>
                  <a:lnTo>
                    <a:pt x="20" y="250"/>
                  </a:lnTo>
                  <a:lnTo>
                    <a:pt x="20" y="246"/>
                  </a:lnTo>
                  <a:lnTo>
                    <a:pt x="21" y="239"/>
                  </a:lnTo>
                  <a:lnTo>
                    <a:pt x="21" y="237"/>
                  </a:lnTo>
                  <a:lnTo>
                    <a:pt x="21" y="235"/>
                  </a:lnTo>
                  <a:lnTo>
                    <a:pt x="26" y="227"/>
                  </a:lnTo>
                  <a:lnTo>
                    <a:pt x="30" y="215"/>
                  </a:lnTo>
                  <a:lnTo>
                    <a:pt x="31" y="196"/>
                  </a:lnTo>
                  <a:lnTo>
                    <a:pt x="34" y="183"/>
                  </a:lnTo>
                  <a:lnTo>
                    <a:pt x="35" y="181"/>
                  </a:lnTo>
                  <a:lnTo>
                    <a:pt x="35" y="173"/>
                  </a:lnTo>
                  <a:lnTo>
                    <a:pt x="33" y="165"/>
                  </a:lnTo>
                  <a:lnTo>
                    <a:pt x="33" y="158"/>
                  </a:lnTo>
                  <a:lnTo>
                    <a:pt x="35" y="152"/>
                  </a:lnTo>
                  <a:lnTo>
                    <a:pt x="35" y="136"/>
                  </a:lnTo>
                  <a:lnTo>
                    <a:pt x="37" y="120"/>
                  </a:lnTo>
                  <a:lnTo>
                    <a:pt x="36" y="118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44" y="108"/>
                  </a:lnTo>
                  <a:lnTo>
                    <a:pt x="56" y="85"/>
                  </a:lnTo>
                  <a:lnTo>
                    <a:pt x="58" y="74"/>
                  </a:lnTo>
                  <a:lnTo>
                    <a:pt x="58" y="62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56" y="54"/>
                  </a:lnTo>
                  <a:lnTo>
                    <a:pt x="56" y="4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59" name="Freeform 10"/>
            <p:cNvSpPr>
              <a:spLocks/>
            </p:cNvSpPr>
            <p:nvPr/>
          </p:nvSpPr>
          <p:spPr bwMode="auto">
            <a:xfrm>
              <a:off x="3780" y="3133"/>
              <a:ext cx="107" cy="98"/>
            </a:xfrm>
            <a:custGeom>
              <a:avLst/>
              <a:gdLst/>
              <a:ahLst/>
              <a:cxnLst>
                <a:cxn ang="0">
                  <a:pos x="150" y="31"/>
                </a:cxn>
                <a:cxn ang="0">
                  <a:pos x="142" y="34"/>
                </a:cxn>
                <a:cxn ang="0">
                  <a:pos x="136" y="34"/>
                </a:cxn>
                <a:cxn ang="0">
                  <a:pos x="127" y="33"/>
                </a:cxn>
                <a:cxn ang="0">
                  <a:pos x="121" y="25"/>
                </a:cxn>
                <a:cxn ang="0">
                  <a:pos x="117" y="17"/>
                </a:cxn>
                <a:cxn ang="0">
                  <a:pos x="112" y="13"/>
                </a:cxn>
                <a:cxn ang="0">
                  <a:pos x="101" y="7"/>
                </a:cxn>
                <a:cxn ang="0">
                  <a:pos x="92" y="4"/>
                </a:cxn>
                <a:cxn ang="0">
                  <a:pos x="78" y="6"/>
                </a:cxn>
                <a:cxn ang="0">
                  <a:pos x="60" y="3"/>
                </a:cxn>
                <a:cxn ang="0">
                  <a:pos x="48" y="3"/>
                </a:cxn>
                <a:cxn ang="0">
                  <a:pos x="41" y="4"/>
                </a:cxn>
                <a:cxn ang="0">
                  <a:pos x="41" y="10"/>
                </a:cxn>
                <a:cxn ang="0">
                  <a:pos x="40" y="25"/>
                </a:cxn>
                <a:cxn ang="0">
                  <a:pos x="31" y="32"/>
                </a:cxn>
                <a:cxn ang="0">
                  <a:pos x="20" y="43"/>
                </a:cxn>
                <a:cxn ang="0">
                  <a:pos x="9" y="62"/>
                </a:cxn>
                <a:cxn ang="0">
                  <a:pos x="4" y="70"/>
                </a:cxn>
                <a:cxn ang="0">
                  <a:pos x="0" y="76"/>
                </a:cxn>
                <a:cxn ang="0">
                  <a:pos x="4" y="87"/>
                </a:cxn>
                <a:cxn ang="0">
                  <a:pos x="10" y="90"/>
                </a:cxn>
                <a:cxn ang="0">
                  <a:pos x="16" y="94"/>
                </a:cxn>
                <a:cxn ang="0">
                  <a:pos x="18" y="104"/>
                </a:cxn>
                <a:cxn ang="0">
                  <a:pos x="24" y="114"/>
                </a:cxn>
                <a:cxn ang="0">
                  <a:pos x="32" y="121"/>
                </a:cxn>
                <a:cxn ang="0">
                  <a:pos x="46" y="119"/>
                </a:cxn>
                <a:cxn ang="0">
                  <a:pos x="50" y="110"/>
                </a:cxn>
                <a:cxn ang="0">
                  <a:pos x="57" y="109"/>
                </a:cxn>
                <a:cxn ang="0">
                  <a:pos x="62" y="117"/>
                </a:cxn>
                <a:cxn ang="0">
                  <a:pos x="72" y="130"/>
                </a:cxn>
                <a:cxn ang="0">
                  <a:pos x="78" y="134"/>
                </a:cxn>
                <a:cxn ang="0">
                  <a:pos x="86" y="140"/>
                </a:cxn>
                <a:cxn ang="0">
                  <a:pos x="94" y="134"/>
                </a:cxn>
                <a:cxn ang="0">
                  <a:pos x="105" y="129"/>
                </a:cxn>
                <a:cxn ang="0">
                  <a:pos x="108" y="122"/>
                </a:cxn>
                <a:cxn ang="0">
                  <a:pos x="116" y="119"/>
                </a:cxn>
                <a:cxn ang="0">
                  <a:pos x="126" y="111"/>
                </a:cxn>
                <a:cxn ang="0">
                  <a:pos x="133" y="114"/>
                </a:cxn>
                <a:cxn ang="0">
                  <a:pos x="146" y="122"/>
                </a:cxn>
                <a:cxn ang="0">
                  <a:pos x="148" y="111"/>
                </a:cxn>
                <a:cxn ang="0">
                  <a:pos x="148" y="100"/>
                </a:cxn>
                <a:cxn ang="0">
                  <a:pos x="149" y="92"/>
                </a:cxn>
                <a:cxn ang="0">
                  <a:pos x="149" y="85"/>
                </a:cxn>
                <a:cxn ang="0">
                  <a:pos x="157" y="86"/>
                </a:cxn>
                <a:cxn ang="0">
                  <a:pos x="157" y="78"/>
                </a:cxn>
                <a:cxn ang="0">
                  <a:pos x="153" y="71"/>
                </a:cxn>
                <a:cxn ang="0">
                  <a:pos x="146" y="68"/>
                </a:cxn>
                <a:cxn ang="0">
                  <a:pos x="146" y="59"/>
                </a:cxn>
                <a:cxn ang="0">
                  <a:pos x="155" y="50"/>
                </a:cxn>
                <a:cxn ang="0">
                  <a:pos x="156" y="43"/>
                </a:cxn>
                <a:cxn ang="0">
                  <a:pos x="158" y="38"/>
                </a:cxn>
                <a:cxn ang="0">
                  <a:pos x="156" y="22"/>
                </a:cxn>
              </a:cxnLst>
              <a:rect l="0" t="0" r="r" b="b"/>
              <a:pathLst>
                <a:path w="161" h="146">
                  <a:moveTo>
                    <a:pt x="156" y="22"/>
                  </a:moveTo>
                  <a:lnTo>
                    <a:pt x="152" y="28"/>
                  </a:lnTo>
                  <a:lnTo>
                    <a:pt x="150" y="31"/>
                  </a:lnTo>
                  <a:lnTo>
                    <a:pt x="149" y="33"/>
                  </a:lnTo>
                  <a:lnTo>
                    <a:pt x="146" y="34"/>
                  </a:lnTo>
                  <a:lnTo>
                    <a:pt x="142" y="34"/>
                  </a:lnTo>
                  <a:lnTo>
                    <a:pt x="140" y="33"/>
                  </a:lnTo>
                  <a:lnTo>
                    <a:pt x="138" y="33"/>
                  </a:lnTo>
                  <a:lnTo>
                    <a:pt x="136" y="34"/>
                  </a:lnTo>
                  <a:lnTo>
                    <a:pt x="132" y="34"/>
                  </a:lnTo>
                  <a:lnTo>
                    <a:pt x="128" y="33"/>
                  </a:lnTo>
                  <a:lnTo>
                    <a:pt x="127" y="33"/>
                  </a:lnTo>
                  <a:lnTo>
                    <a:pt x="124" y="31"/>
                  </a:lnTo>
                  <a:lnTo>
                    <a:pt x="122" y="28"/>
                  </a:lnTo>
                  <a:lnTo>
                    <a:pt x="121" y="25"/>
                  </a:lnTo>
                  <a:lnTo>
                    <a:pt x="121" y="21"/>
                  </a:lnTo>
                  <a:lnTo>
                    <a:pt x="118" y="20"/>
                  </a:lnTo>
                  <a:lnTo>
                    <a:pt x="117" y="17"/>
                  </a:lnTo>
                  <a:lnTo>
                    <a:pt x="116" y="15"/>
                  </a:lnTo>
                  <a:lnTo>
                    <a:pt x="115" y="14"/>
                  </a:lnTo>
                  <a:lnTo>
                    <a:pt x="112" y="13"/>
                  </a:lnTo>
                  <a:lnTo>
                    <a:pt x="110" y="13"/>
                  </a:lnTo>
                  <a:lnTo>
                    <a:pt x="101" y="11"/>
                  </a:lnTo>
                  <a:lnTo>
                    <a:pt x="101" y="7"/>
                  </a:lnTo>
                  <a:lnTo>
                    <a:pt x="100" y="5"/>
                  </a:lnTo>
                  <a:lnTo>
                    <a:pt x="94" y="5"/>
                  </a:lnTo>
                  <a:lnTo>
                    <a:pt x="92" y="4"/>
                  </a:lnTo>
                  <a:lnTo>
                    <a:pt x="88" y="5"/>
                  </a:lnTo>
                  <a:lnTo>
                    <a:pt x="83" y="8"/>
                  </a:lnTo>
                  <a:lnTo>
                    <a:pt x="78" y="6"/>
                  </a:lnTo>
                  <a:lnTo>
                    <a:pt x="72" y="5"/>
                  </a:lnTo>
                  <a:lnTo>
                    <a:pt x="68" y="3"/>
                  </a:lnTo>
                  <a:lnTo>
                    <a:pt x="60" y="3"/>
                  </a:lnTo>
                  <a:lnTo>
                    <a:pt x="55" y="4"/>
                  </a:lnTo>
                  <a:lnTo>
                    <a:pt x="51" y="4"/>
                  </a:lnTo>
                  <a:lnTo>
                    <a:pt x="48" y="3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1" y="10"/>
                  </a:lnTo>
                  <a:lnTo>
                    <a:pt x="41" y="14"/>
                  </a:lnTo>
                  <a:lnTo>
                    <a:pt x="40" y="17"/>
                  </a:lnTo>
                  <a:lnTo>
                    <a:pt x="40" y="25"/>
                  </a:lnTo>
                  <a:lnTo>
                    <a:pt x="38" y="27"/>
                  </a:lnTo>
                  <a:lnTo>
                    <a:pt x="35" y="27"/>
                  </a:lnTo>
                  <a:lnTo>
                    <a:pt x="31" y="32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20" y="43"/>
                  </a:lnTo>
                  <a:lnTo>
                    <a:pt x="20" y="45"/>
                  </a:lnTo>
                  <a:lnTo>
                    <a:pt x="9" y="58"/>
                  </a:lnTo>
                  <a:lnTo>
                    <a:pt x="9" y="62"/>
                  </a:lnTo>
                  <a:lnTo>
                    <a:pt x="8" y="66"/>
                  </a:lnTo>
                  <a:lnTo>
                    <a:pt x="7" y="68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1" y="75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0"/>
                  </a:lnTo>
                  <a:lnTo>
                    <a:pt x="4" y="87"/>
                  </a:lnTo>
                  <a:lnTo>
                    <a:pt x="4" y="90"/>
                  </a:lnTo>
                  <a:lnTo>
                    <a:pt x="7" y="90"/>
                  </a:lnTo>
                  <a:lnTo>
                    <a:pt x="10" y="90"/>
                  </a:lnTo>
                  <a:lnTo>
                    <a:pt x="12" y="90"/>
                  </a:lnTo>
                  <a:lnTo>
                    <a:pt x="15" y="91"/>
                  </a:lnTo>
                  <a:lnTo>
                    <a:pt x="16" y="94"/>
                  </a:lnTo>
                  <a:lnTo>
                    <a:pt x="16" y="98"/>
                  </a:lnTo>
                  <a:lnTo>
                    <a:pt x="18" y="100"/>
                  </a:lnTo>
                  <a:lnTo>
                    <a:pt x="18" y="104"/>
                  </a:lnTo>
                  <a:lnTo>
                    <a:pt x="20" y="106"/>
                  </a:lnTo>
                  <a:lnTo>
                    <a:pt x="22" y="108"/>
                  </a:lnTo>
                  <a:lnTo>
                    <a:pt x="24" y="114"/>
                  </a:lnTo>
                  <a:lnTo>
                    <a:pt x="25" y="117"/>
                  </a:lnTo>
                  <a:lnTo>
                    <a:pt x="28" y="121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41" y="119"/>
                  </a:lnTo>
                  <a:lnTo>
                    <a:pt x="46" y="119"/>
                  </a:lnTo>
                  <a:lnTo>
                    <a:pt x="48" y="115"/>
                  </a:lnTo>
                  <a:lnTo>
                    <a:pt x="48" y="112"/>
                  </a:lnTo>
                  <a:lnTo>
                    <a:pt x="50" y="110"/>
                  </a:lnTo>
                  <a:lnTo>
                    <a:pt x="53" y="107"/>
                  </a:lnTo>
                  <a:lnTo>
                    <a:pt x="55" y="108"/>
                  </a:lnTo>
                  <a:lnTo>
                    <a:pt x="57" y="109"/>
                  </a:lnTo>
                  <a:lnTo>
                    <a:pt x="60" y="111"/>
                  </a:lnTo>
                  <a:lnTo>
                    <a:pt x="61" y="114"/>
                  </a:lnTo>
                  <a:lnTo>
                    <a:pt x="62" y="117"/>
                  </a:lnTo>
                  <a:lnTo>
                    <a:pt x="63" y="119"/>
                  </a:lnTo>
                  <a:lnTo>
                    <a:pt x="66" y="121"/>
                  </a:lnTo>
                  <a:lnTo>
                    <a:pt x="72" y="130"/>
                  </a:lnTo>
                  <a:lnTo>
                    <a:pt x="74" y="131"/>
                  </a:lnTo>
                  <a:lnTo>
                    <a:pt x="78" y="132"/>
                  </a:lnTo>
                  <a:lnTo>
                    <a:pt x="78" y="134"/>
                  </a:lnTo>
                  <a:lnTo>
                    <a:pt x="78" y="138"/>
                  </a:lnTo>
                  <a:lnTo>
                    <a:pt x="81" y="145"/>
                  </a:lnTo>
                  <a:lnTo>
                    <a:pt x="86" y="140"/>
                  </a:lnTo>
                  <a:lnTo>
                    <a:pt x="87" y="138"/>
                  </a:lnTo>
                  <a:lnTo>
                    <a:pt x="89" y="137"/>
                  </a:lnTo>
                  <a:lnTo>
                    <a:pt x="94" y="134"/>
                  </a:lnTo>
                  <a:lnTo>
                    <a:pt x="100" y="134"/>
                  </a:lnTo>
                  <a:lnTo>
                    <a:pt x="105" y="131"/>
                  </a:lnTo>
                  <a:lnTo>
                    <a:pt x="105" y="129"/>
                  </a:lnTo>
                  <a:lnTo>
                    <a:pt x="105" y="126"/>
                  </a:lnTo>
                  <a:lnTo>
                    <a:pt x="105" y="124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5" y="121"/>
                  </a:lnTo>
                  <a:lnTo>
                    <a:pt x="116" y="119"/>
                  </a:lnTo>
                  <a:lnTo>
                    <a:pt x="122" y="116"/>
                  </a:lnTo>
                  <a:lnTo>
                    <a:pt x="124" y="110"/>
                  </a:lnTo>
                  <a:lnTo>
                    <a:pt x="126" y="111"/>
                  </a:lnTo>
                  <a:lnTo>
                    <a:pt x="128" y="112"/>
                  </a:lnTo>
                  <a:lnTo>
                    <a:pt x="130" y="114"/>
                  </a:lnTo>
                  <a:lnTo>
                    <a:pt x="133" y="114"/>
                  </a:lnTo>
                  <a:lnTo>
                    <a:pt x="139" y="119"/>
                  </a:lnTo>
                  <a:lnTo>
                    <a:pt x="142" y="124"/>
                  </a:lnTo>
                  <a:lnTo>
                    <a:pt x="146" y="122"/>
                  </a:lnTo>
                  <a:lnTo>
                    <a:pt x="147" y="120"/>
                  </a:lnTo>
                  <a:lnTo>
                    <a:pt x="148" y="119"/>
                  </a:lnTo>
                  <a:lnTo>
                    <a:pt x="148" y="111"/>
                  </a:lnTo>
                  <a:lnTo>
                    <a:pt x="148" y="108"/>
                  </a:lnTo>
                  <a:lnTo>
                    <a:pt x="148" y="106"/>
                  </a:lnTo>
                  <a:lnTo>
                    <a:pt x="148" y="100"/>
                  </a:lnTo>
                  <a:lnTo>
                    <a:pt x="148" y="97"/>
                  </a:lnTo>
                  <a:lnTo>
                    <a:pt x="148" y="94"/>
                  </a:lnTo>
                  <a:lnTo>
                    <a:pt x="149" y="92"/>
                  </a:lnTo>
                  <a:lnTo>
                    <a:pt x="149" y="90"/>
                  </a:lnTo>
                  <a:lnTo>
                    <a:pt x="148" y="87"/>
                  </a:lnTo>
                  <a:lnTo>
                    <a:pt x="149" y="85"/>
                  </a:lnTo>
                  <a:lnTo>
                    <a:pt x="152" y="86"/>
                  </a:lnTo>
                  <a:lnTo>
                    <a:pt x="154" y="86"/>
                  </a:lnTo>
                  <a:lnTo>
                    <a:pt x="157" y="86"/>
                  </a:lnTo>
                  <a:lnTo>
                    <a:pt x="160" y="84"/>
                  </a:lnTo>
                  <a:lnTo>
                    <a:pt x="160" y="78"/>
                  </a:lnTo>
                  <a:lnTo>
                    <a:pt x="157" y="78"/>
                  </a:lnTo>
                  <a:lnTo>
                    <a:pt x="156" y="75"/>
                  </a:lnTo>
                  <a:lnTo>
                    <a:pt x="154" y="73"/>
                  </a:lnTo>
                  <a:lnTo>
                    <a:pt x="153" y="71"/>
                  </a:lnTo>
                  <a:lnTo>
                    <a:pt x="152" y="70"/>
                  </a:lnTo>
                  <a:lnTo>
                    <a:pt x="148" y="70"/>
                  </a:lnTo>
                  <a:lnTo>
                    <a:pt x="146" y="68"/>
                  </a:lnTo>
                  <a:lnTo>
                    <a:pt x="147" y="64"/>
                  </a:lnTo>
                  <a:lnTo>
                    <a:pt x="147" y="62"/>
                  </a:lnTo>
                  <a:lnTo>
                    <a:pt x="146" y="59"/>
                  </a:lnTo>
                  <a:lnTo>
                    <a:pt x="150" y="54"/>
                  </a:lnTo>
                  <a:lnTo>
                    <a:pt x="154" y="52"/>
                  </a:lnTo>
                  <a:lnTo>
                    <a:pt x="155" y="50"/>
                  </a:lnTo>
                  <a:lnTo>
                    <a:pt x="154" y="47"/>
                  </a:lnTo>
                  <a:lnTo>
                    <a:pt x="152" y="46"/>
                  </a:lnTo>
                  <a:lnTo>
                    <a:pt x="156" y="43"/>
                  </a:lnTo>
                  <a:lnTo>
                    <a:pt x="157" y="42"/>
                  </a:lnTo>
                  <a:lnTo>
                    <a:pt x="159" y="39"/>
                  </a:lnTo>
                  <a:lnTo>
                    <a:pt x="158" y="38"/>
                  </a:lnTo>
                  <a:lnTo>
                    <a:pt x="159" y="34"/>
                  </a:lnTo>
                  <a:lnTo>
                    <a:pt x="157" y="27"/>
                  </a:lnTo>
                  <a:lnTo>
                    <a:pt x="156" y="2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auto">
            <a:xfrm>
              <a:off x="3834" y="2908"/>
              <a:ext cx="279" cy="374"/>
            </a:xfrm>
            <a:custGeom>
              <a:avLst/>
              <a:gdLst/>
              <a:ahLst/>
              <a:cxnLst>
                <a:cxn ang="0">
                  <a:pos x="164" y="147"/>
                </a:cxn>
                <a:cxn ang="0">
                  <a:pos x="141" y="108"/>
                </a:cxn>
                <a:cxn ang="0">
                  <a:pos x="169" y="97"/>
                </a:cxn>
                <a:cxn ang="0">
                  <a:pos x="202" y="56"/>
                </a:cxn>
                <a:cxn ang="0">
                  <a:pos x="217" y="13"/>
                </a:cxn>
                <a:cxn ang="0">
                  <a:pos x="243" y="33"/>
                </a:cxn>
                <a:cxn ang="0">
                  <a:pos x="279" y="59"/>
                </a:cxn>
                <a:cxn ang="0">
                  <a:pos x="247" y="75"/>
                </a:cxn>
                <a:cxn ang="0">
                  <a:pos x="241" y="121"/>
                </a:cxn>
                <a:cxn ang="0">
                  <a:pos x="265" y="144"/>
                </a:cxn>
                <a:cxn ang="0">
                  <a:pos x="288" y="139"/>
                </a:cxn>
                <a:cxn ang="0">
                  <a:pos x="312" y="123"/>
                </a:cxn>
                <a:cxn ang="0">
                  <a:pos x="353" y="148"/>
                </a:cxn>
                <a:cxn ang="0">
                  <a:pos x="335" y="171"/>
                </a:cxn>
                <a:cxn ang="0">
                  <a:pos x="309" y="231"/>
                </a:cxn>
                <a:cxn ang="0">
                  <a:pos x="304" y="256"/>
                </a:cxn>
                <a:cxn ang="0">
                  <a:pos x="321" y="283"/>
                </a:cxn>
                <a:cxn ang="0">
                  <a:pos x="358" y="295"/>
                </a:cxn>
                <a:cxn ang="0">
                  <a:pos x="373" y="307"/>
                </a:cxn>
                <a:cxn ang="0">
                  <a:pos x="345" y="320"/>
                </a:cxn>
                <a:cxn ang="0">
                  <a:pos x="323" y="330"/>
                </a:cxn>
                <a:cxn ang="0">
                  <a:pos x="324" y="365"/>
                </a:cxn>
                <a:cxn ang="0">
                  <a:pos x="305" y="407"/>
                </a:cxn>
                <a:cxn ang="0">
                  <a:pos x="343" y="418"/>
                </a:cxn>
                <a:cxn ang="0">
                  <a:pos x="353" y="451"/>
                </a:cxn>
                <a:cxn ang="0">
                  <a:pos x="389" y="443"/>
                </a:cxn>
                <a:cxn ang="0">
                  <a:pos x="418" y="465"/>
                </a:cxn>
                <a:cxn ang="0">
                  <a:pos x="365" y="507"/>
                </a:cxn>
                <a:cxn ang="0">
                  <a:pos x="316" y="517"/>
                </a:cxn>
                <a:cxn ang="0">
                  <a:pos x="289" y="537"/>
                </a:cxn>
                <a:cxn ang="0">
                  <a:pos x="269" y="514"/>
                </a:cxn>
                <a:cxn ang="0">
                  <a:pos x="251" y="475"/>
                </a:cxn>
                <a:cxn ang="0">
                  <a:pos x="215" y="517"/>
                </a:cxn>
                <a:cxn ang="0">
                  <a:pos x="211" y="548"/>
                </a:cxn>
                <a:cxn ang="0">
                  <a:pos x="169" y="537"/>
                </a:cxn>
                <a:cxn ang="0">
                  <a:pos x="140" y="555"/>
                </a:cxn>
                <a:cxn ang="0">
                  <a:pos x="121" y="555"/>
                </a:cxn>
                <a:cxn ang="0">
                  <a:pos x="46" y="516"/>
                </a:cxn>
                <a:cxn ang="0">
                  <a:pos x="17" y="498"/>
                </a:cxn>
                <a:cxn ang="0">
                  <a:pos x="24" y="470"/>
                </a:cxn>
                <a:cxn ang="0">
                  <a:pos x="43" y="449"/>
                </a:cxn>
                <a:cxn ang="0">
                  <a:pos x="67" y="458"/>
                </a:cxn>
                <a:cxn ang="0">
                  <a:pos x="67" y="426"/>
                </a:cxn>
                <a:cxn ang="0">
                  <a:pos x="73" y="412"/>
                </a:cxn>
                <a:cxn ang="0">
                  <a:pos x="73" y="391"/>
                </a:cxn>
                <a:cxn ang="0">
                  <a:pos x="76" y="366"/>
                </a:cxn>
                <a:cxn ang="0">
                  <a:pos x="73" y="327"/>
                </a:cxn>
                <a:cxn ang="0">
                  <a:pos x="75" y="297"/>
                </a:cxn>
                <a:cxn ang="0">
                  <a:pos x="98" y="263"/>
                </a:cxn>
                <a:cxn ang="0">
                  <a:pos x="130" y="305"/>
                </a:cxn>
                <a:cxn ang="0">
                  <a:pos x="167" y="323"/>
                </a:cxn>
                <a:cxn ang="0">
                  <a:pos x="201" y="311"/>
                </a:cxn>
                <a:cxn ang="0">
                  <a:pos x="216" y="299"/>
                </a:cxn>
                <a:cxn ang="0">
                  <a:pos x="251" y="287"/>
                </a:cxn>
                <a:cxn ang="0">
                  <a:pos x="229" y="260"/>
                </a:cxn>
                <a:cxn ang="0">
                  <a:pos x="198" y="242"/>
                </a:cxn>
                <a:cxn ang="0">
                  <a:pos x="167" y="227"/>
                </a:cxn>
              </a:cxnLst>
              <a:rect l="0" t="0" r="r" b="b"/>
              <a:pathLst>
                <a:path w="420" h="563">
                  <a:moveTo>
                    <a:pt x="154" y="214"/>
                  </a:moveTo>
                  <a:lnTo>
                    <a:pt x="153" y="211"/>
                  </a:lnTo>
                  <a:lnTo>
                    <a:pt x="150" y="204"/>
                  </a:lnTo>
                  <a:lnTo>
                    <a:pt x="149" y="195"/>
                  </a:lnTo>
                  <a:lnTo>
                    <a:pt x="151" y="182"/>
                  </a:lnTo>
                  <a:lnTo>
                    <a:pt x="161" y="169"/>
                  </a:lnTo>
                  <a:lnTo>
                    <a:pt x="165" y="161"/>
                  </a:lnTo>
                  <a:lnTo>
                    <a:pt x="164" y="153"/>
                  </a:lnTo>
                  <a:lnTo>
                    <a:pt x="164" y="147"/>
                  </a:lnTo>
                  <a:lnTo>
                    <a:pt x="167" y="145"/>
                  </a:lnTo>
                  <a:lnTo>
                    <a:pt x="169" y="141"/>
                  </a:lnTo>
                  <a:lnTo>
                    <a:pt x="169" y="133"/>
                  </a:lnTo>
                  <a:lnTo>
                    <a:pt x="167" y="125"/>
                  </a:lnTo>
                  <a:lnTo>
                    <a:pt x="153" y="118"/>
                  </a:lnTo>
                  <a:lnTo>
                    <a:pt x="151" y="115"/>
                  </a:lnTo>
                  <a:lnTo>
                    <a:pt x="146" y="113"/>
                  </a:lnTo>
                  <a:lnTo>
                    <a:pt x="142" y="109"/>
                  </a:lnTo>
                  <a:lnTo>
                    <a:pt x="141" y="108"/>
                  </a:lnTo>
                  <a:lnTo>
                    <a:pt x="142" y="105"/>
                  </a:lnTo>
                  <a:lnTo>
                    <a:pt x="146" y="101"/>
                  </a:lnTo>
                  <a:lnTo>
                    <a:pt x="151" y="101"/>
                  </a:lnTo>
                  <a:lnTo>
                    <a:pt x="155" y="103"/>
                  </a:lnTo>
                  <a:lnTo>
                    <a:pt x="157" y="103"/>
                  </a:lnTo>
                  <a:lnTo>
                    <a:pt x="161" y="104"/>
                  </a:lnTo>
                  <a:lnTo>
                    <a:pt x="165" y="102"/>
                  </a:lnTo>
                  <a:lnTo>
                    <a:pt x="167" y="101"/>
                  </a:lnTo>
                  <a:lnTo>
                    <a:pt x="169" y="97"/>
                  </a:lnTo>
                  <a:lnTo>
                    <a:pt x="169" y="92"/>
                  </a:lnTo>
                  <a:lnTo>
                    <a:pt x="173" y="86"/>
                  </a:lnTo>
                  <a:lnTo>
                    <a:pt x="178" y="80"/>
                  </a:lnTo>
                  <a:lnTo>
                    <a:pt x="193" y="71"/>
                  </a:lnTo>
                  <a:lnTo>
                    <a:pt x="194" y="69"/>
                  </a:lnTo>
                  <a:lnTo>
                    <a:pt x="197" y="66"/>
                  </a:lnTo>
                  <a:lnTo>
                    <a:pt x="201" y="61"/>
                  </a:lnTo>
                  <a:lnTo>
                    <a:pt x="201" y="57"/>
                  </a:lnTo>
                  <a:lnTo>
                    <a:pt x="202" y="56"/>
                  </a:lnTo>
                  <a:lnTo>
                    <a:pt x="199" y="51"/>
                  </a:lnTo>
                  <a:lnTo>
                    <a:pt x="197" y="50"/>
                  </a:lnTo>
                  <a:lnTo>
                    <a:pt x="207" y="31"/>
                  </a:lnTo>
                  <a:lnTo>
                    <a:pt x="200" y="26"/>
                  </a:lnTo>
                  <a:lnTo>
                    <a:pt x="198" y="20"/>
                  </a:lnTo>
                  <a:lnTo>
                    <a:pt x="202" y="19"/>
                  </a:lnTo>
                  <a:lnTo>
                    <a:pt x="208" y="19"/>
                  </a:lnTo>
                  <a:lnTo>
                    <a:pt x="213" y="18"/>
                  </a:lnTo>
                  <a:lnTo>
                    <a:pt x="217" y="13"/>
                  </a:lnTo>
                  <a:lnTo>
                    <a:pt x="215" y="4"/>
                  </a:lnTo>
                  <a:lnTo>
                    <a:pt x="217" y="5"/>
                  </a:lnTo>
                  <a:lnTo>
                    <a:pt x="222" y="3"/>
                  </a:lnTo>
                  <a:lnTo>
                    <a:pt x="232" y="3"/>
                  </a:lnTo>
                  <a:lnTo>
                    <a:pt x="235" y="1"/>
                  </a:lnTo>
                  <a:lnTo>
                    <a:pt x="239" y="0"/>
                  </a:lnTo>
                  <a:lnTo>
                    <a:pt x="245" y="12"/>
                  </a:lnTo>
                  <a:lnTo>
                    <a:pt x="241" y="29"/>
                  </a:lnTo>
                  <a:lnTo>
                    <a:pt x="243" y="33"/>
                  </a:lnTo>
                  <a:lnTo>
                    <a:pt x="245" y="35"/>
                  </a:lnTo>
                  <a:lnTo>
                    <a:pt x="250" y="37"/>
                  </a:lnTo>
                  <a:lnTo>
                    <a:pt x="253" y="44"/>
                  </a:lnTo>
                  <a:lnTo>
                    <a:pt x="258" y="45"/>
                  </a:lnTo>
                  <a:lnTo>
                    <a:pt x="263" y="44"/>
                  </a:lnTo>
                  <a:lnTo>
                    <a:pt x="264" y="45"/>
                  </a:lnTo>
                  <a:lnTo>
                    <a:pt x="267" y="48"/>
                  </a:lnTo>
                  <a:lnTo>
                    <a:pt x="277" y="53"/>
                  </a:lnTo>
                  <a:lnTo>
                    <a:pt x="279" y="59"/>
                  </a:lnTo>
                  <a:lnTo>
                    <a:pt x="278" y="65"/>
                  </a:lnTo>
                  <a:lnTo>
                    <a:pt x="273" y="68"/>
                  </a:lnTo>
                  <a:lnTo>
                    <a:pt x="269" y="70"/>
                  </a:lnTo>
                  <a:lnTo>
                    <a:pt x="265" y="72"/>
                  </a:lnTo>
                  <a:lnTo>
                    <a:pt x="259" y="79"/>
                  </a:lnTo>
                  <a:lnTo>
                    <a:pt x="256" y="77"/>
                  </a:lnTo>
                  <a:lnTo>
                    <a:pt x="254" y="73"/>
                  </a:lnTo>
                  <a:lnTo>
                    <a:pt x="251" y="72"/>
                  </a:lnTo>
                  <a:lnTo>
                    <a:pt x="247" y="75"/>
                  </a:lnTo>
                  <a:lnTo>
                    <a:pt x="241" y="80"/>
                  </a:lnTo>
                  <a:lnTo>
                    <a:pt x="242" y="83"/>
                  </a:lnTo>
                  <a:lnTo>
                    <a:pt x="243" y="91"/>
                  </a:lnTo>
                  <a:lnTo>
                    <a:pt x="242" y="102"/>
                  </a:lnTo>
                  <a:lnTo>
                    <a:pt x="242" y="113"/>
                  </a:lnTo>
                  <a:lnTo>
                    <a:pt x="241" y="115"/>
                  </a:lnTo>
                  <a:lnTo>
                    <a:pt x="241" y="117"/>
                  </a:lnTo>
                  <a:lnTo>
                    <a:pt x="240" y="120"/>
                  </a:lnTo>
                  <a:lnTo>
                    <a:pt x="241" y="121"/>
                  </a:lnTo>
                  <a:lnTo>
                    <a:pt x="240" y="124"/>
                  </a:lnTo>
                  <a:lnTo>
                    <a:pt x="240" y="128"/>
                  </a:lnTo>
                  <a:lnTo>
                    <a:pt x="251" y="135"/>
                  </a:lnTo>
                  <a:lnTo>
                    <a:pt x="253" y="137"/>
                  </a:lnTo>
                  <a:lnTo>
                    <a:pt x="256" y="138"/>
                  </a:lnTo>
                  <a:lnTo>
                    <a:pt x="261" y="138"/>
                  </a:lnTo>
                  <a:lnTo>
                    <a:pt x="264" y="139"/>
                  </a:lnTo>
                  <a:lnTo>
                    <a:pt x="264" y="143"/>
                  </a:lnTo>
                  <a:lnTo>
                    <a:pt x="265" y="144"/>
                  </a:lnTo>
                  <a:lnTo>
                    <a:pt x="267" y="145"/>
                  </a:lnTo>
                  <a:lnTo>
                    <a:pt x="267" y="148"/>
                  </a:lnTo>
                  <a:lnTo>
                    <a:pt x="269" y="151"/>
                  </a:lnTo>
                  <a:lnTo>
                    <a:pt x="273" y="151"/>
                  </a:lnTo>
                  <a:lnTo>
                    <a:pt x="279" y="147"/>
                  </a:lnTo>
                  <a:lnTo>
                    <a:pt x="282" y="144"/>
                  </a:lnTo>
                  <a:lnTo>
                    <a:pt x="283" y="141"/>
                  </a:lnTo>
                  <a:lnTo>
                    <a:pt x="286" y="139"/>
                  </a:lnTo>
                  <a:lnTo>
                    <a:pt x="288" y="139"/>
                  </a:lnTo>
                  <a:lnTo>
                    <a:pt x="291" y="133"/>
                  </a:lnTo>
                  <a:lnTo>
                    <a:pt x="293" y="128"/>
                  </a:lnTo>
                  <a:lnTo>
                    <a:pt x="293" y="124"/>
                  </a:lnTo>
                  <a:lnTo>
                    <a:pt x="300" y="121"/>
                  </a:lnTo>
                  <a:lnTo>
                    <a:pt x="301" y="124"/>
                  </a:lnTo>
                  <a:lnTo>
                    <a:pt x="303" y="123"/>
                  </a:lnTo>
                  <a:lnTo>
                    <a:pt x="305" y="122"/>
                  </a:lnTo>
                  <a:lnTo>
                    <a:pt x="308" y="122"/>
                  </a:lnTo>
                  <a:lnTo>
                    <a:pt x="312" y="123"/>
                  </a:lnTo>
                  <a:lnTo>
                    <a:pt x="313" y="127"/>
                  </a:lnTo>
                  <a:lnTo>
                    <a:pt x="318" y="132"/>
                  </a:lnTo>
                  <a:lnTo>
                    <a:pt x="321" y="133"/>
                  </a:lnTo>
                  <a:lnTo>
                    <a:pt x="339" y="141"/>
                  </a:lnTo>
                  <a:lnTo>
                    <a:pt x="345" y="143"/>
                  </a:lnTo>
                  <a:lnTo>
                    <a:pt x="351" y="143"/>
                  </a:lnTo>
                  <a:lnTo>
                    <a:pt x="353" y="143"/>
                  </a:lnTo>
                  <a:lnTo>
                    <a:pt x="354" y="144"/>
                  </a:lnTo>
                  <a:lnTo>
                    <a:pt x="353" y="148"/>
                  </a:lnTo>
                  <a:lnTo>
                    <a:pt x="351" y="152"/>
                  </a:lnTo>
                  <a:lnTo>
                    <a:pt x="349" y="151"/>
                  </a:lnTo>
                  <a:lnTo>
                    <a:pt x="347" y="152"/>
                  </a:lnTo>
                  <a:lnTo>
                    <a:pt x="347" y="156"/>
                  </a:lnTo>
                  <a:lnTo>
                    <a:pt x="344" y="158"/>
                  </a:lnTo>
                  <a:lnTo>
                    <a:pt x="340" y="161"/>
                  </a:lnTo>
                  <a:lnTo>
                    <a:pt x="336" y="167"/>
                  </a:lnTo>
                  <a:lnTo>
                    <a:pt x="337" y="169"/>
                  </a:lnTo>
                  <a:lnTo>
                    <a:pt x="335" y="171"/>
                  </a:lnTo>
                  <a:lnTo>
                    <a:pt x="331" y="172"/>
                  </a:lnTo>
                  <a:lnTo>
                    <a:pt x="328" y="175"/>
                  </a:lnTo>
                  <a:lnTo>
                    <a:pt x="327" y="177"/>
                  </a:lnTo>
                  <a:lnTo>
                    <a:pt x="327" y="183"/>
                  </a:lnTo>
                  <a:lnTo>
                    <a:pt x="325" y="184"/>
                  </a:lnTo>
                  <a:lnTo>
                    <a:pt x="324" y="187"/>
                  </a:lnTo>
                  <a:lnTo>
                    <a:pt x="322" y="191"/>
                  </a:lnTo>
                  <a:lnTo>
                    <a:pt x="318" y="210"/>
                  </a:lnTo>
                  <a:lnTo>
                    <a:pt x="309" y="231"/>
                  </a:lnTo>
                  <a:lnTo>
                    <a:pt x="309" y="235"/>
                  </a:lnTo>
                  <a:lnTo>
                    <a:pt x="310" y="236"/>
                  </a:lnTo>
                  <a:lnTo>
                    <a:pt x="308" y="238"/>
                  </a:lnTo>
                  <a:lnTo>
                    <a:pt x="304" y="240"/>
                  </a:lnTo>
                  <a:lnTo>
                    <a:pt x="303" y="245"/>
                  </a:lnTo>
                  <a:lnTo>
                    <a:pt x="300" y="247"/>
                  </a:lnTo>
                  <a:lnTo>
                    <a:pt x="300" y="252"/>
                  </a:lnTo>
                  <a:lnTo>
                    <a:pt x="301" y="254"/>
                  </a:lnTo>
                  <a:lnTo>
                    <a:pt x="304" y="256"/>
                  </a:lnTo>
                  <a:lnTo>
                    <a:pt x="310" y="262"/>
                  </a:lnTo>
                  <a:lnTo>
                    <a:pt x="310" y="265"/>
                  </a:lnTo>
                  <a:lnTo>
                    <a:pt x="308" y="268"/>
                  </a:lnTo>
                  <a:lnTo>
                    <a:pt x="305" y="272"/>
                  </a:lnTo>
                  <a:lnTo>
                    <a:pt x="305" y="275"/>
                  </a:lnTo>
                  <a:lnTo>
                    <a:pt x="307" y="277"/>
                  </a:lnTo>
                  <a:lnTo>
                    <a:pt x="309" y="279"/>
                  </a:lnTo>
                  <a:lnTo>
                    <a:pt x="320" y="283"/>
                  </a:lnTo>
                  <a:lnTo>
                    <a:pt x="321" y="283"/>
                  </a:lnTo>
                  <a:lnTo>
                    <a:pt x="323" y="285"/>
                  </a:lnTo>
                  <a:lnTo>
                    <a:pt x="325" y="287"/>
                  </a:lnTo>
                  <a:lnTo>
                    <a:pt x="331" y="289"/>
                  </a:lnTo>
                  <a:lnTo>
                    <a:pt x="334" y="289"/>
                  </a:lnTo>
                  <a:lnTo>
                    <a:pt x="337" y="290"/>
                  </a:lnTo>
                  <a:lnTo>
                    <a:pt x="339" y="289"/>
                  </a:lnTo>
                  <a:lnTo>
                    <a:pt x="347" y="294"/>
                  </a:lnTo>
                  <a:lnTo>
                    <a:pt x="356" y="294"/>
                  </a:lnTo>
                  <a:lnTo>
                    <a:pt x="358" y="295"/>
                  </a:lnTo>
                  <a:lnTo>
                    <a:pt x="365" y="295"/>
                  </a:lnTo>
                  <a:lnTo>
                    <a:pt x="367" y="296"/>
                  </a:lnTo>
                  <a:lnTo>
                    <a:pt x="369" y="296"/>
                  </a:lnTo>
                  <a:lnTo>
                    <a:pt x="371" y="297"/>
                  </a:lnTo>
                  <a:lnTo>
                    <a:pt x="373" y="299"/>
                  </a:lnTo>
                  <a:lnTo>
                    <a:pt x="375" y="300"/>
                  </a:lnTo>
                  <a:lnTo>
                    <a:pt x="375" y="302"/>
                  </a:lnTo>
                  <a:lnTo>
                    <a:pt x="374" y="303"/>
                  </a:lnTo>
                  <a:lnTo>
                    <a:pt x="373" y="307"/>
                  </a:lnTo>
                  <a:lnTo>
                    <a:pt x="370" y="313"/>
                  </a:lnTo>
                  <a:lnTo>
                    <a:pt x="367" y="314"/>
                  </a:lnTo>
                  <a:lnTo>
                    <a:pt x="362" y="317"/>
                  </a:lnTo>
                  <a:lnTo>
                    <a:pt x="357" y="319"/>
                  </a:lnTo>
                  <a:lnTo>
                    <a:pt x="355" y="319"/>
                  </a:lnTo>
                  <a:lnTo>
                    <a:pt x="352" y="320"/>
                  </a:lnTo>
                  <a:lnTo>
                    <a:pt x="350" y="320"/>
                  </a:lnTo>
                  <a:lnTo>
                    <a:pt x="347" y="321"/>
                  </a:lnTo>
                  <a:lnTo>
                    <a:pt x="345" y="320"/>
                  </a:lnTo>
                  <a:lnTo>
                    <a:pt x="342" y="320"/>
                  </a:lnTo>
                  <a:lnTo>
                    <a:pt x="339" y="322"/>
                  </a:lnTo>
                  <a:lnTo>
                    <a:pt x="338" y="324"/>
                  </a:lnTo>
                  <a:lnTo>
                    <a:pt x="335" y="324"/>
                  </a:lnTo>
                  <a:lnTo>
                    <a:pt x="334" y="325"/>
                  </a:lnTo>
                  <a:lnTo>
                    <a:pt x="330" y="325"/>
                  </a:lnTo>
                  <a:lnTo>
                    <a:pt x="328" y="323"/>
                  </a:lnTo>
                  <a:lnTo>
                    <a:pt x="325" y="325"/>
                  </a:lnTo>
                  <a:lnTo>
                    <a:pt x="323" y="330"/>
                  </a:lnTo>
                  <a:lnTo>
                    <a:pt x="323" y="337"/>
                  </a:lnTo>
                  <a:lnTo>
                    <a:pt x="324" y="340"/>
                  </a:lnTo>
                  <a:lnTo>
                    <a:pt x="324" y="342"/>
                  </a:lnTo>
                  <a:lnTo>
                    <a:pt x="325" y="344"/>
                  </a:lnTo>
                  <a:lnTo>
                    <a:pt x="324" y="349"/>
                  </a:lnTo>
                  <a:lnTo>
                    <a:pt x="324" y="353"/>
                  </a:lnTo>
                  <a:lnTo>
                    <a:pt x="323" y="356"/>
                  </a:lnTo>
                  <a:lnTo>
                    <a:pt x="323" y="360"/>
                  </a:lnTo>
                  <a:lnTo>
                    <a:pt x="324" y="365"/>
                  </a:lnTo>
                  <a:lnTo>
                    <a:pt x="321" y="370"/>
                  </a:lnTo>
                  <a:lnTo>
                    <a:pt x="318" y="372"/>
                  </a:lnTo>
                  <a:lnTo>
                    <a:pt x="316" y="375"/>
                  </a:lnTo>
                  <a:lnTo>
                    <a:pt x="314" y="376"/>
                  </a:lnTo>
                  <a:lnTo>
                    <a:pt x="310" y="384"/>
                  </a:lnTo>
                  <a:lnTo>
                    <a:pt x="308" y="385"/>
                  </a:lnTo>
                  <a:lnTo>
                    <a:pt x="304" y="392"/>
                  </a:lnTo>
                  <a:lnTo>
                    <a:pt x="305" y="393"/>
                  </a:lnTo>
                  <a:lnTo>
                    <a:pt x="305" y="407"/>
                  </a:lnTo>
                  <a:lnTo>
                    <a:pt x="312" y="411"/>
                  </a:lnTo>
                  <a:lnTo>
                    <a:pt x="313" y="411"/>
                  </a:lnTo>
                  <a:lnTo>
                    <a:pt x="317" y="412"/>
                  </a:lnTo>
                  <a:lnTo>
                    <a:pt x="324" y="412"/>
                  </a:lnTo>
                  <a:lnTo>
                    <a:pt x="327" y="415"/>
                  </a:lnTo>
                  <a:lnTo>
                    <a:pt x="333" y="415"/>
                  </a:lnTo>
                  <a:lnTo>
                    <a:pt x="335" y="415"/>
                  </a:lnTo>
                  <a:lnTo>
                    <a:pt x="338" y="415"/>
                  </a:lnTo>
                  <a:lnTo>
                    <a:pt x="343" y="418"/>
                  </a:lnTo>
                  <a:lnTo>
                    <a:pt x="346" y="421"/>
                  </a:lnTo>
                  <a:lnTo>
                    <a:pt x="346" y="427"/>
                  </a:lnTo>
                  <a:lnTo>
                    <a:pt x="345" y="431"/>
                  </a:lnTo>
                  <a:lnTo>
                    <a:pt x="345" y="433"/>
                  </a:lnTo>
                  <a:lnTo>
                    <a:pt x="349" y="440"/>
                  </a:lnTo>
                  <a:lnTo>
                    <a:pt x="351" y="442"/>
                  </a:lnTo>
                  <a:lnTo>
                    <a:pt x="352" y="446"/>
                  </a:lnTo>
                  <a:lnTo>
                    <a:pt x="353" y="448"/>
                  </a:lnTo>
                  <a:lnTo>
                    <a:pt x="353" y="451"/>
                  </a:lnTo>
                  <a:lnTo>
                    <a:pt x="354" y="453"/>
                  </a:lnTo>
                  <a:lnTo>
                    <a:pt x="365" y="453"/>
                  </a:lnTo>
                  <a:lnTo>
                    <a:pt x="367" y="450"/>
                  </a:lnTo>
                  <a:lnTo>
                    <a:pt x="369" y="450"/>
                  </a:lnTo>
                  <a:lnTo>
                    <a:pt x="370" y="448"/>
                  </a:lnTo>
                  <a:lnTo>
                    <a:pt x="373" y="449"/>
                  </a:lnTo>
                  <a:lnTo>
                    <a:pt x="378" y="449"/>
                  </a:lnTo>
                  <a:lnTo>
                    <a:pt x="385" y="446"/>
                  </a:lnTo>
                  <a:lnTo>
                    <a:pt x="389" y="443"/>
                  </a:lnTo>
                  <a:lnTo>
                    <a:pt x="394" y="441"/>
                  </a:lnTo>
                  <a:lnTo>
                    <a:pt x="399" y="441"/>
                  </a:lnTo>
                  <a:lnTo>
                    <a:pt x="403" y="444"/>
                  </a:lnTo>
                  <a:lnTo>
                    <a:pt x="407" y="455"/>
                  </a:lnTo>
                  <a:lnTo>
                    <a:pt x="409" y="458"/>
                  </a:lnTo>
                  <a:lnTo>
                    <a:pt x="413" y="460"/>
                  </a:lnTo>
                  <a:lnTo>
                    <a:pt x="418" y="461"/>
                  </a:lnTo>
                  <a:lnTo>
                    <a:pt x="419" y="461"/>
                  </a:lnTo>
                  <a:lnTo>
                    <a:pt x="418" y="465"/>
                  </a:lnTo>
                  <a:lnTo>
                    <a:pt x="415" y="471"/>
                  </a:lnTo>
                  <a:lnTo>
                    <a:pt x="415" y="477"/>
                  </a:lnTo>
                  <a:lnTo>
                    <a:pt x="413" y="481"/>
                  </a:lnTo>
                  <a:lnTo>
                    <a:pt x="408" y="485"/>
                  </a:lnTo>
                  <a:lnTo>
                    <a:pt x="403" y="490"/>
                  </a:lnTo>
                  <a:lnTo>
                    <a:pt x="395" y="496"/>
                  </a:lnTo>
                  <a:lnTo>
                    <a:pt x="385" y="505"/>
                  </a:lnTo>
                  <a:lnTo>
                    <a:pt x="383" y="507"/>
                  </a:lnTo>
                  <a:lnTo>
                    <a:pt x="365" y="507"/>
                  </a:lnTo>
                  <a:lnTo>
                    <a:pt x="361" y="509"/>
                  </a:lnTo>
                  <a:lnTo>
                    <a:pt x="359" y="509"/>
                  </a:lnTo>
                  <a:lnTo>
                    <a:pt x="343" y="514"/>
                  </a:lnTo>
                  <a:lnTo>
                    <a:pt x="336" y="513"/>
                  </a:lnTo>
                  <a:lnTo>
                    <a:pt x="331" y="509"/>
                  </a:lnTo>
                  <a:lnTo>
                    <a:pt x="325" y="507"/>
                  </a:lnTo>
                  <a:lnTo>
                    <a:pt x="322" y="513"/>
                  </a:lnTo>
                  <a:lnTo>
                    <a:pt x="321" y="515"/>
                  </a:lnTo>
                  <a:lnTo>
                    <a:pt x="316" y="517"/>
                  </a:lnTo>
                  <a:lnTo>
                    <a:pt x="317" y="523"/>
                  </a:lnTo>
                  <a:lnTo>
                    <a:pt x="311" y="525"/>
                  </a:lnTo>
                  <a:lnTo>
                    <a:pt x="313" y="539"/>
                  </a:lnTo>
                  <a:lnTo>
                    <a:pt x="311" y="539"/>
                  </a:lnTo>
                  <a:lnTo>
                    <a:pt x="305" y="541"/>
                  </a:lnTo>
                  <a:lnTo>
                    <a:pt x="292" y="544"/>
                  </a:lnTo>
                  <a:lnTo>
                    <a:pt x="289" y="544"/>
                  </a:lnTo>
                  <a:lnTo>
                    <a:pt x="287" y="541"/>
                  </a:lnTo>
                  <a:lnTo>
                    <a:pt x="289" y="537"/>
                  </a:lnTo>
                  <a:lnTo>
                    <a:pt x="286" y="531"/>
                  </a:lnTo>
                  <a:lnTo>
                    <a:pt x="289" y="528"/>
                  </a:lnTo>
                  <a:lnTo>
                    <a:pt x="283" y="521"/>
                  </a:lnTo>
                  <a:lnTo>
                    <a:pt x="282" y="525"/>
                  </a:lnTo>
                  <a:lnTo>
                    <a:pt x="282" y="529"/>
                  </a:lnTo>
                  <a:lnTo>
                    <a:pt x="278" y="530"/>
                  </a:lnTo>
                  <a:lnTo>
                    <a:pt x="273" y="526"/>
                  </a:lnTo>
                  <a:lnTo>
                    <a:pt x="272" y="521"/>
                  </a:lnTo>
                  <a:lnTo>
                    <a:pt x="269" y="514"/>
                  </a:lnTo>
                  <a:lnTo>
                    <a:pt x="267" y="510"/>
                  </a:lnTo>
                  <a:lnTo>
                    <a:pt x="266" y="508"/>
                  </a:lnTo>
                  <a:lnTo>
                    <a:pt x="260" y="504"/>
                  </a:lnTo>
                  <a:lnTo>
                    <a:pt x="253" y="499"/>
                  </a:lnTo>
                  <a:lnTo>
                    <a:pt x="254" y="487"/>
                  </a:lnTo>
                  <a:lnTo>
                    <a:pt x="256" y="482"/>
                  </a:lnTo>
                  <a:lnTo>
                    <a:pt x="256" y="479"/>
                  </a:lnTo>
                  <a:lnTo>
                    <a:pt x="255" y="477"/>
                  </a:lnTo>
                  <a:lnTo>
                    <a:pt x="251" y="475"/>
                  </a:lnTo>
                  <a:lnTo>
                    <a:pt x="246" y="475"/>
                  </a:lnTo>
                  <a:lnTo>
                    <a:pt x="232" y="479"/>
                  </a:lnTo>
                  <a:lnTo>
                    <a:pt x="227" y="487"/>
                  </a:lnTo>
                  <a:lnTo>
                    <a:pt x="221" y="490"/>
                  </a:lnTo>
                  <a:lnTo>
                    <a:pt x="219" y="496"/>
                  </a:lnTo>
                  <a:lnTo>
                    <a:pt x="216" y="501"/>
                  </a:lnTo>
                  <a:lnTo>
                    <a:pt x="216" y="504"/>
                  </a:lnTo>
                  <a:lnTo>
                    <a:pt x="211" y="514"/>
                  </a:lnTo>
                  <a:lnTo>
                    <a:pt x="215" y="517"/>
                  </a:lnTo>
                  <a:lnTo>
                    <a:pt x="217" y="526"/>
                  </a:lnTo>
                  <a:lnTo>
                    <a:pt x="221" y="527"/>
                  </a:lnTo>
                  <a:lnTo>
                    <a:pt x="223" y="528"/>
                  </a:lnTo>
                  <a:lnTo>
                    <a:pt x="226" y="532"/>
                  </a:lnTo>
                  <a:lnTo>
                    <a:pt x="227" y="535"/>
                  </a:lnTo>
                  <a:lnTo>
                    <a:pt x="227" y="539"/>
                  </a:lnTo>
                  <a:lnTo>
                    <a:pt x="219" y="545"/>
                  </a:lnTo>
                  <a:lnTo>
                    <a:pt x="217" y="547"/>
                  </a:lnTo>
                  <a:lnTo>
                    <a:pt x="211" y="548"/>
                  </a:lnTo>
                  <a:lnTo>
                    <a:pt x="196" y="544"/>
                  </a:lnTo>
                  <a:lnTo>
                    <a:pt x="195" y="539"/>
                  </a:lnTo>
                  <a:lnTo>
                    <a:pt x="194" y="537"/>
                  </a:lnTo>
                  <a:lnTo>
                    <a:pt x="189" y="536"/>
                  </a:lnTo>
                  <a:lnTo>
                    <a:pt x="187" y="534"/>
                  </a:lnTo>
                  <a:lnTo>
                    <a:pt x="183" y="537"/>
                  </a:lnTo>
                  <a:lnTo>
                    <a:pt x="178" y="537"/>
                  </a:lnTo>
                  <a:lnTo>
                    <a:pt x="173" y="536"/>
                  </a:lnTo>
                  <a:lnTo>
                    <a:pt x="169" y="537"/>
                  </a:lnTo>
                  <a:lnTo>
                    <a:pt x="165" y="537"/>
                  </a:lnTo>
                  <a:lnTo>
                    <a:pt x="160" y="538"/>
                  </a:lnTo>
                  <a:lnTo>
                    <a:pt x="155" y="537"/>
                  </a:lnTo>
                  <a:lnTo>
                    <a:pt x="151" y="536"/>
                  </a:lnTo>
                  <a:lnTo>
                    <a:pt x="149" y="537"/>
                  </a:lnTo>
                  <a:lnTo>
                    <a:pt x="146" y="542"/>
                  </a:lnTo>
                  <a:lnTo>
                    <a:pt x="146" y="559"/>
                  </a:lnTo>
                  <a:lnTo>
                    <a:pt x="143" y="562"/>
                  </a:lnTo>
                  <a:lnTo>
                    <a:pt x="140" y="555"/>
                  </a:lnTo>
                  <a:lnTo>
                    <a:pt x="138" y="555"/>
                  </a:lnTo>
                  <a:lnTo>
                    <a:pt x="138" y="550"/>
                  </a:lnTo>
                  <a:lnTo>
                    <a:pt x="133" y="547"/>
                  </a:lnTo>
                  <a:lnTo>
                    <a:pt x="130" y="554"/>
                  </a:lnTo>
                  <a:lnTo>
                    <a:pt x="129" y="555"/>
                  </a:lnTo>
                  <a:lnTo>
                    <a:pt x="127" y="556"/>
                  </a:lnTo>
                  <a:lnTo>
                    <a:pt x="124" y="555"/>
                  </a:lnTo>
                  <a:lnTo>
                    <a:pt x="124" y="551"/>
                  </a:lnTo>
                  <a:lnTo>
                    <a:pt x="121" y="555"/>
                  </a:lnTo>
                  <a:lnTo>
                    <a:pt x="116" y="556"/>
                  </a:lnTo>
                  <a:lnTo>
                    <a:pt x="111" y="554"/>
                  </a:lnTo>
                  <a:lnTo>
                    <a:pt x="101" y="544"/>
                  </a:lnTo>
                  <a:lnTo>
                    <a:pt x="95" y="541"/>
                  </a:lnTo>
                  <a:lnTo>
                    <a:pt x="78" y="542"/>
                  </a:lnTo>
                  <a:lnTo>
                    <a:pt x="75" y="539"/>
                  </a:lnTo>
                  <a:lnTo>
                    <a:pt x="57" y="530"/>
                  </a:lnTo>
                  <a:lnTo>
                    <a:pt x="55" y="523"/>
                  </a:lnTo>
                  <a:lnTo>
                    <a:pt x="46" y="516"/>
                  </a:lnTo>
                  <a:lnTo>
                    <a:pt x="43" y="515"/>
                  </a:lnTo>
                  <a:lnTo>
                    <a:pt x="35" y="515"/>
                  </a:lnTo>
                  <a:lnTo>
                    <a:pt x="29" y="510"/>
                  </a:lnTo>
                  <a:lnTo>
                    <a:pt x="29" y="507"/>
                  </a:lnTo>
                  <a:lnTo>
                    <a:pt x="28" y="502"/>
                  </a:lnTo>
                  <a:lnTo>
                    <a:pt x="26" y="500"/>
                  </a:lnTo>
                  <a:lnTo>
                    <a:pt x="25" y="499"/>
                  </a:lnTo>
                  <a:lnTo>
                    <a:pt x="21" y="498"/>
                  </a:lnTo>
                  <a:lnTo>
                    <a:pt x="17" y="498"/>
                  </a:lnTo>
                  <a:lnTo>
                    <a:pt x="14" y="495"/>
                  </a:lnTo>
                  <a:lnTo>
                    <a:pt x="12" y="493"/>
                  </a:lnTo>
                  <a:lnTo>
                    <a:pt x="0" y="484"/>
                  </a:lnTo>
                  <a:lnTo>
                    <a:pt x="5" y="479"/>
                  </a:lnTo>
                  <a:lnTo>
                    <a:pt x="6" y="477"/>
                  </a:lnTo>
                  <a:lnTo>
                    <a:pt x="8" y="476"/>
                  </a:lnTo>
                  <a:lnTo>
                    <a:pt x="13" y="473"/>
                  </a:lnTo>
                  <a:lnTo>
                    <a:pt x="19" y="473"/>
                  </a:lnTo>
                  <a:lnTo>
                    <a:pt x="24" y="470"/>
                  </a:lnTo>
                  <a:lnTo>
                    <a:pt x="24" y="468"/>
                  </a:lnTo>
                  <a:lnTo>
                    <a:pt x="24" y="465"/>
                  </a:lnTo>
                  <a:lnTo>
                    <a:pt x="24" y="463"/>
                  </a:lnTo>
                  <a:lnTo>
                    <a:pt x="27" y="461"/>
                  </a:lnTo>
                  <a:lnTo>
                    <a:pt x="30" y="460"/>
                  </a:lnTo>
                  <a:lnTo>
                    <a:pt x="34" y="460"/>
                  </a:lnTo>
                  <a:lnTo>
                    <a:pt x="35" y="458"/>
                  </a:lnTo>
                  <a:lnTo>
                    <a:pt x="41" y="455"/>
                  </a:lnTo>
                  <a:lnTo>
                    <a:pt x="43" y="449"/>
                  </a:lnTo>
                  <a:lnTo>
                    <a:pt x="45" y="450"/>
                  </a:lnTo>
                  <a:lnTo>
                    <a:pt x="47" y="451"/>
                  </a:lnTo>
                  <a:lnTo>
                    <a:pt x="49" y="453"/>
                  </a:lnTo>
                  <a:lnTo>
                    <a:pt x="52" y="453"/>
                  </a:lnTo>
                  <a:lnTo>
                    <a:pt x="58" y="458"/>
                  </a:lnTo>
                  <a:lnTo>
                    <a:pt x="61" y="463"/>
                  </a:lnTo>
                  <a:lnTo>
                    <a:pt x="65" y="461"/>
                  </a:lnTo>
                  <a:lnTo>
                    <a:pt x="66" y="459"/>
                  </a:lnTo>
                  <a:lnTo>
                    <a:pt x="67" y="458"/>
                  </a:lnTo>
                  <a:lnTo>
                    <a:pt x="67" y="450"/>
                  </a:lnTo>
                  <a:lnTo>
                    <a:pt x="67" y="447"/>
                  </a:lnTo>
                  <a:lnTo>
                    <a:pt x="67" y="445"/>
                  </a:lnTo>
                  <a:lnTo>
                    <a:pt x="67" y="439"/>
                  </a:lnTo>
                  <a:lnTo>
                    <a:pt x="67" y="436"/>
                  </a:lnTo>
                  <a:lnTo>
                    <a:pt x="67" y="433"/>
                  </a:lnTo>
                  <a:lnTo>
                    <a:pt x="68" y="431"/>
                  </a:lnTo>
                  <a:lnTo>
                    <a:pt x="68" y="429"/>
                  </a:lnTo>
                  <a:lnTo>
                    <a:pt x="67" y="426"/>
                  </a:lnTo>
                  <a:lnTo>
                    <a:pt x="68" y="424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6" y="425"/>
                  </a:lnTo>
                  <a:lnTo>
                    <a:pt x="79" y="423"/>
                  </a:lnTo>
                  <a:lnTo>
                    <a:pt x="79" y="417"/>
                  </a:lnTo>
                  <a:lnTo>
                    <a:pt x="76" y="417"/>
                  </a:lnTo>
                  <a:lnTo>
                    <a:pt x="75" y="414"/>
                  </a:lnTo>
                  <a:lnTo>
                    <a:pt x="73" y="412"/>
                  </a:lnTo>
                  <a:lnTo>
                    <a:pt x="72" y="410"/>
                  </a:lnTo>
                  <a:lnTo>
                    <a:pt x="71" y="409"/>
                  </a:lnTo>
                  <a:lnTo>
                    <a:pt x="67" y="409"/>
                  </a:lnTo>
                  <a:lnTo>
                    <a:pt x="65" y="407"/>
                  </a:lnTo>
                  <a:lnTo>
                    <a:pt x="66" y="403"/>
                  </a:lnTo>
                  <a:lnTo>
                    <a:pt x="66" y="401"/>
                  </a:lnTo>
                  <a:lnTo>
                    <a:pt x="65" y="398"/>
                  </a:lnTo>
                  <a:lnTo>
                    <a:pt x="69" y="393"/>
                  </a:lnTo>
                  <a:lnTo>
                    <a:pt x="73" y="391"/>
                  </a:lnTo>
                  <a:lnTo>
                    <a:pt x="74" y="389"/>
                  </a:lnTo>
                  <a:lnTo>
                    <a:pt x="73" y="386"/>
                  </a:lnTo>
                  <a:lnTo>
                    <a:pt x="71" y="385"/>
                  </a:lnTo>
                  <a:lnTo>
                    <a:pt x="75" y="382"/>
                  </a:lnTo>
                  <a:lnTo>
                    <a:pt x="76" y="381"/>
                  </a:lnTo>
                  <a:lnTo>
                    <a:pt x="78" y="378"/>
                  </a:lnTo>
                  <a:lnTo>
                    <a:pt x="77" y="377"/>
                  </a:lnTo>
                  <a:lnTo>
                    <a:pt x="78" y="373"/>
                  </a:lnTo>
                  <a:lnTo>
                    <a:pt x="76" y="366"/>
                  </a:lnTo>
                  <a:lnTo>
                    <a:pt x="75" y="361"/>
                  </a:lnTo>
                  <a:lnTo>
                    <a:pt x="75" y="353"/>
                  </a:lnTo>
                  <a:lnTo>
                    <a:pt x="76" y="350"/>
                  </a:lnTo>
                  <a:lnTo>
                    <a:pt x="76" y="347"/>
                  </a:lnTo>
                  <a:lnTo>
                    <a:pt x="76" y="340"/>
                  </a:lnTo>
                  <a:lnTo>
                    <a:pt x="75" y="338"/>
                  </a:lnTo>
                  <a:lnTo>
                    <a:pt x="75" y="335"/>
                  </a:lnTo>
                  <a:lnTo>
                    <a:pt x="73" y="331"/>
                  </a:lnTo>
                  <a:lnTo>
                    <a:pt x="73" y="327"/>
                  </a:lnTo>
                  <a:lnTo>
                    <a:pt x="74" y="324"/>
                  </a:lnTo>
                  <a:lnTo>
                    <a:pt x="74" y="322"/>
                  </a:lnTo>
                  <a:lnTo>
                    <a:pt x="76" y="317"/>
                  </a:lnTo>
                  <a:lnTo>
                    <a:pt x="76" y="315"/>
                  </a:lnTo>
                  <a:lnTo>
                    <a:pt x="77" y="313"/>
                  </a:lnTo>
                  <a:lnTo>
                    <a:pt x="77" y="309"/>
                  </a:lnTo>
                  <a:lnTo>
                    <a:pt x="76" y="303"/>
                  </a:lnTo>
                  <a:lnTo>
                    <a:pt x="75" y="300"/>
                  </a:lnTo>
                  <a:lnTo>
                    <a:pt x="75" y="297"/>
                  </a:lnTo>
                  <a:lnTo>
                    <a:pt x="75" y="289"/>
                  </a:lnTo>
                  <a:lnTo>
                    <a:pt x="73" y="285"/>
                  </a:lnTo>
                  <a:lnTo>
                    <a:pt x="73" y="280"/>
                  </a:lnTo>
                  <a:lnTo>
                    <a:pt x="73" y="279"/>
                  </a:lnTo>
                  <a:lnTo>
                    <a:pt x="71" y="263"/>
                  </a:lnTo>
                  <a:lnTo>
                    <a:pt x="73" y="265"/>
                  </a:lnTo>
                  <a:lnTo>
                    <a:pt x="84" y="268"/>
                  </a:lnTo>
                  <a:lnTo>
                    <a:pt x="94" y="263"/>
                  </a:lnTo>
                  <a:lnTo>
                    <a:pt x="98" y="263"/>
                  </a:lnTo>
                  <a:lnTo>
                    <a:pt x="99" y="266"/>
                  </a:lnTo>
                  <a:lnTo>
                    <a:pt x="103" y="271"/>
                  </a:lnTo>
                  <a:lnTo>
                    <a:pt x="105" y="272"/>
                  </a:lnTo>
                  <a:lnTo>
                    <a:pt x="111" y="284"/>
                  </a:lnTo>
                  <a:lnTo>
                    <a:pt x="115" y="287"/>
                  </a:lnTo>
                  <a:lnTo>
                    <a:pt x="119" y="291"/>
                  </a:lnTo>
                  <a:lnTo>
                    <a:pt x="125" y="302"/>
                  </a:lnTo>
                  <a:lnTo>
                    <a:pt x="127" y="303"/>
                  </a:lnTo>
                  <a:lnTo>
                    <a:pt x="130" y="305"/>
                  </a:lnTo>
                  <a:lnTo>
                    <a:pt x="133" y="308"/>
                  </a:lnTo>
                  <a:lnTo>
                    <a:pt x="135" y="312"/>
                  </a:lnTo>
                  <a:lnTo>
                    <a:pt x="139" y="313"/>
                  </a:lnTo>
                  <a:lnTo>
                    <a:pt x="147" y="317"/>
                  </a:lnTo>
                  <a:lnTo>
                    <a:pt x="153" y="319"/>
                  </a:lnTo>
                  <a:lnTo>
                    <a:pt x="155" y="320"/>
                  </a:lnTo>
                  <a:lnTo>
                    <a:pt x="157" y="323"/>
                  </a:lnTo>
                  <a:lnTo>
                    <a:pt x="161" y="324"/>
                  </a:lnTo>
                  <a:lnTo>
                    <a:pt x="167" y="323"/>
                  </a:lnTo>
                  <a:lnTo>
                    <a:pt x="178" y="315"/>
                  </a:lnTo>
                  <a:lnTo>
                    <a:pt x="179" y="311"/>
                  </a:lnTo>
                  <a:lnTo>
                    <a:pt x="180" y="309"/>
                  </a:lnTo>
                  <a:lnTo>
                    <a:pt x="191" y="303"/>
                  </a:lnTo>
                  <a:lnTo>
                    <a:pt x="193" y="305"/>
                  </a:lnTo>
                  <a:lnTo>
                    <a:pt x="194" y="308"/>
                  </a:lnTo>
                  <a:lnTo>
                    <a:pt x="197" y="310"/>
                  </a:lnTo>
                  <a:lnTo>
                    <a:pt x="199" y="310"/>
                  </a:lnTo>
                  <a:lnTo>
                    <a:pt x="201" y="311"/>
                  </a:lnTo>
                  <a:lnTo>
                    <a:pt x="203" y="314"/>
                  </a:lnTo>
                  <a:lnTo>
                    <a:pt x="205" y="314"/>
                  </a:lnTo>
                  <a:lnTo>
                    <a:pt x="207" y="313"/>
                  </a:lnTo>
                  <a:lnTo>
                    <a:pt x="209" y="312"/>
                  </a:lnTo>
                  <a:lnTo>
                    <a:pt x="210" y="309"/>
                  </a:lnTo>
                  <a:lnTo>
                    <a:pt x="212" y="305"/>
                  </a:lnTo>
                  <a:lnTo>
                    <a:pt x="217" y="303"/>
                  </a:lnTo>
                  <a:lnTo>
                    <a:pt x="216" y="302"/>
                  </a:lnTo>
                  <a:lnTo>
                    <a:pt x="216" y="299"/>
                  </a:lnTo>
                  <a:lnTo>
                    <a:pt x="217" y="296"/>
                  </a:lnTo>
                  <a:lnTo>
                    <a:pt x="221" y="293"/>
                  </a:lnTo>
                  <a:lnTo>
                    <a:pt x="227" y="291"/>
                  </a:lnTo>
                  <a:lnTo>
                    <a:pt x="233" y="293"/>
                  </a:lnTo>
                  <a:lnTo>
                    <a:pt x="238" y="293"/>
                  </a:lnTo>
                  <a:lnTo>
                    <a:pt x="244" y="294"/>
                  </a:lnTo>
                  <a:lnTo>
                    <a:pt x="248" y="292"/>
                  </a:lnTo>
                  <a:lnTo>
                    <a:pt x="249" y="290"/>
                  </a:lnTo>
                  <a:lnTo>
                    <a:pt x="251" y="287"/>
                  </a:lnTo>
                  <a:lnTo>
                    <a:pt x="253" y="283"/>
                  </a:lnTo>
                  <a:lnTo>
                    <a:pt x="253" y="279"/>
                  </a:lnTo>
                  <a:lnTo>
                    <a:pt x="251" y="276"/>
                  </a:lnTo>
                  <a:lnTo>
                    <a:pt x="246" y="275"/>
                  </a:lnTo>
                  <a:lnTo>
                    <a:pt x="241" y="277"/>
                  </a:lnTo>
                  <a:lnTo>
                    <a:pt x="238" y="275"/>
                  </a:lnTo>
                  <a:lnTo>
                    <a:pt x="235" y="263"/>
                  </a:lnTo>
                  <a:lnTo>
                    <a:pt x="233" y="262"/>
                  </a:lnTo>
                  <a:lnTo>
                    <a:pt x="229" y="260"/>
                  </a:lnTo>
                  <a:lnTo>
                    <a:pt x="224" y="260"/>
                  </a:lnTo>
                  <a:lnTo>
                    <a:pt x="211" y="262"/>
                  </a:lnTo>
                  <a:lnTo>
                    <a:pt x="209" y="261"/>
                  </a:lnTo>
                  <a:lnTo>
                    <a:pt x="209" y="256"/>
                  </a:lnTo>
                  <a:lnTo>
                    <a:pt x="207" y="253"/>
                  </a:lnTo>
                  <a:lnTo>
                    <a:pt x="208" y="249"/>
                  </a:lnTo>
                  <a:lnTo>
                    <a:pt x="208" y="245"/>
                  </a:lnTo>
                  <a:lnTo>
                    <a:pt x="205" y="242"/>
                  </a:lnTo>
                  <a:lnTo>
                    <a:pt x="198" y="242"/>
                  </a:lnTo>
                  <a:lnTo>
                    <a:pt x="197" y="238"/>
                  </a:lnTo>
                  <a:lnTo>
                    <a:pt x="194" y="237"/>
                  </a:lnTo>
                  <a:lnTo>
                    <a:pt x="191" y="233"/>
                  </a:lnTo>
                  <a:lnTo>
                    <a:pt x="186" y="233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4" y="229"/>
                  </a:lnTo>
                  <a:lnTo>
                    <a:pt x="169" y="229"/>
                  </a:lnTo>
                  <a:lnTo>
                    <a:pt x="167" y="227"/>
                  </a:lnTo>
                  <a:lnTo>
                    <a:pt x="163" y="225"/>
                  </a:lnTo>
                  <a:lnTo>
                    <a:pt x="156" y="225"/>
                  </a:lnTo>
                  <a:lnTo>
                    <a:pt x="151" y="223"/>
                  </a:lnTo>
                  <a:lnTo>
                    <a:pt x="154" y="2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auto">
            <a:xfrm>
              <a:off x="4861" y="2725"/>
              <a:ext cx="356" cy="263"/>
            </a:xfrm>
            <a:custGeom>
              <a:avLst/>
              <a:gdLst/>
              <a:ahLst/>
              <a:cxnLst>
                <a:cxn ang="0">
                  <a:pos x="12" y="183"/>
                </a:cxn>
                <a:cxn ang="0">
                  <a:pos x="10" y="170"/>
                </a:cxn>
                <a:cxn ang="0">
                  <a:pos x="6" y="181"/>
                </a:cxn>
                <a:cxn ang="0">
                  <a:pos x="5" y="192"/>
                </a:cxn>
                <a:cxn ang="0">
                  <a:pos x="3" y="202"/>
                </a:cxn>
                <a:cxn ang="0">
                  <a:pos x="0" y="196"/>
                </a:cxn>
                <a:cxn ang="0">
                  <a:pos x="3" y="176"/>
                </a:cxn>
                <a:cxn ang="0">
                  <a:pos x="13" y="154"/>
                </a:cxn>
                <a:cxn ang="0">
                  <a:pos x="43" y="129"/>
                </a:cxn>
                <a:cxn ang="0">
                  <a:pos x="52" y="118"/>
                </a:cxn>
                <a:cxn ang="0">
                  <a:pos x="67" y="111"/>
                </a:cxn>
                <a:cxn ang="0">
                  <a:pos x="96" y="92"/>
                </a:cxn>
                <a:cxn ang="0">
                  <a:pos x="128" y="82"/>
                </a:cxn>
                <a:cxn ang="0">
                  <a:pos x="153" y="72"/>
                </a:cxn>
                <a:cxn ang="0">
                  <a:pos x="166" y="67"/>
                </a:cxn>
                <a:cxn ang="0">
                  <a:pos x="185" y="60"/>
                </a:cxn>
                <a:cxn ang="0">
                  <a:pos x="195" y="59"/>
                </a:cxn>
                <a:cxn ang="0">
                  <a:pos x="207" y="58"/>
                </a:cxn>
                <a:cxn ang="0">
                  <a:pos x="226" y="53"/>
                </a:cxn>
                <a:cxn ang="0">
                  <a:pos x="236" y="49"/>
                </a:cxn>
                <a:cxn ang="0">
                  <a:pos x="251" y="48"/>
                </a:cxn>
                <a:cxn ang="0">
                  <a:pos x="262" y="42"/>
                </a:cxn>
                <a:cxn ang="0">
                  <a:pos x="286" y="32"/>
                </a:cxn>
                <a:cxn ang="0">
                  <a:pos x="286" y="34"/>
                </a:cxn>
                <a:cxn ang="0">
                  <a:pos x="288" y="29"/>
                </a:cxn>
                <a:cxn ang="0">
                  <a:pos x="323" y="16"/>
                </a:cxn>
                <a:cxn ang="0">
                  <a:pos x="336" y="11"/>
                </a:cxn>
                <a:cxn ang="0">
                  <a:pos x="341" y="7"/>
                </a:cxn>
                <a:cxn ang="0">
                  <a:pos x="363" y="6"/>
                </a:cxn>
                <a:cxn ang="0">
                  <a:pos x="377" y="6"/>
                </a:cxn>
                <a:cxn ang="0">
                  <a:pos x="386" y="6"/>
                </a:cxn>
                <a:cxn ang="0">
                  <a:pos x="395" y="8"/>
                </a:cxn>
                <a:cxn ang="0">
                  <a:pos x="417" y="8"/>
                </a:cxn>
                <a:cxn ang="0">
                  <a:pos x="434" y="8"/>
                </a:cxn>
                <a:cxn ang="0">
                  <a:pos x="420" y="6"/>
                </a:cxn>
                <a:cxn ang="0">
                  <a:pos x="397" y="4"/>
                </a:cxn>
                <a:cxn ang="0">
                  <a:pos x="385" y="2"/>
                </a:cxn>
                <a:cxn ang="0">
                  <a:pos x="373" y="3"/>
                </a:cxn>
                <a:cxn ang="0">
                  <a:pos x="363" y="2"/>
                </a:cxn>
                <a:cxn ang="0">
                  <a:pos x="382" y="0"/>
                </a:cxn>
                <a:cxn ang="0">
                  <a:pos x="396" y="1"/>
                </a:cxn>
                <a:cxn ang="0">
                  <a:pos x="416" y="0"/>
                </a:cxn>
                <a:cxn ang="0">
                  <a:pos x="441" y="7"/>
                </a:cxn>
                <a:cxn ang="0">
                  <a:pos x="473" y="13"/>
                </a:cxn>
                <a:cxn ang="0">
                  <a:pos x="513" y="24"/>
                </a:cxn>
                <a:cxn ang="0">
                  <a:pos x="523" y="26"/>
                </a:cxn>
                <a:cxn ang="0">
                  <a:pos x="495" y="25"/>
                </a:cxn>
                <a:cxn ang="0">
                  <a:pos x="478" y="22"/>
                </a:cxn>
                <a:cxn ang="0">
                  <a:pos x="466" y="18"/>
                </a:cxn>
                <a:cxn ang="0">
                  <a:pos x="447" y="17"/>
                </a:cxn>
                <a:cxn ang="0">
                  <a:pos x="439" y="13"/>
                </a:cxn>
                <a:cxn ang="0">
                  <a:pos x="453" y="13"/>
                </a:cxn>
                <a:cxn ang="0">
                  <a:pos x="470" y="16"/>
                </a:cxn>
                <a:cxn ang="0">
                  <a:pos x="489" y="21"/>
                </a:cxn>
                <a:cxn ang="0">
                  <a:pos x="495" y="25"/>
                </a:cxn>
                <a:cxn ang="0">
                  <a:pos x="463" y="205"/>
                </a:cxn>
                <a:cxn ang="0">
                  <a:pos x="360" y="284"/>
                </a:cxn>
                <a:cxn ang="0">
                  <a:pos x="271" y="350"/>
                </a:cxn>
                <a:cxn ang="0">
                  <a:pos x="142" y="320"/>
                </a:cxn>
                <a:cxn ang="0">
                  <a:pos x="109" y="281"/>
                </a:cxn>
                <a:cxn ang="0">
                  <a:pos x="24" y="266"/>
                </a:cxn>
              </a:cxnLst>
              <a:rect l="0" t="0" r="r" b="b"/>
              <a:pathLst>
                <a:path w="536" h="395">
                  <a:moveTo>
                    <a:pt x="9" y="193"/>
                  </a:moveTo>
                  <a:lnTo>
                    <a:pt x="9" y="186"/>
                  </a:lnTo>
                  <a:lnTo>
                    <a:pt x="12" y="183"/>
                  </a:lnTo>
                  <a:lnTo>
                    <a:pt x="13" y="178"/>
                  </a:lnTo>
                  <a:lnTo>
                    <a:pt x="13" y="171"/>
                  </a:lnTo>
                  <a:lnTo>
                    <a:pt x="10" y="170"/>
                  </a:lnTo>
                  <a:lnTo>
                    <a:pt x="9" y="172"/>
                  </a:lnTo>
                  <a:lnTo>
                    <a:pt x="9" y="175"/>
                  </a:lnTo>
                  <a:lnTo>
                    <a:pt x="6" y="181"/>
                  </a:lnTo>
                  <a:lnTo>
                    <a:pt x="5" y="186"/>
                  </a:lnTo>
                  <a:lnTo>
                    <a:pt x="5" y="190"/>
                  </a:lnTo>
                  <a:lnTo>
                    <a:pt x="5" y="192"/>
                  </a:lnTo>
                  <a:lnTo>
                    <a:pt x="5" y="194"/>
                  </a:lnTo>
                  <a:lnTo>
                    <a:pt x="5" y="196"/>
                  </a:lnTo>
                  <a:lnTo>
                    <a:pt x="3" y="202"/>
                  </a:lnTo>
                  <a:lnTo>
                    <a:pt x="1" y="204"/>
                  </a:lnTo>
                  <a:lnTo>
                    <a:pt x="0" y="202"/>
                  </a:lnTo>
                  <a:lnTo>
                    <a:pt x="0" y="196"/>
                  </a:lnTo>
                  <a:lnTo>
                    <a:pt x="1" y="193"/>
                  </a:lnTo>
                  <a:lnTo>
                    <a:pt x="1" y="182"/>
                  </a:lnTo>
                  <a:lnTo>
                    <a:pt x="3" y="176"/>
                  </a:lnTo>
                  <a:lnTo>
                    <a:pt x="9" y="163"/>
                  </a:lnTo>
                  <a:lnTo>
                    <a:pt x="10" y="159"/>
                  </a:lnTo>
                  <a:lnTo>
                    <a:pt x="13" y="154"/>
                  </a:lnTo>
                  <a:lnTo>
                    <a:pt x="23" y="148"/>
                  </a:lnTo>
                  <a:lnTo>
                    <a:pt x="36" y="134"/>
                  </a:lnTo>
                  <a:lnTo>
                    <a:pt x="43" y="129"/>
                  </a:lnTo>
                  <a:lnTo>
                    <a:pt x="46" y="126"/>
                  </a:lnTo>
                  <a:lnTo>
                    <a:pt x="49" y="124"/>
                  </a:lnTo>
                  <a:lnTo>
                    <a:pt x="52" y="118"/>
                  </a:lnTo>
                  <a:lnTo>
                    <a:pt x="61" y="115"/>
                  </a:lnTo>
                  <a:lnTo>
                    <a:pt x="64" y="112"/>
                  </a:lnTo>
                  <a:lnTo>
                    <a:pt x="67" y="111"/>
                  </a:lnTo>
                  <a:lnTo>
                    <a:pt x="70" y="110"/>
                  </a:lnTo>
                  <a:lnTo>
                    <a:pt x="79" y="102"/>
                  </a:lnTo>
                  <a:lnTo>
                    <a:pt x="96" y="92"/>
                  </a:lnTo>
                  <a:lnTo>
                    <a:pt x="105" y="87"/>
                  </a:lnTo>
                  <a:lnTo>
                    <a:pt x="109" y="86"/>
                  </a:lnTo>
                  <a:lnTo>
                    <a:pt x="128" y="82"/>
                  </a:lnTo>
                  <a:lnTo>
                    <a:pt x="145" y="73"/>
                  </a:lnTo>
                  <a:lnTo>
                    <a:pt x="148" y="72"/>
                  </a:lnTo>
                  <a:lnTo>
                    <a:pt x="153" y="72"/>
                  </a:lnTo>
                  <a:lnTo>
                    <a:pt x="160" y="70"/>
                  </a:lnTo>
                  <a:lnTo>
                    <a:pt x="163" y="68"/>
                  </a:lnTo>
                  <a:lnTo>
                    <a:pt x="166" y="67"/>
                  </a:lnTo>
                  <a:lnTo>
                    <a:pt x="176" y="63"/>
                  </a:lnTo>
                  <a:lnTo>
                    <a:pt x="178" y="63"/>
                  </a:lnTo>
                  <a:lnTo>
                    <a:pt x="185" y="60"/>
                  </a:lnTo>
                  <a:lnTo>
                    <a:pt x="190" y="60"/>
                  </a:lnTo>
                  <a:lnTo>
                    <a:pt x="192" y="59"/>
                  </a:lnTo>
                  <a:lnTo>
                    <a:pt x="195" y="59"/>
                  </a:lnTo>
                  <a:lnTo>
                    <a:pt x="198" y="59"/>
                  </a:lnTo>
                  <a:lnTo>
                    <a:pt x="201" y="59"/>
                  </a:lnTo>
                  <a:lnTo>
                    <a:pt x="207" y="58"/>
                  </a:lnTo>
                  <a:lnTo>
                    <a:pt x="211" y="56"/>
                  </a:lnTo>
                  <a:lnTo>
                    <a:pt x="214" y="56"/>
                  </a:lnTo>
                  <a:lnTo>
                    <a:pt x="226" y="53"/>
                  </a:lnTo>
                  <a:lnTo>
                    <a:pt x="229" y="51"/>
                  </a:lnTo>
                  <a:lnTo>
                    <a:pt x="234" y="51"/>
                  </a:lnTo>
                  <a:lnTo>
                    <a:pt x="236" y="49"/>
                  </a:lnTo>
                  <a:lnTo>
                    <a:pt x="243" y="49"/>
                  </a:lnTo>
                  <a:lnTo>
                    <a:pt x="248" y="48"/>
                  </a:lnTo>
                  <a:lnTo>
                    <a:pt x="251" y="48"/>
                  </a:lnTo>
                  <a:lnTo>
                    <a:pt x="255" y="46"/>
                  </a:lnTo>
                  <a:lnTo>
                    <a:pt x="257" y="44"/>
                  </a:lnTo>
                  <a:lnTo>
                    <a:pt x="262" y="42"/>
                  </a:lnTo>
                  <a:lnTo>
                    <a:pt x="273" y="39"/>
                  </a:lnTo>
                  <a:lnTo>
                    <a:pt x="282" y="34"/>
                  </a:lnTo>
                  <a:lnTo>
                    <a:pt x="286" y="32"/>
                  </a:lnTo>
                  <a:lnTo>
                    <a:pt x="282" y="35"/>
                  </a:lnTo>
                  <a:lnTo>
                    <a:pt x="283" y="37"/>
                  </a:lnTo>
                  <a:lnTo>
                    <a:pt x="286" y="34"/>
                  </a:lnTo>
                  <a:lnTo>
                    <a:pt x="290" y="33"/>
                  </a:lnTo>
                  <a:lnTo>
                    <a:pt x="290" y="31"/>
                  </a:lnTo>
                  <a:lnTo>
                    <a:pt x="288" y="29"/>
                  </a:lnTo>
                  <a:lnTo>
                    <a:pt x="295" y="29"/>
                  </a:lnTo>
                  <a:lnTo>
                    <a:pt x="318" y="18"/>
                  </a:lnTo>
                  <a:lnTo>
                    <a:pt x="323" y="16"/>
                  </a:lnTo>
                  <a:lnTo>
                    <a:pt x="329" y="14"/>
                  </a:lnTo>
                  <a:lnTo>
                    <a:pt x="330" y="14"/>
                  </a:lnTo>
                  <a:lnTo>
                    <a:pt x="336" y="11"/>
                  </a:lnTo>
                  <a:lnTo>
                    <a:pt x="338" y="10"/>
                  </a:lnTo>
                  <a:lnTo>
                    <a:pt x="340" y="10"/>
                  </a:lnTo>
                  <a:lnTo>
                    <a:pt x="341" y="7"/>
                  </a:lnTo>
                  <a:lnTo>
                    <a:pt x="344" y="9"/>
                  </a:lnTo>
                  <a:lnTo>
                    <a:pt x="347" y="10"/>
                  </a:lnTo>
                  <a:lnTo>
                    <a:pt x="363" y="6"/>
                  </a:lnTo>
                  <a:lnTo>
                    <a:pt x="371" y="6"/>
                  </a:lnTo>
                  <a:lnTo>
                    <a:pt x="373" y="6"/>
                  </a:lnTo>
                  <a:lnTo>
                    <a:pt x="377" y="6"/>
                  </a:lnTo>
                  <a:lnTo>
                    <a:pt x="379" y="6"/>
                  </a:lnTo>
                  <a:lnTo>
                    <a:pt x="383" y="6"/>
                  </a:lnTo>
                  <a:lnTo>
                    <a:pt x="386" y="6"/>
                  </a:lnTo>
                  <a:lnTo>
                    <a:pt x="389" y="6"/>
                  </a:lnTo>
                  <a:lnTo>
                    <a:pt x="393" y="6"/>
                  </a:lnTo>
                  <a:lnTo>
                    <a:pt x="395" y="8"/>
                  </a:lnTo>
                  <a:lnTo>
                    <a:pt x="399" y="8"/>
                  </a:lnTo>
                  <a:lnTo>
                    <a:pt x="415" y="10"/>
                  </a:lnTo>
                  <a:lnTo>
                    <a:pt x="417" y="8"/>
                  </a:lnTo>
                  <a:lnTo>
                    <a:pt x="433" y="11"/>
                  </a:lnTo>
                  <a:lnTo>
                    <a:pt x="435" y="11"/>
                  </a:lnTo>
                  <a:lnTo>
                    <a:pt x="434" y="8"/>
                  </a:lnTo>
                  <a:lnTo>
                    <a:pt x="430" y="8"/>
                  </a:lnTo>
                  <a:lnTo>
                    <a:pt x="424" y="6"/>
                  </a:lnTo>
                  <a:lnTo>
                    <a:pt x="420" y="6"/>
                  </a:lnTo>
                  <a:lnTo>
                    <a:pt x="409" y="2"/>
                  </a:lnTo>
                  <a:lnTo>
                    <a:pt x="401" y="4"/>
                  </a:lnTo>
                  <a:lnTo>
                    <a:pt x="397" y="4"/>
                  </a:lnTo>
                  <a:lnTo>
                    <a:pt x="393" y="3"/>
                  </a:lnTo>
                  <a:lnTo>
                    <a:pt x="388" y="3"/>
                  </a:lnTo>
                  <a:lnTo>
                    <a:pt x="385" y="2"/>
                  </a:lnTo>
                  <a:lnTo>
                    <a:pt x="378" y="2"/>
                  </a:lnTo>
                  <a:lnTo>
                    <a:pt x="375" y="3"/>
                  </a:lnTo>
                  <a:lnTo>
                    <a:pt x="373" y="3"/>
                  </a:lnTo>
                  <a:lnTo>
                    <a:pt x="371" y="4"/>
                  </a:lnTo>
                  <a:lnTo>
                    <a:pt x="363" y="4"/>
                  </a:lnTo>
                  <a:lnTo>
                    <a:pt x="363" y="2"/>
                  </a:lnTo>
                  <a:lnTo>
                    <a:pt x="367" y="2"/>
                  </a:lnTo>
                  <a:lnTo>
                    <a:pt x="374" y="0"/>
                  </a:lnTo>
                  <a:lnTo>
                    <a:pt x="382" y="0"/>
                  </a:lnTo>
                  <a:lnTo>
                    <a:pt x="385" y="0"/>
                  </a:lnTo>
                  <a:lnTo>
                    <a:pt x="392" y="1"/>
                  </a:lnTo>
                  <a:lnTo>
                    <a:pt x="396" y="1"/>
                  </a:lnTo>
                  <a:lnTo>
                    <a:pt x="409" y="0"/>
                  </a:lnTo>
                  <a:lnTo>
                    <a:pt x="412" y="1"/>
                  </a:lnTo>
                  <a:lnTo>
                    <a:pt x="416" y="0"/>
                  </a:lnTo>
                  <a:lnTo>
                    <a:pt x="425" y="1"/>
                  </a:lnTo>
                  <a:lnTo>
                    <a:pt x="427" y="2"/>
                  </a:lnTo>
                  <a:lnTo>
                    <a:pt x="441" y="7"/>
                  </a:lnTo>
                  <a:lnTo>
                    <a:pt x="448" y="7"/>
                  </a:lnTo>
                  <a:lnTo>
                    <a:pt x="469" y="13"/>
                  </a:lnTo>
                  <a:lnTo>
                    <a:pt x="473" y="13"/>
                  </a:lnTo>
                  <a:lnTo>
                    <a:pt x="501" y="20"/>
                  </a:lnTo>
                  <a:lnTo>
                    <a:pt x="504" y="20"/>
                  </a:lnTo>
                  <a:lnTo>
                    <a:pt x="513" y="24"/>
                  </a:lnTo>
                  <a:lnTo>
                    <a:pt x="515" y="26"/>
                  </a:lnTo>
                  <a:lnTo>
                    <a:pt x="519" y="26"/>
                  </a:lnTo>
                  <a:lnTo>
                    <a:pt x="523" y="26"/>
                  </a:lnTo>
                  <a:lnTo>
                    <a:pt x="525" y="27"/>
                  </a:lnTo>
                  <a:lnTo>
                    <a:pt x="527" y="26"/>
                  </a:lnTo>
                  <a:lnTo>
                    <a:pt x="495" y="25"/>
                  </a:lnTo>
                  <a:lnTo>
                    <a:pt x="490" y="25"/>
                  </a:lnTo>
                  <a:lnTo>
                    <a:pt x="481" y="23"/>
                  </a:lnTo>
                  <a:lnTo>
                    <a:pt x="478" y="22"/>
                  </a:lnTo>
                  <a:lnTo>
                    <a:pt x="471" y="19"/>
                  </a:lnTo>
                  <a:lnTo>
                    <a:pt x="467" y="19"/>
                  </a:lnTo>
                  <a:lnTo>
                    <a:pt x="466" y="18"/>
                  </a:lnTo>
                  <a:lnTo>
                    <a:pt x="461" y="18"/>
                  </a:lnTo>
                  <a:lnTo>
                    <a:pt x="457" y="19"/>
                  </a:lnTo>
                  <a:lnTo>
                    <a:pt x="447" y="17"/>
                  </a:lnTo>
                  <a:lnTo>
                    <a:pt x="446" y="16"/>
                  </a:lnTo>
                  <a:lnTo>
                    <a:pt x="443" y="16"/>
                  </a:lnTo>
                  <a:lnTo>
                    <a:pt x="439" y="13"/>
                  </a:lnTo>
                  <a:lnTo>
                    <a:pt x="440" y="11"/>
                  </a:lnTo>
                  <a:lnTo>
                    <a:pt x="443" y="13"/>
                  </a:lnTo>
                  <a:lnTo>
                    <a:pt x="453" y="13"/>
                  </a:lnTo>
                  <a:lnTo>
                    <a:pt x="457" y="14"/>
                  </a:lnTo>
                  <a:lnTo>
                    <a:pt x="464" y="14"/>
                  </a:lnTo>
                  <a:lnTo>
                    <a:pt x="470" y="16"/>
                  </a:lnTo>
                  <a:lnTo>
                    <a:pt x="471" y="17"/>
                  </a:lnTo>
                  <a:lnTo>
                    <a:pt x="486" y="21"/>
                  </a:lnTo>
                  <a:lnTo>
                    <a:pt x="489" y="21"/>
                  </a:lnTo>
                  <a:lnTo>
                    <a:pt x="491" y="22"/>
                  </a:lnTo>
                  <a:lnTo>
                    <a:pt x="494" y="24"/>
                  </a:lnTo>
                  <a:lnTo>
                    <a:pt x="495" y="25"/>
                  </a:lnTo>
                  <a:lnTo>
                    <a:pt x="527" y="26"/>
                  </a:lnTo>
                  <a:lnTo>
                    <a:pt x="535" y="88"/>
                  </a:lnTo>
                  <a:lnTo>
                    <a:pt x="463" y="205"/>
                  </a:lnTo>
                  <a:lnTo>
                    <a:pt x="367" y="280"/>
                  </a:lnTo>
                  <a:lnTo>
                    <a:pt x="362" y="283"/>
                  </a:lnTo>
                  <a:lnTo>
                    <a:pt x="360" y="284"/>
                  </a:lnTo>
                  <a:lnTo>
                    <a:pt x="328" y="310"/>
                  </a:lnTo>
                  <a:lnTo>
                    <a:pt x="289" y="339"/>
                  </a:lnTo>
                  <a:lnTo>
                    <a:pt x="271" y="350"/>
                  </a:lnTo>
                  <a:lnTo>
                    <a:pt x="264" y="356"/>
                  </a:lnTo>
                  <a:lnTo>
                    <a:pt x="213" y="394"/>
                  </a:lnTo>
                  <a:lnTo>
                    <a:pt x="142" y="320"/>
                  </a:lnTo>
                  <a:lnTo>
                    <a:pt x="136" y="312"/>
                  </a:lnTo>
                  <a:lnTo>
                    <a:pt x="131" y="308"/>
                  </a:lnTo>
                  <a:lnTo>
                    <a:pt x="109" y="281"/>
                  </a:lnTo>
                  <a:lnTo>
                    <a:pt x="80" y="250"/>
                  </a:lnTo>
                  <a:lnTo>
                    <a:pt x="73" y="263"/>
                  </a:lnTo>
                  <a:lnTo>
                    <a:pt x="24" y="266"/>
                  </a:lnTo>
                  <a:lnTo>
                    <a:pt x="17" y="191"/>
                  </a:lnTo>
                  <a:lnTo>
                    <a:pt x="9" y="19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62" name="Freeform 13"/>
            <p:cNvSpPr>
              <a:spLocks/>
            </p:cNvSpPr>
            <p:nvPr/>
          </p:nvSpPr>
          <p:spPr bwMode="auto">
            <a:xfrm>
              <a:off x="4638" y="2852"/>
              <a:ext cx="416" cy="385"/>
            </a:xfrm>
            <a:custGeom>
              <a:avLst/>
              <a:gdLst/>
              <a:ahLst/>
              <a:cxnLst>
                <a:cxn ang="0">
                  <a:pos x="311" y="277"/>
                </a:cxn>
                <a:cxn ang="0">
                  <a:pos x="316" y="227"/>
                </a:cxn>
                <a:cxn ang="0">
                  <a:pos x="334" y="188"/>
                </a:cxn>
                <a:cxn ang="0">
                  <a:pos x="342" y="146"/>
                </a:cxn>
                <a:cxn ang="0">
                  <a:pos x="341" y="115"/>
                </a:cxn>
                <a:cxn ang="0">
                  <a:pos x="335" y="69"/>
                </a:cxn>
                <a:cxn ang="0">
                  <a:pos x="336" y="29"/>
                </a:cxn>
                <a:cxn ang="0">
                  <a:pos x="342" y="7"/>
                </a:cxn>
                <a:cxn ang="0">
                  <a:pos x="466" y="117"/>
                </a:cxn>
                <a:cxn ang="0">
                  <a:pos x="590" y="275"/>
                </a:cxn>
                <a:cxn ang="0">
                  <a:pos x="293" y="578"/>
                </a:cxn>
                <a:cxn ang="0">
                  <a:pos x="240" y="549"/>
                </a:cxn>
                <a:cxn ang="0">
                  <a:pos x="192" y="529"/>
                </a:cxn>
                <a:cxn ang="0">
                  <a:pos x="171" y="530"/>
                </a:cxn>
                <a:cxn ang="0">
                  <a:pos x="166" y="558"/>
                </a:cxn>
                <a:cxn ang="0">
                  <a:pos x="122" y="567"/>
                </a:cxn>
                <a:cxn ang="0">
                  <a:pos x="90" y="545"/>
                </a:cxn>
                <a:cxn ang="0">
                  <a:pos x="58" y="467"/>
                </a:cxn>
                <a:cxn ang="0">
                  <a:pos x="13" y="463"/>
                </a:cxn>
                <a:cxn ang="0">
                  <a:pos x="2" y="448"/>
                </a:cxn>
                <a:cxn ang="0">
                  <a:pos x="14" y="423"/>
                </a:cxn>
                <a:cxn ang="0">
                  <a:pos x="49" y="419"/>
                </a:cxn>
                <a:cxn ang="0">
                  <a:pos x="80" y="416"/>
                </a:cxn>
                <a:cxn ang="0">
                  <a:pos x="106" y="444"/>
                </a:cxn>
                <a:cxn ang="0">
                  <a:pos x="90" y="442"/>
                </a:cxn>
                <a:cxn ang="0">
                  <a:pos x="72" y="435"/>
                </a:cxn>
                <a:cxn ang="0">
                  <a:pos x="62" y="436"/>
                </a:cxn>
                <a:cxn ang="0">
                  <a:pos x="42" y="440"/>
                </a:cxn>
                <a:cxn ang="0">
                  <a:pos x="42" y="456"/>
                </a:cxn>
                <a:cxn ang="0">
                  <a:pos x="58" y="445"/>
                </a:cxn>
                <a:cxn ang="0">
                  <a:pos x="54" y="459"/>
                </a:cxn>
                <a:cxn ang="0">
                  <a:pos x="66" y="456"/>
                </a:cxn>
                <a:cxn ang="0">
                  <a:pos x="76" y="460"/>
                </a:cxn>
                <a:cxn ang="0">
                  <a:pos x="87" y="457"/>
                </a:cxn>
                <a:cxn ang="0">
                  <a:pos x="72" y="444"/>
                </a:cxn>
                <a:cxn ang="0">
                  <a:pos x="88" y="448"/>
                </a:cxn>
                <a:cxn ang="0">
                  <a:pos x="101" y="460"/>
                </a:cxn>
                <a:cxn ang="0">
                  <a:pos x="124" y="461"/>
                </a:cxn>
                <a:cxn ang="0">
                  <a:pos x="115" y="477"/>
                </a:cxn>
                <a:cxn ang="0">
                  <a:pos x="122" y="482"/>
                </a:cxn>
                <a:cxn ang="0">
                  <a:pos x="125" y="487"/>
                </a:cxn>
                <a:cxn ang="0">
                  <a:pos x="133" y="467"/>
                </a:cxn>
                <a:cxn ang="0">
                  <a:pos x="138" y="465"/>
                </a:cxn>
                <a:cxn ang="0">
                  <a:pos x="152" y="463"/>
                </a:cxn>
                <a:cxn ang="0">
                  <a:pos x="179" y="461"/>
                </a:cxn>
                <a:cxn ang="0">
                  <a:pos x="182" y="461"/>
                </a:cxn>
                <a:cxn ang="0">
                  <a:pos x="192" y="444"/>
                </a:cxn>
                <a:cxn ang="0">
                  <a:pos x="223" y="425"/>
                </a:cxn>
                <a:cxn ang="0">
                  <a:pos x="235" y="424"/>
                </a:cxn>
                <a:cxn ang="0">
                  <a:pos x="249" y="426"/>
                </a:cxn>
                <a:cxn ang="0">
                  <a:pos x="235" y="416"/>
                </a:cxn>
                <a:cxn ang="0">
                  <a:pos x="230" y="408"/>
                </a:cxn>
                <a:cxn ang="0">
                  <a:pos x="220" y="393"/>
                </a:cxn>
                <a:cxn ang="0">
                  <a:pos x="207" y="394"/>
                </a:cxn>
                <a:cxn ang="0">
                  <a:pos x="208" y="380"/>
                </a:cxn>
                <a:cxn ang="0">
                  <a:pos x="201" y="380"/>
                </a:cxn>
                <a:cxn ang="0">
                  <a:pos x="188" y="391"/>
                </a:cxn>
                <a:cxn ang="0">
                  <a:pos x="190" y="376"/>
                </a:cxn>
                <a:cxn ang="0">
                  <a:pos x="290" y="308"/>
                </a:cxn>
              </a:cxnLst>
              <a:rect l="0" t="0" r="r" b="b"/>
              <a:pathLst>
                <a:path w="626" h="579">
                  <a:moveTo>
                    <a:pt x="302" y="297"/>
                  </a:moveTo>
                  <a:lnTo>
                    <a:pt x="305" y="286"/>
                  </a:lnTo>
                  <a:lnTo>
                    <a:pt x="308" y="285"/>
                  </a:lnTo>
                  <a:lnTo>
                    <a:pt x="308" y="283"/>
                  </a:lnTo>
                  <a:lnTo>
                    <a:pt x="310" y="280"/>
                  </a:lnTo>
                  <a:lnTo>
                    <a:pt x="313" y="278"/>
                  </a:lnTo>
                  <a:lnTo>
                    <a:pt x="311" y="277"/>
                  </a:lnTo>
                  <a:lnTo>
                    <a:pt x="314" y="269"/>
                  </a:lnTo>
                  <a:lnTo>
                    <a:pt x="314" y="264"/>
                  </a:lnTo>
                  <a:lnTo>
                    <a:pt x="314" y="246"/>
                  </a:lnTo>
                  <a:lnTo>
                    <a:pt x="314" y="242"/>
                  </a:lnTo>
                  <a:lnTo>
                    <a:pt x="315" y="239"/>
                  </a:lnTo>
                  <a:lnTo>
                    <a:pt x="314" y="237"/>
                  </a:lnTo>
                  <a:lnTo>
                    <a:pt x="316" y="227"/>
                  </a:lnTo>
                  <a:lnTo>
                    <a:pt x="316" y="222"/>
                  </a:lnTo>
                  <a:lnTo>
                    <a:pt x="314" y="220"/>
                  </a:lnTo>
                  <a:lnTo>
                    <a:pt x="313" y="213"/>
                  </a:lnTo>
                  <a:lnTo>
                    <a:pt x="318" y="199"/>
                  </a:lnTo>
                  <a:lnTo>
                    <a:pt x="326" y="191"/>
                  </a:lnTo>
                  <a:lnTo>
                    <a:pt x="330" y="189"/>
                  </a:lnTo>
                  <a:lnTo>
                    <a:pt x="334" y="188"/>
                  </a:lnTo>
                  <a:lnTo>
                    <a:pt x="341" y="183"/>
                  </a:lnTo>
                  <a:lnTo>
                    <a:pt x="347" y="174"/>
                  </a:lnTo>
                  <a:lnTo>
                    <a:pt x="348" y="168"/>
                  </a:lnTo>
                  <a:lnTo>
                    <a:pt x="347" y="167"/>
                  </a:lnTo>
                  <a:lnTo>
                    <a:pt x="345" y="162"/>
                  </a:lnTo>
                  <a:lnTo>
                    <a:pt x="344" y="150"/>
                  </a:lnTo>
                  <a:lnTo>
                    <a:pt x="342" y="146"/>
                  </a:lnTo>
                  <a:lnTo>
                    <a:pt x="340" y="144"/>
                  </a:lnTo>
                  <a:lnTo>
                    <a:pt x="342" y="142"/>
                  </a:lnTo>
                  <a:lnTo>
                    <a:pt x="342" y="137"/>
                  </a:lnTo>
                  <a:lnTo>
                    <a:pt x="341" y="131"/>
                  </a:lnTo>
                  <a:lnTo>
                    <a:pt x="343" y="120"/>
                  </a:lnTo>
                  <a:lnTo>
                    <a:pt x="341" y="119"/>
                  </a:lnTo>
                  <a:lnTo>
                    <a:pt x="341" y="115"/>
                  </a:lnTo>
                  <a:lnTo>
                    <a:pt x="344" y="99"/>
                  </a:lnTo>
                  <a:lnTo>
                    <a:pt x="345" y="97"/>
                  </a:lnTo>
                  <a:lnTo>
                    <a:pt x="345" y="94"/>
                  </a:lnTo>
                  <a:lnTo>
                    <a:pt x="340" y="82"/>
                  </a:lnTo>
                  <a:lnTo>
                    <a:pt x="338" y="76"/>
                  </a:lnTo>
                  <a:lnTo>
                    <a:pt x="337" y="72"/>
                  </a:lnTo>
                  <a:lnTo>
                    <a:pt x="335" y="69"/>
                  </a:lnTo>
                  <a:lnTo>
                    <a:pt x="335" y="65"/>
                  </a:lnTo>
                  <a:lnTo>
                    <a:pt x="338" y="49"/>
                  </a:lnTo>
                  <a:lnTo>
                    <a:pt x="338" y="43"/>
                  </a:lnTo>
                  <a:lnTo>
                    <a:pt x="340" y="39"/>
                  </a:lnTo>
                  <a:lnTo>
                    <a:pt x="336" y="34"/>
                  </a:lnTo>
                  <a:lnTo>
                    <a:pt x="336" y="32"/>
                  </a:lnTo>
                  <a:lnTo>
                    <a:pt x="336" y="29"/>
                  </a:lnTo>
                  <a:lnTo>
                    <a:pt x="336" y="27"/>
                  </a:lnTo>
                  <a:lnTo>
                    <a:pt x="336" y="25"/>
                  </a:lnTo>
                  <a:lnTo>
                    <a:pt x="336" y="23"/>
                  </a:lnTo>
                  <a:lnTo>
                    <a:pt x="337" y="20"/>
                  </a:lnTo>
                  <a:lnTo>
                    <a:pt x="340" y="13"/>
                  </a:lnTo>
                  <a:lnTo>
                    <a:pt x="341" y="11"/>
                  </a:lnTo>
                  <a:lnTo>
                    <a:pt x="342" y="7"/>
                  </a:lnTo>
                  <a:lnTo>
                    <a:pt x="344" y="2"/>
                  </a:lnTo>
                  <a:lnTo>
                    <a:pt x="352" y="0"/>
                  </a:lnTo>
                  <a:lnTo>
                    <a:pt x="359" y="75"/>
                  </a:lnTo>
                  <a:lnTo>
                    <a:pt x="408" y="72"/>
                  </a:lnTo>
                  <a:lnTo>
                    <a:pt x="415" y="59"/>
                  </a:lnTo>
                  <a:lnTo>
                    <a:pt x="444" y="90"/>
                  </a:lnTo>
                  <a:lnTo>
                    <a:pt x="466" y="117"/>
                  </a:lnTo>
                  <a:lnTo>
                    <a:pt x="471" y="121"/>
                  </a:lnTo>
                  <a:lnTo>
                    <a:pt x="477" y="129"/>
                  </a:lnTo>
                  <a:lnTo>
                    <a:pt x="548" y="203"/>
                  </a:lnTo>
                  <a:lnTo>
                    <a:pt x="554" y="215"/>
                  </a:lnTo>
                  <a:lnTo>
                    <a:pt x="571" y="238"/>
                  </a:lnTo>
                  <a:lnTo>
                    <a:pt x="582" y="255"/>
                  </a:lnTo>
                  <a:lnTo>
                    <a:pt x="590" y="275"/>
                  </a:lnTo>
                  <a:lnTo>
                    <a:pt x="598" y="299"/>
                  </a:lnTo>
                  <a:lnTo>
                    <a:pt x="604" y="324"/>
                  </a:lnTo>
                  <a:lnTo>
                    <a:pt x="625" y="527"/>
                  </a:lnTo>
                  <a:lnTo>
                    <a:pt x="624" y="527"/>
                  </a:lnTo>
                  <a:lnTo>
                    <a:pt x="624" y="578"/>
                  </a:lnTo>
                  <a:lnTo>
                    <a:pt x="408" y="578"/>
                  </a:lnTo>
                  <a:lnTo>
                    <a:pt x="293" y="578"/>
                  </a:lnTo>
                  <a:lnTo>
                    <a:pt x="292" y="578"/>
                  </a:lnTo>
                  <a:lnTo>
                    <a:pt x="290" y="554"/>
                  </a:lnTo>
                  <a:lnTo>
                    <a:pt x="288" y="551"/>
                  </a:lnTo>
                  <a:lnTo>
                    <a:pt x="286" y="553"/>
                  </a:lnTo>
                  <a:lnTo>
                    <a:pt x="282" y="554"/>
                  </a:lnTo>
                  <a:lnTo>
                    <a:pt x="264" y="554"/>
                  </a:lnTo>
                  <a:lnTo>
                    <a:pt x="240" y="549"/>
                  </a:lnTo>
                  <a:lnTo>
                    <a:pt x="216" y="533"/>
                  </a:lnTo>
                  <a:lnTo>
                    <a:pt x="214" y="532"/>
                  </a:lnTo>
                  <a:lnTo>
                    <a:pt x="212" y="534"/>
                  </a:lnTo>
                  <a:lnTo>
                    <a:pt x="207" y="533"/>
                  </a:lnTo>
                  <a:lnTo>
                    <a:pt x="204" y="530"/>
                  </a:lnTo>
                  <a:lnTo>
                    <a:pt x="195" y="528"/>
                  </a:lnTo>
                  <a:lnTo>
                    <a:pt x="192" y="529"/>
                  </a:lnTo>
                  <a:lnTo>
                    <a:pt x="190" y="530"/>
                  </a:lnTo>
                  <a:lnTo>
                    <a:pt x="184" y="530"/>
                  </a:lnTo>
                  <a:lnTo>
                    <a:pt x="181" y="529"/>
                  </a:lnTo>
                  <a:lnTo>
                    <a:pt x="176" y="530"/>
                  </a:lnTo>
                  <a:lnTo>
                    <a:pt x="175" y="529"/>
                  </a:lnTo>
                  <a:lnTo>
                    <a:pt x="172" y="529"/>
                  </a:lnTo>
                  <a:lnTo>
                    <a:pt x="171" y="530"/>
                  </a:lnTo>
                  <a:lnTo>
                    <a:pt x="171" y="537"/>
                  </a:lnTo>
                  <a:lnTo>
                    <a:pt x="168" y="539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8" y="545"/>
                  </a:lnTo>
                  <a:lnTo>
                    <a:pt x="168" y="548"/>
                  </a:lnTo>
                  <a:lnTo>
                    <a:pt x="166" y="558"/>
                  </a:lnTo>
                  <a:lnTo>
                    <a:pt x="167" y="561"/>
                  </a:lnTo>
                  <a:lnTo>
                    <a:pt x="168" y="567"/>
                  </a:lnTo>
                  <a:lnTo>
                    <a:pt x="164" y="567"/>
                  </a:lnTo>
                  <a:lnTo>
                    <a:pt x="160" y="566"/>
                  </a:lnTo>
                  <a:lnTo>
                    <a:pt x="128" y="567"/>
                  </a:lnTo>
                  <a:lnTo>
                    <a:pt x="123" y="568"/>
                  </a:lnTo>
                  <a:lnTo>
                    <a:pt x="122" y="567"/>
                  </a:lnTo>
                  <a:lnTo>
                    <a:pt x="120" y="565"/>
                  </a:lnTo>
                  <a:lnTo>
                    <a:pt x="118" y="562"/>
                  </a:lnTo>
                  <a:lnTo>
                    <a:pt x="105" y="553"/>
                  </a:lnTo>
                  <a:lnTo>
                    <a:pt x="103" y="548"/>
                  </a:lnTo>
                  <a:lnTo>
                    <a:pt x="99" y="546"/>
                  </a:lnTo>
                  <a:lnTo>
                    <a:pt x="93" y="546"/>
                  </a:lnTo>
                  <a:lnTo>
                    <a:pt x="90" y="545"/>
                  </a:lnTo>
                  <a:lnTo>
                    <a:pt x="85" y="540"/>
                  </a:lnTo>
                  <a:lnTo>
                    <a:pt x="79" y="541"/>
                  </a:lnTo>
                  <a:lnTo>
                    <a:pt x="74" y="539"/>
                  </a:lnTo>
                  <a:lnTo>
                    <a:pt x="70" y="529"/>
                  </a:lnTo>
                  <a:lnTo>
                    <a:pt x="65" y="529"/>
                  </a:lnTo>
                  <a:lnTo>
                    <a:pt x="62" y="521"/>
                  </a:lnTo>
                  <a:lnTo>
                    <a:pt x="58" y="467"/>
                  </a:lnTo>
                  <a:lnTo>
                    <a:pt x="47" y="467"/>
                  </a:lnTo>
                  <a:lnTo>
                    <a:pt x="41" y="469"/>
                  </a:lnTo>
                  <a:lnTo>
                    <a:pt x="32" y="469"/>
                  </a:lnTo>
                  <a:lnTo>
                    <a:pt x="26" y="467"/>
                  </a:lnTo>
                  <a:lnTo>
                    <a:pt x="24" y="467"/>
                  </a:lnTo>
                  <a:lnTo>
                    <a:pt x="19" y="464"/>
                  </a:lnTo>
                  <a:lnTo>
                    <a:pt x="13" y="463"/>
                  </a:lnTo>
                  <a:lnTo>
                    <a:pt x="10" y="461"/>
                  </a:lnTo>
                  <a:lnTo>
                    <a:pt x="6" y="461"/>
                  </a:lnTo>
                  <a:lnTo>
                    <a:pt x="6" y="458"/>
                  </a:lnTo>
                  <a:lnTo>
                    <a:pt x="5" y="455"/>
                  </a:lnTo>
                  <a:lnTo>
                    <a:pt x="5" y="452"/>
                  </a:lnTo>
                  <a:lnTo>
                    <a:pt x="4" y="450"/>
                  </a:lnTo>
                  <a:lnTo>
                    <a:pt x="2" y="448"/>
                  </a:lnTo>
                  <a:lnTo>
                    <a:pt x="3" y="446"/>
                  </a:lnTo>
                  <a:lnTo>
                    <a:pt x="4" y="440"/>
                  </a:lnTo>
                  <a:lnTo>
                    <a:pt x="1" y="433"/>
                  </a:lnTo>
                  <a:lnTo>
                    <a:pt x="0" y="428"/>
                  </a:lnTo>
                  <a:lnTo>
                    <a:pt x="4" y="426"/>
                  </a:lnTo>
                  <a:lnTo>
                    <a:pt x="7" y="426"/>
                  </a:lnTo>
                  <a:lnTo>
                    <a:pt x="14" y="423"/>
                  </a:lnTo>
                  <a:lnTo>
                    <a:pt x="22" y="421"/>
                  </a:lnTo>
                  <a:lnTo>
                    <a:pt x="31" y="420"/>
                  </a:lnTo>
                  <a:lnTo>
                    <a:pt x="33" y="421"/>
                  </a:lnTo>
                  <a:lnTo>
                    <a:pt x="36" y="422"/>
                  </a:lnTo>
                  <a:lnTo>
                    <a:pt x="39" y="421"/>
                  </a:lnTo>
                  <a:lnTo>
                    <a:pt x="45" y="419"/>
                  </a:lnTo>
                  <a:lnTo>
                    <a:pt x="49" y="419"/>
                  </a:lnTo>
                  <a:lnTo>
                    <a:pt x="52" y="420"/>
                  </a:lnTo>
                  <a:lnTo>
                    <a:pt x="58" y="418"/>
                  </a:lnTo>
                  <a:lnTo>
                    <a:pt x="62" y="418"/>
                  </a:lnTo>
                  <a:lnTo>
                    <a:pt x="66" y="417"/>
                  </a:lnTo>
                  <a:lnTo>
                    <a:pt x="70" y="417"/>
                  </a:lnTo>
                  <a:lnTo>
                    <a:pt x="74" y="416"/>
                  </a:lnTo>
                  <a:lnTo>
                    <a:pt x="80" y="416"/>
                  </a:lnTo>
                  <a:lnTo>
                    <a:pt x="94" y="419"/>
                  </a:lnTo>
                  <a:lnTo>
                    <a:pt x="98" y="426"/>
                  </a:lnTo>
                  <a:lnTo>
                    <a:pt x="101" y="429"/>
                  </a:lnTo>
                  <a:lnTo>
                    <a:pt x="102" y="433"/>
                  </a:lnTo>
                  <a:lnTo>
                    <a:pt x="108" y="435"/>
                  </a:lnTo>
                  <a:lnTo>
                    <a:pt x="108" y="443"/>
                  </a:lnTo>
                  <a:lnTo>
                    <a:pt x="106" y="444"/>
                  </a:lnTo>
                  <a:lnTo>
                    <a:pt x="105" y="445"/>
                  </a:lnTo>
                  <a:lnTo>
                    <a:pt x="103" y="444"/>
                  </a:lnTo>
                  <a:lnTo>
                    <a:pt x="101" y="440"/>
                  </a:lnTo>
                  <a:lnTo>
                    <a:pt x="99" y="436"/>
                  </a:lnTo>
                  <a:lnTo>
                    <a:pt x="96" y="437"/>
                  </a:lnTo>
                  <a:lnTo>
                    <a:pt x="92" y="440"/>
                  </a:lnTo>
                  <a:lnTo>
                    <a:pt x="90" y="442"/>
                  </a:lnTo>
                  <a:lnTo>
                    <a:pt x="88" y="441"/>
                  </a:lnTo>
                  <a:lnTo>
                    <a:pt x="84" y="443"/>
                  </a:lnTo>
                  <a:lnTo>
                    <a:pt x="82" y="436"/>
                  </a:lnTo>
                  <a:lnTo>
                    <a:pt x="79" y="434"/>
                  </a:lnTo>
                  <a:lnTo>
                    <a:pt x="76" y="433"/>
                  </a:lnTo>
                  <a:lnTo>
                    <a:pt x="73" y="433"/>
                  </a:lnTo>
                  <a:lnTo>
                    <a:pt x="72" y="435"/>
                  </a:lnTo>
                  <a:lnTo>
                    <a:pt x="70" y="437"/>
                  </a:lnTo>
                  <a:lnTo>
                    <a:pt x="69" y="437"/>
                  </a:lnTo>
                  <a:lnTo>
                    <a:pt x="68" y="439"/>
                  </a:lnTo>
                  <a:lnTo>
                    <a:pt x="66" y="440"/>
                  </a:lnTo>
                  <a:lnTo>
                    <a:pt x="64" y="439"/>
                  </a:lnTo>
                  <a:lnTo>
                    <a:pt x="61" y="437"/>
                  </a:lnTo>
                  <a:lnTo>
                    <a:pt x="62" y="436"/>
                  </a:lnTo>
                  <a:lnTo>
                    <a:pt x="59" y="436"/>
                  </a:lnTo>
                  <a:lnTo>
                    <a:pt x="58" y="434"/>
                  </a:lnTo>
                  <a:lnTo>
                    <a:pt x="54" y="433"/>
                  </a:lnTo>
                  <a:lnTo>
                    <a:pt x="50" y="436"/>
                  </a:lnTo>
                  <a:lnTo>
                    <a:pt x="49" y="439"/>
                  </a:lnTo>
                  <a:lnTo>
                    <a:pt x="45" y="441"/>
                  </a:lnTo>
                  <a:lnTo>
                    <a:pt x="42" y="440"/>
                  </a:lnTo>
                  <a:lnTo>
                    <a:pt x="34" y="442"/>
                  </a:lnTo>
                  <a:lnTo>
                    <a:pt x="29" y="444"/>
                  </a:lnTo>
                  <a:lnTo>
                    <a:pt x="29" y="448"/>
                  </a:lnTo>
                  <a:lnTo>
                    <a:pt x="28" y="451"/>
                  </a:lnTo>
                  <a:lnTo>
                    <a:pt x="37" y="456"/>
                  </a:lnTo>
                  <a:lnTo>
                    <a:pt x="39" y="456"/>
                  </a:lnTo>
                  <a:lnTo>
                    <a:pt x="42" y="456"/>
                  </a:lnTo>
                  <a:lnTo>
                    <a:pt x="45" y="454"/>
                  </a:lnTo>
                  <a:lnTo>
                    <a:pt x="49" y="453"/>
                  </a:lnTo>
                  <a:lnTo>
                    <a:pt x="52" y="451"/>
                  </a:lnTo>
                  <a:lnTo>
                    <a:pt x="54" y="450"/>
                  </a:lnTo>
                  <a:lnTo>
                    <a:pt x="55" y="448"/>
                  </a:lnTo>
                  <a:lnTo>
                    <a:pt x="56" y="447"/>
                  </a:lnTo>
                  <a:lnTo>
                    <a:pt x="58" y="445"/>
                  </a:lnTo>
                  <a:lnTo>
                    <a:pt x="61" y="446"/>
                  </a:lnTo>
                  <a:lnTo>
                    <a:pt x="61" y="448"/>
                  </a:lnTo>
                  <a:lnTo>
                    <a:pt x="58" y="449"/>
                  </a:lnTo>
                  <a:lnTo>
                    <a:pt x="57" y="451"/>
                  </a:lnTo>
                  <a:lnTo>
                    <a:pt x="58" y="453"/>
                  </a:lnTo>
                  <a:lnTo>
                    <a:pt x="55" y="456"/>
                  </a:lnTo>
                  <a:lnTo>
                    <a:pt x="54" y="459"/>
                  </a:lnTo>
                  <a:lnTo>
                    <a:pt x="55" y="461"/>
                  </a:lnTo>
                  <a:lnTo>
                    <a:pt x="58" y="461"/>
                  </a:lnTo>
                  <a:lnTo>
                    <a:pt x="59" y="458"/>
                  </a:lnTo>
                  <a:lnTo>
                    <a:pt x="61" y="453"/>
                  </a:lnTo>
                  <a:lnTo>
                    <a:pt x="63" y="450"/>
                  </a:lnTo>
                  <a:lnTo>
                    <a:pt x="65" y="453"/>
                  </a:lnTo>
                  <a:lnTo>
                    <a:pt x="66" y="456"/>
                  </a:lnTo>
                  <a:lnTo>
                    <a:pt x="66" y="458"/>
                  </a:lnTo>
                  <a:lnTo>
                    <a:pt x="66" y="461"/>
                  </a:lnTo>
                  <a:lnTo>
                    <a:pt x="67" y="462"/>
                  </a:lnTo>
                  <a:lnTo>
                    <a:pt x="70" y="463"/>
                  </a:lnTo>
                  <a:lnTo>
                    <a:pt x="72" y="461"/>
                  </a:lnTo>
                  <a:lnTo>
                    <a:pt x="74" y="460"/>
                  </a:lnTo>
                  <a:lnTo>
                    <a:pt x="76" y="460"/>
                  </a:lnTo>
                  <a:lnTo>
                    <a:pt x="79" y="457"/>
                  </a:lnTo>
                  <a:lnTo>
                    <a:pt x="85" y="461"/>
                  </a:lnTo>
                  <a:lnTo>
                    <a:pt x="96" y="461"/>
                  </a:lnTo>
                  <a:lnTo>
                    <a:pt x="94" y="460"/>
                  </a:lnTo>
                  <a:lnTo>
                    <a:pt x="92" y="458"/>
                  </a:lnTo>
                  <a:lnTo>
                    <a:pt x="90" y="457"/>
                  </a:lnTo>
                  <a:lnTo>
                    <a:pt x="87" y="457"/>
                  </a:lnTo>
                  <a:lnTo>
                    <a:pt x="84" y="458"/>
                  </a:lnTo>
                  <a:lnTo>
                    <a:pt x="82" y="457"/>
                  </a:lnTo>
                  <a:lnTo>
                    <a:pt x="79" y="457"/>
                  </a:lnTo>
                  <a:lnTo>
                    <a:pt x="78" y="456"/>
                  </a:lnTo>
                  <a:lnTo>
                    <a:pt x="75" y="454"/>
                  </a:lnTo>
                  <a:lnTo>
                    <a:pt x="72" y="450"/>
                  </a:lnTo>
                  <a:lnTo>
                    <a:pt x="72" y="444"/>
                  </a:lnTo>
                  <a:lnTo>
                    <a:pt x="78" y="448"/>
                  </a:lnTo>
                  <a:lnTo>
                    <a:pt x="80" y="448"/>
                  </a:lnTo>
                  <a:lnTo>
                    <a:pt x="82" y="447"/>
                  </a:lnTo>
                  <a:lnTo>
                    <a:pt x="83" y="450"/>
                  </a:lnTo>
                  <a:lnTo>
                    <a:pt x="85" y="450"/>
                  </a:lnTo>
                  <a:lnTo>
                    <a:pt x="87" y="450"/>
                  </a:lnTo>
                  <a:lnTo>
                    <a:pt x="88" y="448"/>
                  </a:lnTo>
                  <a:lnTo>
                    <a:pt x="92" y="447"/>
                  </a:lnTo>
                  <a:lnTo>
                    <a:pt x="91" y="448"/>
                  </a:lnTo>
                  <a:lnTo>
                    <a:pt x="92" y="450"/>
                  </a:lnTo>
                  <a:lnTo>
                    <a:pt x="103" y="454"/>
                  </a:lnTo>
                  <a:lnTo>
                    <a:pt x="102" y="456"/>
                  </a:lnTo>
                  <a:lnTo>
                    <a:pt x="100" y="458"/>
                  </a:lnTo>
                  <a:lnTo>
                    <a:pt x="101" y="460"/>
                  </a:lnTo>
                  <a:lnTo>
                    <a:pt x="104" y="460"/>
                  </a:lnTo>
                  <a:lnTo>
                    <a:pt x="110" y="457"/>
                  </a:lnTo>
                  <a:lnTo>
                    <a:pt x="111" y="458"/>
                  </a:lnTo>
                  <a:lnTo>
                    <a:pt x="113" y="460"/>
                  </a:lnTo>
                  <a:lnTo>
                    <a:pt x="114" y="460"/>
                  </a:lnTo>
                  <a:lnTo>
                    <a:pt x="116" y="461"/>
                  </a:lnTo>
                  <a:lnTo>
                    <a:pt x="124" y="461"/>
                  </a:lnTo>
                  <a:lnTo>
                    <a:pt x="126" y="463"/>
                  </a:lnTo>
                  <a:lnTo>
                    <a:pt x="125" y="466"/>
                  </a:lnTo>
                  <a:lnTo>
                    <a:pt x="125" y="470"/>
                  </a:lnTo>
                  <a:lnTo>
                    <a:pt x="120" y="470"/>
                  </a:lnTo>
                  <a:lnTo>
                    <a:pt x="118" y="471"/>
                  </a:lnTo>
                  <a:lnTo>
                    <a:pt x="116" y="475"/>
                  </a:lnTo>
                  <a:lnTo>
                    <a:pt x="115" y="477"/>
                  </a:lnTo>
                  <a:lnTo>
                    <a:pt x="115" y="482"/>
                  </a:lnTo>
                  <a:lnTo>
                    <a:pt x="115" y="483"/>
                  </a:lnTo>
                  <a:lnTo>
                    <a:pt x="118" y="485"/>
                  </a:lnTo>
                  <a:lnTo>
                    <a:pt x="118" y="486"/>
                  </a:lnTo>
                  <a:lnTo>
                    <a:pt x="120" y="485"/>
                  </a:lnTo>
                  <a:lnTo>
                    <a:pt x="122" y="483"/>
                  </a:lnTo>
                  <a:lnTo>
                    <a:pt x="122" y="482"/>
                  </a:lnTo>
                  <a:lnTo>
                    <a:pt x="119" y="480"/>
                  </a:lnTo>
                  <a:lnTo>
                    <a:pt x="120" y="478"/>
                  </a:lnTo>
                  <a:lnTo>
                    <a:pt x="120" y="474"/>
                  </a:lnTo>
                  <a:lnTo>
                    <a:pt x="122" y="476"/>
                  </a:lnTo>
                  <a:lnTo>
                    <a:pt x="122" y="479"/>
                  </a:lnTo>
                  <a:lnTo>
                    <a:pt x="125" y="479"/>
                  </a:lnTo>
                  <a:lnTo>
                    <a:pt x="125" y="487"/>
                  </a:lnTo>
                  <a:lnTo>
                    <a:pt x="128" y="485"/>
                  </a:lnTo>
                  <a:lnTo>
                    <a:pt x="136" y="485"/>
                  </a:lnTo>
                  <a:lnTo>
                    <a:pt x="136" y="475"/>
                  </a:lnTo>
                  <a:lnTo>
                    <a:pt x="134" y="473"/>
                  </a:lnTo>
                  <a:lnTo>
                    <a:pt x="132" y="469"/>
                  </a:lnTo>
                  <a:lnTo>
                    <a:pt x="130" y="467"/>
                  </a:lnTo>
                  <a:lnTo>
                    <a:pt x="133" y="467"/>
                  </a:lnTo>
                  <a:lnTo>
                    <a:pt x="134" y="468"/>
                  </a:lnTo>
                  <a:lnTo>
                    <a:pt x="136" y="469"/>
                  </a:lnTo>
                  <a:lnTo>
                    <a:pt x="139" y="471"/>
                  </a:lnTo>
                  <a:lnTo>
                    <a:pt x="145" y="469"/>
                  </a:lnTo>
                  <a:lnTo>
                    <a:pt x="143" y="467"/>
                  </a:lnTo>
                  <a:lnTo>
                    <a:pt x="141" y="465"/>
                  </a:lnTo>
                  <a:lnTo>
                    <a:pt x="138" y="465"/>
                  </a:lnTo>
                  <a:lnTo>
                    <a:pt x="136" y="464"/>
                  </a:lnTo>
                  <a:lnTo>
                    <a:pt x="134" y="463"/>
                  </a:lnTo>
                  <a:lnTo>
                    <a:pt x="133" y="461"/>
                  </a:lnTo>
                  <a:lnTo>
                    <a:pt x="138" y="457"/>
                  </a:lnTo>
                  <a:lnTo>
                    <a:pt x="141" y="460"/>
                  </a:lnTo>
                  <a:lnTo>
                    <a:pt x="149" y="461"/>
                  </a:lnTo>
                  <a:lnTo>
                    <a:pt x="152" y="463"/>
                  </a:lnTo>
                  <a:lnTo>
                    <a:pt x="157" y="463"/>
                  </a:lnTo>
                  <a:lnTo>
                    <a:pt x="161" y="465"/>
                  </a:lnTo>
                  <a:lnTo>
                    <a:pt x="167" y="465"/>
                  </a:lnTo>
                  <a:lnTo>
                    <a:pt x="170" y="466"/>
                  </a:lnTo>
                  <a:lnTo>
                    <a:pt x="172" y="465"/>
                  </a:lnTo>
                  <a:lnTo>
                    <a:pt x="176" y="461"/>
                  </a:lnTo>
                  <a:lnTo>
                    <a:pt x="179" y="461"/>
                  </a:lnTo>
                  <a:lnTo>
                    <a:pt x="180" y="462"/>
                  </a:lnTo>
                  <a:lnTo>
                    <a:pt x="180" y="466"/>
                  </a:lnTo>
                  <a:lnTo>
                    <a:pt x="183" y="465"/>
                  </a:lnTo>
                  <a:lnTo>
                    <a:pt x="184" y="467"/>
                  </a:lnTo>
                  <a:lnTo>
                    <a:pt x="186" y="466"/>
                  </a:lnTo>
                  <a:lnTo>
                    <a:pt x="184" y="461"/>
                  </a:lnTo>
                  <a:lnTo>
                    <a:pt x="182" y="461"/>
                  </a:lnTo>
                  <a:lnTo>
                    <a:pt x="178" y="457"/>
                  </a:lnTo>
                  <a:lnTo>
                    <a:pt x="178" y="456"/>
                  </a:lnTo>
                  <a:lnTo>
                    <a:pt x="179" y="454"/>
                  </a:lnTo>
                  <a:lnTo>
                    <a:pt x="178" y="451"/>
                  </a:lnTo>
                  <a:lnTo>
                    <a:pt x="179" y="450"/>
                  </a:lnTo>
                  <a:lnTo>
                    <a:pt x="183" y="450"/>
                  </a:lnTo>
                  <a:lnTo>
                    <a:pt x="192" y="444"/>
                  </a:lnTo>
                  <a:lnTo>
                    <a:pt x="205" y="440"/>
                  </a:lnTo>
                  <a:lnTo>
                    <a:pt x="212" y="439"/>
                  </a:lnTo>
                  <a:lnTo>
                    <a:pt x="221" y="437"/>
                  </a:lnTo>
                  <a:lnTo>
                    <a:pt x="222" y="431"/>
                  </a:lnTo>
                  <a:lnTo>
                    <a:pt x="224" y="429"/>
                  </a:lnTo>
                  <a:lnTo>
                    <a:pt x="222" y="426"/>
                  </a:lnTo>
                  <a:lnTo>
                    <a:pt x="223" y="425"/>
                  </a:lnTo>
                  <a:lnTo>
                    <a:pt x="229" y="423"/>
                  </a:lnTo>
                  <a:lnTo>
                    <a:pt x="231" y="423"/>
                  </a:lnTo>
                  <a:lnTo>
                    <a:pt x="231" y="428"/>
                  </a:lnTo>
                  <a:lnTo>
                    <a:pt x="233" y="431"/>
                  </a:lnTo>
                  <a:lnTo>
                    <a:pt x="234" y="428"/>
                  </a:lnTo>
                  <a:lnTo>
                    <a:pt x="233" y="425"/>
                  </a:lnTo>
                  <a:lnTo>
                    <a:pt x="235" y="424"/>
                  </a:lnTo>
                  <a:lnTo>
                    <a:pt x="236" y="426"/>
                  </a:lnTo>
                  <a:lnTo>
                    <a:pt x="238" y="428"/>
                  </a:lnTo>
                  <a:lnTo>
                    <a:pt x="240" y="426"/>
                  </a:lnTo>
                  <a:lnTo>
                    <a:pt x="241" y="428"/>
                  </a:lnTo>
                  <a:lnTo>
                    <a:pt x="244" y="428"/>
                  </a:lnTo>
                  <a:lnTo>
                    <a:pt x="248" y="426"/>
                  </a:lnTo>
                  <a:lnTo>
                    <a:pt x="249" y="426"/>
                  </a:lnTo>
                  <a:lnTo>
                    <a:pt x="247" y="425"/>
                  </a:lnTo>
                  <a:lnTo>
                    <a:pt x="244" y="425"/>
                  </a:lnTo>
                  <a:lnTo>
                    <a:pt x="243" y="423"/>
                  </a:lnTo>
                  <a:lnTo>
                    <a:pt x="241" y="422"/>
                  </a:lnTo>
                  <a:lnTo>
                    <a:pt x="236" y="422"/>
                  </a:lnTo>
                  <a:lnTo>
                    <a:pt x="236" y="420"/>
                  </a:lnTo>
                  <a:lnTo>
                    <a:pt x="235" y="416"/>
                  </a:lnTo>
                  <a:lnTo>
                    <a:pt x="233" y="417"/>
                  </a:lnTo>
                  <a:lnTo>
                    <a:pt x="230" y="417"/>
                  </a:lnTo>
                  <a:lnTo>
                    <a:pt x="228" y="419"/>
                  </a:lnTo>
                  <a:lnTo>
                    <a:pt x="227" y="416"/>
                  </a:lnTo>
                  <a:lnTo>
                    <a:pt x="228" y="413"/>
                  </a:lnTo>
                  <a:lnTo>
                    <a:pt x="230" y="411"/>
                  </a:lnTo>
                  <a:lnTo>
                    <a:pt x="230" y="408"/>
                  </a:lnTo>
                  <a:lnTo>
                    <a:pt x="230" y="405"/>
                  </a:lnTo>
                  <a:lnTo>
                    <a:pt x="230" y="404"/>
                  </a:lnTo>
                  <a:lnTo>
                    <a:pt x="228" y="401"/>
                  </a:lnTo>
                  <a:lnTo>
                    <a:pt x="230" y="400"/>
                  </a:lnTo>
                  <a:lnTo>
                    <a:pt x="228" y="399"/>
                  </a:lnTo>
                  <a:lnTo>
                    <a:pt x="223" y="393"/>
                  </a:lnTo>
                  <a:lnTo>
                    <a:pt x="220" y="393"/>
                  </a:lnTo>
                  <a:lnTo>
                    <a:pt x="219" y="396"/>
                  </a:lnTo>
                  <a:lnTo>
                    <a:pt x="218" y="399"/>
                  </a:lnTo>
                  <a:lnTo>
                    <a:pt x="216" y="399"/>
                  </a:lnTo>
                  <a:lnTo>
                    <a:pt x="214" y="398"/>
                  </a:lnTo>
                  <a:lnTo>
                    <a:pt x="213" y="399"/>
                  </a:lnTo>
                  <a:lnTo>
                    <a:pt x="210" y="396"/>
                  </a:lnTo>
                  <a:lnTo>
                    <a:pt x="207" y="394"/>
                  </a:lnTo>
                  <a:lnTo>
                    <a:pt x="206" y="393"/>
                  </a:lnTo>
                  <a:lnTo>
                    <a:pt x="204" y="391"/>
                  </a:lnTo>
                  <a:lnTo>
                    <a:pt x="202" y="391"/>
                  </a:lnTo>
                  <a:lnTo>
                    <a:pt x="201" y="390"/>
                  </a:lnTo>
                  <a:lnTo>
                    <a:pt x="204" y="382"/>
                  </a:lnTo>
                  <a:lnTo>
                    <a:pt x="206" y="381"/>
                  </a:lnTo>
                  <a:lnTo>
                    <a:pt x="208" y="380"/>
                  </a:lnTo>
                  <a:lnTo>
                    <a:pt x="209" y="378"/>
                  </a:lnTo>
                  <a:lnTo>
                    <a:pt x="208" y="375"/>
                  </a:lnTo>
                  <a:lnTo>
                    <a:pt x="207" y="371"/>
                  </a:lnTo>
                  <a:lnTo>
                    <a:pt x="206" y="373"/>
                  </a:lnTo>
                  <a:lnTo>
                    <a:pt x="204" y="375"/>
                  </a:lnTo>
                  <a:lnTo>
                    <a:pt x="204" y="378"/>
                  </a:lnTo>
                  <a:lnTo>
                    <a:pt x="201" y="380"/>
                  </a:lnTo>
                  <a:lnTo>
                    <a:pt x="197" y="380"/>
                  </a:lnTo>
                  <a:lnTo>
                    <a:pt x="198" y="386"/>
                  </a:lnTo>
                  <a:lnTo>
                    <a:pt x="192" y="386"/>
                  </a:lnTo>
                  <a:lnTo>
                    <a:pt x="192" y="387"/>
                  </a:lnTo>
                  <a:lnTo>
                    <a:pt x="191" y="391"/>
                  </a:lnTo>
                  <a:lnTo>
                    <a:pt x="189" y="393"/>
                  </a:lnTo>
                  <a:lnTo>
                    <a:pt x="188" y="391"/>
                  </a:lnTo>
                  <a:lnTo>
                    <a:pt x="185" y="391"/>
                  </a:lnTo>
                  <a:lnTo>
                    <a:pt x="182" y="392"/>
                  </a:lnTo>
                  <a:lnTo>
                    <a:pt x="182" y="389"/>
                  </a:lnTo>
                  <a:lnTo>
                    <a:pt x="184" y="386"/>
                  </a:lnTo>
                  <a:lnTo>
                    <a:pt x="185" y="383"/>
                  </a:lnTo>
                  <a:lnTo>
                    <a:pt x="188" y="380"/>
                  </a:lnTo>
                  <a:lnTo>
                    <a:pt x="190" y="376"/>
                  </a:lnTo>
                  <a:lnTo>
                    <a:pt x="195" y="375"/>
                  </a:lnTo>
                  <a:lnTo>
                    <a:pt x="213" y="363"/>
                  </a:lnTo>
                  <a:lnTo>
                    <a:pt x="216" y="359"/>
                  </a:lnTo>
                  <a:lnTo>
                    <a:pt x="228" y="351"/>
                  </a:lnTo>
                  <a:lnTo>
                    <a:pt x="231" y="347"/>
                  </a:lnTo>
                  <a:lnTo>
                    <a:pt x="258" y="334"/>
                  </a:lnTo>
                  <a:lnTo>
                    <a:pt x="290" y="308"/>
                  </a:lnTo>
                  <a:lnTo>
                    <a:pt x="298" y="300"/>
                  </a:lnTo>
                  <a:lnTo>
                    <a:pt x="302" y="29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63" name="Freeform 14"/>
            <p:cNvSpPr>
              <a:spLocks/>
            </p:cNvSpPr>
            <p:nvPr/>
          </p:nvSpPr>
          <p:spPr bwMode="auto">
            <a:xfrm>
              <a:off x="4442" y="3138"/>
              <a:ext cx="393" cy="191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262" y="18"/>
                </a:cxn>
                <a:cxn ang="0">
                  <a:pos x="259" y="23"/>
                </a:cxn>
                <a:cxn ang="0">
                  <a:pos x="218" y="49"/>
                </a:cxn>
                <a:cxn ang="0">
                  <a:pos x="186" y="61"/>
                </a:cxn>
                <a:cxn ang="0">
                  <a:pos x="179" y="61"/>
                </a:cxn>
                <a:cxn ang="0">
                  <a:pos x="181" y="69"/>
                </a:cxn>
                <a:cxn ang="0">
                  <a:pos x="167" y="71"/>
                </a:cxn>
                <a:cxn ang="0">
                  <a:pos x="164" y="63"/>
                </a:cxn>
                <a:cxn ang="0">
                  <a:pos x="111" y="63"/>
                </a:cxn>
                <a:cxn ang="0">
                  <a:pos x="104" y="63"/>
                </a:cxn>
                <a:cxn ang="0">
                  <a:pos x="47" y="89"/>
                </a:cxn>
                <a:cxn ang="0">
                  <a:pos x="56" y="86"/>
                </a:cxn>
                <a:cxn ang="0">
                  <a:pos x="100" y="78"/>
                </a:cxn>
                <a:cxn ang="0">
                  <a:pos x="78" y="88"/>
                </a:cxn>
                <a:cxn ang="0">
                  <a:pos x="72" y="85"/>
                </a:cxn>
                <a:cxn ang="0">
                  <a:pos x="63" y="97"/>
                </a:cxn>
                <a:cxn ang="0">
                  <a:pos x="43" y="103"/>
                </a:cxn>
                <a:cxn ang="0">
                  <a:pos x="40" y="92"/>
                </a:cxn>
                <a:cxn ang="0">
                  <a:pos x="12" y="109"/>
                </a:cxn>
                <a:cxn ang="0">
                  <a:pos x="5" y="127"/>
                </a:cxn>
                <a:cxn ang="0">
                  <a:pos x="13" y="147"/>
                </a:cxn>
                <a:cxn ang="0">
                  <a:pos x="13" y="161"/>
                </a:cxn>
                <a:cxn ang="0">
                  <a:pos x="22" y="181"/>
                </a:cxn>
                <a:cxn ang="0">
                  <a:pos x="36" y="192"/>
                </a:cxn>
                <a:cxn ang="0">
                  <a:pos x="54" y="209"/>
                </a:cxn>
                <a:cxn ang="0">
                  <a:pos x="74" y="217"/>
                </a:cxn>
                <a:cxn ang="0">
                  <a:pos x="88" y="240"/>
                </a:cxn>
                <a:cxn ang="0">
                  <a:pos x="95" y="263"/>
                </a:cxn>
                <a:cxn ang="0">
                  <a:pos x="116" y="254"/>
                </a:cxn>
                <a:cxn ang="0">
                  <a:pos x="132" y="228"/>
                </a:cxn>
                <a:cxn ang="0">
                  <a:pos x="142" y="190"/>
                </a:cxn>
                <a:cxn ang="0">
                  <a:pos x="151" y="158"/>
                </a:cxn>
                <a:cxn ang="0">
                  <a:pos x="181" y="155"/>
                </a:cxn>
                <a:cxn ang="0">
                  <a:pos x="204" y="176"/>
                </a:cxn>
                <a:cxn ang="0">
                  <a:pos x="204" y="207"/>
                </a:cxn>
                <a:cxn ang="0">
                  <a:pos x="214" y="237"/>
                </a:cxn>
                <a:cxn ang="0">
                  <a:pos x="248" y="247"/>
                </a:cxn>
                <a:cxn ang="0">
                  <a:pos x="273" y="263"/>
                </a:cxn>
                <a:cxn ang="0">
                  <a:pos x="303" y="223"/>
                </a:cxn>
                <a:cxn ang="0">
                  <a:pos x="352" y="172"/>
                </a:cxn>
                <a:cxn ang="0">
                  <a:pos x="377" y="163"/>
                </a:cxn>
                <a:cxn ang="0">
                  <a:pos x="394" y="146"/>
                </a:cxn>
                <a:cxn ang="0">
                  <a:pos x="414" y="159"/>
                </a:cxn>
                <a:cxn ang="0">
                  <a:pos x="433" y="163"/>
                </a:cxn>
                <a:cxn ang="0">
                  <a:pos x="438" y="185"/>
                </a:cxn>
                <a:cxn ang="0">
                  <a:pos x="461" y="193"/>
                </a:cxn>
                <a:cxn ang="0">
                  <a:pos x="463" y="217"/>
                </a:cxn>
                <a:cxn ang="0">
                  <a:pos x="471" y="232"/>
                </a:cxn>
                <a:cxn ang="0">
                  <a:pos x="496" y="241"/>
                </a:cxn>
                <a:cxn ang="0">
                  <a:pos x="518" y="249"/>
                </a:cxn>
                <a:cxn ang="0">
                  <a:pos x="514" y="261"/>
                </a:cxn>
                <a:cxn ang="0">
                  <a:pos x="587" y="155"/>
                </a:cxn>
                <a:cxn ang="0">
                  <a:pos x="534" y="119"/>
                </a:cxn>
                <a:cxn ang="0">
                  <a:pos x="489" y="98"/>
                </a:cxn>
                <a:cxn ang="0">
                  <a:pos x="469" y="99"/>
                </a:cxn>
                <a:cxn ang="0">
                  <a:pos x="460" y="114"/>
                </a:cxn>
                <a:cxn ang="0">
                  <a:pos x="458" y="137"/>
                </a:cxn>
                <a:cxn ang="0">
                  <a:pos x="412" y="132"/>
                </a:cxn>
                <a:cxn ang="0">
                  <a:pos x="379" y="110"/>
                </a:cxn>
                <a:cxn ang="0">
                  <a:pos x="352" y="37"/>
                </a:cxn>
                <a:cxn ang="0">
                  <a:pos x="313" y="34"/>
                </a:cxn>
                <a:cxn ang="0">
                  <a:pos x="299" y="22"/>
                </a:cxn>
              </a:cxnLst>
              <a:rect l="0" t="0" r="r" b="b"/>
              <a:pathLst>
                <a:path w="591" h="288">
                  <a:moveTo>
                    <a:pt x="298" y="10"/>
                  </a:moveTo>
                  <a:lnTo>
                    <a:pt x="296" y="10"/>
                  </a:lnTo>
                  <a:lnTo>
                    <a:pt x="294" y="7"/>
                  </a:lnTo>
                  <a:lnTo>
                    <a:pt x="293" y="1"/>
                  </a:lnTo>
                  <a:lnTo>
                    <a:pt x="290" y="0"/>
                  </a:lnTo>
                  <a:lnTo>
                    <a:pt x="289" y="0"/>
                  </a:lnTo>
                  <a:lnTo>
                    <a:pt x="285" y="1"/>
                  </a:lnTo>
                  <a:lnTo>
                    <a:pt x="283" y="3"/>
                  </a:lnTo>
                  <a:lnTo>
                    <a:pt x="275" y="9"/>
                  </a:lnTo>
                  <a:lnTo>
                    <a:pt x="268" y="12"/>
                  </a:lnTo>
                  <a:lnTo>
                    <a:pt x="263" y="15"/>
                  </a:lnTo>
                  <a:lnTo>
                    <a:pt x="262" y="18"/>
                  </a:lnTo>
                  <a:lnTo>
                    <a:pt x="263" y="20"/>
                  </a:lnTo>
                  <a:lnTo>
                    <a:pt x="265" y="22"/>
                  </a:lnTo>
                  <a:lnTo>
                    <a:pt x="265" y="25"/>
                  </a:lnTo>
                  <a:lnTo>
                    <a:pt x="266" y="27"/>
                  </a:lnTo>
                  <a:lnTo>
                    <a:pt x="263" y="28"/>
                  </a:lnTo>
                  <a:lnTo>
                    <a:pt x="259" y="23"/>
                  </a:lnTo>
                  <a:lnTo>
                    <a:pt x="256" y="23"/>
                  </a:lnTo>
                  <a:lnTo>
                    <a:pt x="252" y="24"/>
                  </a:lnTo>
                  <a:lnTo>
                    <a:pt x="251" y="27"/>
                  </a:lnTo>
                  <a:lnTo>
                    <a:pt x="238" y="36"/>
                  </a:lnTo>
                  <a:lnTo>
                    <a:pt x="235" y="39"/>
                  </a:lnTo>
                  <a:lnTo>
                    <a:pt x="218" y="49"/>
                  </a:lnTo>
                  <a:lnTo>
                    <a:pt x="212" y="50"/>
                  </a:lnTo>
                  <a:lnTo>
                    <a:pt x="189" y="59"/>
                  </a:lnTo>
                  <a:lnTo>
                    <a:pt x="181" y="59"/>
                  </a:lnTo>
                  <a:lnTo>
                    <a:pt x="182" y="60"/>
                  </a:lnTo>
                  <a:lnTo>
                    <a:pt x="183" y="61"/>
                  </a:lnTo>
                  <a:lnTo>
                    <a:pt x="186" y="61"/>
                  </a:lnTo>
                  <a:lnTo>
                    <a:pt x="188" y="63"/>
                  </a:lnTo>
                  <a:lnTo>
                    <a:pt x="188" y="65"/>
                  </a:lnTo>
                  <a:lnTo>
                    <a:pt x="185" y="65"/>
                  </a:lnTo>
                  <a:lnTo>
                    <a:pt x="185" y="63"/>
                  </a:lnTo>
                  <a:lnTo>
                    <a:pt x="182" y="63"/>
                  </a:lnTo>
                  <a:lnTo>
                    <a:pt x="179" y="61"/>
                  </a:lnTo>
                  <a:lnTo>
                    <a:pt x="176" y="60"/>
                  </a:lnTo>
                  <a:lnTo>
                    <a:pt x="172" y="61"/>
                  </a:lnTo>
                  <a:lnTo>
                    <a:pt x="175" y="63"/>
                  </a:lnTo>
                  <a:lnTo>
                    <a:pt x="181" y="64"/>
                  </a:lnTo>
                  <a:lnTo>
                    <a:pt x="182" y="66"/>
                  </a:lnTo>
                  <a:lnTo>
                    <a:pt x="181" y="69"/>
                  </a:lnTo>
                  <a:lnTo>
                    <a:pt x="175" y="71"/>
                  </a:lnTo>
                  <a:lnTo>
                    <a:pt x="174" y="71"/>
                  </a:lnTo>
                  <a:lnTo>
                    <a:pt x="170" y="74"/>
                  </a:lnTo>
                  <a:lnTo>
                    <a:pt x="170" y="71"/>
                  </a:lnTo>
                  <a:lnTo>
                    <a:pt x="169" y="69"/>
                  </a:lnTo>
                  <a:lnTo>
                    <a:pt x="167" y="71"/>
                  </a:lnTo>
                  <a:lnTo>
                    <a:pt x="164" y="71"/>
                  </a:lnTo>
                  <a:lnTo>
                    <a:pt x="161" y="71"/>
                  </a:lnTo>
                  <a:lnTo>
                    <a:pt x="161" y="68"/>
                  </a:lnTo>
                  <a:lnTo>
                    <a:pt x="162" y="66"/>
                  </a:lnTo>
                  <a:lnTo>
                    <a:pt x="162" y="63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8" y="60"/>
                  </a:lnTo>
                  <a:lnTo>
                    <a:pt x="170" y="57"/>
                  </a:lnTo>
                  <a:lnTo>
                    <a:pt x="128" y="59"/>
                  </a:lnTo>
                  <a:lnTo>
                    <a:pt x="116" y="62"/>
                  </a:lnTo>
                  <a:lnTo>
                    <a:pt x="111" y="63"/>
                  </a:lnTo>
                  <a:lnTo>
                    <a:pt x="109" y="64"/>
                  </a:lnTo>
                  <a:lnTo>
                    <a:pt x="112" y="65"/>
                  </a:lnTo>
                  <a:lnTo>
                    <a:pt x="112" y="68"/>
                  </a:lnTo>
                  <a:lnTo>
                    <a:pt x="110" y="68"/>
                  </a:lnTo>
                  <a:lnTo>
                    <a:pt x="105" y="66"/>
                  </a:lnTo>
                  <a:lnTo>
                    <a:pt x="104" y="63"/>
                  </a:lnTo>
                  <a:lnTo>
                    <a:pt x="93" y="66"/>
                  </a:lnTo>
                  <a:lnTo>
                    <a:pt x="90" y="68"/>
                  </a:lnTo>
                  <a:lnTo>
                    <a:pt x="89" y="70"/>
                  </a:lnTo>
                  <a:lnTo>
                    <a:pt x="75" y="74"/>
                  </a:lnTo>
                  <a:lnTo>
                    <a:pt x="49" y="86"/>
                  </a:lnTo>
                  <a:lnTo>
                    <a:pt x="47" y="89"/>
                  </a:lnTo>
                  <a:lnTo>
                    <a:pt x="47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4" y="91"/>
                  </a:lnTo>
                  <a:lnTo>
                    <a:pt x="54" y="87"/>
                  </a:lnTo>
                  <a:lnTo>
                    <a:pt x="56" y="86"/>
                  </a:lnTo>
                  <a:lnTo>
                    <a:pt x="60" y="85"/>
                  </a:lnTo>
                  <a:lnTo>
                    <a:pt x="66" y="82"/>
                  </a:lnTo>
                  <a:lnTo>
                    <a:pt x="98" y="69"/>
                  </a:lnTo>
                  <a:lnTo>
                    <a:pt x="100" y="72"/>
                  </a:lnTo>
                  <a:lnTo>
                    <a:pt x="100" y="75"/>
                  </a:lnTo>
                  <a:lnTo>
                    <a:pt x="100" y="78"/>
                  </a:lnTo>
                  <a:lnTo>
                    <a:pt x="99" y="79"/>
                  </a:lnTo>
                  <a:lnTo>
                    <a:pt x="97" y="81"/>
                  </a:lnTo>
                  <a:lnTo>
                    <a:pt x="93" y="83"/>
                  </a:lnTo>
                  <a:lnTo>
                    <a:pt x="89" y="85"/>
                  </a:lnTo>
                  <a:lnTo>
                    <a:pt x="83" y="87"/>
                  </a:lnTo>
                  <a:lnTo>
                    <a:pt x="78" y="88"/>
                  </a:lnTo>
                  <a:lnTo>
                    <a:pt x="76" y="87"/>
                  </a:lnTo>
                  <a:lnTo>
                    <a:pt x="76" y="85"/>
                  </a:lnTo>
                  <a:lnTo>
                    <a:pt x="77" y="83"/>
                  </a:lnTo>
                  <a:lnTo>
                    <a:pt x="76" y="82"/>
                  </a:lnTo>
                  <a:lnTo>
                    <a:pt x="74" y="84"/>
                  </a:lnTo>
                  <a:lnTo>
                    <a:pt x="72" y="85"/>
                  </a:lnTo>
                  <a:lnTo>
                    <a:pt x="71" y="87"/>
                  </a:lnTo>
                  <a:lnTo>
                    <a:pt x="68" y="85"/>
                  </a:lnTo>
                  <a:lnTo>
                    <a:pt x="61" y="90"/>
                  </a:lnTo>
                  <a:lnTo>
                    <a:pt x="61" y="92"/>
                  </a:lnTo>
                  <a:lnTo>
                    <a:pt x="62" y="94"/>
                  </a:lnTo>
                  <a:lnTo>
                    <a:pt x="63" y="97"/>
                  </a:lnTo>
                  <a:lnTo>
                    <a:pt x="56" y="100"/>
                  </a:lnTo>
                  <a:lnTo>
                    <a:pt x="52" y="103"/>
                  </a:lnTo>
                  <a:lnTo>
                    <a:pt x="49" y="104"/>
                  </a:lnTo>
                  <a:lnTo>
                    <a:pt x="47" y="104"/>
                  </a:lnTo>
                  <a:lnTo>
                    <a:pt x="46" y="104"/>
                  </a:lnTo>
                  <a:lnTo>
                    <a:pt x="43" y="103"/>
                  </a:lnTo>
                  <a:lnTo>
                    <a:pt x="38" y="103"/>
                  </a:lnTo>
                  <a:lnTo>
                    <a:pt x="36" y="97"/>
                  </a:lnTo>
                  <a:lnTo>
                    <a:pt x="38" y="96"/>
                  </a:lnTo>
                  <a:lnTo>
                    <a:pt x="41" y="95"/>
                  </a:lnTo>
                  <a:lnTo>
                    <a:pt x="43" y="92"/>
                  </a:lnTo>
                  <a:lnTo>
                    <a:pt x="40" y="92"/>
                  </a:lnTo>
                  <a:lnTo>
                    <a:pt x="34" y="95"/>
                  </a:lnTo>
                  <a:lnTo>
                    <a:pt x="31" y="96"/>
                  </a:lnTo>
                  <a:lnTo>
                    <a:pt x="23" y="102"/>
                  </a:lnTo>
                  <a:lnTo>
                    <a:pt x="18" y="104"/>
                  </a:lnTo>
                  <a:lnTo>
                    <a:pt x="15" y="107"/>
                  </a:lnTo>
                  <a:lnTo>
                    <a:pt x="12" y="109"/>
                  </a:lnTo>
                  <a:lnTo>
                    <a:pt x="5" y="112"/>
                  </a:lnTo>
                  <a:lnTo>
                    <a:pt x="0" y="114"/>
                  </a:lnTo>
                  <a:lnTo>
                    <a:pt x="1" y="115"/>
                  </a:lnTo>
                  <a:lnTo>
                    <a:pt x="1" y="123"/>
                  </a:lnTo>
                  <a:lnTo>
                    <a:pt x="3" y="125"/>
                  </a:lnTo>
                  <a:lnTo>
                    <a:pt x="5" y="127"/>
                  </a:lnTo>
                  <a:lnTo>
                    <a:pt x="7" y="127"/>
                  </a:lnTo>
                  <a:lnTo>
                    <a:pt x="7" y="131"/>
                  </a:lnTo>
                  <a:lnTo>
                    <a:pt x="9" y="133"/>
                  </a:lnTo>
                  <a:lnTo>
                    <a:pt x="12" y="143"/>
                  </a:lnTo>
                  <a:lnTo>
                    <a:pt x="12" y="144"/>
                  </a:lnTo>
                  <a:lnTo>
                    <a:pt x="13" y="147"/>
                  </a:lnTo>
                  <a:lnTo>
                    <a:pt x="15" y="149"/>
                  </a:lnTo>
                  <a:lnTo>
                    <a:pt x="18" y="150"/>
                  </a:lnTo>
                  <a:lnTo>
                    <a:pt x="16" y="153"/>
                  </a:lnTo>
                  <a:lnTo>
                    <a:pt x="14" y="157"/>
                  </a:lnTo>
                  <a:lnTo>
                    <a:pt x="12" y="158"/>
                  </a:lnTo>
                  <a:lnTo>
                    <a:pt x="13" y="161"/>
                  </a:lnTo>
                  <a:lnTo>
                    <a:pt x="13" y="165"/>
                  </a:lnTo>
                  <a:lnTo>
                    <a:pt x="14" y="166"/>
                  </a:lnTo>
                  <a:lnTo>
                    <a:pt x="14" y="175"/>
                  </a:lnTo>
                  <a:lnTo>
                    <a:pt x="16" y="179"/>
                  </a:lnTo>
                  <a:lnTo>
                    <a:pt x="19" y="181"/>
                  </a:lnTo>
                  <a:lnTo>
                    <a:pt x="22" y="181"/>
                  </a:lnTo>
                  <a:lnTo>
                    <a:pt x="24" y="181"/>
                  </a:lnTo>
                  <a:lnTo>
                    <a:pt x="26" y="179"/>
                  </a:lnTo>
                  <a:lnTo>
                    <a:pt x="29" y="179"/>
                  </a:lnTo>
                  <a:lnTo>
                    <a:pt x="31" y="181"/>
                  </a:lnTo>
                  <a:lnTo>
                    <a:pt x="35" y="187"/>
                  </a:lnTo>
                  <a:lnTo>
                    <a:pt x="36" y="192"/>
                  </a:lnTo>
                  <a:lnTo>
                    <a:pt x="38" y="195"/>
                  </a:lnTo>
                  <a:lnTo>
                    <a:pt x="40" y="196"/>
                  </a:lnTo>
                  <a:lnTo>
                    <a:pt x="42" y="196"/>
                  </a:lnTo>
                  <a:lnTo>
                    <a:pt x="45" y="198"/>
                  </a:lnTo>
                  <a:lnTo>
                    <a:pt x="46" y="201"/>
                  </a:lnTo>
                  <a:lnTo>
                    <a:pt x="54" y="209"/>
                  </a:lnTo>
                  <a:lnTo>
                    <a:pt x="59" y="212"/>
                  </a:lnTo>
                  <a:lnTo>
                    <a:pt x="63" y="210"/>
                  </a:lnTo>
                  <a:lnTo>
                    <a:pt x="65" y="211"/>
                  </a:lnTo>
                  <a:lnTo>
                    <a:pt x="67" y="214"/>
                  </a:lnTo>
                  <a:lnTo>
                    <a:pt x="70" y="214"/>
                  </a:lnTo>
                  <a:lnTo>
                    <a:pt x="74" y="217"/>
                  </a:lnTo>
                  <a:lnTo>
                    <a:pt x="75" y="220"/>
                  </a:lnTo>
                  <a:lnTo>
                    <a:pt x="75" y="223"/>
                  </a:lnTo>
                  <a:lnTo>
                    <a:pt x="77" y="225"/>
                  </a:lnTo>
                  <a:lnTo>
                    <a:pt x="80" y="226"/>
                  </a:lnTo>
                  <a:lnTo>
                    <a:pt x="82" y="231"/>
                  </a:lnTo>
                  <a:lnTo>
                    <a:pt x="88" y="240"/>
                  </a:lnTo>
                  <a:lnTo>
                    <a:pt x="94" y="242"/>
                  </a:lnTo>
                  <a:lnTo>
                    <a:pt x="96" y="248"/>
                  </a:lnTo>
                  <a:lnTo>
                    <a:pt x="95" y="251"/>
                  </a:lnTo>
                  <a:lnTo>
                    <a:pt x="96" y="253"/>
                  </a:lnTo>
                  <a:lnTo>
                    <a:pt x="97" y="258"/>
                  </a:lnTo>
                  <a:lnTo>
                    <a:pt x="95" y="263"/>
                  </a:lnTo>
                  <a:lnTo>
                    <a:pt x="94" y="269"/>
                  </a:lnTo>
                  <a:lnTo>
                    <a:pt x="98" y="277"/>
                  </a:lnTo>
                  <a:lnTo>
                    <a:pt x="107" y="287"/>
                  </a:lnTo>
                  <a:lnTo>
                    <a:pt x="106" y="284"/>
                  </a:lnTo>
                  <a:lnTo>
                    <a:pt x="111" y="274"/>
                  </a:lnTo>
                  <a:lnTo>
                    <a:pt x="116" y="254"/>
                  </a:lnTo>
                  <a:lnTo>
                    <a:pt x="116" y="253"/>
                  </a:lnTo>
                  <a:lnTo>
                    <a:pt x="122" y="236"/>
                  </a:lnTo>
                  <a:lnTo>
                    <a:pt x="126" y="236"/>
                  </a:lnTo>
                  <a:lnTo>
                    <a:pt x="130" y="233"/>
                  </a:lnTo>
                  <a:lnTo>
                    <a:pt x="130" y="230"/>
                  </a:lnTo>
                  <a:lnTo>
                    <a:pt x="132" y="228"/>
                  </a:lnTo>
                  <a:lnTo>
                    <a:pt x="134" y="225"/>
                  </a:lnTo>
                  <a:lnTo>
                    <a:pt x="135" y="222"/>
                  </a:lnTo>
                  <a:lnTo>
                    <a:pt x="141" y="215"/>
                  </a:lnTo>
                  <a:lnTo>
                    <a:pt x="141" y="208"/>
                  </a:lnTo>
                  <a:lnTo>
                    <a:pt x="141" y="198"/>
                  </a:lnTo>
                  <a:lnTo>
                    <a:pt x="142" y="190"/>
                  </a:lnTo>
                  <a:lnTo>
                    <a:pt x="142" y="184"/>
                  </a:lnTo>
                  <a:lnTo>
                    <a:pt x="142" y="171"/>
                  </a:lnTo>
                  <a:lnTo>
                    <a:pt x="145" y="169"/>
                  </a:lnTo>
                  <a:lnTo>
                    <a:pt x="149" y="161"/>
                  </a:lnTo>
                  <a:lnTo>
                    <a:pt x="149" y="158"/>
                  </a:lnTo>
                  <a:lnTo>
                    <a:pt x="151" y="158"/>
                  </a:lnTo>
                  <a:lnTo>
                    <a:pt x="153" y="155"/>
                  </a:lnTo>
                  <a:lnTo>
                    <a:pt x="157" y="153"/>
                  </a:lnTo>
                  <a:lnTo>
                    <a:pt x="160" y="155"/>
                  </a:lnTo>
                  <a:lnTo>
                    <a:pt x="171" y="155"/>
                  </a:lnTo>
                  <a:lnTo>
                    <a:pt x="174" y="154"/>
                  </a:lnTo>
                  <a:lnTo>
                    <a:pt x="181" y="155"/>
                  </a:lnTo>
                  <a:lnTo>
                    <a:pt x="185" y="158"/>
                  </a:lnTo>
                  <a:lnTo>
                    <a:pt x="185" y="159"/>
                  </a:lnTo>
                  <a:lnTo>
                    <a:pt x="189" y="164"/>
                  </a:lnTo>
                  <a:lnTo>
                    <a:pt x="193" y="169"/>
                  </a:lnTo>
                  <a:lnTo>
                    <a:pt x="198" y="171"/>
                  </a:lnTo>
                  <a:lnTo>
                    <a:pt x="204" y="176"/>
                  </a:lnTo>
                  <a:lnTo>
                    <a:pt x="204" y="182"/>
                  </a:lnTo>
                  <a:lnTo>
                    <a:pt x="206" y="185"/>
                  </a:lnTo>
                  <a:lnTo>
                    <a:pt x="203" y="194"/>
                  </a:lnTo>
                  <a:lnTo>
                    <a:pt x="205" y="199"/>
                  </a:lnTo>
                  <a:lnTo>
                    <a:pt x="206" y="204"/>
                  </a:lnTo>
                  <a:lnTo>
                    <a:pt x="204" y="207"/>
                  </a:lnTo>
                  <a:lnTo>
                    <a:pt x="204" y="209"/>
                  </a:lnTo>
                  <a:lnTo>
                    <a:pt x="207" y="216"/>
                  </a:lnTo>
                  <a:lnTo>
                    <a:pt x="208" y="217"/>
                  </a:lnTo>
                  <a:lnTo>
                    <a:pt x="210" y="223"/>
                  </a:lnTo>
                  <a:lnTo>
                    <a:pt x="211" y="228"/>
                  </a:lnTo>
                  <a:lnTo>
                    <a:pt x="214" y="237"/>
                  </a:lnTo>
                  <a:lnTo>
                    <a:pt x="219" y="241"/>
                  </a:lnTo>
                  <a:lnTo>
                    <a:pt x="233" y="241"/>
                  </a:lnTo>
                  <a:lnTo>
                    <a:pt x="237" y="241"/>
                  </a:lnTo>
                  <a:lnTo>
                    <a:pt x="241" y="242"/>
                  </a:lnTo>
                  <a:lnTo>
                    <a:pt x="246" y="245"/>
                  </a:lnTo>
                  <a:lnTo>
                    <a:pt x="248" y="247"/>
                  </a:lnTo>
                  <a:lnTo>
                    <a:pt x="249" y="251"/>
                  </a:lnTo>
                  <a:lnTo>
                    <a:pt x="251" y="253"/>
                  </a:lnTo>
                  <a:lnTo>
                    <a:pt x="255" y="259"/>
                  </a:lnTo>
                  <a:lnTo>
                    <a:pt x="258" y="261"/>
                  </a:lnTo>
                  <a:lnTo>
                    <a:pt x="266" y="263"/>
                  </a:lnTo>
                  <a:lnTo>
                    <a:pt x="273" y="263"/>
                  </a:lnTo>
                  <a:lnTo>
                    <a:pt x="276" y="261"/>
                  </a:lnTo>
                  <a:lnTo>
                    <a:pt x="286" y="246"/>
                  </a:lnTo>
                  <a:lnTo>
                    <a:pt x="288" y="243"/>
                  </a:lnTo>
                  <a:lnTo>
                    <a:pt x="299" y="229"/>
                  </a:lnTo>
                  <a:lnTo>
                    <a:pt x="300" y="225"/>
                  </a:lnTo>
                  <a:lnTo>
                    <a:pt x="303" y="223"/>
                  </a:lnTo>
                  <a:lnTo>
                    <a:pt x="325" y="198"/>
                  </a:lnTo>
                  <a:lnTo>
                    <a:pt x="327" y="196"/>
                  </a:lnTo>
                  <a:lnTo>
                    <a:pt x="329" y="193"/>
                  </a:lnTo>
                  <a:lnTo>
                    <a:pt x="329" y="188"/>
                  </a:lnTo>
                  <a:lnTo>
                    <a:pt x="331" y="187"/>
                  </a:lnTo>
                  <a:lnTo>
                    <a:pt x="352" y="172"/>
                  </a:lnTo>
                  <a:lnTo>
                    <a:pt x="357" y="170"/>
                  </a:lnTo>
                  <a:lnTo>
                    <a:pt x="359" y="167"/>
                  </a:lnTo>
                  <a:lnTo>
                    <a:pt x="369" y="167"/>
                  </a:lnTo>
                  <a:lnTo>
                    <a:pt x="372" y="169"/>
                  </a:lnTo>
                  <a:lnTo>
                    <a:pt x="375" y="168"/>
                  </a:lnTo>
                  <a:lnTo>
                    <a:pt x="377" y="163"/>
                  </a:lnTo>
                  <a:lnTo>
                    <a:pt x="377" y="158"/>
                  </a:lnTo>
                  <a:lnTo>
                    <a:pt x="378" y="151"/>
                  </a:lnTo>
                  <a:lnTo>
                    <a:pt x="381" y="152"/>
                  </a:lnTo>
                  <a:lnTo>
                    <a:pt x="389" y="149"/>
                  </a:lnTo>
                  <a:lnTo>
                    <a:pt x="391" y="147"/>
                  </a:lnTo>
                  <a:lnTo>
                    <a:pt x="394" y="146"/>
                  </a:lnTo>
                  <a:lnTo>
                    <a:pt x="396" y="148"/>
                  </a:lnTo>
                  <a:lnTo>
                    <a:pt x="398" y="155"/>
                  </a:lnTo>
                  <a:lnTo>
                    <a:pt x="400" y="156"/>
                  </a:lnTo>
                  <a:lnTo>
                    <a:pt x="406" y="153"/>
                  </a:lnTo>
                  <a:lnTo>
                    <a:pt x="410" y="156"/>
                  </a:lnTo>
                  <a:lnTo>
                    <a:pt x="414" y="159"/>
                  </a:lnTo>
                  <a:lnTo>
                    <a:pt x="414" y="161"/>
                  </a:lnTo>
                  <a:lnTo>
                    <a:pt x="420" y="161"/>
                  </a:lnTo>
                  <a:lnTo>
                    <a:pt x="423" y="161"/>
                  </a:lnTo>
                  <a:lnTo>
                    <a:pt x="426" y="158"/>
                  </a:lnTo>
                  <a:lnTo>
                    <a:pt x="430" y="158"/>
                  </a:lnTo>
                  <a:lnTo>
                    <a:pt x="433" y="163"/>
                  </a:lnTo>
                  <a:lnTo>
                    <a:pt x="434" y="173"/>
                  </a:lnTo>
                  <a:lnTo>
                    <a:pt x="435" y="177"/>
                  </a:lnTo>
                  <a:lnTo>
                    <a:pt x="435" y="179"/>
                  </a:lnTo>
                  <a:lnTo>
                    <a:pt x="437" y="181"/>
                  </a:lnTo>
                  <a:lnTo>
                    <a:pt x="438" y="184"/>
                  </a:lnTo>
                  <a:lnTo>
                    <a:pt x="438" y="185"/>
                  </a:lnTo>
                  <a:lnTo>
                    <a:pt x="440" y="187"/>
                  </a:lnTo>
                  <a:lnTo>
                    <a:pt x="442" y="187"/>
                  </a:lnTo>
                  <a:lnTo>
                    <a:pt x="446" y="188"/>
                  </a:lnTo>
                  <a:lnTo>
                    <a:pt x="454" y="188"/>
                  </a:lnTo>
                  <a:lnTo>
                    <a:pt x="458" y="190"/>
                  </a:lnTo>
                  <a:lnTo>
                    <a:pt x="461" y="193"/>
                  </a:lnTo>
                  <a:lnTo>
                    <a:pt x="465" y="201"/>
                  </a:lnTo>
                  <a:lnTo>
                    <a:pt x="466" y="204"/>
                  </a:lnTo>
                  <a:lnTo>
                    <a:pt x="468" y="205"/>
                  </a:lnTo>
                  <a:lnTo>
                    <a:pt x="466" y="209"/>
                  </a:lnTo>
                  <a:lnTo>
                    <a:pt x="466" y="211"/>
                  </a:lnTo>
                  <a:lnTo>
                    <a:pt x="463" y="217"/>
                  </a:lnTo>
                  <a:lnTo>
                    <a:pt x="461" y="225"/>
                  </a:lnTo>
                  <a:lnTo>
                    <a:pt x="462" y="227"/>
                  </a:lnTo>
                  <a:lnTo>
                    <a:pt x="463" y="229"/>
                  </a:lnTo>
                  <a:lnTo>
                    <a:pt x="465" y="231"/>
                  </a:lnTo>
                  <a:lnTo>
                    <a:pt x="468" y="231"/>
                  </a:lnTo>
                  <a:lnTo>
                    <a:pt x="471" y="232"/>
                  </a:lnTo>
                  <a:lnTo>
                    <a:pt x="475" y="232"/>
                  </a:lnTo>
                  <a:lnTo>
                    <a:pt x="478" y="233"/>
                  </a:lnTo>
                  <a:lnTo>
                    <a:pt x="486" y="233"/>
                  </a:lnTo>
                  <a:lnTo>
                    <a:pt x="498" y="237"/>
                  </a:lnTo>
                  <a:lnTo>
                    <a:pt x="495" y="240"/>
                  </a:lnTo>
                  <a:lnTo>
                    <a:pt x="496" y="241"/>
                  </a:lnTo>
                  <a:lnTo>
                    <a:pt x="500" y="242"/>
                  </a:lnTo>
                  <a:lnTo>
                    <a:pt x="505" y="241"/>
                  </a:lnTo>
                  <a:lnTo>
                    <a:pt x="512" y="241"/>
                  </a:lnTo>
                  <a:lnTo>
                    <a:pt x="514" y="242"/>
                  </a:lnTo>
                  <a:lnTo>
                    <a:pt x="515" y="248"/>
                  </a:lnTo>
                  <a:lnTo>
                    <a:pt x="518" y="249"/>
                  </a:lnTo>
                  <a:lnTo>
                    <a:pt x="520" y="250"/>
                  </a:lnTo>
                  <a:lnTo>
                    <a:pt x="521" y="251"/>
                  </a:lnTo>
                  <a:lnTo>
                    <a:pt x="520" y="254"/>
                  </a:lnTo>
                  <a:lnTo>
                    <a:pt x="518" y="255"/>
                  </a:lnTo>
                  <a:lnTo>
                    <a:pt x="516" y="255"/>
                  </a:lnTo>
                  <a:lnTo>
                    <a:pt x="514" y="261"/>
                  </a:lnTo>
                  <a:lnTo>
                    <a:pt x="514" y="262"/>
                  </a:lnTo>
                  <a:lnTo>
                    <a:pt x="512" y="265"/>
                  </a:lnTo>
                  <a:lnTo>
                    <a:pt x="512" y="268"/>
                  </a:lnTo>
                  <a:lnTo>
                    <a:pt x="590" y="268"/>
                  </a:lnTo>
                  <a:lnTo>
                    <a:pt x="587" y="155"/>
                  </a:lnTo>
                  <a:lnTo>
                    <a:pt x="587" y="155"/>
                  </a:lnTo>
                  <a:lnTo>
                    <a:pt x="584" y="124"/>
                  </a:lnTo>
                  <a:lnTo>
                    <a:pt x="582" y="121"/>
                  </a:lnTo>
                  <a:lnTo>
                    <a:pt x="580" y="123"/>
                  </a:lnTo>
                  <a:lnTo>
                    <a:pt x="576" y="124"/>
                  </a:lnTo>
                  <a:lnTo>
                    <a:pt x="558" y="124"/>
                  </a:lnTo>
                  <a:lnTo>
                    <a:pt x="534" y="119"/>
                  </a:lnTo>
                  <a:lnTo>
                    <a:pt x="510" y="103"/>
                  </a:lnTo>
                  <a:lnTo>
                    <a:pt x="508" y="102"/>
                  </a:lnTo>
                  <a:lnTo>
                    <a:pt x="506" y="104"/>
                  </a:lnTo>
                  <a:lnTo>
                    <a:pt x="501" y="103"/>
                  </a:lnTo>
                  <a:lnTo>
                    <a:pt x="498" y="100"/>
                  </a:lnTo>
                  <a:lnTo>
                    <a:pt x="489" y="98"/>
                  </a:lnTo>
                  <a:lnTo>
                    <a:pt x="486" y="99"/>
                  </a:lnTo>
                  <a:lnTo>
                    <a:pt x="484" y="100"/>
                  </a:lnTo>
                  <a:lnTo>
                    <a:pt x="478" y="100"/>
                  </a:lnTo>
                  <a:lnTo>
                    <a:pt x="475" y="99"/>
                  </a:lnTo>
                  <a:lnTo>
                    <a:pt x="470" y="100"/>
                  </a:lnTo>
                  <a:lnTo>
                    <a:pt x="469" y="99"/>
                  </a:lnTo>
                  <a:lnTo>
                    <a:pt x="466" y="99"/>
                  </a:lnTo>
                  <a:lnTo>
                    <a:pt x="465" y="100"/>
                  </a:lnTo>
                  <a:lnTo>
                    <a:pt x="465" y="107"/>
                  </a:lnTo>
                  <a:lnTo>
                    <a:pt x="462" y="109"/>
                  </a:lnTo>
                  <a:lnTo>
                    <a:pt x="460" y="112"/>
                  </a:lnTo>
                  <a:lnTo>
                    <a:pt x="460" y="114"/>
                  </a:lnTo>
                  <a:lnTo>
                    <a:pt x="462" y="115"/>
                  </a:lnTo>
                  <a:lnTo>
                    <a:pt x="462" y="118"/>
                  </a:lnTo>
                  <a:lnTo>
                    <a:pt x="460" y="128"/>
                  </a:lnTo>
                  <a:lnTo>
                    <a:pt x="461" y="131"/>
                  </a:lnTo>
                  <a:lnTo>
                    <a:pt x="462" y="137"/>
                  </a:lnTo>
                  <a:lnTo>
                    <a:pt x="458" y="137"/>
                  </a:lnTo>
                  <a:lnTo>
                    <a:pt x="454" y="136"/>
                  </a:lnTo>
                  <a:lnTo>
                    <a:pt x="422" y="137"/>
                  </a:lnTo>
                  <a:lnTo>
                    <a:pt x="417" y="138"/>
                  </a:lnTo>
                  <a:lnTo>
                    <a:pt x="416" y="137"/>
                  </a:lnTo>
                  <a:lnTo>
                    <a:pt x="414" y="135"/>
                  </a:lnTo>
                  <a:lnTo>
                    <a:pt x="412" y="132"/>
                  </a:lnTo>
                  <a:lnTo>
                    <a:pt x="399" y="123"/>
                  </a:lnTo>
                  <a:lnTo>
                    <a:pt x="397" y="118"/>
                  </a:lnTo>
                  <a:lnTo>
                    <a:pt x="393" y="116"/>
                  </a:lnTo>
                  <a:lnTo>
                    <a:pt x="387" y="116"/>
                  </a:lnTo>
                  <a:lnTo>
                    <a:pt x="384" y="115"/>
                  </a:lnTo>
                  <a:lnTo>
                    <a:pt x="379" y="110"/>
                  </a:lnTo>
                  <a:lnTo>
                    <a:pt x="373" y="111"/>
                  </a:lnTo>
                  <a:lnTo>
                    <a:pt x="368" y="109"/>
                  </a:lnTo>
                  <a:lnTo>
                    <a:pt x="364" y="99"/>
                  </a:lnTo>
                  <a:lnTo>
                    <a:pt x="359" y="99"/>
                  </a:lnTo>
                  <a:lnTo>
                    <a:pt x="356" y="91"/>
                  </a:lnTo>
                  <a:lnTo>
                    <a:pt x="352" y="37"/>
                  </a:lnTo>
                  <a:lnTo>
                    <a:pt x="341" y="37"/>
                  </a:lnTo>
                  <a:lnTo>
                    <a:pt x="335" y="39"/>
                  </a:lnTo>
                  <a:lnTo>
                    <a:pt x="326" y="39"/>
                  </a:lnTo>
                  <a:lnTo>
                    <a:pt x="320" y="37"/>
                  </a:lnTo>
                  <a:lnTo>
                    <a:pt x="318" y="37"/>
                  </a:lnTo>
                  <a:lnTo>
                    <a:pt x="313" y="34"/>
                  </a:lnTo>
                  <a:lnTo>
                    <a:pt x="307" y="33"/>
                  </a:lnTo>
                  <a:lnTo>
                    <a:pt x="304" y="31"/>
                  </a:lnTo>
                  <a:lnTo>
                    <a:pt x="300" y="31"/>
                  </a:lnTo>
                  <a:lnTo>
                    <a:pt x="300" y="28"/>
                  </a:lnTo>
                  <a:lnTo>
                    <a:pt x="299" y="25"/>
                  </a:lnTo>
                  <a:lnTo>
                    <a:pt x="299" y="22"/>
                  </a:lnTo>
                  <a:lnTo>
                    <a:pt x="298" y="20"/>
                  </a:lnTo>
                  <a:lnTo>
                    <a:pt x="296" y="18"/>
                  </a:lnTo>
                  <a:lnTo>
                    <a:pt x="297" y="16"/>
                  </a:lnTo>
                  <a:lnTo>
                    <a:pt x="298" y="1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auto">
            <a:xfrm>
              <a:off x="5002" y="2710"/>
              <a:ext cx="308" cy="504"/>
            </a:xfrm>
            <a:custGeom>
              <a:avLst/>
              <a:gdLst/>
              <a:ahLst/>
              <a:cxnLst>
                <a:cxn ang="0">
                  <a:pos x="358" y="394"/>
                </a:cxn>
                <a:cxn ang="0">
                  <a:pos x="337" y="396"/>
                </a:cxn>
                <a:cxn ang="0">
                  <a:pos x="317" y="397"/>
                </a:cxn>
                <a:cxn ang="0">
                  <a:pos x="328" y="384"/>
                </a:cxn>
                <a:cxn ang="0">
                  <a:pos x="337" y="367"/>
                </a:cxn>
                <a:cxn ang="0">
                  <a:pos x="346" y="342"/>
                </a:cxn>
                <a:cxn ang="0">
                  <a:pos x="351" y="371"/>
                </a:cxn>
                <a:cxn ang="0">
                  <a:pos x="351" y="303"/>
                </a:cxn>
                <a:cxn ang="0">
                  <a:pos x="379" y="232"/>
                </a:cxn>
                <a:cxn ang="0">
                  <a:pos x="438" y="154"/>
                </a:cxn>
                <a:cxn ang="0">
                  <a:pos x="455" y="103"/>
                </a:cxn>
                <a:cxn ang="0">
                  <a:pos x="455" y="79"/>
                </a:cxn>
                <a:cxn ang="0">
                  <a:pos x="458" y="70"/>
                </a:cxn>
                <a:cxn ang="0">
                  <a:pos x="449" y="58"/>
                </a:cxn>
                <a:cxn ang="0">
                  <a:pos x="431" y="36"/>
                </a:cxn>
                <a:cxn ang="0">
                  <a:pos x="399" y="5"/>
                </a:cxn>
                <a:cxn ang="0">
                  <a:pos x="318" y="24"/>
                </a:cxn>
                <a:cxn ang="0">
                  <a:pos x="351" y="26"/>
                </a:cxn>
                <a:cxn ang="0">
                  <a:pos x="369" y="14"/>
                </a:cxn>
                <a:cxn ang="0">
                  <a:pos x="364" y="40"/>
                </a:cxn>
                <a:cxn ang="0">
                  <a:pos x="332" y="44"/>
                </a:cxn>
                <a:cxn ang="0">
                  <a:pos x="149" y="305"/>
                </a:cxn>
                <a:cxn ang="0">
                  <a:pos x="34" y="468"/>
                </a:cxn>
                <a:cxn ang="0">
                  <a:pos x="106" y="742"/>
                </a:cxn>
                <a:cxn ang="0">
                  <a:pos x="164" y="712"/>
                </a:cxn>
                <a:cxn ang="0">
                  <a:pos x="240" y="621"/>
                </a:cxn>
                <a:cxn ang="0">
                  <a:pos x="257" y="576"/>
                </a:cxn>
                <a:cxn ang="0">
                  <a:pos x="250" y="579"/>
                </a:cxn>
                <a:cxn ang="0">
                  <a:pos x="237" y="576"/>
                </a:cxn>
                <a:cxn ang="0">
                  <a:pos x="237" y="560"/>
                </a:cxn>
                <a:cxn ang="0">
                  <a:pos x="252" y="535"/>
                </a:cxn>
                <a:cxn ang="0">
                  <a:pos x="239" y="573"/>
                </a:cxn>
                <a:cxn ang="0">
                  <a:pos x="259" y="562"/>
                </a:cxn>
                <a:cxn ang="0">
                  <a:pos x="266" y="546"/>
                </a:cxn>
                <a:cxn ang="0">
                  <a:pos x="284" y="538"/>
                </a:cxn>
                <a:cxn ang="0">
                  <a:pos x="280" y="572"/>
                </a:cxn>
                <a:cxn ang="0">
                  <a:pos x="273" y="602"/>
                </a:cxn>
                <a:cxn ang="0">
                  <a:pos x="276" y="617"/>
                </a:cxn>
                <a:cxn ang="0">
                  <a:pos x="301" y="629"/>
                </a:cxn>
                <a:cxn ang="0">
                  <a:pos x="314" y="646"/>
                </a:cxn>
                <a:cxn ang="0">
                  <a:pos x="317" y="657"/>
                </a:cxn>
                <a:cxn ang="0">
                  <a:pos x="320" y="671"/>
                </a:cxn>
                <a:cxn ang="0">
                  <a:pos x="324" y="676"/>
                </a:cxn>
                <a:cxn ang="0">
                  <a:pos x="338" y="621"/>
                </a:cxn>
                <a:cxn ang="0">
                  <a:pos x="348" y="552"/>
                </a:cxn>
                <a:cxn ang="0">
                  <a:pos x="347" y="508"/>
                </a:cxn>
                <a:cxn ang="0">
                  <a:pos x="371" y="460"/>
                </a:cxn>
                <a:cxn ang="0">
                  <a:pos x="363" y="456"/>
                </a:cxn>
                <a:cxn ang="0">
                  <a:pos x="352" y="450"/>
                </a:cxn>
                <a:cxn ang="0">
                  <a:pos x="334" y="466"/>
                </a:cxn>
                <a:cxn ang="0">
                  <a:pos x="349" y="450"/>
                </a:cxn>
                <a:cxn ang="0">
                  <a:pos x="341" y="470"/>
                </a:cxn>
                <a:cxn ang="0">
                  <a:pos x="331" y="456"/>
                </a:cxn>
                <a:cxn ang="0">
                  <a:pos x="334" y="437"/>
                </a:cxn>
                <a:cxn ang="0">
                  <a:pos x="350" y="430"/>
                </a:cxn>
                <a:cxn ang="0">
                  <a:pos x="375" y="396"/>
                </a:cxn>
                <a:cxn ang="0">
                  <a:pos x="370" y="382"/>
                </a:cxn>
              </a:cxnLst>
              <a:rect l="0" t="0" r="r" b="b"/>
              <a:pathLst>
                <a:path w="463" h="758">
                  <a:moveTo>
                    <a:pt x="372" y="392"/>
                  </a:moveTo>
                  <a:lnTo>
                    <a:pt x="370" y="392"/>
                  </a:lnTo>
                  <a:lnTo>
                    <a:pt x="368" y="388"/>
                  </a:lnTo>
                  <a:lnTo>
                    <a:pt x="366" y="390"/>
                  </a:lnTo>
                  <a:lnTo>
                    <a:pt x="363" y="388"/>
                  </a:lnTo>
                  <a:lnTo>
                    <a:pt x="363" y="392"/>
                  </a:lnTo>
                  <a:lnTo>
                    <a:pt x="362" y="394"/>
                  </a:lnTo>
                  <a:lnTo>
                    <a:pt x="360" y="395"/>
                  </a:lnTo>
                  <a:lnTo>
                    <a:pt x="358" y="394"/>
                  </a:lnTo>
                  <a:lnTo>
                    <a:pt x="359" y="392"/>
                  </a:lnTo>
                  <a:lnTo>
                    <a:pt x="358" y="389"/>
                  </a:lnTo>
                  <a:lnTo>
                    <a:pt x="355" y="390"/>
                  </a:lnTo>
                  <a:lnTo>
                    <a:pt x="352" y="390"/>
                  </a:lnTo>
                  <a:lnTo>
                    <a:pt x="350" y="388"/>
                  </a:lnTo>
                  <a:lnTo>
                    <a:pt x="349" y="388"/>
                  </a:lnTo>
                  <a:lnTo>
                    <a:pt x="347" y="392"/>
                  </a:lnTo>
                  <a:lnTo>
                    <a:pt x="344" y="393"/>
                  </a:lnTo>
                  <a:lnTo>
                    <a:pt x="337" y="396"/>
                  </a:lnTo>
                  <a:lnTo>
                    <a:pt x="334" y="398"/>
                  </a:lnTo>
                  <a:lnTo>
                    <a:pt x="334" y="400"/>
                  </a:lnTo>
                  <a:lnTo>
                    <a:pt x="331" y="404"/>
                  </a:lnTo>
                  <a:lnTo>
                    <a:pt x="330" y="410"/>
                  </a:lnTo>
                  <a:lnTo>
                    <a:pt x="327" y="409"/>
                  </a:lnTo>
                  <a:lnTo>
                    <a:pt x="326" y="407"/>
                  </a:lnTo>
                  <a:lnTo>
                    <a:pt x="326" y="404"/>
                  </a:lnTo>
                  <a:lnTo>
                    <a:pt x="327" y="401"/>
                  </a:lnTo>
                  <a:lnTo>
                    <a:pt x="317" y="397"/>
                  </a:lnTo>
                  <a:lnTo>
                    <a:pt x="317" y="394"/>
                  </a:lnTo>
                  <a:lnTo>
                    <a:pt x="317" y="390"/>
                  </a:lnTo>
                  <a:lnTo>
                    <a:pt x="317" y="387"/>
                  </a:lnTo>
                  <a:lnTo>
                    <a:pt x="318" y="384"/>
                  </a:lnTo>
                  <a:lnTo>
                    <a:pt x="320" y="382"/>
                  </a:lnTo>
                  <a:lnTo>
                    <a:pt x="325" y="380"/>
                  </a:lnTo>
                  <a:lnTo>
                    <a:pt x="328" y="380"/>
                  </a:lnTo>
                  <a:lnTo>
                    <a:pt x="329" y="382"/>
                  </a:lnTo>
                  <a:lnTo>
                    <a:pt x="328" y="384"/>
                  </a:lnTo>
                  <a:lnTo>
                    <a:pt x="326" y="388"/>
                  </a:lnTo>
                  <a:lnTo>
                    <a:pt x="326" y="392"/>
                  </a:lnTo>
                  <a:lnTo>
                    <a:pt x="328" y="393"/>
                  </a:lnTo>
                  <a:lnTo>
                    <a:pt x="331" y="390"/>
                  </a:lnTo>
                  <a:lnTo>
                    <a:pt x="332" y="387"/>
                  </a:lnTo>
                  <a:lnTo>
                    <a:pt x="332" y="379"/>
                  </a:lnTo>
                  <a:lnTo>
                    <a:pt x="334" y="376"/>
                  </a:lnTo>
                  <a:lnTo>
                    <a:pt x="334" y="372"/>
                  </a:lnTo>
                  <a:lnTo>
                    <a:pt x="337" y="367"/>
                  </a:lnTo>
                  <a:lnTo>
                    <a:pt x="338" y="359"/>
                  </a:lnTo>
                  <a:lnTo>
                    <a:pt x="341" y="358"/>
                  </a:lnTo>
                  <a:lnTo>
                    <a:pt x="344" y="358"/>
                  </a:lnTo>
                  <a:lnTo>
                    <a:pt x="345" y="356"/>
                  </a:lnTo>
                  <a:lnTo>
                    <a:pt x="347" y="350"/>
                  </a:lnTo>
                  <a:lnTo>
                    <a:pt x="349" y="349"/>
                  </a:lnTo>
                  <a:lnTo>
                    <a:pt x="347" y="347"/>
                  </a:lnTo>
                  <a:lnTo>
                    <a:pt x="346" y="345"/>
                  </a:lnTo>
                  <a:lnTo>
                    <a:pt x="346" y="342"/>
                  </a:lnTo>
                  <a:lnTo>
                    <a:pt x="345" y="338"/>
                  </a:lnTo>
                  <a:lnTo>
                    <a:pt x="343" y="335"/>
                  </a:lnTo>
                  <a:lnTo>
                    <a:pt x="346" y="332"/>
                  </a:lnTo>
                  <a:lnTo>
                    <a:pt x="352" y="344"/>
                  </a:lnTo>
                  <a:lnTo>
                    <a:pt x="354" y="349"/>
                  </a:lnTo>
                  <a:lnTo>
                    <a:pt x="354" y="351"/>
                  </a:lnTo>
                  <a:lnTo>
                    <a:pt x="351" y="358"/>
                  </a:lnTo>
                  <a:lnTo>
                    <a:pt x="349" y="370"/>
                  </a:lnTo>
                  <a:lnTo>
                    <a:pt x="351" y="371"/>
                  </a:lnTo>
                  <a:lnTo>
                    <a:pt x="352" y="366"/>
                  </a:lnTo>
                  <a:lnTo>
                    <a:pt x="354" y="363"/>
                  </a:lnTo>
                  <a:lnTo>
                    <a:pt x="358" y="356"/>
                  </a:lnTo>
                  <a:lnTo>
                    <a:pt x="359" y="351"/>
                  </a:lnTo>
                  <a:lnTo>
                    <a:pt x="358" y="347"/>
                  </a:lnTo>
                  <a:lnTo>
                    <a:pt x="355" y="340"/>
                  </a:lnTo>
                  <a:lnTo>
                    <a:pt x="352" y="335"/>
                  </a:lnTo>
                  <a:lnTo>
                    <a:pt x="350" y="328"/>
                  </a:lnTo>
                  <a:lnTo>
                    <a:pt x="351" y="303"/>
                  </a:lnTo>
                  <a:lnTo>
                    <a:pt x="352" y="298"/>
                  </a:lnTo>
                  <a:lnTo>
                    <a:pt x="353" y="285"/>
                  </a:lnTo>
                  <a:lnTo>
                    <a:pt x="354" y="284"/>
                  </a:lnTo>
                  <a:lnTo>
                    <a:pt x="358" y="281"/>
                  </a:lnTo>
                  <a:lnTo>
                    <a:pt x="361" y="278"/>
                  </a:lnTo>
                  <a:lnTo>
                    <a:pt x="367" y="267"/>
                  </a:lnTo>
                  <a:lnTo>
                    <a:pt x="371" y="262"/>
                  </a:lnTo>
                  <a:lnTo>
                    <a:pt x="375" y="242"/>
                  </a:lnTo>
                  <a:lnTo>
                    <a:pt x="379" y="232"/>
                  </a:lnTo>
                  <a:lnTo>
                    <a:pt x="389" y="216"/>
                  </a:lnTo>
                  <a:lnTo>
                    <a:pt x="391" y="211"/>
                  </a:lnTo>
                  <a:lnTo>
                    <a:pt x="414" y="190"/>
                  </a:lnTo>
                  <a:lnTo>
                    <a:pt x="422" y="178"/>
                  </a:lnTo>
                  <a:lnTo>
                    <a:pt x="423" y="173"/>
                  </a:lnTo>
                  <a:lnTo>
                    <a:pt x="427" y="166"/>
                  </a:lnTo>
                  <a:lnTo>
                    <a:pt x="431" y="161"/>
                  </a:lnTo>
                  <a:lnTo>
                    <a:pt x="434" y="157"/>
                  </a:lnTo>
                  <a:lnTo>
                    <a:pt x="438" y="154"/>
                  </a:lnTo>
                  <a:lnTo>
                    <a:pt x="441" y="144"/>
                  </a:lnTo>
                  <a:lnTo>
                    <a:pt x="454" y="128"/>
                  </a:lnTo>
                  <a:lnTo>
                    <a:pt x="454" y="124"/>
                  </a:lnTo>
                  <a:lnTo>
                    <a:pt x="453" y="124"/>
                  </a:lnTo>
                  <a:lnTo>
                    <a:pt x="453" y="117"/>
                  </a:lnTo>
                  <a:lnTo>
                    <a:pt x="453" y="113"/>
                  </a:lnTo>
                  <a:lnTo>
                    <a:pt x="456" y="109"/>
                  </a:lnTo>
                  <a:lnTo>
                    <a:pt x="455" y="107"/>
                  </a:lnTo>
                  <a:lnTo>
                    <a:pt x="455" y="103"/>
                  </a:lnTo>
                  <a:lnTo>
                    <a:pt x="456" y="100"/>
                  </a:lnTo>
                  <a:lnTo>
                    <a:pt x="454" y="97"/>
                  </a:lnTo>
                  <a:lnTo>
                    <a:pt x="454" y="92"/>
                  </a:lnTo>
                  <a:lnTo>
                    <a:pt x="453" y="89"/>
                  </a:lnTo>
                  <a:lnTo>
                    <a:pt x="453" y="85"/>
                  </a:lnTo>
                  <a:lnTo>
                    <a:pt x="454" y="86"/>
                  </a:lnTo>
                  <a:lnTo>
                    <a:pt x="457" y="85"/>
                  </a:lnTo>
                  <a:lnTo>
                    <a:pt x="457" y="82"/>
                  </a:lnTo>
                  <a:lnTo>
                    <a:pt x="455" y="79"/>
                  </a:lnTo>
                  <a:lnTo>
                    <a:pt x="454" y="81"/>
                  </a:lnTo>
                  <a:lnTo>
                    <a:pt x="451" y="82"/>
                  </a:lnTo>
                  <a:lnTo>
                    <a:pt x="449" y="81"/>
                  </a:lnTo>
                  <a:lnTo>
                    <a:pt x="453" y="74"/>
                  </a:lnTo>
                  <a:lnTo>
                    <a:pt x="449" y="73"/>
                  </a:lnTo>
                  <a:lnTo>
                    <a:pt x="448" y="71"/>
                  </a:lnTo>
                  <a:lnTo>
                    <a:pt x="449" y="68"/>
                  </a:lnTo>
                  <a:lnTo>
                    <a:pt x="455" y="68"/>
                  </a:lnTo>
                  <a:lnTo>
                    <a:pt x="458" y="70"/>
                  </a:lnTo>
                  <a:lnTo>
                    <a:pt x="458" y="73"/>
                  </a:lnTo>
                  <a:lnTo>
                    <a:pt x="458" y="75"/>
                  </a:lnTo>
                  <a:lnTo>
                    <a:pt x="458" y="78"/>
                  </a:lnTo>
                  <a:lnTo>
                    <a:pt x="460" y="76"/>
                  </a:lnTo>
                  <a:lnTo>
                    <a:pt x="460" y="74"/>
                  </a:lnTo>
                  <a:lnTo>
                    <a:pt x="462" y="70"/>
                  </a:lnTo>
                  <a:lnTo>
                    <a:pt x="462" y="64"/>
                  </a:lnTo>
                  <a:lnTo>
                    <a:pt x="449" y="64"/>
                  </a:lnTo>
                  <a:lnTo>
                    <a:pt x="449" y="58"/>
                  </a:lnTo>
                  <a:lnTo>
                    <a:pt x="446" y="56"/>
                  </a:lnTo>
                  <a:lnTo>
                    <a:pt x="448" y="51"/>
                  </a:lnTo>
                  <a:lnTo>
                    <a:pt x="445" y="50"/>
                  </a:lnTo>
                  <a:lnTo>
                    <a:pt x="444" y="49"/>
                  </a:lnTo>
                  <a:lnTo>
                    <a:pt x="442" y="46"/>
                  </a:lnTo>
                  <a:lnTo>
                    <a:pt x="441" y="43"/>
                  </a:lnTo>
                  <a:lnTo>
                    <a:pt x="438" y="40"/>
                  </a:lnTo>
                  <a:lnTo>
                    <a:pt x="432" y="38"/>
                  </a:lnTo>
                  <a:lnTo>
                    <a:pt x="431" y="36"/>
                  </a:lnTo>
                  <a:lnTo>
                    <a:pt x="429" y="35"/>
                  </a:lnTo>
                  <a:lnTo>
                    <a:pt x="428" y="32"/>
                  </a:lnTo>
                  <a:lnTo>
                    <a:pt x="428" y="29"/>
                  </a:lnTo>
                  <a:lnTo>
                    <a:pt x="426" y="22"/>
                  </a:lnTo>
                  <a:lnTo>
                    <a:pt x="423" y="20"/>
                  </a:lnTo>
                  <a:lnTo>
                    <a:pt x="418" y="18"/>
                  </a:lnTo>
                  <a:lnTo>
                    <a:pt x="406" y="12"/>
                  </a:lnTo>
                  <a:lnTo>
                    <a:pt x="399" y="7"/>
                  </a:lnTo>
                  <a:lnTo>
                    <a:pt x="399" y="5"/>
                  </a:lnTo>
                  <a:lnTo>
                    <a:pt x="369" y="0"/>
                  </a:lnTo>
                  <a:lnTo>
                    <a:pt x="363" y="2"/>
                  </a:lnTo>
                  <a:lnTo>
                    <a:pt x="359" y="6"/>
                  </a:lnTo>
                  <a:lnTo>
                    <a:pt x="357" y="8"/>
                  </a:lnTo>
                  <a:lnTo>
                    <a:pt x="353" y="11"/>
                  </a:lnTo>
                  <a:lnTo>
                    <a:pt x="344" y="18"/>
                  </a:lnTo>
                  <a:lnTo>
                    <a:pt x="331" y="22"/>
                  </a:lnTo>
                  <a:lnTo>
                    <a:pt x="322" y="21"/>
                  </a:lnTo>
                  <a:lnTo>
                    <a:pt x="318" y="24"/>
                  </a:lnTo>
                  <a:lnTo>
                    <a:pt x="315" y="26"/>
                  </a:lnTo>
                  <a:lnTo>
                    <a:pt x="315" y="28"/>
                  </a:lnTo>
                  <a:lnTo>
                    <a:pt x="314" y="30"/>
                  </a:lnTo>
                  <a:lnTo>
                    <a:pt x="317" y="32"/>
                  </a:lnTo>
                  <a:lnTo>
                    <a:pt x="319" y="30"/>
                  </a:lnTo>
                  <a:lnTo>
                    <a:pt x="323" y="25"/>
                  </a:lnTo>
                  <a:lnTo>
                    <a:pt x="330" y="28"/>
                  </a:lnTo>
                  <a:lnTo>
                    <a:pt x="344" y="28"/>
                  </a:lnTo>
                  <a:lnTo>
                    <a:pt x="351" y="26"/>
                  </a:lnTo>
                  <a:lnTo>
                    <a:pt x="352" y="24"/>
                  </a:lnTo>
                  <a:lnTo>
                    <a:pt x="355" y="23"/>
                  </a:lnTo>
                  <a:lnTo>
                    <a:pt x="354" y="22"/>
                  </a:lnTo>
                  <a:lnTo>
                    <a:pt x="356" y="16"/>
                  </a:lnTo>
                  <a:lnTo>
                    <a:pt x="361" y="18"/>
                  </a:lnTo>
                  <a:lnTo>
                    <a:pt x="363" y="17"/>
                  </a:lnTo>
                  <a:lnTo>
                    <a:pt x="366" y="16"/>
                  </a:lnTo>
                  <a:lnTo>
                    <a:pt x="367" y="15"/>
                  </a:lnTo>
                  <a:lnTo>
                    <a:pt x="369" y="14"/>
                  </a:lnTo>
                  <a:lnTo>
                    <a:pt x="373" y="14"/>
                  </a:lnTo>
                  <a:lnTo>
                    <a:pt x="375" y="21"/>
                  </a:lnTo>
                  <a:lnTo>
                    <a:pt x="373" y="23"/>
                  </a:lnTo>
                  <a:lnTo>
                    <a:pt x="372" y="26"/>
                  </a:lnTo>
                  <a:lnTo>
                    <a:pt x="370" y="33"/>
                  </a:lnTo>
                  <a:lnTo>
                    <a:pt x="372" y="35"/>
                  </a:lnTo>
                  <a:lnTo>
                    <a:pt x="371" y="38"/>
                  </a:lnTo>
                  <a:lnTo>
                    <a:pt x="368" y="40"/>
                  </a:lnTo>
                  <a:lnTo>
                    <a:pt x="364" y="40"/>
                  </a:lnTo>
                  <a:lnTo>
                    <a:pt x="357" y="39"/>
                  </a:lnTo>
                  <a:lnTo>
                    <a:pt x="355" y="40"/>
                  </a:lnTo>
                  <a:lnTo>
                    <a:pt x="352" y="42"/>
                  </a:lnTo>
                  <a:lnTo>
                    <a:pt x="346" y="42"/>
                  </a:lnTo>
                  <a:lnTo>
                    <a:pt x="344" y="46"/>
                  </a:lnTo>
                  <a:lnTo>
                    <a:pt x="341" y="46"/>
                  </a:lnTo>
                  <a:lnTo>
                    <a:pt x="339" y="46"/>
                  </a:lnTo>
                  <a:lnTo>
                    <a:pt x="334" y="43"/>
                  </a:lnTo>
                  <a:lnTo>
                    <a:pt x="332" y="44"/>
                  </a:lnTo>
                  <a:lnTo>
                    <a:pt x="329" y="46"/>
                  </a:lnTo>
                  <a:lnTo>
                    <a:pt x="323" y="47"/>
                  </a:lnTo>
                  <a:lnTo>
                    <a:pt x="320" y="46"/>
                  </a:lnTo>
                  <a:lnTo>
                    <a:pt x="318" y="48"/>
                  </a:lnTo>
                  <a:lnTo>
                    <a:pt x="314" y="48"/>
                  </a:lnTo>
                  <a:lnTo>
                    <a:pt x="322" y="110"/>
                  </a:lnTo>
                  <a:lnTo>
                    <a:pt x="250" y="227"/>
                  </a:lnTo>
                  <a:lnTo>
                    <a:pt x="154" y="302"/>
                  </a:lnTo>
                  <a:lnTo>
                    <a:pt x="149" y="305"/>
                  </a:lnTo>
                  <a:lnTo>
                    <a:pt x="147" y="306"/>
                  </a:lnTo>
                  <a:lnTo>
                    <a:pt x="115" y="332"/>
                  </a:lnTo>
                  <a:lnTo>
                    <a:pt x="76" y="361"/>
                  </a:lnTo>
                  <a:lnTo>
                    <a:pt x="58" y="372"/>
                  </a:lnTo>
                  <a:lnTo>
                    <a:pt x="51" y="378"/>
                  </a:lnTo>
                  <a:lnTo>
                    <a:pt x="0" y="416"/>
                  </a:lnTo>
                  <a:lnTo>
                    <a:pt x="6" y="428"/>
                  </a:lnTo>
                  <a:lnTo>
                    <a:pt x="23" y="451"/>
                  </a:lnTo>
                  <a:lnTo>
                    <a:pt x="34" y="468"/>
                  </a:lnTo>
                  <a:lnTo>
                    <a:pt x="42" y="488"/>
                  </a:lnTo>
                  <a:lnTo>
                    <a:pt x="50" y="512"/>
                  </a:lnTo>
                  <a:lnTo>
                    <a:pt x="56" y="537"/>
                  </a:lnTo>
                  <a:lnTo>
                    <a:pt x="77" y="740"/>
                  </a:lnTo>
                  <a:lnTo>
                    <a:pt x="76" y="750"/>
                  </a:lnTo>
                  <a:lnTo>
                    <a:pt x="101" y="747"/>
                  </a:lnTo>
                  <a:lnTo>
                    <a:pt x="95" y="744"/>
                  </a:lnTo>
                  <a:lnTo>
                    <a:pt x="96" y="742"/>
                  </a:lnTo>
                  <a:lnTo>
                    <a:pt x="106" y="742"/>
                  </a:lnTo>
                  <a:lnTo>
                    <a:pt x="123" y="747"/>
                  </a:lnTo>
                  <a:lnTo>
                    <a:pt x="131" y="755"/>
                  </a:lnTo>
                  <a:lnTo>
                    <a:pt x="131" y="757"/>
                  </a:lnTo>
                  <a:lnTo>
                    <a:pt x="141" y="757"/>
                  </a:lnTo>
                  <a:lnTo>
                    <a:pt x="141" y="749"/>
                  </a:lnTo>
                  <a:lnTo>
                    <a:pt x="150" y="744"/>
                  </a:lnTo>
                  <a:lnTo>
                    <a:pt x="157" y="732"/>
                  </a:lnTo>
                  <a:lnTo>
                    <a:pt x="156" y="722"/>
                  </a:lnTo>
                  <a:lnTo>
                    <a:pt x="164" y="712"/>
                  </a:lnTo>
                  <a:lnTo>
                    <a:pt x="167" y="702"/>
                  </a:lnTo>
                  <a:lnTo>
                    <a:pt x="190" y="659"/>
                  </a:lnTo>
                  <a:lnTo>
                    <a:pt x="194" y="642"/>
                  </a:lnTo>
                  <a:lnTo>
                    <a:pt x="202" y="635"/>
                  </a:lnTo>
                  <a:lnTo>
                    <a:pt x="216" y="634"/>
                  </a:lnTo>
                  <a:lnTo>
                    <a:pt x="220" y="634"/>
                  </a:lnTo>
                  <a:lnTo>
                    <a:pt x="226" y="630"/>
                  </a:lnTo>
                  <a:lnTo>
                    <a:pt x="231" y="624"/>
                  </a:lnTo>
                  <a:lnTo>
                    <a:pt x="240" y="621"/>
                  </a:lnTo>
                  <a:lnTo>
                    <a:pt x="240" y="618"/>
                  </a:lnTo>
                  <a:lnTo>
                    <a:pt x="240" y="617"/>
                  </a:lnTo>
                  <a:lnTo>
                    <a:pt x="242" y="612"/>
                  </a:lnTo>
                  <a:lnTo>
                    <a:pt x="247" y="604"/>
                  </a:lnTo>
                  <a:lnTo>
                    <a:pt x="250" y="594"/>
                  </a:lnTo>
                  <a:lnTo>
                    <a:pt x="253" y="589"/>
                  </a:lnTo>
                  <a:lnTo>
                    <a:pt x="253" y="586"/>
                  </a:lnTo>
                  <a:lnTo>
                    <a:pt x="254" y="579"/>
                  </a:lnTo>
                  <a:lnTo>
                    <a:pt x="257" y="576"/>
                  </a:lnTo>
                  <a:lnTo>
                    <a:pt x="260" y="574"/>
                  </a:lnTo>
                  <a:lnTo>
                    <a:pt x="257" y="569"/>
                  </a:lnTo>
                  <a:lnTo>
                    <a:pt x="256" y="571"/>
                  </a:lnTo>
                  <a:lnTo>
                    <a:pt x="254" y="572"/>
                  </a:lnTo>
                  <a:lnTo>
                    <a:pt x="253" y="574"/>
                  </a:lnTo>
                  <a:lnTo>
                    <a:pt x="252" y="575"/>
                  </a:lnTo>
                  <a:lnTo>
                    <a:pt x="252" y="579"/>
                  </a:lnTo>
                  <a:lnTo>
                    <a:pt x="250" y="586"/>
                  </a:lnTo>
                  <a:lnTo>
                    <a:pt x="250" y="579"/>
                  </a:lnTo>
                  <a:lnTo>
                    <a:pt x="250" y="576"/>
                  </a:lnTo>
                  <a:lnTo>
                    <a:pt x="252" y="572"/>
                  </a:lnTo>
                  <a:lnTo>
                    <a:pt x="254" y="568"/>
                  </a:lnTo>
                  <a:lnTo>
                    <a:pt x="254" y="565"/>
                  </a:lnTo>
                  <a:lnTo>
                    <a:pt x="247" y="567"/>
                  </a:lnTo>
                  <a:lnTo>
                    <a:pt x="244" y="569"/>
                  </a:lnTo>
                  <a:lnTo>
                    <a:pt x="245" y="572"/>
                  </a:lnTo>
                  <a:lnTo>
                    <a:pt x="246" y="573"/>
                  </a:lnTo>
                  <a:lnTo>
                    <a:pt x="237" y="576"/>
                  </a:lnTo>
                  <a:lnTo>
                    <a:pt x="236" y="577"/>
                  </a:lnTo>
                  <a:lnTo>
                    <a:pt x="233" y="584"/>
                  </a:lnTo>
                  <a:lnTo>
                    <a:pt x="231" y="584"/>
                  </a:lnTo>
                  <a:lnTo>
                    <a:pt x="230" y="582"/>
                  </a:lnTo>
                  <a:lnTo>
                    <a:pt x="233" y="575"/>
                  </a:lnTo>
                  <a:lnTo>
                    <a:pt x="232" y="572"/>
                  </a:lnTo>
                  <a:lnTo>
                    <a:pt x="233" y="570"/>
                  </a:lnTo>
                  <a:lnTo>
                    <a:pt x="236" y="564"/>
                  </a:lnTo>
                  <a:lnTo>
                    <a:pt x="237" y="560"/>
                  </a:lnTo>
                  <a:lnTo>
                    <a:pt x="237" y="559"/>
                  </a:lnTo>
                  <a:lnTo>
                    <a:pt x="239" y="555"/>
                  </a:lnTo>
                  <a:lnTo>
                    <a:pt x="239" y="551"/>
                  </a:lnTo>
                  <a:lnTo>
                    <a:pt x="239" y="550"/>
                  </a:lnTo>
                  <a:lnTo>
                    <a:pt x="245" y="543"/>
                  </a:lnTo>
                  <a:lnTo>
                    <a:pt x="250" y="540"/>
                  </a:lnTo>
                  <a:lnTo>
                    <a:pt x="253" y="525"/>
                  </a:lnTo>
                  <a:lnTo>
                    <a:pt x="253" y="532"/>
                  </a:lnTo>
                  <a:lnTo>
                    <a:pt x="252" y="535"/>
                  </a:lnTo>
                  <a:lnTo>
                    <a:pt x="252" y="537"/>
                  </a:lnTo>
                  <a:lnTo>
                    <a:pt x="252" y="540"/>
                  </a:lnTo>
                  <a:lnTo>
                    <a:pt x="250" y="544"/>
                  </a:lnTo>
                  <a:lnTo>
                    <a:pt x="242" y="553"/>
                  </a:lnTo>
                  <a:lnTo>
                    <a:pt x="242" y="555"/>
                  </a:lnTo>
                  <a:lnTo>
                    <a:pt x="240" y="564"/>
                  </a:lnTo>
                  <a:lnTo>
                    <a:pt x="235" y="574"/>
                  </a:lnTo>
                  <a:lnTo>
                    <a:pt x="237" y="574"/>
                  </a:lnTo>
                  <a:lnTo>
                    <a:pt x="239" y="573"/>
                  </a:lnTo>
                  <a:lnTo>
                    <a:pt x="242" y="567"/>
                  </a:lnTo>
                  <a:lnTo>
                    <a:pt x="244" y="566"/>
                  </a:lnTo>
                  <a:lnTo>
                    <a:pt x="249" y="564"/>
                  </a:lnTo>
                  <a:lnTo>
                    <a:pt x="254" y="564"/>
                  </a:lnTo>
                  <a:lnTo>
                    <a:pt x="256" y="562"/>
                  </a:lnTo>
                  <a:lnTo>
                    <a:pt x="259" y="553"/>
                  </a:lnTo>
                  <a:lnTo>
                    <a:pt x="260" y="551"/>
                  </a:lnTo>
                  <a:lnTo>
                    <a:pt x="260" y="558"/>
                  </a:lnTo>
                  <a:lnTo>
                    <a:pt x="259" y="562"/>
                  </a:lnTo>
                  <a:lnTo>
                    <a:pt x="262" y="564"/>
                  </a:lnTo>
                  <a:lnTo>
                    <a:pt x="265" y="564"/>
                  </a:lnTo>
                  <a:lnTo>
                    <a:pt x="265" y="561"/>
                  </a:lnTo>
                  <a:lnTo>
                    <a:pt x="266" y="560"/>
                  </a:lnTo>
                  <a:lnTo>
                    <a:pt x="265" y="558"/>
                  </a:lnTo>
                  <a:lnTo>
                    <a:pt x="265" y="555"/>
                  </a:lnTo>
                  <a:lnTo>
                    <a:pt x="266" y="553"/>
                  </a:lnTo>
                  <a:lnTo>
                    <a:pt x="267" y="547"/>
                  </a:lnTo>
                  <a:lnTo>
                    <a:pt x="266" y="546"/>
                  </a:lnTo>
                  <a:lnTo>
                    <a:pt x="270" y="546"/>
                  </a:lnTo>
                  <a:lnTo>
                    <a:pt x="272" y="543"/>
                  </a:lnTo>
                  <a:lnTo>
                    <a:pt x="272" y="540"/>
                  </a:lnTo>
                  <a:lnTo>
                    <a:pt x="272" y="535"/>
                  </a:lnTo>
                  <a:lnTo>
                    <a:pt x="276" y="534"/>
                  </a:lnTo>
                  <a:lnTo>
                    <a:pt x="276" y="528"/>
                  </a:lnTo>
                  <a:lnTo>
                    <a:pt x="279" y="528"/>
                  </a:lnTo>
                  <a:lnTo>
                    <a:pt x="279" y="536"/>
                  </a:lnTo>
                  <a:lnTo>
                    <a:pt x="284" y="538"/>
                  </a:lnTo>
                  <a:lnTo>
                    <a:pt x="282" y="543"/>
                  </a:lnTo>
                  <a:lnTo>
                    <a:pt x="283" y="546"/>
                  </a:lnTo>
                  <a:lnTo>
                    <a:pt x="286" y="548"/>
                  </a:lnTo>
                  <a:lnTo>
                    <a:pt x="288" y="558"/>
                  </a:lnTo>
                  <a:lnTo>
                    <a:pt x="286" y="560"/>
                  </a:lnTo>
                  <a:lnTo>
                    <a:pt x="287" y="562"/>
                  </a:lnTo>
                  <a:lnTo>
                    <a:pt x="284" y="566"/>
                  </a:lnTo>
                  <a:lnTo>
                    <a:pt x="280" y="571"/>
                  </a:lnTo>
                  <a:lnTo>
                    <a:pt x="280" y="572"/>
                  </a:lnTo>
                  <a:lnTo>
                    <a:pt x="280" y="575"/>
                  </a:lnTo>
                  <a:lnTo>
                    <a:pt x="282" y="578"/>
                  </a:lnTo>
                  <a:lnTo>
                    <a:pt x="280" y="584"/>
                  </a:lnTo>
                  <a:lnTo>
                    <a:pt x="279" y="586"/>
                  </a:lnTo>
                  <a:lnTo>
                    <a:pt x="277" y="590"/>
                  </a:lnTo>
                  <a:lnTo>
                    <a:pt x="274" y="595"/>
                  </a:lnTo>
                  <a:lnTo>
                    <a:pt x="273" y="596"/>
                  </a:lnTo>
                  <a:lnTo>
                    <a:pt x="274" y="599"/>
                  </a:lnTo>
                  <a:lnTo>
                    <a:pt x="273" y="602"/>
                  </a:lnTo>
                  <a:lnTo>
                    <a:pt x="272" y="603"/>
                  </a:lnTo>
                  <a:lnTo>
                    <a:pt x="272" y="606"/>
                  </a:lnTo>
                  <a:lnTo>
                    <a:pt x="272" y="608"/>
                  </a:lnTo>
                  <a:lnTo>
                    <a:pt x="270" y="609"/>
                  </a:lnTo>
                  <a:lnTo>
                    <a:pt x="269" y="612"/>
                  </a:lnTo>
                  <a:lnTo>
                    <a:pt x="267" y="618"/>
                  </a:lnTo>
                  <a:lnTo>
                    <a:pt x="268" y="620"/>
                  </a:lnTo>
                  <a:lnTo>
                    <a:pt x="270" y="618"/>
                  </a:lnTo>
                  <a:lnTo>
                    <a:pt x="276" y="617"/>
                  </a:lnTo>
                  <a:lnTo>
                    <a:pt x="277" y="619"/>
                  </a:lnTo>
                  <a:lnTo>
                    <a:pt x="284" y="621"/>
                  </a:lnTo>
                  <a:lnTo>
                    <a:pt x="286" y="621"/>
                  </a:lnTo>
                  <a:lnTo>
                    <a:pt x="290" y="622"/>
                  </a:lnTo>
                  <a:lnTo>
                    <a:pt x="296" y="621"/>
                  </a:lnTo>
                  <a:lnTo>
                    <a:pt x="301" y="622"/>
                  </a:lnTo>
                  <a:lnTo>
                    <a:pt x="302" y="625"/>
                  </a:lnTo>
                  <a:lnTo>
                    <a:pt x="302" y="628"/>
                  </a:lnTo>
                  <a:lnTo>
                    <a:pt x="301" y="629"/>
                  </a:lnTo>
                  <a:lnTo>
                    <a:pt x="301" y="631"/>
                  </a:lnTo>
                  <a:lnTo>
                    <a:pt x="301" y="635"/>
                  </a:lnTo>
                  <a:lnTo>
                    <a:pt x="302" y="637"/>
                  </a:lnTo>
                  <a:lnTo>
                    <a:pt x="305" y="636"/>
                  </a:lnTo>
                  <a:lnTo>
                    <a:pt x="308" y="638"/>
                  </a:lnTo>
                  <a:lnTo>
                    <a:pt x="309" y="640"/>
                  </a:lnTo>
                  <a:lnTo>
                    <a:pt x="312" y="641"/>
                  </a:lnTo>
                  <a:lnTo>
                    <a:pt x="312" y="644"/>
                  </a:lnTo>
                  <a:lnTo>
                    <a:pt x="314" y="646"/>
                  </a:lnTo>
                  <a:lnTo>
                    <a:pt x="312" y="648"/>
                  </a:lnTo>
                  <a:lnTo>
                    <a:pt x="312" y="653"/>
                  </a:lnTo>
                  <a:lnTo>
                    <a:pt x="311" y="656"/>
                  </a:lnTo>
                  <a:lnTo>
                    <a:pt x="314" y="657"/>
                  </a:lnTo>
                  <a:lnTo>
                    <a:pt x="315" y="655"/>
                  </a:lnTo>
                  <a:lnTo>
                    <a:pt x="315" y="652"/>
                  </a:lnTo>
                  <a:lnTo>
                    <a:pt x="318" y="650"/>
                  </a:lnTo>
                  <a:lnTo>
                    <a:pt x="318" y="655"/>
                  </a:lnTo>
                  <a:lnTo>
                    <a:pt x="317" y="657"/>
                  </a:lnTo>
                  <a:lnTo>
                    <a:pt x="317" y="659"/>
                  </a:lnTo>
                  <a:lnTo>
                    <a:pt x="318" y="663"/>
                  </a:lnTo>
                  <a:lnTo>
                    <a:pt x="318" y="666"/>
                  </a:lnTo>
                  <a:lnTo>
                    <a:pt x="317" y="669"/>
                  </a:lnTo>
                  <a:lnTo>
                    <a:pt x="315" y="669"/>
                  </a:lnTo>
                  <a:lnTo>
                    <a:pt x="315" y="674"/>
                  </a:lnTo>
                  <a:lnTo>
                    <a:pt x="318" y="674"/>
                  </a:lnTo>
                  <a:lnTo>
                    <a:pt x="320" y="673"/>
                  </a:lnTo>
                  <a:lnTo>
                    <a:pt x="320" y="671"/>
                  </a:lnTo>
                  <a:lnTo>
                    <a:pt x="322" y="669"/>
                  </a:lnTo>
                  <a:lnTo>
                    <a:pt x="324" y="671"/>
                  </a:lnTo>
                  <a:lnTo>
                    <a:pt x="323" y="674"/>
                  </a:lnTo>
                  <a:lnTo>
                    <a:pt x="321" y="675"/>
                  </a:lnTo>
                  <a:lnTo>
                    <a:pt x="320" y="677"/>
                  </a:lnTo>
                  <a:lnTo>
                    <a:pt x="322" y="682"/>
                  </a:lnTo>
                  <a:lnTo>
                    <a:pt x="323" y="680"/>
                  </a:lnTo>
                  <a:lnTo>
                    <a:pt x="322" y="677"/>
                  </a:lnTo>
                  <a:lnTo>
                    <a:pt x="324" y="676"/>
                  </a:lnTo>
                  <a:lnTo>
                    <a:pt x="326" y="679"/>
                  </a:lnTo>
                  <a:lnTo>
                    <a:pt x="329" y="679"/>
                  </a:lnTo>
                  <a:lnTo>
                    <a:pt x="331" y="676"/>
                  </a:lnTo>
                  <a:lnTo>
                    <a:pt x="329" y="674"/>
                  </a:lnTo>
                  <a:lnTo>
                    <a:pt x="328" y="666"/>
                  </a:lnTo>
                  <a:lnTo>
                    <a:pt x="331" y="644"/>
                  </a:lnTo>
                  <a:lnTo>
                    <a:pt x="336" y="636"/>
                  </a:lnTo>
                  <a:lnTo>
                    <a:pt x="337" y="632"/>
                  </a:lnTo>
                  <a:lnTo>
                    <a:pt x="338" y="621"/>
                  </a:lnTo>
                  <a:lnTo>
                    <a:pt x="337" y="616"/>
                  </a:lnTo>
                  <a:lnTo>
                    <a:pt x="337" y="600"/>
                  </a:lnTo>
                  <a:lnTo>
                    <a:pt x="336" y="596"/>
                  </a:lnTo>
                  <a:lnTo>
                    <a:pt x="336" y="594"/>
                  </a:lnTo>
                  <a:lnTo>
                    <a:pt x="339" y="590"/>
                  </a:lnTo>
                  <a:lnTo>
                    <a:pt x="347" y="568"/>
                  </a:lnTo>
                  <a:lnTo>
                    <a:pt x="347" y="563"/>
                  </a:lnTo>
                  <a:lnTo>
                    <a:pt x="347" y="560"/>
                  </a:lnTo>
                  <a:lnTo>
                    <a:pt x="348" y="552"/>
                  </a:lnTo>
                  <a:lnTo>
                    <a:pt x="347" y="534"/>
                  </a:lnTo>
                  <a:lnTo>
                    <a:pt x="350" y="525"/>
                  </a:lnTo>
                  <a:lnTo>
                    <a:pt x="350" y="522"/>
                  </a:lnTo>
                  <a:lnTo>
                    <a:pt x="352" y="518"/>
                  </a:lnTo>
                  <a:lnTo>
                    <a:pt x="351" y="516"/>
                  </a:lnTo>
                  <a:lnTo>
                    <a:pt x="350" y="513"/>
                  </a:lnTo>
                  <a:lnTo>
                    <a:pt x="350" y="512"/>
                  </a:lnTo>
                  <a:lnTo>
                    <a:pt x="347" y="510"/>
                  </a:lnTo>
                  <a:lnTo>
                    <a:pt x="347" y="508"/>
                  </a:lnTo>
                  <a:lnTo>
                    <a:pt x="354" y="499"/>
                  </a:lnTo>
                  <a:lnTo>
                    <a:pt x="352" y="484"/>
                  </a:lnTo>
                  <a:lnTo>
                    <a:pt x="355" y="480"/>
                  </a:lnTo>
                  <a:lnTo>
                    <a:pt x="357" y="478"/>
                  </a:lnTo>
                  <a:lnTo>
                    <a:pt x="358" y="474"/>
                  </a:lnTo>
                  <a:lnTo>
                    <a:pt x="359" y="470"/>
                  </a:lnTo>
                  <a:lnTo>
                    <a:pt x="364" y="464"/>
                  </a:lnTo>
                  <a:lnTo>
                    <a:pt x="367" y="463"/>
                  </a:lnTo>
                  <a:lnTo>
                    <a:pt x="371" y="460"/>
                  </a:lnTo>
                  <a:lnTo>
                    <a:pt x="374" y="455"/>
                  </a:lnTo>
                  <a:lnTo>
                    <a:pt x="374" y="450"/>
                  </a:lnTo>
                  <a:lnTo>
                    <a:pt x="373" y="449"/>
                  </a:lnTo>
                  <a:lnTo>
                    <a:pt x="371" y="449"/>
                  </a:lnTo>
                  <a:lnTo>
                    <a:pt x="368" y="448"/>
                  </a:lnTo>
                  <a:lnTo>
                    <a:pt x="366" y="449"/>
                  </a:lnTo>
                  <a:lnTo>
                    <a:pt x="363" y="450"/>
                  </a:lnTo>
                  <a:lnTo>
                    <a:pt x="363" y="454"/>
                  </a:lnTo>
                  <a:lnTo>
                    <a:pt x="363" y="456"/>
                  </a:lnTo>
                  <a:lnTo>
                    <a:pt x="360" y="462"/>
                  </a:lnTo>
                  <a:lnTo>
                    <a:pt x="357" y="462"/>
                  </a:lnTo>
                  <a:lnTo>
                    <a:pt x="358" y="460"/>
                  </a:lnTo>
                  <a:lnTo>
                    <a:pt x="360" y="452"/>
                  </a:lnTo>
                  <a:lnTo>
                    <a:pt x="360" y="448"/>
                  </a:lnTo>
                  <a:lnTo>
                    <a:pt x="357" y="446"/>
                  </a:lnTo>
                  <a:lnTo>
                    <a:pt x="355" y="448"/>
                  </a:lnTo>
                  <a:lnTo>
                    <a:pt x="354" y="450"/>
                  </a:lnTo>
                  <a:lnTo>
                    <a:pt x="352" y="450"/>
                  </a:lnTo>
                  <a:lnTo>
                    <a:pt x="349" y="450"/>
                  </a:lnTo>
                  <a:lnTo>
                    <a:pt x="344" y="450"/>
                  </a:lnTo>
                  <a:lnTo>
                    <a:pt x="342" y="454"/>
                  </a:lnTo>
                  <a:lnTo>
                    <a:pt x="340" y="455"/>
                  </a:lnTo>
                  <a:lnTo>
                    <a:pt x="339" y="457"/>
                  </a:lnTo>
                  <a:lnTo>
                    <a:pt x="339" y="459"/>
                  </a:lnTo>
                  <a:lnTo>
                    <a:pt x="336" y="462"/>
                  </a:lnTo>
                  <a:lnTo>
                    <a:pt x="334" y="464"/>
                  </a:lnTo>
                  <a:lnTo>
                    <a:pt x="334" y="466"/>
                  </a:lnTo>
                  <a:lnTo>
                    <a:pt x="334" y="467"/>
                  </a:lnTo>
                  <a:lnTo>
                    <a:pt x="338" y="464"/>
                  </a:lnTo>
                  <a:lnTo>
                    <a:pt x="339" y="462"/>
                  </a:lnTo>
                  <a:lnTo>
                    <a:pt x="340" y="459"/>
                  </a:lnTo>
                  <a:lnTo>
                    <a:pt x="341" y="458"/>
                  </a:lnTo>
                  <a:lnTo>
                    <a:pt x="342" y="455"/>
                  </a:lnTo>
                  <a:lnTo>
                    <a:pt x="344" y="454"/>
                  </a:lnTo>
                  <a:lnTo>
                    <a:pt x="346" y="451"/>
                  </a:lnTo>
                  <a:lnTo>
                    <a:pt x="349" y="450"/>
                  </a:lnTo>
                  <a:lnTo>
                    <a:pt x="350" y="454"/>
                  </a:lnTo>
                  <a:lnTo>
                    <a:pt x="347" y="454"/>
                  </a:lnTo>
                  <a:lnTo>
                    <a:pt x="345" y="456"/>
                  </a:lnTo>
                  <a:lnTo>
                    <a:pt x="346" y="458"/>
                  </a:lnTo>
                  <a:lnTo>
                    <a:pt x="346" y="461"/>
                  </a:lnTo>
                  <a:lnTo>
                    <a:pt x="343" y="461"/>
                  </a:lnTo>
                  <a:lnTo>
                    <a:pt x="340" y="466"/>
                  </a:lnTo>
                  <a:lnTo>
                    <a:pt x="340" y="467"/>
                  </a:lnTo>
                  <a:lnTo>
                    <a:pt x="341" y="470"/>
                  </a:lnTo>
                  <a:lnTo>
                    <a:pt x="337" y="470"/>
                  </a:lnTo>
                  <a:lnTo>
                    <a:pt x="334" y="471"/>
                  </a:lnTo>
                  <a:lnTo>
                    <a:pt x="332" y="468"/>
                  </a:lnTo>
                  <a:lnTo>
                    <a:pt x="331" y="467"/>
                  </a:lnTo>
                  <a:lnTo>
                    <a:pt x="326" y="470"/>
                  </a:lnTo>
                  <a:lnTo>
                    <a:pt x="328" y="463"/>
                  </a:lnTo>
                  <a:lnTo>
                    <a:pt x="331" y="462"/>
                  </a:lnTo>
                  <a:lnTo>
                    <a:pt x="330" y="459"/>
                  </a:lnTo>
                  <a:lnTo>
                    <a:pt x="331" y="456"/>
                  </a:lnTo>
                  <a:lnTo>
                    <a:pt x="328" y="454"/>
                  </a:lnTo>
                  <a:lnTo>
                    <a:pt x="327" y="450"/>
                  </a:lnTo>
                  <a:lnTo>
                    <a:pt x="328" y="449"/>
                  </a:lnTo>
                  <a:lnTo>
                    <a:pt x="331" y="450"/>
                  </a:lnTo>
                  <a:lnTo>
                    <a:pt x="331" y="447"/>
                  </a:lnTo>
                  <a:lnTo>
                    <a:pt x="333" y="444"/>
                  </a:lnTo>
                  <a:lnTo>
                    <a:pt x="330" y="442"/>
                  </a:lnTo>
                  <a:lnTo>
                    <a:pt x="331" y="439"/>
                  </a:lnTo>
                  <a:lnTo>
                    <a:pt x="334" y="437"/>
                  </a:lnTo>
                  <a:lnTo>
                    <a:pt x="337" y="436"/>
                  </a:lnTo>
                  <a:lnTo>
                    <a:pt x="340" y="434"/>
                  </a:lnTo>
                  <a:lnTo>
                    <a:pt x="342" y="432"/>
                  </a:lnTo>
                  <a:lnTo>
                    <a:pt x="347" y="426"/>
                  </a:lnTo>
                  <a:lnTo>
                    <a:pt x="349" y="422"/>
                  </a:lnTo>
                  <a:lnTo>
                    <a:pt x="351" y="420"/>
                  </a:lnTo>
                  <a:lnTo>
                    <a:pt x="351" y="426"/>
                  </a:lnTo>
                  <a:lnTo>
                    <a:pt x="352" y="428"/>
                  </a:lnTo>
                  <a:lnTo>
                    <a:pt x="350" y="430"/>
                  </a:lnTo>
                  <a:lnTo>
                    <a:pt x="347" y="431"/>
                  </a:lnTo>
                  <a:lnTo>
                    <a:pt x="346" y="434"/>
                  </a:lnTo>
                  <a:lnTo>
                    <a:pt x="351" y="432"/>
                  </a:lnTo>
                  <a:lnTo>
                    <a:pt x="354" y="429"/>
                  </a:lnTo>
                  <a:lnTo>
                    <a:pt x="358" y="430"/>
                  </a:lnTo>
                  <a:lnTo>
                    <a:pt x="371" y="415"/>
                  </a:lnTo>
                  <a:lnTo>
                    <a:pt x="376" y="404"/>
                  </a:lnTo>
                  <a:lnTo>
                    <a:pt x="376" y="401"/>
                  </a:lnTo>
                  <a:lnTo>
                    <a:pt x="375" y="396"/>
                  </a:lnTo>
                  <a:lnTo>
                    <a:pt x="376" y="392"/>
                  </a:lnTo>
                  <a:lnTo>
                    <a:pt x="377" y="388"/>
                  </a:lnTo>
                  <a:lnTo>
                    <a:pt x="376" y="384"/>
                  </a:lnTo>
                  <a:lnTo>
                    <a:pt x="374" y="382"/>
                  </a:lnTo>
                  <a:lnTo>
                    <a:pt x="367" y="373"/>
                  </a:lnTo>
                  <a:lnTo>
                    <a:pt x="367" y="377"/>
                  </a:lnTo>
                  <a:lnTo>
                    <a:pt x="368" y="380"/>
                  </a:lnTo>
                  <a:lnTo>
                    <a:pt x="369" y="381"/>
                  </a:lnTo>
                  <a:lnTo>
                    <a:pt x="370" y="382"/>
                  </a:lnTo>
                  <a:lnTo>
                    <a:pt x="372" y="384"/>
                  </a:lnTo>
                  <a:lnTo>
                    <a:pt x="374" y="386"/>
                  </a:lnTo>
                  <a:lnTo>
                    <a:pt x="372" y="389"/>
                  </a:lnTo>
                  <a:lnTo>
                    <a:pt x="372" y="39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auto">
            <a:xfrm>
              <a:off x="2350" y="1847"/>
              <a:ext cx="4" cy="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2" y="8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auto">
            <a:xfrm>
              <a:off x="2461" y="2003"/>
              <a:ext cx="6" cy="7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6" y="4"/>
                </a:cxn>
                <a:cxn ang="0">
                  <a:pos x="3" y="9"/>
                </a:cxn>
              </a:cxnLst>
              <a:rect l="0" t="0" r="r" b="b"/>
              <a:pathLst>
                <a:path w="8" h="10">
                  <a:moveTo>
                    <a:pt x="3" y="9"/>
                  </a:moveTo>
                  <a:lnTo>
                    <a:pt x="1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6" y="4"/>
                  </a:lnTo>
                  <a:lnTo>
                    <a:pt x="3" y="9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auto">
            <a:xfrm>
              <a:off x="2471" y="2038"/>
              <a:ext cx="13" cy="2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11" y="33"/>
                </a:cxn>
                <a:cxn ang="0">
                  <a:pos x="5" y="31"/>
                </a:cxn>
                <a:cxn ang="0">
                  <a:pos x="3" y="29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1" y="18"/>
                </a:cxn>
                <a:cxn ang="0">
                  <a:pos x="1" y="15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7"/>
                </a:cxn>
                <a:cxn ang="0">
                  <a:pos x="5" y="10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8" y="17"/>
                </a:cxn>
                <a:cxn ang="0">
                  <a:pos x="9" y="20"/>
                </a:cxn>
                <a:cxn ang="0">
                  <a:pos x="7" y="23"/>
                </a:cxn>
                <a:cxn ang="0">
                  <a:pos x="8" y="25"/>
                </a:cxn>
                <a:cxn ang="0">
                  <a:pos x="11" y="28"/>
                </a:cxn>
                <a:cxn ang="0">
                  <a:pos x="13" y="29"/>
                </a:cxn>
                <a:cxn ang="0">
                  <a:pos x="18" y="32"/>
                </a:cxn>
                <a:cxn ang="0">
                  <a:pos x="17" y="33"/>
                </a:cxn>
              </a:cxnLst>
              <a:rect l="0" t="0" r="r" b="b"/>
              <a:pathLst>
                <a:path w="19" h="34">
                  <a:moveTo>
                    <a:pt x="17" y="33"/>
                  </a:moveTo>
                  <a:lnTo>
                    <a:pt x="11" y="33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3" y="9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7"/>
                  </a:lnTo>
                  <a:lnTo>
                    <a:pt x="5" y="10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8" y="17"/>
                  </a:lnTo>
                  <a:lnTo>
                    <a:pt x="9" y="20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11" y="28"/>
                  </a:lnTo>
                  <a:lnTo>
                    <a:pt x="13" y="29"/>
                  </a:lnTo>
                  <a:lnTo>
                    <a:pt x="18" y="32"/>
                  </a:lnTo>
                  <a:lnTo>
                    <a:pt x="17" y="3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auto">
            <a:xfrm>
              <a:off x="2170" y="2101"/>
              <a:ext cx="9" cy="7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1" y="3"/>
                </a:cxn>
                <a:cxn ang="0">
                  <a:pos x="12" y="5"/>
                </a:cxn>
                <a:cxn ang="0">
                  <a:pos x="12" y="10"/>
                </a:cxn>
                <a:cxn ang="0">
                  <a:pos x="11" y="10"/>
                </a:cxn>
              </a:cxnLst>
              <a:rect l="0" t="0" r="r" b="b"/>
              <a:pathLst>
                <a:path w="13" h="11">
                  <a:moveTo>
                    <a:pt x="11" y="10"/>
                  </a:moveTo>
                  <a:lnTo>
                    <a:pt x="8" y="8"/>
                  </a:lnTo>
                  <a:lnTo>
                    <a:pt x="7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10"/>
                  </a:lnTo>
                  <a:lnTo>
                    <a:pt x="11" y="1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auto">
            <a:xfrm>
              <a:off x="2162" y="2103"/>
              <a:ext cx="17" cy="16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0" y="22"/>
                </a:cxn>
                <a:cxn ang="0">
                  <a:pos x="18" y="19"/>
                </a:cxn>
                <a:cxn ang="0">
                  <a:pos x="15" y="18"/>
                </a:cxn>
                <a:cxn ang="0">
                  <a:pos x="12" y="16"/>
                </a:cxn>
                <a:cxn ang="0">
                  <a:pos x="9" y="14"/>
                </a:cxn>
                <a:cxn ang="0">
                  <a:pos x="7" y="13"/>
                </a:cxn>
                <a:cxn ang="0">
                  <a:pos x="2" y="1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13" y="7"/>
                </a:cxn>
                <a:cxn ang="0">
                  <a:pos x="16" y="8"/>
                </a:cxn>
                <a:cxn ang="0">
                  <a:pos x="18" y="10"/>
                </a:cxn>
                <a:cxn ang="0">
                  <a:pos x="21" y="14"/>
                </a:cxn>
                <a:cxn ang="0">
                  <a:pos x="23" y="22"/>
                </a:cxn>
                <a:cxn ang="0">
                  <a:pos x="22" y="22"/>
                </a:cxn>
              </a:cxnLst>
              <a:rect l="0" t="0" r="r" b="b"/>
              <a:pathLst>
                <a:path w="24" h="23">
                  <a:moveTo>
                    <a:pt x="22" y="22"/>
                  </a:moveTo>
                  <a:lnTo>
                    <a:pt x="20" y="22"/>
                  </a:lnTo>
                  <a:lnTo>
                    <a:pt x="18" y="19"/>
                  </a:lnTo>
                  <a:lnTo>
                    <a:pt x="15" y="18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7" y="13"/>
                  </a:lnTo>
                  <a:lnTo>
                    <a:pt x="2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21" y="14"/>
                  </a:lnTo>
                  <a:lnTo>
                    <a:pt x="23" y="22"/>
                  </a:lnTo>
                  <a:lnTo>
                    <a:pt x="22" y="2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auto">
            <a:xfrm>
              <a:off x="2179" y="2120"/>
              <a:ext cx="8" cy="9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6" y="12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11" y="12"/>
                </a:cxn>
              </a:cxnLst>
              <a:rect l="0" t="0" r="r" b="b"/>
              <a:pathLst>
                <a:path w="12" h="13">
                  <a:moveTo>
                    <a:pt x="11" y="12"/>
                  </a:moveTo>
                  <a:lnTo>
                    <a:pt x="6" y="12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6"/>
                  </a:lnTo>
                  <a:lnTo>
                    <a:pt x="11" y="1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71" name="Line 22"/>
            <p:cNvSpPr>
              <a:spLocks noChangeShapeType="1"/>
            </p:cNvSpPr>
            <p:nvPr/>
          </p:nvSpPr>
          <p:spPr bwMode="auto">
            <a:xfrm>
              <a:off x="3991" y="2320"/>
              <a:ext cx="1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auto">
            <a:xfrm>
              <a:off x="2657" y="2318"/>
              <a:ext cx="21" cy="12"/>
            </a:xfrm>
            <a:custGeom>
              <a:avLst/>
              <a:gdLst/>
              <a:ahLst/>
              <a:cxnLst>
                <a:cxn ang="0">
                  <a:pos x="28" y="17"/>
                </a:cxn>
                <a:cxn ang="0">
                  <a:pos x="19" y="12"/>
                </a:cxn>
                <a:cxn ang="0">
                  <a:pos x="17" y="10"/>
                </a:cxn>
                <a:cxn ang="0">
                  <a:pos x="11" y="7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1" y="3"/>
                </a:cxn>
                <a:cxn ang="0">
                  <a:pos x="16" y="3"/>
                </a:cxn>
                <a:cxn ang="0">
                  <a:pos x="18" y="4"/>
                </a:cxn>
                <a:cxn ang="0">
                  <a:pos x="19" y="7"/>
                </a:cxn>
                <a:cxn ang="0">
                  <a:pos x="21" y="9"/>
                </a:cxn>
                <a:cxn ang="0">
                  <a:pos x="23" y="7"/>
                </a:cxn>
                <a:cxn ang="0">
                  <a:pos x="26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28" y="17"/>
                </a:cxn>
              </a:cxnLst>
              <a:rect l="0" t="0" r="r" b="b"/>
              <a:pathLst>
                <a:path w="31" h="18">
                  <a:moveTo>
                    <a:pt x="28" y="17"/>
                  </a:moveTo>
                  <a:lnTo>
                    <a:pt x="19" y="12"/>
                  </a:lnTo>
                  <a:lnTo>
                    <a:pt x="17" y="10"/>
                  </a:lnTo>
                  <a:lnTo>
                    <a:pt x="11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6" y="3"/>
                  </a:lnTo>
                  <a:lnTo>
                    <a:pt x="18" y="4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28" y="1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73" name="Line 24"/>
            <p:cNvSpPr>
              <a:spLocks noChangeShapeType="1"/>
            </p:cNvSpPr>
            <p:nvPr/>
          </p:nvSpPr>
          <p:spPr bwMode="auto">
            <a:xfrm flipH="1">
              <a:off x="3985" y="2336"/>
              <a:ext cx="1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auto">
            <a:xfrm>
              <a:off x="2735" y="2372"/>
              <a:ext cx="19" cy="33"/>
            </a:xfrm>
            <a:custGeom>
              <a:avLst/>
              <a:gdLst/>
              <a:ahLst/>
              <a:cxnLst>
                <a:cxn ang="0">
                  <a:pos x="24" y="48"/>
                </a:cxn>
                <a:cxn ang="0">
                  <a:pos x="20" y="46"/>
                </a:cxn>
                <a:cxn ang="0">
                  <a:pos x="19" y="44"/>
                </a:cxn>
                <a:cxn ang="0">
                  <a:pos x="19" y="37"/>
                </a:cxn>
                <a:cxn ang="0">
                  <a:pos x="18" y="34"/>
                </a:cxn>
                <a:cxn ang="0">
                  <a:pos x="16" y="31"/>
                </a:cxn>
                <a:cxn ang="0">
                  <a:pos x="14" y="30"/>
                </a:cxn>
                <a:cxn ang="0">
                  <a:pos x="14" y="28"/>
                </a:cxn>
                <a:cxn ang="0">
                  <a:pos x="14" y="26"/>
                </a:cxn>
                <a:cxn ang="0">
                  <a:pos x="14" y="23"/>
                </a:cxn>
                <a:cxn ang="0">
                  <a:pos x="12" y="22"/>
                </a:cxn>
                <a:cxn ang="0">
                  <a:pos x="9" y="20"/>
                </a:cxn>
                <a:cxn ang="0">
                  <a:pos x="8" y="18"/>
                </a:cxn>
                <a:cxn ang="0">
                  <a:pos x="6" y="17"/>
                </a:cxn>
                <a:cxn ang="0">
                  <a:pos x="5" y="16"/>
                </a:cxn>
                <a:cxn ang="0">
                  <a:pos x="4" y="15"/>
                </a:cxn>
                <a:cxn ang="0">
                  <a:pos x="4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9" y="5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7" y="10"/>
                </a:cxn>
                <a:cxn ang="0">
                  <a:pos x="20" y="12"/>
                </a:cxn>
                <a:cxn ang="0">
                  <a:pos x="22" y="14"/>
                </a:cxn>
                <a:cxn ang="0">
                  <a:pos x="24" y="16"/>
                </a:cxn>
                <a:cxn ang="0">
                  <a:pos x="24" y="23"/>
                </a:cxn>
                <a:cxn ang="0">
                  <a:pos x="24" y="25"/>
                </a:cxn>
                <a:cxn ang="0">
                  <a:pos x="27" y="28"/>
                </a:cxn>
                <a:cxn ang="0">
                  <a:pos x="28" y="31"/>
                </a:cxn>
                <a:cxn ang="0">
                  <a:pos x="28" y="44"/>
                </a:cxn>
                <a:cxn ang="0">
                  <a:pos x="24" y="48"/>
                </a:cxn>
              </a:cxnLst>
              <a:rect l="0" t="0" r="r" b="b"/>
              <a:pathLst>
                <a:path w="29" h="49">
                  <a:moveTo>
                    <a:pt x="24" y="48"/>
                  </a:moveTo>
                  <a:lnTo>
                    <a:pt x="20" y="46"/>
                  </a:lnTo>
                  <a:lnTo>
                    <a:pt x="19" y="44"/>
                  </a:lnTo>
                  <a:lnTo>
                    <a:pt x="19" y="37"/>
                  </a:lnTo>
                  <a:lnTo>
                    <a:pt x="18" y="34"/>
                  </a:lnTo>
                  <a:lnTo>
                    <a:pt x="16" y="31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2" y="22"/>
                  </a:lnTo>
                  <a:lnTo>
                    <a:pt x="9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9" y="5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7" y="10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8" y="31"/>
                  </a:lnTo>
                  <a:lnTo>
                    <a:pt x="28" y="44"/>
                  </a:lnTo>
                  <a:lnTo>
                    <a:pt x="24" y="4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auto">
            <a:xfrm>
              <a:off x="2717" y="2366"/>
              <a:ext cx="27" cy="42"/>
            </a:xfrm>
            <a:custGeom>
              <a:avLst/>
              <a:gdLst/>
              <a:ahLst/>
              <a:cxnLst>
                <a:cxn ang="0">
                  <a:pos x="40" y="63"/>
                </a:cxn>
                <a:cxn ang="0">
                  <a:pos x="39" y="61"/>
                </a:cxn>
                <a:cxn ang="0">
                  <a:pos x="33" y="57"/>
                </a:cxn>
                <a:cxn ang="0">
                  <a:pos x="31" y="56"/>
                </a:cxn>
                <a:cxn ang="0">
                  <a:pos x="28" y="54"/>
                </a:cxn>
                <a:cxn ang="0">
                  <a:pos x="24" y="47"/>
                </a:cxn>
                <a:cxn ang="0">
                  <a:pos x="23" y="45"/>
                </a:cxn>
                <a:cxn ang="0">
                  <a:pos x="23" y="42"/>
                </a:cxn>
                <a:cxn ang="0">
                  <a:pos x="19" y="34"/>
                </a:cxn>
                <a:cxn ang="0">
                  <a:pos x="19" y="30"/>
                </a:cxn>
                <a:cxn ang="0">
                  <a:pos x="18" y="28"/>
                </a:cxn>
                <a:cxn ang="0">
                  <a:pos x="16" y="26"/>
                </a:cxn>
                <a:cxn ang="0">
                  <a:pos x="12" y="24"/>
                </a:cxn>
                <a:cxn ang="0">
                  <a:pos x="11" y="22"/>
                </a:cxn>
                <a:cxn ang="0">
                  <a:pos x="10" y="20"/>
                </a:cxn>
                <a:cxn ang="0">
                  <a:pos x="8" y="14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2" y="10"/>
                </a:cxn>
                <a:cxn ang="0">
                  <a:pos x="14" y="13"/>
                </a:cxn>
                <a:cxn ang="0">
                  <a:pos x="15" y="16"/>
                </a:cxn>
                <a:cxn ang="0">
                  <a:pos x="18" y="19"/>
                </a:cxn>
                <a:cxn ang="0">
                  <a:pos x="20" y="20"/>
                </a:cxn>
                <a:cxn ang="0">
                  <a:pos x="22" y="23"/>
                </a:cxn>
                <a:cxn ang="0">
                  <a:pos x="23" y="25"/>
                </a:cxn>
                <a:cxn ang="0">
                  <a:pos x="24" y="30"/>
                </a:cxn>
                <a:cxn ang="0">
                  <a:pos x="26" y="32"/>
                </a:cxn>
                <a:cxn ang="0">
                  <a:pos x="30" y="38"/>
                </a:cxn>
                <a:cxn ang="0">
                  <a:pos x="33" y="40"/>
                </a:cxn>
                <a:cxn ang="0">
                  <a:pos x="32" y="42"/>
                </a:cxn>
                <a:cxn ang="0">
                  <a:pos x="32" y="45"/>
                </a:cxn>
                <a:cxn ang="0">
                  <a:pos x="33" y="48"/>
                </a:cxn>
                <a:cxn ang="0">
                  <a:pos x="33" y="50"/>
                </a:cxn>
                <a:cxn ang="0">
                  <a:pos x="34" y="51"/>
                </a:cxn>
                <a:cxn ang="0">
                  <a:pos x="39" y="58"/>
                </a:cxn>
                <a:cxn ang="0">
                  <a:pos x="40" y="63"/>
                </a:cxn>
              </a:cxnLst>
              <a:rect l="0" t="0" r="r" b="b"/>
              <a:pathLst>
                <a:path w="41" h="64">
                  <a:moveTo>
                    <a:pt x="40" y="63"/>
                  </a:moveTo>
                  <a:lnTo>
                    <a:pt x="39" y="61"/>
                  </a:lnTo>
                  <a:lnTo>
                    <a:pt x="33" y="57"/>
                  </a:lnTo>
                  <a:lnTo>
                    <a:pt x="31" y="56"/>
                  </a:lnTo>
                  <a:lnTo>
                    <a:pt x="28" y="54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3" y="42"/>
                  </a:lnTo>
                  <a:lnTo>
                    <a:pt x="19" y="34"/>
                  </a:lnTo>
                  <a:lnTo>
                    <a:pt x="19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0" y="20"/>
                  </a:lnTo>
                  <a:lnTo>
                    <a:pt x="8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2" y="10"/>
                  </a:lnTo>
                  <a:lnTo>
                    <a:pt x="14" y="13"/>
                  </a:lnTo>
                  <a:lnTo>
                    <a:pt x="15" y="16"/>
                  </a:lnTo>
                  <a:lnTo>
                    <a:pt x="18" y="19"/>
                  </a:lnTo>
                  <a:lnTo>
                    <a:pt x="20" y="20"/>
                  </a:lnTo>
                  <a:lnTo>
                    <a:pt x="22" y="23"/>
                  </a:lnTo>
                  <a:lnTo>
                    <a:pt x="23" y="25"/>
                  </a:lnTo>
                  <a:lnTo>
                    <a:pt x="24" y="30"/>
                  </a:lnTo>
                  <a:lnTo>
                    <a:pt x="26" y="32"/>
                  </a:lnTo>
                  <a:lnTo>
                    <a:pt x="30" y="38"/>
                  </a:lnTo>
                  <a:lnTo>
                    <a:pt x="33" y="40"/>
                  </a:lnTo>
                  <a:lnTo>
                    <a:pt x="32" y="42"/>
                  </a:lnTo>
                  <a:lnTo>
                    <a:pt x="32" y="45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4" y="51"/>
                  </a:lnTo>
                  <a:lnTo>
                    <a:pt x="39" y="58"/>
                  </a:lnTo>
                  <a:lnTo>
                    <a:pt x="40" y="6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auto">
            <a:xfrm>
              <a:off x="3966" y="2384"/>
              <a:ext cx="11" cy="57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10"/>
                </a:cxn>
                <a:cxn ang="0">
                  <a:pos x="12" y="25"/>
                </a:cxn>
                <a:cxn ang="0">
                  <a:pos x="6" y="68"/>
                </a:cxn>
                <a:cxn ang="0">
                  <a:pos x="6" y="73"/>
                </a:cxn>
                <a:cxn ang="0">
                  <a:pos x="5" y="80"/>
                </a:cxn>
                <a:cxn ang="0">
                  <a:pos x="6" y="82"/>
                </a:cxn>
                <a:cxn ang="0">
                  <a:pos x="5" y="86"/>
                </a:cxn>
                <a:cxn ang="0">
                  <a:pos x="2" y="86"/>
                </a:cxn>
                <a:cxn ang="0">
                  <a:pos x="0" y="85"/>
                </a:cxn>
                <a:cxn ang="0">
                  <a:pos x="2" y="79"/>
                </a:cxn>
                <a:cxn ang="0">
                  <a:pos x="0" y="78"/>
                </a:cxn>
                <a:cxn ang="0">
                  <a:pos x="3" y="65"/>
                </a:cxn>
                <a:cxn ang="0">
                  <a:pos x="5" y="39"/>
                </a:cxn>
                <a:cxn ang="0">
                  <a:pos x="7" y="33"/>
                </a:cxn>
                <a:cxn ang="0">
                  <a:pos x="7" y="26"/>
                </a:cxn>
                <a:cxn ang="0">
                  <a:pos x="10" y="18"/>
                </a:cxn>
                <a:cxn ang="0">
                  <a:pos x="10" y="12"/>
                </a:cxn>
                <a:cxn ang="0">
                  <a:pos x="11" y="10"/>
                </a:cxn>
                <a:cxn ang="0">
                  <a:pos x="11" y="6"/>
                </a:cxn>
                <a:cxn ang="0">
                  <a:pos x="13" y="0"/>
                </a:cxn>
                <a:cxn ang="0">
                  <a:pos x="16" y="2"/>
                </a:cxn>
              </a:cxnLst>
              <a:rect l="0" t="0" r="r" b="b"/>
              <a:pathLst>
                <a:path w="17" h="87">
                  <a:moveTo>
                    <a:pt x="16" y="2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68"/>
                  </a:lnTo>
                  <a:lnTo>
                    <a:pt x="6" y="73"/>
                  </a:lnTo>
                  <a:lnTo>
                    <a:pt x="5" y="80"/>
                  </a:lnTo>
                  <a:lnTo>
                    <a:pt x="6" y="82"/>
                  </a:lnTo>
                  <a:lnTo>
                    <a:pt x="5" y="86"/>
                  </a:lnTo>
                  <a:lnTo>
                    <a:pt x="2" y="86"/>
                  </a:lnTo>
                  <a:lnTo>
                    <a:pt x="0" y="85"/>
                  </a:lnTo>
                  <a:lnTo>
                    <a:pt x="2" y="79"/>
                  </a:lnTo>
                  <a:lnTo>
                    <a:pt x="0" y="78"/>
                  </a:lnTo>
                  <a:lnTo>
                    <a:pt x="3" y="65"/>
                  </a:lnTo>
                  <a:lnTo>
                    <a:pt x="5" y="39"/>
                  </a:lnTo>
                  <a:lnTo>
                    <a:pt x="7" y="33"/>
                  </a:lnTo>
                  <a:lnTo>
                    <a:pt x="7" y="26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1" y="10"/>
                  </a:lnTo>
                  <a:lnTo>
                    <a:pt x="11" y="6"/>
                  </a:lnTo>
                  <a:lnTo>
                    <a:pt x="13" y="0"/>
                  </a:lnTo>
                  <a:lnTo>
                    <a:pt x="16" y="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auto">
            <a:xfrm>
              <a:off x="3954" y="2554"/>
              <a:ext cx="6" cy="18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2" y="16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1"/>
                </a:cxn>
                <a:cxn ang="0">
                  <a:pos x="2" y="9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1"/>
                </a:cxn>
                <a:cxn ang="0">
                  <a:pos x="7" y="21"/>
                </a:cxn>
                <a:cxn ang="0">
                  <a:pos x="5" y="22"/>
                </a:cxn>
                <a:cxn ang="0">
                  <a:pos x="2" y="25"/>
                </a:cxn>
              </a:cxnLst>
              <a:rect l="0" t="0" r="r" b="b"/>
              <a:pathLst>
                <a:path w="8" h="26">
                  <a:moveTo>
                    <a:pt x="2" y="25"/>
                  </a:moveTo>
                  <a:lnTo>
                    <a:pt x="2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1"/>
                  </a:lnTo>
                  <a:lnTo>
                    <a:pt x="5" y="22"/>
                  </a:lnTo>
                  <a:lnTo>
                    <a:pt x="2" y="2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auto">
            <a:xfrm>
              <a:off x="3956" y="2572"/>
              <a:ext cx="3" cy="10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2" y="14"/>
                </a:cxn>
              </a:cxnLst>
              <a:rect l="0" t="0" r="r" b="b"/>
              <a:pathLst>
                <a:path w="5" h="15">
                  <a:moveTo>
                    <a:pt x="2" y="1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9"/>
                  </a:lnTo>
                  <a:lnTo>
                    <a:pt x="4" y="12"/>
                  </a:lnTo>
                  <a:lnTo>
                    <a:pt x="2" y="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auto">
            <a:xfrm>
              <a:off x="3960" y="2668"/>
              <a:ext cx="3" cy="11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" y="15"/>
                </a:cxn>
              </a:cxnLst>
              <a:rect l="0" t="0" r="r" b="b"/>
              <a:pathLst>
                <a:path w="5" h="16">
                  <a:moveTo>
                    <a:pt x="1" y="15"/>
                  </a:moveTo>
                  <a:lnTo>
                    <a:pt x="1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1" y="1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auto">
            <a:xfrm>
              <a:off x="5152" y="2733"/>
              <a:ext cx="38" cy="10"/>
            </a:xfrm>
            <a:custGeom>
              <a:avLst/>
              <a:gdLst/>
              <a:ahLst/>
              <a:cxnLst>
                <a:cxn ang="0">
                  <a:pos x="56" y="14"/>
                </a:cxn>
                <a:cxn ang="0">
                  <a:pos x="52" y="14"/>
                </a:cxn>
                <a:cxn ang="0">
                  <a:pos x="42" y="12"/>
                </a:cxn>
                <a:cxn ang="0">
                  <a:pos x="39" y="11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7" y="7"/>
                </a:cxn>
                <a:cxn ang="0">
                  <a:pos x="22" y="7"/>
                </a:cxn>
                <a:cxn ang="0">
                  <a:pos x="18" y="9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2"/>
                </a:cxn>
                <a:cxn ang="0">
                  <a:pos x="15" y="2"/>
                </a:cxn>
                <a:cxn ang="0">
                  <a:pos x="18" y="3"/>
                </a:cxn>
                <a:cxn ang="0">
                  <a:pos x="25" y="3"/>
                </a:cxn>
                <a:cxn ang="0">
                  <a:pos x="31" y="5"/>
                </a:cxn>
                <a:cxn ang="0">
                  <a:pos x="32" y="6"/>
                </a:cxn>
                <a:cxn ang="0">
                  <a:pos x="47" y="10"/>
                </a:cxn>
                <a:cxn ang="0">
                  <a:pos x="50" y="10"/>
                </a:cxn>
                <a:cxn ang="0">
                  <a:pos x="52" y="11"/>
                </a:cxn>
                <a:cxn ang="0">
                  <a:pos x="55" y="13"/>
                </a:cxn>
                <a:cxn ang="0">
                  <a:pos x="56" y="14"/>
                </a:cxn>
              </a:cxnLst>
              <a:rect l="0" t="0" r="r" b="b"/>
              <a:pathLst>
                <a:path w="57" h="15">
                  <a:moveTo>
                    <a:pt x="56" y="14"/>
                  </a:moveTo>
                  <a:lnTo>
                    <a:pt x="52" y="14"/>
                  </a:lnTo>
                  <a:lnTo>
                    <a:pt x="42" y="12"/>
                  </a:lnTo>
                  <a:lnTo>
                    <a:pt x="39" y="11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2" y="7"/>
                  </a:lnTo>
                  <a:lnTo>
                    <a:pt x="18" y="9"/>
                  </a:lnTo>
                  <a:lnTo>
                    <a:pt x="8" y="6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2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1" y="5"/>
                  </a:lnTo>
                  <a:lnTo>
                    <a:pt x="32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2" y="11"/>
                  </a:lnTo>
                  <a:lnTo>
                    <a:pt x="55" y="13"/>
                  </a:lnTo>
                  <a:lnTo>
                    <a:pt x="56" y="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auto">
            <a:xfrm>
              <a:off x="5170" y="2741"/>
              <a:ext cx="12" cy="6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13" y="2"/>
                </a:cxn>
                <a:cxn ang="0">
                  <a:pos x="16" y="5"/>
                </a:cxn>
                <a:cxn ang="0">
                  <a:pos x="16" y="8"/>
                </a:cxn>
                <a:cxn ang="0">
                  <a:pos x="13" y="8"/>
                </a:cxn>
              </a:cxnLst>
              <a:rect l="0" t="0" r="r" b="b"/>
              <a:pathLst>
                <a:path w="17" h="9">
                  <a:moveTo>
                    <a:pt x="13" y="8"/>
                  </a:moveTo>
                  <a:lnTo>
                    <a:pt x="7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3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auto">
            <a:xfrm>
              <a:off x="5049" y="2748"/>
              <a:ext cx="6" cy="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" y="4"/>
                </a:cxn>
                <a:cxn ang="0">
                  <a:pos x="0" y="5"/>
                </a:cxn>
              </a:cxnLst>
              <a:rect l="0" t="0" r="r" b="b"/>
              <a:pathLst>
                <a:path w="9" h="6">
                  <a:moveTo>
                    <a:pt x="0" y="5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7" y="4"/>
                  </a:lnTo>
                  <a:lnTo>
                    <a:pt x="0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auto">
            <a:xfrm>
              <a:off x="4861" y="2943"/>
              <a:ext cx="2" cy="3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" y="5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auto">
            <a:xfrm>
              <a:off x="4140" y="3018"/>
              <a:ext cx="4" cy="4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5"/>
                </a:cxn>
              </a:cxnLst>
              <a:rect l="0" t="0" r="r" b="b"/>
              <a:pathLst>
                <a:path w="5" h="6">
                  <a:moveTo>
                    <a:pt x="4" y="5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3" y="1"/>
                  </a:lnTo>
                  <a:lnTo>
                    <a:pt x="4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85" name="Line 36"/>
            <p:cNvSpPr>
              <a:spLocks noChangeShapeType="1"/>
            </p:cNvSpPr>
            <p:nvPr/>
          </p:nvSpPr>
          <p:spPr bwMode="auto">
            <a:xfrm flipH="1">
              <a:off x="5181" y="3081"/>
              <a:ext cx="2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auto">
            <a:xfrm>
              <a:off x="5168" y="3103"/>
              <a:ext cx="5" cy="1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6" y="5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0" y="15"/>
                </a:cxn>
              </a:cxnLst>
              <a:rect l="0" t="0" r="r" b="b"/>
              <a:pathLst>
                <a:path w="7" h="16">
                  <a:moveTo>
                    <a:pt x="0" y="15"/>
                  </a:moveTo>
                  <a:lnTo>
                    <a:pt x="0" y="11"/>
                  </a:lnTo>
                  <a:lnTo>
                    <a:pt x="1" y="9"/>
                  </a:lnTo>
                  <a:lnTo>
                    <a:pt x="3" y="5"/>
                  </a:lnTo>
                  <a:lnTo>
                    <a:pt x="3" y="3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auto">
            <a:xfrm>
              <a:off x="5179" y="3114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auto">
            <a:xfrm>
              <a:off x="4753" y="3121"/>
              <a:ext cx="5" cy="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1" y="7"/>
                </a:cxn>
              </a:cxnLst>
              <a:rect l="0" t="0" r="r" b="b"/>
              <a:pathLst>
                <a:path w="7" h="8">
                  <a:moveTo>
                    <a:pt x="1" y="7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6" y="3"/>
                  </a:lnTo>
                  <a:lnTo>
                    <a:pt x="4" y="6"/>
                  </a:lnTo>
                  <a:lnTo>
                    <a:pt x="1" y="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auto">
            <a:xfrm>
              <a:off x="4716" y="3115"/>
              <a:ext cx="46" cy="26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3" y="37"/>
                </a:cxn>
                <a:cxn ang="0">
                  <a:pos x="1" y="35"/>
                </a:cxn>
                <a:cxn ang="0">
                  <a:pos x="0" y="30"/>
                </a:cxn>
                <a:cxn ang="0">
                  <a:pos x="2" y="31"/>
                </a:cxn>
                <a:cxn ang="0">
                  <a:pos x="6" y="30"/>
                </a:cxn>
                <a:cxn ang="0">
                  <a:pos x="9" y="30"/>
                </a:cxn>
                <a:cxn ang="0">
                  <a:pos x="14" y="28"/>
                </a:cxn>
                <a:cxn ang="0">
                  <a:pos x="19" y="25"/>
                </a:cxn>
                <a:cxn ang="0">
                  <a:pos x="27" y="21"/>
                </a:cxn>
                <a:cxn ang="0">
                  <a:pos x="32" y="17"/>
                </a:cxn>
                <a:cxn ang="0">
                  <a:pos x="37" y="15"/>
                </a:cxn>
                <a:cxn ang="0">
                  <a:pos x="39" y="13"/>
                </a:cxn>
                <a:cxn ang="0">
                  <a:pos x="39" y="12"/>
                </a:cxn>
                <a:cxn ang="0">
                  <a:pos x="43" y="12"/>
                </a:cxn>
                <a:cxn ang="0">
                  <a:pos x="50" y="11"/>
                </a:cxn>
                <a:cxn ang="0">
                  <a:pos x="58" y="1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67" y="3"/>
                </a:cxn>
                <a:cxn ang="0">
                  <a:pos x="68" y="7"/>
                </a:cxn>
                <a:cxn ang="0">
                  <a:pos x="66" y="9"/>
                </a:cxn>
                <a:cxn ang="0">
                  <a:pos x="65" y="8"/>
                </a:cxn>
                <a:cxn ang="0">
                  <a:pos x="64" y="5"/>
                </a:cxn>
                <a:cxn ang="0">
                  <a:pos x="62" y="3"/>
                </a:cxn>
                <a:cxn ang="0">
                  <a:pos x="59" y="3"/>
                </a:cxn>
                <a:cxn ang="0">
                  <a:pos x="59" y="11"/>
                </a:cxn>
                <a:cxn ang="0">
                  <a:pos x="56" y="12"/>
                </a:cxn>
                <a:cxn ang="0">
                  <a:pos x="52" y="16"/>
                </a:cxn>
                <a:cxn ang="0">
                  <a:pos x="52" y="18"/>
                </a:cxn>
                <a:cxn ang="0">
                  <a:pos x="47" y="20"/>
                </a:cxn>
                <a:cxn ang="0">
                  <a:pos x="43" y="24"/>
                </a:cxn>
                <a:cxn ang="0">
                  <a:pos x="41" y="29"/>
                </a:cxn>
                <a:cxn ang="0">
                  <a:pos x="39" y="31"/>
                </a:cxn>
                <a:cxn ang="0">
                  <a:pos x="35" y="34"/>
                </a:cxn>
                <a:cxn ang="0">
                  <a:pos x="27" y="34"/>
                </a:cxn>
                <a:cxn ang="0">
                  <a:pos x="29" y="32"/>
                </a:cxn>
                <a:cxn ang="0">
                  <a:pos x="35" y="29"/>
                </a:cxn>
                <a:cxn ang="0">
                  <a:pos x="35" y="27"/>
                </a:cxn>
                <a:cxn ang="0">
                  <a:pos x="34" y="26"/>
                </a:cxn>
                <a:cxn ang="0">
                  <a:pos x="32" y="27"/>
                </a:cxn>
                <a:cxn ang="0">
                  <a:pos x="29" y="27"/>
                </a:cxn>
                <a:cxn ang="0">
                  <a:pos x="25" y="30"/>
                </a:cxn>
                <a:cxn ang="0">
                  <a:pos x="20" y="33"/>
                </a:cxn>
                <a:cxn ang="0">
                  <a:pos x="19" y="33"/>
                </a:cxn>
                <a:cxn ang="0">
                  <a:pos x="15" y="35"/>
                </a:cxn>
                <a:cxn ang="0">
                  <a:pos x="12" y="35"/>
                </a:cxn>
                <a:cxn ang="0">
                  <a:pos x="9" y="33"/>
                </a:cxn>
                <a:cxn ang="0">
                  <a:pos x="5" y="35"/>
                </a:cxn>
                <a:cxn ang="0">
                  <a:pos x="4" y="38"/>
                </a:cxn>
              </a:cxnLst>
              <a:rect l="0" t="0" r="r" b="b"/>
              <a:pathLst>
                <a:path w="69" h="39">
                  <a:moveTo>
                    <a:pt x="4" y="38"/>
                  </a:moveTo>
                  <a:lnTo>
                    <a:pt x="3" y="37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2" y="31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14" y="28"/>
                  </a:lnTo>
                  <a:lnTo>
                    <a:pt x="19" y="25"/>
                  </a:lnTo>
                  <a:lnTo>
                    <a:pt x="27" y="21"/>
                  </a:lnTo>
                  <a:lnTo>
                    <a:pt x="32" y="17"/>
                  </a:lnTo>
                  <a:lnTo>
                    <a:pt x="37" y="15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43" y="12"/>
                  </a:lnTo>
                  <a:lnTo>
                    <a:pt x="50" y="11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67" y="3"/>
                  </a:lnTo>
                  <a:lnTo>
                    <a:pt x="68" y="7"/>
                  </a:lnTo>
                  <a:lnTo>
                    <a:pt x="66" y="9"/>
                  </a:lnTo>
                  <a:lnTo>
                    <a:pt x="65" y="8"/>
                  </a:lnTo>
                  <a:lnTo>
                    <a:pt x="64" y="5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9" y="11"/>
                  </a:lnTo>
                  <a:lnTo>
                    <a:pt x="56" y="12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47" y="20"/>
                  </a:lnTo>
                  <a:lnTo>
                    <a:pt x="43" y="24"/>
                  </a:lnTo>
                  <a:lnTo>
                    <a:pt x="41" y="29"/>
                  </a:lnTo>
                  <a:lnTo>
                    <a:pt x="39" y="31"/>
                  </a:lnTo>
                  <a:lnTo>
                    <a:pt x="35" y="34"/>
                  </a:lnTo>
                  <a:lnTo>
                    <a:pt x="27" y="34"/>
                  </a:lnTo>
                  <a:lnTo>
                    <a:pt x="29" y="32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34" y="26"/>
                  </a:lnTo>
                  <a:lnTo>
                    <a:pt x="32" y="27"/>
                  </a:lnTo>
                  <a:lnTo>
                    <a:pt x="29" y="27"/>
                  </a:lnTo>
                  <a:lnTo>
                    <a:pt x="25" y="30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5" y="35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5" y="35"/>
                  </a:lnTo>
                  <a:lnTo>
                    <a:pt x="4" y="3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auto">
            <a:xfrm>
              <a:off x="4612" y="3148"/>
              <a:ext cx="4" cy="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4" y="6"/>
                </a:cxn>
              </a:cxnLst>
              <a:rect l="0" t="0" r="r" b="b"/>
              <a:pathLst>
                <a:path w="5" h="7">
                  <a:moveTo>
                    <a:pt x="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1"/>
                  </a:lnTo>
                  <a:lnTo>
                    <a:pt x="4" y="4"/>
                  </a:lnTo>
                  <a:lnTo>
                    <a:pt x="4" y="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auto">
            <a:xfrm>
              <a:off x="4230" y="3153"/>
              <a:ext cx="5" cy="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5" y="5"/>
                </a:cxn>
                <a:cxn ang="0">
                  <a:pos x="1" y="7"/>
                </a:cxn>
              </a:cxnLst>
              <a:rect l="0" t="0" r="r" b="b"/>
              <a:pathLst>
                <a:path w="7" h="8">
                  <a:moveTo>
                    <a:pt x="1" y="7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2"/>
                  </a:lnTo>
                  <a:lnTo>
                    <a:pt x="5" y="5"/>
                  </a:lnTo>
                  <a:lnTo>
                    <a:pt x="1" y="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auto">
            <a:xfrm>
              <a:off x="3188" y="3148"/>
              <a:ext cx="34" cy="17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44" y="11"/>
                </a:cxn>
                <a:cxn ang="0">
                  <a:pos x="45" y="14"/>
                </a:cxn>
                <a:cxn ang="0">
                  <a:pos x="47" y="16"/>
                </a:cxn>
                <a:cxn ang="0">
                  <a:pos x="47" y="19"/>
                </a:cxn>
                <a:cxn ang="0">
                  <a:pos x="48" y="22"/>
                </a:cxn>
                <a:cxn ang="0">
                  <a:pos x="51" y="23"/>
                </a:cxn>
                <a:cxn ang="0">
                  <a:pos x="48" y="24"/>
                </a:cxn>
                <a:cxn ang="0">
                  <a:pos x="47" y="22"/>
                </a:cxn>
                <a:cxn ang="0">
                  <a:pos x="40" y="19"/>
                </a:cxn>
                <a:cxn ang="0">
                  <a:pos x="37" y="16"/>
                </a:cxn>
                <a:cxn ang="0">
                  <a:pos x="34" y="14"/>
                </a:cxn>
                <a:cxn ang="0">
                  <a:pos x="30" y="14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15" y="8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7" y="5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5"/>
                </a:cxn>
                <a:cxn ang="0">
                  <a:pos x="14" y="6"/>
                </a:cxn>
                <a:cxn ang="0">
                  <a:pos x="20" y="6"/>
                </a:cxn>
                <a:cxn ang="0">
                  <a:pos x="23" y="5"/>
                </a:cxn>
                <a:cxn ang="0">
                  <a:pos x="26" y="6"/>
                </a:cxn>
                <a:cxn ang="0">
                  <a:pos x="28" y="5"/>
                </a:cxn>
                <a:cxn ang="0">
                  <a:pos x="31" y="6"/>
                </a:cxn>
                <a:cxn ang="0">
                  <a:pos x="34" y="9"/>
                </a:cxn>
                <a:cxn ang="0">
                  <a:pos x="38" y="9"/>
                </a:cxn>
                <a:cxn ang="0">
                  <a:pos x="40" y="8"/>
                </a:cxn>
              </a:cxnLst>
              <a:rect l="0" t="0" r="r" b="b"/>
              <a:pathLst>
                <a:path w="52" h="25">
                  <a:moveTo>
                    <a:pt x="40" y="8"/>
                  </a:moveTo>
                  <a:lnTo>
                    <a:pt x="44" y="11"/>
                  </a:lnTo>
                  <a:lnTo>
                    <a:pt x="45" y="14"/>
                  </a:lnTo>
                  <a:lnTo>
                    <a:pt x="47" y="16"/>
                  </a:lnTo>
                  <a:lnTo>
                    <a:pt x="47" y="19"/>
                  </a:lnTo>
                  <a:lnTo>
                    <a:pt x="48" y="22"/>
                  </a:lnTo>
                  <a:lnTo>
                    <a:pt x="51" y="23"/>
                  </a:lnTo>
                  <a:lnTo>
                    <a:pt x="48" y="24"/>
                  </a:lnTo>
                  <a:lnTo>
                    <a:pt x="47" y="22"/>
                  </a:lnTo>
                  <a:lnTo>
                    <a:pt x="40" y="19"/>
                  </a:lnTo>
                  <a:lnTo>
                    <a:pt x="37" y="16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3" y="5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31" y="6"/>
                  </a:lnTo>
                  <a:lnTo>
                    <a:pt x="34" y="9"/>
                  </a:lnTo>
                  <a:lnTo>
                    <a:pt x="38" y="9"/>
                  </a:lnTo>
                  <a:lnTo>
                    <a:pt x="40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auto">
            <a:xfrm>
              <a:off x="3693" y="3401"/>
              <a:ext cx="16" cy="9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5" y="3"/>
                </a:cxn>
                <a:cxn ang="0">
                  <a:pos x="22" y="9"/>
                </a:cxn>
                <a:cxn ang="0">
                  <a:pos x="24" y="12"/>
                </a:cxn>
                <a:cxn ang="0">
                  <a:pos x="22" y="12"/>
                </a:cxn>
                <a:cxn ang="0">
                  <a:pos x="15" y="11"/>
                </a:cxn>
                <a:cxn ang="0">
                  <a:pos x="10" y="9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</a:cxnLst>
              <a:rect l="0" t="0" r="r" b="b"/>
              <a:pathLst>
                <a:path w="25" h="13">
                  <a:moveTo>
                    <a:pt x="5" y="1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22" y="9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5" y="11"/>
                  </a:lnTo>
                  <a:lnTo>
                    <a:pt x="10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auto">
            <a:xfrm>
              <a:off x="3751" y="3424"/>
              <a:ext cx="25" cy="14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9"/>
                </a:cxn>
                <a:cxn ang="0">
                  <a:pos x="35" y="20"/>
                </a:cxn>
                <a:cxn ang="0">
                  <a:pos x="33" y="19"/>
                </a:cxn>
                <a:cxn ang="0">
                  <a:pos x="29" y="18"/>
                </a:cxn>
                <a:cxn ang="0">
                  <a:pos x="19" y="18"/>
                </a:cxn>
                <a:cxn ang="0">
                  <a:pos x="14" y="16"/>
                </a:cxn>
                <a:cxn ang="0">
                  <a:pos x="10" y="14"/>
                </a:cxn>
                <a:cxn ang="0">
                  <a:pos x="6" y="10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5"/>
                </a:cxn>
                <a:cxn ang="0">
                  <a:pos x="22" y="9"/>
                </a:cxn>
                <a:cxn ang="0">
                  <a:pos x="25" y="11"/>
                </a:cxn>
                <a:cxn ang="0">
                  <a:pos x="33" y="13"/>
                </a:cxn>
                <a:cxn ang="0">
                  <a:pos x="34" y="16"/>
                </a:cxn>
                <a:cxn ang="0">
                  <a:pos x="36" y="18"/>
                </a:cxn>
              </a:cxnLst>
              <a:rect l="0" t="0" r="r" b="b"/>
              <a:pathLst>
                <a:path w="37" h="21">
                  <a:moveTo>
                    <a:pt x="36" y="18"/>
                  </a:moveTo>
                  <a:lnTo>
                    <a:pt x="36" y="19"/>
                  </a:lnTo>
                  <a:lnTo>
                    <a:pt x="35" y="20"/>
                  </a:lnTo>
                  <a:lnTo>
                    <a:pt x="33" y="19"/>
                  </a:lnTo>
                  <a:lnTo>
                    <a:pt x="29" y="18"/>
                  </a:lnTo>
                  <a:lnTo>
                    <a:pt x="19" y="18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5"/>
                  </a:lnTo>
                  <a:lnTo>
                    <a:pt x="22" y="9"/>
                  </a:lnTo>
                  <a:lnTo>
                    <a:pt x="25" y="11"/>
                  </a:lnTo>
                  <a:lnTo>
                    <a:pt x="33" y="13"/>
                  </a:lnTo>
                  <a:lnTo>
                    <a:pt x="34" y="16"/>
                  </a:lnTo>
                  <a:lnTo>
                    <a:pt x="36" y="1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auto">
            <a:xfrm>
              <a:off x="3828" y="3446"/>
              <a:ext cx="11" cy="6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5" y="5"/>
                </a:cxn>
                <a:cxn ang="0">
                  <a:pos x="13" y="7"/>
                </a:cxn>
                <a:cxn ang="0">
                  <a:pos x="10" y="8"/>
                </a:cxn>
                <a:cxn ang="0">
                  <a:pos x="7" y="8"/>
                </a:cxn>
              </a:cxnLst>
              <a:rect l="0" t="0" r="r" b="b"/>
              <a:pathLst>
                <a:path w="16" h="9">
                  <a:moveTo>
                    <a:pt x="7" y="8"/>
                  </a:moveTo>
                  <a:lnTo>
                    <a:pt x="6" y="6"/>
                  </a:lnTo>
                  <a:lnTo>
                    <a:pt x="4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7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auto">
            <a:xfrm>
              <a:off x="3991" y="3511"/>
              <a:ext cx="4" cy="3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5" y="4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5" y="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auto">
            <a:xfrm>
              <a:off x="4516" y="3509"/>
              <a:ext cx="18" cy="8"/>
            </a:xfrm>
            <a:custGeom>
              <a:avLst/>
              <a:gdLst/>
              <a:ahLst/>
              <a:cxnLst>
                <a:cxn ang="0">
                  <a:pos x="19" y="11"/>
                </a:cxn>
                <a:cxn ang="0">
                  <a:pos x="17" y="10"/>
                </a:cxn>
                <a:cxn ang="0">
                  <a:pos x="12" y="10"/>
                </a:cxn>
                <a:cxn ang="0">
                  <a:pos x="9" y="11"/>
                </a:cxn>
                <a:cxn ang="0">
                  <a:pos x="5" y="11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8" y="0"/>
                </a:cxn>
                <a:cxn ang="0">
                  <a:pos x="26" y="7"/>
                </a:cxn>
                <a:cxn ang="0">
                  <a:pos x="24" y="10"/>
                </a:cxn>
                <a:cxn ang="0">
                  <a:pos x="19" y="11"/>
                </a:cxn>
              </a:cxnLst>
              <a:rect l="0" t="0" r="r" b="b"/>
              <a:pathLst>
                <a:path w="27" h="12">
                  <a:moveTo>
                    <a:pt x="19" y="11"/>
                  </a:moveTo>
                  <a:lnTo>
                    <a:pt x="17" y="10"/>
                  </a:lnTo>
                  <a:lnTo>
                    <a:pt x="12" y="10"/>
                  </a:lnTo>
                  <a:lnTo>
                    <a:pt x="9" y="11"/>
                  </a:lnTo>
                  <a:lnTo>
                    <a:pt x="5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18" y="0"/>
                  </a:lnTo>
                  <a:lnTo>
                    <a:pt x="26" y="7"/>
                  </a:lnTo>
                  <a:lnTo>
                    <a:pt x="24" y="10"/>
                  </a:lnTo>
                  <a:lnTo>
                    <a:pt x="19" y="1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auto">
            <a:xfrm>
              <a:off x="3997" y="3511"/>
              <a:ext cx="5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4" y="7"/>
                </a:cxn>
                <a:cxn ang="0">
                  <a:pos x="0" y="4"/>
                </a:cxn>
              </a:cxnLst>
              <a:rect l="0" t="0" r="r" b="b"/>
              <a:pathLst>
                <a:path w="7" h="8">
                  <a:moveTo>
                    <a:pt x="0" y="4"/>
                  </a:moveTo>
                  <a:lnTo>
                    <a:pt x="1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4" y="7"/>
                  </a:lnTo>
                  <a:lnTo>
                    <a:pt x="0" y="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auto">
            <a:xfrm>
              <a:off x="4009" y="3518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auto">
            <a:xfrm>
              <a:off x="4022" y="3516"/>
              <a:ext cx="7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6" y="3"/>
                </a:cxn>
              </a:cxnLst>
              <a:rect l="0" t="0" r="r" b="b"/>
              <a:pathLst>
                <a:path w="11" h="7">
                  <a:moveTo>
                    <a:pt x="6" y="3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4"/>
                  </a:lnTo>
                  <a:lnTo>
                    <a:pt x="6" y="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auto">
            <a:xfrm>
              <a:off x="4079" y="3522"/>
              <a:ext cx="6" cy="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6" y="0"/>
                </a:cxn>
              </a:cxnLst>
              <a:rect l="0" t="0" r="r" b="b"/>
              <a:pathLst>
                <a:path w="9" h="4">
                  <a:moveTo>
                    <a:pt x="6" y="0"/>
                  </a:moveTo>
                  <a:lnTo>
                    <a:pt x="8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6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auto">
            <a:xfrm>
              <a:off x="4536" y="3527"/>
              <a:ext cx="20" cy="11"/>
            </a:xfrm>
            <a:custGeom>
              <a:avLst/>
              <a:gdLst/>
              <a:ahLst/>
              <a:cxnLst>
                <a:cxn ang="0">
                  <a:pos x="27" y="16"/>
                </a:cxn>
                <a:cxn ang="0">
                  <a:pos x="25" y="15"/>
                </a:cxn>
                <a:cxn ang="0">
                  <a:pos x="23" y="13"/>
                </a:cxn>
                <a:cxn ang="0">
                  <a:pos x="22" y="12"/>
                </a:cxn>
                <a:cxn ang="0">
                  <a:pos x="19" y="11"/>
                </a:cxn>
                <a:cxn ang="0">
                  <a:pos x="19" y="7"/>
                </a:cxn>
                <a:cxn ang="0">
                  <a:pos x="17" y="8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11" y="8"/>
                </a:cxn>
                <a:cxn ang="0">
                  <a:pos x="10" y="7"/>
                </a:cxn>
                <a:cxn ang="0">
                  <a:pos x="3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7" y="8"/>
                </a:cxn>
                <a:cxn ang="0">
                  <a:pos x="29" y="11"/>
                </a:cxn>
                <a:cxn ang="0">
                  <a:pos x="27" y="16"/>
                </a:cxn>
              </a:cxnLst>
              <a:rect l="0" t="0" r="r" b="b"/>
              <a:pathLst>
                <a:path w="30" h="17">
                  <a:moveTo>
                    <a:pt x="27" y="16"/>
                  </a:moveTo>
                  <a:lnTo>
                    <a:pt x="25" y="15"/>
                  </a:lnTo>
                  <a:lnTo>
                    <a:pt x="23" y="13"/>
                  </a:lnTo>
                  <a:lnTo>
                    <a:pt x="22" y="12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7" y="8"/>
                  </a:lnTo>
                  <a:lnTo>
                    <a:pt x="29" y="11"/>
                  </a:lnTo>
                  <a:lnTo>
                    <a:pt x="27" y="1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auto">
            <a:xfrm>
              <a:off x="4615" y="3590"/>
              <a:ext cx="9" cy="9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3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0" y="6"/>
                </a:cxn>
                <a:cxn ang="0">
                  <a:pos x="13" y="11"/>
                </a:cxn>
              </a:cxnLst>
              <a:rect l="0" t="0" r="r" b="b"/>
              <a:pathLst>
                <a:path w="14" h="12">
                  <a:moveTo>
                    <a:pt x="13" y="11"/>
                  </a:moveTo>
                  <a:lnTo>
                    <a:pt x="9" y="10"/>
                  </a:lnTo>
                  <a:lnTo>
                    <a:pt x="7" y="7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9" y="2"/>
                  </a:lnTo>
                  <a:lnTo>
                    <a:pt x="10" y="6"/>
                  </a:lnTo>
                  <a:lnTo>
                    <a:pt x="13" y="1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auto">
            <a:xfrm>
              <a:off x="4625" y="3601"/>
              <a:ext cx="8" cy="8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7" y="6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11" y="11"/>
                </a:cxn>
                <a:cxn ang="0">
                  <a:pos x="10" y="11"/>
                </a:cxn>
              </a:cxnLst>
              <a:rect l="0" t="0" r="r" b="b"/>
              <a:pathLst>
                <a:path w="12" h="12">
                  <a:moveTo>
                    <a:pt x="10" y="11"/>
                  </a:moveTo>
                  <a:lnTo>
                    <a:pt x="7" y="6"/>
                  </a:lnTo>
                  <a:lnTo>
                    <a:pt x="5" y="4"/>
                  </a:ln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8" y="3"/>
                  </a:lnTo>
                  <a:lnTo>
                    <a:pt x="11" y="11"/>
                  </a:lnTo>
                  <a:lnTo>
                    <a:pt x="10" y="1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auto">
            <a:xfrm>
              <a:off x="2050" y="1415"/>
              <a:ext cx="29" cy="21"/>
            </a:xfrm>
            <a:custGeom>
              <a:avLst/>
              <a:gdLst/>
              <a:ahLst/>
              <a:cxnLst>
                <a:cxn ang="0">
                  <a:pos x="28" y="27"/>
                </a:cxn>
                <a:cxn ang="0">
                  <a:pos x="26" y="25"/>
                </a:cxn>
                <a:cxn ang="0">
                  <a:pos x="24" y="24"/>
                </a:cxn>
                <a:cxn ang="0">
                  <a:pos x="22" y="22"/>
                </a:cxn>
                <a:cxn ang="0">
                  <a:pos x="21" y="21"/>
                </a:cxn>
                <a:cxn ang="0">
                  <a:pos x="18" y="20"/>
                </a:cxn>
                <a:cxn ang="0">
                  <a:pos x="18" y="14"/>
                </a:cxn>
                <a:cxn ang="0">
                  <a:pos x="17" y="13"/>
                </a:cxn>
                <a:cxn ang="0">
                  <a:pos x="14" y="11"/>
                </a:cxn>
                <a:cxn ang="0">
                  <a:pos x="10" y="11"/>
                </a:cxn>
                <a:cxn ang="0">
                  <a:pos x="8" y="12"/>
                </a:cxn>
                <a:cxn ang="0">
                  <a:pos x="6" y="10"/>
                </a:cxn>
                <a:cxn ang="0">
                  <a:pos x="3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7" y="5"/>
                </a:cxn>
                <a:cxn ang="0">
                  <a:pos x="8" y="7"/>
                </a:cxn>
                <a:cxn ang="0">
                  <a:pos x="11" y="6"/>
                </a:cxn>
                <a:cxn ang="0">
                  <a:pos x="13" y="3"/>
                </a:cxn>
                <a:cxn ang="0">
                  <a:pos x="15" y="4"/>
                </a:cxn>
                <a:cxn ang="0">
                  <a:pos x="17" y="5"/>
                </a:cxn>
                <a:cxn ang="0">
                  <a:pos x="18" y="2"/>
                </a:cxn>
                <a:cxn ang="0">
                  <a:pos x="22" y="3"/>
                </a:cxn>
                <a:cxn ang="0">
                  <a:pos x="27" y="8"/>
                </a:cxn>
                <a:cxn ang="0">
                  <a:pos x="28" y="11"/>
                </a:cxn>
                <a:cxn ang="0">
                  <a:pos x="29" y="11"/>
                </a:cxn>
                <a:cxn ang="0">
                  <a:pos x="32" y="13"/>
                </a:cxn>
                <a:cxn ang="0">
                  <a:pos x="31" y="15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9" y="16"/>
                </a:cxn>
                <a:cxn ang="0">
                  <a:pos x="41" y="16"/>
                </a:cxn>
                <a:cxn ang="0">
                  <a:pos x="42" y="18"/>
                </a:cxn>
                <a:cxn ang="0">
                  <a:pos x="41" y="22"/>
                </a:cxn>
                <a:cxn ang="0">
                  <a:pos x="38" y="24"/>
                </a:cxn>
                <a:cxn ang="0">
                  <a:pos x="40" y="25"/>
                </a:cxn>
                <a:cxn ang="0">
                  <a:pos x="39" y="27"/>
                </a:cxn>
                <a:cxn ang="0">
                  <a:pos x="36" y="30"/>
                </a:cxn>
                <a:cxn ang="0">
                  <a:pos x="33" y="28"/>
                </a:cxn>
                <a:cxn ang="0">
                  <a:pos x="28" y="27"/>
                </a:cxn>
              </a:cxnLst>
              <a:rect l="0" t="0" r="r" b="b"/>
              <a:pathLst>
                <a:path w="43" h="31">
                  <a:moveTo>
                    <a:pt x="28" y="27"/>
                  </a:moveTo>
                  <a:lnTo>
                    <a:pt x="26" y="25"/>
                  </a:lnTo>
                  <a:lnTo>
                    <a:pt x="24" y="24"/>
                  </a:lnTo>
                  <a:lnTo>
                    <a:pt x="22" y="22"/>
                  </a:lnTo>
                  <a:lnTo>
                    <a:pt x="21" y="21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4" y="11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7"/>
                  </a:lnTo>
                  <a:lnTo>
                    <a:pt x="11" y="6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7" y="5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2" y="13"/>
                  </a:lnTo>
                  <a:lnTo>
                    <a:pt x="31" y="15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1" y="22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3" y="28"/>
                  </a:lnTo>
                  <a:lnTo>
                    <a:pt x="28" y="2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auto">
            <a:xfrm>
              <a:off x="2051" y="1434"/>
              <a:ext cx="16" cy="14"/>
            </a:xfrm>
            <a:custGeom>
              <a:avLst/>
              <a:gdLst/>
              <a:ahLst/>
              <a:cxnLst>
                <a:cxn ang="0">
                  <a:pos x="14" y="21"/>
                </a:cxn>
                <a:cxn ang="0">
                  <a:pos x="12" y="19"/>
                </a:cxn>
                <a:cxn ang="0">
                  <a:pos x="10" y="18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4" y="12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1" y="7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4"/>
                </a:cxn>
                <a:cxn ang="0">
                  <a:pos x="14" y="6"/>
                </a:cxn>
                <a:cxn ang="0">
                  <a:pos x="20" y="10"/>
                </a:cxn>
                <a:cxn ang="0">
                  <a:pos x="21" y="11"/>
                </a:cxn>
                <a:cxn ang="0">
                  <a:pos x="22" y="13"/>
                </a:cxn>
                <a:cxn ang="0">
                  <a:pos x="22" y="16"/>
                </a:cxn>
                <a:cxn ang="0">
                  <a:pos x="16" y="16"/>
                </a:cxn>
                <a:cxn ang="0">
                  <a:pos x="14" y="21"/>
                </a:cxn>
              </a:cxnLst>
              <a:rect l="0" t="0" r="r" b="b"/>
              <a:pathLst>
                <a:path w="23" h="22">
                  <a:moveTo>
                    <a:pt x="14" y="21"/>
                  </a:moveTo>
                  <a:lnTo>
                    <a:pt x="12" y="19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14" y="6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16" y="16"/>
                  </a:lnTo>
                  <a:lnTo>
                    <a:pt x="14" y="2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auto">
            <a:xfrm>
              <a:off x="2029" y="1453"/>
              <a:ext cx="19" cy="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18" y="3"/>
                </a:cxn>
                <a:cxn ang="0">
                  <a:pos x="21" y="4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8" y="8"/>
                </a:cxn>
                <a:cxn ang="0">
                  <a:pos x="27" y="11"/>
                </a:cxn>
                <a:cxn ang="0">
                  <a:pos x="24" y="10"/>
                </a:cxn>
                <a:cxn ang="0">
                  <a:pos x="18" y="7"/>
                </a:cxn>
                <a:cxn ang="0">
                  <a:pos x="16" y="8"/>
                </a:cxn>
                <a:cxn ang="0">
                  <a:pos x="14" y="7"/>
                </a:cxn>
                <a:cxn ang="0">
                  <a:pos x="9" y="7"/>
                </a:cxn>
                <a:cxn ang="0">
                  <a:pos x="8" y="10"/>
                </a:cxn>
                <a:cxn ang="0">
                  <a:pos x="5" y="15"/>
                </a:cxn>
                <a:cxn ang="0">
                  <a:pos x="5" y="17"/>
                </a:cxn>
                <a:cxn ang="0">
                  <a:pos x="5" y="20"/>
                </a:cxn>
                <a:cxn ang="0">
                  <a:pos x="5" y="22"/>
                </a:cxn>
                <a:cxn ang="0">
                  <a:pos x="5" y="25"/>
                </a:cxn>
                <a:cxn ang="0">
                  <a:pos x="5" y="27"/>
                </a:cxn>
                <a:cxn ang="0">
                  <a:pos x="7" y="33"/>
                </a:cxn>
                <a:cxn ang="0">
                  <a:pos x="8" y="35"/>
                </a:cxn>
                <a:cxn ang="0">
                  <a:pos x="10" y="41"/>
                </a:cxn>
                <a:cxn ang="0">
                  <a:pos x="9" y="43"/>
                </a:cxn>
                <a:cxn ang="0">
                  <a:pos x="7" y="44"/>
                </a:cxn>
                <a:cxn ang="0">
                  <a:pos x="4" y="38"/>
                </a:cxn>
                <a:cxn ang="0">
                  <a:pos x="4" y="36"/>
                </a:cxn>
                <a:cxn ang="0">
                  <a:pos x="2" y="29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2" y="13"/>
                </a:cxn>
                <a:cxn ang="0">
                  <a:pos x="2" y="8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0"/>
                </a:cxn>
                <a:cxn ang="0">
                  <a:pos x="14" y="0"/>
                </a:cxn>
              </a:cxnLst>
              <a:rect l="0" t="0" r="r" b="b"/>
              <a:pathLst>
                <a:path w="29" h="45">
                  <a:moveTo>
                    <a:pt x="14" y="0"/>
                  </a:moveTo>
                  <a:lnTo>
                    <a:pt x="16" y="4"/>
                  </a:lnTo>
                  <a:lnTo>
                    <a:pt x="18" y="3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7" y="11"/>
                  </a:lnTo>
                  <a:lnTo>
                    <a:pt x="24" y="10"/>
                  </a:lnTo>
                  <a:lnTo>
                    <a:pt x="18" y="7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9" y="7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10" y="41"/>
                  </a:lnTo>
                  <a:lnTo>
                    <a:pt x="9" y="43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29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2" y="8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0"/>
                  </a:lnTo>
                  <a:lnTo>
                    <a:pt x="14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auto">
            <a:xfrm>
              <a:off x="1885" y="1581"/>
              <a:ext cx="3" cy="4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09" name="Line 60"/>
            <p:cNvSpPr>
              <a:spLocks noChangeShapeType="1"/>
            </p:cNvSpPr>
            <p:nvPr/>
          </p:nvSpPr>
          <p:spPr bwMode="auto">
            <a:xfrm flipV="1">
              <a:off x="1912" y="1675"/>
              <a:ext cx="1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auto">
            <a:xfrm>
              <a:off x="1912" y="1675"/>
              <a:ext cx="3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3"/>
                </a:cxn>
                <a:cxn ang="0">
                  <a:pos x="1" y="4"/>
                </a:cxn>
                <a:cxn ang="0">
                  <a:pos x="0" y="2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4" y="3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11" name="Freeform 62"/>
            <p:cNvSpPr>
              <a:spLocks/>
            </p:cNvSpPr>
            <p:nvPr/>
          </p:nvSpPr>
          <p:spPr bwMode="auto">
            <a:xfrm>
              <a:off x="1945" y="1933"/>
              <a:ext cx="9" cy="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0" y="9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11" y="4"/>
                </a:cxn>
                <a:cxn ang="0">
                  <a:pos x="14" y="4"/>
                </a:cxn>
                <a:cxn ang="0">
                  <a:pos x="13" y="10"/>
                </a:cxn>
              </a:cxnLst>
              <a:rect l="0" t="0" r="r" b="b"/>
              <a:pathLst>
                <a:path w="15" h="11">
                  <a:moveTo>
                    <a:pt x="13" y="10"/>
                  </a:moveTo>
                  <a:lnTo>
                    <a:pt x="10" y="9"/>
                  </a:lnTo>
                  <a:lnTo>
                    <a:pt x="6" y="7"/>
                  </a:lnTo>
                  <a:lnTo>
                    <a:pt x="5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3" y="1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auto">
            <a:xfrm>
              <a:off x="2086" y="1938"/>
              <a:ext cx="13" cy="37"/>
            </a:xfrm>
            <a:custGeom>
              <a:avLst/>
              <a:gdLst/>
              <a:ahLst/>
              <a:cxnLst>
                <a:cxn ang="0">
                  <a:pos x="18" y="31"/>
                </a:cxn>
                <a:cxn ang="0">
                  <a:pos x="16" y="29"/>
                </a:cxn>
                <a:cxn ang="0">
                  <a:pos x="15" y="27"/>
                </a:cxn>
                <a:cxn ang="0">
                  <a:pos x="11" y="24"/>
                </a:cxn>
                <a:cxn ang="0">
                  <a:pos x="9" y="24"/>
                </a:cxn>
                <a:cxn ang="0">
                  <a:pos x="7" y="28"/>
                </a:cxn>
                <a:cxn ang="0">
                  <a:pos x="7" y="32"/>
                </a:cxn>
                <a:cxn ang="0">
                  <a:pos x="9" y="34"/>
                </a:cxn>
                <a:cxn ang="0">
                  <a:pos x="9" y="37"/>
                </a:cxn>
                <a:cxn ang="0">
                  <a:pos x="11" y="38"/>
                </a:cxn>
                <a:cxn ang="0">
                  <a:pos x="15" y="41"/>
                </a:cxn>
                <a:cxn ang="0">
                  <a:pos x="17" y="43"/>
                </a:cxn>
                <a:cxn ang="0">
                  <a:pos x="15" y="47"/>
                </a:cxn>
                <a:cxn ang="0">
                  <a:pos x="15" y="50"/>
                </a:cxn>
                <a:cxn ang="0">
                  <a:pos x="13" y="56"/>
                </a:cxn>
                <a:cxn ang="0">
                  <a:pos x="11" y="56"/>
                </a:cxn>
                <a:cxn ang="0">
                  <a:pos x="9" y="48"/>
                </a:cxn>
                <a:cxn ang="0">
                  <a:pos x="6" y="45"/>
                </a:cxn>
                <a:cxn ang="0">
                  <a:pos x="4" y="42"/>
                </a:cxn>
                <a:cxn ang="0">
                  <a:pos x="0" y="36"/>
                </a:cxn>
                <a:cxn ang="0">
                  <a:pos x="0" y="34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8" y="13"/>
                </a:cxn>
                <a:cxn ang="0">
                  <a:pos x="7" y="10"/>
                </a:cxn>
                <a:cxn ang="0">
                  <a:pos x="8" y="9"/>
                </a:cxn>
                <a:cxn ang="0">
                  <a:pos x="7" y="5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5" y="6"/>
                </a:cxn>
                <a:cxn ang="0">
                  <a:pos x="12" y="12"/>
                </a:cxn>
                <a:cxn ang="0">
                  <a:pos x="10" y="20"/>
                </a:cxn>
                <a:cxn ang="0">
                  <a:pos x="11" y="20"/>
                </a:cxn>
                <a:cxn ang="0">
                  <a:pos x="14" y="22"/>
                </a:cxn>
                <a:cxn ang="0">
                  <a:pos x="16" y="26"/>
                </a:cxn>
                <a:cxn ang="0">
                  <a:pos x="20" y="27"/>
                </a:cxn>
                <a:cxn ang="0">
                  <a:pos x="20" y="30"/>
                </a:cxn>
                <a:cxn ang="0">
                  <a:pos x="18" y="31"/>
                </a:cxn>
              </a:cxnLst>
              <a:rect l="0" t="0" r="r" b="b"/>
              <a:pathLst>
                <a:path w="21" h="57">
                  <a:moveTo>
                    <a:pt x="18" y="31"/>
                  </a:moveTo>
                  <a:lnTo>
                    <a:pt x="16" y="29"/>
                  </a:lnTo>
                  <a:lnTo>
                    <a:pt x="15" y="27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11" y="38"/>
                  </a:lnTo>
                  <a:lnTo>
                    <a:pt x="15" y="41"/>
                  </a:lnTo>
                  <a:lnTo>
                    <a:pt x="17" y="43"/>
                  </a:lnTo>
                  <a:lnTo>
                    <a:pt x="15" y="47"/>
                  </a:lnTo>
                  <a:lnTo>
                    <a:pt x="15" y="50"/>
                  </a:lnTo>
                  <a:lnTo>
                    <a:pt x="13" y="56"/>
                  </a:lnTo>
                  <a:lnTo>
                    <a:pt x="11" y="56"/>
                  </a:lnTo>
                  <a:lnTo>
                    <a:pt x="9" y="48"/>
                  </a:lnTo>
                  <a:lnTo>
                    <a:pt x="6" y="45"/>
                  </a:lnTo>
                  <a:lnTo>
                    <a:pt x="4" y="42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8" y="13"/>
                  </a:lnTo>
                  <a:lnTo>
                    <a:pt x="7" y="10"/>
                  </a:lnTo>
                  <a:lnTo>
                    <a:pt x="8" y="9"/>
                  </a:lnTo>
                  <a:lnTo>
                    <a:pt x="7" y="5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5" y="6"/>
                  </a:lnTo>
                  <a:lnTo>
                    <a:pt x="12" y="12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4" y="22"/>
                  </a:lnTo>
                  <a:lnTo>
                    <a:pt x="16" y="26"/>
                  </a:lnTo>
                  <a:lnTo>
                    <a:pt x="20" y="27"/>
                  </a:lnTo>
                  <a:lnTo>
                    <a:pt x="20" y="30"/>
                  </a:lnTo>
                  <a:lnTo>
                    <a:pt x="18" y="3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auto">
            <a:xfrm>
              <a:off x="2299" y="1779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14" name="Line 65"/>
            <p:cNvSpPr>
              <a:spLocks noChangeShapeType="1"/>
            </p:cNvSpPr>
            <p:nvPr/>
          </p:nvSpPr>
          <p:spPr bwMode="auto">
            <a:xfrm>
              <a:off x="2299" y="1782"/>
              <a:ext cx="2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auto">
            <a:xfrm>
              <a:off x="1804" y="1311"/>
              <a:ext cx="438" cy="633"/>
            </a:xfrm>
            <a:custGeom>
              <a:avLst/>
              <a:gdLst/>
              <a:ahLst/>
              <a:cxnLst>
                <a:cxn ang="0">
                  <a:pos x="337" y="144"/>
                </a:cxn>
                <a:cxn ang="0">
                  <a:pos x="334" y="148"/>
                </a:cxn>
                <a:cxn ang="0">
                  <a:pos x="350" y="169"/>
                </a:cxn>
                <a:cxn ang="0">
                  <a:pos x="373" y="187"/>
                </a:cxn>
                <a:cxn ang="0">
                  <a:pos x="372" y="235"/>
                </a:cxn>
                <a:cxn ang="0">
                  <a:pos x="360" y="283"/>
                </a:cxn>
                <a:cxn ang="0">
                  <a:pos x="365" y="332"/>
                </a:cxn>
                <a:cxn ang="0">
                  <a:pos x="381" y="385"/>
                </a:cxn>
                <a:cxn ang="0">
                  <a:pos x="377" y="479"/>
                </a:cxn>
                <a:cxn ang="0">
                  <a:pos x="377" y="522"/>
                </a:cxn>
                <a:cxn ang="0">
                  <a:pos x="395" y="539"/>
                </a:cxn>
                <a:cxn ang="0">
                  <a:pos x="412" y="557"/>
                </a:cxn>
                <a:cxn ang="0">
                  <a:pos x="430" y="581"/>
                </a:cxn>
                <a:cxn ang="0">
                  <a:pos x="455" y="610"/>
                </a:cxn>
                <a:cxn ang="0">
                  <a:pos x="485" y="645"/>
                </a:cxn>
                <a:cxn ang="0">
                  <a:pos x="514" y="669"/>
                </a:cxn>
                <a:cxn ang="0">
                  <a:pos x="536" y="704"/>
                </a:cxn>
                <a:cxn ang="0">
                  <a:pos x="541" y="722"/>
                </a:cxn>
                <a:cxn ang="0">
                  <a:pos x="536" y="749"/>
                </a:cxn>
                <a:cxn ang="0">
                  <a:pos x="550" y="769"/>
                </a:cxn>
                <a:cxn ang="0">
                  <a:pos x="566" y="759"/>
                </a:cxn>
                <a:cxn ang="0">
                  <a:pos x="568" y="789"/>
                </a:cxn>
                <a:cxn ang="0">
                  <a:pos x="588" y="790"/>
                </a:cxn>
                <a:cxn ang="0">
                  <a:pos x="599" y="843"/>
                </a:cxn>
                <a:cxn ang="0">
                  <a:pos x="623" y="852"/>
                </a:cxn>
                <a:cxn ang="0">
                  <a:pos x="646" y="862"/>
                </a:cxn>
                <a:cxn ang="0">
                  <a:pos x="657" y="906"/>
                </a:cxn>
                <a:cxn ang="0">
                  <a:pos x="642" y="952"/>
                </a:cxn>
                <a:cxn ang="0">
                  <a:pos x="422" y="912"/>
                </a:cxn>
                <a:cxn ang="0">
                  <a:pos x="436" y="859"/>
                </a:cxn>
                <a:cxn ang="0">
                  <a:pos x="427" y="819"/>
                </a:cxn>
                <a:cxn ang="0">
                  <a:pos x="412" y="808"/>
                </a:cxn>
                <a:cxn ang="0">
                  <a:pos x="406" y="786"/>
                </a:cxn>
                <a:cxn ang="0">
                  <a:pos x="388" y="755"/>
                </a:cxn>
                <a:cxn ang="0">
                  <a:pos x="365" y="744"/>
                </a:cxn>
                <a:cxn ang="0">
                  <a:pos x="355" y="717"/>
                </a:cxn>
                <a:cxn ang="0">
                  <a:pos x="339" y="695"/>
                </a:cxn>
                <a:cxn ang="0">
                  <a:pos x="290" y="647"/>
                </a:cxn>
                <a:cxn ang="0">
                  <a:pos x="247" y="619"/>
                </a:cxn>
                <a:cxn ang="0">
                  <a:pos x="226" y="599"/>
                </a:cxn>
                <a:cxn ang="0">
                  <a:pos x="194" y="579"/>
                </a:cxn>
                <a:cxn ang="0">
                  <a:pos x="184" y="529"/>
                </a:cxn>
                <a:cxn ang="0">
                  <a:pos x="177" y="501"/>
                </a:cxn>
                <a:cxn ang="0">
                  <a:pos x="178" y="457"/>
                </a:cxn>
                <a:cxn ang="0">
                  <a:pos x="154" y="435"/>
                </a:cxn>
                <a:cxn ang="0">
                  <a:pos x="158" y="411"/>
                </a:cxn>
                <a:cxn ang="0">
                  <a:pos x="156" y="427"/>
                </a:cxn>
                <a:cxn ang="0">
                  <a:pos x="151" y="437"/>
                </a:cxn>
                <a:cxn ang="0">
                  <a:pos x="137" y="349"/>
                </a:cxn>
                <a:cxn ang="0">
                  <a:pos x="111" y="315"/>
                </a:cxn>
                <a:cxn ang="0">
                  <a:pos x="114" y="282"/>
                </a:cxn>
                <a:cxn ang="0">
                  <a:pos x="91" y="235"/>
                </a:cxn>
                <a:cxn ang="0">
                  <a:pos x="73" y="210"/>
                </a:cxn>
                <a:cxn ang="0">
                  <a:pos x="69" y="193"/>
                </a:cxn>
                <a:cxn ang="0">
                  <a:pos x="54" y="159"/>
                </a:cxn>
                <a:cxn ang="0">
                  <a:pos x="78" y="154"/>
                </a:cxn>
                <a:cxn ang="0">
                  <a:pos x="83" y="147"/>
                </a:cxn>
                <a:cxn ang="0">
                  <a:pos x="58" y="123"/>
                </a:cxn>
                <a:cxn ang="0">
                  <a:pos x="37" y="90"/>
                </a:cxn>
                <a:cxn ang="0">
                  <a:pos x="21" y="53"/>
                </a:cxn>
                <a:cxn ang="0">
                  <a:pos x="371" y="71"/>
                </a:cxn>
                <a:cxn ang="0">
                  <a:pos x="374" y="111"/>
                </a:cxn>
                <a:cxn ang="0">
                  <a:pos x="365" y="177"/>
                </a:cxn>
              </a:cxnLst>
              <a:rect l="0" t="0" r="r" b="b"/>
              <a:pathLst>
                <a:path w="660" h="953">
                  <a:moveTo>
                    <a:pt x="365" y="177"/>
                  </a:moveTo>
                  <a:lnTo>
                    <a:pt x="364" y="171"/>
                  </a:lnTo>
                  <a:lnTo>
                    <a:pt x="359" y="166"/>
                  </a:lnTo>
                  <a:lnTo>
                    <a:pt x="351" y="157"/>
                  </a:lnTo>
                  <a:lnTo>
                    <a:pt x="345" y="153"/>
                  </a:lnTo>
                  <a:lnTo>
                    <a:pt x="341" y="151"/>
                  </a:lnTo>
                  <a:lnTo>
                    <a:pt x="339" y="151"/>
                  </a:lnTo>
                  <a:lnTo>
                    <a:pt x="337" y="144"/>
                  </a:lnTo>
                  <a:lnTo>
                    <a:pt x="337" y="141"/>
                  </a:lnTo>
                  <a:lnTo>
                    <a:pt x="335" y="137"/>
                  </a:lnTo>
                  <a:lnTo>
                    <a:pt x="332" y="137"/>
                  </a:lnTo>
                  <a:lnTo>
                    <a:pt x="329" y="137"/>
                  </a:lnTo>
                  <a:lnTo>
                    <a:pt x="328" y="140"/>
                  </a:lnTo>
                  <a:lnTo>
                    <a:pt x="331" y="141"/>
                  </a:lnTo>
                  <a:lnTo>
                    <a:pt x="331" y="143"/>
                  </a:lnTo>
                  <a:lnTo>
                    <a:pt x="334" y="148"/>
                  </a:lnTo>
                  <a:lnTo>
                    <a:pt x="331" y="153"/>
                  </a:lnTo>
                  <a:lnTo>
                    <a:pt x="334" y="153"/>
                  </a:lnTo>
                  <a:lnTo>
                    <a:pt x="339" y="153"/>
                  </a:lnTo>
                  <a:lnTo>
                    <a:pt x="341" y="154"/>
                  </a:lnTo>
                  <a:lnTo>
                    <a:pt x="343" y="162"/>
                  </a:lnTo>
                  <a:lnTo>
                    <a:pt x="345" y="165"/>
                  </a:lnTo>
                  <a:lnTo>
                    <a:pt x="347" y="167"/>
                  </a:lnTo>
                  <a:lnTo>
                    <a:pt x="350" y="169"/>
                  </a:lnTo>
                  <a:lnTo>
                    <a:pt x="352" y="169"/>
                  </a:lnTo>
                  <a:lnTo>
                    <a:pt x="354" y="171"/>
                  </a:lnTo>
                  <a:lnTo>
                    <a:pt x="355" y="174"/>
                  </a:lnTo>
                  <a:lnTo>
                    <a:pt x="356" y="177"/>
                  </a:lnTo>
                  <a:lnTo>
                    <a:pt x="358" y="178"/>
                  </a:lnTo>
                  <a:lnTo>
                    <a:pt x="363" y="185"/>
                  </a:lnTo>
                  <a:lnTo>
                    <a:pt x="366" y="185"/>
                  </a:lnTo>
                  <a:lnTo>
                    <a:pt x="373" y="187"/>
                  </a:lnTo>
                  <a:lnTo>
                    <a:pt x="374" y="203"/>
                  </a:lnTo>
                  <a:lnTo>
                    <a:pt x="378" y="204"/>
                  </a:lnTo>
                  <a:lnTo>
                    <a:pt x="381" y="209"/>
                  </a:lnTo>
                  <a:lnTo>
                    <a:pt x="381" y="215"/>
                  </a:lnTo>
                  <a:lnTo>
                    <a:pt x="382" y="219"/>
                  </a:lnTo>
                  <a:lnTo>
                    <a:pt x="378" y="225"/>
                  </a:lnTo>
                  <a:lnTo>
                    <a:pt x="375" y="228"/>
                  </a:lnTo>
                  <a:lnTo>
                    <a:pt x="372" y="235"/>
                  </a:lnTo>
                  <a:lnTo>
                    <a:pt x="371" y="240"/>
                  </a:lnTo>
                  <a:lnTo>
                    <a:pt x="369" y="245"/>
                  </a:lnTo>
                  <a:lnTo>
                    <a:pt x="366" y="262"/>
                  </a:lnTo>
                  <a:lnTo>
                    <a:pt x="365" y="264"/>
                  </a:lnTo>
                  <a:lnTo>
                    <a:pt x="362" y="266"/>
                  </a:lnTo>
                  <a:lnTo>
                    <a:pt x="361" y="271"/>
                  </a:lnTo>
                  <a:lnTo>
                    <a:pt x="358" y="277"/>
                  </a:lnTo>
                  <a:lnTo>
                    <a:pt x="360" y="283"/>
                  </a:lnTo>
                  <a:lnTo>
                    <a:pt x="360" y="291"/>
                  </a:lnTo>
                  <a:lnTo>
                    <a:pt x="357" y="307"/>
                  </a:lnTo>
                  <a:lnTo>
                    <a:pt x="357" y="315"/>
                  </a:lnTo>
                  <a:lnTo>
                    <a:pt x="361" y="323"/>
                  </a:lnTo>
                  <a:lnTo>
                    <a:pt x="365" y="325"/>
                  </a:lnTo>
                  <a:lnTo>
                    <a:pt x="367" y="327"/>
                  </a:lnTo>
                  <a:lnTo>
                    <a:pt x="368" y="328"/>
                  </a:lnTo>
                  <a:lnTo>
                    <a:pt x="365" y="332"/>
                  </a:lnTo>
                  <a:lnTo>
                    <a:pt x="364" y="338"/>
                  </a:lnTo>
                  <a:lnTo>
                    <a:pt x="365" y="343"/>
                  </a:lnTo>
                  <a:lnTo>
                    <a:pt x="377" y="349"/>
                  </a:lnTo>
                  <a:lnTo>
                    <a:pt x="384" y="356"/>
                  </a:lnTo>
                  <a:lnTo>
                    <a:pt x="384" y="357"/>
                  </a:lnTo>
                  <a:lnTo>
                    <a:pt x="383" y="374"/>
                  </a:lnTo>
                  <a:lnTo>
                    <a:pt x="381" y="379"/>
                  </a:lnTo>
                  <a:lnTo>
                    <a:pt x="381" y="385"/>
                  </a:lnTo>
                  <a:lnTo>
                    <a:pt x="377" y="404"/>
                  </a:lnTo>
                  <a:lnTo>
                    <a:pt x="376" y="409"/>
                  </a:lnTo>
                  <a:lnTo>
                    <a:pt x="377" y="425"/>
                  </a:lnTo>
                  <a:lnTo>
                    <a:pt x="382" y="441"/>
                  </a:lnTo>
                  <a:lnTo>
                    <a:pt x="383" y="451"/>
                  </a:lnTo>
                  <a:lnTo>
                    <a:pt x="383" y="455"/>
                  </a:lnTo>
                  <a:lnTo>
                    <a:pt x="378" y="475"/>
                  </a:lnTo>
                  <a:lnTo>
                    <a:pt x="377" y="479"/>
                  </a:lnTo>
                  <a:lnTo>
                    <a:pt x="377" y="483"/>
                  </a:lnTo>
                  <a:lnTo>
                    <a:pt x="377" y="489"/>
                  </a:lnTo>
                  <a:lnTo>
                    <a:pt x="376" y="494"/>
                  </a:lnTo>
                  <a:lnTo>
                    <a:pt x="376" y="499"/>
                  </a:lnTo>
                  <a:lnTo>
                    <a:pt x="379" y="505"/>
                  </a:lnTo>
                  <a:lnTo>
                    <a:pt x="379" y="510"/>
                  </a:lnTo>
                  <a:lnTo>
                    <a:pt x="377" y="518"/>
                  </a:lnTo>
                  <a:lnTo>
                    <a:pt x="377" y="522"/>
                  </a:lnTo>
                  <a:lnTo>
                    <a:pt x="379" y="524"/>
                  </a:lnTo>
                  <a:lnTo>
                    <a:pt x="382" y="524"/>
                  </a:lnTo>
                  <a:lnTo>
                    <a:pt x="385" y="527"/>
                  </a:lnTo>
                  <a:lnTo>
                    <a:pt x="387" y="532"/>
                  </a:lnTo>
                  <a:lnTo>
                    <a:pt x="390" y="532"/>
                  </a:lnTo>
                  <a:lnTo>
                    <a:pt x="392" y="533"/>
                  </a:lnTo>
                  <a:lnTo>
                    <a:pt x="394" y="535"/>
                  </a:lnTo>
                  <a:lnTo>
                    <a:pt x="395" y="539"/>
                  </a:lnTo>
                  <a:lnTo>
                    <a:pt x="397" y="542"/>
                  </a:lnTo>
                  <a:lnTo>
                    <a:pt x="401" y="545"/>
                  </a:lnTo>
                  <a:lnTo>
                    <a:pt x="403" y="548"/>
                  </a:lnTo>
                  <a:lnTo>
                    <a:pt x="406" y="549"/>
                  </a:lnTo>
                  <a:lnTo>
                    <a:pt x="406" y="551"/>
                  </a:lnTo>
                  <a:lnTo>
                    <a:pt x="409" y="555"/>
                  </a:lnTo>
                  <a:lnTo>
                    <a:pt x="410" y="557"/>
                  </a:lnTo>
                  <a:lnTo>
                    <a:pt x="412" y="557"/>
                  </a:lnTo>
                  <a:lnTo>
                    <a:pt x="415" y="559"/>
                  </a:lnTo>
                  <a:lnTo>
                    <a:pt x="415" y="563"/>
                  </a:lnTo>
                  <a:lnTo>
                    <a:pt x="413" y="570"/>
                  </a:lnTo>
                  <a:lnTo>
                    <a:pt x="413" y="575"/>
                  </a:lnTo>
                  <a:lnTo>
                    <a:pt x="412" y="581"/>
                  </a:lnTo>
                  <a:lnTo>
                    <a:pt x="419" y="591"/>
                  </a:lnTo>
                  <a:lnTo>
                    <a:pt x="422" y="589"/>
                  </a:lnTo>
                  <a:lnTo>
                    <a:pt x="430" y="581"/>
                  </a:lnTo>
                  <a:lnTo>
                    <a:pt x="433" y="583"/>
                  </a:lnTo>
                  <a:lnTo>
                    <a:pt x="434" y="584"/>
                  </a:lnTo>
                  <a:lnTo>
                    <a:pt x="441" y="589"/>
                  </a:lnTo>
                  <a:lnTo>
                    <a:pt x="444" y="597"/>
                  </a:lnTo>
                  <a:lnTo>
                    <a:pt x="448" y="599"/>
                  </a:lnTo>
                  <a:lnTo>
                    <a:pt x="449" y="602"/>
                  </a:lnTo>
                  <a:lnTo>
                    <a:pt x="453" y="608"/>
                  </a:lnTo>
                  <a:lnTo>
                    <a:pt x="455" y="610"/>
                  </a:lnTo>
                  <a:lnTo>
                    <a:pt x="456" y="612"/>
                  </a:lnTo>
                  <a:lnTo>
                    <a:pt x="462" y="615"/>
                  </a:lnTo>
                  <a:lnTo>
                    <a:pt x="467" y="624"/>
                  </a:lnTo>
                  <a:lnTo>
                    <a:pt x="470" y="627"/>
                  </a:lnTo>
                  <a:lnTo>
                    <a:pt x="472" y="629"/>
                  </a:lnTo>
                  <a:lnTo>
                    <a:pt x="475" y="632"/>
                  </a:lnTo>
                  <a:lnTo>
                    <a:pt x="478" y="637"/>
                  </a:lnTo>
                  <a:lnTo>
                    <a:pt x="485" y="645"/>
                  </a:lnTo>
                  <a:lnTo>
                    <a:pt x="487" y="650"/>
                  </a:lnTo>
                  <a:lnTo>
                    <a:pt x="491" y="652"/>
                  </a:lnTo>
                  <a:lnTo>
                    <a:pt x="494" y="655"/>
                  </a:lnTo>
                  <a:lnTo>
                    <a:pt x="498" y="657"/>
                  </a:lnTo>
                  <a:lnTo>
                    <a:pt x="501" y="661"/>
                  </a:lnTo>
                  <a:lnTo>
                    <a:pt x="501" y="664"/>
                  </a:lnTo>
                  <a:lnTo>
                    <a:pt x="505" y="667"/>
                  </a:lnTo>
                  <a:lnTo>
                    <a:pt x="514" y="669"/>
                  </a:lnTo>
                  <a:lnTo>
                    <a:pt x="517" y="675"/>
                  </a:lnTo>
                  <a:lnTo>
                    <a:pt x="517" y="677"/>
                  </a:lnTo>
                  <a:lnTo>
                    <a:pt x="522" y="683"/>
                  </a:lnTo>
                  <a:lnTo>
                    <a:pt x="527" y="685"/>
                  </a:lnTo>
                  <a:lnTo>
                    <a:pt x="527" y="689"/>
                  </a:lnTo>
                  <a:lnTo>
                    <a:pt x="533" y="694"/>
                  </a:lnTo>
                  <a:lnTo>
                    <a:pt x="536" y="699"/>
                  </a:lnTo>
                  <a:lnTo>
                    <a:pt x="536" y="704"/>
                  </a:lnTo>
                  <a:lnTo>
                    <a:pt x="531" y="707"/>
                  </a:lnTo>
                  <a:lnTo>
                    <a:pt x="533" y="708"/>
                  </a:lnTo>
                  <a:lnTo>
                    <a:pt x="535" y="710"/>
                  </a:lnTo>
                  <a:lnTo>
                    <a:pt x="533" y="712"/>
                  </a:lnTo>
                  <a:lnTo>
                    <a:pt x="534" y="716"/>
                  </a:lnTo>
                  <a:lnTo>
                    <a:pt x="536" y="717"/>
                  </a:lnTo>
                  <a:lnTo>
                    <a:pt x="539" y="719"/>
                  </a:lnTo>
                  <a:lnTo>
                    <a:pt x="541" y="722"/>
                  </a:lnTo>
                  <a:lnTo>
                    <a:pt x="541" y="724"/>
                  </a:lnTo>
                  <a:lnTo>
                    <a:pt x="544" y="739"/>
                  </a:lnTo>
                  <a:lnTo>
                    <a:pt x="544" y="743"/>
                  </a:lnTo>
                  <a:lnTo>
                    <a:pt x="540" y="743"/>
                  </a:lnTo>
                  <a:lnTo>
                    <a:pt x="537" y="743"/>
                  </a:lnTo>
                  <a:lnTo>
                    <a:pt x="536" y="745"/>
                  </a:lnTo>
                  <a:lnTo>
                    <a:pt x="536" y="747"/>
                  </a:lnTo>
                  <a:lnTo>
                    <a:pt x="536" y="749"/>
                  </a:lnTo>
                  <a:lnTo>
                    <a:pt x="536" y="754"/>
                  </a:lnTo>
                  <a:lnTo>
                    <a:pt x="536" y="761"/>
                  </a:lnTo>
                  <a:lnTo>
                    <a:pt x="538" y="769"/>
                  </a:lnTo>
                  <a:lnTo>
                    <a:pt x="536" y="776"/>
                  </a:lnTo>
                  <a:lnTo>
                    <a:pt x="542" y="781"/>
                  </a:lnTo>
                  <a:lnTo>
                    <a:pt x="547" y="781"/>
                  </a:lnTo>
                  <a:lnTo>
                    <a:pt x="547" y="776"/>
                  </a:lnTo>
                  <a:lnTo>
                    <a:pt x="550" y="769"/>
                  </a:lnTo>
                  <a:lnTo>
                    <a:pt x="550" y="766"/>
                  </a:lnTo>
                  <a:lnTo>
                    <a:pt x="549" y="764"/>
                  </a:lnTo>
                  <a:lnTo>
                    <a:pt x="551" y="759"/>
                  </a:lnTo>
                  <a:lnTo>
                    <a:pt x="553" y="759"/>
                  </a:lnTo>
                  <a:lnTo>
                    <a:pt x="556" y="759"/>
                  </a:lnTo>
                  <a:lnTo>
                    <a:pt x="561" y="760"/>
                  </a:lnTo>
                  <a:lnTo>
                    <a:pt x="565" y="757"/>
                  </a:lnTo>
                  <a:lnTo>
                    <a:pt x="566" y="759"/>
                  </a:lnTo>
                  <a:lnTo>
                    <a:pt x="569" y="761"/>
                  </a:lnTo>
                  <a:lnTo>
                    <a:pt x="569" y="764"/>
                  </a:lnTo>
                  <a:lnTo>
                    <a:pt x="569" y="769"/>
                  </a:lnTo>
                  <a:lnTo>
                    <a:pt x="570" y="775"/>
                  </a:lnTo>
                  <a:lnTo>
                    <a:pt x="565" y="781"/>
                  </a:lnTo>
                  <a:lnTo>
                    <a:pt x="564" y="785"/>
                  </a:lnTo>
                  <a:lnTo>
                    <a:pt x="566" y="785"/>
                  </a:lnTo>
                  <a:lnTo>
                    <a:pt x="568" y="789"/>
                  </a:lnTo>
                  <a:lnTo>
                    <a:pt x="566" y="791"/>
                  </a:lnTo>
                  <a:lnTo>
                    <a:pt x="565" y="793"/>
                  </a:lnTo>
                  <a:lnTo>
                    <a:pt x="568" y="795"/>
                  </a:lnTo>
                  <a:lnTo>
                    <a:pt x="571" y="796"/>
                  </a:lnTo>
                  <a:lnTo>
                    <a:pt x="575" y="796"/>
                  </a:lnTo>
                  <a:lnTo>
                    <a:pt x="580" y="793"/>
                  </a:lnTo>
                  <a:lnTo>
                    <a:pt x="583" y="791"/>
                  </a:lnTo>
                  <a:lnTo>
                    <a:pt x="588" y="790"/>
                  </a:lnTo>
                  <a:lnTo>
                    <a:pt x="591" y="790"/>
                  </a:lnTo>
                  <a:lnTo>
                    <a:pt x="594" y="799"/>
                  </a:lnTo>
                  <a:lnTo>
                    <a:pt x="594" y="811"/>
                  </a:lnTo>
                  <a:lnTo>
                    <a:pt x="593" y="818"/>
                  </a:lnTo>
                  <a:lnTo>
                    <a:pt x="594" y="819"/>
                  </a:lnTo>
                  <a:lnTo>
                    <a:pt x="595" y="823"/>
                  </a:lnTo>
                  <a:lnTo>
                    <a:pt x="593" y="826"/>
                  </a:lnTo>
                  <a:lnTo>
                    <a:pt x="599" y="843"/>
                  </a:lnTo>
                  <a:lnTo>
                    <a:pt x="601" y="846"/>
                  </a:lnTo>
                  <a:lnTo>
                    <a:pt x="603" y="847"/>
                  </a:lnTo>
                  <a:lnTo>
                    <a:pt x="607" y="848"/>
                  </a:lnTo>
                  <a:lnTo>
                    <a:pt x="609" y="847"/>
                  </a:lnTo>
                  <a:lnTo>
                    <a:pt x="614" y="851"/>
                  </a:lnTo>
                  <a:lnTo>
                    <a:pt x="616" y="852"/>
                  </a:lnTo>
                  <a:lnTo>
                    <a:pt x="620" y="851"/>
                  </a:lnTo>
                  <a:lnTo>
                    <a:pt x="623" y="852"/>
                  </a:lnTo>
                  <a:lnTo>
                    <a:pt x="626" y="852"/>
                  </a:lnTo>
                  <a:lnTo>
                    <a:pt x="629" y="851"/>
                  </a:lnTo>
                  <a:lnTo>
                    <a:pt x="636" y="851"/>
                  </a:lnTo>
                  <a:lnTo>
                    <a:pt x="639" y="852"/>
                  </a:lnTo>
                  <a:lnTo>
                    <a:pt x="641" y="857"/>
                  </a:lnTo>
                  <a:lnTo>
                    <a:pt x="644" y="857"/>
                  </a:lnTo>
                  <a:lnTo>
                    <a:pt x="646" y="857"/>
                  </a:lnTo>
                  <a:lnTo>
                    <a:pt x="646" y="862"/>
                  </a:lnTo>
                  <a:lnTo>
                    <a:pt x="645" y="867"/>
                  </a:lnTo>
                  <a:lnTo>
                    <a:pt x="645" y="873"/>
                  </a:lnTo>
                  <a:lnTo>
                    <a:pt x="649" y="880"/>
                  </a:lnTo>
                  <a:lnTo>
                    <a:pt x="646" y="884"/>
                  </a:lnTo>
                  <a:lnTo>
                    <a:pt x="644" y="889"/>
                  </a:lnTo>
                  <a:lnTo>
                    <a:pt x="649" y="896"/>
                  </a:lnTo>
                  <a:lnTo>
                    <a:pt x="654" y="901"/>
                  </a:lnTo>
                  <a:lnTo>
                    <a:pt x="657" y="906"/>
                  </a:lnTo>
                  <a:lnTo>
                    <a:pt x="659" y="912"/>
                  </a:lnTo>
                  <a:lnTo>
                    <a:pt x="658" y="915"/>
                  </a:lnTo>
                  <a:lnTo>
                    <a:pt x="656" y="918"/>
                  </a:lnTo>
                  <a:lnTo>
                    <a:pt x="653" y="926"/>
                  </a:lnTo>
                  <a:lnTo>
                    <a:pt x="654" y="943"/>
                  </a:lnTo>
                  <a:lnTo>
                    <a:pt x="653" y="945"/>
                  </a:lnTo>
                  <a:lnTo>
                    <a:pt x="643" y="951"/>
                  </a:lnTo>
                  <a:lnTo>
                    <a:pt x="642" y="952"/>
                  </a:lnTo>
                  <a:lnTo>
                    <a:pt x="421" y="933"/>
                  </a:lnTo>
                  <a:lnTo>
                    <a:pt x="422" y="930"/>
                  </a:lnTo>
                  <a:lnTo>
                    <a:pt x="425" y="929"/>
                  </a:lnTo>
                  <a:lnTo>
                    <a:pt x="422" y="926"/>
                  </a:lnTo>
                  <a:lnTo>
                    <a:pt x="419" y="921"/>
                  </a:lnTo>
                  <a:lnTo>
                    <a:pt x="421" y="915"/>
                  </a:lnTo>
                  <a:lnTo>
                    <a:pt x="419" y="913"/>
                  </a:lnTo>
                  <a:lnTo>
                    <a:pt x="422" y="912"/>
                  </a:lnTo>
                  <a:lnTo>
                    <a:pt x="428" y="903"/>
                  </a:lnTo>
                  <a:lnTo>
                    <a:pt x="435" y="890"/>
                  </a:lnTo>
                  <a:lnTo>
                    <a:pt x="431" y="888"/>
                  </a:lnTo>
                  <a:lnTo>
                    <a:pt x="427" y="888"/>
                  </a:lnTo>
                  <a:lnTo>
                    <a:pt x="425" y="886"/>
                  </a:lnTo>
                  <a:lnTo>
                    <a:pt x="424" y="884"/>
                  </a:lnTo>
                  <a:lnTo>
                    <a:pt x="433" y="869"/>
                  </a:lnTo>
                  <a:lnTo>
                    <a:pt x="436" y="859"/>
                  </a:lnTo>
                  <a:lnTo>
                    <a:pt x="441" y="834"/>
                  </a:lnTo>
                  <a:lnTo>
                    <a:pt x="439" y="829"/>
                  </a:lnTo>
                  <a:lnTo>
                    <a:pt x="437" y="828"/>
                  </a:lnTo>
                  <a:lnTo>
                    <a:pt x="437" y="825"/>
                  </a:lnTo>
                  <a:lnTo>
                    <a:pt x="434" y="823"/>
                  </a:lnTo>
                  <a:lnTo>
                    <a:pt x="431" y="823"/>
                  </a:lnTo>
                  <a:lnTo>
                    <a:pt x="427" y="822"/>
                  </a:lnTo>
                  <a:lnTo>
                    <a:pt x="427" y="819"/>
                  </a:lnTo>
                  <a:lnTo>
                    <a:pt x="426" y="817"/>
                  </a:lnTo>
                  <a:lnTo>
                    <a:pt x="427" y="815"/>
                  </a:lnTo>
                  <a:lnTo>
                    <a:pt x="427" y="812"/>
                  </a:lnTo>
                  <a:lnTo>
                    <a:pt x="425" y="809"/>
                  </a:lnTo>
                  <a:lnTo>
                    <a:pt x="421" y="810"/>
                  </a:lnTo>
                  <a:lnTo>
                    <a:pt x="417" y="808"/>
                  </a:lnTo>
                  <a:lnTo>
                    <a:pt x="415" y="808"/>
                  </a:lnTo>
                  <a:lnTo>
                    <a:pt x="412" y="808"/>
                  </a:lnTo>
                  <a:lnTo>
                    <a:pt x="411" y="806"/>
                  </a:lnTo>
                  <a:lnTo>
                    <a:pt x="412" y="803"/>
                  </a:lnTo>
                  <a:lnTo>
                    <a:pt x="413" y="802"/>
                  </a:lnTo>
                  <a:lnTo>
                    <a:pt x="410" y="799"/>
                  </a:lnTo>
                  <a:lnTo>
                    <a:pt x="407" y="799"/>
                  </a:lnTo>
                  <a:lnTo>
                    <a:pt x="406" y="797"/>
                  </a:lnTo>
                  <a:lnTo>
                    <a:pt x="407" y="789"/>
                  </a:lnTo>
                  <a:lnTo>
                    <a:pt x="406" y="786"/>
                  </a:lnTo>
                  <a:lnTo>
                    <a:pt x="404" y="785"/>
                  </a:lnTo>
                  <a:lnTo>
                    <a:pt x="401" y="785"/>
                  </a:lnTo>
                  <a:lnTo>
                    <a:pt x="399" y="783"/>
                  </a:lnTo>
                  <a:lnTo>
                    <a:pt x="398" y="770"/>
                  </a:lnTo>
                  <a:lnTo>
                    <a:pt x="395" y="769"/>
                  </a:lnTo>
                  <a:lnTo>
                    <a:pt x="393" y="759"/>
                  </a:lnTo>
                  <a:lnTo>
                    <a:pt x="391" y="757"/>
                  </a:lnTo>
                  <a:lnTo>
                    <a:pt x="388" y="755"/>
                  </a:lnTo>
                  <a:lnTo>
                    <a:pt x="387" y="753"/>
                  </a:lnTo>
                  <a:lnTo>
                    <a:pt x="383" y="751"/>
                  </a:lnTo>
                  <a:lnTo>
                    <a:pt x="379" y="750"/>
                  </a:lnTo>
                  <a:lnTo>
                    <a:pt x="375" y="751"/>
                  </a:lnTo>
                  <a:lnTo>
                    <a:pt x="373" y="752"/>
                  </a:lnTo>
                  <a:lnTo>
                    <a:pt x="371" y="751"/>
                  </a:lnTo>
                  <a:lnTo>
                    <a:pt x="370" y="747"/>
                  </a:lnTo>
                  <a:lnTo>
                    <a:pt x="365" y="744"/>
                  </a:lnTo>
                  <a:lnTo>
                    <a:pt x="363" y="743"/>
                  </a:lnTo>
                  <a:lnTo>
                    <a:pt x="360" y="737"/>
                  </a:lnTo>
                  <a:lnTo>
                    <a:pt x="358" y="735"/>
                  </a:lnTo>
                  <a:lnTo>
                    <a:pt x="360" y="728"/>
                  </a:lnTo>
                  <a:lnTo>
                    <a:pt x="360" y="723"/>
                  </a:lnTo>
                  <a:lnTo>
                    <a:pt x="357" y="720"/>
                  </a:lnTo>
                  <a:lnTo>
                    <a:pt x="357" y="718"/>
                  </a:lnTo>
                  <a:lnTo>
                    <a:pt x="355" y="717"/>
                  </a:lnTo>
                  <a:lnTo>
                    <a:pt x="353" y="715"/>
                  </a:lnTo>
                  <a:lnTo>
                    <a:pt x="347" y="713"/>
                  </a:lnTo>
                  <a:lnTo>
                    <a:pt x="345" y="708"/>
                  </a:lnTo>
                  <a:lnTo>
                    <a:pt x="342" y="708"/>
                  </a:lnTo>
                  <a:lnTo>
                    <a:pt x="341" y="707"/>
                  </a:lnTo>
                  <a:lnTo>
                    <a:pt x="341" y="702"/>
                  </a:lnTo>
                  <a:lnTo>
                    <a:pt x="339" y="701"/>
                  </a:lnTo>
                  <a:lnTo>
                    <a:pt x="339" y="695"/>
                  </a:lnTo>
                  <a:lnTo>
                    <a:pt x="329" y="685"/>
                  </a:lnTo>
                  <a:lnTo>
                    <a:pt x="323" y="673"/>
                  </a:lnTo>
                  <a:lnTo>
                    <a:pt x="317" y="669"/>
                  </a:lnTo>
                  <a:lnTo>
                    <a:pt x="306" y="657"/>
                  </a:lnTo>
                  <a:lnTo>
                    <a:pt x="303" y="654"/>
                  </a:lnTo>
                  <a:lnTo>
                    <a:pt x="300" y="650"/>
                  </a:lnTo>
                  <a:lnTo>
                    <a:pt x="297" y="647"/>
                  </a:lnTo>
                  <a:lnTo>
                    <a:pt x="290" y="647"/>
                  </a:lnTo>
                  <a:lnTo>
                    <a:pt x="269" y="639"/>
                  </a:lnTo>
                  <a:lnTo>
                    <a:pt x="265" y="639"/>
                  </a:lnTo>
                  <a:lnTo>
                    <a:pt x="261" y="637"/>
                  </a:lnTo>
                  <a:lnTo>
                    <a:pt x="260" y="639"/>
                  </a:lnTo>
                  <a:lnTo>
                    <a:pt x="256" y="626"/>
                  </a:lnTo>
                  <a:lnTo>
                    <a:pt x="254" y="624"/>
                  </a:lnTo>
                  <a:lnTo>
                    <a:pt x="253" y="622"/>
                  </a:lnTo>
                  <a:lnTo>
                    <a:pt x="247" y="619"/>
                  </a:lnTo>
                  <a:lnTo>
                    <a:pt x="245" y="614"/>
                  </a:lnTo>
                  <a:lnTo>
                    <a:pt x="242" y="610"/>
                  </a:lnTo>
                  <a:lnTo>
                    <a:pt x="239" y="608"/>
                  </a:lnTo>
                  <a:lnTo>
                    <a:pt x="237" y="607"/>
                  </a:lnTo>
                  <a:lnTo>
                    <a:pt x="236" y="604"/>
                  </a:lnTo>
                  <a:lnTo>
                    <a:pt x="231" y="603"/>
                  </a:lnTo>
                  <a:lnTo>
                    <a:pt x="230" y="601"/>
                  </a:lnTo>
                  <a:lnTo>
                    <a:pt x="226" y="599"/>
                  </a:lnTo>
                  <a:lnTo>
                    <a:pt x="224" y="601"/>
                  </a:lnTo>
                  <a:lnTo>
                    <a:pt x="222" y="602"/>
                  </a:lnTo>
                  <a:lnTo>
                    <a:pt x="220" y="602"/>
                  </a:lnTo>
                  <a:lnTo>
                    <a:pt x="216" y="597"/>
                  </a:lnTo>
                  <a:lnTo>
                    <a:pt x="212" y="586"/>
                  </a:lnTo>
                  <a:lnTo>
                    <a:pt x="209" y="583"/>
                  </a:lnTo>
                  <a:lnTo>
                    <a:pt x="197" y="579"/>
                  </a:lnTo>
                  <a:lnTo>
                    <a:pt x="194" y="579"/>
                  </a:lnTo>
                  <a:lnTo>
                    <a:pt x="192" y="573"/>
                  </a:lnTo>
                  <a:lnTo>
                    <a:pt x="186" y="565"/>
                  </a:lnTo>
                  <a:lnTo>
                    <a:pt x="189" y="560"/>
                  </a:lnTo>
                  <a:lnTo>
                    <a:pt x="192" y="549"/>
                  </a:lnTo>
                  <a:lnTo>
                    <a:pt x="190" y="547"/>
                  </a:lnTo>
                  <a:lnTo>
                    <a:pt x="191" y="540"/>
                  </a:lnTo>
                  <a:lnTo>
                    <a:pt x="190" y="535"/>
                  </a:lnTo>
                  <a:lnTo>
                    <a:pt x="184" y="529"/>
                  </a:lnTo>
                  <a:lnTo>
                    <a:pt x="172" y="527"/>
                  </a:lnTo>
                  <a:lnTo>
                    <a:pt x="172" y="522"/>
                  </a:lnTo>
                  <a:lnTo>
                    <a:pt x="171" y="519"/>
                  </a:lnTo>
                  <a:lnTo>
                    <a:pt x="173" y="516"/>
                  </a:lnTo>
                  <a:lnTo>
                    <a:pt x="175" y="512"/>
                  </a:lnTo>
                  <a:lnTo>
                    <a:pt x="177" y="510"/>
                  </a:lnTo>
                  <a:lnTo>
                    <a:pt x="178" y="505"/>
                  </a:lnTo>
                  <a:lnTo>
                    <a:pt x="177" y="501"/>
                  </a:lnTo>
                  <a:lnTo>
                    <a:pt x="178" y="495"/>
                  </a:lnTo>
                  <a:lnTo>
                    <a:pt x="177" y="491"/>
                  </a:lnTo>
                  <a:lnTo>
                    <a:pt x="176" y="489"/>
                  </a:lnTo>
                  <a:lnTo>
                    <a:pt x="175" y="483"/>
                  </a:lnTo>
                  <a:lnTo>
                    <a:pt x="177" y="473"/>
                  </a:lnTo>
                  <a:lnTo>
                    <a:pt x="178" y="469"/>
                  </a:lnTo>
                  <a:lnTo>
                    <a:pt x="179" y="463"/>
                  </a:lnTo>
                  <a:lnTo>
                    <a:pt x="178" y="457"/>
                  </a:lnTo>
                  <a:lnTo>
                    <a:pt x="175" y="451"/>
                  </a:lnTo>
                  <a:lnTo>
                    <a:pt x="173" y="445"/>
                  </a:lnTo>
                  <a:lnTo>
                    <a:pt x="171" y="444"/>
                  </a:lnTo>
                  <a:lnTo>
                    <a:pt x="164" y="441"/>
                  </a:lnTo>
                  <a:lnTo>
                    <a:pt x="161" y="440"/>
                  </a:lnTo>
                  <a:lnTo>
                    <a:pt x="161" y="437"/>
                  </a:lnTo>
                  <a:lnTo>
                    <a:pt x="159" y="435"/>
                  </a:lnTo>
                  <a:lnTo>
                    <a:pt x="154" y="435"/>
                  </a:lnTo>
                  <a:lnTo>
                    <a:pt x="161" y="432"/>
                  </a:lnTo>
                  <a:lnTo>
                    <a:pt x="162" y="429"/>
                  </a:lnTo>
                  <a:lnTo>
                    <a:pt x="162" y="425"/>
                  </a:lnTo>
                  <a:lnTo>
                    <a:pt x="160" y="419"/>
                  </a:lnTo>
                  <a:lnTo>
                    <a:pt x="157" y="417"/>
                  </a:lnTo>
                  <a:lnTo>
                    <a:pt x="155" y="414"/>
                  </a:lnTo>
                  <a:lnTo>
                    <a:pt x="155" y="413"/>
                  </a:lnTo>
                  <a:lnTo>
                    <a:pt x="158" y="411"/>
                  </a:lnTo>
                  <a:lnTo>
                    <a:pt x="156" y="409"/>
                  </a:lnTo>
                  <a:lnTo>
                    <a:pt x="153" y="408"/>
                  </a:lnTo>
                  <a:lnTo>
                    <a:pt x="151" y="408"/>
                  </a:lnTo>
                  <a:lnTo>
                    <a:pt x="152" y="411"/>
                  </a:lnTo>
                  <a:lnTo>
                    <a:pt x="154" y="414"/>
                  </a:lnTo>
                  <a:lnTo>
                    <a:pt x="155" y="422"/>
                  </a:lnTo>
                  <a:lnTo>
                    <a:pt x="157" y="425"/>
                  </a:lnTo>
                  <a:lnTo>
                    <a:pt x="156" y="427"/>
                  </a:lnTo>
                  <a:lnTo>
                    <a:pt x="154" y="429"/>
                  </a:lnTo>
                  <a:lnTo>
                    <a:pt x="151" y="427"/>
                  </a:lnTo>
                  <a:lnTo>
                    <a:pt x="149" y="424"/>
                  </a:lnTo>
                  <a:lnTo>
                    <a:pt x="147" y="424"/>
                  </a:lnTo>
                  <a:lnTo>
                    <a:pt x="147" y="427"/>
                  </a:lnTo>
                  <a:lnTo>
                    <a:pt x="148" y="430"/>
                  </a:lnTo>
                  <a:lnTo>
                    <a:pt x="148" y="434"/>
                  </a:lnTo>
                  <a:lnTo>
                    <a:pt x="151" y="437"/>
                  </a:lnTo>
                  <a:lnTo>
                    <a:pt x="151" y="441"/>
                  </a:lnTo>
                  <a:lnTo>
                    <a:pt x="148" y="440"/>
                  </a:lnTo>
                  <a:lnTo>
                    <a:pt x="140" y="417"/>
                  </a:lnTo>
                  <a:lnTo>
                    <a:pt x="139" y="395"/>
                  </a:lnTo>
                  <a:lnTo>
                    <a:pt x="140" y="391"/>
                  </a:lnTo>
                  <a:lnTo>
                    <a:pt x="139" y="357"/>
                  </a:lnTo>
                  <a:lnTo>
                    <a:pt x="140" y="355"/>
                  </a:lnTo>
                  <a:lnTo>
                    <a:pt x="137" y="349"/>
                  </a:lnTo>
                  <a:lnTo>
                    <a:pt x="133" y="345"/>
                  </a:lnTo>
                  <a:lnTo>
                    <a:pt x="127" y="331"/>
                  </a:lnTo>
                  <a:lnTo>
                    <a:pt x="126" y="325"/>
                  </a:lnTo>
                  <a:lnTo>
                    <a:pt x="122" y="324"/>
                  </a:lnTo>
                  <a:lnTo>
                    <a:pt x="116" y="325"/>
                  </a:lnTo>
                  <a:lnTo>
                    <a:pt x="114" y="324"/>
                  </a:lnTo>
                  <a:lnTo>
                    <a:pt x="112" y="320"/>
                  </a:lnTo>
                  <a:lnTo>
                    <a:pt x="111" y="315"/>
                  </a:lnTo>
                  <a:lnTo>
                    <a:pt x="112" y="304"/>
                  </a:lnTo>
                  <a:lnTo>
                    <a:pt x="112" y="300"/>
                  </a:lnTo>
                  <a:lnTo>
                    <a:pt x="114" y="296"/>
                  </a:lnTo>
                  <a:lnTo>
                    <a:pt x="112" y="291"/>
                  </a:lnTo>
                  <a:lnTo>
                    <a:pt x="111" y="287"/>
                  </a:lnTo>
                  <a:lnTo>
                    <a:pt x="109" y="285"/>
                  </a:lnTo>
                  <a:lnTo>
                    <a:pt x="112" y="283"/>
                  </a:lnTo>
                  <a:lnTo>
                    <a:pt x="114" y="282"/>
                  </a:lnTo>
                  <a:lnTo>
                    <a:pt x="113" y="271"/>
                  </a:lnTo>
                  <a:lnTo>
                    <a:pt x="103" y="255"/>
                  </a:lnTo>
                  <a:lnTo>
                    <a:pt x="101" y="255"/>
                  </a:lnTo>
                  <a:lnTo>
                    <a:pt x="98" y="248"/>
                  </a:lnTo>
                  <a:lnTo>
                    <a:pt x="94" y="246"/>
                  </a:lnTo>
                  <a:lnTo>
                    <a:pt x="93" y="241"/>
                  </a:lnTo>
                  <a:lnTo>
                    <a:pt x="93" y="238"/>
                  </a:lnTo>
                  <a:lnTo>
                    <a:pt x="91" y="235"/>
                  </a:lnTo>
                  <a:lnTo>
                    <a:pt x="90" y="233"/>
                  </a:lnTo>
                  <a:lnTo>
                    <a:pt x="87" y="233"/>
                  </a:lnTo>
                  <a:lnTo>
                    <a:pt x="87" y="229"/>
                  </a:lnTo>
                  <a:lnTo>
                    <a:pt x="85" y="225"/>
                  </a:lnTo>
                  <a:lnTo>
                    <a:pt x="79" y="218"/>
                  </a:lnTo>
                  <a:lnTo>
                    <a:pt x="76" y="218"/>
                  </a:lnTo>
                  <a:lnTo>
                    <a:pt x="73" y="219"/>
                  </a:lnTo>
                  <a:lnTo>
                    <a:pt x="73" y="210"/>
                  </a:lnTo>
                  <a:lnTo>
                    <a:pt x="69" y="206"/>
                  </a:lnTo>
                  <a:lnTo>
                    <a:pt x="67" y="207"/>
                  </a:lnTo>
                  <a:lnTo>
                    <a:pt x="61" y="201"/>
                  </a:lnTo>
                  <a:lnTo>
                    <a:pt x="61" y="198"/>
                  </a:lnTo>
                  <a:lnTo>
                    <a:pt x="61" y="195"/>
                  </a:lnTo>
                  <a:lnTo>
                    <a:pt x="63" y="193"/>
                  </a:lnTo>
                  <a:lnTo>
                    <a:pt x="65" y="193"/>
                  </a:lnTo>
                  <a:lnTo>
                    <a:pt x="69" y="193"/>
                  </a:lnTo>
                  <a:lnTo>
                    <a:pt x="70" y="192"/>
                  </a:lnTo>
                  <a:lnTo>
                    <a:pt x="65" y="187"/>
                  </a:lnTo>
                  <a:lnTo>
                    <a:pt x="67" y="182"/>
                  </a:lnTo>
                  <a:lnTo>
                    <a:pt x="65" y="172"/>
                  </a:lnTo>
                  <a:lnTo>
                    <a:pt x="63" y="169"/>
                  </a:lnTo>
                  <a:lnTo>
                    <a:pt x="60" y="167"/>
                  </a:lnTo>
                  <a:lnTo>
                    <a:pt x="56" y="165"/>
                  </a:lnTo>
                  <a:lnTo>
                    <a:pt x="54" y="159"/>
                  </a:lnTo>
                  <a:lnTo>
                    <a:pt x="50" y="154"/>
                  </a:lnTo>
                  <a:lnTo>
                    <a:pt x="53" y="151"/>
                  </a:lnTo>
                  <a:lnTo>
                    <a:pt x="58" y="151"/>
                  </a:lnTo>
                  <a:lnTo>
                    <a:pt x="63" y="153"/>
                  </a:lnTo>
                  <a:lnTo>
                    <a:pt x="65" y="157"/>
                  </a:lnTo>
                  <a:lnTo>
                    <a:pt x="71" y="158"/>
                  </a:lnTo>
                  <a:lnTo>
                    <a:pt x="76" y="161"/>
                  </a:lnTo>
                  <a:lnTo>
                    <a:pt x="78" y="154"/>
                  </a:lnTo>
                  <a:lnTo>
                    <a:pt x="81" y="150"/>
                  </a:lnTo>
                  <a:lnTo>
                    <a:pt x="81" y="153"/>
                  </a:lnTo>
                  <a:lnTo>
                    <a:pt x="80" y="156"/>
                  </a:lnTo>
                  <a:lnTo>
                    <a:pt x="80" y="160"/>
                  </a:lnTo>
                  <a:lnTo>
                    <a:pt x="81" y="164"/>
                  </a:lnTo>
                  <a:lnTo>
                    <a:pt x="83" y="165"/>
                  </a:lnTo>
                  <a:lnTo>
                    <a:pt x="85" y="147"/>
                  </a:lnTo>
                  <a:lnTo>
                    <a:pt x="83" y="147"/>
                  </a:lnTo>
                  <a:lnTo>
                    <a:pt x="80" y="146"/>
                  </a:lnTo>
                  <a:lnTo>
                    <a:pt x="80" y="142"/>
                  </a:lnTo>
                  <a:lnTo>
                    <a:pt x="79" y="137"/>
                  </a:lnTo>
                  <a:lnTo>
                    <a:pt x="69" y="137"/>
                  </a:lnTo>
                  <a:lnTo>
                    <a:pt x="69" y="133"/>
                  </a:lnTo>
                  <a:lnTo>
                    <a:pt x="61" y="129"/>
                  </a:lnTo>
                  <a:lnTo>
                    <a:pt x="58" y="128"/>
                  </a:lnTo>
                  <a:lnTo>
                    <a:pt x="58" y="123"/>
                  </a:lnTo>
                  <a:lnTo>
                    <a:pt x="53" y="117"/>
                  </a:lnTo>
                  <a:lnTo>
                    <a:pt x="49" y="117"/>
                  </a:lnTo>
                  <a:lnTo>
                    <a:pt x="46" y="116"/>
                  </a:lnTo>
                  <a:lnTo>
                    <a:pt x="44" y="115"/>
                  </a:lnTo>
                  <a:lnTo>
                    <a:pt x="41" y="107"/>
                  </a:lnTo>
                  <a:lnTo>
                    <a:pt x="37" y="103"/>
                  </a:lnTo>
                  <a:lnTo>
                    <a:pt x="35" y="99"/>
                  </a:lnTo>
                  <a:lnTo>
                    <a:pt x="37" y="90"/>
                  </a:lnTo>
                  <a:lnTo>
                    <a:pt x="37" y="86"/>
                  </a:lnTo>
                  <a:lnTo>
                    <a:pt x="36" y="81"/>
                  </a:lnTo>
                  <a:lnTo>
                    <a:pt x="33" y="75"/>
                  </a:lnTo>
                  <a:lnTo>
                    <a:pt x="31" y="67"/>
                  </a:lnTo>
                  <a:lnTo>
                    <a:pt x="31" y="63"/>
                  </a:lnTo>
                  <a:lnTo>
                    <a:pt x="29" y="58"/>
                  </a:lnTo>
                  <a:lnTo>
                    <a:pt x="25" y="55"/>
                  </a:lnTo>
                  <a:lnTo>
                    <a:pt x="21" y="53"/>
                  </a:lnTo>
                  <a:lnTo>
                    <a:pt x="0" y="0"/>
                  </a:lnTo>
                  <a:lnTo>
                    <a:pt x="408" y="17"/>
                  </a:lnTo>
                  <a:lnTo>
                    <a:pt x="408" y="31"/>
                  </a:lnTo>
                  <a:lnTo>
                    <a:pt x="398" y="39"/>
                  </a:lnTo>
                  <a:lnTo>
                    <a:pt x="391" y="42"/>
                  </a:lnTo>
                  <a:lnTo>
                    <a:pt x="388" y="54"/>
                  </a:lnTo>
                  <a:lnTo>
                    <a:pt x="374" y="69"/>
                  </a:lnTo>
                  <a:lnTo>
                    <a:pt x="371" y="71"/>
                  </a:lnTo>
                  <a:lnTo>
                    <a:pt x="369" y="73"/>
                  </a:lnTo>
                  <a:lnTo>
                    <a:pt x="367" y="77"/>
                  </a:lnTo>
                  <a:lnTo>
                    <a:pt x="361" y="87"/>
                  </a:lnTo>
                  <a:lnTo>
                    <a:pt x="364" y="93"/>
                  </a:lnTo>
                  <a:lnTo>
                    <a:pt x="369" y="97"/>
                  </a:lnTo>
                  <a:lnTo>
                    <a:pt x="371" y="104"/>
                  </a:lnTo>
                  <a:lnTo>
                    <a:pt x="375" y="106"/>
                  </a:lnTo>
                  <a:lnTo>
                    <a:pt x="374" y="111"/>
                  </a:lnTo>
                  <a:lnTo>
                    <a:pt x="372" y="112"/>
                  </a:lnTo>
                  <a:lnTo>
                    <a:pt x="371" y="115"/>
                  </a:lnTo>
                  <a:lnTo>
                    <a:pt x="374" y="125"/>
                  </a:lnTo>
                  <a:lnTo>
                    <a:pt x="374" y="140"/>
                  </a:lnTo>
                  <a:lnTo>
                    <a:pt x="371" y="151"/>
                  </a:lnTo>
                  <a:lnTo>
                    <a:pt x="366" y="161"/>
                  </a:lnTo>
                  <a:lnTo>
                    <a:pt x="365" y="163"/>
                  </a:lnTo>
                  <a:lnTo>
                    <a:pt x="365" y="17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auto">
            <a:xfrm>
              <a:off x="2044" y="1347"/>
              <a:ext cx="694" cy="850"/>
            </a:xfrm>
            <a:custGeom>
              <a:avLst/>
              <a:gdLst/>
              <a:ahLst/>
              <a:cxnLst>
                <a:cxn ang="0">
                  <a:pos x="625" y="950"/>
                </a:cxn>
                <a:cxn ang="0">
                  <a:pos x="650" y="959"/>
                </a:cxn>
                <a:cxn ang="0">
                  <a:pos x="640" y="980"/>
                </a:cxn>
                <a:cxn ang="0">
                  <a:pos x="642" y="994"/>
                </a:cxn>
                <a:cxn ang="0">
                  <a:pos x="648" y="1027"/>
                </a:cxn>
                <a:cxn ang="0">
                  <a:pos x="668" y="1055"/>
                </a:cxn>
                <a:cxn ang="0">
                  <a:pos x="676" y="1082"/>
                </a:cxn>
                <a:cxn ang="0">
                  <a:pos x="726" y="1107"/>
                </a:cxn>
                <a:cxn ang="0">
                  <a:pos x="756" y="1105"/>
                </a:cxn>
                <a:cxn ang="0">
                  <a:pos x="772" y="1127"/>
                </a:cxn>
                <a:cxn ang="0">
                  <a:pos x="766" y="1137"/>
                </a:cxn>
                <a:cxn ang="0">
                  <a:pos x="787" y="1184"/>
                </a:cxn>
                <a:cxn ang="0">
                  <a:pos x="813" y="1185"/>
                </a:cxn>
                <a:cxn ang="0">
                  <a:pos x="835" y="1185"/>
                </a:cxn>
                <a:cxn ang="0">
                  <a:pos x="838" y="1173"/>
                </a:cxn>
                <a:cxn ang="0">
                  <a:pos x="852" y="1197"/>
                </a:cxn>
                <a:cxn ang="0">
                  <a:pos x="848" y="1209"/>
                </a:cxn>
                <a:cxn ang="0">
                  <a:pos x="866" y="1277"/>
                </a:cxn>
                <a:cxn ang="0">
                  <a:pos x="874" y="1261"/>
                </a:cxn>
                <a:cxn ang="0">
                  <a:pos x="885" y="1259"/>
                </a:cxn>
                <a:cxn ang="0">
                  <a:pos x="894" y="1267"/>
                </a:cxn>
                <a:cxn ang="0">
                  <a:pos x="1013" y="1172"/>
                </a:cxn>
                <a:cxn ang="0">
                  <a:pos x="1001" y="1073"/>
                </a:cxn>
                <a:cxn ang="0">
                  <a:pos x="933" y="914"/>
                </a:cxn>
                <a:cxn ang="0">
                  <a:pos x="1012" y="841"/>
                </a:cxn>
                <a:cxn ang="0">
                  <a:pos x="1036" y="658"/>
                </a:cxn>
                <a:cxn ang="0">
                  <a:pos x="1016" y="412"/>
                </a:cxn>
                <a:cxn ang="0">
                  <a:pos x="3" y="39"/>
                </a:cxn>
                <a:cxn ang="0">
                  <a:pos x="4" y="123"/>
                </a:cxn>
                <a:cxn ang="0">
                  <a:pos x="70" y="171"/>
                </a:cxn>
                <a:cxn ang="0">
                  <a:pos x="102" y="195"/>
                </a:cxn>
                <a:cxn ang="0">
                  <a:pos x="143" y="209"/>
                </a:cxn>
                <a:cxn ang="0">
                  <a:pos x="164" y="193"/>
                </a:cxn>
                <a:cxn ang="0">
                  <a:pos x="171" y="184"/>
                </a:cxn>
                <a:cxn ang="0">
                  <a:pos x="195" y="200"/>
                </a:cxn>
                <a:cxn ang="0">
                  <a:pos x="215" y="243"/>
                </a:cxn>
                <a:cxn ang="0">
                  <a:pos x="228" y="261"/>
                </a:cxn>
                <a:cxn ang="0">
                  <a:pos x="270" y="278"/>
                </a:cxn>
                <a:cxn ang="0">
                  <a:pos x="288" y="278"/>
                </a:cxn>
                <a:cxn ang="0">
                  <a:pos x="302" y="288"/>
                </a:cxn>
                <a:cxn ang="0">
                  <a:pos x="313" y="291"/>
                </a:cxn>
                <a:cxn ang="0">
                  <a:pos x="302" y="306"/>
                </a:cxn>
                <a:cxn ang="0">
                  <a:pos x="296" y="376"/>
                </a:cxn>
                <a:cxn ang="0">
                  <a:pos x="320" y="460"/>
                </a:cxn>
                <a:cxn ang="0">
                  <a:pos x="331" y="491"/>
                </a:cxn>
                <a:cxn ang="0">
                  <a:pos x="322" y="544"/>
                </a:cxn>
                <a:cxn ang="0">
                  <a:pos x="348" y="585"/>
                </a:cxn>
                <a:cxn ang="0">
                  <a:pos x="368" y="623"/>
                </a:cxn>
                <a:cxn ang="0">
                  <a:pos x="378" y="653"/>
                </a:cxn>
                <a:cxn ang="0">
                  <a:pos x="404" y="683"/>
                </a:cxn>
                <a:cxn ang="0">
                  <a:pos x="410" y="721"/>
                </a:cxn>
                <a:cxn ang="0">
                  <a:pos x="453" y="758"/>
                </a:cxn>
                <a:cxn ang="0">
                  <a:pos x="456" y="773"/>
                </a:cxn>
                <a:cxn ang="0">
                  <a:pos x="463" y="802"/>
                </a:cxn>
                <a:cxn ang="0">
                  <a:pos x="495" y="842"/>
                </a:cxn>
                <a:cxn ang="0">
                  <a:pos x="530" y="883"/>
                </a:cxn>
                <a:cxn ang="0">
                  <a:pos x="541" y="916"/>
                </a:cxn>
                <a:cxn ang="0">
                  <a:pos x="564" y="910"/>
                </a:cxn>
                <a:cxn ang="0">
                  <a:pos x="583" y="937"/>
                </a:cxn>
                <a:cxn ang="0">
                  <a:pos x="587" y="931"/>
                </a:cxn>
              </a:cxnLst>
              <a:rect l="0" t="0" r="r" b="b"/>
              <a:pathLst>
                <a:path w="1045" h="1280">
                  <a:moveTo>
                    <a:pt x="604" y="908"/>
                  </a:moveTo>
                  <a:lnTo>
                    <a:pt x="604" y="912"/>
                  </a:lnTo>
                  <a:lnTo>
                    <a:pt x="604" y="915"/>
                  </a:lnTo>
                  <a:lnTo>
                    <a:pt x="607" y="920"/>
                  </a:lnTo>
                  <a:lnTo>
                    <a:pt x="607" y="925"/>
                  </a:lnTo>
                  <a:lnTo>
                    <a:pt x="596" y="926"/>
                  </a:lnTo>
                  <a:lnTo>
                    <a:pt x="599" y="929"/>
                  </a:lnTo>
                  <a:lnTo>
                    <a:pt x="602" y="929"/>
                  </a:lnTo>
                  <a:lnTo>
                    <a:pt x="604" y="931"/>
                  </a:lnTo>
                  <a:lnTo>
                    <a:pt x="612" y="938"/>
                  </a:lnTo>
                  <a:lnTo>
                    <a:pt x="617" y="944"/>
                  </a:lnTo>
                  <a:lnTo>
                    <a:pt x="625" y="950"/>
                  </a:lnTo>
                  <a:lnTo>
                    <a:pt x="630" y="952"/>
                  </a:lnTo>
                  <a:lnTo>
                    <a:pt x="629" y="946"/>
                  </a:lnTo>
                  <a:lnTo>
                    <a:pt x="626" y="943"/>
                  </a:lnTo>
                  <a:lnTo>
                    <a:pt x="626" y="941"/>
                  </a:lnTo>
                  <a:lnTo>
                    <a:pt x="634" y="944"/>
                  </a:lnTo>
                  <a:lnTo>
                    <a:pt x="634" y="947"/>
                  </a:lnTo>
                  <a:lnTo>
                    <a:pt x="640" y="952"/>
                  </a:lnTo>
                  <a:lnTo>
                    <a:pt x="648" y="954"/>
                  </a:lnTo>
                  <a:lnTo>
                    <a:pt x="655" y="954"/>
                  </a:lnTo>
                  <a:lnTo>
                    <a:pt x="658" y="955"/>
                  </a:lnTo>
                  <a:lnTo>
                    <a:pt x="654" y="959"/>
                  </a:lnTo>
                  <a:lnTo>
                    <a:pt x="650" y="959"/>
                  </a:lnTo>
                  <a:lnTo>
                    <a:pt x="648" y="959"/>
                  </a:lnTo>
                  <a:lnTo>
                    <a:pt x="646" y="960"/>
                  </a:lnTo>
                  <a:lnTo>
                    <a:pt x="644" y="962"/>
                  </a:lnTo>
                  <a:lnTo>
                    <a:pt x="646" y="965"/>
                  </a:lnTo>
                  <a:lnTo>
                    <a:pt x="644" y="971"/>
                  </a:lnTo>
                  <a:lnTo>
                    <a:pt x="646" y="974"/>
                  </a:lnTo>
                  <a:lnTo>
                    <a:pt x="648" y="973"/>
                  </a:lnTo>
                  <a:lnTo>
                    <a:pt x="650" y="975"/>
                  </a:lnTo>
                  <a:lnTo>
                    <a:pt x="651" y="977"/>
                  </a:lnTo>
                  <a:lnTo>
                    <a:pt x="648" y="978"/>
                  </a:lnTo>
                  <a:lnTo>
                    <a:pt x="641" y="978"/>
                  </a:lnTo>
                  <a:lnTo>
                    <a:pt x="640" y="980"/>
                  </a:lnTo>
                  <a:lnTo>
                    <a:pt x="640" y="982"/>
                  </a:lnTo>
                  <a:lnTo>
                    <a:pt x="642" y="985"/>
                  </a:lnTo>
                  <a:lnTo>
                    <a:pt x="642" y="990"/>
                  </a:lnTo>
                  <a:lnTo>
                    <a:pt x="644" y="988"/>
                  </a:lnTo>
                  <a:lnTo>
                    <a:pt x="646" y="987"/>
                  </a:lnTo>
                  <a:lnTo>
                    <a:pt x="649" y="986"/>
                  </a:lnTo>
                  <a:lnTo>
                    <a:pt x="650" y="984"/>
                  </a:lnTo>
                  <a:lnTo>
                    <a:pt x="650" y="989"/>
                  </a:lnTo>
                  <a:lnTo>
                    <a:pt x="651" y="991"/>
                  </a:lnTo>
                  <a:lnTo>
                    <a:pt x="648" y="992"/>
                  </a:lnTo>
                  <a:lnTo>
                    <a:pt x="646" y="992"/>
                  </a:lnTo>
                  <a:lnTo>
                    <a:pt x="642" y="994"/>
                  </a:lnTo>
                  <a:lnTo>
                    <a:pt x="641" y="997"/>
                  </a:lnTo>
                  <a:lnTo>
                    <a:pt x="641" y="999"/>
                  </a:lnTo>
                  <a:lnTo>
                    <a:pt x="642" y="1001"/>
                  </a:lnTo>
                  <a:lnTo>
                    <a:pt x="644" y="1002"/>
                  </a:lnTo>
                  <a:lnTo>
                    <a:pt x="646" y="1005"/>
                  </a:lnTo>
                  <a:lnTo>
                    <a:pt x="640" y="1008"/>
                  </a:lnTo>
                  <a:lnTo>
                    <a:pt x="642" y="1014"/>
                  </a:lnTo>
                  <a:lnTo>
                    <a:pt x="646" y="1029"/>
                  </a:lnTo>
                  <a:lnTo>
                    <a:pt x="647" y="1031"/>
                  </a:lnTo>
                  <a:lnTo>
                    <a:pt x="649" y="1031"/>
                  </a:lnTo>
                  <a:lnTo>
                    <a:pt x="648" y="1029"/>
                  </a:lnTo>
                  <a:lnTo>
                    <a:pt x="648" y="1027"/>
                  </a:lnTo>
                  <a:lnTo>
                    <a:pt x="654" y="1024"/>
                  </a:lnTo>
                  <a:lnTo>
                    <a:pt x="656" y="1025"/>
                  </a:lnTo>
                  <a:lnTo>
                    <a:pt x="655" y="1029"/>
                  </a:lnTo>
                  <a:lnTo>
                    <a:pt x="654" y="1039"/>
                  </a:lnTo>
                  <a:lnTo>
                    <a:pt x="659" y="1041"/>
                  </a:lnTo>
                  <a:lnTo>
                    <a:pt x="658" y="1045"/>
                  </a:lnTo>
                  <a:lnTo>
                    <a:pt x="656" y="1045"/>
                  </a:lnTo>
                  <a:lnTo>
                    <a:pt x="656" y="1051"/>
                  </a:lnTo>
                  <a:lnTo>
                    <a:pt x="658" y="1052"/>
                  </a:lnTo>
                  <a:lnTo>
                    <a:pt x="662" y="1049"/>
                  </a:lnTo>
                  <a:lnTo>
                    <a:pt x="664" y="1051"/>
                  </a:lnTo>
                  <a:lnTo>
                    <a:pt x="668" y="1055"/>
                  </a:lnTo>
                  <a:lnTo>
                    <a:pt x="668" y="1057"/>
                  </a:lnTo>
                  <a:lnTo>
                    <a:pt x="666" y="1061"/>
                  </a:lnTo>
                  <a:lnTo>
                    <a:pt x="668" y="1066"/>
                  </a:lnTo>
                  <a:lnTo>
                    <a:pt x="670" y="1068"/>
                  </a:lnTo>
                  <a:lnTo>
                    <a:pt x="672" y="1069"/>
                  </a:lnTo>
                  <a:lnTo>
                    <a:pt x="672" y="1071"/>
                  </a:lnTo>
                  <a:lnTo>
                    <a:pt x="672" y="1073"/>
                  </a:lnTo>
                  <a:lnTo>
                    <a:pt x="668" y="1073"/>
                  </a:lnTo>
                  <a:lnTo>
                    <a:pt x="662" y="1074"/>
                  </a:lnTo>
                  <a:lnTo>
                    <a:pt x="664" y="1077"/>
                  </a:lnTo>
                  <a:lnTo>
                    <a:pt x="666" y="1077"/>
                  </a:lnTo>
                  <a:lnTo>
                    <a:pt x="676" y="1082"/>
                  </a:lnTo>
                  <a:lnTo>
                    <a:pt x="678" y="1083"/>
                  </a:lnTo>
                  <a:lnTo>
                    <a:pt x="682" y="1085"/>
                  </a:lnTo>
                  <a:lnTo>
                    <a:pt x="694" y="1091"/>
                  </a:lnTo>
                  <a:lnTo>
                    <a:pt x="696" y="1089"/>
                  </a:lnTo>
                  <a:lnTo>
                    <a:pt x="699" y="1089"/>
                  </a:lnTo>
                  <a:lnTo>
                    <a:pt x="701" y="1090"/>
                  </a:lnTo>
                  <a:lnTo>
                    <a:pt x="700" y="1093"/>
                  </a:lnTo>
                  <a:lnTo>
                    <a:pt x="701" y="1095"/>
                  </a:lnTo>
                  <a:lnTo>
                    <a:pt x="710" y="1099"/>
                  </a:lnTo>
                  <a:lnTo>
                    <a:pt x="717" y="1103"/>
                  </a:lnTo>
                  <a:lnTo>
                    <a:pt x="720" y="1104"/>
                  </a:lnTo>
                  <a:lnTo>
                    <a:pt x="726" y="1107"/>
                  </a:lnTo>
                  <a:lnTo>
                    <a:pt x="729" y="1106"/>
                  </a:lnTo>
                  <a:lnTo>
                    <a:pt x="727" y="1103"/>
                  </a:lnTo>
                  <a:lnTo>
                    <a:pt x="728" y="1100"/>
                  </a:lnTo>
                  <a:lnTo>
                    <a:pt x="729" y="1097"/>
                  </a:lnTo>
                  <a:lnTo>
                    <a:pt x="731" y="1095"/>
                  </a:lnTo>
                  <a:lnTo>
                    <a:pt x="734" y="1095"/>
                  </a:lnTo>
                  <a:lnTo>
                    <a:pt x="734" y="1097"/>
                  </a:lnTo>
                  <a:lnTo>
                    <a:pt x="736" y="1099"/>
                  </a:lnTo>
                  <a:lnTo>
                    <a:pt x="737" y="1101"/>
                  </a:lnTo>
                  <a:lnTo>
                    <a:pt x="740" y="1103"/>
                  </a:lnTo>
                  <a:lnTo>
                    <a:pt x="750" y="1105"/>
                  </a:lnTo>
                  <a:lnTo>
                    <a:pt x="756" y="1105"/>
                  </a:lnTo>
                  <a:lnTo>
                    <a:pt x="762" y="1107"/>
                  </a:lnTo>
                  <a:lnTo>
                    <a:pt x="762" y="1109"/>
                  </a:lnTo>
                  <a:lnTo>
                    <a:pt x="764" y="1114"/>
                  </a:lnTo>
                  <a:lnTo>
                    <a:pt x="764" y="1115"/>
                  </a:lnTo>
                  <a:lnTo>
                    <a:pt x="764" y="1117"/>
                  </a:lnTo>
                  <a:lnTo>
                    <a:pt x="767" y="1119"/>
                  </a:lnTo>
                  <a:lnTo>
                    <a:pt x="770" y="1119"/>
                  </a:lnTo>
                  <a:lnTo>
                    <a:pt x="772" y="1121"/>
                  </a:lnTo>
                  <a:lnTo>
                    <a:pt x="770" y="1122"/>
                  </a:lnTo>
                  <a:lnTo>
                    <a:pt x="771" y="1125"/>
                  </a:lnTo>
                  <a:lnTo>
                    <a:pt x="774" y="1124"/>
                  </a:lnTo>
                  <a:lnTo>
                    <a:pt x="772" y="1127"/>
                  </a:lnTo>
                  <a:lnTo>
                    <a:pt x="772" y="1130"/>
                  </a:lnTo>
                  <a:lnTo>
                    <a:pt x="771" y="1132"/>
                  </a:lnTo>
                  <a:lnTo>
                    <a:pt x="770" y="1135"/>
                  </a:lnTo>
                  <a:lnTo>
                    <a:pt x="766" y="1129"/>
                  </a:lnTo>
                  <a:lnTo>
                    <a:pt x="766" y="1127"/>
                  </a:lnTo>
                  <a:lnTo>
                    <a:pt x="759" y="1121"/>
                  </a:lnTo>
                  <a:lnTo>
                    <a:pt x="757" y="1122"/>
                  </a:lnTo>
                  <a:lnTo>
                    <a:pt x="756" y="1124"/>
                  </a:lnTo>
                  <a:lnTo>
                    <a:pt x="760" y="1129"/>
                  </a:lnTo>
                  <a:lnTo>
                    <a:pt x="762" y="1130"/>
                  </a:lnTo>
                  <a:lnTo>
                    <a:pt x="764" y="1134"/>
                  </a:lnTo>
                  <a:lnTo>
                    <a:pt x="766" y="1137"/>
                  </a:lnTo>
                  <a:lnTo>
                    <a:pt x="770" y="1137"/>
                  </a:lnTo>
                  <a:lnTo>
                    <a:pt x="772" y="1151"/>
                  </a:lnTo>
                  <a:lnTo>
                    <a:pt x="772" y="1153"/>
                  </a:lnTo>
                  <a:lnTo>
                    <a:pt x="771" y="1155"/>
                  </a:lnTo>
                  <a:lnTo>
                    <a:pt x="771" y="1159"/>
                  </a:lnTo>
                  <a:lnTo>
                    <a:pt x="772" y="1161"/>
                  </a:lnTo>
                  <a:lnTo>
                    <a:pt x="774" y="1167"/>
                  </a:lnTo>
                  <a:lnTo>
                    <a:pt x="778" y="1175"/>
                  </a:lnTo>
                  <a:lnTo>
                    <a:pt x="780" y="1174"/>
                  </a:lnTo>
                  <a:lnTo>
                    <a:pt x="782" y="1177"/>
                  </a:lnTo>
                  <a:lnTo>
                    <a:pt x="785" y="1182"/>
                  </a:lnTo>
                  <a:lnTo>
                    <a:pt x="787" y="1184"/>
                  </a:lnTo>
                  <a:lnTo>
                    <a:pt x="799" y="1189"/>
                  </a:lnTo>
                  <a:lnTo>
                    <a:pt x="800" y="1187"/>
                  </a:lnTo>
                  <a:lnTo>
                    <a:pt x="802" y="1185"/>
                  </a:lnTo>
                  <a:lnTo>
                    <a:pt x="803" y="1184"/>
                  </a:lnTo>
                  <a:lnTo>
                    <a:pt x="806" y="1184"/>
                  </a:lnTo>
                  <a:lnTo>
                    <a:pt x="810" y="1187"/>
                  </a:lnTo>
                  <a:lnTo>
                    <a:pt x="816" y="1192"/>
                  </a:lnTo>
                  <a:lnTo>
                    <a:pt x="824" y="1196"/>
                  </a:lnTo>
                  <a:lnTo>
                    <a:pt x="826" y="1196"/>
                  </a:lnTo>
                  <a:lnTo>
                    <a:pt x="829" y="1193"/>
                  </a:lnTo>
                  <a:lnTo>
                    <a:pt x="821" y="1188"/>
                  </a:lnTo>
                  <a:lnTo>
                    <a:pt x="813" y="1185"/>
                  </a:lnTo>
                  <a:lnTo>
                    <a:pt x="813" y="1177"/>
                  </a:lnTo>
                  <a:lnTo>
                    <a:pt x="813" y="1174"/>
                  </a:lnTo>
                  <a:lnTo>
                    <a:pt x="816" y="1172"/>
                  </a:lnTo>
                  <a:lnTo>
                    <a:pt x="820" y="1175"/>
                  </a:lnTo>
                  <a:lnTo>
                    <a:pt x="820" y="1177"/>
                  </a:lnTo>
                  <a:lnTo>
                    <a:pt x="820" y="1179"/>
                  </a:lnTo>
                  <a:lnTo>
                    <a:pt x="818" y="1180"/>
                  </a:lnTo>
                  <a:lnTo>
                    <a:pt x="818" y="1182"/>
                  </a:lnTo>
                  <a:lnTo>
                    <a:pt x="822" y="1183"/>
                  </a:lnTo>
                  <a:lnTo>
                    <a:pt x="832" y="1187"/>
                  </a:lnTo>
                  <a:lnTo>
                    <a:pt x="834" y="1187"/>
                  </a:lnTo>
                  <a:lnTo>
                    <a:pt x="835" y="1185"/>
                  </a:lnTo>
                  <a:lnTo>
                    <a:pt x="832" y="1183"/>
                  </a:lnTo>
                  <a:lnTo>
                    <a:pt x="829" y="1179"/>
                  </a:lnTo>
                  <a:lnTo>
                    <a:pt x="828" y="1177"/>
                  </a:lnTo>
                  <a:lnTo>
                    <a:pt x="829" y="1173"/>
                  </a:lnTo>
                  <a:lnTo>
                    <a:pt x="830" y="1172"/>
                  </a:lnTo>
                  <a:lnTo>
                    <a:pt x="832" y="1172"/>
                  </a:lnTo>
                  <a:lnTo>
                    <a:pt x="834" y="1170"/>
                  </a:lnTo>
                  <a:lnTo>
                    <a:pt x="838" y="1168"/>
                  </a:lnTo>
                  <a:lnTo>
                    <a:pt x="840" y="1168"/>
                  </a:lnTo>
                  <a:lnTo>
                    <a:pt x="841" y="1171"/>
                  </a:lnTo>
                  <a:lnTo>
                    <a:pt x="840" y="1172"/>
                  </a:lnTo>
                  <a:lnTo>
                    <a:pt x="838" y="1173"/>
                  </a:lnTo>
                  <a:lnTo>
                    <a:pt x="840" y="1177"/>
                  </a:lnTo>
                  <a:lnTo>
                    <a:pt x="843" y="1178"/>
                  </a:lnTo>
                  <a:lnTo>
                    <a:pt x="844" y="1177"/>
                  </a:lnTo>
                  <a:lnTo>
                    <a:pt x="847" y="1178"/>
                  </a:lnTo>
                  <a:lnTo>
                    <a:pt x="846" y="1181"/>
                  </a:lnTo>
                  <a:lnTo>
                    <a:pt x="846" y="1183"/>
                  </a:lnTo>
                  <a:lnTo>
                    <a:pt x="847" y="1186"/>
                  </a:lnTo>
                  <a:lnTo>
                    <a:pt x="850" y="1189"/>
                  </a:lnTo>
                  <a:lnTo>
                    <a:pt x="854" y="1191"/>
                  </a:lnTo>
                  <a:lnTo>
                    <a:pt x="853" y="1192"/>
                  </a:lnTo>
                  <a:lnTo>
                    <a:pt x="852" y="1193"/>
                  </a:lnTo>
                  <a:lnTo>
                    <a:pt x="852" y="1197"/>
                  </a:lnTo>
                  <a:lnTo>
                    <a:pt x="850" y="1200"/>
                  </a:lnTo>
                  <a:lnTo>
                    <a:pt x="849" y="1201"/>
                  </a:lnTo>
                  <a:lnTo>
                    <a:pt x="846" y="1200"/>
                  </a:lnTo>
                  <a:lnTo>
                    <a:pt x="842" y="1199"/>
                  </a:lnTo>
                  <a:lnTo>
                    <a:pt x="840" y="1197"/>
                  </a:lnTo>
                  <a:lnTo>
                    <a:pt x="837" y="1196"/>
                  </a:lnTo>
                  <a:lnTo>
                    <a:pt x="834" y="1194"/>
                  </a:lnTo>
                  <a:lnTo>
                    <a:pt x="834" y="1197"/>
                  </a:lnTo>
                  <a:lnTo>
                    <a:pt x="835" y="1200"/>
                  </a:lnTo>
                  <a:lnTo>
                    <a:pt x="839" y="1202"/>
                  </a:lnTo>
                  <a:lnTo>
                    <a:pt x="840" y="1203"/>
                  </a:lnTo>
                  <a:lnTo>
                    <a:pt x="848" y="1209"/>
                  </a:lnTo>
                  <a:lnTo>
                    <a:pt x="853" y="1215"/>
                  </a:lnTo>
                  <a:lnTo>
                    <a:pt x="855" y="1217"/>
                  </a:lnTo>
                  <a:lnTo>
                    <a:pt x="858" y="1220"/>
                  </a:lnTo>
                  <a:lnTo>
                    <a:pt x="864" y="1232"/>
                  </a:lnTo>
                  <a:lnTo>
                    <a:pt x="863" y="1235"/>
                  </a:lnTo>
                  <a:lnTo>
                    <a:pt x="863" y="1237"/>
                  </a:lnTo>
                  <a:lnTo>
                    <a:pt x="865" y="1241"/>
                  </a:lnTo>
                  <a:lnTo>
                    <a:pt x="865" y="1247"/>
                  </a:lnTo>
                  <a:lnTo>
                    <a:pt x="864" y="1250"/>
                  </a:lnTo>
                  <a:lnTo>
                    <a:pt x="865" y="1253"/>
                  </a:lnTo>
                  <a:lnTo>
                    <a:pt x="865" y="1267"/>
                  </a:lnTo>
                  <a:lnTo>
                    <a:pt x="866" y="1277"/>
                  </a:lnTo>
                  <a:lnTo>
                    <a:pt x="866" y="1279"/>
                  </a:lnTo>
                  <a:lnTo>
                    <a:pt x="869" y="1279"/>
                  </a:lnTo>
                  <a:lnTo>
                    <a:pt x="871" y="1277"/>
                  </a:lnTo>
                  <a:lnTo>
                    <a:pt x="868" y="1270"/>
                  </a:lnTo>
                  <a:lnTo>
                    <a:pt x="869" y="1244"/>
                  </a:lnTo>
                  <a:lnTo>
                    <a:pt x="871" y="1244"/>
                  </a:lnTo>
                  <a:lnTo>
                    <a:pt x="872" y="1246"/>
                  </a:lnTo>
                  <a:lnTo>
                    <a:pt x="872" y="1249"/>
                  </a:lnTo>
                  <a:lnTo>
                    <a:pt x="872" y="1254"/>
                  </a:lnTo>
                  <a:lnTo>
                    <a:pt x="873" y="1257"/>
                  </a:lnTo>
                  <a:lnTo>
                    <a:pt x="873" y="1259"/>
                  </a:lnTo>
                  <a:lnTo>
                    <a:pt x="874" y="1261"/>
                  </a:lnTo>
                  <a:lnTo>
                    <a:pt x="874" y="1263"/>
                  </a:lnTo>
                  <a:lnTo>
                    <a:pt x="873" y="1265"/>
                  </a:lnTo>
                  <a:lnTo>
                    <a:pt x="871" y="1265"/>
                  </a:lnTo>
                  <a:lnTo>
                    <a:pt x="872" y="1269"/>
                  </a:lnTo>
                  <a:lnTo>
                    <a:pt x="874" y="1269"/>
                  </a:lnTo>
                  <a:lnTo>
                    <a:pt x="876" y="1266"/>
                  </a:lnTo>
                  <a:lnTo>
                    <a:pt x="878" y="1263"/>
                  </a:lnTo>
                  <a:lnTo>
                    <a:pt x="881" y="1265"/>
                  </a:lnTo>
                  <a:lnTo>
                    <a:pt x="883" y="1265"/>
                  </a:lnTo>
                  <a:lnTo>
                    <a:pt x="884" y="1267"/>
                  </a:lnTo>
                  <a:lnTo>
                    <a:pt x="887" y="1265"/>
                  </a:lnTo>
                  <a:lnTo>
                    <a:pt x="885" y="1259"/>
                  </a:lnTo>
                  <a:lnTo>
                    <a:pt x="883" y="1257"/>
                  </a:lnTo>
                  <a:lnTo>
                    <a:pt x="880" y="1255"/>
                  </a:lnTo>
                  <a:lnTo>
                    <a:pt x="876" y="1250"/>
                  </a:lnTo>
                  <a:lnTo>
                    <a:pt x="876" y="1247"/>
                  </a:lnTo>
                  <a:lnTo>
                    <a:pt x="877" y="1246"/>
                  </a:lnTo>
                  <a:lnTo>
                    <a:pt x="880" y="1247"/>
                  </a:lnTo>
                  <a:lnTo>
                    <a:pt x="881" y="1249"/>
                  </a:lnTo>
                  <a:lnTo>
                    <a:pt x="888" y="1254"/>
                  </a:lnTo>
                  <a:lnTo>
                    <a:pt x="891" y="1257"/>
                  </a:lnTo>
                  <a:lnTo>
                    <a:pt x="894" y="1260"/>
                  </a:lnTo>
                  <a:lnTo>
                    <a:pt x="895" y="1263"/>
                  </a:lnTo>
                  <a:lnTo>
                    <a:pt x="894" y="1267"/>
                  </a:lnTo>
                  <a:lnTo>
                    <a:pt x="891" y="1269"/>
                  </a:lnTo>
                  <a:lnTo>
                    <a:pt x="896" y="1271"/>
                  </a:lnTo>
                  <a:lnTo>
                    <a:pt x="920" y="1258"/>
                  </a:lnTo>
                  <a:lnTo>
                    <a:pt x="928" y="1251"/>
                  </a:lnTo>
                  <a:lnTo>
                    <a:pt x="958" y="1231"/>
                  </a:lnTo>
                  <a:lnTo>
                    <a:pt x="966" y="1223"/>
                  </a:lnTo>
                  <a:lnTo>
                    <a:pt x="974" y="1217"/>
                  </a:lnTo>
                  <a:lnTo>
                    <a:pt x="981" y="1211"/>
                  </a:lnTo>
                  <a:lnTo>
                    <a:pt x="982" y="1210"/>
                  </a:lnTo>
                  <a:lnTo>
                    <a:pt x="989" y="1202"/>
                  </a:lnTo>
                  <a:lnTo>
                    <a:pt x="998" y="1193"/>
                  </a:lnTo>
                  <a:lnTo>
                    <a:pt x="1013" y="1172"/>
                  </a:lnTo>
                  <a:lnTo>
                    <a:pt x="1018" y="1158"/>
                  </a:lnTo>
                  <a:lnTo>
                    <a:pt x="1020" y="1145"/>
                  </a:lnTo>
                  <a:lnTo>
                    <a:pt x="1019" y="1142"/>
                  </a:lnTo>
                  <a:lnTo>
                    <a:pt x="1018" y="1137"/>
                  </a:lnTo>
                  <a:lnTo>
                    <a:pt x="1007" y="1132"/>
                  </a:lnTo>
                  <a:lnTo>
                    <a:pt x="1003" y="1127"/>
                  </a:lnTo>
                  <a:lnTo>
                    <a:pt x="999" y="1119"/>
                  </a:lnTo>
                  <a:lnTo>
                    <a:pt x="993" y="1100"/>
                  </a:lnTo>
                  <a:lnTo>
                    <a:pt x="994" y="1090"/>
                  </a:lnTo>
                  <a:lnTo>
                    <a:pt x="996" y="1083"/>
                  </a:lnTo>
                  <a:lnTo>
                    <a:pt x="996" y="1082"/>
                  </a:lnTo>
                  <a:lnTo>
                    <a:pt x="1001" y="1073"/>
                  </a:lnTo>
                  <a:lnTo>
                    <a:pt x="996" y="1065"/>
                  </a:lnTo>
                  <a:lnTo>
                    <a:pt x="996" y="1058"/>
                  </a:lnTo>
                  <a:lnTo>
                    <a:pt x="997" y="1046"/>
                  </a:lnTo>
                  <a:lnTo>
                    <a:pt x="985" y="1029"/>
                  </a:lnTo>
                  <a:lnTo>
                    <a:pt x="979" y="1011"/>
                  </a:lnTo>
                  <a:lnTo>
                    <a:pt x="964" y="990"/>
                  </a:lnTo>
                  <a:lnTo>
                    <a:pt x="958" y="975"/>
                  </a:lnTo>
                  <a:lnTo>
                    <a:pt x="952" y="971"/>
                  </a:lnTo>
                  <a:lnTo>
                    <a:pt x="946" y="961"/>
                  </a:lnTo>
                  <a:lnTo>
                    <a:pt x="939" y="942"/>
                  </a:lnTo>
                  <a:lnTo>
                    <a:pt x="935" y="929"/>
                  </a:lnTo>
                  <a:lnTo>
                    <a:pt x="933" y="914"/>
                  </a:lnTo>
                  <a:lnTo>
                    <a:pt x="933" y="903"/>
                  </a:lnTo>
                  <a:lnTo>
                    <a:pt x="938" y="895"/>
                  </a:lnTo>
                  <a:lnTo>
                    <a:pt x="948" y="894"/>
                  </a:lnTo>
                  <a:lnTo>
                    <a:pt x="981" y="897"/>
                  </a:lnTo>
                  <a:lnTo>
                    <a:pt x="1010" y="902"/>
                  </a:lnTo>
                  <a:lnTo>
                    <a:pt x="1018" y="899"/>
                  </a:lnTo>
                  <a:lnTo>
                    <a:pt x="1023" y="894"/>
                  </a:lnTo>
                  <a:lnTo>
                    <a:pt x="1023" y="883"/>
                  </a:lnTo>
                  <a:lnTo>
                    <a:pt x="1018" y="862"/>
                  </a:lnTo>
                  <a:lnTo>
                    <a:pt x="1014" y="854"/>
                  </a:lnTo>
                  <a:lnTo>
                    <a:pt x="1014" y="851"/>
                  </a:lnTo>
                  <a:lnTo>
                    <a:pt x="1012" y="841"/>
                  </a:lnTo>
                  <a:lnTo>
                    <a:pt x="1020" y="823"/>
                  </a:lnTo>
                  <a:lnTo>
                    <a:pt x="1021" y="814"/>
                  </a:lnTo>
                  <a:lnTo>
                    <a:pt x="1018" y="807"/>
                  </a:lnTo>
                  <a:lnTo>
                    <a:pt x="1018" y="795"/>
                  </a:lnTo>
                  <a:lnTo>
                    <a:pt x="1016" y="737"/>
                  </a:lnTo>
                  <a:lnTo>
                    <a:pt x="1013" y="715"/>
                  </a:lnTo>
                  <a:lnTo>
                    <a:pt x="1012" y="714"/>
                  </a:lnTo>
                  <a:lnTo>
                    <a:pt x="1010" y="697"/>
                  </a:lnTo>
                  <a:lnTo>
                    <a:pt x="1013" y="689"/>
                  </a:lnTo>
                  <a:lnTo>
                    <a:pt x="1031" y="691"/>
                  </a:lnTo>
                  <a:lnTo>
                    <a:pt x="1033" y="684"/>
                  </a:lnTo>
                  <a:lnTo>
                    <a:pt x="1036" y="658"/>
                  </a:lnTo>
                  <a:lnTo>
                    <a:pt x="1036" y="629"/>
                  </a:lnTo>
                  <a:lnTo>
                    <a:pt x="1040" y="607"/>
                  </a:lnTo>
                  <a:lnTo>
                    <a:pt x="1040" y="570"/>
                  </a:lnTo>
                  <a:lnTo>
                    <a:pt x="1044" y="556"/>
                  </a:lnTo>
                  <a:lnTo>
                    <a:pt x="1039" y="521"/>
                  </a:lnTo>
                  <a:lnTo>
                    <a:pt x="1038" y="506"/>
                  </a:lnTo>
                  <a:lnTo>
                    <a:pt x="1035" y="499"/>
                  </a:lnTo>
                  <a:lnTo>
                    <a:pt x="1034" y="495"/>
                  </a:lnTo>
                  <a:lnTo>
                    <a:pt x="1031" y="489"/>
                  </a:lnTo>
                  <a:lnTo>
                    <a:pt x="1023" y="465"/>
                  </a:lnTo>
                  <a:lnTo>
                    <a:pt x="1018" y="418"/>
                  </a:lnTo>
                  <a:lnTo>
                    <a:pt x="1016" y="412"/>
                  </a:lnTo>
                  <a:lnTo>
                    <a:pt x="1011" y="371"/>
                  </a:lnTo>
                  <a:lnTo>
                    <a:pt x="1010" y="349"/>
                  </a:lnTo>
                  <a:lnTo>
                    <a:pt x="998" y="343"/>
                  </a:lnTo>
                  <a:lnTo>
                    <a:pt x="1012" y="327"/>
                  </a:lnTo>
                  <a:lnTo>
                    <a:pt x="614" y="283"/>
                  </a:lnTo>
                  <a:lnTo>
                    <a:pt x="27" y="0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3"/>
                  </a:lnTo>
                  <a:lnTo>
                    <a:pt x="0" y="33"/>
                  </a:lnTo>
                  <a:lnTo>
                    <a:pt x="3" y="39"/>
                  </a:lnTo>
                  <a:lnTo>
                    <a:pt x="8" y="43"/>
                  </a:lnTo>
                  <a:lnTo>
                    <a:pt x="10" y="50"/>
                  </a:lnTo>
                  <a:lnTo>
                    <a:pt x="14" y="52"/>
                  </a:lnTo>
                  <a:lnTo>
                    <a:pt x="13" y="57"/>
                  </a:lnTo>
                  <a:lnTo>
                    <a:pt x="11" y="58"/>
                  </a:lnTo>
                  <a:lnTo>
                    <a:pt x="10" y="61"/>
                  </a:lnTo>
                  <a:lnTo>
                    <a:pt x="13" y="71"/>
                  </a:lnTo>
                  <a:lnTo>
                    <a:pt x="13" y="86"/>
                  </a:lnTo>
                  <a:lnTo>
                    <a:pt x="10" y="97"/>
                  </a:lnTo>
                  <a:lnTo>
                    <a:pt x="5" y="107"/>
                  </a:lnTo>
                  <a:lnTo>
                    <a:pt x="4" y="109"/>
                  </a:lnTo>
                  <a:lnTo>
                    <a:pt x="4" y="123"/>
                  </a:lnTo>
                  <a:lnTo>
                    <a:pt x="8" y="125"/>
                  </a:lnTo>
                  <a:lnTo>
                    <a:pt x="10" y="127"/>
                  </a:lnTo>
                  <a:lnTo>
                    <a:pt x="13" y="127"/>
                  </a:lnTo>
                  <a:lnTo>
                    <a:pt x="17" y="127"/>
                  </a:lnTo>
                  <a:lnTo>
                    <a:pt x="21" y="127"/>
                  </a:lnTo>
                  <a:lnTo>
                    <a:pt x="45" y="140"/>
                  </a:lnTo>
                  <a:lnTo>
                    <a:pt x="47" y="147"/>
                  </a:lnTo>
                  <a:lnTo>
                    <a:pt x="52" y="154"/>
                  </a:lnTo>
                  <a:lnTo>
                    <a:pt x="55" y="159"/>
                  </a:lnTo>
                  <a:lnTo>
                    <a:pt x="60" y="163"/>
                  </a:lnTo>
                  <a:lnTo>
                    <a:pt x="61" y="166"/>
                  </a:lnTo>
                  <a:lnTo>
                    <a:pt x="70" y="171"/>
                  </a:lnTo>
                  <a:lnTo>
                    <a:pt x="73" y="171"/>
                  </a:lnTo>
                  <a:lnTo>
                    <a:pt x="74" y="171"/>
                  </a:lnTo>
                  <a:lnTo>
                    <a:pt x="78" y="173"/>
                  </a:lnTo>
                  <a:lnTo>
                    <a:pt x="85" y="180"/>
                  </a:lnTo>
                  <a:lnTo>
                    <a:pt x="87" y="181"/>
                  </a:lnTo>
                  <a:lnTo>
                    <a:pt x="88" y="182"/>
                  </a:lnTo>
                  <a:lnTo>
                    <a:pt x="91" y="184"/>
                  </a:lnTo>
                  <a:lnTo>
                    <a:pt x="93" y="185"/>
                  </a:lnTo>
                  <a:lnTo>
                    <a:pt x="94" y="187"/>
                  </a:lnTo>
                  <a:lnTo>
                    <a:pt x="96" y="192"/>
                  </a:lnTo>
                  <a:lnTo>
                    <a:pt x="100" y="193"/>
                  </a:lnTo>
                  <a:lnTo>
                    <a:pt x="102" y="195"/>
                  </a:lnTo>
                  <a:lnTo>
                    <a:pt x="105" y="195"/>
                  </a:lnTo>
                  <a:lnTo>
                    <a:pt x="111" y="197"/>
                  </a:lnTo>
                  <a:lnTo>
                    <a:pt x="121" y="202"/>
                  </a:lnTo>
                  <a:lnTo>
                    <a:pt x="124" y="205"/>
                  </a:lnTo>
                  <a:lnTo>
                    <a:pt x="125" y="206"/>
                  </a:lnTo>
                  <a:lnTo>
                    <a:pt x="126" y="208"/>
                  </a:lnTo>
                  <a:lnTo>
                    <a:pt x="128" y="209"/>
                  </a:lnTo>
                  <a:lnTo>
                    <a:pt x="131" y="209"/>
                  </a:lnTo>
                  <a:lnTo>
                    <a:pt x="137" y="211"/>
                  </a:lnTo>
                  <a:lnTo>
                    <a:pt x="140" y="210"/>
                  </a:lnTo>
                  <a:lnTo>
                    <a:pt x="141" y="211"/>
                  </a:lnTo>
                  <a:lnTo>
                    <a:pt x="143" y="209"/>
                  </a:lnTo>
                  <a:lnTo>
                    <a:pt x="147" y="211"/>
                  </a:lnTo>
                  <a:lnTo>
                    <a:pt x="148" y="210"/>
                  </a:lnTo>
                  <a:lnTo>
                    <a:pt x="152" y="210"/>
                  </a:lnTo>
                  <a:lnTo>
                    <a:pt x="152" y="208"/>
                  </a:lnTo>
                  <a:lnTo>
                    <a:pt x="153" y="205"/>
                  </a:lnTo>
                  <a:lnTo>
                    <a:pt x="156" y="203"/>
                  </a:lnTo>
                  <a:lnTo>
                    <a:pt x="158" y="201"/>
                  </a:lnTo>
                  <a:lnTo>
                    <a:pt x="158" y="199"/>
                  </a:lnTo>
                  <a:lnTo>
                    <a:pt x="159" y="196"/>
                  </a:lnTo>
                  <a:lnTo>
                    <a:pt x="160" y="194"/>
                  </a:lnTo>
                  <a:lnTo>
                    <a:pt x="164" y="194"/>
                  </a:lnTo>
                  <a:lnTo>
                    <a:pt x="164" y="193"/>
                  </a:lnTo>
                  <a:lnTo>
                    <a:pt x="166" y="191"/>
                  </a:lnTo>
                  <a:lnTo>
                    <a:pt x="168" y="189"/>
                  </a:lnTo>
                  <a:lnTo>
                    <a:pt x="169" y="187"/>
                  </a:lnTo>
                  <a:lnTo>
                    <a:pt x="167" y="184"/>
                  </a:lnTo>
                  <a:lnTo>
                    <a:pt x="165" y="183"/>
                  </a:lnTo>
                  <a:lnTo>
                    <a:pt x="165" y="181"/>
                  </a:lnTo>
                  <a:lnTo>
                    <a:pt x="166" y="176"/>
                  </a:lnTo>
                  <a:lnTo>
                    <a:pt x="166" y="174"/>
                  </a:lnTo>
                  <a:lnTo>
                    <a:pt x="170" y="174"/>
                  </a:lnTo>
                  <a:lnTo>
                    <a:pt x="170" y="176"/>
                  </a:lnTo>
                  <a:lnTo>
                    <a:pt x="169" y="180"/>
                  </a:lnTo>
                  <a:lnTo>
                    <a:pt x="171" y="184"/>
                  </a:lnTo>
                  <a:lnTo>
                    <a:pt x="174" y="182"/>
                  </a:lnTo>
                  <a:lnTo>
                    <a:pt x="175" y="180"/>
                  </a:lnTo>
                  <a:lnTo>
                    <a:pt x="178" y="180"/>
                  </a:lnTo>
                  <a:lnTo>
                    <a:pt x="179" y="183"/>
                  </a:lnTo>
                  <a:lnTo>
                    <a:pt x="181" y="183"/>
                  </a:lnTo>
                  <a:lnTo>
                    <a:pt x="182" y="185"/>
                  </a:lnTo>
                  <a:lnTo>
                    <a:pt x="181" y="187"/>
                  </a:lnTo>
                  <a:lnTo>
                    <a:pt x="187" y="191"/>
                  </a:lnTo>
                  <a:lnTo>
                    <a:pt x="189" y="193"/>
                  </a:lnTo>
                  <a:lnTo>
                    <a:pt x="191" y="196"/>
                  </a:lnTo>
                  <a:lnTo>
                    <a:pt x="193" y="198"/>
                  </a:lnTo>
                  <a:lnTo>
                    <a:pt x="195" y="200"/>
                  </a:lnTo>
                  <a:lnTo>
                    <a:pt x="196" y="201"/>
                  </a:lnTo>
                  <a:lnTo>
                    <a:pt x="200" y="199"/>
                  </a:lnTo>
                  <a:lnTo>
                    <a:pt x="202" y="201"/>
                  </a:lnTo>
                  <a:lnTo>
                    <a:pt x="203" y="205"/>
                  </a:lnTo>
                  <a:lnTo>
                    <a:pt x="207" y="207"/>
                  </a:lnTo>
                  <a:lnTo>
                    <a:pt x="210" y="211"/>
                  </a:lnTo>
                  <a:lnTo>
                    <a:pt x="212" y="215"/>
                  </a:lnTo>
                  <a:lnTo>
                    <a:pt x="212" y="218"/>
                  </a:lnTo>
                  <a:lnTo>
                    <a:pt x="213" y="220"/>
                  </a:lnTo>
                  <a:lnTo>
                    <a:pt x="213" y="226"/>
                  </a:lnTo>
                  <a:lnTo>
                    <a:pt x="214" y="229"/>
                  </a:lnTo>
                  <a:lnTo>
                    <a:pt x="215" y="243"/>
                  </a:lnTo>
                  <a:lnTo>
                    <a:pt x="214" y="246"/>
                  </a:lnTo>
                  <a:lnTo>
                    <a:pt x="212" y="246"/>
                  </a:lnTo>
                  <a:lnTo>
                    <a:pt x="210" y="245"/>
                  </a:lnTo>
                  <a:lnTo>
                    <a:pt x="210" y="248"/>
                  </a:lnTo>
                  <a:lnTo>
                    <a:pt x="213" y="249"/>
                  </a:lnTo>
                  <a:lnTo>
                    <a:pt x="214" y="251"/>
                  </a:lnTo>
                  <a:lnTo>
                    <a:pt x="215" y="253"/>
                  </a:lnTo>
                  <a:lnTo>
                    <a:pt x="216" y="255"/>
                  </a:lnTo>
                  <a:lnTo>
                    <a:pt x="220" y="257"/>
                  </a:lnTo>
                  <a:lnTo>
                    <a:pt x="222" y="260"/>
                  </a:lnTo>
                  <a:lnTo>
                    <a:pt x="224" y="261"/>
                  </a:lnTo>
                  <a:lnTo>
                    <a:pt x="228" y="261"/>
                  </a:lnTo>
                  <a:lnTo>
                    <a:pt x="232" y="263"/>
                  </a:lnTo>
                  <a:lnTo>
                    <a:pt x="234" y="264"/>
                  </a:lnTo>
                  <a:lnTo>
                    <a:pt x="238" y="264"/>
                  </a:lnTo>
                  <a:lnTo>
                    <a:pt x="242" y="266"/>
                  </a:lnTo>
                  <a:lnTo>
                    <a:pt x="246" y="266"/>
                  </a:lnTo>
                  <a:lnTo>
                    <a:pt x="252" y="268"/>
                  </a:lnTo>
                  <a:lnTo>
                    <a:pt x="254" y="270"/>
                  </a:lnTo>
                  <a:lnTo>
                    <a:pt x="256" y="271"/>
                  </a:lnTo>
                  <a:lnTo>
                    <a:pt x="258" y="271"/>
                  </a:lnTo>
                  <a:lnTo>
                    <a:pt x="265" y="276"/>
                  </a:lnTo>
                  <a:lnTo>
                    <a:pt x="267" y="277"/>
                  </a:lnTo>
                  <a:lnTo>
                    <a:pt x="270" y="278"/>
                  </a:lnTo>
                  <a:lnTo>
                    <a:pt x="273" y="280"/>
                  </a:lnTo>
                  <a:lnTo>
                    <a:pt x="276" y="281"/>
                  </a:lnTo>
                  <a:lnTo>
                    <a:pt x="282" y="281"/>
                  </a:lnTo>
                  <a:lnTo>
                    <a:pt x="283" y="278"/>
                  </a:lnTo>
                  <a:lnTo>
                    <a:pt x="280" y="277"/>
                  </a:lnTo>
                  <a:lnTo>
                    <a:pt x="277" y="275"/>
                  </a:lnTo>
                  <a:lnTo>
                    <a:pt x="280" y="274"/>
                  </a:lnTo>
                  <a:lnTo>
                    <a:pt x="281" y="271"/>
                  </a:lnTo>
                  <a:lnTo>
                    <a:pt x="285" y="271"/>
                  </a:lnTo>
                  <a:lnTo>
                    <a:pt x="286" y="274"/>
                  </a:lnTo>
                  <a:lnTo>
                    <a:pt x="286" y="277"/>
                  </a:lnTo>
                  <a:lnTo>
                    <a:pt x="288" y="278"/>
                  </a:lnTo>
                  <a:lnTo>
                    <a:pt x="288" y="283"/>
                  </a:lnTo>
                  <a:lnTo>
                    <a:pt x="288" y="284"/>
                  </a:lnTo>
                  <a:lnTo>
                    <a:pt x="288" y="289"/>
                  </a:lnTo>
                  <a:lnTo>
                    <a:pt x="290" y="289"/>
                  </a:lnTo>
                  <a:lnTo>
                    <a:pt x="293" y="291"/>
                  </a:lnTo>
                  <a:lnTo>
                    <a:pt x="297" y="291"/>
                  </a:lnTo>
                  <a:lnTo>
                    <a:pt x="298" y="293"/>
                  </a:lnTo>
                  <a:lnTo>
                    <a:pt x="300" y="294"/>
                  </a:lnTo>
                  <a:lnTo>
                    <a:pt x="303" y="295"/>
                  </a:lnTo>
                  <a:lnTo>
                    <a:pt x="305" y="293"/>
                  </a:lnTo>
                  <a:lnTo>
                    <a:pt x="302" y="290"/>
                  </a:lnTo>
                  <a:lnTo>
                    <a:pt x="302" y="288"/>
                  </a:lnTo>
                  <a:lnTo>
                    <a:pt x="299" y="285"/>
                  </a:lnTo>
                  <a:lnTo>
                    <a:pt x="297" y="282"/>
                  </a:lnTo>
                  <a:lnTo>
                    <a:pt x="295" y="277"/>
                  </a:lnTo>
                  <a:lnTo>
                    <a:pt x="297" y="276"/>
                  </a:lnTo>
                  <a:lnTo>
                    <a:pt x="299" y="277"/>
                  </a:lnTo>
                  <a:lnTo>
                    <a:pt x="304" y="277"/>
                  </a:lnTo>
                  <a:lnTo>
                    <a:pt x="307" y="278"/>
                  </a:lnTo>
                  <a:lnTo>
                    <a:pt x="306" y="281"/>
                  </a:lnTo>
                  <a:lnTo>
                    <a:pt x="308" y="287"/>
                  </a:lnTo>
                  <a:lnTo>
                    <a:pt x="310" y="288"/>
                  </a:lnTo>
                  <a:lnTo>
                    <a:pt x="311" y="288"/>
                  </a:lnTo>
                  <a:lnTo>
                    <a:pt x="313" y="291"/>
                  </a:lnTo>
                  <a:lnTo>
                    <a:pt x="313" y="298"/>
                  </a:lnTo>
                  <a:lnTo>
                    <a:pt x="311" y="302"/>
                  </a:lnTo>
                  <a:lnTo>
                    <a:pt x="313" y="303"/>
                  </a:lnTo>
                  <a:lnTo>
                    <a:pt x="313" y="306"/>
                  </a:lnTo>
                  <a:lnTo>
                    <a:pt x="309" y="310"/>
                  </a:lnTo>
                  <a:lnTo>
                    <a:pt x="309" y="317"/>
                  </a:lnTo>
                  <a:lnTo>
                    <a:pt x="308" y="320"/>
                  </a:lnTo>
                  <a:lnTo>
                    <a:pt x="305" y="319"/>
                  </a:lnTo>
                  <a:lnTo>
                    <a:pt x="305" y="315"/>
                  </a:lnTo>
                  <a:lnTo>
                    <a:pt x="305" y="311"/>
                  </a:lnTo>
                  <a:lnTo>
                    <a:pt x="302" y="308"/>
                  </a:lnTo>
                  <a:lnTo>
                    <a:pt x="302" y="306"/>
                  </a:lnTo>
                  <a:lnTo>
                    <a:pt x="298" y="303"/>
                  </a:lnTo>
                  <a:lnTo>
                    <a:pt x="300" y="311"/>
                  </a:lnTo>
                  <a:lnTo>
                    <a:pt x="300" y="316"/>
                  </a:lnTo>
                  <a:lnTo>
                    <a:pt x="304" y="321"/>
                  </a:lnTo>
                  <a:lnTo>
                    <a:pt x="305" y="325"/>
                  </a:lnTo>
                  <a:lnTo>
                    <a:pt x="305" y="328"/>
                  </a:lnTo>
                  <a:lnTo>
                    <a:pt x="307" y="333"/>
                  </a:lnTo>
                  <a:lnTo>
                    <a:pt x="305" y="341"/>
                  </a:lnTo>
                  <a:lnTo>
                    <a:pt x="299" y="345"/>
                  </a:lnTo>
                  <a:lnTo>
                    <a:pt x="294" y="354"/>
                  </a:lnTo>
                  <a:lnTo>
                    <a:pt x="294" y="372"/>
                  </a:lnTo>
                  <a:lnTo>
                    <a:pt x="296" y="376"/>
                  </a:lnTo>
                  <a:lnTo>
                    <a:pt x="297" y="380"/>
                  </a:lnTo>
                  <a:lnTo>
                    <a:pt x="296" y="382"/>
                  </a:lnTo>
                  <a:lnTo>
                    <a:pt x="298" y="391"/>
                  </a:lnTo>
                  <a:lnTo>
                    <a:pt x="301" y="397"/>
                  </a:lnTo>
                  <a:lnTo>
                    <a:pt x="313" y="422"/>
                  </a:lnTo>
                  <a:lnTo>
                    <a:pt x="316" y="424"/>
                  </a:lnTo>
                  <a:lnTo>
                    <a:pt x="317" y="429"/>
                  </a:lnTo>
                  <a:lnTo>
                    <a:pt x="320" y="436"/>
                  </a:lnTo>
                  <a:lnTo>
                    <a:pt x="322" y="441"/>
                  </a:lnTo>
                  <a:lnTo>
                    <a:pt x="322" y="453"/>
                  </a:lnTo>
                  <a:lnTo>
                    <a:pt x="321" y="456"/>
                  </a:lnTo>
                  <a:lnTo>
                    <a:pt x="320" y="460"/>
                  </a:lnTo>
                  <a:lnTo>
                    <a:pt x="320" y="463"/>
                  </a:lnTo>
                  <a:lnTo>
                    <a:pt x="319" y="466"/>
                  </a:lnTo>
                  <a:lnTo>
                    <a:pt x="324" y="466"/>
                  </a:lnTo>
                  <a:lnTo>
                    <a:pt x="326" y="466"/>
                  </a:lnTo>
                  <a:lnTo>
                    <a:pt x="327" y="468"/>
                  </a:lnTo>
                  <a:lnTo>
                    <a:pt x="328" y="470"/>
                  </a:lnTo>
                  <a:lnTo>
                    <a:pt x="330" y="472"/>
                  </a:lnTo>
                  <a:lnTo>
                    <a:pt x="332" y="480"/>
                  </a:lnTo>
                  <a:lnTo>
                    <a:pt x="332" y="483"/>
                  </a:lnTo>
                  <a:lnTo>
                    <a:pt x="333" y="486"/>
                  </a:lnTo>
                  <a:lnTo>
                    <a:pt x="332" y="489"/>
                  </a:lnTo>
                  <a:lnTo>
                    <a:pt x="331" y="491"/>
                  </a:lnTo>
                  <a:lnTo>
                    <a:pt x="328" y="495"/>
                  </a:lnTo>
                  <a:lnTo>
                    <a:pt x="328" y="497"/>
                  </a:lnTo>
                  <a:lnTo>
                    <a:pt x="328" y="501"/>
                  </a:lnTo>
                  <a:lnTo>
                    <a:pt x="328" y="508"/>
                  </a:lnTo>
                  <a:lnTo>
                    <a:pt x="330" y="511"/>
                  </a:lnTo>
                  <a:lnTo>
                    <a:pt x="330" y="519"/>
                  </a:lnTo>
                  <a:lnTo>
                    <a:pt x="328" y="521"/>
                  </a:lnTo>
                  <a:lnTo>
                    <a:pt x="326" y="523"/>
                  </a:lnTo>
                  <a:lnTo>
                    <a:pt x="326" y="525"/>
                  </a:lnTo>
                  <a:lnTo>
                    <a:pt x="324" y="527"/>
                  </a:lnTo>
                  <a:lnTo>
                    <a:pt x="322" y="529"/>
                  </a:lnTo>
                  <a:lnTo>
                    <a:pt x="322" y="544"/>
                  </a:lnTo>
                  <a:lnTo>
                    <a:pt x="324" y="547"/>
                  </a:lnTo>
                  <a:lnTo>
                    <a:pt x="335" y="547"/>
                  </a:lnTo>
                  <a:lnTo>
                    <a:pt x="335" y="555"/>
                  </a:lnTo>
                  <a:lnTo>
                    <a:pt x="337" y="562"/>
                  </a:lnTo>
                  <a:lnTo>
                    <a:pt x="340" y="565"/>
                  </a:lnTo>
                  <a:lnTo>
                    <a:pt x="340" y="568"/>
                  </a:lnTo>
                  <a:lnTo>
                    <a:pt x="342" y="570"/>
                  </a:lnTo>
                  <a:lnTo>
                    <a:pt x="345" y="573"/>
                  </a:lnTo>
                  <a:lnTo>
                    <a:pt x="348" y="578"/>
                  </a:lnTo>
                  <a:lnTo>
                    <a:pt x="349" y="579"/>
                  </a:lnTo>
                  <a:lnTo>
                    <a:pt x="349" y="581"/>
                  </a:lnTo>
                  <a:lnTo>
                    <a:pt x="348" y="585"/>
                  </a:lnTo>
                  <a:lnTo>
                    <a:pt x="349" y="587"/>
                  </a:lnTo>
                  <a:lnTo>
                    <a:pt x="352" y="590"/>
                  </a:lnTo>
                  <a:lnTo>
                    <a:pt x="354" y="590"/>
                  </a:lnTo>
                  <a:lnTo>
                    <a:pt x="356" y="593"/>
                  </a:lnTo>
                  <a:lnTo>
                    <a:pt x="358" y="595"/>
                  </a:lnTo>
                  <a:lnTo>
                    <a:pt x="364" y="598"/>
                  </a:lnTo>
                  <a:lnTo>
                    <a:pt x="366" y="603"/>
                  </a:lnTo>
                  <a:lnTo>
                    <a:pt x="367" y="607"/>
                  </a:lnTo>
                  <a:lnTo>
                    <a:pt x="367" y="611"/>
                  </a:lnTo>
                  <a:lnTo>
                    <a:pt x="370" y="617"/>
                  </a:lnTo>
                  <a:lnTo>
                    <a:pt x="370" y="619"/>
                  </a:lnTo>
                  <a:lnTo>
                    <a:pt x="368" y="623"/>
                  </a:lnTo>
                  <a:lnTo>
                    <a:pt x="367" y="626"/>
                  </a:lnTo>
                  <a:lnTo>
                    <a:pt x="367" y="631"/>
                  </a:lnTo>
                  <a:lnTo>
                    <a:pt x="366" y="634"/>
                  </a:lnTo>
                  <a:lnTo>
                    <a:pt x="364" y="637"/>
                  </a:lnTo>
                  <a:lnTo>
                    <a:pt x="364" y="643"/>
                  </a:lnTo>
                  <a:lnTo>
                    <a:pt x="364" y="648"/>
                  </a:lnTo>
                  <a:lnTo>
                    <a:pt x="369" y="653"/>
                  </a:lnTo>
                  <a:lnTo>
                    <a:pt x="371" y="656"/>
                  </a:lnTo>
                  <a:lnTo>
                    <a:pt x="375" y="657"/>
                  </a:lnTo>
                  <a:lnTo>
                    <a:pt x="377" y="658"/>
                  </a:lnTo>
                  <a:lnTo>
                    <a:pt x="380" y="657"/>
                  </a:lnTo>
                  <a:lnTo>
                    <a:pt x="378" y="653"/>
                  </a:lnTo>
                  <a:lnTo>
                    <a:pt x="381" y="653"/>
                  </a:lnTo>
                  <a:lnTo>
                    <a:pt x="386" y="651"/>
                  </a:lnTo>
                  <a:lnTo>
                    <a:pt x="387" y="654"/>
                  </a:lnTo>
                  <a:lnTo>
                    <a:pt x="394" y="661"/>
                  </a:lnTo>
                  <a:lnTo>
                    <a:pt x="394" y="663"/>
                  </a:lnTo>
                  <a:lnTo>
                    <a:pt x="396" y="666"/>
                  </a:lnTo>
                  <a:lnTo>
                    <a:pt x="396" y="675"/>
                  </a:lnTo>
                  <a:lnTo>
                    <a:pt x="400" y="677"/>
                  </a:lnTo>
                  <a:lnTo>
                    <a:pt x="401" y="680"/>
                  </a:lnTo>
                  <a:lnTo>
                    <a:pt x="400" y="682"/>
                  </a:lnTo>
                  <a:lnTo>
                    <a:pt x="402" y="683"/>
                  </a:lnTo>
                  <a:lnTo>
                    <a:pt x="404" y="683"/>
                  </a:lnTo>
                  <a:lnTo>
                    <a:pt x="406" y="687"/>
                  </a:lnTo>
                  <a:lnTo>
                    <a:pt x="406" y="691"/>
                  </a:lnTo>
                  <a:lnTo>
                    <a:pt x="403" y="693"/>
                  </a:lnTo>
                  <a:lnTo>
                    <a:pt x="402" y="696"/>
                  </a:lnTo>
                  <a:lnTo>
                    <a:pt x="404" y="698"/>
                  </a:lnTo>
                  <a:lnTo>
                    <a:pt x="405" y="699"/>
                  </a:lnTo>
                  <a:lnTo>
                    <a:pt x="407" y="700"/>
                  </a:lnTo>
                  <a:lnTo>
                    <a:pt x="404" y="707"/>
                  </a:lnTo>
                  <a:lnTo>
                    <a:pt x="405" y="710"/>
                  </a:lnTo>
                  <a:lnTo>
                    <a:pt x="407" y="710"/>
                  </a:lnTo>
                  <a:lnTo>
                    <a:pt x="407" y="715"/>
                  </a:lnTo>
                  <a:lnTo>
                    <a:pt x="410" y="721"/>
                  </a:lnTo>
                  <a:lnTo>
                    <a:pt x="413" y="725"/>
                  </a:lnTo>
                  <a:lnTo>
                    <a:pt x="416" y="731"/>
                  </a:lnTo>
                  <a:lnTo>
                    <a:pt x="419" y="731"/>
                  </a:lnTo>
                  <a:lnTo>
                    <a:pt x="419" y="737"/>
                  </a:lnTo>
                  <a:lnTo>
                    <a:pt x="420" y="740"/>
                  </a:lnTo>
                  <a:lnTo>
                    <a:pt x="425" y="746"/>
                  </a:lnTo>
                  <a:lnTo>
                    <a:pt x="425" y="750"/>
                  </a:lnTo>
                  <a:lnTo>
                    <a:pt x="426" y="757"/>
                  </a:lnTo>
                  <a:lnTo>
                    <a:pt x="428" y="758"/>
                  </a:lnTo>
                  <a:lnTo>
                    <a:pt x="450" y="764"/>
                  </a:lnTo>
                  <a:lnTo>
                    <a:pt x="450" y="760"/>
                  </a:lnTo>
                  <a:lnTo>
                    <a:pt x="453" y="758"/>
                  </a:lnTo>
                  <a:lnTo>
                    <a:pt x="456" y="760"/>
                  </a:lnTo>
                  <a:lnTo>
                    <a:pt x="459" y="762"/>
                  </a:lnTo>
                  <a:lnTo>
                    <a:pt x="462" y="762"/>
                  </a:lnTo>
                  <a:lnTo>
                    <a:pt x="464" y="764"/>
                  </a:lnTo>
                  <a:lnTo>
                    <a:pt x="466" y="767"/>
                  </a:lnTo>
                  <a:lnTo>
                    <a:pt x="464" y="768"/>
                  </a:lnTo>
                  <a:lnTo>
                    <a:pt x="463" y="772"/>
                  </a:lnTo>
                  <a:lnTo>
                    <a:pt x="462" y="774"/>
                  </a:lnTo>
                  <a:lnTo>
                    <a:pt x="461" y="776"/>
                  </a:lnTo>
                  <a:lnTo>
                    <a:pt x="459" y="777"/>
                  </a:lnTo>
                  <a:lnTo>
                    <a:pt x="457" y="776"/>
                  </a:lnTo>
                  <a:lnTo>
                    <a:pt x="456" y="773"/>
                  </a:lnTo>
                  <a:lnTo>
                    <a:pt x="454" y="770"/>
                  </a:lnTo>
                  <a:lnTo>
                    <a:pt x="453" y="769"/>
                  </a:lnTo>
                  <a:lnTo>
                    <a:pt x="450" y="772"/>
                  </a:lnTo>
                  <a:lnTo>
                    <a:pt x="446" y="775"/>
                  </a:lnTo>
                  <a:lnTo>
                    <a:pt x="444" y="777"/>
                  </a:lnTo>
                  <a:lnTo>
                    <a:pt x="444" y="778"/>
                  </a:lnTo>
                  <a:lnTo>
                    <a:pt x="450" y="780"/>
                  </a:lnTo>
                  <a:lnTo>
                    <a:pt x="450" y="783"/>
                  </a:lnTo>
                  <a:lnTo>
                    <a:pt x="453" y="786"/>
                  </a:lnTo>
                  <a:lnTo>
                    <a:pt x="454" y="791"/>
                  </a:lnTo>
                  <a:lnTo>
                    <a:pt x="458" y="797"/>
                  </a:lnTo>
                  <a:lnTo>
                    <a:pt x="463" y="802"/>
                  </a:lnTo>
                  <a:lnTo>
                    <a:pt x="466" y="805"/>
                  </a:lnTo>
                  <a:lnTo>
                    <a:pt x="476" y="820"/>
                  </a:lnTo>
                  <a:lnTo>
                    <a:pt x="478" y="826"/>
                  </a:lnTo>
                  <a:lnTo>
                    <a:pt x="475" y="831"/>
                  </a:lnTo>
                  <a:lnTo>
                    <a:pt x="476" y="834"/>
                  </a:lnTo>
                  <a:lnTo>
                    <a:pt x="477" y="835"/>
                  </a:lnTo>
                  <a:lnTo>
                    <a:pt x="480" y="837"/>
                  </a:lnTo>
                  <a:lnTo>
                    <a:pt x="483" y="837"/>
                  </a:lnTo>
                  <a:lnTo>
                    <a:pt x="484" y="838"/>
                  </a:lnTo>
                  <a:lnTo>
                    <a:pt x="488" y="838"/>
                  </a:lnTo>
                  <a:lnTo>
                    <a:pt x="492" y="839"/>
                  </a:lnTo>
                  <a:lnTo>
                    <a:pt x="495" y="842"/>
                  </a:lnTo>
                  <a:lnTo>
                    <a:pt x="500" y="844"/>
                  </a:lnTo>
                  <a:lnTo>
                    <a:pt x="504" y="844"/>
                  </a:lnTo>
                  <a:lnTo>
                    <a:pt x="513" y="847"/>
                  </a:lnTo>
                  <a:lnTo>
                    <a:pt x="520" y="850"/>
                  </a:lnTo>
                  <a:lnTo>
                    <a:pt x="521" y="854"/>
                  </a:lnTo>
                  <a:lnTo>
                    <a:pt x="521" y="866"/>
                  </a:lnTo>
                  <a:lnTo>
                    <a:pt x="522" y="869"/>
                  </a:lnTo>
                  <a:lnTo>
                    <a:pt x="524" y="873"/>
                  </a:lnTo>
                  <a:lnTo>
                    <a:pt x="528" y="877"/>
                  </a:lnTo>
                  <a:lnTo>
                    <a:pt x="530" y="878"/>
                  </a:lnTo>
                  <a:lnTo>
                    <a:pt x="532" y="879"/>
                  </a:lnTo>
                  <a:lnTo>
                    <a:pt x="530" y="883"/>
                  </a:lnTo>
                  <a:lnTo>
                    <a:pt x="531" y="885"/>
                  </a:lnTo>
                  <a:lnTo>
                    <a:pt x="532" y="887"/>
                  </a:lnTo>
                  <a:lnTo>
                    <a:pt x="530" y="891"/>
                  </a:lnTo>
                  <a:lnTo>
                    <a:pt x="530" y="895"/>
                  </a:lnTo>
                  <a:lnTo>
                    <a:pt x="532" y="897"/>
                  </a:lnTo>
                  <a:lnTo>
                    <a:pt x="537" y="899"/>
                  </a:lnTo>
                  <a:lnTo>
                    <a:pt x="538" y="905"/>
                  </a:lnTo>
                  <a:lnTo>
                    <a:pt x="537" y="906"/>
                  </a:lnTo>
                  <a:lnTo>
                    <a:pt x="535" y="908"/>
                  </a:lnTo>
                  <a:lnTo>
                    <a:pt x="537" y="910"/>
                  </a:lnTo>
                  <a:lnTo>
                    <a:pt x="539" y="914"/>
                  </a:lnTo>
                  <a:lnTo>
                    <a:pt x="541" y="916"/>
                  </a:lnTo>
                  <a:lnTo>
                    <a:pt x="541" y="918"/>
                  </a:lnTo>
                  <a:lnTo>
                    <a:pt x="540" y="921"/>
                  </a:lnTo>
                  <a:lnTo>
                    <a:pt x="546" y="921"/>
                  </a:lnTo>
                  <a:lnTo>
                    <a:pt x="548" y="922"/>
                  </a:lnTo>
                  <a:lnTo>
                    <a:pt x="554" y="922"/>
                  </a:lnTo>
                  <a:lnTo>
                    <a:pt x="552" y="919"/>
                  </a:lnTo>
                  <a:lnTo>
                    <a:pt x="552" y="917"/>
                  </a:lnTo>
                  <a:lnTo>
                    <a:pt x="553" y="915"/>
                  </a:lnTo>
                  <a:lnTo>
                    <a:pt x="554" y="913"/>
                  </a:lnTo>
                  <a:lnTo>
                    <a:pt x="556" y="911"/>
                  </a:lnTo>
                  <a:lnTo>
                    <a:pt x="559" y="910"/>
                  </a:lnTo>
                  <a:lnTo>
                    <a:pt x="564" y="910"/>
                  </a:lnTo>
                  <a:lnTo>
                    <a:pt x="568" y="911"/>
                  </a:lnTo>
                  <a:lnTo>
                    <a:pt x="570" y="909"/>
                  </a:lnTo>
                  <a:lnTo>
                    <a:pt x="572" y="911"/>
                  </a:lnTo>
                  <a:lnTo>
                    <a:pt x="570" y="920"/>
                  </a:lnTo>
                  <a:lnTo>
                    <a:pt x="572" y="922"/>
                  </a:lnTo>
                  <a:lnTo>
                    <a:pt x="573" y="925"/>
                  </a:lnTo>
                  <a:lnTo>
                    <a:pt x="577" y="926"/>
                  </a:lnTo>
                  <a:lnTo>
                    <a:pt x="572" y="931"/>
                  </a:lnTo>
                  <a:lnTo>
                    <a:pt x="576" y="937"/>
                  </a:lnTo>
                  <a:lnTo>
                    <a:pt x="578" y="937"/>
                  </a:lnTo>
                  <a:lnTo>
                    <a:pt x="580" y="936"/>
                  </a:lnTo>
                  <a:lnTo>
                    <a:pt x="583" y="937"/>
                  </a:lnTo>
                  <a:lnTo>
                    <a:pt x="585" y="941"/>
                  </a:lnTo>
                  <a:lnTo>
                    <a:pt x="584" y="943"/>
                  </a:lnTo>
                  <a:lnTo>
                    <a:pt x="586" y="944"/>
                  </a:lnTo>
                  <a:lnTo>
                    <a:pt x="588" y="944"/>
                  </a:lnTo>
                  <a:lnTo>
                    <a:pt x="591" y="942"/>
                  </a:lnTo>
                  <a:lnTo>
                    <a:pt x="593" y="939"/>
                  </a:lnTo>
                  <a:lnTo>
                    <a:pt x="596" y="931"/>
                  </a:lnTo>
                  <a:lnTo>
                    <a:pt x="595" y="928"/>
                  </a:lnTo>
                  <a:lnTo>
                    <a:pt x="594" y="928"/>
                  </a:lnTo>
                  <a:lnTo>
                    <a:pt x="591" y="929"/>
                  </a:lnTo>
                  <a:lnTo>
                    <a:pt x="589" y="930"/>
                  </a:lnTo>
                  <a:lnTo>
                    <a:pt x="587" y="931"/>
                  </a:lnTo>
                  <a:lnTo>
                    <a:pt x="584" y="929"/>
                  </a:lnTo>
                  <a:lnTo>
                    <a:pt x="586" y="926"/>
                  </a:lnTo>
                  <a:lnTo>
                    <a:pt x="588" y="925"/>
                  </a:lnTo>
                  <a:lnTo>
                    <a:pt x="593" y="923"/>
                  </a:lnTo>
                  <a:lnTo>
                    <a:pt x="595" y="921"/>
                  </a:lnTo>
                  <a:lnTo>
                    <a:pt x="596" y="917"/>
                  </a:lnTo>
                  <a:lnTo>
                    <a:pt x="596" y="912"/>
                  </a:lnTo>
                  <a:lnTo>
                    <a:pt x="595" y="910"/>
                  </a:lnTo>
                  <a:lnTo>
                    <a:pt x="599" y="908"/>
                  </a:lnTo>
                  <a:lnTo>
                    <a:pt x="603" y="908"/>
                  </a:lnTo>
                  <a:lnTo>
                    <a:pt x="604" y="90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auto">
            <a:xfrm>
              <a:off x="2664" y="1503"/>
              <a:ext cx="662" cy="782"/>
            </a:xfrm>
            <a:custGeom>
              <a:avLst/>
              <a:gdLst/>
              <a:ahLst/>
              <a:cxnLst>
                <a:cxn ang="0">
                  <a:pos x="955" y="624"/>
                </a:cxn>
                <a:cxn ang="0">
                  <a:pos x="903" y="990"/>
                </a:cxn>
                <a:cxn ang="0">
                  <a:pos x="823" y="981"/>
                </a:cxn>
                <a:cxn ang="0">
                  <a:pos x="765" y="1040"/>
                </a:cxn>
                <a:cxn ang="0">
                  <a:pos x="729" y="1032"/>
                </a:cxn>
                <a:cxn ang="0">
                  <a:pos x="687" y="1026"/>
                </a:cxn>
                <a:cxn ang="0">
                  <a:pos x="659" y="1023"/>
                </a:cxn>
                <a:cxn ang="0">
                  <a:pos x="633" y="1028"/>
                </a:cxn>
                <a:cxn ang="0">
                  <a:pos x="605" y="1028"/>
                </a:cxn>
                <a:cxn ang="0">
                  <a:pos x="575" y="998"/>
                </a:cxn>
                <a:cxn ang="0">
                  <a:pos x="553" y="989"/>
                </a:cxn>
                <a:cxn ang="0">
                  <a:pos x="522" y="968"/>
                </a:cxn>
                <a:cxn ang="0">
                  <a:pos x="500" y="961"/>
                </a:cxn>
                <a:cxn ang="0">
                  <a:pos x="490" y="978"/>
                </a:cxn>
                <a:cxn ang="0">
                  <a:pos x="483" y="969"/>
                </a:cxn>
                <a:cxn ang="0">
                  <a:pos x="464" y="996"/>
                </a:cxn>
                <a:cxn ang="0">
                  <a:pos x="464" y="1034"/>
                </a:cxn>
                <a:cxn ang="0">
                  <a:pos x="433" y="1040"/>
                </a:cxn>
                <a:cxn ang="0">
                  <a:pos x="426" y="1065"/>
                </a:cxn>
                <a:cxn ang="0">
                  <a:pos x="426" y="1090"/>
                </a:cxn>
                <a:cxn ang="0">
                  <a:pos x="408" y="1156"/>
                </a:cxn>
                <a:cxn ang="0">
                  <a:pos x="362" y="1176"/>
                </a:cxn>
                <a:cxn ang="0">
                  <a:pos x="313" y="1160"/>
                </a:cxn>
                <a:cxn ang="0">
                  <a:pos x="283" y="1127"/>
                </a:cxn>
                <a:cxn ang="0">
                  <a:pos x="263" y="1082"/>
                </a:cxn>
                <a:cxn ang="0">
                  <a:pos x="208" y="1076"/>
                </a:cxn>
                <a:cxn ang="0">
                  <a:pos x="193" y="1022"/>
                </a:cxn>
                <a:cxn ang="0">
                  <a:pos x="168" y="943"/>
                </a:cxn>
                <a:cxn ang="0">
                  <a:pos x="156" y="916"/>
                </a:cxn>
                <a:cxn ang="0">
                  <a:pos x="139" y="904"/>
                </a:cxn>
                <a:cxn ang="0">
                  <a:pos x="125" y="901"/>
                </a:cxn>
                <a:cxn ang="0">
                  <a:pos x="108" y="897"/>
                </a:cxn>
                <a:cxn ang="0">
                  <a:pos x="85" y="902"/>
                </a:cxn>
                <a:cxn ang="0">
                  <a:pos x="60" y="865"/>
                </a:cxn>
                <a:cxn ang="0">
                  <a:pos x="68" y="838"/>
                </a:cxn>
                <a:cxn ang="0">
                  <a:pos x="52" y="794"/>
                </a:cxn>
                <a:cxn ang="0">
                  <a:pos x="19" y="736"/>
                </a:cxn>
                <a:cxn ang="0">
                  <a:pos x="0" y="679"/>
                </a:cxn>
                <a:cxn ang="0">
                  <a:pos x="48" y="662"/>
                </a:cxn>
                <a:cxn ang="0">
                  <a:pos x="90" y="648"/>
                </a:cxn>
                <a:cxn ang="0">
                  <a:pos x="79" y="606"/>
                </a:cxn>
                <a:cxn ang="0">
                  <a:pos x="85" y="560"/>
                </a:cxn>
                <a:cxn ang="0">
                  <a:pos x="77" y="462"/>
                </a:cxn>
                <a:cxn ang="0">
                  <a:pos x="103" y="423"/>
                </a:cxn>
                <a:cxn ang="0">
                  <a:pos x="111" y="321"/>
                </a:cxn>
                <a:cxn ang="0">
                  <a:pos x="101" y="260"/>
                </a:cxn>
                <a:cxn ang="0">
                  <a:pos x="83" y="177"/>
                </a:cxn>
                <a:cxn ang="0">
                  <a:pos x="79" y="92"/>
                </a:cxn>
                <a:cxn ang="0">
                  <a:pos x="483" y="28"/>
                </a:cxn>
                <a:cxn ang="0">
                  <a:pos x="508" y="81"/>
                </a:cxn>
                <a:cxn ang="0">
                  <a:pos x="587" y="152"/>
                </a:cxn>
                <a:cxn ang="0">
                  <a:pos x="636" y="208"/>
                </a:cxn>
                <a:cxn ang="0">
                  <a:pos x="713" y="260"/>
                </a:cxn>
                <a:cxn ang="0">
                  <a:pos x="749" y="335"/>
                </a:cxn>
                <a:cxn ang="0">
                  <a:pos x="764" y="428"/>
                </a:cxn>
                <a:cxn ang="0">
                  <a:pos x="848" y="488"/>
                </a:cxn>
                <a:cxn ang="0">
                  <a:pos x="914" y="533"/>
                </a:cxn>
                <a:cxn ang="0">
                  <a:pos x="973" y="562"/>
                </a:cxn>
              </a:cxnLst>
              <a:rect l="0" t="0" r="r" b="b"/>
              <a:pathLst>
                <a:path w="995" h="1177">
                  <a:moveTo>
                    <a:pt x="994" y="564"/>
                  </a:moveTo>
                  <a:lnTo>
                    <a:pt x="979" y="591"/>
                  </a:lnTo>
                  <a:lnTo>
                    <a:pt x="971" y="604"/>
                  </a:lnTo>
                  <a:lnTo>
                    <a:pt x="955" y="624"/>
                  </a:lnTo>
                  <a:lnTo>
                    <a:pt x="945" y="642"/>
                  </a:lnTo>
                  <a:lnTo>
                    <a:pt x="859" y="773"/>
                  </a:lnTo>
                  <a:lnTo>
                    <a:pt x="901" y="971"/>
                  </a:lnTo>
                  <a:lnTo>
                    <a:pt x="903" y="990"/>
                  </a:lnTo>
                  <a:lnTo>
                    <a:pt x="862" y="984"/>
                  </a:lnTo>
                  <a:lnTo>
                    <a:pt x="850" y="979"/>
                  </a:lnTo>
                  <a:lnTo>
                    <a:pt x="839" y="976"/>
                  </a:lnTo>
                  <a:lnTo>
                    <a:pt x="823" y="981"/>
                  </a:lnTo>
                  <a:lnTo>
                    <a:pt x="811" y="980"/>
                  </a:lnTo>
                  <a:lnTo>
                    <a:pt x="801" y="987"/>
                  </a:lnTo>
                  <a:lnTo>
                    <a:pt x="795" y="994"/>
                  </a:lnTo>
                  <a:lnTo>
                    <a:pt x="765" y="1040"/>
                  </a:lnTo>
                  <a:lnTo>
                    <a:pt x="754" y="1050"/>
                  </a:lnTo>
                  <a:lnTo>
                    <a:pt x="745" y="1051"/>
                  </a:lnTo>
                  <a:lnTo>
                    <a:pt x="739" y="1050"/>
                  </a:lnTo>
                  <a:lnTo>
                    <a:pt x="729" y="1032"/>
                  </a:lnTo>
                  <a:lnTo>
                    <a:pt x="719" y="1026"/>
                  </a:lnTo>
                  <a:lnTo>
                    <a:pt x="701" y="1020"/>
                  </a:lnTo>
                  <a:lnTo>
                    <a:pt x="693" y="1022"/>
                  </a:lnTo>
                  <a:lnTo>
                    <a:pt x="687" y="1026"/>
                  </a:lnTo>
                  <a:lnTo>
                    <a:pt x="678" y="1030"/>
                  </a:lnTo>
                  <a:lnTo>
                    <a:pt x="671" y="1032"/>
                  </a:lnTo>
                  <a:lnTo>
                    <a:pt x="664" y="1029"/>
                  </a:lnTo>
                  <a:lnTo>
                    <a:pt x="659" y="1023"/>
                  </a:lnTo>
                  <a:lnTo>
                    <a:pt x="651" y="1020"/>
                  </a:lnTo>
                  <a:lnTo>
                    <a:pt x="641" y="1021"/>
                  </a:lnTo>
                  <a:lnTo>
                    <a:pt x="637" y="1024"/>
                  </a:lnTo>
                  <a:lnTo>
                    <a:pt x="633" y="1028"/>
                  </a:lnTo>
                  <a:lnTo>
                    <a:pt x="630" y="1032"/>
                  </a:lnTo>
                  <a:lnTo>
                    <a:pt x="626" y="1035"/>
                  </a:lnTo>
                  <a:lnTo>
                    <a:pt x="611" y="1030"/>
                  </a:lnTo>
                  <a:lnTo>
                    <a:pt x="605" y="1028"/>
                  </a:lnTo>
                  <a:lnTo>
                    <a:pt x="597" y="1022"/>
                  </a:lnTo>
                  <a:lnTo>
                    <a:pt x="591" y="1018"/>
                  </a:lnTo>
                  <a:lnTo>
                    <a:pt x="579" y="1004"/>
                  </a:lnTo>
                  <a:lnTo>
                    <a:pt x="575" y="998"/>
                  </a:lnTo>
                  <a:lnTo>
                    <a:pt x="567" y="992"/>
                  </a:lnTo>
                  <a:lnTo>
                    <a:pt x="559" y="991"/>
                  </a:lnTo>
                  <a:lnTo>
                    <a:pt x="556" y="991"/>
                  </a:lnTo>
                  <a:lnTo>
                    <a:pt x="553" y="989"/>
                  </a:lnTo>
                  <a:lnTo>
                    <a:pt x="537" y="984"/>
                  </a:lnTo>
                  <a:lnTo>
                    <a:pt x="531" y="980"/>
                  </a:lnTo>
                  <a:lnTo>
                    <a:pt x="525" y="974"/>
                  </a:lnTo>
                  <a:lnTo>
                    <a:pt x="522" y="968"/>
                  </a:lnTo>
                  <a:lnTo>
                    <a:pt x="517" y="961"/>
                  </a:lnTo>
                  <a:lnTo>
                    <a:pt x="511" y="958"/>
                  </a:lnTo>
                  <a:lnTo>
                    <a:pt x="505" y="957"/>
                  </a:lnTo>
                  <a:lnTo>
                    <a:pt x="500" y="961"/>
                  </a:lnTo>
                  <a:lnTo>
                    <a:pt x="497" y="965"/>
                  </a:lnTo>
                  <a:lnTo>
                    <a:pt x="496" y="972"/>
                  </a:lnTo>
                  <a:lnTo>
                    <a:pt x="494" y="976"/>
                  </a:lnTo>
                  <a:lnTo>
                    <a:pt x="490" y="978"/>
                  </a:lnTo>
                  <a:lnTo>
                    <a:pt x="487" y="978"/>
                  </a:lnTo>
                  <a:lnTo>
                    <a:pt x="485" y="975"/>
                  </a:lnTo>
                  <a:lnTo>
                    <a:pt x="486" y="970"/>
                  </a:lnTo>
                  <a:lnTo>
                    <a:pt x="483" y="969"/>
                  </a:lnTo>
                  <a:lnTo>
                    <a:pt x="479" y="975"/>
                  </a:lnTo>
                  <a:lnTo>
                    <a:pt x="474" y="984"/>
                  </a:lnTo>
                  <a:lnTo>
                    <a:pt x="467" y="991"/>
                  </a:lnTo>
                  <a:lnTo>
                    <a:pt x="464" y="996"/>
                  </a:lnTo>
                  <a:lnTo>
                    <a:pt x="465" y="1014"/>
                  </a:lnTo>
                  <a:lnTo>
                    <a:pt x="467" y="1022"/>
                  </a:lnTo>
                  <a:lnTo>
                    <a:pt x="466" y="1027"/>
                  </a:lnTo>
                  <a:lnTo>
                    <a:pt x="464" y="1034"/>
                  </a:lnTo>
                  <a:lnTo>
                    <a:pt x="457" y="1037"/>
                  </a:lnTo>
                  <a:lnTo>
                    <a:pt x="449" y="1040"/>
                  </a:lnTo>
                  <a:lnTo>
                    <a:pt x="443" y="1040"/>
                  </a:lnTo>
                  <a:lnTo>
                    <a:pt x="433" y="1040"/>
                  </a:lnTo>
                  <a:lnTo>
                    <a:pt x="425" y="1043"/>
                  </a:lnTo>
                  <a:lnTo>
                    <a:pt x="423" y="1046"/>
                  </a:lnTo>
                  <a:lnTo>
                    <a:pt x="425" y="1057"/>
                  </a:lnTo>
                  <a:lnTo>
                    <a:pt x="426" y="1065"/>
                  </a:lnTo>
                  <a:lnTo>
                    <a:pt x="428" y="1072"/>
                  </a:lnTo>
                  <a:lnTo>
                    <a:pt x="431" y="1076"/>
                  </a:lnTo>
                  <a:lnTo>
                    <a:pt x="430" y="1083"/>
                  </a:lnTo>
                  <a:lnTo>
                    <a:pt x="426" y="1090"/>
                  </a:lnTo>
                  <a:lnTo>
                    <a:pt x="414" y="1101"/>
                  </a:lnTo>
                  <a:lnTo>
                    <a:pt x="411" y="1109"/>
                  </a:lnTo>
                  <a:lnTo>
                    <a:pt x="408" y="1135"/>
                  </a:lnTo>
                  <a:lnTo>
                    <a:pt x="408" y="1156"/>
                  </a:lnTo>
                  <a:lnTo>
                    <a:pt x="402" y="1163"/>
                  </a:lnTo>
                  <a:lnTo>
                    <a:pt x="397" y="1165"/>
                  </a:lnTo>
                  <a:lnTo>
                    <a:pt x="371" y="1176"/>
                  </a:lnTo>
                  <a:lnTo>
                    <a:pt x="362" y="1176"/>
                  </a:lnTo>
                  <a:lnTo>
                    <a:pt x="355" y="1174"/>
                  </a:lnTo>
                  <a:lnTo>
                    <a:pt x="343" y="1174"/>
                  </a:lnTo>
                  <a:lnTo>
                    <a:pt x="314" y="1174"/>
                  </a:lnTo>
                  <a:lnTo>
                    <a:pt x="313" y="1160"/>
                  </a:lnTo>
                  <a:lnTo>
                    <a:pt x="307" y="1148"/>
                  </a:lnTo>
                  <a:lnTo>
                    <a:pt x="292" y="1132"/>
                  </a:lnTo>
                  <a:lnTo>
                    <a:pt x="289" y="1128"/>
                  </a:lnTo>
                  <a:lnTo>
                    <a:pt x="283" y="1127"/>
                  </a:lnTo>
                  <a:lnTo>
                    <a:pt x="275" y="1111"/>
                  </a:lnTo>
                  <a:lnTo>
                    <a:pt x="274" y="1107"/>
                  </a:lnTo>
                  <a:lnTo>
                    <a:pt x="271" y="1087"/>
                  </a:lnTo>
                  <a:lnTo>
                    <a:pt x="263" y="1082"/>
                  </a:lnTo>
                  <a:lnTo>
                    <a:pt x="246" y="1082"/>
                  </a:lnTo>
                  <a:lnTo>
                    <a:pt x="220" y="1077"/>
                  </a:lnTo>
                  <a:lnTo>
                    <a:pt x="214" y="1079"/>
                  </a:lnTo>
                  <a:lnTo>
                    <a:pt x="208" y="1076"/>
                  </a:lnTo>
                  <a:lnTo>
                    <a:pt x="203" y="1072"/>
                  </a:lnTo>
                  <a:lnTo>
                    <a:pt x="199" y="1064"/>
                  </a:lnTo>
                  <a:lnTo>
                    <a:pt x="193" y="1040"/>
                  </a:lnTo>
                  <a:lnTo>
                    <a:pt x="193" y="1022"/>
                  </a:lnTo>
                  <a:lnTo>
                    <a:pt x="184" y="985"/>
                  </a:lnTo>
                  <a:lnTo>
                    <a:pt x="175" y="968"/>
                  </a:lnTo>
                  <a:lnTo>
                    <a:pt x="173" y="952"/>
                  </a:lnTo>
                  <a:lnTo>
                    <a:pt x="168" y="943"/>
                  </a:lnTo>
                  <a:lnTo>
                    <a:pt x="167" y="930"/>
                  </a:lnTo>
                  <a:lnTo>
                    <a:pt x="161" y="918"/>
                  </a:lnTo>
                  <a:lnTo>
                    <a:pt x="159" y="917"/>
                  </a:lnTo>
                  <a:lnTo>
                    <a:pt x="156" y="916"/>
                  </a:lnTo>
                  <a:lnTo>
                    <a:pt x="148" y="909"/>
                  </a:lnTo>
                  <a:lnTo>
                    <a:pt x="145" y="909"/>
                  </a:lnTo>
                  <a:lnTo>
                    <a:pt x="143" y="908"/>
                  </a:lnTo>
                  <a:lnTo>
                    <a:pt x="139" y="904"/>
                  </a:lnTo>
                  <a:lnTo>
                    <a:pt x="135" y="902"/>
                  </a:lnTo>
                  <a:lnTo>
                    <a:pt x="134" y="900"/>
                  </a:lnTo>
                  <a:lnTo>
                    <a:pt x="130" y="899"/>
                  </a:lnTo>
                  <a:lnTo>
                    <a:pt x="125" y="901"/>
                  </a:lnTo>
                  <a:lnTo>
                    <a:pt x="120" y="902"/>
                  </a:lnTo>
                  <a:lnTo>
                    <a:pt x="115" y="900"/>
                  </a:lnTo>
                  <a:lnTo>
                    <a:pt x="111" y="897"/>
                  </a:lnTo>
                  <a:lnTo>
                    <a:pt x="108" y="897"/>
                  </a:lnTo>
                  <a:lnTo>
                    <a:pt x="107" y="898"/>
                  </a:lnTo>
                  <a:lnTo>
                    <a:pt x="104" y="898"/>
                  </a:lnTo>
                  <a:lnTo>
                    <a:pt x="86" y="907"/>
                  </a:lnTo>
                  <a:lnTo>
                    <a:pt x="85" y="902"/>
                  </a:lnTo>
                  <a:lnTo>
                    <a:pt x="74" y="897"/>
                  </a:lnTo>
                  <a:lnTo>
                    <a:pt x="70" y="892"/>
                  </a:lnTo>
                  <a:lnTo>
                    <a:pt x="66" y="884"/>
                  </a:lnTo>
                  <a:lnTo>
                    <a:pt x="60" y="865"/>
                  </a:lnTo>
                  <a:lnTo>
                    <a:pt x="61" y="855"/>
                  </a:lnTo>
                  <a:lnTo>
                    <a:pt x="63" y="848"/>
                  </a:lnTo>
                  <a:lnTo>
                    <a:pt x="63" y="847"/>
                  </a:lnTo>
                  <a:lnTo>
                    <a:pt x="68" y="838"/>
                  </a:lnTo>
                  <a:lnTo>
                    <a:pt x="63" y="830"/>
                  </a:lnTo>
                  <a:lnTo>
                    <a:pt x="63" y="823"/>
                  </a:lnTo>
                  <a:lnTo>
                    <a:pt x="64" y="811"/>
                  </a:lnTo>
                  <a:lnTo>
                    <a:pt x="52" y="794"/>
                  </a:lnTo>
                  <a:lnTo>
                    <a:pt x="46" y="776"/>
                  </a:lnTo>
                  <a:lnTo>
                    <a:pt x="31" y="755"/>
                  </a:lnTo>
                  <a:lnTo>
                    <a:pt x="25" y="740"/>
                  </a:lnTo>
                  <a:lnTo>
                    <a:pt x="19" y="736"/>
                  </a:lnTo>
                  <a:lnTo>
                    <a:pt x="13" y="726"/>
                  </a:lnTo>
                  <a:lnTo>
                    <a:pt x="6" y="707"/>
                  </a:lnTo>
                  <a:lnTo>
                    <a:pt x="2" y="694"/>
                  </a:lnTo>
                  <a:lnTo>
                    <a:pt x="0" y="679"/>
                  </a:lnTo>
                  <a:lnTo>
                    <a:pt x="0" y="668"/>
                  </a:lnTo>
                  <a:lnTo>
                    <a:pt x="5" y="660"/>
                  </a:lnTo>
                  <a:lnTo>
                    <a:pt x="15" y="659"/>
                  </a:lnTo>
                  <a:lnTo>
                    <a:pt x="48" y="662"/>
                  </a:lnTo>
                  <a:lnTo>
                    <a:pt x="77" y="667"/>
                  </a:lnTo>
                  <a:lnTo>
                    <a:pt x="85" y="664"/>
                  </a:lnTo>
                  <a:lnTo>
                    <a:pt x="90" y="659"/>
                  </a:lnTo>
                  <a:lnTo>
                    <a:pt x="90" y="648"/>
                  </a:lnTo>
                  <a:lnTo>
                    <a:pt x="85" y="627"/>
                  </a:lnTo>
                  <a:lnTo>
                    <a:pt x="81" y="619"/>
                  </a:lnTo>
                  <a:lnTo>
                    <a:pt x="81" y="616"/>
                  </a:lnTo>
                  <a:lnTo>
                    <a:pt x="79" y="606"/>
                  </a:lnTo>
                  <a:lnTo>
                    <a:pt x="87" y="588"/>
                  </a:lnTo>
                  <a:lnTo>
                    <a:pt x="88" y="579"/>
                  </a:lnTo>
                  <a:lnTo>
                    <a:pt x="85" y="572"/>
                  </a:lnTo>
                  <a:lnTo>
                    <a:pt x="85" y="560"/>
                  </a:lnTo>
                  <a:lnTo>
                    <a:pt x="83" y="502"/>
                  </a:lnTo>
                  <a:lnTo>
                    <a:pt x="80" y="480"/>
                  </a:lnTo>
                  <a:lnTo>
                    <a:pt x="79" y="479"/>
                  </a:lnTo>
                  <a:lnTo>
                    <a:pt x="77" y="462"/>
                  </a:lnTo>
                  <a:lnTo>
                    <a:pt x="80" y="454"/>
                  </a:lnTo>
                  <a:lnTo>
                    <a:pt x="98" y="456"/>
                  </a:lnTo>
                  <a:lnTo>
                    <a:pt x="100" y="449"/>
                  </a:lnTo>
                  <a:lnTo>
                    <a:pt x="103" y="423"/>
                  </a:lnTo>
                  <a:lnTo>
                    <a:pt x="103" y="394"/>
                  </a:lnTo>
                  <a:lnTo>
                    <a:pt x="107" y="372"/>
                  </a:lnTo>
                  <a:lnTo>
                    <a:pt x="107" y="335"/>
                  </a:lnTo>
                  <a:lnTo>
                    <a:pt x="111" y="321"/>
                  </a:lnTo>
                  <a:lnTo>
                    <a:pt x="106" y="286"/>
                  </a:lnTo>
                  <a:lnTo>
                    <a:pt x="105" y="271"/>
                  </a:lnTo>
                  <a:lnTo>
                    <a:pt x="102" y="264"/>
                  </a:lnTo>
                  <a:lnTo>
                    <a:pt x="101" y="260"/>
                  </a:lnTo>
                  <a:lnTo>
                    <a:pt x="98" y="254"/>
                  </a:lnTo>
                  <a:lnTo>
                    <a:pt x="90" y="230"/>
                  </a:lnTo>
                  <a:lnTo>
                    <a:pt x="85" y="183"/>
                  </a:lnTo>
                  <a:lnTo>
                    <a:pt x="83" y="177"/>
                  </a:lnTo>
                  <a:lnTo>
                    <a:pt x="78" y="136"/>
                  </a:lnTo>
                  <a:lnTo>
                    <a:pt x="77" y="114"/>
                  </a:lnTo>
                  <a:lnTo>
                    <a:pt x="65" y="108"/>
                  </a:lnTo>
                  <a:lnTo>
                    <a:pt x="79" y="92"/>
                  </a:lnTo>
                  <a:lnTo>
                    <a:pt x="159" y="95"/>
                  </a:lnTo>
                  <a:lnTo>
                    <a:pt x="168" y="0"/>
                  </a:lnTo>
                  <a:lnTo>
                    <a:pt x="469" y="7"/>
                  </a:lnTo>
                  <a:lnTo>
                    <a:pt x="483" y="28"/>
                  </a:lnTo>
                  <a:lnTo>
                    <a:pt x="483" y="42"/>
                  </a:lnTo>
                  <a:lnTo>
                    <a:pt x="500" y="56"/>
                  </a:lnTo>
                  <a:lnTo>
                    <a:pt x="505" y="74"/>
                  </a:lnTo>
                  <a:lnTo>
                    <a:pt x="508" y="81"/>
                  </a:lnTo>
                  <a:lnTo>
                    <a:pt x="521" y="98"/>
                  </a:lnTo>
                  <a:lnTo>
                    <a:pt x="553" y="113"/>
                  </a:lnTo>
                  <a:lnTo>
                    <a:pt x="557" y="121"/>
                  </a:lnTo>
                  <a:lnTo>
                    <a:pt x="587" y="152"/>
                  </a:lnTo>
                  <a:lnTo>
                    <a:pt x="597" y="155"/>
                  </a:lnTo>
                  <a:lnTo>
                    <a:pt x="622" y="187"/>
                  </a:lnTo>
                  <a:lnTo>
                    <a:pt x="633" y="198"/>
                  </a:lnTo>
                  <a:lnTo>
                    <a:pt x="636" y="208"/>
                  </a:lnTo>
                  <a:lnTo>
                    <a:pt x="657" y="208"/>
                  </a:lnTo>
                  <a:lnTo>
                    <a:pt x="671" y="218"/>
                  </a:lnTo>
                  <a:lnTo>
                    <a:pt x="681" y="243"/>
                  </a:lnTo>
                  <a:lnTo>
                    <a:pt x="713" y="260"/>
                  </a:lnTo>
                  <a:lnTo>
                    <a:pt x="717" y="282"/>
                  </a:lnTo>
                  <a:lnTo>
                    <a:pt x="717" y="297"/>
                  </a:lnTo>
                  <a:lnTo>
                    <a:pt x="738" y="310"/>
                  </a:lnTo>
                  <a:lnTo>
                    <a:pt x="749" y="335"/>
                  </a:lnTo>
                  <a:lnTo>
                    <a:pt x="746" y="361"/>
                  </a:lnTo>
                  <a:lnTo>
                    <a:pt x="747" y="388"/>
                  </a:lnTo>
                  <a:lnTo>
                    <a:pt x="759" y="400"/>
                  </a:lnTo>
                  <a:lnTo>
                    <a:pt x="764" y="428"/>
                  </a:lnTo>
                  <a:lnTo>
                    <a:pt x="778" y="435"/>
                  </a:lnTo>
                  <a:lnTo>
                    <a:pt x="820" y="463"/>
                  </a:lnTo>
                  <a:lnTo>
                    <a:pt x="831" y="474"/>
                  </a:lnTo>
                  <a:lnTo>
                    <a:pt x="848" y="488"/>
                  </a:lnTo>
                  <a:lnTo>
                    <a:pt x="851" y="502"/>
                  </a:lnTo>
                  <a:lnTo>
                    <a:pt x="889" y="513"/>
                  </a:lnTo>
                  <a:lnTo>
                    <a:pt x="896" y="523"/>
                  </a:lnTo>
                  <a:lnTo>
                    <a:pt x="914" y="533"/>
                  </a:lnTo>
                  <a:lnTo>
                    <a:pt x="917" y="537"/>
                  </a:lnTo>
                  <a:lnTo>
                    <a:pt x="951" y="554"/>
                  </a:lnTo>
                  <a:lnTo>
                    <a:pt x="965" y="554"/>
                  </a:lnTo>
                  <a:lnTo>
                    <a:pt x="973" y="562"/>
                  </a:lnTo>
                  <a:lnTo>
                    <a:pt x="994" y="56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auto">
            <a:xfrm>
              <a:off x="2592" y="2099"/>
              <a:ext cx="469" cy="602"/>
            </a:xfrm>
            <a:custGeom>
              <a:avLst/>
              <a:gdLst/>
              <a:ahLst/>
              <a:cxnLst>
                <a:cxn ang="0">
                  <a:pos x="193" y="366"/>
                </a:cxn>
                <a:cxn ang="0">
                  <a:pos x="185" y="384"/>
                </a:cxn>
                <a:cxn ang="0">
                  <a:pos x="157" y="355"/>
                </a:cxn>
                <a:cxn ang="0">
                  <a:pos x="141" y="347"/>
                </a:cxn>
                <a:cxn ang="0">
                  <a:pos x="132" y="336"/>
                </a:cxn>
                <a:cxn ang="0">
                  <a:pos x="125" y="327"/>
                </a:cxn>
                <a:cxn ang="0">
                  <a:pos x="115" y="302"/>
                </a:cxn>
                <a:cxn ang="0">
                  <a:pos x="105" y="321"/>
                </a:cxn>
                <a:cxn ang="0">
                  <a:pos x="95" y="319"/>
                </a:cxn>
                <a:cxn ang="0">
                  <a:pos x="69" y="312"/>
                </a:cxn>
                <a:cxn ang="0">
                  <a:pos x="72" y="300"/>
                </a:cxn>
                <a:cxn ang="0">
                  <a:pos x="77" y="288"/>
                </a:cxn>
                <a:cxn ang="0">
                  <a:pos x="53" y="290"/>
                </a:cxn>
                <a:cxn ang="0">
                  <a:pos x="31" y="275"/>
                </a:cxn>
                <a:cxn ang="0">
                  <a:pos x="47" y="297"/>
                </a:cxn>
                <a:cxn ang="0">
                  <a:pos x="9" y="267"/>
                </a:cxn>
                <a:cxn ang="0">
                  <a:pos x="12" y="257"/>
                </a:cxn>
                <a:cxn ang="0">
                  <a:pos x="5" y="233"/>
                </a:cxn>
                <a:cxn ang="0">
                  <a:pos x="10" y="217"/>
                </a:cxn>
                <a:cxn ang="0">
                  <a:pos x="20" y="208"/>
                </a:cxn>
                <a:cxn ang="0">
                  <a:pos x="25" y="174"/>
                </a:cxn>
                <a:cxn ang="0">
                  <a:pos x="31" y="174"/>
                </a:cxn>
                <a:cxn ang="0">
                  <a:pos x="35" y="183"/>
                </a:cxn>
                <a:cxn ang="0">
                  <a:pos x="47" y="164"/>
                </a:cxn>
                <a:cxn ang="0">
                  <a:pos x="60" y="173"/>
                </a:cxn>
                <a:cxn ang="0">
                  <a:pos x="68" y="171"/>
                </a:cxn>
                <a:cxn ang="0">
                  <a:pos x="71" y="139"/>
                </a:cxn>
                <a:cxn ang="0">
                  <a:pos x="188" y="40"/>
                </a:cxn>
                <a:cxn ang="0">
                  <a:pos x="233" y="4"/>
                </a:cxn>
                <a:cxn ang="0">
                  <a:pos x="269" y="21"/>
                </a:cxn>
                <a:cxn ang="0">
                  <a:pos x="316" y="179"/>
                </a:cxn>
                <a:cxn ang="0">
                  <a:pos x="400" y="235"/>
                </a:cxn>
                <a:cxn ang="0">
                  <a:pos x="418" y="380"/>
                </a:cxn>
                <a:cxn ang="0">
                  <a:pos x="478" y="472"/>
                </a:cxn>
                <a:cxn ang="0">
                  <a:pos x="563" y="527"/>
                </a:cxn>
                <a:cxn ang="0">
                  <a:pos x="611" y="604"/>
                </a:cxn>
                <a:cxn ang="0">
                  <a:pos x="627" y="669"/>
                </a:cxn>
                <a:cxn ang="0">
                  <a:pos x="675" y="763"/>
                </a:cxn>
                <a:cxn ang="0">
                  <a:pos x="691" y="826"/>
                </a:cxn>
                <a:cxn ang="0">
                  <a:pos x="691" y="895"/>
                </a:cxn>
                <a:cxn ang="0">
                  <a:pos x="622" y="841"/>
                </a:cxn>
                <a:cxn ang="0">
                  <a:pos x="618" y="843"/>
                </a:cxn>
                <a:cxn ang="0">
                  <a:pos x="644" y="893"/>
                </a:cxn>
                <a:cxn ang="0">
                  <a:pos x="614" y="860"/>
                </a:cxn>
                <a:cxn ang="0">
                  <a:pos x="596" y="826"/>
                </a:cxn>
                <a:cxn ang="0">
                  <a:pos x="544" y="795"/>
                </a:cxn>
                <a:cxn ang="0">
                  <a:pos x="488" y="730"/>
                </a:cxn>
                <a:cxn ang="0">
                  <a:pos x="469" y="705"/>
                </a:cxn>
                <a:cxn ang="0">
                  <a:pos x="435" y="649"/>
                </a:cxn>
                <a:cxn ang="0">
                  <a:pos x="368" y="592"/>
                </a:cxn>
                <a:cxn ang="0">
                  <a:pos x="396" y="607"/>
                </a:cxn>
                <a:cxn ang="0">
                  <a:pos x="393" y="598"/>
                </a:cxn>
                <a:cxn ang="0">
                  <a:pos x="385" y="586"/>
                </a:cxn>
                <a:cxn ang="0">
                  <a:pos x="375" y="586"/>
                </a:cxn>
                <a:cxn ang="0">
                  <a:pos x="286" y="513"/>
                </a:cxn>
                <a:cxn ang="0">
                  <a:pos x="323" y="535"/>
                </a:cxn>
                <a:cxn ang="0">
                  <a:pos x="334" y="522"/>
                </a:cxn>
                <a:cxn ang="0">
                  <a:pos x="309" y="511"/>
                </a:cxn>
                <a:cxn ang="0">
                  <a:pos x="254" y="486"/>
                </a:cxn>
                <a:cxn ang="0">
                  <a:pos x="241" y="480"/>
                </a:cxn>
                <a:cxn ang="0">
                  <a:pos x="249" y="460"/>
                </a:cxn>
                <a:cxn ang="0">
                  <a:pos x="247" y="429"/>
                </a:cxn>
                <a:cxn ang="0">
                  <a:pos x="225" y="406"/>
                </a:cxn>
              </a:cxnLst>
              <a:rect l="0" t="0" r="r" b="b"/>
              <a:pathLst>
                <a:path w="705" h="906">
                  <a:moveTo>
                    <a:pt x="214" y="391"/>
                  </a:moveTo>
                  <a:lnTo>
                    <a:pt x="210" y="387"/>
                  </a:lnTo>
                  <a:lnTo>
                    <a:pt x="209" y="386"/>
                  </a:lnTo>
                  <a:lnTo>
                    <a:pt x="206" y="386"/>
                  </a:lnTo>
                  <a:lnTo>
                    <a:pt x="203" y="387"/>
                  </a:lnTo>
                  <a:lnTo>
                    <a:pt x="199" y="384"/>
                  </a:lnTo>
                  <a:lnTo>
                    <a:pt x="197" y="381"/>
                  </a:lnTo>
                  <a:lnTo>
                    <a:pt x="201" y="377"/>
                  </a:lnTo>
                  <a:lnTo>
                    <a:pt x="201" y="373"/>
                  </a:lnTo>
                  <a:lnTo>
                    <a:pt x="193" y="366"/>
                  </a:lnTo>
                  <a:lnTo>
                    <a:pt x="191" y="365"/>
                  </a:lnTo>
                  <a:lnTo>
                    <a:pt x="191" y="367"/>
                  </a:lnTo>
                  <a:lnTo>
                    <a:pt x="193" y="370"/>
                  </a:lnTo>
                  <a:lnTo>
                    <a:pt x="192" y="373"/>
                  </a:lnTo>
                  <a:lnTo>
                    <a:pt x="193" y="375"/>
                  </a:lnTo>
                  <a:lnTo>
                    <a:pt x="191" y="381"/>
                  </a:lnTo>
                  <a:lnTo>
                    <a:pt x="191" y="384"/>
                  </a:lnTo>
                  <a:lnTo>
                    <a:pt x="189" y="386"/>
                  </a:lnTo>
                  <a:lnTo>
                    <a:pt x="188" y="387"/>
                  </a:lnTo>
                  <a:lnTo>
                    <a:pt x="185" y="384"/>
                  </a:lnTo>
                  <a:lnTo>
                    <a:pt x="170" y="368"/>
                  </a:lnTo>
                  <a:lnTo>
                    <a:pt x="166" y="364"/>
                  </a:lnTo>
                  <a:lnTo>
                    <a:pt x="162" y="362"/>
                  </a:lnTo>
                  <a:lnTo>
                    <a:pt x="163" y="359"/>
                  </a:lnTo>
                  <a:lnTo>
                    <a:pt x="166" y="358"/>
                  </a:lnTo>
                  <a:lnTo>
                    <a:pt x="163" y="354"/>
                  </a:lnTo>
                  <a:lnTo>
                    <a:pt x="159" y="350"/>
                  </a:lnTo>
                  <a:lnTo>
                    <a:pt x="158" y="352"/>
                  </a:lnTo>
                  <a:lnTo>
                    <a:pt x="159" y="354"/>
                  </a:lnTo>
                  <a:lnTo>
                    <a:pt x="157" y="355"/>
                  </a:lnTo>
                  <a:lnTo>
                    <a:pt x="156" y="356"/>
                  </a:lnTo>
                  <a:lnTo>
                    <a:pt x="155" y="359"/>
                  </a:lnTo>
                  <a:lnTo>
                    <a:pt x="155" y="361"/>
                  </a:lnTo>
                  <a:lnTo>
                    <a:pt x="152" y="359"/>
                  </a:lnTo>
                  <a:lnTo>
                    <a:pt x="145" y="351"/>
                  </a:lnTo>
                  <a:lnTo>
                    <a:pt x="138" y="349"/>
                  </a:lnTo>
                  <a:lnTo>
                    <a:pt x="136" y="348"/>
                  </a:lnTo>
                  <a:lnTo>
                    <a:pt x="138" y="347"/>
                  </a:lnTo>
                  <a:lnTo>
                    <a:pt x="140" y="347"/>
                  </a:lnTo>
                  <a:lnTo>
                    <a:pt x="141" y="347"/>
                  </a:lnTo>
                  <a:lnTo>
                    <a:pt x="145" y="347"/>
                  </a:lnTo>
                  <a:lnTo>
                    <a:pt x="150" y="352"/>
                  </a:lnTo>
                  <a:lnTo>
                    <a:pt x="151" y="348"/>
                  </a:lnTo>
                  <a:lnTo>
                    <a:pt x="147" y="347"/>
                  </a:lnTo>
                  <a:lnTo>
                    <a:pt x="147" y="344"/>
                  </a:lnTo>
                  <a:lnTo>
                    <a:pt x="145" y="341"/>
                  </a:lnTo>
                  <a:lnTo>
                    <a:pt x="142" y="339"/>
                  </a:lnTo>
                  <a:lnTo>
                    <a:pt x="133" y="342"/>
                  </a:lnTo>
                  <a:lnTo>
                    <a:pt x="135" y="336"/>
                  </a:lnTo>
                  <a:lnTo>
                    <a:pt x="132" y="336"/>
                  </a:lnTo>
                  <a:lnTo>
                    <a:pt x="131" y="337"/>
                  </a:lnTo>
                  <a:lnTo>
                    <a:pt x="127" y="339"/>
                  </a:lnTo>
                  <a:lnTo>
                    <a:pt x="125" y="335"/>
                  </a:lnTo>
                  <a:lnTo>
                    <a:pt x="128" y="334"/>
                  </a:lnTo>
                  <a:lnTo>
                    <a:pt x="132" y="334"/>
                  </a:lnTo>
                  <a:lnTo>
                    <a:pt x="133" y="331"/>
                  </a:lnTo>
                  <a:lnTo>
                    <a:pt x="132" y="329"/>
                  </a:lnTo>
                  <a:lnTo>
                    <a:pt x="129" y="326"/>
                  </a:lnTo>
                  <a:lnTo>
                    <a:pt x="128" y="323"/>
                  </a:lnTo>
                  <a:lnTo>
                    <a:pt x="125" y="327"/>
                  </a:lnTo>
                  <a:lnTo>
                    <a:pt x="123" y="327"/>
                  </a:lnTo>
                  <a:lnTo>
                    <a:pt x="123" y="323"/>
                  </a:lnTo>
                  <a:lnTo>
                    <a:pt x="119" y="320"/>
                  </a:lnTo>
                  <a:lnTo>
                    <a:pt x="120" y="317"/>
                  </a:lnTo>
                  <a:lnTo>
                    <a:pt x="120" y="314"/>
                  </a:lnTo>
                  <a:lnTo>
                    <a:pt x="119" y="312"/>
                  </a:lnTo>
                  <a:lnTo>
                    <a:pt x="123" y="307"/>
                  </a:lnTo>
                  <a:lnTo>
                    <a:pt x="119" y="300"/>
                  </a:lnTo>
                  <a:lnTo>
                    <a:pt x="116" y="305"/>
                  </a:lnTo>
                  <a:lnTo>
                    <a:pt x="115" y="302"/>
                  </a:lnTo>
                  <a:lnTo>
                    <a:pt x="113" y="301"/>
                  </a:lnTo>
                  <a:lnTo>
                    <a:pt x="109" y="301"/>
                  </a:lnTo>
                  <a:lnTo>
                    <a:pt x="108" y="304"/>
                  </a:lnTo>
                  <a:lnTo>
                    <a:pt x="106" y="305"/>
                  </a:lnTo>
                  <a:lnTo>
                    <a:pt x="106" y="308"/>
                  </a:lnTo>
                  <a:lnTo>
                    <a:pt x="107" y="309"/>
                  </a:lnTo>
                  <a:lnTo>
                    <a:pt x="108" y="312"/>
                  </a:lnTo>
                  <a:lnTo>
                    <a:pt x="109" y="314"/>
                  </a:lnTo>
                  <a:lnTo>
                    <a:pt x="108" y="317"/>
                  </a:lnTo>
                  <a:lnTo>
                    <a:pt x="105" y="321"/>
                  </a:lnTo>
                  <a:lnTo>
                    <a:pt x="103" y="318"/>
                  </a:lnTo>
                  <a:lnTo>
                    <a:pt x="101" y="316"/>
                  </a:lnTo>
                  <a:lnTo>
                    <a:pt x="99" y="313"/>
                  </a:lnTo>
                  <a:lnTo>
                    <a:pt x="97" y="312"/>
                  </a:lnTo>
                  <a:lnTo>
                    <a:pt x="95" y="311"/>
                  </a:lnTo>
                  <a:lnTo>
                    <a:pt x="93" y="311"/>
                  </a:lnTo>
                  <a:lnTo>
                    <a:pt x="88" y="314"/>
                  </a:lnTo>
                  <a:lnTo>
                    <a:pt x="89" y="317"/>
                  </a:lnTo>
                  <a:lnTo>
                    <a:pt x="93" y="319"/>
                  </a:lnTo>
                  <a:lnTo>
                    <a:pt x="95" y="319"/>
                  </a:lnTo>
                  <a:lnTo>
                    <a:pt x="97" y="319"/>
                  </a:lnTo>
                  <a:lnTo>
                    <a:pt x="96" y="322"/>
                  </a:lnTo>
                  <a:lnTo>
                    <a:pt x="92" y="325"/>
                  </a:lnTo>
                  <a:lnTo>
                    <a:pt x="90" y="322"/>
                  </a:lnTo>
                  <a:lnTo>
                    <a:pt x="85" y="321"/>
                  </a:lnTo>
                  <a:lnTo>
                    <a:pt x="87" y="325"/>
                  </a:lnTo>
                  <a:lnTo>
                    <a:pt x="76" y="318"/>
                  </a:lnTo>
                  <a:lnTo>
                    <a:pt x="72" y="316"/>
                  </a:lnTo>
                  <a:lnTo>
                    <a:pt x="73" y="314"/>
                  </a:lnTo>
                  <a:lnTo>
                    <a:pt x="69" y="312"/>
                  </a:lnTo>
                  <a:lnTo>
                    <a:pt x="66" y="311"/>
                  </a:lnTo>
                  <a:lnTo>
                    <a:pt x="63" y="308"/>
                  </a:lnTo>
                  <a:lnTo>
                    <a:pt x="60" y="306"/>
                  </a:lnTo>
                  <a:lnTo>
                    <a:pt x="60" y="304"/>
                  </a:lnTo>
                  <a:lnTo>
                    <a:pt x="62" y="302"/>
                  </a:lnTo>
                  <a:lnTo>
                    <a:pt x="64" y="301"/>
                  </a:lnTo>
                  <a:lnTo>
                    <a:pt x="66" y="303"/>
                  </a:lnTo>
                  <a:lnTo>
                    <a:pt x="68" y="302"/>
                  </a:lnTo>
                  <a:lnTo>
                    <a:pt x="70" y="300"/>
                  </a:lnTo>
                  <a:lnTo>
                    <a:pt x="72" y="300"/>
                  </a:lnTo>
                  <a:lnTo>
                    <a:pt x="75" y="300"/>
                  </a:lnTo>
                  <a:lnTo>
                    <a:pt x="70" y="298"/>
                  </a:lnTo>
                  <a:lnTo>
                    <a:pt x="76" y="299"/>
                  </a:lnTo>
                  <a:lnTo>
                    <a:pt x="76" y="296"/>
                  </a:lnTo>
                  <a:lnTo>
                    <a:pt x="78" y="293"/>
                  </a:lnTo>
                  <a:lnTo>
                    <a:pt x="80" y="295"/>
                  </a:lnTo>
                  <a:lnTo>
                    <a:pt x="85" y="295"/>
                  </a:lnTo>
                  <a:lnTo>
                    <a:pt x="83" y="291"/>
                  </a:lnTo>
                  <a:lnTo>
                    <a:pt x="80" y="291"/>
                  </a:lnTo>
                  <a:lnTo>
                    <a:pt x="77" y="288"/>
                  </a:lnTo>
                  <a:lnTo>
                    <a:pt x="77" y="286"/>
                  </a:lnTo>
                  <a:lnTo>
                    <a:pt x="72" y="280"/>
                  </a:lnTo>
                  <a:lnTo>
                    <a:pt x="70" y="279"/>
                  </a:lnTo>
                  <a:lnTo>
                    <a:pt x="68" y="281"/>
                  </a:lnTo>
                  <a:lnTo>
                    <a:pt x="67" y="286"/>
                  </a:lnTo>
                  <a:lnTo>
                    <a:pt x="64" y="287"/>
                  </a:lnTo>
                  <a:lnTo>
                    <a:pt x="61" y="289"/>
                  </a:lnTo>
                  <a:lnTo>
                    <a:pt x="59" y="288"/>
                  </a:lnTo>
                  <a:lnTo>
                    <a:pt x="55" y="286"/>
                  </a:lnTo>
                  <a:lnTo>
                    <a:pt x="53" y="290"/>
                  </a:lnTo>
                  <a:lnTo>
                    <a:pt x="42" y="285"/>
                  </a:lnTo>
                  <a:lnTo>
                    <a:pt x="40" y="279"/>
                  </a:lnTo>
                  <a:lnTo>
                    <a:pt x="39" y="277"/>
                  </a:lnTo>
                  <a:lnTo>
                    <a:pt x="37" y="275"/>
                  </a:lnTo>
                  <a:lnTo>
                    <a:pt x="39" y="272"/>
                  </a:lnTo>
                  <a:lnTo>
                    <a:pt x="33" y="268"/>
                  </a:lnTo>
                  <a:lnTo>
                    <a:pt x="32" y="265"/>
                  </a:lnTo>
                  <a:lnTo>
                    <a:pt x="30" y="265"/>
                  </a:lnTo>
                  <a:lnTo>
                    <a:pt x="32" y="273"/>
                  </a:lnTo>
                  <a:lnTo>
                    <a:pt x="31" y="275"/>
                  </a:lnTo>
                  <a:lnTo>
                    <a:pt x="32" y="278"/>
                  </a:lnTo>
                  <a:lnTo>
                    <a:pt x="31" y="279"/>
                  </a:lnTo>
                  <a:lnTo>
                    <a:pt x="28" y="277"/>
                  </a:lnTo>
                  <a:lnTo>
                    <a:pt x="25" y="276"/>
                  </a:lnTo>
                  <a:lnTo>
                    <a:pt x="31" y="281"/>
                  </a:lnTo>
                  <a:lnTo>
                    <a:pt x="37" y="284"/>
                  </a:lnTo>
                  <a:lnTo>
                    <a:pt x="41" y="287"/>
                  </a:lnTo>
                  <a:lnTo>
                    <a:pt x="44" y="288"/>
                  </a:lnTo>
                  <a:lnTo>
                    <a:pt x="46" y="291"/>
                  </a:lnTo>
                  <a:lnTo>
                    <a:pt x="47" y="297"/>
                  </a:lnTo>
                  <a:lnTo>
                    <a:pt x="44" y="298"/>
                  </a:lnTo>
                  <a:lnTo>
                    <a:pt x="31" y="285"/>
                  </a:lnTo>
                  <a:lnTo>
                    <a:pt x="15" y="277"/>
                  </a:lnTo>
                  <a:lnTo>
                    <a:pt x="9" y="273"/>
                  </a:lnTo>
                  <a:lnTo>
                    <a:pt x="6" y="273"/>
                  </a:lnTo>
                  <a:lnTo>
                    <a:pt x="2" y="272"/>
                  </a:lnTo>
                  <a:lnTo>
                    <a:pt x="0" y="271"/>
                  </a:lnTo>
                  <a:lnTo>
                    <a:pt x="0" y="269"/>
                  </a:lnTo>
                  <a:lnTo>
                    <a:pt x="7" y="267"/>
                  </a:lnTo>
                  <a:lnTo>
                    <a:pt x="9" y="267"/>
                  </a:lnTo>
                  <a:lnTo>
                    <a:pt x="15" y="270"/>
                  </a:lnTo>
                  <a:lnTo>
                    <a:pt x="16" y="271"/>
                  </a:lnTo>
                  <a:lnTo>
                    <a:pt x="19" y="272"/>
                  </a:lnTo>
                  <a:lnTo>
                    <a:pt x="23" y="273"/>
                  </a:lnTo>
                  <a:lnTo>
                    <a:pt x="25" y="273"/>
                  </a:lnTo>
                  <a:lnTo>
                    <a:pt x="25" y="269"/>
                  </a:lnTo>
                  <a:lnTo>
                    <a:pt x="25" y="265"/>
                  </a:lnTo>
                  <a:lnTo>
                    <a:pt x="27" y="263"/>
                  </a:lnTo>
                  <a:lnTo>
                    <a:pt x="15" y="259"/>
                  </a:lnTo>
                  <a:lnTo>
                    <a:pt x="12" y="257"/>
                  </a:lnTo>
                  <a:lnTo>
                    <a:pt x="10" y="257"/>
                  </a:lnTo>
                  <a:lnTo>
                    <a:pt x="7" y="258"/>
                  </a:lnTo>
                  <a:lnTo>
                    <a:pt x="5" y="247"/>
                  </a:lnTo>
                  <a:lnTo>
                    <a:pt x="11" y="249"/>
                  </a:lnTo>
                  <a:lnTo>
                    <a:pt x="10" y="241"/>
                  </a:lnTo>
                  <a:lnTo>
                    <a:pt x="9" y="239"/>
                  </a:lnTo>
                  <a:lnTo>
                    <a:pt x="7" y="239"/>
                  </a:lnTo>
                  <a:lnTo>
                    <a:pt x="5" y="241"/>
                  </a:lnTo>
                  <a:lnTo>
                    <a:pt x="3" y="236"/>
                  </a:lnTo>
                  <a:lnTo>
                    <a:pt x="5" y="233"/>
                  </a:lnTo>
                  <a:lnTo>
                    <a:pt x="7" y="231"/>
                  </a:lnTo>
                  <a:lnTo>
                    <a:pt x="8" y="230"/>
                  </a:lnTo>
                  <a:lnTo>
                    <a:pt x="10" y="233"/>
                  </a:lnTo>
                  <a:lnTo>
                    <a:pt x="11" y="233"/>
                  </a:lnTo>
                  <a:lnTo>
                    <a:pt x="11" y="225"/>
                  </a:lnTo>
                  <a:lnTo>
                    <a:pt x="9" y="224"/>
                  </a:lnTo>
                  <a:lnTo>
                    <a:pt x="7" y="225"/>
                  </a:lnTo>
                  <a:lnTo>
                    <a:pt x="5" y="225"/>
                  </a:lnTo>
                  <a:lnTo>
                    <a:pt x="5" y="222"/>
                  </a:lnTo>
                  <a:lnTo>
                    <a:pt x="10" y="217"/>
                  </a:lnTo>
                  <a:lnTo>
                    <a:pt x="11" y="214"/>
                  </a:lnTo>
                  <a:lnTo>
                    <a:pt x="10" y="213"/>
                  </a:lnTo>
                  <a:lnTo>
                    <a:pt x="13" y="211"/>
                  </a:lnTo>
                  <a:lnTo>
                    <a:pt x="17" y="206"/>
                  </a:lnTo>
                  <a:lnTo>
                    <a:pt x="17" y="209"/>
                  </a:lnTo>
                  <a:lnTo>
                    <a:pt x="15" y="216"/>
                  </a:lnTo>
                  <a:lnTo>
                    <a:pt x="17" y="217"/>
                  </a:lnTo>
                  <a:lnTo>
                    <a:pt x="18" y="217"/>
                  </a:lnTo>
                  <a:lnTo>
                    <a:pt x="18" y="213"/>
                  </a:lnTo>
                  <a:lnTo>
                    <a:pt x="20" y="208"/>
                  </a:lnTo>
                  <a:lnTo>
                    <a:pt x="19" y="204"/>
                  </a:lnTo>
                  <a:lnTo>
                    <a:pt x="21" y="201"/>
                  </a:lnTo>
                  <a:lnTo>
                    <a:pt x="18" y="200"/>
                  </a:lnTo>
                  <a:lnTo>
                    <a:pt x="10" y="207"/>
                  </a:lnTo>
                  <a:lnTo>
                    <a:pt x="10" y="210"/>
                  </a:lnTo>
                  <a:lnTo>
                    <a:pt x="7" y="214"/>
                  </a:lnTo>
                  <a:lnTo>
                    <a:pt x="5" y="216"/>
                  </a:lnTo>
                  <a:lnTo>
                    <a:pt x="7" y="209"/>
                  </a:lnTo>
                  <a:lnTo>
                    <a:pt x="13" y="199"/>
                  </a:lnTo>
                  <a:lnTo>
                    <a:pt x="25" y="174"/>
                  </a:lnTo>
                  <a:lnTo>
                    <a:pt x="28" y="168"/>
                  </a:lnTo>
                  <a:lnTo>
                    <a:pt x="32" y="163"/>
                  </a:lnTo>
                  <a:lnTo>
                    <a:pt x="35" y="160"/>
                  </a:lnTo>
                  <a:lnTo>
                    <a:pt x="38" y="160"/>
                  </a:lnTo>
                  <a:lnTo>
                    <a:pt x="41" y="162"/>
                  </a:lnTo>
                  <a:lnTo>
                    <a:pt x="41" y="164"/>
                  </a:lnTo>
                  <a:lnTo>
                    <a:pt x="39" y="166"/>
                  </a:lnTo>
                  <a:lnTo>
                    <a:pt x="36" y="174"/>
                  </a:lnTo>
                  <a:lnTo>
                    <a:pt x="33" y="173"/>
                  </a:lnTo>
                  <a:lnTo>
                    <a:pt x="31" y="174"/>
                  </a:lnTo>
                  <a:lnTo>
                    <a:pt x="30" y="179"/>
                  </a:lnTo>
                  <a:lnTo>
                    <a:pt x="25" y="187"/>
                  </a:lnTo>
                  <a:lnTo>
                    <a:pt x="25" y="189"/>
                  </a:lnTo>
                  <a:lnTo>
                    <a:pt x="25" y="192"/>
                  </a:lnTo>
                  <a:lnTo>
                    <a:pt x="28" y="194"/>
                  </a:lnTo>
                  <a:lnTo>
                    <a:pt x="29" y="196"/>
                  </a:lnTo>
                  <a:lnTo>
                    <a:pt x="31" y="195"/>
                  </a:lnTo>
                  <a:lnTo>
                    <a:pt x="33" y="192"/>
                  </a:lnTo>
                  <a:lnTo>
                    <a:pt x="32" y="185"/>
                  </a:lnTo>
                  <a:lnTo>
                    <a:pt x="35" y="183"/>
                  </a:lnTo>
                  <a:lnTo>
                    <a:pt x="38" y="186"/>
                  </a:lnTo>
                  <a:lnTo>
                    <a:pt x="40" y="185"/>
                  </a:lnTo>
                  <a:lnTo>
                    <a:pt x="40" y="182"/>
                  </a:lnTo>
                  <a:lnTo>
                    <a:pt x="38" y="181"/>
                  </a:lnTo>
                  <a:lnTo>
                    <a:pt x="36" y="179"/>
                  </a:lnTo>
                  <a:lnTo>
                    <a:pt x="38" y="177"/>
                  </a:lnTo>
                  <a:lnTo>
                    <a:pt x="39" y="174"/>
                  </a:lnTo>
                  <a:lnTo>
                    <a:pt x="41" y="177"/>
                  </a:lnTo>
                  <a:lnTo>
                    <a:pt x="45" y="171"/>
                  </a:lnTo>
                  <a:lnTo>
                    <a:pt x="47" y="164"/>
                  </a:lnTo>
                  <a:lnTo>
                    <a:pt x="47" y="160"/>
                  </a:lnTo>
                  <a:lnTo>
                    <a:pt x="47" y="151"/>
                  </a:lnTo>
                  <a:lnTo>
                    <a:pt x="51" y="152"/>
                  </a:lnTo>
                  <a:lnTo>
                    <a:pt x="53" y="154"/>
                  </a:lnTo>
                  <a:lnTo>
                    <a:pt x="57" y="159"/>
                  </a:lnTo>
                  <a:lnTo>
                    <a:pt x="60" y="163"/>
                  </a:lnTo>
                  <a:lnTo>
                    <a:pt x="58" y="165"/>
                  </a:lnTo>
                  <a:lnTo>
                    <a:pt x="58" y="169"/>
                  </a:lnTo>
                  <a:lnTo>
                    <a:pt x="59" y="170"/>
                  </a:lnTo>
                  <a:lnTo>
                    <a:pt x="60" y="173"/>
                  </a:lnTo>
                  <a:lnTo>
                    <a:pt x="61" y="176"/>
                  </a:lnTo>
                  <a:lnTo>
                    <a:pt x="63" y="177"/>
                  </a:lnTo>
                  <a:lnTo>
                    <a:pt x="65" y="178"/>
                  </a:lnTo>
                  <a:lnTo>
                    <a:pt x="64" y="182"/>
                  </a:lnTo>
                  <a:lnTo>
                    <a:pt x="68" y="183"/>
                  </a:lnTo>
                  <a:lnTo>
                    <a:pt x="66" y="185"/>
                  </a:lnTo>
                  <a:lnTo>
                    <a:pt x="69" y="187"/>
                  </a:lnTo>
                  <a:lnTo>
                    <a:pt x="71" y="183"/>
                  </a:lnTo>
                  <a:lnTo>
                    <a:pt x="72" y="179"/>
                  </a:lnTo>
                  <a:lnTo>
                    <a:pt x="68" y="171"/>
                  </a:lnTo>
                  <a:lnTo>
                    <a:pt x="66" y="162"/>
                  </a:lnTo>
                  <a:lnTo>
                    <a:pt x="68" y="160"/>
                  </a:lnTo>
                  <a:lnTo>
                    <a:pt x="70" y="160"/>
                  </a:lnTo>
                  <a:lnTo>
                    <a:pt x="73" y="159"/>
                  </a:lnTo>
                  <a:lnTo>
                    <a:pt x="73" y="156"/>
                  </a:lnTo>
                  <a:lnTo>
                    <a:pt x="71" y="155"/>
                  </a:lnTo>
                  <a:lnTo>
                    <a:pt x="69" y="154"/>
                  </a:lnTo>
                  <a:lnTo>
                    <a:pt x="64" y="157"/>
                  </a:lnTo>
                  <a:lnTo>
                    <a:pt x="62" y="155"/>
                  </a:lnTo>
                  <a:lnTo>
                    <a:pt x="71" y="139"/>
                  </a:lnTo>
                  <a:lnTo>
                    <a:pt x="95" y="126"/>
                  </a:lnTo>
                  <a:lnTo>
                    <a:pt x="103" y="119"/>
                  </a:lnTo>
                  <a:lnTo>
                    <a:pt x="133" y="99"/>
                  </a:lnTo>
                  <a:lnTo>
                    <a:pt x="141" y="91"/>
                  </a:lnTo>
                  <a:lnTo>
                    <a:pt x="149" y="85"/>
                  </a:lnTo>
                  <a:lnTo>
                    <a:pt x="156" y="79"/>
                  </a:lnTo>
                  <a:lnTo>
                    <a:pt x="157" y="78"/>
                  </a:lnTo>
                  <a:lnTo>
                    <a:pt x="164" y="70"/>
                  </a:lnTo>
                  <a:lnTo>
                    <a:pt x="173" y="61"/>
                  </a:lnTo>
                  <a:lnTo>
                    <a:pt x="188" y="40"/>
                  </a:lnTo>
                  <a:lnTo>
                    <a:pt x="193" y="26"/>
                  </a:lnTo>
                  <a:lnTo>
                    <a:pt x="195" y="13"/>
                  </a:lnTo>
                  <a:lnTo>
                    <a:pt x="194" y="10"/>
                  </a:lnTo>
                  <a:lnTo>
                    <a:pt x="212" y="1"/>
                  </a:lnTo>
                  <a:lnTo>
                    <a:pt x="215" y="1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3" y="3"/>
                  </a:lnTo>
                  <a:lnTo>
                    <a:pt x="228" y="5"/>
                  </a:lnTo>
                  <a:lnTo>
                    <a:pt x="233" y="4"/>
                  </a:lnTo>
                  <a:lnTo>
                    <a:pt x="238" y="2"/>
                  </a:lnTo>
                  <a:lnTo>
                    <a:pt x="242" y="3"/>
                  </a:lnTo>
                  <a:lnTo>
                    <a:pt x="243" y="5"/>
                  </a:lnTo>
                  <a:lnTo>
                    <a:pt x="247" y="7"/>
                  </a:lnTo>
                  <a:lnTo>
                    <a:pt x="251" y="11"/>
                  </a:lnTo>
                  <a:lnTo>
                    <a:pt x="253" y="12"/>
                  </a:lnTo>
                  <a:lnTo>
                    <a:pt x="256" y="12"/>
                  </a:lnTo>
                  <a:lnTo>
                    <a:pt x="264" y="19"/>
                  </a:lnTo>
                  <a:lnTo>
                    <a:pt x="267" y="20"/>
                  </a:lnTo>
                  <a:lnTo>
                    <a:pt x="269" y="21"/>
                  </a:lnTo>
                  <a:lnTo>
                    <a:pt x="275" y="33"/>
                  </a:lnTo>
                  <a:lnTo>
                    <a:pt x="276" y="46"/>
                  </a:lnTo>
                  <a:lnTo>
                    <a:pt x="281" y="55"/>
                  </a:lnTo>
                  <a:lnTo>
                    <a:pt x="283" y="71"/>
                  </a:lnTo>
                  <a:lnTo>
                    <a:pt x="292" y="88"/>
                  </a:lnTo>
                  <a:lnTo>
                    <a:pt x="301" y="125"/>
                  </a:lnTo>
                  <a:lnTo>
                    <a:pt x="301" y="143"/>
                  </a:lnTo>
                  <a:lnTo>
                    <a:pt x="307" y="167"/>
                  </a:lnTo>
                  <a:lnTo>
                    <a:pt x="311" y="175"/>
                  </a:lnTo>
                  <a:lnTo>
                    <a:pt x="316" y="179"/>
                  </a:lnTo>
                  <a:lnTo>
                    <a:pt x="322" y="182"/>
                  </a:lnTo>
                  <a:lnTo>
                    <a:pt x="328" y="180"/>
                  </a:lnTo>
                  <a:lnTo>
                    <a:pt x="354" y="185"/>
                  </a:lnTo>
                  <a:lnTo>
                    <a:pt x="371" y="185"/>
                  </a:lnTo>
                  <a:lnTo>
                    <a:pt x="379" y="190"/>
                  </a:lnTo>
                  <a:lnTo>
                    <a:pt x="382" y="210"/>
                  </a:lnTo>
                  <a:lnTo>
                    <a:pt x="383" y="214"/>
                  </a:lnTo>
                  <a:lnTo>
                    <a:pt x="391" y="230"/>
                  </a:lnTo>
                  <a:lnTo>
                    <a:pt x="397" y="231"/>
                  </a:lnTo>
                  <a:lnTo>
                    <a:pt x="400" y="235"/>
                  </a:lnTo>
                  <a:lnTo>
                    <a:pt x="415" y="251"/>
                  </a:lnTo>
                  <a:lnTo>
                    <a:pt x="421" y="263"/>
                  </a:lnTo>
                  <a:lnTo>
                    <a:pt x="422" y="277"/>
                  </a:lnTo>
                  <a:lnTo>
                    <a:pt x="420" y="284"/>
                  </a:lnTo>
                  <a:lnTo>
                    <a:pt x="421" y="299"/>
                  </a:lnTo>
                  <a:lnTo>
                    <a:pt x="419" y="319"/>
                  </a:lnTo>
                  <a:lnTo>
                    <a:pt x="416" y="333"/>
                  </a:lnTo>
                  <a:lnTo>
                    <a:pt x="415" y="350"/>
                  </a:lnTo>
                  <a:lnTo>
                    <a:pt x="415" y="362"/>
                  </a:lnTo>
                  <a:lnTo>
                    <a:pt x="418" y="380"/>
                  </a:lnTo>
                  <a:lnTo>
                    <a:pt x="421" y="392"/>
                  </a:lnTo>
                  <a:lnTo>
                    <a:pt x="429" y="409"/>
                  </a:lnTo>
                  <a:lnTo>
                    <a:pt x="434" y="427"/>
                  </a:lnTo>
                  <a:lnTo>
                    <a:pt x="440" y="434"/>
                  </a:lnTo>
                  <a:lnTo>
                    <a:pt x="446" y="437"/>
                  </a:lnTo>
                  <a:lnTo>
                    <a:pt x="450" y="437"/>
                  </a:lnTo>
                  <a:lnTo>
                    <a:pt x="457" y="439"/>
                  </a:lnTo>
                  <a:lnTo>
                    <a:pt x="463" y="454"/>
                  </a:lnTo>
                  <a:lnTo>
                    <a:pt x="473" y="460"/>
                  </a:lnTo>
                  <a:lnTo>
                    <a:pt x="478" y="472"/>
                  </a:lnTo>
                  <a:lnTo>
                    <a:pt x="487" y="484"/>
                  </a:lnTo>
                  <a:lnTo>
                    <a:pt x="494" y="499"/>
                  </a:lnTo>
                  <a:lnTo>
                    <a:pt x="497" y="509"/>
                  </a:lnTo>
                  <a:lnTo>
                    <a:pt x="502" y="521"/>
                  </a:lnTo>
                  <a:lnTo>
                    <a:pt x="511" y="537"/>
                  </a:lnTo>
                  <a:lnTo>
                    <a:pt x="519" y="541"/>
                  </a:lnTo>
                  <a:lnTo>
                    <a:pt x="529" y="540"/>
                  </a:lnTo>
                  <a:lnTo>
                    <a:pt x="538" y="535"/>
                  </a:lnTo>
                  <a:lnTo>
                    <a:pt x="544" y="535"/>
                  </a:lnTo>
                  <a:lnTo>
                    <a:pt x="563" y="527"/>
                  </a:lnTo>
                  <a:lnTo>
                    <a:pt x="568" y="529"/>
                  </a:lnTo>
                  <a:lnTo>
                    <a:pt x="570" y="533"/>
                  </a:lnTo>
                  <a:lnTo>
                    <a:pt x="575" y="535"/>
                  </a:lnTo>
                  <a:lnTo>
                    <a:pt x="578" y="537"/>
                  </a:lnTo>
                  <a:lnTo>
                    <a:pt x="591" y="555"/>
                  </a:lnTo>
                  <a:lnTo>
                    <a:pt x="596" y="560"/>
                  </a:lnTo>
                  <a:lnTo>
                    <a:pt x="600" y="570"/>
                  </a:lnTo>
                  <a:lnTo>
                    <a:pt x="609" y="589"/>
                  </a:lnTo>
                  <a:lnTo>
                    <a:pt x="611" y="595"/>
                  </a:lnTo>
                  <a:lnTo>
                    <a:pt x="611" y="604"/>
                  </a:lnTo>
                  <a:lnTo>
                    <a:pt x="614" y="612"/>
                  </a:lnTo>
                  <a:lnTo>
                    <a:pt x="615" y="618"/>
                  </a:lnTo>
                  <a:lnTo>
                    <a:pt x="613" y="625"/>
                  </a:lnTo>
                  <a:lnTo>
                    <a:pt x="613" y="630"/>
                  </a:lnTo>
                  <a:lnTo>
                    <a:pt x="615" y="634"/>
                  </a:lnTo>
                  <a:lnTo>
                    <a:pt x="620" y="656"/>
                  </a:lnTo>
                  <a:lnTo>
                    <a:pt x="622" y="660"/>
                  </a:lnTo>
                  <a:lnTo>
                    <a:pt x="623" y="661"/>
                  </a:lnTo>
                  <a:lnTo>
                    <a:pt x="624" y="663"/>
                  </a:lnTo>
                  <a:lnTo>
                    <a:pt x="627" y="669"/>
                  </a:lnTo>
                  <a:lnTo>
                    <a:pt x="633" y="677"/>
                  </a:lnTo>
                  <a:lnTo>
                    <a:pt x="635" y="689"/>
                  </a:lnTo>
                  <a:lnTo>
                    <a:pt x="636" y="691"/>
                  </a:lnTo>
                  <a:lnTo>
                    <a:pt x="635" y="697"/>
                  </a:lnTo>
                  <a:lnTo>
                    <a:pt x="641" y="710"/>
                  </a:lnTo>
                  <a:lnTo>
                    <a:pt x="644" y="715"/>
                  </a:lnTo>
                  <a:lnTo>
                    <a:pt x="649" y="720"/>
                  </a:lnTo>
                  <a:lnTo>
                    <a:pt x="663" y="743"/>
                  </a:lnTo>
                  <a:lnTo>
                    <a:pt x="666" y="752"/>
                  </a:lnTo>
                  <a:lnTo>
                    <a:pt x="675" y="763"/>
                  </a:lnTo>
                  <a:lnTo>
                    <a:pt x="685" y="767"/>
                  </a:lnTo>
                  <a:lnTo>
                    <a:pt x="698" y="767"/>
                  </a:lnTo>
                  <a:lnTo>
                    <a:pt x="702" y="774"/>
                  </a:lnTo>
                  <a:lnTo>
                    <a:pt x="704" y="784"/>
                  </a:lnTo>
                  <a:lnTo>
                    <a:pt x="701" y="791"/>
                  </a:lnTo>
                  <a:lnTo>
                    <a:pt x="695" y="795"/>
                  </a:lnTo>
                  <a:lnTo>
                    <a:pt x="692" y="800"/>
                  </a:lnTo>
                  <a:lnTo>
                    <a:pt x="695" y="809"/>
                  </a:lnTo>
                  <a:lnTo>
                    <a:pt x="694" y="816"/>
                  </a:lnTo>
                  <a:lnTo>
                    <a:pt x="691" y="826"/>
                  </a:lnTo>
                  <a:lnTo>
                    <a:pt x="685" y="832"/>
                  </a:lnTo>
                  <a:lnTo>
                    <a:pt x="684" y="836"/>
                  </a:lnTo>
                  <a:lnTo>
                    <a:pt x="681" y="839"/>
                  </a:lnTo>
                  <a:lnTo>
                    <a:pt x="680" y="846"/>
                  </a:lnTo>
                  <a:lnTo>
                    <a:pt x="677" y="851"/>
                  </a:lnTo>
                  <a:lnTo>
                    <a:pt x="677" y="855"/>
                  </a:lnTo>
                  <a:lnTo>
                    <a:pt x="679" y="867"/>
                  </a:lnTo>
                  <a:lnTo>
                    <a:pt x="685" y="886"/>
                  </a:lnTo>
                  <a:lnTo>
                    <a:pt x="688" y="890"/>
                  </a:lnTo>
                  <a:lnTo>
                    <a:pt x="691" y="895"/>
                  </a:lnTo>
                  <a:lnTo>
                    <a:pt x="691" y="900"/>
                  </a:lnTo>
                  <a:lnTo>
                    <a:pt x="689" y="902"/>
                  </a:lnTo>
                  <a:lnTo>
                    <a:pt x="657" y="905"/>
                  </a:lnTo>
                  <a:lnTo>
                    <a:pt x="652" y="890"/>
                  </a:lnTo>
                  <a:lnTo>
                    <a:pt x="645" y="875"/>
                  </a:lnTo>
                  <a:lnTo>
                    <a:pt x="641" y="869"/>
                  </a:lnTo>
                  <a:lnTo>
                    <a:pt x="634" y="864"/>
                  </a:lnTo>
                  <a:lnTo>
                    <a:pt x="625" y="853"/>
                  </a:lnTo>
                  <a:lnTo>
                    <a:pt x="622" y="849"/>
                  </a:lnTo>
                  <a:lnTo>
                    <a:pt x="622" y="841"/>
                  </a:lnTo>
                  <a:lnTo>
                    <a:pt x="619" y="839"/>
                  </a:lnTo>
                  <a:lnTo>
                    <a:pt x="617" y="835"/>
                  </a:lnTo>
                  <a:lnTo>
                    <a:pt x="618" y="832"/>
                  </a:lnTo>
                  <a:lnTo>
                    <a:pt x="621" y="831"/>
                  </a:lnTo>
                  <a:lnTo>
                    <a:pt x="622" y="829"/>
                  </a:lnTo>
                  <a:lnTo>
                    <a:pt x="621" y="827"/>
                  </a:lnTo>
                  <a:lnTo>
                    <a:pt x="619" y="827"/>
                  </a:lnTo>
                  <a:lnTo>
                    <a:pt x="614" y="832"/>
                  </a:lnTo>
                  <a:lnTo>
                    <a:pt x="613" y="832"/>
                  </a:lnTo>
                  <a:lnTo>
                    <a:pt x="618" y="843"/>
                  </a:lnTo>
                  <a:lnTo>
                    <a:pt x="617" y="847"/>
                  </a:lnTo>
                  <a:lnTo>
                    <a:pt x="622" y="857"/>
                  </a:lnTo>
                  <a:lnTo>
                    <a:pt x="624" y="863"/>
                  </a:lnTo>
                  <a:lnTo>
                    <a:pt x="631" y="869"/>
                  </a:lnTo>
                  <a:lnTo>
                    <a:pt x="632" y="872"/>
                  </a:lnTo>
                  <a:lnTo>
                    <a:pt x="631" y="874"/>
                  </a:lnTo>
                  <a:lnTo>
                    <a:pt x="630" y="875"/>
                  </a:lnTo>
                  <a:lnTo>
                    <a:pt x="638" y="886"/>
                  </a:lnTo>
                  <a:lnTo>
                    <a:pt x="640" y="887"/>
                  </a:lnTo>
                  <a:lnTo>
                    <a:pt x="644" y="893"/>
                  </a:lnTo>
                  <a:lnTo>
                    <a:pt x="643" y="896"/>
                  </a:lnTo>
                  <a:lnTo>
                    <a:pt x="641" y="894"/>
                  </a:lnTo>
                  <a:lnTo>
                    <a:pt x="639" y="893"/>
                  </a:lnTo>
                  <a:lnTo>
                    <a:pt x="636" y="889"/>
                  </a:lnTo>
                  <a:lnTo>
                    <a:pt x="625" y="878"/>
                  </a:lnTo>
                  <a:lnTo>
                    <a:pt x="623" y="877"/>
                  </a:lnTo>
                  <a:lnTo>
                    <a:pt x="619" y="876"/>
                  </a:lnTo>
                  <a:lnTo>
                    <a:pt x="618" y="875"/>
                  </a:lnTo>
                  <a:lnTo>
                    <a:pt x="615" y="866"/>
                  </a:lnTo>
                  <a:lnTo>
                    <a:pt x="614" y="860"/>
                  </a:lnTo>
                  <a:lnTo>
                    <a:pt x="600" y="843"/>
                  </a:lnTo>
                  <a:lnTo>
                    <a:pt x="599" y="841"/>
                  </a:lnTo>
                  <a:lnTo>
                    <a:pt x="596" y="839"/>
                  </a:lnTo>
                  <a:lnTo>
                    <a:pt x="592" y="832"/>
                  </a:lnTo>
                  <a:lnTo>
                    <a:pt x="595" y="832"/>
                  </a:lnTo>
                  <a:lnTo>
                    <a:pt x="597" y="832"/>
                  </a:lnTo>
                  <a:lnTo>
                    <a:pt x="599" y="835"/>
                  </a:lnTo>
                  <a:lnTo>
                    <a:pt x="600" y="838"/>
                  </a:lnTo>
                  <a:lnTo>
                    <a:pt x="600" y="829"/>
                  </a:lnTo>
                  <a:lnTo>
                    <a:pt x="596" y="826"/>
                  </a:lnTo>
                  <a:lnTo>
                    <a:pt x="594" y="827"/>
                  </a:lnTo>
                  <a:lnTo>
                    <a:pt x="592" y="827"/>
                  </a:lnTo>
                  <a:lnTo>
                    <a:pt x="592" y="831"/>
                  </a:lnTo>
                  <a:lnTo>
                    <a:pt x="589" y="830"/>
                  </a:lnTo>
                  <a:lnTo>
                    <a:pt x="585" y="828"/>
                  </a:lnTo>
                  <a:lnTo>
                    <a:pt x="579" y="823"/>
                  </a:lnTo>
                  <a:lnTo>
                    <a:pt x="568" y="816"/>
                  </a:lnTo>
                  <a:lnTo>
                    <a:pt x="564" y="816"/>
                  </a:lnTo>
                  <a:lnTo>
                    <a:pt x="558" y="812"/>
                  </a:lnTo>
                  <a:lnTo>
                    <a:pt x="544" y="795"/>
                  </a:lnTo>
                  <a:lnTo>
                    <a:pt x="542" y="794"/>
                  </a:lnTo>
                  <a:lnTo>
                    <a:pt x="541" y="792"/>
                  </a:lnTo>
                  <a:lnTo>
                    <a:pt x="538" y="782"/>
                  </a:lnTo>
                  <a:lnTo>
                    <a:pt x="522" y="762"/>
                  </a:lnTo>
                  <a:lnTo>
                    <a:pt x="511" y="750"/>
                  </a:lnTo>
                  <a:lnTo>
                    <a:pt x="502" y="739"/>
                  </a:lnTo>
                  <a:lnTo>
                    <a:pt x="498" y="736"/>
                  </a:lnTo>
                  <a:lnTo>
                    <a:pt x="490" y="734"/>
                  </a:lnTo>
                  <a:lnTo>
                    <a:pt x="487" y="732"/>
                  </a:lnTo>
                  <a:lnTo>
                    <a:pt x="488" y="730"/>
                  </a:lnTo>
                  <a:lnTo>
                    <a:pt x="490" y="728"/>
                  </a:lnTo>
                  <a:lnTo>
                    <a:pt x="494" y="731"/>
                  </a:lnTo>
                  <a:lnTo>
                    <a:pt x="498" y="731"/>
                  </a:lnTo>
                  <a:lnTo>
                    <a:pt x="502" y="733"/>
                  </a:lnTo>
                  <a:lnTo>
                    <a:pt x="496" y="727"/>
                  </a:lnTo>
                  <a:lnTo>
                    <a:pt x="489" y="725"/>
                  </a:lnTo>
                  <a:lnTo>
                    <a:pt x="486" y="725"/>
                  </a:lnTo>
                  <a:lnTo>
                    <a:pt x="484" y="722"/>
                  </a:lnTo>
                  <a:lnTo>
                    <a:pt x="471" y="710"/>
                  </a:lnTo>
                  <a:lnTo>
                    <a:pt x="469" y="705"/>
                  </a:lnTo>
                  <a:lnTo>
                    <a:pt x="469" y="702"/>
                  </a:lnTo>
                  <a:lnTo>
                    <a:pt x="470" y="700"/>
                  </a:lnTo>
                  <a:lnTo>
                    <a:pt x="470" y="695"/>
                  </a:lnTo>
                  <a:lnTo>
                    <a:pt x="465" y="689"/>
                  </a:lnTo>
                  <a:lnTo>
                    <a:pt x="457" y="677"/>
                  </a:lnTo>
                  <a:lnTo>
                    <a:pt x="451" y="674"/>
                  </a:lnTo>
                  <a:lnTo>
                    <a:pt x="452" y="671"/>
                  </a:lnTo>
                  <a:lnTo>
                    <a:pt x="446" y="661"/>
                  </a:lnTo>
                  <a:lnTo>
                    <a:pt x="440" y="655"/>
                  </a:lnTo>
                  <a:lnTo>
                    <a:pt x="435" y="649"/>
                  </a:lnTo>
                  <a:lnTo>
                    <a:pt x="433" y="639"/>
                  </a:lnTo>
                  <a:lnTo>
                    <a:pt x="431" y="635"/>
                  </a:lnTo>
                  <a:lnTo>
                    <a:pt x="427" y="634"/>
                  </a:lnTo>
                  <a:lnTo>
                    <a:pt x="408" y="622"/>
                  </a:lnTo>
                  <a:lnTo>
                    <a:pt x="403" y="617"/>
                  </a:lnTo>
                  <a:lnTo>
                    <a:pt x="390" y="607"/>
                  </a:lnTo>
                  <a:lnTo>
                    <a:pt x="383" y="604"/>
                  </a:lnTo>
                  <a:lnTo>
                    <a:pt x="378" y="599"/>
                  </a:lnTo>
                  <a:lnTo>
                    <a:pt x="373" y="593"/>
                  </a:lnTo>
                  <a:lnTo>
                    <a:pt x="368" y="592"/>
                  </a:lnTo>
                  <a:lnTo>
                    <a:pt x="362" y="588"/>
                  </a:lnTo>
                  <a:lnTo>
                    <a:pt x="355" y="579"/>
                  </a:lnTo>
                  <a:lnTo>
                    <a:pt x="351" y="575"/>
                  </a:lnTo>
                  <a:lnTo>
                    <a:pt x="345" y="572"/>
                  </a:lnTo>
                  <a:lnTo>
                    <a:pt x="345" y="568"/>
                  </a:lnTo>
                  <a:lnTo>
                    <a:pt x="355" y="574"/>
                  </a:lnTo>
                  <a:lnTo>
                    <a:pt x="373" y="592"/>
                  </a:lnTo>
                  <a:lnTo>
                    <a:pt x="382" y="596"/>
                  </a:lnTo>
                  <a:lnTo>
                    <a:pt x="390" y="604"/>
                  </a:lnTo>
                  <a:lnTo>
                    <a:pt x="396" y="607"/>
                  </a:lnTo>
                  <a:lnTo>
                    <a:pt x="400" y="610"/>
                  </a:lnTo>
                  <a:lnTo>
                    <a:pt x="403" y="612"/>
                  </a:lnTo>
                  <a:lnTo>
                    <a:pt x="409" y="614"/>
                  </a:lnTo>
                  <a:lnTo>
                    <a:pt x="408" y="611"/>
                  </a:lnTo>
                  <a:lnTo>
                    <a:pt x="400" y="606"/>
                  </a:lnTo>
                  <a:lnTo>
                    <a:pt x="397" y="605"/>
                  </a:lnTo>
                  <a:lnTo>
                    <a:pt x="389" y="599"/>
                  </a:lnTo>
                  <a:lnTo>
                    <a:pt x="386" y="597"/>
                  </a:lnTo>
                  <a:lnTo>
                    <a:pt x="383" y="593"/>
                  </a:lnTo>
                  <a:lnTo>
                    <a:pt x="393" y="598"/>
                  </a:lnTo>
                  <a:lnTo>
                    <a:pt x="396" y="600"/>
                  </a:lnTo>
                  <a:lnTo>
                    <a:pt x="400" y="604"/>
                  </a:lnTo>
                  <a:lnTo>
                    <a:pt x="407" y="608"/>
                  </a:lnTo>
                  <a:lnTo>
                    <a:pt x="411" y="609"/>
                  </a:lnTo>
                  <a:lnTo>
                    <a:pt x="411" y="607"/>
                  </a:lnTo>
                  <a:lnTo>
                    <a:pt x="400" y="597"/>
                  </a:lnTo>
                  <a:lnTo>
                    <a:pt x="391" y="593"/>
                  </a:lnTo>
                  <a:lnTo>
                    <a:pt x="389" y="590"/>
                  </a:lnTo>
                  <a:lnTo>
                    <a:pt x="386" y="589"/>
                  </a:lnTo>
                  <a:lnTo>
                    <a:pt x="385" y="586"/>
                  </a:lnTo>
                  <a:lnTo>
                    <a:pt x="386" y="584"/>
                  </a:lnTo>
                  <a:lnTo>
                    <a:pt x="389" y="583"/>
                  </a:lnTo>
                  <a:lnTo>
                    <a:pt x="390" y="581"/>
                  </a:lnTo>
                  <a:lnTo>
                    <a:pt x="391" y="579"/>
                  </a:lnTo>
                  <a:lnTo>
                    <a:pt x="386" y="577"/>
                  </a:lnTo>
                  <a:lnTo>
                    <a:pt x="382" y="577"/>
                  </a:lnTo>
                  <a:lnTo>
                    <a:pt x="379" y="575"/>
                  </a:lnTo>
                  <a:lnTo>
                    <a:pt x="377" y="575"/>
                  </a:lnTo>
                  <a:lnTo>
                    <a:pt x="377" y="582"/>
                  </a:lnTo>
                  <a:lnTo>
                    <a:pt x="375" y="586"/>
                  </a:lnTo>
                  <a:lnTo>
                    <a:pt x="359" y="573"/>
                  </a:lnTo>
                  <a:lnTo>
                    <a:pt x="342" y="561"/>
                  </a:lnTo>
                  <a:lnTo>
                    <a:pt x="340" y="559"/>
                  </a:lnTo>
                  <a:lnTo>
                    <a:pt x="337" y="557"/>
                  </a:lnTo>
                  <a:lnTo>
                    <a:pt x="339" y="564"/>
                  </a:lnTo>
                  <a:lnTo>
                    <a:pt x="323" y="551"/>
                  </a:lnTo>
                  <a:lnTo>
                    <a:pt x="316" y="542"/>
                  </a:lnTo>
                  <a:lnTo>
                    <a:pt x="289" y="520"/>
                  </a:lnTo>
                  <a:lnTo>
                    <a:pt x="286" y="517"/>
                  </a:lnTo>
                  <a:lnTo>
                    <a:pt x="286" y="513"/>
                  </a:lnTo>
                  <a:lnTo>
                    <a:pt x="289" y="512"/>
                  </a:lnTo>
                  <a:lnTo>
                    <a:pt x="291" y="518"/>
                  </a:lnTo>
                  <a:lnTo>
                    <a:pt x="295" y="519"/>
                  </a:lnTo>
                  <a:lnTo>
                    <a:pt x="298" y="521"/>
                  </a:lnTo>
                  <a:lnTo>
                    <a:pt x="299" y="520"/>
                  </a:lnTo>
                  <a:lnTo>
                    <a:pt x="303" y="523"/>
                  </a:lnTo>
                  <a:lnTo>
                    <a:pt x="308" y="525"/>
                  </a:lnTo>
                  <a:lnTo>
                    <a:pt x="315" y="529"/>
                  </a:lnTo>
                  <a:lnTo>
                    <a:pt x="320" y="534"/>
                  </a:lnTo>
                  <a:lnTo>
                    <a:pt x="323" y="535"/>
                  </a:lnTo>
                  <a:lnTo>
                    <a:pt x="324" y="535"/>
                  </a:lnTo>
                  <a:lnTo>
                    <a:pt x="323" y="532"/>
                  </a:lnTo>
                  <a:lnTo>
                    <a:pt x="319" y="529"/>
                  </a:lnTo>
                  <a:lnTo>
                    <a:pt x="317" y="527"/>
                  </a:lnTo>
                  <a:lnTo>
                    <a:pt x="319" y="526"/>
                  </a:lnTo>
                  <a:lnTo>
                    <a:pt x="324" y="528"/>
                  </a:lnTo>
                  <a:lnTo>
                    <a:pt x="326" y="526"/>
                  </a:lnTo>
                  <a:lnTo>
                    <a:pt x="333" y="527"/>
                  </a:lnTo>
                  <a:lnTo>
                    <a:pt x="333" y="525"/>
                  </a:lnTo>
                  <a:lnTo>
                    <a:pt x="334" y="522"/>
                  </a:lnTo>
                  <a:lnTo>
                    <a:pt x="332" y="509"/>
                  </a:lnTo>
                  <a:lnTo>
                    <a:pt x="324" y="501"/>
                  </a:lnTo>
                  <a:lnTo>
                    <a:pt x="320" y="498"/>
                  </a:lnTo>
                  <a:lnTo>
                    <a:pt x="315" y="497"/>
                  </a:lnTo>
                  <a:lnTo>
                    <a:pt x="311" y="497"/>
                  </a:lnTo>
                  <a:lnTo>
                    <a:pt x="311" y="499"/>
                  </a:lnTo>
                  <a:lnTo>
                    <a:pt x="311" y="502"/>
                  </a:lnTo>
                  <a:lnTo>
                    <a:pt x="315" y="507"/>
                  </a:lnTo>
                  <a:lnTo>
                    <a:pt x="314" y="509"/>
                  </a:lnTo>
                  <a:lnTo>
                    <a:pt x="309" y="511"/>
                  </a:lnTo>
                  <a:lnTo>
                    <a:pt x="298" y="507"/>
                  </a:lnTo>
                  <a:lnTo>
                    <a:pt x="294" y="507"/>
                  </a:lnTo>
                  <a:lnTo>
                    <a:pt x="291" y="508"/>
                  </a:lnTo>
                  <a:lnTo>
                    <a:pt x="289" y="507"/>
                  </a:lnTo>
                  <a:lnTo>
                    <a:pt x="283" y="506"/>
                  </a:lnTo>
                  <a:lnTo>
                    <a:pt x="283" y="502"/>
                  </a:lnTo>
                  <a:lnTo>
                    <a:pt x="278" y="497"/>
                  </a:lnTo>
                  <a:lnTo>
                    <a:pt x="275" y="496"/>
                  </a:lnTo>
                  <a:lnTo>
                    <a:pt x="255" y="483"/>
                  </a:lnTo>
                  <a:lnTo>
                    <a:pt x="254" y="486"/>
                  </a:lnTo>
                  <a:lnTo>
                    <a:pt x="261" y="493"/>
                  </a:lnTo>
                  <a:lnTo>
                    <a:pt x="268" y="495"/>
                  </a:lnTo>
                  <a:lnTo>
                    <a:pt x="272" y="501"/>
                  </a:lnTo>
                  <a:lnTo>
                    <a:pt x="281" y="507"/>
                  </a:lnTo>
                  <a:lnTo>
                    <a:pt x="285" y="508"/>
                  </a:lnTo>
                  <a:lnTo>
                    <a:pt x="283" y="512"/>
                  </a:lnTo>
                  <a:lnTo>
                    <a:pt x="257" y="497"/>
                  </a:lnTo>
                  <a:lnTo>
                    <a:pt x="253" y="493"/>
                  </a:lnTo>
                  <a:lnTo>
                    <a:pt x="248" y="489"/>
                  </a:lnTo>
                  <a:lnTo>
                    <a:pt x="241" y="480"/>
                  </a:lnTo>
                  <a:lnTo>
                    <a:pt x="241" y="476"/>
                  </a:lnTo>
                  <a:lnTo>
                    <a:pt x="241" y="473"/>
                  </a:lnTo>
                  <a:lnTo>
                    <a:pt x="237" y="471"/>
                  </a:lnTo>
                  <a:lnTo>
                    <a:pt x="235" y="468"/>
                  </a:lnTo>
                  <a:lnTo>
                    <a:pt x="235" y="465"/>
                  </a:lnTo>
                  <a:lnTo>
                    <a:pt x="245" y="468"/>
                  </a:lnTo>
                  <a:lnTo>
                    <a:pt x="247" y="467"/>
                  </a:lnTo>
                  <a:lnTo>
                    <a:pt x="248" y="464"/>
                  </a:lnTo>
                  <a:lnTo>
                    <a:pt x="251" y="462"/>
                  </a:lnTo>
                  <a:lnTo>
                    <a:pt x="249" y="460"/>
                  </a:lnTo>
                  <a:lnTo>
                    <a:pt x="251" y="457"/>
                  </a:lnTo>
                  <a:lnTo>
                    <a:pt x="251" y="452"/>
                  </a:lnTo>
                  <a:lnTo>
                    <a:pt x="253" y="454"/>
                  </a:lnTo>
                  <a:lnTo>
                    <a:pt x="255" y="452"/>
                  </a:lnTo>
                  <a:lnTo>
                    <a:pt x="253" y="450"/>
                  </a:lnTo>
                  <a:lnTo>
                    <a:pt x="253" y="448"/>
                  </a:lnTo>
                  <a:lnTo>
                    <a:pt x="255" y="447"/>
                  </a:lnTo>
                  <a:lnTo>
                    <a:pt x="255" y="441"/>
                  </a:lnTo>
                  <a:lnTo>
                    <a:pt x="249" y="433"/>
                  </a:lnTo>
                  <a:lnTo>
                    <a:pt x="247" y="429"/>
                  </a:lnTo>
                  <a:lnTo>
                    <a:pt x="249" y="426"/>
                  </a:lnTo>
                  <a:lnTo>
                    <a:pt x="247" y="422"/>
                  </a:lnTo>
                  <a:lnTo>
                    <a:pt x="243" y="412"/>
                  </a:lnTo>
                  <a:lnTo>
                    <a:pt x="239" y="411"/>
                  </a:lnTo>
                  <a:lnTo>
                    <a:pt x="239" y="409"/>
                  </a:lnTo>
                  <a:lnTo>
                    <a:pt x="237" y="406"/>
                  </a:lnTo>
                  <a:lnTo>
                    <a:pt x="234" y="407"/>
                  </a:lnTo>
                  <a:lnTo>
                    <a:pt x="231" y="409"/>
                  </a:lnTo>
                  <a:lnTo>
                    <a:pt x="231" y="410"/>
                  </a:lnTo>
                  <a:lnTo>
                    <a:pt x="225" y="406"/>
                  </a:lnTo>
                  <a:lnTo>
                    <a:pt x="220" y="401"/>
                  </a:lnTo>
                  <a:lnTo>
                    <a:pt x="217" y="395"/>
                  </a:lnTo>
                  <a:lnTo>
                    <a:pt x="214" y="39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auto">
            <a:xfrm>
              <a:off x="2868" y="2138"/>
              <a:ext cx="540" cy="599"/>
            </a:xfrm>
            <a:custGeom>
              <a:avLst/>
              <a:gdLst/>
              <a:ahLst/>
              <a:cxnLst>
                <a:cxn ang="0">
                  <a:pos x="665" y="119"/>
                </a:cxn>
                <a:cxn ang="0">
                  <a:pos x="652" y="159"/>
                </a:cxn>
                <a:cxn ang="0">
                  <a:pos x="653" y="221"/>
                </a:cxn>
                <a:cxn ang="0">
                  <a:pos x="636" y="251"/>
                </a:cxn>
                <a:cxn ang="0">
                  <a:pos x="648" y="289"/>
                </a:cxn>
                <a:cxn ang="0">
                  <a:pos x="635" y="297"/>
                </a:cxn>
                <a:cxn ang="0">
                  <a:pos x="625" y="319"/>
                </a:cxn>
                <a:cxn ang="0">
                  <a:pos x="653" y="350"/>
                </a:cxn>
                <a:cxn ang="0">
                  <a:pos x="674" y="389"/>
                </a:cxn>
                <a:cxn ang="0">
                  <a:pos x="707" y="403"/>
                </a:cxn>
                <a:cxn ang="0">
                  <a:pos x="750" y="417"/>
                </a:cxn>
                <a:cxn ang="0">
                  <a:pos x="767" y="379"/>
                </a:cxn>
                <a:cxn ang="0">
                  <a:pos x="792" y="371"/>
                </a:cxn>
                <a:cxn ang="0">
                  <a:pos x="811" y="479"/>
                </a:cxn>
                <a:cxn ang="0">
                  <a:pos x="759" y="485"/>
                </a:cxn>
                <a:cxn ang="0">
                  <a:pos x="692" y="478"/>
                </a:cxn>
                <a:cxn ang="0">
                  <a:pos x="635" y="483"/>
                </a:cxn>
                <a:cxn ang="0">
                  <a:pos x="614" y="510"/>
                </a:cxn>
                <a:cxn ang="0">
                  <a:pos x="590" y="538"/>
                </a:cxn>
                <a:cxn ang="0">
                  <a:pos x="560" y="596"/>
                </a:cxn>
                <a:cxn ang="0">
                  <a:pos x="563" y="628"/>
                </a:cxn>
                <a:cxn ang="0">
                  <a:pos x="520" y="657"/>
                </a:cxn>
                <a:cxn ang="0">
                  <a:pos x="510" y="713"/>
                </a:cxn>
                <a:cxn ang="0">
                  <a:pos x="507" y="837"/>
                </a:cxn>
                <a:cxn ang="0">
                  <a:pos x="474" y="884"/>
                </a:cxn>
                <a:cxn ang="0">
                  <a:pos x="424" y="843"/>
                </a:cxn>
                <a:cxn ang="0">
                  <a:pos x="386" y="822"/>
                </a:cxn>
                <a:cxn ang="0">
                  <a:pos x="352" y="828"/>
                </a:cxn>
                <a:cxn ang="0">
                  <a:pos x="377" y="795"/>
                </a:cxn>
                <a:cxn ang="0">
                  <a:pos x="371" y="758"/>
                </a:cxn>
                <a:cxn ang="0">
                  <a:pos x="287" y="714"/>
                </a:cxn>
                <a:cxn ang="0">
                  <a:pos x="248" y="683"/>
                </a:cxn>
                <a:cxn ang="0">
                  <a:pos x="221" y="631"/>
                </a:cxn>
                <a:cxn ang="0">
                  <a:pos x="208" y="601"/>
                </a:cxn>
                <a:cxn ang="0">
                  <a:pos x="198" y="565"/>
                </a:cxn>
                <a:cxn ang="0">
                  <a:pos x="194" y="529"/>
                </a:cxn>
                <a:cxn ang="0">
                  <a:pos x="160" y="475"/>
                </a:cxn>
                <a:cxn ang="0">
                  <a:pos x="123" y="475"/>
                </a:cxn>
                <a:cxn ang="0">
                  <a:pos x="82" y="449"/>
                </a:cxn>
                <a:cxn ang="0">
                  <a:pos x="48" y="394"/>
                </a:cxn>
                <a:cxn ang="0">
                  <a:pos x="19" y="367"/>
                </a:cxn>
                <a:cxn ang="0">
                  <a:pos x="0" y="290"/>
                </a:cxn>
                <a:cxn ang="0">
                  <a:pos x="7" y="217"/>
                </a:cxn>
                <a:cxn ang="0">
                  <a:pos x="90" y="208"/>
                </a:cxn>
                <a:cxn ang="0">
                  <a:pos x="107" y="144"/>
                </a:cxn>
                <a:cxn ang="0">
                  <a:pos x="119" y="108"/>
                </a:cxn>
                <a:cxn ang="0">
                  <a:pos x="136" y="83"/>
                </a:cxn>
                <a:cxn ang="0">
                  <a:pos x="160" y="65"/>
                </a:cxn>
                <a:cxn ang="0">
                  <a:pos x="172" y="18"/>
                </a:cxn>
                <a:cxn ang="0">
                  <a:pos x="183" y="21"/>
                </a:cxn>
                <a:cxn ang="0">
                  <a:pos x="198" y="0"/>
                </a:cxn>
                <a:cxn ang="0">
                  <a:pos x="224" y="23"/>
                </a:cxn>
                <a:cxn ang="0">
                  <a:pos x="260" y="35"/>
                </a:cxn>
                <a:cxn ang="0">
                  <a:pos x="298" y="71"/>
                </a:cxn>
                <a:cxn ang="0">
                  <a:pos x="330" y="67"/>
                </a:cxn>
                <a:cxn ang="0">
                  <a:pos x="364" y="75"/>
                </a:cxn>
                <a:cxn ang="0">
                  <a:pos x="412" y="69"/>
                </a:cxn>
                <a:cxn ang="0">
                  <a:pos x="458" y="83"/>
                </a:cxn>
                <a:cxn ang="0">
                  <a:pos x="532" y="19"/>
                </a:cxn>
              </a:cxnLst>
              <a:rect l="0" t="0" r="r" b="b"/>
              <a:pathLst>
                <a:path w="813" h="900">
                  <a:moveTo>
                    <a:pt x="596" y="33"/>
                  </a:moveTo>
                  <a:lnTo>
                    <a:pt x="619" y="56"/>
                  </a:lnTo>
                  <a:lnTo>
                    <a:pt x="642" y="81"/>
                  </a:lnTo>
                  <a:lnTo>
                    <a:pt x="658" y="102"/>
                  </a:lnTo>
                  <a:lnTo>
                    <a:pt x="665" y="119"/>
                  </a:lnTo>
                  <a:lnTo>
                    <a:pt x="664" y="124"/>
                  </a:lnTo>
                  <a:lnTo>
                    <a:pt x="664" y="132"/>
                  </a:lnTo>
                  <a:lnTo>
                    <a:pt x="658" y="140"/>
                  </a:lnTo>
                  <a:lnTo>
                    <a:pt x="654" y="147"/>
                  </a:lnTo>
                  <a:lnTo>
                    <a:pt x="652" y="159"/>
                  </a:lnTo>
                  <a:lnTo>
                    <a:pt x="652" y="187"/>
                  </a:lnTo>
                  <a:lnTo>
                    <a:pt x="654" y="199"/>
                  </a:lnTo>
                  <a:lnTo>
                    <a:pt x="657" y="214"/>
                  </a:lnTo>
                  <a:lnTo>
                    <a:pt x="656" y="219"/>
                  </a:lnTo>
                  <a:lnTo>
                    <a:pt x="653" y="221"/>
                  </a:lnTo>
                  <a:lnTo>
                    <a:pt x="652" y="221"/>
                  </a:lnTo>
                  <a:lnTo>
                    <a:pt x="642" y="238"/>
                  </a:lnTo>
                  <a:lnTo>
                    <a:pt x="640" y="241"/>
                  </a:lnTo>
                  <a:lnTo>
                    <a:pt x="640" y="246"/>
                  </a:lnTo>
                  <a:lnTo>
                    <a:pt x="636" y="251"/>
                  </a:lnTo>
                  <a:lnTo>
                    <a:pt x="631" y="256"/>
                  </a:lnTo>
                  <a:lnTo>
                    <a:pt x="628" y="262"/>
                  </a:lnTo>
                  <a:lnTo>
                    <a:pt x="631" y="267"/>
                  </a:lnTo>
                  <a:lnTo>
                    <a:pt x="640" y="276"/>
                  </a:lnTo>
                  <a:lnTo>
                    <a:pt x="648" y="289"/>
                  </a:lnTo>
                  <a:lnTo>
                    <a:pt x="649" y="296"/>
                  </a:lnTo>
                  <a:lnTo>
                    <a:pt x="648" y="299"/>
                  </a:lnTo>
                  <a:lnTo>
                    <a:pt x="641" y="297"/>
                  </a:lnTo>
                  <a:lnTo>
                    <a:pt x="639" y="296"/>
                  </a:lnTo>
                  <a:lnTo>
                    <a:pt x="635" y="297"/>
                  </a:lnTo>
                  <a:lnTo>
                    <a:pt x="628" y="299"/>
                  </a:lnTo>
                  <a:lnTo>
                    <a:pt x="626" y="302"/>
                  </a:lnTo>
                  <a:lnTo>
                    <a:pt x="626" y="307"/>
                  </a:lnTo>
                  <a:lnTo>
                    <a:pt x="624" y="313"/>
                  </a:lnTo>
                  <a:lnTo>
                    <a:pt x="625" y="319"/>
                  </a:lnTo>
                  <a:lnTo>
                    <a:pt x="628" y="322"/>
                  </a:lnTo>
                  <a:lnTo>
                    <a:pt x="631" y="325"/>
                  </a:lnTo>
                  <a:lnTo>
                    <a:pt x="637" y="331"/>
                  </a:lnTo>
                  <a:lnTo>
                    <a:pt x="648" y="346"/>
                  </a:lnTo>
                  <a:lnTo>
                    <a:pt x="653" y="350"/>
                  </a:lnTo>
                  <a:lnTo>
                    <a:pt x="657" y="357"/>
                  </a:lnTo>
                  <a:lnTo>
                    <a:pt x="661" y="361"/>
                  </a:lnTo>
                  <a:lnTo>
                    <a:pt x="662" y="365"/>
                  </a:lnTo>
                  <a:lnTo>
                    <a:pt x="671" y="385"/>
                  </a:lnTo>
                  <a:lnTo>
                    <a:pt x="674" y="389"/>
                  </a:lnTo>
                  <a:lnTo>
                    <a:pt x="686" y="402"/>
                  </a:lnTo>
                  <a:lnTo>
                    <a:pt x="689" y="403"/>
                  </a:lnTo>
                  <a:lnTo>
                    <a:pt x="692" y="402"/>
                  </a:lnTo>
                  <a:lnTo>
                    <a:pt x="700" y="402"/>
                  </a:lnTo>
                  <a:lnTo>
                    <a:pt x="707" y="403"/>
                  </a:lnTo>
                  <a:lnTo>
                    <a:pt x="723" y="400"/>
                  </a:lnTo>
                  <a:lnTo>
                    <a:pt x="729" y="404"/>
                  </a:lnTo>
                  <a:lnTo>
                    <a:pt x="734" y="405"/>
                  </a:lnTo>
                  <a:lnTo>
                    <a:pt x="742" y="409"/>
                  </a:lnTo>
                  <a:lnTo>
                    <a:pt x="750" y="417"/>
                  </a:lnTo>
                  <a:lnTo>
                    <a:pt x="753" y="411"/>
                  </a:lnTo>
                  <a:lnTo>
                    <a:pt x="754" y="406"/>
                  </a:lnTo>
                  <a:lnTo>
                    <a:pt x="758" y="402"/>
                  </a:lnTo>
                  <a:lnTo>
                    <a:pt x="764" y="384"/>
                  </a:lnTo>
                  <a:lnTo>
                    <a:pt x="767" y="379"/>
                  </a:lnTo>
                  <a:lnTo>
                    <a:pt x="767" y="372"/>
                  </a:lnTo>
                  <a:lnTo>
                    <a:pt x="774" y="353"/>
                  </a:lnTo>
                  <a:lnTo>
                    <a:pt x="780" y="349"/>
                  </a:lnTo>
                  <a:lnTo>
                    <a:pt x="786" y="354"/>
                  </a:lnTo>
                  <a:lnTo>
                    <a:pt x="792" y="371"/>
                  </a:lnTo>
                  <a:lnTo>
                    <a:pt x="799" y="386"/>
                  </a:lnTo>
                  <a:lnTo>
                    <a:pt x="805" y="396"/>
                  </a:lnTo>
                  <a:lnTo>
                    <a:pt x="810" y="416"/>
                  </a:lnTo>
                  <a:lnTo>
                    <a:pt x="812" y="469"/>
                  </a:lnTo>
                  <a:lnTo>
                    <a:pt x="811" y="479"/>
                  </a:lnTo>
                  <a:lnTo>
                    <a:pt x="806" y="483"/>
                  </a:lnTo>
                  <a:lnTo>
                    <a:pt x="796" y="481"/>
                  </a:lnTo>
                  <a:lnTo>
                    <a:pt x="782" y="483"/>
                  </a:lnTo>
                  <a:lnTo>
                    <a:pt x="771" y="483"/>
                  </a:lnTo>
                  <a:lnTo>
                    <a:pt x="759" y="485"/>
                  </a:lnTo>
                  <a:lnTo>
                    <a:pt x="751" y="491"/>
                  </a:lnTo>
                  <a:lnTo>
                    <a:pt x="746" y="486"/>
                  </a:lnTo>
                  <a:lnTo>
                    <a:pt x="739" y="483"/>
                  </a:lnTo>
                  <a:lnTo>
                    <a:pt x="715" y="483"/>
                  </a:lnTo>
                  <a:lnTo>
                    <a:pt x="692" y="478"/>
                  </a:lnTo>
                  <a:lnTo>
                    <a:pt x="673" y="476"/>
                  </a:lnTo>
                  <a:lnTo>
                    <a:pt x="666" y="475"/>
                  </a:lnTo>
                  <a:lnTo>
                    <a:pt x="656" y="474"/>
                  </a:lnTo>
                  <a:lnTo>
                    <a:pt x="638" y="478"/>
                  </a:lnTo>
                  <a:lnTo>
                    <a:pt x="635" y="483"/>
                  </a:lnTo>
                  <a:lnTo>
                    <a:pt x="634" y="490"/>
                  </a:lnTo>
                  <a:lnTo>
                    <a:pt x="634" y="497"/>
                  </a:lnTo>
                  <a:lnTo>
                    <a:pt x="630" y="499"/>
                  </a:lnTo>
                  <a:lnTo>
                    <a:pt x="619" y="505"/>
                  </a:lnTo>
                  <a:lnTo>
                    <a:pt x="614" y="510"/>
                  </a:lnTo>
                  <a:lnTo>
                    <a:pt x="612" y="514"/>
                  </a:lnTo>
                  <a:lnTo>
                    <a:pt x="602" y="528"/>
                  </a:lnTo>
                  <a:lnTo>
                    <a:pt x="598" y="533"/>
                  </a:lnTo>
                  <a:lnTo>
                    <a:pt x="595" y="539"/>
                  </a:lnTo>
                  <a:lnTo>
                    <a:pt x="590" y="538"/>
                  </a:lnTo>
                  <a:lnTo>
                    <a:pt x="569" y="549"/>
                  </a:lnTo>
                  <a:lnTo>
                    <a:pt x="564" y="557"/>
                  </a:lnTo>
                  <a:lnTo>
                    <a:pt x="560" y="574"/>
                  </a:lnTo>
                  <a:lnTo>
                    <a:pt x="557" y="581"/>
                  </a:lnTo>
                  <a:lnTo>
                    <a:pt x="560" y="596"/>
                  </a:lnTo>
                  <a:lnTo>
                    <a:pt x="558" y="613"/>
                  </a:lnTo>
                  <a:lnTo>
                    <a:pt x="560" y="618"/>
                  </a:lnTo>
                  <a:lnTo>
                    <a:pt x="564" y="623"/>
                  </a:lnTo>
                  <a:lnTo>
                    <a:pt x="566" y="625"/>
                  </a:lnTo>
                  <a:lnTo>
                    <a:pt x="563" y="628"/>
                  </a:lnTo>
                  <a:lnTo>
                    <a:pt x="543" y="629"/>
                  </a:lnTo>
                  <a:lnTo>
                    <a:pt x="540" y="633"/>
                  </a:lnTo>
                  <a:lnTo>
                    <a:pt x="539" y="639"/>
                  </a:lnTo>
                  <a:lnTo>
                    <a:pt x="526" y="651"/>
                  </a:lnTo>
                  <a:lnTo>
                    <a:pt x="520" y="657"/>
                  </a:lnTo>
                  <a:lnTo>
                    <a:pt x="516" y="665"/>
                  </a:lnTo>
                  <a:lnTo>
                    <a:pt x="513" y="683"/>
                  </a:lnTo>
                  <a:lnTo>
                    <a:pt x="512" y="705"/>
                  </a:lnTo>
                  <a:lnTo>
                    <a:pt x="510" y="712"/>
                  </a:lnTo>
                  <a:lnTo>
                    <a:pt x="510" y="713"/>
                  </a:lnTo>
                  <a:lnTo>
                    <a:pt x="504" y="724"/>
                  </a:lnTo>
                  <a:lnTo>
                    <a:pt x="503" y="751"/>
                  </a:lnTo>
                  <a:lnTo>
                    <a:pt x="502" y="757"/>
                  </a:lnTo>
                  <a:lnTo>
                    <a:pt x="501" y="821"/>
                  </a:lnTo>
                  <a:lnTo>
                    <a:pt x="507" y="837"/>
                  </a:lnTo>
                  <a:lnTo>
                    <a:pt x="503" y="842"/>
                  </a:lnTo>
                  <a:lnTo>
                    <a:pt x="500" y="850"/>
                  </a:lnTo>
                  <a:lnTo>
                    <a:pt x="480" y="890"/>
                  </a:lnTo>
                  <a:lnTo>
                    <a:pt x="478" y="899"/>
                  </a:lnTo>
                  <a:lnTo>
                    <a:pt x="474" y="884"/>
                  </a:lnTo>
                  <a:lnTo>
                    <a:pt x="461" y="883"/>
                  </a:lnTo>
                  <a:lnTo>
                    <a:pt x="447" y="878"/>
                  </a:lnTo>
                  <a:lnTo>
                    <a:pt x="432" y="866"/>
                  </a:lnTo>
                  <a:lnTo>
                    <a:pt x="426" y="855"/>
                  </a:lnTo>
                  <a:lnTo>
                    <a:pt x="424" y="843"/>
                  </a:lnTo>
                  <a:lnTo>
                    <a:pt x="422" y="832"/>
                  </a:lnTo>
                  <a:lnTo>
                    <a:pt x="416" y="823"/>
                  </a:lnTo>
                  <a:lnTo>
                    <a:pt x="411" y="819"/>
                  </a:lnTo>
                  <a:lnTo>
                    <a:pt x="404" y="817"/>
                  </a:lnTo>
                  <a:lnTo>
                    <a:pt x="386" y="822"/>
                  </a:lnTo>
                  <a:lnTo>
                    <a:pt x="380" y="825"/>
                  </a:lnTo>
                  <a:lnTo>
                    <a:pt x="377" y="829"/>
                  </a:lnTo>
                  <a:lnTo>
                    <a:pt x="370" y="830"/>
                  </a:lnTo>
                  <a:lnTo>
                    <a:pt x="357" y="830"/>
                  </a:lnTo>
                  <a:lnTo>
                    <a:pt x="352" y="828"/>
                  </a:lnTo>
                  <a:lnTo>
                    <a:pt x="351" y="822"/>
                  </a:lnTo>
                  <a:lnTo>
                    <a:pt x="351" y="819"/>
                  </a:lnTo>
                  <a:lnTo>
                    <a:pt x="356" y="815"/>
                  </a:lnTo>
                  <a:lnTo>
                    <a:pt x="364" y="809"/>
                  </a:lnTo>
                  <a:lnTo>
                    <a:pt x="377" y="795"/>
                  </a:lnTo>
                  <a:lnTo>
                    <a:pt x="374" y="787"/>
                  </a:lnTo>
                  <a:lnTo>
                    <a:pt x="372" y="782"/>
                  </a:lnTo>
                  <a:lnTo>
                    <a:pt x="371" y="775"/>
                  </a:lnTo>
                  <a:lnTo>
                    <a:pt x="372" y="768"/>
                  </a:lnTo>
                  <a:lnTo>
                    <a:pt x="371" y="758"/>
                  </a:lnTo>
                  <a:lnTo>
                    <a:pt x="363" y="737"/>
                  </a:lnTo>
                  <a:lnTo>
                    <a:pt x="314" y="722"/>
                  </a:lnTo>
                  <a:lnTo>
                    <a:pt x="302" y="725"/>
                  </a:lnTo>
                  <a:lnTo>
                    <a:pt x="289" y="724"/>
                  </a:lnTo>
                  <a:lnTo>
                    <a:pt x="287" y="714"/>
                  </a:lnTo>
                  <a:lnTo>
                    <a:pt x="283" y="707"/>
                  </a:lnTo>
                  <a:lnTo>
                    <a:pt x="270" y="707"/>
                  </a:lnTo>
                  <a:lnTo>
                    <a:pt x="260" y="703"/>
                  </a:lnTo>
                  <a:lnTo>
                    <a:pt x="251" y="692"/>
                  </a:lnTo>
                  <a:lnTo>
                    <a:pt x="248" y="683"/>
                  </a:lnTo>
                  <a:lnTo>
                    <a:pt x="234" y="660"/>
                  </a:lnTo>
                  <a:lnTo>
                    <a:pt x="229" y="655"/>
                  </a:lnTo>
                  <a:lnTo>
                    <a:pt x="226" y="650"/>
                  </a:lnTo>
                  <a:lnTo>
                    <a:pt x="220" y="637"/>
                  </a:lnTo>
                  <a:lnTo>
                    <a:pt x="221" y="631"/>
                  </a:lnTo>
                  <a:lnTo>
                    <a:pt x="220" y="629"/>
                  </a:lnTo>
                  <a:lnTo>
                    <a:pt x="218" y="617"/>
                  </a:lnTo>
                  <a:lnTo>
                    <a:pt x="212" y="609"/>
                  </a:lnTo>
                  <a:lnTo>
                    <a:pt x="209" y="603"/>
                  </a:lnTo>
                  <a:lnTo>
                    <a:pt x="208" y="601"/>
                  </a:lnTo>
                  <a:lnTo>
                    <a:pt x="207" y="600"/>
                  </a:lnTo>
                  <a:lnTo>
                    <a:pt x="205" y="596"/>
                  </a:lnTo>
                  <a:lnTo>
                    <a:pt x="200" y="574"/>
                  </a:lnTo>
                  <a:lnTo>
                    <a:pt x="198" y="570"/>
                  </a:lnTo>
                  <a:lnTo>
                    <a:pt x="198" y="565"/>
                  </a:lnTo>
                  <a:lnTo>
                    <a:pt x="200" y="558"/>
                  </a:lnTo>
                  <a:lnTo>
                    <a:pt x="199" y="552"/>
                  </a:lnTo>
                  <a:lnTo>
                    <a:pt x="196" y="544"/>
                  </a:lnTo>
                  <a:lnTo>
                    <a:pt x="196" y="535"/>
                  </a:lnTo>
                  <a:lnTo>
                    <a:pt x="194" y="529"/>
                  </a:lnTo>
                  <a:lnTo>
                    <a:pt x="185" y="510"/>
                  </a:lnTo>
                  <a:lnTo>
                    <a:pt x="181" y="500"/>
                  </a:lnTo>
                  <a:lnTo>
                    <a:pt x="176" y="495"/>
                  </a:lnTo>
                  <a:lnTo>
                    <a:pt x="163" y="477"/>
                  </a:lnTo>
                  <a:lnTo>
                    <a:pt x="160" y="475"/>
                  </a:lnTo>
                  <a:lnTo>
                    <a:pt x="155" y="473"/>
                  </a:lnTo>
                  <a:lnTo>
                    <a:pt x="153" y="469"/>
                  </a:lnTo>
                  <a:lnTo>
                    <a:pt x="148" y="467"/>
                  </a:lnTo>
                  <a:lnTo>
                    <a:pt x="129" y="475"/>
                  </a:lnTo>
                  <a:lnTo>
                    <a:pt x="123" y="475"/>
                  </a:lnTo>
                  <a:lnTo>
                    <a:pt x="114" y="480"/>
                  </a:lnTo>
                  <a:lnTo>
                    <a:pt x="104" y="481"/>
                  </a:lnTo>
                  <a:lnTo>
                    <a:pt x="96" y="477"/>
                  </a:lnTo>
                  <a:lnTo>
                    <a:pt x="87" y="461"/>
                  </a:lnTo>
                  <a:lnTo>
                    <a:pt x="82" y="449"/>
                  </a:lnTo>
                  <a:lnTo>
                    <a:pt x="79" y="439"/>
                  </a:lnTo>
                  <a:lnTo>
                    <a:pt x="72" y="424"/>
                  </a:lnTo>
                  <a:lnTo>
                    <a:pt x="63" y="412"/>
                  </a:lnTo>
                  <a:lnTo>
                    <a:pt x="58" y="400"/>
                  </a:lnTo>
                  <a:lnTo>
                    <a:pt x="48" y="394"/>
                  </a:lnTo>
                  <a:lnTo>
                    <a:pt x="42" y="379"/>
                  </a:lnTo>
                  <a:lnTo>
                    <a:pt x="35" y="377"/>
                  </a:lnTo>
                  <a:lnTo>
                    <a:pt x="31" y="377"/>
                  </a:lnTo>
                  <a:lnTo>
                    <a:pt x="25" y="374"/>
                  </a:lnTo>
                  <a:lnTo>
                    <a:pt x="19" y="367"/>
                  </a:lnTo>
                  <a:lnTo>
                    <a:pt x="14" y="349"/>
                  </a:lnTo>
                  <a:lnTo>
                    <a:pt x="6" y="332"/>
                  </a:lnTo>
                  <a:lnTo>
                    <a:pt x="3" y="320"/>
                  </a:lnTo>
                  <a:lnTo>
                    <a:pt x="0" y="302"/>
                  </a:lnTo>
                  <a:lnTo>
                    <a:pt x="0" y="290"/>
                  </a:lnTo>
                  <a:lnTo>
                    <a:pt x="1" y="273"/>
                  </a:lnTo>
                  <a:lnTo>
                    <a:pt x="4" y="259"/>
                  </a:lnTo>
                  <a:lnTo>
                    <a:pt x="6" y="239"/>
                  </a:lnTo>
                  <a:lnTo>
                    <a:pt x="5" y="224"/>
                  </a:lnTo>
                  <a:lnTo>
                    <a:pt x="7" y="217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55" y="219"/>
                  </a:lnTo>
                  <a:lnTo>
                    <a:pt x="64" y="219"/>
                  </a:lnTo>
                  <a:lnTo>
                    <a:pt x="90" y="208"/>
                  </a:lnTo>
                  <a:lnTo>
                    <a:pt x="95" y="206"/>
                  </a:lnTo>
                  <a:lnTo>
                    <a:pt x="101" y="199"/>
                  </a:lnTo>
                  <a:lnTo>
                    <a:pt x="101" y="178"/>
                  </a:lnTo>
                  <a:lnTo>
                    <a:pt x="104" y="152"/>
                  </a:lnTo>
                  <a:lnTo>
                    <a:pt x="107" y="144"/>
                  </a:lnTo>
                  <a:lnTo>
                    <a:pt x="119" y="133"/>
                  </a:lnTo>
                  <a:lnTo>
                    <a:pt x="123" y="126"/>
                  </a:lnTo>
                  <a:lnTo>
                    <a:pt x="124" y="119"/>
                  </a:lnTo>
                  <a:lnTo>
                    <a:pt x="121" y="115"/>
                  </a:lnTo>
                  <a:lnTo>
                    <a:pt x="119" y="108"/>
                  </a:lnTo>
                  <a:lnTo>
                    <a:pt x="118" y="100"/>
                  </a:lnTo>
                  <a:lnTo>
                    <a:pt x="116" y="89"/>
                  </a:lnTo>
                  <a:lnTo>
                    <a:pt x="118" y="86"/>
                  </a:lnTo>
                  <a:lnTo>
                    <a:pt x="126" y="83"/>
                  </a:lnTo>
                  <a:lnTo>
                    <a:pt x="136" y="83"/>
                  </a:lnTo>
                  <a:lnTo>
                    <a:pt x="142" y="83"/>
                  </a:lnTo>
                  <a:lnTo>
                    <a:pt x="150" y="80"/>
                  </a:lnTo>
                  <a:lnTo>
                    <a:pt x="157" y="77"/>
                  </a:lnTo>
                  <a:lnTo>
                    <a:pt x="159" y="70"/>
                  </a:lnTo>
                  <a:lnTo>
                    <a:pt x="160" y="65"/>
                  </a:lnTo>
                  <a:lnTo>
                    <a:pt x="158" y="57"/>
                  </a:lnTo>
                  <a:lnTo>
                    <a:pt x="157" y="39"/>
                  </a:lnTo>
                  <a:lnTo>
                    <a:pt x="160" y="34"/>
                  </a:lnTo>
                  <a:lnTo>
                    <a:pt x="167" y="27"/>
                  </a:lnTo>
                  <a:lnTo>
                    <a:pt x="172" y="18"/>
                  </a:lnTo>
                  <a:lnTo>
                    <a:pt x="176" y="12"/>
                  </a:lnTo>
                  <a:lnTo>
                    <a:pt x="179" y="13"/>
                  </a:lnTo>
                  <a:lnTo>
                    <a:pt x="178" y="18"/>
                  </a:lnTo>
                  <a:lnTo>
                    <a:pt x="180" y="21"/>
                  </a:lnTo>
                  <a:lnTo>
                    <a:pt x="183" y="21"/>
                  </a:lnTo>
                  <a:lnTo>
                    <a:pt x="187" y="19"/>
                  </a:lnTo>
                  <a:lnTo>
                    <a:pt x="189" y="15"/>
                  </a:lnTo>
                  <a:lnTo>
                    <a:pt x="190" y="8"/>
                  </a:lnTo>
                  <a:lnTo>
                    <a:pt x="193" y="4"/>
                  </a:lnTo>
                  <a:lnTo>
                    <a:pt x="198" y="0"/>
                  </a:lnTo>
                  <a:lnTo>
                    <a:pt x="204" y="1"/>
                  </a:lnTo>
                  <a:lnTo>
                    <a:pt x="210" y="4"/>
                  </a:lnTo>
                  <a:lnTo>
                    <a:pt x="215" y="11"/>
                  </a:lnTo>
                  <a:lnTo>
                    <a:pt x="218" y="17"/>
                  </a:lnTo>
                  <a:lnTo>
                    <a:pt x="224" y="23"/>
                  </a:lnTo>
                  <a:lnTo>
                    <a:pt x="230" y="27"/>
                  </a:lnTo>
                  <a:lnTo>
                    <a:pt x="246" y="32"/>
                  </a:lnTo>
                  <a:lnTo>
                    <a:pt x="249" y="34"/>
                  </a:lnTo>
                  <a:lnTo>
                    <a:pt x="252" y="34"/>
                  </a:lnTo>
                  <a:lnTo>
                    <a:pt x="260" y="35"/>
                  </a:lnTo>
                  <a:lnTo>
                    <a:pt x="268" y="41"/>
                  </a:lnTo>
                  <a:lnTo>
                    <a:pt x="272" y="47"/>
                  </a:lnTo>
                  <a:lnTo>
                    <a:pt x="284" y="61"/>
                  </a:lnTo>
                  <a:lnTo>
                    <a:pt x="290" y="65"/>
                  </a:lnTo>
                  <a:lnTo>
                    <a:pt x="298" y="71"/>
                  </a:lnTo>
                  <a:lnTo>
                    <a:pt x="304" y="73"/>
                  </a:lnTo>
                  <a:lnTo>
                    <a:pt x="319" y="78"/>
                  </a:lnTo>
                  <a:lnTo>
                    <a:pt x="323" y="75"/>
                  </a:lnTo>
                  <a:lnTo>
                    <a:pt x="326" y="71"/>
                  </a:lnTo>
                  <a:lnTo>
                    <a:pt x="330" y="67"/>
                  </a:lnTo>
                  <a:lnTo>
                    <a:pt x="334" y="64"/>
                  </a:lnTo>
                  <a:lnTo>
                    <a:pt x="344" y="63"/>
                  </a:lnTo>
                  <a:lnTo>
                    <a:pt x="352" y="66"/>
                  </a:lnTo>
                  <a:lnTo>
                    <a:pt x="357" y="72"/>
                  </a:lnTo>
                  <a:lnTo>
                    <a:pt x="364" y="75"/>
                  </a:lnTo>
                  <a:lnTo>
                    <a:pt x="371" y="73"/>
                  </a:lnTo>
                  <a:lnTo>
                    <a:pt x="380" y="69"/>
                  </a:lnTo>
                  <a:lnTo>
                    <a:pt x="386" y="65"/>
                  </a:lnTo>
                  <a:lnTo>
                    <a:pt x="394" y="63"/>
                  </a:lnTo>
                  <a:lnTo>
                    <a:pt x="412" y="69"/>
                  </a:lnTo>
                  <a:lnTo>
                    <a:pt x="422" y="75"/>
                  </a:lnTo>
                  <a:lnTo>
                    <a:pt x="432" y="93"/>
                  </a:lnTo>
                  <a:lnTo>
                    <a:pt x="438" y="94"/>
                  </a:lnTo>
                  <a:lnTo>
                    <a:pt x="447" y="93"/>
                  </a:lnTo>
                  <a:lnTo>
                    <a:pt x="458" y="83"/>
                  </a:lnTo>
                  <a:lnTo>
                    <a:pt x="488" y="37"/>
                  </a:lnTo>
                  <a:lnTo>
                    <a:pt x="494" y="30"/>
                  </a:lnTo>
                  <a:lnTo>
                    <a:pt x="504" y="23"/>
                  </a:lnTo>
                  <a:lnTo>
                    <a:pt x="516" y="24"/>
                  </a:lnTo>
                  <a:lnTo>
                    <a:pt x="532" y="19"/>
                  </a:lnTo>
                  <a:lnTo>
                    <a:pt x="543" y="22"/>
                  </a:lnTo>
                  <a:lnTo>
                    <a:pt x="555" y="27"/>
                  </a:lnTo>
                  <a:lnTo>
                    <a:pt x="596" y="3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auto">
            <a:xfrm>
              <a:off x="3235" y="1759"/>
              <a:ext cx="474" cy="685"/>
            </a:xfrm>
            <a:custGeom>
              <a:avLst/>
              <a:gdLst/>
              <a:ahLst/>
              <a:cxnLst>
                <a:cxn ang="0">
                  <a:pos x="680" y="426"/>
                </a:cxn>
                <a:cxn ang="0">
                  <a:pos x="623" y="444"/>
                </a:cxn>
                <a:cxn ang="0">
                  <a:pos x="584" y="484"/>
                </a:cxn>
                <a:cxn ang="0">
                  <a:pos x="552" y="503"/>
                </a:cxn>
                <a:cxn ang="0">
                  <a:pos x="538" y="546"/>
                </a:cxn>
                <a:cxn ang="0">
                  <a:pos x="557" y="532"/>
                </a:cxn>
                <a:cxn ang="0">
                  <a:pos x="571" y="534"/>
                </a:cxn>
                <a:cxn ang="0">
                  <a:pos x="590" y="598"/>
                </a:cxn>
                <a:cxn ang="0">
                  <a:pos x="567" y="629"/>
                </a:cxn>
                <a:cxn ang="0">
                  <a:pos x="498" y="658"/>
                </a:cxn>
                <a:cxn ang="0">
                  <a:pos x="490" y="696"/>
                </a:cxn>
                <a:cxn ang="0">
                  <a:pos x="528" y="747"/>
                </a:cxn>
                <a:cxn ang="0">
                  <a:pos x="551" y="813"/>
                </a:cxn>
                <a:cxn ang="0">
                  <a:pos x="584" y="835"/>
                </a:cxn>
                <a:cxn ang="0">
                  <a:pos x="577" y="851"/>
                </a:cxn>
                <a:cxn ang="0">
                  <a:pos x="636" y="877"/>
                </a:cxn>
                <a:cxn ang="0">
                  <a:pos x="650" y="890"/>
                </a:cxn>
                <a:cxn ang="0">
                  <a:pos x="620" y="902"/>
                </a:cxn>
                <a:cxn ang="0">
                  <a:pos x="579" y="892"/>
                </a:cxn>
                <a:cxn ang="0">
                  <a:pos x="554" y="964"/>
                </a:cxn>
                <a:cxn ang="0">
                  <a:pos x="541" y="1004"/>
                </a:cxn>
                <a:cxn ang="0">
                  <a:pos x="524" y="1023"/>
                </a:cxn>
                <a:cxn ang="0">
                  <a:pos x="474" y="986"/>
                </a:cxn>
                <a:cxn ang="0">
                  <a:pos x="446" y="976"/>
                </a:cxn>
                <a:cxn ang="0">
                  <a:pos x="415" y="979"/>
                </a:cxn>
                <a:cxn ang="0">
                  <a:pos x="411" y="955"/>
                </a:cxn>
                <a:cxn ang="0">
                  <a:pos x="390" y="942"/>
                </a:cxn>
                <a:cxn ang="0">
                  <a:pos x="359" y="930"/>
                </a:cxn>
                <a:cxn ang="0">
                  <a:pos x="292" y="908"/>
                </a:cxn>
                <a:cxn ang="0">
                  <a:pos x="228" y="920"/>
                </a:cxn>
                <a:cxn ang="0">
                  <a:pos x="206" y="973"/>
                </a:cxn>
                <a:cxn ang="0">
                  <a:pos x="182" y="976"/>
                </a:cxn>
                <a:cxn ang="0">
                  <a:pos x="140" y="973"/>
                </a:cxn>
                <a:cxn ang="0">
                  <a:pos x="110" y="936"/>
                </a:cxn>
                <a:cxn ang="0">
                  <a:pos x="85" y="902"/>
                </a:cxn>
                <a:cxn ang="0">
                  <a:pos x="74" y="878"/>
                </a:cxn>
                <a:cxn ang="0">
                  <a:pos x="89" y="868"/>
                </a:cxn>
                <a:cxn ang="0">
                  <a:pos x="79" y="838"/>
                </a:cxn>
                <a:cxn ang="0">
                  <a:pos x="88" y="812"/>
                </a:cxn>
                <a:cxn ang="0">
                  <a:pos x="105" y="785"/>
                </a:cxn>
                <a:cxn ang="0">
                  <a:pos x="106" y="711"/>
                </a:cxn>
                <a:cxn ang="0">
                  <a:pos x="90" y="652"/>
                </a:cxn>
                <a:cxn ang="0">
                  <a:pos x="86" y="256"/>
                </a:cxn>
                <a:cxn ang="0">
                  <a:pos x="136" y="176"/>
                </a:cxn>
                <a:cxn ang="0">
                  <a:pos x="196" y="100"/>
                </a:cxn>
                <a:cxn ang="0">
                  <a:pos x="302" y="10"/>
                </a:cxn>
                <a:cxn ang="0">
                  <a:pos x="435" y="15"/>
                </a:cxn>
                <a:cxn ang="0">
                  <a:pos x="492" y="70"/>
                </a:cxn>
                <a:cxn ang="0">
                  <a:pos x="581" y="153"/>
                </a:cxn>
                <a:cxn ang="0">
                  <a:pos x="608" y="237"/>
                </a:cxn>
                <a:cxn ang="0">
                  <a:pos x="656" y="316"/>
                </a:cxn>
              </a:cxnLst>
              <a:rect l="0" t="0" r="r" b="b"/>
              <a:pathLst>
                <a:path w="713" h="1031">
                  <a:moveTo>
                    <a:pt x="712" y="400"/>
                  </a:moveTo>
                  <a:lnTo>
                    <a:pt x="690" y="427"/>
                  </a:lnTo>
                  <a:lnTo>
                    <a:pt x="688" y="431"/>
                  </a:lnTo>
                  <a:lnTo>
                    <a:pt x="685" y="429"/>
                  </a:lnTo>
                  <a:lnTo>
                    <a:pt x="680" y="426"/>
                  </a:lnTo>
                  <a:lnTo>
                    <a:pt x="656" y="406"/>
                  </a:lnTo>
                  <a:lnTo>
                    <a:pt x="648" y="408"/>
                  </a:lnTo>
                  <a:lnTo>
                    <a:pt x="630" y="416"/>
                  </a:lnTo>
                  <a:lnTo>
                    <a:pt x="626" y="430"/>
                  </a:lnTo>
                  <a:lnTo>
                    <a:pt x="623" y="444"/>
                  </a:lnTo>
                  <a:lnTo>
                    <a:pt x="620" y="453"/>
                  </a:lnTo>
                  <a:lnTo>
                    <a:pt x="619" y="464"/>
                  </a:lnTo>
                  <a:lnTo>
                    <a:pt x="617" y="476"/>
                  </a:lnTo>
                  <a:lnTo>
                    <a:pt x="600" y="480"/>
                  </a:lnTo>
                  <a:lnTo>
                    <a:pt x="584" y="484"/>
                  </a:lnTo>
                  <a:lnTo>
                    <a:pt x="562" y="486"/>
                  </a:lnTo>
                  <a:lnTo>
                    <a:pt x="558" y="490"/>
                  </a:lnTo>
                  <a:lnTo>
                    <a:pt x="557" y="496"/>
                  </a:lnTo>
                  <a:lnTo>
                    <a:pt x="554" y="500"/>
                  </a:lnTo>
                  <a:lnTo>
                    <a:pt x="552" y="503"/>
                  </a:lnTo>
                  <a:lnTo>
                    <a:pt x="542" y="510"/>
                  </a:lnTo>
                  <a:lnTo>
                    <a:pt x="537" y="512"/>
                  </a:lnTo>
                  <a:lnTo>
                    <a:pt x="536" y="519"/>
                  </a:lnTo>
                  <a:lnTo>
                    <a:pt x="536" y="537"/>
                  </a:lnTo>
                  <a:lnTo>
                    <a:pt x="538" y="546"/>
                  </a:lnTo>
                  <a:lnTo>
                    <a:pt x="546" y="542"/>
                  </a:lnTo>
                  <a:lnTo>
                    <a:pt x="552" y="546"/>
                  </a:lnTo>
                  <a:lnTo>
                    <a:pt x="558" y="542"/>
                  </a:lnTo>
                  <a:lnTo>
                    <a:pt x="557" y="540"/>
                  </a:lnTo>
                  <a:lnTo>
                    <a:pt x="557" y="532"/>
                  </a:lnTo>
                  <a:lnTo>
                    <a:pt x="558" y="531"/>
                  </a:lnTo>
                  <a:lnTo>
                    <a:pt x="561" y="533"/>
                  </a:lnTo>
                  <a:lnTo>
                    <a:pt x="564" y="531"/>
                  </a:lnTo>
                  <a:lnTo>
                    <a:pt x="566" y="533"/>
                  </a:lnTo>
                  <a:lnTo>
                    <a:pt x="571" y="534"/>
                  </a:lnTo>
                  <a:lnTo>
                    <a:pt x="574" y="537"/>
                  </a:lnTo>
                  <a:lnTo>
                    <a:pt x="582" y="536"/>
                  </a:lnTo>
                  <a:lnTo>
                    <a:pt x="588" y="542"/>
                  </a:lnTo>
                  <a:lnTo>
                    <a:pt x="590" y="554"/>
                  </a:lnTo>
                  <a:lnTo>
                    <a:pt x="590" y="598"/>
                  </a:lnTo>
                  <a:lnTo>
                    <a:pt x="587" y="599"/>
                  </a:lnTo>
                  <a:lnTo>
                    <a:pt x="583" y="604"/>
                  </a:lnTo>
                  <a:lnTo>
                    <a:pt x="580" y="612"/>
                  </a:lnTo>
                  <a:lnTo>
                    <a:pt x="574" y="625"/>
                  </a:lnTo>
                  <a:lnTo>
                    <a:pt x="567" y="629"/>
                  </a:lnTo>
                  <a:lnTo>
                    <a:pt x="553" y="618"/>
                  </a:lnTo>
                  <a:lnTo>
                    <a:pt x="544" y="617"/>
                  </a:lnTo>
                  <a:lnTo>
                    <a:pt x="542" y="621"/>
                  </a:lnTo>
                  <a:lnTo>
                    <a:pt x="538" y="626"/>
                  </a:lnTo>
                  <a:lnTo>
                    <a:pt x="498" y="658"/>
                  </a:lnTo>
                  <a:lnTo>
                    <a:pt x="492" y="665"/>
                  </a:lnTo>
                  <a:lnTo>
                    <a:pt x="477" y="675"/>
                  </a:lnTo>
                  <a:lnTo>
                    <a:pt x="478" y="681"/>
                  </a:lnTo>
                  <a:lnTo>
                    <a:pt x="488" y="694"/>
                  </a:lnTo>
                  <a:lnTo>
                    <a:pt x="490" y="696"/>
                  </a:lnTo>
                  <a:lnTo>
                    <a:pt x="496" y="706"/>
                  </a:lnTo>
                  <a:lnTo>
                    <a:pt x="499" y="716"/>
                  </a:lnTo>
                  <a:lnTo>
                    <a:pt x="520" y="722"/>
                  </a:lnTo>
                  <a:lnTo>
                    <a:pt x="524" y="732"/>
                  </a:lnTo>
                  <a:lnTo>
                    <a:pt x="528" y="747"/>
                  </a:lnTo>
                  <a:lnTo>
                    <a:pt x="526" y="756"/>
                  </a:lnTo>
                  <a:lnTo>
                    <a:pt x="540" y="761"/>
                  </a:lnTo>
                  <a:lnTo>
                    <a:pt x="530" y="788"/>
                  </a:lnTo>
                  <a:lnTo>
                    <a:pt x="540" y="798"/>
                  </a:lnTo>
                  <a:lnTo>
                    <a:pt x="551" y="813"/>
                  </a:lnTo>
                  <a:lnTo>
                    <a:pt x="557" y="819"/>
                  </a:lnTo>
                  <a:lnTo>
                    <a:pt x="558" y="820"/>
                  </a:lnTo>
                  <a:lnTo>
                    <a:pt x="574" y="833"/>
                  </a:lnTo>
                  <a:lnTo>
                    <a:pt x="577" y="832"/>
                  </a:lnTo>
                  <a:lnTo>
                    <a:pt x="584" y="835"/>
                  </a:lnTo>
                  <a:lnTo>
                    <a:pt x="590" y="844"/>
                  </a:lnTo>
                  <a:lnTo>
                    <a:pt x="588" y="847"/>
                  </a:lnTo>
                  <a:lnTo>
                    <a:pt x="584" y="845"/>
                  </a:lnTo>
                  <a:lnTo>
                    <a:pt x="580" y="845"/>
                  </a:lnTo>
                  <a:lnTo>
                    <a:pt x="577" y="851"/>
                  </a:lnTo>
                  <a:lnTo>
                    <a:pt x="583" y="854"/>
                  </a:lnTo>
                  <a:lnTo>
                    <a:pt x="584" y="854"/>
                  </a:lnTo>
                  <a:lnTo>
                    <a:pt x="610" y="864"/>
                  </a:lnTo>
                  <a:lnTo>
                    <a:pt x="607" y="873"/>
                  </a:lnTo>
                  <a:lnTo>
                    <a:pt x="636" y="877"/>
                  </a:lnTo>
                  <a:lnTo>
                    <a:pt x="642" y="876"/>
                  </a:lnTo>
                  <a:lnTo>
                    <a:pt x="646" y="878"/>
                  </a:lnTo>
                  <a:lnTo>
                    <a:pt x="652" y="882"/>
                  </a:lnTo>
                  <a:lnTo>
                    <a:pt x="652" y="889"/>
                  </a:lnTo>
                  <a:lnTo>
                    <a:pt x="650" y="890"/>
                  </a:lnTo>
                  <a:lnTo>
                    <a:pt x="646" y="897"/>
                  </a:lnTo>
                  <a:lnTo>
                    <a:pt x="628" y="900"/>
                  </a:lnTo>
                  <a:lnTo>
                    <a:pt x="623" y="899"/>
                  </a:lnTo>
                  <a:lnTo>
                    <a:pt x="620" y="899"/>
                  </a:lnTo>
                  <a:lnTo>
                    <a:pt x="620" y="902"/>
                  </a:lnTo>
                  <a:lnTo>
                    <a:pt x="602" y="899"/>
                  </a:lnTo>
                  <a:lnTo>
                    <a:pt x="596" y="899"/>
                  </a:lnTo>
                  <a:lnTo>
                    <a:pt x="592" y="898"/>
                  </a:lnTo>
                  <a:lnTo>
                    <a:pt x="587" y="895"/>
                  </a:lnTo>
                  <a:lnTo>
                    <a:pt x="579" y="892"/>
                  </a:lnTo>
                  <a:lnTo>
                    <a:pt x="545" y="914"/>
                  </a:lnTo>
                  <a:lnTo>
                    <a:pt x="542" y="928"/>
                  </a:lnTo>
                  <a:lnTo>
                    <a:pt x="543" y="945"/>
                  </a:lnTo>
                  <a:lnTo>
                    <a:pt x="556" y="950"/>
                  </a:lnTo>
                  <a:lnTo>
                    <a:pt x="554" y="964"/>
                  </a:lnTo>
                  <a:lnTo>
                    <a:pt x="545" y="972"/>
                  </a:lnTo>
                  <a:lnTo>
                    <a:pt x="545" y="977"/>
                  </a:lnTo>
                  <a:lnTo>
                    <a:pt x="542" y="987"/>
                  </a:lnTo>
                  <a:lnTo>
                    <a:pt x="542" y="996"/>
                  </a:lnTo>
                  <a:lnTo>
                    <a:pt x="541" y="1004"/>
                  </a:lnTo>
                  <a:lnTo>
                    <a:pt x="541" y="1008"/>
                  </a:lnTo>
                  <a:lnTo>
                    <a:pt x="540" y="1012"/>
                  </a:lnTo>
                  <a:lnTo>
                    <a:pt x="538" y="1014"/>
                  </a:lnTo>
                  <a:lnTo>
                    <a:pt x="537" y="1018"/>
                  </a:lnTo>
                  <a:lnTo>
                    <a:pt x="524" y="1023"/>
                  </a:lnTo>
                  <a:lnTo>
                    <a:pt x="519" y="1030"/>
                  </a:lnTo>
                  <a:lnTo>
                    <a:pt x="501" y="1020"/>
                  </a:lnTo>
                  <a:lnTo>
                    <a:pt x="493" y="1013"/>
                  </a:lnTo>
                  <a:lnTo>
                    <a:pt x="484" y="1003"/>
                  </a:lnTo>
                  <a:lnTo>
                    <a:pt x="474" y="986"/>
                  </a:lnTo>
                  <a:lnTo>
                    <a:pt x="471" y="978"/>
                  </a:lnTo>
                  <a:lnTo>
                    <a:pt x="468" y="972"/>
                  </a:lnTo>
                  <a:lnTo>
                    <a:pt x="463" y="975"/>
                  </a:lnTo>
                  <a:lnTo>
                    <a:pt x="456" y="976"/>
                  </a:lnTo>
                  <a:lnTo>
                    <a:pt x="446" y="976"/>
                  </a:lnTo>
                  <a:lnTo>
                    <a:pt x="438" y="977"/>
                  </a:lnTo>
                  <a:lnTo>
                    <a:pt x="432" y="982"/>
                  </a:lnTo>
                  <a:lnTo>
                    <a:pt x="428" y="982"/>
                  </a:lnTo>
                  <a:lnTo>
                    <a:pt x="420" y="982"/>
                  </a:lnTo>
                  <a:lnTo>
                    <a:pt x="415" y="979"/>
                  </a:lnTo>
                  <a:lnTo>
                    <a:pt x="413" y="976"/>
                  </a:lnTo>
                  <a:lnTo>
                    <a:pt x="414" y="973"/>
                  </a:lnTo>
                  <a:lnTo>
                    <a:pt x="414" y="966"/>
                  </a:lnTo>
                  <a:lnTo>
                    <a:pt x="411" y="960"/>
                  </a:lnTo>
                  <a:lnTo>
                    <a:pt x="411" y="955"/>
                  </a:lnTo>
                  <a:lnTo>
                    <a:pt x="406" y="954"/>
                  </a:lnTo>
                  <a:lnTo>
                    <a:pt x="403" y="958"/>
                  </a:lnTo>
                  <a:lnTo>
                    <a:pt x="397" y="959"/>
                  </a:lnTo>
                  <a:lnTo>
                    <a:pt x="392" y="955"/>
                  </a:lnTo>
                  <a:lnTo>
                    <a:pt x="390" y="942"/>
                  </a:lnTo>
                  <a:lnTo>
                    <a:pt x="389" y="940"/>
                  </a:lnTo>
                  <a:lnTo>
                    <a:pt x="382" y="938"/>
                  </a:lnTo>
                  <a:lnTo>
                    <a:pt x="378" y="938"/>
                  </a:lnTo>
                  <a:lnTo>
                    <a:pt x="370" y="938"/>
                  </a:lnTo>
                  <a:lnTo>
                    <a:pt x="359" y="930"/>
                  </a:lnTo>
                  <a:lnTo>
                    <a:pt x="353" y="926"/>
                  </a:lnTo>
                  <a:lnTo>
                    <a:pt x="344" y="928"/>
                  </a:lnTo>
                  <a:lnTo>
                    <a:pt x="338" y="925"/>
                  </a:lnTo>
                  <a:lnTo>
                    <a:pt x="327" y="922"/>
                  </a:lnTo>
                  <a:lnTo>
                    <a:pt x="292" y="908"/>
                  </a:lnTo>
                  <a:lnTo>
                    <a:pt x="290" y="908"/>
                  </a:lnTo>
                  <a:lnTo>
                    <a:pt x="258" y="915"/>
                  </a:lnTo>
                  <a:lnTo>
                    <a:pt x="240" y="916"/>
                  </a:lnTo>
                  <a:lnTo>
                    <a:pt x="234" y="917"/>
                  </a:lnTo>
                  <a:lnTo>
                    <a:pt x="228" y="920"/>
                  </a:lnTo>
                  <a:lnTo>
                    <a:pt x="222" y="924"/>
                  </a:lnTo>
                  <a:lnTo>
                    <a:pt x="215" y="943"/>
                  </a:lnTo>
                  <a:lnTo>
                    <a:pt x="215" y="950"/>
                  </a:lnTo>
                  <a:lnTo>
                    <a:pt x="212" y="955"/>
                  </a:lnTo>
                  <a:lnTo>
                    <a:pt x="206" y="973"/>
                  </a:lnTo>
                  <a:lnTo>
                    <a:pt x="202" y="977"/>
                  </a:lnTo>
                  <a:lnTo>
                    <a:pt x="201" y="982"/>
                  </a:lnTo>
                  <a:lnTo>
                    <a:pt x="198" y="988"/>
                  </a:lnTo>
                  <a:lnTo>
                    <a:pt x="190" y="980"/>
                  </a:lnTo>
                  <a:lnTo>
                    <a:pt x="182" y="976"/>
                  </a:lnTo>
                  <a:lnTo>
                    <a:pt x="177" y="975"/>
                  </a:lnTo>
                  <a:lnTo>
                    <a:pt x="171" y="971"/>
                  </a:lnTo>
                  <a:lnTo>
                    <a:pt x="155" y="974"/>
                  </a:lnTo>
                  <a:lnTo>
                    <a:pt x="148" y="973"/>
                  </a:lnTo>
                  <a:lnTo>
                    <a:pt x="140" y="973"/>
                  </a:lnTo>
                  <a:lnTo>
                    <a:pt x="137" y="974"/>
                  </a:lnTo>
                  <a:lnTo>
                    <a:pt x="134" y="973"/>
                  </a:lnTo>
                  <a:lnTo>
                    <a:pt x="122" y="960"/>
                  </a:lnTo>
                  <a:lnTo>
                    <a:pt x="119" y="956"/>
                  </a:lnTo>
                  <a:lnTo>
                    <a:pt x="110" y="936"/>
                  </a:lnTo>
                  <a:lnTo>
                    <a:pt x="109" y="932"/>
                  </a:lnTo>
                  <a:lnTo>
                    <a:pt x="105" y="928"/>
                  </a:lnTo>
                  <a:lnTo>
                    <a:pt x="101" y="921"/>
                  </a:lnTo>
                  <a:lnTo>
                    <a:pt x="96" y="917"/>
                  </a:lnTo>
                  <a:lnTo>
                    <a:pt x="85" y="902"/>
                  </a:lnTo>
                  <a:lnTo>
                    <a:pt x="79" y="896"/>
                  </a:lnTo>
                  <a:lnTo>
                    <a:pt x="76" y="893"/>
                  </a:lnTo>
                  <a:lnTo>
                    <a:pt x="73" y="890"/>
                  </a:lnTo>
                  <a:lnTo>
                    <a:pt x="72" y="884"/>
                  </a:lnTo>
                  <a:lnTo>
                    <a:pt x="74" y="878"/>
                  </a:lnTo>
                  <a:lnTo>
                    <a:pt x="74" y="873"/>
                  </a:lnTo>
                  <a:lnTo>
                    <a:pt x="76" y="870"/>
                  </a:lnTo>
                  <a:lnTo>
                    <a:pt x="83" y="868"/>
                  </a:lnTo>
                  <a:lnTo>
                    <a:pt x="87" y="867"/>
                  </a:lnTo>
                  <a:lnTo>
                    <a:pt x="89" y="868"/>
                  </a:lnTo>
                  <a:lnTo>
                    <a:pt x="96" y="870"/>
                  </a:lnTo>
                  <a:lnTo>
                    <a:pt x="97" y="867"/>
                  </a:lnTo>
                  <a:lnTo>
                    <a:pt x="96" y="860"/>
                  </a:lnTo>
                  <a:lnTo>
                    <a:pt x="88" y="847"/>
                  </a:lnTo>
                  <a:lnTo>
                    <a:pt x="79" y="838"/>
                  </a:lnTo>
                  <a:lnTo>
                    <a:pt x="76" y="833"/>
                  </a:lnTo>
                  <a:lnTo>
                    <a:pt x="79" y="827"/>
                  </a:lnTo>
                  <a:lnTo>
                    <a:pt x="84" y="822"/>
                  </a:lnTo>
                  <a:lnTo>
                    <a:pt x="88" y="817"/>
                  </a:lnTo>
                  <a:lnTo>
                    <a:pt x="88" y="812"/>
                  </a:lnTo>
                  <a:lnTo>
                    <a:pt x="90" y="809"/>
                  </a:lnTo>
                  <a:lnTo>
                    <a:pt x="100" y="792"/>
                  </a:lnTo>
                  <a:lnTo>
                    <a:pt x="101" y="792"/>
                  </a:lnTo>
                  <a:lnTo>
                    <a:pt x="104" y="790"/>
                  </a:lnTo>
                  <a:lnTo>
                    <a:pt x="105" y="785"/>
                  </a:lnTo>
                  <a:lnTo>
                    <a:pt x="102" y="770"/>
                  </a:lnTo>
                  <a:lnTo>
                    <a:pt x="100" y="758"/>
                  </a:lnTo>
                  <a:lnTo>
                    <a:pt x="100" y="730"/>
                  </a:lnTo>
                  <a:lnTo>
                    <a:pt x="102" y="718"/>
                  </a:lnTo>
                  <a:lnTo>
                    <a:pt x="106" y="711"/>
                  </a:lnTo>
                  <a:lnTo>
                    <a:pt x="112" y="703"/>
                  </a:lnTo>
                  <a:lnTo>
                    <a:pt x="112" y="695"/>
                  </a:lnTo>
                  <a:lnTo>
                    <a:pt x="113" y="690"/>
                  </a:lnTo>
                  <a:lnTo>
                    <a:pt x="106" y="673"/>
                  </a:lnTo>
                  <a:lnTo>
                    <a:pt x="90" y="652"/>
                  </a:lnTo>
                  <a:lnTo>
                    <a:pt x="67" y="627"/>
                  </a:lnTo>
                  <a:lnTo>
                    <a:pt x="44" y="604"/>
                  </a:lnTo>
                  <a:lnTo>
                    <a:pt x="42" y="585"/>
                  </a:lnTo>
                  <a:lnTo>
                    <a:pt x="0" y="387"/>
                  </a:lnTo>
                  <a:lnTo>
                    <a:pt x="86" y="256"/>
                  </a:lnTo>
                  <a:lnTo>
                    <a:pt x="96" y="238"/>
                  </a:lnTo>
                  <a:lnTo>
                    <a:pt x="112" y="218"/>
                  </a:lnTo>
                  <a:lnTo>
                    <a:pt x="120" y="205"/>
                  </a:lnTo>
                  <a:lnTo>
                    <a:pt x="135" y="178"/>
                  </a:lnTo>
                  <a:lnTo>
                    <a:pt x="136" y="176"/>
                  </a:lnTo>
                  <a:lnTo>
                    <a:pt x="148" y="157"/>
                  </a:lnTo>
                  <a:lnTo>
                    <a:pt x="161" y="142"/>
                  </a:lnTo>
                  <a:lnTo>
                    <a:pt x="174" y="124"/>
                  </a:lnTo>
                  <a:lnTo>
                    <a:pt x="185" y="120"/>
                  </a:lnTo>
                  <a:lnTo>
                    <a:pt x="196" y="100"/>
                  </a:lnTo>
                  <a:lnTo>
                    <a:pt x="208" y="84"/>
                  </a:lnTo>
                  <a:lnTo>
                    <a:pt x="207" y="55"/>
                  </a:lnTo>
                  <a:lnTo>
                    <a:pt x="244" y="15"/>
                  </a:lnTo>
                  <a:lnTo>
                    <a:pt x="275" y="0"/>
                  </a:lnTo>
                  <a:lnTo>
                    <a:pt x="302" y="10"/>
                  </a:lnTo>
                  <a:lnTo>
                    <a:pt x="347" y="10"/>
                  </a:lnTo>
                  <a:lnTo>
                    <a:pt x="370" y="6"/>
                  </a:lnTo>
                  <a:lnTo>
                    <a:pt x="394" y="16"/>
                  </a:lnTo>
                  <a:lnTo>
                    <a:pt x="424" y="8"/>
                  </a:lnTo>
                  <a:lnTo>
                    <a:pt x="435" y="15"/>
                  </a:lnTo>
                  <a:lnTo>
                    <a:pt x="452" y="15"/>
                  </a:lnTo>
                  <a:lnTo>
                    <a:pt x="466" y="32"/>
                  </a:lnTo>
                  <a:lnTo>
                    <a:pt x="463" y="50"/>
                  </a:lnTo>
                  <a:lnTo>
                    <a:pt x="479" y="71"/>
                  </a:lnTo>
                  <a:lnTo>
                    <a:pt x="492" y="70"/>
                  </a:lnTo>
                  <a:lnTo>
                    <a:pt x="491" y="76"/>
                  </a:lnTo>
                  <a:lnTo>
                    <a:pt x="504" y="82"/>
                  </a:lnTo>
                  <a:lnTo>
                    <a:pt x="524" y="85"/>
                  </a:lnTo>
                  <a:lnTo>
                    <a:pt x="567" y="139"/>
                  </a:lnTo>
                  <a:lnTo>
                    <a:pt x="581" y="153"/>
                  </a:lnTo>
                  <a:lnTo>
                    <a:pt x="585" y="178"/>
                  </a:lnTo>
                  <a:lnTo>
                    <a:pt x="599" y="195"/>
                  </a:lnTo>
                  <a:lnTo>
                    <a:pt x="599" y="210"/>
                  </a:lnTo>
                  <a:lnTo>
                    <a:pt x="606" y="235"/>
                  </a:lnTo>
                  <a:lnTo>
                    <a:pt x="608" y="237"/>
                  </a:lnTo>
                  <a:lnTo>
                    <a:pt x="624" y="251"/>
                  </a:lnTo>
                  <a:lnTo>
                    <a:pt x="628" y="252"/>
                  </a:lnTo>
                  <a:lnTo>
                    <a:pt x="635" y="263"/>
                  </a:lnTo>
                  <a:lnTo>
                    <a:pt x="642" y="295"/>
                  </a:lnTo>
                  <a:lnTo>
                    <a:pt x="656" y="316"/>
                  </a:lnTo>
                  <a:lnTo>
                    <a:pt x="687" y="338"/>
                  </a:lnTo>
                  <a:lnTo>
                    <a:pt x="701" y="355"/>
                  </a:lnTo>
                  <a:lnTo>
                    <a:pt x="712" y="40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auto">
            <a:xfrm>
              <a:off x="3552" y="2025"/>
              <a:ext cx="331" cy="590"/>
            </a:xfrm>
            <a:custGeom>
              <a:avLst/>
              <a:gdLst/>
              <a:ahLst/>
              <a:cxnLst>
                <a:cxn ang="0">
                  <a:pos x="203" y="26"/>
                </a:cxn>
                <a:cxn ang="0">
                  <a:pos x="146" y="44"/>
                </a:cxn>
                <a:cxn ang="0">
                  <a:pos x="107" y="84"/>
                </a:cxn>
                <a:cxn ang="0">
                  <a:pos x="75" y="103"/>
                </a:cxn>
                <a:cxn ang="0">
                  <a:pos x="61" y="146"/>
                </a:cxn>
                <a:cxn ang="0">
                  <a:pos x="80" y="132"/>
                </a:cxn>
                <a:cxn ang="0">
                  <a:pos x="94" y="134"/>
                </a:cxn>
                <a:cxn ang="0">
                  <a:pos x="113" y="198"/>
                </a:cxn>
                <a:cxn ang="0">
                  <a:pos x="90" y="229"/>
                </a:cxn>
                <a:cxn ang="0">
                  <a:pos x="21" y="258"/>
                </a:cxn>
                <a:cxn ang="0">
                  <a:pos x="13" y="296"/>
                </a:cxn>
                <a:cxn ang="0">
                  <a:pos x="51" y="347"/>
                </a:cxn>
                <a:cxn ang="0">
                  <a:pos x="74" y="413"/>
                </a:cxn>
                <a:cxn ang="0">
                  <a:pos x="107" y="435"/>
                </a:cxn>
                <a:cxn ang="0">
                  <a:pos x="100" y="451"/>
                </a:cxn>
                <a:cxn ang="0">
                  <a:pos x="159" y="477"/>
                </a:cxn>
                <a:cxn ang="0">
                  <a:pos x="173" y="490"/>
                </a:cxn>
                <a:cxn ang="0">
                  <a:pos x="143" y="502"/>
                </a:cxn>
                <a:cxn ang="0">
                  <a:pos x="102" y="492"/>
                </a:cxn>
                <a:cxn ang="0">
                  <a:pos x="77" y="564"/>
                </a:cxn>
                <a:cxn ang="0">
                  <a:pos x="64" y="604"/>
                </a:cxn>
                <a:cxn ang="0">
                  <a:pos x="63" y="622"/>
                </a:cxn>
                <a:cxn ang="0">
                  <a:pos x="106" y="704"/>
                </a:cxn>
                <a:cxn ang="0">
                  <a:pos x="135" y="806"/>
                </a:cxn>
                <a:cxn ang="0">
                  <a:pos x="130" y="871"/>
                </a:cxn>
                <a:cxn ang="0">
                  <a:pos x="205" y="870"/>
                </a:cxn>
                <a:cxn ang="0">
                  <a:pos x="197" y="855"/>
                </a:cxn>
                <a:cxn ang="0">
                  <a:pos x="228" y="836"/>
                </a:cxn>
                <a:cxn ang="0">
                  <a:pos x="264" y="774"/>
                </a:cxn>
                <a:cxn ang="0">
                  <a:pos x="315" y="744"/>
                </a:cxn>
                <a:cxn ang="0">
                  <a:pos x="288" y="716"/>
                </a:cxn>
                <a:cxn ang="0">
                  <a:pos x="295" y="655"/>
                </a:cxn>
                <a:cxn ang="0">
                  <a:pos x="269" y="630"/>
                </a:cxn>
                <a:cxn ang="0">
                  <a:pos x="291" y="609"/>
                </a:cxn>
                <a:cxn ang="0">
                  <a:pos x="311" y="596"/>
                </a:cxn>
                <a:cxn ang="0">
                  <a:pos x="348" y="576"/>
                </a:cxn>
                <a:cxn ang="0">
                  <a:pos x="361" y="561"/>
                </a:cxn>
                <a:cxn ang="0">
                  <a:pos x="373" y="531"/>
                </a:cxn>
                <a:cxn ang="0">
                  <a:pos x="394" y="526"/>
                </a:cxn>
                <a:cxn ang="0">
                  <a:pos x="496" y="449"/>
                </a:cxn>
                <a:cxn ang="0">
                  <a:pos x="467" y="406"/>
                </a:cxn>
                <a:cxn ang="0">
                  <a:pos x="459" y="333"/>
                </a:cxn>
                <a:cxn ang="0">
                  <a:pos x="409" y="343"/>
                </a:cxn>
                <a:cxn ang="0">
                  <a:pos x="359" y="304"/>
                </a:cxn>
                <a:cxn ang="0">
                  <a:pos x="334" y="280"/>
                </a:cxn>
                <a:cxn ang="0">
                  <a:pos x="324" y="246"/>
                </a:cxn>
                <a:cxn ang="0">
                  <a:pos x="315" y="230"/>
                </a:cxn>
                <a:cxn ang="0">
                  <a:pos x="309" y="218"/>
                </a:cxn>
                <a:cxn ang="0">
                  <a:pos x="277" y="190"/>
                </a:cxn>
                <a:cxn ang="0">
                  <a:pos x="281" y="174"/>
                </a:cxn>
                <a:cxn ang="0">
                  <a:pos x="261" y="159"/>
                </a:cxn>
                <a:cxn ang="0">
                  <a:pos x="270" y="132"/>
                </a:cxn>
                <a:cxn ang="0">
                  <a:pos x="253" y="86"/>
                </a:cxn>
                <a:cxn ang="0">
                  <a:pos x="257" y="16"/>
                </a:cxn>
              </a:cxnLst>
              <a:rect l="0" t="0" r="r" b="b"/>
              <a:pathLst>
                <a:path w="498" h="888">
                  <a:moveTo>
                    <a:pt x="235" y="0"/>
                  </a:moveTo>
                  <a:lnTo>
                    <a:pt x="213" y="27"/>
                  </a:lnTo>
                  <a:lnTo>
                    <a:pt x="211" y="31"/>
                  </a:lnTo>
                  <a:lnTo>
                    <a:pt x="208" y="29"/>
                  </a:lnTo>
                  <a:lnTo>
                    <a:pt x="203" y="26"/>
                  </a:lnTo>
                  <a:lnTo>
                    <a:pt x="179" y="6"/>
                  </a:lnTo>
                  <a:lnTo>
                    <a:pt x="171" y="8"/>
                  </a:lnTo>
                  <a:lnTo>
                    <a:pt x="153" y="16"/>
                  </a:lnTo>
                  <a:lnTo>
                    <a:pt x="149" y="30"/>
                  </a:lnTo>
                  <a:lnTo>
                    <a:pt x="146" y="44"/>
                  </a:lnTo>
                  <a:lnTo>
                    <a:pt x="143" y="53"/>
                  </a:lnTo>
                  <a:lnTo>
                    <a:pt x="142" y="64"/>
                  </a:lnTo>
                  <a:lnTo>
                    <a:pt x="140" y="76"/>
                  </a:lnTo>
                  <a:lnTo>
                    <a:pt x="123" y="80"/>
                  </a:lnTo>
                  <a:lnTo>
                    <a:pt x="107" y="84"/>
                  </a:lnTo>
                  <a:lnTo>
                    <a:pt x="85" y="86"/>
                  </a:lnTo>
                  <a:lnTo>
                    <a:pt x="81" y="90"/>
                  </a:lnTo>
                  <a:lnTo>
                    <a:pt x="80" y="96"/>
                  </a:lnTo>
                  <a:lnTo>
                    <a:pt x="77" y="100"/>
                  </a:lnTo>
                  <a:lnTo>
                    <a:pt x="75" y="103"/>
                  </a:lnTo>
                  <a:lnTo>
                    <a:pt x="65" y="110"/>
                  </a:lnTo>
                  <a:lnTo>
                    <a:pt x="60" y="112"/>
                  </a:lnTo>
                  <a:lnTo>
                    <a:pt x="59" y="119"/>
                  </a:lnTo>
                  <a:lnTo>
                    <a:pt x="59" y="137"/>
                  </a:lnTo>
                  <a:lnTo>
                    <a:pt x="61" y="146"/>
                  </a:lnTo>
                  <a:lnTo>
                    <a:pt x="69" y="142"/>
                  </a:lnTo>
                  <a:lnTo>
                    <a:pt x="75" y="146"/>
                  </a:lnTo>
                  <a:lnTo>
                    <a:pt x="81" y="142"/>
                  </a:lnTo>
                  <a:lnTo>
                    <a:pt x="80" y="140"/>
                  </a:lnTo>
                  <a:lnTo>
                    <a:pt x="80" y="132"/>
                  </a:lnTo>
                  <a:lnTo>
                    <a:pt x="81" y="131"/>
                  </a:lnTo>
                  <a:lnTo>
                    <a:pt x="84" y="133"/>
                  </a:lnTo>
                  <a:lnTo>
                    <a:pt x="87" y="131"/>
                  </a:lnTo>
                  <a:lnTo>
                    <a:pt x="89" y="133"/>
                  </a:lnTo>
                  <a:lnTo>
                    <a:pt x="94" y="134"/>
                  </a:lnTo>
                  <a:lnTo>
                    <a:pt x="97" y="137"/>
                  </a:lnTo>
                  <a:lnTo>
                    <a:pt x="105" y="136"/>
                  </a:lnTo>
                  <a:lnTo>
                    <a:pt x="111" y="142"/>
                  </a:lnTo>
                  <a:lnTo>
                    <a:pt x="113" y="154"/>
                  </a:lnTo>
                  <a:lnTo>
                    <a:pt x="113" y="198"/>
                  </a:lnTo>
                  <a:lnTo>
                    <a:pt x="110" y="199"/>
                  </a:lnTo>
                  <a:lnTo>
                    <a:pt x="106" y="204"/>
                  </a:lnTo>
                  <a:lnTo>
                    <a:pt x="103" y="212"/>
                  </a:lnTo>
                  <a:lnTo>
                    <a:pt x="97" y="225"/>
                  </a:lnTo>
                  <a:lnTo>
                    <a:pt x="90" y="229"/>
                  </a:lnTo>
                  <a:lnTo>
                    <a:pt x="76" y="218"/>
                  </a:lnTo>
                  <a:lnTo>
                    <a:pt x="67" y="217"/>
                  </a:lnTo>
                  <a:lnTo>
                    <a:pt x="65" y="221"/>
                  </a:lnTo>
                  <a:lnTo>
                    <a:pt x="61" y="226"/>
                  </a:lnTo>
                  <a:lnTo>
                    <a:pt x="21" y="258"/>
                  </a:lnTo>
                  <a:lnTo>
                    <a:pt x="15" y="265"/>
                  </a:lnTo>
                  <a:lnTo>
                    <a:pt x="0" y="275"/>
                  </a:lnTo>
                  <a:lnTo>
                    <a:pt x="1" y="281"/>
                  </a:lnTo>
                  <a:lnTo>
                    <a:pt x="11" y="294"/>
                  </a:lnTo>
                  <a:lnTo>
                    <a:pt x="13" y="296"/>
                  </a:lnTo>
                  <a:lnTo>
                    <a:pt x="19" y="306"/>
                  </a:lnTo>
                  <a:lnTo>
                    <a:pt x="22" y="316"/>
                  </a:lnTo>
                  <a:lnTo>
                    <a:pt x="43" y="322"/>
                  </a:lnTo>
                  <a:lnTo>
                    <a:pt x="47" y="332"/>
                  </a:lnTo>
                  <a:lnTo>
                    <a:pt x="51" y="347"/>
                  </a:lnTo>
                  <a:lnTo>
                    <a:pt x="49" y="356"/>
                  </a:lnTo>
                  <a:lnTo>
                    <a:pt x="63" y="361"/>
                  </a:lnTo>
                  <a:lnTo>
                    <a:pt x="53" y="388"/>
                  </a:lnTo>
                  <a:lnTo>
                    <a:pt x="63" y="398"/>
                  </a:lnTo>
                  <a:lnTo>
                    <a:pt x="74" y="413"/>
                  </a:lnTo>
                  <a:lnTo>
                    <a:pt x="80" y="419"/>
                  </a:lnTo>
                  <a:lnTo>
                    <a:pt x="81" y="420"/>
                  </a:lnTo>
                  <a:lnTo>
                    <a:pt x="97" y="433"/>
                  </a:lnTo>
                  <a:lnTo>
                    <a:pt x="100" y="432"/>
                  </a:lnTo>
                  <a:lnTo>
                    <a:pt x="107" y="435"/>
                  </a:lnTo>
                  <a:lnTo>
                    <a:pt x="113" y="444"/>
                  </a:lnTo>
                  <a:lnTo>
                    <a:pt x="111" y="447"/>
                  </a:lnTo>
                  <a:lnTo>
                    <a:pt x="107" y="445"/>
                  </a:lnTo>
                  <a:lnTo>
                    <a:pt x="103" y="445"/>
                  </a:lnTo>
                  <a:lnTo>
                    <a:pt x="100" y="451"/>
                  </a:lnTo>
                  <a:lnTo>
                    <a:pt x="106" y="454"/>
                  </a:lnTo>
                  <a:lnTo>
                    <a:pt x="107" y="454"/>
                  </a:lnTo>
                  <a:lnTo>
                    <a:pt x="133" y="464"/>
                  </a:lnTo>
                  <a:lnTo>
                    <a:pt x="130" y="473"/>
                  </a:lnTo>
                  <a:lnTo>
                    <a:pt x="159" y="477"/>
                  </a:lnTo>
                  <a:lnTo>
                    <a:pt x="165" y="476"/>
                  </a:lnTo>
                  <a:lnTo>
                    <a:pt x="169" y="478"/>
                  </a:lnTo>
                  <a:lnTo>
                    <a:pt x="175" y="482"/>
                  </a:lnTo>
                  <a:lnTo>
                    <a:pt x="175" y="489"/>
                  </a:lnTo>
                  <a:lnTo>
                    <a:pt x="173" y="490"/>
                  </a:lnTo>
                  <a:lnTo>
                    <a:pt x="169" y="497"/>
                  </a:lnTo>
                  <a:lnTo>
                    <a:pt x="151" y="500"/>
                  </a:lnTo>
                  <a:lnTo>
                    <a:pt x="146" y="499"/>
                  </a:lnTo>
                  <a:lnTo>
                    <a:pt x="143" y="499"/>
                  </a:lnTo>
                  <a:lnTo>
                    <a:pt x="143" y="502"/>
                  </a:lnTo>
                  <a:lnTo>
                    <a:pt x="125" y="499"/>
                  </a:lnTo>
                  <a:lnTo>
                    <a:pt x="119" y="499"/>
                  </a:lnTo>
                  <a:lnTo>
                    <a:pt x="115" y="498"/>
                  </a:lnTo>
                  <a:lnTo>
                    <a:pt x="110" y="495"/>
                  </a:lnTo>
                  <a:lnTo>
                    <a:pt x="102" y="492"/>
                  </a:lnTo>
                  <a:lnTo>
                    <a:pt x="68" y="514"/>
                  </a:lnTo>
                  <a:lnTo>
                    <a:pt x="65" y="528"/>
                  </a:lnTo>
                  <a:lnTo>
                    <a:pt x="66" y="545"/>
                  </a:lnTo>
                  <a:lnTo>
                    <a:pt x="79" y="550"/>
                  </a:lnTo>
                  <a:lnTo>
                    <a:pt x="77" y="564"/>
                  </a:lnTo>
                  <a:lnTo>
                    <a:pt x="68" y="572"/>
                  </a:lnTo>
                  <a:lnTo>
                    <a:pt x="68" y="577"/>
                  </a:lnTo>
                  <a:lnTo>
                    <a:pt x="65" y="587"/>
                  </a:lnTo>
                  <a:lnTo>
                    <a:pt x="65" y="596"/>
                  </a:lnTo>
                  <a:lnTo>
                    <a:pt x="64" y="604"/>
                  </a:lnTo>
                  <a:lnTo>
                    <a:pt x="64" y="608"/>
                  </a:lnTo>
                  <a:lnTo>
                    <a:pt x="63" y="612"/>
                  </a:lnTo>
                  <a:lnTo>
                    <a:pt x="61" y="614"/>
                  </a:lnTo>
                  <a:lnTo>
                    <a:pt x="60" y="618"/>
                  </a:lnTo>
                  <a:lnTo>
                    <a:pt x="63" y="622"/>
                  </a:lnTo>
                  <a:lnTo>
                    <a:pt x="73" y="632"/>
                  </a:lnTo>
                  <a:lnTo>
                    <a:pt x="79" y="638"/>
                  </a:lnTo>
                  <a:lnTo>
                    <a:pt x="105" y="671"/>
                  </a:lnTo>
                  <a:lnTo>
                    <a:pt x="107" y="684"/>
                  </a:lnTo>
                  <a:lnTo>
                    <a:pt x="106" y="704"/>
                  </a:lnTo>
                  <a:lnTo>
                    <a:pt x="105" y="706"/>
                  </a:lnTo>
                  <a:lnTo>
                    <a:pt x="105" y="729"/>
                  </a:lnTo>
                  <a:lnTo>
                    <a:pt x="129" y="766"/>
                  </a:lnTo>
                  <a:lnTo>
                    <a:pt x="135" y="790"/>
                  </a:lnTo>
                  <a:lnTo>
                    <a:pt x="135" y="806"/>
                  </a:lnTo>
                  <a:lnTo>
                    <a:pt x="133" y="818"/>
                  </a:lnTo>
                  <a:lnTo>
                    <a:pt x="136" y="829"/>
                  </a:lnTo>
                  <a:lnTo>
                    <a:pt x="130" y="844"/>
                  </a:lnTo>
                  <a:lnTo>
                    <a:pt x="133" y="860"/>
                  </a:lnTo>
                  <a:lnTo>
                    <a:pt x="130" y="871"/>
                  </a:lnTo>
                  <a:lnTo>
                    <a:pt x="135" y="884"/>
                  </a:lnTo>
                  <a:lnTo>
                    <a:pt x="164" y="887"/>
                  </a:lnTo>
                  <a:lnTo>
                    <a:pt x="165" y="878"/>
                  </a:lnTo>
                  <a:lnTo>
                    <a:pt x="200" y="878"/>
                  </a:lnTo>
                  <a:lnTo>
                    <a:pt x="205" y="870"/>
                  </a:lnTo>
                  <a:lnTo>
                    <a:pt x="205" y="866"/>
                  </a:lnTo>
                  <a:lnTo>
                    <a:pt x="203" y="862"/>
                  </a:lnTo>
                  <a:lnTo>
                    <a:pt x="200" y="860"/>
                  </a:lnTo>
                  <a:lnTo>
                    <a:pt x="196" y="860"/>
                  </a:lnTo>
                  <a:lnTo>
                    <a:pt x="197" y="855"/>
                  </a:lnTo>
                  <a:lnTo>
                    <a:pt x="205" y="846"/>
                  </a:lnTo>
                  <a:lnTo>
                    <a:pt x="218" y="850"/>
                  </a:lnTo>
                  <a:lnTo>
                    <a:pt x="228" y="854"/>
                  </a:lnTo>
                  <a:lnTo>
                    <a:pt x="233" y="850"/>
                  </a:lnTo>
                  <a:lnTo>
                    <a:pt x="228" y="836"/>
                  </a:lnTo>
                  <a:lnTo>
                    <a:pt x="227" y="820"/>
                  </a:lnTo>
                  <a:lnTo>
                    <a:pt x="229" y="808"/>
                  </a:lnTo>
                  <a:lnTo>
                    <a:pt x="241" y="781"/>
                  </a:lnTo>
                  <a:lnTo>
                    <a:pt x="250" y="776"/>
                  </a:lnTo>
                  <a:lnTo>
                    <a:pt x="264" y="774"/>
                  </a:lnTo>
                  <a:lnTo>
                    <a:pt x="283" y="780"/>
                  </a:lnTo>
                  <a:lnTo>
                    <a:pt x="294" y="767"/>
                  </a:lnTo>
                  <a:lnTo>
                    <a:pt x="311" y="767"/>
                  </a:lnTo>
                  <a:lnTo>
                    <a:pt x="315" y="747"/>
                  </a:lnTo>
                  <a:lnTo>
                    <a:pt x="315" y="744"/>
                  </a:lnTo>
                  <a:lnTo>
                    <a:pt x="319" y="741"/>
                  </a:lnTo>
                  <a:lnTo>
                    <a:pt x="316" y="738"/>
                  </a:lnTo>
                  <a:lnTo>
                    <a:pt x="312" y="737"/>
                  </a:lnTo>
                  <a:lnTo>
                    <a:pt x="295" y="720"/>
                  </a:lnTo>
                  <a:lnTo>
                    <a:pt x="288" y="716"/>
                  </a:lnTo>
                  <a:lnTo>
                    <a:pt x="285" y="704"/>
                  </a:lnTo>
                  <a:lnTo>
                    <a:pt x="285" y="684"/>
                  </a:lnTo>
                  <a:lnTo>
                    <a:pt x="294" y="663"/>
                  </a:lnTo>
                  <a:lnTo>
                    <a:pt x="297" y="657"/>
                  </a:lnTo>
                  <a:lnTo>
                    <a:pt x="295" y="655"/>
                  </a:lnTo>
                  <a:lnTo>
                    <a:pt x="294" y="654"/>
                  </a:lnTo>
                  <a:lnTo>
                    <a:pt x="291" y="652"/>
                  </a:lnTo>
                  <a:lnTo>
                    <a:pt x="289" y="646"/>
                  </a:lnTo>
                  <a:lnTo>
                    <a:pt x="285" y="632"/>
                  </a:lnTo>
                  <a:lnTo>
                    <a:pt x="269" y="630"/>
                  </a:lnTo>
                  <a:lnTo>
                    <a:pt x="268" y="628"/>
                  </a:lnTo>
                  <a:lnTo>
                    <a:pt x="272" y="618"/>
                  </a:lnTo>
                  <a:lnTo>
                    <a:pt x="278" y="617"/>
                  </a:lnTo>
                  <a:lnTo>
                    <a:pt x="284" y="612"/>
                  </a:lnTo>
                  <a:lnTo>
                    <a:pt x="291" y="609"/>
                  </a:lnTo>
                  <a:lnTo>
                    <a:pt x="292" y="610"/>
                  </a:lnTo>
                  <a:lnTo>
                    <a:pt x="295" y="612"/>
                  </a:lnTo>
                  <a:lnTo>
                    <a:pt x="302" y="609"/>
                  </a:lnTo>
                  <a:lnTo>
                    <a:pt x="307" y="605"/>
                  </a:lnTo>
                  <a:lnTo>
                    <a:pt x="311" y="596"/>
                  </a:lnTo>
                  <a:lnTo>
                    <a:pt x="318" y="595"/>
                  </a:lnTo>
                  <a:lnTo>
                    <a:pt x="322" y="592"/>
                  </a:lnTo>
                  <a:lnTo>
                    <a:pt x="325" y="587"/>
                  </a:lnTo>
                  <a:lnTo>
                    <a:pt x="336" y="577"/>
                  </a:lnTo>
                  <a:lnTo>
                    <a:pt x="348" y="576"/>
                  </a:lnTo>
                  <a:lnTo>
                    <a:pt x="351" y="574"/>
                  </a:lnTo>
                  <a:lnTo>
                    <a:pt x="362" y="575"/>
                  </a:lnTo>
                  <a:lnTo>
                    <a:pt x="365" y="572"/>
                  </a:lnTo>
                  <a:lnTo>
                    <a:pt x="363" y="568"/>
                  </a:lnTo>
                  <a:lnTo>
                    <a:pt x="361" y="561"/>
                  </a:lnTo>
                  <a:lnTo>
                    <a:pt x="364" y="556"/>
                  </a:lnTo>
                  <a:lnTo>
                    <a:pt x="365" y="552"/>
                  </a:lnTo>
                  <a:lnTo>
                    <a:pt x="365" y="538"/>
                  </a:lnTo>
                  <a:lnTo>
                    <a:pt x="368" y="534"/>
                  </a:lnTo>
                  <a:lnTo>
                    <a:pt x="373" y="531"/>
                  </a:lnTo>
                  <a:lnTo>
                    <a:pt x="374" y="525"/>
                  </a:lnTo>
                  <a:lnTo>
                    <a:pt x="378" y="523"/>
                  </a:lnTo>
                  <a:lnTo>
                    <a:pt x="381" y="524"/>
                  </a:lnTo>
                  <a:lnTo>
                    <a:pt x="388" y="522"/>
                  </a:lnTo>
                  <a:lnTo>
                    <a:pt x="394" y="526"/>
                  </a:lnTo>
                  <a:lnTo>
                    <a:pt x="403" y="521"/>
                  </a:lnTo>
                  <a:lnTo>
                    <a:pt x="405" y="520"/>
                  </a:lnTo>
                  <a:lnTo>
                    <a:pt x="408" y="520"/>
                  </a:lnTo>
                  <a:lnTo>
                    <a:pt x="431" y="500"/>
                  </a:lnTo>
                  <a:lnTo>
                    <a:pt x="496" y="449"/>
                  </a:lnTo>
                  <a:lnTo>
                    <a:pt x="497" y="438"/>
                  </a:lnTo>
                  <a:lnTo>
                    <a:pt x="491" y="437"/>
                  </a:lnTo>
                  <a:lnTo>
                    <a:pt x="470" y="436"/>
                  </a:lnTo>
                  <a:lnTo>
                    <a:pt x="467" y="410"/>
                  </a:lnTo>
                  <a:lnTo>
                    <a:pt x="467" y="406"/>
                  </a:lnTo>
                  <a:lnTo>
                    <a:pt x="467" y="380"/>
                  </a:lnTo>
                  <a:lnTo>
                    <a:pt x="466" y="365"/>
                  </a:lnTo>
                  <a:lnTo>
                    <a:pt x="467" y="352"/>
                  </a:lnTo>
                  <a:lnTo>
                    <a:pt x="464" y="336"/>
                  </a:lnTo>
                  <a:lnTo>
                    <a:pt x="459" y="333"/>
                  </a:lnTo>
                  <a:lnTo>
                    <a:pt x="433" y="332"/>
                  </a:lnTo>
                  <a:lnTo>
                    <a:pt x="427" y="333"/>
                  </a:lnTo>
                  <a:lnTo>
                    <a:pt x="421" y="337"/>
                  </a:lnTo>
                  <a:lnTo>
                    <a:pt x="413" y="344"/>
                  </a:lnTo>
                  <a:lnTo>
                    <a:pt x="409" y="343"/>
                  </a:lnTo>
                  <a:lnTo>
                    <a:pt x="406" y="340"/>
                  </a:lnTo>
                  <a:lnTo>
                    <a:pt x="397" y="327"/>
                  </a:lnTo>
                  <a:lnTo>
                    <a:pt x="392" y="326"/>
                  </a:lnTo>
                  <a:lnTo>
                    <a:pt x="367" y="328"/>
                  </a:lnTo>
                  <a:lnTo>
                    <a:pt x="359" y="304"/>
                  </a:lnTo>
                  <a:lnTo>
                    <a:pt x="355" y="301"/>
                  </a:lnTo>
                  <a:lnTo>
                    <a:pt x="353" y="298"/>
                  </a:lnTo>
                  <a:lnTo>
                    <a:pt x="340" y="287"/>
                  </a:lnTo>
                  <a:lnTo>
                    <a:pt x="339" y="285"/>
                  </a:lnTo>
                  <a:lnTo>
                    <a:pt x="334" y="280"/>
                  </a:lnTo>
                  <a:lnTo>
                    <a:pt x="331" y="281"/>
                  </a:lnTo>
                  <a:lnTo>
                    <a:pt x="324" y="280"/>
                  </a:lnTo>
                  <a:lnTo>
                    <a:pt x="321" y="268"/>
                  </a:lnTo>
                  <a:lnTo>
                    <a:pt x="321" y="264"/>
                  </a:lnTo>
                  <a:lnTo>
                    <a:pt x="324" y="246"/>
                  </a:lnTo>
                  <a:lnTo>
                    <a:pt x="316" y="240"/>
                  </a:lnTo>
                  <a:lnTo>
                    <a:pt x="315" y="237"/>
                  </a:lnTo>
                  <a:lnTo>
                    <a:pt x="314" y="234"/>
                  </a:lnTo>
                  <a:lnTo>
                    <a:pt x="316" y="231"/>
                  </a:lnTo>
                  <a:lnTo>
                    <a:pt x="315" y="230"/>
                  </a:lnTo>
                  <a:lnTo>
                    <a:pt x="317" y="228"/>
                  </a:lnTo>
                  <a:lnTo>
                    <a:pt x="317" y="225"/>
                  </a:lnTo>
                  <a:lnTo>
                    <a:pt x="316" y="222"/>
                  </a:lnTo>
                  <a:lnTo>
                    <a:pt x="313" y="220"/>
                  </a:lnTo>
                  <a:lnTo>
                    <a:pt x="309" y="218"/>
                  </a:lnTo>
                  <a:lnTo>
                    <a:pt x="298" y="216"/>
                  </a:lnTo>
                  <a:lnTo>
                    <a:pt x="293" y="214"/>
                  </a:lnTo>
                  <a:lnTo>
                    <a:pt x="275" y="213"/>
                  </a:lnTo>
                  <a:lnTo>
                    <a:pt x="278" y="198"/>
                  </a:lnTo>
                  <a:lnTo>
                    <a:pt x="277" y="190"/>
                  </a:lnTo>
                  <a:lnTo>
                    <a:pt x="278" y="188"/>
                  </a:lnTo>
                  <a:lnTo>
                    <a:pt x="285" y="179"/>
                  </a:lnTo>
                  <a:lnTo>
                    <a:pt x="285" y="175"/>
                  </a:lnTo>
                  <a:lnTo>
                    <a:pt x="283" y="176"/>
                  </a:lnTo>
                  <a:lnTo>
                    <a:pt x="281" y="174"/>
                  </a:lnTo>
                  <a:lnTo>
                    <a:pt x="274" y="168"/>
                  </a:lnTo>
                  <a:lnTo>
                    <a:pt x="269" y="168"/>
                  </a:lnTo>
                  <a:lnTo>
                    <a:pt x="259" y="165"/>
                  </a:lnTo>
                  <a:lnTo>
                    <a:pt x="260" y="163"/>
                  </a:lnTo>
                  <a:lnTo>
                    <a:pt x="261" y="159"/>
                  </a:lnTo>
                  <a:lnTo>
                    <a:pt x="263" y="156"/>
                  </a:lnTo>
                  <a:lnTo>
                    <a:pt x="266" y="153"/>
                  </a:lnTo>
                  <a:lnTo>
                    <a:pt x="272" y="148"/>
                  </a:lnTo>
                  <a:lnTo>
                    <a:pt x="273" y="133"/>
                  </a:lnTo>
                  <a:lnTo>
                    <a:pt x="270" y="132"/>
                  </a:lnTo>
                  <a:lnTo>
                    <a:pt x="270" y="128"/>
                  </a:lnTo>
                  <a:lnTo>
                    <a:pt x="267" y="126"/>
                  </a:lnTo>
                  <a:lnTo>
                    <a:pt x="257" y="103"/>
                  </a:lnTo>
                  <a:lnTo>
                    <a:pt x="257" y="92"/>
                  </a:lnTo>
                  <a:lnTo>
                    <a:pt x="253" y="86"/>
                  </a:lnTo>
                  <a:lnTo>
                    <a:pt x="252" y="70"/>
                  </a:lnTo>
                  <a:lnTo>
                    <a:pt x="237" y="62"/>
                  </a:lnTo>
                  <a:lnTo>
                    <a:pt x="228" y="48"/>
                  </a:lnTo>
                  <a:lnTo>
                    <a:pt x="241" y="35"/>
                  </a:lnTo>
                  <a:lnTo>
                    <a:pt x="257" y="16"/>
                  </a:lnTo>
                  <a:lnTo>
                    <a:pt x="246" y="13"/>
                  </a:lnTo>
                  <a:lnTo>
                    <a:pt x="235" y="5"/>
                  </a:lnTo>
                  <a:lnTo>
                    <a:pt x="235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auto">
            <a:xfrm>
              <a:off x="3682" y="2036"/>
              <a:ext cx="341" cy="692"/>
            </a:xfrm>
            <a:custGeom>
              <a:avLst/>
              <a:gdLst/>
              <a:ahLst/>
              <a:cxnLst>
                <a:cxn ang="0">
                  <a:pos x="178" y="509"/>
                </a:cxn>
                <a:cxn ang="0">
                  <a:pos x="166" y="559"/>
                </a:cxn>
                <a:cxn ang="0">
                  <a:pos x="106" y="593"/>
                </a:cxn>
                <a:cxn ang="0">
                  <a:pos x="89" y="616"/>
                </a:cxn>
                <a:cxn ang="0">
                  <a:pos x="92" y="700"/>
                </a:cxn>
                <a:cxn ang="0">
                  <a:pos x="87" y="764"/>
                </a:cxn>
                <a:cxn ang="0">
                  <a:pos x="22" y="834"/>
                </a:cxn>
                <a:cxn ang="0">
                  <a:pos x="4" y="871"/>
                </a:cxn>
                <a:cxn ang="0">
                  <a:pos x="33" y="919"/>
                </a:cxn>
                <a:cxn ang="0">
                  <a:pos x="117" y="960"/>
                </a:cxn>
                <a:cxn ang="0">
                  <a:pos x="185" y="1016"/>
                </a:cxn>
                <a:cxn ang="0">
                  <a:pos x="295" y="1013"/>
                </a:cxn>
                <a:cxn ang="0">
                  <a:pos x="353" y="1005"/>
                </a:cxn>
                <a:cxn ang="0">
                  <a:pos x="422" y="1041"/>
                </a:cxn>
                <a:cxn ang="0">
                  <a:pos x="414" y="972"/>
                </a:cxn>
                <a:cxn ang="0">
                  <a:pos x="410" y="994"/>
                </a:cxn>
                <a:cxn ang="0">
                  <a:pos x="411" y="954"/>
                </a:cxn>
                <a:cxn ang="0">
                  <a:pos x="433" y="912"/>
                </a:cxn>
                <a:cxn ang="0">
                  <a:pos x="427" y="870"/>
                </a:cxn>
                <a:cxn ang="0">
                  <a:pos x="417" y="818"/>
                </a:cxn>
                <a:cxn ang="0">
                  <a:pos x="406" y="776"/>
                </a:cxn>
                <a:cxn ang="0">
                  <a:pos x="386" y="769"/>
                </a:cxn>
                <a:cxn ang="0">
                  <a:pos x="402" y="757"/>
                </a:cxn>
                <a:cxn ang="0">
                  <a:pos x="418" y="772"/>
                </a:cxn>
                <a:cxn ang="0">
                  <a:pos x="422" y="676"/>
                </a:cxn>
                <a:cxn ang="0">
                  <a:pos x="418" y="744"/>
                </a:cxn>
                <a:cxn ang="0">
                  <a:pos x="413" y="714"/>
                </a:cxn>
                <a:cxn ang="0">
                  <a:pos x="403" y="704"/>
                </a:cxn>
                <a:cxn ang="0">
                  <a:pos x="414" y="634"/>
                </a:cxn>
                <a:cxn ang="0">
                  <a:pos x="407" y="632"/>
                </a:cxn>
                <a:cxn ang="0">
                  <a:pos x="401" y="599"/>
                </a:cxn>
                <a:cxn ang="0">
                  <a:pos x="397" y="576"/>
                </a:cxn>
                <a:cxn ang="0">
                  <a:pos x="417" y="590"/>
                </a:cxn>
                <a:cxn ang="0">
                  <a:pos x="418" y="549"/>
                </a:cxn>
                <a:cxn ang="0">
                  <a:pos x="421" y="532"/>
                </a:cxn>
                <a:cxn ang="0">
                  <a:pos x="419" y="514"/>
                </a:cxn>
                <a:cxn ang="0">
                  <a:pos x="422" y="484"/>
                </a:cxn>
                <a:cxn ang="0">
                  <a:pos x="416" y="467"/>
                </a:cxn>
                <a:cxn ang="0">
                  <a:pos x="418" y="462"/>
                </a:cxn>
                <a:cxn ang="0">
                  <a:pos x="417" y="447"/>
                </a:cxn>
                <a:cxn ang="0">
                  <a:pos x="434" y="442"/>
                </a:cxn>
                <a:cxn ang="0">
                  <a:pos x="449" y="452"/>
                </a:cxn>
                <a:cxn ang="0">
                  <a:pos x="451" y="434"/>
                </a:cxn>
                <a:cxn ang="0">
                  <a:pos x="471" y="431"/>
                </a:cxn>
                <a:cxn ang="0">
                  <a:pos x="455" y="488"/>
                </a:cxn>
                <a:cxn ang="0">
                  <a:pos x="511" y="335"/>
                </a:cxn>
                <a:cxn ang="0">
                  <a:pos x="426" y="309"/>
                </a:cxn>
                <a:cxn ang="0">
                  <a:pos x="241" y="262"/>
                </a:cxn>
                <a:cxn ang="0">
                  <a:pos x="149" y="174"/>
                </a:cxn>
                <a:cxn ang="0">
                  <a:pos x="105" y="17"/>
                </a:cxn>
                <a:cxn ang="0">
                  <a:pos x="71" y="110"/>
                </a:cxn>
                <a:cxn ang="0">
                  <a:pos x="63" y="149"/>
                </a:cxn>
                <a:cxn ang="0">
                  <a:pos x="82" y="182"/>
                </a:cxn>
                <a:cxn ang="0">
                  <a:pos x="119" y="214"/>
                </a:cxn>
                <a:cxn ang="0">
                  <a:pos x="135" y="265"/>
                </a:cxn>
                <a:cxn ang="0">
                  <a:pos x="201" y="311"/>
                </a:cxn>
                <a:cxn ang="0">
                  <a:pos x="271" y="336"/>
                </a:cxn>
                <a:cxn ang="0">
                  <a:pos x="235" y="484"/>
                </a:cxn>
              </a:cxnLst>
              <a:rect l="0" t="0" r="r" b="b"/>
              <a:pathLst>
                <a:path w="512" h="1043">
                  <a:moveTo>
                    <a:pt x="235" y="484"/>
                  </a:moveTo>
                  <a:lnTo>
                    <a:pt x="212" y="504"/>
                  </a:lnTo>
                  <a:lnTo>
                    <a:pt x="209" y="504"/>
                  </a:lnTo>
                  <a:lnTo>
                    <a:pt x="207" y="505"/>
                  </a:lnTo>
                  <a:lnTo>
                    <a:pt x="198" y="510"/>
                  </a:lnTo>
                  <a:lnTo>
                    <a:pt x="192" y="506"/>
                  </a:lnTo>
                  <a:lnTo>
                    <a:pt x="185" y="508"/>
                  </a:lnTo>
                  <a:lnTo>
                    <a:pt x="182" y="507"/>
                  </a:lnTo>
                  <a:lnTo>
                    <a:pt x="178" y="509"/>
                  </a:lnTo>
                  <a:lnTo>
                    <a:pt x="177" y="515"/>
                  </a:lnTo>
                  <a:lnTo>
                    <a:pt x="172" y="518"/>
                  </a:lnTo>
                  <a:lnTo>
                    <a:pt x="169" y="522"/>
                  </a:lnTo>
                  <a:lnTo>
                    <a:pt x="169" y="536"/>
                  </a:lnTo>
                  <a:lnTo>
                    <a:pt x="168" y="540"/>
                  </a:lnTo>
                  <a:lnTo>
                    <a:pt x="165" y="545"/>
                  </a:lnTo>
                  <a:lnTo>
                    <a:pt x="167" y="552"/>
                  </a:lnTo>
                  <a:lnTo>
                    <a:pt x="169" y="556"/>
                  </a:lnTo>
                  <a:lnTo>
                    <a:pt x="166" y="559"/>
                  </a:lnTo>
                  <a:lnTo>
                    <a:pt x="155" y="558"/>
                  </a:lnTo>
                  <a:lnTo>
                    <a:pt x="152" y="560"/>
                  </a:lnTo>
                  <a:lnTo>
                    <a:pt x="140" y="561"/>
                  </a:lnTo>
                  <a:lnTo>
                    <a:pt x="129" y="571"/>
                  </a:lnTo>
                  <a:lnTo>
                    <a:pt x="126" y="576"/>
                  </a:lnTo>
                  <a:lnTo>
                    <a:pt x="122" y="579"/>
                  </a:lnTo>
                  <a:lnTo>
                    <a:pt x="115" y="580"/>
                  </a:lnTo>
                  <a:lnTo>
                    <a:pt x="111" y="589"/>
                  </a:lnTo>
                  <a:lnTo>
                    <a:pt x="106" y="593"/>
                  </a:lnTo>
                  <a:lnTo>
                    <a:pt x="99" y="596"/>
                  </a:lnTo>
                  <a:lnTo>
                    <a:pt x="96" y="594"/>
                  </a:lnTo>
                  <a:lnTo>
                    <a:pt x="95" y="593"/>
                  </a:lnTo>
                  <a:lnTo>
                    <a:pt x="88" y="596"/>
                  </a:lnTo>
                  <a:lnTo>
                    <a:pt x="82" y="601"/>
                  </a:lnTo>
                  <a:lnTo>
                    <a:pt x="76" y="602"/>
                  </a:lnTo>
                  <a:lnTo>
                    <a:pt x="72" y="612"/>
                  </a:lnTo>
                  <a:lnTo>
                    <a:pt x="73" y="614"/>
                  </a:lnTo>
                  <a:lnTo>
                    <a:pt x="89" y="616"/>
                  </a:lnTo>
                  <a:lnTo>
                    <a:pt x="93" y="630"/>
                  </a:lnTo>
                  <a:lnTo>
                    <a:pt x="95" y="636"/>
                  </a:lnTo>
                  <a:lnTo>
                    <a:pt x="98" y="638"/>
                  </a:lnTo>
                  <a:lnTo>
                    <a:pt x="99" y="639"/>
                  </a:lnTo>
                  <a:lnTo>
                    <a:pt x="101" y="641"/>
                  </a:lnTo>
                  <a:lnTo>
                    <a:pt x="98" y="647"/>
                  </a:lnTo>
                  <a:lnTo>
                    <a:pt x="89" y="668"/>
                  </a:lnTo>
                  <a:lnTo>
                    <a:pt x="89" y="688"/>
                  </a:lnTo>
                  <a:lnTo>
                    <a:pt x="92" y="700"/>
                  </a:lnTo>
                  <a:lnTo>
                    <a:pt x="99" y="704"/>
                  </a:lnTo>
                  <a:lnTo>
                    <a:pt x="116" y="721"/>
                  </a:lnTo>
                  <a:lnTo>
                    <a:pt x="120" y="722"/>
                  </a:lnTo>
                  <a:lnTo>
                    <a:pt x="123" y="725"/>
                  </a:lnTo>
                  <a:lnTo>
                    <a:pt x="119" y="728"/>
                  </a:lnTo>
                  <a:lnTo>
                    <a:pt x="119" y="731"/>
                  </a:lnTo>
                  <a:lnTo>
                    <a:pt x="115" y="751"/>
                  </a:lnTo>
                  <a:lnTo>
                    <a:pt x="98" y="751"/>
                  </a:lnTo>
                  <a:lnTo>
                    <a:pt x="87" y="764"/>
                  </a:lnTo>
                  <a:lnTo>
                    <a:pt x="68" y="758"/>
                  </a:lnTo>
                  <a:lnTo>
                    <a:pt x="54" y="760"/>
                  </a:lnTo>
                  <a:lnTo>
                    <a:pt x="45" y="765"/>
                  </a:lnTo>
                  <a:lnTo>
                    <a:pt x="33" y="792"/>
                  </a:lnTo>
                  <a:lnTo>
                    <a:pt x="31" y="804"/>
                  </a:lnTo>
                  <a:lnTo>
                    <a:pt x="32" y="820"/>
                  </a:lnTo>
                  <a:lnTo>
                    <a:pt x="37" y="834"/>
                  </a:lnTo>
                  <a:lnTo>
                    <a:pt x="32" y="838"/>
                  </a:lnTo>
                  <a:lnTo>
                    <a:pt x="22" y="834"/>
                  </a:lnTo>
                  <a:lnTo>
                    <a:pt x="9" y="830"/>
                  </a:lnTo>
                  <a:lnTo>
                    <a:pt x="1" y="839"/>
                  </a:lnTo>
                  <a:lnTo>
                    <a:pt x="0" y="844"/>
                  </a:lnTo>
                  <a:lnTo>
                    <a:pt x="4" y="844"/>
                  </a:lnTo>
                  <a:lnTo>
                    <a:pt x="7" y="846"/>
                  </a:lnTo>
                  <a:lnTo>
                    <a:pt x="9" y="850"/>
                  </a:lnTo>
                  <a:lnTo>
                    <a:pt x="9" y="854"/>
                  </a:lnTo>
                  <a:lnTo>
                    <a:pt x="4" y="862"/>
                  </a:lnTo>
                  <a:lnTo>
                    <a:pt x="4" y="871"/>
                  </a:lnTo>
                  <a:lnTo>
                    <a:pt x="10" y="878"/>
                  </a:lnTo>
                  <a:lnTo>
                    <a:pt x="15" y="874"/>
                  </a:lnTo>
                  <a:lnTo>
                    <a:pt x="25" y="872"/>
                  </a:lnTo>
                  <a:lnTo>
                    <a:pt x="28" y="878"/>
                  </a:lnTo>
                  <a:lnTo>
                    <a:pt x="29" y="887"/>
                  </a:lnTo>
                  <a:lnTo>
                    <a:pt x="42" y="896"/>
                  </a:lnTo>
                  <a:lnTo>
                    <a:pt x="43" y="905"/>
                  </a:lnTo>
                  <a:lnTo>
                    <a:pt x="40" y="918"/>
                  </a:lnTo>
                  <a:lnTo>
                    <a:pt x="33" y="919"/>
                  </a:lnTo>
                  <a:lnTo>
                    <a:pt x="28" y="922"/>
                  </a:lnTo>
                  <a:lnTo>
                    <a:pt x="24" y="942"/>
                  </a:lnTo>
                  <a:lnTo>
                    <a:pt x="28" y="950"/>
                  </a:lnTo>
                  <a:lnTo>
                    <a:pt x="45" y="954"/>
                  </a:lnTo>
                  <a:lnTo>
                    <a:pt x="108" y="976"/>
                  </a:lnTo>
                  <a:lnTo>
                    <a:pt x="121" y="978"/>
                  </a:lnTo>
                  <a:lnTo>
                    <a:pt x="122" y="973"/>
                  </a:lnTo>
                  <a:lnTo>
                    <a:pt x="117" y="964"/>
                  </a:lnTo>
                  <a:lnTo>
                    <a:pt x="117" y="960"/>
                  </a:lnTo>
                  <a:lnTo>
                    <a:pt x="132" y="962"/>
                  </a:lnTo>
                  <a:lnTo>
                    <a:pt x="143" y="967"/>
                  </a:lnTo>
                  <a:lnTo>
                    <a:pt x="153" y="974"/>
                  </a:lnTo>
                  <a:lnTo>
                    <a:pt x="155" y="976"/>
                  </a:lnTo>
                  <a:lnTo>
                    <a:pt x="160" y="986"/>
                  </a:lnTo>
                  <a:lnTo>
                    <a:pt x="165" y="1003"/>
                  </a:lnTo>
                  <a:lnTo>
                    <a:pt x="170" y="1011"/>
                  </a:lnTo>
                  <a:lnTo>
                    <a:pt x="177" y="1016"/>
                  </a:lnTo>
                  <a:lnTo>
                    <a:pt x="185" y="1016"/>
                  </a:lnTo>
                  <a:lnTo>
                    <a:pt x="200" y="1018"/>
                  </a:lnTo>
                  <a:lnTo>
                    <a:pt x="218" y="1023"/>
                  </a:lnTo>
                  <a:lnTo>
                    <a:pt x="224" y="1024"/>
                  </a:lnTo>
                  <a:lnTo>
                    <a:pt x="233" y="1024"/>
                  </a:lnTo>
                  <a:lnTo>
                    <a:pt x="244" y="1024"/>
                  </a:lnTo>
                  <a:lnTo>
                    <a:pt x="254" y="1022"/>
                  </a:lnTo>
                  <a:lnTo>
                    <a:pt x="271" y="1018"/>
                  </a:lnTo>
                  <a:lnTo>
                    <a:pt x="275" y="1014"/>
                  </a:lnTo>
                  <a:lnTo>
                    <a:pt x="295" y="1013"/>
                  </a:lnTo>
                  <a:lnTo>
                    <a:pt x="304" y="1014"/>
                  </a:lnTo>
                  <a:lnTo>
                    <a:pt x="311" y="1016"/>
                  </a:lnTo>
                  <a:lnTo>
                    <a:pt x="315" y="1011"/>
                  </a:lnTo>
                  <a:lnTo>
                    <a:pt x="321" y="1011"/>
                  </a:lnTo>
                  <a:lnTo>
                    <a:pt x="331" y="1014"/>
                  </a:lnTo>
                  <a:lnTo>
                    <a:pt x="339" y="1013"/>
                  </a:lnTo>
                  <a:lnTo>
                    <a:pt x="348" y="1013"/>
                  </a:lnTo>
                  <a:lnTo>
                    <a:pt x="350" y="1008"/>
                  </a:lnTo>
                  <a:lnTo>
                    <a:pt x="353" y="1005"/>
                  </a:lnTo>
                  <a:lnTo>
                    <a:pt x="357" y="1001"/>
                  </a:lnTo>
                  <a:lnTo>
                    <a:pt x="365" y="1000"/>
                  </a:lnTo>
                  <a:lnTo>
                    <a:pt x="373" y="1006"/>
                  </a:lnTo>
                  <a:lnTo>
                    <a:pt x="379" y="1008"/>
                  </a:lnTo>
                  <a:lnTo>
                    <a:pt x="387" y="1018"/>
                  </a:lnTo>
                  <a:lnTo>
                    <a:pt x="389" y="1020"/>
                  </a:lnTo>
                  <a:lnTo>
                    <a:pt x="410" y="1038"/>
                  </a:lnTo>
                  <a:lnTo>
                    <a:pt x="419" y="1042"/>
                  </a:lnTo>
                  <a:lnTo>
                    <a:pt x="422" y="1041"/>
                  </a:lnTo>
                  <a:lnTo>
                    <a:pt x="428" y="1040"/>
                  </a:lnTo>
                  <a:lnTo>
                    <a:pt x="421" y="1024"/>
                  </a:lnTo>
                  <a:lnTo>
                    <a:pt x="419" y="1006"/>
                  </a:lnTo>
                  <a:lnTo>
                    <a:pt x="419" y="995"/>
                  </a:lnTo>
                  <a:lnTo>
                    <a:pt x="417" y="978"/>
                  </a:lnTo>
                  <a:lnTo>
                    <a:pt x="416" y="975"/>
                  </a:lnTo>
                  <a:lnTo>
                    <a:pt x="417" y="968"/>
                  </a:lnTo>
                  <a:lnTo>
                    <a:pt x="414" y="967"/>
                  </a:lnTo>
                  <a:lnTo>
                    <a:pt x="414" y="972"/>
                  </a:lnTo>
                  <a:lnTo>
                    <a:pt x="414" y="976"/>
                  </a:lnTo>
                  <a:lnTo>
                    <a:pt x="414" y="980"/>
                  </a:lnTo>
                  <a:lnTo>
                    <a:pt x="415" y="981"/>
                  </a:lnTo>
                  <a:lnTo>
                    <a:pt x="413" y="986"/>
                  </a:lnTo>
                  <a:lnTo>
                    <a:pt x="417" y="987"/>
                  </a:lnTo>
                  <a:lnTo>
                    <a:pt x="416" y="991"/>
                  </a:lnTo>
                  <a:lnTo>
                    <a:pt x="416" y="993"/>
                  </a:lnTo>
                  <a:lnTo>
                    <a:pt x="413" y="993"/>
                  </a:lnTo>
                  <a:lnTo>
                    <a:pt x="410" y="994"/>
                  </a:lnTo>
                  <a:lnTo>
                    <a:pt x="409" y="992"/>
                  </a:lnTo>
                  <a:lnTo>
                    <a:pt x="407" y="990"/>
                  </a:lnTo>
                  <a:lnTo>
                    <a:pt x="404" y="989"/>
                  </a:lnTo>
                  <a:lnTo>
                    <a:pt x="403" y="984"/>
                  </a:lnTo>
                  <a:lnTo>
                    <a:pt x="404" y="978"/>
                  </a:lnTo>
                  <a:lnTo>
                    <a:pt x="407" y="971"/>
                  </a:lnTo>
                  <a:lnTo>
                    <a:pt x="410" y="965"/>
                  </a:lnTo>
                  <a:lnTo>
                    <a:pt x="408" y="959"/>
                  </a:lnTo>
                  <a:lnTo>
                    <a:pt x="411" y="954"/>
                  </a:lnTo>
                  <a:lnTo>
                    <a:pt x="414" y="947"/>
                  </a:lnTo>
                  <a:lnTo>
                    <a:pt x="417" y="947"/>
                  </a:lnTo>
                  <a:lnTo>
                    <a:pt x="419" y="942"/>
                  </a:lnTo>
                  <a:lnTo>
                    <a:pt x="427" y="913"/>
                  </a:lnTo>
                  <a:lnTo>
                    <a:pt x="429" y="910"/>
                  </a:lnTo>
                  <a:lnTo>
                    <a:pt x="430" y="904"/>
                  </a:lnTo>
                  <a:lnTo>
                    <a:pt x="431" y="909"/>
                  </a:lnTo>
                  <a:lnTo>
                    <a:pt x="432" y="913"/>
                  </a:lnTo>
                  <a:lnTo>
                    <a:pt x="433" y="912"/>
                  </a:lnTo>
                  <a:lnTo>
                    <a:pt x="433" y="896"/>
                  </a:lnTo>
                  <a:lnTo>
                    <a:pt x="432" y="891"/>
                  </a:lnTo>
                  <a:lnTo>
                    <a:pt x="430" y="888"/>
                  </a:lnTo>
                  <a:lnTo>
                    <a:pt x="431" y="885"/>
                  </a:lnTo>
                  <a:lnTo>
                    <a:pt x="431" y="880"/>
                  </a:lnTo>
                  <a:lnTo>
                    <a:pt x="429" y="878"/>
                  </a:lnTo>
                  <a:lnTo>
                    <a:pt x="426" y="876"/>
                  </a:lnTo>
                  <a:lnTo>
                    <a:pt x="428" y="874"/>
                  </a:lnTo>
                  <a:lnTo>
                    <a:pt x="427" y="870"/>
                  </a:lnTo>
                  <a:lnTo>
                    <a:pt x="425" y="868"/>
                  </a:lnTo>
                  <a:lnTo>
                    <a:pt x="427" y="866"/>
                  </a:lnTo>
                  <a:lnTo>
                    <a:pt x="426" y="862"/>
                  </a:lnTo>
                  <a:lnTo>
                    <a:pt x="425" y="860"/>
                  </a:lnTo>
                  <a:lnTo>
                    <a:pt x="422" y="859"/>
                  </a:lnTo>
                  <a:lnTo>
                    <a:pt x="424" y="854"/>
                  </a:lnTo>
                  <a:lnTo>
                    <a:pt x="422" y="849"/>
                  </a:lnTo>
                  <a:lnTo>
                    <a:pt x="422" y="844"/>
                  </a:lnTo>
                  <a:lnTo>
                    <a:pt x="417" y="818"/>
                  </a:lnTo>
                  <a:lnTo>
                    <a:pt x="418" y="810"/>
                  </a:lnTo>
                  <a:lnTo>
                    <a:pt x="418" y="803"/>
                  </a:lnTo>
                  <a:lnTo>
                    <a:pt x="417" y="803"/>
                  </a:lnTo>
                  <a:lnTo>
                    <a:pt x="415" y="796"/>
                  </a:lnTo>
                  <a:lnTo>
                    <a:pt x="415" y="788"/>
                  </a:lnTo>
                  <a:lnTo>
                    <a:pt x="413" y="780"/>
                  </a:lnTo>
                  <a:lnTo>
                    <a:pt x="413" y="775"/>
                  </a:lnTo>
                  <a:lnTo>
                    <a:pt x="410" y="776"/>
                  </a:lnTo>
                  <a:lnTo>
                    <a:pt x="406" y="776"/>
                  </a:lnTo>
                  <a:lnTo>
                    <a:pt x="403" y="781"/>
                  </a:lnTo>
                  <a:lnTo>
                    <a:pt x="400" y="781"/>
                  </a:lnTo>
                  <a:lnTo>
                    <a:pt x="401" y="778"/>
                  </a:lnTo>
                  <a:lnTo>
                    <a:pt x="401" y="775"/>
                  </a:lnTo>
                  <a:lnTo>
                    <a:pt x="397" y="776"/>
                  </a:lnTo>
                  <a:lnTo>
                    <a:pt x="382" y="774"/>
                  </a:lnTo>
                  <a:lnTo>
                    <a:pt x="382" y="770"/>
                  </a:lnTo>
                  <a:lnTo>
                    <a:pt x="385" y="770"/>
                  </a:lnTo>
                  <a:lnTo>
                    <a:pt x="386" y="769"/>
                  </a:lnTo>
                  <a:lnTo>
                    <a:pt x="385" y="767"/>
                  </a:lnTo>
                  <a:lnTo>
                    <a:pt x="388" y="766"/>
                  </a:lnTo>
                  <a:lnTo>
                    <a:pt x="391" y="765"/>
                  </a:lnTo>
                  <a:lnTo>
                    <a:pt x="393" y="769"/>
                  </a:lnTo>
                  <a:lnTo>
                    <a:pt x="395" y="770"/>
                  </a:lnTo>
                  <a:lnTo>
                    <a:pt x="399" y="762"/>
                  </a:lnTo>
                  <a:lnTo>
                    <a:pt x="398" y="760"/>
                  </a:lnTo>
                  <a:lnTo>
                    <a:pt x="401" y="759"/>
                  </a:lnTo>
                  <a:lnTo>
                    <a:pt x="402" y="757"/>
                  </a:lnTo>
                  <a:lnTo>
                    <a:pt x="403" y="756"/>
                  </a:lnTo>
                  <a:lnTo>
                    <a:pt x="403" y="765"/>
                  </a:lnTo>
                  <a:lnTo>
                    <a:pt x="406" y="766"/>
                  </a:lnTo>
                  <a:lnTo>
                    <a:pt x="406" y="770"/>
                  </a:lnTo>
                  <a:lnTo>
                    <a:pt x="407" y="774"/>
                  </a:lnTo>
                  <a:lnTo>
                    <a:pt x="410" y="772"/>
                  </a:lnTo>
                  <a:lnTo>
                    <a:pt x="413" y="772"/>
                  </a:lnTo>
                  <a:lnTo>
                    <a:pt x="414" y="773"/>
                  </a:lnTo>
                  <a:lnTo>
                    <a:pt x="418" y="772"/>
                  </a:lnTo>
                  <a:lnTo>
                    <a:pt x="421" y="762"/>
                  </a:lnTo>
                  <a:lnTo>
                    <a:pt x="419" y="736"/>
                  </a:lnTo>
                  <a:lnTo>
                    <a:pt x="418" y="728"/>
                  </a:lnTo>
                  <a:lnTo>
                    <a:pt x="419" y="723"/>
                  </a:lnTo>
                  <a:lnTo>
                    <a:pt x="418" y="717"/>
                  </a:lnTo>
                  <a:lnTo>
                    <a:pt x="419" y="708"/>
                  </a:lnTo>
                  <a:lnTo>
                    <a:pt x="419" y="693"/>
                  </a:lnTo>
                  <a:lnTo>
                    <a:pt x="422" y="685"/>
                  </a:lnTo>
                  <a:lnTo>
                    <a:pt x="422" y="676"/>
                  </a:lnTo>
                  <a:lnTo>
                    <a:pt x="422" y="667"/>
                  </a:lnTo>
                  <a:lnTo>
                    <a:pt x="425" y="656"/>
                  </a:lnTo>
                  <a:lnTo>
                    <a:pt x="425" y="649"/>
                  </a:lnTo>
                  <a:lnTo>
                    <a:pt x="429" y="614"/>
                  </a:lnTo>
                  <a:lnTo>
                    <a:pt x="426" y="616"/>
                  </a:lnTo>
                  <a:lnTo>
                    <a:pt x="419" y="676"/>
                  </a:lnTo>
                  <a:lnTo>
                    <a:pt x="417" y="684"/>
                  </a:lnTo>
                  <a:lnTo>
                    <a:pt x="414" y="726"/>
                  </a:lnTo>
                  <a:lnTo>
                    <a:pt x="418" y="744"/>
                  </a:lnTo>
                  <a:lnTo>
                    <a:pt x="417" y="761"/>
                  </a:lnTo>
                  <a:lnTo>
                    <a:pt x="417" y="765"/>
                  </a:lnTo>
                  <a:lnTo>
                    <a:pt x="416" y="769"/>
                  </a:lnTo>
                  <a:lnTo>
                    <a:pt x="414" y="769"/>
                  </a:lnTo>
                  <a:lnTo>
                    <a:pt x="414" y="766"/>
                  </a:lnTo>
                  <a:lnTo>
                    <a:pt x="415" y="750"/>
                  </a:lnTo>
                  <a:lnTo>
                    <a:pt x="413" y="732"/>
                  </a:lnTo>
                  <a:lnTo>
                    <a:pt x="411" y="720"/>
                  </a:lnTo>
                  <a:lnTo>
                    <a:pt x="413" y="714"/>
                  </a:lnTo>
                  <a:lnTo>
                    <a:pt x="411" y="711"/>
                  </a:lnTo>
                  <a:lnTo>
                    <a:pt x="408" y="716"/>
                  </a:lnTo>
                  <a:lnTo>
                    <a:pt x="407" y="722"/>
                  </a:lnTo>
                  <a:lnTo>
                    <a:pt x="406" y="720"/>
                  </a:lnTo>
                  <a:lnTo>
                    <a:pt x="406" y="717"/>
                  </a:lnTo>
                  <a:lnTo>
                    <a:pt x="405" y="716"/>
                  </a:lnTo>
                  <a:lnTo>
                    <a:pt x="403" y="713"/>
                  </a:lnTo>
                  <a:lnTo>
                    <a:pt x="405" y="707"/>
                  </a:lnTo>
                  <a:lnTo>
                    <a:pt x="403" y="704"/>
                  </a:lnTo>
                  <a:lnTo>
                    <a:pt x="405" y="700"/>
                  </a:lnTo>
                  <a:lnTo>
                    <a:pt x="407" y="702"/>
                  </a:lnTo>
                  <a:lnTo>
                    <a:pt x="409" y="704"/>
                  </a:lnTo>
                  <a:lnTo>
                    <a:pt x="421" y="646"/>
                  </a:lnTo>
                  <a:lnTo>
                    <a:pt x="419" y="620"/>
                  </a:lnTo>
                  <a:lnTo>
                    <a:pt x="415" y="620"/>
                  </a:lnTo>
                  <a:lnTo>
                    <a:pt x="413" y="625"/>
                  </a:lnTo>
                  <a:lnTo>
                    <a:pt x="411" y="631"/>
                  </a:lnTo>
                  <a:lnTo>
                    <a:pt x="414" y="634"/>
                  </a:lnTo>
                  <a:lnTo>
                    <a:pt x="414" y="639"/>
                  </a:lnTo>
                  <a:lnTo>
                    <a:pt x="413" y="644"/>
                  </a:lnTo>
                  <a:lnTo>
                    <a:pt x="411" y="649"/>
                  </a:lnTo>
                  <a:lnTo>
                    <a:pt x="410" y="646"/>
                  </a:lnTo>
                  <a:lnTo>
                    <a:pt x="409" y="644"/>
                  </a:lnTo>
                  <a:lnTo>
                    <a:pt x="409" y="641"/>
                  </a:lnTo>
                  <a:lnTo>
                    <a:pt x="410" y="637"/>
                  </a:lnTo>
                  <a:lnTo>
                    <a:pt x="410" y="635"/>
                  </a:lnTo>
                  <a:lnTo>
                    <a:pt x="407" y="632"/>
                  </a:lnTo>
                  <a:lnTo>
                    <a:pt x="408" y="630"/>
                  </a:lnTo>
                  <a:lnTo>
                    <a:pt x="409" y="628"/>
                  </a:lnTo>
                  <a:lnTo>
                    <a:pt x="404" y="624"/>
                  </a:lnTo>
                  <a:lnTo>
                    <a:pt x="403" y="623"/>
                  </a:lnTo>
                  <a:lnTo>
                    <a:pt x="404" y="621"/>
                  </a:lnTo>
                  <a:lnTo>
                    <a:pt x="409" y="620"/>
                  </a:lnTo>
                  <a:lnTo>
                    <a:pt x="403" y="614"/>
                  </a:lnTo>
                  <a:lnTo>
                    <a:pt x="401" y="607"/>
                  </a:lnTo>
                  <a:lnTo>
                    <a:pt x="401" y="599"/>
                  </a:lnTo>
                  <a:lnTo>
                    <a:pt x="403" y="595"/>
                  </a:lnTo>
                  <a:lnTo>
                    <a:pt x="403" y="590"/>
                  </a:lnTo>
                  <a:lnTo>
                    <a:pt x="402" y="587"/>
                  </a:lnTo>
                  <a:lnTo>
                    <a:pt x="401" y="584"/>
                  </a:lnTo>
                  <a:lnTo>
                    <a:pt x="398" y="584"/>
                  </a:lnTo>
                  <a:lnTo>
                    <a:pt x="397" y="583"/>
                  </a:lnTo>
                  <a:lnTo>
                    <a:pt x="395" y="582"/>
                  </a:lnTo>
                  <a:lnTo>
                    <a:pt x="395" y="575"/>
                  </a:lnTo>
                  <a:lnTo>
                    <a:pt x="397" y="576"/>
                  </a:lnTo>
                  <a:lnTo>
                    <a:pt x="399" y="575"/>
                  </a:lnTo>
                  <a:lnTo>
                    <a:pt x="400" y="571"/>
                  </a:lnTo>
                  <a:lnTo>
                    <a:pt x="403" y="574"/>
                  </a:lnTo>
                  <a:lnTo>
                    <a:pt x="409" y="574"/>
                  </a:lnTo>
                  <a:lnTo>
                    <a:pt x="411" y="581"/>
                  </a:lnTo>
                  <a:lnTo>
                    <a:pt x="414" y="585"/>
                  </a:lnTo>
                  <a:lnTo>
                    <a:pt x="414" y="588"/>
                  </a:lnTo>
                  <a:lnTo>
                    <a:pt x="413" y="590"/>
                  </a:lnTo>
                  <a:lnTo>
                    <a:pt x="417" y="590"/>
                  </a:lnTo>
                  <a:lnTo>
                    <a:pt x="418" y="586"/>
                  </a:lnTo>
                  <a:lnTo>
                    <a:pt x="418" y="576"/>
                  </a:lnTo>
                  <a:lnTo>
                    <a:pt x="419" y="576"/>
                  </a:lnTo>
                  <a:lnTo>
                    <a:pt x="421" y="566"/>
                  </a:lnTo>
                  <a:lnTo>
                    <a:pt x="419" y="562"/>
                  </a:lnTo>
                  <a:lnTo>
                    <a:pt x="421" y="560"/>
                  </a:lnTo>
                  <a:lnTo>
                    <a:pt x="421" y="552"/>
                  </a:lnTo>
                  <a:lnTo>
                    <a:pt x="418" y="552"/>
                  </a:lnTo>
                  <a:lnTo>
                    <a:pt x="418" y="549"/>
                  </a:lnTo>
                  <a:lnTo>
                    <a:pt x="414" y="544"/>
                  </a:lnTo>
                  <a:lnTo>
                    <a:pt x="413" y="539"/>
                  </a:lnTo>
                  <a:lnTo>
                    <a:pt x="414" y="534"/>
                  </a:lnTo>
                  <a:lnTo>
                    <a:pt x="414" y="530"/>
                  </a:lnTo>
                  <a:lnTo>
                    <a:pt x="417" y="530"/>
                  </a:lnTo>
                  <a:lnTo>
                    <a:pt x="419" y="535"/>
                  </a:lnTo>
                  <a:lnTo>
                    <a:pt x="421" y="539"/>
                  </a:lnTo>
                  <a:lnTo>
                    <a:pt x="425" y="535"/>
                  </a:lnTo>
                  <a:lnTo>
                    <a:pt x="421" y="532"/>
                  </a:lnTo>
                  <a:lnTo>
                    <a:pt x="426" y="528"/>
                  </a:lnTo>
                  <a:lnTo>
                    <a:pt x="429" y="530"/>
                  </a:lnTo>
                  <a:lnTo>
                    <a:pt x="433" y="526"/>
                  </a:lnTo>
                  <a:lnTo>
                    <a:pt x="429" y="523"/>
                  </a:lnTo>
                  <a:lnTo>
                    <a:pt x="424" y="521"/>
                  </a:lnTo>
                  <a:lnTo>
                    <a:pt x="425" y="517"/>
                  </a:lnTo>
                  <a:lnTo>
                    <a:pt x="422" y="519"/>
                  </a:lnTo>
                  <a:lnTo>
                    <a:pt x="419" y="517"/>
                  </a:lnTo>
                  <a:lnTo>
                    <a:pt x="419" y="514"/>
                  </a:lnTo>
                  <a:lnTo>
                    <a:pt x="421" y="510"/>
                  </a:lnTo>
                  <a:lnTo>
                    <a:pt x="419" y="508"/>
                  </a:lnTo>
                  <a:lnTo>
                    <a:pt x="422" y="506"/>
                  </a:lnTo>
                  <a:lnTo>
                    <a:pt x="419" y="503"/>
                  </a:lnTo>
                  <a:lnTo>
                    <a:pt x="421" y="498"/>
                  </a:lnTo>
                  <a:lnTo>
                    <a:pt x="422" y="496"/>
                  </a:lnTo>
                  <a:lnTo>
                    <a:pt x="422" y="492"/>
                  </a:lnTo>
                  <a:lnTo>
                    <a:pt x="421" y="490"/>
                  </a:lnTo>
                  <a:lnTo>
                    <a:pt x="422" y="484"/>
                  </a:lnTo>
                  <a:lnTo>
                    <a:pt x="424" y="479"/>
                  </a:lnTo>
                  <a:lnTo>
                    <a:pt x="421" y="480"/>
                  </a:lnTo>
                  <a:lnTo>
                    <a:pt x="419" y="482"/>
                  </a:lnTo>
                  <a:lnTo>
                    <a:pt x="416" y="482"/>
                  </a:lnTo>
                  <a:lnTo>
                    <a:pt x="414" y="486"/>
                  </a:lnTo>
                  <a:lnTo>
                    <a:pt x="413" y="486"/>
                  </a:lnTo>
                  <a:lnTo>
                    <a:pt x="411" y="483"/>
                  </a:lnTo>
                  <a:lnTo>
                    <a:pt x="413" y="468"/>
                  </a:lnTo>
                  <a:lnTo>
                    <a:pt x="416" y="467"/>
                  </a:lnTo>
                  <a:lnTo>
                    <a:pt x="416" y="470"/>
                  </a:lnTo>
                  <a:lnTo>
                    <a:pt x="419" y="474"/>
                  </a:lnTo>
                  <a:lnTo>
                    <a:pt x="421" y="476"/>
                  </a:lnTo>
                  <a:lnTo>
                    <a:pt x="423" y="474"/>
                  </a:lnTo>
                  <a:lnTo>
                    <a:pt x="426" y="469"/>
                  </a:lnTo>
                  <a:lnTo>
                    <a:pt x="423" y="469"/>
                  </a:lnTo>
                  <a:lnTo>
                    <a:pt x="421" y="466"/>
                  </a:lnTo>
                  <a:lnTo>
                    <a:pt x="421" y="462"/>
                  </a:lnTo>
                  <a:lnTo>
                    <a:pt x="418" y="462"/>
                  </a:lnTo>
                  <a:lnTo>
                    <a:pt x="418" y="464"/>
                  </a:lnTo>
                  <a:lnTo>
                    <a:pt x="413" y="462"/>
                  </a:lnTo>
                  <a:lnTo>
                    <a:pt x="411" y="459"/>
                  </a:lnTo>
                  <a:lnTo>
                    <a:pt x="413" y="457"/>
                  </a:lnTo>
                  <a:lnTo>
                    <a:pt x="421" y="457"/>
                  </a:lnTo>
                  <a:lnTo>
                    <a:pt x="419" y="454"/>
                  </a:lnTo>
                  <a:lnTo>
                    <a:pt x="421" y="451"/>
                  </a:lnTo>
                  <a:lnTo>
                    <a:pt x="419" y="448"/>
                  </a:lnTo>
                  <a:lnTo>
                    <a:pt x="417" y="447"/>
                  </a:lnTo>
                  <a:lnTo>
                    <a:pt x="414" y="446"/>
                  </a:lnTo>
                  <a:lnTo>
                    <a:pt x="414" y="444"/>
                  </a:lnTo>
                  <a:lnTo>
                    <a:pt x="415" y="442"/>
                  </a:lnTo>
                  <a:lnTo>
                    <a:pt x="416" y="442"/>
                  </a:lnTo>
                  <a:lnTo>
                    <a:pt x="413" y="439"/>
                  </a:lnTo>
                  <a:lnTo>
                    <a:pt x="415" y="434"/>
                  </a:lnTo>
                  <a:lnTo>
                    <a:pt x="427" y="439"/>
                  </a:lnTo>
                  <a:lnTo>
                    <a:pt x="433" y="439"/>
                  </a:lnTo>
                  <a:lnTo>
                    <a:pt x="434" y="442"/>
                  </a:lnTo>
                  <a:lnTo>
                    <a:pt x="433" y="446"/>
                  </a:lnTo>
                  <a:lnTo>
                    <a:pt x="437" y="451"/>
                  </a:lnTo>
                  <a:lnTo>
                    <a:pt x="443" y="450"/>
                  </a:lnTo>
                  <a:lnTo>
                    <a:pt x="444" y="456"/>
                  </a:lnTo>
                  <a:lnTo>
                    <a:pt x="444" y="457"/>
                  </a:lnTo>
                  <a:lnTo>
                    <a:pt x="445" y="459"/>
                  </a:lnTo>
                  <a:lnTo>
                    <a:pt x="449" y="457"/>
                  </a:lnTo>
                  <a:lnTo>
                    <a:pt x="451" y="452"/>
                  </a:lnTo>
                  <a:lnTo>
                    <a:pt x="449" y="452"/>
                  </a:lnTo>
                  <a:lnTo>
                    <a:pt x="447" y="450"/>
                  </a:lnTo>
                  <a:lnTo>
                    <a:pt x="445" y="447"/>
                  </a:lnTo>
                  <a:lnTo>
                    <a:pt x="447" y="444"/>
                  </a:lnTo>
                  <a:lnTo>
                    <a:pt x="447" y="442"/>
                  </a:lnTo>
                  <a:lnTo>
                    <a:pt x="450" y="444"/>
                  </a:lnTo>
                  <a:lnTo>
                    <a:pt x="452" y="444"/>
                  </a:lnTo>
                  <a:lnTo>
                    <a:pt x="454" y="442"/>
                  </a:lnTo>
                  <a:lnTo>
                    <a:pt x="453" y="436"/>
                  </a:lnTo>
                  <a:lnTo>
                    <a:pt x="451" y="434"/>
                  </a:lnTo>
                  <a:lnTo>
                    <a:pt x="450" y="431"/>
                  </a:lnTo>
                  <a:lnTo>
                    <a:pt x="450" y="426"/>
                  </a:lnTo>
                  <a:lnTo>
                    <a:pt x="447" y="420"/>
                  </a:lnTo>
                  <a:lnTo>
                    <a:pt x="448" y="417"/>
                  </a:lnTo>
                  <a:lnTo>
                    <a:pt x="450" y="414"/>
                  </a:lnTo>
                  <a:lnTo>
                    <a:pt x="453" y="416"/>
                  </a:lnTo>
                  <a:lnTo>
                    <a:pt x="460" y="426"/>
                  </a:lnTo>
                  <a:lnTo>
                    <a:pt x="465" y="425"/>
                  </a:lnTo>
                  <a:lnTo>
                    <a:pt x="471" y="431"/>
                  </a:lnTo>
                  <a:lnTo>
                    <a:pt x="469" y="435"/>
                  </a:lnTo>
                  <a:lnTo>
                    <a:pt x="465" y="452"/>
                  </a:lnTo>
                  <a:lnTo>
                    <a:pt x="459" y="463"/>
                  </a:lnTo>
                  <a:lnTo>
                    <a:pt x="452" y="482"/>
                  </a:lnTo>
                  <a:lnTo>
                    <a:pt x="450" y="492"/>
                  </a:lnTo>
                  <a:lnTo>
                    <a:pt x="444" y="509"/>
                  </a:lnTo>
                  <a:lnTo>
                    <a:pt x="441" y="521"/>
                  </a:lnTo>
                  <a:lnTo>
                    <a:pt x="443" y="522"/>
                  </a:lnTo>
                  <a:lnTo>
                    <a:pt x="455" y="488"/>
                  </a:lnTo>
                  <a:lnTo>
                    <a:pt x="470" y="457"/>
                  </a:lnTo>
                  <a:lnTo>
                    <a:pt x="474" y="447"/>
                  </a:lnTo>
                  <a:lnTo>
                    <a:pt x="483" y="431"/>
                  </a:lnTo>
                  <a:lnTo>
                    <a:pt x="489" y="418"/>
                  </a:lnTo>
                  <a:lnTo>
                    <a:pt x="496" y="409"/>
                  </a:lnTo>
                  <a:lnTo>
                    <a:pt x="501" y="382"/>
                  </a:lnTo>
                  <a:lnTo>
                    <a:pt x="506" y="368"/>
                  </a:lnTo>
                  <a:lnTo>
                    <a:pt x="506" y="360"/>
                  </a:lnTo>
                  <a:lnTo>
                    <a:pt x="511" y="335"/>
                  </a:lnTo>
                  <a:lnTo>
                    <a:pt x="511" y="318"/>
                  </a:lnTo>
                  <a:lnTo>
                    <a:pt x="509" y="317"/>
                  </a:lnTo>
                  <a:lnTo>
                    <a:pt x="495" y="322"/>
                  </a:lnTo>
                  <a:lnTo>
                    <a:pt x="469" y="342"/>
                  </a:lnTo>
                  <a:lnTo>
                    <a:pt x="458" y="337"/>
                  </a:lnTo>
                  <a:lnTo>
                    <a:pt x="439" y="305"/>
                  </a:lnTo>
                  <a:lnTo>
                    <a:pt x="440" y="323"/>
                  </a:lnTo>
                  <a:lnTo>
                    <a:pt x="426" y="312"/>
                  </a:lnTo>
                  <a:lnTo>
                    <a:pt x="426" y="309"/>
                  </a:lnTo>
                  <a:lnTo>
                    <a:pt x="411" y="304"/>
                  </a:lnTo>
                  <a:lnTo>
                    <a:pt x="423" y="316"/>
                  </a:lnTo>
                  <a:lnTo>
                    <a:pt x="416" y="312"/>
                  </a:lnTo>
                  <a:lnTo>
                    <a:pt x="321" y="300"/>
                  </a:lnTo>
                  <a:lnTo>
                    <a:pt x="320" y="282"/>
                  </a:lnTo>
                  <a:lnTo>
                    <a:pt x="285" y="279"/>
                  </a:lnTo>
                  <a:lnTo>
                    <a:pt x="261" y="280"/>
                  </a:lnTo>
                  <a:lnTo>
                    <a:pt x="259" y="279"/>
                  </a:lnTo>
                  <a:lnTo>
                    <a:pt x="241" y="262"/>
                  </a:lnTo>
                  <a:lnTo>
                    <a:pt x="223" y="255"/>
                  </a:lnTo>
                  <a:lnTo>
                    <a:pt x="207" y="248"/>
                  </a:lnTo>
                  <a:lnTo>
                    <a:pt x="199" y="245"/>
                  </a:lnTo>
                  <a:lnTo>
                    <a:pt x="189" y="245"/>
                  </a:lnTo>
                  <a:lnTo>
                    <a:pt x="175" y="234"/>
                  </a:lnTo>
                  <a:lnTo>
                    <a:pt x="174" y="213"/>
                  </a:lnTo>
                  <a:lnTo>
                    <a:pt x="157" y="202"/>
                  </a:lnTo>
                  <a:lnTo>
                    <a:pt x="157" y="188"/>
                  </a:lnTo>
                  <a:lnTo>
                    <a:pt x="149" y="174"/>
                  </a:lnTo>
                  <a:lnTo>
                    <a:pt x="139" y="185"/>
                  </a:lnTo>
                  <a:lnTo>
                    <a:pt x="135" y="174"/>
                  </a:lnTo>
                  <a:lnTo>
                    <a:pt x="138" y="160"/>
                  </a:lnTo>
                  <a:lnTo>
                    <a:pt x="128" y="142"/>
                  </a:lnTo>
                  <a:lnTo>
                    <a:pt x="117" y="132"/>
                  </a:lnTo>
                  <a:lnTo>
                    <a:pt x="117" y="81"/>
                  </a:lnTo>
                  <a:lnTo>
                    <a:pt x="110" y="70"/>
                  </a:lnTo>
                  <a:lnTo>
                    <a:pt x="106" y="42"/>
                  </a:lnTo>
                  <a:lnTo>
                    <a:pt x="105" y="17"/>
                  </a:lnTo>
                  <a:lnTo>
                    <a:pt x="61" y="0"/>
                  </a:lnTo>
                  <a:lnTo>
                    <a:pt x="45" y="19"/>
                  </a:lnTo>
                  <a:lnTo>
                    <a:pt x="32" y="32"/>
                  </a:lnTo>
                  <a:lnTo>
                    <a:pt x="41" y="46"/>
                  </a:lnTo>
                  <a:lnTo>
                    <a:pt x="56" y="54"/>
                  </a:lnTo>
                  <a:lnTo>
                    <a:pt x="57" y="70"/>
                  </a:lnTo>
                  <a:lnTo>
                    <a:pt x="61" y="76"/>
                  </a:lnTo>
                  <a:lnTo>
                    <a:pt x="61" y="87"/>
                  </a:lnTo>
                  <a:lnTo>
                    <a:pt x="71" y="110"/>
                  </a:lnTo>
                  <a:lnTo>
                    <a:pt x="74" y="112"/>
                  </a:lnTo>
                  <a:lnTo>
                    <a:pt x="74" y="116"/>
                  </a:lnTo>
                  <a:lnTo>
                    <a:pt x="77" y="117"/>
                  </a:lnTo>
                  <a:lnTo>
                    <a:pt x="76" y="132"/>
                  </a:lnTo>
                  <a:lnTo>
                    <a:pt x="70" y="137"/>
                  </a:lnTo>
                  <a:lnTo>
                    <a:pt x="67" y="140"/>
                  </a:lnTo>
                  <a:lnTo>
                    <a:pt x="65" y="143"/>
                  </a:lnTo>
                  <a:lnTo>
                    <a:pt x="64" y="147"/>
                  </a:lnTo>
                  <a:lnTo>
                    <a:pt x="63" y="149"/>
                  </a:lnTo>
                  <a:lnTo>
                    <a:pt x="73" y="152"/>
                  </a:lnTo>
                  <a:lnTo>
                    <a:pt x="78" y="152"/>
                  </a:lnTo>
                  <a:lnTo>
                    <a:pt x="85" y="158"/>
                  </a:lnTo>
                  <a:lnTo>
                    <a:pt x="87" y="160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2" y="172"/>
                  </a:lnTo>
                  <a:lnTo>
                    <a:pt x="81" y="174"/>
                  </a:lnTo>
                  <a:lnTo>
                    <a:pt x="82" y="182"/>
                  </a:lnTo>
                  <a:lnTo>
                    <a:pt x="79" y="197"/>
                  </a:lnTo>
                  <a:lnTo>
                    <a:pt x="97" y="198"/>
                  </a:lnTo>
                  <a:lnTo>
                    <a:pt x="102" y="200"/>
                  </a:lnTo>
                  <a:lnTo>
                    <a:pt x="113" y="202"/>
                  </a:lnTo>
                  <a:lnTo>
                    <a:pt x="117" y="204"/>
                  </a:lnTo>
                  <a:lnTo>
                    <a:pt x="120" y="206"/>
                  </a:lnTo>
                  <a:lnTo>
                    <a:pt x="121" y="209"/>
                  </a:lnTo>
                  <a:lnTo>
                    <a:pt x="121" y="212"/>
                  </a:lnTo>
                  <a:lnTo>
                    <a:pt x="119" y="214"/>
                  </a:lnTo>
                  <a:lnTo>
                    <a:pt x="120" y="215"/>
                  </a:lnTo>
                  <a:lnTo>
                    <a:pt x="118" y="218"/>
                  </a:lnTo>
                  <a:lnTo>
                    <a:pt x="119" y="221"/>
                  </a:lnTo>
                  <a:lnTo>
                    <a:pt x="120" y="224"/>
                  </a:lnTo>
                  <a:lnTo>
                    <a:pt x="128" y="230"/>
                  </a:lnTo>
                  <a:lnTo>
                    <a:pt x="125" y="248"/>
                  </a:lnTo>
                  <a:lnTo>
                    <a:pt x="125" y="252"/>
                  </a:lnTo>
                  <a:lnTo>
                    <a:pt x="128" y="264"/>
                  </a:lnTo>
                  <a:lnTo>
                    <a:pt x="135" y="265"/>
                  </a:lnTo>
                  <a:lnTo>
                    <a:pt x="138" y="264"/>
                  </a:lnTo>
                  <a:lnTo>
                    <a:pt x="143" y="269"/>
                  </a:lnTo>
                  <a:lnTo>
                    <a:pt x="144" y="271"/>
                  </a:lnTo>
                  <a:lnTo>
                    <a:pt x="157" y="282"/>
                  </a:lnTo>
                  <a:lnTo>
                    <a:pt x="159" y="285"/>
                  </a:lnTo>
                  <a:lnTo>
                    <a:pt x="163" y="288"/>
                  </a:lnTo>
                  <a:lnTo>
                    <a:pt x="171" y="312"/>
                  </a:lnTo>
                  <a:lnTo>
                    <a:pt x="196" y="310"/>
                  </a:lnTo>
                  <a:lnTo>
                    <a:pt x="201" y="311"/>
                  </a:lnTo>
                  <a:lnTo>
                    <a:pt x="210" y="324"/>
                  </a:lnTo>
                  <a:lnTo>
                    <a:pt x="213" y="327"/>
                  </a:lnTo>
                  <a:lnTo>
                    <a:pt x="217" y="328"/>
                  </a:lnTo>
                  <a:lnTo>
                    <a:pt x="225" y="321"/>
                  </a:lnTo>
                  <a:lnTo>
                    <a:pt x="231" y="317"/>
                  </a:lnTo>
                  <a:lnTo>
                    <a:pt x="237" y="316"/>
                  </a:lnTo>
                  <a:lnTo>
                    <a:pt x="263" y="317"/>
                  </a:lnTo>
                  <a:lnTo>
                    <a:pt x="268" y="320"/>
                  </a:lnTo>
                  <a:lnTo>
                    <a:pt x="271" y="336"/>
                  </a:lnTo>
                  <a:lnTo>
                    <a:pt x="270" y="349"/>
                  </a:lnTo>
                  <a:lnTo>
                    <a:pt x="271" y="364"/>
                  </a:lnTo>
                  <a:lnTo>
                    <a:pt x="271" y="390"/>
                  </a:lnTo>
                  <a:lnTo>
                    <a:pt x="271" y="394"/>
                  </a:lnTo>
                  <a:lnTo>
                    <a:pt x="274" y="420"/>
                  </a:lnTo>
                  <a:lnTo>
                    <a:pt x="295" y="421"/>
                  </a:lnTo>
                  <a:lnTo>
                    <a:pt x="301" y="422"/>
                  </a:lnTo>
                  <a:lnTo>
                    <a:pt x="300" y="433"/>
                  </a:lnTo>
                  <a:lnTo>
                    <a:pt x="235" y="48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auto">
            <a:xfrm>
              <a:off x="3185" y="2363"/>
              <a:ext cx="409" cy="528"/>
            </a:xfrm>
            <a:custGeom>
              <a:avLst/>
              <a:gdLst/>
              <a:ahLst/>
              <a:cxnLst>
                <a:cxn ang="0">
                  <a:pos x="88" y="288"/>
                </a:cxn>
                <a:cxn ang="0">
                  <a:pos x="82" y="237"/>
                </a:cxn>
                <a:cxn ang="0">
                  <a:pos x="124" y="191"/>
                </a:cxn>
                <a:cxn ang="0">
                  <a:pos x="156" y="153"/>
                </a:cxn>
                <a:cxn ang="0">
                  <a:pos x="214" y="141"/>
                </a:cxn>
                <a:cxn ang="0">
                  <a:pos x="293" y="146"/>
                </a:cxn>
                <a:cxn ang="0">
                  <a:pos x="332" y="79"/>
                </a:cxn>
                <a:cxn ang="0">
                  <a:pos x="308" y="9"/>
                </a:cxn>
                <a:cxn ang="0">
                  <a:pos x="412" y="17"/>
                </a:cxn>
                <a:cxn ang="0">
                  <a:pos x="456" y="30"/>
                </a:cxn>
                <a:cxn ang="0">
                  <a:pos x="480" y="46"/>
                </a:cxn>
                <a:cxn ang="0">
                  <a:pos x="489" y="71"/>
                </a:cxn>
                <a:cxn ang="0">
                  <a:pos x="530" y="68"/>
                </a:cxn>
                <a:cxn ang="0">
                  <a:pos x="567" y="105"/>
                </a:cxn>
                <a:cxn ang="0">
                  <a:pos x="611" y="114"/>
                </a:cxn>
                <a:cxn ang="0">
                  <a:pos x="611" y="135"/>
                </a:cxn>
                <a:cxn ang="0">
                  <a:pos x="578" y="177"/>
                </a:cxn>
                <a:cxn ang="0">
                  <a:pos x="545" y="192"/>
                </a:cxn>
                <a:cxn ang="0">
                  <a:pos x="527" y="252"/>
                </a:cxn>
                <a:cxn ang="0">
                  <a:pos x="457" y="328"/>
                </a:cxn>
                <a:cxn ang="0">
                  <a:pos x="398" y="340"/>
                </a:cxn>
                <a:cxn ang="0">
                  <a:pos x="354" y="368"/>
                </a:cxn>
                <a:cxn ang="0">
                  <a:pos x="371" y="403"/>
                </a:cxn>
                <a:cxn ang="0">
                  <a:pos x="386" y="450"/>
                </a:cxn>
                <a:cxn ang="0">
                  <a:pos x="415" y="471"/>
                </a:cxn>
                <a:cxn ang="0">
                  <a:pos x="443" y="493"/>
                </a:cxn>
                <a:cxn ang="0">
                  <a:pos x="460" y="500"/>
                </a:cxn>
                <a:cxn ang="0">
                  <a:pos x="488" y="497"/>
                </a:cxn>
                <a:cxn ang="0">
                  <a:pos x="510" y="460"/>
                </a:cxn>
                <a:cxn ang="0">
                  <a:pos x="534" y="476"/>
                </a:cxn>
                <a:cxn ang="0">
                  <a:pos x="529" y="520"/>
                </a:cxn>
                <a:cxn ang="0">
                  <a:pos x="535" y="548"/>
                </a:cxn>
                <a:cxn ang="0">
                  <a:pos x="535" y="575"/>
                </a:cxn>
                <a:cxn ang="0">
                  <a:pos x="523" y="635"/>
                </a:cxn>
                <a:cxn ang="0">
                  <a:pos x="496" y="638"/>
                </a:cxn>
                <a:cxn ang="0">
                  <a:pos x="436" y="609"/>
                </a:cxn>
                <a:cxn ang="0">
                  <a:pos x="409" y="564"/>
                </a:cxn>
                <a:cxn ang="0">
                  <a:pos x="380" y="532"/>
                </a:cxn>
                <a:cxn ang="0">
                  <a:pos x="340" y="544"/>
                </a:cxn>
                <a:cxn ang="0">
                  <a:pos x="301" y="568"/>
                </a:cxn>
                <a:cxn ang="0">
                  <a:pos x="252" y="608"/>
                </a:cxn>
                <a:cxn ang="0">
                  <a:pos x="284" y="692"/>
                </a:cxn>
                <a:cxn ang="0">
                  <a:pos x="300" y="727"/>
                </a:cxn>
                <a:cxn ang="0">
                  <a:pos x="290" y="734"/>
                </a:cxn>
                <a:cxn ang="0">
                  <a:pos x="238" y="756"/>
                </a:cxn>
                <a:cxn ang="0">
                  <a:pos x="216" y="792"/>
                </a:cxn>
                <a:cxn ang="0">
                  <a:pos x="165" y="781"/>
                </a:cxn>
                <a:cxn ang="0">
                  <a:pos x="122" y="764"/>
                </a:cxn>
                <a:cxn ang="0">
                  <a:pos x="113" y="706"/>
                </a:cxn>
                <a:cxn ang="0">
                  <a:pos x="142" y="666"/>
                </a:cxn>
                <a:cxn ang="0">
                  <a:pos x="204" y="624"/>
                </a:cxn>
                <a:cxn ang="0">
                  <a:pos x="216" y="594"/>
                </a:cxn>
                <a:cxn ang="0">
                  <a:pos x="218" y="558"/>
                </a:cxn>
                <a:cxn ang="0">
                  <a:pos x="192" y="534"/>
                </a:cxn>
                <a:cxn ang="0">
                  <a:pos x="178" y="567"/>
                </a:cxn>
                <a:cxn ang="0">
                  <a:pos x="136" y="595"/>
                </a:cxn>
                <a:cxn ang="0">
                  <a:pos x="113" y="510"/>
                </a:cxn>
                <a:cxn ang="0">
                  <a:pos x="85" y="539"/>
                </a:cxn>
                <a:cxn ang="0">
                  <a:pos x="100" y="502"/>
                </a:cxn>
                <a:cxn ang="0">
                  <a:pos x="72" y="539"/>
                </a:cxn>
                <a:cxn ang="0">
                  <a:pos x="22" y="513"/>
                </a:cxn>
                <a:cxn ang="0">
                  <a:pos x="26" y="387"/>
                </a:cxn>
                <a:cxn ang="0">
                  <a:pos x="42" y="320"/>
                </a:cxn>
              </a:cxnLst>
              <a:rect l="0" t="0" r="r" b="b"/>
              <a:pathLst>
                <a:path w="615" h="795">
                  <a:moveTo>
                    <a:pt x="48" y="314"/>
                  </a:moveTo>
                  <a:lnTo>
                    <a:pt x="61" y="302"/>
                  </a:lnTo>
                  <a:lnTo>
                    <a:pt x="62" y="296"/>
                  </a:lnTo>
                  <a:lnTo>
                    <a:pt x="65" y="292"/>
                  </a:lnTo>
                  <a:lnTo>
                    <a:pt x="85" y="291"/>
                  </a:lnTo>
                  <a:lnTo>
                    <a:pt x="88" y="288"/>
                  </a:lnTo>
                  <a:lnTo>
                    <a:pt x="86" y="286"/>
                  </a:lnTo>
                  <a:lnTo>
                    <a:pt x="82" y="281"/>
                  </a:lnTo>
                  <a:lnTo>
                    <a:pt x="80" y="276"/>
                  </a:lnTo>
                  <a:lnTo>
                    <a:pt x="82" y="259"/>
                  </a:lnTo>
                  <a:lnTo>
                    <a:pt x="79" y="244"/>
                  </a:lnTo>
                  <a:lnTo>
                    <a:pt x="82" y="237"/>
                  </a:lnTo>
                  <a:lnTo>
                    <a:pt x="86" y="220"/>
                  </a:lnTo>
                  <a:lnTo>
                    <a:pt x="91" y="212"/>
                  </a:lnTo>
                  <a:lnTo>
                    <a:pt x="112" y="201"/>
                  </a:lnTo>
                  <a:lnTo>
                    <a:pt x="117" y="202"/>
                  </a:lnTo>
                  <a:lnTo>
                    <a:pt x="120" y="196"/>
                  </a:lnTo>
                  <a:lnTo>
                    <a:pt x="124" y="191"/>
                  </a:lnTo>
                  <a:lnTo>
                    <a:pt x="134" y="177"/>
                  </a:lnTo>
                  <a:lnTo>
                    <a:pt x="136" y="173"/>
                  </a:lnTo>
                  <a:lnTo>
                    <a:pt x="141" y="168"/>
                  </a:lnTo>
                  <a:lnTo>
                    <a:pt x="152" y="162"/>
                  </a:lnTo>
                  <a:lnTo>
                    <a:pt x="156" y="160"/>
                  </a:lnTo>
                  <a:lnTo>
                    <a:pt x="156" y="153"/>
                  </a:lnTo>
                  <a:lnTo>
                    <a:pt x="157" y="146"/>
                  </a:lnTo>
                  <a:lnTo>
                    <a:pt x="160" y="141"/>
                  </a:lnTo>
                  <a:lnTo>
                    <a:pt x="178" y="137"/>
                  </a:lnTo>
                  <a:lnTo>
                    <a:pt x="188" y="138"/>
                  </a:lnTo>
                  <a:lnTo>
                    <a:pt x="195" y="139"/>
                  </a:lnTo>
                  <a:lnTo>
                    <a:pt x="214" y="141"/>
                  </a:lnTo>
                  <a:lnTo>
                    <a:pt x="237" y="146"/>
                  </a:lnTo>
                  <a:lnTo>
                    <a:pt x="261" y="146"/>
                  </a:lnTo>
                  <a:lnTo>
                    <a:pt x="268" y="149"/>
                  </a:lnTo>
                  <a:lnTo>
                    <a:pt x="273" y="154"/>
                  </a:lnTo>
                  <a:lnTo>
                    <a:pt x="281" y="148"/>
                  </a:lnTo>
                  <a:lnTo>
                    <a:pt x="293" y="146"/>
                  </a:lnTo>
                  <a:lnTo>
                    <a:pt x="304" y="146"/>
                  </a:lnTo>
                  <a:lnTo>
                    <a:pt x="318" y="144"/>
                  </a:lnTo>
                  <a:lnTo>
                    <a:pt x="328" y="146"/>
                  </a:lnTo>
                  <a:lnTo>
                    <a:pt x="333" y="142"/>
                  </a:lnTo>
                  <a:lnTo>
                    <a:pt x="334" y="132"/>
                  </a:lnTo>
                  <a:lnTo>
                    <a:pt x="332" y="79"/>
                  </a:lnTo>
                  <a:lnTo>
                    <a:pt x="327" y="59"/>
                  </a:lnTo>
                  <a:lnTo>
                    <a:pt x="321" y="49"/>
                  </a:lnTo>
                  <a:lnTo>
                    <a:pt x="314" y="34"/>
                  </a:lnTo>
                  <a:lnTo>
                    <a:pt x="308" y="17"/>
                  </a:lnTo>
                  <a:lnTo>
                    <a:pt x="302" y="12"/>
                  </a:lnTo>
                  <a:lnTo>
                    <a:pt x="308" y="9"/>
                  </a:lnTo>
                  <a:lnTo>
                    <a:pt x="314" y="8"/>
                  </a:lnTo>
                  <a:lnTo>
                    <a:pt x="332" y="7"/>
                  </a:lnTo>
                  <a:lnTo>
                    <a:pt x="364" y="0"/>
                  </a:lnTo>
                  <a:lnTo>
                    <a:pt x="366" y="0"/>
                  </a:lnTo>
                  <a:lnTo>
                    <a:pt x="401" y="14"/>
                  </a:lnTo>
                  <a:lnTo>
                    <a:pt x="412" y="17"/>
                  </a:lnTo>
                  <a:lnTo>
                    <a:pt x="418" y="20"/>
                  </a:lnTo>
                  <a:lnTo>
                    <a:pt x="427" y="18"/>
                  </a:lnTo>
                  <a:lnTo>
                    <a:pt x="433" y="22"/>
                  </a:lnTo>
                  <a:lnTo>
                    <a:pt x="444" y="30"/>
                  </a:lnTo>
                  <a:lnTo>
                    <a:pt x="452" y="30"/>
                  </a:lnTo>
                  <a:lnTo>
                    <a:pt x="456" y="30"/>
                  </a:lnTo>
                  <a:lnTo>
                    <a:pt x="463" y="32"/>
                  </a:lnTo>
                  <a:lnTo>
                    <a:pt x="464" y="34"/>
                  </a:lnTo>
                  <a:lnTo>
                    <a:pt x="466" y="47"/>
                  </a:lnTo>
                  <a:lnTo>
                    <a:pt x="471" y="51"/>
                  </a:lnTo>
                  <a:lnTo>
                    <a:pt x="477" y="50"/>
                  </a:lnTo>
                  <a:lnTo>
                    <a:pt x="480" y="46"/>
                  </a:lnTo>
                  <a:lnTo>
                    <a:pt x="485" y="47"/>
                  </a:lnTo>
                  <a:lnTo>
                    <a:pt x="485" y="52"/>
                  </a:lnTo>
                  <a:lnTo>
                    <a:pt x="488" y="58"/>
                  </a:lnTo>
                  <a:lnTo>
                    <a:pt x="488" y="65"/>
                  </a:lnTo>
                  <a:lnTo>
                    <a:pt x="487" y="68"/>
                  </a:lnTo>
                  <a:lnTo>
                    <a:pt x="489" y="71"/>
                  </a:lnTo>
                  <a:lnTo>
                    <a:pt x="494" y="74"/>
                  </a:lnTo>
                  <a:lnTo>
                    <a:pt x="502" y="74"/>
                  </a:lnTo>
                  <a:lnTo>
                    <a:pt x="506" y="74"/>
                  </a:lnTo>
                  <a:lnTo>
                    <a:pt x="512" y="69"/>
                  </a:lnTo>
                  <a:lnTo>
                    <a:pt x="520" y="68"/>
                  </a:lnTo>
                  <a:lnTo>
                    <a:pt x="530" y="68"/>
                  </a:lnTo>
                  <a:lnTo>
                    <a:pt x="537" y="67"/>
                  </a:lnTo>
                  <a:lnTo>
                    <a:pt x="542" y="64"/>
                  </a:lnTo>
                  <a:lnTo>
                    <a:pt x="545" y="70"/>
                  </a:lnTo>
                  <a:lnTo>
                    <a:pt x="548" y="78"/>
                  </a:lnTo>
                  <a:lnTo>
                    <a:pt x="558" y="95"/>
                  </a:lnTo>
                  <a:lnTo>
                    <a:pt x="567" y="105"/>
                  </a:lnTo>
                  <a:lnTo>
                    <a:pt x="575" y="112"/>
                  </a:lnTo>
                  <a:lnTo>
                    <a:pt x="593" y="122"/>
                  </a:lnTo>
                  <a:lnTo>
                    <a:pt x="598" y="115"/>
                  </a:lnTo>
                  <a:lnTo>
                    <a:pt x="611" y="110"/>
                  </a:lnTo>
                  <a:lnTo>
                    <a:pt x="614" y="114"/>
                  </a:lnTo>
                  <a:lnTo>
                    <a:pt x="611" y="114"/>
                  </a:lnTo>
                  <a:lnTo>
                    <a:pt x="608" y="118"/>
                  </a:lnTo>
                  <a:lnTo>
                    <a:pt x="606" y="122"/>
                  </a:lnTo>
                  <a:lnTo>
                    <a:pt x="610" y="125"/>
                  </a:lnTo>
                  <a:lnTo>
                    <a:pt x="614" y="128"/>
                  </a:lnTo>
                  <a:lnTo>
                    <a:pt x="614" y="132"/>
                  </a:lnTo>
                  <a:lnTo>
                    <a:pt x="611" y="135"/>
                  </a:lnTo>
                  <a:lnTo>
                    <a:pt x="595" y="144"/>
                  </a:lnTo>
                  <a:lnTo>
                    <a:pt x="588" y="147"/>
                  </a:lnTo>
                  <a:lnTo>
                    <a:pt x="583" y="155"/>
                  </a:lnTo>
                  <a:lnTo>
                    <a:pt x="581" y="162"/>
                  </a:lnTo>
                  <a:lnTo>
                    <a:pt x="578" y="169"/>
                  </a:lnTo>
                  <a:lnTo>
                    <a:pt x="578" y="177"/>
                  </a:lnTo>
                  <a:lnTo>
                    <a:pt x="570" y="187"/>
                  </a:lnTo>
                  <a:lnTo>
                    <a:pt x="566" y="187"/>
                  </a:lnTo>
                  <a:lnTo>
                    <a:pt x="560" y="184"/>
                  </a:lnTo>
                  <a:lnTo>
                    <a:pt x="550" y="184"/>
                  </a:lnTo>
                  <a:lnTo>
                    <a:pt x="547" y="187"/>
                  </a:lnTo>
                  <a:lnTo>
                    <a:pt x="545" y="192"/>
                  </a:lnTo>
                  <a:lnTo>
                    <a:pt x="544" y="199"/>
                  </a:lnTo>
                  <a:lnTo>
                    <a:pt x="545" y="207"/>
                  </a:lnTo>
                  <a:lnTo>
                    <a:pt x="547" y="209"/>
                  </a:lnTo>
                  <a:lnTo>
                    <a:pt x="550" y="225"/>
                  </a:lnTo>
                  <a:lnTo>
                    <a:pt x="551" y="228"/>
                  </a:lnTo>
                  <a:lnTo>
                    <a:pt x="527" y="252"/>
                  </a:lnTo>
                  <a:lnTo>
                    <a:pt x="515" y="264"/>
                  </a:lnTo>
                  <a:lnTo>
                    <a:pt x="500" y="284"/>
                  </a:lnTo>
                  <a:lnTo>
                    <a:pt x="492" y="290"/>
                  </a:lnTo>
                  <a:lnTo>
                    <a:pt x="478" y="305"/>
                  </a:lnTo>
                  <a:lnTo>
                    <a:pt x="464" y="322"/>
                  </a:lnTo>
                  <a:lnTo>
                    <a:pt x="457" y="328"/>
                  </a:lnTo>
                  <a:lnTo>
                    <a:pt x="447" y="331"/>
                  </a:lnTo>
                  <a:lnTo>
                    <a:pt x="435" y="334"/>
                  </a:lnTo>
                  <a:lnTo>
                    <a:pt x="424" y="337"/>
                  </a:lnTo>
                  <a:lnTo>
                    <a:pt x="414" y="339"/>
                  </a:lnTo>
                  <a:lnTo>
                    <a:pt x="407" y="339"/>
                  </a:lnTo>
                  <a:lnTo>
                    <a:pt x="398" y="340"/>
                  </a:lnTo>
                  <a:lnTo>
                    <a:pt x="382" y="346"/>
                  </a:lnTo>
                  <a:lnTo>
                    <a:pt x="377" y="350"/>
                  </a:lnTo>
                  <a:lnTo>
                    <a:pt x="373" y="354"/>
                  </a:lnTo>
                  <a:lnTo>
                    <a:pt x="367" y="355"/>
                  </a:lnTo>
                  <a:lnTo>
                    <a:pt x="361" y="358"/>
                  </a:lnTo>
                  <a:lnTo>
                    <a:pt x="354" y="368"/>
                  </a:lnTo>
                  <a:lnTo>
                    <a:pt x="354" y="372"/>
                  </a:lnTo>
                  <a:lnTo>
                    <a:pt x="359" y="374"/>
                  </a:lnTo>
                  <a:lnTo>
                    <a:pt x="365" y="378"/>
                  </a:lnTo>
                  <a:lnTo>
                    <a:pt x="370" y="382"/>
                  </a:lnTo>
                  <a:lnTo>
                    <a:pt x="372" y="395"/>
                  </a:lnTo>
                  <a:lnTo>
                    <a:pt x="371" y="403"/>
                  </a:lnTo>
                  <a:lnTo>
                    <a:pt x="371" y="423"/>
                  </a:lnTo>
                  <a:lnTo>
                    <a:pt x="372" y="427"/>
                  </a:lnTo>
                  <a:lnTo>
                    <a:pt x="375" y="430"/>
                  </a:lnTo>
                  <a:lnTo>
                    <a:pt x="378" y="438"/>
                  </a:lnTo>
                  <a:lnTo>
                    <a:pt x="382" y="444"/>
                  </a:lnTo>
                  <a:lnTo>
                    <a:pt x="386" y="450"/>
                  </a:lnTo>
                  <a:lnTo>
                    <a:pt x="392" y="456"/>
                  </a:lnTo>
                  <a:lnTo>
                    <a:pt x="395" y="456"/>
                  </a:lnTo>
                  <a:lnTo>
                    <a:pt x="404" y="464"/>
                  </a:lnTo>
                  <a:lnTo>
                    <a:pt x="409" y="464"/>
                  </a:lnTo>
                  <a:lnTo>
                    <a:pt x="412" y="468"/>
                  </a:lnTo>
                  <a:lnTo>
                    <a:pt x="415" y="471"/>
                  </a:lnTo>
                  <a:lnTo>
                    <a:pt x="431" y="478"/>
                  </a:lnTo>
                  <a:lnTo>
                    <a:pt x="432" y="481"/>
                  </a:lnTo>
                  <a:lnTo>
                    <a:pt x="435" y="482"/>
                  </a:lnTo>
                  <a:lnTo>
                    <a:pt x="436" y="484"/>
                  </a:lnTo>
                  <a:lnTo>
                    <a:pt x="438" y="487"/>
                  </a:lnTo>
                  <a:lnTo>
                    <a:pt x="443" y="493"/>
                  </a:lnTo>
                  <a:lnTo>
                    <a:pt x="450" y="510"/>
                  </a:lnTo>
                  <a:lnTo>
                    <a:pt x="453" y="512"/>
                  </a:lnTo>
                  <a:lnTo>
                    <a:pt x="454" y="514"/>
                  </a:lnTo>
                  <a:lnTo>
                    <a:pt x="458" y="513"/>
                  </a:lnTo>
                  <a:lnTo>
                    <a:pt x="458" y="511"/>
                  </a:lnTo>
                  <a:lnTo>
                    <a:pt x="460" y="500"/>
                  </a:lnTo>
                  <a:lnTo>
                    <a:pt x="462" y="499"/>
                  </a:lnTo>
                  <a:lnTo>
                    <a:pt x="466" y="500"/>
                  </a:lnTo>
                  <a:lnTo>
                    <a:pt x="473" y="505"/>
                  </a:lnTo>
                  <a:lnTo>
                    <a:pt x="480" y="505"/>
                  </a:lnTo>
                  <a:lnTo>
                    <a:pt x="485" y="502"/>
                  </a:lnTo>
                  <a:lnTo>
                    <a:pt x="488" y="497"/>
                  </a:lnTo>
                  <a:lnTo>
                    <a:pt x="490" y="498"/>
                  </a:lnTo>
                  <a:lnTo>
                    <a:pt x="494" y="492"/>
                  </a:lnTo>
                  <a:lnTo>
                    <a:pt x="501" y="487"/>
                  </a:lnTo>
                  <a:lnTo>
                    <a:pt x="505" y="484"/>
                  </a:lnTo>
                  <a:lnTo>
                    <a:pt x="508" y="478"/>
                  </a:lnTo>
                  <a:lnTo>
                    <a:pt x="510" y="460"/>
                  </a:lnTo>
                  <a:lnTo>
                    <a:pt x="513" y="461"/>
                  </a:lnTo>
                  <a:lnTo>
                    <a:pt x="517" y="462"/>
                  </a:lnTo>
                  <a:lnTo>
                    <a:pt x="520" y="465"/>
                  </a:lnTo>
                  <a:lnTo>
                    <a:pt x="524" y="472"/>
                  </a:lnTo>
                  <a:lnTo>
                    <a:pt x="529" y="475"/>
                  </a:lnTo>
                  <a:lnTo>
                    <a:pt x="534" y="476"/>
                  </a:lnTo>
                  <a:lnTo>
                    <a:pt x="537" y="482"/>
                  </a:lnTo>
                  <a:lnTo>
                    <a:pt x="536" y="489"/>
                  </a:lnTo>
                  <a:lnTo>
                    <a:pt x="538" y="495"/>
                  </a:lnTo>
                  <a:lnTo>
                    <a:pt x="538" y="507"/>
                  </a:lnTo>
                  <a:lnTo>
                    <a:pt x="536" y="513"/>
                  </a:lnTo>
                  <a:lnTo>
                    <a:pt x="529" y="520"/>
                  </a:lnTo>
                  <a:lnTo>
                    <a:pt x="524" y="522"/>
                  </a:lnTo>
                  <a:lnTo>
                    <a:pt x="522" y="524"/>
                  </a:lnTo>
                  <a:lnTo>
                    <a:pt x="523" y="534"/>
                  </a:lnTo>
                  <a:lnTo>
                    <a:pt x="526" y="539"/>
                  </a:lnTo>
                  <a:lnTo>
                    <a:pt x="534" y="548"/>
                  </a:lnTo>
                  <a:lnTo>
                    <a:pt x="535" y="548"/>
                  </a:lnTo>
                  <a:lnTo>
                    <a:pt x="538" y="552"/>
                  </a:lnTo>
                  <a:lnTo>
                    <a:pt x="537" y="554"/>
                  </a:lnTo>
                  <a:lnTo>
                    <a:pt x="538" y="557"/>
                  </a:lnTo>
                  <a:lnTo>
                    <a:pt x="537" y="561"/>
                  </a:lnTo>
                  <a:lnTo>
                    <a:pt x="537" y="571"/>
                  </a:lnTo>
                  <a:lnTo>
                    <a:pt x="535" y="575"/>
                  </a:lnTo>
                  <a:lnTo>
                    <a:pt x="534" y="580"/>
                  </a:lnTo>
                  <a:lnTo>
                    <a:pt x="534" y="602"/>
                  </a:lnTo>
                  <a:lnTo>
                    <a:pt x="532" y="608"/>
                  </a:lnTo>
                  <a:lnTo>
                    <a:pt x="524" y="618"/>
                  </a:lnTo>
                  <a:lnTo>
                    <a:pt x="520" y="629"/>
                  </a:lnTo>
                  <a:lnTo>
                    <a:pt x="523" y="635"/>
                  </a:lnTo>
                  <a:lnTo>
                    <a:pt x="524" y="638"/>
                  </a:lnTo>
                  <a:lnTo>
                    <a:pt x="527" y="640"/>
                  </a:lnTo>
                  <a:lnTo>
                    <a:pt x="530" y="640"/>
                  </a:lnTo>
                  <a:lnTo>
                    <a:pt x="530" y="640"/>
                  </a:lnTo>
                  <a:lnTo>
                    <a:pt x="516" y="644"/>
                  </a:lnTo>
                  <a:lnTo>
                    <a:pt x="496" y="638"/>
                  </a:lnTo>
                  <a:lnTo>
                    <a:pt x="474" y="621"/>
                  </a:lnTo>
                  <a:lnTo>
                    <a:pt x="471" y="613"/>
                  </a:lnTo>
                  <a:lnTo>
                    <a:pt x="448" y="611"/>
                  </a:lnTo>
                  <a:lnTo>
                    <a:pt x="445" y="613"/>
                  </a:lnTo>
                  <a:lnTo>
                    <a:pt x="437" y="611"/>
                  </a:lnTo>
                  <a:lnTo>
                    <a:pt x="436" y="609"/>
                  </a:lnTo>
                  <a:lnTo>
                    <a:pt x="428" y="600"/>
                  </a:lnTo>
                  <a:lnTo>
                    <a:pt x="421" y="597"/>
                  </a:lnTo>
                  <a:lnTo>
                    <a:pt x="416" y="592"/>
                  </a:lnTo>
                  <a:lnTo>
                    <a:pt x="419" y="582"/>
                  </a:lnTo>
                  <a:lnTo>
                    <a:pt x="418" y="573"/>
                  </a:lnTo>
                  <a:lnTo>
                    <a:pt x="409" y="564"/>
                  </a:lnTo>
                  <a:lnTo>
                    <a:pt x="402" y="552"/>
                  </a:lnTo>
                  <a:lnTo>
                    <a:pt x="401" y="544"/>
                  </a:lnTo>
                  <a:lnTo>
                    <a:pt x="390" y="542"/>
                  </a:lnTo>
                  <a:lnTo>
                    <a:pt x="386" y="540"/>
                  </a:lnTo>
                  <a:lnTo>
                    <a:pt x="382" y="532"/>
                  </a:lnTo>
                  <a:lnTo>
                    <a:pt x="380" y="532"/>
                  </a:lnTo>
                  <a:lnTo>
                    <a:pt x="377" y="524"/>
                  </a:lnTo>
                  <a:lnTo>
                    <a:pt x="372" y="522"/>
                  </a:lnTo>
                  <a:lnTo>
                    <a:pt x="358" y="539"/>
                  </a:lnTo>
                  <a:lnTo>
                    <a:pt x="354" y="542"/>
                  </a:lnTo>
                  <a:lnTo>
                    <a:pt x="345" y="542"/>
                  </a:lnTo>
                  <a:lnTo>
                    <a:pt x="340" y="544"/>
                  </a:lnTo>
                  <a:lnTo>
                    <a:pt x="339" y="545"/>
                  </a:lnTo>
                  <a:lnTo>
                    <a:pt x="332" y="550"/>
                  </a:lnTo>
                  <a:lnTo>
                    <a:pt x="319" y="556"/>
                  </a:lnTo>
                  <a:lnTo>
                    <a:pt x="314" y="553"/>
                  </a:lnTo>
                  <a:lnTo>
                    <a:pt x="308" y="557"/>
                  </a:lnTo>
                  <a:lnTo>
                    <a:pt x="301" y="568"/>
                  </a:lnTo>
                  <a:lnTo>
                    <a:pt x="294" y="575"/>
                  </a:lnTo>
                  <a:lnTo>
                    <a:pt x="292" y="576"/>
                  </a:lnTo>
                  <a:lnTo>
                    <a:pt x="290" y="578"/>
                  </a:lnTo>
                  <a:lnTo>
                    <a:pt x="269" y="589"/>
                  </a:lnTo>
                  <a:lnTo>
                    <a:pt x="259" y="597"/>
                  </a:lnTo>
                  <a:lnTo>
                    <a:pt x="252" y="608"/>
                  </a:lnTo>
                  <a:lnTo>
                    <a:pt x="249" y="620"/>
                  </a:lnTo>
                  <a:lnTo>
                    <a:pt x="248" y="646"/>
                  </a:lnTo>
                  <a:lnTo>
                    <a:pt x="252" y="656"/>
                  </a:lnTo>
                  <a:lnTo>
                    <a:pt x="268" y="672"/>
                  </a:lnTo>
                  <a:lnTo>
                    <a:pt x="276" y="675"/>
                  </a:lnTo>
                  <a:lnTo>
                    <a:pt x="284" y="692"/>
                  </a:lnTo>
                  <a:lnTo>
                    <a:pt x="294" y="695"/>
                  </a:lnTo>
                  <a:lnTo>
                    <a:pt x="299" y="700"/>
                  </a:lnTo>
                  <a:lnTo>
                    <a:pt x="310" y="703"/>
                  </a:lnTo>
                  <a:lnTo>
                    <a:pt x="309" y="721"/>
                  </a:lnTo>
                  <a:lnTo>
                    <a:pt x="301" y="721"/>
                  </a:lnTo>
                  <a:lnTo>
                    <a:pt x="300" y="727"/>
                  </a:lnTo>
                  <a:lnTo>
                    <a:pt x="304" y="727"/>
                  </a:lnTo>
                  <a:lnTo>
                    <a:pt x="307" y="732"/>
                  </a:lnTo>
                  <a:lnTo>
                    <a:pt x="297" y="743"/>
                  </a:lnTo>
                  <a:lnTo>
                    <a:pt x="296" y="735"/>
                  </a:lnTo>
                  <a:lnTo>
                    <a:pt x="293" y="731"/>
                  </a:lnTo>
                  <a:lnTo>
                    <a:pt x="290" y="734"/>
                  </a:lnTo>
                  <a:lnTo>
                    <a:pt x="287" y="744"/>
                  </a:lnTo>
                  <a:lnTo>
                    <a:pt x="271" y="748"/>
                  </a:lnTo>
                  <a:lnTo>
                    <a:pt x="267" y="758"/>
                  </a:lnTo>
                  <a:lnTo>
                    <a:pt x="259" y="759"/>
                  </a:lnTo>
                  <a:lnTo>
                    <a:pt x="248" y="758"/>
                  </a:lnTo>
                  <a:lnTo>
                    <a:pt x="238" y="756"/>
                  </a:lnTo>
                  <a:lnTo>
                    <a:pt x="232" y="755"/>
                  </a:lnTo>
                  <a:lnTo>
                    <a:pt x="228" y="758"/>
                  </a:lnTo>
                  <a:lnTo>
                    <a:pt x="226" y="764"/>
                  </a:lnTo>
                  <a:lnTo>
                    <a:pt x="226" y="772"/>
                  </a:lnTo>
                  <a:lnTo>
                    <a:pt x="228" y="792"/>
                  </a:lnTo>
                  <a:lnTo>
                    <a:pt x="216" y="792"/>
                  </a:lnTo>
                  <a:lnTo>
                    <a:pt x="210" y="790"/>
                  </a:lnTo>
                  <a:lnTo>
                    <a:pt x="201" y="788"/>
                  </a:lnTo>
                  <a:lnTo>
                    <a:pt x="190" y="794"/>
                  </a:lnTo>
                  <a:lnTo>
                    <a:pt x="174" y="794"/>
                  </a:lnTo>
                  <a:lnTo>
                    <a:pt x="171" y="788"/>
                  </a:lnTo>
                  <a:lnTo>
                    <a:pt x="165" y="781"/>
                  </a:lnTo>
                  <a:lnTo>
                    <a:pt x="162" y="780"/>
                  </a:lnTo>
                  <a:lnTo>
                    <a:pt x="150" y="778"/>
                  </a:lnTo>
                  <a:lnTo>
                    <a:pt x="138" y="776"/>
                  </a:lnTo>
                  <a:lnTo>
                    <a:pt x="126" y="776"/>
                  </a:lnTo>
                  <a:lnTo>
                    <a:pt x="123" y="773"/>
                  </a:lnTo>
                  <a:lnTo>
                    <a:pt x="122" y="764"/>
                  </a:lnTo>
                  <a:lnTo>
                    <a:pt x="98" y="767"/>
                  </a:lnTo>
                  <a:lnTo>
                    <a:pt x="100" y="756"/>
                  </a:lnTo>
                  <a:lnTo>
                    <a:pt x="108" y="742"/>
                  </a:lnTo>
                  <a:lnTo>
                    <a:pt x="113" y="729"/>
                  </a:lnTo>
                  <a:lnTo>
                    <a:pt x="109" y="714"/>
                  </a:lnTo>
                  <a:lnTo>
                    <a:pt x="113" y="706"/>
                  </a:lnTo>
                  <a:lnTo>
                    <a:pt x="118" y="710"/>
                  </a:lnTo>
                  <a:lnTo>
                    <a:pt x="126" y="700"/>
                  </a:lnTo>
                  <a:lnTo>
                    <a:pt x="146" y="700"/>
                  </a:lnTo>
                  <a:lnTo>
                    <a:pt x="146" y="678"/>
                  </a:lnTo>
                  <a:lnTo>
                    <a:pt x="142" y="671"/>
                  </a:lnTo>
                  <a:lnTo>
                    <a:pt x="142" y="666"/>
                  </a:lnTo>
                  <a:lnTo>
                    <a:pt x="153" y="650"/>
                  </a:lnTo>
                  <a:lnTo>
                    <a:pt x="155" y="649"/>
                  </a:lnTo>
                  <a:lnTo>
                    <a:pt x="166" y="631"/>
                  </a:lnTo>
                  <a:lnTo>
                    <a:pt x="174" y="629"/>
                  </a:lnTo>
                  <a:lnTo>
                    <a:pt x="189" y="621"/>
                  </a:lnTo>
                  <a:lnTo>
                    <a:pt x="204" y="624"/>
                  </a:lnTo>
                  <a:lnTo>
                    <a:pt x="214" y="623"/>
                  </a:lnTo>
                  <a:lnTo>
                    <a:pt x="216" y="611"/>
                  </a:lnTo>
                  <a:lnTo>
                    <a:pt x="222" y="609"/>
                  </a:lnTo>
                  <a:lnTo>
                    <a:pt x="223" y="600"/>
                  </a:lnTo>
                  <a:lnTo>
                    <a:pt x="215" y="599"/>
                  </a:lnTo>
                  <a:lnTo>
                    <a:pt x="216" y="594"/>
                  </a:lnTo>
                  <a:lnTo>
                    <a:pt x="221" y="594"/>
                  </a:lnTo>
                  <a:lnTo>
                    <a:pt x="220" y="584"/>
                  </a:lnTo>
                  <a:lnTo>
                    <a:pt x="232" y="569"/>
                  </a:lnTo>
                  <a:lnTo>
                    <a:pt x="232" y="564"/>
                  </a:lnTo>
                  <a:lnTo>
                    <a:pt x="223" y="563"/>
                  </a:lnTo>
                  <a:lnTo>
                    <a:pt x="218" y="558"/>
                  </a:lnTo>
                  <a:lnTo>
                    <a:pt x="208" y="557"/>
                  </a:lnTo>
                  <a:lnTo>
                    <a:pt x="203" y="563"/>
                  </a:lnTo>
                  <a:lnTo>
                    <a:pt x="199" y="559"/>
                  </a:lnTo>
                  <a:lnTo>
                    <a:pt x="204" y="557"/>
                  </a:lnTo>
                  <a:lnTo>
                    <a:pt x="208" y="540"/>
                  </a:lnTo>
                  <a:lnTo>
                    <a:pt x="192" y="534"/>
                  </a:lnTo>
                  <a:lnTo>
                    <a:pt x="175" y="519"/>
                  </a:lnTo>
                  <a:lnTo>
                    <a:pt x="164" y="537"/>
                  </a:lnTo>
                  <a:lnTo>
                    <a:pt x="170" y="552"/>
                  </a:lnTo>
                  <a:lnTo>
                    <a:pt x="174" y="552"/>
                  </a:lnTo>
                  <a:lnTo>
                    <a:pt x="174" y="558"/>
                  </a:lnTo>
                  <a:lnTo>
                    <a:pt x="178" y="567"/>
                  </a:lnTo>
                  <a:lnTo>
                    <a:pt x="176" y="568"/>
                  </a:lnTo>
                  <a:lnTo>
                    <a:pt x="172" y="573"/>
                  </a:lnTo>
                  <a:lnTo>
                    <a:pt x="164" y="574"/>
                  </a:lnTo>
                  <a:lnTo>
                    <a:pt x="158" y="597"/>
                  </a:lnTo>
                  <a:lnTo>
                    <a:pt x="140" y="589"/>
                  </a:lnTo>
                  <a:lnTo>
                    <a:pt x="136" y="595"/>
                  </a:lnTo>
                  <a:lnTo>
                    <a:pt x="117" y="595"/>
                  </a:lnTo>
                  <a:lnTo>
                    <a:pt x="118" y="568"/>
                  </a:lnTo>
                  <a:lnTo>
                    <a:pt x="132" y="516"/>
                  </a:lnTo>
                  <a:lnTo>
                    <a:pt x="127" y="516"/>
                  </a:lnTo>
                  <a:lnTo>
                    <a:pt x="126" y="511"/>
                  </a:lnTo>
                  <a:lnTo>
                    <a:pt x="113" y="510"/>
                  </a:lnTo>
                  <a:lnTo>
                    <a:pt x="106" y="507"/>
                  </a:lnTo>
                  <a:lnTo>
                    <a:pt x="104" y="508"/>
                  </a:lnTo>
                  <a:lnTo>
                    <a:pt x="96" y="552"/>
                  </a:lnTo>
                  <a:lnTo>
                    <a:pt x="88" y="583"/>
                  </a:lnTo>
                  <a:lnTo>
                    <a:pt x="82" y="577"/>
                  </a:lnTo>
                  <a:lnTo>
                    <a:pt x="85" y="539"/>
                  </a:lnTo>
                  <a:lnTo>
                    <a:pt x="83" y="532"/>
                  </a:lnTo>
                  <a:lnTo>
                    <a:pt x="85" y="528"/>
                  </a:lnTo>
                  <a:lnTo>
                    <a:pt x="88" y="528"/>
                  </a:lnTo>
                  <a:lnTo>
                    <a:pt x="87" y="514"/>
                  </a:lnTo>
                  <a:lnTo>
                    <a:pt x="86" y="511"/>
                  </a:lnTo>
                  <a:lnTo>
                    <a:pt x="100" y="502"/>
                  </a:lnTo>
                  <a:lnTo>
                    <a:pt x="101" y="482"/>
                  </a:lnTo>
                  <a:lnTo>
                    <a:pt x="58" y="472"/>
                  </a:lnTo>
                  <a:lnTo>
                    <a:pt x="57" y="478"/>
                  </a:lnTo>
                  <a:lnTo>
                    <a:pt x="57" y="516"/>
                  </a:lnTo>
                  <a:lnTo>
                    <a:pt x="72" y="524"/>
                  </a:lnTo>
                  <a:lnTo>
                    <a:pt x="72" y="539"/>
                  </a:lnTo>
                  <a:lnTo>
                    <a:pt x="65" y="552"/>
                  </a:lnTo>
                  <a:lnTo>
                    <a:pt x="39" y="554"/>
                  </a:lnTo>
                  <a:lnTo>
                    <a:pt x="2" y="572"/>
                  </a:lnTo>
                  <a:lnTo>
                    <a:pt x="0" y="562"/>
                  </a:lnTo>
                  <a:lnTo>
                    <a:pt x="2" y="553"/>
                  </a:lnTo>
                  <a:lnTo>
                    <a:pt x="22" y="513"/>
                  </a:lnTo>
                  <a:lnTo>
                    <a:pt x="25" y="505"/>
                  </a:lnTo>
                  <a:lnTo>
                    <a:pt x="29" y="500"/>
                  </a:lnTo>
                  <a:lnTo>
                    <a:pt x="23" y="484"/>
                  </a:lnTo>
                  <a:lnTo>
                    <a:pt x="24" y="420"/>
                  </a:lnTo>
                  <a:lnTo>
                    <a:pt x="25" y="414"/>
                  </a:lnTo>
                  <a:lnTo>
                    <a:pt x="26" y="387"/>
                  </a:lnTo>
                  <a:lnTo>
                    <a:pt x="32" y="376"/>
                  </a:lnTo>
                  <a:lnTo>
                    <a:pt x="32" y="375"/>
                  </a:lnTo>
                  <a:lnTo>
                    <a:pt x="34" y="368"/>
                  </a:lnTo>
                  <a:lnTo>
                    <a:pt x="35" y="346"/>
                  </a:lnTo>
                  <a:lnTo>
                    <a:pt x="38" y="328"/>
                  </a:lnTo>
                  <a:lnTo>
                    <a:pt x="42" y="320"/>
                  </a:lnTo>
                  <a:lnTo>
                    <a:pt x="48" y="3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auto">
            <a:xfrm>
              <a:off x="3005" y="2618"/>
              <a:ext cx="225" cy="319"/>
            </a:xfrm>
            <a:custGeom>
              <a:avLst/>
              <a:gdLst/>
              <a:ahLst/>
              <a:cxnLst>
                <a:cxn ang="0">
                  <a:pos x="22" y="117"/>
                </a:cxn>
                <a:cxn ang="0">
                  <a:pos x="15" y="97"/>
                </a:cxn>
                <a:cxn ang="0">
                  <a:pos x="28" y="115"/>
                </a:cxn>
                <a:cxn ang="0">
                  <a:pos x="33" y="133"/>
                </a:cxn>
                <a:cxn ang="0">
                  <a:pos x="35" y="147"/>
                </a:cxn>
                <a:cxn ang="0">
                  <a:pos x="37" y="163"/>
                </a:cxn>
                <a:cxn ang="0">
                  <a:pos x="40" y="183"/>
                </a:cxn>
                <a:cxn ang="0">
                  <a:pos x="47" y="200"/>
                </a:cxn>
                <a:cxn ang="0">
                  <a:pos x="57" y="214"/>
                </a:cxn>
                <a:cxn ang="0">
                  <a:pos x="65" y="220"/>
                </a:cxn>
                <a:cxn ang="0">
                  <a:pos x="73" y="228"/>
                </a:cxn>
                <a:cxn ang="0">
                  <a:pos x="72" y="216"/>
                </a:cxn>
                <a:cxn ang="0">
                  <a:pos x="72" y="199"/>
                </a:cxn>
                <a:cxn ang="0">
                  <a:pos x="59" y="190"/>
                </a:cxn>
                <a:cxn ang="0">
                  <a:pos x="54" y="189"/>
                </a:cxn>
                <a:cxn ang="0">
                  <a:pos x="53" y="197"/>
                </a:cxn>
                <a:cxn ang="0">
                  <a:pos x="45" y="183"/>
                </a:cxn>
                <a:cxn ang="0">
                  <a:pos x="41" y="165"/>
                </a:cxn>
                <a:cxn ang="0">
                  <a:pos x="41" y="148"/>
                </a:cxn>
                <a:cxn ang="0">
                  <a:pos x="39" y="128"/>
                </a:cxn>
                <a:cxn ang="0">
                  <a:pos x="66" y="108"/>
                </a:cxn>
                <a:cxn ang="0">
                  <a:pos x="58" y="64"/>
                </a:cxn>
                <a:cxn ang="0">
                  <a:pos x="72" y="34"/>
                </a:cxn>
                <a:cxn ang="0">
                  <a:pos x="82" y="2"/>
                </a:cxn>
                <a:cxn ang="0">
                  <a:pos x="165" y="46"/>
                </a:cxn>
                <a:cxn ang="0">
                  <a:pos x="157" y="87"/>
                </a:cxn>
                <a:cxn ang="0">
                  <a:pos x="150" y="108"/>
                </a:cxn>
                <a:cxn ang="0">
                  <a:pos x="197" y="95"/>
                </a:cxn>
                <a:cxn ang="0">
                  <a:pos x="219" y="133"/>
                </a:cxn>
                <a:cxn ang="0">
                  <a:pos x="271" y="177"/>
                </a:cxn>
                <a:cxn ang="0">
                  <a:pos x="299" y="287"/>
                </a:cxn>
                <a:cxn ang="0">
                  <a:pos x="318" y="380"/>
                </a:cxn>
                <a:cxn ang="0">
                  <a:pos x="289" y="413"/>
                </a:cxn>
                <a:cxn ang="0">
                  <a:pos x="281" y="479"/>
                </a:cxn>
                <a:cxn ang="0">
                  <a:pos x="220" y="433"/>
                </a:cxn>
                <a:cxn ang="0">
                  <a:pos x="170" y="420"/>
                </a:cxn>
                <a:cxn ang="0">
                  <a:pos x="139" y="428"/>
                </a:cxn>
                <a:cxn ang="0">
                  <a:pos x="105" y="470"/>
                </a:cxn>
                <a:cxn ang="0">
                  <a:pos x="94" y="463"/>
                </a:cxn>
                <a:cxn ang="0">
                  <a:pos x="68" y="458"/>
                </a:cxn>
                <a:cxn ang="0">
                  <a:pos x="52" y="453"/>
                </a:cxn>
                <a:cxn ang="0">
                  <a:pos x="67" y="441"/>
                </a:cxn>
                <a:cxn ang="0">
                  <a:pos x="78" y="429"/>
                </a:cxn>
                <a:cxn ang="0">
                  <a:pos x="84" y="417"/>
                </a:cxn>
                <a:cxn ang="0">
                  <a:pos x="104" y="405"/>
                </a:cxn>
                <a:cxn ang="0">
                  <a:pos x="108" y="382"/>
                </a:cxn>
                <a:cxn ang="0">
                  <a:pos x="103" y="369"/>
                </a:cxn>
                <a:cxn ang="0">
                  <a:pos x="105" y="347"/>
                </a:cxn>
                <a:cxn ang="0">
                  <a:pos x="108" y="317"/>
                </a:cxn>
                <a:cxn ang="0">
                  <a:pos x="95" y="304"/>
                </a:cxn>
                <a:cxn ang="0">
                  <a:pos x="93" y="310"/>
                </a:cxn>
                <a:cxn ang="0">
                  <a:pos x="72" y="288"/>
                </a:cxn>
                <a:cxn ang="0">
                  <a:pos x="59" y="263"/>
                </a:cxn>
                <a:cxn ang="0">
                  <a:pos x="39" y="216"/>
                </a:cxn>
                <a:cxn ang="0">
                  <a:pos x="34" y="183"/>
                </a:cxn>
                <a:cxn ang="0">
                  <a:pos x="23" y="123"/>
                </a:cxn>
                <a:cxn ang="0">
                  <a:pos x="3" y="103"/>
                </a:cxn>
              </a:cxnLst>
              <a:rect l="0" t="0" r="r" b="b"/>
              <a:pathLst>
                <a:path w="338" h="480">
                  <a:moveTo>
                    <a:pt x="3" y="103"/>
                  </a:moveTo>
                  <a:lnTo>
                    <a:pt x="0" y="99"/>
                  </a:lnTo>
                  <a:lnTo>
                    <a:pt x="9" y="104"/>
                  </a:lnTo>
                  <a:lnTo>
                    <a:pt x="14" y="111"/>
                  </a:lnTo>
                  <a:lnTo>
                    <a:pt x="22" y="117"/>
                  </a:lnTo>
                  <a:lnTo>
                    <a:pt x="25" y="122"/>
                  </a:lnTo>
                  <a:lnTo>
                    <a:pt x="28" y="120"/>
                  </a:lnTo>
                  <a:lnTo>
                    <a:pt x="27" y="117"/>
                  </a:lnTo>
                  <a:lnTo>
                    <a:pt x="20" y="103"/>
                  </a:lnTo>
                  <a:lnTo>
                    <a:pt x="15" y="97"/>
                  </a:lnTo>
                  <a:lnTo>
                    <a:pt x="17" y="94"/>
                  </a:lnTo>
                  <a:lnTo>
                    <a:pt x="20" y="99"/>
                  </a:lnTo>
                  <a:lnTo>
                    <a:pt x="27" y="110"/>
                  </a:lnTo>
                  <a:lnTo>
                    <a:pt x="27" y="114"/>
                  </a:lnTo>
                  <a:lnTo>
                    <a:pt x="28" y="115"/>
                  </a:lnTo>
                  <a:lnTo>
                    <a:pt x="31" y="122"/>
                  </a:lnTo>
                  <a:lnTo>
                    <a:pt x="31" y="123"/>
                  </a:lnTo>
                  <a:lnTo>
                    <a:pt x="33" y="128"/>
                  </a:lnTo>
                  <a:lnTo>
                    <a:pt x="33" y="130"/>
                  </a:lnTo>
                  <a:lnTo>
                    <a:pt x="33" y="133"/>
                  </a:lnTo>
                  <a:lnTo>
                    <a:pt x="33" y="134"/>
                  </a:lnTo>
                  <a:lnTo>
                    <a:pt x="34" y="137"/>
                  </a:lnTo>
                  <a:lnTo>
                    <a:pt x="37" y="139"/>
                  </a:lnTo>
                  <a:lnTo>
                    <a:pt x="37" y="143"/>
                  </a:lnTo>
                  <a:lnTo>
                    <a:pt x="35" y="147"/>
                  </a:lnTo>
                  <a:lnTo>
                    <a:pt x="35" y="149"/>
                  </a:lnTo>
                  <a:lnTo>
                    <a:pt x="35" y="153"/>
                  </a:lnTo>
                  <a:lnTo>
                    <a:pt x="37" y="156"/>
                  </a:lnTo>
                  <a:lnTo>
                    <a:pt x="37" y="160"/>
                  </a:lnTo>
                  <a:lnTo>
                    <a:pt x="37" y="163"/>
                  </a:lnTo>
                  <a:lnTo>
                    <a:pt x="37" y="169"/>
                  </a:lnTo>
                  <a:lnTo>
                    <a:pt x="39" y="171"/>
                  </a:lnTo>
                  <a:lnTo>
                    <a:pt x="39" y="179"/>
                  </a:lnTo>
                  <a:lnTo>
                    <a:pt x="39" y="180"/>
                  </a:lnTo>
                  <a:lnTo>
                    <a:pt x="40" y="183"/>
                  </a:lnTo>
                  <a:lnTo>
                    <a:pt x="40" y="186"/>
                  </a:lnTo>
                  <a:lnTo>
                    <a:pt x="42" y="191"/>
                  </a:lnTo>
                  <a:lnTo>
                    <a:pt x="43" y="195"/>
                  </a:lnTo>
                  <a:lnTo>
                    <a:pt x="44" y="199"/>
                  </a:lnTo>
                  <a:lnTo>
                    <a:pt x="47" y="200"/>
                  </a:lnTo>
                  <a:lnTo>
                    <a:pt x="49" y="203"/>
                  </a:lnTo>
                  <a:lnTo>
                    <a:pt x="51" y="206"/>
                  </a:lnTo>
                  <a:lnTo>
                    <a:pt x="53" y="207"/>
                  </a:lnTo>
                  <a:lnTo>
                    <a:pt x="55" y="212"/>
                  </a:lnTo>
                  <a:lnTo>
                    <a:pt x="57" y="214"/>
                  </a:lnTo>
                  <a:lnTo>
                    <a:pt x="58" y="216"/>
                  </a:lnTo>
                  <a:lnTo>
                    <a:pt x="59" y="219"/>
                  </a:lnTo>
                  <a:lnTo>
                    <a:pt x="60" y="221"/>
                  </a:lnTo>
                  <a:lnTo>
                    <a:pt x="64" y="223"/>
                  </a:lnTo>
                  <a:lnTo>
                    <a:pt x="65" y="220"/>
                  </a:lnTo>
                  <a:lnTo>
                    <a:pt x="63" y="218"/>
                  </a:lnTo>
                  <a:lnTo>
                    <a:pt x="66" y="218"/>
                  </a:lnTo>
                  <a:lnTo>
                    <a:pt x="68" y="221"/>
                  </a:lnTo>
                  <a:lnTo>
                    <a:pt x="70" y="223"/>
                  </a:lnTo>
                  <a:lnTo>
                    <a:pt x="73" y="228"/>
                  </a:lnTo>
                  <a:lnTo>
                    <a:pt x="75" y="229"/>
                  </a:lnTo>
                  <a:lnTo>
                    <a:pt x="77" y="227"/>
                  </a:lnTo>
                  <a:lnTo>
                    <a:pt x="76" y="224"/>
                  </a:lnTo>
                  <a:lnTo>
                    <a:pt x="73" y="219"/>
                  </a:lnTo>
                  <a:lnTo>
                    <a:pt x="72" y="216"/>
                  </a:lnTo>
                  <a:lnTo>
                    <a:pt x="70" y="212"/>
                  </a:lnTo>
                  <a:lnTo>
                    <a:pt x="72" y="210"/>
                  </a:lnTo>
                  <a:lnTo>
                    <a:pt x="69" y="204"/>
                  </a:lnTo>
                  <a:lnTo>
                    <a:pt x="69" y="202"/>
                  </a:lnTo>
                  <a:lnTo>
                    <a:pt x="72" y="199"/>
                  </a:lnTo>
                  <a:lnTo>
                    <a:pt x="72" y="196"/>
                  </a:lnTo>
                  <a:lnTo>
                    <a:pt x="69" y="193"/>
                  </a:lnTo>
                  <a:lnTo>
                    <a:pt x="66" y="190"/>
                  </a:lnTo>
                  <a:lnTo>
                    <a:pt x="63" y="190"/>
                  </a:lnTo>
                  <a:lnTo>
                    <a:pt x="59" y="190"/>
                  </a:lnTo>
                  <a:lnTo>
                    <a:pt x="59" y="187"/>
                  </a:lnTo>
                  <a:lnTo>
                    <a:pt x="58" y="186"/>
                  </a:lnTo>
                  <a:lnTo>
                    <a:pt x="56" y="185"/>
                  </a:lnTo>
                  <a:lnTo>
                    <a:pt x="53" y="186"/>
                  </a:lnTo>
                  <a:lnTo>
                    <a:pt x="54" y="189"/>
                  </a:lnTo>
                  <a:lnTo>
                    <a:pt x="55" y="193"/>
                  </a:lnTo>
                  <a:lnTo>
                    <a:pt x="57" y="195"/>
                  </a:lnTo>
                  <a:lnTo>
                    <a:pt x="58" y="199"/>
                  </a:lnTo>
                  <a:lnTo>
                    <a:pt x="56" y="199"/>
                  </a:lnTo>
                  <a:lnTo>
                    <a:pt x="53" y="197"/>
                  </a:lnTo>
                  <a:lnTo>
                    <a:pt x="52" y="195"/>
                  </a:lnTo>
                  <a:lnTo>
                    <a:pt x="49" y="193"/>
                  </a:lnTo>
                  <a:lnTo>
                    <a:pt x="47" y="190"/>
                  </a:lnTo>
                  <a:lnTo>
                    <a:pt x="47" y="186"/>
                  </a:lnTo>
                  <a:lnTo>
                    <a:pt x="45" y="183"/>
                  </a:lnTo>
                  <a:lnTo>
                    <a:pt x="45" y="180"/>
                  </a:lnTo>
                  <a:lnTo>
                    <a:pt x="43" y="180"/>
                  </a:lnTo>
                  <a:lnTo>
                    <a:pt x="43" y="173"/>
                  </a:lnTo>
                  <a:lnTo>
                    <a:pt x="41" y="169"/>
                  </a:lnTo>
                  <a:lnTo>
                    <a:pt x="41" y="165"/>
                  </a:lnTo>
                  <a:lnTo>
                    <a:pt x="42" y="163"/>
                  </a:lnTo>
                  <a:lnTo>
                    <a:pt x="40" y="157"/>
                  </a:lnTo>
                  <a:lnTo>
                    <a:pt x="40" y="153"/>
                  </a:lnTo>
                  <a:lnTo>
                    <a:pt x="39" y="151"/>
                  </a:lnTo>
                  <a:lnTo>
                    <a:pt x="41" y="148"/>
                  </a:lnTo>
                  <a:lnTo>
                    <a:pt x="42" y="146"/>
                  </a:lnTo>
                  <a:lnTo>
                    <a:pt x="42" y="143"/>
                  </a:lnTo>
                  <a:lnTo>
                    <a:pt x="39" y="137"/>
                  </a:lnTo>
                  <a:lnTo>
                    <a:pt x="39" y="134"/>
                  </a:lnTo>
                  <a:lnTo>
                    <a:pt x="39" y="128"/>
                  </a:lnTo>
                  <a:lnTo>
                    <a:pt x="35" y="123"/>
                  </a:lnTo>
                  <a:lnTo>
                    <a:pt x="67" y="120"/>
                  </a:lnTo>
                  <a:lnTo>
                    <a:pt x="69" y="118"/>
                  </a:lnTo>
                  <a:lnTo>
                    <a:pt x="69" y="113"/>
                  </a:lnTo>
                  <a:lnTo>
                    <a:pt x="66" y="108"/>
                  </a:lnTo>
                  <a:lnTo>
                    <a:pt x="63" y="104"/>
                  </a:lnTo>
                  <a:lnTo>
                    <a:pt x="57" y="85"/>
                  </a:lnTo>
                  <a:lnTo>
                    <a:pt x="55" y="73"/>
                  </a:lnTo>
                  <a:lnTo>
                    <a:pt x="55" y="69"/>
                  </a:lnTo>
                  <a:lnTo>
                    <a:pt x="58" y="64"/>
                  </a:lnTo>
                  <a:lnTo>
                    <a:pt x="59" y="57"/>
                  </a:lnTo>
                  <a:lnTo>
                    <a:pt x="62" y="54"/>
                  </a:lnTo>
                  <a:lnTo>
                    <a:pt x="63" y="50"/>
                  </a:lnTo>
                  <a:lnTo>
                    <a:pt x="69" y="44"/>
                  </a:lnTo>
                  <a:lnTo>
                    <a:pt x="72" y="34"/>
                  </a:lnTo>
                  <a:lnTo>
                    <a:pt x="73" y="27"/>
                  </a:lnTo>
                  <a:lnTo>
                    <a:pt x="70" y="18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2" y="2"/>
                  </a:lnTo>
                  <a:lnTo>
                    <a:pt x="95" y="3"/>
                  </a:lnTo>
                  <a:lnTo>
                    <a:pt x="107" y="0"/>
                  </a:lnTo>
                  <a:lnTo>
                    <a:pt x="156" y="15"/>
                  </a:lnTo>
                  <a:lnTo>
                    <a:pt x="164" y="36"/>
                  </a:lnTo>
                  <a:lnTo>
                    <a:pt x="165" y="46"/>
                  </a:lnTo>
                  <a:lnTo>
                    <a:pt x="164" y="53"/>
                  </a:lnTo>
                  <a:lnTo>
                    <a:pt x="165" y="60"/>
                  </a:lnTo>
                  <a:lnTo>
                    <a:pt x="167" y="65"/>
                  </a:lnTo>
                  <a:lnTo>
                    <a:pt x="170" y="73"/>
                  </a:lnTo>
                  <a:lnTo>
                    <a:pt x="157" y="87"/>
                  </a:lnTo>
                  <a:lnTo>
                    <a:pt x="149" y="93"/>
                  </a:lnTo>
                  <a:lnTo>
                    <a:pt x="144" y="97"/>
                  </a:lnTo>
                  <a:lnTo>
                    <a:pt x="144" y="100"/>
                  </a:lnTo>
                  <a:lnTo>
                    <a:pt x="145" y="106"/>
                  </a:lnTo>
                  <a:lnTo>
                    <a:pt x="150" y="108"/>
                  </a:lnTo>
                  <a:lnTo>
                    <a:pt x="163" y="108"/>
                  </a:lnTo>
                  <a:lnTo>
                    <a:pt x="170" y="107"/>
                  </a:lnTo>
                  <a:lnTo>
                    <a:pt x="173" y="103"/>
                  </a:lnTo>
                  <a:lnTo>
                    <a:pt x="179" y="100"/>
                  </a:lnTo>
                  <a:lnTo>
                    <a:pt x="197" y="95"/>
                  </a:lnTo>
                  <a:lnTo>
                    <a:pt x="204" y="97"/>
                  </a:lnTo>
                  <a:lnTo>
                    <a:pt x="209" y="101"/>
                  </a:lnTo>
                  <a:lnTo>
                    <a:pt x="215" y="110"/>
                  </a:lnTo>
                  <a:lnTo>
                    <a:pt x="217" y="121"/>
                  </a:lnTo>
                  <a:lnTo>
                    <a:pt x="219" y="133"/>
                  </a:lnTo>
                  <a:lnTo>
                    <a:pt x="225" y="144"/>
                  </a:lnTo>
                  <a:lnTo>
                    <a:pt x="240" y="156"/>
                  </a:lnTo>
                  <a:lnTo>
                    <a:pt x="254" y="161"/>
                  </a:lnTo>
                  <a:lnTo>
                    <a:pt x="267" y="162"/>
                  </a:lnTo>
                  <a:lnTo>
                    <a:pt x="271" y="177"/>
                  </a:lnTo>
                  <a:lnTo>
                    <a:pt x="273" y="187"/>
                  </a:lnTo>
                  <a:lnTo>
                    <a:pt x="265" y="219"/>
                  </a:lnTo>
                  <a:lnTo>
                    <a:pt x="279" y="251"/>
                  </a:lnTo>
                  <a:lnTo>
                    <a:pt x="302" y="268"/>
                  </a:lnTo>
                  <a:lnTo>
                    <a:pt x="299" y="287"/>
                  </a:lnTo>
                  <a:lnTo>
                    <a:pt x="303" y="304"/>
                  </a:lnTo>
                  <a:lnTo>
                    <a:pt x="294" y="318"/>
                  </a:lnTo>
                  <a:lnTo>
                    <a:pt x="337" y="349"/>
                  </a:lnTo>
                  <a:lnTo>
                    <a:pt x="333" y="371"/>
                  </a:lnTo>
                  <a:lnTo>
                    <a:pt x="318" y="380"/>
                  </a:lnTo>
                  <a:lnTo>
                    <a:pt x="293" y="382"/>
                  </a:lnTo>
                  <a:lnTo>
                    <a:pt x="287" y="387"/>
                  </a:lnTo>
                  <a:lnTo>
                    <a:pt x="288" y="396"/>
                  </a:lnTo>
                  <a:lnTo>
                    <a:pt x="293" y="402"/>
                  </a:lnTo>
                  <a:lnTo>
                    <a:pt x="289" y="413"/>
                  </a:lnTo>
                  <a:lnTo>
                    <a:pt x="292" y="424"/>
                  </a:lnTo>
                  <a:lnTo>
                    <a:pt x="287" y="431"/>
                  </a:lnTo>
                  <a:lnTo>
                    <a:pt x="285" y="448"/>
                  </a:lnTo>
                  <a:lnTo>
                    <a:pt x="279" y="458"/>
                  </a:lnTo>
                  <a:lnTo>
                    <a:pt x="281" y="479"/>
                  </a:lnTo>
                  <a:lnTo>
                    <a:pt x="264" y="466"/>
                  </a:lnTo>
                  <a:lnTo>
                    <a:pt x="257" y="455"/>
                  </a:lnTo>
                  <a:lnTo>
                    <a:pt x="250" y="454"/>
                  </a:lnTo>
                  <a:lnTo>
                    <a:pt x="228" y="431"/>
                  </a:lnTo>
                  <a:lnTo>
                    <a:pt x="220" y="433"/>
                  </a:lnTo>
                  <a:lnTo>
                    <a:pt x="213" y="429"/>
                  </a:lnTo>
                  <a:lnTo>
                    <a:pt x="198" y="416"/>
                  </a:lnTo>
                  <a:lnTo>
                    <a:pt x="189" y="414"/>
                  </a:lnTo>
                  <a:lnTo>
                    <a:pt x="177" y="416"/>
                  </a:lnTo>
                  <a:lnTo>
                    <a:pt x="170" y="420"/>
                  </a:lnTo>
                  <a:lnTo>
                    <a:pt x="169" y="425"/>
                  </a:lnTo>
                  <a:lnTo>
                    <a:pt x="158" y="429"/>
                  </a:lnTo>
                  <a:lnTo>
                    <a:pt x="151" y="432"/>
                  </a:lnTo>
                  <a:lnTo>
                    <a:pt x="143" y="431"/>
                  </a:lnTo>
                  <a:lnTo>
                    <a:pt x="139" y="428"/>
                  </a:lnTo>
                  <a:lnTo>
                    <a:pt x="135" y="432"/>
                  </a:lnTo>
                  <a:lnTo>
                    <a:pt x="129" y="434"/>
                  </a:lnTo>
                  <a:lnTo>
                    <a:pt x="123" y="440"/>
                  </a:lnTo>
                  <a:lnTo>
                    <a:pt x="109" y="462"/>
                  </a:lnTo>
                  <a:lnTo>
                    <a:pt x="105" y="470"/>
                  </a:lnTo>
                  <a:lnTo>
                    <a:pt x="103" y="472"/>
                  </a:lnTo>
                  <a:lnTo>
                    <a:pt x="95" y="476"/>
                  </a:lnTo>
                  <a:lnTo>
                    <a:pt x="95" y="472"/>
                  </a:lnTo>
                  <a:lnTo>
                    <a:pt x="94" y="469"/>
                  </a:lnTo>
                  <a:lnTo>
                    <a:pt x="94" y="463"/>
                  </a:lnTo>
                  <a:lnTo>
                    <a:pt x="92" y="458"/>
                  </a:lnTo>
                  <a:lnTo>
                    <a:pt x="89" y="457"/>
                  </a:lnTo>
                  <a:lnTo>
                    <a:pt x="80" y="462"/>
                  </a:lnTo>
                  <a:lnTo>
                    <a:pt x="73" y="459"/>
                  </a:lnTo>
                  <a:lnTo>
                    <a:pt x="68" y="458"/>
                  </a:lnTo>
                  <a:lnTo>
                    <a:pt x="65" y="456"/>
                  </a:lnTo>
                  <a:lnTo>
                    <a:pt x="62" y="455"/>
                  </a:lnTo>
                  <a:lnTo>
                    <a:pt x="57" y="455"/>
                  </a:lnTo>
                  <a:lnTo>
                    <a:pt x="54" y="456"/>
                  </a:lnTo>
                  <a:lnTo>
                    <a:pt x="52" y="453"/>
                  </a:lnTo>
                  <a:lnTo>
                    <a:pt x="58" y="449"/>
                  </a:lnTo>
                  <a:lnTo>
                    <a:pt x="62" y="448"/>
                  </a:lnTo>
                  <a:lnTo>
                    <a:pt x="65" y="445"/>
                  </a:lnTo>
                  <a:lnTo>
                    <a:pt x="66" y="443"/>
                  </a:lnTo>
                  <a:lnTo>
                    <a:pt x="67" y="441"/>
                  </a:lnTo>
                  <a:lnTo>
                    <a:pt x="67" y="437"/>
                  </a:lnTo>
                  <a:lnTo>
                    <a:pt x="69" y="438"/>
                  </a:lnTo>
                  <a:lnTo>
                    <a:pt x="70" y="438"/>
                  </a:lnTo>
                  <a:lnTo>
                    <a:pt x="74" y="433"/>
                  </a:lnTo>
                  <a:lnTo>
                    <a:pt x="78" y="429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83" y="422"/>
                  </a:lnTo>
                  <a:lnTo>
                    <a:pt x="84" y="419"/>
                  </a:lnTo>
                  <a:lnTo>
                    <a:pt x="84" y="417"/>
                  </a:lnTo>
                  <a:lnTo>
                    <a:pt x="85" y="414"/>
                  </a:lnTo>
                  <a:lnTo>
                    <a:pt x="92" y="414"/>
                  </a:lnTo>
                  <a:lnTo>
                    <a:pt x="95" y="413"/>
                  </a:lnTo>
                  <a:lnTo>
                    <a:pt x="97" y="410"/>
                  </a:lnTo>
                  <a:lnTo>
                    <a:pt x="104" y="405"/>
                  </a:lnTo>
                  <a:lnTo>
                    <a:pt x="107" y="397"/>
                  </a:lnTo>
                  <a:lnTo>
                    <a:pt x="105" y="391"/>
                  </a:lnTo>
                  <a:lnTo>
                    <a:pt x="105" y="388"/>
                  </a:lnTo>
                  <a:lnTo>
                    <a:pt x="107" y="385"/>
                  </a:lnTo>
                  <a:lnTo>
                    <a:pt x="108" y="382"/>
                  </a:lnTo>
                  <a:lnTo>
                    <a:pt x="105" y="381"/>
                  </a:lnTo>
                  <a:lnTo>
                    <a:pt x="104" y="379"/>
                  </a:lnTo>
                  <a:lnTo>
                    <a:pt x="105" y="377"/>
                  </a:lnTo>
                  <a:lnTo>
                    <a:pt x="103" y="373"/>
                  </a:lnTo>
                  <a:lnTo>
                    <a:pt x="103" y="369"/>
                  </a:lnTo>
                  <a:lnTo>
                    <a:pt x="105" y="369"/>
                  </a:lnTo>
                  <a:lnTo>
                    <a:pt x="107" y="367"/>
                  </a:lnTo>
                  <a:lnTo>
                    <a:pt x="108" y="365"/>
                  </a:lnTo>
                  <a:lnTo>
                    <a:pt x="107" y="351"/>
                  </a:lnTo>
                  <a:lnTo>
                    <a:pt x="105" y="347"/>
                  </a:lnTo>
                  <a:lnTo>
                    <a:pt x="106" y="340"/>
                  </a:lnTo>
                  <a:lnTo>
                    <a:pt x="114" y="327"/>
                  </a:lnTo>
                  <a:lnTo>
                    <a:pt x="112" y="324"/>
                  </a:lnTo>
                  <a:lnTo>
                    <a:pt x="109" y="320"/>
                  </a:lnTo>
                  <a:lnTo>
                    <a:pt x="108" y="317"/>
                  </a:lnTo>
                  <a:lnTo>
                    <a:pt x="105" y="317"/>
                  </a:lnTo>
                  <a:lnTo>
                    <a:pt x="103" y="314"/>
                  </a:lnTo>
                  <a:lnTo>
                    <a:pt x="102" y="312"/>
                  </a:lnTo>
                  <a:lnTo>
                    <a:pt x="98" y="306"/>
                  </a:lnTo>
                  <a:lnTo>
                    <a:pt x="95" y="304"/>
                  </a:lnTo>
                  <a:lnTo>
                    <a:pt x="92" y="304"/>
                  </a:lnTo>
                  <a:lnTo>
                    <a:pt x="89" y="304"/>
                  </a:lnTo>
                  <a:lnTo>
                    <a:pt x="92" y="308"/>
                  </a:lnTo>
                  <a:lnTo>
                    <a:pt x="97" y="310"/>
                  </a:lnTo>
                  <a:lnTo>
                    <a:pt x="93" y="310"/>
                  </a:lnTo>
                  <a:lnTo>
                    <a:pt x="86" y="305"/>
                  </a:lnTo>
                  <a:lnTo>
                    <a:pt x="81" y="302"/>
                  </a:lnTo>
                  <a:lnTo>
                    <a:pt x="77" y="291"/>
                  </a:lnTo>
                  <a:lnTo>
                    <a:pt x="74" y="293"/>
                  </a:lnTo>
                  <a:lnTo>
                    <a:pt x="72" y="288"/>
                  </a:lnTo>
                  <a:lnTo>
                    <a:pt x="72" y="281"/>
                  </a:lnTo>
                  <a:lnTo>
                    <a:pt x="69" y="281"/>
                  </a:lnTo>
                  <a:lnTo>
                    <a:pt x="62" y="271"/>
                  </a:lnTo>
                  <a:lnTo>
                    <a:pt x="60" y="265"/>
                  </a:lnTo>
                  <a:lnTo>
                    <a:pt x="59" y="263"/>
                  </a:lnTo>
                  <a:lnTo>
                    <a:pt x="50" y="255"/>
                  </a:lnTo>
                  <a:lnTo>
                    <a:pt x="48" y="252"/>
                  </a:lnTo>
                  <a:lnTo>
                    <a:pt x="43" y="247"/>
                  </a:lnTo>
                  <a:lnTo>
                    <a:pt x="40" y="231"/>
                  </a:lnTo>
                  <a:lnTo>
                    <a:pt x="39" y="216"/>
                  </a:lnTo>
                  <a:lnTo>
                    <a:pt x="39" y="212"/>
                  </a:lnTo>
                  <a:lnTo>
                    <a:pt x="37" y="202"/>
                  </a:lnTo>
                  <a:lnTo>
                    <a:pt x="35" y="199"/>
                  </a:lnTo>
                  <a:lnTo>
                    <a:pt x="36" y="195"/>
                  </a:lnTo>
                  <a:lnTo>
                    <a:pt x="34" y="183"/>
                  </a:lnTo>
                  <a:lnTo>
                    <a:pt x="34" y="176"/>
                  </a:lnTo>
                  <a:lnTo>
                    <a:pt x="33" y="169"/>
                  </a:lnTo>
                  <a:lnTo>
                    <a:pt x="33" y="165"/>
                  </a:lnTo>
                  <a:lnTo>
                    <a:pt x="29" y="154"/>
                  </a:lnTo>
                  <a:lnTo>
                    <a:pt x="23" y="123"/>
                  </a:lnTo>
                  <a:lnTo>
                    <a:pt x="22" y="123"/>
                  </a:lnTo>
                  <a:lnTo>
                    <a:pt x="16" y="117"/>
                  </a:lnTo>
                  <a:lnTo>
                    <a:pt x="9" y="107"/>
                  </a:lnTo>
                  <a:lnTo>
                    <a:pt x="4" y="103"/>
                  </a:lnTo>
                  <a:lnTo>
                    <a:pt x="3" y="10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auto">
            <a:xfrm>
              <a:off x="3019" y="2676"/>
              <a:ext cx="511" cy="489"/>
            </a:xfrm>
            <a:custGeom>
              <a:avLst/>
              <a:gdLst/>
              <a:ahLst/>
              <a:cxnLst>
                <a:cxn ang="0">
                  <a:pos x="352" y="10"/>
                </a:cxn>
                <a:cxn ang="0">
                  <a:pos x="339" y="111"/>
                </a:cxn>
                <a:cxn ang="0">
                  <a:pos x="368" y="123"/>
                </a:cxn>
                <a:cxn ang="0">
                  <a:pos x="425" y="80"/>
                </a:cxn>
                <a:cxn ang="0">
                  <a:pos x="459" y="85"/>
                </a:cxn>
                <a:cxn ang="0">
                  <a:pos x="474" y="128"/>
                </a:cxn>
                <a:cxn ang="0">
                  <a:pos x="404" y="178"/>
                </a:cxn>
                <a:cxn ang="0">
                  <a:pos x="364" y="257"/>
                </a:cxn>
                <a:cxn ang="0">
                  <a:pos x="413" y="308"/>
                </a:cxn>
                <a:cxn ang="0">
                  <a:pos x="477" y="300"/>
                </a:cxn>
                <a:cxn ang="0">
                  <a:pos x="538" y="272"/>
                </a:cxn>
                <a:cxn ang="0">
                  <a:pos x="560" y="249"/>
                </a:cxn>
                <a:cxn ang="0">
                  <a:pos x="556" y="186"/>
                </a:cxn>
                <a:cxn ang="0">
                  <a:pos x="665" y="172"/>
                </a:cxn>
                <a:cxn ang="0">
                  <a:pos x="747" y="166"/>
                </a:cxn>
                <a:cxn ang="0">
                  <a:pos x="752" y="198"/>
                </a:cxn>
                <a:cxn ang="0">
                  <a:pos x="739" y="229"/>
                </a:cxn>
                <a:cxn ang="0">
                  <a:pos x="747" y="267"/>
                </a:cxn>
                <a:cxn ang="0">
                  <a:pos x="729" y="286"/>
                </a:cxn>
                <a:cxn ang="0">
                  <a:pos x="707" y="311"/>
                </a:cxn>
                <a:cxn ang="0">
                  <a:pos x="672" y="358"/>
                </a:cxn>
                <a:cxn ang="0">
                  <a:pos x="672" y="400"/>
                </a:cxn>
                <a:cxn ang="0">
                  <a:pos x="659" y="440"/>
                </a:cxn>
                <a:cxn ang="0">
                  <a:pos x="603" y="460"/>
                </a:cxn>
                <a:cxn ang="0">
                  <a:pos x="545" y="477"/>
                </a:cxn>
                <a:cxn ang="0">
                  <a:pos x="485" y="524"/>
                </a:cxn>
                <a:cxn ang="0">
                  <a:pos x="537" y="539"/>
                </a:cxn>
                <a:cxn ang="0">
                  <a:pos x="526" y="588"/>
                </a:cxn>
                <a:cxn ang="0">
                  <a:pos x="543" y="616"/>
                </a:cxn>
                <a:cxn ang="0">
                  <a:pos x="558" y="654"/>
                </a:cxn>
                <a:cxn ang="0">
                  <a:pos x="499" y="679"/>
                </a:cxn>
                <a:cxn ang="0">
                  <a:pos x="447" y="716"/>
                </a:cxn>
                <a:cxn ang="0">
                  <a:pos x="383" y="733"/>
                </a:cxn>
                <a:cxn ang="0">
                  <a:pos x="394" y="716"/>
                </a:cxn>
                <a:cxn ang="0">
                  <a:pos x="394" y="687"/>
                </a:cxn>
                <a:cxn ang="0">
                  <a:pos x="397" y="659"/>
                </a:cxn>
                <a:cxn ang="0">
                  <a:pos x="385" y="635"/>
                </a:cxn>
                <a:cxn ang="0">
                  <a:pos x="375" y="614"/>
                </a:cxn>
                <a:cxn ang="0">
                  <a:pos x="353" y="631"/>
                </a:cxn>
                <a:cxn ang="0">
                  <a:pos x="314" y="632"/>
                </a:cxn>
                <a:cxn ang="0">
                  <a:pos x="287" y="641"/>
                </a:cxn>
                <a:cxn ang="0">
                  <a:pos x="267" y="662"/>
                </a:cxn>
                <a:cxn ang="0">
                  <a:pos x="241" y="670"/>
                </a:cxn>
                <a:cxn ang="0">
                  <a:pos x="221" y="675"/>
                </a:cxn>
                <a:cxn ang="0">
                  <a:pos x="198" y="687"/>
                </a:cxn>
                <a:cxn ang="0">
                  <a:pos x="188" y="677"/>
                </a:cxn>
                <a:cxn ang="0">
                  <a:pos x="169" y="678"/>
                </a:cxn>
                <a:cxn ang="0">
                  <a:pos x="161" y="668"/>
                </a:cxn>
                <a:cxn ang="0">
                  <a:pos x="136" y="659"/>
                </a:cxn>
                <a:cxn ang="0">
                  <a:pos x="123" y="640"/>
                </a:cxn>
                <a:cxn ang="0">
                  <a:pos x="108" y="623"/>
                </a:cxn>
                <a:cxn ang="0">
                  <a:pos x="91" y="601"/>
                </a:cxn>
                <a:cxn ang="0">
                  <a:pos x="72" y="580"/>
                </a:cxn>
                <a:cxn ang="0">
                  <a:pos x="56" y="562"/>
                </a:cxn>
                <a:cxn ang="0">
                  <a:pos x="17" y="483"/>
                </a:cxn>
                <a:cxn ang="0">
                  <a:pos x="5" y="446"/>
                </a:cxn>
                <a:cxn ang="0">
                  <a:pos x="52" y="433"/>
                </a:cxn>
                <a:cxn ang="0">
                  <a:pos x="75" y="421"/>
                </a:cxn>
                <a:cxn ang="0">
                  <a:pos x="89" y="375"/>
                </a:cxn>
                <a:cxn ang="0">
                  <a:pos x="150" y="333"/>
                </a:cxn>
                <a:cxn ang="0">
                  <a:pos x="244" y="379"/>
                </a:cxn>
                <a:cxn ang="0">
                  <a:pos x="267" y="300"/>
                </a:cxn>
                <a:cxn ang="0">
                  <a:pos x="259" y="164"/>
                </a:cxn>
              </a:cxnLst>
              <a:rect l="0" t="0" r="r" b="b"/>
              <a:pathLst>
                <a:path w="769" h="736">
                  <a:moveTo>
                    <a:pt x="253" y="100"/>
                  </a:moveTo>
                  <a:lnTo>
                    <a:pt x="290" y="82"/>
                  </a:lnTo>
                  <a:lnTo>
                    <a:pt x="316" y="80"/>
                  </a:lnTo>
                  <a:lnTo>
                    <a:pt x="323" y="67"/>
                  </a:lnTo>
                  <a:lnTo>
                    <a:pt x="323" y="52"/>
                  </a:lnTo>
                  <a:lnTo>
                    <a:pt x="308" y="44"/>
                  </a:lnTo>
                  <a:lnTo>
                    <a:pt x="308" y="6"/>
                  </a:lnTo>
                  <a:lnTo>
                    <a:pt x="309" y="0"/>
                  </a:lnTo>
                  <a:lnTo>
                    <a:pt x="352" y="10"/>
                  </a:lnTo>
                  <a:lnTo>
                    <a:pt x="351" y="30"/>
                  </a:lnTo>
                  <a:lnTo>
                    <a:pt x="337" y="39"/>
                  </a:lnTo>
                  <a:lnTo>
                    <a:pt x="338" y="42"/>
                  </a:lnTo>
                  <a:lnTo>
                    <a:pt x="339" y="56"/>
                  </a:lnTo>
                  <a:lnTo>
                    <a:pt x="336" y="56"/>
                  </a:lnTo>
                  <a:lnTo>
                    <a:pt x="334" y="60"/>
                  </a:lnTo>
                  <a:lnTo>
                    <a:pt x="336" y="67"/>
                  </a:lnTo>
                  <a:lnTo>
                    <a:pt x="333" y="105"/>
                  </a:lnTo>
                  <a:lnTo>
                    <a:pt x="339" y="111"/>
                  </a:lnTo>
                  <a:lnTo>
                    <a:pt x="347" y="80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4" y="38"/>
                  </a:lnTo>
                  <a:lnTo>
                    <a:pt x="377" y="39"/>
                  </a:lnTo>
                  <a:lnTo>
                    <a:pt x="378" y="44"/>
                  </a:lnTo>
                  <a:lnTo>
                    <a:pt x="383" y="44"/>
                  </a:lnTo>
                  <a:lnTo>
                    <a:pt x="369" y="96"/>
                  </a:lnTo>
                  <a:lnTo>
                    <a:pt x="368" y="123"/>
                  </a:lnTo>
                  <a:lnTo>
                    <a:pt x="387" y="123"/>
                  </a:lnTo>
                  <a:lnTo>
                    <a:pt x="391" y="117"/>
                  </a:lnTo>
                  <a:lnTo>
                    <a:pt x="409" y="125"/>
                  </a:lnTo>
                  <a:lnTo>
                    <a:pt x="415" y="102"/>
                  </a:lnTo>
                  <a:lnTo>
                    <a:pt x="423" y="101"/>
                  </a:lnTo>
                  <a:lnTo>
                    <a:pt x="427" y="96"/>
                  </a:lnTo>
                  <a:lnTo>
                    <a:pt x="429" y="95"/>
                  </a:lnTo>
                  <a:lnTo>
                    <a:pt x="425" y="86"/>
                  </a:lnTo>
                  <a:lnTo>
                    <a:pt x="425" y="80"/>
                  </a:lnTo>
                  <a:lnTo>
                    <a:pt x="421" y="80"/>
                  </a:lnTo>
                  <a:lnTo>
                    <a:pt x="415" y="65"/>
                  </a:lnTo>
                  <a:lnTo>
                    <a:pt x="426" y="47"/>
                  </a:lnTo>
                  <a:lnTo>
                    <a:pt x="443" y="62"/>
                  </a:lnTo>
                  <a:lnTo>
                    <a:pt x="459" y="68"/>
                  </a:lnTo>
                  <a:lnTo>
                    <a:pt x="455" y="85"/>
                  </a:lnTo>
                  <a:lnTo>
                    <a:pt x="450" y="87"/>
                  </a:lnTo>
                  <a:lnTo>
                    <a:pt x="454" y="91"/>
                  </a:lnTo>
                  <a:lnTo>
                    <a:pt x="459" y="85"/>
                  </a:lnTo>
                  <a:lnTo>
                    <a:pt x="469" y="86"/>
                  </a:lnTo>
                  <a:lnTo>
                    <a:pt x="474" y="91"/>
                  </a:lnTo>
                  <a:lnTo>
                    <a:pt x="483" y="92"/>
                  </a:lnTo>
                  <a:lnTo>
                    <a:pt x="483" y="97"/>
                  </a:lnTo>
                  <a:lnTo>
                    <a:pt x="471" y="112"/>
                  </a:lnTo>
                  <a:lnTo>
                    <a:pt x="472" y="122"/>
                  </a:lnTo>
                  <a:lnTo>
                    <a:pt x="467" y="122"/>
                  </a:lnTo>
                  <a:lnTo>
                    <a:pt x="466" y="127"/>
                  </a:lnTo>
                  <a:lnTo>
                    <a:pt x="474" y="128"/>
                  </a:lnTo>
                  <a:lnTo>
                    <a:pt x="473" y="137"/>
                  </a:lnTo>
                  <a:lnTo>
                    <a:pt x="467" y="139"/>
                  </a:lnTo>
                  <a:lnTo>
                    <a:pt x="465" y="151"/>
                  </a:lnTo>
                  <a:lnTo>
                    <a:pt x="455" y="152"/>
                  </a:lnTo>
                  <a:lnTo>
                    <a:pt x="440" y="149"/>
                  </a:lnTo>
                  <a:lnTo>
                    <a:pt x="425" y="157"/>
                  </a:lnTo>
                  <a:lnTo>
                    <a:pt x="417" y="159"/>
                  </a:lnTo>
                  <a:lnTo>
                    <a:pt x="406" y="177"/>
                  </a:lnTo>
                  <a:lnTo>
                    <a:pt x="404" y="178"/>
                  </a:lnTo>
                  <a:lnTo>
                    <a:pt x="393" y="194"/>
                  </a:lnTo>
                  <a:lnTo>
                    <a:pt x="393" y="199"/>
                  </a:lnTo>
                  <a:lnTo>
                    <a:pt x="397" y="206"/>
                  </a:lnTo>
                  <a:lnTo>
                    <a:pt x="397" y="228"/>
                  </a:lnTo>
                  <a:lnTo>
                    <a:pt x="377" y="228"/>
                  </a:lnTo>
                  <a:lnTo>
                    <a:pt x="369" y="238"/>
                  </a:lnTo>
                  <a:lnTo>
                    <a:pt x="364" y="234"/>
                  </a:lnTo>
                  <a:lnTo>
                    <a:pt x="360" y="242"/>
                  </a:lnTo>
                  <a:lnTo>
                    <a:pt x="364" y="257"/>
                  </a:lnTo>
                  <a:lnTo>
                    <a:pt x="359" y="270"/>
                  </a:lnTo>
                  <a:lnTo>
                    <a:pt x="351" y="284"/>
                  </a:lnTo>
                  <a:lnTo>
                    <a:pt x="349" y="295"/>
                  </a:lnTo>
                  <a:lnTo>
                    <a:pt x="373" y="292"/>
                  </a:lnTo>
                  <a:lnTo>
                    <a:pt x="374" y="301"/>
                  </a:lnTo>
                  <a:lnTo>
                    <a:pt x="377" y="304"/>
                  </a:lnTo>
                  <a:lnTo>
                    <a:pt x="389" y="304"/>
                  </a:lnTo>
                  <a:lnTo>
                    <a:pt x="401" y="306"/>
                  </a:lnTo>
                  <a:lnTo>
                    <a:pt x="413" y="308"/>
                  </a:lnTo>
                  <a:lnTo>
                    <a:pt x="416" y="309"/>
                  </a:lnTo>
                  <a:lnTo>
                    <a:pt x="422" y="316"/>
                  </a:lnTo>
                  <a:lnTo>
                    <a:pt x="425" y="322"/>
                  </a:lnTo>
                  <a:lnTo>
                    <a:pt x="441" y="322"/>
                  </a:lnTo>
                  <a:lnTo>
                    <a:pt x="452" y="316"/>
                  </a:lnTo>
                  <a:lnTo>
                    <a:pt x="461" y="318"/>
                  </a:lnTo>
                  <a:lnTo>
                    <a:pt x="467" y="320"/>
                  </a:lnTo>
                  <a:lnTo>
                    <a:pt x="479" y="320"/>
                  </a:lnTo>
                  <a:lnTo>
                    <a:pt x="477" y="300"/>
                  </a:lnTo>
                  <a:lnTo>
                    <a:pt x="477" y="292"/>
                  </a:lnTo>
                  <a:lnTo>
                    <a:pt x="479" y="286"/>
                  </a:lnTo>
                  <a:lnTo>
                    <a:pt x="483" y="283"/>
                  </a:lnTo>
                  <a:lnTo>
                    <a:pt x="489" y="284"/>
                  </a:lnTo>
                  <a:lnTo>
                    <a:pt x="499" y="286"/>
                  </a:lnTo>
                  <a:lnTo>
                    <a:pt x="510" y="287"/>
                  </a:lnTo>
                  <a:lnTo>
                    <a:pt x="518" y="286"/>
                  </a:lnTo>
                  <a:lnTo>
                    <a:pt x="522" y="276"/>
                  </a:lnTo>
                  <a:lnTo>
                    <a:pt x="538" y="272"/>
                  </a:lnTo>
                  <a:lnTo>
                    <a:pt x="541" y="262"/>
                  </a:lnTo>
                  <a:lnTo>
                    <a:pt x="544" y="259"/>
                  </a:lnTo>
                  <a:lnTo>
                    <a:pt x="547" y="263"/>
                  </a:lnTo>
                  <a:lnTo>
                    <a:pt x="548" y="271"/>
                  </a:lnTo>
                  <a:lnTo>
                    <a:pt x="558" y="260"/>
                  </a:lnTo>
                  <a:lnTo>
                    <a:pt x="555" y="255"/>
                  </a:lnTo>
                  <a:lnTo>
                    <a:pt x="551" y="255"/>
                  </a:lnTo>
                  <a:lnTo>
                    <a:pt x="552" y="249"/>
                  </a:lnTo>
                  <a:lnTo>
                    <a:pt x="560" y="249"/>
                  </a:lnTo>
                  <a:lnTo>
                    <a:pt x="561" y="231"/>
                  </a:lnTo>
                  <a:lnTo>
                    <a:pt x="550" y="228"/>
                  </a:lnTo>
                  <a:lnTo>
                    <a:pt x="545" y="223"/>
                  </a:lnTo>
                  <a:lnTo>
                    <a:pt x="535" y="220"/>
                  </a:lnTo>
                  <a:lnTo>
                    <a:pt x="527" y="203"/>
                  </a:lnTo>
                  <a:lnTo>
                    <a:pt x="535" y="192"/>
                  </a:lnTo>
                  <a:lnTo>
                    <a:pt x="545" y="192"/>
                  </a:lnTo>
                  <a:lnTo>
                    <a:pt x="550" y="186"/>
                  </a:lnTo>
                  <a:lnTo>
                    <a:pt x="556" y="186"/>
                  </a:lnTo>
                  <a:lnTo>
                    <a:pt x="567" y="185"/>
                  </a:lnTo>
                  <a:lnTo>
                    <a:pt x="579" y="192"/>
                  </a:lnTo>
                  <a:lnTo>
                    <a:pt x="607" y="202"/>
                  </a:lnTo>
                  <a:lnTo>
                    <a:pt x="622" y="204"/>
                  </a:lnTo>
                  <a:lnTo>
                    <a:pt x="629" y="200"/>
                  </a:lnTo>
                  <a:lnTo>
                    <a:pt x="639" y="198"/>
                  </a:lnTo>
                  <a:lnTo>
                    <a:pt x="647" y="193"/>
                  </a:lnTo>
                  <a:lnTo>
                    <a:pt x="659" y="175"/>
                  </a:lnTo>
                  <a:lnTo>
                    <a:pt x="665" y="172"/>
                  </a:lnTo>
                  <a:lnTo>
                    <a:pt x="672" y="166"/>
                  </a:lnTo>
                  <a:lnTo>
                    <a:pt x="680" y="163"/>
                  </a:lnTo>
                  <a:lnTo>
                    <a:pt x="688" y="159"/>
                  </a:lnTo>
                  <a:lnTo>
                    <a:pt x="693" y="152"/>
                  </a:lnTo>
                  <a:lnTo>
                    <a:pt x="696" y="141"/>
                  </a:lnTo>
                  <a:lnTo>
                    <a:pt x="699" y="139"/>
                  </a:lnTo>
                  <a:lnTo>
                    <a:pt x="722" y="141"/>
                  </a:lnTo>
                  <a:lnTo>
                    <a:pt x="725" y="149"/>
                  </a:lnTo>
                  <a:lnTo>
                    <a:pt x="747" y="166"/>
                  </a:lnTo>
                  <a:lnTo>
                    <a:pt x="768" y="172"/>
                  </a:lnTo>
                  <a:lnTo>
                    <a:pt x="767" y="174"/>
                  </a:lnTo>
                  <a:lnTo>
                    <a:pt x="765" y="182"/>
                  </a:lnTo>
                  <a:lnTo>
                    <a:pt x="763" y="184"/>
                  </a:lnTo>
                  <a:lnTo>
                    <a:pt x="756" y="188"/>
                  </a:lnTo>
                  <a:lnTo>
                    <a:pt x="754" y="190"/>
                  </a:lnTo>
                  <a:lnTo>
                    <a:pt x="753" y="191"/>
                  </a:lnTo>
                  <a:lnTo>
                    <a:pt x="752" y="194"/>
                  </a:lnTo>
                  <a:lnTo>
                    <a:pt x="752" y="198"/>
                  </a:lnTo>
                  <a:lnTo>
                    <a:pt x="754" y="200"/>
                  </a:lnTo>
                  <a:lnTo>
                    <a:pt x="757" y="201"/>
                  </a:lnTo>
                  <a:lnTo>
                    <a:pt x="761" y="201"/>
                  </a:lnTo>
                  <a:lnTo>
                    <a:pt x="761" y="206"/>
                  </a:lnTo>
                  <a:lnTo>
                    <a:pt x="760" y="210"/>
                  </a:lnTo>
                  <a:lnTo>
                    <a:pt x="754" y="217"/>
                  </a:lnTo>
                  <a:lnTo>
                    <a:pt x="751" y="218"/>
                  </a:lnTo>
                  <a:lnTo>
                    <a:pt x="744" y="222"/>
                  </a:lnTo>
                  <a:lnTo>
                    <a:pt x="739" y="229"/>
                  </a:lnTo>
                  <a:lnTo>
                    <a:pt x="737" y="235"/>
                  </a:lnTo>
                  <a:lnTo>
                    <a:pt x="737" y="237"/>
                  </a:lnTo>
                  <a:lnTo>
                    <a:pt x="738" y="239"/>
                  </a:lnTo>
                  <a:lnTo>
                    <a:pt x="743" y="244"/>
                  </a:lnTo>
                  <a:lnTo>
                    <a:pt x="745" y="245"/>
                  </a:lnTo>
                  <a:lnTo>
                    <a:pt x="748" y="252"/>
                  </a:lnTo>
                  <a:lnTo>
                    <a:pt x="750" y="257"/>
                  </a:lnTo>
                  <a:lnTo>
                    <a:pt x="750" y="259"/>
                  </a:lnTo>
                  <a:lnTo>
                    <a:pt x="747" y="267"/>
                  </a:lnTo>
                  <a:lnTo>
                    <a:pt x="745" y="271"/>
                  </a:lnTo>
                  <a:lnTo>
                    <a:pt x="743" y="274"/>
                  </a:lnTo>
                  <a:lnTo>
                    <a:pt x="743" y="276"/>
                  </a:lnTo>
                  <a:lnTo>
                    <a:pt x="739" y="278"/>
                  </a:lnTo>
                  <a:lnTo>
                    <a:pt x="737" y="280"/>
                  </a:lnTo>
                  <a:lnTo>
                    <a:pt x="735" y="283"/>
                  </a:lnTo>
                  <a:lnTo>
                    <a:pt x="732" y="282"/>
                  </a:lnTo>
                  <a:lnTo>
                    <a:pt x="730" y="284"/>
                  </a:lnTo>
                  <a:lnTo>
                    <a:pt x="729" y="286"/>
                  </a:lnTo>
                  <a:lnTo>
                    <a:pt x="725" y="286"/>
                  </a:lnTo>
                  <a:lnTo>
                    <a:pt x="722" y="284"/>
                  </a:lnTo>
                  <a:lnTo>
                    <a:pt x="717" y="286"/>
                  </a:lnTo>
                  <a:lnTo>
                    <a:pt x="715" y="287"/>
                  </a:lnTo>
                  <a:lnTo>
                    <a:pt x="714" y="290"/>
                  </a:lnTo>
                  <a:lnTo>
                    <a:pt x="713" y="298"/>
                  </a:lnTo>
                  <a:lnTo>
                    <a:pt x="707" y="305"/>
                  </a:lnTo>
                  <a:lnTo>
                    <a:pt x="707" y="308"/>
                  </a:lnTo>
                  <a:lnTo>
                    <a:pt x="707" y="311"/>
                  </a:lnTo>
                  <a:lnTo>
                    <a:pt x="699" y="323"/>
                  </a:lnTo>
                  <a:lnTo>
                    <a:pt x="696" y="327"/>
                  </a:lnTo>
                  <a:lnTo>
                    <a:pt x="695" y="329"/>
                  </a:lnTo>
                  <a:lnTo>
                    <a:pt x="686" y="336"/>
                  </a:lnTo>
                  <a:lnTo>
                    <a:pt x="684" y="338"/>
                  </a:lnTo>
                  <a:lnTo>
                    <a:pt x="683" y="342"/>
                  </a:lnTo>
                  <a:lnTo>
                    <a:pt x="680" y="348"/>
                  </a:lnTo>
                  <a:lnTo>
                    <a:pt x="675" y="352"/>
                  </a:lnTo>
                  <a:lnTo>
                    <a:pt x="672" y="358"/>
                  </a:lnTo>
                  <a:lnTo>
                    <a:pt x="669" y="364"/>
                  </a:lnTo>
                  <a:lnTo>
                    <a:pt x="663" y="369"/>
                  </a:lnTo>
                  <a:lnTo>
                    <a:pt x="660" y="375"/>
                  </a:lnTo>
                  <a:lnTo>
                    <a:pt x="661" y="378"/>
                  </a:lnTo>
                  <a:lnTo>
                    <a:pt x="663" y="384"/>
                  </a:lnTo>
                  <a:lnTo>
                    <a:pt x="664" y="386"/>
                  </a:lnTo>
                  <a:lnTo>
                    <a:pt x="665" y="390"/>
                  </a:lnTo>
                  <a:lnTo>
                    <a:pt x="667" y="392"/>
                  </a:lnTo>
                  <a:lnTo>
                    <a:pt x="672" y="400"/>
                  </a:lnTo>
                  <a:lnTo>
                    <a:pt x="680" y="401"/>
                  </a:lnTo>
                  <a:lnTo>
                    <a:pt x="678" y="408"/>
                  </a:lnTo>
                  <a:lnTo>
                    <a:pt x="674" y="410"/>
                  </a:lnTo>
                  <a:lnTo>
                    <a:pt x="672" y="412"/>
                  </a:lnTo>
                  <a:lnTo>
                    <a:pt x="672" y="417"/>
                  </a:lnTo>
                  <a:lnTo>
                    <a:pt x="672" y="419"/>
                  </a:lnTo>
                  <a:lnTo>
                    <a:pt x="667" y="423"/>
                  </a:lnTo>
                  <a:lnTo>
                    <a:pt x="659" y="434"/>
                  </a:lnTo>
                  <a:lnTo>
                    <a:pt x="659" y="440"/>
                  </a:lnTo>
                  <a:lnTo>
                    <a:pt x="656" y="446"/>
                  </a:lnTo>
                  <a:lnTo>
                    <a:pt x="650" y="448"/>
                  </a:lnTo>
                  <a:lnTo>
                    <a:pt x="649" y="450"/>
                  </a:lnTo>
                  <a:lnTo>
                    <a:pt x="644" y="453"/>
                  </a:lnTo>
                  <a:lnTo>
                    <a:pt x="623" y="459"/>
                  </a:lnTo>
                  <a:lnTo>
                    <a:pt x="615" y="455"/>
                  </a:lnTo>
                  <a:lnTo>
                    <a:pt x="610" y="457"/>
                  </a:lnTo>
                  <a:lnTo>
                    <a:pt x="605" y="459"/>
                  </a:lnTo>
                  <a:lnTo>
                    <a:pt x="603" y="460"/>
                  </a:lnTo>
                  <a:lnTo>
                    <a:pt x="594" y="458"/>
                  </a:lnTo>
                  <a:lnTo>
                    <a:pt x="577" y="467"/>
                  </a:lnTo>
                  <a:lnTo>
                    <a:pt x="577" y="470"/>
                  </a:lnTo>
                  <a:lnTo>
                    <a:pt x="561" y="472"/>
                  </a:lnTo>
                  <a:lnTo>
                    <a:pt x="559" y="478"/>
                  </a:lnTo>
                  <a:lnTo>
                    <a:pt x="553" y="478"/>
                  </a:lnTo>
                  <a:lnTo>
                    <a:pt x="549" y="478"/>
                  </a:lnTo>
                  <a:lnTo>
                    <a:pt x="546" y="477"/>
                  </a:lnTo>
                  <a:lnTo>
                    <a:pt x="545" y="477"/>
                  </a:lnTo>
                  <a:lnTo>
                    <a:pt x="539" y="480"/>
                  </a:lnTo>
                  <a:lnTo>
                    <a:pt x="503" y="488"/>
                  </a:lnTo>
                  <a:lnTo>
                    <a:pt x="499" y="495"/>
                  </a:lnTo>
                  <a:lnTo>
                    <a:pt x="483" y="494"/>
                  </a:lnTo>
                  <a:lnTo>
                    <a:pt x="485" y="500"/>
                  </a:lnTo>
                  <a:lnTo>
                    <a:pt x="483" y="502"/>
                  </a:lnTo>
                  <a:lnTo>
                    <a:pt x="488" y="514"/>
                  </a:lnTo>
                  <a:lnTo>
                    <a:pt x="482" y="520"/>
                  </a:lnTo>
                  <a:lnTo>
                    <a:pt x="485" y="524"/>
                  </a:lnTo>
                  <a:lnTo>
                    <a:pt x="489" y="526"/>
                  </a:lnTo>
                  <a:lnTo>
                    <a:pt x="493" y="523"/>
                  </a:lnTo>
                  <a:lnTo>
                    <a:pt x="499" y="520"/>
                  </a:lnTo>
                  <a:lnTo>
                    <a:pt x="503" y="525"/>
                  </a:lnTo>
                  <a:lnTo>
                    <a:pt x="509" y="527"/>
                  </a:lnTo>
                  <a:lnTo>
                    <a:pt x="518" y="526"/>
                  </a:lnTo>
                  <a:lnTo>
                    <a:pt x="526" y="528"/>
                  </a:lnTo>
                  <a:lnTo>
                    <a:pt x="533" y="533"/>
                  </a:lnTo>
                  <a:lnTo>
                    <a:pt x="537" y="539"/>
                  </a:lnTo>
                  <a:lnTo>
                    <a:pt x="538" y="543"/>
                  </a:lnTo>
                  <a:lnTo>
                    <a:pt x="538" y="547"/>
                  </a:lnTo>
                  <a:lnTo>
                    <a:pt x="535" y="556"/>
                  </a:lnTo>
                  <a:lnTo>
                    <a:pt x="529" y="557"/>
                  </a:lnTo>
                  <a:lnTo>
                    <a:pt x="523" y="564"/>
                  </a:lnTo>
                  <a:lnTo>
                    <a:pt x="523" y="570"/>
                  </a:lnTo>
                  <a:lnTo>
                    <a:pt x="526" y="578"/>
                  </a:lnTo>
                  <a:lnTo>
                    <a:pt x="529" y="586"/>
                  </a:lnTo>
                  <a:lnTo>
                    <a:pt x="526" y="588"/>
                  </a:lnTo>
                  <a:lnTo>
                    <a:pt x="527" y="591"/>
                  </a:lnTo>
                  <a:lnTo>
                    <a:pt x="535" y="592"/>
                  </a:lnTo>
                  <a:lnTo>
                    <a:pt x="540" y="592"/>
                  </a:lnTo>
                  <a:lnTo>
                    <a:pt x="543" y="595"/>
                  </a:lnTo>
                  <a:lnTo>
                    <a:pt x="543" y="598"/>
                  </a:lnTo>
                  <a:lnTo>
                    <a:pt x="543" y="599"/>
                  </a:lnTo>
                  <a:lnTo>
                    <a:pt x="545" y="609"/>
                  </a:lnTo>
                  <a:lnTo>
                    <a:pt x="541" y="612"/>
                  </a:lnTo>
                  <a:lnTo>
                    <a:pt x="543" y="616"/>
                  </a:lnTo>
                  <a:lnTo>
                    <a:pt x="558" y="610"/>
                  </a:lnTo>
                  <a:lnTo>
                    <a:pt x="569" y="605"/>
                  </a:lnTo>
                  <a:lnTo>
                    <a:pt x="574" y="618"/>
                  </a:lnTo>
                  <a:lnTo>
                    <a:pt x="578" y="622"/>
                  </a:lnTo>
                  <a:lnTo>
                    <a:pt x="577" y="629"/>
                  </a:lnTo>
                  <a:lnTo>
                    <a:pt x="574" y="632"/>
                  </a:lnTo>
                  <a:lnTo>
                    <a:pt x="570" y="635"/>
                  </a:lnTo>
                  <a:lnTo>
                    <a:pt x="562" y="649"/>
                  </a:lnTo>
                  <a:lnTo>
                    <a:pt x="558" y="654"/>
                  </a:lnTo>
                  <a:lnTo>
                    <a:pt x="558" y="661"/>
                  </a:lnTo>
                  <a:lnTo>
                    <a:pt x="552" y="663"/>
                  </a:lnTo>
                  <a:lnTo>
                    <a:pt x="543" y="662"/>
                  </a:lnTo>
                  <a:lnTo>
                    <a:pt x="529" y="661"/>
                  </a:lnTo>
                  <a:lnTo>
                    <a:pt x="523" y="664"/>
                  </a:lnTo>
                  <a:lnTo>
                    <a:pt x="515" y="668"/>
                  </a:lnTo>
                  <a:lnTo>
                    <a:pt x="510" y="673"/>
                  </a:lnTo>
                  <a:lnTo>
                    <a:pt x="501" y="677"/>
                  </a:lnTo>
                  <a:lnTo>
                    <a:pt x="499" y="679"/>
                  </a:lnTo>
                  <a:lnTo>
                    <a:pt x="495" y="688"/>
                  </a:lnTo>
                  <a:lnTo>
                    <a:pt x="482" y="696"/>
                  </a:lnTo>
                  <a:lnTo>
                    <a:pt x="480" y="696"/>
                  </a:lnTo>
                  <a:lnTo>
                    <a:pt x="473" y="701"/>
                  </a:lnTo>
                  <a:lnTo>
                    <a:pt x="467" y="705"/>
                  </a:lnTo>
                  <a:lnTo>
                    <a:pt x="462" y="705"/>
                  </a:lnTo>
                  <a:lnTo>
                    <a:pt x="459" y="709"/>
                  </a:lnTo>
                  <a:lnTo>
                    <a:pt x="453" y="714"/>
                  </a:lnTo>
                  <a:lnTo>
                    <a:pt x="447" y="716"/>
                  </a:lnTo>
                  <a:lnTo>
                    <a:pt x="444" y="716"/>
                  </a:lnTo>
                  <a:lnTo>
                    <a:pt x="435" y="709"/>
                  </a:lnTo>
                  <a:lnTo>
                    <a:pt x="425" y="727"/>
                  </a:lnTo>
                  <a:lnTo>
                    <a:pt x="409" y="728"/>
                  </a:lnTo>
                  <a:lnTo>
                    <a:pt x="401" y="731"/>
                  </a:lnTo>
                  <a:lnTo>
                    <a:pt x="394" y="732"/>
                  </a:lnTo>
                  <a:lnTo>
                    <a:pt x="383" y="735"/>
                  </a:lnTo>
                  <a:lnTo>
                    <a:pt x="380" y="735"/>
                  </a:lnTo>
                  <a:lnTo>
                    <a:pt x="383" y="733"/>
                  </a:lnTo>
                  <a:lnTo>
                    <a:pt x="385" y="731"/>
                  </a:lnTo>
                  <a:lnTo>
                    <a:pt x="386" y="729"/>
                  </a:lnTo>
                  <a:lnTo>
                    <a:pt x="387" y="727"/>
                  </a:lnTo>
                  <a:lnTo>
                    <a:pt x="390" y="726"/>
                  </a:lnTo>
                  <a:lnTo>
                    <a:pt x="394" y="724"/>
                  </a:lnTo>
                  <a:lnTo>
                    <a:pt x="394" y="722"/>
                  </a:lnTo>
                  <a:lnTo>
                    <a:pt x="393" y="721"/>
                  </a:lnTo>
                  <a:lnTo>
                    <a:pt x="394" y="718"/>
                  </a:lnTo>
                  <a:lnTo>
                    <a:pt x="394" y="716"/>
                  </a:lnTo>
                  <a:lnTo>
                    <a:pt x="392" y="709"/>
                  </a:lnTo>
                  <a:lnTo>
                    <a:pt x="391" y="708"/>
                  </a:lnTo>
                  <a:lnTo>
                    <a:pt x="389" y="707"/>
                  </a:lnTo>
                  <a:lnTo>
                    <a:pt x="389" y="704"/>
                  </a:lnTo>
                  <a:lnTo>
                    <a:pt x="391" y="700"/>
                  </a:lnTo>
                  <a:lnTo>
                    <a:pt x="391" y="696"/>
                  </a:lnTo>
                  <a:lnTo>
                    <a:pt x="391" y="694"/>
                  </a:lnTo>
                  <a:lnTo>
                    <a:pt x="393" y="690"/>
                  </a:lnTo>
                  <a:lnTo>
                    <a:pt x="394" y="687"/>
                  </a:lnTo>
                  <a:lnTo>
                    <a:pt x="395" y="686"/>
                  </a:lnTo>
                  <a:lnTo>
                    <a:pt x="394" y="680"/>
                  </a:lnTo>
                  <a:lnTo>
                    <a:pt x="393" y="677"/>
                  </a:lnTo>
                  <a:lnTo>
                    <a:pt x="395" y="674"/>
                  </a:lnTo>
                  <a:lnTo>
                    <a:pt x="395" y="671"/>
                  </a:lnTo>
                  <a:lnTo>
                    <a:pt x="395" y="668"/>
                  </a:lnTo>
                  <a:lnTo>
                    <a:pt x="396" y="666"/>
                  </a:lnTo>
                  <a:lnTo>
                    <a:pt x="396" y="663"/>
                  </a:lnTo>
                  <a:lnTo>
                    <a:pt x="397" y="659"/>
                  </a:lnTo>
                  <a:lnTo>
                    <a:pt x="399" y="654"/>
                  </a:lnTo>
                  <a:lnTo>
                    <a:pt x="397" y="652"/>
                  </a:lnTo>
                  <a:lnTo>
                    <a:pt x="394" y="651"/>
                  </a:lnTo>
                  <a:lnTo>
                    <a:pt x="393" y="648"/>
                  </a:lnTo>
                  <a:lnTo>
                    <a:pt x="393" y="646"/>
                  </a:lnTo>
                  <a:lnTo>
                    <a:pt x="392" y="644"/>
                  </a:lnTo>
                  <a:lnTo>
                    <a:pt x="389" y="642"/>
                  </a:lnTo>
                  <a:lnTo>
                    <a:pt x="386" y="636"/>
                  </a:lnTo>
                  <a:lnTo>
                    <a:pt x="385" y="635"/>
                  </a:lnTo>
                  <a:lnTo>
                    <a:pt x="384" y="633"/>
                  </a:lnTo>
                  <a:lnTo>
                    <a:pt x="382" y="629"/>
                  </a:lnTo>
                  <a:lnTo>
                    <a:pt x="380" y="627"/>
                  </a:lnTo>
                  <a:lnTo>
                    <a:pt x="379" y="624"/>
                  </a:lnTo>
                  <a:lnTo>
                    <a:pt x="378" y="621"/>
                  </a:lnTo>
                  <a:lnTo>
                    <a:pt x="378" y="620"/>
                  </a:lnTo>
                  <a:lnTo>
                    <a:pt x="378" y="618"/>
                  </a:lnTo>
                  <a:lnTo>
                    <a:pt x="377" y="616"/>
                  </a:lnTo>
                  <a:lnTo>
                    <a:pt x="375" y="614"/>
                  </a:lnTo>
                  <a:lnTo>
                    <a:pt x="373" y="614"/>
                  </a:lnTo>
                  <a:lnTo>
                    <a:pt x="371" y="616"/>
                  </a:lnTo>
                  <a:lnTo>
                    <a:pt x="367" y="620"/>
                  </a:lnTo>
                  <a:lnTo>
                    <a:pt x="364" y="621"/>
                  </a:lnTo>
                  <a:lnTo>
                    <a:pt x="361" y="622"/>
                  </a:lnTo>
                  <a:lnTo>
                    <a:pt x="360" y="624"/>
                  </a:lnTo>
                  <a:lnTo>
                    <a:pt x="358" y="629"/>
                  </a:lnTo>
                  <a:lnTo>
                    <a:pt x="356" y="630"/>
                  </a:lnTo>
                  <a:lnTo>
                    <a:pt x="353" y="631"/>
                  </a:lnTo>
                  <a:lnTo>
                    <a:pt x="350" y="632"/>
                  </a:lnTo>
                  <a:lnTo>
                    <a:pt x="347" y="634"/>
                  </a:lnTo>
                  <a:lnTo>
                    <a:pt x="343" y="636"/>
                  </a:lnTo>
                  <a:lnTo>
                    <a:pt x="340" y="638"/>
                  </a:lnTo>
                  <a:lnTo>
                    <a:pt x="337" y="638"/>
                  </a:lnTo>
                  <a:lnTo>
                    <a:pt x="331" y="636"/>
                  </a:lnTo>
                  <a:lnTo>
                    <a:pt x="326" y="634"/>
                  </a:lnTo>
                  <a:lnTo>
                    <a:pt x="319" y="632"/>
                  </a:lnTo>
                  <a:lnTo>
                    <a:pt x="314" y="632"/>
                  </a:lnTo>
                  <a:lnTo>
                    <a:pt x="307" y="629"/>
                  </a:lnTo>
                  <a:lnTo>
                    <a:pt x="303" y="629"/>
                  </a:lnTo>
                  <a:lnTo>
                    <a:pt x="300" y="628"/>
                  </a:lnTo>
                  <a:lnTo>
                    <a:pt x="297" y="628"/>
                  </a:lnTo>
                  <a:lnTo>
                    <a:pt x="295" y="629"/>
                  </a:lnTo>
                  <a:lnTo>
                    <a:pt x="294" y="631"/>
                  </a:lnTo>
                  <a:lnTo>
                    <a:pt x="293" y="632"/>
                  </a:lnTo>
                  <a:lnTo>
                    <a:pt x="289" y="639"/>
                  </a:lnTo>
                  <a:lnTo>
                    <a:pt x="287" y="641"/>
                  </a:lnTo>
                  <a:lnTo>
                    <a:pt x="289" y="642"/>
                  </a:lnTo>
                  <a:lnTo>
                    <a:pt x="289" y="648"/>
                  </a:lnTo>
                  <a:lnTo>
                    <a:pt x="286" y="650"/>
                  </a:lnTo>
                  <a:lnTo>
                    <a:pt x="285" y="652"/>
                  </a:lnTo>
                  <a:lnTo>
                    <a:pt x="283" y="654"/>
                  </a:lnTo>
                  <a:lnTo>
                    <a:pt x="281" y="655"/>
                  </a:lnTo>
                  <a:lnTo>
                    <a:pt x="281" y="656"/>
                  </a:lnTo>
                  <a:lnTo>
                    <a:pt x="269" y="661"/>
                  </a:lnTo>
                  <a:lnTo>
                    <a:pt x="267" y="662"/>
                  </a:lnTo>
                  <a:lnTo>
                    <a:pt x="264" y="663"/>
                  </a:lnTo>
                  <a:lnTo>
                    <a:pt x="259" y="663"/>
                  </a:lnTo>
                  <a:lnTo>
                    <a:pt x="256" y="664"/>
                  </a:lnTo>
                  <a:lnTo>
                    <a:pt x="255" y="666"/>
                  </a:lnTo>
                  <a:lnTo>
                    <a:pt x="252" y="668"/>
                  </a:lnTo>
                  <a:lnTo>
                    <a:pt x="249" y="668"/>
                  </a:lnTo>
                  <a:lnTo>
                    <a:pt x="247" y="669"/>
                  </a:lnTo>
                  <a:lnTo>
                    <a:pt x="244" y="669"/>
                  </a:lnTo>
                  <a:lnTo>
                    <a:pt x="241" y="670"/>
                  </a:lnTo>
                  <a:lnTo>
                    <a:pt x="238" y="670"/>
                  </a:lnTo>
                  <a:lnTo>
                    <a:pt x="235" y="669"/>
                  </a:lnTo>
                  <a:lnTo>
                    <a:pt x="233" y="671"/>
                  </a:lnTo>
                  <a:lnTo>
                    <a:pt x="231" y="673"/>
                  </a:lnTo>
                  <a:lnTo>
                    <a:pt x="229" y="674"/>
                  </a:lnTo>
                  <a:lnTo>
                    <a:pt x="229" y="678"/>
                  </a:lnTo>
                  <a:lnTo>
                    <a:pt x="225" y="678"/>
                  </a:lnTo>
                  <a:lnTo>
                    <a:pt x="224" y="677"/>
                  </a:lnTo>
                  <a:lnTo>
                    <a:pt x="221" y="675"/>
                  </a:lnTo>
                  <a:lnTo>
                    <a:pt x="217" y="675"/>
                  </a:lnTo>
                  <a:lnTo>
                    <a:pt x="215" y="676"/>
                  </a:lnTo>
                  <a:lnTo>
                    <a:pt x="213" y="678"/>
                  </a:lnTo>
                  <a:lnTo>
                    <a:pt x="212" y="681"/>
                  </a:lnTo>
                  <a:lnTo>
                    <a:pt x="212" y="684"/>
                  </a:lnTo>
                  <a:lnTo>
                    <a:pt x="210" y="686"/>
                  </a:lnTo>
                  <a:lnTo>
                    <a:pt x="207" y="687"/>
                  </a:lnTo>
                  <a:lnTo>
                    <a:pt x="202" y="687"/>
                  </a:lnTo>
                  <a:lnTo>
                    <a:pt x="198" y="687"/>
                  </a:lnTo>
                  <a:lnTo>
                    <a:pt x="197" y="690"/>
                  </a:lnTo>
                  <a:lnTo>
                    <a:pt x="197" y="691"/>
                  </a:lnTo>
                  <a:lnTo>
                    <a:pt x="183" y="687"/>
                  </a:lnTo>
                  <a:lnTo>
                    <a:pt x="180" y="687"/>
                  </a:lnTo>
                  <a:lnTo>
                    <a:pt x="180" y="685"/>
                  </a:lnTo>
                  <a:lnTo>
                    <a:pt x="181" y="682"/>
                  </a:lnTo>
                  <a:lnTo>
                    <a:pt x="187" y="682"/>
                  </a:lnTo>
                  <a:lnTo>
                    <a:pt x="188" y="680"/>
                  </a:lnTo>
                  <a:lnTo>
                    <a:pt x="188" y="677"/>
                  </a:lnTo>
                  <a:lnTo>
                    <a:pt x="185" y="675"/>
                  </a:lnTo>
                  <a:lnTo>
                    <a:pt x="183" y="676"/>
                  </a:lnTo>
                  <a:lnTo>
                    <a:pt x="181" y="678"/>
                  </a:lnTo>
                  <a:lnTo>
                    <a:pt x="179" y="678"/>
                  </a:lnTo>
                  <a:lnTo>
                    <a:pt x="177" y="677"/>
                  </a:lnTo>
                  <a:lnTo>
                    <a:pt x="175" y="679"/>
                  </a:lnTo>
                  <a:lnTo>
                    <a:pt x="172" y="680"/>
                  </a:lnTo>
                  <a:lnTo>
                    <a:pt x="169" y="681"/>
                  </a:lnTo>
                  <a:lnTo>
                    <a:pt x="169" y="678"/>
                  </a:lnTo>
                  <a:lnTo>
                    <a:pt x="171" y="674"/>
                  </a:lnTo>
                  <a:lnTo>
                    <a:pt x="169" y="671"/>
                  </a:lnTo>
                  <a:lnTo>
                    <a:pt x="171" y="670"/>
                  </a:lnTo>
                  <a:lnTo>
                    <a:pt x="172" y="668"/>
                  </a:lnTo>
                  <a:lnTo>
                    <a:pt x="169" y="664"/>
                  </a:lnTo>
                  <a:lnTo>
                    <a:pt x="167" y="664"/>
                  </a:lnTo>
                  <a:lnTo>
                    <a:pt x="164" y="664"/>
                  </a:lnTo>
                  <a:lnTo>
                    <a:pt x="164" y="668"/>
                  </a:lnTo>
                  <a:lnTo>
                    <a:pt x="161" y="668"/>
                  </a:lnTo>
                  <a:lnTo>
                    <a:pt x="160" y="669"/>
                  </a:lnTo>
                  <a:lnTo>
                    <a:pt x="158" y="670"/>
                  </a:lnTo>
                  <a:lnTo>
                    <a:pt x="153" y="666"/>
                  </a:lnTo>
                  <a:lnTo>
                    <a:pt x="153" y="665"/>
                  </a:lnTo>
                  <a:lnTo>
                    <a:pt x="149" y="666"/>
                  </a:lnTo>
                  <a:lnTo>
                    <a:pt x="141" y="664"/>
                  </a:lnTo>
                  <a:lnTo>
                    <a:pt x="138" y="663"/>
                  </a:lnTo>
                  <a:lnTo>
                    <a:pt x="137" y="662"/>
                  </a:lnTo>
                  <a:lnTo>
                    <a:pt x="136" y="659"/>
                  </a:lnTo>
                  <a:lnTo>
                    <a:pt x="137" y="657"/>
                  </a:lnTo>
                  <a:lnTo>
                    <a:pt x="137" y="654"/>
                  </a:lnTo>
                  <a:lnTo>
                    <a:pt x="131" y="646"/>
                  </a:lnTo>
                  <a:lnTo>
                    <a:pt x="129" y="645"/>
                  </a:lnTo>
                  <a:lnTo>
                    <a:pt x="127" y="645"/>
                  </a:lnTo>
                  <a:lnTo>
                    <a:pt x="124" y="644"/>
                  </a:lnTo>
                  <a:lnTo>
                    <a:pt x="122" y="644"/>
                  </a:lnTo>
                  <a:lnTo>
                    <a:pt x="122" y="642"/>
                  </a:lnTo>
                  <a:lnTo>
                    <a:pt x="123" y="640"/>
                  </a:lnTo>
                  <a:lnTo>
                    <a:pt x="121" y="638"/>
                  </a:lnTo>
                  <a:lnTo>
                    <a:pt x="120" y="635"/>
                  </a:lnTo>
                  <a:lnTo>
                    <a:pt x="119" y="632"/>
                  </a:lnTo>
                  <a:lnTo>
                    <a:pt x="117" y="632"/>
                  </a:lnTo>
                  <a:lnTo>
                    <a:pt x="114" y="630"/>
                  </a:lnTo>
                  <a:lnTo>
                    <a:pt x="113" y="628"/>
                  </a:lnTo>
                  <a:lnTo>
                    <a:pt x="112" y="626"/>
                  </a:lnTo>
                  <a:lnTo>
                    <a:pt x="110" y="626"/>
                  </a:lnTo>
                  <a:lnTo>
                    <a:pt x="108" y="623"/>
                  </a:lnTo>
                  <a:lnTo>
                    <a:pt x="109" y="620"/>
                  </a:lnTo>
                  <a:lnTo>
                    <a:pt x="110" y="618"/>
                  </a:lnTo>
                  <a:lnTo>
                    <a:pt x="110" y="616"/>
                  </a:lnTo>
                  <a:lnTo>
                    <a:pt x="107" y="610"/>
                  </a:lnTo>
                  <a:lnTo>
                    <a:pt x="105" y="608"/>
                  </a:lnTo>
                  <a:lnTo>
                    <a:pt x="103" y="607"/>
                  </a:lnTo>
                  <a:lnTo>
                    <a:pt x="99" y="607"/>
                  </a:lnTo>
                  <a:lnTo>
                    <a:pt x="99" y="610"/>
                  </a:lnTo>
                  <a:lnTo>
                    <a:pt x="91" y="601"/>
                  </a:lnTo>
                  <a:lnTo>
                    <a:pt x="91" y="596"/>
                  </a:lnTo>
                  <a:lnTo>
                    <a:pt x="89" y="596"/>
                  </a:lnTo>
                  <a:lnTo>
                    <a:pt x="85" y="595"/>
                  </a:lnTo>
                  <a:lnTo>
                    <a:pt x="83" y="595"/>
                  </a:lnTo>
                  <a:lnTo>
                    <a:pt x="81" y="596"/>
                  </a:lnTo>
                  <a:lnTo>
                    <a:pt x="77" y="590"/>
                  </a:lnTo>
                  <a:lnTo>
                    <a:pt x="72" y="586"/>
                  </a:lnTo>
                  <a:lnTo>
                    <a:pt x="72" y="584"/>
                  </a:lnTo>
                  <a:lnTo>
                    <a:pt x="72" y="580"/>
                  </a:lnTo>
                  <a:lnTo>
                    <a:pt x="69" y="580"/>
                  </a:lnTo>
                  <a:lnTo>
                    <a:pt x="66" y="580"/>
                  </a:lnTo>
                  <a:lnTo>
                    <a:pt x="66" y="578"/>
                  </a:lnTo>
                  <a:lnTo>
                    <a:pt x="65" y="574"/>
                  </a:lnTo>
                  <a:lnTo>
                    <a:pt x="63" y="571"/>
                  </a:lnTo>
                  <a:lnTo>
                    <a:pt x="61" y="570"/>
                  </a:lnTo>
                  <a:lnTo>
                    <a:pt x="59" y="567"/>
                  </a:lnTo>
                  <a:lnTo>
                    <a:pt x="59" y="565"/>
                  </a:lnTo>
                  <a:lnTo>
                    <a:pt x="56" y="562"/>
                  </a:lnTo>
                  <a:lnTo>
                    <a:pt x="54" y="557"/>
                  </a:lnTo>
                  <a:lnTo>
                    <a:pt x="32" y="524"/>
                  </a:lnTo>
                  <a:lnTo>
                    <a:pt x="31" y="520"/>
                  </a:lnTo>
                  <a:lnTo>
                    <a:pt x="25" y="514"/>
                  </a:lnTo>
                  <a:lnTo>
                    <a:pt x="23" y="493"/>
                  </a:lnTo>
                  <a:lnTo>
                    <a:pt x="21" y="490"/>
                  </a:lnTo>
                  <a:lnTo>
                    <a:pt x="19" y="488"/>
                  </a:lnTo>
                  <a:lnTo>
                    <a:pt x="17" y="486"/>
                  </a:lnTo>
                  <a:lnTo>
                    <a:pt x="17" y="483"/>
                  </a:lnTo>
                  <a:lnTo>
                    <a:pt x="15" y="480"/>
                  </a:lnTo>
                  <a:lnTo>
                    <a:pt x="10" y="476"/>
                  </a:lnTo>
                  <a:lnTo>
                    <a:pt x="2" y="462"/>
                  </a:lnTo>
                  <a:lnTo>
                    <a:pt x="2" y="456"/>
                  </a:lnTo>
                  <a:lnTo>
                    <a:pt x="0" y="454"/>
                  </a:lnTo>
                  <a:lnTo>
                    <a:pt x="2" y="450"/>
                  </a:lnTo>
                  <a:lnTo>
                    <a:pt x="4" y="449"/>
                  </a:lnTo>
                  <a:lnTo>
                    <a:pt x="5" y="448"/>
                  </a:lnTo>
                  <a:lnTo>
                    <a:pt x="5" y="446"/>
                  </a:lnTo>
                  <a:lnTo>
                    <a:pt x="7" y="444"/>
                  </a:lnTo>
                  <a:lnTo>
                    <a:pt x="13" y="439"/>
                  </a:lnTo>
                  <a:lnTo>
                    <a:pt x="15" y="437"/>
                  </a:lnTo>
                  <a:lnTo>
                    <a:pt x="19" y="436"/>
                  </a:lnTo>
                  <a:lnTo>
                    <a:pt x="25" y="434"/>
                  </a:lnTo>
                  <a:lnTo>
                    <a:pt x="37" y="433"/>
                  </a:lnTo>
                  <a:lnTo>
                    <a:pt x="41" y="434"/>
                  </a:lnTo>
                  <a:lnTo>
                    <a:pt x="43" y="433"/>
                  </a:lnTo>
                  <a:lnTo>
                    <a:pt x="52" y="433"/>
                  </a:lnTo>
                  <a:lnTo>
                    <a:pt x="56" y="432"/>
                  </a:lnTo>
                  <a:lnTo>
                    <a:pt x="57" y="432"/>
                  </a:lnTo>
                  <a:lnTo>
                    <a:pt x="60" y="433"/>
                  </a:lnTo>
                  <a:lnTo>
                    <a:pt x="62" y="430"/>
                  </a:lnTo>
                  <a:lnTo>
                    <a:pt x="65" y="429"/>
                  </a:lnTo>
                  <a:lnTo>
                    <a:pt x="67" y="429"/>
                  </a:lnTo>
                  <a:lnTo>
                    <a:pt x="72" y="424"/>
                  </a:lnTo>
                  <a:lnTo>
                    <a:pt x="72" y="421"/>
                  </a:lnTo>
                  <a:lnTo>
                    <a:pt x="75" y="421"/>
                  </a:lnTo>
                  <a:lnTo>
                    <a:pt x="78" y="418"/>
                  </a:lnTo>
                  <a:lnTo>
                    <a:pt x="80" y="415"/>
                  </a:lnTo>
                  <a:lnTo>
                    <a:pt x="80" y="407"/>
                  </a:lnTo>
                  <a:lnTo>
                    <a:pt x="78" y="404"/>
                  </a:lnTo>
                  <a:lnTo>
                    <a:pt x="72" y="396"/>
                  </a:lnTo>
                  <a:lnTo>
                    <a:pt x="75" y="389"/>
                  </a:lnTo>
                  <a:lnTo>
                    <a:pt x="83" y="385"/>
                  </a:lnTo>
                  <a:lnTo>
                    <a:pt x="85" y="383"/>
                  </a:lnTo>
                  <a:lnTo>
                    <a:pt x="89" y="375"/>
                  </a:lnTo>
                  <a:lnTo>
                    <a:pt x="103" y="353"/>
                  </a:lnTo>
                  <a:lnTo>
                    <a:pt x="109" y="347"/>
                  </a:lnTo>
                  <a:lnTo>
                    <a:pt x="115" y="345"/>
                  </a:lnTo>
                  <a:lnTo>
                    <a:pt x="119" y="341"/>
                  </a:lnTo>
                  <a:lnTo>
                    <a:pt x="123" y="344"/>
                  </a:lnTo>
                  <a:lnTo>
                    <a:pt x="131" y="345"/>
                  </a:lnTo>
                  <a:lnTo>
                    <a:pt x="138" y="342"/>
                  </a:lnTo>
                  <a:lnTo>
                    <a:pt x="149" y="338"/>
                  </a:lnTo>
                  <a:lnTo>
                    <a:pt x="150" y="333"/>
                  </a:lnTo>
                  <a:lnTo>
                    <a:pt x="157" y="329"/>
                  </a:lnTo>
                  <a:lnTo>
                    <a:pt x="169" y="327"/>
                  </a:lnTo>
                  <a:lnTo>
                    <a:pt x="178" y="329"/>
                  </a:lnTo>
                  <a:lnTo>
                    <a:pt x="193" y="342"/>
                  </a:lnTo>
                  <a:lnTo>
                    <a:pt x="200" y="346"/>
                  </a:lnTo>
                  <a:lnTo>
                    <a:pt x="208" y="344"/>
                  </a:lnTo>
                  <a:lnTo>
                    <a:pt x="230" y="367"/>
                  </a:lnTo>
                  <a:lnTo>
                    <a:pt x="237" y="368"/>
                  </a:lnTo>
                  <a:lnTo>
                    <a:pt x="244" y="379"/>
                  </a:lnTo>
                  <a:lnTo>
                    <a:pt x="261" y="392"/>
                  </a:lnTo>
                  <a:lnTo>
                    <a:pt x="259" y="371"/>
                  </a:lnTo>
                  <a:lnTo>
                    <a:pt x="265" y="361"/>
                  </a:lnTo>
                  <a:lnTo>
                    <a:pt x="267" y="344"/>
                  </a:lnTo>
                  <a:lnTo>
                    <a:pt x="272" y="337"/>
                  </a:lnTo>
                  <a:lnTo>
                    <a:pt x="269" y="326"/>
                  </a:lnTo>
                  <a:lnTo>
                    <a:pt x="273" y="315"/>
                  </a:lnTo>
                  <a:lnTo>
                    <a:pt x="268" y="309"/>
                  </a:lnTo>
                  <a:lnTo>
                    <a:pt x="267" y="300"/>
                  </a:lnTo>
                  <a:lnTo>
                    <a:pt x="273" y="295"/>
                  </a:lnTo>
                  <a:lnTo>
                    <a:pt x="298" y="293"/>
                  </a:lnTo>
                  <a:lnTo>
                    <a:pt x="313" y="284"/>
                  </a:lnTo>
                  <a:lnTo>
                    <a:pt x="317" y="262"/>
                  </a:lnTo>
                  <a:lnTo>
                    <a:pt x="274" y="231"/>
                  </a:lnTo>
                  <a:lnTo>
                    <a:pt x="283" y="217"/>
                  </a:lnTo>
                  <a:lnTo>
                    <a:pt x="279" y="200"/>
                  </a:lnTo>
                  <a:lnTo>
                    <a:pt x="282" y="181"/>
                  </a:lnTo>
                  <a:lnTo>
                    <a:pt x="259" y="164"/>
                  </a:lnTo>
                  <a:lnTo>
                    <a:pt x="245" y="132"/>
                  </a:lnTo>
                  <a:lnTo>
                    <a:pt x="253" y="10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auto">
            <a:xfrm>
              <a:off x="3350" y="2710"/>
              <a:ext cx="132" cy="102"/>
            </a:xfrm>
            <a:custGeom>
              <a:avLst/>
              <a:gdLst/>
              <a:ahLst/>
              <a:cxnLst>
                <a:cxn ang="0">
                  <a:pos x="28" y="153"/>
                </a:cxn>
                <a:cxn ang="0">
                  <a:pos x="20" y="150"/>
                </a:cxn>
                <a:cxn ang="0">
                  <a:pos x="4" y="134"/>
                </a:cxn>
                <a:cxn ang="0">
                  <a:pos x="0" y="124"/>
                </a:cxn>
                <a:cxn ang="0">
                  <a:pos x="1" y="98"/>
                </a:cxn>
                <a:cxn ang="0">
                  <a:pos x="4" y="86"/>
                </a:cxn>
                <a:cxn ang="0">
                  <a:pos x="11" y="75"/>
                </a:cxn>
                <a:cxn ang="0">
                  <a:pos x="21" y="67"/>
                </a:cxn>
                <a:cxn ang="0">
                  <a:pos x="42" y="56"/>
                </a:cxn>
                <a:cxn ang="0">
                  <a:pos x="44" y="54"/>
                </a:cxn>
                <a:cxn ang="0">
                  <a:pos x="46" y="53"/>
                </a:cxn>
                <a:cxn ang="0">
                  <a:pos x="53" y="46"/>
                </a:cxn>
                <a:cxn ang="0">
                  <a:pos x="60" y="35"/>
                </a:cxn>
                <a:cxn ang="0">
                  <a:pos x="66" y="31"/>
                </a:cxn>
                <a:cxn ang="0">
                  <a:pos x="71" y="34"/>
                </a:cxn>
                <a:cxn ang="0">
                  <a:pos x="84" y="28"/>
                </a:cxn>
                <a:cxn ang="0">
                  <a:pos x="91" y="23"/>
                </a:cxn>
                <a:cxn ang="0">
                  <a:pos x="92" y="22"/>
                </a:cxn>
                <a:cxn ang="0">
                  <a:pos x="97" y="20"/>
                </a:cxn>
                <a:cxn ang="0">
                  <a:pos x="106" y="20"/>
                </a:cxn>
                <a:cxn ang="0">
                  <a:pos x="110" y="17"/>
                </a:cxn>
                <a:cxn ang="0">
                  <a:pos x="124" y="0"/>
                </a:cxn>
                <a:cxn ang="0">
                  <a:pos x="129" y="2"/>
                </a:cxn>
                <a:cxn ang="0">
                  <a:pos x="132" y="10"/>
                </a:cxn>
                <a:cxn ang="0">
                  <a:pos x="134" y="10"/>
                </a:cxn>
                <a:cxn ang="0">
                  <a:pos x="138" y="18"/>
                </a:cxn>
                <a:cxn ang="0">
                  <a:pos x="142" y="20"/>
                </a:cxn>
                <a:cxn ang="0">
                  <a:pos x="153" y="22"/>
                </a:cxn>
                <a:cxn ang="0">
                  <a:pos x="154" y="30"/>
                </a:cxn>
                <a:cxn ang="0">
                  <a:pos x="161" y="42"/>
                </a:cxn>
                <a:cxn ang="0">
                  <a:pos x="170" y="51"/>
                </a:cxn>
                <a:cxn ang="0">
                  <a:pos x="171" y="60"/>
                </a:cxn>
                <a:cxn ang="0">
                  <a:pos x="168" y="70"/>
                </a:cxn>
                <a:cxn ang="0">
                  <a:pos x="173" y="75"/>
                </a:cxn>
                <a:cxn ang="0">
                  <a:pos x="180" y="78"/>
                </a:cxn>
                <a:cxn ang="0">
                  <a:pos x="188" y="87"/>
                </a:cxn>
                <a:cxn ang="0">
                  <a:pos x="189" y="89"/>
                </a:cxn>
                <a:cxn ang="0">
                  <a:pos x="197" y="91"/>
                </a:cxn>
                <a:cxn ang="0">
                  <a:pos x="194" y="102"/>
                </a:cxn>
                <a:cxn ang="0">
                  <a:pos x="189" y="109"/>
                </a:cxn>
                <a:cxn ang="0">
                  <a:pos x="181" y="113"/>
                </a:cxn>
                <a:cxn ang="0">
                  <a:pos x="173" y="116"/>
                </a:cxn>
                <a:cxn ang="0">
                  <a:pos x="166" y="122"/>
                </a:cxn>
                <a:cxn ang="0">
                  <a:pos x="160" y="125"/>
                </a:cxn>
                <a:cxn ang="0">
                  <a:pos x="148" y="143"/>
                </a:cxn>
                <a:cxn ang="0">
                  <a:pos x="140" y="148"/>
                </a:cxn>
                <a:cxn ang="0">
                  <a:pos x="130" y="150"/>
                </a:cxn>
                <a:cxn ang="0">
                  <a:pos x="123" y="154"/>
                </a:cxn>
                <a:cxn ang="0">
                  <a:pos x="108" y="152"/>
                </a:cxn>
                <a:cxn ang="0">
                  <a:pos x="80" y="142"/>
                </a:cxn>
                <a:cxn ang="0">
                  <a:pos x="68" y="135"/>
                </a:cxn>
                <a:cxn ang="0">
                  <a:pos x="57" y="136"/>
                </a:cxn>
                <a:cxn ang="0">
                  <a:pos x="51" y="136"/>
                </a:cxn>
                <a:cxn ang="0">
                  <a:pos x="46" y="142"/>
                </a:cxn>
                <a:cxn ang="0">
                  <a:pos x="36" y="142"/>
                </a:cxn>
                <a:cxn ang="0">
                  <a:pos x="28" y="153"/>
                </a:cxn>
              </a:cxnLst>
              <a:rect l="0" t="0" r="r" b="b"/>
              <a:pathLst>
                <a:path w="198" h="155">
                  <a:moveTo>
                    <a:pt x="28" y="153"/>
                  </a:moveTo>
                  <a:lnTo>
                    <a:pt x="20" y="150"/>
                  </a:lnTo>
                  <a:lnTo>
                    <a:pt x="4" y="134"/>
                  </a:lnTo>
                  <a:lnTo>
                    <a:pt x="0" y="124"/>
                  </a:lnTo>
                  <a:lnTo>
                    <a:pt x="1" y="98"/>
                  </a:lnTo>
                  <a:lnTo>
                    <a:pt x="4" y="86"/>
                  </a:lnTo>
                  <a:lnTo>
                    <a:pt x="11" y="75"/>
                  </a:lnTo>
                  <a:lnTo>
                    <a:pt x="21" y="67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6" y="53"/>
                  </a:lnTo>
                  <a:lnTo>
                    <a:pt x="53" y="46"/>
                  </a:lnTo>
                  <a:lnTo>
                    <a:pt x="60" y="35"/>
                  </a:lnTo>
                  <a:lnTo>
                    <a:pt x="66" y="31"/>
                  </a:lnTo>
                  <a:lnTo>
                    <a:pt x="71" y="34"/>
                  </a:lnTo>
                  <a:lnTo>
                    <a:pt x="84" y="28"/>
                  </a:lnTo>
                  <a:lnTo>
                    <a:pt x="91" y="23"/>
                  </a:lnTo>
                  <a:lnTo>
                    <a:pt x="92" y="22"/>
                  </a:lnTo>
                  <a:lnTo>
                    <a:pt x="97" y="20"/>
                  </a:lnTo>
                  <a:lnTo>
                    <a:pt x="106" y="20"/>
                  </a:lnTo>
                  <a:lnTo>
                    <a:pt x="110" y="17"/>
                  </a:lnTo>
                  <a:lnTo>
                    <a:pt x="124" y="0"/>
                  </a:lnTo>
                  <a:lnTo>
                    <a:pt x="129" y="2"/>
                  </a:lnTo>
                  <a:lnTo>
                    <a:pt x="132" y="10"/>
                  </a:lnTo>
                  <a:lnTo>
                    <a:pt x="134" y="10"/>
                  </a:lnTo>
                  <a:lnTo>
                    <a:pt x="138" y="18"/>
                  </a:lnTo>
                  <a:lnTo>
                    <a:pt x="142" y="20"/>
                  </a:lnTo>
                  <a:lnTo>
                    <a:pt x="153" y="22"/>
                  </a:lnTo>
                  <a:lnTo>
                    <a:pt x="154" y="30"/>
                  </a:lnTo>
                  <a:lnTo>
                    <a:pt x="161" y="42"/>
                  </a:lnTo>
                  <a:lnTo>
                    <a:pt x="170" y="51"/>
                  </a:lnTo>
                  <a:lnTo>
                    <a:pt x="171" y="60"/>
                  </a:lnTo>
                  <a:lnTo>
                    <a:pt x="168" y="70"/>
                  </a:lnTo>
                  <a:lnTo>
                    <a:pt x="173" y="75"/>
                  </a:lnTo>
                  <a:lnTo>
                    <a:pt x="180" y="78"/>
                  </a:lnTo>
                  <a:lnTo>
                    <a:pt x="188" y="87"/>
                  </a:lnTo>
                  <a:lnTo>
                    <a:pt x="189" y="89"/>
                  </a:lnTo>
                  <a:lnTo>
                    <a:pt x="197" y="91"/>
                  </a:lnTo>
                  <a:lnTo>
                    <a:pt x="194" y="102"/>
                  </a:lnTo>
                  <a:lnTo>
                    <a:pt x="189" y="109"/>
                  </a:lnTo>
                  <a:lnTo>
                    <a:pt x="181" y="113"/>
                  </a:lnTo>
                  <a:lnTo>
                    <a:pt x="173" y="116"/>
                  </a:lnTo>
                  <a:lnTo>
                    <a:pt x="166" y="122"/>
                  </a:lnTo>
                  <a:lnTo>
                    <a:pt x="160" y="125"/>
                  </a:lnTo>
                  <a:lnTo>
                    <a:pt x="148" y="143"/>
                  </a:lnTo>
                  <a:lnTo>
                    <a:pt x="140" y="148"/>
                  </a:lnTo>
                  <a:lnTo>
                    <a:pt x="130" y="150"/>
                  </a:lnTo>
                  <a:lnTo>
                    <a:pt x="123" y="154"/>
                  </a:lnTo>
                  <a:lnTo>
                    <a:pt x="108" y="152"/>
                  </a:lnTo>
                  <a:lnTo>
                    <a:pt x="80" y="142"/>
                  </a:lnTo>
                  <a:lnTo>
                    <a:pt x="68" y="135"/>
                  </a:lnTo>
                  <a:lnTo>
                    <a:pt x="57" y="136"/>
                  </a:lnTo>
                  <a:lnTo>
                    <a:pt x="51" y="136"/>
                  </a:lnTo>
                  <a:lnTo>
                    <a:pt x="46" y="142"/>
                  </a:lnTo>
                  <a:lnTo>
                    <a:pt x="36" y="142"/>
                  </a:lnTo>
                  <a:lnTo>
                    <a:pt x="28" y="15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auto">
            <a:xfrm>
              <a:off x="3451" y="2786"/>
              <a:ext cx="294" cy="240"/>
            </a:xfrm>
            <a:custGeom>
              <a:avLst/>
              <a:gdLst/>
              <a:ahLst/>
              <a:cxnLst>
                <a:cxn ang="0">
                  <a:pos x="104" y="24"/>
                </a:cxn>
                <a:cxn ang="0">
                  <a:pos x="111" y="35"/>
                </a:cxn>
                <a:cxn ang="0">
                  <a:pos x="89" y="63"/>
                </a:cxn>
                <a:cxn ang="0">
                  <a:pos x="98" y="86"/>
                </a:cxn>
                <a:cxn ang="0">
                  <a:pos x="93" y="110"/>
                </a:cxn>
                <a:cxn ang="0">
                  <a:pos x="79" y="120"/>
                </a:cxn>
                <a:cxn ang="0">
                  <a:pos x="63" y="132"/>
                </a:cxn>
                <a:cxn ang="0">
                  <a:pos x="45" y="163"/>
                </a:cxn>
                <a:cxn ang="0">
                  <a:pos x="22" y="192"/>
                </a:cxn>
                <a:cxn ang="0">
                  <a:pos x="14" y="220"/>
                </a:cxn>
                <a:cxn ang="0">
                  <a:pos x="24" y="244"/>
                </a:cxn>
                <a:cxn ang="0">
                  <a:pos x="9" y="274"/>
                </a:cxn>
                <a:cxn ang="0">
                  <a:pos x="10" y="283"/>
                </a:cxn>
                <a:cxn ang="0">
                  <a:pos x="19" y="288"/>
                </a:cxn>
                <a:cxn ang="0">
                  <a:pos x="33" y="290"/>
                </a:cxn>
                <a:cxn ang="0">
                  <a:pos x="38" y="305"/>
                </a:cxn>
                <a:cxn ang="0">
                  <a:pos x="63" y="314"/>
                </a:cxn>
                <a:cxn ang="0">
                  <a:pos x="81" y="310"/>
                </a:cxn>
                <a:cxn ang="0">
                  <a:pos x="95" y="294"/>
                </a:cxn>
                <a:cxn ang="0">
                  <a:pos x="125" y="295"/>
                </a:cxn>
                <a:cxn ang="0">
                  <a:pos x="127" y="323"/>
                </a:cxn>
                <a:cxn ang="0">
                  <a:pos x="131" y="342"/>
                </a:cxn>
                <a:cxn ang="0">
                  <a:pos x="151" y="352"/>
                </a:cxn>
                <a:cxn ang="0">
                  <a:pos x="167" y="342"/>
                </a:cxn>
                <a:cxn ang="0">
                  <a:pos x="189" y="340"/>
                </a:cxn>
                <a:cxn ang="0">
                  <a:pos x="203" y="336"/>
                </a:cxn>
                <a:cxn ang="0">
                  <a:pos x="229" y="345"/>
                </a:cxn>
                <a:cxn ang="0">
                  <a:pos x="246" y="358"/>
                </a:cxn>
                <a:cxn ang="0">
                  <a:pos x="270" y="357"/>
                </a:cxn>
                <a:cxn ang="0">
                  <a:pos x="291" y="357"/>
                </a:cxn>
                <a:cxn ang="0">
                  <a:pos x="312" y="353"/>
                </a:cxn>
                <a:cxn ang="0">
                  <a:pos x="341" y="331"/>
                </a:cxn>
                <a:cxn ang="0">
                  <a:pos x="345" y="312"/>
                </a:cxn>
                <a:cxn ang="0">
                  <a:pos x="325" y="291"/>
                </a:cxn>
                <a:cxn ang="0">
                  <a:pos x="313" y="281"/>
                </a:cxn>
                <a:cxn ang="0">
                  <a:pos x="302" y="263"/>
                </a:cxn>
                <a:cxn ang="0">
                  <a:pos x="298" y="241"/>
                </a:cxn>
                <a:cxn ang="0">
                  <a:pos x="283" y="220"/>
                </a:cxn>
                <a:cxn ang="0">
                  <a:pos x="283" y="189"/>
                </a:cxn>
                <a:cxn ang="0">
                  <a:pos x="299" y="170"/>
                </a:cxn>
                <a:cxn ang="0">
                  <a:pos x="329" y="167"/>
                </a:cxn>
                <a:cxn ang="0">
                  <a:pos x="350" y="161"/>
                </a:cxn>
                <a:cxn ang="0">
                  <a:pos x="369" y="164"/>
                </a:cxn>
                <a:cxn ang="0">
                  <a:pos x="373" y="138"/>
                </a:cxn>
                <a:cxn ang="0">
                  <a:pos x="385" y="114"/>
                </a:cxn>
                <a:cxn ang="0">
                  <a:pos x="406" y="121"/>
                </a:cxn>
                <a:cxn ang="0">
                  <a:pos x="438" y="105"/>
                </a:cxn>
                <a:cxn ang="0">
                  <a:pos x="425" y="94"/>
                </a:cxn>
                <a:cxn ang="0">
                  <a:pos x="421" y="78"/>
                </a:cxn>
                <a:cxn ang="0">
                  <a:pos x="397" y="65"/>
                </a:cxn>
                <a:cxn ang="0">
                  <a:pos x="376" y="58"/>
                </a:cxn>
                <a:cxn ang="0">
                  <a:pos x="355" y="44"/>
                </a:cxn>
                <a:cxn ang="0">
                  <a:pos x="333" y="36"/>
                </a:cxn>
                <a:cxn ang="0">
                  <a:pos x="293" y="41"/>
                </a:cxn>
                <a:cxn ang="0">
                  <a:pos x="280" y="64"/>
                </a:cxn>
                <a:cxn ang="0">
                  <a:pos x="248" y="52"/>
                </a:cxn>
                <a:cxn ang="0">
                  <a:pos x="218" y="34"/>
                </a:cxn>
                <a:cxn ang="0">
                  <a:pos x="201" y="16"/>
                </a:cxn>
                <a:cxn ang="0">
                  <a:pos x="151" y="7"/>
                </a:cxn>
                <a:cxn ang="0">
                  <a:pos x="118" y="6"/>
                </a:cxn>
              </a:cxnLst>
              <a:rect l="0" t="0" r="r" b="b"/>
              <a:pathLst>
                <a:path w="442" h="361">
                  <a:moveTo>
                    <a:pt x="118" y="6"/>
                  </a:moveTo>
                  <a:lnTo>
                    <a:pt x="117" y="8"/>
                  </a:lnTo>
                  <a:lnTo>
                    <a:pt x="115" y="16"/>
                  </a:lnTo>
                  <a:lnTo>
                    <a:pt x="113" y="18"/>
                  </a:lnTo>
                  <a:lnTo>
                    <a:pt x="106" y="22"/>
                  </a:lnTo>
                  <a:lnTo>
                    <a:pt x="104" y="24"/>
                  </a:lnTo>
                  <a:lnTo>
                    <a:pt x="103" y="25"/>
                  </a:lnTo>
                  <a:lnTo>
                    <a:pt x="102" y="28"/>
                  </a:lnTo>
                  <a:lnTo>
                    <a:pt x="102" y="32"/>
                  </a:lnTo>
                  <a:lnTo>
                    <a:pt x="104" y="34"/>
                  </a:lnTo>
                  <a:lnTo>
                    <a:pt x="107" y="35"/>
                  </a:lnTo>
                  <a:lnTo>
                    <a:pt x="111" y="35"/>
                  </a:lnTo>
                  <a:lnTo>
                    <a:pt x="111" y="40"/>
                  </a:lnTo>
                  <a:lnTo>
                    <a:pt x="110" y="44"/>
                  </a:lnTo>
                  <a:lnTo>
                    <a:pt x="104" y="51"/>
                  </a:lnTo>
                  <a:lnTo>
                    <a:pt x="101" y="52"/>
                  </a:lnTo>
                  <a:lnTo>
                    <a:pt x="94" y="56"/>
                  </a:lnTo>
                  <a:lnTo>
                    <a:pt x="89" y="63"/>
                  </a:lnTo>
                  <a:lnTo>
                    <a:pt x="87" y="69"/>
                  </a:lnTo>
                  <a:lnTo>
                    <a:pt x="87" y="71"/>
                  </a:lnTo>
                  <a:lnTo>
                    <a:pt x="88" y="73"/>
                  </a:lnTo>
                  <a:lnTo>
                    <a:pt x="93" y="78"/>
                  </a:lnTo>
                  <a:lnTo>
                    <a:pt x="95" y="79"/>
                  </a:lnTo>
                  <a:lnTo>
                    <a:pt x="98" y="86"/>
                  </a:lnTo>
                  <a:lnTo>
                    <a:pt x="100" y="91"/>
                  </a:lnTo>
                  <a:lnTo>
                    <a:pt x="100" y="93"/>
                  </a:lnTo>
                  <a:lnTo>
                    <a:pt x="97" y="101"/>
                  </a:lnTo>
                  <a:lnTo>
                    <a:pt x="95" y="105"/>
                  </a:lnTo>
                  <a:lnTo>
                    <a:pt x="93" y="108"/>
                  </a:lnTo>
                  <a:lnTo>
                    <a:pt x="93" y="110"/>
                  </a:lnTo>
                  <a:lnTo>
                    <a:pt x="89" y="112"/>
                  </a:lnTo>
                  <a:lnTo>
                    <a:pt x="87" y="114"/>
                  </a:lnTo>
                  <a:lnTo>
                    <a:pt x="85" y="117"/>
                  </a:lnTo>
                  <a:lnTo>
                    <a:pt x="82" y="116"/>
                  </a:lnTo>
                  <a:lnTo>
                    <a:pt x="80" y="118"/>
                  </a:lnTo>
                  <a:lnTo>
                    <a:pt x="79" y="120"/>
                  </a:lnTo>
                  <a:lnTo>
                    <a:pt x="75" y="120"/>
                  </a:lnTo>
                  <a:lnTo>
                    <a:pt x="72" y="118"/>
                  </a:lnTo>
                  <a:lnTo>
                    <a:pt x="67" y="120"/>
                  </a:lnTo>
                  <a:lnTo>
                    <a:pt x="65" y="121"/>
                  </a:lnTo>
                  <a:lnTo>
                    <a:pt x="64" y="124"/>
                  </a:lnTo>
                  <a:lnTo>
                    <a:pt x="63" y="132"/>
                  </a:lnTo>
                  <a:lnTo>
                    <a:pt x="57" y="139"/>
                  </a:lnTo>
                  <a:lnTo>
                    <a:pt x="57" y="142"/>
                  </a:lnTo>
                  <a:lnTo>
                    <a:pt x="57" y="145"/>
                  </a:lnTo>
                  <a:lnTo>
                    <a:pt x="49" y="157"/>
                  </a:lnTo>
                  <a:lnTo>
                    <a:pt x="46" y="161"/>
                  </a:lnTo>
                  <a:lnTo>
                    <a:pt x="45" y="163"/>
                  </a:lnTo>
                  <a:lnTo>
                    <a:pt x="36" y="170"/>
                  </a:lnTo>
                  <a:lnTo>
                    <a:pt x="34" y="172"/>
                  </a:lnTo>
                  <a:lnTo>
                    <a:pt x="33" y="176"/>
                  </a:lnTo>
                  <a:lnTo>
                    <a:pt x="30" y="182"/>
                  </a:lnTo>
                  <a:lnTo>
                    <a:pt x="25" y="186"/>
                  </a:lnTo>
                  <a:lnTo>
                    <a:pt x="22" y="192"/>
                  </a:lnTo>
                  <a:lnTo>
                    <a:pt x="19" y="198"/>
                  </a:lnTo>
                  <a:lnTo>
                    <a:pt x="13" y="203"/>
                  </a:lnTo>
                  <a:lnTo>
                    <a:pt x="10" y="209"/>
                  </a:lnTo>
                  <a:lnTo>
                    <a:pt x="11" y="212"/>
                  </a:lnTo>
                  <a:lnTo>
                    <a:pt x="13" y="218"/>
                  </a:lnTo>
                  <a:lnTo>
                    <a:pt x="14" y="220"/>
                  </a:lnTo>
                  <a:lnTo>
                    <a:pt x="15" y="224"/>
                  </a:lnTo>
                  <a:lnTo>
                    <a:pt x="17" y="226"/>
                  </a:lnTo>
                  <a:lnTo>
                    <a:pt x="22" y="234"/>
                  </a:lnTo>
                  <a:lnTo>
                    <a:pt x="30" y="235"/>
                  </a:lnTo>
                  <a:lnTo>
                    <a:pt x="28" y="242"/>
                  </a:lnTo>
                  <a:lnTo>
                    <a:pt x="24" y="244"/>
                  </a:lnTo>
                  <a:lnTo>
                    <a:pt x="22" y="246"/>
                  </a:lnTo>
                  <a:lnTo>
                    <a:pt x="22" y="251"/>
                  </a:lnTo>
                  <a:lnTo>
                    <a:pt x="22" y="253"/>
                  </a:lnTo>
                  <a:lnTo>
                    <a:pt x="17" y="257"/>
                  </a:lnTo>
                  <a:lnTo>
                    <a:pt x="9" y="268"/>
                  </a:lnTo>
                  <a:lnTo>
                    <a:pt x="9" y="274"/>
                  </a:lnTo>
                  <a:lnTo>
                    <a:pt x="6" y="280"/>
                  </a:lnTo>
                  <a:lnTo>
                    <a:pt x="0" y="282"/>
                  </a:lnTo>
                  <a:lnTo>
                    <a:pt x="3" y="282"/>
                  </a:lnTo>
                  <a:lnTo>
                    <a:pt x="5" y="282"/>
                  </a:lnTo>
                  <a:lnTo>
                    <a:pt x="6" y="284"/>
                  </a:lnTo>
                  <a:lnTo>
                    <a:pt x="10" y="283"/>
                  </a:lnTo>
                  <a:lnTo>
                    <a:pt x="13" y="282"/>
                  </a:lnTo>
                  <a:lnTo>
                    <a:pt x="13" y="280"/>
                  </a:lnTo>
                  <a:lnTo>
                    <a:pt x="17" y="281"/>
                  </a:lnTo>
                  <a:lnTo>
                    <a:pt x="16" y="284"/>
                  </a:lnTo>
                  <a:lnTo>
                    <a:pt x="17" y="286"/>
                  </a:lnTo>
                  <a:lnTo>
                    <a:pt x="19" y="288"/>
                  </a:lnTo>
                  <a:lnTo>
                    <a:pt x="22" y="287"/>
                  </a:lnTo>
                  <a:lnTo>
                    <a:pt x="24" y="280"/>
                  </a:lnTo>
                  <a:lnTo>
                    <a:pt x="27" y="280"/>
                  </a:lnTo>
                  <a:lnTo>
                    <a:pt x="34" y="282"/>
                  </a:lnTo>
                  <a:lnTo>
                    <a:pt x="35" y="283"/>
                  </a:lnTo>
                  <a:lnTo>
                    <a:pt x="33" y="290"/>
                  </a:lnTo>
                  <a:lnTo>
                    <a:pt x="36" y="291"/>
                  </a:lnTo>
                  <a:lnTo>
                    <a:pt x="38" y="294"/>
                  </a:lnTo>
                  <a:lnTo>
                    <a:pt x="39" y="294"/>
                  </a:lnTo>
                  <a:lnTo>
                    <a:pt x="36" y="299"/>
                  </a:lnTo>
                  <a:lnTo>
                    <a:pt x="38" y="302"/>
                  </a:lnTo>
                  <a:lnTo>
                    <a:pt x="38" y="305"/>
                  </a:lnTo>
                  <a:lnTo>
                    <a:pt x="41" y="308"/>
                  </a:lnTo>
                  <a:lnTo>
                    <a:pt x="43" y="310"/>
                  </a:lnTo>
                  <a:lnTo>
                    <a:pt x="48" y="312"/>
                  </a:lnTo>
                  <a:lnTo>
                    <a:pt x="54" y="308"/>
                  </a:lnTo>
                  <a:lnTo>
                    <a:pt x="56" y="311"/>
                  </a:lnTo>
                  <a:lnTo>
                    <a:pt x="63" y="314"/>
                  </a:lnTo>
                  <a:lnTo>
                    <a:pt x="64" y="313"/>
                  </a:lnTo>
                  <a:lnTo>
                    <a:pt x="67" y="312"/>
                  </a:lnTo>
                  <a:lnTo>
                    <a:pt x="71" y="314"/>
                  </a:lnTo>
                  <a:lnTo>
                    <a:pt x="73" y="313"/>
                  </a:lnTo>
                  <a:lnTo>
                    <a:pt x="75" y="313"/>
                  </a:lnTo>
                  <a:lnTo>
                    <a:pt x="81" y="310"/>
                  </a:lnTo>
                  <a:lnTo>
                    <a:pt x="82" y="308"/>
                  </a:lnTo>
                  <a:lnTo>
                    <a:pt x="86" y="306"/>
                  </a:lnTo>
                  <a:lnTo>
                    <a:pt x="89" y="303"/>
                  </a:lnTo>
                  <a:lnTo>
                    <a:pt x="93" y="300"/>
                  </a:lnTo>
                  <a:lnTo>
                    <a:pt x="93" y="296"/>
                  </a:lnTo>
                  <a:lnTo>
                    <a:pt x="95" y="294"/>
                  </a:lnTo>
                  <a:lnTo>
                    <a:pt x="99" y="296"/>
                  </a:lnTo>
                  <a:lnTo>
                    <a:pt x="102" y="294"/>
                  </a:lnTo>
                  <a:lnTo>
                    <a:pt x="117" y="294"/>
                  </a:lnTo>
                  <a:lnTo>
                    <a:pt x="121" y="290"/>
                  </a:lnTo>
                  <a:lnTo>
                    <a:pt x="123" y="293"/>
                  </a:lnTo>
                  <a:lnTo>
                    <a:pt x="125" y="295"/>
                  </a:lnTo>
                  <a:lnTo>
                    <a:pt x="126" y="308"/>
                  </a:lnTo>
                  <a:lnTo>
                    <a:pt x="127" y="310"/>
                  </a:lnTo>
                  <a:lnTo>
                    <a:pt x="127" y="312"/>
                  </a:lnTo>
                  <a:lnTo>
                    <a:pt x="127" y="316"/>
                  </a:lnTo>
                  <a:lnTo>
                    <a:pt x="127" y="320"/>
                  </a:lnTo>
                  <a:lnTo>
                    <a:pt x="127" y="323"/>
                  </a:lnTo>
                  <a:lnTo>
                    <a:pt x="127" y="327"/>
                  </a:lnTo>
                  <a:lnTo>
                    <a:pt x="126" y="331"/>
                  </a:lnTo>
                  <a:lnTo>
                    <a:pt x="127" y="333"/>
                  </a:lnTo>
                  <a:lnTo>
                    <a:pt x="131" y="335"/>
                  </a:lnTo>
                  <a:lnTo>
                    <a:pt x="131" y="340"/>
                  </a:lnTo>
                  <a:lnTo>
                    <a:pt x="131" y="342"/>
                  </a:lnTo>
                  <a:lnTo>
                    <a:pt x="139" y="345"/>
                  </a:lnTo>
                  <a:lnTo>
                    <a:pt x="141" y="345"/>
                  </a:lnTo>
                  <a:lnTo>
                    <a:pt x="143" y="347"/>
                  </a:lnTo>
                  <a:lnTo>
                    <a:pt x="145" y="349"/>
                  </a:lnTo>
                  <a:lnTo>
                    <a:pt x="148" y="352"/>
                  </a:lnTo>
                  <a:lnTo>
                    <a:pt x="151" y="352"/>
                  </a:lnTo>
                  <a:lnTo>
                    <a:pt x="154" y="350"/>
                  </a:lnTo>
                  <a:lnTo>
                    <a:pt x="155" y="349"/>
                  </a:lnTo>
                  <a:lnTo>
                    <a:pt x="157" y="349"/>
                  </a:lnTo>
                  <a:lnTo>
                    <a:pt x="159" y="348"/>
                  </a:lnTo>
                  <a:lnTo>
                    <a:pt x="163" y="345"/>
                  </a:lnTo>
                  <a:lnTo>
                    <a:pt x="167" y="342"/>
                  </a:lnTo>
                  <a:lnTo>
                    <a:pt x="171" y="341"/>
                  </a:lnTo>
                  <a:lnTo>
                    <a:pt x="177" y="337"/>
                  </a:lnTo>
                  <a:lnTo>
                    <a:pt x="181" y="337"/>
                  </a:lnTo>
                  <a:lnTo>
                    <a:pt x="183" y="338"/>
                  </a:lnTo>
                  <a:lnTo>
                    <a:pt x="186" y="338"/>
                  </a:lnTo>
                  <a:lnTo>
                    <a:pt x="189" y="340"/>
                  </a:lnTo>
                  <a:lnTo>
                    <a:pt x="191" y="341"/>
                  </a:lnTo>
                  <a:lnTo>
                    <a:pt x="193" y="338"/>
                  </a:lnTo>
                  <a:lnTo>
                    <a:pt x="195" y="336"/>
                  </a:lnTo>
                  <a:lnTo>
                    <a:pt x="199" y="338"/>
                  </a:lnTo>
                  <a:lnTo>
                    <a:pt x="201" y="338"/>
                  </a:lnTo>
                  <a:lnTo>
                    <a:pt x="203" y="336"/>
                  </a:lnTo>
                  <a:lnTo>
                    <a:pt x="209" y="336"/>
                  </a:lnTo>
                  <a:lnTo>
                    <a:pt x="211" y="335"/>
                  </a:lnTo>
                  <a:lnTo>
                    <a:pt x="216" y="334"/>
                  </a:lnTo>
                  <a:lnTo>
                    <a:pt x="219" y="333"/>
                  </a:lnTo>
                  <a:lnTo>
                    <a:pt x="225" y="335"/>
                  </a:lnTo>
                  <a:lnTo>
                    <a:pt x="229" y="345"/>
                  </a:lnTo>
                  <a:lnTo>
                    <a:pt x="229" y="349"/>
                  </a:lnTo>
                  <a:lnTo>
                    <a:pt x="231" y="351"/>
                  </a:lnTo>
                  <a:lnTo>
                    <a:pt x="231" y="354"/>
                  </a:lnTo>
                  <a:lnTo>
                    <a:pt x="233" y="356"/>
                  </a:lnTo>
                  <a:lnTo>
                    <a:pt x="239" y="358"/>
                  </a:lnTo>
                  <a:lnTo>
                    <a:pt x="246" y="358"/>
                  </a:lnTo>
                  <a:lnTo>
                    <a:pt x="249" y="359"/>
                  </a:lnTo>
                  <a:lnTo>
                    <a:pt x="252" y="358"/>
                  </a:lnTo>
                  <a:lnTo>
                    <a:pt x="254" y="358"/>
                  </a:lnTo>
                  <a:lnTo>
                    <a:pt x="259" y="360"/>
                  </a:lnTo>
                  <a:lnTo>
                    <a:pt x="265" y="358"/>
                  </a:lnTo>
                  <a:lnTo>
                    <a:pt x="270" y="357"/>
                  </a:lnTo>
                  <a:lnTo>
                    <a:pt x="274" y="358"/>
                  </a:lnTo>
                  <a:lnTo>
                    <a:pt x="279" y="358"/>
                  </a:lnTo>
                  <a:lnTo>
                    <a:pt x="282" y="358"/>
                  </a:lnTo>
                  <a:lnTo>
                    <a:pt x="284" y="358"/>
                  </a:lnTo>
                  <a:lnTo>
                    <a:pt x="287" y="357"/>
                  </a:lnTo>
                  <a:lnTo>
                    <a:pt x="291" y="357"/>
                  </a:lnTo>
                  <a:lnTo>
                    <a:pt x="294" y="356"/>
                  </a:lnTo>
                  <a:lnTo>
                    <a:pt x="297" y="356"/>
                  </a:lnTo>
                  <a:lnTo>
                    <a:pt x="301" y="358"/>
                  </a:lnTo>
                  <a:lnTo>
                    <a:pt x="303" y="356"/>
                  </a:lnTo>
                  <a:lnTo>
                    <a:pt x="306" y="355"/>
                  </a:lnTo>
                  <a:lnTo>
                    <a:pt x="312" y="353"/>
                  </a:lnTo>
                  <a:lnTo>
                    <a:pt x="313" y="350"/>
                  </a:lnTo>
                  <a:lnTo>
                    <a:pt x="325" y="341"/>
                  </a:lnTo>
                  <a:lnTo>
                    <a:pt x="327" y="336"/>
                  </a:lnTo>
                  <a:lnTo>
                    <a:pt x="329" y="335"/>
                  </a:lnTo>
                  <a:lnTo>
                    <a:pt x="336" y="334"/>
                  </a:lnTo>
                  <a:lnTo>
                    <a:pt x="341" y="331"/>
                  </a:lnTo>
                  <a:lnTo>
                    <a:pt x="343" y="329"/>
                  </a:lnTo>
                  <a:lnTo>
                    <a:pt x="343" y="322"/>
                  </a:lnTo>
                  <a:lnTo>
                    <a:pt x="341" y="322"/>
                  </a:lnTo>
                  <a:lnTo>
                    <a:pt x="341" y="318"/>
                  </a:lnTo>
                  <a:lnTo>
                    <a:pt x="343" y="314"/>
                  </a:lnTo>
                  <a:lnTo>
                    <a:pt x="345" y="312"/>
                  </a:lnTo>
                  <a:lnTo>
                    <a:pt x="345" y="311"/>
                  </a:lnTo>
                  <a:lnTo>
                    <a:pt x="340" y="305"/>
                  </a:lnTo>
                  <a:lnTo>
                    <a:pt x="337" y="305"/>
                  </a:lnTo>
                  <a:lnTo>
                    <a:pt x="334" y="298"/>
                  </a:lnTo>
                  <a:lnTo>
                    <a:pt x="331" y="297"/>
                  </a:lnTo>
                  <a:lnTo>
                    <a:pt x="325" y="291"/>
                  </a:lnTo>
                  <a:lnTo>
                    <a:pt x="327" y="289"/>
                  </a:lnTo>
                  <a:lnTo>
                    <a:pt x="325" y="287"/>
                  </a:lnTo>
                  <a:lnTo>
                    <a:pt x="323" y="284"/>
                  </a:lnTo>
                  <a:lnTo>
                    <a:pt x="320" y="284"/>
                  </a:lnTo>
                  <a:lnTo>
                    <a:pt x="317" y="283"/>
                  </a:lnTo>
                  <a:lnTo>
                    <a:pt x="313" y="281"/>
                  </a:lnTo>
                  <a:lnTo>
                    <a:pt x="309" y="278"/>
                  </a:lnTo>
                  <a:lnTo>
                    <a:pt x="308" y="274"/>
                  </a:lnTo>
                  <a:lnTo>
                    <a:pt x="305" y="272"/>
                  </a:lnTo>
                  <a:lnTo>
                    <a:pt x="303" y="268"/>
                  </a:lnTo>
                  <a:lnTo>
                    <a:pt x="302" y="266"/>
                  </a:lnTo>
                  <a:lnTo>
                    <a:pt x="302" y="263"/>
                  </a:lnTo>
                  <a:lnTo>
                    <a:pt x="301" y="259"/>
                  </a:lnTo>
                  <a:lnTo>
                    <a:pt x="301" y="255"/>
                  </a:lnTo>
                  <a:lnTo>
                    <a:pt x="296" y="248"/>
                  </a:lnTo>
                  <a:lnTo>
                    <a:pt x="297" y="245"/>
                  </a:lnTo>
                  <a:lnTo>
                    <a:pt x="297" y="243"/>
                  </a:lnTo>
                  <a:lnTo>
                    <a:pt x="298" y="241"/>
                  </a:lnTo>
                  <a:lnTo>
                    <a:pt x="299" y="238"/>
                  </a:lnTo>
                  <a:lnTo>
                    <a:pt x="299" y="235"/>
                  </a:lnTo>
                  <a:lnTo>
                    <a:pt x="296" y="234"/>
                  </a:lnTo>
                  <a:lnTo>
                    <a:pt x="292" y="233"/>
                  </a:lnTo>
                  <a:lnTo>
                    <a:pt x="289" y="231"/>
                  </a:lnTo>
                  <a:lnTo>
                    <a:pt x="283" y="220"/>
                  </a:lnTo>
                  <a:lnTo>
                    <a:pt x="282" y="218"/>
                  </a:lnTo>
                  <a:lnTo>
                    <a:pt x="282" y="215"/>
                  </a:lnTo>
                  <a:lnTo>
                    <a:pt x="281" y="212"/>
                  </a:lnTo>
                  <a:lnTo>
                    <a:pt x="281" y="201"/>
                  </a:lnTo>
                  <a:lnTo>
                    <a:pt x="284" y="192"/>
                  </a:lnTo>
                  <a:lnTo>
                    <a:pt x="283" y="189"/>
                  </a:lnTo>
                  <a:lnTo>
                    <a:pt x="291" y="181"/>
                  </a:lnTo>
                  <a:lnTo>
                    <a:pt x="291" y="178"/>
                  </a:lnTo>
                  <a:lnTo>
                    <a:pt x="293" y="171"/>
                  </a:lnTo>
                  <a:lnTo>
                    <a:pt x="295" y="169"/>
                  </a:lnTo>
                  <a:lnTo>
                    <a:pt x="297" y="169"/>
                  </a:lnTo>
                  <a:lnTo>
                    <a:pt x="299" y="170"/>
                  </a:lnTo>
                  <a:lnTo>
                    <a:pt x="302" y="171"/>
                  </a:lnTo>
                  <a:lnTo>
                    <a:pt x="304" y="174"/>
                  </a:lnTo>
                  <a:lnTo>
                    <a:pt x="314" y="176"/>
                  </a:lnTo>
                  <a:lnTo>
                    <a:pt x="327" y="172"/>
                  </a:lnTo>
                  <a:lnTo>
                    <a:pt x="329" y="170"/>
                  </a:lnTo>
                  <a:lnTo>
                    <a:pt x="329" y="167"/>
                  </a:lnTo>
                  <a:lnTo>
                    <a:pt x="329" y="159"/>
                  </a:lnTo>
                  <a:lnTo>
                    <a:pt x="332" y="156"/>
                  </a:lnTo>
                  <a:lnTo>
                    <a:pt x="334" y="156"/>
                  </a:lnTo>
                  <a:lnTo>
                    <a:pt x="338" y="158"/>
                  </a:lnTo>
                  <a:lnTo>
                    <a:pt x="346" y="160"/>
                  </a:lnTo>
                  <a:lnTo>
                    <a:pt x="350" y="161"/>
                  </a:lnTo>
                  <a:lnTo>
                    <a:pt x="352" y="168"/>
                  </a:lnTo>
                  <a:lnTo>
                    <a:pt x="355" y="167"/>
                  </a:lnTo>
                  <a:lnTo>
                    <a:pt x="360" y="170"/>
                  </a:lnTo>
                  <a:lnTo>
                    <a:pt x="362" y="169"/>
                  </a:lnTo>
                  <a:lnTo>
                    <a:pt x="363" y="167"/>
                  </a:lnTo>
                  <a:lnTo>
                    <a:pt x="369" y="164"/>
                  </a:lnTo>
                  <a:lnTo>
                    <a:pt x="370" y="163"/>
                  </a:lnTo>
                  <a:lnTo>
                    <a:pt x="370" y="158"/>
                  </a:lnTo>
                  <a:lnTo>
                    <a:pt x="369" y="154"/>
                  </a:lnTo>
                  <a:lnTo>
                    <a:pt x="369" y="142"/>
                  </a:lnTo>
                  <a:lnTo>
                    <a:pt x="372" y="140"/>
                  </a:lnTo>
                  <a:lnTo>
                    <a:pt x="373" y="138"/>
                  </a:lnTo>
                  <a:lnTo>
                    <a:pt x="378" y="132"/>
                  </a:lnTo>
                  <a:lnTo>
                    <a:pt x="378" y="129"/>
                  </a:lnTo>
                  <a:lnTo>
                    <a:pt x="380" y="124"/>
                  </a:lnTo>
                  <a:lnTo>
                    <a:pt x="380" y="118"/>
                  </a:lnTo>
                  <a:lnTo>
                    <a:pt x="382" y="113"/>
                  </a:lnTo>
                  <a:lnTo>
                    <a:pt x="385" y="114"/>
                  </a:lnTo>
                  <a:lnTo>
                    <a:pt x="390" y="112"/>
                  </a:lnTo>
                  <a:lnTo>
                    <a:pt x="395" y="112"/>
                  </a:lnTo>
                  <a:lnTo>
                    <a:pt x="395" y="113"/>
                  </a:lnTo>
                  <a:lnTo>
                    <a:pt x="395" y="116"/>
                  </a:lnTo>
                  <a:lnTo>
                    <a:pt x="401" y="117"/>
                  </a:lnTo>
                  <a:lnTo>
                    <a:pt x="406" y="121"/>
                  </a:lnTo>
                  <a:lnTo>
                    <a:pt x="410" y="122"/>
                  </a:lnTo>
                  <a:lnTo>
                    <a:pt x="419" y="120"/>
                  </a:lnTo>
                  <a:lnTo>
                    <a:pt x="425" y="114"/>
                  </a:lnTo>
                  <a:lnTo>
                    <a:pt x="425" y="112"/>
                  </a:lnTo>
                  <a:lnTo>
                    <a:pt x="431" y="110"/>
                  </a:lnTo>
                  <a:lnTo>
                    <a:pt x="438" y="105"/>
                  </a:lnTo>
                  <a:lnTo>
                    <a:pt x="441" y="102"/>
                  </a:lnTo>
                  <a:lnTo>
                    <a:pt x="441" y="95"/>
                  </a:lnTo>
                  <a:lnTo>
                    <a:pt x="437" y="96"/>
                  </a:lnTo>
                  <a:lnTo>
                    <a:pt x="430" y="96"/>
                  </a:lnTo>
                  <a:lnTo>
                    <a:pt x="427" y="95"/>
                  </a:lnTo>
                  <a:lnTo>
                    <a:pt x="425" y="94"/>
                  </a:lnTo>
                  <a:lnTo>
                    <a:pt x="425" y="91"/>
                  </a:lnTo>
                  <a:lnTo>
                    <a:pt x="425" y="89"/>
                  </a:lnTo>
                  <a:lnTo>
                    <a:pt x="425" y="86"/>
                  </a:lnTo>
                  <a:lnTo>
                    <a:pt x="425" y="82"/>
                  </a:lnTo>
                  <a:lnTo>
                    <a:pt x="423" y="79"/>
                  </a:lnTo>
                  <a:lnTo>
                    <a:pt x="421" y="78"/>
                  </a:lnTo>
                  <a:lnTo>
                    <a:pt x="421" y="74"/>
                  </a:lnTo>
                  <a:lnTo>
                    <a:pt x="421" y="69"/>
                  </a:lnTo>
                  <a:lnTo>
                    <a:pt x="415" y="65"/>
                  </a:lnTo>
                  <a:lnTo>
                    <a:pt x="413" y="64"/>
                  </a:lnTo>
                  <a:lnTo>
                    <a:pt x="408" y="65"/>
                  </a:lnTo>
                  <a:lnTo>
                    <a:pt x="397" y="65"/>
                  </a:lnTo>
                  <a:lnTo>
                    <a:pt x="390" y="61"/>
                  </a:lnTo>
                  <a:lnTo>
                    <a:pt x="389" y="61"/>
                  </a:lnTo>
                  <a:lnTo>
                    <a:pt x="386" y="63"/>
                  </a:lnTo>
                  <a:lnTo>
                    <a:pt x="381" y="59"/>
                  </a:lnTo>
                  <a:lnTo>
                    <a:pt x="378" y="59"/>
                  </a:lnTo>
                  <a:lnTo>
                    <a:pt x="376" y="58"/>
                  </a:lnTo>
                  <a:lnTo>
                    <a:pt x="376" y="56"/>
                  </a:lnTo>
                  <a:lnTo>
                    <a:pt x="374" y="53"/>
                  </a:lnTo>
                  <a:lnTo>
                    <a:pt x="370" y="51"/>
                  </a:lnTo>
                  <a:lnTo>
                    <a:pt x="364" y="49"/>
                  </a:lnTo>
                  <a:lnTo>
                    <a:pt x="362" y="47"/>
                  </a:lnTo>
                  <a:lnTo>
                    <a:pt x="355" y="44"/>
                  </a:lnTo>
                  <a:lnTo>
                    <a:pt x="355" y="42"/>
                  </a:lnTo>
                  <a:lnTo>
                    <a:pt x="349" y="38"/>
                  </a:lnTo>
                  <a:lnTo>
                    <a:pt x="341" y="34"/>
                  </a:lnTo>
                  <a:lnTo>
                    <a:pt x="339" y="35"/>
                  </a:lnTo>
                  <a:lnTo>
                    <a:pt x="337" y="35"/>
                  </a:lnTo>
                  <a:lnTo>
                    <a:pt x="333" y="36"/>
                  </a:lnTo>
                  <a:lnTo>
                    <a:pt x="329" y="36"/>
                  </a:lnTo>
                  <a:lnTo>
                    <a:pt x="327" y="37"/>
                  </a:lnTo>
                  <a:lnTo>
                    <a:pt x="315" y="33"/>
                  </a:lnTo>
                  <a:lnTo>
                    <a:pt x="299" y="37"/>
                  </a:lnTo>
                  <a:lnTo>
                    <a:pt x="297" y="40"/>
                  </a:lnTo>
                  <a:lnTo>
                    <a:pt x="293" y="41"/>
                  </a:lnTo>
                  <a:lnTo>
                    <a:pt x="291" y="44"/>
                  </a:lnTo>
                  <a:lnTo>
                    <a:pt x="290" y="48"/>
                  </a:lnTo>
                  <a:lnTo>
                    <a:pt x="290" y="52"/>
                  </a:lnTo>
                  <a:lnTo>
                    <a:pt x="289" y="56"/>
                  </a:lnTo>
                  <a:lnTo>
                    <a:pt x="284" y="62"/>
                  </a:lnTo>
                  <a:lnTo>
                    <a:pt x="280" y="64"/>
                  </a:lnTo>
                  <a:lnTo>
                    <a:pt x="276" y="64"/>
                  </a:lnTo>
                  <a:lnTo>
                    <a:pt x="273" y="62"/>
                  </a:lnTo>
                  <a:lnTo>
                    <a:pt x="267" y="62"/>
                  </a:lnTo>
                  <a:lnTo>
                    <a:pt x="257" y="60"/>
                  </a:lnTo>
                  <a:lnTo>
                    <a:pt x="251" y="57"/>
                  </a:lnTo>
                  <a:lnTo>
                    <a:pt x="248" y="52"/>
                  </a:lnTo>
                  <a:lnTo>
                    <a:pt x="243" y="47"/>
                  </a:lnTo>
                  <a:lnTo>
                    <a:pt x="239" y="42"/>
                  </a:lnTo>
                  <a:lnTo>
                    <a:pt x="235" y="41"/>
                  </a:lnTo>
                  <a:lnTo>
                    <a:pt x="231" y="43"/>
                  </a:lnTo>
                  <a:lnTo>
                    <a:pt x="229" y="40"/>
                  </a:lnTo>
                  <a:lnTo>
                    <a:pt x="218" y="34"/>
                  </a:lnTo>
                  <a:lnTo>
                    <a:pt x="216" y="31"/>
                  </a:lnTo>
                  <a:lnTo>
                    <a:pt x="215" y="28"/>
                  </a:lnTo>
                  <a:lnTo>
                    <a:pt x="213" y="26"/>
                  </a:lnTo>
                  <a:lnTo>
                    <a:pt x="211" y="26"/>
                  </a:lnTo>
                  <a:lnTo>
                    <a:pt x="209" y="24"/>
                  </a:lnTo>
                  <a:lnTo>
                    <a:pt x="201" y="16"/>
                  </a:lnTo>
                  <a:lnTo>
                    <a:pt x="196" y="17"/>
                  </a:lnTo>
                  <a:lnTo>
                    <a:pt x="191" y="17"/>
                  </a:lnTo>
                  <a:lnTo>
                    <a:pt x="185" y="18"/>
                  </a:lnTo>
                  <a:lnTo>
                    <a:pt x="176" y="18"/>
                  </a:lnTo>
                  <a:lnTo>
                    <a:pt x="154" y="12"/>
                  </a:lnTo>
                  <a:lnTo>
                    <a:pt x="151" y="7"/>
                  </a:lnTo>
                  <a:lnTo>
                    <a:pt x="151" y="4"/>
                  </a:lnTo>
                  <a:lnTo>
                    <a:pt x="149" y="2"/>
                  </a:lnTo>
                  <a:lnTo>
                    <a:pt x="146" y="0"/>
                  </a:lnTo>
                  <a:lnTo>
                    <a:pt x="136" y="0"/>
                  </a:lnTo>
                  <a:lnTo>
                    <a:pt x="131" y="2"/>
                  </a:lnTo>
                  <a:lnTo>
                    <a:pt x="118" y="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auto">
            <a:xfrm>
              <a:off x="3421" y="2438"/>
              <a:ext cx="492" cy="419"/>
            </a:xfrm>
            <a:custGeom>
              <a:avLst/>
              <a:gdLst/>
              <a:ahLst/>
              <a:cxnLst>
                <a:cxn ang="0">
                  <a:pos x="17" y="309"/>
                </a:cxn>
                <a:cxn ang="0">
                  <a:pos x="0" y="258"/>
                </a:cxn>
                <a:cxn ang="0">
                  <a:pos x="28" y="232"/>
                </a:cxn>
                <a:cxn ang="0">
                  <a:pos x="93" y="217"/>
                </a:cxn>
                <a:cxn ang="0">
                  <a:pos x="161" y="150"/>
                </a:cxn>
                <a:cxn ang="0">
                  <a:pos x="190" y="85"/>
                </a:cxn>
                <a:cxn ang="0">
                  <a:pos x="216" y="73"/>
                </a:cxn>
                <a:cxn ang="0">
                  <a:pos x="241" y="30"/>
                </a:cxn>
                <a:cxn ang="0">
                  <a:pos x="254" y="4"/>
                </a:cxn>
                <a:cxn ang="0">
                  <a:pos x="304" y="62"/>
                </a:cxn>
                <a:cxn ang="0">
                  <a:pos x="332" y="184"/>
                </a:cxn>
                <a:cxn ang="0">
                  <a:pos x="332" y="262"/>
                </a:cxn>
                <a:cxn ang="0">
                  <a:pos x="408" y="268"/>
                </a:cxn>
                <a:cxn ang="0">
                  <a:pos x="433" y="312"/>
                </a:cxn>
                <a:cxn ang="0">
                  <a:pos x="501" y="370"/>
                </a:cxn>
                <a:cxn ang="0">
                  <a:pos x="536" y="361"/>
                </a:cxn>
                <a:cxn ang="0">
                  <a:pos x="570" y="410"/>
                </a:cxn>
                <a:cxn ang="0">
                  <a:pos x="637" y="418"/>
                </a:cxn>
                <a:cxn ang="0">
                  <a:pos x="692" y="418"/>
                </a:cxn>
                <a:cxn ang="0">
                  <a:pos x="732" y="434"/>
                </a:cxn>
                <a:cxn ang="0">
                  <a:pos x="720" y="458"/>
                </a:cxn>
                <a:cxn ang="0">
                  <a:pos x="710" y="486"/>
                </a:cxn>
                <a:cxn ang="0">
                  <a:pos x="708" y="497"/>
                </a:cxn>
                <a:cxn ang="0">
                  <a:pos x="715" y="521"/>
                </a:cxn>
                <a:cxn ang="0">
                  <a:pos x="697" y="547"/>
                </a:cxn>
                <a:cxn ang="0">
                  <a:pos x="697" y="569"/>
                </a:cxn>
                <a:cxn ang="0">
                  <a:pos x="701" y="593"/>
                </a:cxn>
                <a:cxn ang="0">
                  <a:pos x="693" y="614"/>
                </a:cxn>
                <a:cxn ang="0">
                  <a:pos x="680" y="630"/>
                </a:cxn>
                <a:cxn ang="0">
                  <a:pos x="648" y="627"/>
                </a:cxn>
                <a:cxn ang="0">
                  <a:pos x="618" y="613"/>
                </a:cxn>
                <a:cxn ang="0">
                  <a:pos x="586" y="590"/>
                </a:cxn>
                <a:cxn ang="0">
                  <a:pos x="577" y="557"/>
                </a:cxn>
                <a:cxn ang="0">
                  <a:pos x="557" y="558"/>
                </a:cxn>
                <a:cxn ang="0">
                  <a:pos x="541" y="584"/>
                </a:cxn>
                <a:cxn ang="0">
                  <a:pos x="526" y="590"/>
                </a:cxn>
                <a:cxn ang="0">
                  <a:pos x="483" y="571"/>
                </a:cxn>
                <a:cxn ang="0">
                  <a:pos x="458" y="588"/>
                </a:cxn>
                <a:cxn ang="0">
                  <a:pos x="426" y="583"/>
                </a:cxn>
                <a:cxn ang="0">
                  <a:pos x="409" y="573"/>
                </a:cxn>
                <a:cxn ang="0">
                  <a:pos x="384" y="559"/>
                </a:cxn>
                <a:cxn ang="0">
                  <a:pos x="344" y="561"/>
                </a:cxn>
                <a:cxn ang="0">
                  <a:pos x="334" y="580"/>
                </a:cxn>
                <a:cxn ang="0">
                  <a:pos x="302" y="584"/>
                </a:cxn>
                <a:cxn ang="0">
                  <a:pos x="276" y="567"/>
                </a:cxn>
                <a:cxn ang="0">
                  <a:pos x="256" y="550"/>
                </a:cxn>
                <a:cxn ang="0">
                  <a:pos x="221" y="542"/>
                </a:cxn>
                <a:cxn ang="0">
                  <a:pos x="181" y="524"/>
                </a:cxn>
                <a:cxn ang="0">
                  <a:pos x="176" y="526"/>
                </a:cxn>
                <a:cxn ang="0">
                  <a:pos x="181" y="461"/>
                </a:cxn>
                <a:cxn ang="0">
                  <a:pos x="181" y="434"/>
                </a:cxn>
                <a:cxn ang="0">
                  <a:pos x="175" y="406"/>
                </a:cxn>
                <a:cxn ang="0">
                  <a:pos x="180" y="362"/>
                </a:cxn>
                <a:cxn ang="0">
                  <a:pos x="156" y="346"/>
                </a:cxn>
                <a:cxn ang="0">
                  <a:pos x="134" y="383"/>
                </a:cxn>
                <a:cxn ang="0">
                  <a:pos x="106" y="386"/>
                </a:cxn>
                <a:cxn ang="0">
                  <a:pos x="89" y="379"/>
                </a:cxn>
                <a:cxn ang="0">
                  <a:pos x="61" y="357"/>
                </a:cxn>
                <a:cxn ang="0">
                  <a:pos x="32" y="336"/>
                </a:cxn>
              </a:cxnLst>
              <a:rect l="0" t="0" r="r" b="b"/>
              <a:pathLst>
                <a:path w="740" h="631">
                  <a:moveTo>
                    <a:pt x="32" y="336"/>
                  </a:moveTo>
                  <a:lnTo>
                    <a:pt x="28" y="330"/>
                  </a:lnTo>
                  <a:lnTo>
                    <a:pt x="24" y="324"/>
                  </a:lnTo>
                  <a:lnTo>
                    <a:pt x="21" y="316"/>
                  </a:lnTo>
                  <a:lnTo>
                    <a:pt x="18" y="313"/>
                  </a:lnTo>
                  <a:lnTo>
                    <a:pt x="17" y="309"/>
                  </a:lnTo>
                  <a:lnTo>
                    <a:pt x="17" y="289"/>
                  </a:lnTo>
                  <a:lnTo>
                    <a:pt x="18" y="281"/>
                  </a:lnTo>
                  <a:lnTo>
                    <a:pt x="16" y="268"/>
                  </a:lnTo>
                  <a:lnTo>
                    <a:pt x="11" y="264"/>
                  </a:lnTo>
                  <a:lnTo>
                    <a:pt x="5" y="260"/>
                  </a:lnTo>
                  <a:lnTo>
                    <a:pt x="0" y="258"/>
                  </a:lnTo>
                  <a:lnTo>
                    <a:pt x="0" y="254"/>
                  </a:lnTo>
                  <a:lnTo>
                    <a:pt x="7" y="244"/>
                  </a:lnTo>
                  <a:lnTo>
                    <a:pt x="13" y="241"/>
                  </a:lnTo>
                  <a:lnTo>
                    <a:pt x="19" y="240"/>
                  </a:lnTo>
                  <a:lnTo>
                    <a:pt x="23" y="236"/>
                  </a:lnTo>
                  <a:lnTo>
                    <a:pt x="28" y="232"/>
                  </a:lnTo>
                  <a:lnTo>
                    <a:pt x="44" y="226"/>
                  </a:lnTo>
                  <a:lnTo>
                    <a:pt x="53" y="225"/>
                  </a:lnTo>
                  <a:lnTo>
                    <a:pt x="60" y="225"/>
                  </a:lnTo>
                  <a:lnTo>
                    <a:pt x="70" y="223"/>
                  </a:lnTo>
                  <a:lnTo>
                    <a:pt x="81" y="220"/>
                  </a:lnTo>
                  <a:lnTo>
                    <a:pt x="93" y="217"/>
                  </a:lnTo>
                  <a:lnTo>
                    <a:pt x="103" y="214"/>
                  </a:lnTo>
                  <a:lnTo>
                    <a:pt x="110" y="208"/>
                  </a:lnTo>
                  <a:lnTo>
                    <a:pt x="124" y="191"/>
                  </a:lnTo>
                  <a:lnTo>
                    <a:pt x="138" y="176"/>
                  </a:lnTo>
                  <a:lnTo>
                    <a:pt x="146" y="170"/>
                  </a:lnTo>
                  <a:lnTo>
                    <a:pt x="161" y="150"/>
                  </a:lnTo>
                  <a:lnTo>
                    <a:pt x="173" y="138"/>
                  </a:lnTo>
                  <a:lnTo>
                    <a:pt x="197" y="114"/>
                  </a:lnTo>
                  <a:lnTo>
                    <a:pt x="196" y="111"/>
                  </a:lnTo>
                  <a:lnTo>
                    <a:pt x="193" y="95"/>
                  </a:lnTo>
                  <a:lnTo>
                    <a:pt x="191" y="93"/>
                  </a:lnTo>
                  <a:lnTo>
                    <a:pt x="190" y="85"/>
                  </a:lnTo>
                  <a:lnTo>
                    <a:pt x="191" y="78"/>
                  </a:lnTo>
                  <a:lnTo>
                    <a:pt x="193" y="73"/>
                  </a:lnTo>
                  <a:lnTo>
                    <a:pt x="196" y="70"/>
                  </a:lnTo>
                  <a:lnTo>
                    <a:pt x="206" y="70"/>
                  </a:lnTo>
                  <a:lnTo>
                    <a:pt x="212" y="73"/>
                  </a:lnTo>
                  <a:lnTo>
                    <a:pt x="216" y="73"/>
                  </a:lnTo>
                  <a:lnTo>
                    <a:pt x="224" y="63"/>
                  </a:lnTo>
                  <a:lnTo>
                    <a:pt x="224" y="55"/>
                  </a:lnTo>
                  <a:lnTo>
                    <a:pt x="227" y="48"/>
                  </a:lnTo>
                  <a:lnTo>
                    <a:pt x="229" y="41"/>
                  </a:lnTo>
                  <a:lnTo>
                    <a:pt x="234" y="33"/>
                  </a:lnTo>
                  <a:lnTo>
                    <a:pt x="241" y="30"/>
                  </a:lnTo>
                  <a:lnTo>
                    <a:pt x="257" y="21"/>
                  </a:lnTo>
                  <a:lnTo>
                    <a:pt x="260" y="18"/>
                  </a:lnTo>
                  <a:lnTo>
                    <a:pt x="260" y="14"/>
                  </a:lnTo>
                  <a:lnTo>
                    <a:pt x="256" y="11"/>
                  </a:lnTo>
                  <a:lnTo>
                    <a:pt x="252" y="8"/>
                  </a:lnTo>
                  <a:lnTo>
                    <a:pt x="254" y="4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70" y="10"/>
                  </a:lnTo>
                  <a:lnTo>
                    <a:pt x="276" y="16"/>
                  </a:lnTo>
                  <a:lnTo>
                    <a:pt x="302" y="49"/>
                  </a:lnTo>
                  <a:lnTo>
                    <a:pt x="304" y="62"/>
                  </a:lnTo>
                  <a:lnTo>
                    <a:pt x="303" y="82"/>
                  </a:lnTo>
                  <a:lnTo>
                    <a:pt x="302" y="84"/>
                  </a:lnTo>
                  <a:lnTo>
                    <a:pt x="302" y="107"/>
                  </a:lnTo>
                  <a:lnTo>
                    <a:pt x="326" y="144"/>
                  </a:lnTo>
                  <a:lnTo>
                    <a:pt x="332" y="168"/>
                  </a:lnTo>
                  <a:lnTo>
                    <a:pt x="332" y="184"/>
                  </a:lnTo>
                  <a:lnTo>
                    <a:pt x="330" y="196"/>
                  </a:lnTo>
                  <a:lnTo>
                    <a:pt x="333" y="207"/>
                  </a:lnTo>
                  <a:lnTo>
                    <a:pt x="327" y="222"/>
                  </a:lnTo>
                  <a:lnTo>
                    <a:pt x="330" y="238"/>
                  </a:lnTo>
                  <a:lnTo>
                    <a:pt x="327" y="249"/>
                  </a:lnTo>
                  <a:lnTo>
                    <a:pt x="332" y="262"/>
                  </a:lnTo>
                  <a:lnTo>
                    <a:pt x="361" y="265"/>
                  </a:lnTo>
                  <a:lnTo>
                    <a:pt x="362" y="256"/>
                  </a:lnTo>
                  <a:lnTo>
                    <a:pt x="397" y="256"/>
                  </a:lnTo>
                  <a:lnTo>
                    <a:pt x="397" y="265"/>
                  </a:lnTo>
                  <a:lnTo>
                    <a:pt x="403" y="272"/>
                  </a:lnTo>
                  <a:lnTo>
                    <a:pt x="408" y="268"/>
                  </a:lnTo>
                  <a:lnTo>
                    <a:pt x="418" y="266"/>
                  </a:lnTo>
                  <a:lnTo>
                    <a:pt x="421" y="272"/>
                  </a:lnTo>
                  <a:lnTo>
                    <a:pt x="422" y="281"/>
                  </a:lnTo>
                  <a:lnTo>
                    <a:pt x="435" y="290"/>
                  </a:lnTo>
                  <a:lnTo>
                    <a:pt x="436" y="299"/>
                  </a:lnTo>
                  <a:lnTo>
                    <a:pt x="433" y="312"/>
                  </a:lnTo>
                  <a:lnTo>
                    <a:pt x="426" y="313"/>
                  </a:lnTo>
                  <a:lnTo>
                    <a:pt x="421" y="316"/>
                  </a:lnTo>
                  <a:lnTo>
                    <a:pt x="417" y="336"/>
                  </a:lnTo>
                  <a:lnTo>
                    <a:pt x="421" y="344"/>
                  </a:lnTo>
                  <a:lnTo>
                    <a:pt x="438" y="348"/>
                  </a:lnTo>
                  <a:lnTo>
                    <a:pt x="501" y="370"/>
                  </a:lnTo>
                  <a:lnTo>
                    <a:pt x="514" y="372"/>
                  </a:lnTo>
                  <a:lnTo>
                    <a:pt x="515" y="367"/>
                  </a:lnTo>
                  <a:lnTo>
                    <a:pt x="510" y="358"/>
                  </a:lnTo>
                  <a:lnTo>
                    <a:pt x="510" y="354"/>
                  </a:lnTo>
                  <a:lnTo>
                    <a:pt x="525" y="356"/>
                  </a:lnTo>
                  <a:lnTo>
                    <a:pt x="536" y="361"/>
                  </a:lnTo>
                  <a:lnTo>
                    <a:pt x="546" y="368"/>
                  </a:lnTo>
                  <a:lnTo>
                    <a:pt x="548" y="370"/>
                  </a:lnTo>
                  <a:lnTo>
                    <a:pt x="553" y="380"/>
                  </a:lnTo>
                  <a:lnTo>
                    <a:pt x="558" y="397"/>
                  </a:lnTo>
                  <a:lnTo>
                    <a:pt x="563" y="405"/>
                  </a:lnTo>
                  <a:lnTo>
                    <a:pt x="570" y="410"/>
                  </a:lnTo>
                  <a:lnTo>
                    <a:pt x="578" y="410"/>
                  </a:lnTo>
                  <a:lnTo>
                    <a:pt x="593" y="412"/>
                  </a:lnTo>
                  <a:lnTo>
                    <a:pt x="611" y="417"/>
                  </a:lnTo>
                  <a:lnTo>
                    <a:pt x="617" y="418"/>
                  </a:lnTo>
                  <a:lnTo>
                    <a:pt x="626" y="418"/>
                  </a:lnTo>
                  <a:lnTo>
                    <a:pt x="637" y="418"/>
                  </a:lnTo>
                  <a:lnTo>
                    <a:pt x="647" y="416"/>
                  </a:lnTo>
                  <a:lnTo>
                    <a:pt x="664" y="412"/>
                  </a:lnTo>
                  <a:lnTo>
                    <a:pt x="664" y="418"/>
                  </a:lnTo>
                  <a:lnTo>
                    <a:pt x="682" y="418"/>
                  </a:lnTo>
                  <a:lnTo>
                    <a:pt x="686" y="418"/>
                  </a:lnTo>
                  <a:lnTo>
                    <a:pt x="692" y="418"/>
                  </a:lnTo>
                  <a:lnTo>
                    <a:pt x="694" y="418"/>
                  </a:lnTo>
                  <a:lnTo>
                    <a:pt x="700" y="418"/>
                  </a:lnTo>
                  <a:lnTo>
                    <a:pt x="702" y="418"/>
                  </a:lnTo>
                  <a:lnTo>
                    <a:pt x="710" y="422"/>
                  </a:lnTo>
                  <a:lnTo>
                    <a:pt x="716" y="427"/>
                  </a:lnTo>
                  <a:lnTo>
                    <a:pt x="732" y="434"/>
                  </a:lnTo>
                  <a:lnTo>
                    <a:pt x="737" y="439"/>
                  </a:lnTo>
                  <a:lnTo>
                    <a:pt x="739" y="445"/>
                  </a:lnTo>
                  <a:lnTo>
                    <a:pt x="734" y="448"/>
                  </a:lnTo>
                  <a:lnTo>
                    <a:pt x="725" y="454"/>
                  </a:lnTo>
                  <a:lnTo>
                    <a:pt x="721" y="455"/>
                  </a:lnTo>
                  <a:lnTo>
                    <a:pt x="720" y="458"/>
                  </a:lnTo>
                  <a:lnTo>
                    <a:pt x="723" y="463"/>
                  </a:lnTo>
                  <a:lnTo>
                    <a:pt x="724" y="467"/>
                  </a:lnTo>
                  <a:lnTo>
                    <a:pt x="722" y="472"/>
                  </a:lnTo>
                  <a:lnTo>
                    <a:pt x="718" y="482"/>
                  </a:lnTo>
                  <a:lnTo>
                    <a:pt x="717" y="485"/>
                  </a:lnTo>
                  <a:lnTo>
                    <a:pt x="710" y="486"/>
                  </a:lnTo>
                  <a:lnTo>
                    <a:pt x="706" y="485"/>
                  </a:lnTo>
                  <a:lnTo>
                    <a:pt x="702" y="485"/>
                  </a:lnTo>
                  <a:lnTo>
                    <a:pt x="700" y="488"/>
                  </a:lnTo>
                  <a:lnTo>
                    <a:pt x="701" y="491"/>
                  </a:lnTo>
                  <a:lnTo>
                    <a:pt x="708" y="494"/>
                  </a:lnTo>
                  <a:lnTo>
                    <a:pt x="708" y="497"/>
                  </a:lnTo>
                  <a:lnTo>
                    <a:pt x="707" y="500"/>
                  </a:lnTo>
                  <a:lnTo>
                    <a:pt x="707" y="510"/>
                  </a:lnTo>
                  <a:lnTo>
                    <a:pt x="709" y="513"/>
                  </a:lnTo>
                  <a:lnTo>
                    <a:pt x="713" y="516"/>
                  </a:lnTo>
                  <a:lnTo>
                    <a:pt x="715" y="517"/>
                  </a:lnTo>
                  <a:lnTo>
                    <a:pt x="715" y="521"/>
                  </a:lnTo>
                  <a:lnTo>
                    <a:pt x="715" y="526"/>
                  </a:lnTo>
                  <a:lnTo>
                    <a:pt x="714" y="532"/>
                  </a:lnTo>
                  <a:lnTo>
                    <a:pt x="706" y="536"/>
                  </a:lnTo>
                  <a:lnTo>
                    <a:pt x="700" y="544"/>
                  </a:lnTo>
                  <a:lnTo>
                    <a:pt x="699" y="545"/>
                  </a:lnTo>
                  <a:lnTo>
                    <a:pt x="697" y="547"/>
                  </a:lnTo>
                  <a:lnTo>
                    <a:pt x="696" y="552"/>
                  </a:lnTo>
                  <a:lnTo>
                    <a:pt x="694" y="555"/>
                  </a:lnTo>
                  <a:lnTo>
                    <a:pt x="693" y="561"/>
                  </a:lnTo>
                  <a:lnTo>
                    <a:pt x="696" y="563"/>
                  </a:lnTo>
                  <a:lnTo>
                    <a:pt x="697" y="566"/>
                  </a:lnTo>
                  <a:lnTo>
                    <a:pt x="697" y="569"/>
                  </a:lnTo>
                  <a:lnTo>
                    <a:pt x="700" y="573"/>
                  </a:lnTo>
                  <a:lnTo>
                    <a:pt x="708" y="579"/>
                  </a:lnTo>
                  <a:lnTo>
                    <a:pt x="710" y="583"/>
                  </a:lnTo>
                  <a:lnTo>
                    <a:pt x="708" y="588"/>
                  </a:lnTo>
                  <a:lnTo>
                    <a:pt x="704" y="590"/>
                  </a:lnTo>
                  <a:lnTo>
                    <a:pt x="701" y="593"/>
                  </a:lnTo>
                  <a:lnTo>
                    <a:pt x="695" y="594"/>
                  </a:lnTo>
                  <a:lnTo>
                    <a:pt x="690" y="596"/>
                  </a:lnTo>
                  <a:lnTo>
                    <a:pt x="688" y="600"/>
                  </a:lnTo>
                  <a:lnTo>
                    <a:pt x="690" y="604"/>
                  </a:lnTo>
                  <a:lnTo>
                    <a:pt x="692" y="609"/>
                  </a:lnTo>
                  <a:lnTo>
                    <a:pt x="693" y="614"/>
                  </a:lnTo>
                  <a:lnTo>
                    <a:pt x="693" y="618"/>
                  </a:lnTo>
                  <a:lnTo>
                    <a:pt x="694" y="622"/>
                  </a:lnTo>
                  <a:lnTo>
                    <a:pt x="693" y="628"/>
                  </a:lnTo>
                  <a:lnTo>
                    <a:pt x="688" y="630"/>
                  </a:lnTo>
                  <a:lnTo>
                    <a:pt x="686" y="630"/>
                  </a:lnTo>
                  <a:lnTo>
                    <a:pt x="680" y="630"/>
                  </a:lnTo>
                  <a:lnTo>
                    <a:pt x="676" y="629"/>
                  </a:lnTo>
                  <a:lnTo>
                    <a:pt x="672" y="629"/>
                  </a:lnTo>
                  <a:lnTo>
                    <a:pt x="667" y="627"/>
                  </a:lnTo>
                  <a:lnTo>
                    <a:pt x="660" y="628"/>
                  </a:lnTo>
                  <a:lnTo>
                    <a:pt x="654" y="627"/>
                  </a:lnTo>
                  <a:lnTo>
                    <a:pt x="648" y="627"/>
                  </a:lnTo>
                  <a:lnTo>
                    <a:pt x="639" y="627"/>
                  </a:lnTo>
                  <a:lnTo>
                    <a:pt x="637" y="626"/>
                  </a:lnTo>
                  <a:lnTo>
                    <a:pt x="633" y="623"/>
                  </a:lnTo>
                  <a:lnTo>
                    <a:pt x="632" y="620"/>
                  </a:lnTo>
                  <a:lnTo>
                    <a:pt x="627" y="615"/>
                  </a:lnTo>
                  <a:lnTo>
                    <a:pt x="618" y="613"/>
                  </a:lnTo>
                  <a:lnTo>
                    <a:pt x="611" y="615"/>
                  </a:lnTo>
                  <a:lnTo>
                    <a:pt x="608" y="617"/>
                  </a:lnTo>
                  <a:lnTo>
                    <a:pt x="605" y="620"/>
                  </a:lnTo>
                  <a:lnTo>
                    <a:pt x="605" y="624"/>
                  </a:lnTo>
                  <a:lnTo>
                    <a:pt x="589" y="593"/>
                  </a:lnTo>
                  <a:lnTo>
                    <a:pt x="586" y="590"/>
                  </a:lnTo>
                  <a:lnTo>
                    <a:pt x="586" y="588"/>
                  </a:lnTo>
                  <a:lnTo>
                    <a:pt x="584" y="580"/>
                  </a:lnTo>
                  <a:lnTo>
                    <a:pt x="580" y="574"/>
                  </a:lnTo>
                  <a:lnTo>
                    <a:pt x="578" y="567"/>
                  </a:lnTo>
                  <a:lnTo>
                    <a:pt x="578" y="566"/>
                  </a:lnTo>
                  <a:lnTo>
                    <a:pt x="577" y="557"/>
                  </a:lnTo>
                  <a:lnTo>
                    <a:pt x="575" y="559"/>
                  </a:lnTo>
                  <a:lnTo>
                    <a:pt x="573" y="555"/>
                  </a:lnTo>
                  <a:lnTo>
                    <a:pt x="570" y="552"/>
                  </a:lnTo>
                  <a:lnTo>
                    <a:pt x="562" y="552"/>
                  </a:lnTo>
                  <a:lnTo>
                    <a:pt x="562" y="553"/>
                  </a:lnTo>
                  <a:lnTo>
                    <a:pt x="557" y="558"/>
                  </a:lnTo>
                  <a:lnTo>
                    <a:pt x="552" y="561"/>
                  </a:lnTo>
                  <a:lnTo>
                    <a:pt x="548" y="564"/>
                  </a:lnTo>
                  <a:lnTo>
                    <a:pt x="544" y="570"/>
                  </a:lnTo>
                  <a:lnTo>
                    <a:pt x="541" y="576"/>
                  </a:lnTo>
                  <a:lnTo>
                    <a:pt x="542" y="580"/>
                  </a:lnTo>
                  <a:lnTo>
                    <a:pt x="541" y="584"/>
                  </a:lnTo>
                  <a:lnTo>
                    <a:pt x="542" y="589"/>
                  </a:lnTo>
                  <a:lnTo>
                    <a:pt x="541" y="593"/>
                  </a:lnTo>
                  <a:lnTo>
                    <a:pt x="538" y="596"/>
                  </a:lnTo>
                  <a:lnTo>
                    <a:pt x="534" y="596"/>
                  </a:lnTo>
                  <a:lnTo>
                    <a:pt x="531" y="593"/>
                  </a:lnTo>
                  <a:lnTo>
                    <a:pt x="526" y="590"/>
                  </a:lnTo>
                  <a:lnTo>
                    <a:pt x="524" y="591"/>
                  </a:lnTo>
                  <a:lnTo>
                    <a:pt x="521" y="593"/>
                  </a:lnTo>
                  <a:lnTo>
                    <a:pt x="509" y="589"/>
                  </a:lnTo>
                  <a:lnTo>
                    <a:pt x="492" y="576"/>
                  </a:lnTo>
                  <a:lnTo>
                    <a:pt x="487" y="575"/>
                  </a:lnTo>
                  <a:lnTo>
                    <a:pt x="483" y="571"/>
                  </a:lnTo>
                  <a:lnTo>
                    <a:pt x="480" y="570"/>
                  </a:lnTo>
                  <a:lnTo>
                    <a:pt x="478" y="570"/>
                  </a:lnTo>
                  <a:lnTo>
                    <a:pt x="473" y="574"/>
                  </a:lnTo>
                  <a:lnTo>
                    <a:pt x="466" y="593"/>
                  </a:lnTo>
                  <a:lnTo>
                    <a:pt x="460" y="589"/>
                  </a:lnTo>
                  <a:lnTo>
                    <a:pt x="458" y="588"/>
                  </a:lnTo>
                  <a:lnTo>
                    <a:pt x="453" y="589"/>
                  </a:lnTo>
                  <a:lnTo>
                    <a:pt x="442" y="589"/>
                  </a:lnTo>
                  <a:lnTo>
                    <a:pt x="435" y="585"/>
                  </a:lnTo>
                  <a:lnTo>
                    <a:pt x="434" y="585"/>
                  </a:lnTo>
                  <a:lnTo>
                    <a:pt x="431" y="587"/>
                  </a:lnTo>
                  <a:lnTo>
                    <a:pt x="426" y="583"/>
                  </a:lnTo>
                  <a:lnTo>
                    <a:pt x="423" y="583"/>
                  </a:lnTo>
                  <a:lnTo>
                    <a:pt x="421" y="582"/>
                  </a:lnTo>
                  <a:lnTo>
                    <a:pt x="421" y="580"/>
                  </a:lnTo>
                  <a:lnTo>
                    <a:pt x="419" y="577"/>
                  </a:lnTo>
                  <a:lnTo>
                    <a:pt x="415" y="575"/>
                  </a:lnTo>
                  <a:lnTo>
                    <a:pt x="409" y="573"/>
                  </a:lnTo>
                  <a:lnTo>
                    <a:pt x="407" y="571"/>
                  </a:lnTo>
                  <a:lnTo>
                    <a:pt x="400" y="568"/>
                  </a:lnTo>
                  <a:lnTo>
                    <a:pt x="400" y="566"/>
                  </a:lnTo>
                  <a:lnTo>
                    <a:pt x="394" y="562"/>
                  </a:lnTo>
                  <a:lnTo>
                    <a:pt x="386" y="558"/>
                  </a:lnTo>
                  <a:lnTo>
                    <a:pt x="384" y="559"/>
                  </a:lnTo>
                  <a:lnTo>
                    <a:pt x="382" y="559"/>
                  </a:lnTo>
                  <a:lnTo>
                    <a:pt x="378" y="560"/>
                  </a:lnTo>
                  <a:lnTo>
                    <a:pt x="374" y="560"/>
                  </a:lnTo>
                  <a:lnTo>
                    <a:pt x="372" y="561"/>
                  </a:lnTo>
                  <a:lnTo>
                    <a:pt x="360" y="557"/>
                  </a:lnTo>
                  <a:lnTo>
                    <a:pt x="344" y="561"/>
                  </a:lnTo>
                  <a:lnTo>
                    <a:pt x="342" y="564"/>
                  </a:lnTo>
                  <a:lnTo>
                    <a:pt x="338" y="565"/>
                  </a:lnTo>
                  <a:lnTo>
                    <a:pt x="336" y="568"/>
                  </a:lnTo>
                  <a:lnTo>
                    <a:pt x="335" y="572"/>
                  </a:lnTo>
                  <a:lnTo>
                    <a:pt x="335" y="576"/>
                  </a:lnTo>
                  <a:lnTo>
                    <a:pt x="334" y="580"/>
                  </a:lnTo>
                  <a:lnTo>
                    <a:pt x="329" y="586"/>
                  </a:lnTo>
                  <a:lnTo>
                    <a:pt x="325" y="588"/>
                  </a:lnTo>
                  <a:lnTo>
                    <a:pt x="321" y="588"/>
                  </a:lnTo>
                  <a:lnTo>
                    <a:pt x="318" y="586"/>
                  </a:lnTo>
                  <a:lnTo>
                    <a:pt x="312" y="586"/>
                  </a:lnTo>
                  <a:lnTo>
                    <a:pt x="302" y="584"/>
                  </a:lnTo>
                  <a:lnTo>
                    <a:pt x="296" y="581"/>
                  </a:lnTo>
                  <a:lnTo>
                    <a:pt x="293" y="576"/>
                  </a:lnTo>
                  <a:lnTo>
                    <a:pt x="288" y="571"/>
                  </a:lnTo>
                  <a:lnTo>
                    <a:pt x="284" y="566"/>
                  </a:lnTo>
                  <a:lnTo>
                    <a:pt x="280" y="565"/>
                  </a:lnTo>
                  <a:lnTo>
                    <a:pt x="276" y="567"/>
                  </a:lnTo>
                  <a:lnTo>
                    <a:pt x="274" y="564"/>
                  </a:lnTo>
                  <a:lnTo>
                    <a:pt x="263" y="558"/>
                  </a:lnTo>
                  <a:lnTo>
                    <a:pt x="261" y="555"/>
                  </a:lnTo>
                  <a:lnTo>
                    <a:pt x="260" y="552"/>
                  </a:lnTo>
                  <a:lnTo>
                    <a:pt x="258" y="550"/>
                  </a:lnTo>
                  <a:lnTo>
                    <a:pt x="256" y="550"/>
                  </a:lnTo>
                  <a:lnTo>
                    <a:pt x="254" y="548"/>
                  </a:lnTo>
                  <a:lnTo>
                    <a:pt x="246" y="540"/>
                  </a:lnTo>
                  <a:lnTo>
                    <a:pt x="241" y="541"/>
                  </a:lnTo>
                  <a:lnTo>
                    <a:pt x="236" y="541"/>
                  </a:lnTo>
                  <a:lnTo>
                    <a:pt x="230" y="542"/>
                  </a:lnTo>
                  <a:lnTo>
                    <a:pt x="221" y="542"/>
                  </a:lnTo>
                  <a:lnTo>
                    <a:pt x="199" y="536"/>
                  </a:lnTo>
                  <a:lnTo>
                    <a:pt x="196" y="531"/>
                  </a:lnTo>
                  <a:lnTo>
                    <a:pt x="196" y="528"/>
                  </a:lnTo>
                  <a:lnTo>
                    <a:pt x="194" y="526"/>
                  </a:lnTo>
                  <a:lnTo>
                    <a:pt x="191" y="524"/>
                  </a:lnTo>
                  <a:lnTo>
                    <a:pt x="181" y="524"/>
                  </a:lnTo>
                  <a:lnTo>
                    <a:pt x="176" y="526"/>
                  </a:lnTo>
                  <a:lnTo>
                    <a:pt x="166" y="515"/>
                  </a:lnTo>
                  <a:lnTo>
                    <a:pt x="169" y="521"/>
                  </a:lnTo>
                  <a:lnTo>
                    <a:pt x="170" y="524"/>
                  </a:lnTo>
                  <a:lnTo>
                    <a:pt x="173" y="526"/>
                  </a:lnTo>
                  <a:lnTo>
                    <a:pt x="176" y="526"/>
                  </a:lnTo>
                  <a:lnTo>
                    <a:pt x="166" y="515"/>
                  </a:lnTo>
                  <a:lnTo>
                    <a:pt x="170" y="504"/>
                  </a:lnTo>
                  <a:lnTo>
                    <a:pt x="178" y="494"/>
                  </a:lnTo>
                  <a:lnTo>
                    <a:pt x="180" y="488"/>
                  </a:lnTo>
                  <a:lnTo>
                    <a:pt x="180" y="466"/>
                  </a:lnTo>
                  <a:lnTo>
                    <a:pt x="181" y="461"/>
                  </a:lnTo>
                  <a:lnTo>
                    <a:pt x="183" y="457"/>
                  </a:lnTo>
                  <a:lnTo>
                    <a:pt x="183" y="447"/>
                  </a:lnTo>
                  <a:lnTo>
                    <a:pt x="184" y="443"/>
                  </a:lnTo>
                  <a:lnTo>
                    <a:pt x="183" y="440"/>
                  </a:lnTo>
                  <a:lnTo>
                    <a:pt x="184" y="438"/>
                  </a:lnTo>
                  <a:lnTo>
                    <a:pt x="181" y="434"/>
                  </a:lnTo>
                  <a:lnTo>
                    <a:pt x="180" y="434"/>
                  </a:lnTo>
                  <a:lnTo>
                    <a:pt x="172" y="425"/>
                  </a:lnTo>
                  <a:lnTo>
                    <a:pt x="169" y="420"/>
                  </a:lnTo>
                  <a:lnTo>
                    <a:pt x="168" y="410"/>
                  </a:lnTo>
                  <a:lnTo>
                    <a:pt x="170" y="408"/>
                  </a:lnTo>
                  <a:lnTo>
                    <a:pt x="175" y="406"/>
                  </a:lnTo>
                  <a:lnTo>
                    <a:pt x="182" y="399"/>
                  </a:lnTo>
                  <a:lnTo>
                    <a:pt x="184" y="393"/>
                  </a:lnTo>
                  <a:lnTo>
                    <a:pt x="184" y="381"/>
                  </a:lnTo>
                  <a:lnTo>
                    <a:pt x="182" y="375"/>
                  </a:lnTo>
                  <a:lnTo>
                    <a:pt x="183" y="368"/>
                  </a:lnTo>
                  <a:lnTo>
                    <a:pt x="180" y="362"/>
                  </a:lnTo>
                  <a:lnTo>
                    <a:pt x="175" y="361"/>
                  </a:lnTo>
                  <a:lnTo>
                    <a:pt x="170" y="358"/>
                  </a:lnTo>
                  <a:lnTo>
                    <a:pt x="166" y="351"/>
                  </a:lnTo>
                  <a:lnTo>
                    <a:pt x="163" y="348"/>
                  </a:lnTo>
                  <a:lnTo>
                    <a:pt x="159" y="347"/>
                  </a:lnTo>
                  <a:lnTo>
                    <a:pt x="156" y="346"/>
                  </a:lnTo>
                  <a:lnTo>
                    <a:pt x="154" y="364"/>
                  </a:lnTo>
                  <a:lnTo>
                    <a:pt x="151" y="370"/>
                  </a:lnTo>
                  <a:lnTo>
                    <a:pt x="147" y="373"/>
                  </a:lnTo>
                  <a:lnTo>
                    <a:pt x="140" y="378"/>
                  </a:lnTo>
                  <a:lnTo>
                    <a:pt x="136" y="384"/>
                  </a:lnTo>
                  <a:lnTo>
                    <a:pt x="134" y="383"/>
                  </a:lnTo>
                  <a:lnTo>
                    <a:pt x="131" y="388"/>
                  </a:lnTo>
                  <a:lnTo>
                    <a:pt x="126" y="391"/>
                  </a:lnTo>
                  <a:lnTo>
                    <a:pt x="119" y="391"/>
                  </a:lnTo>
                  <a:lnTo>
                    <a:pt x="112" y="386"/>
                  </a:lnTo>
                  <a:lnTo>
                    <a:pt x="108" y="385"/>
                  </a:lnTo>
                  <a:lnTo>
                    <a:pt x="106" y="386"/>
                  </a:lnTo>
                  <a:lnTo>
                    <a:pt x="104" y="397"/>
                  </a:lnTo>
                  <a:lnTo>
                    <a:pt x="104" y="399"/>
                  </a:lnTo>
                  <a:lnTo>
                    <a:pt x="100" y="400"/>
                  </a:lnTo>
                  <a:lnTo>
                    <a:pt x="99" y="398"/>
                  </a:lnTo>
                  <a:lnTo>
                    <a:pt x="96" y="396"/>
                  </a:lnTo>
                  <a:lnTo>
                    <a:pt x="89" y="379"/>
                  </a:lnTo>
                  <a:lnTo>
                    <a:pt x="84" y="373"/>
                  </a:lnTo>
                  <a:lnTo>
                    <a:pt x="82" y="370"/>
                  </a:lnTo>
                  <a:lnTo>
                    <a:pt x="81" y="368"/>
                  </a:lnTo>
                  <a:lnTo>
                    <a:pt x="78" y="367"/>
                  </a:lnTo>
                  <a:lnTo>
                    <a:pt x="77" y="364"/>
                  </a:lnTo>
                  <a:lnTo>
                    <a:pt x="61" y="357"/>
                  </a:lnTo>
                  <a:lnTo>
                    <a:pt x="58" y="354"/>
                  </a:lnTo>
                  <a:lnTo>
                    <a:pt x="55" y="350"/>
                  </a:lnTo>
                  <a:lnTo>
                    <a:pt x="50" y="350"/>
                  </a:lnTo>
                  <a:lnTo>
                    <a:pt x="41" y="342"/>
                  </a:lnTo>
                  <a:lnTo>
                    <a:pt x="38" y="342"/>
                  </a:lnTo>
                  <a:lnTo>
                    <a:pt x="32" y="33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auto">
            <a:xfrm>
              <a:off x="3150" y="3084"/>
              <a:ext cx="134" cy="105"/>
            </a:xfrm>
            <a:custGeom>
              <a:avLst/>
              <a:gdLst/>
              <a:ahLst/>
              <a:cxnLst>
                <a:cxn ang="0">
                  <a:pos x="188" y="117"/>
                </a:cxn>
                <a:cxn ang="0">
                  <a:pos x="193" y="112"/>
                </a:cxn>
                <a:cxn ang="0">
                  <a:pos x="196" y="107"/>
                </a:cxn>
                <a:cxn ang="0">
                  <a:pos x="195" y="95"/>
                </a:cxn>
                <a:cxn ang="0">
                  <a:pos x="192" y="90"/>
                </a:cxn>
                <a:cxn ang="0">
                  <a:pos x="194" y="80"/>
                </a:cxn>
                <a:cxn ang="0">
                  <a:pos x="198" y="72"/>
                </a:cxn>
                <a:cxn ang="0">
                  <a:pos x="198" y="60"/>
                </a:cxn>
                <a:cxn ang="0">
                  <a:pos x="199" y="52"/>
                </a:cxn>
                <a:cxn ang="0">
                  <a:pos x="202" y="40"/>
                </a:cxn>
                <a:cxn ang="0">
                  <a:pos x="196" y="34"/>
                </a:cxn>
                <a:cxn ang="0">
                  <a:pos x="192" y="28"/>
                </a:cxn>
                <a:cxn ang="0">
                  <a:pos x="187" y="19"/>
                </a:cxn>
                <a:cxn ang="0">
                  <a:pos x="182" y="10"/>
                </a:cxn>
                <a:cxn ang="0">
                  <a:pos x="181" y="4"/>
                </a:cxn>
                <a:cxn ang="0">
                  <a:pos x="176" y="0"/>
                </a:cxn>
                <a:cxn ang="0">
                  <a:pos x="167" y="7"/>
                </a:cxn>
                <a:cxn ang="0">
                  <a:pos x="161" y="15"/>
                </a:cxn>
                <a:cxn ang="0">
                  <a:pos x="153" y="18"/>
                </a:cxn>
                <a:cxn ang="0">
                  <a:pos x="143" y="24"/>
                </a:cxn>
                <a:cxn ang="0">
                  <a:pos x="129" y="20"/>
                </a:cxn>
                <a:cxn ang="0">
                  <a:pos x="110" y="15"/>
                </a:cxn>
                <a:cxn ang="0">
                  <a:pos x="100" y="14"/>
                </a:cxn>
                <a:cxn ang="0">
                  <a:pos x="96" y="18"/>
                </a:cxn>
                <a:cxn ang="0">
                  <a:pos x="92" y="28"/>
                </a:cxn>
                <a:cxn ang="0">
                  <a:pos x="88" y="38"/>
                </a:cxn>
                <a:cxn ang="0">
                  <a:pos x="84" y="42"/>
                </a:cxn>
                <a:cxn ang="0">
                  <a:pos x="67" y="49"/>
                </a:cxn>
                <a:cxn ang="0">
                  <a:pos x="58" y="52"/>
                </a:cxn>
                <a:cxn ang="0">
                  <a:pos x="50" y="55"/>
                </a:cxn>
                <a:cxn ang="0">
                  <a:pos x="41" y="56"/>
                </a:cxn>
                <a:cxn ang="0">
                  <a:pos x="34" y="59"/>
                </a:cxn>
                <a:cxn ang="0">
                  <a:pos x="28" y="64"/>
                </a:cxn>
                <a:cxn ang="0">
                  <a:pos x="20" y="61"/>
                </a:cxn>
                <a:cxn ang="0">
                  <a:pos x="15" y="67"/>
                </a:cxn>
                <a:cxn ang="0">
                  <a:pos x="10" y="73"/>
                </a:cxn>
                <a:cxn ang="0">
                  <a:pos x="0" y="76"/>
                </a:cxn>
                <a:cxn ang="0">
                  <a:pos x="7" y="80"/>
                </a:cxn>
                <a:cxn ang="0">
                  <a:pos x="15" y="80"/>
                </a:cxn>
                <a:cxn ang="0">
                  <a:pos x="23" y="82"/>
                </a:cxn>
                <a:cxn ang="0">
                  <a:pos x="28" y="82"/>
                </a:cxn>
                <a:cxn ang="0">
                  <a:pos x="34" y="88"/>
                </a:cxn>
                <a:cxn ang="0">
                  <a:pos x="42" y="88"/>
                </a:cxn>
                <a:cxn ang="0">
                  <a:pos x="50" y="85"/>
                </a:cxn>
                <a:cxn ang="0">
                  <a:pos x="57" y="88"/>
                </a:cxn>
                <a:cxn ang="0">
                  <a:pos x="61" y="90"/>
                </a:cxn>
                <a:cxn ang="0">
                  <a:pos x="54" y="95"/>
                </a:cxn>
                <a:cxn ang="0">
                  <a:pos x="61" y="102"/>
                </a:cxn>
                <a:cxn ang="0">
                  <a:pos x="69" y="105"/>
                </a:cxn>
                <a:cxn ang="0">
                  <a:pos x="77" y="109"/>
                </a:cxn>
                <a:cxn ang="0">
                  <a:pos x="90" y="113"/>
                </a:cxn>
                <a:cxn ang="0">
                  <a:pos x="102" y="120"/>
                </a:cxn>
                <a:cxn ang="0">
                  <a:pos x="117" y="127"/>
                </a:cxn>
                <a:cxn ang="0">
                  <a:pos x="132" y="140"/>
                </a:cxn>
                <a:cxn ang="0">
                  <a:pos x="139" y="147"/>
                </a:cxn>
                <a:cxn ang="0">
                  <a:pos x="148" y="154"/>
                </a:cxn>
                <a:cxn ang="0">
                  <a:pos x="154" y="154"/>
                </a:cxn>
                <a:cxn ang="0">
                  <a:pos x="159" y="146"/>
                </a:cxn>
                <a:cxn ang="0">
                  <a:pos x="165" y="142"/>
                </a:cxn>
                <a:cxn ang="0">
                  <a:pos x="171" y="133"/>
                </a:cxn>
                <a:cxn ang="0">
                  <a:pos x="171" y="125"/>
                </a:cxn>
                <a:cxn ang="0">
                  <a:pos x="176" y="122"/>
                </a:cxn>
                <a:cxn ang="0">
                  <a:pos x="183" y="121"/>
                </a:cxn>
              </a:cxnLst>
              <a:rect l="0" t="0" r="r" b="b"/>
              <a:pathLst>
                <a:path w="203" h="159">
                  <a:moveTo>
                    <a:pt x="183" y="121"/>
                  </a:moveTo>
                  <a:lnTo>
                    <a:pt x="186" y="119"/>
                  </a:lnTo>
                  <a:lnTo>
                    <a:pt x="188" y="117"/>
                  </a:lnTo>
                  <a:lnTo>
                    <a:pt x="189" y="115"/>
                  </a:lnTo>
                  <a:lnTo>
                    <a:pt x="190" y="113"/>
                  </a:lnTo>
                  <a:lnTo>
                    <a:pt x="193" y="112"/>
                  </a:lnTo>
                  <a:lnTo>
                    <a:pt x="197" y="110"/>
                  </a:lnTo>
                  <a:lnTo>
                    <a:pt x="197" y="108"/>
                  </a:lnTo>
                  <a:lnTo>
                    <a:pt x="196" y="107"/>
                  </a:lnTo>
                  <a:lnTo>
                    <a:pt x="197" y="104"/>
                  </a:lnTo>
                  <a:lnTo>
                    <a:pt x="197" y="102"/>
                  </a:lnTo>
                  <a:lnTo>
                    <a:pt x="195" y="95"/>
                  </a:lnTo>
                  <a:lnTo>
                    <a:pt x="194" y="94"/>
                  </a:lnTo>
                  <a:lnTo>
                    <a:pt x="192" y="93"/>
                  </a:lnTo>
                  <a:lnTo>
                    <a:pt x="192" y="90"/>
                  </a:lnTo>
                  <a:lnTo>
                    <a:pt x="194" y="86"/>
                  </a:lnTo>
                  <a:lnTo>
                    <a:pt x="194" y="82"/>
                  </a:lnTo>
                  <a:lnTo>
                    <a:pt x="194" y="80"/>
                  </a:lnTo>
                  <a:lnTo>
                    <a:pt x="196" y="76"/>
                  </a:lnTo>
                  <a:lnTo>
                    <a:pt x="197" y="73"/>
                  </a:lnTo>
                  <a:lnTo>
                    <a:pt x="198" y="72"/>
                  </a:lnTo>
                  <a:lnTo>
                    <a:pt x="197" y="66"/>
                  </a:lnTo>
                  <a:lnTo>
                    <a:pt x="196" y="63"/>
                  </a:lnTo>
                  <a:lnTo>
                    <a:pt x="198" y="60"/>
                  </a:lnTo>
                  <a:lnTo>
                    <a:pt x="198" y="57"/>
                  </a:lnTo>
                  <a:lnTo>
                    <a:pt x="198" y="54"/>
                  </a:lnTo>
                  <a:lnTo>
                    <a:pt x="199" y="52"/>
                  </a:lnTo>
                  <a:lnTo>
                    <a:pt x="199" y="49"/>
                  </a:lnTo>
                  <a:lnTo>
                    <a:pt x="200" y="45"/>
                  </a:lnTo>
                  <a:lnTo>
                    <a:pt x="202" y="40"/>
                  </a:lnTo>
                  <a:lnTo>
                    <a:pt x="200" y="38"/>
                  </a:lnTo>
                  <a:lnTo>
                    <a:pt x="197" y="37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5" y="30"/>
                  </a:lnTo>
                  <a:lnTo>
                    <a:pt x="192" y="28"/>
                  </a:lnTo>
                  <a:lnTo>
                    <a:pt x="189" y="22"/>
                  </a:lnTo>
                  <a:lnTo>
                    <a:pt x="188" y="21"/>
                  </a:lnTo>
                  <a:lnTo>
                    <a:pt x="187" y="19"/>
                  </a:lnTo>
                  <a:lnTo>
                    <a:pt x="185" y="15"/>
                  </a:lnTo>
                  <a:lnTo>
                    <a:pt x="183" y="13"/>
                  </a:lnTo>
                  <a:lnTo>
                    <a:pt x="182" y="10"/>
                  </a:lnTo>
                  <a:lnTo>
                    <a:pt x="181" y="7"/>
                  </a:lnTo>
                  <a:lnTo>
                    <a:pt x="181" y="6"/>
                  </a:lnTo>
                  <a:lnTo>
                    <a:pt x="181" y="4"/>
                  </a:lnTo>
                  <a:lnTo>
                    <a:pt x="180" y="2"/>
                  </a:lnTo>
                  <a:lnTo>
                    <a:pt x="178" y="0"/>
                  </a:lnTo>
                  <a:lnTo>
                    <a:pt x="176" y="0"/>
                  </a:lnTo>
                  <a:lnTo>
                    <a:pt x="174" y="2"/>
                  </a:lnTo>
                  <a:lnTo>
                    <a:pt x="170" y="6"/>
                  </a:lnTo>
                  <a:lnTo>
                    <a:pt x="167" y="7"/>
                  </a:lnTo>
                  <a:lnTo>
                    <a:pt x="164" y="8"/>
                  </a:lnTo>
                  <a:lnTo>
                    <a:pt x="163" y="10"/>
                  </a:lnTo>
                  <a:lnTo>
                    <a:pt x="161" y="15"/>
                  </a:lnTo>
                  <a:lnTo>
                    <a:pt x="159" y="16"/>
                  </a:lnTo>
                  <a:lnTo>
                    <a:pt x="156" y="17"/>
                  </a:lnTo>
                  <a:lnTo>
                    <a:pt x="153" y="18"/>
                  </a:lnTo>
                  <a:lnTo>
                    <a:pt x="150" y="20"/>
                  </a:lnTo>
                  <a:lnTo>
                    <a:pt x="146" y="22"/>
                  </a:lnTo>
                  <a:lnTo>
                    <a:pt x="143" y="24"/>
                  </a:lnTo>
                  <a:lnTo>
                    <a:pt x="140" y="24"/>
                  </a:lnTo>
                  <a:lnTo>
                    <a:pt x="134" y="22"/>
                  </a:lnTo>
                  <a:lnTo>
                    <a:pt x="129" y="20"/>
                  </a:lnTo>
                  <a:lnTo>
                    <a:pt x="122" y="18"/>
                  </a:lnTo>
                  <a:lnTo>
                    <a:pt x="117" y="18"/>
                  </a:lnTo>
                  <a:lnTo>
                    <a:pt x="110" y="15"/>
                  </a:lnTo>
                  <a:lnTo>
                    <a:pt x="106" y="15"/>
                  </a:lnTo>
                  <a:lnTo>
                    <a:pt x="103" y="14"/>
                  </a:lnTo>
                  <a:lnTo>
                    <a:pt x="100" y="14"/>
                  </a:lnTo>
                  <a:lnTo>
                    <a:pt x="98" y="15"/>
                  </a:lnTo>
                  <a:lnTo>
                    <a:pt x="97" y="17"/>
                  </a:lnTo>
                  <a:lnTo>
                    <a:pt x="96" y="18"/>
                  </a:lnTo>
                  <a:lnTo>
                    <a:pt x="92" y="25"/>
                  </a:lnTo>
                  <a:lnTo>
                    <a:pt x="90" y="27"/>
                  </a:lnTo>
                  <a:lnTo>
                    <a:pt x="92" y="28"/>
                  </a:lnTo>
                  <a:lnTo>
                    <a:pt x="92" y="34"/>
                  </a:lnTo>
                  <a:lnTo>
                    <a:pt x="89" y="36"/>
                  </a:lnTo>
                  <a:lnTo>
                    <a:pt x="88" y="38"/>
                  </a:lnTo>
                  <a:lnTo>
                    <a:pt x="86" y="40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72" y="47"/>
                  </a:lnTo>
                  <a:lnTo>
                    <a:pt x="70" y="48"/>
                  </a:lnTo>
                  <a:lnTo>
                    <a:pt x="67" y="49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58" y="52"/>
                  </a:lnTo>
                  <a:lnTo>
                    <a:pt x="55" y="54"/>
                  </a:lnTo>
                  <a:lnTo>
                    <a:pt x="52" y="54"/>
                  </a:lnTo>
                  <a:lnTo>
                    <a:pt x="50" y="55"/>
                  </a:lnTo>
                  <a:lnTo>
                    <a:pt x="47" y="55"/>
                  </a:lnTo>
                  <a:lnTo>
                    <a:pt x="44" y="56"/>
                  </a:lnTo>
                  <a:lnTo>
                    <a:pt x="41" y="56"/>
                  </a:lnTo>
                  <a:lnTo>
                    <a:pt x="38" y="55"/>
                  </a:lnTo>
                  <a:lnTo>
                    <a:pt x="36" y="57"/>
                  </a:lnTo>
                  <a:lnTo>
                    <a:pt x="34" y="59"/>
                  </a:lnTo>
                  <a:lnTo>
                    <a:pt x="32" y="60"/>
                  </a:lnTo>
                  <a:lnTo>
                    <a:pt x="32" y="64"/>
                  </a:lnTo>
                  <a:lnTo>
                    <a:pt x="28" y="64"/>
                  </a:lnTo>
                  <a:lnTo>
                    <a:pt x="27" y="63"/>
                  </a:lnTo>
                  <a:lnTo>
                    <a:pt x="24" y="61"/>
                  </a:lnTo>
                  <a:lnTo>
                    <a:pt x="20" y="61"/>
                  </a:lnTo>
                  <a:lnTo>
                    <a:pt x="18" y="62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3" y="72"/>
                  </a:lnTo>
                  <a:lnTo>
                    <a:pt x="10" y="73"/>
                  </a:lnTo>
                  <a:lnTo>
                    <a:pt x="5" y="73"/>
                  </a:lnTo>
                  <a:lnTo>
                    <a:pt x="1" y="73"/>
                  </a:lnTo>
                  <a:lnTo>
                    <a:pt x="0" y="76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7" y="80"/>
                  </a:lnTo>
                  <a:lnTo>
                    <a:pt x="9" y="80"/>
                  </a:lnTo>
                  <a:lnTo>
                    <a:pt x="12" y="80"/>
                  </a:lnTo>
                  <a:lnTo>
                    <a:pt x="15" y="80"/>
                  </a:lnTo>
                  <a:lnTo>
                    <a:pt x="17" y="81"/>
                  </a:lnTo>
                  <a:lnTo>
                    <a:pt x="20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7" y="82"/>
                  </a:lnTo>
                  <a:lnTo>
                    <a:pt x="28" y="82"/>
                  </a:lnTo>
                  <a:lnTo>
                    <a:pt x="31" y="85"/>
                  </a:lnTo>
                  <a:lnTo>
                    <a:pt x="34" y="86"/>
                  </a:lnTo>
                  <a:lnTo>
                    <a:pt x="34" y="88"/>
                  </a:lnTo>
                  <a:lnTo>
                    <a:pt x="37" y="88"/>
                  </a:lnTo>
                  <a:lnTo>
                    <a:pt x="40" y="88"/>
                  </a:lnTo>
                  <a:lnTo>
                    <a:pt x="42" y="88"/>
                  </a:lnTo>
                  <a:lnTo>
                    <a:pt x="44" y="85"/>
                  </a:lnTo>
                  <a:lnTo>
                    <a:pt x="47" y="84"/>
                  </a:lnTo>
                  <a:lnTo>
                    <a:pt x="50" y="85"/>
                  </a:lnTo>
                  <a:lnTo>
                    <a:pt x="52" y="88"/>
                  </a:lnTo>
                  <a:lnTo>
                    <a:pt x="54" y="87"/>
                  </a:lnTo>
                  <a:lnTo>
                    <a:pt x="57" y="88"/>
                  </a:lnTo>
                  <a:lnTo>
                    <a:pt x="58" y="85"/>
                  </a:lnTo>
                  <a:lnTo>
                    <a:pt x="59" y="88"/>
                  </a:lnTo>
                  <a:lnTo>
                    <a:pt x="61" y="90"/>
                  </a:lnTo>
                  <a:lnTo>
                    <a:pt x="58" y="93"/>
                  </a:lnTo>
                  <a:lnTo>
                    <a:pt x="56" y="94"/>
                  </a:lnTo>
                  <a:lnTo>
                    <a:pt x="54" y="95"/>
                  </a:lnTo>
                  <a:lnTo>
                    <a:pt x="54" y="101"/>
                  </a:lnTo>
                  <a:lnTo>
                    <a:pt x="56" y="102"/>
                  </a:lnTo>
                  <a:lnTo>
                    <a:pt x="61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9" y="105"/>
                  </a:lnTo>
                  <a:lnTo>
                    <a:pt x="72" y="107"/>
                  </a:lnTo>
                  <a:lnTo>
                    <a:pt x="75" y="108"/>
                  </a:lnTo>
                  <a:lnTo>
                    <a:pt x="77" y="109"/>
                  </a:lnTo>
                  <a:lnTo>
                    <a:pt x="80" y="109"/>
                  </a:lnTo>
                  <a:lnTo>
                    <a:pt x="89" y="112"/>
                  </a:lnTo>
                  <a:lnTo>
                    <a:pt x="90" y="113"/>
                  </a:lnTo>
                  <a:lnTo>
                    <a:pt x="93" y="114"/>
                  </a:lnTo>
                  <a:lnTo>
                    <a:pt x="100" y="118"/>
                  </a:lnTo>
                  <a:lnTo>
                    <a:pt x="102" y="120"/>
                  </a:lnTo>
                  <a:lnTo>
                    <a:pt x="108" y="122"/>
                  </a:lnTo>
                  <a:lnTo>
                    <a:pt x="109" y="124"/>
                  </a:lnTo>
                  <a:lnTo>
                    <a:pt x="117" y="127"/>
                  </a:lnTo>
                  <a:lnTo>
                    <a:pt x="121" y="132"/>
                  </a:lnTo>
                  <a:lnTo>
                    <a:pt x="126" y="135"/>
                  </a:lnTo>
                  <a:lnTo>
                    <a:pt x="132" y="140"/>
                  </a:lnTo>
                  <a:lnTo>
                    <a:pt x="136" y="142"/>
                  </a:lnTo>
                  <a:lnTo>
                    <a:pt x="137" y="144"/>
                  </a:lnTo>
                  <a:lnTo>
                    <a:pt x="139" y="147"/>
                  </a:lnTo>
                  <a:lnTo>
                    <a:pt x="140" y="148"/>
                  </a:lnTo>
                  <a:lnTo>
                    <a:pt x="148" y="152"/>
                  </a:lnTo>
                  <a:lnTo>
                    <a:pt x="148" y="154"/>
                  </a:lnTo>
                  <a:lnTo>
                    <a:pt x="150" y="158"/>
                  </a:lnTo>
                  <a:lnTo>
                    <a:pt x="151" y="156"/>
                  </a:lnTo>
                  <a:lnTo>
                    <a:pt x="154" y="154"/>
                  </a:lnTo>
                  <a:lnTo>
                    <a:pt x="156" y="152"/>
                  </a:lnTo>
                  <a:lnTo>
                    <a:pt x="157" y="149"/>
                  </a:lnTo>
                  <a:lnTo>
                    <a:pt x="159" y="146"/>
                  </a:lnTo>
                  <a:lnTo>
                    <a:pt x="161" y="144"/>
                  </a:lnTo>
                  <a:lnTo>
                    <a:pt x="163" y="142"/>
                  </a:lnTo>
                  <a:lnTo>
                    <a:pt x="165" y="142"/>
                  </a:lnTo>
                  <a:lnTo>
                    <a:pt x="172" y="138"/>
                  </a:lnTo>
                  <a:lnTo>
                    <a:pt x="172" y="136"/>
                  </a:lnTo>
                  <a:lnTo>
                    <a:pt x="171" y="133"/>
                  </a:lnTo>
                  <a:lnTo>
                    <a:pt x="172" y="130"/>
                  </a:lnTo>
                  <a:lnTo>
                    <a:pt x="170" y="127"/>
                  </a:lnTo>
                  <a:lnTo>
                    <a:pt x="171" y="125"/>
                  </a:lnTo>
                  <a:lnTo>
                    <a:pt x="172" y="124"/>
                  </a:lnTo>
                  <a:lnTo>
                    <a:pt x="174" y="122"/>
                  </a:lnTo>
                  <a:lnTo>
                    <a:pt x="176" y="122"/>
                  </a:lnTo>
                  <a:lnTo>
                    <a:pt x="177" y="124"/>
                  </a:lnTo>
                  <a:lnTo>
                    <a:pt x="181" y="124"/>
                  </a:lnTo>
                  <a:lnTo>
                    <a:pt x="183" y="12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auto">
            <a:xfrm>
              <a:off x="3249" y="2973"/>
              <a:ext cx="457" cy="323"/>
            </a:xfrm>
            <a:custGeom>
              <a:avLst/>
              <a:gdLst/>
              <a:ahLst/>
              <a:cxnLst>
                <a:cxn ang="0">
                  <a:pos x="276" y="13"/>
                </a:cxn>
                <a:cxn ang="0">
                  <a:pos x="316" y="2"/>
                </a:cxn>
                <a:cxn ang="0">
                  <a:pos x="330" y="0"/>
                </a:cxn>
                <a:cxn ang="0">
                  <a:pos x="341" y="22"/>
                </a:cxn>
                <a:cxn ang="0">
                  <a:pos x="367" y="33"/>
                </a:cxn>
                <a:cxn ang="0">
                  <a:pos x="392" y="23"/>
                </a:cxn>
                <a:cxn ang="0">
                  <a:pos x="426" y="13"/>
                </a:cxn>
                <a:cxn ang="0">
                  <a:pos x="430" y="47"/>
                </a:cxn>
                <a:cxn ang="0">
                  <a:pos x="446" y="67"/>
                </a:cxn>
                <a:cxn ang="0">
                  <a:pos x="466" y="65"/>
                </a:cxn>
                <a:cxn ang="0">
                  <a:pos x="494" y="61"/>
                </a:cxn>
                <a:cxn ang="0">
                  <a:pos x="519" y="54"/>
                </a:cxn>
                <a:cxn ang="0">
                  <a:pos x="542" y="78"/>
                </a:cxn>
                <a:cxn ang="0">
                  <a:pos x="577" y="78"/>
                </a:cxn>
                <a:cxn ang="0">
                  <a:pos x="604" y="78"/>
                </a:cxn>
                <a:cxn ang="0">
                  <a:pos x="639" y="54"/>
                </a:cxn>
                <a:cxn ang="0">
                  <a:pos x="648" y="31"/>
                </a:cxn>
                <a:cxn ang="0">
                  <a:pos x="665" y="38"/>
                </a:cxn>
                <a:cxn ang="0">
                  <a:pos x="684" y="70"/>
                </a:cxn>
                <a:cxn ang="0">
                  <a:pos x="666" y="128"/>
                </a:cxn>
                <a:cxn ang="0">
                  <a:pos x="663" y="197"/>
                </a:cxn>
                <a:cxn ang="0">
                  <a:pos x="648" y="262"/>
                </a:cxn>
                <a:cxn ang="0">
                  <a:pos x="608" y="306"/>
                </a:cxn>
                <a:cxn ang="0">
                  <a:pos x="584" y="309"/>
                </a:cxn>
                <a:cxn ang="0">
                  <a:pos x="568" y="302"/>
                </a:cxn>
                <a:cxn ang="0">
                  <a:pos x="566" y="326"/>
                </a:cxn>
                <a:cxn ang="0">
                  <a:pos x="566" y="350"/>
                </a:cxn>
                <a:cxn ang="0">
                  <a:pos x="577" y="373"/>
                </a:cxn>
                <a:cxn ang="0">
                  <a:pos x="598" y="394"/>
                </a:cxn>
                <a:cxn ang="0">
                  <a:pos x="579" y="388"/>
                </a:cxn>
                <a:cxn ang="0">
                  <a:pos x="565" y="379"/>
                </a:cxn>
                <a:cxn ang="0">
                  <a:pos x="538" y="372"/>
                </a:cxn>
                <a:cxn ang="0">
                  <a:pos x="516" y="368"/>
                </a:cxn>
                <a:cxn ang="0">
                  <a:pos x="481" y="356"/>
                </a:cxn>
                <a:cxn ang="0">
                  <a:pos x="408" y="360"/>
                </a:cxn>
                <a:cxn ang="0">
                  <a:pos x="359" y="346"/>
                </a:cxn>
                <a:cxn ang="0">
                  <a:pos x="334" y="419"/>
                </a:cxn>
                <a:cxn ang="0">
                  <a:pos x="313" y="479"/>
                </a:cxn>
                <a:cxn ang="0">
                  <a:pos x="302" y="482"/>
                </a:cxn>
                <a:cxn ang="0">
                  <a:pos x="221" y="468"/>
                </a:cxn>
                <a:cxn ang="0">
                  <a:pos x="144" y="434"/>
                </a:cxn>
                <a:cxn ang="0">
                  <a:pos x="74" y="413"/>
                </a:cxn>
                <a:cxn ang="0">
                  <a:pos x="21" y="358"/>
                </a:cxn>
                <a:cxn ang="0">
                  <a:pos x="6" y="328"/>
                </a:cxn>
                <a:cxn ang="0">
                  <a:pos x="13" y="310"/>
                </a:cxn>
                <a:cxn ang="0">
                  <a:pos x="22" y="292"/>
                </a:cxn>
                <a:cxn ang="0">
                  <a:pos x="54" y="285"/>
                </a:cxn>
                <a:cxn ang="0">
                  <a:pos x="115" y="259"/>
                </a:cxn>
                <a:cxn ang="0">
                  <a:pos x="163" y="227"/>
                </a:cxn>
                <a:cxn ang="0">
                  <a:pos x="215" y="203"/>
                </a:cxn>
                <a:cxn ang="0">
                  <a:pos x="196" y="170"/>
                </a:cxn>
                <a:cxn ang="0">
                  <a:pos x="180" y="145"/>
                </a:cxn>
                <a:cxn ang="0">
                  <a:pos x="191" y="101"/>
                </a:cxn>
                <a:cxn ang="0">
                  <a:pos x="152" y="74"/>
                </a:cxn>
                <a:cxn ang="0">
                  <a:pos x="136" y="48"/>
                </a:cxn>
                <a:cxn ang="0">
                  <a:pos x="212" y="32"/>
                </a:cxn>
              </a:cxnLst>
              <a:rect l="0" t="0" r="r" b="b"/>
              <a:pathLst>
                <a:path w="687" h="488">
                  <a:moveTo>
                    <a:pt x="230" y="24"/>
                  </a:moveTo>
                  <a:lnTo>
                    <a:pt x="230" y="21"/>
                  </a:lnTo>
                  <a:lnTo>
                    <a:pt x="247" y="12"/>
                  </a:lnTo>
                  <a:lnTo>
                    <a:pt x="256" y="14"/>
                  </a:lnTo>
                  <a:lnTo>
                    <a:pt x="258" y="13"/>
                  </a:lnTo>
                  <a:lnTo>
                    <a:pt x="263" y="11"/>
                  </a:lnTo>
                  <a:lnTo>
                    <a:pt x="268" y="9"/>
                  </a:lnTo>
                  <a:lnTo>
                    <a:pt x="276" y="13"/>
                  </a:lnTo>
                  <a:lnTo>
                    <a:pt x="297" y="7"/>
                  </a:lnTo>
                  <a:lnTo>
                    <a:pt x="302" y="4"/>
                  </a:lnTo>
                  <a:lnTo>
                    <a:pt x="303" y="2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09" y="4"/>
                  </a:lnTo>
                  <a:lnTo>
                    <a:pt x="313" y="3"/>
                  </a:lnTo>
                  <a:lnTo>
                    <a:pt x="316" y="2"/>
                  </a:lnTo>
                  <a:lnTo>
                    <a:pt x="316" y="0"/>
                  </a:lnTo>
                  <a:lnTo>
                    <a:pt x="320" y="1"/>
                  </a:lnTo>
                  <a:lnTo>
                    <a:pt x="319" y="4"/>
                  </a:lnTo>
                  <a:lnTo>
                    <a:pt x="320" y="6"/>
                  </a:lnTo>
                  <a:lnTo>
                    <a:pt x="322" y="8"/>
                  </a:lnTo>
                  <a:lnTo>
                    <a:pt x="325" y="7"/>
                  </a:lnTo>
                  <a:lnTo>
                    <a:pt x="327" y="0"/>
                  </a:lnTo>
                  <a:lnTo>
                    <a:pt x="330" y="0"/>
                  </a:lnTo>
                  <a:lnTo>
                    <a:pt x="337" y="2"/>
                  </a:lnTo>
                  <a:lnTo>
                    <a:pt x="338" y="3"/>
                  </a:lnTo>
                  <a:lnTo>
                    <a:pt x="336" y="10"/>
                  </a:lnTo>
                  <a:lnTo>
                    <a:pt x="339" y="11"/>
                  </a:lnTo>
                  <a:lnTo>
                    <a:pt x="341" y="14"/>
                  </a:lnTo>
                  <a:lnTo>
                    <a:pt x="342" y="14"/>
                  </a:lnTo>
                  <a:lnTo>
                    <a:pt x="339" y="19"/>
                  </a:lnTo>
                  <a:lnTo>
                    <a:pt x="341" y="22"/>
                  </a:lnTo>
                  <a:lnTo>
                    <a:pt x="341" y="25"/>
                  </a:lnTo>
                  <a:lnTo>
                    <a:pt x="344" y="28"/>
                  </a:lnTo>
                  <a:lnTo>
                    <a:pt x="346" y="30"/>
                  </a:lnTo>
                  <a:lnTo>
                    <a:pt x="351" y="32"/>
                  </a:lnTo>
                  <a:lnTo>
                    <a:pt x="357" y="28"/>
                  </a:lnTo>
                  <a:lnTo>
                    <a:pt x="359" y="31"/>
                  </a:lnTo>
                  <a:lnTo>
                    <a:pt x="366" y="34"/>
                  </a:lnTo>
                  <a:lnTo>
                    <a:pt x="367" y="33"/>
                  </a:lnTo>
                  <a:lnTo>
                    <a:pt x="370" y="32"/>
                  </a:lnTo>
                  <a:lnTo>
                    <a:pt x="374" y="34"/>
                  </a:lnTo>
                  <a:lnTo>
                    <a:pt x="376" y="33"/>
                  </a:lnTo>
                  <a:lnTo>
                    <a:pt x="378" y="33"/>
                  </a:lnTo>
                  <a:lnTo>
                    <a:pt x="384" y="30"/>
                  </a:lnTo>
                  <a:lnTo>
                    <a:pt x="385" y="28"/>
                  </a:lnTo>
                  <a:lnTo>
                    <a:pt x="389" y="26"/>
                  </a:lnTo>
                  <a:lnTo>
                    <a:pt x="392" y="23"/>
                  </a:lnTo>
                  <a:lnTo>
                    <a:pt x="396" y="20"/>
                  </a:lnTo>
                  <a:lnTo>
                    <a:pt x="396" y="16"/>
                  </a:lnTo>
                  <a:lnTo>
                    <a:pt x="398" y="14"/>
                  </a:lnTo>
                  <a:lnTo>
                    <a:pt x="402" y="16"/>
                  </a:lnTo>
                  <a:lnTo>
                    <a:pt x="405" y="14"/>
                  </a:lnTo>
                  <a:lnTo>
                    <a:pt x="420" y="14"/>
                  </a:lnTo>
                  <a:lnTo>
                    <a:pt x="424" y="10"/>
                  </a:lnTo>
                  <a:lnTo>
                    <a:pt x="426" y="13"/>
                  </a:lnTo>
                  <a:lnTo>
                    <a:pt x="428" y="15"/>
                  </a:lnTo>
                  <a:lnTo>
                    <a:pt x="429" y="28"/>
                  </a:lnTo>
                  <a:lnTo>
                    <a:pt x="430" y="30"/>
                  </a:lnTo>
                  <a:lnTo>
                    <a:pt x="430" y="32"/>
                  </a:lnTo>
                  <a:lnTo>
                    <a:pt x="430" y="36"/>
                  </a:lnTo>
                  <a:lnTo>
                    <a:pt x="430" y="40"/>
                  </a:lnTo>
                  <a:lnTo>
                    <a:pt x="430" y="43"/>
                  </a:lnTo>
                  <a:lnTo>
                    <a:pt x="430" y="47"/>
                  </a:lnTo>
                  <a:lnTo>
                    <a:pt x="429" y="51"/>
                  </a:lnTo>
                  <a:lnTo>
                    <a:pt x="430" y="53"/>
                  </a:lnTo>
                  <a:lnTo>
                    <a:pt x="434" y="55"/>
                  </a:lnTo>
                  <a:lnTo>
                    <a:pt x="434" y="60"/>
                  </a:lnTo>
                  <a:lnTo>
                    <a:pt x="434" y="62"/>
                  </a:lnTo>
                  <a:lnTo>
                    <a:pt x="442" y="65"/>
                  </a:lnTo>
                  <a:lnTo>
                    <a:pt x="444" y="65"/>
                  </a:lnTo>
                  <a:lnTo>
                    <a:pt x="446" y="67"/>
                  </a:lnTo>
                  <a:lnTo>
                    <a:pt x="448" y="69"/>
                  </a:lnTo>
                  <a:lnTo>
                    <a:pt x="451" y="72"/>
                  </a:lnTo>
                  <a:lnTo>
                    <a:pt x="454" y="72"/>
                  </a:lnTo>
                  <a:lnTo>
                    <a:pt x="457" y="70"/>
                  </a:lnTo>
                  <a:lnTo>
                    <a:pt x="458" y="69"/>
                  </a:lnTo>
                  <a:lnTo>
                    <a:pt x="460" y="69"/>
                  </a:lnTo>
                  <a:lnTo>
                    <a:pt x="462" y="68"/>
                  </a:lnTo>
                  <a:lnTo>
                    <a:pt x="466" y="65"/>
                  </a:lnTo>
                  <a:lnTo>
                    <a:pt x="470" y="62"/>
                  </a:lnTo>
                  <a:lnTo>
                    <a:pt x="474" y="61"/>
                  </a:lnTo>
                  <a:lnTo>
                    <a:pt x="480" y="57"/>
                  </a:lnTo>
                  <a:lnTo>
                    <a:pt x="484" y="57"/>
                  </a:lnTo>
                  <a:lnTo>
                    <a:pt x="486" y="58"/>
                  </a:lnTo>
                  <a:lnTo>
                    <a:pt x="489" y="58"/>
                  </a:lnTo>
                  <a:lnTo>
                    <a:pt x="492" y="60"/>
                  </a:lnTo>
                  <a:lnTo>
                    <a:pt x="494" y="61"/>
                  </a:lnTo>
                  <a:lnTo>
                    <a:pt x="496" y="58"/>
                  </a:lnTo>
                  <a:lnTo>
                    <a:pt x="498" y="56"/>
                  </a:lnTo>
                  <a:lnTo>
                    <a:pt x="502" y="58"/>
                  </a:lnTo>
                  <a:lnTo>
                    <a:pt x="504" y="58"/>
                  </a:lnTo>
                  <a:lnTo>
                    <a:pt x="506" y="56"/>
                  </a:lnTo>
                  <a:lnTo>
                    <a:pt x="512" y="56"/>
                  </a:lnTo>
                  <a:lnTo>
                    <a:pt x="514" y="55"/>
                  </a:lnTo>
                  <a:lnTo>
                    <a:pt x="519" y="54"/>
                  </a:lnTo>
                  <a:lnTo>
                    <a:pt x="522" y="53"/>
                  </a:lnTo>
                  <a:lnTo>
                    <a:pt x="528" y="55"/>
                  </a:lnTo>
                  <a:lnTo>
                    <a:pt x="532" y="65"/>
                  </a:lnTo>
                  <a:lnTo>
                    <a:pt x="532" y="69"/>
                  </a:lnTo>
                  <a:lnTo>
                    <a:pt x="534" y="71"/>
                  </a:lnTo>
                  <a:lnTo>
                    <a:pt x="534" y="74"/>
                  </a:lnTo>
                  <a:lnTo>
                    <a:pt x="536" y="76"/>
                  </a:lnTo>
                  <a:lnTo>
                    <a:pt x="542" y="78"/>
                  </a:lnTo>
                  <a:lnTo>
                    <a:pt x="549" y="78"/>
                  </a:lnTo>
                  <a:lnTo>
                    <a:pt x="552" y="79"/>
                  </a:lnTo>
                  <a:lnTo>
                    <a:pt x="555" y="78"/>
                  </a:lnTo>
                  <a:lnTo>
                    <a:pt x="557" y="78"/>
                  </a:lnTo>
                  <a:lnTo>
                    <a:pt x="562" y="80"/>
                  </a:lnTo>
                  <a:lnTo>
                    <a:pt x="568" y="78"/>
                  </a:lnTo>
                  <a:lnTo>
                    <a:pt x="573" y="77"/>
                  </a:lnTo>
                  <a:lnTo>
                    <a:pt x="577" y="78"/>
                  </a:lnTo>
                  <a:lnTo>
                    <a:pt x="582" y="78"/>
                  </a:lnTo>
                  <a:lnTo>
                    <a:pt x="585" y="78"/>
                  </a:lnTo>
                  <a:lnTo>
                    <a:pt x="587" y="78"/>
                  </a:lnTo>
                  <a:lnTo>
                    <a:pt x="590" y="77"/>
                  </a:lnTo>
                  <a:lnTo>
                    <a:pt x="594" y="77"/>
                  </a:lnTo>
                  <a:lnTo>
                    <a:pt x="597" y="76"/>
                  </a:lnTo>
                  <a:lnTo>
                    <a:pt x="600" y="76"/>
                  </a:lnTo>
                  <a:lnTo>
                    <a:pt x="604" y="78"/>
                  </a:lnTo>
                  <a:lnTo>
                    <a:pt x="606" y="76"/>
                  </a:lnTo>
                  <a:lnTo>
                    <a:pt x="609" y="75"/>
                  </a:lnTo>
                  <a:lnTo>
                    <a:pt x="615" y="73"/>
                  </a:lnTo>
                  <a:lnTo>
                    <a:pt x="616" y="70"/>
                  </a:lnTo>
                  <a:lnTo>
                    <a:pt x="628" y="61"/>
                  </a:lnTo>
                  <a:lnTo>
                    <a:pt x="630" y="56"/>
                  </a:lnTo>
                  <a:lnTo>
                    <a:pt x="632" y="55"/>
                  </a:lnTo>
                  <a:lnTo>
                    <a:pt x="639" y="54"/>
                  </a:lnTo>
                  <a:lnTo>
                    <a:pt x="644" y="51"/>
                  </a:lnTo>
                  <a:lnTo>
                    <a:pt x="646" y="49"/>
                  </a:lnTo>
                  <a:lnTo>
                    <a:pt x="646" y="42"/>
                  </a:lnTo>
                  <a:lnTo>
                    <a:pt x="644" y="42"/>
                  </a:lnTo>
                  <a:lnTo>
                    <a:pt x="644" y="38"/>
                  </a:lnTo>
                  <a:lnTo>
                    <a:pt x="646" y="34"/>
                  </a:lnTo>
                  <a:lnTo>
                    <a:pt x="648" y="32"/>
                  </a:lnTo>
                  <a:lnTo>
                    <a:pt x="648" y="31"/>
                  </a:lnTo>
                  <a:lnTo>
                    <a:pt x="643" y="25"/>
                  </a:lnTo>
                  <a:lnTo>
                    <a:pt x="640" y="25"/>
                  </a:lnTo>
                  <a:lnTo>
                    <a:pt x="637" y="18"/>
                  </a:lnTo>
                  <a:lnTo>
                    <a:pt x="648" y="24"/>
                  </a:lnTo>
                  <a:lnTo>
                    <a:pt x="651" y="24"/>
                  </a:lnTo>
                  <a:lnTo>
                    <a:pt x="655" y="25"/>
                  </a:lnTo>
                  <a:lnTo>
                    <a:pt x="663" y="35"/>
                  </a:lnTo>
                  <a:lnTo>
                    <a:pt x="665" y="38"/>
                  </a:lnTo>
                  <a:lnTo>
                    <a:pt x="665" y="43"/>
                  </a:lnTo>
                  <a:lnTo>
                    <a:pt x="664" y="47"/>
                  </a:lnTo>
                  <a:lnTo>
                    <a:pt x="665" y="48"/>
                  </a:lnTo>
                  <a:lnTo>
                    <a:pt x="668" y="52"/>
                  </a:lnTo>
                  <a:lnTo>
                    <a:pt x="675" y="56"/>
                  </a:lnTo>
                  <a:lnTo>
                    <a:pt x="679" y="61"/>
                  </a:lnTo>
                  <a:lnTo>
                    <a:pt x="684" y="64"/>
                  </a:lnTo>
                  <a:lnTo>
                    <a:pt x="684" y="70"/>
                  </a:lnTo>
                  <a:lnTo>
                    <a:pt x="685" y="73"/>
                  </a:lnTo>
                  <a:lnTo>
                    <a:pt x="685" y="76"/>
                  </a:lnTo>
                  <a:lnTo>
                    <a:pt x="686" y="78"/>
                  </a:lnTo>
                  <a:lnTo>
                    <a:pt x="686" y="90"/>
                  </a:lnTo>
                  <a:lnTo>
                    <a:pt x="684" y="101"/>
                  </a:lnTo>
                  <a:lnTo>
                    <a:pt x="672" y="124"/>
                  </a:lnTo>
                  <a:lnTo>
                    <a:pt x="666" y="126"/>
                  </a:lnTo>
                  <a:lnTo>
                    <a:pt x="666" y="128"/>
                  </a:lnTo>
                  <a:lnTo>
                    <a:pt x="664" y="134"/>
                  </a:lnTo>
                  <a:lnTo>
                    <a:pt x="665" y="136"/>
                  </a:lnTo>
                  <a:lnTo>
                    <a:pt x="663" y="152"/>
                  </a:lnTo>
                  <a:lnTo>
                    <a:pt x="663" y="168"/>
                  </a:lnTo>
                  <a:lnTo>
                    <a:pt x="661" y="174"/>
                  </a:lnTo>
                  <a:lnTo>
                    <a:pt x="661" y="181"/>
                  </a:lnTo>
                  <a:lnTo>
                    <a:pt x="663" y="189"/>
                  </a:lnTo>
                  <a:lnTo>
                    <a:pt x="663" y="197"/>
                  </a:lnTo>
                  <a:lnTo>
                    <a:pt x="662" y="199"/>
                  </a:lnTo>
                  <a:lnTo>
                    <a:pt x="659" y="212"/>
                  </a:lnTo>
                  <a:lnTo>
                    <a:pt x="658" y="231"/>
                  </a:lnTo>
                  <a:lnTo>
                    <a:pt x="654" y="243"/>
                  </a:lnTo>
                  <a:lnTo>
                    <a:pt x="649" y="251"/>
                  </a:lnTo>
                  <a:lnTo>
                    <a:pt x="649" y="253"/>
                  </a:lnTo>
                  <a:lnTo>
                    <a:pt x="649" y="255"/>
                  </a:lnTo>
                  <a:lnTo>
                    <a:pt x="648" y="262"/>
                  </a:lnTo>
                  <a:lnTo>
                    <a:pt x="648" y="266"/>
                  </a:lnTo>
                  <a:lnTo>
                    <a:pt x="646" y="267"/>
                  </a:lnTo>
                  <a:lnTo>
                    <a:pt x="639" y="273"/>
                  </a:lnTo>
                  <a:lnTo>
                    <a:pt x="638" y="276"/>
                  </a:lnTo>
                  <a:lnTo>
                    <a:pt x="634" y="283"/>
                  </a:lnTo>
                  <a:lnTo>
                    <a:pt x="628" y="309"/>
                  </a:lnTo>
                  <a:lnTo>
                    <a:pt x="617" y="306"/>
                  </a:lnTo>
                  <a:lnTo>
                    <a:pt x="608" y="306"/>
                  </a:lnTo>
                  <a:lnTo>
                    <a:pt x="604" y="304"/>
                  </a:lnTo>
                  <a:lnTo>
                    <a:pt x="597" y="304"/>
                  </a:lnTo>
                  <a:lnTo>
                    <a:pt x="596" y="304"/>
                  </a:lnTo>
                  <a:lnTo>
                    <a:pt x="591" y="304"/>
                  </a:lnTo>
                  <a:lnTo>
                    <a:pt x="590" y="303"/>
                  </a:lnTo>
                  <a:lnTo>
                    <a:pt x="589" y="302"/>
                  </a:lnTo>
                  <a:lnTo>
                    <a:pt x="587" y="304"/>
                  </a:lnTo>
                  <a:lnTo>
                    <a:pt x="584" y="309"/>
                  </a:lnTo>
                  <a:lnTo>
                    <a:pt x="582" y="310"/>
                  </a:lnTo>
                  <a:lnTo>
                    <a:pt x="579" y="312"/>
                  </a:lnTo>
                  <a:lnTo>
                    <a:pt x="576" y="310"/>
                  </a:lnTo>
                  <a:lnTo>
                    <a:pt x="576" y="308"/>
                  </a:lnTo>
                  <a:lnTo>
                    <a:pt x="575" y="304"/>
                  </a:lnTo>
                  <a:lnTo>
                    <a:pt x="573" y="302"/>
                  </a:lnTo>
                  <a:lnTo>
                    <a:pt x="570" y="302"/>
                  </a:lnTo>
                  <a:lnTo>
                    <a:pt x="568" y="302"/>
                  </a:lnTo>
                  <a:lnTo>
                    <a:pt x="564" y="303"/>
                  </a:lnTo>
                  <a:lnTo>
                    <a:pt x="558" y="306"/>
                  </a:lnTo>
                  <a:lnTo>
                    <a:pt x="557" y="310"/>
                  </a:lnTo>
                  <a:lnTo>
                    <a:pt x="557" y="315"/>
                  </a:lnTo>
                  <a:lnTo>
                    <a:pt x="560" y="320"/>
                  </a:lnTo>
                  <a:lnTo>
                    <a:pt x="562" y="322"/>
                  </a:lnTo>
                  <a:lnTo>
                    <a:pt x="564" y="326"/>
                  </a:lnTo>
                  <a:lnTo>
                    <a:pt x="566" y="326"/>
                  </a:lnTo>
                  <a:lnTo>
                    <a:pt x="564" y="329"/>
                  </a:lnTo>
                  <a:lnTo>
                    <a:pt x="563" y="332"/>
                  </a:lnTo>
                  <a:lnTo>
                    <a:pt x="565" y="335"/>
                  </a:lnTo>
                  <a:lnTo>
                    <a:pt x="566" y="338"/>
                  </a:lnTo>
                  <a:lnTo>
                    <a:pt x="567" y="340"/>
                  </a:lnTo>
                  <a:lnTo>
                    <a:pt x="566" y="345"/>
                  </a:lnTo>
                  <a:lnTo>
                    <a:pt x="566" y="346"/>
                  </a:lnTo>
                  <a:lnTo>
                    <a:pt x="566" y="350"/>
                  </a:lnTo>
                  <a:lnTo>
                    <a:pt x="568" y="353"/>
                  </a:lnTo>
                  <a:lnTo>
                    <a:pt x="568" y="357"/>
                  </a:lnTo>
                  <a:lnTo>
                    <a:pt x="568" y="360"/>
                  </a:lnTo>
                  <a:lnTo>
                    <a:pt x="570" y="363"/>
                  </a:lnTo>
                  <a:lnTo>
                    <a:pt x="571" y="367"/>
                  </a:lnTo>
                  <a:lnTo>
                    <a:pt x="572" y="368"/>
                  </a:lnTo>
                  <a:lnTo>
                    <a:pt x="573" y="370"/>
                  </a:lnTo>
                  <a:lnTo>
                    <a:pt x="577" y="373"/>
                  </a:lnTo>
                  <a:lnTo>
                    <a:pt x="579" y="374"/>
                  </a:lnTo>
                  <a:lnTo>
                    <a:pt x="582" y="376"/>
                  </a:lnTo>
                  <a:lnTo>
                    <a:pt x="589" y="378"/>
                  </a:lnTo>
                  <a:lnTo>
                    <a:pt x="593" y="382"/>
                  </a:lnTo>
                  <a:lnTo>
                    <a:pt x="595" y="385"/>
                  </a:lnTo>
                  <a:lnTo>
                    <a:pt x="600" y="388"/>
                  </a:lnTo>
                  <a:lnTo>
                    <a:pt x="600" y="391"/>
                  </a:lnTo>
                  <a:lnTo>
                    <a:pt x="598" y="394"/>
                  </a:lnTo>
                  <a:lnTo>
                    <a:pt x="594" y="396"/>
                  </a:lnTo>
                  <a:lnTo>
                    <a:pt x="592" y="397"/>
                  </a:lnTo>
                  <a:lnTo>
                    <a:pt x="591" y="398"/>
                  </a:lnTo>
                  <a:lnTo>
                    <a:pt x="583" y="398"/>
                  </a:lnTo>
                  <a:lnTo>
                    <a:pt x="581" y="397"/>
                  </a:lnTo>
                  <a:lnTo>
                    <a:pt x="580" y="394"/>
                  </a:lnTo>
                  <a:lnTo>
                    <a:pt x="579" y="391"/>
                  </a:lnTo>
                  <a:lnTo>
                    <a:pt x="579" y="388"/>
                  </a:lnTo>
                  <a:lnTo>
                    <a:pt x="579" y="386"/>
                  </a:lnTo>
                  <a:lnTo>
                    <a:pt x="576" y="386"/>
                  </a:lnTo>
                  <a:lnTo>
                    <a:pt x="573" y="385"/>
                  </a:lnTo>
                  <a:lnTo>
                    <a:pt x="571" y="385"/>
                  </a:lnTo>
                  <a:lnTo>
                    <a:pt x="568" y="384"/>
                  </a:lnTo>
                  <a:lnTo>
                    <a:pt x="567" y="382"/>
                  </a:lnTo>
                  <a:lnTo>
                    <a:pt x="566" y="380"/>
                  </a:lnTo>
                  <a:lnTo>
                    <a:pt x="565" y="379"/>
                  </a:lnTo>
                  <a:lnTo>
                    <a:pt x="563" y="377"/>
                  </a:lnTo>
                  <a:lnTo>
                    <a:pt x="561" y="376"/>
                  </a:lnTo>
                  <a:lnTo>
                    <a:pt x="560" y="377"/>
                  </a:lnTo>
                  <a:lnTo>
                    <a:pt x="548" y="377"/>
                  </a:lnTo>
                  <a:lnTo>
                    <a:pt x="546" y="376"/>
                  </a:lnTo>
                  <a:lnTo>
                    <a:pt x="543" y="373"/>
                  </a:lnTo>
                  <a:lnTo>
                    <a:pt x="542" y="372"/>
                  </a:lnTo>
                  <a:lnTo>
                    <a:pt x="538" y="372"/>
                  </a:lnTo>
                  <a:lnTo>
                    <a:pt x="538" y="374"/>
                  </a:lnTo>
                  <a:lnTo>
                    <a:pt x="536" y="375"/>
                  </a:lnTo>
                  <a:lnTo>
                    <a:pt x="532" y="374"/>
                  </a:lnTo>
                  <a:lnTo>
                    <a:pt x="523" y="374"/>
                  </a:lnTo>
                  <a:lnTo>
                    <a:pt x="522" y="372"/>
                  </a:lnTo>
                  <a:lnTo>
                    <a:pt x="521" y="372"/>
                  </a:lnTo>
                  <a:lnTo>
                    <a:pt x="519" y="370"/>
                  </a:lnTo>
                  <a:lnTo>
                    <a:pt x="516" y="368"/>
                  </a:lnTo>
                  <a:lnTo>
                    <a:pt x="515" y="365"/>
                  </a:lnTo>
                  <a:lnTo>
                    <a:pt x="512" y="367"/>
                  </a:lnTo>
                  <a:lnTo>
                    <a:pt x="510" y="367"/>
                  </a:lnTo>
                  <a:lnTo>
                    <a:pt x="508" y="367"/>
                  </a:lnTo>
                  <a:lnTo>
                    <a:pt x="504" y="367"/>
                  </a:lnTo>
                  <a:lnTo>
                    <a:pt x="502" y="366"/>
                  </a:lnTo>
                  <a:lnTo>
                    <a:pt x="494" y="363"/>
                  </a:lnTo>
                  <a:lnTo>
                    <a:pt x="481" y="356"/>
                  </a:lnTo>
                  <a:lnTo>
                    <a:pt x="479" y="353"/>
                  </a:lnTo>
                  <a:lnTo>
                    <a:pt x="451" y="359"/>
                  </a:lnTo>
                  <a:lnTo>
                    <a:pt x="439" y="359"/>
                  </a:lnTo>
                  <a:lnTo>
                    <a:pt x="437" y="360"/>
                  </a:lnTo>
                  <a:lnTo>
                    <a:pt x="433" y="360"/>
                  </a:lnTo>
                  <a:lnTo>
                    <a:pt x="426" y="363"/>
                  </a:lnTo>
                  <a:lnTo>
                    <a:pt x="410" y="361"/>
                  </a:lnTo>
                  <a:lnTo>
                    <a:pt x="408" y="360"/>
                  </a:lnTo>
                  <a:lnTo>
                    <a:pt x="404" y="356"/>
                  </a:lnTo>
                  <a:lnTo>
                    <a:pt x="398" y="345"/>
                  </a:lnTo>
                  <a:lnTo>
                    <a:pt x="395" y="344"/>
                  </a:lnTo>
                  <a:lnTo>
                    <a:pt x="379" y="345"/>
                  </a:lnTo>
                  <a:lnTo>
                    <a:pt x="372" y="348"/>
                  </a:lnTo>
                  <a:lnTo>
                    <a:pt x="372" y="346"/>
                  </a:lnTo>
                  <a:lnTo>
                    <a:pt x="365" y="345"/>
                  </a:lnTo>
                  <a:lnTo>
                    <a:pt x="359" y="346"/>
                  </a:lnTo>
                  <a:lnTo>
                    <a:pt x="349" y="352"/>
                  </a:lnTo>
                  <a:lnTo>
                    <a:pt x="342" y="363"/>
                  </a:lnTo>
                  <a:lnTo>
                    <a:pt x="341" y="378"/>
                  </a:lnTo>
                  <a:lnTo>
                    <a:pt x="349" y="396"/>
                  </a:lnTo>
                  <a:lnTo>
                    <a:pt x="349" y="405"/>
                  </a:lnTo>
                  <a:lnTo>
                    <a:pt x="348" y="407"/>
                  </a:lnTo>
                  <a:lnTo>
                    <a:pt x="345" y="408"/>
                  </a:lnTo>
                  <a:lnTo>
                    <a:pt x="334" y="419"/>
                  </a:lnTo>
                  <a:lnTo>
                    <a:pt x="332" y="422"/>
                  </a:lnTo>
                  <a:lnTo>
                    <a:pt x="328" y="420"/>
                  </a:lnTo>
                  <a:lnTo>
                    <a:pt x="325" y="420"/>
                  </a:lnTo>
                  <a:lnTo>
                    <a:pt x="322" y="424"/>
                  </a:lnTo>
                  <a:lnTo>
                    <a:pt x="311" y="434"/>
                  </a:lnTo>
                  <a:lnTo>
                    <a:pt x="311" y="467"/>
                  </a:lnTo>
                  <a:lnTo>
                    <a:pt x="312" y="476"/>
                  </a:lnTo>
                  <a:lnTo>
                    <a:pt x="313" y="479"/>
                  </a:lnTo>
                  <a:lnTo>
                    <a:pt x="314" y="480"/>
                  </a:lnTo>
                  <a:lnTo>
                    <a:pt x="314" y="483"/>
                  </a:lnTo>
                  <a:lnTo>
                    <a:pt x="312" y="484"/>
                  </a:lnTo>
                  <a:lnTo>
                    <a:pt x="311" y="482"/>
                  </a:lnTo>
                  <a:lnTo>
                    <a:pt x="310" y="484"/>
                  </a:lnTo>
                  <a:lnTo>
                    <a:pt x="308" y="487"/>
                  </a:lnTo>
                  <a:lnTo>
                    <a:pt x="304" y="484"/>
                  </a:lnTo>
                  <a:lnTo>
                    <a:pt x="302" y="482"/>
                  </a:lnTo>
                  <a:lnTo>
                    <a:pt x="298" y="481"/>
                  </a:lnTo>
                  <a:lnTo>
                    <a:pt x="290" y="480"/>
                  </a:lnTo>
                  <a:lnTo>
                    <a:pt x="268" y="474"/>
                  </a:lnTo>
                  <a:lnTo>
                    <a:pt x="263" y="474"/>
                  </a:lnTo>
                  <a:lnTo>
                    <a:pt x="258" y="470"/>
                  </a:lnTo>
                  <a:lnTo>
                    <a:pt x="232" y="466"/>
                  </a:lnTo>
                  <a:lnTo>
                    <a:pt x="226" y="466"/>
                  </a:lnTo>
                  <a:lnTo>
                    <a:pt x="221" y="468"/>
                  </a:lnTo>
                  <a:lnTo>
                    <a:pt x="212" y="465"/>
                  </a:lnTo>
                  <a:lnTo>
                    <a:pt x="203" y="460"/>
                  </a:lnTo>
                  <a:lnTo>
                    <a:pt x="198" y="459"/>
                  </a:lnTo>
                  <a:lnTo>
                    <a:pt x="190" y="453"/>
                  </a:lnTo>
                  <a:lnTo>
                    <a:pt x="179" y="447"/>
                  </a:lnTo>
                  <a:lnTo>
                    <a:pt x="173" y="442"/>
                  </a:lnTo>
                  <a:lnTo>
                    <a:pt x="168" y="440"/>
                  </a:lnTo>
                  <a:lnTo>
                    <a:pt x="144" y="434"/>
                  </a:lnTo>
                  <a:lnTo>
                    <a:pt x="139" y="431"/>
                  </a:lnTo>
                  <a:lnTo>
                    <a:pt x="129" y="433"/>
                  </a:lnTo>
                  <a:lnTo>
                    <a:pt x="105" y="427"/>
                  </a:lnTo>
                  <a:lnTo>
                    <a:pt x="101" y="426"/>
                  </a:lnTo>
                  <a:lnTo>
                    <a:pt x="94" y="426"/>
                  </a:lnTo>
                  <a:lnTo>
                    <a:pt x="84" y="418"/>
                  </a:lnTo>
                  <a:lnTo>
                    <a:pt x="79" y="418"/>
                  </a:lnTo>
                  <a:lnTo>
                    <a:pt x="74" y="413"/>
                  </a:lnTo>
                  <a:lnTo>
                    <a:pt x="66" y="411"/>
                  </a:lnTo>
                  <a:lnTo>
                    <a:pt x="61" y="408"/>
                  </a:lnTo>
                  <a:lnTo>
                    <a:pt x="51" y="390"/>
                  </a:lnTo>
                  <a:lnTo>
                    <a:pt x="48" y="382"/>
                  </a:lnTo>
                  <a:lnTo>
                    <a:pt x="45" y="378"/>
                  </a:lnTo>
                  <a:lnTo>
                    <a:pt x="26" y="361"/>
                  </a:lnTo>
                  <a:lnTo>
                    <a:pt x="23" y="360"/>
                  </a:lnTo>
                  <a:lnTo>
                    <a:pt x="21" y="358"/>
                  </a:lnTo>
                  <a:lnTo>
                    <a:pt x="19" y="356"/>
                  </a:lnTo>
                  <a:lnTo>
                    <a:pt x="15" y="356"/>
                  </a:lnTo>
                  <a:lnTo>
                    <a:pt x="15" y="355"/>
                  </a:lnTo>
                  <a:lnTo>
                    <a:pt x="17" y="353"/>
                  </a:lnTo>
                  <a:lnTo>
                    <a:pt x="21" y="347"/>
                  </a:lnTo>
                  <a:lnTo>
                    <a:pt x="20" y="345"/>
                  </a:lnTo>
                  <a:lnTo>
                    <a:pt x="17" y="342"/>
                  </a:lnTo>
                  <a:lnTo>
                    <a:pt x="6" y="328"/>
                  </a:lnTo>
                  <a:lnTo>
                    <a:pt x="0" y="326"/>
                  </a:lnTo>
                  <a:lnTo>
                    <a:pt x="1" y="324"/>
                  </a:lnTo>
                  <a:lnTo>
                    <a:pt x="4" y="322"/>
                  </a:lnTo>
                  <a:lnTo>
                    <a:pt x="6" y="320"/>
                  </a:lnTo>
                  <a:lnTo>
                    <a:pt x="7" y="317"/>
                  </a:lnTo>
                  <a:lnTo>
                    <a:pt x="9" y="314"/>
                  </a:lnTo>
                  <a:lnTo>
                    <a:pt x="11" y="312"/>
                  </a:lnTo>
                  <a:lnTo>
                    <a:pt x="13" y="310"/>
                  </a:lnTo>
                  <a:lnTo>
                    <a:pt x="15" y="310"/>
                  </a:lnTo>
                  <a:lnTo>
                    <a:pt x="22" y="306"/>
                  </a:lnTo>
                  <a:lnTo>
                    <a:pt x="22" y="304"/>
                  </a:lnTo>
                  <a:lnTo>
                    <a:pt x="21" y="301"/>
                  </a:lnTo>
                  <a:lnTo>
                    <a:pt x="22" y="298"/>
                  </a:lnTo>
                  <a:lnTo>
                    <a:pt x="20" y="295"/>
                  </a:lnTo>
                  <a:lnTo>
                    <a:pt x="21" y="293"/>
                  </a:lnTo>
                  <a:lnTo>
                    <a:pt x="22" y="292"/>
                  </a:lnTo>
                  <a:lnTo>
                    <a:pt x="24" y="290"/>
                  </a:lnTo>
                  <a:lnTo>
                    <a:pt x="26" y="290"/>
                  </a:lnTo>
                  <a:lnTo>
                    <a:pt x="27" y="292"/>
                  </a:lnTo>
                  <a:lnTo>
                    <a:pt x="31" y="292"/>
                  </a:lnTo>
                  <a:lnTo>
                    <a:pt x="33" y="289"/>
                  </a:lnTo>
                  <a:lnTo>
                    <a:pt x="36" y="289"/>
                  </a:lnTo>
                  <a:lnTo>
                    <a:pt x="47" y="286"/>
                  </a:lnTo>
                  <a:lnTo>
                    <a:pt x="54" y="285"/>
                  </a:lnTo>
                  <a:lnTo>
                    <a:pt x="62" y="282"/>
                  </a:lnTo>
                  <a:lnTo>
                    <a:pt x="78" y="281"/>
                  </a:lnTo>
                  <a:lnTo>
                    <a:pt x="88" y="263"/>
                  </a:lnTo>
                  <a:lnTo>
                    <a:pt x="97" y="270"/>
                  </a:lnTo>
                  <a:lnTo>
                    <a:pt x="100" y="270"/>
                  </a:lnTo>
                  <a:lnTo>
                    <a:pt x="106" y="268"/>
                  </a:lnTo>
                  <a:lnTo>
                    <a:pt x="112" y="263"/>
                  </a:lnTo>
                  <a:lnTo>
                    <a:pt x="115" y="259"/>
                  </a:lnTo>
                  <a:lnTo>
                    <a:pt x="120" y="259"/>
                  </a:lnTo>
                  <a:lnTo>
                    <a:pt x="126" y="255"/>
                  </a:lnTo>
                  <a:lnTo>
                    <a:pt x="133" y="250"/>
                  </a:lnTo>
                  <a:lnTo>
                    <a:pt x="135" y="250"/>
                  </a:lnTo>
                  <a:lnTo>
                    <a:pt x="148" y="242"/>
                  </a:lnTo>
                  <a:lnTo>
                    <a:pt x="152" y="233"/>
                  </a:lnTo>
                  <a:lnTo>
                    <a:pt x="154" y="231"/>
                  </a:lnTo>
                  <a:lnTo>
                    <a:pt x="163" y="227"/>
                  </a:lnTo>
                  <a:lnTo>
                    <a:pt x="168" y="222"/>
                  </a:lnTo>
                  <a:lnTo>
                    <a:pt x="176" y="218"/>
                  </a:lnTo>
                  <a:lnTo>
                    <a:pt x="182" y="215"/>
                  </a:lnTo>
                  <a:lnTo>
                    <a:pt x="196" y="216"/>
                  </a:lnTo>
                  <a:lnTo>
                    <a:pt x="205" y="217"/>
                  </a:lnTo>
                  <a:lnTo>
                    <a:pt x="211" y="215"/>
                  </a:lnTo>
                  <a:lnTo>
                    <a:pt x="211" y="208"/>
                  </a:lnTo>
                  <a:lnTo>
                    <a:pt x="215" y="203"/>
                  </a:lnTo>
                  <a:lnTo>
                    <a:pt x="223" y="189"/>
                  </a:lnTo>
                  <a:lnTo>
                    <a:pt x="227" y="186"/>
                  </a:lnTo>
                  <a:lnTo>
                    <a:pt x="230" y="183"/>
                  </a:lnTo>
                  <a:lnTo>
                    <a:pt x="231" y="176"/>
                  </a:lnTo>
                  <a:lnTo>
                    <a:pt x="227" y="172"/>
                  </a:lnTo>
                  <a:lnTo>
                    <a:pt x="222" y="159"/>
                  </a:lnTo>
                  <a:lnTo>
                    <a:pt x="211" y="164"/>
                  </a:lnTo>
                  <a:lnTo>
                    <a:pt x="196" y="170"/>
                  </a:lnTo>
                  <a:lnTo>
                    <a:pt x="194" y="166"/>
                  </a:lnTo>
                  <a:lnTo>
                    <a:pt x="198" y="163"/>
                  </a:lnTo>
                  <a:lnTo>
                    <a:pt x="196" y="153"/>
                  </a:lnTo>
                  <a:lnTo>
                    <a:pt x="196" y="152"/>
                  </a:lnTo>
                  <a:lnTo>
                    <a:pt x="196" y="149"/>
                  </a:lnTo>
                  <a:lnTo>
                    <a:pt x="193" y="146"/>
                  </a:lnTo>
                  <a:lnTo>
                    <a:pt x="188" y="146"/>
                  </a:lnTo>
                  <a:lnTo>
                    <a:pt x="180" y="145"/>
                  </a:lnTo>
                  <a:lnTo>
                    <a:pt x="179" y="142"/>
                  </a:lnTo>
                  <a:lnTo>
                    <a:pt x="182" y="140"/>
                  </a:lnTo>
                  <a:lnTo>
                    <a:pt x="179" y="132"/>
                  </a:lnTo>
                  <a:lnTo>
                    <a:pt x="176" y="124"/>
                  </a:lnTo>
                  <a:lnTo>
                    <a:pt x="176" y="118"/>
                  </a:lnTo>
                  <a:lnTo>
                    <a:pt x="182" y="111"/>
                  </a:lnTo>
                  <a:lnTo>
                    <a:pt x="188" y="110"/>
                  </a:lnTo>
                  <a:lnTo>
                    <a:pt x="191" y="101"/>
                  </a:lnTo>
                  <a:lnTo>
                    <a:pt x="191" y="97"/>
                  </a:lnTo>
                  <a:lnTo>
                    <a:pt x="190" y="93"/>
                  </a:lnTo>
                  <a:lnTo>
                    <a:pt x="186" y="87"/>
                  </a:lnTo>
                  <a:lnTo>
                    <a:pt x="179" y="82"/>
                  </a:lnTo>
                  <a:lnTo>
                    <a:pt x="171" y="80"/>
                  </a:lnTo>
                  <a:lnTo>
                    <a:pt x="162" y="81"/>
                  </a:lnTo>
                  <a:lnTo>
                    <a:pt x="156" y="79"/>
                  </a:lnTo>
                  <a:lnTo>
                    <a:pt x="152" y="74"/>
                  </a:lnTo>
                  <a:lnTo>
                    <a:pt x="146" y="77"/>
                  </a:lnTo>
                  <a:lnTo>
                    <a:pt x="142" y="80"/>
                  </a:lnTo>
                  <a:lnTo>
                    <a:pt x="138" y="78"/>
                  </a:lnTo>
                  <a:lnTo>
                    <a:pt x="135" y="74"/>
                  </a:lnTo>
                  <a:lnTo>
                    <a:pt x="141" y="68"/>
                  </a:lnTo>
                  <a:lnTo>
                    <a:pt x="136" y="56"/>
                  </a:lnTo>
                  <a:lnTo>
                    <a:pt x="138" y="54"/>
                  </a:lnTo>
                  <a:lnTo>
                    <a:pt x="136" y="48"/>
                  </a:lnTo>
                  <a:lnTo>
                    <a:pt x="152" y="49"/>
                  </a:lnTo>
                  <a:lnTo>
                    <a:pt x="156" y="42"/>
                  </a:lnTo>
                  <a:lnTo>
                    <a:pt x="192" y="34"/>
                  </a:lnTo>
                  <a:lnTo>
                    <a:pt x="198" y="31"/>
                  </a:lnTo>
                  <a:lnTo>
                    <a:pt x="199" y="31"/>
                  </a:lnTo>
                  <a:lnTo>
                    <a:pt x="202" y="32"/>
                  </a:lnTo>
                  <a:lnTo>
                    <a:pt x="206" y="32"/>
                  </a:lnTo>
                  <a:lnTo>
                    <a:pt x="212" y="32"/>
                  </a:lnTo>
                  <a:lnTo>
                    <a:pt x="214" y="26"/>
                  </a:lnTo>
                  <a:lnTo>
                    <a:pt x="230" y="2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auto">
            <a:xfrm>
              <a:off x="3456" y="3173"/>
              <a:ext cx="513" cy="314"/>
            </a:xfrm>
            <a:custGeom>
              <a:avLst/>
              <a:gdLst/>
              <a:ahLst/>
              <a:cxnLst>
                <a:cxn ang="0">
                  <a:pos x="629" y="437"/>
                </a:cxn>
                <a:cxn ang="0">
                  <a:pos x="614" y="422"/>
                </a:cxn>
                <a:cxn ang="0">
                  <a:pos x="582" y="423"/>
                </a:cxn>
                <a:cxn ang="0">
                  <a:pos x="549" y="414"/>
                </a:cxn>
                <a:cxn ang="0">
                  <a:pos x="534" y="399"/>
                </a:cxn>
                <a:cxn ang="0">
                  <a:pos x="514" y="397"/>
                </a:cxn>
                <a:cxn ang="0">
                  <a:pos x="533" y="408"/>
                </a:cxn>
                <a:cxn ang="0">
                  <a:pos x="513" y="405"/>
                </a:cxn>
                <a:cxn ang="0">
                  <a:pos x="486" y="394"/>
                </a:cxn>
                <a:cxn ang="0">
                  <a:pos x="458" y="403"/>
                </a:cxn>
                <a:cxn ang="0">
                  <a:pos x="418" y="378"/>
                </a:cxn>
                <a:cxn ang="0">
                  <a:pos x="408" y="372"/>
                </a:cxn>
                <a:cxn ang="0">
                  <a:pos x="388" y="360"/>
                </a:cxn>
                <a:cxn ang="0">
                  <a:pos x="331" y="347"/>
                </a:cxn>
                <a:cxn ang="0">
                  <a:pos x="313" y="336"/>
                </a:cxn>
                <a:cxn ang="0">
                  <a:pos x="293" y="332"/>
                </a:cxn>
                <a:cxn ang="0">
                  <a:pos x="309" y="338"/>
                </a:cxn>
                <a:cxn ang="0">
                  <a:pos x="297" y="339"/>
                </a:cxn>
                <a:cxn ang="0">
                  <a:pos x="238" y="318"/>
                </a:cxn>
                <a:cxn ang="0">
                  <a:pos x="223" y="307"/>
                </a:cxn>
                <a:cxn ang="0">
                  <a:pos x="199" y="300"/>
                </a:cxn>
                <a:cxn ang="0">
                  <a:pos x="157" y="258"/>
                </a:cxn>
                <a:cxn ang="0">
                  <a:pos x="120" y="230"/>
                </a:cxn>
                <a:cxn ang="0">
                  <a:pos x="95" y="224"/>
                </a:cxn>
                <a:cxn ang="0">
                  <a:pos x="59" y="180"/>
                </a:cxn>
                <a:cxn ang="0">
                  <a:pos x="9" y="169"/>
                </a:cxn>
                <a:cxn ang="0">
                  <a:pos x="14" y="118"/>
                </a:cxn>
                <a:cxn ang="0">
                  <a:pos x="30" y="76"/>
                </a:cxn>
                <a:cxn ang="0">
                  <a:pos x="84" y="42"/>
                </a:cxn>
                <a:cxn ang="0">
                  <a:pos x="128" y="57"/>
                </a:cxn>
                <a:cxn ang="0">
                  <a:pos x="199" y="65"/>
                </a:cxn>
                <a:cxn ang="0">
                  <a:pos x="221" y="72"/>
                </a:cxn>
                <a:cxn ang="0">
                  <a:pos x="249" y="75"/>
                </a:cxn>
                <a:cxn ang="0">
                  <a:pos x="262" y="83"/>
                </a:cxn>
                <a:cxn ang="0">
                  <a:pos x="280" y="96"/>
                </a:cxn>
                <a:cxn ang="0">
                  <a:pos x="278" y="76"/>
                </a:cxn>
                <a:cxn ang="0">
                  <a:pos x="257" y="58"/>
                </a:cxn>
                <a:cxn ang="0">
                  <a:pos x="254" y="33"/>
                </a:cxn>
                <a:cxn ang="0">
                  <a:pos x="246" y="8"/>
                </a:cxn>
                <a:cxn ang="0">
                  <a:pos x="265" y="8"/>
                </a:cxn>
                <a:cxn ang="0">
                  <a:pos x="285" y="2"/>
                </a:cxn>
                <a:cxn ang="0">
                  <a:pos x="325" y="26"/>
                </a:cxn>
                <a:cxn ang="0">
                  <a:pos x="349" y="74"/>
                </a:cxn>
                <a:cxn ang="0">
                  <a:pos x="382" y="42"/>
                </a:cxn>
                <a:cxn ang="0">
                  <a:pos x="431" y="38"/>
                </a:cxn>
                <a:cxn ang="0">
                  <a:pos x="487" y="16"/>
                </a:cxn>
                <a:cxn ang="0">
                  <a:pos x="502" y="31"/>
                </a:cxn>
                <a:cxn ang="0">
                  <a:pos x="512" y="57"/>
                </a:cxn>
                <a:cxn ang="0">
                  <a:pos x="537" y="50"/>
                </a:cxn>
                <a:cxn ang="0">
                  <a:pos x="553" y="61"/>
                </a:cxn>
                <a:cxn ang="0">
                  <a:pos x="582" y="96"/>
                </a:cxn>
                <a:cxn ang="0">
                  <a:pos x="603" y="116"/>
                </a:cxn>
                <a:cxn ang="0">
                  <a:pos x="669" y="145"/>
                </a:cxn>
                <a:cxn ang="0">
                  <a:pos x="695" y="209"/>
                </a:cxn>
                <a:cxn ang="0">
                  <a:pos x="706" y="271"/>
                </a:cxn>
                <a:cxn ang="0">
                  <a:pos x="739" y="312"/>
                </a:cxn>
                <a:cxn ang="0">
                  <a:pos x="763" y="358"/>
                </a:cxn>
                <a:cxn ang="0">
                  <a:pos x="754" y="393"/>
                </a:cxn>
                <a:cxn ang="0">
                  <a:pos x="706" y="426"/>
                </a:cxn>
                <a:cxn ang="0">
                  <a:pos x="678" y="471"/>
                </a:cxn>
              </a:cxnLst>
              <a:rect l="0" t="0" r="r" b="b"/>
              <a:pathLst>
                <a:path w="770" h="472">
                  <a:moveTo>
                    <a:pt x="678" y="471"/>
                  </a:moveTo>
                  <a:lnTo>
                    <a:pt x="665" y="468"/>
                  </a:lnTo>
                  <a:lnTo>
                    <a:pt x="662" y="466"/>
                  </a:lnTo>
                  <a:lnTo>
                    <a:pt x="658" y="457"/>
                  </a:lnTo>
                  <a:lnTo>
                    <a:pt x="655" y="454"/>
                  </a:lnTo>
                  <a:lnTo>
                    <a:pt x="641" y="445"/>
                  </a:lnTo>
                  <a:lnTo>
                    <a:pt x="636" y="440"/>
                  </a:lnTo>
                  <a:lnTo>
                    <a:pt x="629" y="437"/>
                  </a:lnTo>
                  <a:lnTo>
                    <a:pt x="627" y="433"/>
                  </a:lnTo>
                  <a:lnTo>
                    <a:pt x="623" y="432"/>
                  </a:lnTo>
                  <a:lnTo>
                    <a:pt x="623" y="428"/>
                  </a:lnTo>
                  <a:lnTo>
                    <a:pt x="625" y="423"/>
                  </a:lnTo>
                  <a:lnTo>
                    <a:pt x="622" y="426"/>
                  </a:lnTo>
                  <a:lnTo>
                    <a:pt x="620" y="428"/>
                  </a:lnTo>
                  <a:lnTo>
                    <a:pt x="615" y="425"/>
                  </a:lnTo>
                  <a:lnTo>
                    <a:pt x="614" y="422"/>
                  </a:lnTo>
                  <a:lnTo>
                    <a:pt x="606" y="422"/>
                  </a:lnTo>
                  <a:lnTo>
                    <a:pt x="605" y="422"/>
                  </a:lnTo>
                  <a:lnTo>
                    <a:pt x="604" y="424"/>
                  </a:lnTo>
                  <a:lnTo>
                    <a:pt x="603" y="426"/>
                  </a:lnTo>
                  <a:lnTo>
                    <a:pt x="602" y="428"/>
                  </a:lnTo>
                  <a:lnTo>
                    <a:pt x="602" y="430"/>
                  </a:lnTo>
                  <a:lnTo>
                    <a:pt x="592" y="425"/>
                  </a:lnTo>
                  <a:lnTo>
                    <a:pt x="582" y="423"/>
                  </a:lnTo>
                  <a:lnTo>
                    <a:pt x="580" y="422"/>
                  </a:lnTo>
                  <a:lnTo>
                    <a:pt x="572" y="422"/>
                  </a:lnTo>
                  <a:lnTo>
                    <a:pt x="560" y="418"/>
                  </a:lnTo>
                  <a:lnTo>
                    <a:pt x="557" y="416"/>
                  </a:lnTo>
                  <a:lnTo>
                    <a:pt x="552" y="416"/>
                  </a:lnTo>
                  <a:lnTo>
                    <a:pt x="555" y="412"/>
                  </a:lnTo>
                  <a:lnTo>
                    <a:pt x="553" y="411"/>
                  </a:lnTo>
                  <a:lnTo>
                    <a:pt x="549" y="414"/>
                  </a:lnTo>
                  <a:lnTo>
                    <a:pt x="545" y="414"/>
                  </a:lnTo>
                  <a:lnTo>
                    <a:pt x="540" y="413"/>
                  </a:lnTo>
                  <a:lnTo>
                    <a:pt x="541" y="412"/>
                  </a:lnTo>
                  <a:lnTo>
                    <a:pt x="541" y="408"/>
                  </a:lnTo>
                  <a:lnTo>
                    <a:pt x="539" y="405"/>
                  </a:lnTo>
                  <a:lnTo>
                    <a:pt x="537" y="404"/>
                  </a:lnTo>
                  <a:lnTo>
                    <a:pt x="536" y="402"/>
                  </a:lnTo>
                  <a:lnTo>
                    <a:pt x="534" y="399"/>
                  </a:lnTo>
                  <a:lnTo>
                    <a:pt x="527" y="397"/>
                  </a:lnTo>
                  <a:lnTo>
                    <a:pt x="524" y="398"/>
                  </a:lnTo>
                  <a:lnTo>
                    <a:pt x="523" y="399"/>
                  </a:lnTo>
                  <a:lnTo>
                    <a:pt x="520" y="398"/>
                  </a:lnTo>
                  <a:lnTo>
                    <a:pt x="517" y="397"/>
                  </a:lnTo>
                  <a:lnTo>
                    <a:pt x="510" y="396"/>
                  </a:lnTo>
                  <a:lnTo>
                    <a:pt x="511" y="397"/>
                  </a:lnTo>
                  <a:lnTo>
                    <a:pt x="514" y="397"/>
                  </a:lnTo>
                  <a:lnTo>
                    <a:pt x="517" y="398"/>
                  </a:lnTo>
                  <a:lnTo>
                    <a:pt x="520" y="400"/>
                  </a:lnTo>
                  <a:lnTo>
                    <a:pt x="518" y="404"/>
                  </a:lnTo>
                  <a:lnTo>
                    <a:pt x="523" y="403"/>
                  </a:lnTo>
                  <a:lnTo>
                    <a:pt x="525" y="405"/>
                  </a:lnTo>
                  <a:lnTo>
                    <a:pt x="528" y="406"/>
                  </a:lnTo>
                  <a:lnTo>
                    <a:pt x="529" y="406"/>
                  </a:lnTo>
                  <a:lnTo>
                    <a:pt x="533" y="408"/>
                  </a:lnTo>
                  <a:lnTo>
                    <a:pt x="535" y="406"/>
                  </a:lnTo>
                  <a:lnTo>
                    <a:pt x="538" y="409"/>
                  </a:lnTo>
                  <a:lnTo>
                    <a:pt x="538" y="412"/>
                  </a:lnTo>
                  <a:lnTo>
                    <a:pt x="536" y="413"/>
                  </a:lnTo>
                  <a:lnTo>
                    <a:pt x="532" y="412"/>
                  </a:lnTo>
                  <a:lnTo>
                    <a:pt x="519" y="408"/>
                  </a:lnTo>
                  <a:lnTo>
                    <a:pt x="515" y="406"/>
                  </a:lnTo>
                  <a:lnTo>
                    <a:pt x="513" y="405"/>
                  </a:lnTo>
                  <a:lnTo>
                    <a:pt x="510" y="406"/>
                  </a:lnTo>
                  <a:lnTo>
                    <a:pt x="507" y="405"/>
                  </a:lnTo>
                  <a:lnTo>
                    <a:pt x="503" y="405"/>
                  </a:lnTo>
                  <a:lnTo>
                    <a:pt x="495" y="404"/>
                  </a:lnTo>
                  <a:lnTo>
                    <a:pt x="491" y="402"/>
                  </a:lnTo>
                  <a:lnTo>
                    <a:pt x="490" y="399"/>
                  </a:lnTo>
                  <a:lnTo>
                    <a:pt x="489" y="397"/>
                  </a:lnTo>
                  <a:lnTo>
                    <a:pt x="486" y="394"/>
                  </a:lnTo>
                  <a:lnTo>
                    <a:pt x="487" y="398"/>
                  </a:lnTo>
                  <a:lnTo>
                    <a:pt x="487" y="400"/>
                  </a:lnTo>
                  <a:lnTo>
                    <a:pt x="485" y="404"/>
                  </a:lnTo>
                  <a:lnTo>
                    <a:pt x="481" y="404"/>
                  </a:lnTo>
                  <a:lnTo>
                    <a:pt x="477" y="402"/>
                  </a:lnTo>
                  <a:lnTo>
                    <a:pt x="473" y="403"/>
                  </a:lnTo>
                  <a:lnTo>
                    <a:pt x="467" y="403"/>
                  </a:lnTo>
                  <a:lnTo>
                    <a:pt x="458" y="403"/>
                  </a:lnTo>
                  <a:lnTo>
                    <a:pt x="448" y="400"/>
                  </a:lnTo>
                  <a:lnTo>
                    <a:pt x="443" y="397"/>
                  </a:lnTo>
                  <a:lnTo>
                    <a:pt x="433" y="386"/>
                  </a:lnTo>
                  <a:lnTo>
                    <a:pt x="426" y="382"/>
                  </a:lnTo>
                  <a:lnTo>
                    <a:pt x="424" y="383"/>
                  </a:lnTo>
                  <a:lnTo>
                    <a:pt x="422" y="380"/>
                  </a:lnTo>
                  <a:lnTo>
                    <a:pt x="421" y="377"/>
                  </a:lnTo>
                  <a:lnTo>
                    <a:pt x="418" y="378"/>
                  </a:lnTo>
                  <a:lnTo>
                    <a:pt x="417" y="379"/>
                  </a:lnTo>
                  <a:lnTo>
                    <a:pt x="414" y="377"/>
                  </a:lnTo>
                  <a:lnTo>
                    <a:pt x="416" y="374"/>
                  </a:lnTo>
                  <a:lnTo>
                    <a:pt x="416" y="370"/>
                  </a:lnTo>
                  <a:lnTo>
                    <a:pt x="414" y="368"/>
                  </a:lnTo>
                  <a:lnTo>
                    <a:pt x="411" y="368"/>
                  </a:lnTo>
                  <a:lnTo>
                    <a:pt x="407" y="370"/>
                  </a:lnTo>
                  <a:lnTo>
                    <a:pt x="408" y="372"/>
                  </a:lnTo>
                  <a:lnTo>
                    <a:pt x="407" y="374"/>
                  </a:lnTo>
                  <a:lnTo>
                    <a:pt x="405" y="374"/>
                  </a:lnTo>
                  <a:lnTo>
                    <a:pt x="404" y="370"/>
                  </a:lnTo>
                  <a:lnTo>
                    <a:pt x="402" y="368"/>
                  </a:lnTo>
                  <a:lnTo>
                    <a:pt x="401" y="366"/>
                  </a:lnTo>
                  <a:lnTo>
                    <a:pt x="398" y="365"/>
                  </a:lnTo>
                  <a:lnTo>
                    <a:pt x="393" y="363"/>
                  </a:lnTo>
                  <a:lnTo>
                    <a:pt x="388" y="360"/>
                  </a:lnTo>
                  <a:lnTo>
                    <a:pt x="384" y="360"/>
                  </a:lnTo>
                  <a:lnTo>
                    <a:pt x="371" y="358"/>
                  </a:lnTo>
                  <a:lnTo>
                    <a:pt x="353" y="352"/>
                  </a:lnTo>
                  <a:lnTo>
                    <a:pt x="349" y="352"/>
                  </a:lnTo>
                  <a:lnTo>
                    <a:pt x="344" y="351"/>
                  </a:lnTo>
                  <a:lnTo>
                    <a:pt x="340" y="351"/>
                  </a:lnTo>
                  <a:lnTo>
                    <a:pt x="337" y="349"/>
                  </a:lnTo>
                  <a:lnTo>
                    <a:pt x="331" y="347"/>
                  </a:lnTo>
                  <a:lnTo>
                    <a:pt x="330" y="343"/>
                  </a:lnTo>
                  <a:lnTo>
                    <a:pt x="327" y="340"/>
                  </a:lnTo>
                  <a:lnTo>
                    <a:pt x="325" y="340"/>
                  </a:lnTo>
                  <a:lnTo>
                    <a:pt x="321" y="340"/>
                  </a:lnTo>
                  <a:lnTo>
                    <a:pt x="321" y="339"/>
                  </a:lnTo>
                  <a:lnTo>
                    <a:pt x="319" y="338"/>
                  </a:lnTo>
                  <a:lnTo>
                    <a:pt x="315" y="338"/>
                  </a:lnTo>
                  <a:lnTo>
                    <a:pt x="313" y="336"/>
                  </a:lnTo>
                  <a:lnTo>
                    <a:pt x="311" y="337"/>
                  </a:lnTo>
                  <a:lnTo>
                    <a:pt x="308" y="336"/>
                  </a:lnTo>
                  <a:lnTo>
                    <a:pt x="307" y="333"/>
                  </a:lnTo>
                  <a:lnTo>
                    <a:pt x="300" y="332"/>
                  </a:lnTo>
                  <a:lnTo>
                    <a:pt x="298" y="334"/>
                  </a:lnTo>
                  <a:lnTo>
                    <a:pt x="295" y="334"/>
                  </a:lnTo>
                  <a:lnTo>
                    <a:pt x="295" y="332"/>
                  </a:lnTo>
                  <a:lnTo>
                    <a:pt x="293" y="332"/>
                  </a:lnTo>
                  <a:lnTo>
                    <a:pt x="289" y="332"/>
                  </a:lnTo>
                  <a:lnTo>
                    <a:pt x="286" y="331"/>
                  </a:lnTo>
                  <a:lnTo>
                    <a:pt x="287" y="334"/>
                  </a:lnTo>
                  <a:lnTo>
                    <a:pt x="291" y="335"/>
                  </a:lnTo>
                  <a:lnTo>
                    <a:pt x="297" y="335"/>
                  </a:lnTo>
                  <a:lnTo>
                    <a:pt x="300" y="336"/>
                  </a:lnTo>
                  <a:lnTo>
                    <a:pt x="304" y="336"/>
                  </a:lnTo>
                  <a:lnTo>
                    <a:pt x="309" y="338"/>
                  </a:lnTo>
                  <a:lnTo>
                    <a:pt x="312" y="339"/>
                  </a:lnTo>
                  <a:lnTo>
                    <a:pt x="315" y="340"/>
                  </a:lnTo>
                  <a:lnTo>
                    <a:pt x="324" y="342"/>
                  </a:lnTo>
                  <a:lnTo>
                    <a:pt x="326" y="345"/>
                  </a:lnTo>
                  <a:lnTo>
                    <a:pt x="327" y="346"/>
                  </a:lnTo>
                  <a:lnTo>
                    <a:pt x="321" y="345"/>
                  </a:lnTo>
                  <a:lnTo>
                    <a:pt x="317" y="345"/>
                  </a:lnTo>
                  <a:lnTo>
                    <a:pt x="297" y="339"/>
                  </a:lnTo>
                  <a:lnTo>
                    <a:pt x="293" y="338"/>
                  </a:lnTo>
                  <a:lnTo>
                    <a:pt x="285" y="334"/>
                  </a:lnTo>
                  <a:lnTo>
                    <a:pt x="276" y="332"/>
                  </a:lnTo>
                  <a:lnTo>
                    <a:pt x="273" y="332"/>
                  </a:lnTo>
                  <a:lnTo>
                    <a:pt x="269" y="330"/>
                  </a:lnTo>
                  <a:lnTo>
                    <a:pt x="265" y="330"/>
                  </a:lnTo>
                  <a:lnTo>
                    <a:pt x="251" y="323"/>
                  </a:lnTo>
                  <a:lnTo>
                    <a:pt x="238" y="318"/>
                  </a:lnTo>
                  <a:lnTo>
                    <a:pt x="238" y="314"/>
                  </a:lnTo>
                  <a:lnTo>
                    <a:pt x="237" y="313"/>
                  </a:lnTo>
                  <a:lnTo>
                    <a:pt x="234" y="309"/>
                  </a:lnTo>
                  <a:lnTo>
                    <a:pt x="232" y="307"/>
                  </a:lnTo>
                  <a:lnTo>
                    <a:pt x="231" y="310"/>
                  </a:lnTo>
                  <a:lnTo>
                    <a:pt x="233" y="312"/>
                  </a:lnTo>
                  <a:lnTo>
                    <a:pt x="235" y="317"/>
                  </a:lnTo>
                  <a:lnTo>
                    <a:pt x="223" y="307"/>
                  </a:lnTo>
                  <a:lnTo>
                    <a:pt x="219" y="306"/>
                  </a:lnTo>
                  <a:lnTo>
                    <a:pt x="219" y="302"/>
                  </a:lnTo>
                  <a:lnTo>
                    <a:pt x="217" y="303"/>
                  </a:lnTo>
                  <a:lnTo>
                    <a:pt x="213" y="303"/>
                  </a:lnTo>
                  <a:lnTo>
                    <a:pt x="209" y="301"/>
                  </a:lnTo>
                  <a:lnTo>
                    <a:pt x="208" y="301"/>
                  </a:lnTo>
                  <a:lnTo>
                    <a:pt x="205" y="300"/>
                  </a:lnTo>
                  <a:lnTo>
                    <a:pt x="199" y="300"/>
                  </a:lnTo>
                  <a:lnTo>
                    <a:pt x="199" y="298"/>
                  </a:lnTo>
                  <a:lnTo>
                    <a:pt x="199" y="294"/>
                  </a:lnTo>
                  <a:lnTo>
                    <a:pt x="198" y="289"/>
                  </a:lnTo>
                  <a:lnTo>
                    <a:pt x="177" y="274"/>
                  </a:lnTo>
                  <a:lnTo>
                    <a:pt x="176" y="270"/>
                  </a:lnTo>
                  <a:lnTo>
                    <a:pt x="172" y="269"/>
                  </a:lnTo>
                  <a:lnTo>
                    <a:pt x="165" y="265"/>
                  </a:lnTo>
                  <a:lnTo>
                    <a:pt x="157" y="258"/>
                  </a:lnTo>
                  <a:lnTo>
                    <a:pt x="152" y="256"/>
                  </a:lnTo>
                  <a:lnTo>
                    <a:pt x="149" y="254"/>
                  </a:lnTo>
                  <a:lnTo>
                    <a:pt x="150" y="250"/>
                  </a:lnTo>
                  <a:lnTo>
                    <a:pt x="149" y="245"/>
                  </a:lnTo>
                  <a:lnTo>
                    <a:pt x="147" y="244"/>
                  </a:lnTo>
                  <a:lnTo>
                    <a:pt x="141" y="239"/>
                  </a:lnTo>
                  <a:lnTo>
                    <a:pt x="123" y="229"/>
                  </a:lnTo>
                  <a:lnTo>
                    <a:pt x="120" y="230"/>
                  </a:lnTo>
                  <a:lnTo>
                    <a:pt x="119" y="229"/>
                  </a:lnTo>
                  <a:lnTo>
                    <a:pt x="116" y="230"/>
                  </a:lnTo>
                  <a:lnTo>
                    <a:pt x="113" y="229"/>
                  </a:lnTo>
                  <a:lnTo>
                    <a:pt x="110" y="227"/>
                  </a:lnTo>
                  <a:lnTo>
                    <a:pt x="106" y="226"/>
                  </a:lnTo>
                  <a:lnTo>
                    <a:pt x="102" y="223"/>
                  </a:lnTo>
                  <a:lnTo>
                    <a:pt x="99" y="224"/>
                  </a:lnTo>
                  <a:lnTo>
                    <a:pt x="95" y="224"/>
                  </a:lnTo>
                  <a:lnTo>
                    <a:pt x="91" y="210"/>
                  </a:lnTo>
                  <a:lnTo>
                    <a:pt x="83" y="202"/>
                  </a:lnTo>
                  <a:lnTo>
                    <a:pt x="78" y="198"/>
                  </a:lnTo>
                  <a:lnTo>
                    <a:pt x="74" y="197"/>
                  </a:lnTo>
                  <a:lnTo>
                    <a:pt x="72" y="192"/>
                  </a:lnTo>
                  <a:lnTo>
                    <a:pt x="65" y="185"/>
                  </a:lnTo>
                  <a:lnTo>
                    <a:pt x="62" y="184"/>
                  </a:lnTo>
                  <a:lnTo>
                    <a:pt x="59" y="180"/>
                  </a:lnTo>
                  <a:lnTo>
                    <a:pt x="45" y="172"/>
                  </a:lnTo>
                  <a:lnTo>
                    <a:pt x="33" y="166"/>
                  </a:lnTo>
                  <a:lnTo>
                    <a:pt x="28" y="166"/>
                  </a:lnTo>
                  <a:lnTo>
                    <a:pt x="21" y="163"/>
                  </a:lnTo>
                  <a:lnTo>
                    <a:pt x="17" y="163"/>
                  </a:lnTo>
                  <a:lnTo>
                    <a:pt x="11" y="166"/>
                  </a:lnTo>
                  <a:lnTo>
                    <a:pt x="9" y="167"/>
                  </a:lnTo>
                  <a:lnTo>
                    <a:pt x="9" y="169"/>
                  </a:lnTo>
                  <a:lnTo>
                    <a:pt x="9" y="172"/>
                  </a:lnTo>
                  <a:lnTo>
                    <a:pt x="6" y="172"/>
                  </a:lnTo>
                  <a:lnTo>
                    <a:pt x="5" y="172"/>
                  </a:lnTo>
                  <a:lnTo>
                    <a:pt x="1" y="174"/>
                  </a:lnTo>
                  <a:lnTo>
                    <a:pt x="0" y="165"/>
                  </a:lnTo>
                  <a:lnTo>
                    <a:pt x="0" y="132"/>
                  </a:lnTo>
                  <a:lnTo>
                    <a:pt x="11" y="122"/>
                  </a:lnTo>
                  <a:lnTo>
                    <a:pt x="14" y="118"/>
                  </a:lnTo>
                  <a:lnTo>
                    <a:pt x="17" y="118"/>
                  </a:lnTo>
                  <a:lnTo>
                    <a:pt x="21" y="120"/>
                  </a:lnTo>
                  <a:lnTo>
                    <a:pt x="23" y="117"/>
                  </a:lnTo>
                  <a:lnTo>
                    <a:pt x="34" y="106"/>
                  </a:lnTo>
                  <a:lnTo>
                    <a:pt x="37" y="105"/>
                  </a:lnTo>
                  <a:lnTo>
                    <a:pt x="38" y="103"/>
                  </a:lnTo>
                  <a:lnTo>
                    <a:pt x="38" y="94"/>
                  </a:lnTo>
                  <a:lnTo>
                    <a:pt x="30" y="76"/>
                  </a:lnTo>
                  <a:lnTo>
                    <a:pt x="31" y="61"/>
                  </a:lnTo>
                  <a:lnTo>
                    <a:pt x="38" y="50"/>
                  </a:lnTo>
                  <a:lnTo>
                    <a:pt x="48" y="44"/>
                  </a:lnTo>
                  <a:lnTo>
                    <a:pt x="54" y="43"/>
                  </a:lnTo>
                  <a:lnTo>
                    <a:pt x="61" y="44"/>
                  </a:lnTo>
                  <a:lnTo>
                    <a:pt x="61" y="46"/>
                  </a:lnTo>
                  <a:lnTo>
                    <a:pt x="68" y="43"/>
                  </a:lnTo>
                  <a:lnTo>
                    <a:pt x="84" y="42"/>
                  </a:lnTo>
                  <a:lnTo>
                    <a:pt x="87" y="43"/>
                  </a:lnTo>
                  <a:lnTo>
                    <a:pt x="93" y="54"/>
                  </a:lnTo>
                  <a:lnTo>
                    <a:pt x="97" y="58"/>
                  </a:lnTo>
                  <a:lnTo>
                    <a:pt x="99" y="59"/>
                  </a:lnTo>
                  <a:lnTo>
                    <a:pt x="115" y="61"/>
                  </a:lnTo>
                  <a:lnTo>
                    <a:pt x="122" y="58"/>
                  </a:lnTo>
                  <a:lnTo>
                    <a:pt x="126" y="58"/>
                  </a:lnTo>
                  <a:lnTo>
                    <a:pt x="128" y="57"/>
                  </a:lnTo>
                  <a:lnTo>
                    <a:pt x="140" y="57"/>
                  </a:lnTo>
                  <a:lnTo>
                    <a:pt x="168" y="51"/>
                  </a:lnTo>
                  <a:lnTo>
                    <a:pt x="170" y="54"/>
                  </a:lnTo>
                  <a:lnTo>
                    <a:pt x="183" y="61"/>
                  </a:lnTo>
                  <a:lnTo>
                    <a:pt x="191" y="64"/>
                  </a:lnTo>
                  <a:lnTo>
                    <a:pt x="193" y="65"/>
                  </a:lnTo>
                  <a:lnTo>
                    <a:pt x="197" y="65"/>
                  </a:lnTo>
                  <a:lnTo>
                    <a:pt x="199" y="65"/>
                  </a:lnTo>
                  <a:lnTo>
                    <a:pt x="201" y="65"/>
                  </a:lnTo>
                  <a:lnTo>
                    <a:pt x="204" y="63"/>
                  </a:lnTo>
                  <a:lnTo>
                    <a:pt x="205" y="66"/>
                  </a:lnTo>
                  <a:lnTo>
                    <a:pt x="208" y="68"/>
                  </a:lnTo>
                  <a:lnTo>
                    <a:pt x="210" y="70"/>
                  </a:lnTo>
                  <a:lnTo>
                    <a:pt x="211" y="70"/>
                  </a:lnTo>
                  <a:lnTo>
                    <a:pt x="212" y="72"/>
                  </a:lnTo>
                  <a:lnTo>
                    <a:pt x="221" y="72"/>
                  </a:lnTo>
                  <a:lnTo>
                    <a:pt x="225" y="73"/>
                  </a:lnTo>
                  <a:lnTo>
                    <a:pt x="227" y="72"/>
                  </a:lnTo>
                  <a:lnTo>
                    <a:pt x="227" y="70"/>
                  </a:lnTo>
                  <a:lnTo>
                    <a:pt x="231" y="70"/>
                  </a:lnTo>
                  <a:lnTo>
                    <a:pt x="232" y="71"/>
                  </a:lnTo>
                  <a:lnTo>
                    <a:pt x="235" y="74"/>
                  </a:lnTo>
                  <a:lnTo>
                    <a:pt x="237" y="75"/>
                  </a:lnTo>
                  <a:lnTo>
                    <a:pt x="249" y="75"/>
                  </a:lnTo>
                  <a:lnTo>
                    <a:pt x="250" y="74"/>
                  </a:lnTo>
                  <a:lnTo>
                    <a:pt x="252" y="75"/>
                  </a:lnTo>
                  <a:lnTo>
                    <a:pt x="254" y="77"/>
                  </a:lnTo>
                  <a:lnTo>
                    <a:pt x="255" y="78"/>
                  </a:lnTo>
                  <a:lnTo>
                    <a:pt x="256" y="80"/>
                  </a:lnTo>
                  <a:lnTo>
                    <a:pt x="257" y="82"/>
                  </a:lnTo>
                  <a:lnTo>
                    <a:pt x="260" y="83"/>
                  </a:lnTo>
                  <a:lnTo>
                    <a:pt x="262" y="83"/>
                  </a:lnTo>
                  <a:lnTo>
                    <a:pt x="265" y="84"/>
                  </a:lnTo>
                  <a:lnTo>
                    <a:pt x="268" y="84"/>
                  </a:lnTo>
                  <a:lnTo>
                    <a:pt x="268" y="86"/>
                  </a:lnTo>
                  <a:lnTo>
                    <a:pt x="268" y="89"/>
                  </a:lnTo>
                  <a:lnTo>
                    <a:pt x="269" y="92"/>
                  </a:lnTo>
                  <a:lnTo>
                    <a:pt x="270" y="95"/>
                  </a:lnTo>
                  <a:lnTo>
                    <a:pt x="272" y="96"/>
                  </a:lnTo>
                  <a:lnTo>
                    <a:pt x="280" y="96"/>
                  </a:lnTo>
                  <a:lnTo>
                    <a:pt x="281" y="95"/>
                  </a:lnTo>
                  <a:lnTo>
                    <a:pt x="283" y="94"/>
                  </a:lnTo>
                  <a:lnTo>
                    <a:pt x="287" y="92"/>
                  </a:lnTo>
                  <a:lnTo>
                    <a:pt x="289" y="89"/>
                  </a:lnTo>
                  <a:lnTo>
                    <a:pt x="289" y="86"/>
                  </a:lnTo>
                  <a:lnTo>
                    <a:pt x="284" y="83"/>
                  </a:lnTo>
                  <a:lnTo>
                    <a:pt x="282" y="80"/>
                  </a:lnTo>
                  <a:lnTo>
                    <a:pt x="278" y="76"/>
                  </a:lnTo>
                  <a:lnTo>
                    <a:pt x="271" y="74"/>
                  </a:lnTo>
                  <a:lnTo>
                    <a:pt x="268" y="72"/>
                  </a:lnTo>
                  <a:lnTo>
                    <a:pt x="266" y="71"/>
                  </a:lnTo>
                  <a:lnTo>
                    <a:pt x="262" y="68"/>
                  </a:lnTo>
                  <a:lnTo>
                    <a:pt x="261" y="66"/>
                  </a:lnTo>
                  <a:lnTo>
                    <a:pt x="260" y="65"/>
                  </a:lnTo>
                  <a:lnTo>
                    <a:pt x="259" y="61"/>
                  </a:lnTo>
                  <a:lnTo>
                    <a:pt x="257" y="58"/>
                  </a:lnTo>
                  <a:lnTo>
                    <a:pt x="257" y="55"/>
                  </a:lnTo>
                  <a:lnTo>
                    <a:pt x="257" y="51"/>
                  </a:lnTo>
                  <a:lnTo>
                    <a:pt x="255" y="48"/>
                  </a:lnTo>
                  <a:lnTo>
                    <a:pt x="255" y="44"/>
                  </a:lnTo>
                  <a:lnTo>
                    <a:pt x="255" y="43"/>
                  </a:lnTo>
                  <a:lnTo>
                    <a:pt x="256" y="38"/>
                  </a:lnTo>
                  <a:lnTo>
                    <a:pt x="255" y="36"/>
                  </a:lnTo>
                  <a:lnTo>
                    <a:pt x="254" y="33"/>
                  </a:lnTo>
                  <a:lnTo>
                    <a:pt x="252" y="30"/>
                  </a:lnTo>
                  <a:lnTo>
                    <a:pt x="253" y="27"/>
                  </a:lnTo>
                  <a:lnTo>
                    <a:pt x="255" y="24"/>
                  </a:lnTo>
                  <a:lnTo>
                    <a:pt x="253" y="2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46" y="13"/>
                  </a:lnTo>
                  <a:lnTo>
                    <a:pt x="246" y="8"/>
                  </a:lnTo>
                  <a:lnTo>
                    <a:pt x="247" y="4"/>
                  </a:lnTo>
                  <a:lnTo>
                    <a:pt x="253" y="1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62" y="0"/>
                  </a:lnTo>
                  <a:lnTo>
                    <a:pt x="264" y="2"/>
                  </a:lnTo>
                  <a:lnTo>
                    <a:pt x="265" y="6"/>
                  </a:lnTo>
                  <a:lnTo>
                    <a:pt x="265" y="8"/>
                  </a:lnTo>
                  <a:lnTo>
                    <a:pt x="268" y="10"/>
                  </a:lnTo>
                  <a:lnTo>
                    <a:pt x="271" y="8"/>
                  </a:lnTo>
                  <a:lnTo>
                    <a:pt x="273" y="7"/>
                  </a:lnTo>
                  <a:lnTo>
                    <a:pt x="276" y="2"/>
                  </a:lnTo>
                  <a:lnTo>
                    <a:pt x="278" y="0"/>
                  </a:lnTo>
                  <a:lnTo>
                    <a:pt x="279" y="1"/>
                  </a:lnTo>
                  <a:lnTo>
                    <a:pt x="280" y="2"/>
                  </a:lnTo>
                  <a:lnTo>
                    <a:pt x="285" y="2"/>
                  </a:lnTo>
                  <a:lnTo>
                    <a:pt x="286" y="2"/>
                  </a:lnTo>
                  <a:lnTo>
                    <a:pt x="293" y="2"/>
                  </a:lnTo>
                  <a:lnTo>
                    <a:pt x="297" y="4"/>
                  </a:lnTo>
                  <a:lnTo>
                    <a:pt x="306" y="4"/>
                  </a:lnTo>
                  <a:lnTo>
                    <a:pt x="317" y="7"/>
                  </a:lnTo>
                  <a:lnTo>
                    <a:pt x="318" y="9"/>
                  </a:lnTo>
                  <a:lnTo>
                    <a:pt x="321" y="20"/>
                  </a:lnTo>
                  <a:lnTo>
                    <a:pt x="325" y="26"/>
                  </a:lnTo>
                  <a:lnTo>
                    <a:pt x="334" y="41"/>
                  </a:lnTo>
                  <a:lnTo>
                    <a:pt x="337" y="61"/>
                  </a:lnTo>
                  <a:lnTo>
                    <a:pt x="338" y="66"/>
                  </a:lnTo>
                  <a:lnTo>
                    <a:pt x="338" y="70"/>
                  </a:lnTo>
                  <a:lnTo>
                    <a:pt x="339" y="72"/>
                  </a:lnTo>
                  <a:lnTo>
                    <a:pt x="343" y="72"/>
                  </a:lnTo>
                  <a:lnTo>
                    <a:pt x="346" y="74"/>
                  </a:lnTo>
                  <a:lnTo>
                    <a:pt x="349" y="74"/>
                  </a:lnTo>
                  <a:lnTo>
                    <a:pt x="352" y="75"/>
                  </a:lnTo>
                  <a:lnTo>
                    <a:pt x="362" y="72"/>
                  </a:lnTo>
                  <a:lnTo>
                    <a:pt x="365" y="71"/>
                  </a:lnTo>
                  <a:lnTo>
                    <a:pt x="367" y="66"/>
                  </a:lnTo>
                  <a:lnTo>
                    <a:pt x="371" y="60"/>
                  </a:lnTo>
                  <a:lnTo>
                    <a:pt x="373" y="54"/>
                  </a:lnTo>
                  <a:lnTo>
                    <a:pt x="375" y="49"/>
                  </a:lnTo>
                  <a:lnTo>
                    <a:pt x="382" y="42"/>
                  </a:lnTo>
                  <a:lnTo>
                    <a:pt x="404" y="43"/>
                  </a:lnTo>
                  <a:lnTo>
                    <a:pt x="416" y="42"/>
                  </a:lnTo>
                  <a:lnTo>
                    <a:pt x="419" y="43"/>
                  </a:lnTo>
                  <a:lnTo>
                    <a:pt x="419" y="43"/>
                  </a:lnTo>
                  <a:lnTo>
                    <a:pt x="422" y="43"/>
                  </a:lnTo>
                  <a:lnTo>
                    <a:pt x="425" y="42"/>
                  </a:lnTo>
                  <a:lnTo>
                    <a:pt x="428" y="41"/>
                  </a:lnTo>
                  <a:lnTo>
                    <a:pt x="431" y="38"/>
                  </a:lnTo>
                  <a:lnTo>
                    <a:pt x="435" y="29"/>
                  </a:lnTo>
                  <a:lnTo>
                    <a:pt x="442" y="15"/>
                  </a:lnTo>
                  <a:lnTo>
                    <a:pt x="449" y="11"/>
                  </a:lnTo>
                  <a:lnTo>
                    <a:pt x="460" y="13"/>
                  </a:lnTo>
                  <a:lnTo>
                    <a:pt x="468" y="13"/>
                  </a:lnTo>
                  <a:lnTo>
                    <a:pt x="471" y="14"/>
                  </a:lnTo>
                  <a:lnTo>
                    <a:pt x="483" y="15"/>
                  </a:lnTo>
                  <a:lnTo>
                    <a:pt x="487" y="16"/>
                  </a:lnTo>
                  <a:lnTo>
                    <a:pt x="487" y="18"/>
                  </a:lnTo>
                  <a:lnTo>
                    <a:pt x="488" y="20"/>
                  </a:lnTo>
                  <a:lnTo>
                    <a:pt x="491" y="27"/>
                  </a:lnTo>
                  <a:lnTo>
                    <a:pt x="491" y="30"/>
                  </a:lnTo>
                  <a:lnTo>
                    <a:pt x="494" y="30"/>
                  </a:lnTo>
                  <a:lnTo>
                    <a:pt x="497" y="30"/>
                  </a:lnTo>
                  <a:lnTo>
                    <a:pt x="499" y="30"/>
                  </a:lnTo>
                  <a:lnTo>
                    <a:pt x="502" y="31"/>
                  </a:lnTo>
                  <a:lnTo>
                    <a:pt x="503" y="34"/>
                  </a:lnTo>
                  <a:lnTo>
                    <a:pt x="503" y="38"/>
                  </a:lnTo>
                  <a:lnTo>
                    <a:pt x="505" y="40"/>
                  </a:lnTo>
                  <a:lnTo>
                    <a:pt x="505" y="44"/>
                  </a:lnTo>
                  <a:lnTo>
                    <a:pt x="507" y="46"/>
                  </a:lnTo>
                  <a:lnTo>
                    <a:pt x="509" y="48"/>
                  </a:lnTo>
                  <a:lnTo>
                    <a:pt x="511" y="54"/>
                  </a:lnTo>
                  <a:lnTo>
                    <a:pt x="512" y="57"/>
                  </a:lnTo>
                  <a:lnTo>
                    <a:pt x="515" y="61"/>
                  </a:lnTo>
                  <a:lnTo>
                    <a:pt x="519" y="61"/>
                  </a:lnTo>
                  <a:lnTo>
                    <a:pt x="524" y="61"/>
                  </a:lnTo>
                  <a:lnTo>
                    <a:pt x="528" y="59"/>
                  </a:lnTo>
                  <a:lnTo>
                    <a:pt x="533" y="59"/>
                  </a:lnTo>
                  <a:lnTo>
                    <a:pt x="535" y="55"/>
                  </a:lnTo>
                  <a:lnTo>
                    <a:pt x="535" y="52"/>
                  </a:lnTo>
                  <a:lnTo>
                    <a:pt x="537" y="50"/>
                  </a:lnTo>
                  <a:lnTo>
                    <a:pt x="540" y="47"/>
                  </a:lnTo>
                  <a:lnTo>
                    <a:pt x="542" y="48"/>
                  </a:lnTo>
                  <a:lnTo>
                    <a:pt x="544" y="49"/>
                  </a:lnTo>
                  <a:lnTo>
                    <a:pt x="547" y="51"/>
                  </a:lnTo>
                  <a:lnTo>
                    <a:pt x="548" y="54"/>
                  </a:lnTo>
                  <a:lnTo>
                    <a:pt x="549" y="57"/>
                  </a:lnTo>
                  <a:lnTo>
                    <a:pt x="550" y="59"/>
                  </a:lnTo>
                  <a:lnTo>
                    <a:pt x="553" y="61"/>
                  </a:lnTo>
                  <a:lnTo>
                    <a:pt x="559" y="70"/>
                  </a:lnTo>
                  <a:lnTo>
                    <a:pt x="561" y="71"/>
                  </a:lnTo>
                  <a:lnTo>
                    <a:pt x="565" y="72"/>
                  </a:lnTo>
                  <a:lnTo>
                    <a:pt x="565" y="74"/>
                  </a:lnTo>
                  <a:lnTo>
                    <a:pt x="565" y="78"/>
                  </a:lnTo>
                  <a:lnTo>
                    <a:pt x="568" y="85"/>
                  </a:lnTo>
                  <a:lnTo>
                    <a:pt x="580" y="94"/>
                  </a:lnTo>
                  <a:lnTo>
                    <a:pt x="582" y="96"/>
                  </a:lnTo>
                  <a:lnTo>
                    <a:pt x="585" y="99"/>
                  </a:lnTo>
                  <a:lnTo>
                    <a:pt x="589" y="99"/>
                  </a:lnTo>
                  <a:lnTo>
                    <a:pt x="593" y="100"/>
                  </a:lnTo>
                  <a:lnTo>
                    <a:pt x="594" y="101"/>
                  </a:lnTo>
                  <a:lnTo>
                    <a:pt x="596" y="103"/>
                  </a:lnTo>
                  <a:lnTo>
                    <a:pt x="597" y="108"/>
                  </a:lnTo>
                  <a:lnTo>
                    <a:pt x="597" y="111"/>
                  </a:lnTo>
                  <a:lnTo>
                    <a:pt x="603" y="116"/>
                  </a:lnTo>
                  <a:lnTo>
                    <a:pt x="611" y="116"/>
                  </a:lnTo>
                  <a:lnTo>
                    <a:pt x="614" y="117"/>
                  </a:lnTo>
                  <a:lnTo>
                    <a:pt x="623" y="124"/>
                  </a:lnTo>
                  <a:lnTo>
                    <a:pt x="625" y="131"/>
                  </a:lnTo>
                  <a:lnTo>
                    <a:pt x="643" y="140"/>
                  </a:lnTo>
                  <a:lnTo>
                    <a:pt x="646" y="143"/>
                  </a:lnTo>
                  <a:lnTo>
                    <a:pt x="663" y="142"/>
                  </a:lnTo>
                  <a:lnTo>
                    <a:pt x="669" y="145"/>
                  </a:lnTo>
                  <a:lnTo>
                    <a:pt x="679" y="155"/>
                  </a:lnTo>
                  <a:lnTo>
                    <a:pt x="684" y="157"/>
                  </a:lnTo>
                  <a:lnTo>
                    <a:pt x="690" y="161"/>
                  </a:lnTo>
                  <a:lnTo>
                    <a:pt x="695" y="169"/>
                  </a:lnTo>
                  <a:lnTo>
                    <a:pt x="695" y="172"/>
                  </a:lnTo>
                  <a:lnTo>
                    <a:pt x="697" y="180"/>
                  </a:lnTo>
                  <a:lnTo>
                    <a:pt x="697" y="190"/>
                  </a:lnTo>
                  <a:lnTo>
                    <a:pt x="695" y="209"/>
                  </a:lnTo>
                  <a:lnTo>
                    <a:pt x="695" y="223"/>
                  </a:lnTo>
                  <a:lnTo>
                    <a:pt x="695" y="228"/>
                  </a:lnTo>
                  <a:lnTo>
                    <a:pt x="695" y="230"/>
                  </a:lnTo>
                  <a:lnTo>
                    <a:pt x="693" y="246"/>
                  </a:lnTo>
                  <a:lnTo>
                    <a:pt x="695" y="252"/>
                  </a:lnTo>
                  <a:lnTo>
                    <a:pt x="700" y="257"/>
                  </a:lnTo>
                  <a:lnTo>
                    <a:pt x="703" y="261"/>
                  </a:lnTo>
                  <a:lnTo>
                    <a:pt x="706" y="271"/>
                  </a:lnTo>
                  <a:lnTo>
                    <a:pt x="709" y="283"/>
                  </a:lnTo>
                  <a:lnTo>
                    <a:pt x="711" y="286"/>
                  </a:lnTo>
                  <a:lnTo>
                    <a:pt x="711" y="290"/>
                  </a:lnTo>
                  <a:lnTo>
                    <a:pt x="721" y="296"/>
                  </a:lnTo>
                  <a:lnTo>
                    <a:pt x="724" y="296"/>
                  </a:lnTo>
                  <a:lnTo>
                    <a:pt x="726" y="298"/>
                  </a:lnTo>
                  <a:lnTo>
                    <a:pt x="732" y="305"/>
                  </a:lnTo>
                  <a:lnTo>
                    <a:pt x="739" y="312"/>
                  </a:lnTo>
                  <a:lnTo>
                    <a:pt x="743" y="318"/>
                  </a:lnTo>
                  <a:lnTo>
                    <a:pt x="754" y="320"/>
                  </a:lnTo>
                  <a:lnTo>
                    <a:pt x="759" y="324"/>
                  </a:lnTo>
                  <a:lnTo>
                    <a:pt x="762" y="333"/>
                  </a:lnTo>
                  <a:lnTo>
                    <a:pt x="762" y="341"/>
                  </a:lnTo>
                  <a:lnTo>
                    <a:pt x="761" y="350"/>
                  </a:lnTo>
                  <a:lnTo>
                    <a:pt x="762" y="353"/>
                  </a:lnTo>
                  <a:lnTo>
                    <a:pt x="763" y="358"/>
                  </a:lnTo>
                  <a:lnTo>
                    <a:pt x="763" y="362"/>
                  </a:lnTo>
                  <a:lnTo>
                    <a:pt x="767" y="367"/>
                  </a:lnTo>
                  <a:lnTo>
                    <a:pt x="769" y="374"/>
                  </a:lnTo>
                  <a:lnTo>
                    <a:pt x="767" y="382"/>
                  </a:lnTo>
                  <a:lnTo>
                    <a:pt x="764" y="385"/>
                  </a:lnTo>
                  <a:lnTo>
                    <a:pt x="761" y="387"/>
                  </a:lnTo>
                  <a:lnTo>
                    <a:pt x="757" y="391"/>
                  </a:lnTo>
                  <a:lnTo>
                    <a:pt x="754" y="393"/>
                  </a:lnTo>
                  <a:lnTo>
                    <a:pt x="750" y="394"/>
                  </a:lnTo>
                  <a:lnTo>
                    <a:pt x="744" y="400"/>
                  </a:lnTo>
                  <a:lnTo>
                    <a:pt x="742" y="405"/>
                  </a:lnTo>
                  <a:lnTo>
                    <a:pt x="739" y="406"/>
                  </a:lnTo>
                  <a:lnTo>
                    <a:pt x="727" y="416"/>
                  </a:lnTo>
                  <a:lnTo>
                    <a:pt x="714" y="425"/>
                  </a:lnTo>
                  <a:lnTo>
                    <a:pt x="709" y="425"/>
                  </a:lnTo>
                  <a:lnTo>
                    <a:pt x="706" y="426"/>
                  </a:lnTo>
                  <a:lnTo>
                    <a:pt x="706" y="430"/>
                  </a:lnTo>
                  <a:lnTo>
                    <a:pt x="703" y="438"/>
                  </a:lnTo>
                  <a:lnTo>
                    <a:pt x="698" y="446"/>
                  </a:lnTo>
                  <a:lnTo>
                    <a:pt x="692" y="452"/>
                  </a:lnTo>
                  <a:lnTo>
                    <a:pt x="681" y="461"/>
                  </a:lnTo>
                  <a:lnTo>
                    <a:pt x="679" y="466"/>
                  </a:lnTo>
                  <a:lnTo>
                    <a:pt x="678" y="469"/>
                  </a:lnTo>
                  <a:lnTo>
                    <a:pt x="678" y="47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auto">
            <a:xfrm>
              <a:off x="3907" y="3172"/>
              <a:ext cx="582" cy="384"/>
            </a:xfrm>
            <a:custGeom>
              <a:avLst/>
              <a:gdLst/>
              <a:ahLst/>
              <a:cxnLst>
                <a:cxn ang="0">
                  <a:pos x="367" y="10"/>
                </a:cxn>
                <a:cxn ang="0">
                  <a:pos x="410" y="77"/>
                </a:cxn>
                <a:cxn ang="0">
                  <a:pos x="459" y="91"/>
                </a:cxn>
                <a:cxn ang="0">
                  <a:pos x="485" y="159"/>
                </a:cxn>
                <a:cxn ang="0">
                  <a:pos x="545" y="211"/>
                </a:cxn>
                <a:cxn ang="0">
                  <a:pos x="618" y="182"/>
                </a:cxn>
                <a:cxn ang="0">
                  <a:pos x="632" y="221"/>
                </a:cxn>
                <a:cxn ang="0">
                  <a:pos x="698" y="270"/>
                </a:cxn>
                <a:cxn ang="0">
                  <a:pos x="862" y="302"/>
                </a:cxn>
                <a:cxn ang="0">
                  <a:pos x="843" y="457"/>
                </a:cxn>
                <a:cxn ang="0">
                  <a:pos x="812" y="454"/>
                </a:cxn>
                <a:cxn ang="0">
                  <a:pos x="789" y="439"/>
                </a:cxn>
                <a:cxn ang="0">
                  <a:pos x="779" y="447"/>
                </a:cxn>
                <a:cxn ang="0">
                  <a:pos x="781" y="457"/>
                </a:cxn>
                <a:cxn ang="0">
                  <a:pos x="818" y="466"/>
                </a:cxn>
                <a:cxn ang="0">
                  <a:pos x="846" y="482"/>
                </a:cxn>
                <a:cxn ang="0">
                  <a:pos x="849" y="490"/>
                </a:cxn>
                <a:cxn ang="0">
                  <a:pos x="770" y="459"/>
                </a:cxn>
                <a:cxn ang="0">
                  <a:pos x="733" y="442"/>
                </a:cxn>
                <a:cxn ang="0">
                  <a:pos x="730" y="450"/>
                </a:cxn>
                <a:cxn ang="0">
                  <a:pos x="753" y="435"/>
                </a:cxn>
                <a:cxn ang="0">
                  <a:pos x="740" y="436"/>
                </a:cxn>
                <a:cxn ang="0">
                  <a:pos x="721" y="431"/>
                </a:cxn>
                <a:cxn ang="0">
                  <a:pos x="709" y="433"/>
                </a:cxn>
                <a:cxn ang="0">
                  <a:pos x="686" y="413"/>
                </a:cxn>
                <a:cxn ang="0">
                  <a:pos x="661" y="439"/>
                </a:cxn>
                <a:cxn ang="0">
                  <a:pos x="691" y="449"/>
                </a:cxn>
                <a:cxn ang="0">
                  <a:pos x="683" y="453"/>
                </a:cxn>
                <a:cxn ang="0">
                  <a:pos x="657" y="460"/>
                </a:cxn>
                <a:cxn ang="0">
                  <a:pos x="696" y="454"/>
                </a:cxn>
                <a:cxn ang="0">
                  <a:pos x="686" y="460"/>
                </a:cxn>
                <a:cxn ang="0">
                  <a:pos x="647" y="467"/>
                </a:cxn>
                <a:cxn ang="0">
                  <a:pos x="619" y="477"/>
                </a:cxn>
                <a:cxn ang="0">
                  <a:pos x="595" y="496"/>
                </a:cxn>
                <a:cxn ang="0">
                  <a:pos x="552" y="519"/>
                </a:cxn>
                <a:cxn ang="0">
                  <a:pos x="521" y="531"/>
                </a:cxn>
                <a:cxn ang="0">
                  <a:pos x="483" y="548"/>
                </a:cxn>
                <a:cxn ang="0">
                  <a:pos x="438" y="568"/>
                </a:cxn>
                <a:cxn ang="0">
                  <a:pos x="401" y="572"/>
                </a:cxn>
                <a:cxn ang="0">
                  <a:pos x="365" y="571"/>
                </a:cxn>
                <a:cxn ang="0">
                  <a:pos x="313" y="559"/>
                </a:cxn>
                <a:cxn ang="0">
                  <a:pos x="274" y="539"/>
                </a:cxn>
                <a:cxn ang="0">
                  <a:pos x="238" y="528"/>
                </a:cxn>
                <a:cxn ang="0">
                  <a:pos x="191" y="527"/>
                </a:cxn>
                <a:cxn ang="0">
                  <a:pos x="142" y="522"/>
                </a:cxn>
                <a:cxn ang="0">
                  <a:pos x="93" y="490"/>
                </a:cxn>
                <a:cxn ang="0">
                  <a:pos x="63" y="474"/>
                </a:cxn>
                <a:cxn ang="0">
                  <a:pos x="55" y="471"/>
                </a:cxn>
                <a:cxn ang="0">
                  <a:pos x="6" y="470"/>
                </a:cxn>
                <a:cxn ang="0">
                  <a:pos x="31" y="427"/>
                </a:cxn>
                <a:cxn ang="0">
                  <a:pos x="86" y="387"/>
                </a:cxn>
                <a:cxn ang="0">
                  <a:pos x="81" y="326"/>
                </a:cxn>
                <a:cxn ang="0">
                  <a:pos x="31" y="285"/>
                </a:cxn>
                <a:cxn ang="0">
                  <a:pos x="19" y="192"/>
                </a:cxn>
                <a:cxn ang="0">
                  <a:pos x="19" y="158"/>
                </a:cxn>
                <a:cxn ang="0">
                  <a:pos x="41" y="139"/>
                </a:cxn>
                <a:cxn ang="0">
                  <a:pos x="84" y="140"/>
                </a:cxn>
                <a:cxn ang="0">
                  <a:pos x="111" y="130"/>
                </a:cxn>
                <a:cxn ang="0">
                  <a:pos x="136" y="78"/>
                </a:cxn>
                <a:cxn ang="0">
                  <a:pos x="159" y="117"/>
                </a:cxn>
                <a:cxn ang="0">
                  <a:pos x="177" y="144"/>
                </a:cxn>
                <a:cxn ang="0">
                  <a:pos x="212" y="116"/>
                </a:cxn>
                <a:cxn ang="0">
                  <a:pos x="285" y="99"/>
                </a:cxn>
              </a:cxnLst>
              <a:rect l="0" t="0" r="r" b="b"/>
              <a:pathLst>
                <a:path w="874" h="578">
                  <a:moveTo>
                    <a:pt x="308" y="64"/>
                  </a:moveTo>
                  <a:lnTo>
                    <a:pt x="321" y="48"/>
                  </a:lnTo>
                  <a:lnTo>
                    <a:pt x="322" y="46"/>
                  </a:lnTo>
                  <a:lnTo>
                    <a:pt x="325" y="40"/>
                  </a:lnTo>
                  <a:lnTo>
                    <a:pt x="333" y="24"/>
                  </a:lnTo>
                  <a:lnTo>
                    <a:pt x="333" y="18"/>
                  </a:lnTo>
                  <a:lnTo>
                    <a:pt x="330" y="11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67" y="10"/>
                  </a:lnTo>
                  <a:lnTo>
                    <a:pt x="373" y="14"/>
                  </a:lnTo>
                  <a:lnTo>
                    <a:pt x="382" y="26"/>
                  </a:lnTo>
                  <a:lnTo>
                    <a:pt x="388" y="42"/>
                  </a:lnTo>
                  <a:lnTo>
                    <a:pt x="389" y="46"/>
                  </a:lnTo>
                  <a:lnTo>
                    <a:pt x="393" y="49"/>
                  </a:lnTo>
                  <a:lnTo>
                    <a:pt x="397" y="50"/>
                  </a:lnTo>
                  <a:lnTo>
                    <a:pt x="400" y="53"/>
                  </a:lnTo>
                  <a:lnTo>
                    <a:pt x="406" y="64"/>
                  </a:lnTo>
                  <a:lnTo>
                    <a:pt x="407" y="72"/>
                  </a:lnTo>
                  <a:lnTo>
                    <a:pt x="410" y="77"/>
                  </a:lnTo>
                  <a:lnTo>
                    <a:pt x="415" y="84"/>
                  </a:lnTo>
                  <a:lnTo>
                    <a:pt x="419" y="85"/>
                  </a:lnTo>
                  <a:lnTo>
                    <a:pt x="426" y="81"/>
                  </a:lnTo>
                  <a:lnTo>
                    <a:pt x="430" y="86"/>
                  </a:lnTo>
                  <a:lnTo>
                    <a:pt x="433" y="90"/>
                  </a:lnTo>
                  <a:lnTo>
                    <a:pt x="438" y="92"/>
                  </a:lnTo>
                  <a:lnTo>
                    <a:pt x="447" y="89"/>
                  </a:lnTo>
                  <a:lnTo>
                    <a:pt x="454" y="90"/>
                  </a:lnTo>
                  <a:lnTo>
                    <a:pt x="456" y="91"/>
                  </a:lnTo>
                  <a:lnTo>
                    <a:pt x="459" y="91"/>
                  </a:lnTo>
                  <a:lnTo>
                    <a:pt x="465" y="90"/>
                  </a:lnTo>
                  <a:lnTo>
                    <a:pt x="469" y="90"/>
                  </a:lnTo>
                  <a:lnTo>
                    <a:pt x="472" y="88"/>
                  </a:lnTo>
                  <a:lnTo>
                    <a:pt x="479" y="88"/>
                  </a:lnTo>
                  <a:lnTo>
                    <a:pt x="489" y="98"/>
                  </a:lnTo>
                  <a:lnTo>
                    <a:pt x="497" y="111"/>
                  </a:lnTo>
                  <a:lnTo>
                    <a:pt x="500" y="124"/>
                  </a:lnTo>
                  <a:lnTo>
                    <a:pt x="501" y="139"/>
                  </a:lnTo>
                  <a:lnTo>
                    <a:pt x="489" y="155"/>
                  </a:lnTo>
                  <a:lnTo>
                    <a:pt x="485" y="159"/>
                  </a:lnTo>
                  <a:lnTo>
                    <a:pt x="485" y="163"/>
                  </a:lnTo>
                  <a:lnTo>
                    <a:pt x="489" y="183"/>
                  </a:lnTo>
                  <a:lnTo>
                    <a:pt x="494" y="194"/>
                  </a:lnTo>
                  <a:lnTo>
                    <a:pt x="502" y="206"/>
                  </a:lnTo>
                  <a:lnTo>
                    <a:pt x="511" y="210"/>
                  </a:lnTo>
                  <a:lnTo>
                    <a:pt x="522" y="210"/>
                  </a:lnTo>
                  <a:lnTo>
                    <a:pt x="529" y="212"/>
                  </a:lnTo>
                  <a:lnTo>
                    <a:pt x="532" y="213"/>
                  </a:lnTo>
                  <a:lnTo>
                    <a:pt x="542" y="211"/>
                  </a:lnTo>
                  <a:lnTo>
                    <a:pt x="545" y="211"/>
                  </a:lnTo>
                  <a:lnTo>
                    <a:pt x="560" y="199"/>
                  </a:lnTo>
                  <a:lnTo>
                    <a:pt x="565" y="190"/>
                  </a:lnTo>
                  <a:lnTo>
                    <a:pt x="572" y="188"/>
                  </a:lnTo>
                  <a:lnTo>
                    <a:pt x="581" y="187"/>
                  </a:lnTo>
                  <a:lnTo>
                    <a:pt x="601" y="174"/>
                  </a:lnTo>
                  <a:lnTo>
                    <a:pt x="603" y="172"/>
                  </a:lnTo>
                  <a:lnTo>
                    <a:pt x="607" y="171"/>
                  </a:lnTo>
                  <a:lnTo>
                    <a:pt x="614" y="169"/>
                  </a:lnTo>
                  <a:lnTo>
                    <a:pt x="621" y="177"/>
                  </a:lnTo>
                  <a:lnTo>
                    <a:pt x="618" y="182"/>
                  </a:lnTo>
                  <a:lnTo>
                    <a:pt x="614" y="184"/>
                  </a:lnTo>
                  <a:lnTo>
                    <a:pt x="610" y="188"/>
                  </a:lnTo>
                  <a:lnTo>
                    <a:pt x="608" y="190"/>
                  </a:lnTo>
                  <a:lnTo>
                    <a:pt x="609" y="197"/>
                  </a:lnTo>
                  <a:lnTo>
                    <a:pt x="613" y="202"/>
                  </a:lnTo>
                  <a:lnTo>
                    <a:pt x="615" y="206"/>
                  </a:lnTo>
                  <a:lnTo>
                    <a:pt x="618" y="208"/>
                  </a:lnTo>
                  <a:lnTo>
                    <a:pt x="624" y="212"/>
                  </a:lnTo>
                  <a:lnTo>
                    <a:pt x="629" y="216"/>
                  </a:lnTo>
                  <a:lnTo>
                    <a:pt x="632" y="221"/>
                  </a:lnTo>
                  <a:lnTo>
                    <a:pt x="635" y="226"/>
                  </a:lnTo>
                  <a:lnTo>
                    <a:pt x="646" y="233"/>
                  </a:lnTo>
                  <a:lnTo>
                    <a:pt x="657" y="239"/>
                  </a:lnTo>
                  <a:lnTo>
                    <a:pt x="665" y="239"/>
                  </a:lnTo>
                  <a:lnTo>
                    <a:pt x="670" y="242"/>
                  </a:lnTo>
                  <a:lnTo>
                    <a:pt x="676" y="244"/>
                  </a:lnTo>
                  <a:lnTo>
                    <a:pt x="679" y="249"/>
                  </a:lnTo>
                  <a:lnTo>
                    <a:pt x="681" y="255"/>
                  </a:lnTo>
                  <a:lnTo>
                    <a:pt x="681" y="269"/>
                  </a:lnTo>
                  <a:lnTo>
                    <a:pt x="698" y="270"/>
                  </a:lnTo>
                  <a:lnTo>
                    <a:pt x="711" y="269"/>
                  </a:lnTo>
                  <a:lnTo>
                    <a:pt x="723" y="266"/>
                  </a:lnTo>
                  <a:lnTo>
                    <a:pt x="725" y="267"/>
                  </a:lnTo>
                  <a:lnTo>
                    <a:pt x="739" y="269"/>
                  </a:lnTo>
                  <a:lnTo>
                    <a:pt x="749" y="266"/>
                  </a:lnTo>
                  <a:lnTo>
                    <a:pt x="850" y="269"/>
                  </a:lnTo>
                  <a:lnTo>
                    <a:pt x="861" y="268"/>
                  </a:lnTo>
                  <a:lnTo>
                    <a:pt x="873" y="269"/>
                  </a:lnTo>
                  <a:lnTo>
                    <a:pt x="868" y="290"/>
                  </a:lnTo>
                  <a:lnTo>
                    <a:pt x="862" y="302"/>
                  </a:lnTo>
                  <a:lnTo>
                    <a:pt x="855" y="325"/>
                  </a:lnTo>
                  <a:lnTo>
                    <a:pt x="844" y="358"/>
                  </a:lnTo>
                  <a:lnTo>
                    <a:pt x="843" y="365"/>
                  </a:lnTo>
                  <a:lnTo>
                    <a:pt x="831" y="399"/>
                  </a:lnTo>
                  <a:lnTo>
                    <a:pt x="829" y="401"/>
                  </a:lnTo>
                  <a:lnTo>
                    <a:pt x="829" y="407"/>
                  </a:lnTo>
                  <a:lnTo>
                    <a:pt x="843" y="434"/>
                  </a:lnTo>
                  <a:lnTo>
                    <a:pt x="842" y="447"/>
                  </a:lnTo>
                  <a:lnTo>
                    <a:pt x="841" y="449"/>
                  </a:lnTo>
                  <a:lnTo>
                    <a:pt x="843" y="457"/>
                  </a:lnTo>
                  <a:lnTo>
                    <a:pt x="843" y="468"/>
                  </a:lnTo>
                  <a:lnTo>
                    <a:pt x="837" y="466"/>
                  </a:lnTo>
                  <a:lnTo>
                    <a:pt x="832" y="461"/>
                  </a:lnTo>
                  <a:lnTo>
                    <a:pt x="829" y="448"/>
                  </a:lnTo>
                  <a:lnTo>
                    <a:pt x="824" y="453"/>
                  </a:lnTo>
                  <a:lnTo>
                    <a:pt x="822" y="453"/>
                  </a:lnTo>
                  <a:lnTo>
                    <a:pt x="817" y="454"/>
                  </a:lnTo>
                  <a:lnTo>
                    <a:pt x="816" y="456"/>
                  </a:lnTo>
                  <a:lnTo>
                    <a:pt x="813" y="456"/>
                  </a:lnTo>
                  <a:lnTo>
                    <a:pt x="812" y="454"/>
                  </a:lnTo>
                  <a:lnTo>
                    <a:pt x="809" y="454"/>
                  </a:lnTo>
                  <a:lnTo>
                    <a:pt x="809" y="452"/>
                  </a:lnTo>
                  <a:lnTo>
                    <a:pt x="807" y="451"/>
                  </a:lnTo>
                  <a:lnTo>
                    <a:pt x="805" y="450"/>
                  </a:lnTo>
                  <a:lnTo>
                    <a:pt x="803" y="450"/>
                  </a:lnTo>
                  <a:lnTo>
                    <a:pt x="801" y="449"/>
                  </a:lnTo>
                  <a:lnTo>
                    <a:pt x="797" y="448"/>
                  </a:lnTo>
                  <a:lnTo>
                    <a:pt x="796" y="445"/>
                  </a:lnTo>
                  <a:lnTo>
                    <a:pt x="791" y="444"/>
                  </a:lnTo>
                  <a:lnTo>
                    <a:pt x="789" y="439"/>
                  </a:lnTo>
                  <a:lnTo>
                    <a:pt x="789" y="436"/>
                  </a:lnTo>
                  <a:lnTo>
                    <a:pt x="787" y="434"/>
                  </a:lnTo>
                  <a:lnTo>
                    <a:pt x="786" y="433"/>
                  </a:lnTo>
                  <a:lnTo>
                    <a:pt x="784" y="433"/>
                  </a:lnTo>
                  <a:lnTo>
                    <a:pt x="781" y="434"/>
                  </a:lnTo>
                  <a:lnTo>
                    <a:pt x="780" y="436"/>
                  </a:lnTo>
                  <a:lnTo>
                    <a:pt x="779" y="438"/>
                  </a:lnTo>
                  <a:lnTo>
                    <a:pt x="777" y="440"/>
                  </a:lnTo>
                  <a:lnTo>
                    <a:pt x="780" y="444"/>
                  </a:lnTo>
                  <a:lnTo>
                    <a:pt x="779" y="447"/>
                  </a:lnTo>
                  <a:lnTo>
                    <a:pt x="774" y="447"/>
                  </a:lnTo>
                  <a:lnTo>
                    <a:pt x="776" y="449"/>
                  </a:lnTo>
                  <a:lnTo>
                    <a:pt x="777" y="450"/>
                  </a:lnTo>
                  <a:lnTo>
                    <a:pt x="780" y="450"/>
                  </a:lnTo>
                  <a:lnTo>
                    <a:pt x="784" y="452"/>
                  </a:lnTo>
                  <a:lnTo>
                    <a:pt x="781" y="452"/>
                  </a:lnTo>
                  <a:lnTo>
                    <a:pt x="777" y="452"/>
                  </a:lnTo>
                  <a:lnTo>
                    <a:pt x="777" y="453"/>
                  </a:lnTo>
                  <a:lnTo>
                    <a:pt x="779" y="455"/>
                  </a:lnTo>
                  <a:lnTo>
                    <a:pt x="781" y="457"/>
                  </a:lnTo>
                  <a:lnTo>
                    <a:pt x="784" y="459"/>
                  </a:lnTo>
                  <a:lnTo>
                    <a:pt x="787" y="460"/>
                  </a:lnTo>
                  <a:lnTo>
                    <a:pt x="789" y="460"/>
                  </a:lnTo>
                  <a:lnTo>
                    <a:pt x="789" y="457"/>
                  </a:lnTo>
                  <a:lnTo>
                    <a:pt x="792" y="457"/>
                  </a:lnTo>
                  <a:lnTo>
                    <a:pt x="801" y="460"/>
                  </a:lnTo>
                  <a:lnTo>
                    <a:pt x="808" y="462"/>
                  </a:lnTo>
                  <a:lnTo>
                    <a:pt x="814" y="462"/>
                  </a:lnTo>
                  <a:lnTo>
                    <a:pt x="815" y="465"/>
                  </a:lnTo>
                  <a:lnTo>
                    <a:pt x="818" y="466"/>
                  </a:lnTo>
                  <a:lnTo>
                    <a:pt x="823" y="467"/>
                  </a:lnTo>
                  <a:lnTo>
                    <a:pt x="823" y="470"/>
                  </a:lnTo>
                  <a:lnTo>
                    <a:pt x="823" y="471"/>
                  </a:lnTo>
                  <a:lnTo>
                    <a:pt x="826" y="474"/>
                  </a:lnTo>
                  <a:lnTo>
                    <a:pt x="830" y="475"/>
                  </a:lnTo>
                  <a:lnTo>
                    <a:pt x="839" y="476"/>
                  </a:lnTo>
                  <a:lnTo>
                    <a:pt x="841" y="477"/>
                  </a:lnTo>
                  <a:lnTo>
                    <a:pt x="844" y="477"/>
                  </a:lnTo>
                  <a:lnTo>
                    <a:pt x="845" y="478"/>
                  </a:lnTo>
                  <a:lnTo>
                    <a:pt x="846" y="482"/>
                  </a:lnTo>
                  <a:lnTo>
                    <a:pt x="846" y="483"/>
                  </a:lnTo>
                  <a:lnTo>
                    <a:pt x="847" y="485"/>
                  </a:lnTo>
                  <a:lnTo>
                    <a:pt x="849" y="487"/>
                  </a:lnTo>
                  <a:lnTo>
                    <a:pt x="851" y="488"/>
                  </a:lnTo>
                  <a:lnTo>
                    <a:pt x="853" y="488"/>
                  </a:lnTo>
                  <a:lnTo>
                    <a:pt x="855" y="489"/>
                  </a:lnTo>
                  <a:lnTo>
                    <a:pt x="857" y="491"/>
                  </a:lnTo>
                  <a:lnTo>
                    <a:pt x="856" y="493"/>
                  </a:lnTo>
                  <a:lnTo>
                    <a:pt x="851" y="491"/>
                  </a:lnTo>
                  <a:lnTo>
                    <a:pt x="849" y="490"/>
                  </a:lnTo>
                  <a:lnTo>
                    <a:pt x="846" y="489"/>
                  </a:lnTo>
                  <a:lnTo>
                    <a:pt x="843" y="488"/>
                  </a:lnTo>
                  <a:lnTo>
                    <a:pt x="836" y="484"/>
                  </a:lnTo>
                  <a:lnTo>
                    <a:pt x="831" y="483"/>
                  </a:lnTo>
                  <a:lnTo>
                    <a:pt x="829" y="482"/>
                  </a:lnTo>
                  <a:lnTo>
                    <a:pt x="823" y="479"/>
                  </a:lnTo>
                  <a:lnTo>
                    <a:pt x="820" y="480"/>
                  </a:lnTo>
                  <a:lnTo>
                    <a:pt x="813" y="476"/>
                  </a:lnTo>
                  <a:lnTo>
                    <a:pt x="796" y="467"/>
                  </a:lnTo>
                  <a:lnTo>
                    <a:pt x="770" y="459"/>
                  </a:lnTo>
                  <a:lnTo>
                    <a:pt x="760" y="457"/>
                  </a:lnTo>
                  <a:lnTo>
                    <a:pt x="752" y="457"/>
                  </a:lnTo>
                  <a:lnTo>
                    <a:pt x="748" y="457"/>
                  </a:lnTo>
                  <a:lnTo>
                    <a:pt x="726" y="453"/>
                  </a:lnTo>
                  <a:lnTo>
                    <a:pt x="719" y="453"/>
                  </a:lnTo>
                  <a:lnTo>
                    <a:pt x="717" y="452"/>
                  </a:lnTo>
                  <a:lnTo>
                    <a:pt x="715" y="450"/>
                  </a:lnTo>
                  <a:lnTo>
                    <a:pt x="721" y="447"/>
                  </a:lnTo>
                  <a:lnTo>
                    <a:pt x="728" y="445"/>
                  </a:lnTo>
                  <a:lnTo>
                    <a:pt x="733" y="442"/>
                  </a:lnTo>
                  <a:lnTo>
                    <a:pt x="739" y="440"/>
                  </a:lnTo>
                  <a:lnTo>
                    <a:pt x="741" y="440"/>
                  </a:lnTo>
                  <a:lnTo>
                    <a:pt x="743" y="442"/>
                  </a:lnTo>
                  <a:lnTo>
                    <a:pt x="743" y="445"/>
                  </a:lnTo>
                  <a:lnTo>
                    <a:pt x="740" y="447"/>
                  </a:lnTo>
                  <a:lnTo>
                    <a:pt x="732" y="447"/>
                  </a:lnTo>
                  <a:lnTo>
                    <a:pt x="731" y="447"/>
                  </a:lnTo>
                  <a:lnTo>
                    <a:pt x="729" y="448"/>
                  </a:lnTo>
                  <a:lnTo>
                    <a:pt x="728" y="449"/>
                  </a:lnTo>
                  <a:lnTo>
                    <a:pt x="730" y="450"/>
                  </a:lnTo>
                  <a:lnTo>
                    <a:pt x="731" y="452"/>
                  </a:lnTo>
                  <a:lnTo>
                    <a:pt x="735" y="450"/>
                  </a:lnTo>
                  <a:lnTo>
                    <a:pt x="737" y="450"/>
                  </a:lnTo>
                  <a:lnTo>
                    <a:pt x="740" y="451"/>
                  </a:lnTo>
                  <a:lnTo>
                    <a:pt x="749" y="451"/>
                  </a:lnTo>
                  <a:lnTo>
                    <a:pt x="751" y="448"/>
                  </a:lnTo>
                  <a:lnTo>
                    <a:pt x="751" y="445"/>
                  </a:lnTo>
                  <a:lnTo>
                    <a:pt x="752" y="444"/>
                  </a:lnTo>
                  <a:lnTo>
                    <a:pt x="754" y="438"/>
                  </a:lnTo>
                  <a:lnTo>
                    <a:pt x="753" y="435"/>
                  </a:lnTo>
                  <a:lnTo>
                    <a:pt x="751" y="433"/>
                  </a:lnTo>
                  <a:lnTo>
                    <a:pt x="751" y="430"/>
                  </a:lnTo>
                  <a:lnTo>
                    <a:pt x="749" y="427"/>
                  </a:lnTo>
                  <a:lnTo>
                    <a:pt x="747" y="428"/>
                  </a:lnTo>
                  <a:lnTo>
                    <a:pt x="745" y="432"/>
                  </a:lnTo>
                  <a:lnTo>
                    <a:pt x="745" y="434"/>
                  </a:lnTo>
                  <a:lnTo>
                    <a:pt x="745" y="435"/>
                  </a:lnTo>
                  <a:lnTo>
                    <a:pt x="745" y="438"/>
                  </a:lnTo>
                  <a:lnTo>
                    <a:pt x="742" y="438"/>
                  </a:lnTo>
                  <a:lnTo>
                    <a:pt x="740" y="436"/>
                  </a:lnTo>
                  <a:lnTo>
                    <a:pt x="743" y="431"/>
                  </a:lnTo>
                  <a:lnTo>
                    <a:pt x="743" y="430"/>
                  </a:lnTo>
                  <a:lnTo>
                    <a:pt x="743" y="427"/>
                  </a:lnTo>
                  <a:lnTo>
                    <a:pt x="740" y="425"/>
                  </a:lnTo>
                  <a:lnTo>
                    <a:pt x="736" y="424"/>
                  </a:lnTo>
                  <a:lnTo>
                    <a:pt x="731" y="424"/>
                  </a:lnTo>
                  <a:lnTo>
                    <a:pt x="730" y="423"/>
                  </a:lnTo>
                  <a:lnTo>
                    <a:pt x="727" y="423"/>
                  </a:lnTo>
                  <a:lnTo>
                    <a:pt x="722" y="430"/>
                  </a:lnTo>
                  <a:lnTo>
                    <a:pt x="721" y="431"/>
                  </a:lnTo>
                  <a:lnTo>
                    <a:pt x="719" y="434"/>
                  </a:lnTo>
                  <a:lnTo>
                    <a:pt x="716" y="437"/>
                  </a:lnTo>
                  <a:lnTo>
                    <a:pt x="713" y="437"/>
                  </a:lnTo>
                  <a:lnTo>
                    <a:pt x="711" y="438"/>
                  </a:lnTo>
                  <a:lnTo>
                    <a:pt x="710" y="440"/>
                  </a:lnTo>
                  <a:lnTo>
                    <a:pt x="708" y="443"/>
                  </a:lnTo>
                  <a:lnTo>
                    <a:pt x="705" y="444"/>
                  </a:lnTo>
                  <a:lnTo>
                    <a:pt x="703" y="442"/>
                  </a:lnTo>
                  <a:lnTo>
                    <a:pt x="705" y="435"/>
                  </a:lnTo>
                  <a:lnTo>
                    <a:pt x="709" y="433"/>
                  </a:lnTo>
                  <a:lnTo>
                    <a:pt x="709" y="430"/>
                  </a:lnTo>
                  <a:lnTo>
                    <a:pt x="706" y="428"/>
                  </a:lnTo>
                  <a:lnTo>
                    <a:pt x="703" y="428"/>
                  </a:lnTo>
                  <a:lnTo>
                    <a:pt x="701" y="426"/>
                  </a:lnTo>
                  <a:lnTo>
                    <a:pt x="698" y="421"/>
                  </a:lnTo>
                  <a:lnTo>
                    <a:pt x="697" y="418"/>
                  </a:lnTo>
                  <a:lnTo>
                    <a:pt x="697" y="416"/>
                  </a:lnTo>
                  <a:lnTo>
                    <a:pt x="691" y="413"/>
                  </a:lnTo>
                  <a:lnTo>
                    <a:pt x="688" y="413"/>
                  </a:lnTo>
                  <a:lnTo>
                    <a:pt x="686" y="413"/>
                  </a:lnTo>
                  <a:lnTo>
                    <a:pt x="681" y="414"/>
                  </a:lnTo>
                  <a:lnTo>
                    <a:pt x="678" y="417"/>
                  </a:lnTo>
                  <a:lnTo>
                    <a:pt x="675" y="422"/>
                  </a:lnTo>
                  <a:lnTo>
                    <a:pt x="673" y="430"/>
                  </a:lnTo>
                  <a:lnTo>
                    <a:pt x="673" y="431"/>
                  </a:lnTo>
                  <a:lnTo>
                    <a:pt x="670" y="434"/>
                  </a:lnTo>
                  <a:lnTo>
                    <a:pt x="669" y="436"/>
                  </a:lnTo>
                  <a:lnTo>
                    <a:pt x="666" y="436"/>
                  </a:lnTo>
                  <a:lnTo>
                    <a:pt x="663" y="437"/>
                  </a:lnTo>
                  <a:lnTo>
                    <a:pt x="661" y="439"/>
                  </a:lnTo>
                  <a:lnTo>
                    <a:pt x="659" y="442"/>
                  </a:lnTo>
                  <a:lnTo>
                    <a:pt x="659" y="444"/>
                  </a:lnTo>
                  <a:lnTo>
                    <a:pt x="661" y="447"/>
                  </a:lnTo>
                  <a:lnTo>
                    <a:pt x="664" y="448"/>
                  </a:lnTo>
                  <a:lnTo>
                    <a:pt x="667" y="449"/>
                  </a:lnTo>
                  <a:lnTo>
                    <a:pt x="668" y="449"/>
                  </a:lnTo>
                  <a:lnTo>
                    <a:pt x="673" y="450"/>
                  </a:lnTo>
                  <a:lnTo>
                    <a:pt x="683" y="450"/>
                  </a:lnTo>
                  <a:lnTo>
                    <a:pt x="686" y="449"/>
                  </a:lnTo>
                  <a:lnTo>
                    <a:pt x="691" y="449"/>
                  </a:lnTo>
                  <a:lnTo>
                    <a:pt x="696" y="448"/>
                  </a:lnTo>
                  <a:lnTo>
                    <a:pt x="697" y="445"/>
                  </a:lnTo>
                  <a:lnTo>
                    <a:pt x="701" y="446"/>
                  </a:lnTo>
                  <a:lnTo>
                    <a:pt x="702" y="447"/>
                  </a:lnTo>
                  <a:lnTo>
                    <a:pt x="699" y="450"/>
                  </a:lnTo>
                  <a:lnTo>
                    <a:pt x="696" y="452"/>
                  </a:lnTo>
                  <a:lnTo>
                    <a:pt x="692" y="452"/>
                  </a:lnTo>
                  <a:lnTo>
                    <a:pt x="688" y="452"/>
                  </a:lnTo>
                  <a:lnTo>
                    <a:pt x="684" y="452"/>
                  </a:lnTo>
                  <a:lnTo>
                    <a:pt x="683" y="453"/>
                  </a:lnTo>
                  <a:lnTo>
                    <a:pt x="674" y="453"/>
                  </a:lnTo>
                  <a:lnTo>
                    <a:pt x="671" y="452"/>
                  </a:lnTo>
                  <a:lnTo>
                    <a:pt x="661" y="452"/>
                  </a:lnTo>
                  <a:lnTo>
                    <a:pt x="659" y="451"/>
                  </a:lnTo>
                  <a:lnTo>
                    <a:pt x="657" y="451"/>
                  </a:lnTo>
                  <a:lnTo>
                    <a:pt x="654" y="452"/>
                  </a:lnTo>
                  <a:lnTo>
                    <a:pt x="652" y="454"/>
                  </a:lnTo>
                  <a:lnTo>
                    <a:pt x="652" y="459"/>
                  </a:lnTo>
                  <a:lnTo>
                    <a:pt x="655" y="459"/>
                  </a:lnTo>
                  <a:lnTo>
                    <a:pt x="657" y="460"/>
                  </a:lnTo>
                  <a:lnTo>
                    <a:pt x="659" y="460"/>
                  </a:lnTo>
                  <a:lnTo>
                    <a:pt x="673" y="457"/>
                  </a:lnTo>
                  <a:lnTo>
                    <a:pt x="675" y="457"/>
                  </a:lnTo>
                  <a:lnTo>
                    <a:pt x="677" y="457"/>
                  </a:lnTo>
                  <a:lnTo>
                    <a:pt x="681" y="457"/>
                  </a:lnTo>
                  <a:lnTo>
                    <a:pt x="683" y="457"/>
                  </a:lnTo>
                  <a:lnTo>
                    <a:pt x="690" y="457"/>
                  </a:lnTo>
                  <a:lnTo>
                    <a:pt x="692" y="456"/>
                  </a:lnTo>
                  <a:lnTo>
                    <a:pt x="695" y="454"/>
                  </a:lnTo>
                  <a:lnTo>
                    <a:pt x="696" y="454"/>
                  </a:lnTo>
                  <a:lnTo>
                    <a:pt x="700" y="455"/>
                  </a:lnTo>
                  <a:lnTo>
                    <a:pt x="703" y="455"/>
                  </a:lnTo>
                  <a:lnTo>
                    <a:pt x="705" y="456"/>
                  </a:lnTo>
                  <a:lnTo>
                    <a:pt x="709" y="455"/>
                  </a:lnTo>
                  <a:lnTo>
                    <a:pt x="711" y="454"/>
                  </a:lnTo>
                  <a:lnTo>
                    <a:pt x="711" y="457"/>
                  </a:lnTo>
                  <a:lnTo>
                    <a:pt x="701" y="459"/>
                  </a:lnTo>
                  <a:lnTo>
                    <a:pt x="695" y="459"/>
                  </a:lnTo>
                  <a:lnTo>
                    <a:pt x="690" y="460"/>
                  </a:lnTo>
                  <a:lnTo>
                    <a:pt x="686" y="460"/>
                  </a:lnTo>
                  <a:lnTo>
                    <a:pt x="680" y="462"/>
                  </a:lnTo>
                  <a:lnTo>
                    <a:pt x="677" y="462"/>
                  </a:lnTo>
                  <a:lnTo>
                    <a:pt x="672" y="463"/>
                  </a:lnTo>
                  <a:lnTo>
                    <a:pt x="667" y="463"/>
                  </a:lnTo>
                  <a:lnTo>
                    <a:pt x="665" y="464"/>
                  </a:lnTo>
                  <a:lnTo>
                    <a:pt x="663" y="466"/>
                  </a:lnTo>
                  <a:lnTo>
                    <a:pt x="659" y="466"/>
                  </a:lnTo>
                  <a:lnTo>
                    <a:pt x="656" y="466"/>
                  </a:lnTo>
                  <a:lnTo>
                    <a:pt x="649" y="466"/>
                  </a:lnTo>
                  <a:lnTo>
                    <a:pt x="647" y="467"/>
                  </a:lnTo>
                  <a:lnTo>
                    <a:pt x="640" y="467"/>
                  </a:lnTo>
                  <a:lnTo>
                    <a:pt x="637" y="468"/>
                  </a:lnTo>
                  <a:lnTo>
                    <a:pt x="634" y="468"/>
                  </a:lnTo>
                  <a:lnTo>
                    <a:pt x="631" y="468"/>
                  </a:lnTo>
                  <a:lnTo>
                    <a:pt x="627" y="469"/>
                  </a:lnTo>
                  <a:lnTo>
                    <a:pt x="624" y="470"/>
                  </a:lnTo>
                  <a:lnTo>
                    <a:pt x="626" y="472"/>
                  </a:lnTo>
                  <a:lnTo>
                    <a:pt x="624" y="474"/>
                  </a:lnTo>
                  <a:lnTo>
                    <a:pt x="623" y="476"/>
                  </a:lnTo>
                  <a:lnTo>
                    <a:pt x="619" y="477"/>
                  </a:lnTo>
                  <a:lnTo>
                    <a:pt x="617" y="477"/>
                  </a:lnTo>
                  <a:lnTo>
                    <a:pt x="613" y="478"/>
                  </a:lnTo>
                  <a:lnTo>
                    <a:pt x="613" y="482"/>
                  </a:lnTo>
                  <a:lnTo>
                    <a:pt x="611" y="483"/>
                  </a:lnTo>
                  <a:lnTo>
                    <a:pt x="606" y="483"/>
                  </a:lnTo>
                  <a:lnTo>
                    <a:pt x="605" y="484"/>
                  </a:lnTo>
                  <a:lnTo>
                    <a:pt x="605" y="490"/>
                  </a:lnTo>
                  <a:lnTo>
                    <a:pt x="600" y="493"/>
                  </a:lnTo>
                  <a:lnTo>
                    <a:pt x="597" y="494"/>
                  </a:lnTo>
                  <a:lnTo>
                    <a:pt x="595" y="496"/>
                  </a:lnTo>
                  <a:lnTo>
                    <a:pt x="593" y="496"/>
                  </a:lnTo>
                  <a:lnTo>
                    <a:pt x="589" y="500"/>
                  </a:lnTo>
                  <a:lnTo>
                    <a:pt x="588" y="502"/>
                  </a:lnTo>
                  <a:lnTo>
                    <a:pt x="588" y="504"/>
                  </a:lnTo>
                  <a:lnTo>
                    <a:pt x="589" y="506"/>
                  </a:lnTo>
                  <a:lnTo>
                    <a:pt x="588" y="508"/>
                  </a:lnTo>
                  <a:lnTo>
                    <a:pt x="580" y="510"/>
                  </a:lnTo>
                  <a:lnTo>
                    <a:pt x="571" y="514"/>
                  </a:lnTo>
                  <a:lnTo>
                    <a:pt x="555" y="519"/>
                  </a:lnTo>
                  <a:lnTo>
                    <a:pt x="552" y="519"/>
                  </a:lnTo>
                  <a:lnTo>
                    <a:pt x="550" y="520"/>
                  </a:lnTo>
                  <a:lnTo>
                    <a:pt x="548" y="520"/>
                  </a:lnTo>
                  <a:lnTo>
                    <a:pt x="547" y="521"/>
                  </a:lnTo>
                  <a:lnTo>
                    <a:pt x="539" y="524"/>
                  </a:lnTo>
                  <a:lnTo>
                    <a:pt x="535" y="524"/>
                  </a:lnTo>
                  <a:lnTo>
                    <a:pt x="532" y="528"/>
                  </a:lnTo>
                  <a:lnTo>
                    <a:pt x="529" y="529"/>
                  </a:lnTo>
                  <a:lnTo>
                    <a:pt x="527" y="530"/>
                  </a:lnTo>
                  <a:lnTo>
                    <a:pt x="524" y="530"/>
                  </a:lnTo>
                  <a:lnTo>
                    <a:pt x="521" y="531"/>
                  </a:lnTo>
                  <a:lnTo>
                    <a:pt x="519" y="533"/>
                  </a:lnTo>
                  <a:lnTo>
                    <a:pt x="517" y="535"/>
                  </a:lnTo>
                  <a:lnTo>
                    <a:pt x="512" y="536"/>
                  </a:lnTo>
                  <a:lnTo>
                    <a:pt x="511" y="536"/>
                  </a:lnTo>
                  <a:lnTo>
                    <a:pt x="506" y="540"/>
                  </a:lnTo>
                  <a:lnTo>
                    <a:pt x="501" y="543"/>
                  </a:lnTo>
                  <a:lnTo>
                    <a:pt x="496" y="544"/>
                  </a:lnTo>
                  <a:lnTo>
                    <a:pt x="494" y="544"/>
                  </a:lnTo>
                  <a:lnTo>
                    <a:pt x="489" y="546"/>
                  </a:lnTo>
                  <a:lnTo>
                    <a:pt x="483" y="548"/>
                  </a:lnTo>
                  <a:lnTo>
                    <a:pt x="478" y="548"/>
                  </a:lnTo>
                  <a:lnTo>
                    <a:pt x="475" y="549"/>
                  </a:lnTo>
                  <a:lnTo>
                    <a:pt x="472" y="551"/>
                  </a:lnTo>
                  <a:lnTo>
                    <a:pt x="470" y="552"/>
                  </a:lnTo>
                  <a:lnTo>
                    <a:pt x="466" y="554"/>
                  </a:lnTo>
                  <a:lnTo>
                    <a:pt x="463" y="557"/>
                  </a:lnTo>
                  <a:lnTo>
                    <a:pt x="457" y="560"/>
                  </a:lnTo>
                  <a:lnTo>
                    <a:pt x="448" y="568"/>
                  </a:lnTo>
                  <a:lnTo>
                    <a:pt x="446" y="569"/>
                  </a:lnTo>
                  <a:lnTo>
                    <a:pt x="438" y="568"/>
                  </a:lnTo>
                  <a:lnTo>
                    <a:pt x="434" y="570"/>
                  </a:lnTo>
                  <a:lnTo>
                    <a:pt x="430" y="571"/>
                  </a:lnTo>
                  <a:lnTo>
                    <a:pt x="427" y="570"/>
                  </a:lnTo>
                  <a:lnTo>
                    <a:pt x="425" y="571"/>
                  </a:lnTo>
                  <a:lnTo>
                    <a:pt x="420" y="571"/>
                  </a:lnTo>
                  <a:lnTo>
                    <a:pt x="416" y="570"/>
                  </a:lnTo>
                  <a:lnTo>
                    <a:pt x="413" y="570"/>
                  </a:lnTo>
                  <a:lnTo>
                    <a:pt x="407" y="571"/>
                  </a:lnTo>
                  <a:lnTo>
                    <a:pt x="403" y="570"/>
                  </a:lnTo>
                  <a:lnTo>
                    <a:pt x="401" y="572"/>
                  </a:lnTo>
                  <a:lnTo>
                    <a:pt x="395" y="575"/>
                  </a:lnTo>
                  <a:lnTo>
                    <a:pt x="393" y="576"/>
                  </a:lnTo>
                  <a:lnTo>
                    <a:pt x="390" y="577"/>
                  </a:lnTo>
                  <a:lnTo>
                    <a:pt x="385" y="577"/>
                  </a:lnTo>
                  <a:lnTo>
                    <a:pt x="382" y="576"/>
                  </a:lnTo>
                  <a:lnTo>
                    <a:pt x="381" y="576"/>
                  </a:lnTo>
                  <a:lnTo>
                    <a:pt x="378" y="577"/>
                  </a:lnTo>
                  <a:lnTo>
                    <a:pt x="377" y="576"/>
                  </a:lnTo>
                  <a:lnTo>
                    <a:pt x="374" y="574"/>
                  </a:lnTo>
                  <a:lnTo>
                    <a:pt x="365" y="571"/>
                  </a:lnTo>
                  <a:lnTo>
                    <a:pt x="359" y="568"/>
                  </a:lnTo>
                  <a:lnTo>
                    <a:pt x="357" y="568"/>
                  </a:lnTo>
                  <a:lnTo>
                    <a:pt x="355" y="567"/>
                  </a:lnTo>
                  <a:lnTo>
                    <a:pt x="349" y="564"/>
                  </a:lnTo>
                  <a:lnTo>
                    <a:pt x="345" y="564"/>
                  </a:lnTo>
                  <a:lnTo>
                    <a:pt x="337" y="564"/>
                  </a:lnTo>
                  <a:lnTo>
                    <a:pt x="332" y="564"/>
                  </a:lnTo>
                  <a:lnTo>
                    <a:pt x="328" y="565"/>
                  </a:lnTo>
                  <a:lnTo>
                    <a:pt x="318" y="559"/>
                  </a:lnTo>
                  <a:lnTo>
                    <a:pt x="313" y="559"/>
                  </a:lnTo>
                  <a:lnTo>
                    <a:pt x="307" y="557"/>
                  </a:lnTo>
                  <a:lnTo>
                    <a:pt x="303" y="556"/>
                  </a:lnTo>
                  <a:lnTo>
                    <a:pt x="295" y="554"/>
                  </a:lnTo>
                  <a:lnTo>
                    <a:pt x="293" y="553"/>
                  </a:lnTo>
                  <a:lnTo>
                    <a:pt x="292" y="550"/>
                  </a:lnTo>
                  <a:lnTo>
                    <a:pt x="290" y="549"/>
                  </a:lnTo>
                  <a:lnTo>
                    <a:pt x="289" y="548"/>
                  </a:lnTo>
                  <a:lnTo>
                    <a:pt x="285" y="546"/>
                  </a:lnTo>
                  <a:lnTo>
                    <a:pt x="277" y="541"/>
                  </a:lnTo>
                  <a:lnTo>
                    <a:pt x="274" y="539"/>
                  </a:lnTo>
                  <a:lnTo>
                    <a:pt x="268" y="535"/>
                  </a:lnTo>
                  <a:lnTo>
                    <a:pt x="265" y="534"/>
                  </a:lnTo>
                  <a:lnTo>
                    <a:pt x="263" y="533"/>
                  </a:lnTo>
                  <a:lnTo>
                    <a:pt x="257" y="531"/>
                  </a:lnTo>
                  <a:lnTo>
                    <a:pt x="256" y="531"/>
                  </a:lnTo>
                  <a:lnTo>
                    <a:pt x="253" y="530"/>
                  </a:lnTo>
                  <a:lnTo>
                    <a:pt x="250" y="530"/>
                  </a:lnTo>
                  <a:lnTo>
                    <a:pt x="243" y="530"/>
                  </a:lnTo>
                  <a:lnTo>
                    <a:pt x="242" y="529"/>
                  </a:lnTo>
                  <a:lnTo>
                    <a:pt x="238" y="528"/>
                  </a:lnTo>
                  <a:lnTo>
                    <a:pt x="230" y="527"/>
                  </a:lnTo>
                  <a:lnTo>
                    <a:pt x="227" y="530"/>
                  </a:lnTo>
                  <a:lnTo>
                    <a:pt x="223" y="530"/>
                  </a:lnTo>
                  <a:lnTo>
                    <a:pt x="220" y="530"/>
                  </a:lnTo>
                  <a:lnTo>
                    <a:pt x="216" y="528"/>
                  </a:lnTo>
                  <a:lnTo>
                    <a:pt x="205" y="528"/>
                  </a:lnTo>
                  <a:lnTo>
                    <a:pt x="201" y="527"/>
                  </a:lnTo>
                  <a:lnTo>
                    <a:pt x="198" y="527"/>
                  </a:lnTo>
                  <a:lnTo>
                    <a:pt x="193" y="525"/>
                  </a:lnTo>
                  <a:lnTo>
                    <a:pt x="191" y="527"/>
                  </a:lnTo>
                  <a:lnTo>
                    <a:pt x="177" y="524"/>
                  </a:lnTo>
                  <a:lnTo>
                    <a:pt x="173" y="524"/>
                  </a:lnTo>
                  <a:lnTo>
                    <a:pt x="171" y="524"/>
                  </a:lnTo>
                  <a:lnTo>
                    <a:pt x="165" y="527"/>
                  </a:lnTo>
                  <a:lnTo>
                    <a:pt x="163" y="525"/>
                  </a:lnTo>
                  <a:lnTo>
                    <a:pt x="160" y="525"/>
                  </a:lnTo>
                  <a:lnTo>
                    <a:pt x="154" y="524"/>
                  </a:lnTo>
                  <a:lnTo>
                    <a:pt x="147" y="524"/>
                  </a:lnTo>
                  <a:lnTo>
                    <a:pt x="143" y="522"/>
                  </a:lnTo>
                  <a:lnTo>
                    <a:pt x="142" y="522"/>
                  </a:lnTo>
                  <a:lnTo>
                    <a:pt x="138" y="517"/>
                  </a:lnTo>
                  <a:lnTo>
                    <a:pt x="133" y="515"/>
                  </a:lnTo>
                  <a:lnTo>
                    <a:pt x="131" y="515"/>
                  </a:lnTo>
                  <a:lnTo>
                    <a:pt x="117" y="507"/>
                  </a:lnTo>
                  <a:lnTo>
                    <a:pt x="114" y="505"/>
                  </a:lnTo>
                  <a:lnTo>
                    <a:pt x="113" y="504"/>
                  </a:lnTo>
                  <a:lnTo>
                    <a:pt x="103" y="497"/>
                  </a:lnTo>
                  <a:lnTo>
                    <a:pt x="102" y="496"/>
                  </a:lnTo>
                  <a:lnTo>
                    <a:pt x="100" y="494"/>
                  </a:lnTo>
                  <a:lnTo>
                    <a:pt x="93" y="490"/>
                  </a:lnTo>
                  <a:lnTo>
                    <a:pt x="85" y="486"/>
                  </a:lnTo>
                  <a:lnTo>
                    <a:pt x="84" y="484"/>
                  </a:lnTo>
                  <a:lnTo>
                    <a:pt x="81" y="483"/>
                  </a:lnTo>
                  <a:lnTo>
                    <a:pt x="75" y="480"/>
                  </a:lnTo>
                  <a:lnTo>
                    <a:pt x="72" y="477"/>
                  </a:lnTo>
                  <a:lnTo>
                    <a:pt x="71" y="476"/>
                  </a:lnTo>
                  <a:lnTo>
                    <a:pt x="68" y="476"/>
                  </a:lnTo>
                  <a:lnTo>
                    <a:pt x="63" y="476"/>
                  </a:lnTo>
                  <a:lnTo>
                    <a:pt x="60" y="474"/>
                  </a:lnTo>
                  <a:lnTo>
                    <a:pt x="63" y="474"/>
                  </a:lnTo>
                  <a:lnTo>
                    <a:pt x="65" y="474"/>
                  </a:lnTo>
                  <a:lnTo>
                    <a:pt x="68" y="474"/>
                  </a:lnTo>
                  <a:lnTo>
                    <a:pt x="73" y="474"/>
                  </a:lnTo>
                  <a:lnTo>
                    <a:pt x="71" y="472"/>
                  </a:lnTo>
                  <a:lnTo>
                    <a:pt x="68" y="473"/>
                  </a:lnTo>
                  <a:lnTo>
                    <a:pt x="65" y="471"/>
                  </a:lnTo>
                  <a:lnTo>
                    <a:pt x="60" y="471"/>
                  </a:lnTo>
                  <a:lnTo>
                    <a:pt x="57" y="470"/>
                  </a:lnTo>
                  <a:lnTo>
                    <a:pt x="55" y="468"/>
                  </a:lnTo>
                  <a:lnTo>
                    <a:pt x="55" y="471"/>
                  </a:lnTo>
                  <a:lnTo>
                    <a:pt x="54" y="474"/>
                  </a:lnTo>
                  <a:lnTo>
                    <a:pt x="49" y="474"/>
                  </a:lnTo>
                  <a:lnTo>
                    <a:pt x="47" y="472"/>
                  </a:lnTo>
                  <a:lnTo>
                    <a:pt x="43" y="471"/>
                  </a:lnTo>
                  <a:lnTo>
                    <a:pt x="40" y="473"/>
                  </a:lnTo>
                  <a:lnTo>
                    <a:pt x="33" y="473"/>
                  </a:lnTo>
                  <a:lnTo>
                    <a:pt x="24" y="473"/>
                  </a:lnTo>
                  <a:lnTo>
                    <a:pt x="20" y="472"/>
                  </a:lnTo>
                  <a:lnTo>
                    <a:pt x="15" y="470"/>
                  </a:lnTo>
                  <a:lnTo>
                    <a:pt x="6" y="470"/>
                  </a:lnTo>
                  <a:lnTo>
                    <a:pt x="0" y="473"/>
                  </a:lnTo>
                  <a:lnTo>
                    <a:pt x="0" y="471"/>
                  </a:lnTo>
                  <a:lnTo>
                    <a:pt x="1" y="468"/>
                  </a:lnTo>
                  <a:lnTo>
                    <a:pt x="3" y="463"/>
                  </a:lnTo>
                  <a:lnTo>
                    <a:pt x="14" y="454"/>
                  </a:lnTo>
                  <a:lnTo>
                    <a:pt x="20" y="448"/>
                  </a:lnTo>
                  <a:lnTo>
                    <a:pt x="25" y="440"/>
                  </a:lnTo>
                  <a:lnTo>
                    <a:pt x="28" y="432"/>
                  </a:lnTo>
                  <a:lnTo>
                    <a:pt x="28" y="428"/>
                  </a:lnTo>
                  <a:lnTo>
                    <a:pt x="31" y="427"/>
                  </a:lnTo>
                  <a:lnTo>
                    <a:pt x="36" y="427"/>
                  </a:lnTo>
                  <a:lnTo>
                    <a:pt x="49" y="418"/>
                  </a:lnTo>
                  <a:lnTo>
                    <a:pt x="61" y="408"/>
                  </a:lnTo>
                  <a:lnTo>
                    <a:pt x="64" y="407"/>
                  </a:lnTo>
                  <a:lnTo>
                    <a:pt x="66" y="402"/>
                  </a:lnTo>
                  <a:lnTo>
                    <a:pt x="72" y="396"/>
                  </a:lnTo>
                  <a:lnTo>
                    <a:pt x="76" y="395"/>
                  </a:lnTo>
                  <a:lnTo>
                    <a:pt x="79" y="393"/>
                  </a:lnTo>
                  <a:lnTo>
                    <a:pt x="83" y="389"/>
                  </a:lnTo>
                  <a:lnTo>
                    <a:pt x="86" y="387"/>
                  </a:lnTo>
                  <a:lnTo>
                    <a:pt x="89" y="384"/>
                  </a:lnTo>
                  <a:lnTo>
                    <a:pt x="91" y="376"/>
                  </a:lnTo>
                  <a:lnTo>
                    <a:pt x="89" y="369"/>
                  </a:lnTo>
                  <a:lnTo>
                    <a:pt x="85" y="364"/>
                  </a:lnTo>
                  <a:lnTo>
                    <a:pt x="85" y="360"/>
                  </a:lnTo>
                  <a:lnTo>
                    <a:pt x="84" y="355"/>
                  </a:lnTo>
                  <a:lnTo>
                    <a:pt x="83" y="352"/>
                  </a:lnTo>
                  <a:lnTo>
                    <a:pt x="84" y="343"/>
                  </a:lnTo>
                  <a:lnTo>
                    <a:pt x="84" y="335"/>
                  </a:lnTo>
                  <a:lnTo>
                    <a:pt x="81" y="326"/>
                  </a:lnTo>
                  <a:lnTo>
                    <a:pt x="76" y="322"/>
                  </a:lnTo>
                  <a:lnTo>
                    <a:pt x="65" y="320"/>
                  </a:lnTo>
                  <a:lnTo>
                    <a:pt x="61" y="314"/>
                  </a:lnTo>
                  <a:lnTo>
                    <a:pt x="54" y="307"/>
                  </a:lnTo>
                  <a:lnTo>
                    <a:pt x="48" y="300"/>
                  </a:lnTo>
                  <a:lnTo>
                    <a:pt x="46" y="298"/>
                  </a:lnTo>
                  <a:lnTo>
                    <a:pt x="43" y="298"/>
                  </a:lnTo>
                  <a:lnTo>
                    <a:pt x="33" y="292"/>
                  </a:lnTo>
                  <a:lnTo>
                    <a:pt x="33" y="288"/>
                  </a:lnTo>
                  <a:lnTo>
                    <a:pt x="31" y="285"/>
                  </a:lnTo>
                  <a:lnTo>
                    <a:pt x="28" y="273"/>
                  </a:lnTo>
                  <a:lnTo>
                    <a:pt x="25" y="263"/>
                  </a:lnTo>
                  <a:lnTo>
                    <a:pt x="22" y="259"/>
                  </a:lnTo>
                  <a:lnTo>
                    <a:pt x="17" y="254"/>
                  </a:lnTo>
                  <a:lnTo>
                    <a:pt x="15" y="248"/>
                  </a:lnTo>
                  <a:lnTo>
                    <a:pt x="17" y="232"/>
                  </a:lnTo>
                  <a:lnTo>
                    <a:pt x="17" y="230"/>
                  </a:lnTo>
                  <a:lnTo>
                    <a:pt x="17" y="225"/>
                  </a:lnTo>
                  <a:lnTo>
                    <a:pt x="17" y="211"/>
                  </a:lnTo>
                  <a:lnTo>
                    <a:pt x="19" y="192"/>
                  </a:lnTo>
                  <a:lnTo>
                    <a:pt x="19" y="182"/>
                  </a:lnTo>
                  <a:lnTo>
                    <a:pt x="17" y="174"/>
                  </a:lnTo>
                  <a:lnTo>
                    <a:pt x="17" y="171"/>
                  </a:lnTo>
                  <a:lnTo>
                    <a:pt x="12" y="163"/>
                  </a:lnTo>
                  <a:lnTo>
                    <a:pt x="6" y="159"/>
                  </a:lnTo>
                  <a:lnTo>
                    <a:pt x="11" y="158"/>
                  </a:lnTo>
                  <a:lnTo>
                    <a:pt x="14" y="154"/>
                  </a:lnTo>
                  <a:lnTo>
                    <a:pt x="14" y="158"/>
                  </a:lnTo>
                  <a:lnTo>
                    <a:pt x="17" y="159"/>
                  </a:lnTo>
                  <a:lnTo>
                    <a:pt x="19" y="158"/>
                  </a:lnTo>
                  <a:lnTo>
                    <a:pt x="20" y="157"/>
                  </a:lnTo>
                  <a:lnTo>
                    <a:pt x="23" y="150"/>
                  </a:lnTo>
                  <a:lnTo>
                    <a:pt x="28" y="153"/>
                  </a:lnTo>
                  <a:lnTo>
                    <a:pt x="28" y="158"/>
                  </a:lnTo>
                  <a:lnTo>
                    <a:pt x="30" y="158"/>
                  </a:lnTo>
                  <a:lnTo>
                    <a:pt x="33" y="165"/>
                  </a:lnTo>
                  <a:lnTo>
                    <a:pt x="36" y="162"/>
                  </a:lnTo>
                  <a:lnTo>
                    <a:pt x="36" y="145"/>
                  </a:lnTo>
                  <a:lnTo>
                    <a:pt x="39" y="140"/>
                  </a:lnTo>
                  <a:lnTo>
                    <a:pt x="41" y="139"/>
                  </a:lnTo>
                  <a:lnTo>
                    <a:pt x="45" y="140"/>
                  </a:lnTo>
                  <a:lnTo>
                    <a:pt x="50" y="141"/>
                  </a:lnTo>
                  <a:lnTo>
                    <a:pt x="55" y="140"/>
                  </a:lnTo>
                  <a:lnTo>
                    <a:pt x="59" y="140"/>
                  </a:lnTo>
                  <a:lnTo>
                    <a:pt x="63" y="139"/>
                  </a:lnTo>
                  <a:lnTo>
                    <a:pt x="68" y="140"/>
                  </a:lnTo>
                  <a:lnTo>
                    <a:pt x="73" y="140"/>
                  </a:lnTo>
                  <a:lnTo>
                    <a:pt x="77" y="137"/>
                  </a:lnTo>
                  <a:lnTo>
                    <a:pt x="79" y="139"/>
                  </a:lnTo>
                  <a:lnTo>
                    <a:pt x="84" y="140"/>
                  </a:lnTo>
                  <a:lnTo>
                    <a:pt x="85" y="142"/>
                  </a:lnTo>
                  <a:lnTo>
                    <a:pt x="86" y="147"/>
                  </a:lnTo>
                  <a:lnTo>
                    <a:pt x="101" y="151"/>
                  </a:lnTo>
                  <a:lnTo>
                    <a:pt x="107" y="150"/>
                  </a:lnTo>
                  <a:lnTo>
                    <a:pt x="109" y="148"/>
                  </a:lnTo>
                  <a:lnTo>
                    <a:pt x="117" y="142"/>
                  </a:lnTo>
                  <a:lnTo>
                    <a:pt x="117" y="138"/>
                  </a:lnTo>
                  <a:lnTo>
                    <a:pt x="116" y="135"/>
                  </a:lnTo>
                  <a:lnTo>
                    <a:pt x="113" y="131"/>
                  </a:lnTo>
                  <a:lnTo>
                    <a:pt x="111" y="130"/>
                  </a:lnTo>
                  <a:lnTo>
                    <a:pt x="107" y="129"/>
                  </a:lnTo>
                  <a:lnTo>
                    <a:pt x="105" y="120"/>
                  </a:lnTo>
                  <a:lnTo>
                    <a:pt x="101" y="117"/>
                  </a:lnTo>
                  <a:lnTo>
                    <a:pt x="106" y="107"/>
                  </a:lnTo>
                  <a:lnTo>
                    <a:pt x="106" y="104"/>
                  </a:lnTo>
                  <a:lnTo>
                    <a:pt x="109" y="99"/>
                  </a:lnTo>
                  <a:lnTo>
                    <a:pt x="111" y="93"/>
                  </a:lnTo>
                  <a:lnTo>
                    <a:pt x="117" y="90"/>
                  </a:lnTo>
                  <a:lnTo>
                    <a:pt x="122" y="82"/>
                  </a:lnTo>
                  <a:lnTo>
                    <a:pt x="136" y="78"/>
                  </a:lnTo>
                  <a:lnTo>
                    <a:pt x="141" y="78"/>
                  </a:lnTo>
                  <a:lnTo>
                    <a:pt x="145" y="80"/>
                  </a:lnTo>
                  <a:lnTo>
                    <a:pt x="146" y="82"/>
                  </a:lnTo>
                  <a:lnTo>
                    <a:pt x="146" y="85"/>
                  </a:lnTo>
                  <a:lnTo>
                    <a:pt x="144" y="90"/>
                  </a:lnTo>
                  <a:lnTo>
                    <a:pt x="143" y="102"/>
                  </a:lnTo>
                  <a:lnTo>
                    <a:pt x="150" y="107"/>
                  </a:lnTo>
                  <a:lnTo>
                    <a:pt x="156" y="111"/>
                  </a:lnTo>
                  <a:lnTo>
                    <a:pt x="157" y="113"/>
                  </a:lnTo>
                  <a:lnTo>
                    <a:pt x="159" y="117"/>
                  </a:lnTo>
                  <a:lnTo>
                    <a:pt x="162" y="124"/>
                  </a:lnTo>
                  <a:lnTo>
                    <a:pt x="163" y="129"/>
                  </a:lnTo>
                  <a:lnTo>
                    <a:pt x="168" y="133"/>
                  </a:lnTo>
                  <a:lnTo>
                    <a:pt x="172" y="132"/>
                  </a:lnTo>
                  <a:lnTo>
                    <a:pt x="172" y="128"/>
                  </a:lnTo>
                  <a:lnTo>
                    <a:pt x="173" y="124"/>
                  </a:lnTo>
                  <a:lnTo>
                    <a:pt x="179" y="131"/>
                  </a:lnTo>
                  <a:lnTo>
                    <a:pt x="176" y="134"/>
                  </a:lnTo>
                  <a:lnTo>
                    <a:pt x="179" y="140"/>
                  </a:lnTo>
                  <a:lnTo>
                    <a:pt x="177" y="144"/>
                  </a:lnTo>
                  <a:lnTo>
                    <a:pt x="179" y="147"/>
                  </a:lnTo>
                  <a:lnTo>
                    <a:pt x="182" y="147"/>
                  </a:lnTo>
                  <a:lnTo>
                    <a:pt x="195" y="144"/>
                  </a:lnTo>
                  <a:lnTo>
                    <a:pt x="201" y="142"/>
                  </a:lnTo>
                  <a:lnTo>
                    <a:pt x="203" y="142"/>
                  </a:lnTo>
                  <a:lnTo>
                    <a:pt x="201" y="128"/>
                  </a:lnTo>
                  <a:lnTo>
                    <a:pt x="207" y="126"/>
                  </a:lnTo>
                  <a:lnTo>
                    <a:pt x="206" y="120"/>
                  </a:lnTo>
                  <a:lnTo>
                    <a:pt x="211" y="118"/>
                  </a:lnTo>
                  <a:lnTo>
                    <a:pt x="212" y="116"/>
                  </a:lnTo>
                  <a:lnTo>
                    <a:pt x="215" y="110"/>
                  </a:lnTo>
                  <a:lnTo>
                    <a:pt x="221" y="112"/>
                  </a:lnTo>
                  <a:lnTo>
                    <a:pt x="226" y="116"/>
                  </a:lnTo>
                  <a:lnTo>
                    <a:pt x="233" y="117"/>
                  </a:lnTo>
                  <a:lnTo>
                    <a:pt x="249" y="112"/>
                  </a:lnTo>
                  <a:lnTo>
                    <a:pt x="251" y="112"/>
                  </a:lnTo>
                  <a:lnTo>
                    <a:pt x="255" y="110"/>
                  </a:lnTo>
                  <a:lnTo>
                    <a:pt x="273" y="110"/>
                  </a:lnTo>
                  <a:lnTo>
                    <a:pt x="275" y="108"/>
                  </a:lnTo>
                  <a:lnTo>
                    <a:pt x="285" y="99"/>
                  </a:lnTo>
                  <a:lnTo>
                    <a:pt x="293" y="93"/>
                  </a:lnTo>
                  <a:lnTo>
                    <a:pt x="298" y="88"/>
                  </a:lnTo>
                  <a:lnTo>
                    <a:pt x="303" y="84"/>
                  </a:lnTo>
                  <a:lnTo>
                    <a:pt x="305" y="80"/>
                  </a:lnTo>
                  <a:lnTo>
                    <a:pt x="305" y="74"/>
                  </a:lnTo>
                  <a:lnTo>
                    <a:pt x="308" y="68"/>
                  </a:lnTo>
                  <a:lnTo>
                    <a:pt x="309" y="64"/>
                  </a:lnTo>
                  <a:lnTo>
                    <a:pt x="308" y="6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auto">
            <a:xfrm>
              <a:off x="4459" y="3235"/>
              <a:ext cx="471" cy="440"/>
            </a:xfrm>
            <a:custGeom>
              <a:avLst/>
              <a:gdLst/>
              <a:ahLst/>
              <a:cxnLst>
                <a:cxn ang="0">
                  <a:pos x="492" y="109"/>
                </a:cxn>
                <a:cxn ang="0">
                  <a:pos x="494" y="103"/>
                </a:cxn>
                <a:cxn ang="0">
                  <a:pos x="476" y="96"/>
                </a:cxn>
                <a:cxn ang="0">
                  <a:pos x="454" y="87"/>
                </a:cxn>
                <a:cxn ang="0">
                  <a:pos x="439" y="83"/>
                </a:cxn>
                <a:cxn ang="0">
                  <a:pos x="442" y="63"/>
                </a:cxn>
                <a:cxn ang="0">
                  <a:pos x="434" y="44"/>
                </a:cxn>
                <a:cxn ang="0">
                  <a:pos x="414" y="39"/>
                </a:cxn>
                <a:cxn ang="0">
                  <a:pos x="410" y="27"/>
                </a:cxn>
                <a:cxn ang="0">
                  <a:pos x="396" y="15"/>
                </a:cxn>
                <a:cxn ang="0">
                  <a:pos x="376" y="10"/>
                </a:cxn>
                <a:cxn ang="0">
                  <a:pos x="365" y="3"/>
                </a:cxn>
                <a:cxn ang="0">
                  <a:pos x="351" y="22"/>
                </a:cxn>
                <a:cxn ang="0">
                  <a:pos x="328" y="26"/>
                </a:cxn>
                <a:cxn ang="0">
                  <a:pos x="301" y="52"/>
                </a:cxn>
                <a:cxn ang="0">
                  <a:pos x="262" y="100"/>
                </a:cxn>
                <a:cxn ang="0">
                  <a:pos x="231" y="113"/>
                </a:cxn>
                <a:cxn ang="0">
                  <a:pos x="217" y="96"/>
                </a:cxn>
                <a:cxn ang="0">
                  <a:pos x="187" y="82"/>
                </a:cxn>
                <a:cxn ang="0">
                  <a:pos x="180" y="61"/>
                </a:cxn>
                <a:cxn ang="0">
                  <a:pos x="180" y="36"/>
                </a:cxn>
                <a:cxn ang="0">
                  <a:pos x="161" y="13"/>
                </a:cxn>
                <a:cxn ang="0">
                  <a:pos x="136" y="9"/>
                </a:cxn>
                <a:cxn ang="0">
                  <a:pos x="125" y="15"/>
                </a:cxn>
                <a:cxn ang="0">
                  <a:pos x="117" y="52"/>
                </a:cxn>
                <a:cxn ang="0">
                  <a:pos x="108" y="82"/>
                </a:cxn>
                <a:cxn ang="0">
                  <a:pos x="92" y="107"/>
                </a:cxn>
                <a:cxn ang="0">
                  <a:pos x="82" y="145"/>
                </a:cxn>
                <a:cxn ang="0">
                  <a:pos x="52" y="165"/>
                </a:cxn>
                <a:cxn ang="0">
                  <a:pos x="26" y="230"/>
                </a:cxn>
                <a:cxn ang="0">
                  <a:pos x="0" y="312"/>
                </a:cxn>
                <a:cxn ang="0">
                  <a:pos x="14" y="373"/>
                </a:cxn>
                <a:cxn ang="0">
                  <a:pos x="37" y="379"/>
                </a:cxn>
                <a:cxn ang="0">
                  <a:pos x="48" y="395"/>
                </a:cxn>
                <a:cxn ang="0">
                  <a:pos x="32" y="395"/>
                </a:cxn>
                <a:cxn ang="0">
                  <a:pos x="65" y="415"/>
                </a:cxn>
                <a:cxn ang="0">
                  <a:pos x="114" y="446"/>
                </a:cxn>
                <a:cxn ang="0">
                  <a:pos x="142" y="456"/>
                </a:cxn>
                <a:cxn ang="0">
                  <a:pos x="148" y="465"/>
                </a:cxn>
                <a:cxn ang="0">
                  <a:pos x="117" y="449"/>
                </a:cxn>
                <a:cxn ang="0">
                  <a:pos x="152" y="469"/>
                </a:cxn>
                <a:cxn ang="0">
                  <a:pos x="200" y="515"/>
                </a:cxn>
                <a:cxn ang="0">
                  <a:pos x="225" y="534"/>
                </a:cxn>
                <a:cxn ang="0">
                  <a:pos x="244" y="535"/>
                </a:cxn>
                <a:cxn ang="0">
                  <a:pos x="262" y="546"/>
                </a:cxn>
                <a:cxn ang="0">
                  <a:pos x="272" y="550"/>
                </a:cxn>
                <a:cxn ang="0">
                  <a:pos x="284" y="551"/>
                </a:cxn>
                <a:cxn ang="0">
                  <a:pos x="287" y="564"/>
                </a:cxn>
                <a:cxn ang="0">
                  <a:pos x="280" y="561"/>
                </a:cxn>
                <a:cxn ang="0">
                  <a:pos x="261" y="556"/>
                </a:cxn>
                <a:cxn ang="0">
                  <a:pos x="269" y="568"/>
                </a:cxn>
                <a:cxn ang="0">
                  <a:pos x="311" y="595"/>
                </a:cxn>
                <a:cxn ang="0">
                  <a:pos x="338" y="622"/>
                </a:cxn>
                <a:cxn ang="0">
                  <a:pos x="382" y="659"/>
                </a:cxn>
                <a:cxn ang="0">
                  <a:pos x="398" y="612"/>
                </a:cxn>
                <a:cxn ang="0">
                  <a:pos x="399" y="577"/>
                </a:cxn>
                <a:cxn ang="0">
                  <a:pos x="392" y="495"/>
                </a:cxn>
                <a:cxn ang="0">
                  <a:pos x="702" y="290"/>
                </a:cxn>
                <a:cxn ang="0">
                  <a:pos x="647" y="219"/>
                </a:cxn>
                <a:cxn ang="0">
                  <a:pos x="542" y="160"/>
                </a:cxn>
                <a:cxn ang="0">
                  <a:pos x="497" y="128"/>
                </a:cxn>
              </a:cxnLst>
              <a:rect l="0" t="0" r="r" b="b"/>
              <a:pathLst>
                <a:path w="709" h="663">
                  <a:moveTo>
                    <a:pt x="488" y="122"/>
                  </a:moveTo>
                  <a:lnTo>
                    <a:pt x="488" y="119"/>
                  </a:lnTo>
                  <a:lnTo>
                    <a:pt x="490" y="116"/>
                  </a:lnTo>
                  <a:lnTo>
                    <a:pt x="490" y="115"/>
                  </a:lnTo>
                  <a:lnTo>
                    <a:pt x="492" y="109"/>
                  </a:lnTo>
                  <a:lnTo>
                    <a:pt x="494" y="109"/>
                  </a:lnTo>
                  <a:lnTo>
                    <a:pt x="496" y="108"/>
                  </a:lnTo>
                  <a:lnTo>
                    <a:pt x="497" y="105"/>
                  </a:lnTo>
                  <a:lnTo>
                    <a:pt x="496" y="104"/>
                  </a:lnTo>
                  <a:lnTo>
                    <a:pt x="494" y="103"/>
                  </a:lnTo>
                  <a:lnTo>
                    <a:pt x="491" y="102"/>
                  </a:lnTo>
                  <a:lnTo>
                    <a:pt x="490" y="96"/>
                  </a:lnTo>
                  <a:lnTo>
                    <a:pt x="488" y="95"/>
                  </a:lnTo>
                  <a:lnTo>
                    <a:pt x="481" y="95"/>
                  </a:lnTo>
                  <a:lnTo>
                    <a:pt x="476" y="96"/>
                  </a:lnTo>
                  <a:lnTo>
                    <a:pt x="472" y="95"/>
                  </a:lnTo>
                  <a:lnTo>
                    <a:pt x="471" y="94"/>
                  </a:lnTo>
                  <a:lnTo>
                    <a:pt x="474" y="91"/>
                  </a:lnTo>
                  <a:lnTo>
                    <a:pt x="462" y="87"/>
                  </a:lnTo>
                  <a:lnTo>
                    <a:pt x="454" y="87"/>
                  </a:lnTo>
                  <a:lnTo>
                    <a:pt x="451" y="86"/>
                  </a:lnTo>
                  <a:lnTo>
                    <a:pt x="447" y="86"/>
                  </a:lnTo>
                  <a:lnTo>
                    <a:pt x="444" y="85"/>
                  </a:lnTo>
                  <a:lnTo>
                    <a:pt x="441" y="85"/>
                  </a:lnTo>
                  <a:lnTo>
                    <a:pt x="439" y="83"/>
                  </a:lnTo>
                  <a:lnTo>
                    <a:pt x="438" y="81"/>
                  </a:lnTo>
                  <a:lnTo>
                    <a:pt x="437" y="79"/>
                  </a:lnTo>
                  <a:lnTo>
                    <a:pt x="439" y="71"/>
                  </a:lnTo>
                  <a:lnTo>
                    <a:pt x="442" y="65"/>
                  </a:lnTo>
                  <a:lnTo>
                    <a:pt x="442" y="63"/>
                  </a:lnTo>
                  <a:lnTo>
                    <a:pt x="444" y="59"/>
                  </a:lnTo>
                  <a:lnTo>
                    <a:pt x="442" y="58"/>
                  </a:lnTo>
                  <a:lnTo>
                    <a:pt x="441" y="55"/>
                  </a:lnTo>
                  <a:lnTo>
                    <a:pt x="437" y="47"/>
                  </a:lnTo>
                  <a:lnTo>
                    <a:pt x="434" y="44"/>
                  </a:lnTo>
                  <a:lnTo>
                    <a:pt x="430" y="42"/>
                  </a:lnTo>
                  <a:lnTo>
                    <a:pt x="422" y="42"/>
                  </a:lnTo>
                  <a:lnTo>
                    <a:pt x="418" y="41"/>
                  </a:lnTo>
                  <a:lnTo>
                    <a:pt x="416" y="41"/>
                  </a:lnTo>
                  <a:lnTo>
                    <a:pt x="414" y="39"/>
                  </a:lnTo>
                  <a:lnTo>
                    <a:pt x="414" y="38"/>
                  </a:lnTo>
                  <a:lnTo>
                    <a:pt x="413" y="35"/>
                  </a:lnTo>
                  <a:lnTo>
                    <a:pt x="411" y="33"/>
                  </a:lnTo>
                  <a:lnTo>
                    <a:pt x="411" y="31"/>
                  </a:lnTo>
                  <a:lnTo>
                    <a:pt x="410" y="27"/>
                  </a:lnTo>
                  <a:lnTo>
                    <a:pt x="409" y="17"/>
                  </a:lnTo>
                  <a:lnTo>
                    <a:pt x="406" y="12"/>
                  </a:lnTo>
                  <a:lnTo>
                    <a:pt x="402" y="12"/>
                  </a:lnTo>
                  <a:lnTo>
                    <a:pt x="399" y="15"/>
                  </a:lnTo>
                  <a:lnTo>
                    <a:pt x="396" y="15"/>
                  </a:lnTo>
                  <a:lnTo>
                    <a:pt x="390" y="15"/>
                  </a:lnTo>
                  <a:lnTo>
                    <a:pt x="390" y="13"/>
                  </a:lnTo>
                  <a:lnTo>
                    <a:pt x="386" y="10"/>
                  </a:lnTo>
                  <a:lnTo>
                    <a:pt x="382" y="7"/>
                  </a:lnTo>
                  <a:lnTo>
                    <a:pt x="376" y="10"/>
                  </a:lnTo>
                  <a:lnTo>
                    <a:pt x="374" y="9"/>
                  </a:lnTo>
                  <a:lnTo>
                    <a:pt x="372" y="2"/>
                  </a:lnTo>
                  <a:lnTo>
                    <a:pt x="370" y="0"/>
                  </a:lnTo>
                  <a:lnTo>
                    <a:pt x="367" y="1"/>
                  </a:lnTo>
                  <a:lnTo>
                    <a:pt x="365" y="3"/>
                  </a:lnTo>
                  <a:lnTo>
                    <a:pt x="357" y="6"/>
                  </a:lnTo>
                  <a:lnTo>
                    <a:pt x="354" y="5"/>
                  </a:lnTo>
                  <a:lnTo>
                    <a:pt x="353" y="12"/>
                  </a:lnTo>
                  <a:lnTo>
                    <a:pt x="353" y="17"/>
                  </a:lnTo>
                  <a:lnTo>
                    <a:pt x="351" y="22"/>
                  </a:lnTo>
                  <a:lnTo>
                    <a:pt x="348" y="23"/>
                  </a:lnTo>
                  <a:lnTo>
                    <a:pt x="345" y="21"/>
                  </a:lnTo>
                  <a:lnTo>
                    <a:pt x="335" y="21"/>
                  </a:lnTo>
                  <a:lnTo>
                    <a:pt x="333" y="24"/>
                  </a:lnTo>
                  <a:lnTo>
                    <a:pt x="328" y="26"/>
                  </a:lnTo>
                  <a:lnTo>
                    <a:pt x="307" y="41"/>
                  </a:lnTo>
                  <a:lnTo>
                    <a:pt x="305" y="42"/>
                  </a:lnTo>
                  <a:lnTo>
                    <a:pt x="305" y="47"/>
                  </a:lnTo>
                  <a:lnTo>
                    <a:pt x="303" y="50"/>
                  </a:lnTo>
                  <a:lnTo>
                    <a:pt x="301" y="52"/>
                  </a:lnTo>
                  <a:lnTo>
                    <a:pt x="279" y="77"/>
                  </a:lnTo>
                  <a:lnTo>
                    <a:pt x="276" y="79"/>
                  </a:lnTo>
                  <a:lnTo>
                    <a:pt x="275" y="83"/>
                  </a:lnTo>
                  <a:lnTo>
                    <a:pt x="264" y="97"/>
                  </a:lnTo>
                  <a:lnTo>
                    <a:pt x="262" y="100"/>
                  </a:lnTo>
                  <a:lnTo>
                    <a:pt x="252" y="115"/>
                  </a:lnTo>
                  <a:lnTo>
                    <a:pt x="249" y="117"/>
                  </a:lnTo>
                  <a:lnTo>
                    <a:pt x="242" y="117"/>
                  </a:lnTo>
                  <a:lnTo>
                    <a:pt x="234" y="115"/>
                  </a:lnTo>
                  <a:lnTo>
                    <a:pt x="231" y="113"/>
                  </a:lnTo>
                  <a:lnTo>
                    <a:pt x="227" y="107"/>
                  </a:lnTo>
                  <a:lnTo>
                    <a:pt x="225" y="105"/>
                  </a:lnTo>
                  <a:lnTo>
                    <a:pt x="224" y="101"/>
                  </a:lnTo>
                  <a:lnTo>
                    <a:pt x="222" y="99"/>
                  </a:lnTo>
                  <a:lnTo>
                    <a:pt x="217" y="96"/>
                  </a:lnTo>
                  <a:lnTo>
                    <a:pt x="213" y="95"/>
                  </a:lnTo>
                  <a:lnTo>
                    <a:pt x="209" y="95"/>
                  </a:lnTo>
                  <a:lnTo>
                    <a:pt x="195" y="95"/>
                  </a:lnTo>
                  <a:lnTo>
                    <a:pt x="190" y="91"/>
                  </a:lnTo>
                  <a:lnTo>
                    <a:pt x="187" y="82"/>
                  </a:lnTo>
                  <a:lnTo>
                    <a:pt x="186" y="77"/>
                  </a:lnTo>
                  <a:lnTo>
                    <a:pt x="184" y="71"/>
                  </a:lnTo>
                  <a:lnTo>
                    <a:pt x="183" y="70"/>
                  </a:lnTo>
                  <a:lnTo>
                    <a:pt x="180" y="63"/>
                  </a:lnTo>
                  <a:lnTo>
                    <a:pt x="180" y="61"/>
                  </a:lnTo>
                  <a:lnTo>
                    <a:pt x="182" y="58"/>
                  </a:lnTo>
                  <a:lnTo>
                    <a:pt x="181" y="53"/>
                  </a:lnTo>
                  <a:lnTo>
                    <a:pt x="179" y="48"/>
                  </a:lnTo>
                  <a:lnTo>
                    <a:pt x="182" y="39"/>
                  </a:lnTo>
                  <a:lnTo>
                    <a:pt x="180" y="36"/>
                  </a:lnTo>
                  <a:lnTo>
                    <a:pt x="180" y="30"/>
                  </a:lnTo>
                  <a:lnTo>
                    <a:pt x="174" y="25"/>
                  </a:lnTo>
                  <a:lnTo>
                    <a:pt x="169" y="23"/>
                  </a:lnTo>
                  <a:lnTo>
                    <a:pt x="165" y="18"/>
                  </a:lnTo>
                  <a:lnTo>
                    <a:pt x="161" y="13"/>
                  </a:lnTo>
                  <a:lnTo>
                    <a:pt x="161" y="12"/>
                  </a:lnTo>
                  <a:lnTo>
                    <a:pt x="157" y="9"/>
                  </a:lnTo>
                  <a:lnTo>
                    <a:pt x="150" y="8"/>
                  </a:lnTo>
                  <a:lnTo>
                    <a:pt x="147" y="9"/>
                  </a:lnTo>
                  <a:lnTo>
                    <a:pt x="136" y="9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2"/>
                  </a:lnTo>
                  <a:lnTo>
                    <a:pt x="125" y="12"/>
                  </a:lnTo>
                  <a:lnTo>
                    <a:pt x="125" y="15"/>
                  </a:lnTo>
                  <a:lnTo>
                    <a:pt x="121" y="23"/>
                  </a:lnTo>
                  <a:lnTo>
                    <a:pt x="118" y="25"/>
                  </a:lnTo>
                  <a:lnTo>
                    <a:pt x="118" y="38"/>
                  </a:lnTo>
                  <a:lnTo>
                    <a:pt x="118" y="44"/>
                  </a:lnTo>
                  <a:lnTo>
                    <a:pt x="117" y="52"/>
                  </a:lnTo>
                  <a:lnTo>
                    <a:pt x="117" y="62"/>
                  </a:lnTo>
                  <a:lnTo>
                    <a:pt x="117" y="69"/>
                  </a:lnTo>
                  <a:lnTo>
                    <a:pt x="111" y="76"/>
                  </a:lnTo>
                  <a:lnTo>
                    <a:pt x="110" y="79"/>
                  </a:lnTo>
                  <a:lnTo>
                    <a:pt x="108" y="82"/>
                  </a:lnTo>
                  <a:lnTo>
                    <a:pt x="106" y="84"/>
                  </a:lnTo>
                  <a:lnTo>
                    <a:pt x="106" y="87"/>
                  </a:lnTo>
                  <a:lnTo>
                    <a:pt x="102" y="90"/>
                  </a:lnTo>
                  <a:lnTo>
                    <a:pt x="98" y="90"/>
                  </a:lnTo>
                  <a:lnTo>
                    <a:pt x="92" y="107"/>
                  </a:lnTo>
                  <a:lnTo>
                    <a:pt x="92" y="108"/>
                  </a:lnTo>
                  <a:lnTo>
                    <a:pt x="87" y="128"/>
                  </a:lnTo>
                  <a:lnTo>
                    <a:pt x="82" y="138"/>
                  </a:lnTo>
                  <a:lnTo>
                    <a:pt x="83" y="141"/>
                  </a:lnTo>
                  <a:lnTo>
                    <a:pt x="82" y="145"/>
                  </a:lnTo>
                  <a:lnTo>
                    <a:pt x="74" y="149"/>
                  </a:lnTo>
                  <a:lnTo>
                    <a:pt x="70" y="153"/>
                  </a:lnTo>
                  <a:lnTo>
                    <a:pt x="73" y="155"/>
                  </a:lnTo>
                  <a:lnTo>
                    <a:pt x="65" y="157"/>
                  </a:lnTo>
                  <a:lnTo>
                    <a:pt x="52" y="165"/>
                  </a:lnTo>
                  <a:lnTo>
                    <a:pt x="47" y="170"/>
                  </a:lnTo>
                  <a:lnTo>
                    <a:pt x="44" y="174"/>
                  </a:lnTo>
                  <a:lnTo>
                    <a:pt x="39" y="195"/>
                  </a:lnTo>
                  <a:lnTo>
                    <a:pt x="33" y="207"/>
                  </a:lnTo>
                  <a:lnTo>
                    <a:pt x="26" y="230"/>
                  </a:lnTo>
                  <a:lnTo>
                    <a:pt x="15" y="263"/>
                  </a:lnTo>
                  <a:lnTo>
                    <a:pt x="14" y="270"/>
                  </a:lnTo>
                  <a:lnTo>
                    <a:pt x="2" y="304"/>
                  </a:lnTo>
                  <a:lnTo>
                    <a:pt x="0" y="306"/>
                  </a:lnTo>
                  <a:lnTo>
                    <a:pt x="0" y="312"/>
                  </a:lnTo>
                  <a:lnTo>
                    <a:pt x="14" y="339"/>
                  </a:lnTo>
                  <a:lnTo>
                    <a:pt x="13" y="352"/>
                  </a:lnTo>
                  <a:lnTo>
                    <a:pt x="12" y="354"/>
                  </a:lnTo>
                  <a:lnTo>
                    <a:pt x="14" y="362"/>
                  </a:lnTo>
                  <a:lnTo>
                    <a:pt x="14" y="373"/>
                  </a:lnTo>
                  <a:lnTo>
                    <a:pt x="17" y="379"/>
                  </a:lnTo>
                  <a:lnTo>
                    <a:pt x="21" y="381"/>
                  </a:lnTo>
                  <a:lnTo>
                    <a:pt x="24" y="381"/>
                  </a:lnTo>
                  <a:lnTo>
                    <a:pt x="32" y="379"/>
                  </a:lnTo>
                  <a:lnTo>
                    <a:pt x="37" y="379"/>
                  </a:lnTo>
                  <a:lnTo>
                    <a:pt x="42" y="379"/>
                  </a:lnTo>
                  <a:lnTo>
                    <a:pt x="45" y="382"/>
                  </a:lnTo>
                  <a:lnTo>
                    <a:pt x="47" y="385"/>
                  </a:lnTo>
                  <a:lnTo>
                    <a:pt x="48" y="392"/>
                  </a:lnTo>
                  <a:lnTo>
                    <a:pt x="48" y="395"/>
                  </a:lnTo>
                  <a:lnTo>
                    <a:pt x="50" y="401"/>
                  </a:lnTo>
                  <a:lnTo>
                    <a:pt x="44" y="399"/>
                  </a:lnTo>
                  <a:lnTo>
                    <a:pt x="39" y="399"/>
                  </a:lnTo>
                  <a:lnTo>
                    <a:pt x="34" y="397"/>
                  </a:lnTo>
                  <a:lnTo>
                    <a:pt x="32" y="395"/>
                  </a:lnTo>
                  <a:lnTo>
                    <a:pt x="30" y="395"/>
                  </a:lnTo>
                  <a:lnTo>
                    <a:pt x="30" y="399"/>
                  </a:lnTo>
                  <a:lnTo>
                    <a:pt x="50" y="409"/>
                  </a:lnTo>
                  <a:lnTo>
                    <a:pt x="57" y="410"/>
                  </a:lnTo>
                  <a:lnTo>
                    <a:pt x="65" y="415"/>
                  </a:lnTo>
                  <a:lnTo>
                    <a:pt x="70" y="423"/>
                  </a:lnTo>
                  <a:lnTo>
                    <a:pt x="103" y="442"/>
                  </a:lnTo>
                  <a:lnTo>
                    <a:pt x="108" y="444"/>
                  </a:lnTo>
                  <a:lnTo>
                    <a:pt x="114" y="448"/>
                  </a:lnTo>
                  <a:lnTo>
                    <a:pt x="114" y="446"/>
                  </a:lnTo>
                  <a:lnTo>
                    <a:pt x="114" y="444"/>
                  </a:lnTo>
                  <a:lnTo>
                    <a:pt x="117" y="444"/>
                  </a:lnTo>
                  <a:lnTo>
                    <a:pt x="120" y="447"/>
                  </a:lnTo>
                  <a:lnTo>
                    <a:pt x="130" y="453"/>
                  </a:lnTo>
                  <a:lnTo>
                    <a:pt x="142" y="456"/>
                  </a:lnTo>
                  <a:lnTo>
                    <a:pt x="144" y="457"/>
                  </a:lnTo>
                  <a:lnTo>
                    <a:pt x="147" y="459"/>
                  </a:lnTo>
                  <a:lnTo>
                    <a:pt x="151" y="462"/>
                  </a:lnTo>
                  <a:lnTo>
                    <a:pt x="150" y="465"/>
                  </a:lnTo>
                  <a:lnTo>
                    <a:pt x="148" y="465"/>
                  </a:lnTo>
                  <a:lnTo>
                    <a:pt x="130" y="455"/>
                  </a:lnTo>
                  <a:lnTo>
                    <a:pt x="129" y="454"/>
                  </a:lnTo>
                  <a:lnTo>
                    <a:pt x="125" y="453"/>
                  </a:lnTo>
                  <a:lnTo>
                    <a:pt x="120" y="449"/>
                  </a:lnTo>
                  <a:lnTo>
                    <a:pt x="117" y="449"/>
                  </a:lnTo>
                  <a:lnTo>
                    <a:pt x="123" y="453"/>
                  </a:lnTo>
                  <a:lnTo>
                    <a:pt x="131" y="456"/>
                  </a:lnTo>
                  <a:lnTo>
                    <a:pt x="136" y="461"/>
                  </a:lnTo>
                  <a:lnTo>
                    <a:pt x="150" y="469"/>
                  </a:lnTo>
                  <a:lnTo>
                    <a:pt x="152" y="469"/>
                  </a:lnTo>
                  <a:lnTo>
                    <a:pt x="154" y="470"/>
                  </a:lnTo>
                  <a:lnTo>
                    <a:pt x="160" y="474"/>
                  </a:lnTo>
                  <a:lnTo>
                    <a:pt x="174" y="490"/>
                  </a:lnTo>
                  <a:lnTo>
                    <a:pt x="180" y="495"/>
                  </a:lnTo>
                  <a:lnTo>
                    <a:pt x="200" y="515"/>
                  </a:lnTo>
                  <a:lnTo>
                    <a:pt x="206" y="518"/>
                  </a:lnTo>
                  <a:lnTo>
                    <a:pt x="210" y="524"/>
                  </a:lnTo>
                  <a:lnTo>
                    <a:pt x="214" y="524"/>
                  </a:lnTo>
                  <a:lnTo>
                    <a:pt x="224" y="529"/>
                  </a:lnTo>
                  <a:lnTo>
                    <a:pt x="225" y="534"/>
                  </a:lnTo>
                  <a:lnTo>
                    <a:pt x="229" y="534"/>
                  </a:lnTo>
                  <a:lnTo>
                    <a:pt x="232" y="533"/>
                  </a:lnTo>
                  <a:lnTo>
                    <a:pt x="235" y="534"/>
                  </a:lnTo>
                  <a:lnTo>
                    <a:pt x="237" y="532"/>
                  </a:lnTo>
                  <a:lnTo>
                    <a:pt x="244" y="535"/>
                  </a:lnTo>
                  <a:lnTo>
                    <a:pt x="250" y="540"/>
                  </a:lnTo>
                  <a:lnTo>
                    <a:pt x="252" y="540"/>
                  </a:lnTo>
                  <a:lnTo>
                    <a:pt x="256" y="546"/>
                  </a:lnTo>
                  <a:lnTo>
                    <a:pt x="261" y="549"/>
                  </a:lnTo>
                  <a:lnTo>
                    <a:pt x="262" y="546"/>
                  </a:lnTo>
                  <a:lnTo>
                    <a:pt x="260" y="545"/>
                  </a:lnTo>
                  <a:lnTo>
                    <a:pt x="262" y="542"/>
                  </a:lnTo>
                  <a:lnTo>
                    <a:pt x="263" y="542"/>
                  </a:lnTo>
                  <a:lnTo>
                    <a:pt x="265" y="548"/>
                  </a:lnTo>
                  <a:lnTo>
                    <a:pt x="272" y="550"/>
                  </a:lnTo>
                  <a:lnTo>
                    <a:pt x="277" y="552"/>
                  </a:lnTo>
                  <a:lnTo>
                    <a:pt x="279" y="551"/>
                  </a:lnTo>
                  <a:lnTo>
                    <a:pt x="280" y="550"/>
                  </a:lnTo>
                  <a:lnTo>
                    <a:pt x="283" y="549"/>
                  </a:lnTo>
                  <a:lnTo>
                    <a:pt x="284" y="551"/>
                  </a:lnTo>
                  <a:lnTo>
                    <a:pt x="284" y="554"/>
                  </a:lnTo>
                  <a:lnTo>
                    <a:pt x="286" y="556"/>
                  </a:lnTo>
                  <a:lnTo>
                    <a:pt x="286" y="559"/>
                  </a:lnTo>
                  <a:lnTo>
                    <a:pt x="284" y="561"/>
                  </a:lnTo>
                  <a:lnTo>
                    <a:pt x="287" y="564"/>
                  </a:lnTo>
                  <a:lnTo>
                    <a:pt x="289" y="567"/>
                  </a:lnTo>
                  <a:lnTo>
                    <a:pt x="289" y="568"/>
                  </a:lnTo>
                  <a:lnTo>
                    <a:pt x="286" y="569"/>
                  </a:lnTo>
                  <a:lnTo>
                    <a:pt x="284" y="564"/>
                  </a:lnTo>
                  <a:lnTo>
                    <a:pt x="280" y="561"/>
                  </a:lnTo>
                  <a:lnTo>
                    <a:pt x="278" y="555"/>
                  </a:lnTo>
                  <a:lnTo>
                    <a:pt x="276" y="554"/>
                  </a:lnTo>
                  <a:lnTo>
                    <a:pt x="268" y="554"/>
                  </a:lnTo>
                  <a:lnTo>
                    <a:pt x="263" y="554"/>
                  </a:lnTo>
                  <a:lnTo>
                    <a:pt x="261" y="556"/>
                  </a:lnTo>
                  <a:lnTo>
                    <a:pt x="263" y="560"/>
                  </a:lnTo>
                  <a:lnTo>
                    <a:pt x="266" y="561"/>
                  </a:lnTo>
                  <a:lnTo>
                    <a:pt x="272" y="564"/>
                  </a:lnTo>
                  <a:lnTo>
                    <a:pt x="269" y="566"/>
                  </a:lnTo>
                  <a:lnTo>
                    <a:pt x="269" y="568"/>
                  </a:lnTo>
                  <a:lnTo>
                    <a:pt x="294" y="586"/>
                  </a:lnTo>
                  <a:lnTo>
                    <a:pt x="303" y="593"/>
                  </a:lnTo>
                  <a:lnTo>
                    <a:pt x="306" y="594"/>
                  </a:lnTo>
                  <a:lnTo>
                    <a:pt x="309" y="592"/>
                  </a:lnTo>
                  <a:lnTo>
                    <a:pt x="311" y="595"/>
                  </a:lnTo>
                  <a:lnTo>
                    <a:pt x="311" y="597"/>
                  </a:lnTo>
                  <a:lnTo>
                    <a:pt x="326" y="611"/>
                  </a:lnTo>
                  <a:lnTo>
                    <a:pt x="328" y="611"/>
                  </a:lnTo>
                  <a:lnTo>
                    <a:pt x="330" y="617"/>
                  </a:lnTo>
                  <a:lnTo>
                    <a:pt x="338" y="622"/>
                  </a:lnTo>
                  <a:lnTo>
                    <a:pt x="340" y="623"/>
                  </a:lnTo>
                  <a:lnTo>
                    <a:pt x="349" y="631"/>
                  </a:lnTo>
                  <a:lnTo>
                    <a:pt x="366" y="644"/>
                  </a:lnTo>
                  <a:lnTo>
                    <a:pt x="377" y="656"/>
                  </a:lnTo>
                  <a:lnTo>
                    <a:pt x="382" y="659"/>
                  </a:lnTo>
                  <a:lnTo>
                    <a:pt x="388" y="662"/>
                  </a:lnTo>
                  <a:lnTo>
                    <a:pt x="388" y="660"/>
                  </a:lnTo>
                  <a:lnTo>
                    <a:pt x="404" y="626"/>
                  </a:lnTo>
                  <a:lnTo>
                    <a:pt x="401" y="615"/>
                  </a:lnTo>
                  <a:lnTo>
                    <a:pt x="398" y="612"/>
                  </a:lnTo>
                  <a:lnTo>
                    <a:pt x="394" y="604"/>
                  </a:lnTo>
                  <a:lnTo>
                    <a:pt x="396" y="603"/>
                  </a:lnTo>
                  <a:lnTo>
                    <a:pt x="401" y="599"/>
                  </a:lnTo>
                  <a:lnTo>
                    <a:pt x="398" y="585"/>
                  </a:lnTo>
                  <a:lnTo>
                    <a:pt x="399" y="577"/>
                  </a:lnTo>
                  <a:lnTo>
                    <a:pt x="400" y="573"/>
                  </a:lnTo>
                  <a:lnTo>
                    <a:pt x="411" y="556"/>
                  </a:lnTo>
                  <a:lnTo>
                    <a:pt x="411" y="543"/>
                  </a:lnTo>
                  <a:lnTo>
                    <a:pt x="395" y="517"/>
                  </a:lnTo>
                  <a:lnTo>
                    <a:pt x="392" y="495"/>
                  </a:lnTo>
                  <a:lnTo>
                    <a:pt x="462" y="355"/>
                  </a:lnTo>
                  <a:lnTo>
                    <a:pt x="703" y="335"/>
                  </a:lnTo>
                  <a:lnTo>
                    <a:pt x="705" y="322"/>
                  </a:lnTo>
                  <a:lnTo>
                    <a:pt x="702" y="303"/>
                  </a:lnTo>
                  <a:lnTo>
                    <a:pt x="702" y="290"/>
                  </a:lnTo>
                  <a:lnTo>
                    <a:pt x="708" y="269"/>
                  </a:lnTo>
                  <a:lnTo>
                    <a:pt x="698" y="265"/>
                  </a:lnTo>
                  <a:lnTo>
                    <a:pt x="676" y="257"/>
                  </a:lnTo>
                  <a:lnTo>
                    <a:pt x="657" y="241"/>
                  </a:lnTo>
                  <a:lnTo>
                    <a:pt x="647" y="219"/>
                  </a:lnTo>
                  <a:lnTo>
                    <a:pt x="595" y="191"/>
                  </a:lnTo>
                  <a:lnTo>
                    <a:pt x="581" y="186"/>
                  </a:lnTo>
                  <a:lnTo>
                    <a:pt x="572" y="181"/>
                  </a:lnTo>
                  <a:lnTo>
                    <a:pt x="556" y="162"/>
                  </a:lnTo>
                  <a:lnTo>
                    <a:pt x="542" y="160"/>
                  </a:lnTo>
                  <a:lnTo>
                    <a:pt x="539" y="156"/>
                  </a:lnTo>
                  <a:lnTo>
                    <a:pt x="533" y="139"/>
                  </a:lnTo>
                  <a:lnTo>
                    <a:pt x="519" y="131"/>
                  </a:lnTo>
                  <a:lnTo>
                    <a:pt x="500" y="128"/>
                  </a:lnTo>
                  <a:lnTo>
                    <a:pt x="497" y="128"/>
                  </a:lnTo>
                  <a:lnTo>
                    <a:pt x="488" y="12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auto">
            <a:xfrm>
              <a:off x="3863" y="2700"/>
              <a:ext cx="651" cy="652"/>
            </a:xfrm>
            <a:custGeom>
              <a:avLst/>
              <a:gdLst/>
              <a:ahLst/>
              <a:cxnLst>
                <a:cxn ang="0">
                  <a:pos x="432" y="492"/>
                </a:cxn>
                <a:cxn ang="0">
                  <a:pos x="346" y="376"/>
                </a:cxn>
                <a:cxn ang="0">
                  <a:pos x="295" y="321"/>
                </a:cxn>
                <a:cxn ang="0">
                  <a:pos x="260" y="261"/>
                </a:cxn>
                <a:cxn ang="0">
                  <a:pos x="233" y="208"/>
                </a:cxn>
                <a:cxn ang="0">
                  <a:pos x="197" y="142"/>
                </a:cxn>
                <a:cxn ang="0">
                  <a:pos x="183" y="84"/>
                </a:cxn>
                <a:cxn ang="0">
                  <a:pos x="252" y="170"/>
                </a:cxn>
                <a:cxn ang="0">
                  <a:pos x="256" y="234"/>
                </a:cxn>
                <a:cxn ang="0">
                  <a:pos x="266" y="159"/>
                </a:cxn>
                <a:cxn ang="0">
                  <a:pos x="139" y="38"/>
                </a:cxn>
                <a:cxn ang="0">
                  <a:pos x="40" y="16"/>
                </a:cxn>
                <a:cxn ang="0">
                  <a:pos x="68" y="40"/>
                </a:cxn>
                <a:cxn ang="0">
                  <a:pos x="38" y="91"/>
                </a:cxn>
                <a:cxn ang="0">
                  <a:pos x="36" y="150"/>
                </a:cxn>
                <a:cxn ang="0">
                  <a:pos x="46" y="198"/>
                </a:cxn>
                <a:cxn ang="0">
                  <a:pos x="101" y="251"/>
                </a:cxn>
                <a:cxn ang="0">
                  <a:pos x="84" y="308"/>
                </a:cxn>
                <a:cxn ang="0">
                  <a:pos x="40" y="339"/>
                </a:cxn>
                <a:cxn ang="0">
                  <a:pos x="49" y="391"/>
                </a:cxn>
                <a:cxn ang="0">
                  <a:pos x="130" y="348"/>
                </a:cxn>
                <a:cxn ang="0">
                  <a:pos x="179" y="316"/>
                </a:cxn>
                <a:cxn ang="0">
                  <a:pos x="234" y="366"/>
                </a:cxn>
                <a:cxn ang="0">
                  <a:pos x="199" y="415"/>
                </a:cxn>
                <a:cxn ang="0">
                  <a:pos x="222" y="457"/>
                </a:cxn>
                <a:cxn ang="0">
                  <a:pos x="258" y="437"/>
                </a:cxn>
                <a:cxn ang="0">
                  <a:pos x="308" y="465"/>
                </a:cxn>
                <a:cxn ang="0">
                  <a:pos x="281" y="500"/>
                </a:cxn>
                <a:cxn ang="0">
                  <a:pos x="267" y="578"/>
                </a:cxn>
                <a:cxn ang="0">
                  <a:pos x="304" y="607"/>
                </a:cxn>
                <a:cxn ang="0">
                  <a:pos x="319" y="630"/>
                </a:cxn>
                <a:cxn ang="0">
                  <a:pos x="282" y="638"/>
                </a:cxn>
                <a:cxn ang="0">
                  <a:pos x="271" y="689"/>
                </a:cxn>
                <a:cxn ang="0">
                  <a:pos x="300" y="731"/>
                </a:cxn>
                <a:cxn ang="0">
                  <a:pos x="327" y="761"/>
                </a:cxn>
                <a:cxn ang="0">
                  <a:pos x="392" y="750"/>
                </a:cxn>
                <a:cxn ang="0">
                  <a:pos x="473" y="774"/>
                </a:cxn>
                <a:cxn ang="0">
                  <a:pos x="536" y="800"/>
                </a:cxn>
                <a:cxn ang="0">
                  <a:pos x="589" y="920"/>
                </a:cxn>
                <a:cxn ang="0">
                  <a:pos x="685" y="892"/>
                </a:cxn>
                <a:cxn ang="0">
                  <a:pos x="732" y="949"/>
                </a:cxn>
                <a:cxn ang="0">
                  <a:pos x="940" y="979"/>
                </a:cxn>
                <a:cxn ang="0">
                  <a:pos x="967" y="910"/>
                </a:cxn>
                <a:cxn ang="0">
                  <a:pos x="931" y="871"/>
                </a:cxn>
                <a:cxn ang="0">
                  <a:pos x="891" y="840"/>
                </a:cxn>
                <a:cxn ang="0">
                  <a:pos x="881" y="792"/>
                </a:cxn>
                <a:cxn ang="0">
                  <a:pos x="827" y="787"/>
                </a:cxn>
                <a:cxn ang="0">
                  <a:pos x="781" y="778"/>
                </a:cxn>
                <a:cxn ang="0">
                  <a:pos x="773" y="767"/>
                </a:cxn>
                <a:cxn ang="0">
                  <a:pos x="718" y="713"/>
                </a:cxn>
                <a:cxn ang="0">
                  <a:pos x="676" y="680"/>
                </a:cxn>
                <a:cxn ang="0">
                  <a:pos x="599" y="679"/>
                </a:cxn>
                <a:cxn ang="0">
                  <a:pos x="584" y="685"/>
                </a:cxn>
                <a:cxn ang="0">
                  <a:pos x="594" y="690"/>
                </a:cxn>
                <a:cxn ang="0">
                  <a:pos x="562" y="700"/>
                </a:cxn>
                <a:cxn ang="0">
                  <a:pos x="548" y="682"/>
                </a:cxn>
                <a:cxn ang="0">
                  <a:pos x="530" y="663"/>
                </a:cxn>
                <a:cxn ang="0">
                  <a:pos x="560" y="666"/>
                </a:cxn>
                <a:cxn ang="0">
                  <a:pos x="514" y="636"/>
                </a:cxn>
                <a:cxn ang="0">
                  <a:pos x="484" y="595"/>
                </a:cxn>
              </a:cxnLst>
              <a:rect l="0" t="0" r="r" b="b"/>
              <a:pathLst>
                <a:path w="980" h="981">
                  <a:moveTo>
                    <a:pt x="446" y="555"/>
                  </a:moveTo>
                  <a:lnTo>
                    <a:pt x="446" y="552"/>
                  </a:lnTo>
                  <a:lnTo>
                    <a:pt x="448" y="544"/>
                  </a:lnTo>
                  <a:lnTo>
                    <a:pt x="448" y="536"/>
                  </a:lnTo>
                  <a:lnTo>
                    <a:pt x="448" y="533"/>
                  </a:lnTo>
                  <a:lnTo>
                    <a:pt x="448" y="524"/>
                  </a:lnTo>
                  <a:lnTo>
                    <a:pt x="448" y="523"/>
                  </a:lnTo>
                  <a:lnTo>
                    <a:pt x="446" y="521"/>
                  </a:lnTo>
                  <a:lnTo>
                    <a:pt x="444" y="516"/>
                  </a:lnTo>
                  <a:lnTo>
                    <a:pt x="440" y="504"/>
                  </a:lnTo>
                  <a:lnTo>
                    <a:pt x="435" y="498"/>
                  </a:lnTo>
                  <a:lnTo>
                    <a:pt x="432" y="494"/>
                  </a:lnTo>
                  <a:lnTo>
                    <a:pt x="434" y="493"/>
                  </a:lnTo>
                  <a:lnTo>
                    <a:pt x="432" y="492"/>
                  </a:lnTo>
                  <a:lnTo>
                    <a:pt x="428" y="489"/>
                  </a:lnTo>
                  <a:lnTo>
                    <a:pt x="426" y="486"/>
                  </a:lnTo>
                  <a:lnTo>
                    <a:pt x="424" y="483"/>
                  </a:lnTo>
                  <a:lnTo>
                    <a:pt x="417" y="472"/>
                  </a:lnTo>
                  <a:lnTo>
                    <a:pt x="416" y="469"/>
                  </a:lnTo>
                  <a:lnTo>
                    <a:pt x="416" y="465"/>
                  </a:lnTo>
                  <a:lnTo>
                    <a:pt x="410" y="462"/>
                  </a:lnTo>
                  <a:lnTo>
                    <a:pt x="408" y="456"/>
                  </a:lnTo>
                  <a:lnTo>
                    <a:pt x="404" y="450"/>
                  </a:lnTo>
                  <a:lnTo>
                    <a:pt x="394" y="436"/>
                  </a:lnTo>
                  <a:lnTo>
                    <a:pt x="392" y="432"/>
                  </a:lnTo>
                  <a:lnTo>
                    <a:pt x="385" y="424"/>
                  </a:lnTo>
                  <a:lnTo>
                    <a:pt x="350" y="378"/>
                  </a:lnTo>
                  <a:lnTo>
                    <a:pt x="346" y="376"/>
                  </a:lnTo>
                  <a:lnTo>
                    <a:pt x="342" y="374"/>
                  </a:lnTo>
                  <a:lnTo>
                    <a:pt x="338" y="372"/>
                  </a:lnTo>
                  <a:lnTo>
                    <a:pt x="328" y="364"/>
                  </a:lnTo>
                  <a:lnTo>
                    <a:pt x="324" y="358"/>
                  </a:lnTo>
                  <a:lnTo>
                    <a:pt x="320" y="355"/>
                  </a:lnTo>
                  <a:lnTo>
                    <a:pt x="318" y="353"/>
                  </a:lnTo>
                  <a:lnTo>
                    <a:pt x="314" y="350"/>
                  </a:lnTo>
                  <a:lnTo>
                    <a:pt x="305" y="342"/>
                  </a:lnTo>
                  <a:lnTo>
                    <a:pt x="300" y="331"/>
                  </a:lnTo>
                  <a:lnTo>
                    <a:pt x="297" y="328"/>
                  </a:lnTo>
                  <a:lnTo>
                    <a:pt x="295" y="326"/>
                  </a:lnTo>
                  <a:lnTo>
                    <a:pt x="295" y="325"/>
                  </a:lnTo>
                  <a:lnTo>
                    <a:pt x="296" y="324"/>
                  </a:lnTo>
                  <a:lnTo>
                    <a:pt x="295" y="321"/>
                  </a:lnTo>
                  <a:lnTo>
                    <a:pt x="290" y="314"/>
                  </a:lnTo>
                  <a:lnTo>
                    <a:pt x="288" y="308"/>
                  </a:lnTo>
                  <a:lnTo>
                    <a:pt x="285" y="303"/>
                  </a:lnTo>
                  <a:lnTo>
                    <a:pt x="282" y="304"/>
                  </a:lnTo>
                  <a:lnTo>
                    <a:pt x="280" y="304"/>
                  </a:lnTo>
                  <a:lnTo>
                    <a:pt x="277" y="303"/>
                  </a:lnTo>
                  <a:lnTo>
                    <a:pt x="270" y="295"/>
                  </a:lnTo>
                  <a:lnTo>
                    <a:pt x="264" y="291"/>
                  </a:lnTo>
                  <a:lnTo>
                    <a:pt x="265" y="289"/>
                  </a:lnTo>
                  <a:lnTo>
                    <a:pt x="268" y="288"/>
                  </a:lnTo>
                  <a:lnTo>
                    <a:pt x="271" y="287"/>
                  </a:lnTo>
                  <a:lnTo>
                    <a:pt x="270" y="283"/>
                  </a:lnTo>
                  <a:lnTo>
                    <a:pt x="267" y="278"/>
                  </a:lnTo>
                  <a:lnTo>
                    <a:pt x="260" y="261"/>
                  </a:lnTo>
                  <a:lnTo>
                    <a:pt x="260" y="259"/>
                  </a:lnTo>
                  <a:lnTo>
                    <a:pt x="257" y="251"/>
                  </a:lnTo>
                  <a:lnTo>
                    <a:pt x="254" y="250"/>
                  </a:lnTo>
                  <a:lnTo>
                    <a:pt x="253" y="247"/>
                  </a:lnTo>
                  <a:lnTo>
                    <a:pt x="253" y="238"/>
                  </a:lnTo>
                  <a:lnTo>
                    <a:pt x="252" y="235"/>
                  </a:lnTo>
                  <a:lnTo>
                    <a:pt x="246" y="230"/>
                  </a:lnTo>
                  <a:lnTo>
                    <a:pt x="245" y="230"/>
                  </a:lnTo>
                  <a:lnTo>
                    <a:pt x="239" y="229"/>
                  </a:lnTo>
                  <a:lnTo>
                    <a:pt x="235" y="220"/>
                  </a:lnTo>
                  <a:lnTo>
                    <a:pt x="232" y="217"/>
                  </a:lnTo>
                  <a:lnTo>
                    <a:pt x="232" y="213"/>
                  </a:lnTo>
                  <a:lnTo>
                    <a:pt x="232" y="209"/>
                  </a:lnTo>
                  <a:lnTo>
                    <a:pt x="233" y="208"/>
                  </a:lnTo>
                  <a:lnTo>
                    <a:pt x="234" y="205"/>
                  </a:lnTo>
                  <a:lnTo>
                    <a:pt x="234" y="199"/>
                  </a:lnTo>
                  <a:lnTo>
                    <a:pt x="233" y="198"/>
                  </a:lnTo>
                  <a:lnTo>
                    <a:pt x="228" y="194"/>
                  </a:lnTo>
                  <a:lnTo>
                    <a:pt x="220" y="186"/>
                  </a:lnTo>
                  <a:lnTo>
                    <a:pt x="220" y="179"/>
                  </a:lnTo>
                  <a:lnTo>
                    <a:pt x="214" y="170"/>
                  </a:lnTo>
                  <a:lnTo>
                    <a:pt x="213" y="167"/>
                  </a:lnTo>
                  <a:lnTo>
                    <a:pt x="211" y="164"/>
                  </a:lnTo>
                  <a:lnTo>
                    <a:pt x="209" y="162"/>
                  </a:lnTo>
                  <a:lnTo>
                    <a:pt x="206" y="161"/>
                  </a:lnTo>
                  <a:lnTo>
                    <a:pt x="205" y="158"/>
                  </a:lnTo>
                  <a:lnTo>
                    <a:pt x="203" y="150"/>
                  </a:lnTo>
                  <a:lnTo>
                    <a:pt x="197" y="142"/>
                  </a:lnTo>
                  <a:lnTo>
                    <a:pt x="194" y="127"/>
                  </a:lnTo>
                  <a:lnTo>
                    <a:pt x="187" y="115"/>
                  </a:lnTo>
                  <a:lnTo>
                    <a:pt x="187" y="111"/>
                  </a:lnTo>
                  <a:lnTo>
                    <a:pt x="190" y="110"/>
                  </a:lnTo>
                  <a:lnTo>
                    <a:pt x="190" y="107"/>
                  </a:lnTo>
                  <a:lnTo>
                    <a:pt x="190" y="103"/>
                  </a:lnTo>
                  <a:lnTo>
                    <a:pt x="187" y="100"/>
                  </a:lnTo>
                  <a:lnTo>
                    <a:pt x="178" y="83"/>
                  </a:lnTo>
                  <a:lnTo>
                    <a:pt x="174" y="79"/>
                  </a:lnTo>
                  <a:lnTo>
                    <a:pt x="164" y="62"/>
                  </a:lnTo>
                  <a:lnTo>
                    <a:pt x="166" y="62"/>
                  </a:lnTo>
                  <a:lnTo>
                    <a:pt x="168" y="62"/>
                  </a:lnTo>
                  <a:lnTo>
                    <a:pt x="180" y="80"/>
                  </a:lnTo>
                  <a:lnTo>
                    <a:pt x="183" y="84"/>
                  </a:lnTo>
                  <a:lnTo>
                    <a:pt x="184" y="89"/>
                  </a:lnTo>
                  <a:lnTo>
                    <a:pt x="186" y="90"/>
                  </a:lnTo>
                  <a:lnTo>
                    <a:pt x="190" y="92"/>
                  </a:lnTo>
                  <a:lnTo>
                    <a:pt x="204" y="116"/>
                  </a:lnTo>
                  <a:lnTo>
                    <a:pt x="207" y="118"/>
                  </a:lnTo>
                  <a:lnTo>
                    <a:pt x="211" y="122"/>
                  </a:lnTo>
                  <a:lnTo>
                    <a:pt x="214" y="127"/>
                  </a:lnTo>
                  <a:lnTo>
                    <a:pt x="216" y="130"/>
                  </a:lnTo>
                  <a:lnTo>
                    <a:pt x="230" y="147"/>
                  </a:lnTo>
                  <a:lnTo>
                    <a:pt x="235" y="150"/>
                  </a:lnTo>
                  <a:lnTo>
                    <a:pt x="239" y="151"/>
                  </a:lnTo>
                  <a:lnTo>
                    <a:pt x="248" y="162"/>
                  </a:lnTo>
                  <a:lnTo>
                    <a:pt x="254" y="168"/>
                  </a:lnTo>
                  <a:lnTo>
                    <a:pt x="252" y="170"/>
                  </a:lnTo>
                  <a:lnTo>
                    <a:pt x="252" y="173"/>
                  </a:lnTo>
                  <a:lnTo>
                    <a:pt x="253" y="177"/>
                  </a:lnTo>
                  <a:lnTo>
                    <a:pt x="253" y="180"/>
                  </a:lnTo>
                  <a:lnTo>
                    <a:pt x="251" y="186"/>
                  </a:lnTo>
                  <a:lnTo>
                    <a:pt x="252" y="190"/>
                  </a:lnTo>
                  <a:lnTo>
                    <a:pt x="250" y="197"/>
                  </a:lnTo>
                  <a:lnTo>
                    <a:pt x="250" y="201"/>
                  </a:lnTo>
                  <a:lnTo>
                    <a:pt x="248" y="208"/>
                  </a:lnTo>
                  <a:lnTo>
                    <a:pt x="250" y="214"/>
                  </a:lnTo>
                  <a:lnTo>
                    <a:pt x="248" y="216"/>
                  </a:lnTo>
                  <a:lnTo>
                    <a:pt x="248" y="219"/>
                  </a:lnTo>
                  <a:lnTo>
                    <a:pt x="248" y="224"/>
                  </a:lnTo>
                  <a:lnTo>
                    <a:pt x="248" y="227"/>
                  </a:lnTo>
                  <a:lnTo>
                    <a:pt x="256" y="234"/>
                  </a:lnTo>
                  <a:lnTo>
                    <a:pt x="257" y="236"/>
                  </a:lnTo>
                  <a:lnTo>
                    <a:pt x="257" y="244"/>
                  </a:lnTo>
                  <a:lnTo>
                    <a:pt x="259" y="248"/>
                  </a:lnTo>
                  <a:lnTo>
                    <a:pt x="261" y="248"/>
                  </a:lnTo>
                  <a:lnTo>
                    <a:pt x="262" y="246"/>
                  </a:lnTo>
                  <a:lnTo>
                    <a:pt x="256" y="215"/>
                  </a:lnTo>
                  <a:lnTo>
                    <a:pt x="257" y="210"/>
                  </a:lnTo>
                  <a:lnTo>
                    <a:pt x="259" y="202"/>
                  </a:lnTo>
                  <a:lnTo>
                    <a:pt x="257" y="198"/>
                  </a:lnTo>
                  <a:lnTo>
                    <a:pt x="259" y="196"/>
                  </a:lnTo>
                  <a:lnTo>
                    <a:pt x="262" y="182"/>
                  </a:lnTo>
                  <a:lnTo>
                    <a:pt x="262" y="179"/>
                  </a:lnTo>
                  <a:lnTo>
                    <a:pt x="265" y="173"/>
                  </a:lnTo>
                  <a:lnTo>
                    <a:pt x="266" y="159"/>
                  </a:lnTo>
                  <a:lnTo>
                    <a:pt x="264" y="156"/>
                  </a:lnTo>
                  <a:lnTo>
                    <a:pt x="260" y="154"/>
                  </a:lnTo>
                  <a:lnTo>
                    <a:pt x="251" y="147"/>
                  </a:lnTo>
                  <a:lnTo>
                    <a:pt x="247" y="146"/>
                  </a:lnTo>
                  <a:lnTo>
                    <a:pt x="246" y="144"/>
                  </a:lnTo>
                  <a:lnTo>
                    <a:pt x="230" y="135"/>
                  </a:lnTo>
                  <a:lnTo>
                    <a:pt x="221" y="126"/>
                  </a:lnTo>
                  <a:lnTo>
                    <a:pt x="203" y="106"/>
                  </a:lnTo>
                  <a:lnTo>
                    <a:pt x="170" y="60"/>
                  </a:lnTo>
                  <a:lnTo>
                    <a:pt x="170" y="59"/>
                  </a:lnTo>
                  <a:lnTo>
                    <a:pt x="157" y="40"/>
                  </a:lnTo>
                  <a:lnTo>
                    <a:pt x="151" y="41"/>
                  </a:lnTo>
                  <a:lnTo>
                    <a:pt x="148" y="42"/>
                  </a:lnTo>
                  <a:lnTo>
                    <a:pt x="139" y="38"/>
                  </a:lnTo>
                  <a:lnTo>
                    <a:pt x="118" y="20"/>
                  </a:lnTo>
                  <a:lnTo>
                    <a:pt x="116" y="18"/>
                  </a:lnTo>
                  <a:lnTo>
                    <a:pt x="108" y="8"/>
                  </a:lnTo>
                  <a:lnTo>
                    <a:pt x="102" y="6"/>
                  </a:lnTo>
                  <a:lnTo>
                    <a:pt x="94" y="0"/>
                  </a:lnTo>
                  <a:lnTo>
                    <a:pt x="86" y="1"/>
                  </a:lnTo>
                  <a:lnTo>
                    <a:pt x="82" y="5"/>
                  </a:lnTo>
                  <a:lnTo>
                    <a:pt x="79" y="8"/>
                  </a:lnTo>
                  <a:lnTo>
                    <a:pt x="77" y="13"/>
                  </a:lnTo>
                  <a:lnTo>
                    <a:pt x="68" y="13"/>
                  </a:lnTo>
                  <a:lnTo>
                    <a:pt x="60" y="14"/>
                  </a:lnTo>
                  <a:lnTo>
                    <a:pt x="50" y="11"/>
                  </a:lnTo>
                  <a:lnTo>
                    <a:pt x="44" y="11"/>
                  </a:lnTo>
                  <a:lnTo>
                    <a:pt x="40" y="16"/>
                  </a:lnTo>
                  <a:lnTo>
                    <a:pt x="33" y="14"/>
                  </a:lnTo>
                  <a:lnTo>
                    <a:pt x="24" y="13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2" y="33"/>
                  </a:lnTo>
                  <a:lnTo>
                    <a:pt x="68" y="40"/>
                  </a:lnTo>
                  <a:lnTo>
                    <a:pt x="73" y="45"/>
                  </a:lnTo>
                  <a:lnTo>
                    <a:pt x="75" y="51"/>
                  </a:lnTo>
                  <a:lnTo>
                    <a:pt x="70" y="54"/>
                  </a:lnTo>
                  <a:lnTo>
                    <a:pt x="61" y="60"/>
                  </a:lnTo>
                  <a:lnTo>
                    <a:pt x="57" y="61"/>
                  </a:lnTo>
                  <a:lnTo>
                    <a:pt x="56" y="64"/>
                  </a:lnTo>
                  <a:lnTo>
                    <a:pt x="59" y="69"/>
                  </a:lnTo>
                  <a:lnTo>
                    <a:pt x="60" y="73"/>
                  </a:lnTo>
                  <a:lnTo>
                    <a:pt x="58" y="78"/>
                  </a:lnTo>
                  <a:lnTo>
                    <a:pt x="54" y="88"/>
                  </a:lnTo>
                  <a:lnTo>
                    <a:pt x="53" y="91"/>
                  </a:lnTo>
                  <a:lnTo>
                    <a:pt x="46" y="92"/>
                  </a:lnTo>
                  <a:lnTo>
                    <a:pt x="42" y="91"/>
                  </a:lnTo>
                  <a:lnTo>
                    <a:pt x="38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44" y="100"/>
                  </a:lnTo>
                  <a:lnTo>
                    <a:pt x="44" y="103"/>
                  </a:lnTo>
                  <a:lnTo>
                    <a:pt x="43" y="106"/>
                  </a:lnTo>
                  <a:lnTo>
                    <a:pt x="43" y="116"/>
                  </a:lnTo>
                  <a:lnTo>
                    <a:pt x="45" y="119"/>
                  </a:lnTo>
                  <a:lnTo>
                    <a:pt x="49" y="122"/>
                  </a:lnTo>
                  <a:lnTo>
                    <a:pt x="51" y="123"/>
                  </a:lnTo>
                  <a:lnTo>
                    <a:pt x="51" y="127"/>
                  </a:lnTo>
                  <a:lnTo>
                    <a:pt x="51" y="132"/>
                  </a:lnTo>
                  <a:lnTo>
                    <a:pt x="50" y="138"/>
                  </a:lnTo>
                  <a:lnTo>
                    <a:pt x="42" y="142"/>
                  </a:lnTo>
                  <a:lnTo>
                    <a:pt x="36" y="150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2" y="158"/>
                  </a:lnTo>
                  <a:lnTo>
                    <a:pt x="30" y="161"/>
                  </a:lnTo>
                  <a:lnTo>
                    <a:pt x="29" y="167"/>
                  </a:lnTo>
                  <a:lnTo>
                    <a:pt x="32" y="169"/>
                  </a:lnTo>
                  <a:lnTo>
                    <a:pt x="33" y="172"/>
                  </a:lnTo>
                  <a:lnTo>
                    <a:pt x="33" y="175"/>
                  </a:lnTo>
                  <a:lnTo>
                    <a:pt x="36" y="179"/>
                  </a:lnTo>
                  <a:lnTo>
                    <a:pt x="44" y="185"/>
                  </a:lnTo>
                  <a:lnTo>
                    <a:pt x="46" y="189"/>
                  </a:lnTo>
                  <a:lnTo>
                    <a:pt x="44" y="194"/>
                  </a:lnTo>
                  <a:lnTo>
                    <a:pt x="40" y="196"/>
                  </a:lnTo>
                  <a:lnTo>
                    <a:pt x="46" y="198"/>
                  </a:lnTo>
                  <a:lnTo>
                    <a:pt x="51" y="202"/>
                  </a:lnTo>
                  <a:lnTo>
                    <a:pt x="52" y="206"/>
                  </a:lnTo>
                  <a:lnTo>
                    <a:pt x="47" y="222"/>
                  </a:lnTo>
                  <a:lnTo>
                    <a:pt x="50" y="227"/>
                  </a:lnTo>
                  <a:lnTo>
                    <a:pt x="56" y="234"/>
                  </a:lnTo>
                  <a:lnTo>
                    <a:pt x="69" y="247"/>
                  </a:lnTo>
                  <a:lnTo>
                    <a:pt x="81" y="241"/>
                  </a:lnTo>
                  <a:lnTo>
                    <a:pt x="84" y="239"/>
                  </a:lnTo>
                  <a:lnTo>
                    <a:pt x="87" y="238"/>
                  </a:lnTo>
                  <a:lnTo>
                    <a:pt x="92" y="238"/>
                  </a:lnTo>
                  <a:lnTo>
                    <a:pt x="92" y="244"/>
                  </a:lnTo>
                  <a:lnTo>
                    <a:pt x="90" y="247"/>
                  </a:lnTo>
                  <a:lnTo>
                    <a:pt x="91" y="251"/>
                  </a:lnTo>
                  <a:lnTo>
                    <a:pt x="101" y="251"/>
                  </a:lnTo>
                  <a:lnTo>
                    <a:pt x="104" y="252"/>
                  </a:lnTo>
                  <a:lnTo>
                    <a:pt x="106" y="256"/>
                  </a:lnTo>
                  <a:lnTo>
                    <a:pt x="113" y="259"/>
                  </a:lnTo>
                  <a:lnTo>
                    <a:pt x="112" y="266"/>
                  </a:lnTo>
                  <a:lnTo>
                    <a:pt x="108" y="273"/>
                  </a:lnTo>
                  <a:lnTo>
                    <a:pt x="106" y="279"/>
                  </a:lnTo>
                  <a:lnTo>
                    <a:pt x="104" y="283"/>
                  </a:lnTo>
                  <a:lnTo>
                    <a:pt x="100" y="286"/>
                  </a:lnTo>
                  <a:lnTo>
                    <a:pt x="100" y="297"/>
                  </a:lnTo>
                  <a:lnTo>
                    <a:pt x="103" y="308"/>
                  </a:lnTo>
                  <a:lnTo>
                    <a:pt x="103" y="312"/>
                  </a:lnTo>
                  <a:lnTo>
                    <a:pt x="100" y="315"/>
                  </a:lnTo>
                  <a:lnTo>
                    <a:pt x="90" y="312"/>
                  </a:lnTo>
                  <a:lnTo>
                    <a:pt x="84" y="308"/>
                  </a:lnTo>
                  <a:lnTo>
                    <a:pt x="81" y="306"/>
                  </a:lnTo>
                  <a:lnTo>
                    <a:pt x="79" y="305"/>
                  </a:lnTo>
                  <a:lnTo>
                    <a:pt x="78" y="304"/>
                  </a:lnTo>
                  <a:lnTo>
                    <a:pt x="74" y="304"/>
                  </a:lnTo>
                  <a:lnTo>
                    <a:pt x="69" y="306"/>
                  </a:lnTo>
                  <a:lnTo>
                    <a:pt x="68" y="309"/>
                  </a:lnTo>
                  <a:lnTo>
                    <a:pt x="65" y="316"/>
                  </a:lnTo>
                  <a:lnTo>
                    <a:pt x="64" y="321"/>
                  </a:lnTo>
                  <a:lnTo>
                    <a:pt x="62" y="326"/>
                  </a:lnTo>
                  <a:lnTo>
                    <a:pt x="59" y="328"/>
                  </a:lnTo>
                  <a:lnTo>
                    <a:pt x="50" y="328"/>
                  </a:lnTo>
                  <a:lnTo>
                    <a:pt x="41" y="333"/>
                  </a:lnTo>
                  <a:lnTo>
                    <a:pt x="40" y="336"/>
                  </a:lnTo>
                  <a:lnTo>
                    <a:pt x="40" y="339"/>
                  </a:lnTo>
                  <a:lnTo>
                    <a:pt x="44" y="340"/>
                  </a:lnTo>
                  <a:lnTo>
                    <a:pt x="50" y="340"/>
                  </a:lnTo>
                  <a:lnTo>
                    <a:pt x="64" y="334"/>
                  </a:lnTo>
                  <a:lnTo>
                    <a:pt x="64" y="338"/>
                  </a:lnTo>
                  <a:lnTo>
                    <a:pt x="60" y="346"/>
                  </a:lnTo>
                  <a:lnTo>
                    <a:pt x="56" y="350"/>
                  </a:lnTo>
                  <a:lnTo>
                    <a:pt x="51" y="356"/>
                  </a:lnTo>
                  <a:lnTo>
                    <a:pt x="51" y="359"/>
                  </a:lnTo>
                  <a:lnTo>
                    <a:pt x="49" y="365"/>
                  </a:lnTo>
                  <a:lnTo>
                    <a:pt x="47" y="372"/>
                  </a:lnTo>
                  <a:lnTo>
                    <a:pt x="44" y="379"/>
                  </a:lnTo>
                  <a:lnTo>
                    <a:pt x="44" y="383"/>
                  </a:lnTo>
                  <a:lnTo>
                    <a:pt x="46" y="388"/>
                  </a:lnTo>
                  <a:lnTo>
                    <a:pt x="49" y="391"/>
                  </a:lnTo>
                  <a:lnTo>
                    <a:pt x="49" y="395"/>
                  </a:lnTo>
                  <a:lnTo>
                    <a:pt x="50" y="396"/>
                  </a:lnTo>
                  <a:lnTo>
                    <a:pt x="52" y="405"/>
                  </a:lnTo>
                  <a:lnTo>
                    <a:pt x="54" y="408"/>
                  </a:lnTo>
                  <a:lnTo>
                    <a:pt x="59" y="409"/>
                  </a:lnTo>
                  <a:lnTo>
                    <a:pt x="62" y="406"/>
                  </a:lnTo>
                  <a:lnTo>
                    <a:pt x="65" y="406"/>
                  </a:lnTo>
                  <a:lnTo>
                    <a:pt x="68" y="405"/>
                  </a:lnTo>
                  <a:lnTo>
                    <a:pt x="81" y="398"/>
                  </a:lnTo>
                  <a:lnTo>
                    <a:pt x="92" y="389"/>
                  </a:lnTo>
                  <a:lnTo>
                    <a:pt x="93" y="386"/>
                  </a:lnTo>
                  <a:lnTo>
                    <a:pt x="106" y="372"/>
                  </a:lnTo>
                  <a:lnTo>
                    <a:pt x="115" y="364"/>
                  </a:lnTo>
                  <a:lnTo>
                    <a:pt x="130" y="348"/>
                  </a:lnTo>
                  <a:lnTo>
                    <a:pt x="133" y="346"/>
                  </a:lnTo>
                  <a:lnTo>
                    <a:pt x="135" y="346"/>
                  </a:lnTo>
                  <a:lnTo>
                    <a:pt x="139" y="344"/>
                  </a:lnTo>
                  <a:lnTo>
                    <a:pt x="154" y="363"/>
                  </a:lnTo>
                  <a:lnTo>
                    <a:pt x="164" y="344"/>
                  </a:lnTo>
                  <a:lnTo>
                    <a:pt x="157" y="339"/>
                  </a:lnTo>
                  <a:lnTo>
                    <a:pt x="155" y="333"/>
                  </a:lnTo>
                  <a:lnTo>
                    <a:pt x="159" y="332"/>
                  </a:lnTo>
                  <a:lnTo>
                    <a:pt x="165" y="332"/>
                  </a:lnTo>
                  <a:lnTo>
                    <a:pt x="170" y="331"/>
                  </a:lnTo>
                  <a:lnTo>
                    <a:pt x="174" y="326"/>
                  </a:lnTo>
                  <a:lnTo>
                    <a:pt x="172" y="317"/>
                  </a:lnTo>
                  <a:lnTo>
                    <a:pt x="174" y="318"/>
                  </a:lnTo>
                  <a:lnTo>
                    <a:pt x="179" y="316"/>
                  </a:lnTo>
                  <a:lnTo>
                    <a:pt x="189" y="316"/>
                  </a:lnTo>
                  <a:lnTo>
                    <a:pt x="192" y="314"/>
                  </a:lnTo>
                  <a:lnTo>
                    <a:pt x="196" y="313"/>
                  </a:lnTo>
                  <a:lnTo>
                    <a:pt x="202" y="325"/>
                  </a:lnTo>
                  <a:lnTo>
                    <a:pt x="198" y="342"/>
                  </a:lnTo>
                  <a:lnTo>
                    <a:pt x="200" y="346"/>
                  </a:lnTo>
                  <a:lnTo>
                    <a:pt x="202" y="348"/>
                  </a:lnTo>
                  <a:lnTo>
                    <a:pt x="207" y="350"/>
                  </a:lnTo>
                  <a:lnTo>
                    <a:pt x="210" y="357"/>
                  </a:lnTo>
                  <a:lnTo>
                    <a:pt x="215" y="358"/>
                  </a:lnTo>
                  <a:lnTo>
                    <a:pt x="220" y="357"/>
                  </a:lnTo>
                  <a:lnTo>
                    <a:pt x="221" y="358"/>
                  </a:lnTo>
                  <a:lnTo>
                    <a:pt x="224" y="361"/>
                  </a:lnTo>
                  <a:lnTo>
                    <a:pt x="234" y="366"/>
                  </a:lnTo>
                  <a:lnTo>
                    <a:pt x="236" y="372"/>
                  </a:lnTo>
                  <a:lnTo>
                    <a:pt x="235" y="378"/>
                  </a:lnTo>
                  <a:lnTo>
                    <a:pt x="230" y="381"/>
                  </a:lnTo>
                  <a:lnTo>
                    <a:pt x="226" y="383"/>
                  </a:lnTo>
                  <a:lnTo>
                    <a:pt x="222" y="385"/>
                  </a:lnTo>
                  <a:lnTo>
                    <a:pt x="216" y="392"/>
                  </a:lnTo>
                  <a:lnTo>
                    <a:pt x="213" y="390"/>
                  </a:lnTo>
                  <a:lnTo>
                    <a:pt x="211" y="386"/>
                  </a:lnTo>
                  <a:lnTo>
                    <a:pt x="208" y="385"/>
                  </a:lnTo>
                  <a:lnTo>
                    <a:pt x="204" y="388"/>
                  </a:lnTo>
                  <a:lnTo>
                    <a:pt x="198" y="393"/>
                  </a:lnTo>
                  <a:lnTo>
                    <a:pt x="199" y="396"/>
                  </a:lnTo>
                  <a:lnTo>
                    <a:pt x="200" y="404"/>
                  </a:lnTo>
                  <a:lnTo>
                    <a:pt x="199" y="415"/>
                  </a:lnTo>
                  <a:lnTo>
                    <a:pt x="199" y="426"/>
                  </a:lnTo>
                  <a:lnTo>
                    <a:pt x="198" y="428"/>
                  </a:lnTo>
                  <a:lnTo>
                    <a:pt x="198" y="430"/>
                  </a:lnTo>
                  <a:lnTo>
                    <a:pt x="197" y="433"/>
                  </a:lnTo>
                  <a:lnTo>
                    <a:pt x="198" y="434"/>
                  </a:lnTo>
                  <a:lnTo>
                    <a:pt x="197" y="437"/>
                  </a:lnTo>
                  <a:lnTo>
                    <a:pt x="197" y="441"/>
                  </a:lnTo>
                  <a:lnTo>
                    <a:pt x="208" y="448"/>
                  </a:lnTo>
                  <a:lnTo>
                    <a:pt x="210" y="450"/>
                  </a:lnTo>
                  <a:lnTo>
                    <a:pt x="213" y="451"/>
                  </a:lnTo>
                  <a:lnTo>
                    <a:pt x="218" y="451"/>
                  </a:lnTo>
                  <a:lnTo>
                    <a:pt x="221" y="452"/>
                  </a:lnTo>
                  <a:lnTo>
                    <a:pt x="221" y="456"/>
                  </a:lnTo>
                  <a:lnTo>
                    <a:pt x="222" y="457"/>
                  </a:lnTo>
                  <a:lnTo>
                    <a:pt x="224" y="458"/>
                  </a:lnTo>
                  <a:lnTo>
                    <a:pt x="224" y="461"/>
                  </a:lnTo>
                  <a:lnTo>
                    <a:pt x="226" y="464"/>
                  </a:lnTo>
                  <a:lnTo>
                    <a:pt x="230" y="464"/>
                  </a:lnTo>
                  <a:lnTo>
                    <a:pt x="236" y="460"/>
                  </a:lnTo>
                  <a:lnTo>
                    <a:pt x="239" y="457"/>
                  </a:lnTo>
                  <a:lnTo>
                    <a:pt x="240" y="454"/>
                  </a:lnTo>
                  <a:lnTo>
                    <a:pt x="243" y="452"/>
                  </a:lnTo>
                  <a:lnTo>
                    <a:pt x="245" y="452"/>
                  </a:lnTo>
                  <a:lnTo>
                    <a:pt x="248" y="446"/>
                  </a:lnTo>
                  <a:lnTo>
                    <a:pt x="250" y="441"/>
                  </a:lnTo>
                  <a:lnTo>
                    <a:pt x="250" y="437"/>
                  </a:lnTo>
                  <a:lnTo>
                    <a:pt x="257" y="434"/>
                  </a:lnTo>
                  <a:lnTo>
                    <a:pt x="258" y="437"/>
                  </a:lnTo>
                  <a:lnTo>
                    <a:pt x="260" y="436"/>
                  </a:lnTo>
                  <a:lnTo>
                    <a:pt x="262" y="435"/>
                  </a:lnTo>
                  <a:lnTo>
                    <a:pt x="265" y="435"/>
                  </a:lnTo>
                  <a:lnTo>
                    <a:pt x="269" y="436"/>
                  </a:lnTo>
                  <a:lnTo>
                    <a:pt x="270" y="440"/>
                  </a:lnTo>
                  <a:lnTo>
                    <a:pt x="275" y="445"/>
                  </a:lnTo>
                  <a:lnTo>
                    <a:pt x="278" y="446"/>
                  </a:lnTo>
                  <a:lnTo>
                    <a:pt x="296" y="454"/>
                  </a:lnTo>
                  <a:lnTo>
                    <a:pt x="302" y="456"/>
                  </a:lnTo>
                  <a:lnTo>
                    <a:pt x="308" y="456"/>
                  </a:lnTo>
                  <a:lnTo>
                    <a:pt x="310" y="456"/>
                  </a:lnTo>
                  <a:lnTo>
                    <a:pt x="311" y="457"/>
                  </a:lnTo>
                  <a:lnTo>
                    <a:pt x="310" y="461"/>
                  </a:lnTo>
                  <a:lnTo>
                    <a:pt x="308" y="465"/>
                  </a:lnTo>
                  <a:lnTo>
                    <a:pt x="306" y="464"/>
                  </a:lnTo>
                  <a:lnTo>
                    <a:pt x="304" y="465"/>
                  </a:lnTo>
                  <a:lnTo>
                    <a:pt x="304" y="469"/>
                  </a:lnTo>
                  <a:lnTo>
                    <a:pt x="301" y="471"/>
                  </a:lnTo>
                  <a:lnTo>
                    <a:pt x="297" y="474"/>
                  </a:lnTo>
                  <a:lnTo>
                    <a:pt x="293" y="480"/>
                  </a:lnTo>
                  <a:lnTo>
                    <a:pt x="294" y="482"/>
                  </a:lnTo>
                  <a:lnTo>
                    <a:pt x="292" y="484"/>
                  </a:lnTo>
                  <a:lnTo>
                    <a:pt x="288" y="485"/>
                  </a:lnTo>
                  <a:lnTo>
                    <a:pt x="285" y="488"/>
                  </a:lnTo>
                  <a:lnTo>
                    <a:pt x="284" y="490"/>
                  </a:lnTo>
                  <a:lnTo>
                    <a:pt x="284" y="496"/>
                  </a:lnTo>
                  <a:lnTo>
                    <a:pt x="282" y="497"/>
                  </a:lnTo>
                  <a:lnTo>
                    <a:pt x="281" y="500"/>
                  </a:lnTo>
                  <a:lnTo>
                    <a:pt x="279" y="504"/>
                  </a:lnTo>
                  <a:lnTo>
                    <a:pt x="275" y="523"/>
                  </a:lnTo>
                  <a:lnTo>
                    <a:pt x="266" y="544"/>
                  </a:lnTo>
                  <a:lnTo>
                    <a:pt x="266" y="548"/>
                  </a:lnTo>
                  <a:lnTo>
                    <a:pt x="267" y="549"/>
                  </a:lnTo>
                  <a:lnTo>
                    <a:pt x="265" y="551"/>
                  </a:lnTo>
                  <a:lnTo>
                    <a:pt x="261" y="553"/>
                  </a:lnTo>
                  <a:lnTo>
                    <a:pt x="260" y="558"/>
                  </a:lnTo>
                  <a:lnTo>
                    <a:pt x="257" y="560"/>
                  </a:lnTo>
                  <a:lnTo>
                    <a:pt x="257" y="565"/>
                  </a:lnTo>
                  <a:lnTo>
                    <a:pt x="258" y="567"/>
                  </a:lnTo>
                  <a:lnTo>
                    <a:pt x="261" y="569"/>
                  </a:lnTo>
                  <a:lnTo>
                    <a:pt x="267" y="575"/>
                  </a:lnTo>
                  <a:lnTo>
                    <a:pt x="267" y="578"/>
                  </a:lnTo>
                  <a:lnTo>
                    <a:pt x="265" y="581"/>
                  </a:lnTo>
                  <a:lnTo>
                    <a:pt x="262" y="585"/>
                  </a:lnTo>
                  <a:lnTo>
                    <a:pt x="262" y="588"/>
                  </a:lnTo>
                  <a:lnTo>
                    <a:pt x="264" y="590"/>
                  </a:lnTo>
                  <a:lnTo>
                    <a:pt x="266" y="592"/>
                  </a:lnTo>
                  <a:lnTo>
                    <a:pt x="277" y="596"/>
                  </a:lnTo>
                  <a:lnTo>
                    <a:pt x="278" y="596"/>
                  </a:lnTo>
                  <a:lnTo>
                    <a:pt x="280" y="598"/>
                  </a:lnTo>
                  <a:lnTo>
                    <a:pt x="282" y="600"/>
                  </a:lnTo>
                  <a:lnTo>
                    <a:pt x="288" y="602"/>
                  </a:lnTo>
                  <a:lnTo>
                    <a:pt x="291" y="602"/>
                  </a:lnTo>
                  <a:lnTo>
                    <a:pt x="294" y="603"/>
                  </a:lnTo>
                  <a:lnTo>
                    <a:pt x="296" y="602"/>
                  </a:lnTo>
                  <a:lnTo>
                    <a:pt x="304" y="607"/>
                  </a:lnTo>
                  <a:lnTo>
                    <a:pt x="313" y="607"/>
                  </a:lnTo>
                  <a:lnTo>
                    <a:pt x="315" y="608"/>
                  </a:lnTo>
                  <a:lnTo>
                    <a:pt x="322" y="608"/>
                  </a:lnTo>
                  <a:lnTo>
                    <a:pt x="324" y="609"/>
                  </a:lnTo>
                  <a:lnTo>
                    <a:pt x="326" y="609"/>
                  </a:lnTo>
                  <a:lnTo>
                    <a:pt x="328" y="610"/>
                  </a:lnTo>
                  <a:lnTo>
                    <a:pt x="330" y="612"/>
                  </a:lnTo>
                  <a:lnTo>
                    <a:pt x="332" y="613"/>
                  </a:lnTo>
                  <a:lnTo>
                    <a:pt x="332" y="615"/>
                  </a:lnTo>
                  <a:lnTo>
                    <a:pt x="331" y="616"/>
                  </a:lnTo>
                  <a:lnTo>
                    <a:pt x="330" y="620"/>
                  </a:lnTo>
                  <a:lnTo>
                    <a:pt x="327" y="626"/>
                  </a:lnTo>
                  <a:lnTo>
                    <a:pt x="324" y="627"/>
                  </a:lnTo>
                  <a:lnTo>
                    <a:pt x="319" y="630"/>
                  </a:lnTo>
                  <a:lnTo>
                    <a:pt x="314" y="632"/>
                  </a:lnTo>
                  <a:lnTo>
                    <a:pt x="312" y="632"/>
                  </a:lnTo>
                  <a:lnTo>
                    <a:pt x="309" y="633"/>
                  </a:lnTo>
                  <a:lnTo>
                    <a:pt x="307" y="633"/>
                  </a:lnTo>
                  <a:lnTo>
                    <a:pt x="304" y="634"/>
                  </a:lnTo>
                  <a:lnTo>
                    <a:pt x="302" y="633"/>
                  </a:lnTo>
                  <a:lnTo>
                    <a:pt x="299" y="633"/>
                  </a:lnTo>
                  <a:lnTo>
                    <a:pt x="296" y="635"/>
                  </a:lnTo>
                  <a:lnTo>
                    <a:pt x="295" y="637"/>
                  </a:lnTo>
                  <a:lnTo>
                    <a:pt x="292" y="637"/>
                  </a:lnTo>
                  <a:lnTo>
                    <a:pt x="291" y="638"/>
                  </a:lnTo>
                  <a:lnTo>
                    <a:pt x="287" y="638"/>
                  </a:lnTo>
                  <a:lnTo>
                    <a:pt x="285" y="636"/>
                  </a:lnTo>
                  <a:lnTo>
                    <a:pt x="282" y="638"/>
                  </a:lnTo>
                  <a:lnTo>
                    <a:pt x="280" y="643"/>
                  </a:lnTo>
                  <a:lnTo>
                    <a:pt x="280" y="650"/>
                  </a:lnTo>
                  <a:lnTo>
                    <a:pt x="281" y="653"/>
                  </a:lnTo>
                  <a:lnTo>
                    <a:pt x="281" y="655"/>
                  </a:lnTo>
                  <a:lnTo>
                    <a:pt x="282" y="657"/>
                  </a:lnTo>
                  <a:lnTo>
                    <a:pt x="281" y="662"/>
                  </a:lnTo>
                  <a:lnTo>
                    <a:pt x="281" y="666"/>
                  </a:lnTo>
                  <a:lnTo>
                    <a:pt x="280" y="669"/>
                  </a:lnTo>
                  <a:lnTo>
                    <a:pt x="280" y="673"/>
                  </a:lnTo>
                  <a:lnTo>
                    <a:pt x="281" y="678"/>
                  </a:lnTo>
                  <a:lnTo>
                    <a:pt x="278" y="683"/>
                  </a:lnTo>
                  <a:lnTo>
                    <a:pt x="275" y="685"/>
                  </a:lnTo>
                  <a:lnTo>
                    <a:pt x="273" y="688"/>
                  </a:lnTo>
                  <a:lnTo>
                    <a:pt x="271" y="689"/>
                  </a:lnTo>
                  <a:lnTo>
                    <a:pt x="267" y="697"/>
                  </a:lnTo>
                  <a:lnTo>
                    <a:pt x="265" y="698"/>
                  </a:lnTo>
                  <a:lnTo>
                    <a:pt x="261" y="705"/>
                  </a:lnTo>
                  <a:lnTo>
                    <a:pt x="262" y="706"/>
                  </a:lnTo>
                  <a:lnTo>
                    <a:pt x="262" y="720"/>
                  </a:lnTo>
                  <a:lnTo>
                    <a:pt x="269" y="724"/>
                  </a:lnTo>
                  <a:lnTo>
                    <a:pt x="270" y="724"/>
                  </a:lnTo>
                  <a:lnTo>
                    <a:pt x="274" y="725"/>
                  </a:lnTo>
                  <a:lnTo>
                    <a:pt x="281" y="725"/>
                  </a:lnTo>
                  <a:lnTo>
                    <a:pt x="284" y="728"/>
                  </a:lnTo>
                  <a:lnTo>
                    <a:pt x="290" y="728"/>
                  </a:lnTo>
                  <a:lnTo>
                    <a:pt x="292" y="728"/>
                  </a:lnTo>
                  <a:lnTo>
                    <a:pt x="295" y="728"/>
                  </a:lnTo>
                  <a:lnTo>
                    <a:pt x="300" y="731"/>
                  </a:lnTo>
                  <a:lnTo>
                    <a:pt x="303" y="734"/>
                  </a:lnTo>
                  <a:lnTo>
                    <a:pt x="303" y="740"/>
                  </a:lnTo>
                  <a:lnTo>
                    <a:pt x="302" y="744"/>
                  </a:lnTo>
                  <a:lnTo>
                    <a:pt x="302" y="746"/>
                  </a:lnTo>
                  <a:lnTo>
                    <a:pt x="306" y="753"/>
                  </a:lnTo>
                  <a:lnTo>
                    <a:pt x="308" y="755"/>
                  </a:lnTo>
                  <a:lnTo>
                    <a:pt x="309" y="759"/>
                  </a:lnTo>
                  <a:lnTo>
                    <a:pt x="310" y="761"/>
                  </a:lnTo>
                  <a:lnTo>
                    <a:pt x="310" y="764"/>
                  </a:lnTo>
                  <a:lnTo>
                    <a:pt x="311" y="766"/>
                  </a:lnTo>
                  <a:lnTo>
                    <a:pt x="322" y="766"/>
                  </a:lnTo>
                  <a:lnTo>
                    <a:pt x="324" y="763"/>
                  </a:lnTo>
                  <a:lnTo>
                    <a:pt x="326" y="763"/>
                  </a:lnTo>
                  <a:lnTo>
                    <a:pt x="327" y="761"/>
                  </a:lnTo>
                  <a:lnTo>
                    <a:pt x="330" y="762"/>
                  </a:lnTo>
                  <a:lnTo>
                    <a:pt x="335" y="762"/>
                  </a:lnTo>
                  <a:lnTo>
                    <a:pt x="342" y="759"/>
                  </a:lnTo>
                  <a:lnTo>
                    <a:pt x="346" y="756"/>
                  </a:lnTo>
                  <a:lnTo>
                    <a:pt x="351" y="754"/>
                  </a:lnTo>
                  <a:lnTo>
                    <a:pt x="356" y="754"/>
                  </a:lnTo>
                  <a:lnTo>
                    <a:pt x="360" y="757"/>
                  </a:lnTo>
                  <a:lnTo>
                    <a:pt x="364" y="768"/>
                  </a:lnTo>
                  <a:lnTo>
                    <a:pt x="366" y="771"/>
                  </a:lnTo>
                  <a:lnTo>
                    <a:pt x="370" y="773"/>
                  </a:lnTo>
                  <a:lnTo>
                    <a:pt x="375" y="774"/>
                  </a:lnTo>
                  <a:lnTo>
                    <a:pt x="388" y="758"/>
                  </a:lnTo>
                  <a:lnTo>
                    <a:pt x="389" y="756"/>
                  </a:lnTo>
                  <a:lnTo>
                    <a:pt x="392" y="750"/>
                  </a:lnTo>
                  <a:lnTo>
                    <a:pt x="400" y="734"/>
                  </a:lnTo>
                  <a:lnTo>
                    <a:pt x="400" y="728"/>
                  </a:lnTo>
                  <a:lnTo>
                    <a:pt x="397" y="721"/>
                  </a:lnTo>
                  <a:lnTo>
                    <a:pt x="395" y="710"/>
                  </a:lnTo>
                  <a:lnTo>
                    <a:pt x="403" y="710"/>
                  </a:lnTo>
                  <a:lnTo>
                    <a:pt x="434" y="720"/>
                  </a:lnTo>
                  <a:lnTo>
                    <a:pt x="440" y="724"/>
                  </a:lnTo>
                  <a:lnTo>
                    <a:pt x="449" y="736"/>
                  </a:lnTo>
                  <a:lnTo>
                    <a:pt x="455" y="752"/>
                  </a:lnTo>
                  <a:lnTo>
                    <a:pt x="456" y="756"/>
                  </a:lnTo>
                  <a:lnTo>
                    <a:pt x="460" y="759"/>
                  </a:lnTo>
                  <a:lnTo>
                    <a:pt x="464" y="760"/>
                  </a:lnTo>
                  <a:lnTo>
                    <a:pt x="467" y="763"/>
                  </a:lnTo>
                  <a:lnTo>
                    <a:pt x="473" y="774"/>
                  </a:lnTo>
                  <a:lnTo>
                    <a:pt x="474" y="782"/>
                  </a:lnTo>
                  <a:lnTo>
                    <a:pt x="477" y="787"/>
                  </a:lnTo>
                  <a:lnTo>
                    <a:pt x="482" y="794"/>
                  </a:lnTo>
                  <a:lnTo>
                    <a:pt x="486" y="795"/>
                  </a:lnTo>
                  <a:lnTo>
                    <a:pt x="493" y="791"/>
                  </a:lnTo>
                  <a:lnTo>
                    <a:pt x="497" y="796"/>
                  </a:lnTo>
                  <a:lnTo>
                    <a:pt x="500" y="800"/>
                  </a:lnTo>
                  <a:lnTo>
                    <a:pt x="505" y="802"/>
                  </a:lnTo>
                  <a:lnTo>
                    <a:pt x="514" y="799"/>
                  </a:lnTo>
                  <a:lnTo>
                    <a:pt x="521" y="800"/>
                  </a:lnTo>
                  <a:lnTo>
                    <a:pt x="523" y="801"/>
                  </a:lnTo>
                  <a:lnTo>
                    <a:pt x="526" y="801"/>
                  </a:lnTo>
                  <a:lnTo>
                    <a:pt x="532" y="800"/>
                  </a:lnTo>
                  <a:lnTo>
                    <a:pt x="536" y="800"/>
                  </a:lnTo>
                  <a:lnTo>
                    <a:pt x="539" y="798"/>
                  </a:lnTo>
                  <a:lnTo>
                    <a:pt x="546" y="798"/>
                  </a:lnTo>
                  <a:lnTo>
                    <a:pt x="556" y="808"/>
                  </a:lnTo>
                  <a:lnTo>
                    <a:pt x="564" y="821"/>
                  </a:lnTo>
                  <a:lnTo>
                    <a:pt x="567" y="834"/>
                  </a:lnTo>
                  <a:lnTo>
                    <a:pt x="568" y="849"/>
                  </a:lnTo>
                  <a:lnTo>
                    <a:pt x="556" y="865"/>
                  </a:lnTo>
                  <a:lnTo>
                    <a:pt x="552" y="869"/>
                  </a:lnTo>
                  <a:lnTo>
                    <a:pt x="552" y="873"/>
                  </a:lnTo>
                  <a:lnTo>
                    <a:pt x="556" y="893"/>
                  </a:lnTo>
                  <a:lnTo>
                    <a:pt x="561" y="904"/>
                  </a:lnTo>
                  <a:lnTo>
                    <a:pt x="569" y="916"/>
                  </a:lnTo>
                  <a:lnTo>
                    <a:pt x="578" y="920"/>
                  </a:lnTo>
                  <a:lnTo>
                    <a:pt x="589" y="920"/>
                  </a:lnTo>
                  <a:lnTo>
                    <a:pt x="596" y="922"/>
                  </a:lnTo>
                  <a:lnTo>
                    <a:pt x="599" y="923"/>
                  </a:lnTo>
                  <a:lnTo>
                    <a:pt x="609" y="921"/>
                  </a:lnTo>
                  <a:lnTo>
                    <a:pt x="612" y="921"/>
                  </a:lnTo>
                  <a:lnTo>
                    <a:pt x="627" y="909"/>
                  </a:lnTo>
                  <a:lnTo>
                    <a:pt x="632" y="900"/>
                  </a:lnTo>
                  <a:lnTo>
                    <a:pt x="639" y="898"/>
                  </a:lnTo>
                  <a:lnTo>
                    <a:pt x="648" y="897"/>
                  </a:lnTo>
                  <a:lnTo>
                    <a:pt x="668" y="884"/>
                  </a:lnTo>
                  <a:lnTo>
                    <a:pt x="670" y="882"/>
                  </a:lnTo>
                  <a:lnTo>
                    <a:pt x="674" y="881"/>
                  </a:lnTo>
                  <a:lnTo>
                    <a:pt x="681" y="879"/>
                  </a:lnTo>
                  <a:lnTo>
                    <a:pt x="688" y="887"/>
                  </a:lnTo>
                  <a:lnTo>
                    <a:pt x="685" y="892"/>
                  </a:lnTo>
                  <a:lnTo>
                    <a:pt x="681" y="894"/>
                  </a:lnTo>
                  <a:lnTo>
                    <a:pt x="677" y="898"/>
                  </a:lnTo>
                  <a:lnTo>
                    <a:pt x="675" y="900"/>
                  </a:lnTo>
                  <a:lnTo>
                    <a:pt x="676" y="907"/>
                  </a:lnTo>
                  <a:lnTo>
                    <a:pt x="680" y="912"/>
                  </a:lnTo>
                  <a:lnTo>
                    <a:pt x="682" y="916"/>
                  </a:lnTo>
                  <a:lnTo>
                    <a:pt x="685" y="918"/>
                  </a:lnTo>
                  <a:lnTo>
                    <a:pt x="691" y="922"/>
                  </a:lnTo>
                  <a:lnTo>
                    <a:pt x="696" y="926"/>
                  </a:lnTo>
                  <a:lnTo>
                    <a:pt x="699" y="931"/>
                  </a:lnTo>
                  <a:lnTo>
                    <a:pt x="702" y="936"/>
                  </a:lnTo>
                  <a:lnTo>
                    <a:pt x="713" y="943"/>
                  </a:lnTo>
                  <a:lnTo>
                    <a:pt x="724" y="949"/>
                  </a:lnTo>
                  <a:lnTo>
                    <a:pt x="732" y="949"/>
                  </a:lnTo>
                  <a:lnTo>
                    <a:pt x="737" y="952"/>
                  </a:lnTo>
                  <a:lnTo>
                    <a:pt x="743" y="954"/>
                  </a:lnTo>
                  <a:lnTo>
                    <a:pt x="746" y="959"/>
                  </a:lnTo>
                  <a:lnTo>
                    <a:pt x="748" y="965"/>
                  </a:lnTo>
                  <a:lnTo>
                    <a:pt x="748" y="979"/>
                  </a:lnTo>
                  <a:lnTo>
                    <a:pt x="765" y="980"/>
                  </a:lnTo>
                  <a:lnTo>
                    <a:pt x="778" y="979"/>
                  </a:lnTo>
                  <a:lnTo>
                    <a:pt x="790" y="976"/>
                  </a:lnTo>
                  <a:lnTo>
                    <a:pt x="792" y="977"/>
                  </a:lnTo>
                  <a:lnTo>
                    <a:pt x="806" y="979"/>
                  </a:lnTo>
                  <a:lnTo>
                    <a:pt x="816" y="976"/>
                  </a:lnTo>
                  <a:lnTo>
                    <a:pt x="917" y="979"/>
                  </a:lnTo>
                  <a:lnTo>
                    <a:pt x="928" y="978"/>
                  </a:lnTo>
                  <a:lnTo>
                    <a:pt x="940" y="979"/>
                  </a:lnTo>
                  <a:lnTo>
                    <a:pt x="943" y="975"/>
                  </a:lnTo>
                  <a:lnTo>
                    <a:pt x="948" y="970"/>
                  </a:lnTo>
                  <a:lnTo>
                    <a:pt x="961" y="962"/>
                  </a:lnTo>
                  <a:lnTo>
                    <a:pt x="969" y="960"/>
                  </a:lnTo>
                  <a:lnTo>
                    <a:pt x="966" y="958"/>
                  </a:lnTo>
                  <a:lnTo>
                    <a:pt x="970" y="954"/>
                  </a:lnTo>
                  <a:lnTo>
                    <a:pt x="978" y="950"/>
                  </a:lnTo>
                  <a:lnTo>
                    <a:pt x="979" y="946"/>
                  </a:lnTo>
                  <a:lnTo>
                    <a:pt x="970" y="936"/>
                  </a:lnTo>
                  <a:lnTo>
                    <a:pt x="966" y="928"/>
                  </a:lnTo>
                  <a:lnTo>
                    <a:pt x="967" y="922"/>
                  </a:lnTo>
                  <a:lnTo>
                    <a:pt x="969" y="917"/>
                  </a:lnTo>
                  <a:lnTo>
                    <a:pt x="968" y="912"/>
                  </a:lnTo>
                  <a:lnTo>
                    <a:pt x="967" y="910"/>
                  </a:lnTo>
                  <a:lnTo>
                    <a:pt x="968" y="907"/>
                  </a:lnTo>
                  <a:lnTo>
                    <a:pt x="966" y="901"/>
                  </a:lnTo>
                  <a:lnTo>
                    <a:pt x="960" y="899"/>
                  </a:lnTo>
                  <a:lnTo>
                    <a:pt x="954" y="890"/>
                  </a:lnTo>
                  <a:lnTo>
                    <a:pt x="952" y="885"/>
                  </a:lnTo>
                  <a:lnTo>
                    <a:pt x="949" y="884"/>
                  </a:lnTo>
                  <a:lnTo>
                    <a:pt x="947" y="882"/>
                  </a:lnTo>
                  <a:lnTo>
                    <a:pt x="947" y="879"/>
                  </a:lnTo>
                  <a:lnTo>
                    <a:pt x="946" y="876"/>
                  </a:lnTo>
                  <a:lnTo>
                    <a:pt x="942" y="873"/>
                  </a:lnTo>
                  <a:lnTo>
                    <a:pt x="939" y="873"/>
                  </a:lnTo>
                  <a:lnTo>
                    <a:pt x="937" y="870"/>
                  </a:lnTo>
                  <a:lnTo>
                    <a:pt x="935" y="869"/>
                  </a:lnTo>
                  <a:lnTo>
                    <a:pt x="931" y="871"/>
                  </a:lnTo>
                  <a:lnTo>
                    <a:pt x="926" y="868"/>
                  </a:lnTo>
                  <a:lnTo>
                    <a:pt x="918" y="860"/>
                  </a:lnTo>
                  <a:lnTo>
                    <a:pt x="917" y="857"/>
                  </a:lnTo>
                  <a:lnTo>
                    <a:pt x="914" y="855"/>
                  </a:lnTo>
                  <a:lnTo>
                    <a:pt x="912" y="855"/>
                  </a:lnTo>
                  <a:lnTo>
                    <a:pt x="910" y="854"/>
                  </a:lnTo>
                  <a:lnTo>
                    <a:pt x="908" y="851"/>
                  </a:lnTo>
                  <a:lnTo>
                    <a:pt x="907" y="846"/>
                  </a:lnTo>
                  <a:lnTo>
                    <a:pt x="903" y="840"/>
                  </a:lnTo>
                  <a:lnTo>
                    <a:pt x="901" y="838"/>
                  </a:lnTo>
                  <a:lnTo>
                    <a:pt x="898" y="838"/>
                  </a:lnTo>
                  <a:lnTo>
                    <a:pt x="896" y="840"/>
                  </a:lnTo>
                  <a:lnTo>
                    <a:pt x="894" y="840"/>
                  </a:lnTo>
                  <a:lnTo>
                    <a:pt x="891" y="840"/>
                  </a:lnTo>
                  <a:lnTo>
                    <a:pt x="888" y="838"/>
                  </a:lnTo>
                  <a:lnTo>
                    <a:pt x="886" y="834"/>
                  </a:lnTo>
                  <a:lnTo>
                    <a:pt x="886" y="825"/>
                  </a:lnTo>
                  <a:lnTo>
                    <a:pt x="885" y="824"/>
                  </a:lnTo>
                  <a:lnTo>
                    <a:pt x="885" y="820"/>
                  </a:lnTo>
                  <a:lnTo>
                    <a:pt x="884" y="817"/>
                  </a:lnTo>
                  <a:lnTo>
                    <a:pt x="886" y="816"/>
                  </a:lnTo>
                  <a:lnTo>
                    <a:pt x="888" y="812"/>
                  </a:lnTo>
                  <a:lnTo>
                    <a:pt x="890" y="809"/>
                  </a:lnTo>
                  <a:lnTo>
                    <a:pt x="887" y="808"/>
                  </a:lnTo>
                  <a:lnTo>
                    <a:pt x="885" y="806"/>
                  </a:lnTo>
                  <a:lnTo>
                    <a:pt x="884" y="803"/>
                  </a:lnTo>
                  <a:lnTo>
                    <a:pt x="884" y="802"/>
                  </a:lnTo>
                  <a:lnTo>
                    <a:pt x="881" y="792"/>
                  </a:lnTo>
                  <a:lnTo>
                    <a:pt x="879" y="790"/>
                  </a:lnTo>
                  <a:lnTo>
                    <a:pt x="879" y="786"/>
                  </a:lnTo>
                  <a:lnTo>
                    <a:pt x="877" y="786"/>
                  </a:lnTo>
                  <a:lnTo>
                    <a:pt x="875" y="784"/>
                  </a:lnTo>
                  <a:lnTo>
                    <a:pt x="873" y="782"/>
                  </a:lnTo>
                  <a:lnTo>
                    <a:pt x="873" y="774"/>
                  </a:lnTo>
                  <a:lnTo>
                    <a:pt x="872" y="773"/>
                  </a:lnTo>
                  <a:lnTo>
                    <a:pt x="868" y="778"/>
                  </a:lnTo>
                  <a:lnTo>
                    <a:pt x="865" y="778"/>
                  </a:lnTo>
                  <a:lnTo>
                    <a:pt x="857" y="782"/>
                  </a:lnTo>
                  <a:lnTo>
                    <a:pt x="843" y="784"/>
                  </a:lnTo>
                  <a:lnTo>
                    <a:pt x="837" y="784"/>
                  </a:lnTo>
                  <a:lnTo>
                    <a:pt x="834" y="785"/>
                  </a:lnTo>
                  <a:lnTo>
                    <a:pt x="827" y="787"/>
                  </a:lnTo>
                  <a:lnTo>
                    <a:pt x="815" y="787"/>
                  </a:lnTo>
                  <a:lnTo>
                    <a:pt x="814" y="790"/>
                  </a:lnTo>
                  <a:lnTo>
                    <a:pt x="811" y="794"/>
                  </a:lnTo>
                  <a:lnTo>
                    <a:pt x="807" y="792"/>
                  </a:lnTo>
                  <a:lnTo>
                    <a:pt x="808" y="790"/>
                  </a:lnTo>
                  <a:lnTo>
                    <a:pt x="807" y="787"/>
                  </a:lnTo>
                  <a:lnTo>
                    <a:pt x="804" y="787"/>
                  </a:lnTo>
                  <a:lnTo>
                    <a:pt x="797" y="788"/>
                  </a:lnTo>
                  <a:lnTo>
                    <a:pt x="794" y="788"/>
                  </a:lnTo>
                  <a:lnTo>
                    <a:pt x="791" y="787"/>
                  </a:lnTo>
                  <a:lnTo>
                    <a:pt x="786" y="785"/>
                  </a:lnTo>
                  <a:lnTo>
                    <a:pt x="784" y="782"/>
                  </a:lnTo>
                  <a:lnTo>
                    <a:pt x="782" y="780"/>
                  </a:lnTo>
                  <a:lnTo>
                    <a:pt x="781" y="778"/>
                  </a:lnTo>
                  <a:lnTo>
                    <a:pt x="778" y="777"/>
                  </a:lnTo>
                  <a:lnTo>
                    <a:pt x="777" y="771"/>
                  </a:lnTo>
                  <a:lnTo>
                    <a:pt x="772" y="771"/>
                  </a:lnTo>
                  <a:lnTo>
                    <a:pt x="770" y="769"/>
                  </a:lnTo>
                  <a:lnTo>
                    <a:pt x="768" y="766"/>
                  </a:lnTo>
                  <a:lnTo>
                    <a:pt x="766" y="769"/>
                  </a:lnTo>
                  <a:lnTo>
                    <a:pt x="767" y="772"/>
                  </a:lnTo>
                  <a:lnTo>
                    <a:pt x="764" y="774"/>
                  </a:lnTo>
                  <a:lnTo>
                    <a:pt x="762" y="773"/>
                  </a:lnTo>
                  <a:lnTo>
                    <a:pt x="761" y="771"/>
                  </a:lnTo>
                  <a:lnTo>
                    <a:pt x="761" y="768"/>
                  </a:lnTo>
                  <a:lnTo>
                    <a:pt x="763" y="764"/>
                  </a:lnTo>
                  <a:lnTo>
                    <a:pt x="766" y="763"/>
                  </a:lnTo>
                  <a:lnTo>
                    <a:pt x="773" y="767"/>
                  </a:lnTo>
                  <a:lnTo>
                    <a:pt x="775" y="766"/>
                  </a:lnTo>
                  <a:lnTo>
                    <a:pt x="772" y="762"/>
                  </a:lnTo>
                  <a:lnTo>
                    <a:pt x="771" y="760"/>
                  </a:lnTo>
                  <a:lnTo>
                    <a:pt x="770" y="758"/>
                  </a:lnTo>
                  <a:lnTo>
                    <a:pt x="768" y="756"/>
                  </a:lnTo>
                  <a:lnTo>
                    <a:pt x="764" y="750"/>
                  </a:lnTo>
                  <a:lnTo>
                    <a:pt x="760" y="744"/>
                  </a:lnTo>
                  <a:lnTo>
                    <a:pt x="755" y="740"/>
                  </a:lnTo>
                  <a:lnTo>
                    <a:pt x="751" y="738"/>
                  </a:lnTo>
                  <a:lnTo>
                    <a:pt x="743" y="725"/>
                  </a:lnTo>
                  <a:lnTo>
                    <a:pt x="740" y="722"/>
                  </a:lnTo>
                  <a:lnTo>
                    <a:pt x="737" y="719"/>
                  </a:lnTo>
                  <a:lnTo>
                    <a:pt x="726" y="713"/>
                  </a:lnTo>
                  <a:lnTo>
                    <a:pt x="718" y="713"/>
                  </a:lnTo>
                  <a:lnTo>
                    <a:pt x="716" y="714"/>
                  </a:lnTo>
                  <a:lnTo>
                    <a:pt x="714" y="712"/>
                  </a:lnTo>
                  <a:lnTo>
                    <a:pt x="705" y="708"/>
                  </a:lnTo>
                  <a:lnTo>
                    <a:pt x="702" y="706"/>
                  </a:lnTo>
                  <a:lnTo>
                    <a:pt x="700" y="705"/>
                  </a:lnTo>
                  <a:lnTo>
                    <a:pt x="697" y="702"/>
                  </a:lnTo>
                  <a:lnTo>
                    <a:pt x="697" y="699"/>
                  </a:lnTo>
                  <a:lnTo>
                    <a:pt x="693" y="693"/>
                  </a:lnTo>
                  <a:lnTo>
                    <a:pt x="692" y="690"/>
                  </a:lnTo>
                  <a:lnTo>
                    <a:pt x="691" y="690"/>
                  </a:lnTo>
                  <a:lnTo>
                    <a:pt x="685" y="690"/>
                  </a:lnTo>
                  <a:lnTo>
                    <a:pt x="684" y="687"/>
                  </a:lnTo>
                  <a:lnTo>
                    <a:pt x="678" y="682"/>
                  </a:lnTo>
                  <a:lnTo>
                    <a:pt x="676" y="680"/>
                  </a:lnTo>
                  <a:lnTo>
                    <a:pt x="670" y="680"/>
                  </a:lnTo>
                  <a:lnTo>
                    <a:pt x="667" y="682"/>
                  </a:lnTo>
                  <a:lnTo>
                    <a:pt x="657" y="683"/>
                  </a:lnTo>
                  <a:lnTo>
                    <a:pt x="652" y="680"/>
                  </a:lnTo>
                  <a:lnTo>
                    <a:pt x="650" y="680"/>
                  </a:lnTo>
                  <a:lnTo>
                    <a:pt x="645" y="683"/>
                  </a:lnTo>
                  <a:lnTo>
                    <a:pt x="642" y="680"/>
                  </a:lnTo>
                  <a:lnTo>
                    <a:pt x="638" y="682"/>
                  </a:lnTo>
                  <a:lnTo>
                    <a:pt x="627" y="682"/>
                  </a:lnTo>
                  <a:lnTo>
                    <a:pt x="624" y="683"/>
                  </a:lnTo>
                  <a:lnTo>
                    <a:pt x="622" y="683"/>
                  </a:lnTo>
                  <a:lnTo>
                    <a:pt x="616" y="682"/>
                  </a:lnTo>
                  <a:lnTo>
                    <a:pt x="609" y="682"/>
                  </a:lnTo>
                  <a:lnTo>
                    <a:pt x="599" y="679"/>
                  </a:lnTo>
                  <a:lnTo>
                    <a:pt x="594" y="678"/>
                  </a:lnTo>
                  <a:lnTo>
                    <a:pt x="586" y="677"/>
                  </a:lnTo>
                  <a:lnTo>
                    <a:pt x="583" y="674"/>
                  </a:lnTo>
                  <a:lnTo>
                    <a:pt x="568" y="670"/>
                  </a:lnTo>
                  <a:lnTo>
                    <a:pt x="566" y="669"/>
                  </a:lnTo>
                  <a:lnTo>
                    <a:pt x="564" y="672"/>
                  </a:lnTo>
                  <a:lnTo>
                    <a:pt x="564" y="677"/>
                  </a:lnTo>
                  <a:lnTo>
                    <a:pt x="566" y="679"/>
                  </a:lnTo>
                  <a:lnTo>
                    <a:pt x="569" y="680"/>
                  </a:lnTo>
                  <a:lnTo>
                    <a:pt x="574" y="680"/>
                  </a:lnTo>
                  <a:lnTo>
                    <a:pt x="578" y="682"/>
                  </a:lnTo>
                  <a:lnTo>
                    <a:pt x="579" y="683"/>
                  </a:lnTo>
                  <a:lnTo>
                    <a:pt x="582" y="684"/>
                  </a:lnTo>
                  <a:lnTo>
                    <a:pt x="584" y="685"/>
                  </a:lnTo>
                  <a:lnTo>
                    <a:pt x="589" y="685"/>
                  </a:lnTo>
                  <a:lnTo>
                    <a:pt x="593" y="685"/>
                  </a:lnTo>
                  <a:lnTo>
                    <a:pt x="594" y="686"/>
                  </a:lnTo>
                  <a:lnTo>
                    <a:pt x="596" y="689"/>
                  </a:lnTo>
                  <a:lnTo>
                    <a:pt x="598" y="691"/>
                  </a:lnTo>
                  <a:lnTo>
                    <a:pt x="601" y="694"/>
                  </a:lnTo>
                  <a:lnTo>
                    <a:pt x="603" y="694"/>
                  </a:lnTo>
                  <a:lnTo>
                    <a:pt x="606" y="695"/>
                  </a:lnTo>
                  <a:lnTo>
                    <a:pt x="606" y="698"/>
                  </a:lnTo>
                  <a:lnTo>
                    <a:pt x="602" y="699"/>
                  </a:lnTo>
                  <a:lnTo>
                    <a:pt x="600" y="698"/>
                  </a:lnTo>
                  <a:lnTo>
                    <a:pt x="598" y="698"/>
                  </a:lnTo>
                  <a:lnTo>
                    <a:pt x="596" y="692"/>
                  </a:lnTo>
                  <a:lnTo>
                    <a:pt x="594" y="690"/>
                  </a:lnTo>
                  <a:lnTo>
                    <a:pt x="591" y="689"/>
                  </a:lnTo>
                  <a:lnTo>
                    <a:pt x="590" y="687"/>
                  </a:lnTo>
                  <a:lnTo>
                    <a:pt x="586" y="687"/>
                  </a:lnTo>
                  <a:lnTo>
                    <a:pt x="584" y="686"/>
                  </a:lnTo>
                  <a:lnTo>
                    <a:pt x="578" y="686"/>
                  </a:lnTo>
                  <a:lnTo>
                    <a:pt x="575" y="685"/>
                  </a:lnTo>
                  <a:lnTo>
                    <a:pt x="570" y="685"/>
                  </a:lnTo>
                  <a:lnTo>
                    <a:pt x="564" y="682"/>
                  </a:lnTo>
                  <a:lnTo>
                    <a:pt x="562" y="683"/>
                  </a:lnTo>
                  <a:lnTo>
                    <a:pt x="561" y="685"/>
                  </a:lnTo>
                  <a:lnTo>
                    <a:pt x="561" y="692"/>
                  </a:lnTo>
                  <a:lnTo>
                    <a:pt x="563" y="693"/>
                  </a:lnTo>
                  <a:lnTo>
                    <a:pt x="563" y="698"/>
                  </a:lnTo>
                  <a:lnTo>
                    <a:pt x="562" y="700"/>
                  </a:lnTo>
                  <a:lnTo>
                    <a:pt x="561" y="698"/>
                  </a:lnTo>
                  <a:lnTo>
                    <a:pt x="558" y="698"/>
                  </a:lnTo>
                  <a:lnTo>
                    <a:pt x="558" y="693"/>
                  </a:lnTo>
                  <a:lnTo>
                    <a:pt x="557" y="691"/>
                  </a:lnTo>
                  <a:lnTo>
                    <a:pt x="554" y="692"/>
                  </a:lnTo>
                  <a:lnTo>
                    <a:pt x="552" y="690"/>
                  </a:lnTo>
                  <a:lnTo>
                    <a:pt x="549" y="690"/>
                  </a:lnTo>
                  <a:lnTo>
                    <a:pt x="547" y="690"/>
                  </a:lnTo>
                  <a:lnTo>
                    <a:pt x="544" y="689"/>
                  </a:lnTo>
                  <a:lnTo>
                    <a:pt x="542" y="687"/>
                  </a:lnTo>
                  <a:lnTo>
                    <a:pt x="542" y="685"/>
                  </a:lnTo>
                  <a:lnTo>
                    <a:pt x="542" y="683"/>
                  </a:lnTo>
                  <a:lnTo>
                    <a:pt x="546" y="683"/>
                  </a:lnTo>
                  <a:lnTo>
                    <a:pt x="548" y="682"/>
                  </a:lnTo>
                  <a:lnTo>
                    <a:pt x="544" y="680"/>
                  </a:lnTo>
                  <a:lnTo>
                    <a:pt x="548" y="680"/>
                  </a:lnTo>
                  <a:lnTo>
                    <a:pt x="552" y="682"/>
                  </a:lnTo>
                  <a:lnTo>
                    <a:pt x="553" y="679"/>
                  </a:lnTo>
                  <a:lnTo>
                    <a:pt x="552" y="676"/>
                  </a:lnTo>
                  <a:lnTo>
                    <a:pt x="549" y="674"/>
                  </a:lnTo>
                  <a:lnTo>
                    <a:pt x="546" y="673"/>
                  </a:lnTo>
                  <a:lnTo>
                    <a:pt x="545" y="672"/>
                  </a:lnTo>
                  <a:lnTo>
                    <a:pt x="542" y="670"/>
                  </a:lnTo>
                  <a:lnTo>
                    <a:pt x="541" y="668"/>
                  </a:lnTo>
                  <a:lnTo>
                    <a:pt x="538" y="667"/>
                  </a:lnTo>
                  <a:lnTo>
                    <a:pt x="536" y="668"/>
                  </a:lnTo>
                  <a:lnTo>
                    <a:pt x="531" y="666"/>
                  </a:lnTo>
                  <a:lnTo>
                    <a:pt x="530" y="663"/>
                  </a:lnTo>
                  <a:lnTo>
                    <a:pt x="530" y="660"/>
                  </a:lnTo>
                  <a:lnTo>
                    <a:pt x="532" y="660"/>
                  </a:lnTo>
                  <a:lnTo>
                    <a:pt x="537" y="662"/>
                  </a:lnTo>
                  <a:lnTo>
                    <a:pt x="545" y="666"/>
                  </a:lnTo>
                  <a:lnTo>
                    <a:pt x="548" y="668"/>
                  </a:lnTo>
                  <a:lnTo>
                    <a:pt x="550" y="670"/>
                  </a:lnTo>
                  <a:lnTo>
                    <a:pt x="554" y="672"/>
                  </a:lnTo>
                  <a:lnTo>
                    <a:pt x="556" y="674"/>
                  </a:lnTo>
                  <a:lnTo>
                    <a:pt x="560" y="676"/>
                  </a:lnTo>
                  <a:lnTo>
                    <a:pt x="562" y="676"/>
                  </a:lnTo>
                  <a:lnTo>
                    <a:pt x="562" y="672"/>
                  </a:lnTo>
                  <a:lnTo>
                    <a:pt x="563" y="669"/>
                  </a:lnTo>
                  <a:lnTo>
                    <a:pt x="562" y="668"/>
                  </a:lnTo>
                  <a:lnTo>
                    <a:pt x="560" y="666"/>
                  </a:lnTo>
                  <a:lnTo>
                    <a:pt x="556" y="665"/>
                  </a:lnTo>
                  <a:lnTo>
                    <a:pt x="554" y="665"/>
                  </a:lnTo>
                  <a:lnTo>
                    <a:pt x="544" y="663"/>
                  </a:lnTo>
                  <a:lnTo>
                    <a:pt x="540" y="660"/>
                  </a:lnTo>
                  <a:lnTo>
                    <a:pt x="538" y="658"/>
                  </a:lnTo>
                  <a:lnTo>
                    <a:pt x="538" y="656"/>
                  </a:lnTo>
                  <a:lnTo>
                    <a:pt x="537" y="649"/>
                  </a:lnTo>
                  <a:lnTo>
                    <a:pt x="536" y="648"/>
                  </a:lnTo>
                  <a:lnTo>
                    <a:pt x="532" y="647"/>
                  </a:lnTo>
                  <a:lnTo>
                    <a:pt x="527" y="645"/>
                  </a:lnTo>
                  <a:lnTo>
                    <a:pt x="524" y="644"/>
                  </a:lnTo>
                  <a:lnTo>
                    <a:pt x="520" y="642"/>
                  </a:lnTo>
                  <a:lnTo>
                    <a:pt x="516" y="637"/>
                  </a:lnTo>
                  <a:lnTo>
                    <a:pt x="514" y="636"/>
                  </a:lnTo>
                  <a:lnTo>
                    <a:pt x="510" y="632"/>
                  </a:lnTo>
                  <a:lnTo>
                    <a:pt x="512" y="626"/>
                  </a:lnTo>
                  <a:lnTo>
                    <a:pt x="511" y="623"/>
                  </a:lnTo>
                  <a:lnTo>
                    <a:pt x="510" y="621"/>
                  </a:lnTo>
                  <a:lnTo>
                    <a:pt x="508" y="620"/>
                  </a:lnTo>
                  <a:lnTo>
                    <a:pt x="504" y="616"/>
                  </a:lnTo>
                  <a:lnTo>
                    <a:pt x="501" y="609"/>
                  </a:lnTo>
                  <a:lnTo>
                    <a:pt x="500" y="608"/>
                  </a:lnTo>
                  <a:lnTo>
                    <a:pt x="497" y="607"/>
                  </a:lnTo>
                  <a:lnTo>
                    <a:pt x="492" y="604"/>
                  </a:lnTo>
                  <a:lnTo>
                    <a:pt x="489" y="599"/>
                  </a:lnTo>
                  <a:lnTo>
                    <a:pt x="487" y="597"/>
                  </a:lnTo>
                  <a:lnTo>
                    <a:pt x="486" y="595"/>
                  </a:lnTo>
                  <a:lnTo>
                    <a:pt x="484" y="595"/>
                  </a:lnTo>
                  <a:lnTo>
                    <a:pt x="481" y="592"/>
                  </a:lnTo>
                  <a:lnTo>
                    <a:pt x="478" y="591"/>
                  </a:lnTo>
                  <a:lnTo>
                    <a:pt x="474" y="589"/>
                  </a:lnTo>
                  <a:lnTo>
                    <a:pt x="467" y="583"/>
                  </a:lnTo>
                  <a:lnTo>
                    <a:pt x="465" y="580"/>
                  </a:lnTo>
                  <a:lnTo>
                    <a:pt x="457" y="574"/>
                  </a:lnTo>
                  <a:lnTo>
                    <a:pt x="453" y="569"/>
                  </a:lnTo>
                  <a:lnTo>
                    <a:pt x="446" y="55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35" name="Freeform 86"/>
            <p:cNvSpPr>
              <a:spLocks/>
            </p:cNvSpPr>
            <p:nvPr/>
          </p:nvSpPr>
          <p:spPr bwMode="auto">
            <a:xfrm>
              <a:off x="3723" y="2830"/>
              <a:ext cx="246" cy="235"/>
            </a:xfrm>
            <a:custGeom>
              <a:avLst/>
              <a:gdLst/>
              <a:ahLst/>
              <a:cxnLst>
                <a:cxn ang="0">
                  <a:pos x="340" y="152"/>
                </a:cxn>
                <a:cxn ang="0">
                  <a:pos x="291" y="202"/>
                </a:cxn>
                <a:cxn ang="0">
                  <a:pos x="264" y="212"/>
                </a:cxn>
                <a:cxn ang="0">
                  <a:pos x="256" y="192"/>
                </a:cxn>
                <a:cxn ang="0">
                  <a:pos x="261" y="163"/>
                </a:cxn>
                <a:cxn ang="0">
                  <a:pos x="274" y="138"/>
                </a:cxn>
                <a:cxn ang="0">
                  <a:pos x="251" y="137"/>
                </a:cxn>
                <a:cxn ang="0">
                  <a:pos x="275" y="120"/>
                </a:cxn>
                <a:cxn ang="0">
                  <a:pos x="289" y="109"/>
                </a:cxn>
                <a:cxn ang="0">
                  <a:pos x="313" y="116"/>
                </a:cxn>
                <a:cxn ang="0">
                  <a:pos x="316" y="83"/>
                </a:cxn>
                <a:cxn ang="0">
                  <a:pos x="314" y="56"/>
                </a:cxn>
                <a:cxn ang="0">
                  <a:pos x="302" y="42"/>
                </a:cxn>
                <a:cxn ang="0">
                  <a:pos x="266" y="38"/>
                </a:cxn>
                <a:cxn ang="0">
                  <a:pos x="256" y="2"/>
                </a:cxn>
                <a:cxn ang="0">
                  <a:pos x="234" y="10"/>
                </a:cxn>
                <a:cxn ang="0">
                  <a:pos x="240" y="32"/>
                </a:cxn>
                <a:cxn ang="0">
                  <a:pos x="222" y="39"/>
                </a:cxn>
                <a:cxn ang="0">
                  <a:pos x="194" y="37"/>
                </a:cxn>
                <a:cxn ang="0">
                  <a:pos x="173" y="25"/>
                </a:cxn>
                <a:cxn ang="0">
                  <a:pos x="151" y="34"/>
                </a:cxn>
                <a:cxn ang="0">
                  <a:pos x="135" y="53"/>
                </a:cxn>
                <a:cxn ang="0">
                  <a:pos x="124" y="65"/>
                </a:cxn>
                <a:cxn ang="0">
                  <a:pos x="108" y="55"/>
                </a:cxn>
                <a:cxn ang="0">
                  <a:pos x="89" y="87"/>
                </a:cxn>
                <a:cxn ang="0">
                  <a:pos x="71" y="122"/>
                </a:cxn>
                <a:cxn ang="0">
                  <a:pos x="67" y="147"/>
                </a:cxn>
                <a:cxn ang="0">
                  <a:pos x="38" y="167"/>
                </a:cxn>
                <a:cxn ang="0">
                  <a:pos x="12" y="206"/>
                </a:cxn>
                <a:cxn ang="0">
                  <a:pos x="0" y="227"/>
                </a:cxn>
                <a:cxn ang="0">
                  <a:pos x="23" y="240"/>
                </a:cxn>
                <a:cxn ang="0">
                  <a:pos x="51" y="256"/>
                </a:cxn>
                <a:cxn ang="0">
                  <a:pos x="86" y="269"/>
                </a:cxn>
                <a:cxn ang="0">
                  <a:pos x="102" y="310"/>
                </a:cxn>
                <a:cxn ang="0">
                  <a:pos x="133" y="300"/>
                </a:cxn>
                <a:cxn ang="0">
                  <a:pos x="150" y="284"/>
                </a:cxn>
                <a:cxn ang="0">
                  <a:pos x="179" y="297"/>
                </a:cxn>
                <a:cxn ang="0">
                  <a:pos x="187" y="316"/>
                </a:cxn>
                <a:cxn ang="0">
                  <a:pos x="213" y="310"/>
                </a:cxn>
                <a:cxn ang="0">
                  <a:pos x="235" y="316"/>
                </a:cxn>
                <a:cxn ang="0">
                  <a:pos x="243" y="333"/>
                </a:cxn>
                <a:cxn ang="0">
                  <a:pos x="245" y="348"/>
                </a:cxn>
                <a:cxn ang="0">
                  <a:pos x="273" y="352"/>
                </a:cxn>
                <a:cxn ang="0">
                  <a:pos x="298" y="342"/>
                </a:cxn>
                <a:cxn ang="0">
                  <a:pos x="316" y="312"/>
                </a:cxn>
                <a:cxn ang="0">
                  <a:pos x="331" y="264"/>
                </a:cxn>
                <a:cxn ang="0">
                  <a:pos x="320" y="235"/>
                </a:cxn>
                <a:cxn ang="0">
                  <a:pos x="309" y="222"/>
                </a:cxn>
                <a:cxn ang="0">
                  <a:pos x="328" y="221"/>
                </a:cxn>
                <a:cxn ang="0">
                  <a:pos x="340" y="203"/>
                </a:cxn>
                <a:cxn ang="0">
                  <a:pos x="368" y="178"/>
                </a:cxn>
              </a:cxnLst>
              <a:rect l="0" t="0" r="r" b="b"/>
              <a:pathLst>
                <a:path w="370" h="353">
                  <a:moveTo>
                    <a:pt x="364" y="167"/>
                  </a:moveTo>
                  <a:lnTo>
                    <a:pt x="349" y="148"/>
                  </a:lnTo>
                  <a:lnTo>
                    <a:pt x="345" y="150"/>
                  </a:lnTo>
                  <a:lnTo>
                    <a:pt x="343" y="150"/>
                  </a:lnTo>
                  <a:lnTo>
                    <a:pt x="340" y="152"/>
                  </a:lnTo>
                  <a:lnTo>
                    <a:pt x="325" y="168"/>
                  </a:lnTo>
                  <a:lnTo>
                    <a:pt x="316" y="176"/>
                  </a:lnTo>
                  <a:lnTo>
                    <a:pt x="303" y="190"/>
                  </a:lnTo>
                  <a:lnTo>
                    <a:pt x="302" y="193"/>
                  </a:lnTo>
                  <a:lnTo>
                    <a:pt x="291" y="202"/>
                  </a:lnTo>
                  <a:lnTo>
                    <a:pt x="278" y="209"/>
                  </a:lnTo>
                  <a:lnTo>
                    <a:pt x="275" y="210"/>
                  </a:lnTo>
                  <a:lnTo>
                    <a:pt x="272" y="210"/>
                  </a:lnTo>
                  <a:lnTo>
                    <a:pt x="269" y="213"/>
                  </a:lnTo>
                  <a:lnTo>
                    <a:pt x="264" y="212"/>
                  </a:lnTo>
                  <a:lnTo>
                    <a:pt x="262" y="209"/>
                  </a:lnTo>
                  <a:lnTo>
                    <a:pt x="260" y="200"/>
                  </a:lnTo>
                  <a:lnTo>
                    <a:pt x="259" y="199"/>
                  </a:lnTo>
                  <a:lnTo>
                    <a:pt x="259" y="195"/>
                  </a:lnTo>
                  <a:lnTo>
                    <a:pt x="256" y="192"/>
                  </a:lnTo>
                  <a:lnTo>
                    <a:pt x="254" y="187"/>
                  </a:lnTo>
                  <a:lnTo>
                    <a:pt x="254" y="183"/>
                  </a:lnTo>
                  <a:lnTo>
                    <a:pt x="257" y="176"/>
                  </a:lnTo>
                  <a:lnTo>
                    <a:pt x="259" y="169"/>
                  </a:lnTo>
                  <a:lnTo>
                    <a:pt x="261" y="163"/>
                  </a:lnTo>
                  <a:lnTo>
                    <a:pt x="261" y="160"/>
                  </a:lnTo>
                  <a:lnTo>
                    <a:pt x="266" y="154"/>
                  </a:lnTo>
                  <a:lnTo>
                    <a:pt x="270" y="150"/>
                  </a:lnTo>
                  <a:lnTo>
                    <a:pt x="274" y="142"/>
                  </a:lnTo>
                  <a:lnTo>
                    <a:pt x="274" y="138"/>
                  </a:lnTo>
                  <a:lnTo>
                    <a:pt x="260" y="144"/>
                  </a:lnTo>
                  <a:lnTo>
                    <a:pt x="254" y="144"/>
                  </a:lnTo>
                  <a:lnTo>
                    <a:pt x="250" y="143"/>
                  </a:lnTo>
                  <a:lnTo>
                    <a:pt x="250" y="140"/>
                  </a:lnTo>
                  <a:lnTo>
                    <a:pt x="251" y="137"/>
                  </a:lnTo>
                  <a:lnTo>
                    <a:pt x="260" y="132"/>
                  </a:lnTo>
                  <a:lnTo>
                    <a:pt x="269" y="132"/>
                  </a:lnTo>
                  <a:lnTo>
                    <a:pt x="272" y="130"/>
                  </a:lnTo>
                  <a:lnTo>
                    <a:pt x="274" y="125"/>
                  </a:lnTo>
                  <a:lnTo>
                    <a:pt x="275" y="120"/>
                  </a:lnTo>
                  <a:lnTo>
                    <a:pt x="278" y="113"/>
                  </a:lnTo>
                  <a:lnTo>
                    <a:pt x="279" y="110"/>
                  </a:lnTo>
                  <a:lnTo>
                    <a:pt x="284" y="108"/>
                  </a:lnTo>
                  <a:lnTo>
                    <a:pt x="288" y="108"/>
                  </a:lnTo>
                  <a:lnTo>
                    <a:pt x="289" y="109"/>
                  </a:lnTo>
                  <a:lnTo>
                    <a:pt x="291" y="110"/>
                  </a:lnTo>
                  <a:lnTo>
                    <a:pt x="294" y="112"/>
                  </a:lnTo>
                  <a:lnTo>
                    <a:pt x="300" y="116"/>
                  </a:lnTo>
                  <a:lnTo>
                    <a:pt x="310" y="119"/>
                  </a:lnTo>
                  <a:lnTo>
                    <a:pt x="313" y="116"/>
                  </a:lnTo>
                  <a:lnTo>
                    <a:pt x="313" y="112"/>
                  </a:lnTo>
                  <a:lnTo>
                    <a:pt x="310" y="101"/>
                  </a:lnTo>
                  <a:lnTo>
                    <a:pt x="310" y="90"/>
                  </a:lnTo>
                  <a:lnTo>
                    <a:pt x="314" y="87"/>
                  </a:lnTo>
                  <a:lnTo>
                    <a:pt x="316" y="83"/>
                  </a:lnTo>
                  <a:lnTo>
                    <a:pt x="318" y="77"/>
                  </a:lnTo>
                  <a:lnTo>
                    <a:pt x="322" y="70"/>
                  </a:lnTo>
                  <a:lnTo>
                    <a:pt x="323" y="63"/>
                  </a:lnTo>
                  <a:lnTo>
                    <a:pt x="316" y="60"/>
                  </a:lnTo>
                  <a:lnTo>
                    <a:pt x="314" y="56"/>
                  </a:lnTo>
                  <a:lnTo>
                    <a:pt x="311" y="55"/>
                  </a:lnTo>
                  <a:lnTo>
                    <a:pt x="301" y="55"/>
                  </a:lnTo>
                  <a:lnTo>
                    <a:pt x="300" y="51"/>
                  </a:lnTo>
                  <a:lnTo>
                    <a:pt x="302" y="48"/>
                  </a:lnTo>
                  <a:lnTo>
                    <a:pt x="302" y="42"/>
                  </a:lnTo>
                  <a:lnTo>
                    <a:pt x="297" y="42"/>
                  </a:lnTo>
                  <a:lnTo>
                    <a:pt x="294" y="43"/>
                  </a:lnTo>
                  <a:lnTo>
                    <a:pt x="291" y="45"/>
                  </a:lnTo>
                  <a:lnTo>
                    <a:pt x="279" y="51"/>
                  </a:lnTo>
                  <a:lnTo>
                    <a:pt x="266" y="38"/>
                  </a:lnTo>
                  <a:lnTo>
                    <a:pt x="260" y="31"/>
                  </a:lnTo>
                  <a:lnTo>
                    <a:pt x="257" y="26"/>
                  </a:lnTo>
                  <a:lnTo>
                    <a:pt x="262" y="10"/>
                  </a:lnTo>
                  <a:lnTo>
                    <a:pt x="261" y="6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47" y="3"/>
                  </a:lnTo>
                  <a:lnTo>
                    <a:pt x="241" y="4"/>
                  </a:lnTo>
                  <a:lnTo>
                    <a:pt x="236" y="6"/>
                  </a:lnTo>
                  <a:lnTo>
                    <a:pt x="234" y="10"/>
                  </a:lnTo>
                  <a:lnTo>
                    <a:pt x="236" y="14"/>
                  </a:lnTo>
                  <a:lnTo>
                    <a:pt x="238" y="19"/>
                  </a:lnTo>
                  <a:lnTo>
                    <a:pt x="239" y="24"/>
                  </a:lnTo>
                  <a:lnTo>
                    <a:pt x="239" y="28"/>
                  </a:lnTo>
                  <a:lnTo>
                    <a:pt x="240" y="32"/>
                  </a:lnTo>
                  <a:lnTo>
                    <a:pt x="239" y="38"/>
                  </a:lnTo>
                  <a:lnTo>
                    <a:pt x="234" y="40"/>
                  </a:lnTo>
                  <a:lnTo>
                    <a:pt x="232" y="40"/>
                  </a:lnTo>
                  <a:lnTo>
                    <a:pt x="226" y="40"/>
                  </a:lnTo>
                  <a:lnTo>
                    <a:pt x="222" y="39"/>
                  </a:lnTo>
                  <a:lnTo>
                    <a:pt x="218" y="39"/>
                  </a:lnTo>
                  <a:lnTo>
                    <a:pt x="213" y="37"/>
                  </a:lnTo>
                  <a:lnTo>
                    <a:pt x="206" y="38"/>
                  </a:lnTo>
                  <a:lnTo>
                    <a:pt x="200" y="37"/>
                  </a:lnTo>
                  <a:lnTo>
                    <a:pt x="194" y="37"/>
                  </a:lnTo>
                  <a:lnTo>
                    <a:pt x="185" y="37"/>
                  </a:lnTo>
                  <a:lnTo>
                    <a:pt x="183" y="36"/>
                  </a:lnTo>
                  <a:lnTo>
                    <a:pt x="179" y="33"/>
                  </a:lnTo>
                  <a:lnTo>
                    <a:pt x="178" y="30"/>
                  </a:lnTo>
                  <a:lnTo>
                    <a:pt x="173" y="25"/>
                  </a:lnTo>
                  <a:lnTo>
                    <a:pt x="164" y="23"/>
                  </a:lnTo>
                  <a:lnTo>
                    <a:pt x="157" y="25"/>
                  </a:lnTo>
                  <a:lnTo>
                    <a:pt x="154" y="27"/>
                  </a:lnTo>
                  <a:lnTo>
                    <a:pt x="151" y="30"/>
                  </a:lnTo>
                  <a:lnTo>
                    <a:pt x="151" y="34"/>
                  </a:lnTo>
                  <a:lnTo>
                    <a:pt x="148" y="50"/>
                  </a:lnTo>
                  <a:lnTo>
                    <a:pt x="146" y="51"/>
                  </a:lnTo>
                  <a:lnTo>
                    <a:pt x="142" y="52"/>
                  </a:lnTo>
                  <a:lnTo>
                    <a:pt x="138" y="52"/>
                  </a:lnTo>
                  <a:lnTo>
                    <a:pt x="135" y="53"/>
                  </a:lnTo>
                  <a:lnTo>
                    <a:pt x="132" y="54"/>
                  </a:lnTo>
                  <a:lnTo>
                    <a:pt x="130" y="58"/>
                  </a:lnTo>
                  <a:lnTo>
                    <a:pt x="129" y="60"/>
                  </a:lnTo>
                  <a:lnTo>
                    <a:pt x="127" y="63"/>
                  </a:lnTo>
                  <a:lnTo>
                    <a:pt x="124" y="65"/>
                  </a:lnTo>
                  <a:lnTo>
                    <a:pt x="120" y="65"/>
                  </a:lnTo>
                  <a:lnTo>
                    <a:pt x="116" y="62"/>
                  </a:lnTo>
                  <a:lnTo>
                    <a:pt x="114" y="60"/>
                  </a:lnTo>
                  <a:lnTo>
                    <a:pt x="112" y="56"/>
                  </a:lnTo>
                  <a:lnTo>
                    <a:pt x="108" y="55"/>
                  </a:lnTo>
                  <a:lnTo>
                    <a:pt x="102" y="55"/>
                  </a:lnTo>
                  <a:lnTo>
                    <a:pt x="100" y="56"/>
                  </a:lnTo>
                  <a:lnTo>
                    <a:pt x="97" y="60"/>
                  </a:lnTo>
                  <a:lnTo>
                    <a:pt x="94" y="78"/>
                  </a:lnTo>
                  <a:lnTo>
                    <a:pt x="89" y="87"/>
                  </a:lnTo>
                  <a:lnTo>
                    <a:pt x="87" y="94"/>
                  </a:lnTo>
                  <a:lnTo>
                    <a:pt x="86" y="96"/>
                  </a:lnTo>
                  <a:lnTo>
                    <a:pt x="82" y="104"/>
                  </a:lnTo>
                  <a:lnTo>
                    <a:pt x="71" y="117"/>
                  </a:lnTo>
                  <a:lnTo>
                    <a:pt x="71" y="122"/>
                  </a:lnTo>
                  <a:lnTo>
                    <a:pt x="67" y="126"/>
                  </a:lnTo>
                  <a:lnTo>
                    <a:pt x="65" y="130"/>
                  </a:lnTo>
                  <a:lnTo>
                    <a:pt x="64" y="135"/>
                  </a:lnTo>
                  <a:lnTo>
                    <a:pt x="67" y="140"/>
                  </a:lnTo>
                  <a:lnTo>
                    <a:pt x="67" y="147"/>
                  </a:lnTo>
                  <a:lnTo>
                    <a:pt x="68" y="148"/>
                  </a:lnTo>
                  <a:lnTo>
                    <a:pt x="64" y="153"/>
                  </a:lnTo>
                  <a:lnTo>
                    <a:pt x="59" y="155"/>
                  </a:lnTo>
                  <a:lnTo>
                    <a:pt x="49" y="158"/>
                  </a:lnTo>
                  <a:lnTo>
                    <a:pt x="38" y="167"/>
                  </a:lnTo>
                  <a:lnTo>
                    <a:pt x="21" y="172"/>
                  </a:lnTo>
                  <a:lnTo>
                    <a:pt x="12" y="176"/>
                  </a:lnTo>
                  <a:lnTo>
                    <a:pt x="11" y="181"/>
                  </a:lnTo>
                  <a:lnTo>
                    <a:pt x="12" y="184"/>
                  </a:lnTo>
                  <a:lnTo>
                    <a:pt x="12" y="206"/>
                  </a:lnTo>
                  <a:lnTo>
                    <a:pt x="12" y="212"/>
                  </a:lnTo>
                  <a:lnTo>
                    <a:pt x="9" y="218"/>
                  </a:lnTo>
                  <a:lnTo>
                    <a:pt x="5" y="221"/>
                  </a:lnTo>
                  <a:lnTo>
                    <a:pt x="4" y="222"/>
                  </a:lnTo>
                  <a:lnTo>
                    <a:pt x="0" y="227"/>
                  </a:lnTo>
                  <a:lnTo>
                    <a:pt x="1" y="230"/>
                  </a:lnTo>
                  <a:lnTo>
                    <a:pt x="5" y="234"/>
                  </a:lnTo>
                  <a:lnTo>
                    <a:pt x="10" y="235"/>
                  </a:lnTo>
                  <a:lnTo>
                    <a:pt x="21" y="241"/>
                  </a:lnTo>
                  <a:lnTo>
                    <a:pt x="23" y="240"/>
                  </a:lnTo>
                  <a:lnTo>
                    <a:pt x="24" y="244"/>
                  </a:lnTo>
                  <a:lnTo>
                    <a:pt x="27" y="248"/>
                  </a:lnTo>
                  <a:lnTo>
                    <a:pt x="32" y="251"/>
                  </a:lnTo>
                  <a:lnTo>
                    <a:pt x="40" y="250"/>
                  </a:lnTo>
                  <a:lnTo>
                    <a:pt x="51" y="256"/>
                  </a:lnTo>
                  <a:lnTo>
                    <a:pt x="62" y="258"/>
                  </a:lnTo>
                  <a:lnTo>
                    <a:pt x="67" y="258"/>
                  </a:lnTo>
                  <a:lnTo>
                    <a:pt x="77" y="252"/>
                  </a:lnTo>
                  <a:lnTo>
                    <a:pt x="80" y="256"/>
                  </a:lnTo>
                  <a:lnTo>
                    <a:pt x="86" y="269"/>
                  </a:lnTo>
                  <a:lnTo>
                    <a:pt x="92" y="290"/>
                  </a:lnTo>
                  <a:lnTo>
                    <a:pt x="96" y="296"/>
                  </a:lnTo>
                  <a:lnTo>
                    <a:pt x="96" y="300"/>
                  </a:lnTo>
                  <a:lnTo>
                    <a:pt x="99" y="307"/>
                  </a:lnTo>
                  <a:lnTo>
                    <a:pt x="102" y="310"/>
                  </a:lnTo>
                  <a:lnTo>
                    <a:pt x="113" y="311"/>
                  </a:lnTo>
                  <a:lnTo>
                    <a:pt x="126" y="311"/>
                  </a:lnTo>
                  <a:lnTo>
                    <a:pt x="131" y="308"/>
                  </a:lnTo>
                  <a:lnTo>
                    <a:pt x="132" y="302"/>
                  </a:lnTo>
                  <a:lnTo>
                    <a:pt x="133" y="300"/>
                  </a:lnTo>
                  <a:lnTo>
                    <a:pt x="137" y="292"/>
                  </a:lnTo>
                  <a:lnTo>
                    <a:pt x="140" y="290"/>
                  </a:lnTo>
                  <a:lnTo>
                    <a:pt x="148" y="286"/>
                  </a:lnTo>
                  <a:lnTo>
                    <a:pt x="149" y="284"/>
                  </a:lnTo>
                  <a:lnTo>
                    <a:pt x="150" y="284"/>
                  </a:lnTo>
                  <a:lnTo>
                    <a:pt x="158" y="283"/>
                  </a:lnTo>
                  <a:lnTo>
                    <a:pt x="161" y="281"/>
                  </a:lnTo>
                  <a:lnTo>
                    <a:pt x="173" y="283"/>
                  </a:lnTo>
                  <a:lnTo>
                    <a:pt x="174" y="286"/>
                  </a:lnTo>
                  <a:lnTo>
                    <a:pt x="179" y="297"/>
                  </a:lnTo>
                  <a:lnTo>
                    <a:pt x="178" y="300"/>
                  </a:lnTo>
                  <a:lnTo>
                    <a:pt x="176" y="308"/>
                  </a:lnTo>
                  <a:lnTo>
                    <a:pt x="176" y="319"/>
                  </a:lnTo>
                  <a:lnTo>
                    <a:pt x="184" y="319"/>
                  </a:lnTo>
                  <a:lnTo>
                    <a:pt x="187" y="316"/>
                  </a:lnTo>
                  <a:lnTo>
                    <a:pt x="192" y="314"/>
                  </a:lnTo>
                  <a:lnTo>
                    <a:pt x="196" y="311"/>
                  </a:lnTo>
                  <a:lnTo>
                    <a:pt x="205" y="310"/>
                  </a:lnTo>
                  <a:lnTo>
                    <a:pt x="209" y="311"/>
                  </a:lnTo>
                  <a:lnTo>
                    <a:pt x="213" y="310"/>
                  </a:lnTo>
                  <a:lnTo>
                    <a:pt x="214" y="311"/>
                  </a:lnTo>
                  <a:lnTo>
                    <a:pt x="225" y="311"/>
                  </a:lnTo>
                  <a:lnTo>
                    <a:pt x="228" y="310"/>
                  </a:lnTo>
                  <a:lnTo>
                    <a:pt x="233" y="314"/>
                  </a:lnTo>
                  <a:lnTo>
                    <a:pt x="235" y="316"/>
                  </a:lnTo>
                  <a:lnTo>
                    <a:pt x="238" y="321"/>
                  </a:lnTo>
                  <a:lnTo>
                    <a:pt x="236" y="322"/>
                  </a:lnTo>
                  <a:lnTo>
                    <a:pt x="239" y="326"/>
                  </a:lnTo>
                  <a:lnTo>
                    <a:pt x="241" y="328"/>
                  </a:lnTo>
                  <a:lnTo>
                    <a:pt x="243" y="333"/>
                  </a:lnTo>
                  <a:lnTo>
                    <a:pt x="245" y="334"/>
                  </a:lnTo>
                  <a:lnTo>
                    <a:pt x="245" y="338"/>
                  </a:lnTo>
                  <a:lnTo>
                    <a:pt x="246" y="340"/>
                  </a:lnTo>
                  <a:lnTo>
                    <a:pt x="246" y="344"/>
                  </a:lnTo>
                  <a:lnTo>
                    <a:pt x="245" y="348"/>
                  </a:lnTo>
                  <a:lnTo>
                    <a:pt x="242" y="350"/>
                  </a:lnTo>
                  <a:lnTo>
                    <a:pt x="247" y="350"/>
                  </a:lnTo>
                  <a:lnTo>
                    <a:pt x="259" y="352"/>
                  </a:lnTo>
                  <a:lnTo>
                    <a:pt x="265" y="349"/>
                  </a:lnTo>
                  <a:lnTo>
                    <a:pt x="273" y="352"/>
                  </a:lnTo>
                  <a:lnTo>
                    <a:pt x="278" y="352"/>
                  </a:lnTo>
                  <a:lnTo>
                    <a:pt x="285" y="350"/>
                  </a:lnTo>
                  <a:lnTo>
                    <a:pt x="286" y="350"/>
                  </a:lnTo>
                  <a:lnTo>
                    <a:pt x="294" y="346"/>
                  </a:lnTo>
                  <a:lnTo>
                    <a:pt x="298" y="342"/>
                  </a:lnTo>
                  <a:lnTo>
                    <a:pt x="310" y="333"/>
                  </a:lnTo>
                  <a:lnTo>
                    <a:pt x="321" y="331"/>
                  </a:lnTo>
                  <a:lnTo>
                    <a:pt x="320" y="328"/>
                  </a:lnTo>
                  <a:lnTo>
                    <a:pt x="317" y="321"/>
                  </a:lnTo>
                  <a:lnTo>
                    <a:pt x="316" y="312"/>
                  </a:lnTo>
                  <a:lnTo>
                    <a:pt x="318" y="299"/>
                  </a:lnTo>
                  <a:lnTo>
                    <a:pt x="328" y="286"/>
                  </a:lnTo>
                  <a:lnTo>
                    <a:pt x="332" y="278"/>
                  </a:lnTo>
                  <a:lnTo>
                    <a:pt x="331" y="270"/>
                  </a:lnTo>
                  <a:lnTo>
                    <a:pt x="331" y="264"/>
                  </a:lnTo>
                  <a:lnTo>
                    <a:pt x="334" y="262"/>
                  </a:lnTo>
                  <a:lnTo>
                    <a:pt x="336" y="258"/>
                  </a:lnTo>
                  <a:lnTo>
                    <a:pt x="336" y="250"/>
                  </a:lnTo>
                  <a:lnTo>
                    <a:pt x="334" y="242"/>
                  </a:lnTo>
                  <a:lnTo>
                    <a:pt x="320" y="235"/>
                  </a:lnTo>
                  <a:lnTo>
                    <a:pt x="318" y="232"/>
                  </a:lnTo>
                  <a:lnTo>
                    <a:pt x="313" y="230"/>
                  </a:lnTo>
                  <a:lnTo>
                    <a:pt x="309" y="226"/>
                  </a:lnTo>
                  <a:lnTo>
                    <a:pt x="308" y="225"/>
                  </a:lnTo>
                  <a:lnTo>
                    <a:pt x="309" y="222"/>
                  </a:lnTo>
                  <a:lnTo>
                    <a:pt x="313" y="218"/>
                  </a:lnTo>
                  <a:lnTo>
                    <a:pt x="318" y="218"/>
                  </a:lnTo>
                  <a:lnTo>
                    <a:pt x="322" y="220"/>
                  </a:lnTo>
                  <a:lnTo>
                    <a:pt x="324" y="220"/>
                  </a:lnTo>
                  <a:lnTo>
                    <a:pt x="328" y="221"/>
                  </a:lnTo>
                  <a:lnTo>
                    <a:pt x="332" y="219"/>
                  </a:lnTo>
                  <a:lnTo>
                    <a:pt x="334" y="218"/>
                  </a:lnTo>
                  <a:lnTo>
                    <a:pt x="336" y="214"/>
                  </a:lnTo>
                  <a:lnTo>
                    <a:pt x="336" y="209"/>
                  </a:lnTo>
                  <a:lnTo>
                    <a:pt x="340" y="203"/>
                  </a:lnTo>
                  <a:lnTo>
                    <a:pt x="345" y="197"/>
                  </a:lnTo>
                  <a:lnTo>
                    <a:pt x="360" y="188"/>
                  </a:lnTo>
                  <a:lnTo>
                    <a:pt x="361" y="186"/>
                  </a:lnTo>
                  <a:lnTo>
                    <a:pt x="364" y="183"/>
                  </a:lnTo>
                  <a:lnTo>
                    <a:pt x="368" y="178"/>
                  </a:lnTo>
                  <a:lnTo>
                    <a:pt x="368" y="174"/>
                  </a:lnTo>
                  <a:lnTo>
                    <a:pt x="369" y="173"/>
                  </a:lnTo>
                  <a:lnTo>
                    <a:pt x="366" y="168"/>
                  </a:lnTo>
                  <a:lnTo>
                    <a:pt x="364" y="16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236" name="Freeform 87"/>
            <p:cNvSpPr>
              <a:spLocks/>
            </p:cNvSpPr>
            <p:nvPr/>
          </p:nvSpPr>
          <p:spPr bwMode="auto">
            <a:xfrm>
              <a:off x="3638" y="2805"/>
              <a:ext cx="186" cy="210"/>
            </a:xfrm>
            <a:custGeom>
              <a:avLst/>
              <a:gdLst/>
              <a:ahLst/>
              <a:cxnLst>
                <a:cxn ang="0">
                  <a:pos x="154" y="18"/>
                </a:cxn>
                <a:cxn ang="0">
                  <a:pos x="183" y="37"/>
                </a:cxn>
                <a:cxn ang="0">
                  <a:pos x="205" y="41"/>
                </a:cxn>
                <a:cxn ang="0">
                  <a:pos x="216" y="37"/>
                </a:cxn>
                <a:cxn ang="0">
                  <a:pos x="218" y="18"/>
                </a:cxn>
                <a:cxn ang="0">
                  <a:pos x="236" y="1"/>
                </a:cxn>
                <a:cxn ang="0">
                  <a:pos x="249" y="7"/>
                </a:cxn>
                <a:cxn ang="0">
                  <a:pos x="254" y="22"/>
                </a:cxn>
                <a:cxn ang="0">
                  <a:pos x="263" y="41"/>
                </a:cxn>
                <a:cxn ang="0">
                  <a:pos x="270" y="90"/>
                </a:cxn>
                <a:cxn ang="0">
                  <a:pos x="258" y="96"/>
                </a:cxn>
                <a:cxn ang="0">
                  <a:pos x="248" y="103"/>
                </a:cxn>
                <a:cxn ang="0">
                  <a:pos x="236" y="93"/>
                </a:cxn>
                <a:cxn ang="0">
                  <a:pos x="222" y="116"/>
                </a:cxn>
                <a:cxn ang="0">
                  <a:pos x="210" y="142"/>
                </a:cxn>
                <a:cxn ang="0">
                  <a:pos x="193" y="168"/>
                </a:cxn>
                <a:cxn ang="0">
                  <a:pos x="196" y="186"/>
                </a:cxn>
                <a:cxn ang="0">
                  <a:pos x="166" y="205"/>
                </a:cxn>
                <a:cxn ang="0">
                  <a:pos x="140" y="222"/>
                </a:cxn>
                <a:cxn ang="0">
                  <a:pos x="133" y="259"/>
                </a:cxn>
                <a:cxn ang="0">
                  <a:pos x="128" y="273"/>
                </a:cxn>
                <a:cxn ang="0">
                  <a:pos x="135" y="289"/>
                </a:cxn>
                <a:cxn ang="0">
                  <a:pos x="109" y="303"/>
                </a:cxn>
                <a:cxn ang="0">
                  <a:pos x="91" y="308"/>
                </a:cxn>
                <a:cxn ang="0">
                  <a:pos x="81" y="295"/>
                </a:cxn>
                <a:cxn ang="0">
                  <a:pos x="67" y="276"/>
                </a:cxn>
                <a:cxn ang="0">
                  <a:pos x="44" y="263"/>
                </a:cxn>
                <a:cxn ang="0">
                  <a:pos x="39" y="256"/>
                </a:cxn>
                <a:cxn ang="0">
                  <a:pos x="27" y="246"/>
                </a:cxn>
                <a:cxn ang="0">
                  <a:pos x="21" y="235"/>
                </a:cxn>
                <a:cxn ang="0">
                  <a:pos x="16" y="217"/>
                </a:cxn>
                <a:cxn ang="0">
                  <a:pos x="18" y="207"/>
                </a:cxn>
                <a:cxn ang="0">
                  <a:pos x="2" y="192"/>
                </a:cxn>
                <a:cxn ang="0">
                  <a:pos x="0" y="173"/>
                </a:cxn>
                <a:cxn ang="0">
                  <a:pos x="10" y="150"/>
                </a:cxn>
                <a:cxn ang="0">
                  <a:pos x="18" y="142"/>
                </a:cxn>
                <a:cxn ang="0">
                  <a:pos x="46" y="144"/>
                </a:cxn>
                <a:cxn ang="0">
                  <a:pos x="51" y="128"/>
                </a:cxn>
                <a:cxn ang="0">
                  <a:pos x="69" y="133"/>
                </a:cxn>
                <a:cxn ang="0">
                  <a:pos x="81" y="141"/>
                </a:cxn>
                <a:cxn ang="0">
                  <a:pos x="89" y="130"/>
                </a:cxn>
                <a:cxn ang="0">
                  <a:pos x="92" y="110"/>
                </a:cxn>
                <a:cxn ang="0">
                  <a:pos x="99" y="90"/>
                </a:cxn>
                <a:cxn ang="0">
                  <a:pos x="114" y="84"/>
                </a:cxn>
                <a:cxn ang="0">
                  <a:pos x="125" y="93"/>
                </a:cxn>
                <a:cxn ang="0">
                  <a:pos x="144" y="84"/>
                </a:cxn>
                <a:cxn ang="0">
                  <a:pos x="160" y="67"/>
                </a:cxn>
                <a:cxn ang="0">
                  <a:pos x="144" y="66"/>
                </a:cxn>
                <a:cxn ang="0">
                  <a:pos x="144" y="54"/>
                </a:cxn>
                <a:cxn ang="0">
                  <a:pos x="140" y="41"/>
                </a:cxn>
              </a:cxnLst>
              <a:rect l="0" t="0" r="r" b="b"/>
              <a:pathLst>
                <a:path w="280" h="317">
                  <a:moveTo>
                    <a:pt x="140" y="41"/>
                  </a:moveTo>
                  <a:lnTo>
                    <a:pt x="147" y="22"/>
                  </a:lnTo>
                  <a:lnTo>
                    <a:pt x="152" y="18"/>
                  </a:lnTo>
                  <a:lnTo>
                    <a:pt x="154" y="18"/>
                  </a:lnTo>
                  <a:lnTo>
                    <a:pt x="157" y="19"/>
                  </a:lnTo>
                  <a:lnTo>
                    <a:pt x="161" y="23"/>
                  </a:lnTo>
                  <a:lnTo>
                    <a:pt x="166" y="24"/>
                  </a:lnTo>
                  <a:lnTo>
                    <a:pt x="183" y="37"/>
                  </a:lnTo>
                  <a:lnTo>
                    <a:pt x="195" y="41"/>
                  </a:lnTo>
                  <a:lnTo>
                    <a:pt x="198" y="39"/>
                  </a:lnTo>
                  <a:lnTo>
                    <a:pt x="200" y="38"/>
                  </a:lnTo>
                  <a:lnTo>
                    <a:pt x="205" y="41"/>
                  </a:lnTo>
                  <a:lnTo>
                    <a:pt x="208" y="44"/>
                  </a:lnTo>
                  <a:lnTo>
                    <a:pt x="212" y="44"/>
                  </a:lnTo>
                  <a:lnTo>
                    <a:pt x="215" y="41"/>
                  </a:lnTo>
                  <a:lnTo>
                    <a:pt x="216" y="37"/>
                  </a:lnTo>
                  <a:lnTo>
                    <a:pt x="215" y="32"/>
                  </a:lnTo>
                  <a:lnTo>
                    <a:pt x="216" y="28"/>
                  </a:lnTo>
                  <a:lnTo>
                    <a:pt x="215" y="24"/>
                  </a:lnTo>
                  <a:lnTo>
                    <a:pt x="218" y="18"/>
                  </a:lnTo>
                  <a:lnTo>
                    <a:pt x="222" y="12"/>
                  </a:lnTo>
                  <a:lnTo>
                    <a:pt x="226" y="9"/>
                  </a:lnTo>
                  <a:lnTo>
                    <a:pt x="231" y="6"/>
                  </a:lnTo>
                  <a:lnTo>
                    <a:pt x="236" y="1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47" y="3"/>
                  </a:lnTo>
                  <a:lnTo>
                    <a:pt x="249" y="7"/>
                  </a:lnTo>
                  <a:lnTo>
                    <a:pt x="251" y="5"/>
                  </a:lnTo>
                  <a:lnTo>
                    <a:pt x="252" y="14"/>
                  </a:lnTo>
                  <a:lnTo>
                    <a:pt x="252" y="15"/>
                  </a:lnTo>
                  <a:lnTo>
                    <a:pt x="254" y="22"/>
                  </a:lnTo>
                  <a:lnTo>
                    <a:pt x="258" y="28"/>
                  </a:lnTo>
                  <a:lnTo>
                    <a:pt x="260" y="36"/>
                  </a:lnTo>
                  <a:lnTo>
                    <a:pt x="260" y="38"/>
                  </a:lnTo>
                  <a:lnTo>
                    <a:pt x="263" y="41"/>
                  </a:lnTo>
                  <a:lnTo>
                    <a:pt x="279" y="72"/>
                  </a:lnTo>
                  <a:lnTo>
                    <a:pt x="276" y="88"/>
                  </a:lnTo>
                  <a:lnTo>
                    <a:pt x="274" y="89"/>
                  </a:lnTo>
                  <a:lnTo>
                    <a:pt x="270" y="90"/>
                  </a:lnTo>
                  <a:lnTo>
                    <a:pt x="266" y="90"/>
                  </a:lnTo>
                  <a:lnTo>
                    <a:pt x="263" y="91"/>
                  </a:lnTo>
                  <a:lnTo>
                    <a:pt x="260" y="92"/>
                  </a:lnTo>
                  <a:lnTo>
                    <a:pt x="258" y="96"/>
                  </a:lnTo>
                  <a:lnTo>
                    <a:pt x="257" y="98"/>
                  </a:lnTo>
                  <a:lnTo>
                    <a:pt x="255" y="101"/>
                  </a:lnTo>
                  <a:lnTo>
                    <a:pt x="252" y="103"/>
                  </a:lnTo>
                  <a:lnTo>
                    <a:pt x="248" y="103"/>
                  </a:lnTo>
                  <a:lnTo>
                    <a:pt x="244" y="100"/>
                  </a:lnTo>
                  <a:lnTo>
                    <a:pt x="242" y="98"/>
                  </a:lnTo>
                  <a:lnTo>
                    <a:pt x="240" y="94"/>
                  </a:lnTo>
                  <a:lnTo>
                    <a:pt x="236" y="93"/>
                  </a:lnTo>
                  <a:lnTo>
                    <a:pt x="230" y="93"/>
                  </a:lnTo>
                  <a:lnTo>
                    <a:pt x="228" y="94"/>
                  </a:lnTo>
                  <a:lnTo>
                    <a:pt x="225" y="98"/>
                  </a:lnTo>
                  <a:lnTo>
                    <a:pt x="222" y="116"/>
                  </a:lnTo>
                  <a:lnTo>
                    <a:pt x="217" y="125"/>
                  </a:lnTo>
                  <a:lnTo>
                    <a:pt x="215" y="132"/>
                  </a:lnTo>
                  <a:lnTo>
                    <a:pt x="214" y="134"/>
                  </a:lnTo>
                  <a:lnTo>
                    <a:pt x="210" y="142"/>
                  </a:lnTo>
                  <a:lnTo>
                    <a:pt x="199" y="155"/>
                  </a:lnTo>
                  <a:lnTo>
                    <a:pt x="199" y="160"/>
                  </a:lnTo>
                  <a:lnTo>
                    <a:pt x="195" y="164"/>
                  </a:lnTo>
                  <a:lnTo>
                    <a:pt x="193" y="168"/>
                  </a:lnTo>
                  <a:lnTo>
                    <a:pt x="192" y="173"/>
                  </a:lnTo>
                  <a:lnTo>
                    <a:pt x="195" y="178"/>
                  </a:lnTo>
                  <a:lnTo>
                    <a:pt x="195" y="185"/>
                  </a:lnTo>
                  <a:lnTo>
                    <a:pt x="196" y="186"/>
                  </a:lnTo>
                  <a:lnTo>
                    <a:pt x="192" y="191"/>
                  </a:lnTo>
                  <a:lnTo>
                    <a:pt x="187" y="193"/>
                  </a:lnTo>
                  <a:lnTo>
                    <a:pt x="177" y="196"/>
                  </a:lnTo>
                  <a:lnTo>
                    <a:pt x="166" y="205"/>
                  </a:lnTo>
                  <a:lnTo>
                    <a:pt x="149" y="210"/>
                  </a:lnTo>
                  <a:lnTo>
                    <a:pt x="140" y="214"/>
                  </a:lnTo>
                  <a:lnTo>
                    <a:pt x="139" y="219"/>
                  </a:lnTo>
                  <a:lnTo>
                    <a:pt x="140" y="222"/>
                  </a:lnTo>
                  <a:lnTo>
                    <a:pt x="140" y="244"/>
                  </a:lnTo>
                  <a:lnTo>
                    <a:pt x="140" y="250"/>
                  </a:lnTo>
                  <a:lnTo>
                    <a:pt x="137" y="256"/>
                  </a:lnTo>
                  <a:lnTo>
                    <a:pt x="133" y="259"/>
                  </a:lnTo>
                  <a:lnTo>
                    <a:pt x="132" y="260"/>
                  </a:lnTo>
                  <a:lnTo>
                    <a:pt x="128" y="265"/>
                  </a:lnTo>
                  <a:lnTo>
                    <a:pt x="129" y="268"/>
                  </a:lnTo>
                  <a:lnTo>
                    <a:pt x="128" y="273"/>
                  </a:lnTo>
                  <a:lnTo>
                    <a:pt x="129" y="280"/>
                  </a:lnTo>
                  <a:lnTo>
                    <a:pt x="131" y="284"/>
                  </a:lnTo>
                  <a:lnTo>
                    <a:pt x="134" y="286"/>
                  </a:lnTo>
                  <a:lnTo>
                    <a:pt x="135" y="289"/>
                  </a:lnTo>
                  <a:lnTo>
                    <a:pt x="126" y="290"/>
                  </a:lnTo>
                  <a:lnTo>
                    <a:pt x="120" y="290"/>
                  </a:lnTo>
                  <a:lnTo>
                    <a:pt x="115" y="292"/>
                  </a:lnTo>
                  <a:lnTo>
                    <a:pt x="109" y="303"/>
                  </a:lnTo>
                  <a:lnTo>
                    <a:pt x="104" y="310"/>
                  </a:lnTo>
                  <a:lnTo>
                    <a:pt x="100" y="316"/>
                  </a:lnTo>
                  <a:lnTo>
                    <a:pt x="95" y="313"/>
                  </a:lnTo>
                  <a:lnTo>
                    <a:pt x="91" y="308"/>
                  </a:lnTo>
                  <a:lnTo>
                    <a:pt x="84" y="304"/>
                  </a:lnTo>
                  <a:lnTo>
                    <a:pt x="81" y="300"/>
                  </a:lnTo>
                  <a:lnTo>
                    <a:pt x="80" y="299"/>
                  </a:lnTo>
                  <a:lnTo>
                    <a:pt x="81" y="295"/>
                  </a:lnTo>
                  <a:lnTo>
                    <a:pt x="81" y="290"/>
                  </a:lnTo>
                  <a:lnTo>
                    <a:pt x="79" y="287"/>
                  </a:lnTo>
                  <a:lnTo>
                    <a:pt x="71" y="277"/>
                  </a:lnTo>
                  <a:lnTo>
                    <a:pt x="67" y="276"/>
                  </a:lnTo>
                  <a:lnTo>
                    <a:pt x="64" y="276"/>
                  </a:lnTo>
                  <a:lnTo>
                    <a:pt x="53" y="270"/>
                  </a:lnTo>
                  <a:lnTo>
                    <a:pt x="50" y="269"/>
                  </a:lnTo>
                  <a:lnTo>
                    <a:pt x="44" y="263"/>
                  </a:lnTo>
                  <a:lnTo>
                    <a:pt x="46" y="261"/>
                  </a:lnTo>
                  <a:lnTo>
                    <a:pt x="44" y="259"/>
                  </a:lnTo>
                  <a:lnTo>
                    <a:pt x="42" y="256"/>
                  </a:lnTo>
                  <a:lnTo>
                    <a:pt x="39" y="256"/>
                  </a:lnTo>
                  <a:lnTo>
                    <a:pt x="36" y="255"/>
                  </a:lnTo>
                  <a:lnTo>
                    <a:pt x="32" y="253"/>
                  </a:lnTo>
                  <a:lnTo>
                    <a:pt x="28" y="250"/>
                  </a:lnTo>
                  <a:lnTo>
                    <a:pt x="27" y="246"/>
                  </a:lnTo>
                  <a:lnTo>
                    <a:pt x="24" y="244"/>
                  </a:lnTo>
                  <a:lnTo>
                    <a:pt x="22" y="240"/>
                  </a:lnTo>
                  <a:lnTo>
                    <a:pt x="21" y="238"/>
                  </a:lnTo>
                  <a:lnTo>
                    <a:pt x="21" y="235"/>
                  </a:lnTo>
                  <a:lnTo>
                    <a:pt x="20" y="231"/>
                  </a:lnTo>
                  <a:lnTo>
                    <a:pt x="20" y="227"/>
                  </a:lnTo>
                  <a:lnTo>
                    <a:pt x="15" y="220"/>
                  </a:lnTo>
                  <a:lnTo>
                    <a:pt x="16" y="217"/>
                  </a:lnTo>
                  <a:lnTo>
                    <a:pt x="16" y="215"/>
                  </a:lnTo>
                  <a:lnTo>
                    <a:pt x="17" y="213"/>
                  </a:lnTo>
                  <a:lnTo>
                    <a:pt x="18" y="210"/>
                  </a:lnTo>
                  <a:lnTo>
                    <a:pt x="18" y="207"/>
                  </a:lnTo>
                  <a:lnTo>
                    <a:pt x="15" y="206"/>
                  </a:lnTo>
                  <a:lnTo>
                    <a:pt x="11" y="205"/>
                  </a:lnTo>
                  <a:lnTo>
                    <a:pt x="8" y="203"/>
                  </a:lnTo>
                  <a:lnTo>
                    <a:pt x="2" y="192"/>
                  </a:lnTo>
                  <a:lnTo>
                    <a:pt x="1" y="190"/>
                  </a:lnTo>
                  <a:lnTo>
                    <a:pt x="1" y="187"/>
                  </a:lnTo>
                  <a:lnTo>
                    <a:pt x="0" y="184"/>
                  </a:lnTo>
                  <a:lnTo>
                    <a:pt x="0" y="173"/>
                  </a:lnTo>
                  <a:lnTo>
                    <a:pt x="3" y="164"/>
                  </a:lnTo>
                  <a:lnTo>
                    <a:pt x="2" y="161"/>
                  </a:lnTo>
                  <a:lnTo>
                    <a:pt x="10" y="153"/>
                  </a:lnTo>
                  <a:lnTo>
                    <a:pt x="10" y="150"/>
                  </a:lnTo>
                  <a:lnTo>
                    <a:pt x="12" y="143"/>
                  </a:lnTo>
                  <a:lnTo>
                    <a:pt x="14" y="141"/>
                  </a:lnTo>
                  <a:lnTo>
                    <a:pt x="16" y="141"/>
                  </a:lnTo>
                  <a:lnTo>
                    <a:pt x="18" y="142"/>
                  </a:lnTo>
                  <a:lnTo>
                    <a:pt x="21" y="143"/>
                  </a:lnTo>
                  <a:lnTo>
                    <a:pt x="23" y="146"/>
                  </a:lnTo>
                  <a:lnTo>
                    <a:pt x="33" y="148"/>
                  </a:lnTo>
                  <a:lnTo>
                    <a:pt x="46" y="144"/>
                  </a:lnTo>
                  <a:lnTo>
                    <a:pt x="48" y="142"/>
                  </a:lnTo>
                  <a:lnTo>
                    <a:pt x="48" y="139"/>
                  </a:lnTo>
                  <a:lnTo>
                    <a:pt x="48" y="131"/>
                  </a:lnTo>
                  <a:lnTo>
                    <a:pt x="51" y="128"/>
                  </a:lnTo>
                  <a:lnTo>
                    <a:pt x="53" y="128"/>
                  </a:lnTo>
                  <a:lnTo>
                    <a:pt x="57" y="130"/>
                  </a:lnTo>
                  <a:lnTo>
                    <a:pt x="65" y="132"/>
                  </a:lnTo>
                  <a:lnTo>
                    <a:pt x="69" y="133"/>
                  </a:lnTo>
                  <a:lnTo>
                    <a:pt x="71" y="140"/>
                  </a:lnTo>
                  <a:lnTo>
                    <a:pt x="74" y="139"/>
                  </a:lnTo>
                  <a:lnTo>
                    <a:pt x="79" y="142"/>
                  </a:lnTo>
                  <a:lnTo>
                    <a:pt x="81" y="141"/>
                  </a:lnTo>
                  <a:lnTo>
                    <a:pt x="82" y="139"/>
                  </a:lnTo>
                  <a:lnTo>
                    <a:pt x="88" y="136"/>
                  </a:lnTo>
                  <a:lnTo>
                    <a:pt x="89" y="135"/>
                  </a:lnTo>
                  <a:lnTo>
                    <a:pt x="89" y="130"/>
                  </a:lnTo>
                  <a:lnTo>
                    <a:pt x="88" y="126"/>
                  </a:lnTo>
                  <a:lnTo>
                    <a:pt x="88" y="114"/>
                  </a:lnTo>
                  <a:lnTo>
                    <a:pt x="91" y="112"/>
                  </a:lnTo>
                  <a:lnTo>
                    <a:pt x="92" y="110"/>
                  </a:lnTo>
                  <a:lnTo>
                    <a:pt x="97" y="104"/>
                  </a:lnTo>
                  <a:lnTo>
                    <a:pt x="97" y="101"/>
                  </a:lnTo>
                  <a:lnTo>
                    <a:pt x="99" y="96"/>
                  </a:lnTo>
                  <a:lnTo>
                    <a:pt x="99" y="90"/>
                  </a:lnTo>
                  <a:lnTo>
                    <a:pt x="101" y="85"/>
                  </a:lnTo>
                  <a:lnTo>
                    <a:pt x="104" y="86"/>
                  </a:lnTo>
                  <a:lnTo>
                    <a:pt x="109" y="84"/>
                  </a:lnTo>
                  <a:lnTo>
                    <a:pt x="114" y="84"/>
                  </a:lnTo>
                  <a:lnTo>
                    <a:pt x="114" y="85"/>
                  </a:lnTo>
                  <a:lnTo>
                    <a:pt x="114" y="88"/>
                  </a:lnTo>
                  <a:lnTo>
                    <a:pt x="120" y="89"/>
                  </a:lnTo>
                  <a:lnTo>
                    <a:pt x="125" y="93"/>
                  </a:lnTo>
                  <a:lnTo>
                    <a:pt x="129" y="94"/>
                  </a:lnTo>
                  <a:lnTo>
                    <a:pt x="138" y="92"/>
                  </a:lnTo>
                  <a:lnTo>
                    <a:pt x="144" y="86"/>
                  </a:lnTo>
                  <a:lnTo>
                    <a:pt x="144" y="84"/>
                  </a:lnTo>
                  <a:lnTo>
                    <a:pt x="150" y="82"/>
                  </a:lnTo>
                  <a:lnTo>
                    <a:pt x="157" y="77"/>
                  </a:lnTo>
                  <a:lnTo>
                    <a:pt x="160" y="74"/>
                  </a:lnTo>
                  <a:lnTo>
                    <a:pt x="160" y="67"/>
                  </a:lnTo>
                  <a:lnTo>
                    <a:pt x="156" y="68"/>
                  </a:lnTo>
                  <a:lnTo>
                    <a:pt x="149" y="68"/>
                  </a:lnTo>
                  <a:lnTo>
                    <a:pt x="146" y="67"/>
                  </a:lnTo>
                  <a:lnTo>
                    <a:pt x="144" y="66"/>
                  </a:lnTo>
                  <a:lnTo>
                    <a:pt x="144" y="63"/>
                  </a:lnTo>
                  <a:lnTo>
                    <a:pt x="144" y="61"/>
                  </a:lnTo>
                  <a:lnTo>
                    <a:pt x="144" y="58"/>
                  </a:lnTo>
                  <a:lnTo>
                    <a:pt x="144" y="54"/>
                  </a:lnTo>
                  <a:lnTo>
                    <a:pt x="142" y="51"/>
                  </a:lnTo>
                  <a:lnTo>
                    <a:pt x="140" y="50"/>
                  </a:lnTo>
                  <a:lnTo>
                    <a:pt x="140" y="46"/>
                  </a:lnTo>
                  <a:lnTo>
                    <a:pt x="140" y="4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37" name="Freeform 246"/>
          <p:cNvSpPr>
            <a:spLocks/>
          </p:cNvSpPr>
          <p:nvPr/>
        </p:nvSpPr>
        <p:spPr bwMode="auto">
          <a:xfrm>
            <a:off x="4708525" y="3989313"/>
            <a:ext cx="725488" cy="512762"/>
          </a:xfrm>
          <a:custGeom>
            <a:avLst/>
            <a:gdLst/>
            <a:ahLst/>
            <a:cxnLst>
              <a:cxn ang="0">
                <a:pos x="276" y="13"/>
              </a:cxn>
              <a:cxn ang="0">
                <a:pos x="316" y="2"/>
              </a:cxn>
              <a:cxn ang="0">
                <a:pos x="330" y="0"/>
              </a:cxn>
              <a:cxn ang="0">
                <a:pos x="341" y="22"/>
              </a:cxn>
              <a:cxn ang="0">
                <a:pos x="367" y="33"/>
              </a:cxn>
              <a:cxn ang="0">
                <a:pos x="392" y="23"/>
              </a:cxn>
              <a:cxn ang="0">
                <a:pos x="426" y="13"/>
              </a:cxn>
              <a:cxn ang="0">
                <a:pos x="430" y="47"/>
              </a:cxn>
              <a:cxn ang="0">
                <a:pos x="446" y="67"/>
              </a:cxn>
              <a:cxn ang="0">
                <a:pos x="466" y="65"/>
              </a:cxn>
              <a:cxn ang="0">
                <a:pos x="494" y="61"/>
              </a:cxn>
              <a:cxn ang="0">
                <a:pos x="519" y="54"/>
              </a:cxn>
              <a:cxn ang="0">
                <a:pos x="542" y="78"/>
              </a:cxn>
              <a:cxn ang="0">
                <a:pos x="577" y="78"/>
              </a:cxn>
              <a:cxn ang="0">
                <a:pos x="604" y="78"/>
              </a:cxn>
              <a:cxn ang="0">
                <a:pos x="639" y="54"/>
              </a:cxn>
              <a:cxn ang="0">
                <a:pos x="648" y="31"/>
              </a:cxn>
              <a:cxn ang="0">
                <a:pos x="665" y="38"/>
              </a:cxn>
              <a:cxn ang="0">
                <a:pos x="684" y="70"/>
              </a:cxn>
              <a:cxn ang="0">
                <a:pos x="666" y="128"/>
              </a:cxn>
              <a:cxn ang="0">
                <a:pos x="663" y="197"/>
              </a:cxn>
              <a:cxn ang="0">
                <a:pos x="648" y="262"/>
              </a:cxn>
              <a:cxn ang="0">
                <a:pos x="608" y="306"/>
              </a:cxn>
              <a:cxn ang="0">
                <a:pos x="584" y="309"/>
              </a:cxn>
              <a:cxn ang="0">
                <a:pos x="568" y="302"/>
              </a:cxn>
              <a:cxn ang="0">
                <a:pos x="566" y="326"/>
              </a:cxn>
              <a:cxn ang="0">
                <a:pos x="566" y="350"/>
              </a:cxn>
              <a:cxn ang="0">
                <a:pos x="577" y="373"/>
              </a:cxn>
              <a:cxn ang="0">
                <a:pos x="598" y="394"/>
              </a:cxn>
              <a:cxn ang="0">
                <a:pos x="579" y="388"/>
              </a:cxn>
              <a:cxn ang="0">
                <a:pos x="565" y="379"/>
              </a:cxn>
              <a:cxn ang="0">
                <a:pos x="538" y="372"/>
              </a:cxn>
              <a:cxn ang="0">
                <a:pos x="516" y="368"/>
              </a:cxn>
              <a:cxn ang="0">
                <a:pos x="481" y="356"/>
              </a:cxn>
              <a:cxn ang="0">
                <a:pos x="408" y="360"/>
              </a:cxn>
              <a:cxn ang="0">
                <a:pos x="359" y="346"/>
              </a:cxn>
              <a:cxn ang="0">
                <a:pos x="334" y="419"/>
              </a:cxn>
              <a:cxn ang="0">
                <a:pos x="313" y="479"/>
              </a:cxn>
              <a:cxn ang="0">
                <a:pos x="302" y="482"/>
              </a:cxn>
              <a:cxn ang="0">
                <a:pos x="221" y="468"/>
              </a:cxn>
              <a:cxn ang="0">
                <a:pos x="144" y="434"/>
              </a:cxn>
              <a:cxn ang="0">
                <a:pos x="74" y="413"/>
              </a:cxn>
              <a:cxn ang="0">
                <a:pos x="21" y="358"/>
              </a:cxn>
              <a:cxn ang="0">
                <a:pos x="6" y="328"/>
              </a:cxn>
              <a:cxn ang="0">
                <a:pos x="13" y="310"/>
              </a:cxn>
              <a:cxn ang="0">
                <a:pos x="22" y="292"/>
              </a:cxn>
              <a:cxn ang="0">
                <a:pos x="54" y="285"/>
              </a:cxn>
              <a:cxn ang="0">
                <a:pos x="115" y="259"/>
              </a:cxn>
              <a:cxn ang="0">
                <a:pos x="163" y="227"/>
              </a:cxn>
              <a:cxn ang="0">
                <a:pos x="215" y="203"/>
              </a:cxn>
              <a:cxn ang="0">
                <a:pos x="196" y="170"/>
              </a:cxn>
              <a:cxn ang="0">
                <a:pos x="180" y="145"/>
              </a:cxn>
              <a:cxn ang="0">
                <a:pos x="191" y="101"/>
              </a:cxn>
              <a:cxn ang="0">
                <a:pos x="152" y="74"/>
              </a:cxn>
              <a:cxn ang="0">
                <a:pos x="136" y="48"/>
              </a:cxn>
              <a:cxn ang="0">
                <a:pos x="212" y="32"/>
              </a:cxn>
            </a:cxnLst>
            <a:rect l="0" t="0" r="r" b="b"/>
            <a:pathLst>
              <a:path w="687" h="488">
                <a:moveTo>
                  <a:pt x="230" y="24"/>
                </a:moveTo>
                <a:lnTo>
                  <a:pt x="230" y="21"/>
                </a:lnTo>
                <a:lnTo>
                  <a:pt x="247" y="12"/>
                </a:lnTo>
                <a:lnTo>
                  <a:pt x="256" y="14"/>
                </a:lnTo>
                <a:lnTo>
                  <a:pt x="258" y="13"/>
                </a:lnTo>
                <a:lnTo>
                  <a:pt x="263" y="11"/>
                </a:lnTo>
                <a:lnTo>
                  <a:pt x="268" y="9"/>
                </a:lnTo>
                <a:lnTo>
                  <a:pt x="276" y="13"/>
                </a:lnTo>
                <a:lnTo>
                  <a:pt x="297" y="7"/>
                </a:lnTo>
                <a:lnTo>
                  <a:pt x="302" y="4"/>
                </a:lnTo>
                <a:lnTo>
                  <a:pt x="303" y="2"/>
                </a:lnTo>
                <a:lnTo>
                  <a:pt x="306" y="2"/>
                </a:lnTo>
                <a:lnTo>
                  <a:pt x="308" y="2"/>
                </a:lnTo>
                <a:lnTo>
                  <a:pt x="309" y="4"/>
                </a:lnTo>
                <a:lnTo>
                  <a:pt x="313" y="3"/>
                </a:lnTo>
                <a:lnTo>
                  <a:pt x="316" y="2"/>
                </a:lnTo>
                <a:lnTo>
                  <a:pt x="316" y="0"/>
                </a:lnTo>
                <a:lnTo>
                  <a:pt x="320" y="1"/>
                </a:lnTo>
                <a:lnTo>
                  <a:pt x="319" y="4"/>
                </a:lnTo>
                <a:lnTo>
                  <a:pt x="320" y="6"/>
                </a:lnTo>
                <a:lnTo>
                  <a:pt x="322" y="8"/>
                </a:lnTo>
                <a:lnTo>
                  <a:pt x="325" y="7"/>
                </a:lnTo>
                <a:lnTo>
                  <a:pt x="327" y="0"/>
                </a:lnTo>
                <a:lnTo>
                  <a:pt x="330" y="0"/>
                </a:lnTo>
                <a:lnTo>
                  <a:pt x="337" y="2"/>
                </a:lnTo>
                <a:lnTo>
                  <a:pt x="338" y="3"/>
                </a:lnTo>
                <a:lnTo>
                  <a:pt x="336" y="10"/>
                </a:lnTo>
                <a:lnTo>
                  <a:pt x="339" y="11"/>
                </a:lnTo>
                <a:lnTo>
                  <a:pt x="341" y="14"/>
                </a:lnTo>
                <a:lnTo>
                  <a:pt x="342" y="14"/>
                </a:lnTo>
                <a:lnTo>
                  <a:pt x="339" y="19"/>
                </a:lnTo>
                <a:lnTo>
                  <a:pt x="341" y="22"/>
                </a:lnTo>
                <a:lnTo>
                  <a:pt x="341" y="25"/>
                </a:lnTo>
                <a:lnTo>
                  <a:pt x="344" y="28"/>
                </a:lnTo>
                <a:lnTo>
                  <a:pt x="346" y="30"/>
                </a:lnTo>
                <a:lnTo>
                  <a:pt x="351" y="32"/>
                </a:lnTo>
                <a:lnTo>
                  <a:pt x="357" y="28"/>
                </a:lnTo>
                <a:lnTo>
                  <a:pt x="359" y="31"/>
                </a:lnTo>
                <a:lnTo>
                  <a:pt x="366" y="34"/>
                </a:lnTo>
                <a:lnTo>
                  <a:pt x="367" y="33"/>
                </a:lnTo>
                <a:lnTo>
                  <a:pt x="370" y="32"/>
                </a:lnTo>
                <a:lnTo>
                  <a:pt x="374" y="34"/>
                </a:lnTo>
                <a:lnTo>
                  <a:pt x="376" y="33"/>
                </a:lnTo>
                <a:lnTo>
                  <a:pt x="378" y="33"/>
                </a:lnTo>
                <a:lnTo>
                  <a:pt x="384" y="30"/>
                </a:lnTo>
                <a:lnTo>
                  <a:pt x="385" y="28"/>
                </a:lnTo>
                <a:lnTo>
                  <a:pt x="389" y="26"/>
                </a:lnTo>
                <a:lnTo>
                  <a:pt x="392" y="23"/>
                </a:lnTo>
                <a:lnTo>
                  <a:pt x="396" y="20"/>
                </a:lnTo>
                <a:lnTo>
                  <a:pt x="396" y="16"/>
                </a:lnTo>
                <a:lnTo>
                  <a:pt x="398" y="14"/>
                </a:lnTo>
                <a:lnTo>
                  <a:pt x="402" y="16"/>
                </a:lnTo>
                <a:lnTo>
                  <a:pt x="405" y="14"/>
                </a:lnTo>
                <a:lnTo>
                  <a:pt x="420" y="14"/>
                </a:lnTo>
                <a:lnTo>
                  <a:pt x="424" y="10"/>
                </a:lnTo>
                <a:lnTo>
                  <a:pt x="426" y="13"/>
                </a:lnTo>
                <a:lnTo>
                  <a:pt x="428" y="15"/>
                </a:lnTo>
                <a:lnTo>
                  <a:pt x="429" y="28"/>
                </a:lnTo>
                <a:lnTo>
                  <a:pt x="430" y="30"/>
                </a:lnTo>
                <a:lnTo>
                  <a:pt x="430" y="32"/>
                </a:lnTo>
                <a:lnTo>
                  <a:pt x="430" y="36"/>
                </a:lnTo>
                <a:lnTo>
                  <a:pt x="430" y="40"/>
                </a:lnTo>
                <a:lnTo>
                  <a:pt x="430" y="43"/>
                </a:lnTo>
                <a:lnTo>
                  <a:pt x="430" y="47"/>
                </a:lnTo>
                <a:lnTo>
                  <a:pt x="429" y="51"/>
                </a:lnTo>
                <a:lnTo>
                  <a:pt x="430" y="53"/>
                </a:lnTo>
                <a:lnTo>
                  <a:pt x="434" y="55"/>
                </a:lnTo>
                <a:lnTo>
                  <a:pt x="434" y="60"/>
                </a:lnTo>
                <a:lnTo>
                  <a:pt x="434" y="62"/>
                </a:lnTo>
                <a:lnTo>
                  <a:pt x="442" y="65"/>
                </a:lnTo>
                <a:lnTo>
                  <a:pt x="444" y="65"/>
                </a:lnTo>
                <a:lnTo>
                  <a:pt x="446" y="67"/>
                </a:lnTo>
                <a:lnTo>
                  <a:pt x="448" y="69"/>
                </a:lnTo>
                <a:lnTo>
                  <a:pt x="451" y="72"/>
                </a:lnTo>
                <a:lnTo>
                  <a:pt x="454" y="72"/>
                </a:lnTo>
                <a:lnTo>
                  <a:pt x="457" y="70"/>
                </a:lnTo>
                <a:lnTo>
                  <a:pt x="458" y="69"/>
                </a:lnTo>
                <a:lnTo>
                  <a:pt x="460" y="69"/>
                </a:lnTo>
                <a:lnTo>
                  <a:pt x="462" y="68"/>
                </a:lnTo>
                <a:lnTo>
                  <a:pt x="466" y="65"/>
                </a:lnTo>
                <a:lnTo>
                  <a:pt x="470" y="62"/>
                </a:lnTo>
                <a:lnTo>
                  <a:pt x="474" y="61"/>
                </a:lnTo>
                <a:lnTo>
                  <a:pt x="480" y="57"/>
                </a:lnTo>
                <a:lnTo>
                  <a:pt x="484" y="57"/>
                </a:lnTo>
                <a:lnTo>
                  <a:pt x="486" y="58"/>
                </a:lnTo>
                <a:lnTo>
                  <a:pt x="489" y="58"/>
                </a:lnTo>
                <a:lnTo>
                  <a:pt x="492" y="60"/>
                </a:lnTo>
                <a:lnTo>
                  <a:pt x="494" y="61"/>
                </a:lnTo>
                <a:lnTo>
                  <a:pt x="496" y="58"/>
                </a:lnTo>
                <a:lnTo>
                  <a:pt x="498" y="56"/>
                </a:lnTo>
                <a:lnTo>
                  <a:pt x="502" y="58"/>
                </a:lnTo>
                <a:lnTo>
                  <a:pt x="504" y="58"/>
                </a:lnTo>
                <a:lnTo>
                  <a:pt x="506" y="56"/>
                </a:lnTo>
                <a:lnTo>
                  <a:pt x="512" y="56"/>
                </a:lnTo>
                <a:lnTo>
                  <a:pt x="514" y="55"/>
                </a:lnTo>
                <a:lnTo>
                  <a:pt x="519" y="54"/>
                </a:lnTo>
                <a:lnTo>
                  <a:pt x="522" y="53"/>
                </a:lnTo>
                <a:lnTo>
                  <a:pt x="528" y="55"/>
                </a:lnTo>
                <a:lnTo>
                  <a:pt x="532" y="65"/>
                </a:lnTo>
                <a:lnTo>
                  <a:pt x="532" y="69"/>
                </a:lnTo>
                <a:lnTo>
                  <a:pt x="534" y="71"/>
                </a:lnTo>
                <a:lnTo>
                  <a:pt x="534" y="74"/>
                </a:lnTo>
                <a:lnTo>
                  <a:pt x="536" y="76"/>
                </a:lnTo>
                <a:lnTo>
                  <a:pt x="542" y="78"/>
                </a:lnTo>
                <a:lnTo>
                  <a:pt x="549" y="78"/>
                </a:lnTo>
                <a:lnTo>
                  <a:pt x="552" y="79"/>
                </a:lnTo>
                <a:lnTo>
                  <a:pt x="555" y="78"/>
                </a:lnTo>
                <a:lnTo>
                  <a:pt x="557" y="78"/>
                </a:lnTo>
                <a:lnTo>
                  <a:pt x="562" y="80"/>
                </a:lnTo>
                <a:lnTo>
                  <a:pt x="568" y="78"/>
                </a:lnTo>
                <a:lnTo>
                  <a:pt x="573" y="77"/>
                </a:lnTo>
                <a:lnTo>
                  <a:pt x="577" y="78"/>
                </a:lnTo>
                <a:lnTo>
                  <a:pt x="582" y="78"/>
                </a:lnTo>
                <a:lnTo>
                  <a:pt x="585" y="78"/>
                </a:lnTo>
                <a:lnTo>
                  <a:pt x="587" y="78"/>
                </a:lnTo>
                <a:lnTo>
                  <a:pt x="590" y="77"/>
                </a:lnTo>
                <a:lnTo>
                  <a:pt x="594" y="77"/>
                </a:lnTo>
                <a:lnTo>
                  <a:pt x="597" y="76"/>
                </a:lnTo>
                <a:lnTo>
                  <a:pt x="600" y="76"/>
                </a:lnTo>
                <a:lnTo>
                  <a:pt x="604" y="78"/>
                </a:lnTo>
                <a:lnTo>
                  <a:pt x="606" y="76"/>
                </a:lnTo>
                <a:lnTo>
                  <a:pt x="609" y="75"/>
                </a:lnTo>
                <a:lnTo>
                  <a:pt x="615" y="73"/>
                </a:lnTo>
                <a:lnTo>
                  <a:pt x="616" y="70"/>
                </a:lnTo>
                <a:lnTo>
                  <a:pt x="628" y="61"/>
                </a:lnTo>
                <a:lnTo>
                  <a:pt x="630" y="56"/>
                </a:lnTo>
                <a:lnTo>
                  <a:pt x="632" y="55"/>
                </a:lnTo>
                <a:lnTo>
                  <a:pt x="639" y="54"/>
                </a:lnTo>
                <a:lnTo>
                  <a:pt x="644" y="51"/>
                </a:lnTo>
                <a:lnTo>
                  <a:pt x="646" y="49"/>
                </a:lnTo>
                <a:lnTo>
                  <a:pt x="646" y="42"/>
                </a:lnTo>
                <a:lnTo>
                  <a:pt x="644" y="42"/>
                </a:lnTo>
                <a:lnTo>
                  <a:pt x="644" y="38"/>
                </a:lnTo>
                <a:lnTo>
                  <a:pt x="646" y="34"/>
                </a:lnTo>
                <a:lnTo>
                  <a:pt x="648" y="32"/>
                </a:lnTo>
                <a:lnTo>
                  <a:pt x="648" y="31"/>
                </a:lnTo>
                <a:lnTo>
                  <a:pt x="643" y="25"/>
                </a:lnTo>
                <a:lnTo>
                  <a:pt x="640" y="25"/>
                </a:lnTo>
                <a:lnTo>
                  <a:pt x="637" y="18"/>
                </a:lnTo>
                <a:lnTo>
                  <a:pt x="648" y="24"/>
                </a:lnTo>
                <a:lnTo>
                  <a:pt x="651" y="24"/>
                </a:lnTo>
                <a:lnTo>
                  <a:pt x="655" y="25"/>
                </a:lnTo>
                <a:lnTo>
                  <a:pt x="663" y="35"/>
                </a:lnTo>
                <a:lnTo>
                  <a:pt x="665" y="38"/>
                </a:lnTo>
                <a:lnTo>
                  <a:pt x="665" y="43"/>
                </a:lnTo>
                <a:lnTo>
                  <a:pt x="664" y="47"/>
                </a:lnTo>
                <a:lnTo>
                  <a:pt x="665" y="48"/>
                </a:lnTo>
                <a:lnTo>
                  <a:pt x="668" y="52"/>
                </a:lnTo>
                <a:lnTo>
                  <a:pt x="675" y="56"/>
                </a:lnTo>
                <a:lnTo>
                  <a:pt x="679" y="61"/>
                </a:lnTo>
                <a:lnTo>
                  <a:pt x="684" y="64"/>
                </a:lnTo>
                <a:lnTo>
                  <a:pt x="684" y="70"/>
                </a:lnTo>
                <a:lnTo>
                  <a:pt x="685" y="73"/>
                </a:lnTo>
                <a:lnTo>
                  <a:pt x="685" y="76"/>
                </a:lnTo>
                <a:lnTo>
                  <a:pt x="686" y="78"/>
                </a:lnTo>
                <a:lnTo>
                  <a:pt x="686" y="90"/>
                </a:lnTo>
                <a:lnTo>
                  <a:pt x="684" y="101"/>
                </a:lnTo>
                <a:lnTo>
                  <a:pt x="672" y="124"/>
                </a:lnTo>
                <a:lnTo>
                  <a:pt x="666" y="126"/>
                </a:lnTo>
                <a:lnTo>
                  <a:pt x="666" y="128"/>
                </a:lnTo>
                <a:lnTo>
                  <a:pt x="664" y="134"/>
                </a:lnTo>
                <a:lnTo>
                  <a:pt x="665" y="136"/>
                </a:lnTo>
                <a:lnTo>
                  <a:pt x="663" y="152"/>
                </a:lnTo>
                <a:lnTo>
                  <a:pt x="663" y="168"/>
                </a:lnTo>
                <a:lnTo>
                  <a:pt x="661" y="174"/>
                </a:lnTo>
                <a:lnTo>
                  <a:pt x="661" y="181"/>
                </a:lnTo>
                <a:lnTo>
                  <a:pt x="663" y="189"/>
                </a:lnTo>
                <a:lnTo>
                  <a:pt x="663" y="197"/>
                </a:lnTo>
                <a:lnTo>
                  <a:pt x="662" y="199"/>
                </a:lnTo>
                <a:lnTo>
                  <a:pt x="659" y="212"/>
                </a:lnTo>
                <a:lnTo>
                  <a:pt x="658" y="231"/>
                </a:lnTo>
                <a:lnTo>
                  <a:pt x="654" y="243"/>
                </a:lnTo>
                <a:lnTo>
                  <a:pt x="649" y="251"/>
                </a:lnTo>
                <a:lnTo>
                  <a:pt x="649" y="253"/>
                </a:lnTo>
                <a:lnTo>
                  <a:pt x="649" y="255"/>
                </a:lnTo>
                <a:lnTo>
                  <a:pt x="648" y="262"/>
                </a:lnTo>
                <a:lnTo>
                  <a:pt x="648" y="266"/>
                </a:lnTo>
                <a:lnTo>
                  <a:pt x="646" y="267"/>
                </a:lnTo>
                <a:lnTo>
                  <a:pt x="639" y="273"/>
                </a:lnTo>
                <a:lnTo>
                  <a:pt x="638" y="276"/>
                </a:lnTo>
                <a:lnTo>
                  <a:pt x="634" y="283"/>
                </a:lnTo>
                <a:lnTo>
                  <a:pt x="628" y="309"/>
                </a:lnTo>
                <a:lnTo>
                  <a:pt x="617" y="306"/>
                </a:lnTo>
                <a:lnTo>
                  <a:pt x="608" y="306"/>
                </a:lnTo>
                <a:lnTo>
                  <a:pt x="604" y="304"/>
                </a:lnTo>
                <a:lnTo>
                  <a:pt x="597" y="304"/>
                </a:lnTo>
                <a:lnTo>
                  <a:pt x="596" y="304"/>
                </a:lnTo>
                <a:lnTo>
                  <a:pt x="591" y="304"/>
                </a:lnTo>
                <a:lnTo>
                  <a:pt x="590" y="303"/>
                </a:lnTo>
                <a:lnTo>
                  <a:pt x="589" y="302"/>
                </a:lnTo>
                <a:lnTo>
                  <a:pt x="587" y="304"/>
                </a:lnTo>
                <a:lnTo>
                  <a:pt x="584" y="309"/>
                </a:lnTo>
                <a:lnTo>
                  <a:pt x="582" y="310"/>
                </a:lnTo>
                <a:lnTo>
                  <a:pt x="579" y="312"/>
                </a:lnTo>
                <a:lnTo>
                  <a:pt x="576" y="310"/>
                </a:lnTo>
                <a:lnTo>
                  <a:pt x="576" y="308"/>
                </a:lnTo>
                <a:lnTo>
                  <a:pt x="575" y="304"/>
                </a:lnTo>
                <a:lnTo>
                  <a:pt x="573" y="302"/>
                </a:lnTo>
                <a:lnTo>
                  <a:pt x="570" y="302"/>
                </a:lnTo>
                <a:lnTo>
                  <a:pt x="568" y="302"/>
                </a:lnTo>
                <a:lnTo>
                  <a:pt x="564" y="303"/>
                </a:lnTo>
                <a:lnTo>
                  <a:pt x="558" y="306"/>
                </a:lnTo>
                <a:lnTo>
                  <a:pt x="557" y="310"/>
                </a:lnTo>
                <a:lnTo>
                  <a:pt x="557" y="315"/>
                </a:lnTo>
                <a:lnTo>
                  <a:pt x="560" y="320"/>
                </a:lnTo>
                <a:lnTo>
                  <a:pt x="562" y="322"/>
                </a:lnTo>
                <a:lnTo>
                  <a:pt x="564" y="326"/>
                </a:lnTo>
                <a:lnTo>
                  <a:pt x="566" y="326"/>
                </a:lnTo>
                <a:lnTo>
                  <a:pt x="564" y="329"/>
                </a:lnTo>
                <a:lnTo>
                  <a:pt x="563" y="332"/>
                </a:lnTo>
                <a:lnTo>
                  <a:pt x="565" y="335"/>
                </a:lnTo>
                <a:lnTo>
                  <a:pt x="566" y="338"/>
                </a:lnTo>
                <a:lnTo>
                  <a:pt x="567" y="340"/>
                </a:lnTo>
                <a:lnTo>
                  <a:pt x="566" y="345"/>
                </a:lnTo>
                <a:lnTo>
                  <a:pt x="566" y="346"/>
                </a:lnTo>
                <a:lnTo>
                  <a:pt x="566" y="350"/>
                </a:lnTo>
                <a:lnTo>
                  <a:pt x="568" y="353"/>
                </a:lnTo>
                <a:lnTo>
                  <a:pt x="568" y="357"/>
                </a:lnTo>
                <a:lnTo>
                  <a:pt x="568" y="360"/>
                </a:lnTo>
                <a:lnTo>
                  <a:pt x="570" y="363"/>
                </a:lnTo>
                <a:lnTo>
                  <a:pt x="571" y="367"/>
                </a:lnTo>
                <a:lnTo>
                  <a:pt x="572" y="368"/>
                </a:lnTo>
                <a:lnTo>
                  <a:pt x="573" y="370"/>
                </a:lnTo>
                <a:lnTo>
                  <a:pt x="577" y="373"/>
                </a:lnTo>
                <a:lnTo>
                  <a:pt x="579" y="374"/>
                </a:lnTo>
                <a:lnTo>
                  <a:pt x="582" y="376"/>
                </a:lnTo>
                <a:lnTo>
                  <a:pt x="589" y="378"/>
                </a:lnTo>
                <a:lnTo>
                  <a:pt x="593" y="382"/>
                </a:lnTo>
                <a:lnTo>
                  <a:pt x="595" y="385"/>
                </a:lnTo>
                <a:lnTo>
                  <a:pt x="600" y="388"/>
                </a:lnTo>
                <a:lnTo>
                  <a:pt x="600" y="391"/>
                </a:lnTo>
                <a:lnTo>
                  <a:pt x="598" y="394"/>
                </a:lnTo>
                <a:lnTo>
                  <a:pt x="594" y="396"/>
                </a:lnTo>
                <a:lnTo>
                  <a:pt x="592" y="397"/>
                </a:lnTo>
                <a:lnTo>
                  <a:pt x="591" y="398"/>
                </a:lnTo>
                <a:lnTo>
                  <a:pt x="583" y="398"/>
                </a:lnTo>
                <a:lnTo>
                  <a:pt x="581" y="397"/>
                </a:lnTo>
                <a:lnTo>
                  <a:pt x="580" y="394"/>
                </a:lnTo>
                <a:lnTo>
                  <a:pt x="579" y="391"/>
                </a:lnTo>
                <a:lnTo>
                  <a:pt x="579" y="388"/>
                </a:lnTo>
                <a:lnTo>
                  <a:pt x="579" y="386"/>
                </a:lnTo>
                <a:lnTo>
                  <a:pt x="576" y="386"/>
                </a:lnTo>
                <a:lnTo>
                  <a:pt x="573" y="385"/>
                </a:lnTo>
                <a:lnTo>
                  <a:pt x="571" y="385"/>
                </a:lnTo>
                <a:lnTo>
                  <a:pt x="568" y="384"/>
                </a:lnTo>
                <a:lnTo>
                  <a:pt x="567" y="382"/>
                </a:lnTo>
                <a:lnTo>
                  <a:pt x="566" y="380"/>
                </a:lnTo>
                <a:lnTo>
                  <a:pt x="565" y="379"/>
                </a:lnTo>
                <a:lnTo>
                  <a:pt x="563" y="377"/>
                </a:lnTo>
                <a:lnTo>
                  <a:pt x="561" y="376"/>
                </a:lnTo>
                <a:lnTo>
                  <a:pt x="560" y="377"/>
                </a:lnTo>
                <a:lnTo>
                  <a:pt x="548" y="377"/>
                </a:lnTo>
                <a:lnTo>
                  <a:pt x="546" y="376"/>
                </a:lnTo>
                <a:lnTo>
                  <a:pt x="543" y="373"/>
                </a:lnTo>
                <a:lnTo>
                  <a:pt x="542" y="372"/>
                </a:lnTo>
                <a:lnTo>
                  <a:pt x="538" y="372"/>
                </a:lnTo>
                <a:lnTo>
                  <a:pt x="538" y="374"/>
                </a:lnTo>
                <a:lnTo>
                  <a:pt x="536" y="375"/>
                </a:lnTo>
                <a:lnTo>
                  <a:pt x="532" y="374"/>
                </a:lnTo>
                <a:lnTo>
                  <a:pt x="523" y="374"/>
                </a:lnTo>
                <a:lnTo>
                  <a:pt x="522" y="372"/>
                </a:lnTo>
                <a:lnTo>
                  <a:pt x="521" y="372"/>
                </a:lnTo>
                <a:lnTo>
                  <a:pt x="519" y="370"/>
                </a:lnTo>
                <a:lnTo>
                  <a:pt x="516" y="368"/>
                </a:lnTo>
                <a:lnTo>
                  <a:pt x="515" y="365"/>
                </a:lnTo>
                <a:lnTo>
                  <a:pt x="512" y="367"/>
                </a:lnTo>
                <a:lnTo>
                  <a:pt x="510" y="367"/>
                </a:lnTo>
                <a:lnTo>
                  <a:pt x="508" y="367"/>
                </a:lnTo>
                <a:lnTo>
                  <a:pt x="504" y="367"/>
                </a:lnTo>
                <a:lnTo>
                  <a:pt x="502" y="366"/>
                </a:lnTo>
                <a:lnTo>
                  <a:pt x="494" y="363"/>
                </a:lnTo>
                <a:lnTo>
                  <a:pt x="481" y="356"/>
                </a:lnTo>
                <a:lnTo>
                  <a:pt x="479" y="353"/>
                </a:lnTo>
                <a:lnTo>
                  <a:pt x="451" y="359"/>
                </a:lnTo>
                <a:lnTo>
                  <a:pt x="439" y="359"/>
                </a:lnTo>
                <a:lnTo>
                  <a:pt x="437" y="360"/>
                </a:lnTo>
                <a:lnTo>
                  <a:pt x="433" y="360"/>
                </a:lnTo>
                <a:lnTo>
                  <a:pt x="426" y="363"/>
                </a:lnTo>
                <a:lnTo>
                  <a:pt x="410" y="361"/>
                </a:lnTo>
                <a:lnTo>
                  <a:pt x="408" y="360"/>
                </a:lnTo>
                <a:lnTo>
                  <a:pt x="404" y="356"/>
                </a:lnTo>
                <a:lnTo>
                  <a:pt x="398" y="345"/>
                </a:lnTo>
                <a:lnTo>
                  <a:pt x="395" y="344"/>
                </a:lnTo>
                <a:lnTo>
                  <a:pt x="379" y="345"/>
                </a:lnTo>
                <a:lnTo>
                  <a:pt x="372" y="348"/>
                </a:lnTo>
                <a:lnTo>
                  <a:pt x="372" y="346"/>
                </a:lnTo>
                <a:lnTo>
                  <a:pt x="365" y="345"/>
                </a:lnTo>
                <a:lnTo>
                  <a:pt x="359" y="346"/>
                </a:lnTo>
                <a:lnTo>
                  <a:pt x="349" y="352"/>
                </a:lnTo>
                <a:lnTo>
                  <a:pt x="342" y="363"/>
                </a:lnTo>
                <a:lnTo>
                  <a:pt x="341" y="378"/>
                </a:lnTo>
                <a:lnTo>
                  <a:pt x="349" y="396"/>
                </a:lnTo>
                <a:lnTo>
                  <a:pt x="349" y="405"/>
                </a:lnTo>
                <a:lnTo>
                  <a:pt x="348" y="407"/>
                </a:lnTo>
                <a:lnTo>
                  <a:pt x="345" y="408"/>
                </a:lnTo>
                <a:lnTo>
                  <a:pt x="334" y="419"/>
                </a:lnTo>
                <a:lnTo>
                  <a:pt x="332" y="422"/>
                </a:lnTo>
                <a:lnTo>
                  <a:pt x="328" y="420"/>
                </a:lnTo>
                <a:lnTo>
                  <a:pt x="325" y="420"/>
                </a:lnTo>
                <a:lnTo>
                  <a:pt x="322" y="424"/>
                </a:lnTo>
                <a:lnTo>
                  <a:pt x="311" y="434"/>
                </a:lnTo>
                <a:lnTo>
                  <a:pt x="311" y="467"/>
                </a:lnTo>
                <a:lnTo>
                  <a:pt x="312" y="476"/>
                </a:lnTo>
                <a:lnTo>
                  <a:pt x="313" y="479"/>
                </a:lnTo>
                <a:lnTo>
                  <a:pt x="314" y="480"/>
                </a:lnTo>
                <a:lnTo>
                  <a:pt x="314" y="483"/>
                </a:lnTo>
                <a:lnTo>
                  <a:pt x="312" y="484"/>
                </a:lnTo>
                <a:lnTo>
                  <a:pt x="311" y="482"/>
                </a:lnTo>
                <a:lnTo>
                  <a:pt x="310" y="484"/>
                </a:lnTo>
                <a:lnTo>
                  <a:pt x="308" y="487"/>
                </a:lnTo>
                <a:lnTo>
                  <a:pt x="304" y="484"/>
                </a:lnTo>
                <a:lnTo>
                  <a:pt x="302" y="482"/>
                </a:lnTo>
                <a:lnTo>
                  <a:pt x="298" y="481"/>
                </a:lnTo>
                <a:lnTo>
                  <a:pt x="290" y="480"/>
                </a:lnTo>
                <a:lnTo>
                  <a:pt x="268" y="474"/>
                </a:lnTo>
                <a:lnTo>
                  <a:pt x="263" y="474"/>
                </a:lnTo>
                <a:lnTo>
                  <a:pt x="258" y="470"/>
                </a:lnTo>
                <a:lnTo>
                  <a:pt x="232" y="466"/>
                </a:lnTo>
                <a:lnTo>
                  <a:pt x="226" y="466"/>
                </a:lnTo>
                <a:lnTo>
                  <a:pt x="221" y="468"/>
                </a:lnTo>
                <a:lnTo>
                  <a:pt x="212" y="465"/>
                </a:lnTo>
                <a:lnTo>
                  <a:pt x="203" y="460"/>
                </a:lnTo>
                <a:lnTo>
                  <a:pt x="198" y="459"/>
                </a:lnTo>
                <a:lnTo>
                  <a:pt x="190" y="453"/>
                </a:lnTo>
                <a:lnTo>
                  <a:pt x="179" y="447"/>
                </a:lnTo>
                <a:lnTo>
                  <a:pt x="173" y="442"/>
                </a:lnTo>
                <a:lnTo>
                  <a:pt x="168" y="440"/>
                </a:lnTo>
                <a:lnTo>
                  <a:pt x="144" y="434"/>
                </a:lnTo>
                <a:lnTo>
                  <a:pt x="139" y="431"/>
                </a:lnTo>
                <a:lnTo>
                  <a:pt x="129" y="433"/>
                </a:lnTo>
                <a:lnTo>
                  <a:pt x="105" y="427"/>
                </a:lnTo>
                <a:lnTo>
                  <a:pt x="101" y="426"/>
                </a:lnTo>
                <a:lnTo>
                  <a:pt x="94" y="426"/>
                </a:lnTo>
                <a:lnTo>
                  <a:pt x="84" y="418"/>
                </a:lnTo>
                <a:lnTo>
                  <a:pt x="79" y="418"/>
                </a:lnTo>
                <a:lnTo>
                  <a:pt x="74" y="413"/>
                </a:lnTo>
                <a:lnTo>
                  <a:pt x="66" y="411"/>
                </a:lnTo>
                <a:lnTo>
                  <a:pt x="61" y="408"/>
                </a:lnTo>
                <a:lnTo>
                  <a:pt x="51" y="390"/>
                </a:lnTo>
                <a:lnTo>
                  <a:pt x="48" y="382"/>
                </a:lnTo>
                <a:lnTo>
                  <a:pt x="45" y="378"/>
                </a:lnTo>
                <a:lnTo>
                  <a:pt x="26" y="361"/>
                </a:lnTo>
                <a:lnTo>
                  <a:pt x="23" y="360"/>
                </a:lnTo>
                <a:lnTo>
                  <a:pt x="21" y="358"/>
                </a:lnTo>
                <a:lnTo>
                  <a:pt x="19" y="356"/>
                </a:lnTo>
                <a:lnTo>
                  <a:pt x="15" y="356"/>
                </a:lnTo>
                <a:lnTo>
                  <a:pt x="15" y="355"/>
                </a:lnTo>
                <a:lnTo>
                  <a:pt x="17" y="353"/>
                </a:lnTo>
                <a:lnTo>
                  <a:pt x="21" y="347"/>
                </a:lnTo>
                <a:lnTo>
                  <a:pt x="20" y="345"/>
                </a:lnTo>
                <a:lnTo>
                  <a:pt x="17" y="342"/>
                </a:lnTo>
                <a:lnTo>
                  <a:pt x="6" y="328"/>
                </a:lnTo>
                <a:lnTo>
                  <a:pt x="0" y="326"/>
                </a:lnTo>
                <a:lnTo>
                  <a:pt x="1" y="324"/>
                </a:lnTo>
                <a:lnTo>
                  <a:pt x="4" y="322"/>
                </a:lnTo>
                <a:lnTo>
                  <a:pt x="6" y="320"/>
                </a:lnTo>
                <a:lnTo>
                  <a:pt x="7" y="317"/>
                </a:lnTo>
                <a:lnTo>
                  <a:pt x="9" y="314"/>
                </a:lnTo>
                <a:lnTo>
                  <a:pt x="11" y="312"/>
                </a:lnTo>
                <a:lnTo>
                  <a:pt x="13" y="310"/>
                </a:lnTo>
                <a:lnTo>
                  <a:pt x="15" y="310"/>
                </a:lnTo>
                <a:lnTo>
                  <a:pt x="22" y="306"/>
                </a:lnTo>
                <a:lnTo>
                  <a:pt x="22" y="304"/>
                </a:lnTo>
                <a:lnTo>
                  <a:pt x="21" y="301"/>
                </a:lnTo>
                <a:lnTo>
                  <a:pt x="22" y="298"/>
                </a:lnTo>
                <a:lnTo>
                  <a:pt x="20" y="295"/>
                </a:lnTo>
                <a:lnTo>
                  <a:pt x="21" y="293"/>
                </a:lnTo>
                <a:lnTo>
                  <a:pt x="22" y="292"/>
                </a:lnTo>
                <a:lnTo>
                  <a:pt x="24" y="290"/>
                </a:lnTo>
                <a:lnTo>
                  <a:pt x="26" y="290"/>
                </a:lnTo>
                <a:lnTo>
                  <a:pt x="27" y="292"/>
                </a:lnTo>
                <a:lnTo>
                  <a:pt x="31" y="292"/>
                </a:lnTo>
                <a:lnTo>
                  <a:pt x="33" y="289"/>
                </a:lnTo>
                <a:lnTo>
                  <a:pt x="36" y="289"/>
                </a:lnTo>
                <a:lnTo>
                  <a:pt x="47" y="286"/>
                </a:lnTo>
                <a:lnTo>
                  <a:pt x="54" y="285"/>
                </a:lnTo>
                <a:lnTo>
                  <a:pt x="62" y="282"/>
                </a:lnTo>
                <a:lnTo>
                  <a:pt x="78" y="281"/>
                </a:lnTo>
                <a:lnTo>
                  <a:pt x="88" y="263"/>
                </a:lnTo>
                <a:lnTo>
                  <a:pt x="97" y="270"/>
                </a:lnTo>
                <a:lnTo>
                  <a:pt x="100" y="270"/>
                </a:lnTo>
                <a:lnTo>
                  <a:pt x="106" y="268"/>
                </a:lnTo>
                <a:lnTo>
                  <a:pt x="112" y="263"/>
                </a:lnTo>
                <a:lnTo>
                  <a:pt x="115" y="259"/>
                </a:lnTo>
                <a:lnTo>
                  <a:pt x="120" y="259"/>
                </a:lnTo>
                <a:lnTo>
                  <a:pt x="126" y="255"/>
                </a:lnTo>
                <a:lnTo>
                  <a:pt x="133" y="250"/>
                </a:lnTo>
                <a:lnTo>
                  <a:pt x="135" y="250"/>
                </a:lnTo>
                <a:lnTo>
                  <a:pt x="148" y="242"/>
                </a:lnTo>
                <a:lnTo>
                  <a:pt x="152" y="233"/>
                </a:lnTo>
                <a:lnTo>
                  <a:pt x="154" y="231"/>
                </a:lnTo>
                <a:lnTo>
                  <a:pt x="163" y="227"/>
                </a:lnTo>
                <a:lnTo>
                  <a:pt x="168" y="222"/>
                </a:lnTo>
                <a:lnTo>
                  <a:pt x="176" y="218"/>
                </a:lnTo>
                <a:lnTo>
                  <a:pt x="182" y="215"/>
                </a:lnTo>
                <a:lnTo>
                  <a:pt x="196" y="216"/>
                </a:lnTo>
                <a:lnTo>
                  <a:pt x="205" y="217"/>
                </a:lnTo>
                <a:lnTo>
                  <a:pt x="211" y="215"/>
                </a:lnTo>
                <a:lnTo>
                  <a:pt x="211" y="208"/>
                </a:lnTo>
                <a:lnTo>
                  <a:pt x="215" y="203"/>
                </a:lnTo>
                <a:lnTo>
                  <a:pt x="223" y="189"/>
                </a:lnTo>
                <a:lnTo>
                  <a:pt x="227" y="186"/>
                </a:lnTo>
                <a:lnTo>
                  <a:pt x="230" y="183"/>
                </a:lnTo>
                <a:lnTo>
                  <a:pt x="231" y="176"/>
                </a:lnTo>
                <a:lnTo>
                  <a:pt x="227" y="172"/>
                </a:lnTo>
                <a:lnTo>
                  <a:pt x="222" y="159"/>
                </a:lnTo>
                <a:lnTo>
                  <a:pt x="211" y="164"/>
                </a:lnTo>
                <a:lnTo>
                  <a:pt x="196" y="170"/>
                </a:lnTo>
                <a:lnTo>
                  <a:pt x="194" y="166"/>
                </a:lnTo>
                <a:lnTo>
                  <a:pt x="198" y="163"/>
                </a:lnTo>
                <a:lnTo>
                  <a:pt x="196" y="153"/>
                </a:lnTo>
                <a:lnTo>
                  <a:pt x="196" y="152"/>
                </a:lnTo>
                <a:lnTo>
                  <a:pt x="196" y="149"/>
                </a:lnTo>
                <a:lnTo>
                  <a:pt x="193" y="146"/>
                </a:lnTo>
                <a:lnTo>
                  <a:pt x="188" y="146"/>
                </a:lnTo>
                <a:lnTo>
                  <a:pt x="180" y="145"/>
                </a:lnTo>
                <a:lnTo>
                  <a:pt x="179" y="142"/>
                </a:lnTo>
                <a:lnTo>
                  <a:pt x="182" y="140"/>
                </a:lnTo>
                <a:lnTo>
                  <a:pt x="179" y="132"/>
                </a:lnTo>
                <a:lnTo>
                  <a:pt x="176" y="124"/>
                </a:lnTo>
                <a:lnTo>
                  <a:pt x="176" y="118"/>
                </a:lnTo>
                <a:lnTo>
                  <a:pt x="182" y="111"/>
                </a:lnTo>
                <a:lnTo>
                  <a:pt x="188" y="110"/>
                </a:lnTo>
                <a:lnTo>
                  <a:pt x="191" y="101"/>
                </a:lnTo>
                <a:lnTo>
                  <a:pt x="191" y="97"/>
                </a:lnTo>
                <a:lnTo>
                  <a:pt x="190" y="93"/>
                </a:lnTo>
                <a:lnTo>
                  <a:pt x="186" y="87"/>
                </a:lnTo>
                <a:lnTo>
                  <a:pt x="179" y="82"/>
                </a:lnTo>
                <a:lnTo>
                  <a:pt x="171" y="80"/>
                </a:lnTo>
                <a:lnTo>
                  <a:pt x="162" y="81"/>
                </a:lnTo>
                <a:lnTo>
                  <a:pt x="156" y="79"/>
                </a:lnTo>
                <a:lnTo>
                  <a:pt x="152" y="74"/>
                </a:lnTo>
                <a:lnTo>
                  <a:pt x="146" y="77"/>
                </a:lnTo>
                <a:lnTo>
                  <a:pt x="142" y="80"/>
                </a:lnTo>
                <a:lnTo>
                  <a:pt x="138" y="78"/>
                </a:lnTo>
                <a:lnTo>
                  <a:pt x="135" y="74"/>
                </a:lnTo>
                <a:lnTo>
                  <a:pt x="141" y="68"/>
                </a:lnTo>
                <a:lnTo>
                  <a:pt x="136" y="56"/>
                </a:lnTo>
                <a:lnTo>
                  <a:pt x="138" y="54"/>
                </a:lnTo>
                <a:lnTo>
                  <a:pt x="136" y="48"/>
                </a:lnTo>
                <a:lnTo>
                  <a:pt x="152" y="49"/>
                </a:lnTo>
                <a:lnTo>
                  <a:pt x="156" y="42"/>
                </a:lnTo>
                <a:lnTo>
                  <a:pt x="192" y="34"/>
                </a:lnTo>
                <a:lnTo>
                  <a:pt x="198" y="31"/>
                </a:lnTo>
                <a:lnTo>
                  <a:pt x="199" y="31"/>
                </a:lnTo>
                <a:lnTo>
                  <a:pt x="202" y="32"/>
                </a:lnTo>
                <a:lnTo>
                  <a:pt x="206" y="32"/>
                </a:lnTo>
                <a:lnTo>
                  <a:pt x="212" y="32"/>
                </a:lnTo>
                <a:lnTo>
                  <a:pt x="214" y="26"/>
                </a:lnTo>
                <a:lnTo>
                  <a:pt x="230" y="2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8" name="Freeform 171"/>
          <p:cNvSpPr>
            <a:spLocks/>
          </p:cNvSpPr>
          <p:nvPr/>
        </p:nvSpPr>
        <p:spPr bwMode="auto">
          <a:xfrm>
            <a:off x="2665413" y="2319080"/>
            <a:ext cx="981075" cy="1130300"/>
          </a:xfrm>
          <a:custGeom>
            <a:avLst/>
            <a:gdLst/>
            <a:ahLst/>
            <a:cxnLst>
              <a:cxn ang="0">
                <a:pos x="602" y="776"/>
              </a:cxn>
              <a:cxn ang="0">
                <a:pos x="577" y="772"/>
              </a:cxn>
              <a:cxn ang="0">
                <a:pos x="651" y="825"/>
              </a:cxn>
              <a:cxn ang="0">
                <a:pos x="745" y="913"/>
              </a:cxn>
              <a:cxn ang="0">
                <a:pos x="796" y="995"/>
              </a:cxn>
              <a:cxn ang="0">
                <a:pos x="843" y="1063"/>
              </a:cxn>
              <a:cxn ang="0">
                <a:pos x="929" y="979"/>
              </a:cxn>
              <a:cxn ang="0">
                <a:pos x="887" y="907"/>
              </a:cxn>
              <a:cxn ang="0">
                <a:pos x="840" y="829"/>
              </a:cxn>
              <a:cxn ang="0">
                <a:pos x="780" y="786"/>
              </a:cxn>
              <a:cxn ang="0">
                <a:pos x="765" y="828"/>
              </a:cxn>
              <a:cxn ang="0">
                <a:pos x="760" y="808"/>
              </a:cxn>
              <a:cxn ang="0">
                <a:pos x="727" y="794"/>
              </a:cxn>
              <a:cxn ang="0">
                <a:pos x="722" y="684"/>
              </a:cxn>
              <a:cxn ang="0">
                <a:pos x="675" y="582"/>
              </a:cxn>
              <a:cxn ang="0">
                <a:pos x="653" y="536"/>
              </a:cxn>
              <a:cxn ang="0">
                <a:pos x="619" y="453"/>
              </a:cxn>
              <a:cxn ang="0">
                <a:pos x="614" y="376"/>
              </a:cxn>
              <a:cxn ang="0">
                <a:pos x="591" y="320"/>
              </a:cxn>
              <a:cxn ang="0">
                <a:pos x="546" y="310"/>
              </a:cxn>
              <a:cxn ang="0">
                <a:pos x="533" y="316"/>
              </a:cxn>
              <a:cxn ang="0">
                <a:pos x="519" y="248"/>
              </a:cxn>
              <a:cxn ang="0">
                <a:pos x="491" y="198"/>
              </a:cxn>
              <a:cxn ang="0">
                <a:pos x="461" y="123"/>
              </a:cxn>
              <a:cxn ang="0">
                <a:pos x="409" y="77"/>
              </a:cxn>
              <a:cxn ang="0">
                <a:pos x="164" y="0"/>
              </a:cxn>
              <a:cxn ang="0">
                <a:pos x="155" y="30"/>
              </a:cxn>
              <a:cxn ang="0">
                <a:pos x="175" y="36"/>
              </a:cxn>
              <a:cxn ang="0">
                <a:pos x="164" y="51"/>
              </a:cxn>
              <a:cxn ang="0">
                <a:pos x="132" y="29"/>
              </a:cxn>
              <a:cxn ang="0">
                <a:pos x="71" y="47"/>
              </a:cxn>
              <a:cxn ang="0">
                <a:pos x="9" y="28"/>
              </a:cxn>
              <a:cxn ang="0">
                <a:pos x="29" y="64"/>
              </a:cxn>
              <a:cxn ang="0">
                <a:pos x="55" y="98"/>
              </a:cxn>
              <a:cxn ang="0">
                <a:pos x="91" y="156"/>
              </a:cxn>
              <a:cxn ang="0">
                <a:pos x="130" y="176"/>
              </a:cxn>
              <a:cxn ang="0">
                <a:pos x="199" y="221"/>
              </a:cxn>
              <a:cxn ang="0">
                <a:pos x="225" y="259"/>
              </a:cxn>
              <a:cxn ang="0">
                <a:pos x="259" y="246"/>
              </a:cxn>
              <a:cxn ang="0">
                <a:pos x="301" y="266"/>
              </a:cxn>
              <a:cxn ang="0">
                <a:pos x="328" y="229"/>
              </a:cxn>
              <a:cxn ang="0">
                <a:pos x="323" y="262"/>
              </a:cxn>
              <a:cxn ang="0">
                <a:pos x="326" y="272"/>
              </a:cxn>
              <a:cxn ang="0">
                <a:pos x="335" y="320"/>
              </a:cxn>
              <a:cxn ang="0">
                <a:pos x="363" y="346"/>
              </a:cxn>
              <a:cxn ang="0">
                <a:pos x="401" y="370"/>
              </a:cxn>
              <a:cxn ang="0">
                <a:pos x="457" y="420"/>
              </a:cxn>
              <a:cxn ang="0">
                <a:pos x="477" y="463"/>
              </a:cxn>
              <a:cxn ang="0">
                <a:pos x="487" y="513"/>
              </a:cxn>
              <a:cxn ang="0">
                <a:pos x="493" y="504"/>
              </a:cxn>
              <a:cxn ang="0">
                <a:pos x="485" y="548"/>
              </a:cxn>
              <a:cxn ang="0">
                <a:pos x="481" y="577"/>
              </a:cxn>
              <a:cxn ang="0">
                <a:pos x="463" y="633"/>
              </a:cxn>
              <a:cxn ang="0">
                <a:pos x="463" y="652"/>
              </a:cxn>
              <a:cxn ang="0">
                <a:pos x="475" y="650"/>
              </a:cxn>
              <a:cxn ang="0">
                <a:pos x="471" y="686"/>
              </a:cxn>
              <a:cxn ang="0">
                <a:pos x="481" y="668"/>
              </a:cxn>
              <a:cxn ang="0">
                <a:pos x="491" y="669"/>
              </a:cxn>
              <a:cxn ang="0">
                <a:pos x="524" y="733"/>
              </a:cxn>
              <a:cxn ang="0">
                <a:pos x="523" y="723"/>
              </a:cxn>
              <a:cxn ang="0">
                <a:pos x="545" y="717"/>
              </a:cxn>
            </a:cxnLst>
            <a:rect l="0" t="0" r="r" b="b"/>
            <a:pathLst>
              <a:path w="930" h="1071">
                <a:moveTo>
                  <a:pt x="555" y="744"/>
                </a:moveTo>
                <a:lnTo>
                  <a:pt x="555" y="746"/>
                </a:lnTo>
                <a:lnTo>
                  <a:pt x="559" y="749"/>
                </a:lnTo>
                <a:lnTo>
                  <a:pt x="560" y="751"/>
                </a:lnTo>
                <a:lnTo>
                  <a:pt x="570" y="754"/>
                </a:lnTo>
                <a:lnTo>
                  <a:pt x="571" y="758"/>
                </a:lnTo>
                <a:lnTo>
                  <a:pt x="573" y="760"/>
                </a:lnTo>
                <a:lnTo>
                  <a:pt x="574" y="761"/>
                </a:lnTo>
                <a:lnTo>
                  <a:pt x="592" y="770"/>
                </a:lnTo>
                <a:lnTo>
                  <a:pt x="593" y="774"/>
                </a:lnTo>
                <a:lnTo>
                  <a:pt x="596" y="774"/>
                </a:lnTo>
                <a:lnTo>
                  <a:pt x="599" y="774"/>
                </a:lnTo>
                <a:lnTo>
                  <a:pt x="602" y="776"/>
                </a:lnTo>
                <a:lnTo>
                  <a:pt x="604" y="778"/>
                </a:lnTo>
                <a:lnTo>
                  <a:pt x="603" y="780"/>
                </a:lnTo>
                <a:lnTo>
                  <a:pt x="599" y="778"/>
                </a:lnTo>
                <a:lnTo>
                  <a:pt x="596" y="777"/>
                </a:lnTo>
                <a:lnTo>
                  <a:pt x="593" y="775"/>
                </a:lnTo>
                <a:lnTo>
                  <a:pt x="555" y="756"/>
                </a:lnTo>
                <a:lnTo>
                  <a:pt x="543" y="756"/>
                </a:lnTo>
                <a:lnTo>
                  <a:pt x="541" y="759"/>
                </a:lnTo>
                <a:lnTo>
                  <a:pt x="540" y="762"/>
                </a:lnTo>
                <a:lnTo>
                  <a:pt x="541" y="765"/>
                </a:lnTo>
                <a:lnTo>
                  <a:pt x="547" y="766"/>
                </a:lnTo>
                <a:lnTo>
                  <a:pt x="550" y="768"/>
                </a:lnTo>
                <a:lnTo>
                  <a:pt x="577" y="772"/>
                </a:lnTo>
                <a:lnTo>
                  <a:pt x="586" y="777"/>
                </a:lnTo>
                <a:lnTo>
                  <a:pt x="603" y="783"/>
                </a:lnTo>
                <a:lnTo>
                  <a:pt x="617" y="794"/>
                </a:lnTo>
                <a:lnTo>
                  <a:pt x="619" y="794"/>
                </a:lnTo>
                <a:lnTo>
                  <a:pt x="627" y="794"/>
                </a:lnTo>
                <a:lnTo>
                  <a:pt x="624" y="795"/>
                </a:lnTo>
                <a:lnTo>
                  <a:pt x="621" y="795"/>
                </a:lnTo>
                <a:lnTo>
                  <a:pt x="626" y="799"/>
                </a:lnTo>
                <a:lnTo>
                  <a:pt x="627" y="802"/>
                </a:lnTo>
                <a:lnTo>
                  <a:pt x="638" y="808"/>
                </a:lnTo>
                <a:lnTo>
                  <a:pt x="645" y="816"/>
                </a:lnTo>
                <a:lnTo>
                  <a:pt x="649" y="818"/>
                </a:lnTo>
                <a:lnTo>
                  <a:pt x="651" y="825"/>
                </a:lnTo>
                <a:lnTo>
                  <a:pt x="656" y="831"/>
                </a:lnTo>
                <a:lnTo>
                  <a:pt x="660" y="835"/>
                </a:lnTo>
                <a:lnTo>
                  <a:pt x="663" y="840"/>
                </a:lnTo>
                <a:lnTo>
                  <a:pt x="674" y="847"/>
                </a:lnTo>
                <a:lnTo>
                  <a:pt x="688" y="862"/>
                </a:lnTo>
                <a:lnTo>
                  <a:pt x="691" y="867"/>
                </a:lnTo>
                <a:lnTo>
                  <a:pt x="691" y="871"/>
                </a:lnTo>
                <a:lnTo>
                  <a:pt x="705" y="891"/>
                </a:lnTo>
                <a:lnTo>
                  <a:pt x="716" y="900"/>
                </a:lnTo>
                <a:lnTo>
                  <a:pt x="720" y="904"/>
                </a:lnTo>
                <a:lnTo>
                  <a:pt x="727" y="908"/>
                </a:lnTo>
                <a:lnTo>
                  <a:pt x="739" y="909"/>
                </a:lnTo>
                <a:lnTo>
                  <a:pt x="745" y="913"/>
                </a:lnTo>
                <a:lnTo>
                  <a:pt x="747" y="915"/>
                </a:lnTo>
                <a:lnTo>
                  <a:pt x="755" y="918"/>
                </a:lnTo>
                <a:lnTo>
                  <a:pt x="757" y="920"/>
                </a:lnTo>
                <a:lnTo>
                  <a:pt x="763" y="924"/>
                </a:lnTo>
                <a:lnTo>
                  <a:pt x="765" y="930"/>
                </a:lnTo>
                <a:lnTo>
                  <a:pt x="773" y="944"/>
                </a:lnTo>
                <a:lnTo>
                  <a:pt x="777" y="948"/>
                </a:lnTo>
                <a:lnTo>
                  <a:pt x="777" y="952"/>
                </a:lnTo>
                <a:lnTo>
                  <a:pt x="780" y="963"/>
                </a:lnTo>
                <a:lnTo>
                  <a:pt x="783" y="968"/>
                </a:lnTo>
                <a:lnTo>
                  <a:pt x="787" y="972"/>
                </a:lnTo>
                <a:lnTo>
                  <a:pt x="794" y="986"/>
                </a:lnTo>
                <a:lnTo>
                  <a:pt x="796" y="995"/>
                </a:lnTo>
                <a:lnTo>
                  <a:pt x="797" y="1006"/>
                </a:lnTo>
                <a:lnTo>
                  <a:pt x="797" y="1007"/>
                </a:lnTo>
                <a:lnTo>
                  <a:pt x="797" y="1011"/>
                </a:lnTo>
                <a:lnTo>
                  <a:pt x="797" y="1014"/>
                </a:lnTo>
                <a:lnTo>
                  <a:pt x="800" y="1034"/>
                </a:lnTo>
                <a:lnTo>
                  <a:pt x="801" y="1038"/>
                </a:lnTo>
                <a:lnTo>
                  <a:pt x="816" y="1057"/>
                </a:lnTo>
                <a:lnTo>
                  <a:pt x="822" y="1062"/>
                </a:lnTo>
                <a:lnTo>
                  <a:pt x="829" y="1070"/>
                </a:lnTo>
                <a:lnTo>
                  <a:pt x="830" y="1070"/>
                </a:lnTo>
                <a:lnTo>
                  <a:pt x="834" y="1069"/>
                </a:lnTo>
                <a:lnTo>
                  <a:pt x="844" y="1065"/>
                </a:lnTo>
                <a:lnTo>
                  <a:pt x="843" y="1063"/>
                </a:lnTo>
                <a:lnTo>
                  <a:pt x="844" y="1061"/>
                </a:lnTo>
                <a:lnTo>
                  <a:pt x="845" y="1061"/>
                </a:lnTo>
                <a:lnTo>
                  <a:pt x="855" y="1059"/>
                </a:lnTo>
                <a:lnTo>
                  <a:pt x="870" y="1052"/>
                </a:lnTo>
                <a:lnTo>
                  <a:pt x="875" y="1044"/>
                </a:lnTo>
                <a:lnTo>
                  <a:pt x="890" y="1042"/>
                </a:lnTo>
                <a:lnTo>
                  <a:pt x="899" y="1038"/>
                </a:lnTo>
                <a:lnTo>
                  <a:pt x="901" y="1035"/>
                </a:lnTo>
                <a:lnTo>
                  <a:pt x="908" y="1031"/>
                </a:lnTo>
                <a:lnTo>
                  <a:pt x="925" y="1008"/>
                </a:lnTo>
                <a:lnTo>
                  <a:pt x="927" y="997"/>
                </a:lnTo>
                <a:lnTo>
                  <a:pt x="927" y="983"/>
                </a:lnTo>
                <a:lnTo>
                  <a:pt x="929" y="979"/>
                </a:lnTo>
                <a:lnTo>
                  <a:pt x="929" y="973"/>
                </a:lnTo>
                <a:lnTo>
                  <a:pt x="927" y="969"/>
                </a:lnTo>
                <a:lnTo>
                  <a:pt x="922" y="963"/>
                </a:lnTo>
                <a:lnTo>
                  <a:pt x="922" y="957"/>
                </a:lnTo>
                <a:lnTo>
                  <a:pt x="923" y="952"/>
                </a:lnTo>
                <a:lnTo>
                  <a:pt x="922" y="946"/>
                </a:lnTo>
                <a:lnTo>
                  <a:pt x="913" y="941"/>
                </a:lnTo>
                <a:lnTo>
                  <a:pt x="911" y="936"/>
                </a:lnTo>
                <a:lnTo>
                  <a:pt x="895" y="932"/>
                </a:lnTo>
                <a:lnTo>
                  <a:pt x="883" y="923"/>
                </a:lnTo>
                <a:lnTo>
                  <a:pt x="884" y="920"/>
                </a:lnTo>
                <a:lnTo>
                  <a:pt x="884" y="916"/>
                </a:lnTo>
                <a:lnTo>
                  <a:pt x="887" y="907"/>
                </a:lnTo>
                <a:lnTo>
                  <a:pt x="886" y="904"/>
                </a:lnTo>
                <a:lnTo>
                  <a:pt x="885" y="896"/>
                </a:lnTo>
                <a:lnTo>
                  <a:pt x="883" y="893"/>
                </a:lnTo>
                <a:lnTo>
                  <a:pt x="880" y="892"/>
                </a:lnTo>
                <a:lnTo>
                  <a:pt x="878" y="888"/>
                </a:lnTo>
                <a:lnTo>
                  <a:pt x="869" y="876"/>
                </a:lnTo>
                <a:lnTo>
                  <a:pt x="868" y="870"/>
                </a:lnTo>
                <a:lnTo>
                  <a:pt x="871" y="852"/>
                </a:lnTo>
                <a:lnTo>
                  <a:pt x="870" y="846"/>
                </a:lnTo>
                <a:lnTo>
                  <a:pt x="847" y="845"/>
                </a:lnTo>
                <a:lnTo>
                  <a:pt x="844" y="843"/>
                </a:lnTo>
                <a:lnTo>
                  <a:pt x="841" y="835"/>
                </a:lnTo>
                <a:lnTo>
                  <a:pt x="840" y="829"/>
                </a:lnTo>
                <a:lnTo>
                  <a:pt x="835" y="819"/>
                </a:lnTo>
                <a:lnTo>
                  <a:pt x="833" y="818"/>
                </a:lnTo>
                <a:lnTo>
                  <a:pt x="819" y="810"/>
                </a:lnTo>
                <a:lnTo>
                  <a:pt x="808" y="799"/>
                </a:lnTo>
                <a:lnTo>
                  <a:pt x="805" y="790"/>
                </a:lnTo>
                <a:lnTo>
                  <a:pt x="801" y="789"/>
                </a:lnTo>
                <a:lnTo>
                  <a:pt x="799" y="785"/>
                </a:lnTo>
                <a:lnTo>
                  <a:pt x="800" y="779"/>
                </a:lnTo>
                <a:lnTo>
                  <a:pt x="792" y="779"/>
                </a:lnTo>
                <a:lnTo>
                  <a:pt x="788" y="778"/>
                </a:lnTo>
                <a:lnTo>
                  <a:pt x="785" y="781"/>
                </a:lnTo>
                <a:lnTo>
                  <a:pt x="783" y="783"/>
                </a:lnTo>
                <a:lnTo>
                  <a:pt x="780" y="786"/>
                </a:lnTo>
                <a:lnTo>
                  <a:pt x="780" y="789"/>
                </a:lnTo>
                <a:lnTo>
                  <a:pt x="777" y="791"/>
                </a:lnTo>
                <a:lnTo>
                  <a:pt x="775" y="792"/>
                </a:lnTo>
                <a:lnTo>
                  <a:pt x="777" y="795"/>
                </a:lnTo>
                <a:lnTo>
                  <a:pt x="780" y="796"/>
                </a:lnTo>
                <a:lnTo>
                  <a:pt x="781" y="798"/>
                </a:lnTo>
                <a:lnTo>
                  <a:pt x="781" y="805"/>
                </a:lnTo>
                <a:lnTo>
                  <a:pt x="781" y="808"/>
                </a:lnTo>
                <a:lnTo>
                  <a:pt x="779" y="826"/>
                </a:lnTo>
                <a:lnTo>
                  <a:pt x="773" y="828"/>
                </a:lnTo>
                <a:lnTo>
                  <a:pt x="771" y="827"/>
                </a:lnTo>
                <a:lnTo>
                  <a:pt x="767" y="828"/>
                </a:lnTo>
                <a:lnTo>
                  <a:pt x="765" y="828"/>
                </a:lnTo>
                <a:lnTo>
                  <a:pt x="765" y="826"/>
                </a:lnTo>
                <a:lnTo>
                  <a:pt x="765" y="823"/>
                </a:lnTo>
                <a:lnTo>
                  <a:pt x="761" y="820"/>
                </a:lnTo>
                <a:lnTo>
                  <a:pt x="760" y="817"/>
                </a:lnTo>
                <a:lnTo>
                  <a:pt x="761" y="814"/>
                </a:lnTo>
                <a:lnTo>
                  <a:pt x="764" y="813"/>
                </a:lnTo>
                <a:lnTo>
                  <a:pt x="765" y="814"/>
                </a:lnTo>
                <a:lnTo>
                  <a:pt x="768" y="814"/>
                </a:lnTo>
                <a:lnTo>
                  <a:pt x="771" y="814"/>
                </a:lnTo>
                <a:lnTo>
                  <a:pt x="773" y="812"/>
                </a:lnTo>
                <a:lnTo>
                  <a:pt x="774" y="808"/>
                </a:lnTo>
                <a:lnTo>
                  <a:pt x="765" y="808"/>
                </a:lnTo>
                <a:lnTo>
                  <a:pt x="760" y="808"/>
                </a:lnTo>
                <a:lnTo>
                  <a:pt x="759" y="810"/>
                </a:lnTo>
                <a:lnTo>
                  <a:pt x="757" y="811"/>
                </a:lnTo>
                <a:lnTo>
                  <a:pt x="755" y="811"/>
                </a:lnTo>
                <a:lnTo>
                  <a:pt x="751" y="812"/>
                </a:lnTo>
                <a:lnTo>
                  <a:pt x="749" y="812"/>
                </a:lnTo>
                <a:lnTo>
                  <a:pt x="742" y="806"/>
                </a:lnTo>
                <a:lnTo>
                  <a:pt x="741" y="803"/>
                </a:lnTo>
                <a:lnTo>
                  <a:pt x="736" y="803"/>
                </a:lnTo>
                <a:lnTo>
                  <a:pt x="733" y="804"/>
                </a:lnTo>
                <a:lnTo>
                  <a:pt x="733" y="802"/>
                </a:lnTo>
                <a:lnTo>
                  <a:pt x="730" y="798"/>
                </a:lnTo>
                <a:lnTo>
                  <a:pt x="727" y="797"/>
                </a:lnTo>
                <a:lnTo>
                  <a:pt x="727" y="794"/>
                </a:lnTo>
                <a:lnTo>
                  <a:pt x="716" y="783"/>
                </a:lnTo>
                <a:lnTo>
                  <a:pt x="715" y="778"/>
                </a:lnTo>
                <a:lnTo>
                  <a:pt x="714" y="755"/>
                </a:lnTo>
                <a:lnTo>
                  <a:pt x="712" y="750"/>
                </a:lnTo>
                <a:lnTo>
                  <a:pt x="709" y="746"/>
                </a:lnTo>
                <a:lnTo>
                  <a:pt x="708" y="740"/>
                </a:lnTo>
                <a:lnTo>
                  <a:pt x="707" y="730"/>
                </a:lnTo>
                <a:lnTo>
                  <a:pt x="713" y="703"/>
                </a:lnTo>
                <a:lnTo>
                  <a:pt x="717" y="702"/>
                </a:lnTo>
                <a:lnTo>
                  <a:pt x="720" y="697"/>
                </a:lnTo>
                <a:lnTo>
                  <a:pt x="721" y="692"/>
                </a:lnTo>
                <a:lnTo>
                  <a:pt x="722" y="688"/>
                </a:lnTo>
                <a:lnTo>
                  <a:pt x="722" y="684"/>
                </a:lnTo>
                <a:lnTo>
                  <a:pt x="719" y="678"/>
                </a:lnTo>
                <a:lnTo>
                  <a:pt x="716" y="668"/>
                </a:lnTo>
                <a:lnTo>
                  <a:pt x="711" y="660"/>
                </a:lnTo>
                <a:lnTo>
                  <a:pt x="711" y="656"/>
                </a:lnTo>
                <a:lnTo>
                  <a:pt x="708" y="650"/>
                </a:lnTo>
                <a:lnTo>
                  <a:pt x="700" y="641"/>
                </a:lnTo>
                <a:lnTo>
                  <a:pt x="695" y="638"/>
                </a:lnTo>
                <a:lnTo>
                  <a:pt x="685" y="628"/>
                </a:lnTo>
                <a:lnTo>
                  <a:pt x="681" y="622"/>
                </a:lnTo>
                <a:lnTo>
                  <a:pt x="678" y="620"/>
                </a:lnTo>
                <a:lnTo>
                  <a:pt x="677" y="615"/>
                </a:lnTo>
                <a:lnTo>
                  <a:pt x="678" y="590"/>
                </a:lnTo>
                <a:lnTo>
                  <a:pt x="675" y="582"/>
                </a:lnTo>
                <a:lnTo>
                  <a:pt x="677" y="578"/>
                </a:lnTo>
                <a:lnTo>
                  <a:pt x="674" y="574"/>
                </a:lnTo>
                <a:lnTo>
                  <a:pt x="673" y="570"/>
                </a:lnTo>
                <a:lnTo>
                  <a:pt x="671" y="567"/>
                </a:lnTo>
                <a:lnTo>
                  <a:pt x="669" y="562"/>
                </a:lnTo>
                <a:lnTo>
                  <a:pt x="671" y="559"/>
                </a:lnTo>
                <a:lnTo>
                  <a:pt x="671" y="551"/>
                </a:lnTo>
                <a:lnTo>
                  <a:pt x="668" y="542"/>
                </a:lnTo>
                <a:lnTo>
                  <a:pt x="666" y="542"/>
                </a:lnTo>
                <a:lnTo>
                  <a:pt x="665" y="540"/>
                </a:lnTo>
                <a:lnTo>
                  <a:pt x="659" y="538"/>
                </a:lnTo>
                <a:lnTo>
                  <a:pt x="656" y="538"/>
                </a:lnTo>
                <a:lnTo>
                  <a:pt x="653" y="536"/>
                </a:lnTo>
                <a:lnTo>
                  <a:pt x="651" y="534"/>
                </a:lnTo>
                <a:lnTo>
                  <a:pt x="650" y="530"/>
                </a:lnTo>
                <a:lnTo>
                  <a:pt x="649" y="527"/>
                </a:lnTo>
                <a:lnTo>
                  <a:pt x="646" y="525"/>
                </a:lnTo>
                <a:lnTo>
                  <a:pt x="639" y="510"/>
                </a:lnTo>
                <a:lnTo>
                  <a:pt x="638" y="504"/>
                </a:lnTo>
                <a:lnTo>
                  <a:pt x="631" y="497"/>
                </a:lnTo>
                <a:lnTo>
                  <a:pt x="621" y="480"/>
                </a:lnTo>
                <a:lnTo>
                  <a:pt x="619" y="472"/>
                </a:lnTo>
                <a:lnTo>
                  <a:pt x="624" y="472"/>
                </a:lnTo>
                <a:lnTo>
                  <a:pt x="624" y="468"/>
                </a:lnTo>
                <a:lnTo>
                  <a:pt x="619" y="468"/>
                </a:lnTo>
                <a:lnTo>
                  <a:pt x="619" y="453"/>
                </a:lnTo>
                <a:lnTo>
                  <a:pt x="621" y="449"/>
                </a:lnTo>
                <a:lnTo>
                  <a:pt x="625" y="438"/>
                </a:lnTo>
                <a:lnTo>
                  <a:pt x="627" y="436"/>
                </a:lnTo>
                <a:lnTo>
                  <a:pt x="627" y="432"/>
                </a:lnTo>
                <a:lnTo>
                  <a:pt x="624" y="427"/>
                </a:lnTo>
                <a:lnTo>
                  <a:pt x="621" y="417"/>
                </a:lnTo>
                <a:lnTo>
                  <a:pt x="619" y="411"/>
                </a:lnTo>
                <a:lnTo>
                  <a:pt x="614" y="410"/>
                </a:lnTo>
                <a:lnTo>
                  <a:pt x="614" y="406"/>
                </a:lnTo>
                <a:lnTo>
                  <a:pt x="613" y="397"/>
                </a:lnTo>
                <a:lnTo>
                  <a:pt x="616" y="384"/>
                </a:lnTo>
                <a:lnTo>
                  <a:pt x="616" y="379"/>
                </a:lnTo>
                <a:lnTo>
                  <a:pt x="614" y="376"/>
                </a:lnTo>
                <a:lnTo>
                  <a:pt x="612" y="375"/>
                </a:lnTo>
                <a:lnTo>
                  <a:pt x="607" y="370"/>
                </a:lnTo>
                <a:lnTo>
                  <a:pt x="604" y="358"/>
                </a:lnTo>
                <a:lnTo>
                  <a:pt x="606" y="351"/>
                </a:lnTo>
                <a:lnTo>
                  <a:pt x="608" y="350"/>
                </a:lnTo>
                <a:lnTo>
                  <a:pt x="610" y="348"/>
                </a:lnTo>
                <a:lnTo>
                  <a:pt x="612" y="343"/>
                </a:lnTo>
                <a:lnTo>
                  <a:pt x="608" y="339"/>
                </a:lnTo>
                <a:lnTo>
                  <a:pt x="597" y="336"/>
                </a:lnTo>
                <a:lnTo>
                  <a:pt x="593" y="334"/>
                </a:lnTo>
                <a:lnTo>
                  <a:pt x="591" y="329"/>
                </a:lnTo>
                <a:lnTo>
                  <a:pt x="591" y="325"/>
                </a:lnTo>
                <a:lnTo>
                  <a:pt x="591" y="320"/>
                </a:lnTo>
                <a:lnTo>
                  <a:pt x="591" y="312"/>
                </a:lnTo>
                <a:lnTo>
                  <a:pt x="590" y="304"/>
                </a:lnTo>
                <a:lnTo>
                  <a:pt x="583" y="299"/>
                </a:lnTo>
                <a:lnTo>
                  <a:pt x="579" y="294"/>
                </a:lnTo>
                <a:lnTo>
                  <a:pt x="575" y="289"/>
                </a:lnTo>
                <a:lnTo>
                  <a:pt x="556" y="266"/>
                </a:lnTo>
                <a:lnTo>
                  <a:pt x="554" y="264"/>
                </a:lnTo>
                <a:lnTo>
                  <a:pt x="550" y="264"/>
                </a:lnTo>
                <a:lnTo>
                  <a:pt x="540" y="269"/>
                </a:lnTo>
                <a:lnTo>
                  <a:pt x="541" y="274"/>
                </a:lnTo>
                <a:lnTo>
                  <a:pt x="544" y="301"/>
                </a:lnTo>
                <a:lnTo>
                  <a:pt x="547" y="308"/>
                </a:lnTo>
                <a:lnTo>
                  <a:pt x="546" y="310"/>
                </a:lnTo>
                <a:lnTo>
                  <a:pt x="551" y="312"/>
                </a:lnTo>
                <a:lnTo>
                  <a:pt x="554" y="312"/>
                </a:lnTo>
                <a:lnTo>
                  <a:pt x="565" y="325"/>
                </a:lnTo>
                <a:lnTo>
                  <a:pt x="567" y="327"/>
                </a:lnTo>
                <a:lnTo>
                  <a:pt x="568" y="331"/>
                </a:lnTo>
                <a:lnTo>
                  <a:pt x="567" y="334"/>
                </a:lnTo>
                <a:lnTo>
                  <a:pt x="564" y="337"/>
                </a:lnTo>
                <a:lnTo>
                  <a:pt x="554" y="339"/>
                </a:lnTo>
                <a:lnTo>
                  <a:pt x="551" y="336"/>
                </a:lnTo>
                <a:lnTo>
                  <a:pt x="551" y="335"/>
                </a:lnTo>
                <a:lnTo>
                  <a:pt x="544" y="326"/>
                </a:lnTo>
                <a:lnTo>
                  <a:pt x="535" y="318"/>
                </a:lnTo>
                <a:lnTo>
                  <a:pt x="533" y="316"/>
                </a:lnTo>
                <a:lnTo>
                  <a:pt x="533" y="309"/>
                </a:lnTo>
                <a:lnTo>
                  <a:pt x="532" y="303"/>
                </a:lnTo>
                <a:lnTo>
                  <a:pt x="529" y="298"/>
                </a:lnTo>
                <a:lnTo>
                  <a:pt x="538" y="279"/>
                </a:lnTo>
                <a:lnTo>
                  <a:pt x="538" y="275"/>
                </a:lnTo>
                <a:lnTo>
                  <a:pt x="536" y="271"/>
                </a:lnTo>
                <a:lnTo>
                  <a:pt x="533" y="268"/>
                </a:lnTo>
                <a:lnTo>
                  <a:pt x="526" y="265"/>
                </a:lnTo>
                <a:lnTo>
                  <a:pt x="526" y="262"/>
                </a:lnTo>
                <a:lnTo>
                  <a:pt x="525" y="260"/>
                </a:lnTo>
                <a:lnTo>
                  <a:pt x="521" y="256"/>
                </a:lnTo>
                <a:lnTo>
                  <a:pt x="520" y="249"/>
                </a:lnTo>
                <a:lnTo>
                  <a:pt x="519" y="248"/>
                </a:lnTo>
                <a:lnTo>
                  <a:pt x="517" y="247"/>
                </a:lnTo>
                <a:lnTo>
                  <a:pt x="516" y="243"/>
                </a:lnTo>
                <a:lnTo>
                  <a:pt x="519" y="243"/>
                </a:lnTo>
                <a:lnTo>
                  <a:pt x="523" y="236"/>
                </a:lnTo>
                <a:lnTo>
                  <a:pt x="526" y="234"/>
                </a:lnTo>
                <a:lnTo>
                  <a:pt x="531" y="231"/>
                </a:lnTo>
                <a:lnTo>
                  <a:pt x="531" y="228"/>
                </a:lnTo>
                <a:lnTo>
                  <a:pt x="525" y="228"/>
                </a:lnTo>
                <a:lnTo>
                  <a:pt x="520" y="225"/>
                </a:lnTo>
                <a:lnTo>
                  <a:pt x="506" y="215"/>
                </a:lnTo>
                <a:lnTo>
                  <a:pt x="489" y="207"/>
                </a:lnTo>
                <a:lnTo>
                  <a:pt x="489" y="204"/>
                </a:lnTo>
                <a:lnTo>
                  <a:pt x="491" y="198"/>
                </a:lnTo>
                <a:lnTo>
                  <a:pt x="491" y="195"/>
                </a:lnTo>
                <a:lnTo>
                  <a:pt x="489" y="194"/>
                </a:lnTo>
                <a:lnTo>
                  <a:pt x="489" y="190"/>
                </a:lnTo>
                <a:lnTo>
                  <a:pt x="488" y="189"/>
                </a:lnTo>
                <a:lnTo>
                  <a:pt x="487" y="186"/>
                </a:lnTo>
                <a:lnTo>
                  <a:pt x="485" y="179"/>
                </a:lnTo>
                <a:lnTo>
                  <a:pt x="478" y="169"/>
                </a:lnTo>
                <a:lnTo>
                  <a:pt x="478" y="164"/>
                </a:lnTo>
                <a:lnTo>
                  <a:pt x="473" y="160"/>
                </a:lnTo>
                <a:lnTo>
                  <a:pt x="472" y="148"/>
                </a:lnTo>
                <a:lnTo>
                  <a:pt x="473" y="141"/>
                </a:lnTo>
                <a:lnTo>
                  <a:pt x="465" y="126"/>
                </a:lnTo>
                <a:lnTo>
                  <a:pt x="461" y="123"/>
                </a:lnTo>
                <a:lnTo>
                  <a:pt x="456" y="121"/>
                </a:lnTo>
                <a:lnTo>
                  <a:pt x="452" y="117"/>
                </a:lnTo>
                <a:lnTo>
                  <a:pt x="447" y="116"/>
                </a:lnTo>
                <a:lnTo>
                  <a:pt x="432" y="110"/>
                </a:lnTo>
                <a:lnTo>
                  <a:pt x="429" y="108"/>
                </a:lnTo>
                <a:lnTo>
                  <a:pt x="425" y="106"/>
                </a:lnTo>
                <a:lnTo>
                  <a:pt x="424" y="101"/>
                </a:lnTo>
                <a:lnTo>
                  <a:pt x="421" y="98"/>
                </a:lnTo>
                <a:lnTo>
                  <a:pt x="417" y="93"/>
                </a:lnTo>
                <a:lnTo>
                  <a:pt x="414" y="93"/>
                </a:lnTo>
                <a:lnTo>
                  <a:pt x="412" y="92"/>
                </a:lnTo>
                <a:lnTo>
                  <a:pt x="412" y="81"/>
                </a:lnTo>
                <a:lnTo>
                  <a:pt x="409" y="77"/>
                </a:lnTo>
                <a:lnTo>
                  <a:pt x="406" y="75"/>
                </a:lnTo>
                <a:lnTo>
                  <a:pt x="402" y="70"/>
                </a:lnTo>
                <a:lnTo>
                  <a:pt x="401" y="64"/>
                </a:lnTo>
                <a:lnTo>
                  <a:pt x="400" y="54"/>
                </a:lnTo>
                <a:lnTo>
                  <a:pt x="401" y="37"/>
                </a:lnTo>
                <a:lnTo>
                  <a:pt x="179" y="18"/>
                </a:lnTo>
                <a:lnTo>
                  <a:pt x="175" y="14"/>
                </a:lnTo>
                <a:lnTo>
                  <a:pt x="172" y="14"/>
                </a:lnTo>
                <a:lnTo>
                  <a:pt x="170" y="15"/>
                </a:lnTo>
                <a:lnTo>
                  <a:pt x="167" y="14"/>
                </a:lnTo>
                <a:lnTo>
                  <a:pt x="165" y="6"/>
                </a:lnTo>
                <a:lnTo>
                  <a:pt x="165" y="3"/>
                </a:lnTo>
                <a:lnTo>
                  <a:pt x="164" y="0"/>
                </a:lnTo>
                <a:lnTo>
                  <a:pt x="162" y="2"/>
                </a:lnTo>
                <a:lnTo>
                  <a:pt x="159" y="8"/>
                </a:lnTo>
                <a:lnTo>
                  <a:pt x="154" y="10"/>
                </a:lnTo>
                <a:lnTo>
                  <a:pt x="151" y="14"/>
                </a:lnTo>
                <a:lnTo>
                  <a:pt x="147" y="16"/>
                </a:lnTo>
                <a:lnTo>
                  <a:pt x="146" y="18"/>
                </a:lnTo>
                <a:lnTo>
                  <a:pt x="144" y="22"/>
                </a:lnTo>
                <a:lnTo>
                  <a:pt x="142" y="26"/>
                </a:lnTo>
                <a:lnTo>
                  <a:pt x="144" y="29"/>
                </a:lnTo>
                <a:lnTo>
                  <a:pt x="152" y="24"/>
                </a:lnTo>
                <a:lnTo>
                  <a:pt x="155" y="25"/>
                </a:lnTo>
                <a:lnTo>
                  <a:pt x="156" y="28"/>
                </a:lnTo>
                <a:lnTo>
                  <a:pt x="155" y="30"/>
                </a:lnTo>
                <a:lnTo>
                  <a:pt x="151" y="33"/>
                </a:lnTo>
                <a:lnTo>
                  <a:pt x="154" y="40"/>
                </a:lnTo>
                <a:lnTo>
                  <a:pt x="157" y="41"/>
                </a:lnTo>
                <a:lnTo>
                  <a:pt x="163" y="41"/>
                </a:lnTo>
                <a:lnTo>
                  <a:pt x="164" y="38"/>
                </a:lnTo>
                <a:lnTo>
                  <a:pt x="164" y="29"/>
                </a:lnTo>
                <a:lnTo>
                  <a:pt x="165" y="28"/>
                </a:lnTo>
                <a:lnTo>
                  <a:pt x="167" y="30"/>
                </a:lnTo>
                <a:lnTo>
                  <a:pt x="170" y="35"/>
                </a:lnTo>
                <a:lnTo>
                  <a:pt x="171" y="40"/>
                </a:lnTo>
                <a:lnTo>
                  <a:pt x="172" y="40"/>
                </a:lnTo>
                <a:lnTo>
                  <a:pt x="173" y="37"/>
                </a:lnTo>
                <a:lnTo>
                  <a:pt x="175" y="36"/>
                </a:lnTo>
                <a:lnTo>
                  <a:pt x="179" y="36"/>
                </a:lnTo>
                <a:lnTo>
                  <a:pt x="181" y="37"/>
                </a:lnTo>
                <a:lnTo>
                  <a:pt x="181" y="40"/>
                </a:lnTo>
                <a:lnTo>
                  <a:pt x="182" y="45"/>
                </a:lnTo>
                <a:lnTo>
                  <a:pt x="182" y="52"/>
                </a:lnTo>
                <a:lnTo>
                  <a:pt x="180" y="52"/>
                </a:lnTo>
                <a:lnTo>
                  <a:pt x="180" y="49"/>
                </a:lnTo>
                <a:lnTo>
                  <a:pt x="176" y="47"/>
                </a:lnTo>
                <a:lnTo>
                  <a:pt x="174" y="48"/>
                </a:lnTo>
                <a:lnTo>
                  <a:pt x="171" y="48"/>
                </a:lnTo>
                <a:lnTo>
                  <a:pt x="168" y="49"/>
                </a:lnTo>
                <a:lnTo>
                  <a:pt x="165" y="49"/>
                </a:lnTo>
                <a:lnTo>
                  <a:pt x="164" y="51"/>
                </a:lnTo>
                <a:lnTo>
                  <a:pt x="158" y="49"/>
                </a:lnTo>
                <a:lnTo>
                  <a:pt x="152" y="49"/>
                </a:lnTo>
                <a:lnTo>
                  <a:pt x="150" y="50"/>
                </a:lnTo>
                <a:lnTo>
                  <a:pt x="153" y="55"/>
                </a:lnTo>
                <a:lnTo>
                  <a:pt x="147" y="52"/>
                </a:lnTo>
                <a:lnTo>
                  <a:pt x="135" y="48"/>
                </a:lnTo>
                <a:lnTo>
                  <a:pt x="133" y="46"/>
                </a:lnTo>
                <a:lnTo>
                  <a:pt x="133" y="38"/>
                </a:lnTo>
                <a:lnTo>
                  <a:pt x="135" y="35"/>
                </a:lnTo>
                <a:lnTo>
                  <a:pt x="136" y="32"/>
                </a:lnTo>
                <a:lnTo>
                  <a:pt x="138" y="30"/>
                </a:lnTo>
                <a:lnTo>
                  <a:pt x="135" y="28"/>
                </a:lnTo>
                <a:lnTo>
                  <a:pt x="132" y="29"/>
                </a:lnTo>
                <a:lnTo>
                  <a:pt x="130" y="29"/>
                </a:lnTo>
                <a:lnTo>
                  <a:pt x="129" y="31"/>
                </a:lnTo>
                <a:lnTo>
                  <a:pt x="127" y="33"/>
                </a:lnTo>
                <a:lnTo>
                  <a:pt x="117" y="38"/>
                </a:lnTo>
                <a:lnTo>
                  <a:pt x="115" y="41"/>
                </a:lnTo>
                <a:lnTo>
                  <a:pt x="115" y="44"/>
                </a:lnTo>
                <a:lnTo>
                  <a:pt x="111" y="44"/>
                </a:lnTo>
                <a:lnTo>
                  <a:pt x="107" y="45"/>
                </a:lnTo>
                <a:lnTo>
                  <a:pt x="103" y="45"/>
                </a:lnTo>
                <a:lnTo>
                  <a:pt x="92" y="48"/>
                </a:lnTo>
                <a:lnTo>
                  <a:pt x="81" y="46"/>
                </a:lnTo>
                <a:lnTo>
                  <a:pt x="77" y="47"/>
                </a:lnTo>
                <a:lnTo>
                  <a:pt x="71" y="47"/>
                </a:lnTo>
                <a:lnTo>
                  <a:pt x="65" y="44"/>
                </a:lnTo>
                <a:lnTo>
                  <a:pt x="62" y="40"/>
                </a:lnTo>
                <a:lnTo>
                  <a:pt x="58" y="35"/>
                </a:lnTo>
                <a:lnTo>
                  <a:pt x="55" y="35"/>
                </a:lnTo>
                <a:lnTo>
                  <a:pt x="52" y="37"/>
                </a:lnTo>
                <a:lnTo>
                  <a:pt x="47" y="37"/>
                </a:lnTo>
                <a:lnTo>
                  <a:pt x="43" y="35"/>
                </a:lnTo>
                <a:lnTo>
                  <a:pt x="35" y="30"/>
                </a:lnTo>
                <a:lnTo>
                  <a:pt x="32" y="29"/>
                </a:lnTo>
                <a:lnTo>
                  <a:pt x="23" y="31"/>
                </a:lnTo>
                <a:lnTo>
                  <a:pt x="17" y="29"/>
                </a:lnTo>
                <a:lnTo>
                  <a:pt x="13" y="26"/>
                </a:lnTo>
                <a:lnTo>
                  <a:pt x="9" y="28"/>
                </a:lnTo>
                <a:lnTo>
                  <a:pt x="5" y="28"/>
                </a:lnTo>
                <a:lnTo>
                  <a:pt x="1" y="29"/>
                </a:lnTo>
                <a:lnTo>
                  <a:pt x="0" y="32"/>
                </a:lnTo>
                <a:lnTo>
                  <a:pt x="5" y="42"/>
                </a:lnTo>
                <a:lnTo>
                  <a:pt x="9" y="45"/>
                </a:lnTo>
                <a:lnTo>
                  <a:pt x="13" y="57"/>
                </a:lnTo>
                <a:lnTo>
                  <a:pt x="17" y="58"/>
                </a:lnTo>
                <a:lnTo>
                  <a:pt x="18" y="62"/>
                </a:lnTo>
                <a:lnTo>
                  <a:pt x="20" y="62"/>
                </a:lnTo>
                <a:lnTo>
                  <a:pt x="20" y="59"/>
                </a:lnTo>
                <a:lnTo>
                  <a:pt x="23" y="58"/>
                </a:lnTo>
                <a:lnTo>
                  <a:pt x="27" y="59"/>
                </a:lnTo>
                <a:lnTo>
                  <a:pt x="29" y="64"/>
                </a:lnTo>
                <a:lnTo>
                  <a:pt x="33" y="65"/>
                </a:lnTo>
                <a:lnTo>
                  <a:pt x="35" y="64"/>
                </a:lnTo>
                <a:lnTo>
                  <a:pt x="39" y="61"/>
                </a:lnTo>
                <a:lnTo>
                  <a:pt x="40" y="62"/>
                </a:lnTo>
                <a:lnTo>
                  <a:pt x="43" y="65"/>
                </a:lnTo>
                <a:lnTo>
                  <a:pt x="44" y="70"/>
                </a:lnTo>
                <a:lnTo>
                  <a:pt x="39" y="78"/>
                </a:lnTo>
                <a:lnTo>
                  <a:pt x="42" y="81"/>
                </a:lnTo>
                <a:lnTo>
                  <a:pt x="46" y="84"/>
                </a:lnTo>
                <a:lnTo>
                  <a:pt x="49" y="87"/>
                </a:lnTo>
                <a:lnTo>
                  <a:pt x="51" y="92"/>
                </a:lnTo>
                <a:lnTo>
                  <a:pt x="52" y="96"/>
                </a:lnTo>
                <a:lnTo>
                  <a:pt x="55" y="98"/>
                </a:lnTo>
                <a:lnTo>
                  <a:pt x="57" y="101"/>
                </a:lnTo>
                <a:lnTo>
                  <a:pt x="61" y="101"/>
                </a:lnTo>
                <a:lnTo>
                  <a:pt x="64" y="98"/>
                </a:lnTo>
                <a:lnTo>
                  <a:pt x="73" y="102"/>
                </a:lnTo>
                <a:lnTo>
                  <a:pt x="84" y="111"/>
                </a:lnTo>
                <a:lnTo>
                  <a:pt x="88" y="114"/>
                </a:lnTo>
                <a:lnTo>
                  <a:pt x="91" y="116"/>
                </a:lnTo>
                <a:lnTo>
                  <a:pt x="92" y="121"/>
                </a:lnTo>
                <a:lnTo>
                  <a:pt x="94" y="124"/>
                </a:lnTo>
                <a:lnTo>
                  <a:pt x="96" y="137"/>
                </a:lnTo>
                <a:lnTo>
                  <a:pt x="94" y="144"/>
                </a:lnTo>
                <a:lnTo>
                  <a:pt x="91" y="149"/>
                </a:lnTo>
                <a:lnTo>
                  <a:pt x="91" y="156"/>
                </a:lnTo>
                <a:lnTo>
                  <a:pt x="92" y="158"/>
                </a:lnTo>
                <a:lnTo>
                  <a:pt x="95" y="159"/>
                </a:lnTo>
                <a:lnTo>
                  <a:pt x="97" y="162"/>
                </a:lnTo>
                <a:lnTo>
                  <a:pt x="97" y="167"/>
                </a:lnTo>
                <a:lnTo>
                  <a:pt x="99" y="169"/>
                </a:lnTo>
                <a:lnTo>
                  <a:pt x="103" y="169"/>
                </a:lnTo>
                <a:lnTo>
                  <a:pt x="107" y="170"/>
                </a:lnTo>
                <a:lnTo>
                  <a:pt x="110" y="172"/>
                </a:lnTo>
                <a:lnTo>
                  <a:pt x="111" y="177"/>
                </a:lnTo>
                <a:lnTo>
                  <a:pt x="114" y="180"/>
                </a:lnTo>
                <a:lnTo>
                  <a:pt x="117" y="181"/>
                </a:lnTo>
                <a:lnTo>
                  <a:pt x="120" y="179"/>
                </a:lnTo>
                <a:lnTo>
                  <a:pt x="130" y="176"/>
                </a:lnTo>
                <a:lnTo>
                  <a:pt x="147" y="179"/>
                </a:lnTo>
                <a:lnTo>
                  <a:pt x="150" y="181"/>
                </a:lnTo>
                <a:lnTo>
                  <a:pt x="157" y="192"/>
                </a:lnTo>
                <a:lnTo>
                  <a:pt x="160" y="197"/>
                </a:lnTo>
                <a:lnTo>
                  <a:pt x="164" y="204"/>
                </a:lnTo>
                <a:lnTo>
                  <a:pt x="164" y="208"/>
                </a:lnTo>
                <a:lnTo>
                  <a:pt x="167" y="215"/>
                </a:lnTo>
                <a:lnTo>
                  <a:pt x="171" y="216"/>
                </a:lnTo>
                <a:lnTo>
                  <a:pt x="171" y="218"/>
                </a:lnTo>
                <a:lnTo>
                  <a:pt x="171" y="221"/>
                </a:lnTo>
                <a:lnTo>
                  <a:pt x="173" y="221"/>
                </a:lnTo>
                <a:lnTo>
                  <a:pt x="191" y="216"/>
                </a:lnTo>
                <a:lnTo>
                  <a:pt x="199" y="221"/>
                </a:lnTo>
                <a:lnTo>
                  <a:pt x="206" y="227"/>
                </a:lnTo>
                <a:lnTo>
                  <a:pt x="211" y="229"/>
                </a:lnTo>
                <a:lnTo>
                  <a:pt x="212" y="234"/>
                </a:lnTo>
                <a:lnTo>
                  <a:pt x="213" y="235"/>
                </a:lnTo>
                <a:lnTo>
                  <a:pt x="215" y="244"/>
                </a:lnTo>
                <a:lnTo>
                  <a:pt x="217" y="250"/>
                </a:lnTo>
                <a:lnTo>
                  <a:pt x="225" y="255"/>
                </a:lnTo>
                <a:lnTo>
                  <a:pt x="234" y="259"/>
                </a:lnTo>
                <a:lnTo>
                  <a:pt x="237" y="262"/>
                </a:lnTo>
                <a:lnTo>
                  <a:pt x="236" y="265"/>
                </a:lnTo>
                <a:lnTo>
                  <a:pt x="233" y="264"/>
                </a:lnTo>
                <a:lnTo>
                  <a:pt x="229" y="261"/>
                </a:lnTo>
                <a:lnTo>
                  <a:pt x="225" y="259"/>
                </a:lnTo>
                <a:lnTo>
                  <a:pt x="225" y="262"/>
                </a:lnTo>
                <a:lnTo>
                  <a:pt x="226" y="264"/>
                </a:lnTo>
                <a:lnTo>
                  <a:pt x="235" y="268"/>
                </a:lnTo>
                <a:lnTo>
                  <a:pt x="237" y="272"/>
                </a:lnTo>
                <a:lnTo>
                  <a:pt x="247" y="272"/>
                </a:lnTo>
                <a:lnTo>
                  <a:pt x="262" y="259"/>
                </a:lnTo>
                <a:lnTo>
                  <a:pt x="264" y="255"/>
                </a:lnTo>
                <a:lnTo>
                  <a:pt x="265" y="251"/>
                </a:lnTo>
                <a:lnTo>
                  <a:pt x="263" y="251"/>
                </a:lnTo>
                <a:lnTo>
                  <a:pt x="262" y="253"/>
                </a:lnTo>
                <a:lnTo>
                  <a:pt x="258" y="253"/>
                </a:lnTo>
                <a:lnTo>
                  <a:pt x="257" y="253"/>
                </a:lnTo>
                <a:lnTo>
                  <a:pt x="259" y="246"/>
                </a:lnTo>
                <a:lnTo>
                  <a:pt x="262" y="244"/>
                </a:lnTo>
                <a:lnTo>
                  <a:pt x="267" y="243"/>
                </a:lnTo>
                <a:lnTo>
                  <a:pt x="285" y="244"/>
                </a:lnTo>
                <a:lnTo>
                  <a:pt x="287" y="249"/>
                </a:lnTo>
                <a:lnTo>
                  <a:pt x="277" y="251"/>
                </a:lnTo>
                <a:lnTo>
                  <a:pt x="272" y="250"/>
                </a:lnTo>
                <a:lnTo>
                  <a:pt x="268" y="251"/>
                </a:lnTo>
                <a:lnTo>
                  <a:pt x="269" y="253"/>
                </a:lnTo>
                <a:lnTo>
                  <a:pt x="271" y="256"/>
                </a:lnTo>
                <a:lnTo>
                  <a:pt x="280" y="258"/>
                </a:lnTo>
                <a:lnTo>
                  <a:pt x="294" y="264"/>
                </a:lnTo>
                <a:lnTo>
                  <a:pt x="296" y="267"/>
                </a:lnTo>
                <a:lnTo>
                  <a:pt x="301" y="266"/>
                </a:lnTo>
                <a:lnTo>
                  <a:pt x="303" y="262"/>
                </a:lnTo>
                <a:lnTo>
                  <a:pt x="304" y="259"/>
                </a:lnTo>
                <a:lnTo>
                  <a:pt x="306" y="256"/>
                </a:lnTo>
                <a:lnTo>
                  <a:pt x="310" y="254"/>
                </a:lnTo>
                <a:lnTo>
                  <a:pt x="313" y="254"/>
                </a:lnTo>
                <a:lnTo>
                  <a:pt x="315" y="249"/>
                </a:lnTo>
                <a:lnTo>
                  <a:pt x="314" y="244"/>
                </a:lnTo>
                <a:lnTo>
                  <a:pt x="315" y="239"/>
                </a:lnTo>
                <a:lnTo>
                  <a:pt x="319" y="230"/>
                </a:lnTo>
                <a:lnTo>
                  <a:pt x="324" y="223"/>
                </a:lnTo>
                <a:lnTo>
                  <a:pt x="326" y="221"/>
                </a:lnTo>
                <a:lnTo>
                  <a:pt x="328" y="222"/>
                </a:lnTo>
                <a:lnTo>
                  <a:pt x="328" y="229"/>
                </a:lnTo>
                <a:lnTo>
                  <a:pt x="331" y="242"/>
                </a:lnTo>
                <a:lnTo>
                  <a:pt x="329" y="247"/>
                </a:lnTo>
                <a:lnTo>
                  <a:pt x="326" y="253"/>
                </a:lnTo>
                <a:lnTo>
                  <a:pt x="321" y="254"/>
                </a:lnTo>
                <a:lnTo>
                  <a:pt x="317" y="257"/>
                </a:lnTo>
                <a:lnTo>
                  <a:pt x="315" y="259"/>
                </a:lnTo>
                <a:lnTo>
                  <a:pt x="314" y="263"/>
                </a:lnTo>
                <a:lnTo>
                  <a:pt x="312" y="264"/>
                </a:lnTo>
                <a:lnTo>
                  <a:pt x="313" y="266"/>
                </a:lnTo>
                <a:lnTo>
                  <a:pt x="315" y="266"/>
                </a:lnTo>
                <a:lnTo>
                  <a:pt x="320" y="266"/>
                </a:lnTo>
                <a:lnTo>
                  <a:pt x="321" y="264"/>
                </a:lnTo>
                <a:lnTo>
                  <a:pt x="323" y="262"/>
                </a:lnTo>
                <a:lnTo>
                  <a:pt x="326" y="261"/>
                </a:lnTo>
                <a:lnTo>
                  <a:pt x="328" y="261"/>
                </a:lnTo>
                <a:lnTo>
                  <a:pt x="331" y="258"/>
                </a:lnTo>
                <a:lnTo>
                  <a:pt x="333" y="255"/>
                </a:lnTo>
                <a:lnTo>
                  <a:pt x="334" y="255"/>
                </a:lnTo>
                <a:lnTo>
                  <a:pt x="336" y="260"/>
                </a:lnTo>
                <a:lnTo>
                  <a:pt x="334" y="262"/>
                </a:lnTo>
                <a:lnTo>
                  <a:pt x="334" y="265"/>
                </a:lnTo>
                <a:lnTo>
                  <a:pt x="333" y="266"/>
                </a:lnTo>
                <a:lnTo>
                  <a:pt x="331" y="268"/>
                </a:lnTo>
                <a:lnTo>
                  <a:pt x="329" y="271"/>
                </a:lnTo>
                <a:lnTo>
                  <a:pt x="327" y="270"/>
                </a:lnTo>
                <a:lnTo>
                  <a:pt x="326" y="272"/>
                </a:lnTo>
                <a:lnTo>
                  <a:pt x="327" y="274"/>
                </a:lnTo>
                <a:lnTo>
                  <a:pt x="327" y="283"/>
                </a:lnTo>
                <a:lnTo>
                  <a:pt x="331" y="286"/>
                </a:lnTo>
                <a:lnTo>
                  <a:pt x="335" y="290"/>
                </a:lnTo>
                <a:lnTo>
                  <a:pt x="341" y="304"/>
                </a:lnTo>
                <a:lnTo>
                  <a:pt x="343" y="306"/>
                </a:lnTo>
                <a:lnTo>
                  <a:pt x="343" y="310"/>
                </a:lnTo>
                <a:lnTo>
                  <a:pt x="341" y="310"/>
                </a:lnTo>
                <a:lnTo>
                  <a:pt x="343" y="314"/>
                </a:lnTo>
                <a:lnTo>
                  <a:pt x="345" y="317"/>
                </a:lnTo>
                <a:lnTo>
                  <a:pt x="345" y="320"/>
                </a:lnTo>
                <a:lnTo>
                  <a:pt x="336" y="317"/>
                </a:lnTo>
                <a:lnTo>
                  <a:pt x="335" y="320"/>
                </a:lnTo>
                <a:lnTo>
                  <a:pt x="337" y="323"/>
                </a:lnTo>
                <a:lnTo>
                  <a:pt x="341" y="325"/>
                </a:lnTo>
                <a:lnTo>
                  <a:pt x="345" y="331"/>
                </a:lnTo>
                <a:lnTo>
                  <a:pt x="353" y="336"/>
                </a:lnTo>
                <a:lnTo>
                  <a:pt x="357" y="334"/>
                </a:lnTo>
                <a:lnTo>
                  <a:pt x="376" y="342"/>
                </a:lnTo>
                <a:lnTo>
                  <a:pt x="379" y="342"/>
                </a:lnTo>
                <a:lnTo>
                  <a:pt x="380" y="347"/>
                </a:lnTo>
                <a:lnTo>
                  <a:pt x="383" y="350"/>
                </a:lnTo>
                <a:lnTo>
                  <a:pt x="378" y="350"/>
                </a:lnTo>
                <a:lnTo>
                  <a:pt x="371" y="348"/>
                </a:lnTo>
                <a:lnTo>
                  <a:pt x="367" y="345"/>
                </a:lnTo>
                <a:lnTo>
                  <a:pt x="363" y="346"/>
                </a:lnTo>
                <a:lnTo>
                  <a:pt x="363" y="348"/>
                </a:lnTo>
                <a:lnTo>
                  <a:pt x="365" y="350"/>
                </a:lnTo>
                <a:lnTo>
                  <a:pt x="378" y="358"/>
                </a:lnTo>
                <a:lnTo>
                  <a:pt x="381" y="359"/>
                </a:lnTo>
                <a:lnTo>
                  <a:pt x="384" y="358"/>
                </a:lnTo>
                <a:lnTo>
                  <a:pt x="387" y="362"/>
                </a:lnTo>
                <a:lnTo>
                  <a:pt x="390" y="362"/>
                </a:lnTo>
                <a:lnTo>
                  <a:pt x="390" y="366"/>
                </a:lnTo>
                <a:lnTo>
                  <a:pt x="391" y="367"/>
                </a:lnTo>
                <a:lnTo>
                  <a:pt x="397" y="374"/>
                </a:lnTo>
                <a:lnTo>
                  <a:pt x="398" y="374"/>
                </a:lnTo>
                <a:lnTo>
                  <a:pt x="400" y="371"/>
                </a:lnTo>
                <a:lnTo>
                  <a:pt x="401" y="370"/>
                </a:lnTo>
                <a:lnTo>
                  <a:pt x="404" y="370"/>
                </a:lnTo>
                <a:lnTo>
                  <a:pt x="407" y="370"/>
                </a:lnTo>
                <a:lnTo>
                  <a:pt x="409" y="372"/>
                </a:lnTo>
                <a:lnTo>
                  <a:pt x="407" y="375"/>
                </a:lnTo>
                <a:lnTo>
                  <a:pt x="407" y="378"/>
                </a:lnTo>
                <a:lnTo>
                  <a:pt x="410" y="380"/>
                </a:lnTo>
                <a:lnTo>
                  <a:pt x="414" y="382"/>
                </a:lnTo>
                <a:lnTo>
                  <a:pt x="427" y="388"/>
                </a:lnTo>
                <a:lnTo>
                  <a:pt x="433" y="383"/>
                </a:lnTo>
                <a:lnTo>
                  <a:pt x="436" y="383"/>
                </a:lnTo>
                <a:lnTo>
                  <a:pt x="440" y="386"/>
                </a:lnTo>
                <a:lnTo>
                  <a:pt x="447" y="397"/>
                </a:lnTo>
                <a:lnTo>
                  <a:pt x="457" y="420"/>
                </a:lnTo>
                <a:lnTo>
                  <a:pt x="459" y="423"/>
                </a:lnTo>
                <a:lnTo>
                  <a:pt x="463" y="423"/>
                </a:lnTo>
                <a:lnTo>
                  <a:pt x="467" y="412"/>
                </a:lnTo>
                <a:lnTo>
                  <a:pt x="469" y="417"/>
                </a:lnTo>
                <a:lnTo>
                  <a:pt x="470" y="420"/>
                </a:lnTo>
                <a:lnTo>
                  <a:pt x="468" y="423"/>
                </a:lnTo>
                <a:lnTo>
                  <a:pt x="467" y="428"/>
                </a:lnTo>
                <a:lnTo>
                  <a:pt x="476" y="443"/>
                </a:lnTo>
                <a:lnTo>
                  <a:pt x="480" y="449"/>
                </a:lnTo>
                <a:lnTo>
                  <a:pt x="480" y="452"/>
                </a:lnTo>
                <a:lnTo>
                  <a:pt x="480" y="453"/>
                </a:lnTo>
                <a:lnTo>
                  <a:pt x="478" y="455"/>
                </a:lnTo>
                <a:lnTo>
                  <a:pt x="477" y="463"/>
                </a:lnTo>
                <a:lnTo>
                  <a:pt x="479" y="469"/>
                </a:lnTo>
                <a:lnTo>
                  <a:pt x="481" y="484"/>
                </a:lnTo>
                <a:lnTo>
                  <a:pt x="483" y="485"/>
                </a:lnTo>
                <a:lnTo>
                  <a:pt x="485" y="495"/>
                </a:lnTo>
                <a:lnTo>
                  <a:pt x="483" y="500"/>
                </a:lnTo>
                <a:lnTo>
                  <a:pt x="483" y="502"/>
                </a:lnTo>
                <a:lnTo>
                  <a:pt x="481" y="509"/>
                </a:lnTo>
                <a:lnTo>
                  <a:pt x="481" y="520"/>
                </a:lnTo>
                <a:lnTo>
                  <a:pt x="483" y="525"/>
                </a:lnTo>
                <a:lnTo>
                  <a:pt x="486" y="524"/>
                </a:lnTo>
                <a:lnTo>
                  <a:pt x="486" y="520"/>
                </a:lnTo>
                <a:lnTo>
                  <a:pt x="487" y="517"/>
                </a:lnTo>
                <a:lnTo>
                  <a:pt x="487" y="513"/>
                </a:lnTo>
                <a:lnTo>
                  <a:pt x="489" y="509"/>
                </a:lnTo>
                <a:lnTo>
                  <a:pt x="489" y="485"/>
                </a:lnTo>
                <a:lnTo>
                  <a:pt x="491" y="482"/>
                </a:lnTo>
                <a:lnTo>
                  <a:pt x="491" y="479"/>
                </a:lnTo>
                <a:lnTo>
                  <a:pt x="492" y="474"/>
                </a:lnTo>
                <a:lnTo>
                  <a:pt x="495" y="474"/>
                </a:lnTo>
                <a:lnTo>
                  <a:pt x="495" y="476"/>
                </a:lnTo>
                <a:lnTo>
                  <a:pt x="495" y="479"/>
                </a:lnTo>
                <a:lnTo>
                  <a:pt x="495" y="482"/>
                </a:lnTo>
                <a:lnTo>
                  <a:pt x="494" y="487"/>
                </a:lnTo>
                <a:lnTo>
                  <a:pt x="495" y="492"/>
                </a:lnTo>
                <a:lnTo>
                  <a:pt x="495" y="495"/>
                </a:lnTo>
                <a:lnTo>
                  <a:pt x="493" y="504"/>
                </a:lnTo>
                <a:lnTo>
                  <a:pt x="494" y="506"/>
                </a:lnTo>
                <a:lnTo>
                  <a:pt x="495" y="508"/>
                </a:lnTo>
                <a:lnTo>
                  <a:pt x="495" y="514"/>
                </a:lnTo>
                <a:lnTo>
                  <a:pt x="492" y="516"/>
                </a:lnTo>
                <a:lnTo>
                  <a:pt x="492" y="520"/>
                </a:lnTo>
                <a:lnTo>
                  <a:pt x="487" y="538"/>
                </a:lnTo>
                <a:lnTo>
                  <a:pt x="487" y="541"/>
                </a:lnTo>
                <a:lnTo>
                  <a:pt x="494" y="541"/>
                </a:lnTo>
                <a:lnTo>
                  <a:pt x="496" y="543"/>
                </a:lnTo>
                <a:lnTo>
                  <a:pt x="490" y="545"/>
                </a:lnTo>
                <a:lnTo>
                  <a:pt x="487" y="545"/>
                </a:lnTo>
                <a:lnTo>
                  <a:pt x="486" y="547"/>
                </a:lnTo>
                <a:lnTo>
                  <a:pt x="485" y="548"/>
                </a:lnTo>
                <a:lnTo>
                  <a:pt x="483" y="550"/>
                </a:lnTo>
                <a:lnTo>
                  <a:pt x="481" y="551"/>
                </a:lnTo>
                <a:lnTo>
                  <a:pt x="481" y="554"/>
                </a:lnTo>
                <a:lnTo>
                  <a:pt x="485" y="554"/>
                </a:lnTo>
                <a:lnTo>
                  <a:pt x="485" y="558"/>
                </a:lnTo>
                <a:lnTo>
                  <a:pt x="482" y="563"/>
                </a:lnTo>
                <a:lnTo>
                  <a:pt x="481" y="566"/>
                </a:lnTo>
                <a:lnTo>
                  <a:pt x="479" y="568"/>
                </a:lnTo>
                <a:lnTo>
                  <a:pt x="480" y="571"/>
                </a:lnTo>
                <a:lnTo>
                  <a:pt x="478" y="572"/>
                </a:lnTo>
                <a:lnTo>
                  <a:pt x="478" y="574"/>
                </a:lnTo>
                <a:lnTo>
                  <a:pt x="480" y="575"/>
                </a:lnTo>
                <a:lnTo>
                  <a:pt x="481" y="577"/>
                </a:lnTo>
                <a:lnTo>
                  <a:pt x="480" y="583"/>
                </a:lnTo>
                <a:lnTo>
                  <a:pt x="478" y="585"/>
                </a:lnTo>
                <a:lnTo>
                  <a:pt x="478" y="590"/>
                </a:lnTo>
                <a:lnTo>
                  <a:pt x="474" y="596"/>
                </a:lnTo>
                <a:lnTo>
                  <a:pt x="468" y="600"/>
                </a:lnTo>
                <a:lnTo>
                  <a:pt x="468" y="605"/>
                </a:lnTo>
                <a:lnTo>
                  <a:pt x="470" y="607"/>
                </a:lnTo>
                <a:lnTo>
                  <a:pt x="465" y="614"/>
                </a:lnTo>
                <a:lnTo>
                  <a:pt x="463" y="623"/>
                </a:lnTo>
                <a:lnTo>
                  <a:pt x="464" y="625"/>
                </a:lnTo>
                <a:lnTo>
                  <a:pt x="463" y="627"/>
                </a:lnTo>
                <a:lnTo>
                  <a:pt x="463" y="630"/>
                </a:lnTo>
                <a:lnTo>
                  <a:pt x="463" y="633"/>
                </a:lnTo>
                <a:lnTo>
                  <a:pt x="463" y="635"/>
                </a:lnTo>
                <a:lnTo>
                  <a:pt x="459" y="646"/>
                </a:lnTo>
                <a:lnTo>
                  <a:pt x="457" y="650"/>
                </a:lnTo>
                <a:lnTo>
                  <a:pt x="456" y="653"/>
                </a:lnTo>
                <a:lnTo>
                  <a:pt x="456" y="656"/>
                </a:lnTo>
                <a:lnTo>
                  <a:pt x="457" y="665"/>
                </a:lnTo>
                <a:lnTo>
                  <a:pt x="460" y="664"/>
                </a:lnTo>
                <a:lnTo>
                  <a:pt x="460" y="662"/>
                </a:lnTo>
                <a:lnTo>
                  <a:pt x="463" y="661"/>
                </a:lnTo>
                <a:lnTo>
                  <a:pt x="464" y="659"/>
                </a:lnTo>
                <a:lnTo>
                  <a:pt x="464" y="657"/>
                </a:lnTo>
                <a:lnTo>
                  <a:pt x="463" y="655"/>
                </a:lnTo>
                <a:lnTo>
                  <a:pt x="463" y="652"/>
                </a:lnTo>
                <a:lnTo>
                  <a:pt x="464" y="650"/>
                </a:lnTo>
                <a:lnTo>
                  <a:pt x="467" y="647"/>
                </a:lnTo>
                <a:lnTo>
                  <a:pt x="467" y="643"/>
                </a:lnTo>
                <a:lnTo>
                  <a:pt x="468" y="639"/>
                </a:lnTo>
                <a:lnTo>
                  <a:pt x="470" y="633"/>
                </a:lnTo>
                <a:lnTo>
                  <a:pt x="472" y="631"/>
                </a:lnTo>
                <a:lnTo>
                  <a:pt x="474" y="633"/>
                </a:lnTo>
                <a:lnTo>
                  <a:pt x="474" y="638"/>
                </a:lnTo>
                <a:lnTo>
                  <a:pt x="472" y="641"/>
                </a:lnTo>
                <a:lnTo>
                  <a:pt x="473" y="644"/>
                </a:lnTo>
                <a:lnTo>
                  <a:pt x="475" y="646"/>
                </a:lnTo>
                <a:lnTo>
                  <a:pt x="473" y="648"/>
                </a:lnTo>
                <a:lnTo>
                  <a:pt x="475" y="650"/>
                </a:lnTo>
                <a:lnTo>
                  <a:pt x="472" y="650"/>
                </a:lnTo>
                <a:lnTo>
                  <a:pt x="470" y="651"/>
                </a:lnTo>
                <a:lnTo>
                  <a:pt x="471" y="655"/>
                </a:lnTo>
                <a:lnTo>
                  <a:pt x="471" y="657"/>
                </a:lnTo>
                <a:lnTo>
                  <a:pt x="468" y="660"/>
                </a:lnTo>
                <a:lnTo>
                  <a:pt x="468" y="662"/>
                </a:lnTo>
                <a:lnTo>
                  <a:pt x="467" y="664"/>
                </a:lnTo>
                <a:lnTo>
                  <a:pt x="467" y="666"/>
                </a:lnTo>
                <a:lnTo>
                  <a:pt x="468" y="670"/>
                </a:lnTo>
                <a:lnTo>
                  <a:pt x="470" y="673"/>
                </a:lnTo>
                <a:lnTo>
                  <a:pt x="467" y="680"/>
                </a:lnTo>
                <a:lnTo>
                  <a:pt x="469" y="682"/>
                </a:lnTo>
                <a:lnTo>
                  <a:pt x="471" y="686"/>
                </a:lnTo>
                <a:lnTo>
                  <a:pt x="472" y="686"/>
                </a:lnTo>
                <a:lnTo>
                  <a:pt x="473" y="690"/>
                </a:lnTo>
                <a:lnTo>
                  <a:pt x="473" y="694"/>
                </a:lnTo>
                <a:lnTo>
                  <a:pt x="478" y="692"/>
                </a:lnTo>
                <a:lnTo>
                  <a:pt x="479" y="690"/>
                </a:lnTo>
                <a:lnTo>
                  <a:pt x="479" y="686"/>
                </a:lnTo>
                <a:lnTo>
                  <a:pt x="478" y="682"/>
                </a:lnTo>
                <a:lnTo>
                  <a:pt x="478" y="670"/>
                </a:lnTo>
                <a:lnTo>
                  <a:pt x="477" y="665"/>
                </a:lnTo>
                <a:lnTo>
                  <a:pt x="481" y="665"/>
                </a:lnTo>
                <a:lnTo>
                  <a:pt x="485" y="666"/>
                </a:lnTo>
                <a:lnTo>
                  <a:pt x="485" y="667"/>
                </a:lnTo>
                <a:lnTo>
                  <a:pt x="481" y="668"/>
                </a:lnTo>
                <a:lnTo>
                  <a:pt x="481" y="672"/>
                </a:lnTo>
                <a:lnTo>
                  <a:pt x="483" y="673"/>
                </a:lnTo>
                <a:lnTo>
                  <a:pt x="485" y="676"/>
                </a:lnTo>
                <a:lnTo>
                  <a:pt x="485" y="680"/>
                </a:lnTo>
                <a:lnTo>
                  <a:pt x="485" y="683"/>
                </a:lnTo>
                <a:lnTo>
                  <a:pt x="485" y="686"/>
                </a:lnTo>
                <a:lnTo>
                  <a:pt x="488" y="688"/>
                </a:lnTo>
                <a:lnTo>
                  <a:pt x="491" y="686"/>
                </a:lnTo>
                <a:lnTo>
                  <a:pt x="493" y="684"/>
                </a:lnTo>
                <a:lnTo>
                  <a:pt x="494" y="683"/>
                </a:lnTo>
                <a:lnTo>
                  <a:pt x="495" y="682"/>
                </a:lnTo>
                <a:lnTo>
                  <a:pt x="492" y="677"/>
                </a:lnTo>
                <a:lnTo>
                  <a:pt x="491" y="669"/>
                </a:lnTo>
                <a:lnTo>
                  <a:pt x="491" y="663"/>
                </a:lnTo>
                <a:lnTo>
                  <a:pt x="489" y="659"/>
                </a:lnTo>
                <a:lnTo>
                  <a:pt x="490" y="655"/>
                </a:lnTo>
                <a:lnTo>
                  <a:pt x="492" y="655"/>
                </a:lnTo>
                <a:lnTo>
                  <a:pt x="494" y="658"/>
                </a:lnTo>
                <a:lnTo>
                  <a:pt x="494" y="668"/>
                </a:lnTo>
                <a:lnTo>
                  <a:pt x="508" y="698"/>
                </a:lnTo>
                <a:lnTo>
                  <a:pt x="512" y="700"/>
                </a:lnTo>
                <a:lnTo>
                  <a:pt x="514" y="708"/>
                </a:lnTo>
                <a:lnTo>
                  <a:pt x="514" y="730"/>
                </a:lnTo>
                <a:lnTo>
                  <a:pt x="517" y="731"/>
                </a:lnTo>
                <a:lnTo>
                  <a:pt x="520" y="731"/>
                </a:lnTo>
                <a:lnTo>
                  <a:pt x="524" y="733"/>
                </a:lnTo>
                <a:lnTo>
                  <a:pt x="526" y="731"/>
                </a:lnTo>
                <a:lnTo>
                  <a:pt x="523" y="730"/>
                </a:lnTo>
                <a:lnTo>
                  <a:pt x="521" y="726"/>
                </a:lnTo>
                <a:lnTo>
                  <a:pt x="518" y="723"/>
                </a:lnTo>
                <a:lnTo>
                  <a:pt x="519" y="720"/>
                </a:lnTo>
                <a:lnTo>
                  <a:pt x="518" y="717"/>
                </a:lnTo>
                <a:lnTo>
                  <a:pt x="518" y="715"/>
                </a:lnTo>
                <a:lnTo>
                  <a:pt x="521" y="714"/>
                </a:lnTo>
                <a:lnTo>
                  <a:pt x="522" y="716"/>
                </a:lnTo>
                <a:lnTo>
                  <a:pt x="523" y="718"/>
                </a:lnTo>
                <a:lnTo>
                  <a:pt x="521" y="719"/>
                </a:lnTo>
                <a:lnTo>
                  <a:pt x="521" y="722"/>
                </a:lnTo>
                <a:lnTo>
                  <a:pt x="523" y="723"/>
                </a:lnTo>
                <a:lnTo>
                  <a:pt x="529" y="723"/>
                </a:lnTo>
                <a:lnTo>
                  <a:pt x="530" y="722"/>
                </a:lnTo>
                <a:lnTo>
                  <a:pt x="533" y="722"/>
                </a:lnTo>
                <a:lnTo>
                  <a:pt x="535" y="725"/>
                </a:lnTo>
                <a:lnTo>
                  <a:pt x="538" y="725"/>
                </a:lnTo>
                <a:lnTo>
                  <a:pt x="540" y="722"/>
                </a:lnTo>
                <a:lnTo>
                  <a:pt x="538" y="721"/>
                </a:lnTo>
                <a:lnTo>
                  <a:pt x="538" y="719"/>
                </a:lnTo>
                <a:lnTo>
                  <a:pt x="539" y="716"/>
                </a:lnTo>
                <a:lnTo>
                  <a:pt x="537" y="714"/>
                </a:lnTo>
                <a:lnTo>
                  <a:pt x="540" y="713"/>
                </a:lnTo>
                <a:lnTo>
                  <a:pt x="541" y="714"/>
                </a:lnTo>
                <a:lnTo>
                  <a:pt x="545" y="717"/>
                </a:lnTo>
                <a:lnTo>
                  <a:pt x="545" y="722"/>
                </a:lnTo>
                <a:lnTo>
                  <a:pt x="551" y="743"/>
                </a:lnTo>
                <a:lnTo>
                  <a:pt x="555" y="744"/>
                </a:lnTo>
              </a:path>
            </a:pathLst>
          </a:custGeom>
          <a:solidFill>
            <a:srgbClr val="4F622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9" name="Freeform 172"/>
          <p:cNvSpPr>
            <a:spLocks/>
          </p:cNvSpPr>
          <p:nvPr/>
        </p:nvSpPr>
        <p:spPr bwMode="auto">
          <a:xfrm>
            <a:off x="5581650" y="4151238"/>
            <a:ext cx="79375" cy="101600"/>
          </a:xfrm>
          <a:custGeom>
            <a:avLst/>
            <a:gdLst/>
            <a:ahLst/>
            <a:cxnLst>
              <a:cxn ang="0">
                <a:pos x="10" y="87"/>
              </a:cxn>
              <a:cxn ang="0">
                <a:pos x="7" y="76"/>
              </a:cxn>
              <a:cxn ang="0">
                <a:pos x="7" y="71"/>
              </a:cxn>
              <a:cxn ang="0">
                <a:pos x="4" y="69"/>
              </a:cxn>
              <a:cxn ang="0">
                <a:pos x="2" y="64"/>
              </a:cxn>
              <a:cxn ang="0">
                <a:pos x="2" y="61"/>
              </a:cxn>
              <a:cxn ang="0">
                <a:pos x="0" y="54"/>
              </a:cxn>
              <a:cxn ang="0">
                <a:pos x="0" y="47"/>
              </a:cxn>
              <a:cxn ang="0">
                <a:pos x="4" y="45"/>
              </a:cxn>
              <a:cxn ang="0">
                <a:pos x="8" y="42"/>
              </a:cxn>
              <a:cxn ang="0">
                <a:pos x="12" y="40"/>
              </a:cxn>
              <a:cxn ang="0">
                <a:pos x="18" y="35"/>
              </a:cxn>
              <a:cxn ang="0">
                <a:pos x="20" y="31"/>
              </a:cxn>
              <a:cxn ang="0">
                <a:pos x="24" y="27"/>
              </a:cxn>
              <a:cxn ang="0">
                <a:pos x="22" y="21"/>
              </a:cxn>
              <a:cxn ang="0">
                <a:pos x="27" y="20"/>
              </a:cxn>
              <a:cxn ang="0">
                <a:pos x="32" y="20"/>
              </a:cxn>
              <a:cxn ang="0">
                <a:pos x="30" y="15"/>
              </a:cxn>
              <a:cxn ang="0">
                <a:pos x="32" y="9"/>
              </a:cxn>
              <a:cxn ang="0">
                <a:pos x="35" y="5"/>
              </a:cxn>
              <a:cxn ang="0">
                <a:pos x="40" y="0"/>
              </a:cxn>
              <a:cxn ang="0">
                <a:pos x="40" y="4"/>
              </a:cxn>
              <a:cxn ang="0">
                <a:pos x="40" y="9"/>
              </a:cxn>
              <a:cxn ang="0">
                <a:pos x="41" y="12"/>
              </a:cxn>
              <a:cxn ang="0">
                <a:pos x="47" y="16"/>
              </a:cxn>
              <a:cxn ang="0">
                <a:pos x="51" y="20"/>
              </a:cxn>
              <a:cxn ang="0">
                <a:pos x="54" y="27"/>
              </a:cxn>
              <a:cxn ang="0">
                <a:pos x="55" y="34"/>
              </a:cxn>
              <a:cxn ang="0">
                <a:pos x="58" y="36"/>
              </a:cxn>
              <a:cxn ang="0">
                <a:pos x="67" y="45"/>
              </a:cxn>
              <a:cxn ang="0">
                <a:pos x="69" y="48"/>
              </a:cxn>
              <a:cxn ang="0">
                <a:pos x="69" y="55"/>
              </a:cxn>
              <a:cxn ang="0">
                <a:pos x="69" y="59"/>
              </a:cxn>
              <a:cxn ang="0">
                <a:pos x="73" y="68"/>
              </a:cxn>
              <a:cxn ang="0">
                <a:pos x="69" y="72"/>
              </a:cxn>
              <a:cxn ang="0">
                <a:pos x="72" y="77"/>
              </a:cxn>
              <a:cxn ang="0">
                <a:pos x="73" y="82"/>
              </a:cxn>
              <a:cxn ang="0">
                <a:pos x="72" y="86"/>
              </a:cxn>
              <a:cxn ang="0">
                <a:pos x="72" y="91"/>
              </a:cxn>
              <a:cxn ang="0">
                <a:pos x="66" y="93"/>
              </a:cxn>
              <a:cxn ang="0">
                <a:pos x="60" y="93"/>
              </a:cxn>
              <a:cxn ang="0">
                <a:pos x="50" y="94"/>
              </a:cxn>
              <a:cxn ang="0">
                <a:pos x="40" y="91"/>
              </a:cxn>
              <a:cxn ang="0">
                <a:pos x="27" y="92"/>
              </a:cxn>
              <a:cxn ang="0">
                <a:pos x="20" y="91"/>
              </a:cxn>
              <a:cxn ang="0">
                <a:pos x="13" y="88"/>
              </a:cxn>
            </a:cxnLst>
            <a:rect l="0" t="0" r="r" b="b"/>
            <a:pathLst>
              <a:path w="75" h="97">
                <a:moveTo>
                  <a:pt x="13" y="88"/>
                </a:moveTo>
                <a:lnTo>
                  <a:pt x="10" y="87"/>
                </a:lnTo>
                <a:lnTo>
                  <a:pt x="10" y="84"/>
                </a:lnTo>
                <a:lnTo>
                  <a:pt x="7" y="76"/>
                </a:lnTo>
                <a:lnTo>
                  <a:pt x="9" y="73"/>
                </a:lnTo>
                <a:lnTo>
                  <a:pt x="7" y="71"/>
                </a:lnTo>
                <a:lnTo>
                  <a:pt x="6" y="70"/>
                </a:lnTo>
                <a:lnTo>
                  <a:pt x="4" y="69"/>
                </a:lnTo>
                <a:lnTo>
                  <a:pt x="2" y="68"/>
                </a:lnTo>
                <a:lnTo>
                  <a:pt x="2" y="64"/>
                </a:lnTo>
                <a:lnTo>
                  <a:pt x="0" y="62"/>
                </a:lnTo>
                <a:lnTo>
                  <a:pt x="2" y="61"/>
                </a:lnTo>
                <a:lnTo>
                  <a:pt x="2" y="56"/>
                </a:lnTo>
                <a:lnTo>
                  <a:pt x="0" y="54"/>
                </a:lnTo>
                <a:lnTo>
                  <a:pt x="0" y="49"/>
                </a:lnTo>
                <a:lnTo>
                  <a:pt x="0" y="47"/>
                </a:lnTo>
                <a:lnTo>
                  <a:pt x="2" y="46"/>
                </a:lnTo>
                <a:lnTo>
                  <a:pt x="4" y="45"/>
                </a:lnTo>
                <a:lnTo>
                  <a:pt x="5" y="42"/>
                </a:lnTo>
                <a:lnTo>
                  <a:pt x="8" y="42"/>
                </a:lnTo>
                <a:lnTo>
                  <a:pt x="10" y="42"/>
                </a:lnTo>
                <a:lnTo>
                  <a:pt x="12" y="40"/>
                </a:lnTo>
                <a:lnTo>
                  <a:pt x="14" y="38"/>
                </a:lnTo>
                <a:lnTo>
                  <a:pt x="18" y="35"/>
                </a:lnTo>
                <a:lnTo>
                  <a:pt x="20" y="34"/>
                </a:lnTo>
                <a:lnTo>
                  <a:pt x="20" y="31"/>
                </a:lnTo>
                <a:lnTo>
                  <a:pt x="21" y="29"/>
                </a:lnTo>
                <a:lnTo>
                  <a:pt x="24" y="27"/>
                </a:lnTo>
                <a:lnTo>
                  <a:pt x="23" y="24"/>
                </a:lnTo>
                <a:lnTo>
                  <a:pt x="22" y="21"/>
                </a:lnTo>
                <a:lnTo>
                  <a:pt x="24" y="19"/>
                </a:lnTo>
                <a:lnTo>
                  <a:pt x="27" y="20"/>
                </a:lnTo>
                <a:lnTo>
                  <a:pt x="28" y="20"/>
                </a:lnTo>
                <a:lnTo>
                  <a:pt x="32" y="20"/>
                </a:lnTo>
                <a:lnTo>
                  <a:pt x="32" y="17"/>
                </a:lnTo>
                <a:lnTo>
                  <a:pt x="30" y="15"/>
                </a:lnTo>
                <a:lnTo>
                  <a:pt x="32" y="12"/>
                </a:lnTo>
                <a:lnTo>
                  <a:pt x="32" y="9"/>
                </a:lnTo>
                <a:lnTo>
                  <a:pt x="34" y="6"/>
                </a:lnTo>
                <a:lnTo>
                  <a:pt x="35" y="5"/>
                </a:lnTo>
                <a:lnTo>
                  <a:pt x="36" y="2"/>
                </a:lnTo>
                <a:lnTo>
                  <a:pt x="40" y="0"/>
                </a:lnTo>
                <a:lnTo>
                  <a:pt x="41" y="2"/>
                </a:lnTo>
                <a:lnTo>
                  <a:pt x="40" y="4"/>
                </a:lnTo>
                <a:lnTo>
                  <a:pt x="40" y="6"/>
                </a:lnTo>
                <a:lnTo>
                  <a:pt x="40" y="9"/>
                </a:lnTo>
                <a:lnTo>
                  <a:pt x="40" y="11"/>
                </a:lnTo>
                <a:lnTo>
                  <a:pt x="41" y="12"/>
                </a:lnTo>
                <a:lnTo>
                  <a:pt x="45" y="15"/>
                </a:lnTo>
                <a:lnTo>
                  <a:pt x="47" y="16"/>
                </a:lnTo>
                <a:lnTo>
                  <a:pt x="50" y="16"/>
                </a:lnTo>
                <a:lnTo>
                  <a:pt x="51" y="20"/>
                </a:lnTo>
                <a:lnTo>
                  <a:pt x="55" y="24"/>
                </a:lnTo>
                <a:lnTo>
                  <a:pt x="54" y="27"/>
                </a:lnTo>
                <a:lnTo>
                  <a:pt x="53" y="31"/>
                </a:lnTo>
                <a:lnTo>
                  <a:pt x="55" y="34"/>
                </a:lnTo>
                <a:lnTo>
                  <a:pt x="56" y="35"/>
                </a:lnTo>
                <a:lnTo>
                  <a:pt x="58" y="36"/>
                </a:lnTo>
                <a:lnTo>
                  <a:pt x="64" y="40"/>
                </a:lnTo>
                <a:lnTo>
                  <a:pt x="67" y="45"/>
                </a:lnTo>
                <a:lnTo>
                  <a:pt x="69" y="46"/>
                </a:lnTo>
                <a:lnTo>
                  <a:pt x="69" y="48"/>
                </a:lnTo>
                <a:lnTo>
                  <a:pt x="69" y="52"/>
                </a:lnTo>
                <a:lnTo>
                  <a:pt x="69" y="55"/>
                </a:lnTo>
                <a:lnTo>
                  <a:pt x="69" y="57"/>
                </a:lnTo>
                <a:lnTo>
                  <a:pt x="69" y="59"/>
                </a:lnTo>
                <a:lnTo>
                  <a:pt x="74" y="65"/>
                </a:lnTo>
                <a:lnTo>
                  <a:pt x="73" y="68"/>
                </a:lnTo>
                <a:lnTo>
                  <a:pt x="71" y="69"/>
                </a:lnTo>
                <a:lnTo>
                  <a:pt x="69" y="72"/>
                </a:lnTo>
                <a:lnTo>
                  <a:pt x="70" y="75"/>
                </a:lnTo>
                <a:lnTo>
                  <a:pt x="72" y="77"/>
                </a:lnTo>
                <a:lnTo>
                  <a:pt x="73" y="80"/>
                </a:lnTo>
                <a:lnTo>
                  <a:pt x="73" y="82"/>
                </a:lnTo>
                <a:lnTo>
                  <a:pt x="73" y="85"/>
                </a:lnTo>
                <a:lnTo>
                  <a:pt x="72" y="86"/>
                </a:lnTo>
                <a:lnTo>
                  <a:pt x="72" y="88"/>
                </a:lnTo>
                <a:lnTo>
                  <a:pt x="72" y="91"/>
                </a:lnTo>
                <a:lnTo>
                  <a:pt x="72" y="93"/>
                </a:lnTo>
                <a:lnTo>
                  <a:pt x="66" y="93"/>
                </a:lnTo>
                <a:lnTo>
                  <a:pt x="64" y="92"/>
                </a:lnTo>
                <a:lnTo>
                  <a:pt x="60" y="93"/>
                </a:lnTo>
                <a:lnTo>
                  <a:pt x="55" y="96"/>
                </a:lnTo>
                <a:lnTo>
                  <a:pt x="50" y="94"/>
                </a:lnTo>
                <a:lnTo>
                  <a:pt x="44" y="93"/>
                </a:lnTo>
                <a:lnTo>
                  <a:pt x="40" y="91"/>
                </a:lnTo>
                <a:lnTo>
                  <a:pt x="32" y="91"/>
                </a:lnTo>
                <a:lnTo>
                  <a:pt x="27" y="92"/>
                </a:lnTo>
                <a:lnTo>
                  <a:pt x="23" y="92"/>
                </a:lnTo>
                <a:lnTo>
                  <a:pt x="20" y="91"/>
                </a:lnTo>
                <a:lnTo>
                  <a:pt x="16" y="89"/>
                </a:lnTo>
                <a:lnTo>
                  <a:pt x="13" y="88"/>
                </a:lnTo>
              </a:path>
            </a:pathLst>
          </a:custGeom>
          <a:solidFill>
            <a:srgbClr val="4F622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0" name="Freeform 173"/>
          <p:cNvSpPr>
            <a:spLocks/>
          </p:cNvSpPr>
          <p:nvPr/>
        </p:nvSpPr>
        <p:spPr bwMode="auto">
          <a:xfrm>
            <a:off x="5697538" y="4111550"/>
            <a:ext cx="207962" cy="117475"/>
          </a:xfrm>
          <a:custGeom>
            <a:avLst/>
            <a:gdLst/>
            <a:ahLst/>
            <a:cxnLst>
              <a:cxn ang="0">
                <a:pos x="86" y="2"/>
              </a:cxn>
              <a:cxn ang="0">
                <a:pos x="70" y="15"/>
              </a:cxn>
              <a:cxn ang="0">
                <a:pos x="61" y="19"/>
              </a:cxn>
              <a:cxn ang="0">
                <a:pos x="49" y="21"/>
              </a:cxn>
              <a:cxn ang="0">
                <a:pos x="35" y="21"/>
              </a:cxn>
              <a:cxn ang="0">
                <a:pos x="18" y="19"/>
              </a:cxn>
              <a:cxn ang="0">
                <a:pos x="3" y="32"/>
              </a:cxn>
              <a:cxn ang="0">
                <a:pos x="8" y="35"/>
              </a:cxn>
              <a:cxn ang="0">
                <a:pos x="9" y="41"/>
              </a:cxn>
              <a:cxn ang="0">
                <a:pos x="14" y="48"/>
              </a:cxn>
              <a:cxn ang="0">
                <a:pos x="16" y="51"/>
              </a:cxn>
              <a:cxn ang="0">
                <a:pos x="37" y="49"/>
              </a:cxn>
              <a:cxn ang="0">
                <a:pos x="42" y="52"/>
              </a:cxn>
              <a:cxn ang="0">
                <a:pos x="48" y="58"/>
              </a:cxn>
              <a:cxn ang="0">
                <a:pos x="58" y="73"/>
              </a:cxn>
              <a:cxn ang="0">
                <a:pos x="68" y="88"/>
              </a:cxn>
              <a:cxn ang="0">
                <a:pos x="73" y="91"/>
              </a:cxn>
              <a:cxn ang="0">
                <a:pos x="78" y="98"/>
              </a:cxn>
              <a:cxn ang="0">
                <a:pos x="90" y="103"/>
              </a:cxn>
              <a:cxn ang="0">
                <a:pos x="98" y="106"/>
              </a:cxn>
              <a:cxn ang="0">
                <a:pos x="104" y="110"/>
              </a:cxn>
              <a:cxn ang="0">
                <a:pos x="121" y="101"/>
              </a:cxn>
              <a:cxn ang="0">
                <a:pos x="123" y="95"/>
              </a:cxn>
              <a:cxn ang="0">
                <a:pos x="136" y="91"/>
              </a:cxn>
              <a:cxn ang="0">
                <a:pos x="140" y="96"/>
              </a:cxn>
              <a:cxn ang="0">
                <a:pos x="144" y="97"/>
              </a:cxn>
              <a:cxn ang="0">
                <a:pos x="148" y="100"/>
              </a:cxn>
              <a:cxn ang="0">
                <a:pos x="152" y="98"/>
              </a:cxn>
              <a:cxn ang="0">
                <a:pos x="155" y="91"/>
              </a:cxn>
              <a:cxn ang="0">
                <a:pos x="159" y="88"/>
              </a:cxn>
              <a:cxn ang="0">
                <a:pos x="160" y="82"/>
              </a:cxn>
              <a:cxn ang="0">
                <a:pos x="170" y="77"/>
              </a:cxn>
              <a:cxn ang="0">
                <a:pos x="181" y="79"/>
              </a:cxn>
              <a:cxn ang="0">
                <a:pos x="191" y="78"/>
              </a:cxn>
              <a:cxn ang="0">
                <a:pos x="194" y="73"/>
              </a:cxn>
              <a:cxn ang="0">
                <a:pos x="196" y="65"/>
              </a:cxn>
              <a:cxn ang="0">
                <a:pos x="189" y="61"/>
              </a:cxn>
              <a:cxn ang="0">
                <a:pos x="181" y="61"/>
              </a:cxn>
              <a:cxn ang="0">
                <a:pos x="176" y="48"/>
              </a:cxn>
              <a:cxn ang="0">
                <a:pos x="167" y="46"/>
              </a:cxn>
              <a:cxn ang="0">
                <a:pos x="152" y="47"/>
              </a:cxn>
              <a:cxn ang="0">
                <a:pos x="150" y="39"/>
              </a:cxn>
              <a:cxn ang="0">
                <a:pos x="151" y="31"/>
              </a:cxn>
              <a:cxn ang="0">
                <a:pos x="141" y="28"/>
              </a:cxn>
              <a:cxn ang="0">
                <a:pos x="137" y="23"/>
              </a:cxn>
              <a:cxn ang="0">
                <a:pos x="129" y="19"/>
              </a:cxn>
              <a:cxn ang="0">
                <a:pos x="119" y="13"/>
              </a:cxn>
              <a:cxn ang="0">
                <a:pos x="112" y="15"/>
              </a:cxn>
              <a:cxn ang="0">
                <a:pos x="106" y="11"/>
              </a:cxn>
              <a:cxn ang="0">
                <a:pos x="94" y="9"/>
              </a:cxn>
            </a:cxnLst>
            <a:rect l="0" t="0" r="r" b="b"/>
            <a:pathLst>
              <a:path w="197" h="111">
                <a:moveTo>
                  <a:pt x="97" y="0"/>
                </a:moveTo>
                <a:lnTo>
                  <a:pt x="86" y="2"/>
                </a:lnTo>
                <a:lnTo>
                  <a:pt x="74" y="11"/>
                </a:lnTo>
                <a:lnTo>
                  <a:pt x="70" y="15"/>
                </a:lnTo>
                <a:lnTo>
                  <a:pt x="62" y="19"/>
                </a:lnTo>
                <a:lnTo>
                  <a:pt x="61" y="19"/>
                </a:lnTo>
                <a:lnTo>
                  <a:pt x="54" y="21"/>
                </a:lnTo>
                <a:lnTo>
                  <a:pt x="49" y="21"/>
                </a:lnTo>
                <a:lnTo>
                  <a:pt x="41" y="18"/>
                </a:lnTo>
                <a:lnTo>
                  <a:pt x="35" y="21"/>
                </a:lnTo>
                <a:lnTo>
                  <a:pt x="23" y="19"/>
                </a:lnTo>
                <a:lnTo>
                  <a:pt x="18" y="19"/>
                </a:lnTo>
                <a:lnTo>
                  <a:pt x="0" y="30"/>
                </a:lnTo>
                <a:lnTo>
                  <a:pt x="3" y="32"/>
                </a:lnTo>
                <a:lnTo>
                  <a:pt x="6" y="33"/>
                </a:lnTo>
                <a:lnTo>
                  <a:pt x="8" y="35"/>
                </a:lnTo>
                <a:lnTo>
                  <a:pt x="8" y="39"/>
                </a:lnTo>
                <a:lnTo>
                  <a:pt x="9" y="41"/>
                </a:lnTo>
                <a:lnTo>
                  <a:pt x="9" y="43"/>
                </a:lnTo>
                <a:lnTo>
                  <a:pt x="14" y="48"/>
                </a:lnTo>
                <a:lnTo>
                  <a:pt x="14" y="49"/>
                </a:lnTo>
                <a:lnTo>
                  <a:pt x="16" y="51"/>
                </a:lnTo>
                <a:lnTo>
                  <a:pt x="27" y="54"/>
                </a:lnTo>
                <a:lnTo>
                  <a:pt x="37" y="49"/>
                </a:lnTo>
                <a:lnTo>
                  <a:pt x="41" y="49"/>
                </a:lnTo>
                <a:lnTo>
                  <a:pt x="42" y="52"/>
                </a:lnTo>
                <a:lnTo>
                  <a:pt x="46" y="57"/>
                </a:lnTo>
                <a:lnTo>
                  <a:pt x="48" y="58"/>
                </a:lnTo>
                <a:lnTo>
                  <a:pt x="54" y="70"/>
                </a:lnTo>
                <a:lnTo>
                  <a:pt x="58" y="73"/>
                </a:lnTo>
                <a:lnTo>
                  <a:pt x="62" y="77"/>
                </a:lnTo>
                <a:lnTo>
                  <a:pt x="68" y="88"/>
                </a:lnTo>
                <a:lnTo>
                  <a:pt x="70" y="89"/>
                </a:lnTo>
                <a:lnTo>
                  <a:pt x="73" y="91"/>
                </a:lnTo>
                <a:lnTo>
                  <a:pt x="76" y="94"/>
                </a:lnTo>
                <a:lnTo>
                  <a:pt x="78" y="98"/>
                </a:lnTo>
                <a:lnTo>
                  <a:pt x="82" y="99"/>
                </a:lnTo>
                <a:lnTo>
                  <a:pt x="90" y="103"/>
                </a:lnTo>
                <a:lnTo>
                  <a:pt x="96" y="105"/>
                </a:lnTo>
                <a:lnTo>
                  <a:pt x="98" y="106"/>
                </a:lnTo>
                <a:lnTo>
                  <a:pt x="100" y="109"/>
                </a:lnTo>
                <a:lnTo>
                  <a:pt x="104" y="110"/>
                </a:lnTo>
                <a:lnTo>
                  <a:pt x="110" y="109"/>
                </a:lnTo>
                <a:lnTo>
                  <a:pt x="121" y="101"/>
                </a:lnTo>
                <a:lnTo>
                  <a:pt x="122" y="97"/>
                </a:lnTo>
                <a:lnTo>
                  <a:pt x="123" y="95"/>
                </a:lnTo>
                <a:lnTo>
                  <a:pt x="134" y="89"/>
                </a:lnTo>
                <a:lnTo>
                  <a:pt x="136" y="91"/>
                </a:lnTo>
                <a:lnTo>
                  <a:pt x="137" y="94"/>
                </a:lnTo>
                <a:lnTo>
                  <a:pt x="140" y="96"/>
                </a:lnTo>
                <a:lnTo>
                  <a:pt x="142" y="96"/>
                </a:lnTo>
                <a:lnTo>
                  <a:pt x="144" y="97"/>
                </a:lnTo>
                <a:lnTo>
                  <a:pt x="146" y="100"/>
                </a:lnTo>
                <a:lnTo>
                  <a:pt x="148" y="100"/>
                </a:lnTo>
                <a:lnTo>
                  <a:pt x="150" y="99"/>
                </a:lnTo>
                <a:lnTo>
                  <a:pt x="152" y="98"/>
                </a:lnTo>
                <a:lnTo>
                  <a:pt x="153" y="95"/>
                </a:lnTo>
                <a:lnTo>
                  <a:pt x="155" y="91"/>
                </a:lnTo>
                <a:lnTo>
                  <a:pt x="160" y="89"/>
                </a:lnTo>
                <a:lnTo>
                  <a:pt x="159" y="88"/>
                </a:lnTo>
                <a:lnTo>
                  <a:pt x="159" y="85"/>
                </a:lnTo>
                <a:lnTo>
                  <a:pt x="160" y="82"/>
                </a:lnTo>
                <a:lnTo>
                  <a:pt x="164" y="79"/>
                </a:lnTo>
                <a:lnTo>
                  <a:pt x="170" y="77"/>
                </a:lnTo>
                <a:lnTo>
                  <a:pt x="176" y="79"/>
                </a:lnTo>
                <a:lnTo>
                  <a:pt x="181" y="79"/>
                </a:lnTo>
                <a:lnTo>
                  <a:pt x="187" y="80"/>
                </a:lnTo>
                <a:lnTo>
                  <a:pt x="191" y="78"/>
                </a:lnTo>
                <a:lnTo>
                  <a:pt x="192" y="76"/>
                </a:lnTo>
                <a:lnTo>
                  <a:pt x="194" y="73"/>
                </a:lnTo>
                <a:lnTo>
                  <a:pt x="196" y="69"/>
                </a:lnTo>
                <a:lnTo>
                  <a:pt x="196" y="65"/>
                </a:lnTo>
                <a:lnTo>
                  <a:pt x="194" y="62"/>
                </a:lnTo>
                <a:lnTo>
                  <a:pt x="189" y="61"/>
                </a:lnTo>
                <a:lnTo>
                  <a:pt x="184" y="63"/>
                </a:lnTo>
                <a:lnTo>
                  <a:pt x="181" y="61"/>
                </a:lnTo>
                <a:lnTo>
                  <a:pt x="178" y="49"/>
                </a:lnTo>
                <a:lnTo>
                  <a:pt x="176" y="48"/>
                </a:lnTo>
                <a:lnTo>
                  <a:pt x="172" y="46"/>
                </a:lnTo>
                <a:lnTo>
                  <a:pt x="167" y="46"/>
                </a:lnTo>
                <a:lnTo>
                  <a:pt x="154" y="48"/>
                </a:lnTo>
                <a:lnTo>
                  <a:pt x="152" y="47"/>
                </a:lnTo>
                <a:lnTo>
                  <a:pt x="152" y="42"/>
                </a:lnTo>
                <a:lnTo>
                  <a:pt x="150" y="39"/>
                </a:lnTo>
                <a:lnTo>
                  <a:pt x="151" y="35"/>
                </a:lnTo>
                <a:lnTo>
                  <a:pt x="151" y="31"/>
                </a:lnTo>
                <a:lnTo>
                  <a:pt x="148" y="28"/>
                </a:lnTo>
                <a:lnTo>
                  <a:pt x="141" y="28"/>
                </a:lnTo>
                <a:lnTo>
                  <a:pt x="140" y="24"/>
                </a:lnTo>
                <a:lnTo>
                  <a:pt x="137" y="23"/>
                </a:lnTo>
                <a:lnTo>
                  <a:pt x="134" y="19"/>
                </a:lnTo>
                <a:lnTo>
                  <a:pt x="129" y="19"/>
                </a:lnTo>
                <a:lnTo>
                  <a:pt x="121" y="13"/>
                </a:lnTo>
                <a:lnTo>
                  <a:pt x="119" y="13"/>
                </a:lnTo>
                <a:lnTo>
                  <a:pt x="117" y="15"/>
                </a:lnTo>
                <a:lnTo>
                  <a:pt x="112" y="15"/>
                </a:lnTo>
                <a:lnTo>
                  <a:pt x="110" y="13"/>
                </a:lnTo>
                <a:lnTo>
                  <a:pt x="106" y="11"/>
                </a:lnTo>
                <a:lnTo>
                  <a:pt x="99" y="11"/>
                </a:lnTo>
                <a:lnTo>
                  <a:pt x="94" y="9"/>
                </a:lnTo>
                <a:lnTo>
                  <a:pt x="97" y="0"/>
                </a:lnTo>
              </a:path>
            </a:pathLst>
          </a:custGeom>
          <a:solidFill>
            <a:srgbClr val="4F622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1" name="Freeform 174"/>
          <p:cNvSpPr>
            <a:spLocks/>
          </p:cNvSpPr>
          <p:nvPr/>
        </p:nvSpPr>
        <p:spPr bwMode="auto">
          <a:xfrm>
            <a:off x="5372100" y="4005188"/>
            <a:ext cx="349250" cy="382587"/>
          </a:xfrm>
          <a:custGeom>
            <a:avLst/>
            <a:gdLst/>
            <a:ahLst/>
            <a:cxnLst>
              <a:cxn ang="0">
                <a:pos x="76" y="22"/>
              </a:cxn>
              <a:cxn ang="0">
                <a:pos x="85" y="12"/>
              </a:cxn>
              <a:cxn ang="0">
                <a:pos x="105" y="11"/>
              </a:cxn>
              <a:cxn ang="0">
                <a:pos x="124" y="20"/>
              </a:cxn>
              <a:cxn ang="0">
                <a:pos x="164" y="26"/>
              </a:cxn>
              <a:cxn ang="0">
                <a:pos x="183" y="77"/>
              </a:cxn>
              <a:cxn ang="0">
                <a:pos x="216" y="72"/>
              </a:cxn>
              <a:cxn ang="0">
                <a:pos x="233" y="54"/>
              </a:cxn>
              <a:cxn ang="0">
                <a:pos x="258" y="56"/>
              </a:cxn>
              <a:cxn ang="0">
                <a:pos x="268" y="89"/>
              </a:cxn>
              <a:cxn ang="0">
                <a:pos x="293" y="81"/>
              </a:cxn>
              <a:cxn ang="0">
                <a:pos x="317" y="84"/>
              </a:cxn>
              <a:cxn ang="0">
                <a:pos x="325" y="98"/>
              </a:cxn>
              <a:cxn ang="0">
                <a:pos x="330" y="114"/>
              </a:cxn>
              <a:cxn ang="0">
                <a:pos x="314" y="134"/>
              </a:cxn>
              <a:cxn ang="0">
                <a:pos x="322" y="149"/>
              </a:cxn>
              <a:cxn ang="0">
                <a:pos x="326" y="176"/>
              </a:cxn>
              <a:cxn ang="0">
                <a:pos x="328" y="200"/>
              </a:cxn>
              <a:cxn ang="0">
                <a:pos x="324" y="214"/>
              </a:cxn>
              <a:cxn ang="0">
                <a:pos x="327" y="234"/>
              </a:cxn>
              <a:cxn ang="0">
                <a:pos x="320" y="257"/>
              </a:cxn>
              <a:cxn ang="0">
                <a:pos x="308" y="259"/>
              </a:cxn>
              <a:cxn ang="0">
                <a:pos x="294" y="257"/>
              </a:cxn>
              <a:cxn ang="0">
                <a:pos x="287" y="243"/>
              </a:cxn>
              <a:cxn ang="0">
                <a:pos x="271" y="237"/>
              </a:cxn>
              <a:cxn ang="0">
                <a:pos x="270" y="224"/>
              </a:cxn>
              <a:cxn ang="0">
                <a:pos x="268" y="213"/>
              </a:cxn>
              <a:cxn ang="0">
                <a:pos x="267" y="197"/>
              </a:cxn>
              <a:cxn ang="0">
                <a:pos x="267" y="184"/>
              </a:cxn>
              <a:cxn ang="0">
                <a:pos x="253" y="172"/>
              </a:cxn>
              <a:cxn ang="0">
                <a:pos x="248" y="154"/>
              </a:cxn>
              <a:cxn ang="0">
                <a:pos x="238" y="147"/>
              </a:cxn>
              <a:cxn ang="0">
                <a:pos x="234" y="140"/>
              </a:cxn>
              <a:cxn ang="0">
                <a:pos x="228" y="153"/>
              </a:cxn>
              <a:cxn ang="0">
                <a:pos x="222" y="157"/>
              </a:cxn>
              <a:cxn ang="0">
                <a:pos x="218" y="169"/>
              </a:cxn>
              <a:cxn ang="0">
                <a:pos x="208" y="180"/>
              </a:cxn>
              <a:cxn ang="0">
                <a:pos x="198" y="185"/>
              </a:cxn>
              <a:cxn ang="0">
                <a:pos x="198" y="200"/>
              </a:cxn>
              <a:cxn ang="0">
                <a:pos x="205" y="209"/>
              </a:cxn>
              <a:cxn ang="0">
                <a:pos x="211" y="226"/>
              </a:cxn>
              <a:cxn ang="0">
                <a:pos x="211" y="240"/>
              </a:cxn>
              <a:cxn ang="0">
                <a:pos x="201" y="258"/>
              </a:cxn>
              <a:cxn ang="0">
                <a:pos x="179" y="284"/>
              </a:cxn>
              <a:cxn ang="0">
                <a:pos x="172" y="298"/>
              </a:cxn>
              <a:cxn ang="0">
                <a:pos x="151" y="299"/>
              </a:cxn>
              <a:cxn ang="0">
                <a:pos x="114" y="324"/>
              </a:cxn>
              <a:cxn ang="0">
                <a:pos x="102" y="329"/>
              </a:cxn>
              <a:cxn ang="0">
                <a:pos x="56" y="340"/>
              </a:cxn>
              <a:cxn ang="0">
                <a:pos x="35" y="361"/>
              </a:cxn>
              <a:cxn ang="0">
                <a:pos x="21" y="356"/>
              </a:cxn>
              <a:cxn ang="0">
                <a:pos x="4" y="306"/>
              </a:cxn>
              <a:cxn ang="0">
                <a:pos x="11" y="257"/>
              </a:cxn>
              <a:cxn ang="0">
                <a:pos x="21" y="237"/>
              </a:cxn>
              <a:cxn ang="0">
                <a:pos x="34" y="183"/>
              </a:cxn>
              <a:cxn ang="0">
                <a:pos x="35" y="152"/>
              </a:cxn>
              <a:cxn ang="0">
                <a:pos x="38" y="110"/>
              </a:cxn>
              <a:cxn ang="0">
                <a:pos x="57" y="60"/>
              </a:cxn>
            </a:cxnLst>
            <a:rect l="0" t="0" r="r" b="b"/>
            <a:pathLst>
              <a:path w="331" h="362">
                <a:moveTo>
                  <a:pt x="56" y="48"/>
                </a:moveTo>
                <a:lnTo>
                  <a:pt x="60" y="42"/>
                </a:lnTo>
                <a:lnTo>
                  <a:pt x="65" y="35"/>
                </a:lnTo>
                <a:lnTo>
                  <a:pt x="71" y="24"/>
                </a:lnTo>
                <a:lnTo>
                  <a:pt x="76" y="22"/>
                </a:lnTo>
                <a:lnTo>
                  <a:pt x="82" y="22"/>
                </a:lnTo>
                <a:lnTo>
                  <a:pt x="91" y="21"/>
                </a:lnTo>
                <a:lnTo>
                  <a:pt x="90" y="18"/>
                </a:lnTo>
                <a:lnTo>
                  <a:pt x="87" y="16"/>
                </a:lnTo>
                <a:lnTo>
                  <a:pt x="85" y="12"/>
                </a:lnTo>
                <a:lnTo>
                  <a:pt x="84" y="5"/>
                </a:lnTo>
                <a:lnTo>
                  <a:pt x="85" y="0"/>
                </a:lnTo>
                <a:lnTo>
                  <a:pt x="89" y="4"/>
                </a:lnTo>
                <a:lnTo>
                  <a:pt x="94" y="5"/>
                </a:lnTo>
                <a:lnTo>
                  <a:pt x="105" y="11"/>
                </a:lnTo>
                <a:lnTo>
                  <a:pt x="107" y="10"/>
                </a:lnTo>
                <a:lnTo>
                  <a:pt x="108" y="14"/>
                </a:lnTo>
                <a:lnTo>
                  <a:pt x="111" y="18"/>
                </a:lnTo>
                <a:lnTo>
                  <a:pt x="116" y="21"/>
                </a:lnTo>
                <a:lnTo>
                  <a:pt x="124" y="20"/>
                </a:lnTo>
                <a:lnTo>
                  <a:pt x="135" y="26"/>
                </a:lnTo>
                <a:lnTo>
                  <a:pt x="146" y="28"/>
                </a:lnTo>
                <a:lnTo>
                  <a:pt x="151" y="28"/>
                </a:lnTo>
                <a:lnTo>
                  <a:pt x="161" y="22"/>
                </a:lnTo>
                <a:lnTo>
                  <a:pt x="164" y="26"/>
                </a:lnTo>
                <a:lnTo>
                  <a:pt x="170" y="39"/>
                </a:lnTo>
                <a:lnTo>
                  <a:pt x="176" y="60"/>
                </a:lnTo>
                <a:lnTo>
                  <a:pt x="180" y="66"/>
                </a:lnTo>
                <a:lnTo>
                  <a:pt x="180" y="70"/>
                </a:lnTo>
                <a:lnTo>
                  <a:pt x="183" y="77"/>
                </a:lnTo>
                <a:lnTo>
                  <a:pt x="186" y="80"/>
                </a:lnTo>
                <a:lnTo>
                  <a:pt x="197" y="81"/>
                </a:lnTo>
                <a:lnTo>
                  <a:pt x="210" y="81"/>
                </a:lnTo>
                <a:lnTo>
                  <a:pt x="215" y="78"/>
                </a:lnTo>
                <a:lnTo>
                  <a:pt x="216" y="72"/>
                </a:lnTo>
                <a:lnTo>
                  <a:pt x="217" y="70"/>
                </a:lnTo>
                <a:lnTo>
                  <a:pt x="221" y="62"/>
                </a:lnTo>
                <a:lnTo>
                  <a:pt x="224" y="60"/>
                </a:lnTo>
                <a:lnTo>
                  <a:pt x="232" y="56"/>
                </a:lnTo>
                <a:lnTo>
                  <a:pt x="233" y="54"/>
                </a:lnTo>
                <a:lnTo>
                  <a:pt x="234" y="54"/>
                </a:lnTo>
                <a:lnTo>
                  <a:pt x="242" y="53"/>
                </a:lnTo>
                <a:lnTo>
                  <a:pt x="245" y="51"/>
                </a:lnTo>
                <a:lnTo>
                  <a:pt x="257" y="53"/>
                </a:lnTo>
                <a:lnTo>
                  <a:pt x="258" y="56"/>
                </a:lnTo>
                <a:lnTo>
                  <a:pt x="263" y="67"/>
                </a:lnTo>
                <a:lnTo>
                  <a:pt x="262" y="70"/>
                </a:lnTo>
                <a:lnTo>
                  <a:pt x="260" y="78"/>
                </a:lnTo>
                <a:lnTo>
                  <a:pt x="260" y="89"/>
                </a:lnTo>
                <a:lnTo>
                  <a:pt x="268" y="89"/>
                </a:lnTo>
                <a:lnTo>
                  <a:pt x="271" y="86"/>
                </a:lnTo>
                <a:lnTo>
                  <a:pt x="276" y="84"/>
                </a:lnTo>
                <a:lnTo>
                  <a:pt x="280" y="81"/>
                </a:lnTo>
                <a:lnTo>
                  <a:pt x="289" y="80"/>
                </a:lnTo>
                <a:lnTo>
                  <a:pt x="293" y="81"/>
                </a:lnTo>
                <a:lnTo>
                  <a:pt x="297" y="80"/>
                </a:lnTo>
                <a:lnTo>
                  <a:pt x="298" y="81"/>
                </a:lnTo>
                <a:lnTo>
                  <a:pt x="309" y="81"/>
                </a:lnTo>
                <a:lnTo>
                  <a:pt x="312" y="80"/>
                </a:lnTo>
                <a:lnTo>
                  <a:pt x="317" y="84"/>
                </a:lnTo>
                <a:lnTo>
                  <a:pt x="319" y="86"/>
                </a:lnTo>
                <a:lnTo>
                  <a:pt x="322" y="91"/>
                </a:lnTo>
                <a:lnTo>
                  <a:pt x="320" y="92"/>
                </a:lnTo>
                <a:lnTo>
                  <a:pt x="323" y="96"/>
                </a:lnTo>
                <a:lnTo>
                  <a:pt x="325" y="98"/>
                </a:lnTo>
                <a:lnTo>
                  <a:pt x="327" y="103"/>
                </a:lnTo>
                <a:lnTo>
                  <a:pt x="329" y="104"/>
                </a:lnTo>
                <a:lnTo>
                  <a:pt x="329" y="108"/>
                </a:lnTo>
                <a:lnTo>
                  <a:pt x="330" y="110"/>
                </a:lnTo>
                <a:lnTo>
                  <a:pt x="330" y="114"/>
                </a:lnTo>
                <a:lnTo>
                  <a:pt x="329" y="118"/>
                </a:lnTo>
                <a:lnTo>
                  <a:pt x="326" y="120"/>
                </a:lnTo>
                <a:lnTo>
                  <a:pt x="308" y="131"/>
                </a:lnTo>
                <a:lnTo>
                  <a:pt x="311" y="133"/>
                </a:lnTo>
                <a:lnTo>
                  <a:pt x="314" y="134"/>
                </a:lnTo>
                <a:lnTo>
                  <a:pt x="316" y="136"/>
                </a:lnTo>
                <a:lnTo>
                  <a:pt x="316" y="140"/>
                </a:lnTo>
                <a:lnTo>
                  <a:pt x="317" y="142"/>
                </a:lnTo>
                <a:lnTo>
                  <a:pt x="317" y="144"/>
                </a:lnTo>
                <a:lnTo>
                  <a:pt x="322" y="149"/>
                </a:lnTo>
                <a:lnTo>
                  <a:pt x="322" y="150"/>
                </a:lnTo>
                <a:lnTo>
                  <a:pt x="324" y="166"/>
                </a:lnTo>
                <a:lnTo>
                  <a:pt x="324" y="167"/>
                </a:lnTo>
                <a:lnTo>
                  <a:pt x="324" y="172"/>
                </a:lnTo>
                <a:lnTo>
                  <a:pt x="326" y="176"/>
                </a:lnTo>
                <a:lnTo>
                  <a:pt x="326" y="184"/>
                </a:lnTo>
                <a:lnTo>
                  <a:pt x="326" y="187"/>
                </a:lnTo>
                <a:lnTo>
                  <a:pt x="327" y="190"/>
                </a:lnTo>
                <a:lnTo>
                  <a:pt x="328" y="196"/>
                </a:lnTo>
                <a:lnTo>
                  <a:pt x="328" y="200"/>
                </a:lnTo>
                <a:lnTo>
                  <a:pt x="327" y="202"/>
                </a:lnTo>
                <a:lnTo>
                  <a:pt x="327" y="204"/>
                </a:lnTo>
                <a:lnTo>
                  <a:pt x="325" y="209"/>
                </a:lnTo>
                <a:lnTo>
                  <a:pt x="325" y="211"/>
                </a:lnTo>
                <a:lnTo>
                  <a:pt x="324" y="214"/>
                </a:lnTo>
                <a:lnTo>
                  <a:pt x="324" y="218"/>
                </a:lnTo>
                <a:lnTo>
                  <a:pt x="326" y="222"/>
                </a:lnTo>
                <a:lnTo>
                  <a:pt x="326" y="225"/>
                </a:lnTo>
                <a:lnTo>
                  <a:pt x="327" y="227"/>
                </a:lnTo>
                <a:lnTo>
                  <a:pt x="327" y="234"/>
                </a:lnTo>
                <a:lnTo>
                  <a:pt x="327" y="237"/>
                </a:lnTo>
                <a:lnTo>
                  <a:pt x="326" y="240"/>
                </a:lnTo>
                <a:lnTo>
                  <a:pt x="326" y="248"/>
                </a:lnTo>
                <a:lnTo>
                  <a:pt x="322" y="254"/>
                </a:lnTo>
                <a:lnTo>
                  <a:pt x="320" y="257"/>
                </a:lnTo>
                <a:lnTo>
                  <a:pt x="319" y="259"/>
                </a:lnTo>
                <a:lnTo>
                  <a:pt x="316" y="260"/>
                </a:lnTo>
                <a:lnTo>
                  <a:pt x="312" y="260"/>
                </a:lnTo>
                <a:lnTo>
                  <a:pt x="310" y="259"/>
                </a:lnTo>
                <a:lnTo>
                  <a:pt x="308" y="259"/>
                </a:lnTo>
                <a:lnTo>
                  <a:pt x="306" y="260"/>
                </a:lnTo>
                <a:lnTo>
                  <a:pt x="302" y="260"/>
                </a:lnTo>
                <a:lnTo>
                  <a:pt x="298" y="259"/>
                </a:lnTo>
                <a:lnTo>
                  <a:pt x="297" y="259"/>
                </a:lnTo>
                <a:lnTo>
                  <a:pt x="294" y="257"/>
                </a:lnTo>
                <a:lnTo>
                  <a:pt x="292" y="254"/>
                </a:lnTo>
                <a:lnTo>
                  <a:pt x="291" y="251"/>
                </a:lnTo>
                <a:lnTo>
                  <a:pt x="291" y="247"/>
                </a:lnTo>
                <a:lnTo>
                  <a:pt x="288" y="246"/>
                </a:lnTo>
                <a:lnTo>
                  <a:pt x="287" y="243"/>
                </a:lnTo>
                <a:lnTo>
                  <a:pt x="286" y="241"/>
                </a:lnTo>
                <a:lnTo>
                  <a:pt x="285" y="240"/>
                </a:lnTo>
                <a:lnTo>
                  <a:pt x="282" y="239"/>
                </a:lnTo>
                <a:lnTo>
                  <a:pt x="280" y="239"/>
                </a:lnTo>
                <a:lnTo>
                  <a:pt x="271" y="237"/>
                </a:lnTo>
                <a:lnTo>
                  <a:pt x="271" y="233"/>
                </a:lnTo>
                <a:lnTo>
                  <a:pt x="270" y="231"/>
                </a:lnTo>
                <a:lnTo>
                  <a:pt x="270" y="229"/>
                </a:lnTo>
                <a:lnTo>
                  <a:pt x="270" y="226"/>
                </a:lnTo>
                <a:lnTo>
                  <a:pt x="270" y="224"/>
                </a:lnTo>
                <a:lnTo>
                  <a:pt x="271" y="223"/>
                </a:lnTo>
                <a:lnTo>
                  <a:pt x="271" y="220"/>
                </a:lnTo>
                <a:lnTo>
                  <a:pt x="271" y="218"/>
                </a:lnTo>
                <a:lnTo>
                  <a:pt x="270" y="215"/>
                </a:lnTo>
                <a:lnTo>
                  <a:pt x="268" y="213"/>
                </a:lnTo>
                <a:lnTo>
                  <a:pt x="267" y="210"/>
                </a:lnTo>
                <a:lnTo>
                  <a:pt x="269" y="207"/>
                </a:lnTo>
                <a:lnTo>
                  <a:pt x="271" y="206"/>
                </a:lnTo>
                <a:lnTo>
                  <a:pt x="272" y="203"/>
                </a:lnTo>
                <a:lnTo>
                  <a:pt x="267" y="197"/>
                </a:lnTo>
                <a:lnTo>
                  <a:pt x="267" y="195"/>
                </a:lnTo>
                <a:lnTo>
                  <a:pt x="267" y="193"/>
                </a:lnTo>
                <a:lnTo>
                  <a:pt x="267" y="190"/>
                </a:lnTo>
                <a:lnTo>
                  <a:pt x="267" y="186"/>
                </a:lnTo>
                <a:lnTo>
                  <a:pt x="267" y="184"/>
                </a:lnTo>
                <a:lnTo>
                  <a:pt x="265" y="183"/>
                </a:lnTo>
                <a:lnTo>
                  <a:pt x="262" y="178"/>
                </a:lnTo>
                <a:lnTo>
                  <a:pt x="256" y="174"/>
                </a:lnTo>
                <a:lnTo>
                  <a:pt x="254" y="173"/>
                </a:lnTo>
                <a:lnTo>
                  <a:pt x="253" y="172"/>
                </a:lnTo>
                <a:lnTo>
                  <a:pt x="251" y="169"/>
                </a:lnTo>
                <a:lnTo>
                  <a:pt x="252" y="165"/>
                </a:lnTo>
                <a:lnTo>
                  <a:pt x="253" y="162"/>
                </a:lnTo>
                <a:lnTo>
                  <a:pt x="249" y="158"/>
                </a:lnTo>
                <a:lnTo>
                  <a:pt x="248" y="154"/>
                </a:lnTo>
                <a:lnTo>
                  <a:pt x="245" y="154"/>
                </a:lnTo>
                <a:lnTo>
                  <a:pt x="243" y="153"/>
                </a:lnTo>
                <a:lnTo>
                  <a:pt x="239" y="150"/>
                </a:lnTo>
                <a:lnTo>
                  <a:pt x="238" y="149"/>
                </a:lnTo>
                <a:lnTo>
                  <a:pt x="238" y="147"/>
                </a:lnTo>
                <a:lnTo>
                  <a:pt x="238" y="144"/>
                </a:lnTo>
                <a:lnTo>
                  <a:pt x="238" y="142"/>
                </a:lnTo>
                <a:lnTo>
                  <a:pt x="239" y="140"/>
                </a:lnTo>
                <a:lnTo>
                  <a:pt x="238" y="138"/>
                </a:lnTo>
                <a:lnTo>
                  <a:pt x="234" y="140"/>
                </a:lnTo>
                <a:lnTo>
                  <a:pt x="233" y="143"/>
                </a:lnTo>
                <a:lnTo>
                  <a:pt x="232" y="144"/>
                </a:lnTo>
                <a:lnTo>
                  <a:pt x="230" y="147"/>
                </a:lnTo>
                <a:lnTo>
                  <a:pt x="230" y="150"/>
                </a:lnTo>
                <a:lnTo>
                  <a:pt x="228" y="153"/>
                </a:lnTo>
                <a:lnTo>
                  <a:pt x="230" y="155"/>
                </a:lnTo>
                <a:lnTo>
                  <a:pt x="230" y="158"/>
                </a:lnTo>
                <a:lnTo>
                  <a:pt x="226" y="158"/>
                </a:lnTo>
                <a:lnTo>
                  <a:pt x="225" y="158"/>
                </a:lnTo>
                <a:lnTo>
                  <a:pt x="222" y="157"/>
                </a:lnTo>
                <a:lnTo>
                  <a:pt x="220" y="159"/>
                </a:lnTo>
                <a:lnTo>
                  <a:pt x="221" y="162"/>
                </a:lnTo>
                <a:lnTo>
                  <a:pt x="222" y="165"/>
                </a:lnTo>
                <a:lnTo>
                  <a:pt x="219" y="167"/>
                </a:lnTo>
                <a:lnTo>
                  <a:pt x="218" y="169"/>
                </a:lnTo>
                <a:lnTo>
                  <a:pt x="218" y="172"/>
                </a:lnTo>
                <a:lnTo>
                  <a:pt x="216" y="173"/>
                </a:lnTo>
                <a:lnTo>
                  <a:pt x="212" y="176"/>
                </a:lnTo>
                <a:lnTo>
                  <a:pt x="210" y="178"/>
                </a:lnTo>
                <a:lnTo>
                  <a:pt x="208" y="180"/>
                </a:lnTo>
                <a:lnTo>
                  <a:pt x="206" y="180"/>
                </a:lnTo>
                <a:lnTo>
                  <a:pt x="203" y="180"/>
                </a:lnTo>
                <a:lnTo>
                  <a:pt x="202" y="183"/>
                </a:lnTo>
                <a:lnTo>
                  <a:pt x="200" y="184"/>
                </a:lnTo>
                <a:lnTo>
                  <a:pt x="198" y="185"/>
                </a:lnTo>
                <a:lnTo>
                  <a:pt x="198" y="187"/>
                </a:lnTo>
                <a:lnTo>
                  <a:pt x="198" y="192"/>
                </a:lnTo>
                <a:lnTo>
                  <a:pt x="200" y="194"/>
                </a:lnTo>
                <a:lnTo>
                  <a:pt x="200" y="199"/>
                </a:lnTo>
                <a:lnTo>
                  <a:pt x="198" y="200"/>
                </a:lnTo>
                <a:lnTo>
                  <a:pt x="200" y="202"/>
                </a:lnTo>
                <a:lnTo>
                  <a:pt x="200" y="206"/>
                </a:lnTo>
                <a:lnTo>
                  <a:pt x="202" y="207"/>
                </a:lnTo>
                <a:lnTo>
                  <a:pt x="204" y="208"/>
                </a:lnTo>
                <a:lnTo>
                  <a:pt x="205" y="209"/>
                </a:lnTo>
                <a:lnTo>
                  <a:pt x="207" y="211"/>
                </a:lnTo>
                <a:lnTo>
                  <a:pt x="205" y="214"/>
                </a:lnTo>
                <a:lnTo>
                  <a:pt x="208" y="222"/>
                </a:lnTo>
                <a:lnTo>
                  <a:pt x="208" y="225"/>
                </a:lnTo>
                <a:lnTo>
                  <a:pt x="211" y="226"/>
                </a:lnTo>
                <a:lnTo>
                  <a:pt x="211" y="230"/>
                </a:lnTo>
                <a:lnTo>
                  <a:pt x="212" y="232"/>
                </a:lnTo>
                <a:lnTo>
                  <a:pt x="212" y="234"/>
                </a:lnTo>
                <a:lnTo>
                  <a:pt x="211" y="236"/>
                </a:lnTo>
                <a:lnTo>
                  <a:pt x="211" y="240"/>
                </a:lnTo>
                <a:lnTo>
                  <a:pt x="210" y="243"/>
                </a:lnTo>
                <a:lnTo>
                  <a:pt x="210" y="251"/>
                </a:lnTo>
                <a:lnTo>
                  <a:pt x="208" y="253"/>
                </a:lnTo>
                <a:lnTo>
                  <a:pt x="205" y="253"/>
                </a:lnTo>
                <a:lnTo>
                  <a:pt x="201" y="258"/>
                </a:lnTo>
                <a:lnTo>
                  <a:pt x="200" y="260"/>
                </a:lnTo>
                <a:lnTo>
                  <a:pt x="192" y="266"/>
                </a:lnTo>
                <a:lnTo>
                  <a:pt x="190" y="269"/>
                </a:lnTo>
                <a:lnTo>
                  <a:pt x="190" y="271"/>
                </a:lnTo>
                <a:lnTo>
                  <a:pt x="179" y="284"/>
                </a:lnTo>
                <a:lnTo>
                  <a:pt x="179" y="288"/>
                </a:lnTo>
                <a:lnTo>
                  <a:pt x="178" y="292"/>
                </a:lnTo>
                <a:lnTo>
                  <a:pt x="177" y="294"/>
                </a:lnTo>
                <a:lnTo>
                  <a:pt x="174" y="296"/>
                </a:lnTo>
                <a:lnTo>
                  <a:pt x="172" y="298"/>
                </a:lnTo>
                <a:lnTo>
                  <a:pt x="171" y="301"/>
                </a:lnTo>
                <a:lnTo>
                  <a:pt x="170" y="302"/>
                </a:lnTo>
                <a:lnTo>
                  <a:pt x="166" y="301"/>
                </a:lnTo>
                <a:lnTo>
                  <a:pt x="154" y="300"/>
                </a:lnTo>
                <a:lnTo>
                  <a:pt x="151" y="299"/>
                </a:lnTo>
                <a:lnTo>
                  <a:pt x="143" y="299"/>
                </a:lnTo>
                <a:lnTo>
                  <a:pt x="132" y="297"/>
                </a:lnTo>
                <a:lnTo>
                  <a:pt x="125" y="301"/>
                </a:lnTo>
                <a:lnTo>
                  <a:pt x="118" y="315"/>
                </a:lnTo>
                <a:lnTo>
                  <a:pt x="114" y="324"/>
                </a:lnTo>
                <a:lnTo>
                  <a:pt x="111" y="327"/>
                </a:lnTo>
                <a:lnTo>
                  <a:pt x="108" y="328"/>
                </a:lnTo>
                <a:lnTo>
                  <a:pt x="105" y="329"/>
                </a:lnTo>
                <a:lnTo>
                  <a:pt x="102" y="329"/>
                </a:lnTo>
                <a:lnTo>
                  <a:pt x="102" y="329"/>
                </a:lnTo>
                <a:lnTo>
                  <a:pt x="99" y="328"/>
                </a:lnTo>
                <a:lnTo>
                  <a:pt x="87" y="329"/>
                </a:lnTo>
                <a:lnTo>
                  <a:pt x="65" y="328"/>
                </a:lnTo>
                <a:lnTo>
                  <a:pt x="58" y="335"/>
                </a:lnTo>
                <a:lnTo>
                  <a:pt x="56" y="340"/>
                </a:lnTo>
                <a:lnTo>
                  <a:pt x="54" y="346"/>
                </a:lnTo>
                <a:lnTo>
                  <a:pt x="50" y="352"/>
                </a:lnTo>
                <a:lnTo>
                  <a:pt x="48" y="357"/>
                </a:lnTo>
                <a:lnTo>
                  <a:pt x="45" y="358"/>
                </a:lnTo>
                <a:lnTo>
                  <a:pt x="35" y="361"/>
                </a:lnTo>
                <a:lnTo>
                  <a:pt x="32" y="360"/>
                </a:lnTo>
                <a:lnTo>
                  <a:pt x="29" y="360"/>
                </a:lnTo>
                <a:lnTo>
                  <a:pt x="26" y="358"/>
                </a:lnTo>
                <a:lnTo>
                  <a:pt x="22" y="358"/>
                </a:lnTo>
                <a:lnTo>
                  <a:pt x="21" y="356"/>
                </a:lnTo>
                <a:lnTo>
                  <a:pt x="21" y="352"/>
                </a:lnTo>
                <a:lnTo>
                  <a:pt x="20" y="347"/>
                </a:lnTo>
                <a:lnTo>
                  <a:pt x="17" y="327"/>
                </a:lnTo>
                <a:lnTo>
                  <a:pt x="8" y="312"/>
                </a:lnTo>
                <a:lnTo>
                  <a:pt x="4" y="306"/>
                </a:lnTo>
                <a:lnTo>
                  <a:pt x="1" y="295"/>
                </a:lnTo>
                <a:lnTo>
                  <a:pt x="0" y="293"/>
                </a:lnTo>
                <a:lnTo>
                  <a:pt x="6" y="267"/>
                </a:lnTo>
                <a:lnTo>
                  <a:pt x="10" y="260"/>
                </a:lnTo>
                <a:lnTo>
                  <a:pt x="11" y="257"/>
                </a:lnTo>
                <a:lnTo>
                  <a:pt x="18" y="251"/>
                </a:lnTo>
                <a:lnTo>
                  <a:pt x="20" y="250"/>
                </a:lnTo>
                <a:lnTo>
                  <a:pt x="20" y="246"/>
                </a:lnTo>
                <a:lnTo>
                  <a:pt x="21" y="239"/>
                </a:lnTo>
                <a:lnTo>
                  <a:pt x="21" y="237"/>
                </a:lnTo>
                <a:lnTo>
                  <a:pt x="21" y="235"/>
                </a:lnTo>
                <a:lnTo>
                  <a:pt x="26" y="227"/>
                </a:lnTo>
                <a:lnTo>
                  <a:pt x="30" y="215"/>
                </a:lnTo>
                <a:lnTo>
                  <a:pt x="31" y="196"/>
                </a:lnTo>
                <a:lnTo>
                  <a:pt x="34" y="183"/>
                </a:lnTo>
                <a:lnTo>
                  <a:pt x="35" y="181"/>
                </a:lnTo>
                <a:lnTo>
                  <a:pt x="35" y="173"/>
                </a:lnTo>
                <a:lnTo>
                  <a:pt x="33" y="165"/>
                </a:lnTo>
                <a:lnTo>
                  <a:pt x="33" y="158"/>
                </a:lnTo>
                <a:lnTo>
                  <a:pt x="35" y="152"/>
                </a:lnTo>
                <a:lnTo>
                  <a:pt x="35" y="136"/>
                </a:lnTo>
                <a:lnTo>
                  <a:pt x="37" y="120"/>
                </a:lnTo>
                <a:lnTo>
                  <a:pt x="36" y="118"/>
                </a:lnTo>
                <a:lnTo>
                  <a:pt x="38" y="112"/>
                </a:lnTo>
                <a:lnTo>
                  <a:pt x="38" y="110"/>
                </a:lnTo>
                <a:lnTo>
                  <a:pt x="44" y="108"/>
                </a:lnTo>
                <a:lnTo>
                  <a:pt x="56" y="85"/>
                </a:lnTo>
                <a:lnTo>
                  <a:pt x="58" y="74"/>
                </a:lnTo>
                <a:lnTo>
                  <a:pt x="58" y="62"/>
                </a:lnTo>
                <a:lnTo>
                  <a:pt x="57" y="60"/>
                </a:lnTo>
                <a:lnTo>
                  <a:pt x="57" y="57"/>
                </a:lnTo>
                <a:lnTo>
                  <a:pt x="56" y="54"/>
                </a:lnTo>
                <a:lnTo>
                  <a:pt x="56" y="48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2" name="Freeform 175"/>
          <p:cNvSpPr>
            <a:spLocks/>
          </p:cNvSpPr>
          <p:nvPr/>
        </p:nvSpPr>
        <p:spPr bwMode="auto">
          <a:xfrm>
            <a:off x="5551488" y="4243313"/>
            <a:ext cx="169862" cy="155575"/>
          </a:xfrm>
          <a:custGeom>
            <a:avLst/>
            <a:gdLst/>
            <a:ahLst/>
            <a:cxnLst>
              <a:cxn ang="0">
                <a:pos x="150" y="31"/>
              </a:cxn>
              <a:cxn ang="0">
                <a:pos x="142" y="34"/>
              </a:cxn>
              <a:cxn ang="0">
                <a:pos x="136" y="34"/>
              </a:cxn>
              <a:cxn ang="0">
                <a:pos x="127" y="33"/>
              </a:cxn>
              <a:cxn ang="0">
                <a:pos x="121" y="25"/>
              </a:cxn>
              <a:cxn ang="0">
                <a:pos x="117" y="17"/>
              </a:cxn>
              <a:cxn ang="0">
                <a:pos x="112" y="13"/>
              </a:cxn>
              <a:cxn ang="0">
                <a:pos x="101" y="7"/>
              </a:cxn>
              <a:cxn ang="0">
                <a:pos x="92" y="4"/>
              </a:cxn>
              <a:cxn ang="0">
                <a:pos x="78" y="6"/>
              </a:cxn>
              <a:cxn ang="0">
                <a:pos x="60" y="3"/>
              </a:cxn>
              <a:cxn ang="0">
                <a:pos x="48" y="3"/>
              </a:cxn>
              <a:cxn ang="0">
                <a:pos x="41" y="4"/>
              </a:cxn>
              <a:cxn ang="0">
                <a:pos x="41" y="10"/>
              </a:cxn>
              <a:cxn ang="0">
                <a:pos x="40" y="25"/>
              </a:cxn>
              <a:cxn ang="0">
                <a:pos x="31" y="32"/>
              </a:cxn>
              <a:cxn ang="0">
                <a:pos x="20" y="43"/>
              </a:cxn>
              <a:cxn ang="0">
                <a:pos x="9" y="62"/>
              </a:cxn>
              <a:cxn ang="0">
                <a:pos x="4" y="70"/>
              </a:cxn>
              <a:cxn ang="0">
                <a:pos x="0" y="76"/>
              </a:cxn>
              <a:cxn ang="0">
                <a:pos x="4" y="87"/>
              </a:cxn>
              <a:cxn ang="0">
                <a:pos x="10" y="90"/>
              </a:cxn>
              <a:cxn ang="0">
                <a:pos x="16" y="94"/>
              </a:cxn>
              <a:cxn ang="0">
                <a:pos x="18" y="104"/>
              </a:cxn>
              <a:cxn ang="0">
                <a:pos x="24" y="114"/>
              </a:cxn>
              <a:cxn ang="0">
                <a:pos x="32" y="121"/>
              </a:cxn>
              <a:cxn ang="0">
                <a:pos x="46" y="119"/>
              </a:cxn>
              <a:cxn ang="0">
                <a:pos x="50" y="110"/>
              </a:cxn>
              <a:cxn ang="0">
                <a:pos x="57" y="109"/>
              </a:cxn>
              <a:cxn ang="0">
                <a:pos x="62" y="117"/>
              </a:cxn>
              <a:cxn ang="0">
                <a:pos x="72" y="130"/>
              </a:cxn>
              <a:cxn ang="0">
                <a:pos x="78" y="134"/>
              </a:cxn>
              <a:cxn ang="0">
                <a:pos x="86" y="140"/>
              </a:cxn>
              <a:cxn ang="0">
                <a:pos x="94" y="134"/>
              </a:cxn>
              <a:cxn ang="0">
                <a:pos x="105" y="129"/>
              </a:cxn>
              <a:cxn ang="0">
                <a:pos x="108" y="122"/>
              </a:cxn>
              <a:cxn ang="0">
                <a:pos x="116" y="119"/>
              </a:cxn>
              <a:cxn ang="0">
                <a:pos x="126" y="111"/>
              </a:cxn>
              <a:cxn ang="0">
                <a:pos x="133" y="114"/>
              </a:cxn>
              <a:cxn ang="0">
                <a:pos x="146" y="122"/>
              </a:cxn>
              <a:cxn ang="0">
                <a:pos x="148" y="111"/>
              </a:cxn>
              <a:cxn ang="0">
                <a:pos x="148" y="100"/>
              </a:cxn>
              <a:cxn ang="0">
                <a:pos x="149" y="92"/>
              </a:cxn>
              <a:cxn ang="0">
                <a:pos x="149" y="85"/>
              </a:cxn>
              <a:cxn ang="0">
                <a:pos x="157" y="86"/>
              </a:cxn>
              <a:cxn ang="0">
                <a:pos x="157" y="78"/>
              </a:cxn>
              <a:cxn ang="0">
                <a:pos x="153" y="71"/>
              </a:cxn>
              <a:cxn ang="0">
                <a:pos x="146" y="68"/>
              </a:cxn>
              <a:cxn ang="0">
                <a:pos x="146" y="59"/>
              </a:cxn>
              <a:cxn ang="0">
                <a:pos x="155" y="50"/>
              </a:cxn>
              <a:cxn ang="0">
                <a:pos x="156" y="43"/>
              </a:cxn>
              <a:cxn ang="0">
                <a:pos x="158" y="38"/>
              </a:cxn>
              <a:cxn ang="0">
                <a:pos x="156" y="22"/>
              </a:cxn>
            </a:cxnLst>
            <a:rect l="0" t="0" r="r" b="b"/>
            <a:pathLst>
              <a:path w="161" h="146">
                <a:moveTo>
                  <a:pt x="156" y="22"/>
                </a:moveTo>
                <a:lnTo>
                  <a:pt x="152" y="28"/>
                </a:lnTo>
                <a:lnTo>
                  <a:pt x="150" y="31"/>
                </a:lnTo>
                <a:lnTo>
                  <a:pt x="149" y="33"/>
                </a:lnTo>
                <a:lnTo>
                  <a:pt x="146" y="34"/>
                </a:lnTo>
                <a:lnTo>
                  <a:pt x="142" y="34"/>
                </a:lnTo>
                <a:lnTo>
                  <a:pt x="140" y="33"/>
                </a:lnTo>
                <a:lnTo>
                  <a:pt x="138" y="33"/>
                </a:lnTo>
                <a:lnTo>
                  <a:pt x="136" y="34"/>
                </a:lnTo>
                <a:lnTo>
                  <a:pt x="132" y="34"/>
                </a:lnTo>
                <a:lnTo>
                  <a:pt x="128" y="33"/>
                </a:lnTo>
                <a:lnTo>
                  <a:pt x="127" y="33"/>
                </a:lnTo>
                <a:lnTo>
                  <a:pt x="124" y="31"/>
                </a:lnTo>
                <a:lnTo>
                  <a:pt x="122" y="28"/>
                </a:lnTo>
                <a:lnTo>
                  <a:pt x="121" y="25"/>
                </a:lnTo>
                <a:lnTo>
                  <a:pt x="121" y="21"/>
                </a:lnTo>
                <a:lnTo>
                  <a:pt x="118" y="20"/>
                </a:lnTo>
                <a:lnTo>
                  <a:pt x="117" y="17"/>
                </a:lnTo>
                <a:lnTo>
                  <a:pt x="116" y="15"/>
                </a:lnTo>
                <a:lnTo>
                  <a:pt x="115" y="14"/>
                </a:lnTo>
                <a:lnTo>
                  <a:pt x="112" y="13"/>
                </a:lnTo>
                <a:lnTo>
                  <a:pt x="110" y="13"/>
                </a:lnTo>
                <a:lnTo>
                  <a:pt x="101" y="11"/>
                </a:lnTo>
                <a:lnTo>
                  <a:pt x="101" y="7"/>
                </a:lnTo>
                <a:lnTo>
                  <a:pt x="100" y="5"/>
                </a:lnTo>
                <a:lnTo>
                  <a:pt x="94" y="5"/>
                </a:lnTo>
                <a:lnTo>
                  <a:pt x="92" y="4"/>
                </a:lnTo>
                <a:lnTo>
                  <a:pt x="88" y="5"/>
                </a:lnTo>
                <a:lnTo>
                  <a:pt x="83" y="8"/>
                </a:lnTo>
                <a:lnTo>
                  <a:pt x="78" y="6"/>
                </a:lnTo>
                <a:lnTo>
                  <a:pt x="72" y="5"/>
                </a:lnTo>
                <a:lnTo>
                  <a:pt x="68" y="3"/>
                </a:lnTo>
                <a:lnTo>
                  <a:pt x="60" y="3"/>
                </a:lnTo>
                <a:lnTo>
                  <a:pt x="55" y="4"/>
                </a:lnTo>
                <a:lnTo>
                  <a:pt x="51" y="4"/>
                </a:lnTo>
                <a:lnTo>
                  <a:pt x="48" y="3"/>
                </a:lnTo>
                <a:lnTo>
                  <a:pt x="44" y="1"/>
                </a:lnTo>
                <a:lnTo>
                  <a:pt x="41" y="0"/>
                </a:lnTo>
                <a:lnTo>
                  <a:pt x="41" y="4"/>
                </a:lnTo>
                <a:lnTo>
                  <a:pt x="42" y="6"/>
                </a:lnTo>
                <a:lnTo>
                  <a:pt x="42" y="8"/>
                </a:lnTo>
                <a:lnTo>
                  <a:pt x="41" y="10"/>
                </a:lnTo>
                <a:lnTo>
                  <a:pt x="41" y="14"/>
                </a:lnTo>
                <a:lnTo>
                  <a:pt x="40" y="17"/>
                </a:lnTo>
                <a:lnTo>
                  <a:pt x="40" y="25"/>
                </a:lnTo>
                <a:lnTo>
                  <a:pt x="38" y="27"/>
                </a:lnTo>
                <a:lnTo>
                  <a:pt x="35" y="27"/>
                </a:lnTo>
                <a:lnTo>
                  <a:pt x="31" y="32"/>
                </a:lnTo>
                <a:lnTo>
                  <a:pt x="30" y="34"/>
                </a:lnTo>
                <a:lnTo>
                  <a:pt x="22" y="40"/>
                </a:lnTo>
                <a:lnTo>
                  <a:pt x="20" y="43"/>
                </a:lnTo>
                <a:lnTo>
                  <a:pt x="20" y="45"/>
                </a:lnTo>
                <a:lnTo>
                  <a:pt x="9" y="58"/>
                </a:lnTo>
                <a:lnTo>
                  <a:pt x="9" y="62"/>
                </a:lnTo>
                <a:lnTo>
                  <a:pt x="8" y="66"/>
                </a:lnTo>
                <a:lnTo>
                  <a:pt x="7" y="68"/>
                </a:lnTo>
                <a:lnTo>
                  <a:pt x="4" y="70"/>
                </a:lnTo>
                <a:lnTo>
                  <a:pt x="2" y="72"/>
                </a:lnTo>
                <a:lnTo>
                  <a:pt x="1" y="75"/>
                </a:lnTo>
                <a:lnTo>
                  <a:pt x="0" y="76"/>
                </a:lnTo>
                <a:lnTo>
                  <a:pt x="0" y="78"/>
                </a:lnTo>
                <a:lnTo>
                  <a:pt x="1" y="80"/>
                </a:lnTo>
                <a:lnTo>
                  <a:pt x="4" y="87"/>
                </a:lnTo>
                <a:lnTo>
                  <a:pt x="4" y="90"/>
                </a:lnTo>
                <a:lnTo>
                  <a:pt x="7" y="90"/>
                </a:lnTo>
                <a:lnTo>
                  <a:pt x="10" y="90"/>
                </a:lnTo>
                <a:lnTo>
                  <a:pt x="12" y="90"/>
                </a:lnTo>
                <a:lnTo>
                  <a:pt x="15" y="91"/>
                </a:lnTo>
                <a:lnTo>
                  <a:pt x="16" y="94"/>
                </a:lnTo>
                <a:lnTo>
                  <a:pt x="16" y="98"/>
                </a:lnTo>
                <a:lnTo>
                  <a:pt x="18" y="100"/>
                </a:lnTo>
                <a:lnTo>
                  <a:pt x="18" y="104"/>
                </a:lnTo>
                <a:lnTo>
                  <a:pt x="20" y="106"/>
                </a:lnTo>
                <a:lnTo>
                  <a:pt x="22" y="108"/>
                </a:lnTo>
                <a:lnTo>
                  <a:pt x="24" y="114"/>
                </a:lnTo>
                <a:lnTo>
                  <a:pt x="25" y="117"/>
                </a:lnTo>
                <a:lnTo>
                  <a:pt x="28" y="121"/>
                </a:lnTo>
                <a:lnTo>
                  <a:pt x="32" y="121"/>
                </a:lnTo>
                <a:lnTo>
                  <a:pt x="37" y="121"/>
                </a:lnTo>
                <a:lnTo>
                  <a:pt x="41" y="119"/>
                </a:lnTo>
                <a:lnTo>
                  <a:pt x="46" y="119"/>
                </a:lnTo>
                <a:lnTo>
                  <a:pt x="48" y="115"/>
                </a:lnTo>
                <a:lnTo>
                  <a:pt x="48" y="112"/>
                </a:lnTo>
                <a:lnTo>
                  <a:pt x="50" y="110"/>
                </a:lnTo>
                <a:lnTo>
                  <a:pt x="53" y="107"/>
                </a:lnTo>
                <a:lnTo>
                  <a:pt x="55" y="108"/>
                </a:lnTo>
                <a:lnTo>
                  <a:pt x="57" y="109"/>
                </a:lnTo>
                <a:lnTo>
                  <a:pt x="60" y="111"/>
                </a:lnTo>
                <a:lnTo>
                  <a:pt x="61" y="114"/>
                </a:lnTo>
                <a:lnTo>
                  <a:pt x="62" y="117"/>
                </a:lnTo>
                <a:lnTo>
                  <a:pt x="63" y="119"/>
                </a:lnTo>
                <a:lnTo>
                  <a:pt x="66" y="121"/>
                </a:lnTo>
                <a:lnTo>
                  <a:pt x="72" y="130"/>
                </a:lnTo>
                <a:lnTo>
                  <a:pt x="74" y="131"/>
                </a:lnTo>
                <a:lnTo>
                  <a:pt x="78" y="132"/>
                </a:lnTo>
                <a:lnTo>
                  <a:pt x="78" y="134"/>
                </a:lnTo>
                <a:lnTo>
                  <a:pt x="78" y="138"/>
                </a:lnTo>
                <a:lnTo>
                  <a:pt x="81" y="145"/>
                </a:lnTo>
                <a:lnTo>
                  <a:pt x="86" y="140"/>
                </a:lnTo>
                <a:lnTo>
                  <a:pt x="87" y="138"/>
                </a:lnTo>
                <a:lnTo>
                  <a:pt x="89" y="137"/>
                </a:lnTo>
                <a:lnTo>
                  <a:pt x="94" y="134"/>
                </a:lnTo>
                <a:lnTo>
                  <a:pt x="100" y="134"/>
                </a:lnTo>
                <a:lnTo>
                  <a:pt x="105" y="131"/>
                </a:lnTo>
                <a:lnTo>
                  <a:pt x="105" y="129"/>
                </a:lnTo>
                <a:lnTo>
                  <a:pt x="105" y="126"/>
                </a:lnTo>
                <a:lnTo>
                  <a:pt x="105" y="124"/>
                </a:lnTo>
                <a:lnTo>
                  <a:pt x="108" y="122"/>
                </a:lnTo>
                <a:lnTo>
                  <a:pt x="111" y="121"/>
                </a:lnTo>
                <a:lnTo>
                  <a:pt x="115" y="121"/>
                </a:lnTo>
                <a:lnTo>
                  <a:pt x="116" y="119"/>
                </a:lnTo>
                <a:lnTo>
                  <a:pt x="122" y="116"/>
                </a:lnTo>
                <a:lnTo>
                  <a:pt x="124" y="110"/>
                </a:lnTo>
                <a:lnTo>
                  <a:pt x="126" y="111"/>
                </a:lnTo>
                <a:lnTo>
                  <a:pt x="128" y="112"/>
                </a:lnTo>
                <a:lnTo>
                  <a:pt x="130" y="114"/>
                </a:lnTo>
                <a:lnTo>
                  <a:pt x="133" y="114"/>
                </a:lnTo>
                <a:lnTo>
                  <a:pt x="139" y="119"/>
                </a:lnTo>
                <a:lnTo>
                  <a:pt x="142" y="124"/>
                </a:lnTo>
                <a:lnTo>
                  <a:pt x="146" y="122"/>
                </a:lnTo>
                <a:lnTo>
                  <a:pt x="147" y="120"/>
                </a:lnTo>
                <a:lnTo>
                  <a:pt x="148" y="119"/>
                </a:lnTo>
                <a:lnTo>
                  <a:pt x="148" y="111"/>
                </a:lnTo>
                <a:lnTo>
                  <a:pt x="148" y="108"/>
                </a:lnTo>
                <a:lnTo>
                  <a:pt x="148" y="106"/>
                </a:lnTo>
                <a:lnTo>
                  <a:pt x="148" y="100"/>
                </a:lnTo>
                <a:lnTo>
                  <a:pt x="148" y="97"/>
                </a:lnTo>
                <a:lnTo>
                  <a:pt x="148" y="94"/>
                </a:lnTo>
                <a:lnTo>
                  <a:pt x="149" y="92"/>
                </a:lnTo>
                <a:lnTo>
                  <a:pt x="149" y="90"/>
                </a:lnTo>
                <a:lnTo>
                  <a:pt x="148" y="87"/>
                </a:lnTo>
                <a:lnTo>
                  <a:pt x="149" y="85"/>
                </a:lnTo>
                <a:lnTo>
                  <a:pt x="152" y="86"/>
                </a:lnTo>
                <a:lnTo>
                  <a:pt x="154" y="86"/>
                </a:lnTo>
                <a:lnTo>
                  <a:pt x="157" y="86"/>
                </a:lnTo>
                <a:lnTo>
                  <a:pt x="160" y="84"/>
                </a:lnTo>
                <a:lnTo>
                  <a:pt x="160" y="78"/>
                </a:lnTo>
                <a:lnTo>
                  <a:pt x="157" y="78"/>
                </a:lnTo>
                <a:lnTo>
                  <a:pt x="156" y="75"/>
                </a:lnTo>
                <a:lnTo>
                  <a:pt x="154" y="73"/>
                </a:lnTo>
                <a:lnTo>
                  <a:pt x="153" y="71"/>
                </a:lnTo>
                <a:lnTo>
                  <a:pt x="152" y="70"/>
                </a:lnTo>
                <a:lnTo>
                  <a:pt x="148" y="70"/>
                </a:lnTo>
                <a:lnTo>
                  <a:pt x="146" y="68"/>
                </a:lnTo>
                <a:lnTo>
                  <a:pt x="147" y="64"/>
                </a:lnTo>
                <a:lnTo>
                  <a:pt x="147" y="62"/>
                </a:lnTo>
                <a:lnTo>
                  <a:pt x="146" y="59"/>
                </a:lnTo>
                <a:lnTo>
                  <a:pt x="150" y="54"/>
                </a:lnTo>
                <a:lnTo>
                  <a:pt x="154" y="52"/>
                </a:lnTo>
                <a:lnTo>
                  <a:pt x="155" y="50"/>
                </a:lnTo>
                <a:lnTo>
                  <a:pt x="154" y="47"/>
                </a:lnTo>
                <a:lnTo>
                  <a:pt x="152" y="46"/>
                </a:lnTo>
                <a:lnTo>
                  <a:pt x="156" y="43"/>
                </a:lnTo>
                <a:lnTo>
                  <a:pt x="157" y="42"/>
                </a:lnTo>
                <a:lnTo>
                  <a:pt x="159" y="39"/>
                </a:lnTo>
                <a:lnTo>
                  <a:pt x="158" y="38"/>
                </a:lnTo>
                <a:lnTo>
                  <a:pt x="159" y="34"/>
                </a:lnTo>
                <a:lnTo>
                  <a:pt x="157" y="27"/>
                </a:lnTo>
                <a:lnTo>
                  <a:pt x="156" y="22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3" name="Freeform 176"/>
          <p:cNvSpPr>
            <a:spLocks/>
          </p:cNvSpPr>
          <p:nvPr/>
        </p:nvSpPr>
        <p:spPr bwMode="auto">
          <a:xfrm>
            <a:off x="5637213" y="3886125"/>
            <a:ext cx="442912" cy="593725"/>
          </a:xfrm>
          <a:custGeom>
            <a:avLst/>
            <a:gdLst/>
            <a:ahLst/>
            <a:cxnLst>
              <a:cxn ang="0">
                <a:pos x="164" y="147"/>
              </a:cxn>
              <a:cxn ang="0">
                <a:pos x="141" y="108"/>
              </a:cxn>
              <a:cxn ang="0">
                <a:pos x="169" y="97"/>
              </a:cxn>
              <a:cxn ang="0">
                <a:pos x="202" y="56"/>
              </a:cxn>
              <a:cxn ang="0">
                <a:pos x="217" y="13"/>
              </a:cxn>
              <a:cxn ang="0">
                <a:pos x="243" y="33"/>
              </a:cxn>
              <a:cxn ang="0">
                <a:pos x="279" y="59"/>
              </a:cxn>
              <a:cxn ang="0">
                <a:pos x="247" y="75"/>
              </a:cxn>
              <a:cxn ang="0">
                <a:pos x="241" y="121"/>
              </a:cxn>
              <a:cxn ang="0">
                <a:pos x="265" y="144"/>
              </a:cxn>
              <a:cxn ang="0">
                <a:pos x="288" y="139"/>
              </a:cxn>
              <a:cxn ang="0">
                <a:pos x="312" y="123"/>
              </a:cxn>
              <a:cxn ang="0">
                <a:pos x="353" y="148"/>
              </a:cxn>
              <a:cxn ang="0">
                <a:pos x="335" y="171"/>
              </a:cxn>
              <a:cxn ang="0">
                <a:pos x="309" y="231"/>
              </a:cxn>
              <a:cxn ang="0">
                <a:pos x="304" y="256"/>
              </a:cxn>
              <a:cxn ang="0">
                <a:pos x="321" y="283"/>
              </a:cxn>
              <a:cxn ang="0">
                <a:pos x="358" y="295"/>
              </a:cxn>
              <a:cxn ang="0">
                <a:pos x="373" y="307"/>
              </a:cxn>
              <a:cxn ang="0">
                <a:pos x="345" y="320"/>
              </a:cxn>
              <a:cxn ang="0">
                <a:pos x="323" y="330"/>
              </a:cxn>
              <a:cxn ang="0">
                <a:pos x="324" y="365"/>
              </a:cxn>
              <a:cxn ang="0">
                <a:pos x="305" y="407"/>
              </a:cxn>
              <a:cxn ang="0">
                <a:pos x="343" y="418"/>
              </a:cxn>
              <a:cxn ang="0">
                <a:pos x="353" y="451"/>
              </a:cxn>
              <a:cxn ang="0">
                <a:pos x="389" y="443"/>
              </a:cxn>
              <a:cxn ang="0">
                <a:pos x="418" y="465"/>
              </a:cxn>
              <a:cxn ang="0">
                <a:pos x="365" y="507"/>
              </a:cxn>
              <a:cxn ang="0">
                <a:pos x="316" y="517"/>
              </a:cxn>
              <a:cxn ang="0">
                <a:pos x="289" y="537"/>
              </a:cxn>
              <a:cxn ang="0">
                <a:pos x="269" y="514"/>
              </a:cxn>
              <a:cxn ang="0">
                <a:pos x="251" y="475"/>
              </a:cxn>
              <a:cxn ang="0">
                <a:pos x="215" y="517"/>
              </a:cxn>
              <a:cxn ang="0">
                <a:pos x="211" y="548"/>
              </a:cxn>
              <a:cxn ang="0">
                <a:pos x="169" y="537"/>
              </a:cxn>
              <a:cxn ang="0">
                <a:pos x="140" y="555"/>
              </a:cxn>
              <a:cxn ang="0">
                <a:pos x="121" y="555"/>
              </a:cxn>
              <a:cxn ang="0">
                <a:pos x="46" y="516"/>
              </a:cxn>
              <a:cxn ang="0">
                <a:pos x="17" y="498"/>
              </a:cxn>
              <a:cxn ang="0">
                <a:pos x="24" y="470"/>
              </a:cxn>
              <a:cxn ang="0">
                <a:pos x="43" y="449"/>
              </a:cxn>
              <a:cxn ang="0">
                <a:pos x="67" y="458"/>
              </a:cxn>
              <a:cxn ang="0">
                <a:pos x="67" y="426"/>
              </a:cxn>
              <a:cxn ang="0">
                <a:pos x="73" y="412"/>
              </a:cxn>
              <a:cxn ang="0">
                <a:pos x="73" y="391"/>
              </a:cxn>
              <a:cxn ang="0">
                <a:pos x="76" y="366"/>
              </a:cxn>
              <a:cxn ang="0">
                <a:pos x="73" y="327"/>
              </a:cxn>
              <a:cxn ang="0">
                <a:pos x="75" y="297"/>
              </a:cxn>
              <a:cxn ang="0">
                <a:pos x="98" y="263"/>
              </a:cxn>
              <a:cxn ang="0">
                <a:pos x="130" y="305"/>
              </a:cxn>
              <a:cxn ang="0">
                <a:pos x="167" y="323"/>
              </a:cxn>
              <a:cxn ang="0">
                <a:pos x="201" y="311"/>
              </a:cxn>
              <a:cxn ang="0">
                <a:pos x="216" y="299"/>
              </a:cxn>
              <a:cxn ang="0">
                <a:pos x="251" y="287"/>
              </a:cxn>
              <a:cxn ang="0">
                <a:pos x="229" y="260"/>
              </a:cxn>
              <a:cxn ang="0">
                <a:pos x="198" y="242"/>
              </a:cxn>
              <a:cxn ang="0">
                <a:pos x="167" y="227"/>
              </a:cxn>
            </a:cxnLst>
            <a:rect l="0" t="0" r="r" b="b"/>
            <a:pathLst>
              <a:path w="420" h="563">
                <a:moveTo>
                  <a:pt x="154" y="214"/>
                </a:moveTo>
                <a:lnTo>
                  <a:pt x="153" y="211"/>
                </a:lnTo>
                <a:lnTo>
                  <a:pt x="150" y="204"/>
                </a:lnTo>
                <a:lnTo>
                  <a:pt x="149" y="195"/>
                </a:lnTo>
                <a:lnTo>
                  <a:pt x="151" y="182"/>
                </a:lnTo>
                <a:lnTo>
                  <a:pt x="161" y="169"/>
                </a:lnTo>
                <a:lnTo>
                  <a:pt x="165" y="161"/>
                </a:lnTo>
                <a:lnTo>
                  <a:pt x="164" y="153"/>
                </a:lnTo>
                <a:lnTo>
                  <a:pt x="164" y="147"/>
                </a:lnTo>
                <a:lnTo>
                  <a:pt x="167" y="145"/>
                </a:lnTo>
                <a:lnTo>
                  <a:pt x="169" y="141"/>
                </a:lnTo>
                <a:lnTo>
                  <a:pt x="169" y="133"/>
                </a:lnTo>
                <a:lnTo>
                  <a:pt x="167" y="125"/>
                </a:lnTo>
                <a:lnTo>
                  <a:pt x="153" y="118"/>
                </a:lnTo>
                <a:lnTo>
                  <a:pt x="151" y="115"/>
                </a:lnTo>
                <a:lnTo>
                  <a:pt x="146" y="113"/>
                </a:lnTo>
                <a:lnTo>
                  <a:pt x="142" y="109"/>
                </a:lnTo>
                <a:lnTo>
                  <a:pt x="141" y="108"/>
                </a:lnTo>
                <a:lnTo>
                  <a:pt x="142" y="105"/>
                </a:lnTo>
                <a:lnTo>
                  <a:pt x="146" y="101"/>
                </a:lnTo>
                <a:lnTo>
                  <a:pt x="151" y="101"/>
                </a:lnTo>
                <a:lnTo>
                  <a:pt x="155" y="103"/>
                </a:lnTo>
                <a:lnTo>
                  <a:pt x="157" y="103"/>
                </a:lnTo>
                <a:lnTo>
                  <a:pt x="161" y="104"/>
                </a:lnTo>
                <a:lnTo>
                  <a:pt x="165" y="102"/>
                </a:lnTo>
                <a:lnTo>
                  <a:pt x="167" y="101"/>
                </a:lnTo>
                <a:lnTo>
                  <a:pt x="169" y="97"/>
                </a:lnTo>
                <a:lnTo>
                  <a:pt x="169" y="92"/>
                </a:lnTo>
                <a:lnTo>
                  <a:pt x="173" y="86"/>
                </a:lnTo>
                <a:lnTo>
                  <a:pt x="178" y="80"/>
                </a:lnTo>
                <a:lnTo>
                  <a:pt x="193" y="71"/>
                </a:lnTo>
                <a:lnTo>
                  <a:pt x="194" y="69"/>
                </a:lnTo>
                <a:lnTo>
                  <a:pt x="197" y="66"/>
                </a:lnTo>
                <a:lnTo>
                  <a:pt x="201" y="61"/>
                </a:lnTo>
                <a:lnTo>
                  <a:pt x="201" y="57"/>
                </a:lnTo>
                <a:lnTo>
                  <a:pt x="202" y="56"/>
                </a:lnTo>
                <a:lnTo>
                  <a:pt x="199" y="51"/>
                </a:lnTo>
                <a:lnTo>
                  <a:pt x="197" y="50"/>
                </a:lnTo>
                <a:lnTo>
                  <a:pt x="207" y="31"/>
                </a:lnTo>
                <a:lnTo>
                  <a:pt x="200" y="26"/>
                </a:lnTo>
                <a:lnTo>
                  <a:pt x="198" y="20"/>
                </a:lnTo>
                <a:lnTo>
                  <a:pt x="202" y="19"/>
                </a:lnTo>
                <a:lnTo>
                  <a:pt x="208" y="19"/>
                </a:lnTo>
                <a:lnTo>
                  <a:pt x="213" y="18"/>
                </a:lnTo>
                <a:lnTo>
                  <a:pt x="217" y="13"/>
                </a:lnTo>
                <a:lnTo>
                  <a:pt x="215" y="4"/>
                </a:lnTo>
                <a:lnTo>
                  <a:pt x="217" y="5"/>
                </a:lnTo>
                <a:lnTo>
                  <a:pt x="222" y="3"/>
                </a:lnTo>
                <a:lnTo>
                  <a:pt x="232" y="3"/>
                </a:lnTo>
                <a:lnTo>
                  <a:pt x="235" y="1"/>
                </a:lnTo>
                <a:lnTo>
                  <a:pt x="239" y="0"/>
                </a:lnTo>
                <a:lnTo>
                  <a:pt x="245" y="12"/>
                </a:lnTo>
                <a:lnTo>
                  <a:pt x="241" y="29"/>
                </a:lnTo>
                <a:lnTo>
                  <a:pt x="243" y="33"/>
                </a:lnTo>
                <a:lnTo>
                  <a:pt x="245" y="35"/>
                </a:lnTo>
                <a:lnTo>
                  <a:pt x="250" y="37"/>
                </a:lnTo>
                <a:lnTo>
                  <a:pt x="253" y="44"/>
                </a:lnTo>
                <a:lnTo>
                  <a:pt x="258" y="45"/>
                </a:lnTo>
                <a:lnTo>
                  <a:pt x="263" y="44"/>
                </a:lnTo>
                <a:lnTo>
                  <a:pt x="264" y="45"/>
                </a:lnTo>
                <a:lnTo>
                  <a:pt x="267" y="48"/>
                </a:lnTo>
                <a:lnTo>
                  <a:pt x="277" y="53"/>
                </a:lnTo>
                <a:lnTo>
                  <a:pt x="279" y="59"/>
                </a:lnTo>
                <a:lnTo>
                  <a:pt x="278" y="65"/>
                </a:lnTo>
                <a:lnTo>
                  <a:pt x="273" y="68"/>
                </a:lnTo>
                <a:lnTo>
                  <a:pt x="269" y="70"/>
                </a:lnTo>
                <a:lnTo>
                  <a:pt x="265" y="72"/>
                </a:lnTo>
                <a:lnTo>
                  <a:pt x="259" y="79"/>
                </a:lnTo>
                <a:lnTo>
                  <a:pt x="256" y="77"/>
                </a:lnTo>
                <a:lnTo>
                  <a:pt x="254" y="73"/>
                </a:lnTo>
                <a:lnTo>
                  <a:pt x="251" y="72"/>
                </a:lnTo>
                <a:lnTo>
                  <a:pt x="247" y="75"/>
                </a:lnTo>
                <a:lnTo>
                  <a:pt x="241" y="80"/>
                </a:lnTo>
                <a:lnTo>
                  <a:pt x="242" y="83"/>
                </a:lnTo>
                <a:lnTo>
                  <a:pt x="243" y="91"/>
                </a:lnTo>
                <a:lnTo>
                  <a:pt x="242" y="102"/>
                </a:lnTo>
                <a:lnTo>
                  <a:pt x="242" y="113"/>
                </a:lnTo>
                <a:lnTo>
                  <a:pt x="241" y="115"/>
                </a:lnTo>
                <a:lnTo>
                  <a:pt x="241" y="117"/>
                </a:lnTo>
                <a:lnTo>
                  <a:pt x="240" y="120"/>
                </a:lnTo>
                <a:lnTo>
                  <a:pt x="241" y="121"/>
                </a:lnTo>
                <a:lnTo>
                  <a:pt x="240" y="124"/>
                </a:lnTo>
                <a:lnTo>
                  <a:pt x="240" y="128"/>
                </a:lnTo>
                <a:lnTo>
                  <a:pt x="251" y="135"/>
                </a:lnTo>
                <a:lnTo>
                  <a:pt x="253" y="137"/>
                </a:lnTo>
                <a:lnTo>
                  <a:pt x="256" y="138"/>
                </a:lnTo>
                <a:lnTo>
                  <a:pt x="261" y="138"/>
                </a:lnTo>
                <a:lnTo>
                  <a:pt x="264" y="139"/>
                </a:lnTo>
                <a:lnTo>
                  <a:pt x="264" y="143"/>
                </a:lnTo>
                <a:lnTo>
                  <a:pt x="265" y="144"/>
                </a:lnTo>
                <a:lnTo>
                  <a:pt x="267" y="145"/>
                </a:lnTo>
                <a:lnTo>
                  <a:pt x="267" y="148"/>
                </a:lnTo>
                <a:lnTo>
                  <a:pt x="269" y="151"/>
                </a:lnTo>
                <a:lnTo>
                  <a:pt x="273" y="151"/>
                </a:lnTo>
                <a:lnTo>
                  <a:pt x="279" y="147"/>
                </a:lnTo>
                <a:lnTo>
                  <a:pt x="282" y="144"/>
                </a:lnTo>
                <a:lnTo>
                  <a:pt x="283" y="141"/>
                </a:lnTo>
                <a:lnTo>
                  <a:pt x="286" y="139"/>
                </a:lnTo>
                <a:lnTo>
                  <a:pt x="288" y="139"/>
                </a:lnTo>
                <a:lnTo>
                  <a:pt x="291" y="133"/>
                </a:lnTo>
                <a:lnTo>
                  <a:pt x="293" y="128"/>
                </a:lnTo>
                <a:lnTo>
                  <a:pt x="293" y="124"/>
                </a:lnTo>
                <a:lnTo>
                  <a:pt x="300" y="121"/>
                </a:lnTo>
                <a:lnTo>
                  <a:pt x="301" y="124"/>
                </a:lnTo>
                <a:lnTo>
                  <a:pt x="303" y="123"/>
                </a:lnTo>
                <a:lnTo>
                  <a:pt x="305" y="122"/>
                </a:lnTo>
                <a:lnTo>
                  <a:pt x="308" y="122"/>
                </a:lnTo>
                <a:lnTo>
                  <a:pt x="312" y="123"/>
                </a:lnTo>
                <a:lnTo>
                  <a:pt x="313" y="127"/>
                </a:lnTo>
                <a:lnTo>
                  <a:pt x="318" y="132"/>
                </a:lnTo>
                <a:lnTo>
                  <a:pt x="321" y="133"/>
                </a:lnTo>
                <a:lnTo>
                  <a:pt x="339" y="141"/>
                </a:lnTo>
                <a:lnTo>
                  <a:pt x="345" y="143"/>
                </a:lnTo>
                <a:lnTo>
                  <a:pt x="351" y="143"/>
                </a:lnTo>
                <a:lnTo>
                  <a:pt x="353" y="143"/>
                </a:lnTo>
                <a:lnTo>
                  <a:pt x="354" y="144"/>
                </a:lnTo>
                <a:lnTo>
                  <a:pt x="353" y="148"/>
                </a:lnTo>
                <a:lnTo>
                  <a:pt x="351" y="152"/>
                </a:lnTo>
                <a:lnTo>
                  <a:pt x="349" y="151"/>
                </a:lnTo>
                <a:lnTo>
                  <a:pt x="347" y="152"/>
                </a:lnTo>
                <a:lnTo>
                  <a:pt x="347" y="156"/>
                </a:lnTo>
                <a:lnTo>
                  <a:pt x="344" y="158"/>
                </a:lnTo>
                <a:lnTo>
                  <a:pt x="340" y="161"/>
                </a:lnTo>
                <a:lnTo>
                  <a:pt x="336" y="167"/>
                </a:lnTo>
                <a:lnTo>
                  <a:pt x="337" y="169"/>
                </a:lnTo>
                <a:lnTo>
                  <a:pt x="335" y="171"/>
                </a:lnTo>
                <a:lnTo>
                  <a:pt x="331" y="172"/>
                </a:lnTo>
                <a:lnTo>
                  <a:pt x="328" y="175"/>
                </a:lnTo>
                <a:lnTo>
                  <a:pt x="327" y="177"/>
                </a:lnTo>
                <a:lnTo>
                  <a:pt x="327" y="183"/>
                </a:lnTo>
                <a:lnTo>
                  <a:pt x="325" y="184"/>
                </a:lnTo>
                <a:lnTo>
                  <a:pt x="324" y="187"/>
                </a:lnTo>
                <a:lnTo>
                  <a:pt x="322" y="191"/>
                </a:lnTo>
                <a:lnTo>
                  <a:pt x="318" y="210"/>
                </a:lnTo>
                <a:lnTo>
                  <a:pt x="309" y="231"/>
                </a:lnTo>
                <a:lnTo>
                  <a:pt x="309" y="235"/>
                </a:lnTo>
                <a:lnTo>
                  <a:pt x="310" y="236"/>
                </a:lnTo>
                <a:lnTo>
                  <a:pt x="308" y="238"/>
                </a:lnTo>
                <a:lnTo>
                  <a:pt x="304" y="240"/>
                </a:lnTo>
                <a:lnTo>
                  <a:pt x="303" y="245"/>
                </a:lnTo>
                <a:lnTo>
                  <a:pt x="300" y="247"/>
                </a:lnTo>
                <a:lnTo>
                  <a:pt x="300" y="252"/>
                </a:lnTo>
                <a:lnTo>
                  <a:pt x="301" y="254"/>
                </a:lnTo>
                <a:lnTo>
                  <a:pt x="304" y="256"/>
                </a:lnTo>
                <a:lnTo>
                  <a:pt x="310" y="262"/>
                </a:lnTo>
                <a:lnTo>
                  <a:pt x="310" y="265"/>
                </a:lnTo>
                <a:lnTo>
                  <a:pt x="308" y="268"/>
                </a:lnTo>
                <a:lnTo>
                  <a:pt x="305" y="272"/>
                </a:lnTo>
                <a:lnTo>
                  <a:pt x="305" y="275"/>
                </a:lnTo>
                <a:lnTo>
                  <a:pt x="307" y="277"/>
                </a:lnTo>
                <a:lnTo>
                  <a:pt x="309" y="279"/>
                </a:lnTo>
                <a:lnTo>
                  <a:pt x="320" y="283"/>
                </a:lnTo>
                <a:lnTo>
                  <a:pt x="321" y="283"/>
                </a:lnTo>
                <a:lnTo>
                  <a:pt x="323" y="285"/>
                </a:lnTo>
                <a:lnTo>
                  <a:pt x="325" y="287"/>
                </a:lnTo>
                <a:lnTo>
                  <a:pt x="331" y="289"/>
                </a:lnTo>
                <a:lnTo>
                  <a:pt x="334" y="289"/>
                </a:lnTo>
                <a:lnTo>
                  <a:pt x="337" y="290"/>
                </a:lnTo>
                <a:lnTo>
                  <a:pt x="339" y="289"/>
                </a:lnTo>
                <a:lnTo>
                  <a:pt x="347" y="294"/>
                </a:lnTo>
                <a:lnTo>
                  <a:pt x="356" y="294"/>
                </a:lnTo>
                <a:lnTo>
                  <a:pt x="358" y="295"/>
                </a:lnTo>
                <a:lnTo>
                  <a:pt x="365" y="295"/>
                </a:lnTo>
                <a:lnTo>
                  <a:pt x="367" y="296"/>
                </a:lnTo>
                <a:lnTo>
                  <a:pt x="369" y="296"/>
                </a:lnTo>
                <a:lnTo>
                  <a:pt x="371" y="297"/>
                </a:lnTo>
                <a:lnTo>
                  <a:pt x="373" y="299"/>
                </a:lnTo>
                <a:lnTo>
                  <a:pt x="375" y="300"/>
                </a:lnTo>
                <a:lnTo>
                  <a:pt x="375" y="302"/>
                </a:lnTo>
                <a:lnTo>
                  <a:pt x="374" y="303"/>
                </a:lnTo>
                <a:lnTo>
                  <a:pt x="373" y="307"/>
                </a:lnTo>
                <a:lnTo>
                  <a:pt x="370" y="313"/>
                </a:lnTo>
                <a:lnTo>
                  <a:pt x="367" y="314"/>
                </a:lnTo>
                <a:lnTo>
                  <a:pt x="362" y="317"/>
                </a:lnTo>
                <a:lnTo>
                  <a:pt x="357" y="319"/>
                </a:lnTo>
                <a:lnTo>
                  <a:pt x="355" y="319"/>
                </a:lnTo>
                <a:lnTo>
                  <a:pt x="352" y="320"/>
                </a:lnTo>
                <a:lnTo>
                  <a:pt x="350" y="320"/>
                </a:lnTo>
                <a:lnTo>
                  <a:pt x="347" y="321"/>
                </a:lnTo>
                <a:lnTo>
                  <a:pt x="345" y="320"/>
                </a:lnTo>
                <a:lnTo>
                  <a:pt x="342" y="320"/>
                </a:lnTo>
                <a:lnTo>
                  <a:pt x="339" y="322"/>
                </a:lnTo>
                <a:lnTo>
                  <a:pt x="338" y="324"/>
                </a:lnTo>
                <a:lnTo>
                  <a:pt x="335" y="324"/>
                </a:lnTo>
                <a:lnTo>
                  <a:pt x="334" y="325"/>
                </a:lnTo>
                <a:lnTo>
                  <a:pt x="330" y="325"/>
                </a:lnTo>
                <a:lnTo>
                  <a:pt x="328" y="323"/>
                </a:lnTo>
                <a:lnTo>
                  <a:pt x="325" y="325"/>
                </a:lnTo>
                <a:lnTo>
                  <a:pt x="323" y="330"/>
                </a:lnTo>
                <a:lnTo>
                  <a:pt x="323" y="337"/>
                </a:lnTo>
                <a:lnTo>
                  <a:pt x="324" y="340"/>
                </a:lnTo>
                <a:lnTo>
                  <a:pt x="324" y="342"/>
                </a:lnTo>
                <a:lnTo>
                  <a:pt x="325" y="344"/>
                </a:lnTo>
                <a:lnTo>
                  <a:pt x="324" y="349"/>
                </a:lnTo>
                <a:lnTo>
                  <a:pt x="324" y="353"/>
                </a:lnTo>
                <a:lnTo>
                  <a:pt x="323" y="356"/>
                </a:lnTo>
                <a:lnTo>
                  <a:pt x="323" y="360"/>
                </a:lnTo>
                <a:lnTo>
                  <a:pt x="324" y="365"/>
                </a:lnTo>
                <a:lnTo>
                  <a:pt x="321" y="370"/>
                </a:lnTo>
                <a:lnTo>
                  <a:pt x="318" y="372"/>
                </a:lnTo>
                <a:lnTo>
                  <a:pt x="316" y="375"/>
                </a:lnTo>
                <a:lnTo>
                  <a:pt x="314" y="376"/>
                </a:lnTo>
                <a:lnTo>
                  <a:pt x="310" y="384"/>
                </a:lnTo>
                <a:lnTo>
                  <a:pt x="308" y="385"/>
                </a:lnTo>
                <a:lnTo>
                  <a:pt x="304" y="392"/>
                </a:lnTo>
                <a:lnTo>
                  <a:pt x="305" y="393"/>
                </a:lnTo>
                <a:lnTo>
                  <a:pt x="305" y="407"/>
                </a:lnTo>
                <a:lnTo>
                  <a:pt x="312" y="411"/>
                </a:lnTo>
                <a:lnTo>
                  <a:pt x="313" y="411"/>
                </a:lnTo>
                <a:lnTo>
                  <a:pt x="317" y="412"/>
                </a:lnTo>
                <a:lnTo>
                  <a:pt x="324" y="412"/>
                </a:lnTo>
                <a:lnTo>
                  <a:pt x="327" y="415"/>
                </a:lnTo>
                <a:lnTo>
                  <a:pt x="333" y="415"/>
                </a:lnTo>
                <a:lnTo>
                  <a:pt x="335" y="415"/>
                </a:lnTo>
                <a:lnTo>
                  <a:pt x="338" y="415"/>
                </a:lnTo>
                <a:lnTo>
                  <a:pt x="343" y="418"/>
                </a:lnTo>
                <a:lnTo>
                  <a:pt x="346" y="421"/>
                </a:lnTo>
                <a:lnTo>
                  <a:pt x="346" y="427"/>
                </a:lnTo>
                <a:lnTo>
                  <a:pt x="345" y="431"/>
                </a:lnTo>
                <a:lnTo>
                  <a:pt x="345" y="433"/>
                </a:lnTo>
                <a:lnTo>
                  <a:pt x="349" y="440"/>
                </a:lnTo>
                <a:lnTo>
                  <a:pt x="351" y="442"/>
                </a:lnTo>
                <a:lnTo>
                  <a:pt x="352" y="446"/>
                </a:lnTo>
                <a:lnTo>
                  <a:pt x="353" y="448"/>
                </a:lnTo>
                <a:lnTo>
                  <a:pt x="353" y="451"/>
                </a:lnTo>
                <a:lnTo>
                  <a:pt x="354" y="453"/>
                </a:lnTo>
                <a:lnTo>
                  <a:pt x="365" y="453"/>
                </a:lnTo>
                <a:lnTo>
                  <a:pt x="367" y="450"/>
                </a:lnTo>
                <a:lnTo>
                  <a:pt x="369" y="450"/>
                </a:lnTo>
                <a:lnTo>
                  <a:pt x="370" y="448"/>
                </a:lnTo>
                <a:lnTo>
                  <a:pt x="373" y="449"/>
                </a:lnTo>
                <a:lnTo>
                  <a:pt x="378" y="449"/>
                </a:lnTo>
                <a:lnTo>
                  <a:pt x="385" y="446"/>
                </a:lnTo>
                <a:lnTo>
                  <a:pt x="389" y="443"/>
                </a:lnTo>
                <a:lnTo>
                  <a:pt x="394" y="441"/>
                </a:lnTo>
                <a:lnTo>
                  <a:pt x="399" y="441"/>
                </a:lnTo>
                <a:lnTo>
                  <a:pt x="403" y="444"/>
                </a:lnTo>
                <a:lnTo>
                  <a:pt x="407" y="455"/>
                </a:lnTo>
                <a:lnTo>
                  <a:pt x="409" y="458"/>
                </a:lnTo>
                <a:lnTo>
                  <a:pt x="413" y="460"/>
                </a:lnTo>
                <a:lnTo>
                  <a:pt x="418" y="461"/>
                </a:lnTo>
                <a:lnTo>
                  <a:pt x="419" y="461"/>
                </a:lnTo>
                <a:lnTo>
                  <a:pt x="418" y="465"/>
                </a:lnTo>
                <a:lnTo>
                  <a:pt x="415" y="471"/>
                </a:lnTo>
                <a:lnTo>
                  <a:pt x="415" y="477"/>
                </a:lnTo>
                <a:lnTo>
                  <a:pt x="413" y="481"/>
                </a:lnTo>
                <a:lnTo>
                  <a:pt x="408" y="485"/>
                </a:lnTo>
                <a:lnTo>
                  <a:pt x="403" y="490"/>
                </a:lnTo>
                <a:lnTo>
                  <a:pt x="395" y="496"/>
                </a:lnTo>
                <a:lnTo>
                  <a:pt x="385" y="505"/>
                </a:lnTo>
                <a:lnTo>
                  <a:pt x="383" y="507"/>
                </a:lnTo>
                <a:lnTo>
                  <a:pt x="365" y="507"/>
                </a:lnTo>
                <a:lnTo>
                  <a:pt x="361" y="509"/>
                </a:lnTo>
                <a:lnTo>
                  <a:pt x="359" y="509"/>
                </a:lnTo>
                <a:lnTo>
                  <a:pt x="343" y="514"/>
                </a:lnTo>
                <a:lnTo>
                  <a:pt x="336" y="513"/>
                </a:lnTo>
                <a:lnTo>
                  <a:pt x="331" y="509"/>
                </a:lnTo>
                <a:lnTo>
                  <a:pt x="325" y="507"/>
                </a:lnTo>
                <a:lnTo>
                  <a:pt x="322" y="513"/>
                </a:lnTo>
                <a:lnTo>
                  <a:pt x="321" y="515"/>
                </a:lnTo>
                <a:lnTo>
                  <a:pt x="316" y="517"/>
                </a:lnTo>
                <a:lnTo>
                  <a:pt x="317" y="523"/>
                </a:lnTo>
                <a:lnTo>
                  <a:pt x="311" y="525"/>
                </a:lnTo>
                <a:lnTo>
                  <a:pt x="313" y="539"/>
                </a:lnTo>
                <a:lnTo>
                  <a:pt x="311" y="539"/>
                </a:lnTo>
                <a:lnTo>
                  <a:pt x="305" y="541"/>
                </a:lnTo>
                <a:lnTo>
                  <a:pt x="292" y="544"/>
                </a:lnTo>
                <a:lnTo>
                  <a:pt x="289" y="544"/>
                </a:lnTo>
                <a:lnTo>
                  <a:pt x="287" y="541"/>
                </a:lnTo>
                <a:lnTo>
                  <a:pt x="289" y="537"/>
                </a:lnTo>
                <a:lnTo>
                  <a:pt x="286" y="531"/>
                </a:lnTo>
                <a:lnTo>
                  <a:pt x="289" y="528"/>
                </a:lnTo>
                <a:lnTo>
                  <a:pt x="283" y="521"/>
                </a:lnTo>
                <a:lnTo>
                  <a:pt x="282" y="525"/>
                </a:lnTo>
                <a:lnTo>
                  <a:pt x="282" y="529"/>
                </a:lnTo>
                <a:lnTo>
                  <a:pt x="278" y="530"/>
                </a:lnTo>
                <a:lnTo>
                  <a:pt x="273" y="526"/>
                </a:lnTo>
                <a:lnTo>
                  <a:pt x="272" y="521"/>
                </a:lnTo>
                <a:lnTo>
                  <a:pt x="269" y="514"/>
                </a:lnTo>
                <a:lnTo>
                  <a:pt x="267" y="510"/>
                </a:lnTo>
                <a:lnTo>
                  <a:pt x="266" y="508"/>
                </a:lnTo>
                <a:lnTo>
                  <a:pt x="260" y="504"/>
                </a:lnTo>
                <a:lnTo>
                  <a:pt x="253" y="499"/>
                </a:lnTo>
                <a:lnTo>
                  <a:pt x="254" y="487"/>
                </a:lnTo>
                <a:lnTo>
                  <a:pt x="256" y="482"/>
                </a:lnTo>
                <a:lnTo>
                  <a:pt x="256" y="479"/>
                </a:lnTo>
                <a:lnTo>
                  <a:pt x="255" y="477"/>
                </a:lnTo>
                <a:lnTo>
                  <a:pt x="251" y="475"/>
                </a:lnTo>
                <a:lnTo>
                  <a:pt x="246" y="475"/>
                </a:lnTo>
                <a:lnTo>
                  <a:pt x="232" y="479"/>
                </a:lnTo>
                <a:lnTo>
                  <a:pt x="227" y="487"/>
                </a:lnTo>
                <a:lnTo>
                  <a:pt x="221" y="490"/>
                </a:lnTo>
                <a:lnTo>
                  <a:pt x="219" y="496"/>
                </a:lnTo>
                <a:lnTo>
                  <a:pt x="216" y="501"/>
                </a:lnTo>
                <a:lnTo>
                  <a:pt x="216" y="504"/>
                </a:lnTo>
                <a:lnTo>
                  <a:pt x="211" y="514"/>
                </a:lnTo>
                <a:lnTo>
                  <a:pt x="215" y="517"/>
                </a:lnTo>
                <a:lnTo>
                  <a:pt x="217" y="526"/>
                </a:lnTo>
                <a:lnTo>
                  <a:pt x="221" y="527"/>
                </a:lnTo>
                <a:lnTo>
                  <a:pt x="223" y="528"/>
                </a:lnTo>
                <a:lnTo>
                  <a:pt x="226" y="532"/>
                </a:lnTo>
                <a:lnTo>
                  <a:pt x="227" y="535"/>
                </a:lnTo>
                <a:lnTo>
                  <a:pt x="227" y="539"/>
                </a:lnTo>
                <a:lnTo>
                  <a:pt x="219" y="545"/>
                </a:lnTo>
                <a:lnTo>
                  <a:pt x="217" y="547"/>
                </a:lnTo>
                <a:lnTo>
                  <a:pt x="211" y="548"/>
                </a:lnTo>
                <a:lnTo>
                  <a:pt x="196" y="544"/>
                </a:lnTo>
                <a:lnTo>
                  <a:pt x="195" y="539"/>
                </a:lnTo>
                <a:lnTo>
                  <a:pt x="194" y="537"/>
                </a:lnTo>
                <a:lnTo>
                  <a:pt x="189" y="536"/>
                </a:lnTo>
                <a:lnTo>
                  <a:pt x="187" y="534"/>
                </a:lnTo>
                <a:lnTo>
                  <a:pt x="183" y="537"/>
                </a:lnTo>
                <a:lnTo>
                  <a:pt x="178" y="537"/>
                </a:lnTo>
                <a:lnTo>
                  <a:pt x="173" y="536"/>
                </a:lnTo>
                <a:lnTo>
                  <a:pt x="169" y="537"/>
                </a:lnTo>
                <a:lnTo>
                  <a:pt x="165" y="537"/>
                </a:lnTo>
                <a:lnTo>
                  <a:pt x="160" y="538"/>
                </a:lnTo>
                <a:lnTo>
                  <a:pt x="155" y="537"/>
                </a:lnTo>
                <a:lnTo>
                  <a:pt x="151" y="536"/>
                </a:lnTo>
                <a:lnTo>
                  <a:pt x="149" y="537"/>
                </a:lnTo>
                <a:lnTo>
                  <a:pt x="146" y="542"/>
                </a:lnTo>
                <a:lnTo>
                  <a:pt x="146" y="559"/>
                </a:lnTo>
                <a:lnTo>
                  <a:pt x="143" y="562"/>
                </a:lnTo>
                <a:lnTo>
                  <a:pt x="140" y="555"/>
                </a:lnTo>
                <a:lnTo>
                  <a:pt x="138" y="555"/>
                </a:lnTo>
                <a:lnTo>
                  <a:pt x="138" y="550"/>
                </a:lnTo>
                <a:lnTo>
                  <a:pt x="133" y="547"/>
                </a:lnTo>
                <a:lnTo>
                  <a:pt x="130" y="554"/>
                </a:lnTo>
                <a:lnTo>
                  <a:pt x="129" y="555"/>
                </a:lnTo>
                <a:lnTo>
                  <a:pt x="127" y="556"/>
                </a:lnTo>
                <a:lnTo>
                  <a:pt x="124" y="555"/>
                </a:lnTo>
                <a:lnTo>
                  <a:pt x="124" y="551"/>
                </a:lnTo>
                <a:lnTo>
                  <a:pt x="121" y="555"/>
                </a:lnTo>
                <a:lnTo>
                  <a:pt x="116" y="556"/>
                </a:lnTo>
                <a:lnTo>
                  <a:pt x="111" y="554"/>
                </a:lnTo>
                <a:lnTo>
                  <a:pt x="101" y="544"/>
                </a:lnTo>
                <a:lnTo>
                  <a:pt x="95" y="541"/>
                </a:lnTo>
                <a:lnTo>
                  <a:pt x="78" y="542"/>
                </a:lnTo>
                <a:lnTo>
                  <a:pt x="75" y="539"/>
                </a:lnTo>
                <a:lnTo>
                  <a:pt x="57" y="530"/>
                </a:lnTo>
                <a:lnTo>
                  <a:pt x="55" y="523"/>
                </a:lnTo>
                <a:lnTo>
                  <a:pt x="46" y="516"/>
                </a:lnTo>
                <a:lnTo>
                  <a:pt x="43" y="515"/>
                </a:lnTo>
                <a:lnTo>
                  <a:pt x="35" y="515"/>
                </a:lnTo>
                <a:lnTo>
                  <a:pt x="29" y="510"/>
                </a:lnTo>
                <a:lnTo>
                  <a:pt x="29" y="507"/>
                </a:lnTo>
                <a:lnTo>
                  <a:pt x="28" y="502"/>
                </a:lnTo>
                <a:lnTo>
                  <a:pt x="26" y="500"/>
                </a:lnTo>
                <a:lnTo>
                  <a:pt x="25" y="499"/>
                </a:lnTo>
                <a:lnTo>
                  <a:pt x="21" y="498"/>
                </a:lnTo>
                <a:lnTo>
                  <a:pt x="17" y="498"/>
                </a:lnTo>
                <a:lnTo>
                  <a:pt x="14" y="495"/>
                </a:lnTo>
                <a:lnTo>
                  <a:pt x="12" y="493"/>
                </a:lnTo>
                <a:lnTo>
                  <a:pt x="0" y="484"/>
                </a:lnTo>
                <a:lnTo>
                  <a:pt x="5" y="479"/>
                </a:lnTo>
                <a:lnTo>
                  <a:pt x="6" y="477"/>
                </a:lnTo>
                <a:lnTo>
                  <a:pt x="8" y="476"/>
                </a:lnTo>
                <a:lnTo>
                  <a:pt x="13" y="473"/>
                </a:lnTo>
                <a:lnTo>
                  <a:pt x="19" y="473"/>
                </a:lnTo>
                <a:lnTo>
                  <a:pt x="24" y="470"/>
                </a:lnTo>
                <a:lnTo>
                  <a:pt x="24" y="468"/>
                </a:lnTo>
                <a:lnTo>
                  <a:pt x="24" y="465"/>
                </a:lnTo>
                <a:lnTo>
                  <a:pt x="24" y="463"/>
                </a:lnTo>
                <a:lnTo>
                  <a:pt x="27" y="461"/>
                </a:lnTo>
                <a:lnTo>
                  <a:pt x="30" y="460"/>
                </a:lnTo>
                <a:lnTo>
                  <a:pt x="34" y="460"/>
                </a:lnTo>
                <a:lnTo>
                  <a:pt x="35" y="458"/>
                </a:lnTo>
                <a:lnTo>
                  <a:pt x="41" y="455"/>
                </a:lnTo>
                <a:lnTo>
                  <a:pt x="43" y="449"/>
                </a:lnTo>
                <a:lnTo>
                  <a:pt x="45" y="450"/>
                </a:lnTo>
                <a:lnTo>
                  <a:pt x="47" y="451"/>
                </a:lnTo>
                <a:lnTo>
                  <a:pt x="49" y="453"/>
                </a:lnTo>
                <a:lnTo>
                  <a:pt x="52" y="453"/>
                </a:lnTo>
                <a:lnTo>
                  <a:pt x="58" y="458"/>
                </a:lnTo>
                <a:lnTo>
                  <a:pt x="61" y="463"/>
                </a:lnTo>
                <a:lnTo>
                  <a:pt x="65" y="461"/>
                </a:lnTo>
                <a:lnTo>
                  <a:pt x="66" y="459"/>
                </a:lnTo>
                <a:lnTo>
                  <a:pt x="67" y="458"/>
                </a:lnTo>
                <a:lnTo>
                  <a:pt x="67" y="450"/>
                </a:lnTo>
                <a:lnTo>
                  <a:pt x="67" y="447"/>
                </a:lnTo>
                <a:lnTo>
                  <a:pt x="67" y="445"/>
                </a:lnTo>
                <a:lnTo>
                  <a:pt x="67" y="439"/>
                </a:lnTo>
                <a:lnTo>
                  <a:pt x="67" y="436"/>
                </a:lnTo>
                <a:lnTo>
                  <a:pt x="67" y="433"/>
                </a:lnTo>
                <a:lnTo>
                  <a:pt x="68" y="431"/>
                </a:lnTo>
                <a:lnTo>
                  <a:pt x="68" y="429"/>
                </a:lnTo>
                <a:lnTo>
                  <a:pt x="67" y="426"/>
                </a:lnTo>
                <a:lnTo>
                  <a:pt x="68" y="424"/>
                </a:lnTo>
                <a:lnTo>
                  <a:pt x="71" y="425"/>
                </a:lnTo>
                <a:lnTo>
                  <a:pt x="73" y="425"/>
                </a:lnTo>
                <a:lnTo>
                  <a:pt x="76" y="425"/>
                </a:lnTo>
                <a:lnTo>
                  <a:pt x="79" y="423"/>
                </a:lnTo>
                <a:lnTo>
                  <a:pt x="79" y="417"/>
                </a:lnTo>
                <a:lnTo>
                  <a:pt x="76" y="417"/>
                </a:lnTo>
                <a:lnTo>
                  <a:pt x="75" y="414"/>
                </a:lnTo>
                <a:lnTo>
                  <a:pt x="73" y="412"/>
                </a:lnTo>
                <a:lnTo>
                  <a:pt x="72" y="410"/>
                </a:lnTo>
                <a:lnTo>
                  <a:pt x="71" y="409"/>
                </a:lnTo>
                <a:lnTo>
                  <a:pt x="67" y="409"/>
                </a:lnTo>
                <a:lnTo>
                  <a:pt x="65" y="407"/>
                </a:lnTo>
                <a:lnTo>
                  <a:pt x="66" y="403"/>
                </a:lnTo>
                <a:lnTo>
                  <a:pt x="66" y="401"/>
                </a:lnTo>
                <a:lnTo>
                  <a:pt x="65" y="398"/>
                </a:lnTo>
                <a:lnTo>
                  <a:pt x="69" y="393"/>
                </a:lnTo>
                <a:lnTo>
                  <a:pt x="73" y="391"/>
                </a:lnTo>
                <a:lnTo>
                  <a:pt x="74" y="389"/>
                </a:lnTo>
                <a:lnTo>
                  <a:pt x="73" y="386"/>
                </a:lnTo>
                <a:lnTo>
                  <a:pt x="71" y="385"/>
                </a:lnTo>
                <a:lnTo>
                  <a:pt x="75" y="382"/>
                </a:lnTo>
                <a:lnTo>
                  <a:pt x="76" y="381"/>
                </a:lnTo>
                <a:lnTo>
                  <a:pt x="78" y="378"/>
                </a:lnTo>
                <a:lnTo>
                  <a:pt x="77" y="377"/>
                </a:lnTo>
                <a:lnTo>
                  <a:pt x="78" y="373"/>
                </a:lnTo>
                <a:lnTo>
                  <a:pt x="76" y="366"/>
                </a:lnTo>
                <a:lnTo>
                  <a:pt x="75" y="361"/>
                </a:lnTo>
                <a:lnTo>
                  <a:pt x="75" y="353"/>
                </a:lnTo>
                <a:lnTo>
                  <a:pt x="76" y="350"/>
                </a:lnTo>
                <a:lnTo>
                  <a:pt x="76" y="347"/>
                </a:lnTo>
                <a:lnTo>
                  <a:pt x="76" y="340"/>
                </a:lnTo>
                <a:lnTo>
                  <a:pt x="75" y="338"/>
                </a:lnTo>
                <a:lnTo>
                  <a:pt x="75" y="335"/>
                </a:lnTo>
                <a:lnTo>
                  <a:pt x="73" y="331"/>
                </a:lnTo>
                <a:lnTo>
                  <a:pt x="73" y="327"/>
                </a:lnTo>
                <a:lnTo>
                  <a:pt x="74" y="324"/>
                </a:lnTo>
                <a:lnTo>
                  <a:pt x="74" y="322"/>
                </a:lnTo>
                <a:lnTo>
                  <a:pt x="76" y="317"/>
                </a:lnTo>
                <a:lnTo>
                  <a:pt x="76" y="315"/>
                </a:lnTo>
                <a:lnTo>
                  <a:pt x="77" y="313"/>
                </a:lnTo>
                <a:lnTo>
                  <a:pt x="77" y="309"/>
                </a:lnTo>
                <a:lnTo>
                  <a:pt x="76" y="303"/>
                </a:lnTo>
                <a:lnTo>
                  <a:pt x="75" y="300"/>
                </a:lnTo>
                <a:lnTo>
                  <a:pt x="75" y="297"/>
                </a:lnTo>
                <a:lnTo>
                  <a:pt x="75" y="289"/>
                </a:lnTo>
                <a:lnTo>
                  <a:pt x="73" y="285"/>
                </a:lnTo>
                <a:lnTo>
                  <a:pt x="73" y="280"/>
                </a:lnTo>
                <a:lnTo>
                  <a:pt x="73" y="279"/>
                </a:lnTo>
                <a:lnTo>
                  <a:pt x="71" y="263"/>
                </a:lnTo>
                <a:lnTo>
                  <a:pt x="73" y="265"/>
                </a:lnTo>
                <a:lnTo>
                  <a:pt x="84" y="268"/>
                </a:lnTo>
                <a:lnTo>
                  <a:pt x="94" y="263"/>
                </a:lnTo>
                <a:lnTo>
                  <a:pt x="98" y="263"/>
                </a:lnTo>
                <a:lnTo>
                  <a:pt x="99" y="266"/>
                </a:lnTo>
                <a:lnTo>
                  <a:pt x="103" y="271"/>
                </a:lnTo>
                <a:lnTo>
                  <a:pt x="105" y="272"/>
                </a:lnTo>
                <a:lnTo>
                  <a:pt x="111" y="284"/>
                </a:lnTo>
                <a:lnTo>
                  <a:pt x="115" y="287"/>
                </a:lnTo>
                <a:lnTo>
                  <a:pt x="119" y="291"/>
                </a:lnTo>
                <a:lnTo>
                  <a:pt x="125" y="302"/>
                </a:lnTo>
                <a:lnTo>
                  <a:pt x="127" y="303"/>
                </a:lnTo>
                <a:lnTo>
                  <a:pt x="130" y="305"/>
                </a:lnTo>
                <a:lnTo>
                  <a:pt x="133" y="308"/>
                </a:lnTo>
                <a:lnTo>
                  <a:pt x="135" y="312"/>
                </a:lnTo>
                <a:lnTo>
                  <a:pt x="139" y="313"/>
                </a:lnTo>
                <a:lnTo>
                  <a:pt x="147" y="317"/>
                </a:lnTo>
                <a:lnTo>
                  <a:pt x="153" y="319"/>
                </a:lnTo>
                <a:lnTo>
                  <a:pt x="155" y="320"/>
                </a:lnTo>
                <a:lnTo>
                  <a:pt x="157" y="323"/>
                </a:lnTo>
                <a:lnTo>
                  <a:pt x="161" y="324"/>
                </a:lnTo>
                <a:lnTo>
                  <a:pt x="167" y="323"/>
                </a:lnTo>
                <a:lnTo>
                  <a:pt x="178" y="315"/>
                </a:lnTo>
                <a:lnTo>
                  <a:pt x="179" y="311"/>
                </a:lnTo>
                <a:lnTo>
                  <a:pt x="180" y="309"/>
                </a:lnTo>
                <a:lnTo>
                  <a:pt x="191" y="303"/>
                </a:lnTo>
                <a:lnTo>
                  <a:pt x="193" y="305"/>
                </a:lnTo>
                <a:lnTo>
                  <a:pt x="194" y="308"/>
                </a:lnTo>
                <a:lnTo>
                  <a:pt x="197" y="310"/>
                </a:lnTo>
                <a:lnTo>
                  <a:pt x="199" y="310"/>
                </a:lnTo>
                <a:lnTo>
                  <a:pt x="201" y="311"/>
                </a:lnTo>
                <a:lnTo>
                  <a:pt x="203" y="314"/>
                </a:lnTo>
                <a:lnTo>
                  <a:pt x="205" y="314"/>
                </a:lnTo>
                <a:lnTo>
                  <a:pt x="207" y="313"/>
                </a:lnTo>
                <a:lnTo>
                  <a:pt x="209" y="312"/>
                </a:lnTo>
                <a:lnTo>
                  <a:pt x="210" y="309"/>
                </a:lnTo>
                <a:lnTo>
                  <a:pt x="212" y="305"/>
                </a:lnTo>
                <a:lnTo>
                  <a:pt x="217" y="303"/>
                </a:lnTo>
                <a:lnTo>
                  <a:pt x="216" y="302"/>
                </a:lnTo>
                <a:lnTo>
                  <a:pt x="216" y="299"/>
                </a:lnTo>
                <a:lnTo>
                  <a:pt x="217" y="296"/>
                </a:lnTo>
                <a:lnTo>
                  <a:pt x="221" y="293"/>
                </a:lnTo>
                <a:lnTo>
                  <a:pt x="227" y="291"/>
                </a:lnTo>
                <a:lnTo>
                  <a:pt x="233" y="293"/>
                </a:lnTo>
                <a:lnTo>
                  <a:pt x="238" y="293"/>
                </a:lnTo>
                <a:lnTo>
                  <a:pt x="244" y="294"/>
                </a:lnTo>
                <a:lnTo>
                  <a:pt x="248" y="292"/>
                </a:lnTo>
                <a:lnTo>
                  <a:pt x="249" y="290"/>
                </a:lnTo>
                <a:lnTo>
                  <a:pt x="251" y="287"/>
                </a:lnTo>
                <a:lnTo>
                  <a:pt x="253" y="283"/>
                </a:lnTo>
                <a:lnTo>
                  <a:pt x="253" y="279"/>
                </a:lnTo>
                <a:lnTo>
                  <a:pt x="251" y="276"/>
                </a:lnTo>
                <a:lnTo>
                  <a:pt x="246" y="275"/>
                </a:lnTo>
                <a:lnTo>
                  <a:pt x="241" y="277"/>
                </a:lnTo>
                <a:lnTo>
                  <a:pt x="238" y="275"/>
                </a:lnTo>
                <a:lnTo>
                  <a:pt x="235" y="263"/>
                </a:lnTo>
                <a:lnTo>
                  <a:pt x="233" y="262"/>
                </a:lnTo>
                <a:lnTo>
                  <a:pt x="229" y="260"/>
                </a:lnTo>
                <a:lnTo>
                  <a:pt x="224" y="260"/>
                </a:lnTo>
                <a:lnTo>
                  <a:pt x="211" y="262"/>
                </a:lnTo>
                <a:lnTo>
                  <a:pt x="209" y="261"/>
                </a:lnTo>
                <a:lnTo>
                  <a:pt x="209" y="256"/>
                </a:lnTo>
                <a:lnTo>
                  <a:pt x="207" y="253"/>
                </a:lnTo>
                <a:lnTo>
                  <a:pt x="208" y="249"/>
                </a:lnTo>
                <a:lnTo>
                  <a:pt x="208" y="245"/>
                </a:lnTo>
                <a:lnTo>
                  <a:pt x="205" y="242"/>
                </a:lnTo>
                <a:lnTo>
                  <a:pt x="198" y="242"/>
                </a:lnTo>
                <a:lnTo>
                  <a:pt x="197" y="238"/>
                </a:lnTo>
                <a:lnTo>
                  <a:pt x="194" y="237"/>
                </a:lnTo>
                <a:lnTo>
                  <a:pt x="191" y="233"/>
                </a:lnTo>
                <a:lnTo>
                  <a:pt x="186" y="233"/>
                </a:lnTo>
                <a:lnTo>
                  <a:pt x="178" y="227"/>
                </a:lnTo>
                <a:lnTo>
                  <a:pt x="176" y="227"/>
                </a:lnTo>
                <a:lnTo>
                  <a:pt x="174" y="229"/>
                </a:lnTo>
                <a:lnTo>
                  <a:pt x="169" y="229"/>
                </a:lnTo>
                <a:lnTo>
                  <a:pt x="167" y="227"/>
                </a:lnTo>
                <a:lnTo>
                  <a:pt x="163" y="225"/>
                </a:lnTo>
                <a:lnTo>
                  <a:pt x="156" y="225"/>
                </a:lnTo>
                <a:lnTo>
                  <a:pt x="151" y="223"/>
                </a:lnTo>
                <a:lnTo>
                  <a:pt x="154" y="21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4" name="Freeform 177"/>
          <p:cNvSpPr>
            <a:spLocks/>
          </p:cNvSpPr>
          <p:nvPr/>
        </p:nvSpPr>
        <p:spPr bwMode="auto">
          <a:xfrm>
            <a:off x="7267575" y="3595613"/>
            <a:ext cx="565150" cy="417512"/>
          </a:xfrm>
          <a:custGeom>
            <a:avLst/>
            <a:gdLst/>
            <a:ahLst/>
            <a:cxnLst>
              <a:cxn ang="0">
                <a:pos x="12" y="183"/>
              </a:cxn>
              <a:cxn ang="0">
                <a:pos x="10" y="170"/>
              </a:cxn>
              <a:cxn ang="0">
                <a:pos x="6" y="181"/>
              </a:cxn>
              <a:cxn ang="0">
                <a:pos x="5" y="192"/>
              </a:cxn>
              <a:cxn ang="0">
                <a:pos x="3" y="202"/>
              </a:cxn>
              <a:cxn ang="0">
                <a:pos x="0" y="196"/>
              </a:cxn>
              <a:cxn ang="0">
                <a:pos x="3" y="176"/>
              </a:cxn>
              <a:cxn ang="0">
                <a:pos x="13" y="154"/>
              </a:cxn>
              <a:cxn ang="0">
                <a:pos x="43" y="129"/>
              </a:cxn>
              <a:cxn ang="0">
                <a:pos x="52" y="118"/>
              </a:cxn>
              <a:cxn ang="0">
                <a:pos x="67" y="111"/>
              </a:cxn>
              <a:cxn ang="0">
                <a:pos x="96" y="92"/>
              </a:cxn>
              <a:cxn ang="0">
                <a:pos x="128" y="82"/>
              </a:cxn>
              <a:cxn ang="0">
                <a:pos x="153" y="72"/>
              </a:cxn>
              <a:cxn ang="0">
                <a:pos x="166" y="67"/>
              </a:cxn>
              <a:cxn ang="0">
                <a:pos x="185" y="60"/>
              </a:cxn>
              <a:cxn ang="0">
                <a:pos x="195" y="59"/>
              </a:cxn>
              <a:cxn ang="0">
                <a:pos x="207" y="58"/>
              </a:cxn>
              <a:cxn ang="0">
                <a:pos x="226" y="53"/>
              </a:cxn>
              <a:cxn ang="0">
                <a:pos x="236" y="49"/>
              </a:cxn>
              <a:cxn ang="0">
                <a:pos x="251" y="48"/>
              </a:cxn>
              <a:cxn ang="0">
                <a:pos x="262" y="42"/>
              </a:cxn>
              <a:cxn ang="0">
                <a:pos x="286" y="32"/>
              </a:cxn>
              <a:cxn ang="0">
                <a:pos x="286" y="34"/>
              </a:cxn>
              <a:cxn ang="0">
                <a:pos x="288" y="29"/>
              </a:cxn>
              <a:cxn ang="0">
                <a:pos x="323" y="16"/>
              </a:cxn>
              <a:cxn ang="0">
                <a:pos x="336" y="11"/>
              </a:cxn>
              <a:cxn ang="0">
                <a:pos x="341" y="7"/>
              </a:cxn>
              <a:cxn ang="0">
                <a:pos x="363" y="6"/>
              </a:cxn>
              <a:cxn ang="0">
                <a:pos x="377" y="6"/>
              </a:cxn>
              <a:cxn ang="0">
                <a:pos x="386" y="6"/>
              </a:cxn>
              <a:cxn ang="0">
                <a:pos x="395" y="8"/>
              </a:cxn>
              <a:cxn ang="0">
                <a:pos x="417" y="8"/>
              </a:cxn>
              <a:cxn ang="0">
                <a:pos x="434" y="8"/>
              </a:cxn>
              <a:cxn ang="0">
                <a:pos x="420" y="6"/>
              </a:cxn>
              <a:cxn ang="0">
                <a:pos x="397" y="4"/>
              </a:cxn>
              <a:cxn ang="0">
                <a:pos x="385" y="2"/>
              </a:cxn>
              <a:cxn ang="0">
                <a:pos x="373" y="3"/>
              </a:cxn>
              <a:cxn ang="0">
                <a:pos x="363" y="2"/>
              </a:cxn>
              <a:cxn ang="0">
                <a:pos x="382" y="0"/>
              </a:cxn>
              <a:cxn ang="0">
                <a:pos x="396" y="1"/>
              </a:cxn>
              <a:cxn ang="0">
                <a:pos x="416" y="0"/>
              </a:cxn>
              <a:cxn ang="0">
                <a:pos x="441" y="7"/>
              </a:cxn>
              <a:cxn ang="0">
                <a:pos x="473" y="13"/>
              </a:cxn>
              <a:cxn ang="0">
                <a:pos x="513" y="24"/>
              </a:cxn>
              <a:cxn ang="0">
                <a:pos x="523" y="26"/>
              </a:cxn>
              <a:cxn ang="0">
                <a:pos x="495" y="25"/>
              </a:cxn>
              <a:cxn ang="0">
                <a:pos x="478" y="22"/>
              </a:cxn>
              <a:cxn ang="0">
                <a:pos x="466" y="18"/>
              </a:cxn>
              <a:cxn ang="0">
                <a:pos x="447" y="17"/>
              </a:cxn>
              <a:cxn ang="0">
                <a:pos x="439" y="13"/>
              </a:cxn>
              <a:cxn ang="0">
                <a:pos x="453" y="13"/>
              </a:cxn>
              <a:cxn ang="0">
                <a:pos x="470" y="16"/>
              </a:cxn>
              <a:cxn ang="0">
                <a:pos x="489" y="21"/>
              </a:cxn>
              <a:cxn ang="0">
                <a:pos x="495" y="25"/>
              </a:cxn>
              <a:cxn ang="0">
                <a:pos x="463" y="205"/>
              </a:cxn>
              <a:cxn ang="0">
                <a:pos x="360" y="284"/>
              </a:cxn>
              <a:cxn ang="0">
                <a:pos x="271" y="350"/>
              </a:cxn>
              <a:cxn ang="0">
                <a:pos x="142" y="320"/>
              </a:cxn>
              <a:cxn ang="0">
                <a:pos x="109" y="281"/>
              </a:cxn>
              <a:cxn ang="0">
                <a:pos x="24" y="266"/>
              </a:cxn>
            </a:cxnLst>
            <a:rect l="0" t="0" r="r" b="b"/>
            <a:pathLst>
              <a:path w="536" h="395">
                <a:moveTo>
                  <a:pt x="9" y="193"/>
                </a:moveTo>
                <a:lnTo>
                  <a:pt x="9" y="186"/>
                </a:lnTo>
                <a:lnTo>
                  <a:pt x="12" y="183"/>
                </a:lnTo>
                <a:lnTo>
                  <a:pt x="13" y="178"/>
                </a:lnTo>
                <a:lnTo>
                  <a:pt x="13" y="171"/>
                </a:lnTo>
                <a:lnTo>
                  <a:pt x="10" y="170"/>
                </a:lnTo>
                <a:lnTo>
                  <a:pt x="9" y="172"/>
                </a:lnTo>
                <a:lnTo>
                  <a:pt x="9" y="175"/>
                </a:lnTo>
                <a:lnTo>
                  <a:pt x="6" y="181"/>
                </a:lnTo>
                <a:lnTo>
                  <a:pt x="5" y="186"/>
                </a:lnTo>
                <a:lnTo>
                  <a:pt x="5" y="190"/>
                </a:lnTo>
                <a:lnTo>
                  <a:pt x="5" y="192"/>
                </a:lnTo>
                <a:lnTo>
                  <a:pt x="5" y="194"/>
                </a:lnTo>
                <a:lnTo>
                  <a:pt x="5" y="196"/>
                </a:lnTo>
                <a:lnTo>
                  <a:pt x="3" y="202"/>
                </a:lnTo>
                <a:lnTo>
                  <a:pt x="1" y="204"/>
                </a:lnTo>
                <a:lnTo>
                  <a:pt x="0" y="202"/>
                </a:lnTo>
                <a:lnTo>
                  <a:pt x="0" y="196"/>
                </a:lnTo>
                <a:lnTo>
                  <a:pt x="1" y="193"/>
                </a:lnTo>
                <a:lnTo>
                  <a:pt x="1" y="182"/>
                </a:lnTo>
                <a:lnTo>
                  <a:pt x="3" y="176"/>
                </a:lnTo>
                <a:lnTo>
                  <a:pt x="9" y="163"/>
                </a:lnTo>
                <a:lnTo>
                  <a:pt x="10" y="159"/>
                </a:lnTo>
                <a:lnTo>
                  <a:pt x="13" y="154"/>
                </a:lnTo>
                <a:lnTo>
                  <a:pt x="23" y="148"/>
                </a:lnTo>
                <a:lnTo>
                  <a:pt x="36" y="134"/>
                </a:lnTo>
                <a:lnTo>
                  <a:pt x="43" y="129"/>
                </a:lnTo>
                <a:lnTo>
                  <a:pt x="46" y="126"/>
                </a:lnTo>
                <a:lnTo>
                  <a:pt x="49" y="124"/>
                </a:lnTo>
                <a:lnTo>
                  <a:pt x="52" y="118"/>
                </a:lnTo>
                <a:lnTo>
                  <a:pt x="61" y="115"/>
                </a:lnTo>
                <a:lnTo>
                  <a:pt x="64" y="112"/>
                </a:lnTo>
                <a:lnTo>
                  <a:pt x="67" y="111"/>
                </a:lnTo>
                <a:lnTo>
                  <a:pt x="70" y="110"/>
                </a:lnTo>
                <a:lnTo>
                  <a:pt x="79" y="102"/>
                </a:lnTo>
                <a:lnTo>
                  <a:pt x="96" y="92"/>
                </a:lnTo>
                <a:lnTo>
                  <a:pt x="105" y="87"/>
                </a:lnTo>
                <a:lnTo>
                  <a:pt x="109" y="86"/>
                </a:lnTo>
                <a:lnTo>
                  <a:pt x="128" y="82"/>
                </a:lnTo>
                <a:lnTo>
                  <a:pt x="145" y="73"/>
                </a:lnTo>
                <a:lnTo>
                  <a:pt x="148" y="72"/>
                </a:lnTo>
                <a:lnTo>
                  <a:pt x="153" y="72"/>
                </a:lnTo>
                <a:lnTo>
                  <a:pt x="160" y="70"/>
                </a:lnTo>
                <a:lnTo>
                  <a:pt x="163" y="68"/>
                </a:lnTo>
                <a:lnTo>
                  <a:pt x="166" y="67"/>
                </a:lnTo>
                <a:lnTo>
                  <a:pt x="176" y="63"/>
                </a:lnTo>
                <a:lnTo>
                  <a:pt x="178" y="63"/>
                </a:lnTo>
                <a:lnTo>
                  <a:pt x="185" y="60"/>
                </a:lnTo>
                <a:lnTo>
                  <a:pt x="190" y="60"/>
                </a:lnTo>
                <a:lnTo>
                  <a:pt x="192" y="59"/>
                </a:lnTo>
                <a:lnTo>
                  <a:pt x="195" y="59"/>
                </a:lnTo>
                <a:lnTo>
                  <a:pt x="198" y="59"/>
                </a:lnTo>
                <a:lnTo>
                  <a:pt x="201" y="59"/>
                </a:lnTo>
                <a:lnTo>
                  <a:pt x="207" y="58"/>
                </a:lnTo>
                <a:lnTo>
                  <a:pt x="211" y="56"/>
                </a:lnTo>
                <a:lnTo>
                  <a:pt x="214" y="56"/>
                </a:lnTo>
                <a:lnTo>
                  <a:pt x="226" y="53"/>
                </a:lnTo>
                <a:lnTo>
                  <a:pt x="229" y="51"/>
                </a:lnTo>
                <a:lnTo>
                  <a:pt x="234" y="51"/>
                </a:lnTo>
                <a:lnTo>
                  <a:pt x="236" y="49"/>
                </a:lnTo>
                <a:lnTo>
                  <a:pt x="243" y="49"/>
                </a:lnTo>
                <a:lnTo>
                  <a:pt x="248" y="48"/>
                </a:lnTo>
                <a:lnTo>
                  <a:pt x="251" y="48"/>
                </a:lnTo>
                <a:lnTo>
                  <a:pt x="255" y="46"/>
                </a:lnTo>
                <a:lnTo>
                  <a:pt x="257" y="44"/>
                </a:lnTo>
                <a:lnTo>
                  <a:pt x="262" y="42"/>
                </a:lnTo>
                <a:lnTo>
                  <a:pt x="273" y="39"/>
                </a:lnTo>
                <a:lnTo>
                  <a:pt x="282" y="34"/>
                </a:lnTo>
                <a:lnTo>
                  <a:pt x="286" y="32"/>
                </a:lnTo>
                <a:lnTo>
                  <a:pt x="282" y="35"/>
                </a:lnTo>
                <a:lnTo>
                  <a:pt x="283" y="37"/>
                </a:lnTo>
                <a:lnTo>
                  <a:pt x="286" y="34"/>
                </a:lnTo>
                <a:lnTo>
                  <a:pt x="290" y="33"/>
                </a:lnTo>
                <a:lnTo>
                  <a:pt x="290" y="31"/>
                </a:lnTo>
                <a:lnTo>
                  <a:pt x="288" y="29"/>
                </a:lnTo>
                <a:lnTo>
                  <a:pt x="295" y="29"/>
                </a:lnTo>
                <a:lnTo>
                  <a:pt x="318" y="18"/>
                </a:lnTo>
                <a:lnTo>
                  <a:pt x="323" y="16"/>
                </a:lnTo>
                <a:lnTo>
                  <a:pt x="329" y="14"/>
                </a:lnTo>
                <a:lnTo>
                  <a:pt x="330" y="14"/>
                </a:lnTo>
                <a:lnTo>
                  <a:pt x="336" y="11"/>
                </a:lnTo>
                <a:lnTo>
                  <a:pt x="338" y="10"/>
                </a:lnTo>
                <a:lnTo>
                  <a:pt x="340" y="10"/>
                </a:lnTo>
                <a:lnTo>
                  <a:pt x="341" y="7"/>
                </a:lnTo>
                <a:lnTo>
                  <a:pt x="344" y="9"/>
                </a:lnTo>
                <a:lnTo>
                  <a:pt x="347" y="10"/>
                </a:lnTo>
                <a:lnTo>
                  <a:pt x="363" y="6"/>
                </a:lnTo>
                <a:lnTo>
                  <a:pt x="371" y="6"/>
                </a:lnTo>
                <a:lnTo>
                  <a:pt x="373" y="6"/>
                </a:lnTo>
                <a:lnTo>
                  <a:pt x="377" y="6"/>
                </a:lnTo>
                <a:lnTo>
                  <a:pt x="379" y="6"/>
                </a:lnTo>
                <a:lnTo>
                  <a:pt x="383" y="6"/>
                </a:lnTo>
                <a:lnTo>
                  <a:pt x="386" y="6"/>
                </a:lnTo>
                <a:lnTo>
                  <a:pt x="389" y="6"/>
                </a:lnTo>
                <a:lnTo>
                  <a:pt x="393" y="6"/>
                </a:lnTo>
                <a:lnTo>
                  <a:pt x="395" y="8"/>
                </a:lnTo>
                <a:lnTo>
                  <a:pt x="399" y="8"/>
                </a:lnTo>
                <a:lnTo>
                  <a:pt x="415" y="10"/>
                </a:lnTo>
                <a:lnTo>
                  <a:pt x="417" y="8"/>
                </a:lnTo>
                <a:lnTo>
                  <a:pt x="433" y="11"/>
                </a:lnTo>
                <a:lnTo>
                  <a:pt x="435" y="11"/>
                </a:lnTo>
                <a:lnTo>
                  <a:pt x="434" y="8"/>
                </a:lnTo>
                <a:lnTo>
                  <a:pt x="430" y="8"/>
                </a:lnTo>
                <a:lnTo>
                  <a:pt x="424" y="6"/>
                </a:lnTo>
                <a:lnTo>
                  <a:pt x="420" y="6"/>
                </a:lnTo>
                <a:lnTo>
                  <a:pt x="409" y="2"/>
                </a:lnTo>
                <a:lnTo>
                  <a:pt x="401" y="4"/>
                </a:lnTo>
                <a:lnTo>
                  <a:pt x="397" y="4"/>
                </a:lnTo>
                <a:lnTo>
                  <a:pt x="393" y="3"/>
                </a:lnTo>
                <a:lnTo>
                  <a:pt x="388" y="3"/>
                </a:lnTo>
                <a:lnTo>
                  <a:pt x="385" y="2"/>
                </a:lnTo>
                <a:lnTo>
                  <a:pt x="378" y="2"/>
                </a:lnTo>
                <a:lnTo>
                  <a:pt x="375" y="3"/>
                </a:lnTo>
                <a:lnTo>
                  <a:pt x="373" y="3"/>
                </a:lnTo>
                <a:lnTo>
                  <a:pt x="371" y="4"/>
                </a:lnTo>
                <a:lnTo>
                  <a:pt x="363" y="4"/>
                </a:lnTo>
                <a:lnTo>
                  <a:pt x="363" y="2"/>
                </a:lnTo>
                <a:lnTo>
                  <a:pt x="367" y="2"/>
                </a:lnTo>
                <a:lnTo>
                  <a:pt x="374" y="0"/>
                </a:lnTo>
                <a:lnTo>
                  <a:pt x="382" y="0"/>
                </a:lnTo>
                <a:lnTo>
                  <a:pt x="385" y="0"/>
                </a:lnTo>
                <a:lnTo>
                  <a:pt x="392" y="1"/>
                </a:lnTo>
                <a:lnTo>
                  <a:pt x="396" y="1"/>
                </a:lnTo>
                <a:lnTo>
                  <a:pt x="409" y="0"/>
                </a:lnTo>
                <a:lnTo>
                  <a:pt x="412" y="1"/>
                </a:lnTo>
                <a:lnTo>
                  <a:pt x="416" y="0"/>
                </a:lnTo>
                <a:lnTo>
                  <a:pt x="425" y="1"/>
                </a:lnTo>
                <a:lnTo>
                  <a:pt x="427" y="2"/>
                </a:lnTo>
                <a:lnTo>
                  <a:pt x="441" y="7"/>
                </a:lnTo>
                <a:lnTo>
                  <a:pt x="448" y="7"/>
                </a:lnTo>
                <a:lnTo>
                  <a:pt x="469" y="13"/>
                </a:lnTo>
                <a:lnTo>
                  <a:pt x="473" y="13"/>
                </a:lnTo>
                <a:lnTo>
                  <a:pt x="501" y="20"/>
                </a:lnTo>
                <a:lnTo>
                  <a:pt x="504" y="20"/>
                </a:lnTo>
                <a:lnTo>
                  <a:pt x="513" y="24"/>
                </a:lnTo>
                <a:lnTo>
                  <a:pt x="515" y="26"/>
                </a:lnTo>
                <a:lnTo>
                  <a:pt x="519" y="26"/>
                </a:lnTo>
                <a:lnTo>
                  <a:pt x="523" y="26"/>
                </a:lnTo>
                <a:lnTo>
                  <a:pt x="525" y="27"/>
                </a:lnTo>
                <a:lnTo>
                  <a:pt x="527" y="26"/>
                </a:lnTo>
                <a:lnTo>
                  <a:pt x="495" y="25"/>
                </a:lnTo>
                <a:lnTo>
                  <a:pt x="490" y="25"/>
                </a:lnTo>
                <a:lnTo>
                  <a:pt x="481" y="23"/>
                </a:lnTo>
                <a:lnTo>
                  <a:pt x="478" y="22"/>
                </a:lnTo>
                <a:lnTo>
                  <a:pt x="471" y="19"/>
                </a:lnTo>
                <a:lnTo>
                  <a:pt x="467" y="19"/>
                </a:lnTo>
                <a:lnTo>
                  <a:pt x="466" y="18"/>
                </a:lnTo>
                <a:lnTo>
                  <a:pt x="461" y="18"/>
                </a:lnTo>
                <a:lnTo>
                  <a:pt x="457" y="19"/>
                </a:lnTo>
                <a:lnTo>
                  <a:pt x="447" y="17"/>
                </a:lnTo>
                <a:lnTo>
                  <a:pt x="446" y="16"/>
                </a:lnTo>
                <a:lnTo>
                  <a:pt x="443" y="16"/>
                </a:lnTo>
                <a:lnTo>
                  <a:pt x="439" y="13"/>
                </a:lnTo>
                <a:lnTo>
                  <a:pt x="440" y="11"/>
                </a:lnTo>
                <a:lnTo>
                  <a:pt x="443" y="13"/>
                </a:lnTo>
                <a:lnTo>
                  <a:pt x="453" y="13"/>
                </a:lnTo>
                <a:lnTo>
                  <a:pt x="457" y="14"/>
                </a:lnTo>
                <a:lnTo>
                  <a:pt x="464" y="14"/>
                </a:lnTo>
                <a:lnTo>
                  <a:pt x="470" y="16"/>
                </a:lnTo>
                <a:lnTo>
                  <a:pt x="471" y="17"/>
                </a:lnTo>
                <a:lnTo>
                  <a:pt x="486" y="21"/>
                </a:lnTo>
                <a:lnTo>
                  <a:pt x="489" y="21"/>
                </a:lnTo>
                <a:lnTo>
                  <a:pt x="491" y="22"/>
                </a:lnTo>
                <a:lnTo>
                  <a:pt x="494" y="24"/>
                </a:lnTo>
                <a:lnTo>
                  <a:pt x="495" y="25"/>
                </a:lnTo>
                <a:lnTo>
                  <a:pt x="527" y="26"/>
                </a:lnTo>
                <a:lnTo>
                  <a:pt x="535" y="88"/>
                </a:lnTo>
                <a:lnTo>
                  <a:pt x="463" y="205"/>
                </a:lnTo>
                <a:lnTo>
                  <a:pt x="367" y="280"/>
                </a:lnTo>
                <a:lnTo>
                  <a:pt x="362" y="283"/>
                </a:lnTo>
                <a:lnTo>
                  <a:pt x="360" y="284"/>
                </a:lnTo>
                <a:lnTo>
                  <a:pt x="328" y="310"/>
                </a:lnTo>
                <a:lnTo>
                  <a:pt x="289" y="339"/>
                </a:lnTo>
                <a:lnTo>
                  <a:pt x="271" y="350"/>
                </a:lnTo>
                <a:lnTo>
                  <a:pt x="264" y="356"/>
                </a:lnTo>
                <a:lnTo>
                  <a:pt x="213" y="394"/>
                </a:lnTo>
                <a:lnTo>
                  <a:pt x="142" y="320"/>
                </a:lnTo>
                <a:lnTo>
                  <a:pt x="136" y="312"/>
                </a:lnTo>
                <a:lnTo>
                  <a:pt x="131" y="308"/>
                </a:lnTo>
                <a:lnTo>
                  <a:pt x="109" y="281"/>
                </a:lnTo>
                <a:lnTo>
                  <a:pt x="80" y="250"/>
                </a:lnTo>
                <a:lnTo>
                  <a:pt x="73" y="263"/>
                </a:lnTo>
                <a:lnTo>
                  <a:pt x="24" y="266"/>
                </a:lnTo>
                <a:lnTo>
                  <a:pt x="17" y="191"/>
                </a:lnTo>
                <a:lnTo>
                  <a:pt x="9" y="193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5" name="Freeform 178"/>
          <p:cNvSpPr>
            <a:spLocks/>
          </p:cNvSpPr>
          <p:nvPr/>
        </p:nvSpPr>
        <p:spPr bwMode="auto">
          <a:xfrm>
            <a:off x="6913563" y="3797225"/>
            <a:ext cx="660400" cy="611188"/>
          </a:xfrm>
          <a:custGeom>
            <a:avLst/>
            <a:gdLst/>
            <a:ahLst/>
            <a:cxnLst>
              <a:cxn ang="0">
                <a:pos x="311" y="277"/>
              </a:cxn>
              <a:cxn ang="0">
                <a:pos x="316" y="227"/>
              </a:cxn>
              <a:cxn ang="0">
                <a:pos x="334" y="188"/>
              </a:cxn>
              <a:cxn ang="0">
                <a:pos x="342" y="146"/>
              </a:cxn>
              <a:cxn ang="0">
                <a:pos x="341" y="115"/>
              </a:cxn>
              <a:cxn ang="0">
                <a:pos x="335" y="69"/>
              </a:cxn>
              <a:cxn ang="0">
                <a:pos x="336" y="29"/>
              </a:cxn>
              <a:cxn ang="0">
                <a:pos x="342" y="7"/>
              </a:cxn>
              <a:cxn ang="0">
                <a:pos x="466" y="117"/>
              </a:cxn>
              <a:cxn ang="0">
                <a:pos x="590" y="275"/>
              </a:cxn>
              <a:cxn ang="0">
                <a:pos x="293" y="578"/>
              </a:cxn>
              <a:cxn ang="0">
                <a:pos x="240" y="549"/>
              </a:cxn>
              <a:cxn ang="0">
                <a:pos x="192" y="529"/>
              </a:cxn>
              <a:cxn ang="0">
                <a:pos x="171" y="530"/>
              </a:cxn>
              <a:cxn ang="0">
                <a:pos x="166" y="558"/>
              </a:cxn>
              <a:cxn ang="0">
                <a:pos x="122" y="567"/>
              </a:cxn>
              <a:cxn ang="0">
                <a:pos x="90" y="545"/>
              </a:cxn>
              <a:cxn ang="0">
                <a:pos x="58" y="467"/>
              </a:cxn>
              <a:cxn ang="0">
                <a:pos x="13" y="463"/>
              </a:cxn>
              <a:cxn ang="0">
                <a:pos x="2" y="448"/>
              </a:cxn>
              <a:cxn ang="0">
                <a:pos x="14" y="423"/>
              </a:cxn>
              <a:cxn ang="0">
                <a:pos x="49" y="419"/>
              </a:cxn>
              <a:cxn ang="0">
                <a:pos x="80" y="416"/>
              </a:cxn>
              <a:cxn ang="0">
                <a:pos x="106" y="444"/>
              </a:cxn>
              <a:cxn ang="0">
                <a:pos x="90" y="442"/>
              </a:cxn>
              <a:cxn ang="0">
                <a:pos x="72" y="435"/>
              </a:cxn>
              <a:cxn ang="0">
                <a:pos x="62" y="436"/>
              </a:cxn>
              <a:cxn ang="0">
                <a:pos x="42" y="440"/>
              </a:cxn>
              <a:cxn ang="0">
                <a:pos x="42" y="456"/>
              </a:cxn>
              <a:cxn ang="0">
                <a:pos x="58" y="445"/>
              </a:cxn>
              <a:cxn ang="0">
                <a:pos x="54" y="459"/>
              </a:cxn>
              <a:cxn ang="0">
                <a:pos x="66" y="456"/>
              </a:cxn>
              <a:cxn ang="0">
                <a:pos x="76" y="460"/>
              </a:cxn>
              <a:cxn ang="0">
                <a:pos x="87" y="457"/>
              </a:cxn>
              <a:cxn ang="0">
                <a:pos x="72" y="444"/>
              </a:cxn>
              <a:cxn ang="0">
                <a:pos x="88" y="448"/>
              </a:cxn>
              <a:cxn ang="0">
                <a:pos x="101" y="460"/>
              </a:cxn>
              <a:cxn ang="0">
                <a:pos x="124" y="461"/>
              </a:cxn>
              <a:cxn ang="0">
                <a:pos x="115" y="477"/>
              </a:cxn>
              <a:cxn ang="0">
                <a:pos x="122" y="482"/>
              </a:cxn>
              <a:cxn ang="0">
                <a:pos x="125" y="487"/>
              </a:cxn>
              <a:cxn ang="0">
                <a:pos x="133" y="467"/>
              </a:cxn>
              <a:cxn ang="0">
                <a:pos x="138" y="465"/>
              </a:cxn>
              <a:cxn ang="0">
                <a:pos x="152" y="463"/>
              </a:cxn>
              <a:cxn ang="0">
                <a:pos x="179" y="461"/>
              </a:cxn>
              <a:cxn ang="0">
                <a:pos x="182" y="461"/>
              </a:cxn>
              <a:cxn ang="0">
                <a:pos x="192" y="444"/>
              </a:cxn>
              <a:cxn ang="0">
                <a:pos x="223" y="425"/>
              </a:cxn>
              <a:cxn ang="0">
                <a:pos x="235" y="424"/>
              </a:cxn>
              <a:cxn ang="0">
                <a:pos x="249" y="426"/>
              </a:cxn>
              <a:cxn ang="0">
                <a:pos x="235" y="416"/>
              </a:cxn>
              <a:cxn ang="0">
                <a:pos x="230" y="408"/>
              </a:cxn>
              <a:cxn ang="0">
                <a:pos x="220" y="393"/>
              </a:cxn>
              <a:cxn ang="0">
                <a:pos x="207" y="394"/>
              </a:cxn>
              <a:cxn ang="0">
                <a:pos x="208" y="380"/>
              </a:cxn>
              <a:cxn ang="0">
                <a:pos x="201" y="380"/>
              </a:cxn>
              <a:cxn ang="0">
                <a:pos x="188" y="391"/>
              </a:cxn>
              <a:cxn ang="0">
                <a:pos x="190" y="376"/>
              </a:cxn>
              <a:cxn ang="0">
                <a:pos x="290" y="308"/>
              </a:cxn>
            </a:cxnLst>
            <a:rect l="0" t="0" r="r" b="b"/>
            <a:pathLst>
              <a:path w="626" h="579">
                <a:moveTo>
                  <a:pt x="302" y="297"/>
                </a:moveTo>
                <a:lnTo>
                  <a:pt x="305" y="286"/>
                </a:lnTo>
                <a:lnTo>
                  <a:pt x="308" y="285"/>
                </a:lnTo>
                <a:lnTo>
                  <a:pt x="308" y="283"/>
                </a:lnTo>
                <a:lnTo>
                  <a:pt x="310" y="280"/>
                </a:lnTo>
                <a:lnTo>
                  <a:pt x="313" y="278"/>
                </a:lnTo>
                <a:lnTo>
                  <a:pt x="311" y="277"/>
                </a:lnTo>
                <a:lnTo>
                  <a:pt x="314" y="269"/>
                </a:lnTo>
                <a:lnTo>
                  <a:pt x="314" y="264"/>
                </a:lnTo>
                <a:lnTo>
                  <a:pt x="314" y="246"/>
                </a:lnTo>
                <a:lnTo>
                  <a:pt x="314" y="242"/>
                </a:lnTo>
                <a:lnTo>
                  <a:pt x="315" y="239"/>
                </a:lnTo>
                <a:lnTo>
                  <a:pt x="314" y="237"/>
                </a:lnTo>
                <a:lnTo>
                  <a:pt x="316" y="227"/>
                </a:lnTo>
                <a:lnTo>
                  <a:pt x="316" y="222"/>
                </a:lnTo>
                <a:lnTo>
                  <a:pt x="314" y="220"/>
                </a:lnTo>
                <a:lnTo>
                  <a:pt x="313" y="213"/>
                </a:lnTo>
                <a:lnTo>
                  <a:pt x="318" y="199"/>
                </a:lnTo>
                <a:lnTo>
                  <a:pt x="326" y="191"/>
                </a:lnTo>
                <a:lnTo>
                  <a:pt x="330" y="189"/>
                </a:lnTo>
                <a:lnTo>
                  <a:pt x="334" y="188"/>
                </a:lnTo>
                <a:lnTo>
                  <a:pt x="341" y="183"/>
                </a:lnTo>
                <a:lnTo>
                  <a:pt x="347" y="174"/>
                </a:lnTo>
                <a:lnTo>
                  <a:pt x="348" y="168"/>
                </a:lnTo>
                <a:lnTo>
                  <a:pt x="347" y="167"/>
                </a:lnTo>
                <a:lnTo>
                  <a:pt x="345" y="162"/>
                </a:lnTo>
                <a:lnTo>
                  <a:pt x="344" y="150"/>
                </a:lnTo>
                <a:lnTo>
                  <a:pt x="342" y="146"/>
                </a:lnTo>
                <a:lnTo>
                  <a:pt x="340" y="144"/>
                </a:lnTo>
                <a:lnTo>
                  <a:pt x="342" y="142"/>
                </a:lnTo>
                <a:lnTo>
                  <a:pt x="342" y="137"/>
                </a:lnTo>
                <a:lnTo>
                  <a:pt x="341" y="131"/>
                </a:lnTo>
                <a:lnTo>
                  <a:pt x="343" y="120"/>
                </a:lnTo>
                <a:lnTo>
                  <a:pt x="341" y="119"/>
                </a:lnTo>
                <a:lnTo>
                  <a:pt x="341" y="115"/>
                </a:lnTo>
                <a:lnTo>
                  <a:pt x="344" y="99"/>
                </a:lnTo>
                <a:lnTo>
                  <a:pt x="345" y="97"/>
                </a:lnTo>
                <a:lnTo>
                  <a:pt x="345" y="94"/>
                </a:lnTo>
                <a:lnTo>
                  <a:pt x="340" y="82"/>
                </a:lnTo>
                <a:lnTo>
                  <a:pt x="338" y="76"/>
                </a:lnTo>
                <a:lnTo>
                  <a:pt x="337" y="72"/>
                </a:lnTo>
                <a:lnTo>
                  <a:pt x="335" y="69"/>
                </a:lnTo>
                <a:lnTo>
                  <a:pt x="335" y="65"/>
                </a:lnTo>
                <a:lnTo>
                  <a:pt x="338" y="49"/>
                </a:lnTo>
                <a:lnTo>
                  <a:pt x="338" y="43"/>
                </a:lnTo>
                <a:lnTo>
                  <a:pt x="340" y="39"/>
                </a:lnTo>
                <a:lnTo>
                  <a:pt x="336" y="34"/>
                </a:lnTo>
                <a:lnTo>
                  <a:pt x="336" y="32"/>
                </a:lnTo>
                <a:lnTo>
                  <a:pt x="336" y="29"/>
                </a:lnTo>
                <a:lnTo>
                  <a:pt x="336" y="27"/>
                </a:lnTo>
                <a:lnTo>
                  <a:pt x="336" y="25"/>
                </a:lnTo>
                <a:lnTo>
                  <a:pt x="336" y="23"/>
                </a:lnTo>
                <a:lnTo>
                  <a:pt x="337" y="20"/>
                </a:lnTo>
                <a:lnTo>
                  <a:pt x="340" y="13"/>
                </a:lnTo>
                <a:lnTo>
                  <a:pt x="341" y="11"/>
                </a:lnTo>
                <a:lnTo>
                  <a:pt x="342" y="7"/>
                </a:lnTo>
                <a:lnTo>
                  <a:pt x="344" y="2"/>
                </a:lnTo>
                <a:lnTo>
                  <a:pt x="352" y="0"/>
                </a:lnTo>
                <a:lnTo>
                  <a:pt x="359" y="75"/>
                </a:lnTo>
                <a:lnTo>
                  <a:pt x="408" y="72"/>
                </a:lnTo>
                <a:lnTo>
                  <a:pt x="415" y="59"/>
                </a:lnTo>
                <a:lnTo>
                  <a:pt x="444" y="90"/>
                </a:lnTo>
                <a:lnTo>
                  <a:pt x="466" y="117"/>
                </a:lnTo>
                <a:lnTo>
                  <a:pt x="471" y="121"/>
                </a:lnTo>
                <a:lnTo>
                  <a:pt x="477" y="129"/>
                </a:lnTo>
                <a:lnTo>
                  <a:pt x="548" y="203"/>
                </a:lnTo>
                <a:lnTo>
                  <a:pt x="554" y="215"/>
                </a:lnTo>
                <a:lnTo>
                  <a:pt x="571" y="238"/>
                </a:lnTo>
                <a:lnTo>
                  <a:pt x="582" y="255"/>
                </a:lnTo>
                <a:lnTo>
                  <a:pt x="590" y="275"/>
                </a:lnTo>
                <a:lnTo>
                  <a:pt x="598" y="299"/>
                </a:lnTo>
                <a:lnTo>
                  <a:pt x="604" y="324"/>
                </a:lnTo>
                <a:lnTo>
                  <a:pt x="625" y="527"/>
                </a:lnTo>
                <a:lnTo>
                  <a:pt x="624" y="527"/>
                </a:lnTo>
                <a:lnTo>
                  <a:pt x="624" y="578"/>
                </a:lnTo>
                <a:lnTo>
                  <a:pt x="408" y="578"/>
                </a:lnTo>
                <a:lnTo>
                  <a:pt x="293" y="578"/>
                </a:lnTo>
                <a:lnTo>
                  <a:pt x="292" y="578"/>
                </a:lnTo>
                <a:lnTo>
                  <a:pt x="290" y="554"/>
                </a:lnTo>
                <a:lnTo>
                  <a:pt x="288" y="551"/>
                </a:lnTo>
                <a:lnTo>
                  <a:pt x="286" y="553"/>
                </a:lnTo>
                <a:lnTo>
                  <a:pt x="282" y="554"/>
                </a:lnTo>
                <a:lnTo>
                  <a:pt x="264" y="554"/>
                </a:lnTo>
                <a:lnTo>
                  <a:pt x="240" y="549"/>
                </a:lnTo>
                <a:lnTo>
                  <a:pt x="216" y="533"/>
                </a:lnTo>
                <a:lnTo>
                  <a:pt x="214" y="532"/>
                </a:lnTo>
                <a:lnTo>
                  <a:pt x="212" y="534"/>
                </a:lnTo>
                <a:lnTo>
                  <a:pt x="207" y="533"/>
                </a:lnTo>
                <a:lnTo>
                  <a:pt x="204" y="530"/>
                </a:lnTo>
                <a:lnTo>
                  <a:pt x="195" y="528"/>
                </a:lnTo>
                <a:lnTo>
                  <a:pt x="192" y="529"/>
                </a:lnTo>
                <a:lnTo>
                  <a:pt x="190" y="530"/>
                </a:lnTo>
                <a:lnTo>
                  <a:pt x="184" y="530"/>
                </a:lnTo>
                <a:lnTo>
                  <a:pt x="181" y="529"/>
                </a:lnTo>
                <a:lnTo>
                  <a:pt x="176" y="530"/>
                </a:lnTo>
                <a:lnTo>
                  <a:pt x="175" y="529"/>
                </a:lnTo>
                <a:lnTo>
                  <a:pt x="172" y="529"/>
                </a:lnTo>
                <a:lnTo>
                  <a:pt x="171" y="530"/>
                </a:lnTo>
                <a:lnTo>
                  <a:pt x="171" y="537"/>
                </a:lnTo>
                <a:lnTo>
                  <a:pt x="168" y="539"/>
                </a:lnTo>
                <a:lnTo>
                  <a:pt x="166" y="542"/>
                </a:lnTo>
                <a:lnTo>
                  <a:pt x="166" y="544"/>
                </a:lnTo>
                <a:lnTo>
                  <a:pt x="168" y="545"/>
                </a:lnTo>
                <a:lnTo>
                  <a:pt x="168" y="548"/>
                </a:lnTo>
                <a:lnTo>
                  <a:pt x="166" y="558"/>
                </a:lnTo>
                <a:lnTo>
                  <a:pt x="167" y="561"/>
                </a:lnTo>
                <a:lnTo>
                  <a:pt x="168" y="567"/>
                </a:lnTo>
                <a:lnTo>
                  <a:pt x="164" y="567"/>
                </a:lnTo>
                <a:lnTo>
                  <a:pt x="160" y="566"/>
                </a:lnTo>
                <a:lnTo>
                  <a:pt x="128" y="567"/>
                </a:lnTo>
                <a:lnTo>
                  <a:pt x="123" y="568"/>
                </a:lnTo>
                <a:lnTo>
                  <a:pt x="122" y="567"/>
                </a:lnTo>
                <a:lnTo>
                  <a:pt x="120" y="565"/>
                </a:lnTo>
                <a:lnTo>
                  <a:pt x="118" y="562"/>
                </a:lnTo>
                <a:lnTo>
                  <a:pt x="105" y="553"/>
                </a:lnTo>
                <a:lnTo>
                  <a:pt x="103" y="548"/>
                </a:lnTo>
                <a:lnTo>
                  <a:pt x="99" y="546"/>
                </a:lnTo>
                <a:lnTo>
                  <a:pt x="93" y="546"/>
                </a:lnTo>
                <a:lnTo>
                  <a:pt x="90" y="545"/>
                </a:lnTo>
                <a:lnTo>
                  <a:pt x="85" y="540"/>
                </a:lnTo>
                <a:lnTo>
                  <a:pt x="79" y="541"/>
                </a:lnTo>
                <a:lnTo>
                  <a:pt x="74" y="539"/>
                </a:lnTo>
                <a:lnTo>
                  <a:pt x="70" y="529"/>
                </a:lnTo>
                <a:lnTo>
                  <a:pt x="65" y="529"/>
                </a:lnTo>
                <a:lnTo>
                  <a:pt x="62" y="521"/>
                </a:lnTo>
                <a:lnTo>
                  <a:pt x="58" y="467"/>
                </a:lnTo>
                <a:lnTo>
                  <a:pt x="47" y="467"/>
                </a:lnTo>
                <a:lnTo>
                  <a:pt x="41" y="469"/>
                </a:lnTo>
                <a:lnTo>
                  <a:pt x="32" y="469"/>
                </a:lnTo>
                <a:lnTo>
                  <a:pt x="26" y="467"/>
                </a:lnTo>
                <a:lnTo>
                  <a:pt x="24" y="467"/>
                </a:lnTo>
                <a:lnTo>
                  <a:pt x="19" y="464"/>
                </a:lnTo>
                <a:lnTo>
                  <a:pt x="13" y="463"/>
                </a:lnTo>
                <a:lnTo>
                  <a:pt x="10" y="461"/>
                </a:lnTo>
                <a:lnTo>
                  <a:pt x="6" y="461"/>
                </a:lnTo>
                <a:lnTo>
                  <a:pt x="6" y="458"/>
                </a:lnTo>
                <a:lnTo>
                  <a:pt x="5" y="455"/>
                </a:lnTo>
                <a:lnTo>
                  <a:pt x="5" y="452"/>
                </a:lnTo>
                <a:lnTo>
                  <a:pt x="4" y="450"/>
                </a:lnTo>
                <a:lnTo>
                  <a:pt x="2" y="448"/>
                </a:lnTo>
                <a:lnTo>
                  <a:pt x="3" y="446"/>
                </a:lnTo>
                <a:lnTo>
                  <a:pt x="4" y="440"/>
                </a:lnTo>
                <a:lnTo>
                  <a:pt x="1" y="433"/>
                </a:lnTo>
                <a:lnTo>
                  <a:pt x="0" y="428"/>
                </a:lnTo>
                <a:lnTo>
                  <a:pt x="4" y="426"/>
                </a:lnTo>
                <a:lnTo>
                  <a:pt x="7" y="426"/>
                </a:lnTo>
                <a:lnTo>
                  <a:pt x="14" y="423"/>
                </a:lnTo>
                <a:lnTo>
                  <a:pt x="22" y="421"/>
                </a:lnTo>
                <a:lnTo>
                  <a:pt x="31" y="420"/>
                </a:lnTo>
                <a:lnTo>
                  <a:pt x="33" y="421"/>
                </a:lnTo>
                <a:lnTo>
                  <a:pt x="36" y="422"/>
                </a:lnTo>
                <a:lnTo>
                  <a:pt x="39" y="421"/>
                </a:lnTo>
                <a:lnTo>
                  <a:pt x="45" y="419"/>
                </a:lnTo>
                <a:lnTo>
                  <a:pt x="49" y="419"/>
                </a:lnTo>
                <a:lnTo>
                  <a:pt x="52" y="420"/>
                </a:lnTo>
                <a:lnTo>
                  <a:pt x="58" y="418"/>
                </a:lnTo>
                <a:lnTo>
                  <a:pt x="62" y="418"/>
                </a:lnTo>
                <a:lnTo>
                  <a:pt x="66" y="417"/>
                </a:lnTo>
                <a:lnTo>
                  <a:pt x="70" y="417"/>
                </a:lnTo>
                <a:lnTo>
                  <a:pt x="74" y="416"/>
                </a:lnTo>
                <a:lnTo>
                  <a:pt x="80" y="416"/>
                </a:lnTo>
                <a:lnTo>
                  <a:pt x="94" y="419"/>
                </a:lnTo>
                <a:lnTo>
                  <a:pt x="98" y="426"/>
                </a:lnTo>
                <a:lnTo>
                  <a:pt x="101" y="429"/>
                </a:lnTo>
                <a:lnTo>
                  <a:pt x="102" y="433"/>
                </a:lnTo>
                <a:lnTo>
                  <a:pt x="108" y="435"/>
                </a:lnTo>
                <a:lnTo>
                  <a:pt x="108" y="443"/>
                </a:lnTo>
                <a:lnTo>
                  <a:pt x="106" y="444"/>
                </a:lnTo>
                <a:lnTo>
                  <a:pt x="105" y="445"/>
                </a:lnTo>
                <a:lnTo>
                  <a:pt x="103" y="444"/>
                </a:lnTo>
                <a:lnTo>
                  <a:pt x="101" y="440"/>
                </a:lnTo>
                <a:lnTo>
                  <a:pt x="99" y="436"/>
                </a:lnTo>
                <a:lnTo>
                  <a:pt x="96" y="437"/>
                </a:lnTo>
                <a:lnTo>
                  <a:pt x="92" y="440"/>
                </a:lnTo>
                <a:lnTo>
                  <a:pt x="90" y="442"/>
                </a:lnTo>
                <a:lnTo>
                  <a:pt x="88" y="441"/>
                </a:lnTo>
                <a:lnTo>
                  <a:pt x="84" y="443"/>
                </a:lnTo>
                <a:lnTo>
                  <a:pt x="82" y="436"/>
                </a:lnTo>
                <a:lnTo>
                  <a:pt x="79" y="434"/>
                </a:lnTo>
                <a:lnTo>
                  <a:pt x="76" y="433"/>
                </a:lnTo>
                <a:lnTo>
                  <a:pt x="73" y="433"/>
                </a:lnTo>
                <a:lnTo>
                  <a:pt x="72" y="435"/>
                </a:lnTo>
                <a:lnTo>
                  <a:pt x="70" y="437"/>
                </a:lnTo>
                <a:lnTo>
                  <a:pt x="69" y="437"/>
                </a:lnTo>
                <a:lnTo>
                  <a:pt x="68" y="439"/>
                </a:lnTo>
                <a:lnTo>
                  <a:pt x="66" y="440"/>
                </a:lnTo>
                <a:lnTo>
                  <a:pt x="64" y="439"/>
                </a:lnTo>
                <a:lnTo>
                  <a:pt x="61" y="437"/>
                </a:lnTo>
                <a:lnTo>
                  <a:pt x="62" y="436"/>
                </a:lnTo>
                <a:lnTo>
                  <a:pt x="59" y="436"/>
                </a:lnTo>
                <a:lnTo>
                  <a:pt x="58" y="434"/>
                </a:lnTo>
                <a:lnTo>
                  <a:pt x="54" y="433"/>
                </a:lnTo>
                <a:lnTo>
                  <a:pt x="50" y="436"/>
                </a:lnTo>
                <a:lnTo>
                  <a:pt x="49" y="439"/>
                </a:lnTo>
                <a:lnTo>
                  <a:pt x="45" y="441"/>
                </a:lnTo>
                <a:lnTo>
                  <a:pt x="42" y="440"/>
                </a:lnTo>
                <a:lnTo>
                  <a:pt x="34" y="442"/>
                </a:lnTo>
                <a:lnTo>
                  <a:pt x="29" y="444"/>
                </a:lnTo>
                <a:lnTo>
                  <a:pt x="29" y="448"/>
                </a:lnTo>
                <a:lnTo>
                  <a:pt x="28" y="451"/>
                </a:lnTo>
                <a:lnTo>
                  <a:pt x="37" y="456"/>
                </a:lnTo>
                <a:lnTo>
                  <a:pt x="39" y="456"/>
                </a:lnTo>
                <a:lnTo>
                  <a:pt x="42" y="456"/>
                </a:lnTo>
                <a:lnTo>
                  <a:pt x="45" y="454"/>
                </a:lnTo>
                <a:lnTo>
                  <a:pt x="49" y="453"/>
                </a:lnTo>
                <a:lnTo>
                  <a:pt x="52" y="451"/>
                </a:lnTo>
                <a:lnTo>
                  <a:pt x="54" y="450"/>
                </a:lnTo>
                <a:lnTo>
                  <a:pt x="55" y="448"/>
                </a:lnTo>
                <a:lnTo>
                  <a:pt x="56" y="447"/>
                </a:lnTo>
                <a:lnTo>
                  <a:pt x="58" y="445"/>
                </a:lnTo>
                <a:lnTo>
                  <a:pt x="61" y="446"/>
                </a:lnTo>
                <a:lnTo>
                  <a:pt x="61" y="448"/>
                </a:lnTo>
                <a:lnTo>
                  <a:pt x="58" y="449"/>
                </a:lnTo>
                <a:lnTo>
                  <a:pt x="57" y="451"/>
                </a:lnTo>
                <a:lnTo>
                  <a:pt x="58" y="453"/>
                </a:lnTo>
                <a:lnTo>
                  <a:pt x="55" y="456"/>
                </a:lnTo>
                <a:lnTo>
                  <a:pt x="54" y="459"/>
                </a:lnTo>
                <a:lnTo>
                  <a:pt x="55" y="461"/>
                </a:lnTo>
                <a:lnTo>
                  <a:pt x="58" y="461"/>
                </a:lnTo>
                <a:lnTo>
                  <a:pt x="59" y="458"/>
                </a:lnTo>
                <a:lnTo>
                  <a:pt x="61" y="453"/>
                </a:lnTo>
                <a:lnTo>
                  <a:pt x="63" y="450"/>
                </a:lnTo>
                <a:lnTo>
                  <a:pt x="65" y="453"/>
                </a:lnTo>
                <a:lnTo>
                  <a:pt x="66" y="456"/>
                </a:lnTo>
                <a:lnTo>
                  <a:pt x="66" y="458"/>
                </a:lnTo>
                <a:lnTo>
                  <a:pt x="66" y="461"/>
                </a:lnTo>
                <a:lnTo>
                  <a:pt x="67" y="462"/>
                </a:lnTo>
                <a:lnTo>
                  <a:pt x="70" y="463"/>
                </a:lnTo>
                <a:lnTo>
                  <a:pt x="72" y="461"/>
                </a:lnTo>
                <a:lnTo>
                  <a:pt x="74" y="460"/>
                </a:lnTo>
                <a:lnTo>
                  <a:pt x="76" y="460"/>
                </a:lnTo>
                <a:lnTo>
                  <a:pt x="79" y="457"/>
                </a:lnTo>
                <a:lnTo>
                  <a:pt x="85" y="461"/>
                </a:lnTo>
                <a:lnTo>
                  <a:pt x="96" y="461"/>
                </a:lnTo>
                <a:lnTo>
                  <a:pt x="94" y="460"/>
                </a:lnTo>
                <a:lnTo>
                  <a:pt x="92" y="458"/>
                </a:lnTo>
                <a:lnTo>
                  <a:pt x="90" y="457"/>
                </a:lnTo>
                <a:lnTo>
                  <a:pt x="87" y="457"/>
                </a:lnTo>
                <a:lnTo>
                  <a:pt x="84" y="458"/>
                </a:lnTo>
                <a:lnTo>
                  <a:pt x="82" y="457"/>
                </a:lnTo>
                <a:lnTo>
                  <a:pt x="79" y="457"/>
                </a:lnTo>
                <a:lnTo>
                  <a:pt x="78" y="456"/>
                </a:lnTo>
                <a:lnTo>
                  <a:pt x="75" y="454"/>
                </a:lnTo>
                <a:lnTo>
                  <a:pt x="72" y="450"/>
                </a:lnTo>
                <a:lnTo>
                  <a:pt x="72" y="444"/>
                </a:lnTo>
                <a:lnTo>
                  <a:pt x="78" y="448"/>
                </a:lnTo>
                <a:lnTo>
                  <a:pt x="80" y="448"/>
                </a:lnTo>
                <a:lnTo>
                  <a:pt x="82" y="447"/>
                </a:lnTo>
                <a:lnTo>
                  <a:pt x="83" y="450"/>
                </a:lnTo>
                <a:lnTo>
                  <a:pt x="85" y="450"/>
                </a:lnTo>
                <a:lnTo>
                  <a:pt x="87" y="450"/>
                </a:lnTo>
                <a:lnTo>
                  <a:pt x="88" y="448"/>
                </a:lnTo>
                <a:lnTo>
                  <a:pt x="92" y="447"/>
                </a:lnTo>
                <a:lnTo>
                  <a:pt x="91" y="448"/>
                </a:lnTo>
                <a:lnTo>
                  <a:pt x="92" y="450"/>
                </a:lnTo>
                <a:lnTo>
                  <a:pt x="103" y="454"/>
                </a:lnTo>
                <a:lnTo>
                  <a:pt x="102" y="456"/>
                </a:lnTo>
                <a:lnTo>
                  <a:pt x="100" y="458"/>
                </a:lnTo>
                <a:lnTo>
                  <a:pt x="101" y="460"/>
                </a:lnTo>
                <a:lnTo>
                  <a:pt x="104" y="460"/>
                </a:lnTo>
                <a:lnTo>
                  <a:pt x="110" y="457"/>
                </a:lnTo>
                <a:lnTo>
                  <a:pt x="111" y="458"/>
                </a:lnTo>
                <a:lnTo>
                  <a:pt x="113" y="460"/>
                </a:lnTo>
                <a:lnTo>
                  <a:pt x="114" y="460"/>
                </a:lnTo>
                <a:lnTo>
                  <a:pt x="116" y="461"/>
                </a:lnTo>
                <a:lnTo>
                  <a:pt x="124" y="461"/>
                </a:lnTo>
                <a:lnTo>
                  <a:pt x="126" y="463"/>
                </a:lnTo>
                <a:lnTo>
                  <a:pt x="125" y="466"/>
                </a:lnTo>
                <a:lnTo>
                  <a:pt x="125" y="470"/>
                </a:lnTo>
                <a:lnTo>
                  <a:pt x="120" y="470"/>
                </a:lnTo>
                <a:lnTo>
                  <a:pt x="118" y="471"/>
                </a:lnTo>
                <a:lnTo>
                  <a:pt x="116" y="475"/>
                </a:lnTo>
                <a:lnTo>
                  <a:pt x="115" y="477"/>
                </a:lnTo>
                <a:lnTo>
                  <a:pt x="115" y="482"/>
                </a:lnTo>
                <a:lnTo>
                  <a:pt x="115" y="483"/>
                </a:lnTo>
                <a:lnTo>
                  <a:pt x="118" y="485"/>
                </a:lnTo>
                <a:lnTo>
                  <a:pt x="118" y="486"/>
                </a:lnTo>
                <a:lnTo>
                  <a:pt x="120" y="485"/>
                </a:lnTo>
                <a:lnTo>
                  <a:pt x="122" y="483"/>
                </a:lnTo>
                <a:lnTo>
                  <a:pt x="122" y="482"/>
                </a:lnTo>
                <a:lnTo>
                  <a:pt x="119" y="480"/>
                </a:lnTo>
                <a:lnTo>
                  <a:pt x="120" y="478"/>
                </a:lnTo>
                <a:lnTo>
                  <a:pt x="120" y="474"/>
                </a:lnTo>
                <a:lnTo>
                  <a:pt x="122" y="476"/>
                </a:lnTo>
                <a:lnTo>
                  <a:pt x="122" y="479"/>
                </a:lnTo>
                <a:lnTo>
                  <a:pt x="125" y="479"/>
                </a:lnTo>
                <a:lnTo>
                  <a:pt x="125" y="487"/>
                </a:lnTo>
                <a:lnTo>
                  <a:pt x="128" y="485"/>
                </a:lnTo>
                <a:lnTo>
                  <a:pt x="136" y="485"/>
                </a:lnTo>
                <a:lnTo>
                  <a:pt x="136" y="475"/>
                </a:lnTo>
                <a:lnTo>
                  <a:pt x="134" y="473"/>
                </a:lnTo>
                <a:lnTo>
                  <a:pt x="132" y="469"/>
                </a:lnTo>
                <a:lnTo>
                  <a:pt x="130" y="467"/>
                </a:lnTo>
                <a:lnTo>
                  <a:pt x="133" y="467"/>
                </a:lnTo>
                <a:lnTo>
                  <a:pt x="134" y="468"/>
                </a:lnTo>
                <a:lnTo>
                  <a:pt x="136" y="469"/>
                </a:lnTo>
                <a:lnTo>
                  <a:pt x="139" y="471"/>
                </a:lnTo>
                <a:lnTo>
                  <a:pt x="145" y="469"/>
                </a:lnTo>
                <a:lnTo>
                  <a:pt x="143" y="467"/>
                </a:lnTo>
                <a:lnTo>
                  <a:pt x="141" y="465"/>
                </a:lnTo>
                <a:lnTo>
                  <a:pt x="138" y="465"/>
                </a:lnTo>
                <a:lnTo>
                  <a:pt x="136" y="464"/>
                </a:lnTo>
                <a:lnTo>
                  <a:pt x="134" y="463"/>
                </a:lnTo>
                <a:lnTo>
                  <a:pt x="133" y="461"/>
                </a:lnTo>
                <a:lnTo>
                  <a:pt x="138" y="457"/>
                </a:lnTo>
                <a:lnTo>
                  <a:pt x="141" y="460"/>
                </a:lnTo>
                <a:lnTo>
                  <a:pt x="149" y="461"/>
                </a:lnTo>
                <a:lnTo>
                  <a:pt x="152" y="463"/>
                </a:lnTo>
                <a:lnTo>
                  <a:pt x="157" y="463"/>
                </a:lnTo>
                <a:lnTo>
                  <a:pt x="161" y="465"/>
                </a:lnTo>
                <a:lnTo>
                  <a:pt x="167" y="465"/>
                </a:lnTo>
                <a:lnTo>
                  <a:pt x="170" y="466"/>
                </a:lnTo>
                <a:lnTo>
                  <a:pt x="172" y="465"/>
                </a:lnTo>
                <a:lnTo>
                  <a:pt x="176" y="461"/>
                </a:lnTo>
                <a:lnTo>
                  <a:pt x="179" y="461"/>
                </a:lnTo>
                <a:lnTo>
                  <a:pt x="180" y="462"/>
                </a:lnTo>
                <a:lnTo>
                  <a:pt x="180" y="466"/>
                </a:lnTo>
                <a:lnTo>
                  <a:pt x="183" y="465"/>
                </a:lnTo>
                <a:lnTo>
                  <a:pt x="184" y="467"/>
                </a:lnTo>
                <a:lnTo>
                  <a:pt x="186" y="466"/>
                </a:lnTo>
                <a:lnTo>
                  <a:pt x="184" y="461"/>
                </a:lnTo>
                <a:lnTo>
                  <a:pt x="182" y="461"/>
                </a:lnTo>
                <a:lnTo>
                  <a:pt x="178" y="457"/>
                </a:lnTo>
                <a:lnTo>
                  <a:pt x="178" y="456"/>
                </a:lnTo>
                <a:lnTo>
                  <a:pt x="179" y="454"/>
                </a:lnTo>
                <a:lnTo>
                  <a:pt x="178" y="451"/>
                </a:lnTo>
                <a:lnTo>
                  <a:pt x="179" y="450"/>
                </a:lnTo>
                <a:lnTo>
                  <a:pt x="183" y="450"/>
                </a:lnTo>
                <a:lnTo>
                  <a:pt x="192" y="444"/>
                </a:lnTo>
                <a:lnTo>
                  <a:pt x="205" y="440"/>
                </a:lnTo>
                <a:lnTo>
                  <a:pt x="212" y="439"/>
                </a:lnTo>
                <a:lnTo>
                  <a:pt x="221" y="437"/>
                </a:lnTo>
                <a:lnTo>
                  <a:pt x="222" y="431"/>
                </a:lnTo>
                <a:lnTo>
                  <a:pt x="224" y="429"/>
                </a:lnTo>
                <a:lnTo>
                  <a:pt x="222" y="426"/>
                </a:lnTo>
                <a:lnTo>
                  <a:pt x="223" y="425"/>
                </a:lnTo>
                <a:lnTo>
                  <a:pt x="229" y="423"/>
                </a:lnTo>
                <a:lnTo>
                  <a:pt x="231" y="423"/>
                </a:lnTo>
                <a:lnTo>
                  <a:pt x="231" y="428"/>
                </a:lnTo>
                <a:lnTo>
                  <a:pt x="233" y="431"/>
                </a:lnTo>
                <a:lnTo>
                  <a:pt x="234" y="428"/>
                </a:lnTo>
                <a:lnTo>
                  <a:pt x="233" y="425"/>
                </a:lnTo>
                <a:lnTo>
                  <a:pt x="235" y="424"/>
                </a:lnTo>
                <a:lnTo>
                  <a:pt x="236" y="426"/>
                </a:lnTo>
                <a:lnTo>
                  <a:pt x="238" y="428"/>
                </a:lnTo>
                <a:lnTo>
                  <a:pt x="240" y="426"/>
                </a:lnTo>
                <a:lnTo>
                  <a:pt x="241" y="428"/>
                </a:lnTo>
                <a:lnTo>
                  <a:pt x="244" y="428"/>
                </a:lnTo>
                <a:lnTo>
                  <a:pt x="248" y="426"/>
                </a:lnTo>
                <a:lnTo>
                  <a:pt x="249" y="426"/>
                </a:lnTo>
                <a:lnTo>
                  <a:pt x="247" y="425"/>
                </a:lnTo>
                <a:lnTo>
                  <a:pt x="244" y="425"/>
                </a:lnTo>
                <a:lnTo>
                  <a:pt x="243" y="423"/>
                </a:lnTo>
                <a:lnTo>
                  <a:pt x="241" y="422"/>
                </a:lnTo>
                <a:lnTo>
                  <a:pt x="236" y="422"/>
                </a:lnTo>
                <a:lnTo>
                  <a:pt x="236" y="420"/>
                </a:lnTo>
                <a:lnTo>
                  <a:pt x="235" y="416"/>
                </a:lnTo>
                <a:lnTo>
                  <a:pt x="233" y="417"/>
                </a:lnTo>
                <a:lnTo>
                  <a:pt x="230" y="417"/>
                </a:lnTo>
                <a:lnTo>
                  <a:pt x="228" y="419"/>
                </a:lnTo>
                <a:lnTo>
                  <a:pt x="227" y="416"/>
                </a:lnTo>
                <a:lnTo>
                  <a:pt x="228" y="413"/>
                </a:lnTo>
                <a:lnTo>
                  <a:pt x="230" y="411"/>
                </a:lnTo>
                <a:lnTo>
                  <a:pt x="230" y="408"/>
                </a:lnTo>
                <a:lnTo>
                  <a:pt x="230" y="405"/>
                </a:lnTo>
                <a:lnTo>
                  <a:pt x="230" y="404"/>
                </a:lnTo>
                <a:lnTo>
                  <a:pt x="228" y="401"/>
                </a:lnTo>
                <a:lnTo>
                  <a:pt x="230" y="400"/>
                </a:lnTo>
                <a:lnTo>
                  <a:pt x="228" y="399"/>
                </a:lnTo>
                <a:lnTo>
                  <a:pt x="223" y="393"/>
                </a:lnTo>
                <a:lnTo>
                  <a:pt x="220" y="393"/>
                </a:lnTo>
                <a:lnTo>
                  <a:pt x="219" y="396"/>
                </a:lnTo>
                <a:lnTo>
                  <a:pt x="218" y="399"/>
                </a:lnTo>
                <a:lnTo>
                  <a:pt x="216" y="399"/>
                </a:lnTo>
                <a:lnTo>
                  <a:pt x="214" y="398"/>
                </a:lnTo>
                <a:lnTo>
                  <a:pt x="213" y="399"/>
                </a:lnTo>
                <a:lnTo>
                  <a:pt x="210" y="396"/>
                </a:lnTo>
                <a:lnTo>
                  <a:pt x="207" y="394"/>
                </a:lnTo>
                <a:lnTo>
                  <a:pt x="206" y="393"/>
                </a:lnTo>
                <a:lnTo>
                  <a:pt x="204" y="391"/>
                </a:lnTo>
                <a:lnTo>
                  <a:pt x="202" y="391"/>
                </a:lnTo>
                <a:lnTo>
                  <a:pt x="201" y="390"/>
                </a:lnTo>
                <a:lnTo>
                  <a:pt x="204" y="382"/>
                </a:lnTo>
                <a:lnTo>
                  <a:pt x="206" y="381"/>
                </a:lnTo>
                <a:lnTo>
                  <a:pt x="208" y="380"/>
                </a:lnTo>
                <a:lnTo>
                  <a:pt x="209" y="378"/>
                </a:lnTo>
                <a:lnTo>
                  <a:pt x="208" y="375"/>
                </a:lnTo>
                <a:lnTo>
                  <a:pt x="207" y="371"/>
                </a:lnTo>
                <a:lnTo>
                  <a:pt x="206" y="373"/>
                </a:lnTo>
                <a:lnTo>
                  <a:pt x="204" y="375"/>
                </a:lnTo>
                <a:lnTo>
                  <a:pt x="204" y="378"/>
                </a:lnTo>
                <a:lnTo>
                  <a:pt x="201" y="380"/>
                </a:lnTo>
                <a:lnTo>
                  <a:pt x="197" y="380"/>
                </a:lnTo>
                <a:lnTo>
                  <a:pt x="198" y="386"/>
                </a:lnTo>
                <a:lnTo>
                  <a:pt x="192" y="386"/>
                </a:lnTo>
                <a:lnTo>
                  <a:pt x="192" y="387"/>
                </a:lnTo>
                <a:lnTo>
                  <a:pt x="191" y="391"/>
                </a:lnTo>
                <a:lnTo>
                  <a:pt x="189" y="393"/>
                </a:lnTo>
                <a:lnTo>
                  <a:pt x="188" y="391"/>
                </a:lnTo>
                <a:lnTo>
                  <a:pt x="185" y="391"/>
                </a:lnTo>
                <a:lnTo>
                  <a:pt x="182" y="392"/>
                </a:lnTo>
                <a:lnTo>
                  <a:pt x="182" y="389"/>
                </a:lnTo>
                <a:lnTo>
                  <a:pt x="184" y="386"/>
                </a:lnTo>
                <a:lnTo>
                  <a:pt x="185" y="383"/>
                </a:lnTo>
                <a:lnTo>
                  <a:pt x="188" y="380"/>
                </a:lnTo>
                <a:lnTo>
                  <a:pt x="190" y="376"/>
                </a:lnTo>
                <a:lnTo>
                  <a:pt x="195" y="375"/>
                </a:lnTo>
                <a:lnTo>
                  <a:pt x="213" y="363"/>
                </a:lnTo>
                <a:lnTo>
                  <a:pt x="216" y="359"/>
                </a:lnTo>
                <a:lnTo>
                  <a:pt x="228" y="351"/>
                </a:lnTo>
                <a:lnTo>
                  <a:pt x="231" y="347"/>
                </a:lnTo>
                <a:lnTo>
                  <a:pt x="258" y="334"/>
                </a:lnTo>
                <a:lnTo>
                  <a:pt x="290" y="308"/>
                </a:lnTo>
                <a:lnTo>
                  <a:pt x="298" y="300"/>
                </a:lnTo>
                <a:lnTo>
                  <a:pt x="302" y="297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6" name="Freeform 179"/>
          <p:cNvSpPr>
            <a:spLocks/>
          </p:cNvSpPr>
          <p:nvPr/>
        </p:nvSpPr>
        <p:spPr bwMode="auto">
          <a:xfrm>
            <a:off x="6602413" y="4251250"/>
            <a:ext cx="623887" cy="303213"/>
          </a:xfrm>
          <a:custGeom>
            <a:avLst/>
            <a:gdLst/>
            <a:ahLst/>
            <a:cxnLst>
              <a:cxn ang="0">
                <a:pos x="289" y="0"/>
              </a:cxn>
              <a:cxn ang="0">
                <a:pos x="262" y="18"/>
              </a:cxn>
              <a:cxn ang="0">
                <a:pos x="259" y="23"/>
              </a:cxn>
              <a:cxn ang="0">
                <a:pos x="218" y="49"/>
              </a:cxn>
              <a:cxn ang="0">
                <a:pos x="186" y="61"/>
              </a:cxn>
              <a:cxn ang="0">
                <a:pos x="179" y="61"/>
              </a:cxn>
              <a:cxn ang="0">
                <a:pos x="181" y="69"/>
              </a:cxn>
              <a:cxn ang="0">
                <a:pos x="167" y="71"/>
              </a:cxn>
              <a:cxn ang="0">
                <a:pos x="164" y="63"/>
              </a:cxn>
              <a:cxn ang="0">
                <a:pos x="111" y="63"/>
              </a:cxn>
              <a:cxn ang="0">
                <a:pos x="104" y="63"/>
              </a:cxn>
              <a:cxn ang="0">
                <a:pos x="47" y="89"/>
              </a:cxn>
              <a:cxn ang="0">
                <a:pos x="56" y="86"/>
              </a:cxn>
              <a:cxn ang="0">
                <a:pos x="100" y="78"/>
              </a:cxn>
              <a:cxn ang="0">
                <a:pos x="78" y="88"/>
              </a:cxn>
              <a:cxn ang="0">
                <a:pos x="72" y="85"/>
              </a:cxn>
              <a:cxn ang="0">
                <a:pos x="63" y="97"/>
              </a:cxn>
              <a:cxn ang="0">
                <a:pos x="43" y="103"/>
              </a:cxn>
              <a:cxn ang="0">
                <a:pos x="40" y="92"/>
              </a:cxn>
              <a:cxn ang="0">
                <a:pos x="12" y="109"/>
              </a:cxn>
              <a:cxn ang="0">
                <a:pos x="5" y="127"/>
              </a:cxn>
              <a:cxn ang="0">
                <a:pos x="13" y="147"/>
              </a:cxn>
              <a:cxn ang="0">
                <a:pos x="13" y="161"/>
              </a:cxn>
              <a:cxn ang="0">
                <a:pos x="22" y="181"/>
              </a:cxn>
              <a:cxn ang="0">
                <a:pos x="36" y="192"/>
              </a:cxn>
              <a:cxn ang="0">
                <a:pos x="54" y="209"/>
              </a:cxn>
              <a:cxn ang="0">
                <a:pos x="74" y="217"/>
              </a:cxn>
              <a:cxn ang="0">
                <a:pos x="88" y="240"/>
              </a:cxn>
              <a:cxn ang="0">
                <a:pos x="95" y="263"/>
              </a:cxn>
              <a:cxn ang="0">
                <a:pos x="116" y="254"/>
              </a:cxn>
              <a:cxn ang="0">
                <a:pos x="132" y="228"/>
              </a:cxn>
              <a:cxn ang="0">
                <a:pos x="142" y="190"/>
              </a:cxn>
              <a:cxn ang="0">
                <a:pos x="151" y="158"/>
              </a:cxn>
              <a:cxn ang="0">
                <a:pos x="181" y="155"/>
              </a:cxn>
              <a:cxn ang="0">
                <a:pos x="204" y="176"/>
              </a:cxn>
              <a:cxn ang="0">
                <a:pos x="204" y="207"/>
              </a:cxn>
              <a:cxn ang="0">
                <a:pos x="214" y="237"/>
              </a:cxn>
              <a:cxn ang="0">
                <a:pos x="248" y="247"/>
              </a:cxn>
              <a:cxn ang="0">
                <a:pos x="273" y="263"/>
              </a:cxn>
              <a:cxn ang="0">
                <a:pos x="303" y="223"/>
              </a:cxn>
              <a:cxn ang="0">
                <a:pos x="352" y="172"/>
              </a:cxn>
              <a:cxn ang="0">
                <a:pos x="377" y="163"/>
              </a:cxn>
              <a:cxn ang="0">
                <a:pos x="394" y="146"/>
              </a:cxn>
              <a:cxn ang="0">
                <a:pos x="414" y="159"/>
              </a:cxn>
              <a:cxn ang="0">
                <a:pos x="433" y="163"/>
              </a:cxn>
              <a:cxn ang="0">
                <a:pos x="438" y="185"/>
              </a:cxn>
              <a:cxn ang="0">
                <a:pos x="461" y="193"/>
              </a:cxn>
              <a:cxn ang="0">
                <a:pos x="463" y="217"/>
              </a:cxn>
              <a:cxn ang="0">
                <a:pos x="471" y="232"/>
              </a:cxn>
              <a:cxn ang="0">
                <a:pos x="496" y="241"/>
              </a:cxn>
              <a:cxn ang="0">
                <a:pos x="518" y="249"/>
              </a:cxn>
              <a:cxn ang="0">
                <a:pos x="514" y="261"/>
              </a:cxn>
              <a:cxn ang="0">
                <a:pos x="587" y="155"/>
              </a:cxn>
              <a:cxn ang="0">
                <a:pos x="534" y="119"/>
              </a:cxn>
              <a:cxn ang="0">
                <a:pos x="489" y="98"/>
              </a:cxn>
              <a:cxn ang="0">
                <a:pos x="469" y="99"/>
              </a:cxn>
              <a:cxn ang="0">
                <a:pos x="460" y="114"/>
              </a:cxn>
              <a:cxn ang="0">
                <a:pos x="458" y="137"/>
              </a:cxn>
              <a:cxn ang="0">
                <a:pos x="412" y="132"/>
              </a:cxn>
              <a:cxn ang="0">
                <a:pos x="379" y="110"/>
              </a:cxn>
              <a:cxn ang="0">
                <a:pos x="352" y="37"/>
              </a:cxn>
              <a:cxn ang="0">
                <a:pos x="313" y="34"/>
              </a:cxn>
              <a:cxn ang="0">
                <a:pos x="299" y="22"/>
              </a:cxn>
            </a:cxnLst>
            <a:rect l="0" t="0" r="r" b="b"/>
            <a:pathLst>
              <a:path w="591" h="288">
                <a:moveTo>
                  <a:pt x="298" y="10"/>
                </a:moveTo>
                <a:lnTo>
                  <a:pt x="296" y="10"/>
                </a:lnTo>
                <a:lnTo>
                  <a:pt x="294" y="7"/>
                </a:lnTo>
                <a:lnTo>
                  <a:pt x="293" y="1"/>
                </a:lnTo>
                <a:lnTo>
                  <a:pt x="290" y="0"/>
                </a:lnTo>
                <a:lnTo>
                  <a:pt x="289" y="0"/>
                </a:lnTo>
                <a:lnTo>
                  <a:pt x="285" y="1"/>
                </a:lnTo>
                <a:lnTo>
                  <a:pt x="283" y="3"/>
                </a:lnTo>
                <a:lnTo>
                  <a:pt x="275" y="9"/>
                </a:lnTo>
                <a:lnTo>
                  <a:pt x="268" y="12"/>
                </a:lnTo>
                <a:lnTo>
                  <a:pt x="263" y="15"/>
                </a:lnTo>
                <a:lnTo>
                  <a:pt x="262" y="18"/>
                </a:lnTo>
                <a:lnTo>
                  <a:pt x="263" y="20"/>
                </a:lnTo>
                <a:lnTo>
                  <a:pt x="265" y="22"/>
                </a:lnTo>
                <a:lnTo>
                  <a:pt x="265" y="25"/>
                </a:lnTo>
                <a:lnTo>
                  <a:pt x="266" y="27"/>
                </a:lnTo>
                <a:lnTo>
                  <a:pt x="263" y="28"/>
                </a:lnTo>
                <a:lnTo>
                  <a:pt x="259" y="23"/>
                </a:lnTo>
                <a:lnTo>
                  <a:pt x="256" y="23"/>
                </a:lnTo>
                <a:lnTo>
                  <a:pt x="252" y="24"/>
                </a:lnTo>
                <a:lnTo>
                  <a:pt x="251" y="27"/>
                </a:lnTo>
                <a:lnTo>
                  <a:pt x="238" y="36"/>
                </a:lnTo>
                <a:lnTo>
                  <a:pt x="235" y="39"/>
                </a:lnTo>
                <a:lnTo>
                  <a:pt x="218" y="49"/>
                </a:lnTo>
                <a:lnTo>
                  <a:pt x="212" y="50"/>
                </a:lnTo>
                <a:lnTo>
                  <a:pt x="189" y="59"/>
                </a:lnTo>
                <a:lnTo>
                  <a:pt x="181" y="59"/>
                </a:lnTo>
                <a:lnTo>
                  <a:pt x="182" y="60"/>
                </a:lnTo>
                <a:lnTo>
                  <a:pt x="183" y="61"/>
                </a:lnTo>
                <a:lnTo>
                  <a:pt x="186" y="61"/>
                </a:lnTo>
                <a:lnTo>
                  <a:pt x="188" y="63"/>
                </a:lnTo>
                <a:lnTo>
                  <a:pt x="188" y="65"/>
                </a:lnTo>
                <a:lnTo>
                  <a:pt x="185" y="65"/>
                </a:lnTo>
                <a:lnTo>
                  <a:pt x="185" y="63"/>
                </a:lnTo>
                <a:lnTo>
                  <a:pt x="182" y="63"/>
                </a:lnTo>
                <a:lnTo>
                  <a:pt x="179" y="61"/>
                </a:lnTo>
                <a:lnTo>
                  <a:pt x="176" y="60"/>
                </a:lnTo>
                <a:lnTo>
                  <a:pt x="172" y="61"/>
                </a:lnTo>
                <a:lnTo>
                  <a:pt x="175" y="63"/>
                </a:lnTo>
                <a:lnTo>
                  <a:pt x="181" y="64"/>
                </a:lnTo>
                <a:lnTo>
                  <a:pt x="182" y="66"/>
                </a:lnTo>
                <a:lnTo>
                  <a:pt x="181" y="69"/>
                </a:lnTo>
                <a:lnTo>
                  <a:pt x="175" y="71"/>
                </a:lnTo>
                <a:lnTo>
                  <a:pt x="174" y="71"/>
                </a:lnTo>
                <a:lnTo>
                  <a:pt x="170" y="74"/>
                </a:lnTo>
                <a:lnTo>
                  <a:pt x="170" y="71"/>
                </a:lnTo>
                <a:lnTo>
                  <a:pt x="169" y="69"/>
                </a:lnTo>
                <a:lnTo>
                  <a:pt x="167" y="71"/>
                </a:lnTo>
                <a:lnTo>
                  <a:pt x="164" y="71"/>
                </a:lnTo>
                <a:lnTo>
                  <a:pt x="161" y="71"/>
                </a:lnTo>
                <a:lnTo>
                  <a:pt x="161" y="68"/>
                </a:lnTo>
                <a:lnTo>
                  <a:pt x="162" y="66"/>
                </a:lnTo>
                <a:lnTo>
                  <a:pt x="162" y="63"/>
                </a:lnTo>
                <a:lnTo>
                  <a:pt x="164" y="63"/>
                </a:lnTo>
                <a:lnTo>
                  <a:pt x="168" y="61"/>
                </a:lnTo>
                <a:lnTo>
                  <a:pt x="168" y="60"/>
                </a:lnTo>
                <a:lnTo>
                  <a:pt x="170" y="57"/>
                </a:lnTo>
                <a:lnTo>
                  <a:pt x="128" y="59"/>
                </a:lnTo>
                <a:lnTo>
                  <a:pt x="116" y="62"/>
                </a:lnTo>
                <a:lnTo>
                  <a:pt x="111" y="63"/>
                </a:lnTo>
                <a:lnTo>
                  <a:pt x="109" y="64"/>
                </a:lnTo>
                <a:lnTo>
                  <a:pt x="112" y="65"/>
                </a:lnTo>
                <a:lnTo>
                  <a:pt x="112" y="68"/>
                </a:lnTo>
                <a:lnTo>
                  <a:pt x="110" y="68"/>
                </a:lnTo>
                <a:lnTo>
                  <a:pt x="105" y="66"/>
                </a:lnTo>
                <a:lnTo>
                  <a:pt x="104" y="63"/>
                </a:lnTo>
                <a:lnTo>
                  <a:pt x="93" y="66"/>
                </a:lnTo>
                <a:lnTo>
                  <a:pt x="90" y="68"/>
                </a:lnTo>
                <a:lnTo>
                  <a:pt x="89" y="70"/>
                </a:lnTo>
                <a:lnTo>
                  <a:pt x="75" y="74"/>
                </a:lnTo>
                <a:lnTo>
                  <a:pt x="49" y="86"/>
                </a:lnTo>
                <a:lnTo>
                  <a:pt x="47" y="89"/>
                </a:lnTo>
                <a:lnTo>
                  <a:pt x="47" y="92"/>
                </a:lnTo>
                <a:lnTo>
                  <a:pt x="49" y="92"/>
                </a:lnTo>
                <a:lnTo>
                  <a:pt x="52" y="91"/>
                </a:lnTo>
                <a:lnTo>
                  <a:pt x="54" y="91"/>
                </a:lnTo>
                <a:lnTo>
                  <a:pt x="54" y="87"/>
                </a:lnTo>
                <a:lnTo>
                  <a:pt x="56" y="86"/>
                </a:lnTo>
                <a:lnTo>
                  <a:pt x="60" y="85"/>
                </a:lnTo>
                <a:lnTo>
                  <a:pt x="66" y="82"/>
                </a:lnTo>
                <a:lnTo>
                  <a:pt x="98" y="69"/>
                </a:lnTo>
                <a:lnTo>
                  <a:pt x="100" y="72"/>
                </a:lnTo>
                <a:lnTo>
                  <a:pt x="100" y="75"/>
                </a:lnTo>
                <a:lnTo>
                  <a:pt x="100" y="78"/>
                </a:lnTo>
                <a:lnTo>
                  <a:pt x="99" y="79"/>
                </a:lnTo>
                <a:lnTo>
                  <a:pt x="97" y="81"/>
                </a:lnTo>
                <a:lnTo>
                  <a:pt x="93" y="83"/>
                </a:lnTo>
                <a:lnTo>
                  <a:pt x="89" y="85"/>
                </a:lnTo>
                <a:lnTo>
                  <a:pt x="83" y="87"/>
                </a:lnTo>
                <a:lnTo>
                  <a:pt x="78" y="88"/>
                </a:lnTo>
                <a:lnTo>
                  <a:pt x="76" y="87"/>
                </a:lnTo>
                <a:lnTo>
                  <a:pt x="76" y="85"/>
                </a:lnTo>
                <a:lnTo>
                  <a:pt x="77" y="83"/>
                </a:lnTo>
                <a:lnTo>
                  <a:pt x="76" y="82"/>
                </a:lnTo>
                <a:lnTo>
                  <a:pt x="74" y="84"/>
                </a:lnTo>
                <a:lnTo>
                  <a:pt x="72" y="85"/>
                </a:lnTo>
                <a:lnTo>
                  <a:pt x="71" y="87"/>
                </a:lnTo>
                <a:lnTo>
                  <a:pt x="68" y="85"/>
                </a:lnTo>
                <a:lnTo>
                  <a:pt x="61" y="90"/>
                </a:lnTo>
                <a:lnTo>
                  <a:pt x="61" y="92"/>
                </a:lnTo>
                <a:lnTo>
                  <a:pt x="62" y="94"/>
                </a:lnTo>
                <a:lnTo>
                  <a:pt x="63" y="97"/>
                </a:lnTo>
                <a:lnTo>
                  <a:pt x="56" y="100"/>
                </a:lnTo>
                <a:lnTo>
                  <a:pt x="52" y="103"/>
                </a:lnTo>
                <a:lnTo>
                  <a:pt x="49" y="104"/>
                </a:lnTo>
                <a:lnTo>
                  <a:pt x="47" y="104"/>
                </a:lnTo>
                <a:lnTo>
                  <a:pt x="46" y="104"/>
                </a:lnTo>
                <a:lnTo>
                  <a:pt x="43" y="103"/>
                </a:lnTo>
                <a:lnTo>
                  <a:pt x="38" y="103"/>
                </a:lnTo>
                <a:lnTo>
                  <a:pt x="36" y="97"/>
                </a:lnTo>
                <a:lnTo>
                  <a:pt x="38" y="96"/>
                </a:lnTo>
                <a:lnTo>
                  <a:pt x="41" y="95"/>
                </a:lnTo>
                <a:lnTo>
                  <a:pt x="43" y="92"/>
                </a:lnTo>
                <a:lnTo>
                  <a:pt x="40" y="92"/>
                </a:lnTo>
                <a:lnTo>
                  <a:pt x="34" y="95"/>
                </a:lnTo>
                <a:lnTo>
                  <a:pt x="31" y="96"/>
                </a:lnTo>
                <a:lnTo>
                  <a:pt x="23" y="102"/>
                </a:lnTo>
                <a:lnTo>
                  <a:pt x="18" y="104"/>
                </a:lnTo>
                <a:lnTo>
                  <a:pt x="15" y="107"/>
                </a:lnTo>
                <a:lnTo>
                  <a:pt x="12" y="109"/>
                </a:lnTo>
                <a:lnTo>
                  <a:pt x="5" y="112"/>
                </a:lnTo>
                <a:lnTo>
                  <a:pt x="0" y="114"/>
                </a:lnTo>
                <a:lnTo>
                  <a:pt x="1" y="115"/>
                </a:lnTo>
                <a:lnTo>
                  <a:pt x="1" y="123"/>
                </a:lnTo>
                <a:lnTo>
                  <a:pt x="3" y="125"/>
                </a:lnTo>
                <a:lnTo>
                  <a:pt x="5" y="127"/>
                </a:lnTo>
                <a:lnTo>
                  <a:pt x="7" y="127"/>
                </a:lnTo>
                <a:lnTo>
                  <a:pt x="7" y="131"/>
                </a:lnTo>
                <a:lnTo>
                  <a:pt x="9" y="133"/>
                </a:lnTo>
                <a:lnTo>
                  <a:pt x="12" y="143"/>
                </a:lnTo>
                <a:lnTo>
                  <a:pt x="12" y="144"/>
                </a:lnTo>
                <a:lnTo>
                  <a:pt x="13" y="147"/>
                </a:lnTo>
                <a:lnTo>
                  <a:pt x="15" y="149"/>
                </a:lnTo>
                <a:lnTo>
                  <a:pt x="18" y="150"/>
                </a:lnTo>
                <a:lnTo>
                  <a:pt x="16" y="153"/>
                </a:lnTo>
                <a:lnTo>
                  <a:pt x="14" y="157"/>
                </a:lnTo>
                <a:lnTo>
                  <a:pt x="12" y="158"/>
                </a:lnTo>
                <a:lnTo>
                  <a:pt x="13" y="161"/>
                </a:lnTo>
                <a:lnTo>
                  <a:pt x="13" y="165"/>
                </a:lnTo>
                <a:lnTo>
                  <a:pt x="14" y="166"/>
                </a:lnTo>
                <a:lnTo>
                  <a:pt x="14" y="175"/>
                </a:lnTo>
                <a:lnTo>
                  <a:pt x="16" y="179"/>
                </a:lnTo>
                <a:lnTo>
                  <a:pt x="19" y="181"/>
                </a:lnTo>
                <a:lnTo>
                  <a:pt x="22" y="181"/>
                </a:lnTo>
                <a:lnTo>
                  <a:pt x="24" y="181"/>
                </a:lnTo>
                <a:lnTo>
                  <a:pt x="26" y="179"/>
                </a:lnTo>
                <a:lnTo>
                  <a:pt x="29" y="179"/>
                </a:lnTo>
                <a:lnTo>
                  <a:pt x="31" y="181"/>
                </a:lnTo>
                <a:lnTo>
                  <a:pt x="35" y="187"/>
                </a:lnTo>
                <a:lnTo>
                  <a:pt x="36" y="192"/>
                </a:lnTo>
                <a:lnTo>
                  <a:pt x="38" y="195"/>
                </a:lnTo>
                <a:lnTo>
                  <a:pt x="40" y="196"/>
                </a:lnTo>
                <a:lnTo>
                  <a:pt x="42" y="196"/>
                </a:lnTo>
                <a:lnTo>
                  <a:pt x="45" y="198"/>
                </a:lnTo>
                <a:lnTo>
                  <a:pt x="46" y="201"/>
                </a:lnTo>
                <a:lnTo>
                  <a:pt x="54" y="209"/>
                </a:lnTo>
                <a:lnTo>
                  <a:pt x="59" y="212"/>
                </a:lnTo>
                <a:lnTo>
                  <a:pt x="63" y="210"/>
                </a:lnTo>
                <a:lnTo>
                  <a:pt x="65" y="211"/>
                </a:lnTo>
                <a:lnTo>
                  <a:pt x="67" y="214"/>
                </a:lnTo>
                <a:lnTo>
                  <a:pt x="70" y="214"/>
                </a:lnTo>
                <a:lnTo>
                  <a:pt x="74" y="217"/>
                </a:lnTo>
                <a:lnTo>
                  <a:pt x="75" y="220"/>
                </a:lnTo>
                <a:lnTo>
                  <a:pt x="75" y="223"/>
                </a:lnTo>
                <a:lnTo>
                  <a:pt x="77" y="225"/>
                </a:lnTo>
                <a:lnTo>
                  <a:pt x="80" y="226"/>
                </a:lnTo>
                <a:lnTo>
                  <a:pt x="82" y="231"/>
                </a:lnTo>
                <a:lnTo>
                  <a:pt x="88" y="240"/>
                </a:lnTo>
                <a:lnTo>
                  <a:pt x="94" y="242"/>
                </a:lnTo>
                <a:lnTo>
                  <a:pt x="96" y="248"/>
                </a:lnTo>
                <a:lnTo>
                  <a:pt x="95" y="251"/>
                </a:lnTo>
                <a:lnTo>
                  <a:pt x="96" y="253"/>
                </a:lnTo>
                <a:lnTo>
                  <a:pt x="97" y="258"/>
                </a:lnTo>
                <a:lnTo>
                  <a:pt x="95" y="263"/>
                </a:lnTo>
                <a:lnTo>
                  <a:pt x="94" y="269"/>
                </a:lnTo>
                <a:lnTo>
                  <a:pt x="98" y="277"/>
                </a:lnTo>
                <a:lnTo>
                  <a:pt x="107" y="287"/>
                </a:lnTo>
                <a:lnTo>
                  <a:pt x="106" y="284"/>
                </a:lnTo>
                <a:lnTo>
                  <a:pt x="111" y="274"/>
                </a:lnTo>
                <a:lnTo>
                  <a:pt x="116" y="254"/>
                </a:lnTo>
                <a:lnTo>
                  <a:pt x="116" y="253"/>
                </a:lnTo>
                <a:lnTo>
                  <a:pt x="122" y="236"/>
                </a:lnTo>
                <a:lnTo>
                  <a:pt x="126" y="236"/>
                </a:lnTo>
                <a:lnTo>
                  <a:pt x="130" y="233"/>
                </a:lnTo>
                <a:lnTo>
                  <a:pt x="130" y="230"/>
                </a:lnTo>
                <a:lnTo>
                  <a:pt x="132" y="228"/>
                </a:lnTo>
                <a:lnTo>
                  <a:pt x="134" y="225"/>
                </a:lnTo>
                <a:lnTo>
                  <a:pt x="135" y="222"/>
                </a:lnTo>
                <a:lnTo>
                  <a:pt x="141" y="215"/>
                </a:lnTo>
                <a:lnTo>
                  <a:pt x="141" y="208"/>
                </a:lnTo>
                <a:lnTo>
                  <a:pt x="141" y="198"/>
                </a:lnTo>
                <a:lnTo>
                  <a:pt x="142" y="190"/>
                </a:lnTo>
                <a:lnTo>
                  <a:pt x="142" y="184"/>
                </a:lnTo>
                <a:lnTo>
                  <a:pt x="142" y="171"/>
                </a:lnTo>
                <a:lnTo>
                  <a:pt x="145" y="169"/>
                </a:lnTo>
                <a:lnTo>
                  <a:pt x="149" y="161"/>
                </a:lnTo>
                <a:lnTo>
                  <a:pt x="149" y="158"/>
                </a:lnTo>
                <a:lnTo>
                  <a:pt x="151" y="158"/>
                </a:lnTo>
                <a:lnTo>
                  <a:pt x="153" y="155"/>
                </a:lnTo>
                <a:lnTo>
                  <a:pt x="157" y="153"/>
                </a:lnTo>
                <a:lnTo>
                  <a:pt x="160" y="155"/>
                </a:lnTo>
                <a:lnTo>
                  <a:pt x="171" y="155"/>
                </a:lnTo>
                <a:lnTo>
                  <a:pt x="174" y="154"/>
                </a:lnTo>
                <a:lnTo>
                  <a:pt x="181" y="155"/>
                </a:lnTo>
                <a:lnTo>
                  <a:pt x="185" y="158"/>
                </a:lnTo>
                <a:lnTo>
                  <a:pt x="185" y="159"/>
                </a:lnTo>
                <a:lnTo>
                  <a:pt x="189" y="164"/>
                </a:lnTo>
                <a:lnTo>
                  <a:pt x="193" y="169"/>
                </a:lnTo>
                <a:lnTo>
                  <a:pt x="198" y="171"/>
                </a:lnTo>
                <a:lnTo>
                  <a:pt x="204" y="176"/>
                </a:lnTo>
                <a:lnTo>
                  <a:pt x="204" y="182"/>
                </a:lnTo>
                <a:lnTo>
                  <a:pt x="206" y="185"/>
                </a:lnTo>
                <a:lnTo>
                  <a:pt x="203" y="194"/>
                </a:lnTo>
                <a:lnTo>
                  <a:pt x="205" y="199"/>
                </a:lnTo>
                <a:lnTo>
                  <a:pt x="206" y="204"/>
                </a:lnTo>
                <a:lnTo>
                  <a:pt x="204" y="207"/>
                </a:lnTo>
                <a:lnTo>
                  <a:pt x="204" y="209"/>
                </a:lnTo>
                <a:lnTo>
                  <a:pt x="207" y="216"/>
                </a:lnTo>
                <a:lnTo>
                  <a:pt x="208" y="217"/>
                </a:lnTo>
                <a:lnTo>
                  <a:pt x="210" y="223"/>
                </a:lnTo>
                <a:lnTo>
                  <a:pt x="211" y="228"/>
                </a:lnTo>
                <a:lnTo>
                  <a:pt x="214" y="237"/>
                </a:lnTo>
                <a:lnTo>
                  <a:pt x="219" y="241"/>
                </a:lnTo>
                <a:lnTo>
                  <a:pt x="233" y="241"/>
                </a:lnTo>
                <a:lnTo>
                  <a:pt x="237" y="241"/>
                </a:lnTo>
                <a:lnTo>
                  <a:pt x="241" y="242"/>
                </a:lnTo>
                <a:lnTo>
                  <a:pt x="246" y="245"/>
                </a:lnTo>
                <a:lnTo>
                  <a:pt x="248" y="247"/>
                </a:lnTo>
                <a:lnTo>
                  <a:pt x="249" y="251"/>
                </a:lnTo>
                <a:lnTo>
                  <a:pt x="251" y="253"/>
                </a:lnTo>
                <a:lnTo>
                  <a:pt x="255" y="259"/>
                </a:lnTo>
                <a:lnTo>
                  <a:pt x="258" y="261"/>
                </a:lnTo>
                <a:lnTo>
                  <a:pt x="266" y="263"/>
                </a:lnTo>
                <a:lnTo>
                  <a:pt x="273" y="263"/>
                </a:lnTo>
                <a:lnTo>
                  <a:pt x="276" y="261"/>
                </a:lnTo>
                <a:lnTo>
                  <a:pt x="286" y="246"/>
                </a:lnTo>
                <a:lnTo>
                  <a:pt x="288" y="243"/>
                </a:lnTo>
                <a:lnTo>
                  <a:pt x="299" y="229"/>
                </a:lnTo>
                <a:lnTo>
                  <a:pt x="300" y="225"/>
                </a:lnTo>
                <a:lnTo>
                  <a:pt x="303" y="223"/>
                </a:lnTo>
                <a:lnTo>
                  <a:pt x="325" y="198"/>
                </a:lnTo>
                <a:lnTo>
                  <a:pt x="327" y="196"/>
                </a:lnTo>
                <a:lnTo>
                  <a:pt x="329" y="193"/>
                </a:lnTo>
                <a:lnTo>
                  <a:pt x="329" y="188"/>
                </a:lnTo>
                <a:lnTo>
                  <a:pt x="331" y="187"/>
                </a:lnTo>
                <a:lnTo>
                  <a:pt x="352" y="172"/>
                </a:lnTo>
                <a:lnTo>
                  <a:pt x="357" y="170"/>
                </a:lnTo>
                <a:lnTo>
                  <a:pt x="359" y="167"/>
                </a:lnTo>
                <a:lnTo>
                  <a:pt x="369" y="167"/>
                </a:lnTo>
                <a:lnTo>
                  <a:pt x="372" y="169"/>
                </a:lnTo>
                <a:lnTo>
                  <a:pt x="375" y="168"/>
                </a:lnTo>
                <a:lnTo>
                  <a:pt x="377" y="163"/>
                </a:lnTo>
                <a:lnTo>
                  <a:pt x="377" y="158"/>
                </a:lnTo>
                <a:lnTo>
                  <a:pt x="378" y="151"/>
                </a:lnTo>
                <a:lnTo>
                  <a:pt x="381" y="152"/>
                </a:lnTo>
                <a:lnTo>
                  <a:pt x="389" y="149"/>
                </a:lnTo>
                <a:lnTo>
                  <a:pt x="391" y="147"/>
                </a:lnTo>
                <a:lnTo>
                  <a:pt x="394" y="146"/>
                </a:lnTo>
                <a:lnTo>
                  <a:pt x="396" y="148"/>
                </a:lnTo>
                <a:lnTo>
                  <a:pt x="398" y="155"/>
                </a:lnTo>
                <a:lnTo>
                  <a:pt x="400" y="156"/>
                </a:lnTo>
                <a:lnTo>
                  <a:pt x="406" y="153"/>
                </a:lnTo>
                <a:lnTo>
                  <a:pt x="410" y="156"/>
                </a:lnTo>
                <a:lnTo>
                  <a:pt x="414" y="159"/>
                </a:lnTo>
                <a:lnTo>
                  <a:pt x="414" y="161"/>
                </a:lnTo>
                <a:lnTo>
                  <a:pt x="420" y="161"/>
                </a:lnTo>
                <a:lnTo>
                  <a:pt x="423" y="161"/>
                </a:lnTo>
                <a:lnTo>
                  <a:pt x="426" y="158"/>
                </a:lnTo>
                <a:lnTo>
                  <a:pt x="430" y="158"/>
                </a:lnTo>
                <a:lnTo>
                  <a:pt x="433" y="163"/>
                </a:lnTo>
                <a:lnTo>
                  <a:pt x="434" y="173"/>
                </a:lnTo>
                <a:lnTo>
                  <a:pt x="435" y="177"/>
                </a:lnTo>
                <a:lnTo>
                  <a:pt x="435" y="179"/>
                </a:lnTo>
                <a:lnTo>
                  <a:pt x="437" y="181"/>
                </a:lnTo>
                <a:lnTo>
                  <a:pt x="438" y="184"/>
                </a:lnTo>
                <a:lnTo>
                  <a:pt x="438" y="185"/>
                </a:lnTo>
                <a:lnTo>
                  <a:pt x="440" y="187"/>
                </a:lnTo>
                <a:lnTo>
                  <a:pt x="442" y="187"/>
                </a:lnTo>
                <a:lnTo>
                  <a:pt x="446" y="188"/>
                </a:lnTo>
                <a:lnTo>
                  <a:pt x="454" y="188"/>
                </a:lnTo>
                <a:lnTo>
                  <a:pt x="458" y="190"/>
                </a:lnTo>
                <a:lnTo>
                  <a:pt x="461" y="193"/>
                </a:lnTo>
                <a:lnTo>
                  <a:pt x="465" y="201"/>
                </a:lnTo>
                <a:lnTo>
                  <a:pt x="466" y="204"/>
                </a:lnTo>
                <a:lnTo>
                  <a:pt x="468" y="205"/>
                </a:lnTo>
                <a:lnTo>
                  <a:pt x="466" y="209"/>
                </a:lnTo>
                <a:lnTo>
                  <a:pt x="466" y="211"/>
                </a:lnTo>
                <a:lnTo>
                  <a:pt x="463" y="217"/>
                </a:lnTo>
                <a:lnTo>
                  <a:pt x="461" y="225"/>
                </a:lnTo>
                <a:lnTo>
                  <a:pt x="462" y="227"/>
                </a:lnTo>
                <a:lnTo>
                  <a:pt x="463" y="229"/>
                </a:lnTo>
                <a:lnTo>
                  <a:pt x="465" y="231"/>
                </a:lnTo>
                <a:lnTo>
                  <a:pt x="468" y="231"/>
                </a:lnTo>
                <a:lnTo>
                  <a:pt x="471" y="232"/>
                </a:lnTo>
                <a:lnTo>
                  <a:pt x="475" y="232"/>
                </a:lnTo>
                <a:lnTo>
                  <a:pt x="478" y="233"/>
                </a:lnTo>
                <a:lnTo>
                  <a:pt x="486" y="233"/>
                </a:lnTo>
                <a:lnTo>
                  <a:pt x="498" y="237"/>
                </a:lnTo>
                <a:lnTo>
                  <a:pt x="495" y="240"/>
                </a:lnTo>
                <a:lnTo>
                  <a:pt x="496" y="241"/>
                </a:lnTo>
                <a:lnTo>
                  <a:pt x="500" y="242"/>
                </a:lnTo>
                <a:lnTo>
                  <a:pt x="505" y="241"/>
                </a:lnTo>
                <a:lnTo>
                  <a:pt x="512" y="241"/>
                </a:lnTo>
                <a:lnTo>
                  <a:pt x="514" y="242"/>
                </a:lnTo>
                <a:lnTo>
                  <a:pt x="515" y="248"/>
                </a:lnTo>
                <a:lnTo>
                  <a:pt x="518" y="249"/>
                </a:lnTo>
                <a:lnTo>
                  <a:pt x="520" y="250"/>
                </a:lnTo>
                <a:lnTo>
                  <a:pt x="521" y="251"/>
                </a:lnTo>
                <a:lnTo>
                  <a:pt x="520" y="254"/>
                </a:lnTo>
                <a:lnTo>
                  <a:pt x="518" y="255"/>
                </a:lnTo>
                <a:lnTo>
                  <a:pt x="516" y="255"/>
                </a:lnTo>
                <a:lnTo>
                  <a:pt x="514" y="261"/>
                </a:lnTo>
                <a:lnTo>
                  <a:pt x="514" y="262"/>
                </a:lnTo>
                <a:lnTo>
                  <a:pt x="512" y="265"/>
                </a:lnTo>
                <a:lnTo>
                  <a:pt x="512" y="268"/>
                </a:lnTo>
                <a:lnTo>
                  <a:pt x="590" y="268"/>
                </a:lnTo>
                <a:lnTo>
                  <a:pt x="587" y="155"/>
                </a:lnTo>
                <a:lnTo>
                  <a:pt x="587" y="155"/>
                </a:lnTo>
                <a:lnTo>
                  <a:pt x="584" y="124"/>
                </a:lnTo>
                <a:lnTo>
                  <a:pt x="582" y="121"/>
                </a:lnTo>
                <a:lnTo>
                  <a:pt x="580" y="123"/>
                </a:lnTo>
                <a:lnTo>
                  <a:pt x="576" y="124"/>
                </a:lnTo>
                <a:lnTo>
                  <a:pt x="558" y="124"/>
                </a:lnTo>
                <a:lnTo>
                  <a:pt x="534" y="119"/>
                </a:lnTo>
                <a:lnTo>
                  <a:pt x="510" y="103"/>
                </a:lnTo>
                <a:lnTo>
                  <a:pt x="508" y="102"/>
                </a:lnTo>
                <a:lnTo>
                  <a:pt x="506" y="104"/>
                </a:lnTo>
                <a:lnTo>
                  <a:pt x="501" y="103"/>
                </a:lnTo>
                <a:lnTo>
                  <a:pt x="498" y="100"/>
                </a:lnTo>
                <a:lnTo>
                  <a:pt x="489" y="98"/>
                </a:lnTo>
                <a:lnTo>
                  <a:pt x="486" y="99"/>
                </a:lnTo>
                <a:lnTo>
                  <a:pt x="484" y="100"/>
                </a:lnTo>
                <a:lnTo>
                  <a:pt x="478" y="100"/>
                </a:lnTo>
                <a:lnTo>
                  <a:pt x="475" y="99"/>
                </a:lnTo>
                <a:lnTo>
                  <a:pt x="470" y="100"/>
                </a:lnTo>
                <a:lnTo>
                  <a:pt x="469" y="99"/>
                </a:lnTo>
                <a:lnTo>
                  <a:pt x="466" y="99"/>
                </a:lnTo>
                <a:lnTo>
                  <a:pt x="465" y="100"/>
                </a:lnTo>
                <a:lnTo>
                  <a:pt x="465" y="107"/>
                </a:lnTo>
                <a:lnTo>
                  <a:pt x="462" y="109"/>
                </a:lnTo>
                <a:lnTo>
                  <a:pt x="460" y="112"/>
                </a:lnTo>
                <a:lnTo>
                  <a:pt x="460" y="114"/>
                </a:lnTo>
                <a:lnTo>
                  <a:pt x="462" y="115"/>
                </a:lnTo>
                <a:lnTo>
                  <a:pt x="462" y="118"/>
                </a:lnTo>
                <a:lnTo>
                  <a:pt x="460" y="128"/>
                </a:lnTo>
                <a:lnTo>
                  <a:pt x="461" y="131"/>
                </a:lnTo>
                <a:lnTo>
                  <a:pt x="462" y="137"/>
                </a:lnTo>
                <a:lnTo>
                  <a:pt x="458" y="137"/>
                </a:lnTo>
                <a:lnTo>
                  <a:pt x="454" y="136"/>
                </a:lnTo>
                <a:lnTo>
                  <a:pt x="422" y="137"/>
                </a:lnTo>
                <a:lnTo>
                  <a:pt x="417" y="138"/>
                </a:lnTo>
                <a:lnTo>
                  <a:pt x="416" y="137"/>
                </a:lnTo>
                <a:lnTo>
                  <a:pt x="414" y="135"/>
                </a:lnTo>
                <a:lnTo>
                  <a:pt x="412" y="132"/>
                </a:lnTo>
                <a:lnTo>
                  <a:pt x="399" y="123"/>
                </a:lnTo>
                <a:lnTo>
                  <a:pt x="397" y="118"/>
                </a:lnTo>
                <a:lnTo>
                  <a:pt x="393" y="116"/>
                </a:lnTo>
                <a:lnTo>
                  <a:pt x="387" y="116"/>
                </a:lnTo>
                <a:lnTo>
                  <a:pt x="384" y="115"/>
                </a:lnTo>
                <a:lnTo>
                  <a:pt x="379" y="110"/>
                </a:lnTo>
                <a:lnTo>
                  <a:pt x="373" y="111"/>
                </a:lnTo>
                <a:lnTo>
                  <a:pt x="368" y="109"/>
                </a:lnTo>
                <a:lnTo>
                  <a:pt x="364" y="99"/>
                </a:lnTo>
                <a:lnTo>
                  <a:pt x="359" y="99"/>
                </a:lnTo>
                <a:lnTo>
                  <a:pt x="356" y="91"/>
                </a:lnTo>
                <a:lnTo>
                  <a:pt x="352" y="37"/>
                </a:lnTo>
                <a:lnTo>
                  <a:pt x="341" y="37"/>
                </a:lnTo>
                <a:lnTo>
                  <a:pt x="335" y="39"/>
                </a:lnTo>
                <a:lnTo>
                  <a:pt x="326" y="39"/>
                </a:lnTo>
                <a:lnTo>
                  <a:pt x="320" y="37"/>
                </a:lnTo>
                <a:lnTo>
                  <a:pt x="318" y="37"/>
                </a:lnTo>
                <a:lnTo>
                  <a:pt x="313" y="34"/>
                </a:lnTo>
                <a:lnTo>
                  <a:pt x="307" y="33"/>
                </a:lnTo>
                <a:lnTo>
                  <a:pt x="304" y="31"/>
                </a:lnTo>
                <a:lnTo>
                  <a:pt x="300" y="31"/>
                </a:lnTo>
                <a:lnTo>
                  <a:pt x="300" y="28"/>
                </a:lnTo>
                <a:lnTo>
                  <a:pt x="299" y="25"/>
                </a:lnTo>
                <a:lnTo>
                  <a:pt x="299" y="22"/>
                </a:lnTo>
                <a:lnTo>
                  <a:pt x="298" y="20"/>
                </a:lnTo>
                <a:lnTo>
                  <a:pt x="296" y="18"/>
                </a:lnTo>
                <a:lnTo>
                  <a:pt x="297" y="16"/>
                </a:lnTo>
                <a:lnTo>
                  <a:pt x="298" y="10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7" name="Freeform 180"/>
          <p:cNvSpPr>
            <a:spLocks/>
          </p:cNvSpPr>
          <p:nvPr/>
        </p:nvSpPr>
        <p:spPr bwMode="auto">
          <a:xfrm>
            <a:off x="7491413" y="3571800"/>
            <a:ext cx="488950" cy="800100"/>
          </a:xfrm>
          <a:custGeom>
            <a:avLst/>
            <a:gdLst/>
            <a:ahLst/>
            <a:cxnLst>
              <a:cxn ang="0">
                <a:pos x="358" y="394"/>
              </a:cxn>
              <a:cxn ang="0">
                <a:pos x="337" y="396"/>
              </a:cxn>
              <a:cxn ang="0">
                <a:pos x="317" y="397"/>
              </a:cxn>
              <a:cxn ang="0">
                <a:pos x="328" y="384"/>
              </a:cxn>
              <a:cxn ang="0">
                <a:pos x="337" y="367"/>
              </a:cxn>
              <a:cxn ang="0">
                <a:pos x="346" y="342"/>
              </a:cxn>
              <a:cxn ang="0">
                <a:pos x="351" y="371"/>
              </a:cxn>
              <a:cxn ang="0">
                <a:pos x="351" y="303"/>
              </a:cxn>
              <a:cxn ang="0">
                <a:pos x="379" y="232"/>
              </a:cxn>
              <a:cxn ang="0">
                <a:pos x="438" y="154"/>
              </a:cxn>
              <a:cxn ang="0">
                <a:pos x="455" y="103"/>
              </a:cxn>
              <a:cxn ang="0">
                <a:pos x="455" y="79"/>
              </a:cxn>
              <a:cxn ang="0">
                <a:pos x="458" y="70"/>
              </a:cxn>
              <a:cxn ang="0">
                <a:pos x="449" y="58"/>
              </a:cxn>
              <a:cxn ang="0">
                <a:pos x="431" y="36"/>
              </a:cxn>
              <a:cxn ang="0">
                <a:pos x="399" y="5"/>
              </a:cxn>
              <a:cxn ang="0">
                <a:pos x="318" y="24"/>
              </a:cxn>
              <a:cxn ang="0">
                <a:pos x="351" y="26"/>
              </a:cxn>
              <a:cxn ang="0">
                <a:pos x="369" y="14"/>
              </a:cxn>
              <a:cxn ang="0">
                <a:pos x="364" y="40"/>
              </a:cxn>
              <a:cxn ang="0">
                <a:pos x="332" y="44"/>
              </a:cxn>
              <a:cxn ang="0">
                <a:pos x="149" y="305"/>
              </a:cxn>
              <a:cxn ang="0">
                <a:pos x="34" y="468"/>
              </a:cxn>
              <a:cxn ang="0">
                <a:pos x="106" y="742"/>
              </a:cxn>
              <a:cxn ang="0">
                <a:pos x="164" y="712"/>
              </a:cxn>
              <a:cxn ang="0">
                <a:pos x="240" y="621"/>
              </a:cxn>
              <a:cxn ang="0">
                <a:pos x="257" y="576"/>
              </a:cxn>
              <a:cxn ang="0">
                <a:pos x="250" y="579"/>
              </a:cxn>
              <a:cxn ang="0">
                <a:pos x="237" y="576"/>
              </a:cxn>
              <a:cxn ang="0">
                <a:pos x="237" y="560"/>
              </a:cxn>
              <a:cxn ang="0">
                <a:pos x="252" y="535"/>
              </a:cxn>
              <a:cxn ang="0">
                <a:pos x="239" y="573"/>
              </a:cxn>
              <a:cxn ang="0">
                <a:pos x="259" y="562"/>
              </a:cxn>
              <a:cxn ang="0">
                <a:pos x="266" y="546"/>
              </a:cxn>
              <a:cxn ang="0">
                <a:pos x="284" y="538"/>
              </a:cxn>
              <a:cxn ang="0">
                <a:pos x="280" y="572"/>
              </a:cxn>
              <a:cxn ang="0">
                <a:pos x="273" y="602"/>
              </a:cxn>
              <a:cxn ang="0">
                <a:pos x="276" y="617"/>
              </a:cxn>
              <a:cxn ang="0">
                <a:pos x="301" y="629"/>
              </a:cxn>
              <a:cxn ang="0">
                <a:pos x="314" y="646"/>
              </a:cxn>
              <a:cxn ang="0">
                <a:pos x="317" y="657"/>
              </a:cxn>
              <a:cxn ang="0">
                <a:pos x="320" y="671"/>
              </a:cxn>
              <a:cxn ang="0">
                <a:pos x="324" y="676"/>
              </a:cxn>
              <a:cxn ang="0">
                <a:pos x="338" y="621"/>
              </a:cxn>
              <a:cxn ang="0">
                <a:pos x="348" y="552"/>
              </a:cxn>
              <a:cxn ang="0">
                <a:pos x="347" y="508"/>
              </a:cxn>
              <a:cxn ang="0">
                <a:pos x="371" y="460"/>
              </a:cxn>
              <a:cxn ang="0">
                <a:pos x="363" y="456"/>
              </a:cxn>
              <a:cxn ang="0">
                <a:pos x="352" y="450"/>
              </a:cxn>
              <a:cxn ang="0">
                <a:pos x="334" y="466"/>
              </a:cxn>
              <a:cxn ang="0">
                <a:pos x="349" y="450"/>
              </a:cxn>
              <a:cxn ang="0">
                <a:pos x="341" y="470"/>
              </a:cxn>
              <a:cxn ang="0">
                <a:pos x="331" y="456"/>
              </a:cxn>
              <a:cxn ang="0">
                <a:pos x="334" y="437"/>
              </a:cxn>
              <a:cxn ang="0">
                <a:pos x="350" y="430"/>
              </a:cxn>
              <a:cxn ang="0">
                <a:pos x="375" y="396"/>
              </a:cxn>
              <a:cxn ang="0">
                <a:pos x="370" y="382"/>
              </a:cxn>
            </a:cxnLst>
            <a:rect l="0" t="0" r="r" b="b"/>
            <a:pathLst>
              <a:path w="463" h="758">
                <a:moveTo>
                  <a:pt x="372" y="392"/>
                </a:moveTo>
                <a:lnTo>
                  <a:pt x="370" y="392"/>
                </a:lnTo>
                <a:lnTo>
                  <a:pt x="368" y="388"/>
                </a:lnTo>
                <a:lnTo>
                  <a:pt x="366" y="390"/>
                </a:lnTo>
                <a:lnTo>
                  <a:pt x="363" y="388"/>
                </a:lnTo>
                <a:lnTo>
                  <a:pt x="363" y="392"/>
                </a:lnTo>
                <a:lnTo>
                  <a:pt x="362" y="394"/>
                </a:lnTo>
                <a:lnTo>
                  <a:pt x="360" y="395"/>
                </a:lnTo>
                <a:lnTo>
                  <a:pt x="358" y="394"/>
                </a:lnTo>
                <a:lnTo>
                  <a:pt x="359" y="392"/>
                </a:lnTo>
                <a:lnTo>
                  <a:pt x="358" y="389"/>
                </a:lnTo>
                <a:lnTo>
                  <a:pt x="355" y="390"/>
                </a:lnTo>
                <a:lnTo>
                  <a:pt x="352" y="390"/>
                </a:lnTo>
                <a:lnTo>
                  <a:pt x="350" y="388"/>
                </a:lnTo>
                <a:lnTo>
                  <a:pt x="349" y="388"/>
                </a:lnTo>
                <a:lnTo>
                  <a:pt x="347" y="392"/>
                </a:lnTo>
                <a:lnTo>
                  <a:pt x="344" y="393"/>
                </a:lnTo>
                <a:lnTo>
                  <a:pt x="337" y="396"/>
                </a:lnTo>
                <a:lnTo>
                  <a:pt x="334" y="398"/>
                </a:lnTo>
                <a:lnTo>
                  <a:pt x="334" y="400"/>
                </a:lnTo>
                <a:lnTo>
                  <a:pt x="331" y="404"/>
                </a:lnTo>
                <a:lnTo>
                  <a:pt x="330" y="410"/>
                </a:lnTo>
                <a:lnTo>
                  <a:pt x="327" y="409"/>
                </a:lnTo>
                <a:lnTo>
                  <a:pt x="326" y="407"/>
                </a:lnTo>
                <a:lnTo>
                  <a:pt x="326" y="404"/>
                </a:lnTo>
                <a:lnTo>
                  <a:pt x="327" y="401"/>
                </a:lnTo>
                <a:lnTo>
                  <a:pt x="317" y="397"/>
                </a:lnTo>
                <a:lnTo>
                  <a:pt x="317" y="394"/>
                </a:lnTo>
                <a:lnTo>
                  <a:pt x="317" y="390"/>
                </a:lnTo>
                <a:lnTo>
                  <a:pt x="317" y="387"/>
                </a:lnTo>
                <a:lnTo>
                  <a:pt x="318" y="384"/>
                </a:lnTo>
                <a:lnTo>
                  <a:pt x="320" y="382"/>
                </a:lnTo>
                <a:lnTo>
                  <a:pt x="325" y="380"/>
                </a:lnTo>
                <a:lnTo>
                  <a:pt x="328" y="380"/>
                </a:lnTo>
                <a:lnTo>
                  <a:pt x="329" y="382"/>
                </a:lnTo>
                <a:lnTo>
                  <a:pt x="328" y="384"/>
                </a:lnTo>
                <a:lnTo>
                  <a:pt x="326" y="388"/>
                </a:lnTo>
                <a:lnTo>
                  <a:pt x="326" y="392"/>
                </a:lnTo>
                <a:lnTo>
                  <a:pt x="328" y="393"/>
                </a:lnTo>
                <a:lnTo>
                  <a:pt x="331" y="390"/>
                </a:lnTo>
                <a:lnTo>
                  <a:pt x="332" y="387"/>
                </a:lnTo>
                <a:lnTo>
                  <a:pt x="332" y="379"/>
                </a:lnTo>
                <a:lnTo>
                  <a:pt x="334" y="376"/>
                </a:lnTo>
                <a:lnTo>
                  <a:pt x="334" y="372"/>
                </a:lnTo>
                <a:lnTo>
                  <a:pt x="337" y="367"/>
                </a:lnTo>
                <a:lnTo>
                  <a:pt x="338" y="359"/>
                </a:lnTo>
                <a:lnTo>
                  <a:pt x="341" y="358"/>
                </a:lnTo>
                <a:lnTo>
                  <a:pt x="344" y="358"/>
                </a:lnTo>
                <a:lnTo>
                  <a:pt x="345" y="356"/>
                </a:lnTo>
                <a:lnTo>
                  <a:pt x="347" y="350"/>
                </a:lnTo>
                <a:lnTo>
                  <a:pt x="349" y="349"/>
                </a:lnTo>
                <a:lnTo>
                  <a:pt x="347" y="347"/>
                </a:lnTo>
                <a:lnTo>
                  <a:pt x="346" y="345"/>
                </a:lnTo>
                <a:lnTo>
                  <a:pt x="346" y="342"/>
                </a:lnTo>
                <a:lnTo>
                  <a:pt x="345" y="338"/>
                </a:lnTo>
                <a:lnTo>
                  <a:pt x="343" y="335"/>
                </a:lnTo>
                <a:lnTo>
                  <a:pt x="346" y="332"/>
                </a:lnTo>
                <a:lnTo>
                  <a:pt x="352" y="344"/>
                </a:lnTo>
                <a:lnTo>
                  <a:pt x="354" y="349"/>
                </a:lnTo>
                <a:lnTo>
                  <a:pt x="354" y="351"/>
                </a:lnTo>
                <a:lnTo>
                  <a:pt x="351" y="358"/>
                </a:lnTo>
                <a:lnTo>
                  <a:pt x="349" y="370"/>
                </a:lnTo>
                <a:lnTo>
                  <a:pt x="351" y="371"/>
                </a:lnTo>
                <a:lnTo>
                  <a:pt x="352" y="366"/>
                </a:lnTo>
                <a:lnTo>
                  <a:pt x="354" y="363"/>
                </a:lnTo>
                <a:lnTo>
                  <a:pt x="358" y="356"/>
                </a:lnTo>
                <a:lnTo>
                  <a:pt x="359" y="351"/>
                </a:lnTo>
                <a:lnTo>
                  <a:pt x="358" y="347"/>
                </a:lnTo>
                <a:lnTo>
                  <a:pt x="355" y="340"/>
                </a:lnTo>
                <a:lnTo>
                  <a:pt x="352" y="335"/>
                </a:lnTo>
                <a:lnTo>
                  <a:pt x="350" y="328"/>
                </a:lnTo>
                <a:lnTo>
                  <a:pt x="351" y="303"/>
                </a:lnTo>
                <a:lnTo>
                  <a:pt x="352" y="298"/>
                </a:lnTo>
                <a:lnTo>
                  <a:pt x="353" y="285"/>
                </a:lnTo>
                <a:lnTo>
                  <a:pt x="354" y="284"/>
                </a:lnTo>
                <a:lnTo>
                  <a:pt x="358" y="281"/>
                </a:lnTo>
                <a:lnTo>
                  <a:pt x="361" y="278"/>
                </a:lnTo>
                <a:lnTo>
                  <a:pt x="367" y="267"/>
                </a:lnTo>
                <a:lnTo>
                  <a:pt x="371" y="262"/>
                </a:lnTo>
                <a:lnTo>
                  <a:pt x="375" y="242"/>
                </a:lnTo>
                <a:lnTo>
                  <a:pt x="379" y="232"/>
                </a:lnTo>
                <a:lnTo>
                  <a:pt x="389" y="216"/>
                </a:lnTo>
                <a:lnTo>
                  <a:pt x="391" y="211"/>
                </a:lnTo>
                <a:lnTo>
                  <a:pt x="414" y="190"/>
                </a:lnTo>
                <a:lnTo>
                  <a:pt x="422" y="178"/>
                </a:lnTo>
                <a:lnTo>
                  <a:pt x="423" y="173"/>
                </a:lnTo>
                <a:lnTo>
                  <a:pt x="427" y="166"/>
                </a:lnTo>
                <a:lnTo>
                  <a:pt x="431" y="161"/>
                </a:lnTo>
                <a:lnTo>
                  <a:pt x="434" y="157"/>
                </a:lnTo>
                <a:lnTo>
                  <a:pt x="438" y="154"/>
                </a:lnTo>
                <a:lnTo>
                  <a:pt x="441" y="144"/>
                </a:lnTo>
                <a:lnTo>
                  <a:pt x="454" y="128"/>
                </a:lnTo>
                <a:lnTo>
                  <a:pt x="454" y="124"/>
                </a:lnTo>
                <a:lnTo>
                  <a:pt x="453" y="124"/>
                </a:lnTo>
                <a:lnTo>
                  <a:pt x="453" y="117"/>
                </a:lnTo>
                <a:lnTo>
                  <a:pt x="453" y="113"/>
                </a:lnTo>
                <a:lnTo>
                  <a:pt x="456" y="109"/>
                </a:lnTo>
                <a:lnTo>
                  <a:pt x="455" y="107"/>
                </a:lnTo>
                <a:lnTo>
                  <a:pt x="455" y="103"/>
                </a:lnTo>
                <a:lnTo>
                  <a:pt x="456" y="100"/>
                </a:lnTo>
                <a:lnTo>
                  <a:pt x="454" y="97"/>
                </a:lnTo>
                <a:lnTo>
                  <a:pt x="454" y="92"/>
                </a:lnTo>
                <a:lnTo>
                  <a:pt x="453" y="89"/>
                </a:lnTo>
                <a:lnTo>
                  <a:pt x="453" y="85"/>
                </a:lnTo>
                <a:lnTo>
                  <a:pt x="454" y="86"/>
                </a:lnTo>
                <a:lnTo>
                  <a:pt x="457" y="85"/>
                </a:lnTo>
                <a:lnTo>
                  <a:pt x="457" y="82"/>
                </a:lnTo>
                <a:lnTo>
                  <a:pt x="455" y="79"/>
                </a:lnTo>
                <a:lnTo>
                  <a:pt x="454" y="81"/>
                </a:lnTo>
                <a:lnTo>
                  <a:pt x="451" y="82"/>
                </a:lnTo>
                <a:lnTo>
                  <a:pt x="449" y="81"/>
                </a:lnTo>
                <a:lnTo>
                  <a:pt x="453" y="74"/>
                </a:lnTo>
                <a:lnTo>
                  <a:pt x="449" y="73"/>
                </a:lnTo>
                <a:lnTo>
                  <a:pt x="448" y="71"/>
                </a:lnTo>
                <a:lnTo>
                  <a:pt x="449" y="68"/>
                </a:lnTo>
                <a:lnTo>
                  <a:pt x="455" y="68"/>
                </a:lnTo>
                <a:lnTo>
                  <a:pt x="458" y="70"/>
                </a:lnTo>
                <a:lnTo>
                  <a:pt x="458" y="73"/>
                </a:lnTo>
                <a:lnTo>
                  <a:pt x="458" y="75"/>
                </a:lnTo>
                <a:lnTo>
                  <a:pt x="458" y="78"/>
                </a:lnTo>
                <a:lnTo>
                  <a:pt x="460" y="76"/>
                </a:lnTo>
                <a:lnTo>
                  <a:pt x="460" y="74"/>
                </a:lnTo>
                <a:lnTo>
                  <a:pt x="462" y="70"/>
                </a:lnTo>
                <a:lnTo>
                  <a:pt x="462" y="64"/>
                </a:lnTo>
                <a:lnTo>
                  <a:pt x="449" y="64"/>
                </a:lnTo>
                <a:lnTo>
                  <a:pt x="449" y="58"/>
                </a:lnTo>
                <a:lnTo>
                  <a:pt x="446" y="56"/>
                </a:lnTo>
                <a:lnTo>
                  <a:pt x="448" y="51"/>
                </a:lnTo>
                <a:lnTo>
                  <a:pt x="445" y="50"/>
                </a:lnTo>
                <a:lnTo>
                  <a:pt x="444" y="49"/>
                </a:lnTo>
                <a:lnTo>
                  <a:pt x="442" y="46"/>
                </a:lnTo>
                <a:lnTo>
                  <a:pt x="441" y="43"/>
                </a:lnTo>
                <a:lnTo>
                  <a:pt x="438" y="40"/>
                </a:lnTo>
                <a:lnTo>
                  <a:pt x="432" y="38"/>
                </a:lnTo>
                <a:lnTo>
                  <a:pt x="431" y="36"/>
                </a:lnTo>
                <a:lnTo>
                  <a:pt x="429" y="35"/>
                </a:lnTo>
                <a:lnTo>
                  <a:pt x="428" y="32"/>
                </a:lnTo>
                <a:lnTo>
                  <a:pt x="428" y="29"/>
                </a:lnTo>
                <a:lnTo>
                  <a:pt x="426" y="22"/>
                </a:lnTo>
                <a:lnTo>
                  <a:pt x="423" y="20"/>
                </a:lnTo>
                <a:lnTo>
                  <a:pt x="418" y="18"/>
                </a:lnTo>
                <a:lnTo>
                  <a:pt x="406" y="12"/>
                </a:lnTo>
                <a:lnTo>
                  <a:pt x="399" y="7"/>
                </a:lnTo>
                <a:lnTo>
                  <a:pt x="399" y="5"/>
                </a:lnTo>
                <a:lnTo>
                  <a:pt x="369" y="0"/>
                </a:lnTo>
                <a:lnTo>
                  <a:pt x="363" y="2"/>
                </a:lnTo>
                <a:lnTo>
                  <a:pt x="359" y="6"/>
                </a:lnTo>
                <a:lnTo>
                  <a:pt x="357" y="8"/>
                </a:lnTo>
                <a:lnTo>
                  <a:pt x="353" y="11"/>
                </a:lnTo>
                <a:lnTo>
                  <a:pt x="344" y="18"/>
                </a:lnTo>
                <a:lnTo>
                  <a:pt x="331" y="22"/>
                </a:lnTo>
                <a:lnTo>
                  <a:pt x="322" y="21"/>
                </a:lnTo>
                <a:lnTo>
                  <a:pt x="318" y="24"/>
                </a:lnTo>
                <a:lnTo>
                  <a:pt x="315" y="26"/>
                </a:lnTo>
                <a:lnTo>
                  <a:pt x="315" y="28"/>
                </a:lnTo>
                <a:lnTo>
                  <a:pt x="314" y="30"/>
                </a:lnTo>
                <a:lnTo>
                  <a:pt x="317" y="32"/>
                </a:lnTo>
                <a:lnTo>
                  <a:pt x="319" y="30"/>
                </a:lnTo>
                <a:lnTo>
                  <a:pt x="323" y="25"/>
                </a:lnTo>
                <a:lnTo>
                  <a:pt x="330" y="28"/>
                </a:lnTo>
                <a:lnTo>
                  <a:pt x="344" y="28"/>
                </a:lnTo>
                <a:lnTo>
                  <a:pt x="351" y="26"/>
                </a:lnTo>
                <a:lnTo>
                  <a:pt x="352" y="24"/>
                </a:lnTo>
                <a:lnTo>
                  <a:pt x="355" y="23"/>
                </a:lnTo>
                <a:lnTo>
                  <a:pt x="354" y="22"/>
                </a:lnTo>
                <a:lnTo>
                  <a:pt x="356" y="16"/>
                </a:lnTo>
                <a:lnTo>
                  <a:pt x="361" y="18"/>
                </a:lnTo>
                <a:lnTo>
                  <a:pt x="363" y="17"/>
                </a:lnTo>
                <a:lnTo>
                  <a:pt x="366" y="16"/>
                </a:lnTo>
                <a:lnTo>
                  <a:pt x="367" y="15"/>
                </a:lnTo>
                <a:lnTo>
                  <a:pt x="369" y="14"/>
                </a:lnTo>
                <a:lnTo>
                  <a:pt x="373" y="14"/>
                </a:lnTo>
                <a:lnTo>
                  <a:pt x="375" y="21"/>
                </a:lnTo>
                <a:lnTo>
                  <a:pt x="373" y="23"/>
                </a:lnTo>
                <a:lnTo>
                  <a:pt x="372" y="26"/>
                </a:lnTo>
                <a:lnTo>
                  <a:pt x="370" y="33"/>
                </a:lnTo>
                <a:lnTo>
                  <a:pt x="372" y="35"/>
                </a:lnTo>
                <a:lnTo>
                  <a:pt x="371" y="38"/>
                </a:lnTo>
                <a:lnTo>
                  <a:pt x="368" y="40"/>
                </a:lnTo>
                <a:lnTo>
                  <a:pt x="364" y="40"/>
                </a:lnTo>
                <a:lnTo>
                  <a:pt x="357" y="39"/>
                </a:lnTo>
                <a:lnTo>
                  <a:pt x="355" y="40"/>
                </a:lnTo>
                <a:lnTo>
                  <a:pt x="352" y="42"/>
                </a:lnTo>
                <a:lnTo>
                  <a:pt x="346" y="42"/>
                </a:lnTo>
                <a:lnTo>
                  <a:pt x="344" y="46"/>
                </a:lnTo>
                <a:lnTo>
                  <a:pt x="341" y="46"/>
                </a:lnTo>
                <a:lnTo>
                  <a:pt x="339" y="46"/>
                </a:lnTo>
                <a:lnTo>
                  <a:pt x="334" y="43"/>
                </a:lnTo>
                <a:lnTo>
                  <a:pt x="332" y="44"/>
                </a:lnTo>
                <a:lnTo>
                  <a:pt x="329" y="46"/>
                </a:lnTo>
                <a:lnTo>
                  <a:pt x="323" y="47"/>
                </a:lnTo>
                <a:lnTo>
                  <a:pt x="320" y="46"/>
                </a:lnTo>
                <a:lnTo>
                  <a:pt x="318" y="48"/>
                </a:lnTo>
                <a:lnTo>
                  <a:pt x="314" y="48"/>
                </a:lnTo>
                <a:lnTo>
                  <a:pt x="322" y="110"/>
                </a:lnTo>
                <a:lnTo>
                  <a:pt x="250" y="227"/>
                </a:lnTo>
                <a:lnTo>
                  <a:pt x="154" y="302"/>
                </a:lnTo>
                <a:lnTo>
                  <a:pt x="149" y="305"/>
                </a:lnTo>
                <a:lnTo>
                  <a:pt x="147" y="306"/>
                </a:lnTo>
                <a:lnTo>
                  <a:pt x="115" y="332"/>
                </a:lnTo>
                <a:lnTo>
                  <a:pt x="76" y="361"/>
                </a:lnTo>
                <a:lnTo>
                  <a:pt x="58" y="372"/>
                </a:lnTo>
                <a:lnTo>
                  <a:pt x="51" y="378"/>
                </a:lnTo>
                <a:lnTo>
                  <a:pt x="0" y="416"/>
                </a:lnTo>
                <a:lnTo>
                  <a:pt x="6" y="428"/>
                </a:lnTo>
                <a:lnTo>
                  <a:pt x="23" y="451"/>
                </a:lnTo>
                <a:lnTo>
                  <a:pt x="34" y="468"/>
                </a:lnTo>
                <a:lnTo>
                  <a:pt x="42" y="488"/>
                </a:lnTo>
                <a:lnTo>
                  <a:pt x="50" y="512"/>
                </a:lnTo>
                <a:lnTo>
                  <a:pt x="56" y="537"/>
                </a:lnTo>
                <a:lnTo>
                  <a:pt x="77" y="740"/>
                </a:lnTo>
                <a:lnTo>
                  <a:pt x="76" y="750"/>
                </a:lnTo>
                <a:lnTo>
                  <a:pt x="101" y="747"/>
                </a:lnTo>
                <a:lnTo>
                  <a:pt x="95" y="744"/>
                </a:lnTo>
                <a:lnTo>
                  <a:pt x="96" y="742"/>
                </a:lnTo>
                <a:lnTo>
                  <a:pt x="106" y="742"/>
                </a:lnTo>
                <a:lnTo>
                  <a:pt x="123" y="747"/>
                </a:lnTo>
                <a:lnTo>
                  <a:pt x="131" y="755"/>
                </a:lnTo>
                <a:lnTo>
                  <a:pt x="131" y="757"/>
                </a:lnTo>
                <a:lnTo>
                  <a:pt x="141" y="757"/>
                </a:lnTo>
                <a:lnTo>
                  <a:pt x="141" y="749"/>
                </a:lnTo>
                <a:lnTo>
                  <a:pt x="150" y="744"/>
                </a:lnTo>
                <a:lnTo>
                  <a:pt x="157" y="732"/>
                </a:lnTo>
                <a:lnTo>
                  <a:pt x="156" y="722"/>
                </a:lnTo>
                <a:lnTo>
                  <a:pt x="164" y="712"/>
                </a:lnTo>
                <a:lnTo>
                  <a:pt x="167" y="702"/>
                </a:lnTo>
                <a:lnTo>
                  <a:pt x="190" y="659"/>
                </a:lnTo>
                <a:lnTo>
                  <a:pt x="194" y="642"/>
                </a:lnTo>
                <a:lnTo>
                  <a:pt x="202" y="635"/>
                </a:lnTo>
                <a:lnTo>
                  <a:pt x="216" y="634"/>
                </a:lnTo>
                <a:lnTo>
                  <a:pt x="220" y="634"/>
                </a:lnTo>
                <a:lnTo>
                  <a:pt x="226" y="630"/>
                </a:lnTo>
                <a:lnTo>
                  <a:pt x="231" y="624"/>
                </a:lnTo>
                <a:lnTo>
                  <a:pt x="240" y="621"/>
                </a:lnTo>
                <a:lnTo>
                  <a:pt x="240" y="618"/>
                </a:lnTo>
                <a:lnTo>
                  <a:pt x="240" y="617"/>
                </a:lnTo>
                <a:lnTo>
                  <a:pt x="242" y="612"/>
                </a:lnTo>
                <a:lnTo>
                  <a:pt x="247" y="604"/>
                </a:lnTo>
                <a:lnTo>
                  <a:pt x="250" y="594"/>
                </a:lnTo>
                <a:lnTo>
                  <a:pt x="253" y="589"/>
                </a:lnTo>
                <a:lnTo>
                  <a:pt x="253" y="586"/>
                </a:lnTo>
                <a:lnTo>
                  <a:pt x="254" y="579"/>
                </a:lnTo>
                <a:lnTo>
                  <a:pt x="257" y="576"/>
                </a:lnTo>
                <a:lnTo>
                  <a:pt x="260" y="574"/>
                </a:lnTo>
                <a:lnTo>
                  <a:pt x="257" y="569"/>
                </a:lnTo>
                <a:lnTo>
                  <a:pt x="256" y="571"/>
                </a:lnTo>
                <a:lnTo>
                  <a:pt x="254" y="572"/>
                </a:lnTo>
                <a:lnTo>
                  <a:pt x="253" y="574"/>
                </a:lnTo>
                <a:lnTo>
                  <a:pt x="252" y="575"/>
                </a:lnTo>
                <a:lnTo>
                  <a:pt x="252" y="579"/>
                </a:lnTo>
                <a:lnTo>
                  <a:pt x="250" y="586"/>
                </a:lnTo>
                <a:lnTo>
                  <a:pt x="250" y="579"/>
                </a:lnTo>
                <a:lnTo>
                  <a:pt x="250" y="576"/>
                </a:lnTo>
                <a:lnTo>
                  <a:pt x="252" y="572"/>
                </a:lnTo>
                <a:lnTo>
                  <a:pt x="254" y="568"/>
                </a:lnTo>
                <a:lnTo>
                  <a:pt x="254" y="565"/>
                </a:lnTo>
                <a:lnTo>
                  <a:pt x="247" y="567"/>
                </a:lnTo>
                <a:lnTo>
                  <a:pt x="244" y="569"/>
                </a:lnTo>
                <a:lnTo>
                  <a:pt x="245" y="572"/>
                </a:lnTo>
                <a:lnTo>
                  <a:pt x="246" y="573"/>
                </a:lnTo>
                <a:lnTo>
                  <a:pt x="237" y="576"/>
                </a:lnTo>
                <a:lnTo>
                  <a:pt x="236" y="577"/>
                </a:lnTo>
                <a:lnTo>
                  <a:pt x="233" y="584"/>
                </a:lnTo>
                <a:lnTo>
                  <a:pt x="231" y="584"/>
                </a:lnTo>
                <a:lnTo>
                  <a:pt x="230" y="582"/>
                </a:lnTo>
                <a:lnTo>
                  <a:pt x="233" y="575"/>
                </a:lnTo>
                <a:lnTo>
                  <a:pt x="232" y="572"/>
                </a:lnTo>
                <a:lnTo>
                  <a:pt x="233" y="570"/>
                </a:lnTo>
                <a:lnTo>
                  <a:pt x="236" y="564"/>
                </a:lnTo>
                <a:lnTo>
                  <a:pt x="237" y="560"/>
                </a:lnTo>
                <a:lnTo>
                  <a:pt x="237" y="559"/>
                </a:lnTo>
                <a:lnTo>
                  <a:pt x="239" y="555"/>
                </a:lnTo>
                <a:lnTo>
                  <a:pt x="239" y="551"/>
                </a:lnTo>
                <a:lnTo>
                  <a:pt x="239" y="550"/>
                </a:lnTo>
                <a:lnTo>
                  <a:pt x="245" y="543"/>
                </a:lnTo>
                <a:lnTo>
                  <a:pt x="250" y="540"/>
                </a:lnTo>
                <a:lnTo>
                  <a:pt x="253" y="525"/>
                </a:lnTo>
                <a:lnTo>
                  <a:pt x="253" y="532"/>
                </a:lnTo>
                <a:lnTo>
                  <a:pt x="252" y="535"/>
                </a:lnTo>
                <a:lnTo>
                  <a:pt x="252" y="537"/>
                </a:lnTo>
                <a:lnTo>
                  <a:pt x="252" y="540"/>
                </a:lnTo>
                <a:lnTo>
                  <a:pt x="250" y="544"/>
                </a:lnTo>
                <a:lnTo>
                  <a:pt x="242" y="553"/>
                </a:lnTo>
                <a:lnTo>
                  <a:pt x="242" y="555"/>
                </a:lnTo>
                <a:lnTo>
                  <a:pt x="240" y="564"/>
                </a:lnTo>
                <a:lnTo>
                  <a:pt x="235" y="574"/>
                </a:lnTo>
                <a:lnTo>
                  <a:pt x="237" y="574"/>
                </a:lnTo>
                <a:lnTo>
                  <a:pt x="239" y="573"/>
                </a:lnTo>
                <a:lnTo>
                  <a:pt x="242" y="567"/>
                </a:lnTo>
                <a:lnTo>
                  <a:pt x="244" y="566"/>
                </a:lnTo>
                <a:lnTo>
                  <a:pt x="249" y="564"/>
                </a:lnTo>
                <a:lnTo>
                  <a:pt x="254" y="564"/>
                </a:lnTo>
                <a:lnTo>
                  <a:pt x="256" y="562"/>
                </a:lnTo>
                <a:lnTo>
                  <a:pt x="259" y="553"/>
                </a:lnTo>
                <a:lnTo>
                  <a:pt x="260" y="551"/>
                </a:lnTo>
                <a:lnTo>
                  <a:pt x="260" y="558"/>
                </a:lnTo>
                <a:lnTo>
                  <a:pt x="259" y="562"/>
                </a:lnTo>
                <a:lnTo>
                  <a:pt x="262" y="564"/>
                </a:lnTo>
                <a:lnTo>
                  <a:pt x="265" y="564"/>
                </a:lnTo>
                <a:lnTo>
                  <a:pt x="265" y="561"/>
                </a:lnTo>
                <a:lnTo>
                  <a:pt x="266" y="560"/>
                </a:lnTo>
                <a:lnTo>
                  <a:pt x="265" y="558"/>
                </a:lnTo>
                <a:lnTo>
                  <a:pt x="265" y="555"/>
                </a:lnTo>
                <a:lnTo>
                  <a:pt x="266" y="553"/>
                </a:lnTo>
                <a:lnTo>
                  <a:pt x="267" y="547"/>
                </a:lnTo>
                <a:lnTo>
                  <a:pt x="266" y="546"/>
                </a:lnTo>
                <a:lnTo>
                  <a:pt x="270" y="546"/>
                </a:lnTo>
                <a:lnTo>
                  <a:pt x="272" y="543"/>
                </a:lnTo>
                <a:lnTo>
                  <a:pt x="272" y="540"/>
                </a:lnTo>
                <a:lnTo>
                  <a:pt x="272" y="535"/>
                </a:lnTo>
                <a:lnTo>
                  <a:pt x="276" y="534"/>
                </a:lnTo>
                <a:lnTo>
                  <a:pt x="276" y="528"/>
                </a:lnTo>
                <a:lnTo>
                  <a:pt x="279" y="528"/>
                </a:lnTo>
                <a:lnTo>
                  <a:pt x="279" y="536"/>
                </a:lnTo>
                <a:lnTo>
                  <a:pt x="284" y="538"/>
                </a:lnTo>
                <a:lnTo>
                  <a:pt x="282" y="543"/>
                </a:lnTo>
                <a:lnTo>
                  <a:pt x="283" y="546"/>
                </a:lnTo>
                <a:lnTo>
                  <a:pt x="286" y="548"/>
                </a:lnTo>
                <a:lnTo>
                  <a:pt x="288" y="558"/>
                </a:lnTo>
                <a:lnTo>
                  <a:pt x="286" y="560"/>
                </a:lnTo>
                <a:lnTo>
                  <a:pt x="287" y="562"/>
                </a:lnTo>
                <a:lnTo>
                  <a:pt x="284" y="566"/>
                </a:lnTo>
                <a:lnTo>
                  <a:pt x="280" y="571"/>
                </a:lnTo>
                <a:lnTo>
                  <a:pt x="280" y="572"/>
                </a:lnTo>
                <a:lnTo>
                  <a:pt x="280" y="575"/>
                </a:lnTo>
                <a:lnTo>
                  <a:pt x="282" y="578"/>
                </a:lnTo>
                <a:lnTo>
                  <a:pt x="280" y="584"/>
                </a:lnTo>
                <a:lnTo>
                  <a:pt x="279" y="586"/>
                </a:lnTo>
                <a:lnTo>
                  <a:pt x="277" y="590"/>
                </a:lnTo>
                <a:lnTo>
                  <a:pt x="274" y="595"/>
                </a:lnTo>
                <a:lnTo>
                  <a:pt x="273" y="596"/>
                </a:lnTo>
                <a:lnTo>
                  <a:pt x="274" y="599"/>
                </a:lnTo>
                <a:lnTo>
                  <a:pt x="273" y="602"/>
                </a:lnTo>
                <a:lnTo>
                  <a:pt x="272" y="603"/>
                </a:lnTo>
                <a:lnTo>
                  <a:pt x="272" y="606"/>
                </a:lnTo>
                <a:lnTo>
                  <a:pt x="272" y="608"/>
                </a:lnTo>
                <a:lnTo>
                  <a:pt x="270" y="609"/>
                </a:lnTo>
                <a:lnTo>
                  <a:pt x="269" y="612"/>
                </a:lnTo>
                <a:lnTo>
                  <a:pt x="267" y="618"/>
                </a:lnTo>
                <a:lnTo>
                  <a:pt x="268" y="620"/>
                </a:lnTo>
                <a:lnTo>
                  <a:pt x="270" y="618"/>
                </a:lnTo>
                <a:lnTo>
                  <a:pt x="276" y="617"/>
                </a:lnTo>
                <a:lnTo>
                  <a:pt x="277" y="619"/>
                </a:lnTo>
                <a:lnTo>
                  <a:pt x="284" y="621"/>
                </a:lnTo>
                <a:lnTo>
                  <a:pt x="286" y="621"/>
                </a:lnTo>
                <a:lnTo>
                  <a:pt x="290" y="622"/>
                </a:lnTo>
                <a:lnTo>
                  <a:pt x="296" y="621"/>
                </a:lnTo>
                <a:lnTo>
                  <a:pt x="301" y="622"/>
                </a:lnTo>
                <a:lnTo>
                  <a:pt x="302" y="625"/>
                </a:lnTo>
                <a:lnTo>
                  <a:pt x="302" y="628"/>
                </a:lnTo>
                <a:lnTo>
                  <a:pt x="301" y="629"/>
                </a:lnTo>
                <a:lnTo>
                  <a:pt x="301" y="631"/>
                </a:lnTo>
                <a:lnTo>
                  <a:pt x="301" y="635"/>
                </a:lnTo>
                <a:lnTo>
                  <a:pt x="302" y="637"/>
                </a:lnTo>
                <a:lnTo>
                  <a:pt x="305" y="636"/>
                </a:lnTo>
                <a:lnTo>
                  <a:pt x="308" y="638"/>
                </a:lnTo>
                <a:lnTo>
                  <a:pt x="309" y="640"/>
                </a:lnTo>
                <a:lnTo>
                  <a:pt x="312" y="641"/>
                </a:lnTo>
                <a:lnTo>
                  <a:pt x="312" y="644"/>
                </a:lnTo>
                <a:lnTo>
                  <a:pt x="314" y="646"/>
                </a:lnTo>
                <a:lnTo>
                  <a:pt x="312" y="648"/>
                </a:lnTo>
                <a:lnTo>
                  <a:pt x="312" y="653"/>
                </a:lnTo>
                <a:lnTo>
                  <a:pt x="311" y="656"/>
                </a:lnTo>
                <a:lnTo>
                  <a:pt x="314" y="657"/>
                </a:lnTo>
                <a:lnTo>
                  <a:pt x="315" y="655"/>
                </a:lnTo>
                <a:lnTo>
                  <a:pt x="315" y="652"/>
                </a:lnTo>
                <a:lnTo>
                  <a:pt x="318" y="650"/>
                </a:lnTo>
                <a:lnTo>
                  <a:pt x="318" y="655"/>
                </a:lnTo>
                <a:lnTo>
                  <a:pt x="317" y="657"/>
                </a:lnTo>
                <a:lnTo>
                  <a:pt x="317" y="659"/>
                </a:lnTo>
                <a:lnTo>
                  <a:pt x="318" y="663"/>
                </a:lnTo>
                <a:lnTo>
                  <a:pt x="318" y="666"/>
                </a:lnTo>
                <a:lnTo>
                  <a:pt x="317" y="669"/>
                </a:lnTo>
                <a:lnTo>
                  <a:pt x="315" y="669"/>
                </a:lnTo>
                <a:lnTo>
                  <a:pt x="315" y="674"/>
                </a:lnTo>
                <a:lnTo>
                  <a:pt x="318" y="674"/>
                </a:lnTo>
                <a:lnTo>
                  <a:pt x="320" y="673"/>
                </a:lnTo>
                <a:lnTo>
                  <a:pt x="320" y="671"/>
                </a:lnTo>
                <a:lnTo>
                  <a:pt x="322" y="669"/>
                </a:lnTo>
                <a:lnTo>
                  <a:pt x="324" y="671"/>
                </a:lnTo>
                <a:lnTo>
                  <a:pt x="323" y="674"/>
                </a:lnTo>
                <a:lnTo>
                  <a:pt x="321" y="675"/>
                </a:lnTo>
                <a:lnTo>
                  <a:pt x="320" y="677"/>
                </a:lnTo>
                <a:lnTo>
                  <a:pt x="322" y="682"/>
                </a:lnTo>
                <a:lnTo>
                  <a:pt x="323" y="680"/>
                </a:lnTo>
                <a:lnTo>
                  <a:pt x="322" y="677"/>
                </a:lnTo>
                <a:lnTo>
                  <a:pt x="324" y="676"/>
                </a:lnTo>
                <a:lnTo>
                  <a:pt x="326" y="679"/>
                </a:lnTo>
                <a:lnTo>
                  <a:pt x="329" y="679"/>
                </a:lnTo>
                <a:lnTo>
                  <a:pt x="331" y="676"/>
                </a:lnTo>
                <a:lnTo>
                  <a:pt x="329" y="674"/>
                </a:lnTo>
                <a:lnTo>
                  <a:pt x="328" y="666"/>
                </a:lnTo>
                <a:lnTo>
                  <a:pt x="331" y="644"/>
                </a:lnTo>
                <a:lnTo>
                  <a:pt x="336" y="636"/>
                </a:lnTo>
                <a:lnTo>
                  <a:pt x="337" y="632"/>
                </a:lnTo>
                <a:lnTo>
                  <a:pt x="338" y="621"/>
                </a:lnTo>
                <a:lnTo>
                  <a:pt x="337" y="616"/>
                </a:lnTo>
                <a:lnTo>
                  <a:pt x="337" y="600"/>
                </a:lnTo>
                <a:lnTo>
                  <a:pt x="336" y="596"/>
                </a:lnTo>
                <a:lnTo>
                  <a:pt x="336" y="594"/>
                </a:lnTo>
                <a:lnTo>
                  <a:pt x="339" y="590"/>
                </a:lnTo>
                <a:lnTo>
                  <a:pt x="347" y="568"/>
                </a:lnTo>
                <a:lnTo>
                  <a:pt x="347" y="563"/>
                </a:lnTo>
                <a:lnTo>
                  <a:pt x="347" y="560"/>
                </a:lnTo>
                <a:lnTo>
                  <a:pt x="348" y="552"/>
                </a:lnTo>
                <a:lnTo>
                  <a:pt x="347" y="534"/>
                </a:lnTo>
                <a:lnTo>
                  <a:pt x="350" y="525"/>
                </a:lnTo>
                <a:lnTo>
                  <a:pt x="350" y="522"/>
                </a:lnTo>
                <a:lnTo>
                  <a:pt x="352" y="518"/>
                </a:lnTo>
                <a:lnTo>
                  <a:pt x="351" y="516"/>
                </a:lnTo>
                <a:lnTo>
                  <a:pt x="350" y="513"/>
                </a:lnTo>
                <a:lnTo>
                  <a:pt x="350" y="512"/>
                </a:lnTo>
                <a:lnTo>
                  <a:pt x="347" y="510"/>
                </a:lnTo>
                <a:lnTo>
                  <a:pt x="347" y="508"/>
                </a:lnTo>
                <a:lnTo>
                  <a:pt x="354" y="499"/>
                </a:lnTo>
                <a:lnTo>
                  <a:pt x="352" y="484"/>
                </a:lnTo>
                <a:lnTo>
                  <a:pt x="355" y="480"/>
                </a:lnTo>
                <a:lnTo>
                  <a:pt x="357" y="478"/>
                </a:lnTo>
                <a:lnTo>
                  <a:pt x="358" y="474"/>
                </a:lnTo>
                <a:lnTo>
                  <a:pt x="359" y="470"/>
                </a:lnTo>
                <a:lnTo>
                  <a:pt x="364" y="464"/>
                </a:lnTo>
                <a:lnTo>
                  <a:pt x="367" y="463"/>
                </a:lnTo>
                <a:lnTo>
                  <a:pt x="371" y="460"/>
                </a:lnTo>
                <a:lnTo>
                  <a:pt x="374" y="455"/>
                </a:lnTo>
                <a:lnTo>
                  <a:pt x="374" y="450"/>
                </a:lnTo>
                <a:lnTo>
                  <a:pt x="373" y="449"/>
                </a:lnTo>
                <a:lnTo>
                  <a:pt x="371" y="449"/>
                </a:lnTo>
                <a:lnTo>
                  <a:pt x="368" y="448"/>
                </a:lnTo>
                <a:lnTo>
                  <a:pt x="366" y="449"/>
                </a:lnTo>
                <a:lnTo>
                  <a:pt x="363" y="450"/>
                </a:lnTo>
                <a:lnTo>
                  <a:pt x="363" y="454"/>
                </a:lnTo>
                <a:lnTo>
                  <a:pt x="363" y="456"/>
                </a:lnTo>
                <a:lnTo>
                  <a:pt x="360" y="462"/>
                </a:lnTo>
                <a:lnTo>
                  <a:pt x="357" y="462"/>
                </a:lnTo>
                <a:lnTo>
                  <a:pt x="358" y="460"/>
                </a:lnTo>
                <a:lnTo>
                  <a:pt x="360" y="452"/>
                </a:lnTo>
                <a:lnTo>
                  <a:pt x="360" y="448"/>
                </a:lnTo>
                <a:lnTo>
                  <a:pt x="357" y="446"/>
                </a:lnTo>
                <a:lnTo>
                  <a:pt x="355" y="448"/>
                </a:lnTo>
                <a:lnTo>
                  <a:pt x="354" y="450"/>
                </a:lnTo>
                <a:lnTo>
                  <a:pt x="352" y="450"/>
                </a:lnTo>
                <a:lnTo>
                  <a:pt x="349" y="450"/>
                </a:lnTo>
                <a:lnTo>
                  <a:pt x="344" y="450"/>
                </a:lnTo>
                <a:lnTo>
                  <a:pt x="342" y="454"/>
                </a:lnTo>
                <a:lnTo>
                  <a:pt x="340" y="455"/>
                </a:lnTo>
                <a:lnTo>
                  <a:pt x="339" y="457"/>
                </a:lnTo>
                <a:lnTo>
                  <a:pt x="339" y="459"/>
                </a:lnTo>
                <a:lnTo>
                  <a:pt x="336" y="462"/>
                </a:lnTo>
                <a:lnTo>
                  <a:pt x="334" y="464"/>
                </a:lnTo>
                <a:lnTo>
                  <a:pt x="334" y="466"/>
                </a:lnTo>
                <a:lnTo>
                  <a:pt x="334" y="467"/>
                </a:lnTo>
                <a:lnTo>
                  <a:pt x="338" y="464"/>
                </a:lnTo>
                <a:lnTo>
                  <a:pt x="339" y="462"/>
                </a:lnTo>
                <a:lnTo>
                  <a:pt x="340" y="459"/>
                </a:lnTo>
                <a:lnTo>
                  <a:pt x="341" y="458"/>
                </a:lnTo>
                <a:lnTo>
                  <a:pt x="342" y="455"/>
                </a:lnTo>
                <a:lnTo>
                  <a:pt x="344" y="454"/>
                </a:lnTo>
                <a:lnTo>
                  <a:pt x="346" y="451"/>
                </a:lnTo>
                <a:lnTo>
                  <a:pt x="349" y="450"/>
                </a:lnTo>
                <a:lnTo>
                  <a:pt x="350" y="454"/>
                </a:lnTo>
                <a:lnTo>
                  <a:pt x="347" y="454"/>
                </a:lnTo>
                <a:lnTo>
                  <a:pt x="345" y="456"/>
                </a:lnTo>
                <a:lnTo>
                  <a:pt x="346" y="458"/>
                </a:lnTo>
                <a:lnTo>
                  <a:pt x="346" y="461"/>
                </a:lnTo>
                <a:lnTo>
                  <a:pt x="343" y="461"/>
                </a:lnTo>
                <a:lnTo>
                  <a:pt x="340" y="466"/>
                </a:lnTo>
                <a:lnTo>
                  <a:pt x="340" y="467"/>
                </a:lnTo>
                <a:lnTo>
                  <a:pt x="341" y="470"/>
                </a:lnTo>
                <a:lnTo>
                  <a:pt x="337" y="470"/>
                </a:lnTo>
                <a:lnTo>
                  <a:pt x="334" y="471"/>
                </a:lnTo>
                <a:lnTo>
                  <a:pt x="332" y="468"/>
                </a:lnTo>
                <a:lnTo>
                  <a:pt x="331" y="467"/>
                </a:lnTo>
                <a:lnTo>
                  <a:pt x="326" y="470"/>
                </a:lnTo>
                <a:lnTo>
                  <a:pt x="328" y="463"/>
                </a:lnTo>
                <a:lnTo>
                  <a:pt x="331" y="462"/>
                </a:lnTo>
                <a:lnTo>
                  <a:pt x="330" y="459"/>
                </a:lnTo>
                <a:lnTo>
                  <a:pt x="331" y="456"/>
                </a:lnTo>
                <a:lnTo>
                  <a:pt x="328" y="454"/>
                </a:lnTo>
                <a:lnTo>
                  <a:pt x="327" y="450"/>
                </a:lnTo>
                <a:lnTo>
                  <a:pt x="328" y="449"/>
                </a:lnTo>
                <a:lnTo>
                  <a:pt x="331" y="450"/>
                </a:lnTo>
                <a:lnTo>
                  <a:pt x="331" y="447"/>
                </a:lnTo>
                <a:lnTo>
                  <a:pt x="333" y="444"/>
                </a:lnTo>
                <a:lnTo>
                  <a:pt x="330" y="442"/>
                </a:lnTo>
                <a:lnTo>
                  <a:pt x="331" y="439"/>
                </a:lnTo>
                <a:lnTo>
                  <a:pt x="334" y="437"/>
                </a:lnTo>
                <a:lnTo>
                  <a:pt x="337" y="436"/>
                </a:lnTo>
                <a:lnTo>
                  <a:pt x="340" y="434"/>
                </a:lnTo>
                <a:lnTo>
                  <a:pt x="342" y="432"/>
                </a:lnTo>
                <a:lnTo>
                  <a:pt x="347" y="426"/>
                </a:lnTo>
                <a:lnTo>
                  <a:pt x="349" y="422"/>
                </a:lnTo>
                <a:lnTo>
                  <a:pt x="351" y="420"/>
                </a:lnTo>
                <a:lnTo>
                  <a:pt x="351" y="426"/>
                </a:lnTo>
                <a:lnTo>
                  <a:pt x="352" y="428"/>
                </a:lnTo>
                <a:lnTo>
                  <a:pt x="350" y="430"/>
                </a:lnTo>
                <a:lnTo>
                  <a:pt x="347" y="431"/>
                </a:lnTo>
                <a:lnTo>
                  <a:pt x="346" y="434"/>
                </a:lnTo>
                <a:lnTo>
                  <a:pt x="351" y="432"/>
                </a:lnTo>
                <a:lnTo>
                  <a:pt x="354" y="429"/>
                </a:lnTo>
                <a:lnTo>
                  <a:pt x="358" y="430"/>
                </a:lnTo>
                <a:lnTo>
                  <a:pt x="371" y="415"/>
                </a:lnTo>
                <a:lnTo>
                  <a:pt x="376" y="404"/>
                </a:lnTo>
                <a:lnTo>
                  <a:pt x="376" y="401"/>
                </a:lnTo>
                <a:lnTo>
                  <a:pt x="375" y="396"/>
                </a:lnTo>
                <a:lnTo>
                  <a:pt x="376" y="392"/>
                </a:lnTo>
                <a:lnTo>
                  <a:pt x="377" y="388"/>
                </a:lnTo>
                <a:lnTo>
                  <a:pt x="376" y="384"/>
                </a:lnTo>
                <a:lnTo>
                  <a:pt x="374" y="382"/>
                </a:lnTo>
                <a:lnTo>
                  <a:pt x="367" y="373"/>
                </a:lnTo>
                <a:lnTo>
                  <a:pt x="367" y="377"/>
                </a:lnTo>
                <a:lnTo>
                  <a:pt x="368" y="380"/>
                </a:lnTo>
                <a:lnTo>
                  <a:pt x="369" y="381"/>
                </a:lnTo>
                <a:lnTo>
                  <a:pt x="370" y="382"/>
                </a:lnTo>
                <a:lnTo>
                  <a:pt x="372" y="384"/>
                </a:lnTo>
                <a:lnTo>
                  <a:pt x="374" y="386"/>
                </a:lnTo>
                <a:lnTo>
                  <a:pt x="372" y="389"/>
                </a:lnTo>
                <a:lnTo>
                  <a:pt x="372" y="392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8" name="Freeform 181"/>
          <p:cNvSpPr>
            <a:spLocks/>
          </p:cNvSpPr>
          <p:nvPr/>
        </p:nvSpPr>
        <p:spPr bwMode="auto">
          <a:xfrm>
            <a:off x="3281363" y="2201788"/>
            <a:ext cx="6350" cy="9525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0" y="7"/>
              </a:cxn>
              <a:cxn ang="0">
                <a:pos x="0" y="4"/>
              </a:cxn>
              <a:cxn ang="0">
                <a:pos x="0" y="1"/>
              </a:cxn>
              <a:cxn ang="0">
                <a:pos x="2" y="0"/>
              </a:cxn>
              <a:cxn ang="0">
                <a:pos x="4" y="2"/>
              </a:cxn>
              <a:cxn ang="0">
                <a:pos x="4" y="5"/>
              </a:cxn>
              <a:cxn ang="0">
                <a:pos x="2" y="8"/>
              </a:cxn>
            </a:cxnLst>
            <a:rect l="0" t="0" r="r" b="b"/>
            <a:pathLst>
              <a:path w="5" h="9">
                <a:moveTo>
                  <a:pt x="2" y="8"/>
                </a:moveTo>
                <a:lnTo>
                  <a:pt x="0" y="7"/>
                </a:ln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  <a:lnTo>
                  <a:pt x="4" y="2"/>
                </a:lnTo>
                <a:lnTo>
                  <a:pt x="4" y="5"/>
                </a:lnTo>
                <a:lnTo>
                  <a:pt x="2" y="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49" name="Line 187"/>
          <p:cNvSpPr>
            <a:spLocks noChangeShapeType="1"/>
          </p:cNvSpPr>
          <p:nvPr/>
        </p:nvSpPr>
        <p:spPr bwMode="auto">
          <a:xfrm>
            <a:off x="5886450" y="2952675"/>
            <a:ext cx="15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50" name="Freeform 188"/>
          <p:cNvSpPr>
            <a:spLocks/>
          </p:cNvSpPr>
          <p:nvPr/>
        </p:nvSpPr>
        <p:spPr bwMode="auto">
          <a:xfrm>
            <a:off x="3768725" y="2949500"/>
            <a:ext cx="33338" cy="19050"/>
          </a:xfrm>
          <a:custGeom>
            <a:avLst/>
            <a:gdLst/>
            <a:ahLst/>
            <a:cxnLst>
              <a:cxn ang="0">
                <a:pos x="28" y="17"/>
              </a:cxn>
              <a:cxn ang="0">
                <a:pos x="19" y="12"/>
              </a:cxn>
              <a:cxn ang="0">
                <a:pos x="17" y="10"/>
              </a:cxn>
              <a:cxn ang="0">
                <a:pos x="11" y="7"/>
              </a:cxn>
              <a:cxn ang="0">
                <a:pos x="3" y="3"/>
              </a:cxn>
              <a:cxn ang="0">
                <a:pos x="0" y="3"/>
              </a:cxn>
              <a:cxn ang="0">
                <a:pos x="2" y="0"/>
              </a:cxn>
              <a:cxn ang="0">
                <a:pos x="5" y="0"/>
              </a:cxn>
              <a:cxn ang="0">
                <a:pos x="11" y="3"/>
              </a:cxn>
              <a:cxn ang="0">
                <a:pos x="16" y="3"/>
              </a:cxn>
              <a:cxn ang="0">
                <a:pos x="18" y="4"/>
              </a:cxn>
              <a:cxn ang="0">
                <a:pos x="19" y="7"/>
              </a:cxn>
              <a:cxn ang="0">
                <a:pos x="21" y="9"/>
              </a:cxn>
              <a:cxn ang="0">
                <a:pos x="23" y="7"/>
              </a:cxn>
              <a:cxn ang="0">
                <a:pos x="26" y="7"/>
              </a:cxn>
              <a:cxn ang="0">
                <a:pos x="29" y="10"/>
              </a:cxn>
              <a:cxn ang="0">
                <a:pos x="30" y="13"/>
              </a:cxn>
              <a:cxn ang="0">
                <a:pos x="28" y="17"/>
              </a:cxn>
            </a:cxnLst>
            <a:rect l="0" t="0" r="r" b="b"/>
            <a:pathLst>
              <a:path w="31" h="18">
                <a:moveTo>
                  <a:pt x="28" y="17"/>
                </a:moveTo>
                <a:lnTo>
                  <a:pt x="19" y="12"/>
                </a:lnTo>
                <a:lnTo>
                  <a:pt x="17" y="10"/>
                </a:lnTo>
                <a:lnTo>
                  <a:pt x="11" y="7"/>
                </a:lnTo>
                <a:lnTo>
                  <a:pt x="3" y="3"/>
                </a:lnTo>
                <a:lnTo>
                  <a:pt x="0" y="3"/>
                </a:lnTo>
                <a:lnTo>
                  <a:pt x="2" y="0"/>
                </a:lnTo>
                <a:lnTo>
                  <a:pt x="5" y="0"/>
                </a:lnTo>
                <a:lnTo>
                  <a:pt x="11" y="3"/>
                </a:lnTo>
                <a:lnTo>
                  <a:pt x="16" y="3"/>
                </a:lnTo>
                <a:lnTo>
                  <a:pt x="18" y="4"/>
                </a:lnTo>
                <a:lnTo>
                  <a:pt x="19" y="7"/>
                </a:lnTo>
                <a:lnTo>
                  <a:pt x="21" y="9"/>
                </a:lnTo>
                <a:lnTo>
                  <a:pt x="23" y="7"/>
                </a:lnTo>
                <a:lnTo>
                  <a:pt x="26" y="7"/>
                </a:lnTo>
                <a:lnTo>
                  <a:pt x="29" y="10"/>
                </a:lnTo>
                <a:lnTo>
                  <a:pt x="30" y="13"/>
                </a:lnTo>
                <a:lnTo>
                  <a:pt x="28" y="17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51" name="Line 189"/>
          <p:cNvSpPr>
            <a:spLocks noChangeShapeType="1"/>
          </p:cNvSpPr>
          <p:nvPr/>
        </p:nvSpPr>
        <p:spPr bwMode="auto">
          <a:xfrm flipH="1">
            <a:off x="5876925" y="2978075"/>
            <a:ext cx="15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52" name="Freeform 190"/>
          <p:cNvSpPr>
            <a:spLocks/>
          </p:cNvSpPr>
          <p:nvPr/>
        </p:nvSpPr>
        <p:spPr bwMode="auto">
          <a:xfrm>
            <a:off x="3892550" y="3035225"/>
            <a:ext cx="30163" cy="52388"/>
          </a:xfrm>
          <a:custGeom>
            <a:avLst/>
            <a:gdLst/>
            <a:ahLst/>
            <a:cxnLst>
              <a:cxn ang="0">
                <a:pos x="24" y="48"/>
              </a:cxn>
              <a:cxn ang="0">
                <a:pos x="20" y="46"/>
              </a:cxn>
              <a:cxn ang="0">
                <a:pos x="19" y="44"/>
              </a:cxn>
              <a:cxn ang="0">
                <a:pos x="19" y="37"/>
              </a:cxn>
              <a:cxn ang="0">
                <a:pos x="18" y="34"/>
              </a:cxn>
              <a:cxn ang="0">
                <a:pos x="16" y="31"/>
              </a:cxn>
              <a:cxn ang="0">
                <a:pos x="14" y="30"/>
              </a:cxn>
              <a:cxn ang="0">
                <a:pos x="14" y="28"/>
              </a:cxn>
              <a:cxn ang="0">
                <a:pos x="14" y="26"/>
              </a:cxn>
              <a:cxn ang="0">
                <a:pos x="14" y="23"/>
              </a:cxn>
              <a:cxn ang="0">
                <a:pos x="12" y="22"/>
              </a:cxn>
              <a:cxn ang="0">
                <a:pos x="9" y="20"/>
              </a:cxn>
              <a:cxn ang="0">
                <a:pos x="8" y="18"/>
              </a:cxn>
              <a:cxn ang="0">
                <a:pos x="6" y="17"/>
              </a:cxn>
              <a:cxn ang="0">
                <a:pos x="5" y="16"/>
              </a:cxn>
              <a:cxn ang="0">
                <a:pos x="4" y="15"/>
              </a:cxn>
              <a:cxn ang="0">
                <a:pos x="4" y="5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6" y="2"/>
              </a:cxn>
              <a:cxn ang="0">
                <a:pos x="9" y="5"/>
              </a:cxn>
              <a:cxn ang="0">
                <a:pos x="12" y="6"/>
              </a:cxn>
              <a:cxn ang="0">
                <a:pos x="14" y="8"/>
              </a:cxn>
              <a:cxn ang="0">
                <a:pos x="17" y="10"/>
              </a:cxn>
              <a:cxn ang="0">
                <a:pos x="20" y="12"/>
              </a:cxn>
              <a:cxn ang="0">
                <a:pos x="22" y="14"/>
              </a:cxn>
              <a:cxn ang="0">
                <a:pos x="24" y="16"/>
              </a:cxn>
              <a:cxn ang="0">
                <a:pos x="24" y="23"/>
              </a:cxn>
              <a:cxn ang="0">
                <a:pos x="24" y="25"/>
              </a:cxn>
              <a:cxn ang="0">
                <a:pos x="27" y="28"/>
              </a:cxn>
              <a:cxn ang="0">
                <a:pos x="28" y="31"/>
              </a:cxn>
              <a:cxn ang="0">
                <a:pos x="28" y="44"/>
              </a:cxn>
              <a:cxn ang="0">
                <a:pos x="24" y="48"/>
              </a:cxn>
            </a:cxnLst>
            <a:rect l="0" t="0" r="r" b="b"/>
            <a:pathLst>
              <a:path w="29" h="49">
                <a:moveTo>
                  <a:pt x="24" y="48"/>
                </a:moveTo>
                <a:lnTo>
                  <a:pt x="20" y="46"/>
                </a:lnTo>
                <a:lnTo>
                  <a:pt x="19" y="44"/>
                </a:lnTo>
                <a:lnTo>
                  <a:pt x="19" y="37"/>
                </a:lnTo>
                <a:lnTo>
                  <a:pt x="18" y="34"/>
                </a:lnTo>
                <a:lnTo>
                  <a:pt x="16" y="31"/>
                </a:lnTo>
                <a:lnTo>
                  <a:pt x="14" y="30"/>
                </a:lnTo>
                <a:lnTo>
                  <a:pt x="14" y="28"/>
                </a:lnTo>
                <a:lnTo>
                  <a:pt x="14" y="26"/>
                </a:lnTo>
                <a:lnTo>
                  <a:pt x="14" y="23"/>
                </a:lnTo>
                <a:lnTo>
                  <a:pt x="12" y="22"/>
                </a:lnTo>
                <a:lnTo>
                  <a:pt x="9" y="20"/>
                </a:lnTo>
                <a:lnTo>
                  <a:pt x="8" y="18"/>
                </a:lnTo>
                <a:lnTo>
                  <a:pt x="6" y="17"/>
                </a:lnTo>
                <a:lnTo>
                  <a:pt x="5" y="16"/>
                </a:lnTo>
                <a:lnTo>
                  <a:pt x="4" y="15"/>
                </a:lnTo>
                <a:lnTo>
                  <a:pt x="4" y="5"/>
                </a:lnTo>
                <a:lnTo>
                  <a:pt x="2" y="4"/>
                </a:lnTo>
                <a:lnTo>
                  <a:pt x="0" y="2"/>
                </a:lnTo>
                <a:lnTo>
                  <a:pt x="2" y="0"/>
                </a:lnTo>
                <a:lnTo>
                  <a:pt x="6" y="2"/>
                </a:lnTo>
                <a:lnTo>
                  <a:pt x="9" y="5"/>
                </a:lnTo>
                <a:lnTo>
                  <a:pt x="12" y="6"/>
                </a:lnTo>
                <a:lnTo>
                  <a:pt x="14" y="8"/>
                </a:lnTo>
                <a:lnTo>
                  <a:pt x="17" y="10"/>
                </a:lnTo>
                <a:lnTo>
                  <a:pt x="20" y="12"/>
                </a:lnTo>
                <a:lnTo>
                  <a:pt x="22" y="14"/>
                </a:lnTo>
                <a:lnTo>
                  <a:pt x="24" y="16"/>
                </a:lnTo>
                <a:lnTo>
                  <a:pt x="24" y="23"/>
                </a:lnTo>
                <a:lnTo>
                  <a:pt x="24" y="25"/>
                </a:lnTo>
                <a:lnTo>
                  <a:pt x="27" y="28"/>
                </a:lnTo>
                <a:lnTo>
                  <a:pt x="28" y="31"/>
                </a:lnTo>
                <a:lnTo>
                  <a:pt x="28" y="44"/>
                </a:lnTo>
                <a:lnTo>
                  <a:pt x="24" y="4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53" name="Freeform 191"/>
          <p:cNvSpPr>
            <a:spLocks/>
          </p:cNvSpPr>
          <p:nvPr/>
        </p:nvSpPr>
        <p:spPr bwMode="auto">
          <a:xfrm>
            <a:off x="3863975" y="3025700"/>
            <a:ext cx="42863" cy="66675"/>
          </a:xfrm>
          <a:custGeom>
            <a:avLst/>
            <a:gdLst/>
            <a:ahLst/>
            <a:cxnLst>
              <a:cxn ang="0">
                <a:pos x="40" y="63"/>
              </a:cxn>
              <a:cxn ang="0">
                <a:pos x="39" y="61"/>
              </a:cxn>
              <a:cxn ang="0">
                <a:pos x="33" y="57"/>
              </a:cxn>
              <a:cxn ang="0">
                <a:pos x="31" y="56"/>
              </a:cxn>
              <a:cxn ang="0">
                <a:pos x="28" y="54"/>
              </a:cxn>
              <a:cxn ang="0">
                <a:pos x="24" y="47"/>
              </a:cxn>
              <a:cxn ang="0">
                <a:pos x="23" y="45"/>
              </a:cxn>
              <a:cxn ang="0">
                <a:pos x="23" y="42"/>
              </a:cxn>
              <a:cxn ang="0">
                <a:pos x="19" y="34"/>
              </a:cxn>
              <a:cxn ang="0">
                <a:pos x="19" y="30"/>
              </a:cxn>
              <a:cxn ang="0">
                <a:pos x="18" y="28"/>
              </a:cxn>
              <a:cxn ang="0">
                <a:pos x="16" y="26"/>
              </a:cxn>
              <a:cxn ang="0">
                <a:pos x="12" y="24"/>
              </a:cxn>
              <a:cxn ang="0">
                <a:pos x="11" y="22"/>
              </a:cxn>
              <a:cxn ang="0">
                <a:pos x="10" y="20"/>
              </a:cxn>
              <a:cxn ang="0">
                <a:pos x="8" y="14"/>
              </a:cxn>
              <a:cxn ang="0">
                <a:pos x="7" y="12"/>
              </a:cxn>
              <a:cxn ang="0">
                <a:pos x="7" y="10"/>
              </a:cxn>
              <a:cxn ang="0">
                <a:pos x="2" y="8"/>
              </a:cxn>
              <a:cxn ang="0">
                <a:pos x="0" y="5"/>
              </a:cxn>
              <a:cxn ang="0">
                <a:pos x="0" y="2"/>
              </a:cxn>
              <a:cxn ang="0">
                <a:pos x="1" y="1"/>
              </a:cxn>
              <a:cxn ang="0">
                <a:pos x="4" y="0"/>
              </a:cxn>
              <a:cxn ang="0">
                <a:pos x="6" y="1"/>
              </a:cxn>
              <a:cxn ang="0">
                <a:pos x="7" y="2"/>
              </a:cxn>
              <a:cxn ang="0">
                <a:pos x="9" y="5"/>
              </a:cxn>
              <a:cxn ang="0">
                <a:pos x="11" y="5"/>
              </a:cxn>
              <a:cxn ang="0">
                <a:pos x="12" y="10"/>
              </a:cxn>
              <a:cxn ang="0">
                <a:pos x="14" y="13"/>
              </a:cxn>
              <a:cxn ang="0">
                <a:pos x="15" y="16"/>
              </a:cxn>
              <a:cxn ang="0">
                <a:pos x="18" y="19"/>
              </a:cxn>
              <a:cxn ang="0">
                <a:pos x="20" y="20"/>
              </a:cxn>
              <a:cxn ang="0">
                <a:pos x="22" y="23"/>
              </a:cxn>
              <a:cxn ang="0">
                <a:pos x="23" y="25"/>
              </a:cxn>
              <a:cxn ang="0">
                <a:pos x="24" y="30"/>
              </a:cxn>
              <a:cxn ang="0">
                <a:pos x="26" y="32"/>
              </a:cxn>
              <a:cxn ang="0">
                <a:pos x="30" y="38"/>
              </a:cxn>
              <a:cxn ang="0">
                <a:pos x="33" y="40"/>
              </a:cxn>
              <a:cxn ang="0">
                <a:pos x="32" y="42"/>
              </a:cxn>
              <a:cxn ang="0">
                <a:pos x="32" y="45"/>
              </a:cxn>
              <a:cxn ang="0">
                <a:pos x="33" y="48"/>
              </a:cxn>
              <a:cxn ang="0">
                <a:pos x="33" y="50"/>
              </a:cxn>
              <a:cxn ang="0">
                <a:pos x="34" y="51"/>
              </a:cxn>
              <a:cxn ang="0">
                <a:pos x="39" y="58"/>
              </a:cxn>
              <a:cxn ang="0">
                <a:pos x="40" y="63"/>
              </a:cxn>
            </a:cxnLst>
            <a:rect l="0" t="0" r="r" b="b"/>
            <a:pathLst>
              <a:path w="41" h="64">
                <a:moveTo>
                  <a:pt x="40" y="63"/>
                </a:moveTo>
                <a:lnTo>
                  <a:pt x="39" y="61"/>
                </a:lnTo>
                <a:lnTo>
                  <a:pt x="33" y="57"/>
                </a:lnTo>
                <a:lnTo>
                  <a:pt x="31" y="56"/>
                </a:lnTo>
                <a:lnTo>
                  <a:pt x="28" y="54"/>
                </a:lnTo>
                <a:lnTo>
                  <a:pt x="24" y="47"/>
                </a:lnTo>
                <a:lnTo>
                  <a:pt x="23" y="45"/>
                </a:lnTo>
                <a:lnTo>
                  <a:pt x="23" y="42"/>
                </a:lnTo>
                <a:lnTo>
                  <a:pt x="19" y="34"/>
                </a:lnTo>
                <a:lnTo>
                  <a:pt x="19" y="30"/>
                </a:lnTo>
                <a:lnTo>
                  <a:pt x="18" y="28"/>
                </a:lnTo>
                <a:lnTo>
                  <a:pt x="16" y="26"/>
                </a:lnTo>
                <a:lnTo>
                  <a:pt x="12" y="24"/>
                </a:lnTo>
                <a:lnTo>
                  <a:pt x="11" y="22"/>
                </a:lnTo>
                <a:lnTo>
                  <a:pt x="10" y="20"/>
                </a:lnTo>
                <a:lnTo>
                  <a:pt x="8" y="14"/>
                </a:lnTo>
                <a:lnTo>
                  <a:pt x="7" y="12"/>
                </a:lnTo>
                <a:lnTo>
                  <a:pt x="7" y="10"/>
                </a:lnTo>
                <a:lnTo>
                  <a:pt x="2" y="8"/>
                </a:lnTo>
                <a:lnTo>
                  <a:pt x="0" y="5"/>
                </a:lnTo>
                <a:lnTo>
                  <a:pt x="0" y="2"/>
                </a:lnTo>
                <a:lnTo>
                  <a:pt x="1" y="1"/>
                </a:lnTo>
                <a:lnTo>
                  <a:pt x="4" y="0"/>
                </a:lnTo>
                <a:lnTo>
                  <a:pt x="6" y="1"/>
                </a:lnTo>
                <a:lnTo>
                  <a:pt x="7" y="2"/>
                </a:lnTo>
                <a:lnTo>
                  <a:pt x="9" y="5"/>
                </a:lnTo>
                <a:lnTo>
                  <a:pt x="11" y="5"/>
                </a:lnTo>
                <a:lnTo>
                  <a:pt x="12" y="10"/>
                </a:lnTo>
                <a:lnTo>
                  <a:pt x="14" y="13"/>
                </a:lnTo>
                <a:lnTo>
                  <a:pt x="15" y="16"/>
                </a:lnTo>
                <a:lnTo>
                  <a:pt x="18" y="19"/>
                </a:lnTo>
                <a:lnTo>
                  <a:pt x="20" y="20"/>
                </a:lnTo>
                <a:lnTo>
                  <a:pt x="22" y="23"/>
                </a:lnTo>
                <a:lnTo>
                  <a:pt x="23" y="25"/>
                </a:lnTo>
                <a:lnTo>
                  <a:pt x="24" y="30"/>
                </a:lnTo>
                <a:lnTo>
                  <a:pt x="26" y="32"/>
                </a:lnTo>
                <a:lnTo>
                  <a:pt x="30" y="38"/>
                </a:lnTo>
                <a:lnTo>
                  <a:pt x="33" y="40"/>
                </a:lnTo>
                <a:lnTo>
                  <a:pt x="32" y="42"/>
                </a:lnTo>
                <a:lnTo>
                  <a:pt x="32" y="45"/>
                </a:lnTo>
                <a:lnTo>
                  <a:pt x="33" y="48"/>
                </a:lnTo>
                <a:lnTo>
                  <a:pt x="33" y="50"/>
                </a:lnTo>
                <a:lnTo>
                  <a:pt x="34" y="51"/>
                </a:lnTo>
                <a:lnTo>
                  <a:pt x="39" y="58"/>
                </a:lnTo>
                <a:lnTo>
                  <a:pt x="40" y="63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54" name="Freeform 192"/>
          <p:cNvSpPr>
            <a:spLocks/>
          </p:cNvSpPr>
          <p:nvPr/>
        </p:nvSpPr>
        <p:spPr bwMode="auto">
          <a:xfrm>
            <a:off x="5846763" y="3054275"/>
            <a:ext cx="17462" cy="90488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6" y="10"/>
              </a:cxn>
              <a:cxn ang="0">
                <a:pos x="12" y="25"/>
              </a:cxn>
              <a:cxn ang="0">
                <a:pos x="6" y="68"/>
              </a:cxn>
              <a:cxn ang="0">
                <a:pos x="6" y="73"/>
              </a:cxn>
              <a:cxn ang="0">
                <a:pos x="5" y="80"/>
              </a:cxn>
              <a:cxn ang="0">
                <a:pos x="6" y="82"/>
              </a:cxn>
              <a:cxn ang="0">
                <a:pos x="5" y="86"/>
              </a:cxn>
              <a:cxn ang="0">
                <a:pos x="2" y="86"/>
              </a:cxn>
              <a:cxn ang="0">
                <a:pos x="0" y="85"/>
              </a:cxn>
              <a:cxn ang="0">
                <a:pos x="2" y="79"/>
              </a:cxn>
              <a:cxn ang="0">
                <a:pos x="0" y="78"/>
              </a:cxn>
              <a:cxn ang="0">
                <a:pos x="3" y="65"/>
              </a:cxn>
              <a:cxn ang="0">
                <a:pos x="5" y="39"/>
              </a:cxn>
              <a:cxn ang="0">
                <a:pos x="7" y="33"/>
              </a:cxn>
              <a:cxn ang="0">
                <a:pos x="7" y="26"/>
              </a:cxn>
              <a:cxn ang="0">
                <a:pos x="10" y="18"/>
              </a:cxn>
              <a:cxn ang="0">
                <a:pos x="10" y="12"/>
              </a:cxn>
              <a:cxn ang="0">
                <a:pos x="11" y="10"/>
              </a:cxn>
              <a:cxn ang="0">
                <a:pos x="11" y="6"/>
              </a:cxn>
              <a:cxn ang="0">
                <a:pos x="13" y="0"/>
              </a:cxn>
              <a:cxn ang="0">
                <a:pos x="16" y="2"/>
              </a:cxn>
            </a:cxnLst>
            <a:rect l="0" t="0" r="r" b="b"/>
            <a:pathLst>
              <a:path w="17" h="87">
                <a:moveTo>
                  <a:pt x="16" y="2"/>
                </a:moveTo>
                <a:lnTo>
                  <a:pt x="16" y="10"/>
                </a:lnTo>
                <a:lnTo>
                  <a:pt x="12" y="25"/>
                </a:lnTo>
                <a:lnTo>
                  <a:pt x="6" y="68"/>
                </a:lnTo>
                <a:lnTo>
                  <a:pt x="6" y="73"/>
                </a:lnTo>
                <a:lnTo>
                  <a:pt x="5" y="80"/>
                </a:lnTo>
                <a:lnTo>
                  <a:pt x="6" y="82"/>
                </a:lnTo>
                <a:lnTo>
                  <a:pt x="5" y="86"/>
                </a:lnTo>
                <a:lnTo>
                  <a:pt x="2" y="86"/>
                </a:lnTo>
                <a:lnTo>
                  <a:pt x="0" y="85"/>
                </a:lnTo>
                <a:lnTo>
                  <a:pt x="2" y="79"/>
                </a:lnTo>
                <a:lnTo>
                  <a:pt x="0" y="78"/>
                </a:lnTo>
                <a:lnTo>
                  <a:pt x="3" y="65"/>
                </a:lnTo>
                <a:lnTo>
                  <a:pt x="5" y="39"/>
                </a:lnTo>
                <a:lnTo>
                  <a:pt x="7" y="33"/>
                </a:lnTo>
                <a:lnTo>
                  <a:pt x="7" y="26"/>
                </a:lnTo>
                <a:lnTo>
                  <a:pt x="10" y="18"/>
                </a:lnTo>
                <a:lnTo>
                  <a:pt x="10" y="12"/>
                </a:lnTo>
                <a:lnTo>
                  <a:pt x="11" y="10"/>
                </a:lnTo>
                <a:lnTo>
                  <a:pt x="11" y="6"/>
                </a:lnTo>
                <a:lnTo>
                  <a:pt x="13" y="0"/>
                </a:lnTo>
                <a:lnTo>
                  <a:pt x="16" y="2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55" name="Freeform 193"/>
          <p:cNvSpPr>
            <a:spLocks/>
          </p:cNvSpPr>
          <p:nvPr/>
        </p:nvSpPr>
        <p:spPr bwMode="auto">
          <a:xfrm>
            <a:off x="5827713" y="3324150"/>
            <a:ext cx="9525" cy="28575"/>
          </a:xfrm>
          <a:custGeom>
            <a:avLst/>
            <a:gdLst/>
            <a:ahLst/>
            <a:cxnLst>
              <a:cxn ang="0">
                <a:pos x="2" y="25"/>
              </a:cxn>
              <a:cxn ang="0">
                <a:pos x="2" y="16"/>
              </a:cxn>
              <a:cxn ang="0">
                <a:pos x="1" y="15"/>
              </a:cxn>
              <a:cxn ang="0">
                <a:pos x="0" y="14"/>
              </a:cxn>
              <a:cxn ang="0">
                <a:pos x="1" y="11"/>
              </a:cxn>
              <a:cxn ang="0">
                <a:pos x="2" y="9"/>
              </a:cxn>
              <a:cxn ang="0">
                <a:pos x="0" y="3"/>
              </a:cxn>
              <a:cxn ang="0">
                <a:pos x="1" y="0"/>
              </a:cxn>
              <a:cxn ang="0">
                <a:pos x="4" y="0"/>
              </a:cxn>
              <a:cxn ang="0">
                <a:pos x="4" y="11"/>
              </a:cxn>
              <a:cxn ang="0">
                <a:pos x="7" y="21"/>
              </a:cxn>
              <a:cxn ang="0">
                <a:pos x="5" y="22"/>
              </a:cxn>
              <a:cxn ang="0">
                <a:pos x="2" y="25"/>
              </a:cxn>
            </a:cxnLst>
            <a:rect l="0" t="0" r="r" b="b"/>
            <a:pathLst>
              <a:path w="8" h="26">
                <a:moveTo>
                  <a:pt x="2" y="25"/>
                </a:moveTo>
                <a:lnTo>
                  <a:pt x="2" y="16"/>
                </a:lnTo>
                <a:lnTo>
                  <a:pt x="1" y="15"/>
                </a:lnTo>
                <a:lnTo>
                  <a:pt x="0" y="14"/>
                </a:lnTo>
                <a:lnTo>
                  <a:pt x="1" y="11"/>
                </a:lnTo>
                <a:lnTo>
                  <a:pt x="2" y="9"/>
                </a:lnTo>
                <a:lnTo>
                  <a:pt x="0" y="3"/>
                </a:lnTo>
                <a:lnTo>
                  <a:pt x="1" y="0"/>
                </a:lnTo>
                <a:lnTo>
                  <a:pt x="4" y="0"/>
                </a:lnTo>
                <a:lnTo>
                  <a:pt x="4" y="11"/>
                </a:lnTo>
                <a:lnTo>
                  <a:pt x="7" y="21"/>
                </a:lnTo>
                <a:lnTo>
                  <a:pt x="5" y="22"/>
                </a:lnTo>
                <a:lnTo>
                  <a:pt x="2" y="2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56" name="Freeform 194"/>
          <p:cNvSpPr>
            <a:spLocks/>
          </p:cNvSpPr>
          <p:nvPr/>
        </p:nvSpPr>
        <p:spPr bwMode="auto">
          <a:xfrm>
            <a:off x="5830888" y="3352725"/>
            <a:ext cx="4762" cy="15875"/>
          </a:xfrm>
          <a:custGeom>
            <a:avLst/>
            <a:gdLst/>
            <a:ahLst/>
            <a:cxnLst>
              <a:cxn ang="0">
                <a:pos x="2" y="14"/>
              </a:cxn>
              <a:cxn ang="0">
                <a:pos x="2" y="4"/>
              </a:cxn>
              <a:cxn ang="0">
                <a:pos x="0" y="0"/>
              </a:cxn>
              <a:cxn ang="0">
                <a:pos x="4" y="2"/>
              </a:cxn>
              <a:cxn ang="0">
                <a:pos x="4" y="6"/>
              </a:cxn>
              <a:cxn ang="0">
                <a:pos x="4" y="9"/>
              </a:cxn>
              <a:cxn ang="0">
                <a:pos x="4" y="12"/>
              </a:cxn>
              <a:cxn ang="0">
                <a:pos x="2" y="14"/>
              </a:cxn>
            </a:cxnLst>
            <a:rect l="0" t="0" r="r" b="b"/>
            <a:pathLst>
              <a:path w="5" h="15">
                <a:moveTo>
                  <a:pt x="2" y="14"/>
                </a:moveTo>
                <a:lnTo>
                  <a:pt x="2" y="4"/>
                </a:lnTo>
                <a:lnTo>
                  <a:pt x="0" y="0"/>
                </a:lnTo>
                <a:lnTo>
                  <a:pt x="4" y="2"/>
                </a:lnTo>
                <a:lnTo>
                  <a:pt x="4" y="6"/>
                </a:lnTo>
                <a:lnTo>
                  <a:pt x="4" y="9"/>
                </a:lnTo>
                <a:lnTo>
                  <a:pt x="4" y="12"/>
                </a:lnTo>
                <a:lnTo>
                  <a:pt x="2" y="14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57" name="Freeform 195"/>
          <p:cNvSpPr>
            <a:spLocks/>
          </p:cNvSpPr>
          <p:nvPr/>
        </p:nvSpPr>
        <p:spPr bwMode="auto">
          <a:xfrm>
            <a:off x="5837238" y="3505125"/>
            <a:ext cx="4762" cy="17463"/>
          </a:xfrm>
          <a:custGeom>
            <a:avLst/>
            <a:gdLst/>
            <a:ahLst/>
            <a:cxnLst>
              <a:cxn ang="0">
                <a:pos x="1" y="15"/>
              </a:cxn>
              <a:cxn ang="0">
                <a:pos x="1" y="7"/>
              </a:cxn>
              <a:cxn ang="0">
                <a:pos x="0" y="5"/>
              </a:cxn>
              <a:cxn ang="0">
                <a:pos x="4" y="0"/>
              </a:cxn>
              <a:cxn ang="0">
                <a:pos x="1" y="15"/>
              </a:cxn>
            </a:cxnLst>
            <a:rect l="0" t="0" r="r" b="b"/>
            <a:pathLst>
              <a:path w="5" h="16">
                <a:moveTo>
                  <a:pt x="1" y="15"/>
                </a:moveTo>
                <a:lnTo>
                  <a:pt x="1" y="7"/>
                </a:lnTo>
                <a:lnTo>
                  <a:pt x="0" y="5"/>
                </a:lnTo>
                <a:lnTo>
                  <a:pt x="4" y="0"/>
                </a:lnTo>
                <a:lnTo>
                  <a:pt x="1" y="1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58" name="Freeform 199"/>
          <p:cNvSpPr>
            <a:spLocks/>
          </p:cNvSpPr>
          <p:nvPr/>
        </p:nvSpPr>
        <p:spPr bwMode="auto">
          <a:xfrm>
            <a:off x="7267575" y="3941688"/>
            <a:ext cx="3175" cy="4762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0" y="1"/>
              </a:cxn>
              <a:cxn ang="0">
                <a:pos x="2" y="0"/>
              </a:cxn>
              <a:cxn ang="0">
                <a:pos x="1" y="5"/>
              </a:cxn>
            </a:cxnLst>
            <a:rect l="0" t="0" r="r" b="b"/>
            <a:pathLst>
              <a:path w="3" h="6">
                <a:moveTo>
                  <a:pt x="1" y="5"/>
                </a:moveTo>
                <a:lnTo>
                  <a:pt x="0" y="1"/>
                </a:lnTo>
                <a:lnTo>
                  <a:pt x="2" y="0"/>
                </a:lnTo>
                <a:lnTo>
                  <a:pt x="1" y="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59" name="Freeform 200"/>
          <p:cNvSpPr>
            <a:spLocks/>
          </p:cNvSpPr>
          <p:nvPr/>
        </p:nvSpPr>
        <p:spPr bwMode="auto">
          <a:xfrm>
            <a:off x="6122988" y="4060750"/>
            <a:ext cx="6350" cy="6350"/>
          </a:xfrm>
          <a:custGeom>
            <a:avLst/>
            <a:gdLst/>
            <a:ahLst/>
            <a:cxnLst>
              <a:cxn ang="0">
                <a:pos x="4" y="5"/>
              </a:cxn>
              <a:cxn ang="0">
                <a:pos x="1" y="3"/>
              </a:cxn>
              <a:cxn ang="0">
                <a:pos x="0" y="0"/>
              </a:cxn>
              <a:cxn ang="0">
                <a:pos x="3" y="1"/>
              </a:cxn>
              <a:cxn ang="0">
                <a:pos x="4" y="5"/>
              </a:cxn>
            </a:cxnLst>
            <a:rect l="0" t="0" r="r" b="b"/>
            <a:pathLst>
              <a:path w="5" h="6">
                <a:moveTo>
                  <a:pt x="4" y="5"/>
                </a:moveTo>
                <a:lnTo>
                  <a:pt x="1" y="3"/>
                </a:lnTo>
                <a:lnTo>
                  <a:pt x="0" y="0"/>
                </a:lnTo>
                <a:lnTo>
                  <a:pt x="3" y="1"/>
                </a:lnTo>
                <a:lnTo>
                  <a:pt x="4" y="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60" name="Freeform 206"/>
          <p:cNvSpPr>
            <a:spLocks/>
          </p:cNvSpPr>
          <p:nvPr/>
        </p:nvSpPr>
        <p:spPr bwMode="auto">
          <a:xfrm>
            <a:off x="6872288" y="4267125"/>
            <a:ext cx="6350" cy="7938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3"/>
              </a:cxn>
              <a:cxn ang="0">
                <a:pos x="0" y="0"/>
              </a:cxn>
              <a:cxn ang="0">
                <a:pos x="3" y="1"/>
              </a:cxn>
              <a:cxn ang="0">
                <a:pos x="4" y="4"/>
              </a:cxn>
              <a:cxn ang="0">
                <a:pos x="4" y="6"/>
              </a:cxn>
            </a:cxnLst>
            <a:rect l="0" t="0" r="r" b="b"/>
            <a:pathLst>
              <a:path w="5" h="7">
                <a:moveTo>
                  <a:pt x="4" y="6"/>
                </a:moveTo>
                <a:lnTo>
                  <a:pt x="0" y="3"/>
                </a:lnTo>
                <a:lnTo>
                  <a:pt x="0" y="0"/>
                </a:lnTo>
                <a:lnTo>
                  <a:pt x="3" y="1"/>
                </a:lnTo>
                <a:lnTo>
                  <a:pt x="4" y="4"/>
                </a:lnTo>
                <a:lnTo>
                  <a:pt x="4" y="6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61" name="Freeform 207"/>
          <p:cNvSpPr>
            <a:spLocks/>
          </p:cNvSpPr>
          <p:nvPr/>
        </p:nvSpPr>
        <p:spPr bwMode="auto">
          <a:xfrm>
            <a:off x="6265863" y="4275063"/>
            <a:ext cx="7937" cy="7937"/>
          </a:xfrm>
          <a:custGeom>
            <a:avLst/>
            <a:gdLst/>
            <a:ahLst/>
            <a:cxnLst>
              <a:cxn ang="0">
                <a:pos x="1" y="7"/>
              </a:cxn>
              <a:cxn ang="0">
                <a:pos x="0" y="4"/>
              </a:cxn>
              <a:cxn ang="0">
                <a:pos x="2" y="1"/>
              </a:cxn>
              <a:cxn ang="0">
                <a:pos x="4" y="0"/>
              </a:cxn>
              <a:cxn ang="0">
                <a:pos x="6" y="2"/>
              </a:cxn>
              <a:cxn ang="0">
                <a:pos x="5" y="5"/>
              </a:cxn>
              <a:cxn ang="0">
                <a:pos x="1" y="7"/>
              </a:cxn>
            </a:cxnLst>
            <a:rect l="0" t="0" r="r" b="b"/>
            <a:pathLst>
              <a:path w="7" h="8">
                <a:moveTo>
                  <a:pt x="1" y="7"/>
                </a:moveTo>
                <a:lnTo>
                  <a:pt x="0" y="4"/>
                </a:lnTo>
                <a:lnTo>
                  <a:pt x="2" y="1"/>
                </a:lnTo>
                <a:lnTo>
                  <a:pt x="4" y="0"/>
                </a:lnTo>
                <a:lnTo>
                  <a:pt x="6" y="2"/>
                </a:lnTo>
                <a:lnTo>
                  <a:pt x="5" y="5"/>
                </a:lnTo>
                <a:lnTo>
                  <a:pt x="1" y="7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62" name="Freeform 209"/>
          <p:cNvSpPr>
            <a:spLocks/>
          </p:cNvSpPr>
          <p:nvPr/>
        </p:nvSpPr>
        <p:spPr bwMode="auto">
          <a:xfrm>
            <a:off x="5413375" y="4668763"/>
            <a:ext cx="25400" cy="14287"/>
          </a:xfrm>
          <a:custGeom>
            <a:avLst/>
            <a:gdLst/>
            <a:ahLst/>
            <a:cxnLst>
              <a:cxn ang="0">
                <a:pos x="5" y="1"/>
              </a:cxn>
              <a:cxn ang="0">
                <a:pos x="7" y="0"/>
              </a:cxn>
              <a:cxn ang="0">
                <a:pos x="10" y="0"/>
              </a:cxn>
              <a:cxn ang="0">
                <a:pos x="15" y="1"/>
              </a:cxn>
              <a:cxn ang="0">
                <a:pos x="15" y="3"/>
              </a:cxn>
              <a:cxn ang="0">
                <a:pos x="22" y="9"/>
              </a:cxn>
              <a:cxn ang="0">
                <a:pos x="24" y="12"/>
              </a:cxn>
              <a:cxn ang="0">
                <a:pos x="22" y="12"/>
              </a:cxn>
              <a:cxn ang="0">
                <a:pos x="15" y="11"/>
              </a:cxn>
              <a:cxn ang="0">
                <a:pos x="10" y="9"/>
              </a:cxn>
              <a:cxn ang="0">
                <a:pos x="3" y="7"/>
              </a:cxn>
              <a:cxn ang="0">
                <a:pos x="0" y="6"/>
              </a:cxn>
              <a:cxn ang="0">
                <a:pos x="0" y="4"/>
              </a:cxn>
              <a:cxn ang="0">
                <a:pos x="0" y="1"/>
              </a:cxn>
              <a:cxn ang="0">
                <a:pos x="3" y="0"/>
              </a:cxn>
              <a:cxn ang="0">
                <a:pos x="5" y="1"/>
              </a:cxn>
            </a:cxnLst>
            <a:rect l="0" t="0" r="r" b="b"/>
            <a:pathLst>
              <a:path w="25" h="13">
                <a:moveTo>
                  <a:pt x="5" y="1"/>
                </a:moveTo>
                <a:lnTo>
                  <a:pt x="7" y="0"/>
                </a:lnTo>
                <a:lnTo>
                  <a:pt x="10" y="0"/>
                </a:lnTo>
                <a:lnTo>
                  <a:pt x="15" y="1"/>
                </a:lnTo>
                <a:lnTo>
                  <a:pt x="15" y="3"/>
                </a:lnTo>
                <a:lnTo>
                  <a:pt x="22" y="9"/>
                </a:lnTo>
                <a:lnTo>
                  <a:pt x="24" y="12"/>
                </a:lnTo>
                <a:lnTo>
                  <a:pt x="22" y="12"/>
                </a:lnTo>
                <a:lnTo>
                  <a:pt x="15" y="11"/>
                </a:lnTo>
                <a:lnTo>
                  <a:pt x="10" y="9"/>
                </a:lnTo>
                <a:lnTo>
                  <a:pt x="3" y="7"/>
                </a:lnTo>
                <a:lnTo>
                  <a:pt x="0" y="6"/>
                </a:lnTo>
                <a:lnTo>
                  <a:pt x="0" y="4"/>
                </a:lnTo>
                <a:lnTo>
                  <a:pt x="0" y="1"/>
                </a:lnTo>
                <a:lnTo>
                  <a:pt x="3" y="0"/>
                </a:lnTo>
                <a:lnTo>
                  <a:pt x="5" y="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63" name="Freeform 210"/>
          <p:cNvSpPr>
            <a:spLocks/>
          </p:cNvSpPr>
          <p:nvPr/>
        </p:nvSpPr>
        <p:spPr bwMode="auto">
          <a:xfrm>
            <a:off x="5505450" y="4705275"/>
            <a:ext cx="39688" cy="22225"/>
          </a:xfrm>
          <a:custGeom>
            <a:avLst/>
            <a:gdLst/>
            <a:ahLst/>
            <a:cxnLst>
              <a:cxn ang="0">
                <a:pos x="36" y="18"/>
              </a:cxn>
              <a:cxn ang="0">
                <a:pos x="36" y="19"/>
              </a:cxn>
              <a:cxn ang="0">
                <a:pos x="35" y="20"/>
              </a:cxn>
              <a:cxn ang="0">
                <a:pos x="33" y="19"/>
              </a:cxn>
              <a:cxn ang="0">
                <a:pos x="29" y="18"/>
              </a:cxn>
              <a:cxn ang="0">
                <a:pos x="19" y="18"/>
              </a:cxn>
              <a:cxn ang="0">
                <a:pos x="14" y="16"/>
              </a:cxn>
              <a:cxn ang="0">
                <a:pos x="10" y="14"/>
              </a:cxn>
              <a:cxn ang="0">
                <a:pos x="6" y="10"/>
              </a:cxn>
              <a:cxn ang="0">
                <a:pos x="3" y="10"/>
              </a:cxn>
              <a:cxn ang="0">
                <a:pos x="0" y="7"/>
              </a:cxn>
              <a:cxn ang="0">
                <a:pos x="0" y="5"/>
              </a:cxn>
              <a:cxn ang="0">
                <a:pos x="0" y="2"/>
              </a:cxn>
              <a:cxn ang="0">
                <a:pos x="2" y="1"/>
              </a:cxn>
              <a:cxn ang="0">
                <a:pos x="4" y="0"/>
              </a:cxn>
              <a:cxn ang="0">
                <a:pos x="9" y="0"/>
              </a:cxn>
              <a:cxn ang="0">
                <a:pos x="12" y="1"/>
              </a:cxn>
              <a:cxn ang="0">
                <a:pos x="14" y="1"/>
              </a:cxn>
              <a:cxn ang="0">
                <a:pos x="17" y="5"/>
              </a:cxn>
              <a:cxn ang="0">
                <a:pos x="22" y="9"/>
              </a:cxn>
              <a:cxn ang="0">
                <a:pos x="25" y="11"/>
              </a:cxn>
              <a:cxn ang="0">
                <a:pos x="33" y="13"/>
              </a:cxn>
              <a:cxn ang="0">
                <a:pos x="34" y="16"/>
              </a:cxn>
              <a:cxn ang="0">
                <a:pos x="36" y="18"/>
              </a:cxn>
            </a:cxnLst>
            <a:rect l="0" t="0" r="r" b="b"/>
            <a:pathLst>
              <a:path w="37" h="21">
                <a:moveTo>
                  <a:pt x="36" y="18"/>
                </a:moveTo>
                <a:lnTo>
                  <a:pt x="36" y="19"/>
                </a:lnTo>
                <a:lnTo>
                  <a:pt x="35" y="20"/>
                </a:lnTo>
                <a:lnTo>
                  <a:pt x="33" y="19"/>
                </a:lnTo>
                <a:lnTo>
                  <a:pt x="29" y="18"/>
                </a:lnTo>
                <a:lnTo>
                  <a:pt x="19" y="18"/>
                </a:lnTo>
                <a:lnTo>
                  <a:pt x="14" y="16"/>
                </a:lnTo>
                <a:lnTo>
                  <a:pt x="10" y="14"/>
                </a:lnTo>
                <a:lnTo>
                  <a:pt x="6" y="10"/>
                </a:lnTo>
                <a:lnTo>
                  <a:pt x="3" y="10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2" y="1"/>
                </a:lnTo>
                <a:lnTo>
                  <a:pt x="4" y="0"/>
                </a:lnTo>
                <a:lnTo>
                  <a:pt x="9" y="0"/>
                </a:lnTo>
                <a:lnTo>
                  <a:pt x="12" y="1"/>
                </a:lnTo>
                <a:lnTo>
                  <a:pt x="14" y="1"/>
                </a:lnTo>
                <a:lnTo>
                  <a:pt x="17" y="5"/>
                </a:lnTo>
                <a:lnTo>
                  <a:pt x="22" y="9"/>
                </a:lnTo>
                <a:lnTo>
                  <a:pt x="25" y="11"/>
                </a:lnTo>
                <a:lnTo>
                  <a:pt x="33" y="13"/>
                </a:lnTo>
                <a:lnTo>
                  <a:pt x="34" y="16"/>
                </a:lnTo>
                <a:lnTo>
                  <a:pt x="36" y="1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64" name="Freeform 211"/>
          <p:cNvSpPr>
            <a:spLocks/>
          </p:cNvSpPr>
          <p:nvPr/>
        </p:nvSpPr>
        <p:spPr bwMode="auto">
          <a:xfrm>
            <a:off x="5627688" y="4740200"/>
            <a:ext cx="17462" cy="9525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6" y="6"/>
              </a:cxn>
              <a:cxn ang="0">
                <a:pos x="4" y="6"/>
              </a:cxn>
              <a:cxn ang="0">
                <a:pos x="2" y="5"/>
              </a:cxn>
              <a:cxn ang="0">
                <a:pos x="0" y="3"/>
              </a:cxn>
              <a:cxn ang="0">
                <a:pos x="2" y="1"/>
              </a:cxn>
              <a:cxn ang="0">
                <a:pos x="4" y="0"/>
              </a:cxn>
              <a:cxn ang="0">
                <a:pos x="6" y="0"/>
              </a:cxn>
              <a:cxn ang="0">
                <a:pos x="12" y="1"/>
              </a:cxn>
              <a:cxn ang="0">
                <a:pos x="15" y="1"/>
              </a:cxn>
              <a:cxn ang="0">
                <a:pos x="15" y="5"/>
              </a:cxn>
              <a:cxn ang="0">
                <a:pos x="13" y="7"/>
              </a:cxn>
              <a:cxn ang="0">
                <a:pos x="10" y="8"/>
              </a:cxn>
              <a:cxn ang="0">
                <a:pos x="7" y="8"/>
              </a:cxn>
            </a:cxnLst>
            <a:rect l="0" t="0" r="r" b="b"/>
            <a:pathLst>
              <a:path w="16" h="9">
                <a:moveTo>
                  <a:pt x="7" y="8"/>
                </a:moveTo>
                <a:lnTo>
                  <a:pt x="6" y="6"/>
                </a:lnTo>
                <a:lnTo>
                  <a:pt x="4" y="6"/>
                </a:lnTo>
                <a:lnTo>
                  <a:pt x="2" y="5"/>
                </a:lnTo>
                <a:lnTo>
                  <a:pt x="0" y="3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12" y="1"/>
                </a:lnTo>
                <a:lnTo>
                  <a:pt x="15" y="1"/>
                </a:lnTo>
                <a:lnTo>
                  <a:pt x="15" y="5"/>
                </a:lnTo>
                <a:lnTo>
                  <a:pt x="13" y="7"/>
                </a:lnTo>
                <a:lnTo>
                  <a:pt x="10" y="8"/>
                </a:lnTo>
                <a:lnTo>
                  <a:pt x="7" y="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65" name="Freeform 212"/>
          <p:cNvSpPr>
            <a:spLocks/>
          </p:cNvSpPr>
          <p:nvPr/>
        </p:nvSpPr>
        <p:spPr bwMode="auto">
          <a:xfrm>
            <a:off x="5886450" y="4843388"/>
            <a:ext cx="6350" cy="4762"/>
          </a:xfrm>
          <a:custGeom>
            <a:avLst/>
            <a:gdLst/>
            <a:ahLst/>
            <a:cxnLst>
              <a:cxn ang="0">
                <a:pos x="5" y="4"/>
              </a:cxn>
              <a:cxn ang="0">
                <a:pos x="2" y="3"/>
              </a:cxn>
              <a:cxn ang="0">
                <a:pos x="0" y="0"/>
              </a:cxn>
              <a:cxn ang="0">
                <a:pos x="5" y="4"/>
              </a:cxn>
            </a:cxnLst>
            <a:rect l="0" t="0" r="r" b="b"/>
            <a:pathLst>
              <a:path w="6" h="5">
                <a:moveTo>
                  <a:pt x="5" y="4"/>
                </a:moveTo>
                <a:lnTo>
                  <a:pt x="2" y="3"/>
                </a:lnTo>
                <a:lnTo>
                  <a:pt x="0" y="0"/>
                </a:lnTo>
                <a:lnTo>
                  <a:pt x="5" y="4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66" name="Freeform 213"/>
          <p:cNvSpPr>
            <a:spLocks/>
          </p:cNvSpPr>
          <p:nvPr/>
        </p:nvSpPr>
        <p:spPr bwMode="auto">
          <a:xfrm>
            <a:off x="6719888" y="4840213"/>
            <a:ext cx="28575" cy="12700"/>
          </a:xfrm>
          <a:custGeom>
            <a:avLst/>
            <a:gdLst/>
            <a:ahLst/>
            <a:cxnLst>
              <a:cxn ang="0">
                <a:pos x="19" y="11"/>
              </a:cxn>
              <a:cxn ang="0">
                <a:pos x="17" y="10"/>
              </a:cxn>
              <a:cxn ang="0">
                <a:pos x="12" y="10"/>
              </a:cxn>
              <a:cxn ang="0">
                <a:pos x="9" y="11"/>
              </a:cxn>
              <a:cxn ang="0">
                <a:pos x="5" y="11"/>
              </a:cxn>
              <a:cxn ang="0">
                <a:pos x="1" y="10"/>
              </a:cxn>
              <a:cxn ang="0">
                <a:pos x="0" y="8"/>
              </a:cxn>
              <a:cxn ang="0">
                <a:pos x="0" y="7"/>
              </a:cxn>
              <a:cxn ang="0">
                <a:pos x="3" y="6"/>
              </a:cxn>
              <a:cxn ang="0">
                <a:pos x="5" y="5"/>
              </a:cxn>
              <a:cxn ang="0">
                <a:pos x="7" y="4"/>
              </a:cxn>
              <a:cxn ang="0">
                <a:pos x="18" y="0"/>
              </a:cxn>
              <a:cxn ang="0">
                <a:pos x="26" y="7"/>
              </a:cxn>
              <a:cxn ang="0">
                <a:pos x="24" y="10"/>
              </a:cxn>
              <a:cxn ang="0">
                <a:pos x="19" y="11"/>
              </a:cxn>
            </a:cxnLst>
            <a:rect l="0" t="0" r="r" b="b"/>
            <a:pathLst>
              <a:path w="27" h="12">
                <a:moveTo>
                  <a:pt x="19" y="11"/>
                </a:moveTo>
                <a:lnTo>
                  <a:pt x="17" y="10"/>
                </a:lnTo>
                <a:lnTo>
                  <a:pt x="12" y="10"/>
                </a:lnTo>
                <a:lnTo>
                  <a:pt x="9" y="11"/>
                </a:lnTo>
                <a:lnTo>
                  <a:pt x="5" y="11"/>
                </a:lnTo>
                <a:lnTo>
                  <a:pt x="1" y="10"/>
                </a:lnTo>
                <a:lnTo>
                  <a:pt x="0" y="8"/>
                </a:lnTo>
                <a:lnTo>
                  <a:pt x="0" y="7"/>
                </a:lnTo>
                <a:lnTo>
                  <a:pt x="3" y="6"/>
                </a:lnTo>
                <a:lnTo>
                  <a:pt x="5" y="5"/>
                </a:lnTo>
                <a:lnTo>
                  <a:pt x="7" y="4"/>
                </a:lnTo>
                <a:lnTo>
                  <a:pt x="18" y="0"/>
                </a:lnTo>
                <a:lnTo>
                  <a:pt x="26" y="7"/>
                </a:lnTo>
                <a:lnTo>
                  <a:pt x="24" y="10"/>
                </a:lnTo>
                <a:lnTo>
                  <a:pt x="19" y="1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67" name="Freeform 214"/>
          <p:cNvSpPr>
            <a:spLocks/>
          </p:cNvSpPr>
          <p:nvPr/>
        </p:nvSpPr>
        <p:spPr bwMode="auto">
          <a:xfrm>
            <a:off x="5895975" y="4843388"/>
            <a:ext cx="7938" cy="79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" y="2"/>
              </a:cxn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6" y="6"/>
              </a:cxn>
              <a:cxn ang="0">
                <a:pos x="4" y="7"/>
              </a:cxn>
              <a:cxn ang="0">
                <a:pos x="0" y="4"/>
              </a:cxn>
            </a:cxnLst>
            <a:rect l="0" t="0" r="r" b="b"/>
            <a:pathLst>
              <a:path w="7" h="8">
                <a:moveTo>
                  <a:pt x="0" y="4"/>
                </a:moveTo>
                <a:lnTo>
                  <a:pt x="1" y="2"/>
                </a:lnTo>
                <a:lnTo>
                  <a:pt x="4" y="0"/>
                </a:lnTo>
                <a:lnTo>
                  <a:pt x="6" y="2"/>
                </a:lnTo>
                <a:lnTo>
                  <a:pt x="4" y="4"/>
                </a:lnTo>
                <a:lnTo>
                  <a:pt x="6" y="6"/>
                </a:lnTo>
                <a:lnTo>
                  <a:pt x="4" y="7"/>
                </a:lnTo>
                <a:lnTo>
                  <a:pt x="0" y="4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69" name="Freeform 215"/>
          <p:cNvSpPr>
            <a:spLocks/>
          </p:cNvSpPr>
          <p:nvPr/>
        </p:nvSpPr>
        <p:spPr bwMode="auto">
          <a:xfrm>
            <a:off x="5915025" y="48545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3" h="3">
                <a:moveTo>
                  <a:pt x="2" y="2"/>
                </a:moveTo>
                <a:lnTo>
                  <a:pt x="0" y="0"/>
                </a:lnTo>
                <a:lnTo>
                  <a:pt x="2" y="2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70" name="Freeform 216"/>
          <p:cNvSpPr>
            <a:spLocks/>
          </p:cNvSpPr>
          <p:nvPr/>
        </p:nvSpPr>
        <p:spPr bwMode="auto">
          <a:xfrm>
            <a:off x="5935663" y="4851325"/>
            <a:ext cx="11112" cy="7938"/>
          </a:xfrm>
          <a:custGeom>
            <a:avLst/>
            <a:gdLst/>
            <a:ahLst/>
            <a:cxnLst>
              <a:cxn ang="0">
                <a:pos x="6" y="3"/>
              </a:cxn>
              <a:cxn ang="0">
                <a:pos x="4" y="0"/>
              </a:cxn>
              <a:cxn ang="0">
                <a:pos x="8" y="0"/>
              </a:cxn>
              <a:cxn ang="0">
                <a:pos x="10" y="2"/>
              </a:cxn>
              <a:cxn ang="0">
                <a:pos x="10" y="5"/>
              </a:cxn>
              <a:cxn ang="0">
                <a:pos x="8" y="6"/>
              </a:cxn>
              <a:cxn ang="0">
                <a:pos x="5" y="6"/>
              </a:cxn>
              <a:cxn ang="0">
                <a:pos x="3" y="5"/>
              </a:cxn>
              <a:cxn ang="0">
                <a:pos x="0" y="4"/>
              </a:cxn>
              <a:cxn ang="0">
                <a:pos x="6" y="3"/>
              </a:cxn>
            </a:cxnLst>
            <a:rect l="0" t="0" r="r" b="b"/>
            <a:pathLst>
              <a:path w="11" h="7">
                <a:moveTo>
                  <a:pt x="6" y="3"/>
                </a:moveTo>
                <a:lnTo>
                  <a:pt x="4" y="0"/>
                </a:lnTo>
                <a:lnTo>
                  <a:pt x="8" y="0"/>
                </a:lnTo>
                <a:lnTo>
                  <a:pt x="10" y="2"/>
                </a:lnTo>
                <a:lnTo>
                  <a:pt x="10" y="5"/>
                </a:lnTo>
                <a:lnTo>
                  <a:pt x="8" y="6"/>
                </a:lnTo>
                <a:lnTo>
                  <a:pt x="5" y="6"/>
                </a:lnTo>
                <a:lnTo>
                  <a:pt x="3" y="5"/>
                </a:lnTo>
                <a:lnTo>
                  <a:pt x="0" y="4"/>
                </a:lnTo>
                <a:lnTo>
                  <a:pt x="6" y="3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71" name="Freeform 217"/>
          <p:cNvSpPr>
            <a:spLocks/>
          </p:cNvSpPr>
          <p:nvPr/>
        </p:nvSpPr>
        <p:spPr bwMode="auto">
          <a:xfrm>
            <a:off x="6026150" y="4860850"/>
            <a:ext cx="9525" cy="31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8" y="1"/>
              </a:cxn>
              <a:cxn ang="0">
                <a:pos x="5" y="3"/>
              </a:cxn>
              <a:cxn ang="0">
                <a:pos x="3" y="3"/>
              </a:cxn>
              <a:cxn ang="0">
                <a:pos x="0" y="1"/>
              </a:cxn>
              <a:cxn ang="0">
                <a:pos x="6" y="0"/>
              </a:cxn>
            </a:cxnLst>
            <a:rect l="0" t="0" r="r" b="b"/>
            <a:pathLst>
              <a:path w="9" h="4">
                <a:moveTo>
                  <a:pt x="6" y="0"/>
                </a:moveTo>
                <a:lnTo>
                  <a:pt x="8" y="1"/>
                </a:lnTo>
                <a:lnTo>
                  <a:pt x="5" y="3"/>
                </a:lnTo>
                <a:lnTo>
                  <a:pt x="3" y="3"/>
                </a:lnTo>
                <a:lnTo>
                  <a:pt x="0" y="1"/>
                </a:lnTo>
                <a:lnTo>
                  <a:pt x="6" y="0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72" name="Freeform 218"/>
          <p:cNvSpPr>
            <a:spLocks/>
          </p:cNvSpPr>
          <p:nvPr/>
        </p:nvSpPr>
        <p:spPr bwMode="auto">
          <a:xfrm>
            <a:off x="6751638" y="4868788"/>
            <a:ext cx="31750" cy="17462"/>
          </a:xfrm>
          <a:custGeom>
            <a:avLst/>
            <a:gdLst/>
            <a:ahLst/>
            <a:cxnLst>
              <a:cxn ang="0">
                <a:pos x="27" y="16"/>
              </a:cxn>
              <a:cxn ang="0">
                <a:pos x="25" y="15"/>
              </a:cxn>
              <a:cxn ang="0">
                <a:pos x="23" y="13"/>
              </a:cxn>
              <a:cxn ang="0">
                <a:pos x="22" y="12"/>
              </a:cxn>
              <a:cxn ang="0">
                <a:pos x="19" y="11"/>
              </a:cxn>
              <a:cxn ang="0">
                <a:pos x="19" y="7"/>
              </a:cxn>
              <a:cxn ang="0">
                <a:pos x="17" y="8"/>
              </a:cxn>
              <a:cxn ang="0">
                <a:pos x="15" y="10"/>
              </a:cxn>
              <a:cxn ang="0">
                <a:pos x="13" y="10"/>
              </a:cxn>
              <a:cxn ang="0">
                <a:pos x="11" y="8"/>
              </a:cxn>
              <a:cxn ang="0">
                <a:pos x="10" y="7"/>
              </a:cxn>
              <a:cxn ang="0">
                <a:pos x="3" y="4"/>
              </a:cxn>
              <a:cxn ang="0">
                <a:pos x="1" y="2"/>
              </a:cxn>
              <a:cxn ang="0">
                <a:pos x="0" y="0"/>
              </a:cxn>
              <a:cxn ang="0">
                <a:pos x="2" y="0"/>
              </a:cxn>
              <a:cxn ang="0">
                <a:pos x="3" y="1"/>
              </a:cxn>
              <a:cxn ang="0">
                <a:pos x="5" y="1"/>
              </a:cxn>
              <a:cxn ang="0">
                <a:pos x="9" y="0"/>
              </a:cxn>
              <a:cxn ang="0">
                <a:pos x="11" y="1"/>
              </a:cxn>
              <a:cxn ang="0">
                <a:pos x="15" y="1"/>
              </a:cxn>
              <a:cxn ang="0">
                <a:pos x="18" y="0"/>
              </a:cxn>
              <a:cxn ang="0">
                <a:pos x="20" y="2"/>
              </a:cxn>
              <a:cxn ang="0">
                <a:pos x="27" y="8"/>
              </a:cxn>
              <a:cxn ang="0">
                <a:pos x="29" y="11"/>
              </a:cxn>
              <a:cxn ang="0">
                <a:pos x="27" y="16"/>
              </a:cxn>
            </a:cxnLst>
            <a:rect l="0" t="0" r="r" b="b"/>
            <a:pathLst>
              <a:path w="30" h="17">
                <a:moveTo>
                  <a:pt x="27" y="16"/>
                </a:moveTo>
                <a:lnTo>
                  <a:pt x="25" y="15"/>
                </a:lnTo>
                <a:lnTo>
                  <a:pt x="23" y="13"/>
                </a:lnTo>
                <a:lnTo>
                  <a:pt x="22" y="12"/>
                </a:lnTo>
                <a:lnTo>
                  <a:pt x="19" y="11"/>
                </a:lnTo>
                <a:lnTo>
                  <a:pt x="19" y="7"/>
                </a:lnTo>
                <a:lnTo>
                  <a:pt x="17" y="8"/>
                </a:lnTo>
                <a:lnTo>
                  <a:pt x="15" y="10"/>
                </a:lnTo>
                <a:lnTo>
                  <a:pt x="13" y="10"/>
                </a:lnTo>
                <a:lnTo>
                  <a:pt x="11" y="8"/>
                </a:lnTo>
                <a:lnTo>
                  <a:pt x="10" y="7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lnTo>
                  <a:pt x="2" y="0"/>
                </a:lnTo>
                <a:lnTo>
                  <a:pt x="3" y="1"/>
                </a:lnTo>
                <a:lnTo>
                  <a:pt x="5" y="1"/>
                </a:lnTo>
                <a:lnTo>
                  <a:pt x="9" y="0"/>
                </a:lnTo>
                <a:lnTo>
                  <a:pt x="11" y="1"/>
                </a:lnTo>
                <a:lnTo>
                  <a:pt x="15" y="1"/>
                </a:lnTo>
                <a:lnTo>
                  <a:pt x="18" y="0"/>
                </a:lnTo>
                <a:lnTo>
                  <a:pt x="20" y="2"/>
                </a:lnTo>
                <a:lnTo>
                  <a:pt x="27" y="8"/>
                </a:lnTo>
                <a:lnTo>
                  <a:pt x="29" y="11"/>
                </a:lnTo>
                <a:lnTo>
                  <a:pt x="27" y="16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73" name="Freeform 219"/>
          <p:cNvSpPr>
            <a:spLocks/>
          </p:cNvSpPr>
          <p:nvPr/>
        </p:nvSpPr>
        <p:spPr bwMode="auto">
          <a:xfrm>
            <a:off x="6877050" y="4968800"/>
            <a:ext cx="14288" cy="14288"/>
          </a:xfrm>
          <a:custGeom>
            <a:avLst/>
            <a:gdLst/>
            <a:ahLst/>
            <a:cxnLst>
              <a:cxn ang="0">
                <a:pos x="13" y="11"/>
              </a:cxn>
              <a:cxn ang="0">
                <a:pos x="9" y="10"/>
              </a:cxn>
              <a:cxn ang="0">
                <a:pos x="7" y="7"/>
              </a:cxn>
              <a:cxn ang="0">
                <a:pos x="3" y="5"/>
              </a:cxn>
              <a:cxn ang="0">
                <a:pos x="1" y="3"/>
              </a:cxn>
              <a:cxn ang="0">
                <a:pos x="0" y="2"/>
              </a:cxn>
              <a:cxn ang="0">
                <a:pos x="1" y="0"/>
              </a:cxn>
              <a:cxn ang="0">
                <a:pos x="3" y="0"/>
              </a:cxn>
              <a:cxn ang="0">
                <a:pos x="6" y="1"/>
              </a:cxn>
              <a:cxn ang="0">
                <a:pos x="9" y="2"/>
              </a:cxn>
              <a:cxn ang="0">
                <a:pos x="10" y="6"/>
              </a:cxn>
              <a:cxn ang="0">
                <a:pos x="13" y="11"/>
              </a:cxn>
            </a:cxnLst>
            <a:rect l="0" t="0" r="r" b="b"/>
            <a:pathLst>
              <a:path w="14" h="12">
                <a:moveTo>
                  <a:pt x="13" y="11"/>
                </a:moveTo>
                <a:lnTo>
                  <a:pt x="9" y="10"/>
                </a:lnTo>
                <a:lnTo>
                  <a:pt x="7" y="7"/>
                </a:lnTo>
                <a:lnTo>
                  <a:pt x="3" y="5"/>
                </a:lnTo>
                <a:lnTo>
                  <a:pt x="1" y="3"/>
                </a:ln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  <a:lnTo>
                  <a:pt x="6" y="1"/>
                </a:lnTo>
                <a:lnTo>
                  <a:pt x="9" y="2"/>
                </a:lnTo>
                <a:lnTo>
                  <a:pt x="10" y="6"/>
                </a:lnTo>
                <a:lnTo>
                  <a:pt x="13" y="1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74" name="Freeform 220"/>
          <p:cNvSpPr>
            <a:spLocks/>
          </p:cNvSpPr>
          <p:nvPr/>
        </p:nvSpPr>
        <p:spPr bwMode="auto">
          <a:xfrm>
            <a:off x="6892925" y="4986263"/>
            <a:ext cx="12700" cy="12700"/>
          </a:xfrm>
          <a:custGeom>
            <a:avLst/>
            <a:gdLst/>
            <a:ahLst/>
            <a:cxnLst>
              <a:cxn ang="0">
                <a:pos x="10" y="11"/>
              </a:cxn>
              <a:cxn ang="0">
                <a:pos x="7" y="6"/>
              </a:cxn>
              <a:cxn ang="0">
                <a:pos x="5" y="4"/>
              </a:cxn>
              <a:cxn ang="0">
                <a:pos x="4" y="3"/>
              </a:cxn>
              <a:cxn ang="0">
                <a:pos x="2" y="2"/>
              </a:cxn>
              <a:cxn ang="0">
                <a:pos x="0" y="0"/>
              </a:cxn>
              <a:cxn ang="0">
                <a:pos x="5" y="0"/>
              </a:cxn>
              <a:cxn ang="0">
                <a:pos x="8" y="3"/>
              </a:cxn>
              <a:cxn ang="0">
                <a:pos x="11" y="11"/>
              </a:cxn>
              <a:cxn ang="0">
                <a:pos x="10" y="11"/>
              </a:cxn>
            </a:cxnLst>
            <a:rect l="0" t="0" r="r" b="b"/>
            <a:pathLst>
              <a:path w="12" h="12">
                <a:moveTo>
                  <a:pt x="10" y="11"/>
                </a:moveTo>
                <a:lnTo>
                  <a:pt x="7" y="6"/>
                </a:lnTo>
                <a:lnTo>
                  <a:pt x="5" y="4"/>
                </a:lnTo>
                <a:lnTo>
                  <a:pt x="4" y="3"/>
                </a:lnTo>
                <a:lnTo>
                  <a:pt x="2" y="2"/>
                </a:lnTo>
                <a:lnTo>
                  <a:pt x="0" y="0"/>
                </a:lnTo>
                <a:lnTo>
                  <a:pt x="5" y="0"/>
                </a:lnTo>
                <a:lnTo>
                  <a:pt x="8" y="3"/>
                </a:lnTo>
                <a:lnTo>
                  <a:pt x="11" y="11"/>
                </a:lnTo>
                <a:lnTo>
                  <a:pt x="10" y="1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75" name="Freeform 221"/>
          <p:cNvSpPr>
            <a:spLocks/>
          </p:cNvSpPr>
          <p:nvPr/>
        </p:nvSpPr>
        <p:spPr bwMode="auto">
          <a:xfrm>
            <a:off x="2805113" y="1515988"/>
            <a:ext cx="46037" cy="33337"/>
          </a:xfrm>
          <a:custGeom>
            <a:avLst/>
            <a:gdLst/>
            <a:ahLst/>
            <a:cxnLst>
              <a:cxn ang="0">
                <a:pos x="28" y="27"/>
              </a:cxn>
              <a:cxn ang="0">
                <a:pos x="26" y="25"/>
              </a:cxn>
              <a:cxn ang="0">
                <a:pos x="24" y="24"/>
              </a:cxn>
              <a:cxn ang="0">
                <a:pos x="22" y="22"/>
              </a:cxn>
              <a:cxn ang="0">
                <a:pos x="21" y="21"/>
              </a:cxn>
              <a:cxn ang="0">
                <a:pos x="18" y="20"/>
              </a:cxn>
              <a:cxn ang="0">
                <a:pos x="18" y="14"/>
              </a:cxn>
              <a:cxn ang="0">
                <a:pos x="17" y="13"/>
              </a:cxn>
              <a:cxn ang="0">
                <a:pos x="14" y="11"/>
              </a:cxn>
              <a:cxn ang="0">
                <a:pos x="10" y="11"/>
              </a:cxn>
              <a:cxn ang="0">
                <a:pos x="8" y="12"/>
              </a:cxn>
              <a:cxn ang="0">
                <a:pos x="6" y="10"/>
              </a:cxn>
              <a:cxn ang="0">
                <a:pos x="3" y="8"/>
              </a:cxn>
              <a:cxn ang="0">
                <a:pos x="0" y="7"/>
              </a:cxn>
              <a:cxn ang="0">
                <a:pos x="0" y="4"/>
              </a:cxn>
              <a:cxn ang="0">
                <a:pos x="0" y="1"/>
              </a:cxn>
              <a:cxn ang="0">
                <a:pos x="4" y="0"/>
              </a:cxn>
              <a:cxn ang="0">
                <a:pos x="4" y="2"/>
              </a:cxn>
              <a:cxn ang="0">
                <a:pos x="6" y="4"/>
              </a:cxn>
              <a:cxn ang="0">
                <a:pos x="7" y="5"/>
              </a:cxn>
              <a:cxn ang="0">
                <a:pos x="8" y="7"/>
              </a:cxn>
              <a:cxn ang="0">
                <a:pos x="11" y="6"/>
              </a:cxn>
              <a:cxn ang="0">
                <a:pos x="13" y="3"/>
              </a:cxn>
              <a:cxn ang="0">
                <a:pos x="15" y="4"/>
              </a:cxn>
              <a:cxn ang="0">
                <a:pos x="17" y="5"/>
              </a:cxn>
              <a:cxn ang="0">
                <a:pos x="18" y="2"/>
              </a:cxn>
              <a:cxn ang="0">
                <a:pos x="22" y="3"/>
              </a:cxn>
              <a:cxn ang="0">
                <a:pos x="27" y="8"/>
              </a:cxn>
              <a:cxn ang="0">
                <a:pos x="28" y="11"/>
              </a:cxn>
              <a:cxn ang="0">
                <a:pos x="29" y="11"/>
              </a:cxn>
              <a:cxn ang="0">
                <a:pos x="32" y="13"/>
              </a:cxn>
              <a:cxn ang="0">
                <a:pos x="31" y="15"/>
              </a:cxn>
              <a:cxn ang="0">
                <a:pos x="34" y="16"/>
              </a:cxn>
              <a:cxn ang="0">
                <a:pos x="36" y="16"/>
              </a:cxn>
              <a:cxn ang="0">
                <a:pos x="39" y="16"/>
              </a:cxn>
              <a:cxn ang="0">
                <a:pos x="41" y="16"/>
              </a:cxn>
              <a:cxn ang="0">
                <a:pos x="42" y="18"/>
              </a:cxn>
              <a:cxn ang="0">
                <a:pos x="41" y="22"/>
              </a:cxn>
              <a:cxn ang="0">
                <a:pos x="38" y="24"/>
              </a:cxn>
              <a:cxn ang="0">
                <a:pos x="40" y="25"/>
              </a:cxn>
              <a:cxn ang="0">
                <a:pos x="39" y="27"/>
              </a:cxn>
              <a:cxn ang="0">
                <a:pos x="36" y="30"/>
              </a:cxn>
              <a:cxn ang="0">
                <a:pos x="33" y="28"/>
              </a:cxn>
              <a:cxn ang="0">
                <a:pos x="28" y="27"/>
              </a:cxn>
            </a:cxnLst>
            <a:rect l="0" t="0" r="r" b="b"/>
            <a:pathLst>
              <a:path w="43" h="31">
                <a:moveTo>
                  <a:pt x="28" y="27"/>
                </a:moveTo>
                <a:lnTo>
                  <a:pt x="26" y="25"/>
                </a:lnTo>
                <a:lnTo>
                  <a:pt x="24" y="24"/>
                </a:lnTo>
                <a:lnTo>
                  <a:pt x="22" y="22"/>
                </a:lnTo>
                <a:lnTo>
                  <a:pt x="21" y="21"/>
                </a:lnTo>
                <a:lnTo>
                  <a:pt x="18" y="20"/>
                </a:lnTo>
                <a:lnTo>
                  <a:pt x="18" y="14"/>
                </a:lnTo>
                <a:lnTo>
                  <a:pt x="17" y="13"/>
                </a:lnTo>
                <a:lnTo>
                  <a:pt x="14" y="11"/>
                </a:lnTo>
                <a:lnTo>
                  <a:pt x="10" y="11"/>
                </a:lnTo>
                <a:lnTo>
                  <a:pt x="8" y="12"/>
                </a:lnTo>
                <a:lnTo>
                  <a:pt x="6" y="10"/>
                </a:lnTo>
                <a:lnTo>
                  <a:pt x="3" y="8"/>
                </a:lnTo>
                <a:lnTo>
                  <a:pt x="0" y="7"/>
                </a:lnTo>
                <a:lnTo>
                  <a:pt x="0" y="4"/>
                </a:lnTo>
                <a:lnTo>
                  <a:pt x="0" y="1"/>
                </a:lnTo>
                <a:lnTo>
                  <a:pt x="4" y="0"/>
                </a:lnTo>
                <a:lnTo>
                  <a:pt x="4" y="2"/>
                </a:lnTo>
                <a:lnTo>
                  <a:pt x="6" y="4"/>
                </a:lnTo>
                <a:lnTo>
                  <a:pt x="7" y="5"/>
                </a:lnTo>
                <a:lnTo>
                  <a:pt x="8" y="7"/>
                </a:lnTo>
                <a:lnTo>
                  <a:pt x="11" y="6"/>
                </a:lnTo>
                <a:lnTo>
                  <a:pt x="13" y="3"/>
                </a:lnTo>
                <a:lnTo>
                  <a:pt x="15" y="4"/>
                </a:lnTo>
                <a:lnTo>
                  <a:pt x="17" y="5"/>
                </a:lnTo>
                <a:lnTo>
                  <a:pt x="18" y="2"/>
                </a:lnTo>
                <a:lnTo>
                  <a:pt x="22" y="3"/>
                </a:lnTo>
                <a:lnTo>
                  <a:pt x="27" y="8"/>
                </a:lnTo>
                <a:lnTo>
                  <a:pt x="28" y="11"/>
                </a:lnTo>
                <a:lnTo>
                  <a:pt x="29" y="11"/>
                </a:lnTo>
                <a:lnTo>
                  <a:pt x="32" y="13"/>
                </a:lnTo>
                <a:lnTo>
                  <a:pt x="31" y="15"/>
                </a:lnTo>
                <a:lnTo>
                  <a:pt x="34" y="16"/>
                </a:lnTo>
                <a:lnTo>
                  <a:pt x="36" y="16"/>
                </a:lnTo>
                <a:lnTo>
                  <a:pt x="39" y="16"/>
                </a:lnTo>
                <a:lnTo>
                  <a:pt x="41" y="16"/>
                </a:lnTo>
                <a:lnTo>
                  <a:pt x="42" y="18"/>
                </a:lnTo>
                <a:lnTo>
                  <a:pt x="41" y="22"/>
                </a:lnTo>
                <a:lnTo>
                  <a:pt x="38" y="24"/>
                </a:lnTo>
                <a:lnTo>
                  <a:pt x="40" y="25"/>
                </a:lnTo>
                <a:lnTo>
                  <a:pt x="39" y="27"/>
                </a:lnTo>
                <a:lnTo>
                  <a:pt x="36" y="30"/>
                </a:lnTo>
                <a:lnTo>
                  <a:pt x="33" y="28"/>
                </a:lnTo>
                <a:lnTo>
                  <a:pt x="28" y="27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76" name="Freeform 222"/>
          <p:cNvSpPr>
            <a:spLocks/>
          </p:cNvSpPr>
          <p:nvPr/>
        </p:nvSpPr>
        <p:spPr bwMode="auto">
          <a:xfrm>
            <a:off x="2806700" y="1546150"/>
            <a:ext cx="25400" cy="22225"/>
          </a:xfrm>
          <a:custGeom>
            <a:avLst/>
            <a:gdLst/>
            <a:ahLst/>
            <a:cxnLst>
              <a:cxn ang="0">
                <a:pos x="14" y="21"/>
              </a:cxn>
              <a:cxn ang="0">
                <a:pos x="12" y="19"/>
              </a:cxn>
              <a:cxn ang="0">
                <a:pos x="10" y="18"/>
              </a:cxn>
              <a:cxn ang="0">
                <a:pos x="8" y="18"/>
              </a:cxn>
              <a:cxn ang="0">
                <a:pos x="6" y="16"/>
              </a:cxn>
              <a:cxn ang="0">
                <a:pos x="4" y="12"/>
              </a:cxn>
              <a:cxn ang="0">
                <a:pos x="2" y="11"/>
              </a:cxn>
              <a:cxn ang="0">
                <a:pos x="1" y="10"/>
              </a:cxn>
              <a:cxn ang="0">
                <a:pos x="1" y="7"/>
              </a:cxn>
              <a:cxn ang="0">
                <a:pos x="1" y="3"/>
              </a:cxn>
              <a:cxn ang="0">
                <a:pos x="0" y="0"/>
              </a:cxn>
              <a:cxn ang="0">
                <a:pos x="4" y="0"/>
              </a:cxn>
              <a:cxn ang="0">
                <a:pos x="7" y="4"/>
              </a:cxn>
              <a:cxn ang="0">
                <a:pos x="14" y="6"/>
              </a:cxn>
              <a:cxn ang="0">
                <a:pos x="20" y="10"/>
              </a:cxn>
              <a:cxn ang="0">
                <a:pos x="21" y="11"/>
              </a:cxn>
              <a:cxn ang="0">
                <a:pos x="22" y="13"/>
              </a:cxn>
              <a:cxn ang="0">
                <a:pos x="22" y="16"/>
              </a:cxn>
              <a:cxn ang="0">
                <a:pos x="16" y="16"/>
              </a:cxn>
              <a:cxn ang="0">
                <a:pos x="14" y="21"/>
              </a:cxn>
            </a:cxnLst>
            <a:rect l="0" t="0" r="r" b="b"/>
            <a:pathLst>
              <a:path w="23" h="22">
                <a:moveTo>
                  <a:pt x="14" y="21"/>
                </a:moveTo>
                <a:lnTo>
                  <a:pt x="12" y="19"/>
                </a:lnTo>
                <a:lnTo>
                  <a:pt x="10" y="18"/>
                </a:lnTo>
                <a:lnTo>
                  <a:pt x="8" y="18"/>
                </a:lnTo>
                <a:lnTo>
                  <a:pt x="6" y="16"/>
                </a:lnTo>
                <a:lnTo>
                  <a:pt x="4" y="12"/>
                </a:lnTo>
                <a:lnTo>
                  <a:pt x="2" y="11"/>
                </a:lnTo>
                <a:lnTo>
                  <a:pt x="1" y="10"/>
                </a:lnTo>
                <a:lnTo>
                  <a:pt x="1" y="7"/>
                </a:lnTo>
                <a:lnTo>
                  <a:pt x="1" y="3"/>
                </a:lnTo>
                <a:lnTo>
                  <a:pt x="0" y="0"/>
                </a:lnTo>
                <a:lnTo>
                  <a:pt x="4" y="0"/>
                </a:lnTo>
                <a:lnTo>
                  <a:pt x="7" y="4"/>
                </a:lnTo>
                <a:lnTo>
                  <a:pt x="14" y="6"/>
                </a:lnTo>
                <a:lnTo>
                  <a:pt x="20" y="10"/>
                </a:lnTo>
                <a:lnTo>
                  <a:pt x="21" y="11"/>
                </a:lnTo>
                <a:lnTo>
                  <a:pt x="22" y="13"/>
                </a:lnTo>
                <a:lnTo>
                  <a:pt x="22" y="16"/>
                </a:lnTo>
                <a:lnTo>
                  <a:pt x="16" y="16"/>
                </a:lnTo>
                <a:lnTo>
                  <a:pt x="14" y="2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359" name="Freeform 223"/>
          <p:cNvSpPr>
            <a:spLocks/>
          </p:cNvSpPr>
          <p:nvPr/>
        </p:nvSpPr>
        <p:spPr bwMode="auto">
          <a:xfrm>
            <a:off x="2771775" y="1576313"/>
            <a:ext cx="30163" cy="476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6" y="4"/>
              </a:cxn>
              <a:cxn ang="0">
                <a:pos x="18" y="3"/>
              </a:cxn>
              <a:cxn ang="0">
                <a:pos x="21" y="4"/>
              </a:cxn>
              <a:cxn ang="0">
                <a:pos x="24" y="4"/>
              </a:cxn>
              <a:cxn ang="0">
                <a:pos x="26" y="5"/>
              </a:cxn>
              <a:cxn ang="0">
                <a:pos x="28" y="7"/>
              </a:cxn>
              <a:cxn ang="0">
                <a:pos x="28" y="8"/>
              </a:cxn>
              <a:cxn ang="0">
                <a:pos x="27" y="11"/>
              </a:cxn>
              <a:cxn ang="0">
                <a:pos x="24" y="10"/>
              </a:cxn>
              <a:cxn ang="0">
                <a:pos x="18" y="7"/>
              </a:cxn>
              <a:cxn ang="0">
                <a:pos x="16" y="8"/>
              </a:cxn>
              <a:cxn ang="0">
                <a:pos x="14" y="7"/>
              </a:cxn>
              <a:cxn ang="0">
                <a:pos x="9" y="7"/>
              </a:cxn>
              <a:cxn ang="0">
                <a:pos x="8" y="10"/>
              </a:cxn>
              <a:cxn ang="0">
                <a:pos x="5" y="15"/>
              </a:cxn>
              <a:cxn ang="0">
                <a:pos x="5" y="17"/>
              </a:cxn>
              <a:cxn ang="0">
                <a:pos x="5" y="20"/>
              </a:cxn>
              <a:cxn ang="0">
                <a:pos x="5" y="22"/>
              </a:cxn>
              <a:cxn ang="0">
                <a:pos x="5" y="25"/>
              </a:cxn>
              <a:cxn ang="0">
                <a:pos x="5" y="27"/>
              </a:cxn>
              <a:cxn ang="0">
                <a:pos x="7" y="33"/>
              </a:cxn>
              <a:cxn ang="0">
                <a:pos x="8" y="35"/>
              </a:cxn>
              <a:cxn ang="0">
                <a:pos x="10" y="41"/>
              </a:cxn>
              <a:cxn ang="0">
                <a:pos x="9" y="43"/>
              </a:cxn>
              <a:cxn ang="0">
                <a:pos x="7" y="44"/>
              </a:cxn>
              <a:cxn ang="0">
                <a:pos x="4" y="38"/>
              </a:cxn>
              <a:cxn ang="0">
                <a:pos x="4" y="36"/>
              </a:cxn>
              <a:cxn ang="0">
                <a:pos x="2" y="29"/>
              </a:cxn>
              <a:cxn ang="0">
                <a:pos x="2" y="24"/>
              </a:cxn>
              <a:cxn ang="0">
                <a:pos x="0" y="21"/>
              </a:cxn>
              <a:cxn ang="0">
                <a:pos x="0" y="16"/>
              </a:cxn>
              <a:cxn ang="0">
                <a:pos x="2" y="13"/>
              </a:cxn>
              <a:cxn ang="0">
                <a:pos x="2" y="8"/>
              </a:cxn>
              <a:cxn ang="0">
                <a:pos x="5" y="3"/>
              </a:cxn>
              <a:cxn ang="0">
                <a:pos x="7" y="2"/>
              </a:cxn>
              <a:cxn ang="0">
                <a:pos x="8" y="0"/>
              </a:cxn>
              <a:cxn ang="0">
                <a:pos x="14" y="0"/>
              </a:cxn>
            </a:cxnLst>
            <a:rect l="0" t="0" r="r" b="b"/>
            <a:pathLst>
              <a:path w="29" h="45">
                <a:moveTo>
                  <a:pt x="14" y="0"/>
                </a:moveTo>
                <a:lnTo>
                  <a:pt x="16" y="4"/>
                </a:lnTo>
                <a:lnTo>
                  <a:pt x="18" y="3"/>
                </a:lnTo>
                <a:lnTo>
                  <a:pt x="21" y="4"/>
                </a:lnTo>
                <a:lnTo>
                  <a:pt x="24" y="4"/>
                </a:lnTo>
                <a:lnTo>
                  <a:pt x="26" y="5"/>
                </a:lnTo>
                <a:lnTo>
                  <a:pt x="28" y="7"/>
                </a:lnTo>
                <a:lnTo>
                  <a:pt x="28" y="8"/>
                </a:lnTo>
                <a:lnTo>
                  <a:pt x="27" y="11"/>
                </a:lnTo>
                <a:lnTo>
                  <a:pt x="24" y="10"/>
                </a:lnTo>
                <a:lnTo>
                  <a:pt x="18" y="7"/>
                </a:lnTo>
                <a:lnTo>
                  <a:pt x="16" y="8"/>
                </a:lnTo>
                <a:lnTo>
                  <a:pt x="14" y="7"/>
                </a:lnTo>
                <a:lnTo>
                  <a:pt x="9" y="7"/>
                </a:lnTo>
                <a:lnTo>
                  <a:pt x="8" y="10"/>
                </a:lnTo>
                <a:lnTo>
                  <a:pt x="5" y="15"/>
                </a:lnTo>
                <a:lnTo>
                  <a:pt x="5" y="17"/>
                </a:lnTo>
                <a:lnTo>
                  <a:pt x="5" y="20"/>
                </a:lnTo>
                <a:lnTo>
                  <a:pt x="5" y="22"/>
                </a:lnTo>
                <a:lnTo>
                  <a:pt x="5" y="25"/>
                </a:lnTo>
                <a:lnTo>
                  <a:pt x="5" y="27"/>
                </a:lnTo>
                <a:lnTo>
                  <a:pt x="7" y="33"/>
                </a:lnTo>
                <a:lnTo>
                  <a:pt x="8" y="35"/>
                </a:lnTo>
                <a:lnTo>
                  <a:pt x="10" y="41"/>
                </a:lnTo>
                <a:lnTo>
                  <a:pt x="9" y="43"/>
                </a:lnTo>
                <a:lnTo>
                  <a:pt x="7" y="44"/>
                </a:lnTo>
                <a:lnTo>
                  <a:pt x="4" y="38"/>
                </a:lnTo>
                <a:lnTo>
                  <a:pt x="4" y="36"/>
                </a:lnTo>
                <a:lnTo>
                  <a:pt x="2" y="29"/>
                </a:lnTo>
                <a:lnTo>
                  <a:pt x="2" y="24"/>
                </a:lnTo>
                <a:lnTo>
                  <a:pt x="0" y="21"/>
                </a:lnTo>
                <a:lnTo>
                  <a:pt x="0" y="16"/>
                </a:lnTo>
                <a:lnTo>
                  <a:pt x="2" y="13"/>
                </a:lnTo>
                <a:lnTo>
                  <a:pt x="2" y="8"/>
                </a:lnTo>
                <a:lnTo>
                  <a:pt x="5" y="3"/>
                </a:lnTo>
                <a:lnTo>
                  <a:pt x="7" y="2"/>
                </a:lnTo>
                <a:lnTo>
                  <a:pt x="8" y="0"/>
                </a:lnTo>
                <a:lnTo>
                  <a:pt x="14" y="0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360" name="Freeform 224"/>
          <p:cNvSpPr>
            <a:spLocks/>
          </p:cNvSpPr>
          <p:nvPr/>
        </p:nvSpPr>
        <p:spPr bwMode="auto">
          <a:xfrm>
            <a:off x="2543175" y="1779513"/>
            <a:ext cx="4763" cy="6350"/>
          </a:xfrm>
          <a:custGeom>
            <a:avLst/>
            <a:gdLst/>
            <a:ahLst/>
            <a:cxnLst>
              <a:cxn ang="0">
                <a:pos x="3" y="5"/>
              </a:cxn>
              <a:cxn ang="0">
                <a:pos x="1" y="3"/>
              </a:cxn>
              <a:cxn ang="0">
                <a:pos x="0" y="2"/>
              </a:cxn>
              <a:cxn ang="0">
                <a:pos x="3" y="0"/>
              </a:cxn>
              <a:cxn ang="0">
                <a:pos x="3" y="3"/>
              </a:cxn>
              <a:cxn ang="0">
                <a:pos x="3" y="5"/>
              </a:cxn>
            </a:cxnLst>
            <a:rect l="0" t="0" r="r" b="b"/>
            <a:pathLst>
              <a:path w="4" h="6">
                <a:moveTo>
                  <a:pt x="3" y="5"/>
                </a:moveTo>
                <a:lnTo>
                  <a:pt x="1" y="3"/>
                </a:lnTo>
                <a:lnTo>
                  <a:pt x="0" y="2"/>
                </a:lnTo>
                <a:lnTo>
                  <a:pt x="3" y="0"/>
                </a:lnTo>
                <a:lnTo>
                  <a:pt x="3" y="3"/>
                </a:lnTo>
                <a:lnTo>
                  <a:pt x="3" y="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361" name="Line 225"/>
          <p:cNvSpPr>
            <a:spLocks noChangeShapeType="1"/>
          </p:cNvSpPr>
          <p:nvPr/>
        </p:nvSpPr>
        <p:spPr bwMode="auto">
          <a:xfrm flipV="1">
            <a:off x="2586038" y="1928738"/>
            <a:ext cx="15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62" name="Freeform 226"/>
          <p:cNvSpPr>
            <a:spLocks/>
          </p:cNvSpPr>
          <p:nvPr/>
        </p:nvSpPr>
        <p:spPr bwMode="auto">
          <a:xfrm>
            <a:off x="2586038" y="1928738"/>
            <a:ext cx="4762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" y="3"/>
              </a:cxn>
              <a:cxn ang="0">
                <a:pos x="1" y="4"/>
              </a:cxn>
              <a:cxn ang="0">
                <a:pos x="0" y="2"/>
              </a:cxn>
            </a:cxnLst>
            <a:rect l="0" t="0" r="r" b="b"/>
            <a:pathLst>
              <a:path w="5" h="5">
                <a:moveTo>
                  <a:pt x="2" y="0"/>
                </a:moveTo>
                <a:lnTo>
                  <a:pt x="4" y="3"/>
                </a:lnTo>
                <a:lnTo>
                  <a:pt x="1" y="4"/>
                </a:lnTo>
                <a:lnTo>
                  <a:pt x="0" y="2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363" name="Freeform 229"/>
          <p:cNvSpPr>
            <a:spLocks/>
          </p:cNvSpPr>
          <p:nvPr/>
        </p:nvSpPr>
        <p:spPr bwMode="auto">
          <a:xfrm>
            <a:off x="3200400" y="2093838"/>
            <a:ext cx="6350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5" y="0"/>
              </a:cxn>
              <a:cxn ang="0">
                <a:pos x="5" y="3"/>
              </a:cxn>
              <a:cxn ang="0">
                <a:pos x="2" y="3"/>
              </a:cxn>
            </a:cxnLst>
            <a:rect l="0" t="0" r="r" b="b"/>
            <a:pathLst>
              <a:path w="6" h="4">
                <a:moveTo>
                  <a:pt x="0" y="0"/>
                </a:moveTo>
                <a:lnTo>
                  <a:pt x="3" y="0"/>
                </a:lnTo>
                <a:lnTo>
                  <a:pt x="5" y="0"/>
                </a:lnTo>
                <a:lnTo>
                  <a:pt x="5" y="3"/>
                </a:lnTo>
                <a:lnTo>
                  <a:pt x="2" y="3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364" name="Line 230"/>
          <p:cNvSpPr>
            <a:spLocks noChangeShapeType="1"/>
          </p:cNvSpPr>
          <p:nvPr/>
        </p:nvSpPr>
        <p:spPr bwMode="auto">
          <a:xfrm>
            <a:off x="3200400" y="2098600"/>
            <a:ext cx="31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65" name="Freeform 231"/>
          <p:cNvSpPr>
            <a:spLocks/>
          </p:cNvSpPr>
          <p:nvPr/>
        </p:nvSpPr>
        <p:spPr bwMode="auto">
          <a:xfrm>
            <a:off x="2414588" y="1350888"/>
            <a:ext cx="695325" cy="1004887"/>
          </a:xfrm>
          <a:custGeom>
            <a:avLst/>
            <a:gdLst/>
            <a:ahLst/>
            <a:cxnLst>
              <a:cxn ang="0">
                <a:pos x="337" y="144"/>
              </a:cxn>
              <a:cxn ang="0">
                <a:pos x="334" y="148"/>
              </a:cxn>
              <a:cxn ang="0">
                <a:pos x="350" y="169"/>
              </a:cxn>
              <a:cxn ang="0">
                <a:pos x="373" y="187"/>
              </a:cxn>
              <a:cxn ang="0">
                <a:pos x="372" y="235"/>
              </a:cxn>
              <a:cxn ang="0">
                <a:pos x="360" y="283"/>
              </a:cxn>
              <a:cxn ang="0">
                <a:pos x="365" y="332"/>
              </a:cxn>
              <a:cxn ang="0">
                <a:pos x="381" y="385"/>
              </a:cxn>
              <a:cxn ang="0">
                <a:pos x="377" y="479"/>
              </a:cxn>
              <a:cxn ang="0">
                <a:pos x="377" y="522"/>
              </a:cxn>
              <a:cxn ang="0">
                <a:pos x="395" y="539"/>
              </a:cxn>
              <a:cxn ang="0">
                <a:pos x="412" y="557"/>
              </a:cxn>
              <a:cxn ang="0">
                <a:pos x="430" y="581"/>
              </a:cxn>
              <a:cxn ang="0">
                <a:pos x="455" y="610"/>
              </a:cxn>
              <a:cxn ang="0">
                <a:pos x="485" y="645"/>
              </a:cxn>
              <a:cxn ang="0">
                <a:pos x="514" y="669"/>
              </a:cxn>
              <a:cxn ang="0">
                <a:pos x="536" y="704"/>
              </a:cxn>
              <a:cxn ang="0">
                <a:pos x="541" y="722"/>
              </a:cxn>
              <a:cxn ang="0">
                <a:pos x="536" y="749"/>
              </a:cxn>
              <a:cxn ang="0">
                <a:pos x="550" y="769"/>
              </a:cxn>
              <a:cxn ang="0">
                <a:pos x="566" y="759"/>
              </a:cxn>
              <a:cxn ang="0">
                <a:pos x="568" y="789"/>
              </a:cxn>
              <a:cxn ang="0">
                <a:pos x="588" y="790"/>
              </a:cxn>
              <a:cxn ang="0">
                <a:pos x="599" y="843"/>
              </a:cxn>
              <a:cxn ang="0">
                <a:pos x="623" y="852"/>
              </a:cxn>
              <a:cxn ang="0">
                <a:pos x="646" y="862"/>
              </a:cxn>
              <a:cxn ang="0">
                <a:pos x="657" y="906"/>
              </a:cxn>
              <a:cxn ang="0">
                <a:pos x="642" y="952"/>
              </a:cxn>
              <a:cxn ang="0">
                <a:pos x="422" y="912"/>
              </a:cxn>
              <a:cxn ang="0">
                <a:pos x="436" y="859"/>
              </a:cxn>
              <a:cxn ang="0">
                <a:pos x="427" y="819"/>
              </a:cxn>
              <a:cxn ang="0">
                <a:pos x="412" y="808"/>
              </a:cxn>
              <a:cxn ang="0">
                <a:pos x="406" y="786"/>
              </a:cxn>
              <a:cxn ang="0">
                <a:pos x="388" y="755"/>
              </a:cxn>
              <a:cxn ang="0">
                <a:pos x="365" y="744"/>
              </a:cxn>
              <a:cxn ang="0">
                <a:pos x="355" y="717"/>
              </a:cxn>
              <a:cxn ang="0">
                <a:pos x="339" y="695"/>
              </a:cxn>
              <a:cxn ang="0">
                <a:pos x="290" y="647"/>
              </a:cxn>
              <a:cxn ang="0">
                <a:pos x="247" y="619"/>
              </a:cxn>
              <a:cxn ang="0">
                <a:pos x="226" y="599"/>
              </a:cxn>
              <a:cxn ang="0">
                <a:pos x="194" y="579"/>
              </a:cxn>
              <a:cxn ang="0">
                <a:pos x="184" y="529"/>
              </a:cxn>
              <a:cxn ang="0">
                <a:pos x="177" y="501"/>
              </a:cxn>
              <a:cxn ang="0">
                <a:pos x="178" y="457"/>
              </a:cxn>
              <a:cxn ang="0">
                <a:pos x="154" y="435"/>
              </a:cxn>
              <a:cxn ang="0">
                <a:pos x="158" y="411"/>
              </a:cxn>
              <a:cxn ang="0">
                <a:pos x="156" y="427"/>
              </a:cxn>
              <a:cxn ang="0">
                <a:pos x="151" y="437"/>
              </a:cxn>
              <a:cxn ang="0">
                <a:pos x="137" y="349"/>
              </a:cxn>
              <a:cxn ang="0">
                <a:pos x="111" y="315"/>
              </a:cxn>
              <a:cxn ang="0">
                <a:pos x="114" y="282"/>
              </a:cxn>
              <a:cxn ang="0">
                <a:pos x="91" y="235"/>
              </a:cxn>
              <a:cxn ang="0">
                <a:pos x="73" y="210"/>
              </a:cxn>
              <a:cxn ang="0">
                <a:pos x="69" y="193"/>
              </a:cxn>
              <a:cxn ang="0">
                <a:pos x="54" y="159"/>
              </a:cxn>
              <a:cxn ang="0">
                <a:pos x="78" y="154"/>
              </a:cxn>
              <a:cxn ang="0">
                <a:pos x="83" y="147"/>
              </a:cxn>
              <a:cxn ang="0">
                <a:pos x="58" y="123"/>
              </a:cxn>
              <a:cxn ang="0">
                <a:pos x="37" y="90"/>
              </a:cxn>
              <a:cxn ang="0">
                <a:pos x="21" y="53"/>
              </a:cxn>
              <a:cxn ang="0">
                <a:pos x="371" y="71"/>
              </a:cxn>
              <a:cxn ang="0">
                <a:pos x="374" y="111"/>
              </a:cxn>
              <a:cxn ang="0">
                <a:pos x="365" y="177"/>
              </a:cxn>
            </a:cxnLst>
            <a:rect l="0" t="0" r="r" b="b"/>
            <a:pathLst>
              <a:path w="660" h="953">
                <a:moveTo>
                  <a:pt x="365" y="177"/>
                </a:moveTo>
                <a:lnTo>
                  <a:pt x="364" y="171"/>
                </a:lnTo>
                <a:lnTo>
                  <a:pt x="359" y="166"/>
                </a:lnTo>
                <a:lnTo>
                  <a:pt x="351" y="157"/>
                </a:lnTo>
                <a:lnTo>
                  <a:pt x="345" y="153"/>
                </a:lnTo>
                <a:lnTo>
                  <a:pt x="341" y="151"/>
                </a:lnTo>
                <a:lnTo>
                  <a:pt x="339" y="151"/>
                </a:lnTo>
                <a:lnTo>
                  <a:pt x="337" y="144"/>
                </a:lnTo>
                <a:lnTo>
                  <a:pt x="337" y="141"/>
                </a:lnTo>
                <a:lnTo>
                  <a:pt x="335" y="137"/>
                </a:lnTo>
                <a:lnTo>
                  <a:pt x="332" y="137"/>
                </a:lnTo>
                <a:lnTo>
                  <a:pt x="329" y="137"/>
                </a:lnTo>
                <a:lnTo>
                  <a:pt x="328" y="140"/>
                </a:lnTo>
                <a:lnTo>
                  <a:pt x="331" y="141"/>
                </a:lnTo>
                <a:lnTo>
                  <a:pt x="331" y="143"/>
                </a:lnTo>
                <a:lnTo>
                  <a:pt x="334" y="148"/>
                </a:lnTo>
                <a:lnTo>
                  <a:pt x="331" y="153"/>
                </a:lnTo>
                <a:lnTo>
                  <a:pt x="334" y="153"/>
                </a:lnTo>
                <a:lnTo>
                  <a:pt x="339" y="153"/>
                </a:lnTo>
                <a:lnTo>
                  <a:pt x="341" y="154"/>
                </a:lnTo>
                <a:lnTo>
                  <a:pt x="343" y="162"/>
                </a:lnTo>
                <a:lnTo>
                  <a:pt x="345" y="165"/>
                </a:lnTo>
                <a:lnTo>
                  <a:pt x="347" y="167"/>
                </a:lnTo>
                <a:lnTo>
                  <a:pt x="350" y="169"/>
                </a:lnTo>
                <a:lnTo>
                  <a:pt x="352" y="169"/>
                </a:lnTo>
                <a:lnTo>
                  <a:pt x="354" y="171"/>
                </a:lnTo>
                <a:lnTo>
                  <a:pt x="355" y="174"/>
                </a:lnTo>
                <a:lnTo>
                  <a:pt x="356" y="177"/>
                </a:lnTo>
                <a:lnTo>
                  <a:pt x="358" y="178"/>
                </a:lnTo>
                <a:lnTo>
                  <a:pt x="363" y="185"/>
                </a:lnTo>
                <a:lnTo>
                  <a:pt x="366" y="185"/>
                </a:lnTo>
                <a:lnTo>
                  <a:pt x="373" y="187"/>
                </a:lnTo>
                <a:lnTo>
                  <a:pt x="374" y="203"/>
                </a:lnTo>
                <a:lnTo>
                  <a:pt x="378" y="204"/>
                </a:lnTo>
                <a:lnTo>
                  <a:pt x="381" y="209"/>
                </a:lnTo>
                <a:lnTo>
                  <a:pt x="381" y="215"/>
                </a:lnTo>
                <a:lnTo>
                  <a:pt x="382" y="219"/>
                </a:lnTo>
                <a:lnTo>
                  <a:pt x="378" y="225"/>
                </a:lnTo>
                <a:lnTo>
                  <a:pt x="375" y="228"/>
                </a:lnTo>
                <a:lnTo>
                  <a:pt x="372" y="235"/>
                </a:lnTo>
                <a:lnTo>
                  <a:pt x="371" y="240"/>
                </a:lnTo>
                <a:lnTo>
                  <a:pt x="369" y="245"/>
                </a:lnTo>
                <a:lnTo>
                  <a:pt x="366" y="262"/>
                </a:lnTo>
                <a:lnTo>
                  <a:pt x="365" y="264"/>
                </a:lnTo>
                <a:lnTo>
                  <a:pt x="362" y="266"/>
                </a:lnTo>
                <a:lnTo>
                  <a:pt x="361" y="271"/>
                </a:lnTo>
                <a:lnTo>
                  <a:pt x="358" y="277"/>
                </a:lnTo>
                <a:lnTo>
                  <a:pt x="360" y="283"/>
                </a:lnTo>
                <a:lnTo>
                  <a:pt x="360" y="291"/>
                </a:lnTo>
                <a:lnTo>
                  <a:pt x="357" y="307"/>
                </a:lnTo>
                <a:lnTo>
                  <a:pt x="357" y="315"/>
                </a:lnTo>
                <a:lnTo>
                  <a:pt x="361" y="323"/>
                </a:lnTo>
                <a:lnTo>
                  <a:pt x="365" y="325"/>
                </a:lnTo>
                <a:lnTo>
                  <a:pt x="367" y="327"/>
                </a:lnTo>
                <a:lnTo>
                  <a:pt x="368" y="328"/>
                </a:lnTo>
                <a:lnTo>
                  <a:pt x="365" y="332"/>
                </a:lnTo>
                <a:lnTo>
                  <a:pt x="364" y="338"/>
                </a:lnTo>
                <a:lnTo>
                  <a:pt x="365" y="343"/>
                </a:lnTo>
                <a:lnTo>
                  <a:pt x="377" y="349"/>
                </a:lnTo>
                <a:lnTo>
                  <a:pt x="384" y="356"/>
                </a:lnTo>
                <a:lnTo>
                  <a:pt x="384" y="357"/>
                </a:lnTo>
                <a:lnTo>
                  <a:pt x="383" y="374"/>
                </a:lnTo>
                <a:lnTo>
                  <a:pt x="381" y="379"/>
                </a:lnTo>
                <a:lnTo>
                  <a:pt x="381" y="385"/>
                </a:lnTo>
                <a:lnTo>
                  <a:pt x="377" y="404"/>
                </a:lnTo>
                <a:lnTo>
                  <a:pt x="376" y="409"/>
                </a:lnTo>
                <a:lnTo>
                  <a:pt x="377" y="425"/>
                </a:lnTo>
                <a:lnTo>
                  <a:pt x="382" y="441"/>
                </a:lnTo>
                <a:lnTo>
                  <a:pt x="383" y="451"/>
                </a:lnTo>
                <a:lnTo>
                  <a:pt x="383" y="455"/>
                </a:lnTo>
                <a:lnTo>
                  <a:pt x="378" y="475"/>
                </a:lnTo>
                <a:lnTo>
                  <a:pt x="377" y="479"/>
                </a:lnTo>
                <a:lnTo>
                  <a:pt x="377" y="483"/>
                </a:lnTo>
                <a:lnTo>
                  <a:pt x="377" y="489"/>
                </a:lnTo>
                <a:lnTo>
                  <a:pt x="376" y="494"/>
                </a:lnTo>
                <a:lnTo>
                  <a:pt x="376" y="499"/>
                </a:lnTo>
                <a:lnTo>
                  <a:pt x="379" y="505"/>
                </a:lnTo>
                <a:lnTo>
                  <a:pt x="379" y="510"/>
                </a:lnTo>
                <a:lnTo>
                  <a:pt x="377" y="518"/>
                </a:lnTo>
                <a:lnTo>
                  <a:pt x="377" y="522"/>
                </a:lnTo>
                <a:lnTo>
                  <a:pt x="379" y="524"/>
                </a:lnTo>
                <a:lnTo>
                  <a:pt x="382" y="524"/>
                </a:lnTo>
                <a:lnTo>
                  <a:pt x="385" y="527"/>
                </a:lnTo>
                <a:lnTo>
                  <a:pt x="387" y="532"/>
                </a:lnTo>
                <a:lnTo>
                  <a:pt x="390" y="532"/>
                </a:lnTo>
                <a:lnTo>
                  <a:pt x="392" y="533"/>
                </a:lnTo>
                <a:lnTo>
                  <a:pt x="394" y="535"/>
                </a:lnTo>
                <a:lnTo>
                  <a:pt x="395" y="539"/>
                </a:lnTo>
                <a:lnTo>
                  <a:pt x="397" y="542"/>
                </a:lnTo>
                <a:lnTo>
                  <a:pt x="401" y="545"/>
                </a:lnTo>
                <a:lnTo>
                  <a:pt x="403" y="548"/>
                </a:lnTo>
                <a:lnTo>
                  <a:pt x="406" y="549"/>
                </a:lnTo>
                <a:lnTo>
                  <a:pt x="406" y="551"/>
                </a:lnTo>
                <a:lnTo>
                  <a:pt x="409" y="555"/>
                </a:lnTo>
                <a:lnTo>
                  <a:pt x="410" y="557"/>
                </a:lnTo>
                <a:lnTo>
                  <a:pt x="412" y="557"/>
                </a:lnTo>
                <a:lnTo>
                  <a:pt x="415" y="559"/>
                </a:lnTo>
                <a:lnTo>
                  <a:pt x="415" y="563"/>
                </a:lnTo>
                <a:lnTo>
                  <a:pt x="413" y="570"/>
                </a:lnTo>
                <a:lnTo>
                  <a:pt x="413" y="575"/>
                </a:lnTo>
                <a:lnTo>
                  <a:pt x="412" y="581"/>
                </a:lnTo>
                <a:lnTo>
                  <a:pt x="419" y="591"/>
                </a:lnTo>
                <a:lnTo>
                  <a:pt x="422" y="589"/>
                </a:lnTo>
                <a:lnTo>
                  <a:pt x="430" y="581"/>
                </a:lnTo>
                <a:lnTo>
                  <a:pt x="433" y="583"/>
                </a:lnTo>
                <a:lnTo>
                  <a:pt x="434" y="584"/>
                </a:lnTo>
                <a:lnTo>
                  <a:pt x="441" y="589"/>
                </a:lnTo>
                <a:lnTo>
                  <a:pt x="444" y="597"/>
                </a:lnTo>
                <a:lnTo>
                  <a:pt x="448" y="599"/>
                </a:lnTo>
                <a:lnTo>
                  <a:pt x="449" y="602"/>
                </a:lnTo>
                <a:lnTo>
                  <a:pt x="453" y="608"/>
                </a:lnTo>
                <a:lnTo>
                  <a:pt x="455" y="610"/>
                </a:lnTo>
                <a:lnTo>
                  <a:pt x="456" y="612"/>
                </a:lnTo>
                <a:lnTo>
                  <a:pt x="462" y="615"/>
                </a:lnTo>
                <a:lnTo>
                  <a:pt x="467" y="624"/>
                </a:lnTo>
                <a:lnTo>
                  <a:pt x="470" y="627"/>
                </a:lnTo>
                <a:lnTo>
                  <a:pt x="472" y="629"/>
                </a:lnTo>
                <a:lnTo>
                  <a:pt x="475" y="632"/>
                </a:lnTo>
                <a:lnTo>
                  <a:pt x="478" y="637"/>
                </a:lnTo>
                <a:lnTo>
                  <a:pt x="485" y="645"/>
                </a:lnTo>
                <a:lnTo>
                  <a:pt x="487" y="650"/>
                </a:lnTo>
                <a:lnTo>
                  <a:pt x="491" y="652"/>
                </a:lnTo>
                <a:lnTo>
                  <a:pt x="494" y="655"/>
                </a:lnTo>
                <a:lnTo>
                  <a:pt x="498" y="657"/>
                </a:lnTo>
                <a:lnTo>
                  <a:pt x="501" y="661"/>
                </a:lnTo>
                <a:lnTo>
                  <a:pt x="501" y="664"/>
                </a:lnTo>
                <a:lnTo>
                  <a:pt x="505" y="667"/>
                </a:lnTo>
                <a:lnTo>
                  <a:pt x="514" y="669"/>
                </a:lnTo>
                <a:lnTo>
                  <a:pt x="517" y="675"/>
                </a:lnTo>
                <a:lnTo>
                  <a:pt x="517" y="677"/>
                </a:lnTo>
                <a:lnTo>
                  <a:pt x="522" y="683"/>
                </a:lnTo>
                <a:lnTo>
                  <a:pt x="527" y="685"/>
                </a:lnTo>
                <a:lnTo>
                  <a:pt x="527" y="689"/>
                </a:lnTo>
                <a:lnTo>
                  <a:pt x="533" y="694"/>
                </a:lnTo>
                <a:lnTo>
                  <a:pt x="536" y="699"/>
                </a:lnTo>
                <a:lnTo>
                  <a:pt x="536" y="704"/>
                </a:lnTo>
                <a:lnTo>
                  <a:pt x="531" y="707"/>
                </a:lnTo>
                <a:lnTo>
                  <a:pt x="533" y="708"/>
                </a:lnTo>
                <a:lnTo>
                  <a:pt x="535" y="710"/>
                </a:lnTo>
                <a:lnTo>
                  <a:pt x="533" y="712"/>
                </a:lnTo>
                <a:lnTo>
                  <a:pt x="534" y="716"/>
                </a:lnTo>
                <a:lnTo>
                  <a:pt x="536" y="717"/>
                </a:lnTo>
                <a:lnTo>
                  <a:pt x="539" y="719"/>
                </a:lnTo>
                <a:lnTo>
                  <a:pt x="541" y="722"/>
                </a:lnTo>
                <a:lnTo>
                  <a:pt x="541" y="724"/>
                </a:lnTo>
                <a:lnTo>
                  <a:pt x="544" y="739"/>
                </a:lnTo>
                <a:lnTo>
                  <a:pt x="544" y="743"/>
                </a:lnTo>
                <a:lnTo>
                  <a:pt x="540" y="743"/>
                </a:lnTo>
                <a:lnTo>
                  <a:pt x="537" y="743"/>
                </a:lnTo>
                <a:lnTo>
                  <a:pt x="536" y="745"/>
                </a:lnTo>
                <a:lnTo>
                  <a:pt x="536" y="747"/>
                </a:lnTo>
                <a:lnTo>
                  <a:pt x="536" y="749"/>
                </a:lnTo>
                <a:lnTo>
                  <a:pt x="536" y="754"/>
                </a:lnTo>
                <a:lnTo>
                  <a:pt x="536" y="761"/>
                </a:lnTo>
                <a:lnTo>
                  <a:pt x="538" y="769"/>
                </a:lnTo>
                <a:lnTo>
                  <a:pt x="536" y="776"/>
                </a:lnTo>
                <a:lnTo>
                  <a:pt x="542" y="781"/>
                </a:lnTo>
                <a:lnTo>
                  <a:pt x="547" y="781"/>
                </a:lnTo>
                <a:lnTo>
                  <a:pt x="547" y="776"/>
                </a:lnTo>
                <a:lnTo>
                  <a:pt x="550" y="769"/>
                </a:lnTo>
                <a:lnTo>
                  <a:pt x="550" y="766"/>
                </a:lnTo>
                <a:lnTo>
                  <a:pt x="549" y="764"/>
                </a:lnTo>
                <a:lnTo>
                  <a:pt x="551" y="759"/>
                </a:lnTo>
                <a:lnTo>
                  <a:pt x="553" y="759"/>
                </a:lnTo>
                <a:lnTo>
                  <a:pt x="556" y="759"/>
                </a:lnTo>
                <a:lnTo>
                  <a:pt x="561" y="760"/>
                </a:lnTo>
                <a:lnTo>
                  <a:pt x="565" y="757"/>
                </a:lnTo>
                <a:lnTo>
                  <a:pt x="566" y="759"/>
                </a:lnTo>
                <a:lnTo>
                  <a:pt x="569" y="761"/>
                </a:lnTo>
                <a:lnTo>
                  <a:pt x="569" y="764"/>
                </a:lnTo>
                <a:lnTo>
                  <a:pt x="569" y="769"/>
                </a:lnTo>
                <a:lnTo>
                  <a:pt x="570" y="775"/>
                </a:lnTo>
                <a:lnTo>
                  <a:pt x="565" y="781"/>
                </a:lnTo>
                <a:lnTo>
                  <a:pt x="564" y="785"/>
                </a:lnTo>
                <a:lnTo>
                  <a:pt x="566" y="785"/>
                </a:lnTo>
                <a:lnTo>
                  <a:pt x="568" y="789"/>
                </a:lnTo>
                <a:lnTo>
                  <a:pt x="566" y="791"/>
                </a:lnTo>
                <a:lnTo>
                  <a:pt x="565" y="793"/>
                </a:lnTo>
                <a:lnTo>
                  <a:pt x="568" y="795"/>
                </a:lnTo>
                <a:lnTo>
                  <a:pt x="571" y="796"/>
                </a:lnTo>
                <a:lnTo>
                  <a:pt x="575" y="796"/>
                </a:lnTo>
                <a:lnTo>
                  <a:pt x="580" y="793"/>
                </a:lnTo>
                <a:lnTo>
                  <a:pt x="583" y="791"/>
                </a:lnTo>
                <a:lnTo>
                  <a:pt x="588" y="790"/>
                </a:lnTo>
                <a:lnTo>
                  <a:pt x="591" y="790"/>
                </a:lnTo>
                <a:lnTo>
                  <a:pt x="594" y="799"/>
                </a:lnTo>
                <a:lnTo>
                  <a:pt x="594" y="811"/>
                </a:lnTo>
                <a:lnTo>
                  <a:pt x="593" y="818"/>
                </a:lnTo>
                <a:lnTo>
                  <a:pt x="594" y="819"/>
                </a:lnTo>
                <a:lnTo>
                  <a:pt x="595" y="823"/>
                </a:lnTo>
                <a:lnTo>
                  <a:pt x="593" y="826"/>
                </a:lnTo>
                <a:lnTo>
                  <a:pt x="599" y="843"/>
                </a:lnTo>
                <a:lnTo>
                  <a:pt x="601" y="846"/>
                </a:lnTo>
                <a:lnTo>
                  <a:pt x="603" y="847"/>
                </a:lnTo>
                <a:lnTo>
                  <a:pt x="607" y="848"/>
                </a:lnTo>
                <a:lnTo>
                  <a:pt x="609" y="847"/>
                </a:lnTo>
                <a:lnTo>
                  <a:pt x="614" y="851"/>
                </a:lnTo>
                <a:lnTo>
                  <a:pt x="616" y="852"/>
                </a:lnTo>
                <a:lnTo>
                  <a:pt x="620" y="851"/>
                </a:lnTo>
                <a:lnTo>
                  <a:pt x="623" y="852"/>
                </a:lnTo>
                <a:lnTo>
                  <a:pt x="626" y="852"/>
                </a:lnTo>
                <a:lnTo>
                  <a:pt x="629" y="851"/>
                </a:lnTo>
                <a:lnTo>
                  <a:pt x="636" y="851"/>
                </a:lnTo>
                <a:lnTo>
                  <a:pt x="639" y="852"/>
                </a:lnTo>
                <a:lnTo>
                  <a:pt x="641" y="857"/>
                </a:lnTo>
                <a:lnTo>
                  <a:pt x="644" y="857"/>
                </a:lnTo>
                <a:lnTo>
                  <a:pt x="646" y="857"/>
                </a:lnTo>
                <a:lnTo>
                  <a:pt x="646" y="862"/>
                </a:lnTo>
                <a:lnTo>
                  <a:pt x="645" y="867"/>
                </a:lnTo>
                <a:lnTo>
                  <a:pt x="645" y="873"/>
                </a:lnTo>
                <a:lnTo>
                  <a:pt x="649" y="880"/>
                </a:lnTo>
                <a:lnTo>
                  <a:pt x="646" y="884"/>
                </a:lnTo>
                <a:lnTo>
                  <a:pt x="644" y="889"/>
                </a:lnTo>
                <a:lnTo>
                  <a:pt x="649" y="896"/>
                </a:lnTo>
                <a:lnTo>
                  <a:pt x="654" y="901"/>
                </a:lnTo>
                <a:lnTo>
                  <a:pt x="657" y="906"/>
                </a:lnTo>
                <a:lnTo>
                  <a:pt x="659" y="912"/>
                </a:lnTo>
                <a:lnTo>
                  <a:pt x="658" y="915"/>
                </a:lnTo>
                <a:lnTo>
                  <a:pt x="656" y="918"/>
                </a:lnTo>
                <a:lnTo>
                  <a:pt x="653" y="926"/>
                </a:lnTo>
                <a:lnTo>
                  <a:pt x="654" y="943"/>
                </a:lnTo>
                <a:lnTo>
                  <a:pt x="653" y="945"/>
                </a:lnTo>
                <a:lnTo>
                  <a:pt x="643" y="951"/>
                </a:lnTo>
                <a:lnTo>
                  <a:pt x="642" y="952"/>
                </a:lnTo>
                <a:lnTo>
                  <a:pt x="421" y="933"/>
                </a:lnTo>
                <a:lnTo>
                  <a:pt x="422" y="930"/>
                </a:lnTo>
                <a:lnTo>
                  <a:pt x="425" y="929"/>
                </a:lnTo>
                <a:lnTo>
                  <a:pt x="422" y="926"/>
                </a:lnTo>
                <a:lnTo>
                  <a:pt x="419" y="921"/>
                </a:lnTo>
                <a:lnTo>
                  <a:pt x="421" y="915"/>
                </a:lnTo>
                <a:lnTo>
                  <a:pt x="419" y="913"/>
                </a:lnTo>
                <a:lnTo>
                  <a:pt x="422" y="912"/>
                </a:lnTo>
                <a:lnTo>
                  <a:pt x="428" y="903"/>
                </a:lnTo>
                <a:lnTo>
                  <a:pt x="435" y="890"/>
                </a:lnTo>
                <a:lnTo>
                  <a:pt x="431" y="888"/>
                </a:lnTo>
                <a:lnTo>
                  <a:pt x="427" y="888"/>
                </a:lnTo>
                <a:lnTo>
                  <a:pt x="425" y="886"/>
                </a:lnTo>
                <a:lnTo>
                  <a:pt x="424" y="884"/>
                </a:lnTo>
                <a:lnTo>
                  <a:pt x="433" y="869"/>
                </a:lnTo>
                <a:lnTo>
                  <a:pt x="436" y="859"/>
                </a:lnTo>
                <a:lnTo>
                  <a:pt x="441" y="834"/>
                </a:lnTo>
                <a:lnTo>
                  <a:pt x="439" y="829"/>
                </a:lnTo>
                <a:lnTo>
                  <a:pt x="437" y="828"/>
                </a:lnTo>
                <a:lnTo>
                  <a:pt x="437" y="825"/>
                </a:lnTo>
                <a:lnTo>
                  <a:pt x="434" y="823"/>
                </a:lnTo>
                <a:lnTo>
                  <a:pt x="431" y="823"/>
                </a:lnTo>
                <a:lnTo>
                  <a:pt x="427" y="822"/>
                </a:lnTo>
                <a:lnTo>
                  <a:pt x="427" y="819"/>
                </a:lnTo>
                <a:lnTo>
                  <a:pt x="426" y="817"/>
                </a:lnTo>
                <a:lnTo>
                  <a:pt x="427" y="815"/>
                </a:lnTo>
                <a:lnTo>
                  <a:pt x="427" y="812"/>
                </a:lnTo>
                <a:lnTo>
                  <a:pt x="425" y="809"/>
                </a:lnTo>
                <a:lnTo>
                  <a:pt x="421" y="810"/>
                </a:lnTo>
                <a:lnTo>
                  <a:pt x="417" y="808"/>
                </a:lnTo>
                <a:lnTo>
                  <a:pt x="415" y="808"/>
                </a:lnTo>
                <a:lnTo>
                  <a:pt x="412" y="808"/>
                </a:lnTo>
                <a:lnTo>
                  <a:pt x="411" y="806"/>
                </a:lnTo>
                <a:lnTo>
                  <a:pt x="412" y="803"/>
                </a:lnTo>
                <a:lnTo>
                  <a:pt x="413" y="802"/>
                </a:lnTo>
                <a:lnTo>
                  <a:pt x="410" y="799"/>
                </a:lnTo>
                <a:lnTo>
                  <a:pt x="407" y="799"/>
                </a:lnTo>
                <a:lnTo>
                  <a:pt x="406" y="797"/>
                </a:lnTo>
                <a:lnTo>
                  <a:pt x="407" y="789"/>
                </a:lnTo>
                <a:lnTo>
                  <a:pt x="406" y="786"/>
                </a:lnTo>
                <a:lnTo>
                  <a:pt x="404" y="785"/>
                </a:lnTo>
                <a:lnTo>
                  <a:pt x="401" y="785"/>
                </a:lnTo>
                <a:lnTo>
                  <a:pt x="399" y="783"/>
                </a:lnTo>
                <a:lnTo>
                  <a:pt x="398" y="770"/>
                </a:lnTo>
                <a:lnTo>
                  <a:pt x="395" y="769"/>
                </a:lnTo>
                <a:lnTo>
                  <a:pt x="393" y="759"/>
                </a:lnTo>
                <a:lnTo>
                  <a:pt x="391" y="757"/>
                </a:lnTo>
                <a:lnTo>
                  <a:pt x="388" y="755"/>
                </a:lnTo>
                <a:lnTo>
                  <a:pt x="387" y="753"/>
                </a:lnTo>
                <a:lnTo>
                  <a:pt x="383" y="751"/>
                </a:lnTo>
                <a:lnTo>
                  <a:pt x="379" y="750"/>
                </a:lnTo>
                <a:lnTo>
                  <a:pt x="375" y="751"/>
                </a:lnTo>
                <a:lnTo>
                  <a:pt x="373" y="752"/>
                </a:lnTo>
                <a:lnTo>
                  <a:pt x="371" y="751"/>
                </a:lnTo>
                <a:lnTo>
                  <a:pt x="370" y="747"/>
                </a:lnTo>
                <a:lnTo>
                  <a:pt x="365" y="744"/>
                </a:lnTo>
                <a:lnTo>
                  <a:pt x="363" y="743"/>
                </a:lnTo>
                <a:lnTo>
                  <a:pt x="360" y="737"/>
                </a:lnTo>
                <a:lnTo>
                  <a:pt x="358" y="735"/>
                </a:lnTo>
                <a:lnTo>
                  <a:pt x="360" y="728"/>
                </a:lnTo>
                <a:lnTo>
                  <a:pt x="360" y="723"/>
                </a:lnTo>
                <a:lnTo>
                  <a:pt x="357" y="720"/>
                </a:lnTo>
                <a:lnTo>
                  <a:pt x="357" y="718"/>
                </a:lnTo>
                <a:lnTo>
                  <a:pt x="355" y="717"/>
                </a:lnTo>
                <a:lnTo>
                  <a:pt x="353" y="715"/>
                </a:lnTo>
                <a:lnTo>
                  <a:pt x="347" y="713"/>
                </a:lnTo>
                <a:lnTo>
                  <a:pt x="345" y="708"/>
                </a:lnTo>
                <a:lnTo>
                  <a:pt x="342" y="708"/>
                </a:lnTo>
                <a:lnTo>
                  <a:pt x="341" y="707"/>
                </a:lnTo>
                <a:lnTo>
                  <a:pt x="341" y="702"/>
                </a:lnTo>
                <a:lnTo>
                  <a:pt x="339" y="701"/>
                </a:lnTo>
                <a:lnTo>
                  <a:pt x="339" y="695"/>
                </a:lnTo>
                <a:lnTo>
                  <a:pt x="329" y="685"/>
                </a:lnTo>
                <a:lnTo>
                  <a:pt x="323" y="673"/>
                </a:lnTo>
                <a:lnTo>
                  <a:pt x="317" y="669"/>
                </a:lnTo>
                <a:lnTo>
                  <a:pt x="306" y="657"/>
                </a:lnTo>
                <a:lnTo>
                  <a:pt x="303" y="654"/>
                </a:lnTo>
                <a:lnTo>
                  <a:pt x="300" y="650"/>
                </a:lnTo>
                <a:lnTo>
                  <a:pt x="297" y="647"/>
                </a:lnTo>
                <a:lnTo>
                  <a:pt x="290" y="647"/>
                </a:lnTo>
                <a:lnTo>
                  <a:pt x="269" y="639"/>
                </a:lnTo>
                <a:lnTo>
                  <a:pt x="265" y="639"/>
                </a:lnTo>
                <a:lnTo>
                  <a:pt x="261" y="637"/>
                </a:lnTo>
                <a:lnTo>
                  <a:pt x="260" y="639"/>
                </a:lnTo>
                <a:lnTo>
                  <a:pt x="256" y="626"/>
                </a:lnTo>
                <a:lnTo>
                  <a:pt x="254" y="624"/>
                </a:lnTo>
                <a:lnTo>
                  <a:pt x="253" y="622"/>
                </a:lnTo>
                <a:lnTo>
                  <a:pt x="247" y="619"/>
                </a:lnTo>
                <a:lnTo>
                  <a:pt x="245" y="614"/>
                </a:lnTo>
                <a:lnTo>
                  <a:pt x="242" y="610"/>
                </a:lnTo>
                <a:lnTo>
                  <a:pt x="239" y="608"/>
                </a:lnTo>
                <a:lnTo>
                  <a:pt x="237" y="607"/>
                </a:lnTo>
                <a:lnTo>
                  <a:pt x="236" y="604"/>
                </a:lnTo>
                <a:lnTo>
                  <a:pt x="231" y="603"/>
                </a:lnTo>
                <a:lnTo>
                  <a:pt x="230" y="601"/>
                </a:lnTo>
                <a:lnTo>
                  <a:pt x="226" y="599"/>
                </a:lnTo>
                <a:lnTo>
                  <a:pt x="224" y="601"/>
                </a:lnTo>
                <a:lnTo>
                  <a:pt x="222" y="602"/>
                </a:lnTo>
                <a:lnTo>
                  <a:pt x="220" y="602"/>
                </a:lnTo>
                <a:lnTo>
                  <a:pt x="216" y="597"/>
                </a:lnTo>
                <a:lnTo>
                  <a:pt x="212" y="586"/>
                </a:lnTo>
                <a:lnTo>
                  <a:pt x="209" y="583"/>
                </a:lnTo>
                <a:lnTo>
                  <a:pt x="197" y="579"/>
                </a:lnTo>
                <a:lnTo>
                  <a:pt x="194" y="579"/>
                </a:lnTo>
                <a:lnTo>
                  <a:pt x="192" y="573"/>
                </a:lnTo>
                <a:lnTo>
                  <a:pt x="186" y="565"/>
                </a:lnTo>
                <a:lnTo>
                  <a:pt x="189" y="560"/>
                </a:lnTo>
                <a:lnTo>
                  <a:pt x="192" y="549"/>
                </a:lnTo>
                <a:lnTo>
                  <a:pt x="190" y="547"/>
                </a:lnTo>
                <a:lnTo>
                  <a:pt x="191" y="540"/>
                </a:lnTo>
                <a:lnTo>
                  <a:pt x="190" y="535"/>
                </a:lnTo>
                <a:lnTo>
                  <a:pt x="184" y="529"/>
                </a:lnTo>
                <a:lnTo>
                  <a:pt x="172" y="527"/>
                </a:lnTo>
                <a:lnTo>
                  <a:pt x="172" y="522"/>
                </a:lnTo>
                <a:lnTo>
                  <a:pt x="171" y="519"/>
                </a:lnTo>
                <a:lnTo>
                  <a:pt x="173" y="516"/>
                </a:lnTo>
                <a:lnTo>
                  <a:pt x="175" y="512"/>
                </a:lnTo>
                <a:lnTo>
                  <a:pt x="177" y="510"/>
                </a:lnTo>
                <a:lnTo>
                  <a:pt x="178" y="505"/>
                </a:lnTo>
                <a:lnTo>
                  <a:pt x="177" y="501"/>
                </a:lnTo>
                <a:lnTo>
                  <a:pt x="178" y="495"/>
                </a:lnTo>
                <a:lnTo>
                  <a:pt x="177" y="491"/>
                </a:lnTo>
                <a:lnTo>
                  <a:pt x="176" y="489"/>
                </a:lnTo>
                <a:lnTo>
                  <a:pt x="175" y="483"/>
                </a:lnTo>
                <a:lnTo>
                  <a:pt x="177" y="473"/>
                </a:lnTo>
                <a:lnTo>
                  <a:pt x="178" y="469"/>
                </a:lnTo>
                <a:lnTo>
                  <a:pt x="179" y="463"/>
                </a:lnTo>
                <a:lnTo>
                  <a:pt x="178" y="457"/>
                </a:lnTo>
                <a:lnTo>
                  <a:pt x="175" y="451"/>
                </a:lnTo>
                <a:lnTo>
                  <a:pt x="173" y="445"/>
                </a:lnTo>
                <a:lnTo>
                  <a:pt x="171" y="444"/>
                </a:lnTo>
                <a:lnTo>
                  <a:pt x="164" y="441"/>
                </a:lnTo>
                <a:lnTo>
                  <a:pt x="161" y="440"/>
                </a:lnTo>
                <a:lnTo>
                  <a:pt x="161" y="437"/>
                </a:lnTo>
                <a:lnTo>
                  <a:pt x="159" y="435"/>
                </a:lnTo>
                <a:lnTo>
                  <a:pt x="154" y="435"/>
                </a:lnTo>
                <a:lnTo>
                  <a:pt x="161" y="432"/>
                </a:lnTo>
                <a:lnTo>
                  <a:pt x="162" y="429"/>
                </a:lnTo>
                <a:lnTo>
                  <a:pt x="162" y="425"/>
                </a:lnTo>
                <a:lnTo>
                  <a:pt x="160" y="419"/>
                </a:lnTo>
                <a:lnTo>
                  <a:pt x="157" y="417"/>
                </a:lnTo>
                <a:lnTo>
                  <a:pt x="155" y="414"/>
                </a:lnTo>
                <a:lnTo>
                  <a:pt x="155" y="413"/>
                </a:lnTo>
                <a:lnTo>
                  <a:pt x="158" y="411"/>
                </a:lnTo>
                <a:lnTo>
                  <a:pt x="156" y="409"/>
                </a:lnTo>
                <a:lnTo>
                  <a:pt x="153" y="408"/>
                </a:lnTo>
                <a:lnTo>
                  <a:pt x="151" y="408"/>
                </a:lnTo>
                <a:lnTo>
                  <a:pt x="152" y="411"/>
                </a:lnTo>
                <a:lnTo>
                  <a:pt x="154" y="414"/>
                </a:lnTo>
                <a:lnTo>
                  <a:pt x="155" y="422"/>
                </a:lnTo>
                <a:lnTo>
                  <a:pt x="157" y="425"/>
                </a:lnTo>
                <a:lnTo>
                  <a:pt x="156" y="427"/>
                </a:lnTo>
                <a:lnTo>
                  <a:pt x="154" y="429"/>
                </a:lnTo>
                <a:lnTo>
                  <a:pt x="151" y="427"/>
                </a:lnTo>
                <a:lnTo>
                  <a:pt x="149" y="424"/>
                </a:lnTo>
                <a:lnTo>
                  <a:pt x="147" y="424"/>
                </a:lnTo>
                <a:lnTo>
                  <a:pt x="147" y="427"/>
                </a:lnTo>
                <a:lnTo>
                  <a:pt x="148" y="430"/>
                </a:lnTo>
                <a:lnTo>
                  <a:pt x="148" y="434"/>
                </a:lnTo>
                <a:lnTo>
                  <a:pt x="151" y="437"/>
                </a:lnTo>
                <a:lnTo>
                  <a:pt x="151" y="441"/>
                </a:lnTo>
                <a:lnTo>
                  <a:pt x="148" y="440"/>
                </a:lnTo>
                <a:lnTo>
                  <a:pt x="140" y="417"/>
                </a:lnTo>
                <a:lnTo>
                  <a:pt x="139" y="395"/>
                </a:lnTo>
                <a:lnTo>
                  <a:pt x="140" y="391"/>
                </a:lnTo>
                <a:lnTo>
                  <a:pt x="139" y="357"/>
                </a:lnTo>
                <a:lnTo>
                  <a:pt x="140" y="355"/>
                </a:lnTo>
                <a:lnTo>
                  <a:pt x="137" y="349"/>
                </a:lnTo>
                <a:lnTo>
                  <a:pt x="133" y="345"/>
                </a:lnTo>
                <a:lnTo>
                  <a:pt x="127" y="331"/>
                </a:lnTo>
                <a:lnTo>
                  <a:pt x="126" y="325"/>
                </a:lnTo>
                <a:lnTo>
                  <a:pt x="122" y="324"/>
                </a:lnTo>
                <a:lnTo>
                  <a:pt x="116" y="325"/>
                </a:lnTo>
                <a:lnTo>
                  <a:pt x="114" y="324"/>
                </a:lnTo>
                <a:lnTo>
                  <a:pt x="112" y="320"/>
                </a:lnTo>
                <a:lnTo>
                  <a:pt x="111" y="315"/>
                </a:lnTo>
                <a:lnTo>
                  <a:pt x="112" y="304"/>
                </a:lnTo>
                <a:lnTo>
                  <a:pt x="112" y="300"/>
                </a:lnTo>
                <a:lnTo>
                  <a:pt x="114" y="296"/>
                </a:lnTo>
                <a:lnTo>
                  <a:pt x="112" y="291"/>
                </a:lnTo>
                <a:lnTo>
                  <a:pt x="111" y="287"/>
                </a:lnTo>
                <a:lnTo>
                  <a:pt x="109" y="285"/>
                </a:lnTo>
                <a:lnTo>
                  <a:pt x="112" y="283"/>
                </a:lnTo>
                <a:lnTo>
                  <a:pt x="114" y="282"/>
                </a:lnTo>
                <a:lnTo>
                  <a:pt x="113" y="271"/>
                </a:lnTo>
                <a:lnTo>
                  <a:pt x="103" y="255"/>
                </a:lnTo>
                <a:lnTo>
                  <a:pt x="101" y="255"/>
                </a:lnTo>
                <a:lnTo>
                  <a:pt x="98" y="248"/>
                </a:lnTo>
                <a:lnTo>
                  <a:pt x="94" y="246"/>
                </a:lnTo>
                <a:lnTo>
                  <a:pt x="93" y="241"/>
                </a:lnTo>
                <a:lnTo>
                  <a:pt x="93" y="238"/>
                </a:lnTo>
                <a:lnTo>
                  <a:pt x="91" y="235"/>
                </a:lnTo>
                <a:lnTo>
                  <a:pt x="90" y="233"/>
                </a:lnTo>
                <a:lnTo>
                  <a:pt x="87" y="233"/>
                </a:lnTo>
                <a:lnTo>
                  <a:pt x="87" y="229"/>
                </a:lnTo>
                <a:lnTo>
                  <a:pt x="85" y="225"/>
                </a:lnTo>
                <a:lnTo>
                  <a:pt x="79" y="218"/>
                </a:lnTo>
                <a:lnTo>
                  <a:pt x="76" y="218"/>
                </a:lnTo>
                <a:lnTo>
                  <a:pt x="73" y="219"/>
                </a:lnTo>
                <a:lnTo>
                  <a:pt x="73" y="210"/>
                </a:lnTo>
                <a:lnTo>
                  <a:pt x="69" y="206"/>
                </a:lnTo>
                <a:lnTo>
                  <a:pt x="67" y="207"/>
                </a:lnTo>
                <a:lnTo>
                  <a:pt x="61" y="201"/>
                </a:lnTo>
                <a:lnTo>
                  <a:pt x="61" y="198"/>
                </a:lnTo>
                <a:lnTo>
                  <a:pt x="61" y="195"/>
                </a:lnTo>
                <a:lnTo>
                  <a:pt x="63" y="193"/>
                </a:lnTo>
                <a:lnTo>
                  <a:pt x="65" y="193"/>
                </a:lnTo>
                <a:lnTo>
                  <a:pt x="69" y="193"/>
                </a:lnTo>
                <a:lnTo>
                  <a:pt x="70" y="192"/>
                </a:lnTo>
                <a:lnTo>
                  <a:pt x="65" y="187"/>
                </a:lnTo>
                <a:lnTo>
                  <a:pt x="67" y="182"/>
                </a:lnTo>
                <a:lnTo>
                  <a:pt x="65" y="172"/>
                </a:lnTo>
                <a:lnTo>
                  <a:pt x="63" y="169"/>
                </a:lnTo>
                <a:lnTo>
                  <a:pt x="60" y="167"/>
                </a:lnTo>
                <a:lnTo>
                  <a:pt x="56" y="165"/>
                </a:lnTo>
                <a:lnTo>
                  <a:pt x="54" y="159"/>
                </a:lnTo>
                <a:lnTo>
                  <a:pt x="50" y="154"/>
                </a:lnTo>
                <a:lnTo>
                  <a:pt x="53" y="151"/>
                </a:lnTo>
                <a:lnTo>
                  <a:pt x="58" y="151"/>
                </a:lnTo>
                <a:lnTo>
                  <a:pt x="63" y="153"/>
                </a:lnTo>
                <a:lnTo>
                  <a:pt x="65" y="157"/>
                </a:lnTo>
                <a:lnTo>
                  <a:pt x="71" y="158"/>
                </a:lnTo>
                <a:lnTo>
                  <a:pt x="76" y="161"/>
                </a:lnTo>
                <a:lnTo>
                  <a:pt x="78" y="154"/>
                </a:lnTo>
                <a:lnTo>
                  <a:pt x="81" y="150"/>
                </a:lnTo>
                <a:lnTo>
                  <a:pt x="81" y="153"/>
                </a:lnTo>
                <a:lnTo>
                  <a:pt x="80" y="156"/>
                </a:lnTo>
                <a:lnTo>
                  <a:pt x="80" y="160"/>
                </a:lnTo>
                <a:lnTo>
                  <a:pt x="81" y="164"/>
                </a:lnTo>
                <a:lnTo>
                  <a:pt x="83" y="165"/>
                </a:lnTo>
                <a:lnTo>
                  <a:pt x="85" y="147"/>
                </a:lnTo>
                <a:lnTo>
                  <a:pt x="83" y="147"/>
                </a:lnTo>
                <a:lnTo>
                  <a:pt x="80" y="146"/>
                </a:lnTo>
                <a:lnTo>
                  <a:pt x="80" y="142"/>
                </a:lnTo>
                <a:lnTo>
                  <a:pt x="79" y="137"/>
                </a:lnTo>
                <a:lnTo>
                  <a:pt x="69" y="137"/>
                </a:lnTo>
                <a:lnTo>
                  <a:pt x="69" y="133"/>
                </a:lnTo>
                <a:lnTo>
                  <a:pt x="61" y="129"/>
                </a:lnTo>
                <a:lnTo>
                  <a:pt x="58" y="128"/>
                </a:lnTo>
                <a:lnTo>
                  <a:pt x="58" y="123"/>
                </a:lnTo>
                <a:lnTo>
                  <a:pt x="53" y="117"/>
                </a:lnTo>
                <a:lnTo>
                  <a:pt x="49" y="117"/>
                </a:lnTo>
                <a:lnTo>
                  <a:pt x="46" y="116"/>
                </a:lnTo>
                <a:lnTo>
                  <a:pt x="44" y="115"/>
                </a:lnTo>
                <a:lnTo>
                  <a:pt x="41" y="107"/>
                </a:lnTo>
                <a:lnTo>
                  <a:pt x="37" y="103"/>
                </a:lnTo>
                <a:lnTo>
                  <a:pt x="35" y="99"/>
                </a:lnTo>
                <a:lnTo>
                  <a:pt x="37" y="90"/>
                </a:lnTo>
                <a:lnTo>
                  <a:pt x="37" y="86"/>
                </a:lnTo>
                <a:lnTo>
                  <a:pt x="36" y="81"/>
                </a:lnTo>
                <a:lnTo>
                  <a:pt x="33" y="75"/>
                </a:lnTo>
                <a:lnTo>
                  <a:pt x="31" y="67"/>
                </a:lnTo>
                <a:lnTo>
                  <a:pt x="31" y="63"/>
                </a:lnTo>
                <a:lnTo>
                  <a:pt x="29" y="58"/>
                </a:lnTo>
                <a:lnTo>
                  <a:pt x="25" y="55"/>
                </a:lnTo>
                <a:lnTo>
                  <a:pt x="21" y="53"/>
                </a:lnTo>
                <a:lnTo>
                  <a:pt x="0" y="0"/>
                </a:lnTo>
                <a:lnTo>
                  <a:pt x="408" y="17"/>
                </a:lnTo>
                <a:lnTo>
                  <a:pt x="408" y="31"/>
                </a:lnTo>
                <a:lnTo>
                  <a:pt x="398" y="39"/>
                </a:lnTo>
                <a:lnTo>
                  <a:pt x="391" y="42"/>
                </a:lnTo>
                <a:lnTo>
                  <a:pt x="388" y="54"/>
                </a:lnTo>
                <a:lnTo>
                  <a:pt x="374" y="69"/>
                </a:lnTo>
                <a:lnTo>
                  <a:pt x="371" y="71"/>
                </a:lnTo>
                <a:lnTo>
                  <a:pt x="369" y="73"/>
                </a:lnTo>
                <a:lnTo>
                  <a:pt x="367" y="77"/>
                </a:lnTo>
                <a:lnTo>
                  <a:pt x="361" y="87"/>
                </a:lnTo>
                <a:lnTo>
                  <a:pt x="364" y="93"/>
                </a:lnTo>
                <a:lnTo>
                  <a:pt x="369" y="97"/>
                </a:lnTo>
                <a:lnTo>
                  <a:pt x="371" y="104"/>
                </a:lnTo>
                <a:lnTo>
                  <a:pt x="375" y="106"/>
                </a:lnTo>
                <a:lnTo>
                  <a:pt x="374" y="111"/>
                </a:lnTo>
                <a:lnTo>
                  <a:pt x="372" y="112"/>
                </a:lnTo>
                <a:lnTo>
                  <a:pt x="371" y="115"/>
                </a:lnTo>
                <a:lnTo>
                  <a:pt x="374" y="125"/>
                </a:lnTo>
                <a:lnTo>
                  <a:pt x="374" y="140"/>
                </a:lnTo>
                <a:lnTo>
                  <a:pt x="371" y="151"/>
                </a:lnTo>
                <a:lnTo>
                  <a:pt x="366" y="161"/>
                </a:lnTo>
                <a:lnTo>
                  <a:pt x="365" y="163"/>
                </a:lnTo>
                <a:lnTo>
                  <a:pt x="365" y="177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6" name="Freeform 232"/>
          <p:cNvSpPr>
            <a:spLocks/>
          </p:cNvSpPr>
          <p:nvPr/>
        </p:nvSpPr>
        <p:spPr bwMode="auto">
          <a:xfrm>
            <a:off x="2795588" y="1408038"/>
            <a:ext cx="1101725" cy="1349375"/>
          </a:xfrm>
          <a:custGeom>
            <a:avLst/>
            <a:gdLst/>
            <a:ahLst/>
            <a:cxnLst>
              <a:cxn ang="0">
                <a:pos x="625" y="950"/>
              </a:cxn>
              <a:cxn ang="0">
                <a:pos x="650" y="959"/>
              </a:cxn>
              <a:cxn ang="0">
                <a:pos x="640" y="980"/>
              </a:cxn>
              <a:cxn ang="0">
                <a:pos x="642" y="994"/>
              </a:cxn>
              <a:cxn ang="0">
                <a:pos x="648" y="1027"/>
              </a:cxn>
              <a:cxn ang="0">
                <a:pos x="668" y="1055"/>
              </a:cxn>
              <a:cxn ang="0">
                <a:pos x="676" y="1082"/>
              </a:cxn>
              <a:cxn ang="0">
                <a:pos x="726" y="1107"/>
              </a:cxn>
              <a:cxn ang="0">
                <a:pos x="756" y="1105"/>
              </a:cxn>
              <a:cxn ang="0">
                <a:pos x="772" y="1127"/>
              </a:cxn>
              <a:cxn ang="0">
                <a:pos x="766" y="1137"/>
              </a:cxn>
              <a:cxn ang="0">
                <a:pos x="787" y="1184"/>
              </a:cxn>
              <a:cxn ang="0">
                <a:pos x="813" y="1185"/>
              </a:cxn>
              <a:cxn ang="0">
                <a:pos x="835" y="1185"/>
              </a:cxn>
              <a:cxn ang="0">
                <a:pos x="838" y="1173"/>
              </a:cxn>
              <a:cxn ang="0">
                <a:pos x="852" y="1197"/>
              </a:cxn>
              <a:cxn ang="0">
                <a:pos x="848" y="1209"/>
              </a:cxn>
              <a:cxn ang="0">
                <a:pos x="866" y="1277"/>
              </a:cxn>
              <a:cxn ang="0">
                <a:pos x="874" y="1261"/>
              </a:cxn>
              <a:cxn ang="0">
                <a:pos x="885" y="1259"/>
              </a:cxn>
              <a:cxn ang="0">
                <a:pos x="894" y="1267"/>
              </a:cxn>
              <a:cxn ang="0">
                <a:pos x="1013" y="1172"/>
              </a:cxn>
              <a:cxn ang="0">
                <a:pos x="1001" y="1073"/>
              </a:cxn>
              <a:cxn ang="0">
                <a:pos x="933" y="914"/>
              </a:cxn>
              <a:cxn ang="0">
                <a:pos x="1012" y="841"/>
              </a:cxn>
              <a:cxn ang="0">
                <a:pos x="1036" y="658"/>
              </a:cxn>
              <a:cxn ang="0">
                <a:pos x="1016" y="412"/>
              </a:cxn>
              <a:cxn ang="0">
                <a:pos x="3" y="39"/>
              </a:cxn>
              <a:cxn ang="0">
                <a:pos x="4" y="123"/>
              </a:cxn>
              <a:cxn ang="0">
                <a:pos x="70" y="171"/>
              </a:cxn>
              <a:cxn ang="0">
                <a:pos x="102" y="195"/>
              </a:cxn>
              <a:cxn ang="0">
                <a:pos x="143" y="209"/>
              </a:cxn>
              <a:cxn ang="0">
                <a:pos x="164" y="193"/>
              </a:cxn>
              <a:cxn ang="0">
                <a:pos x="171" y="184"/>
              </a:cxn>
              <a:cxn ang="0">
                <a:pos x="195" y="200"/>
              </a:cxn>
              <a:cxn ang="0">
                <a:pos x="215" y="243"/>
              </a:cxn>
              <a:cxn ang="0">
                <a:pos x="228" y="261"/>
              </a:cxn>
              <a:cxn ang="0">
                <a:pos x="270" y="278"/>
              </a:cxn>
              <a:cxn ang="0">
                <a:pos x="288" y="278"/>
              </a:cxn>
              <a:cxn ang="0">
                <a:pos x="302" y="288"/>
              </a:cxn>
              <a:cxn ang="0">
                <a:pos x="313" y="291"/>
              </a:cxn>
              <a:cxn ang="0">
                <a:pos x="302" y="306"/>
              </a:cxn>
              <a:cxn ang="0">
                <a:pos x="296" y="376"/>
              </a:cxn>
              <a:cxn ang="0">
                <a:pos x="320" y="460"/>
              </a:cxn>
              <a:cxn ang="0">
                <a:pos x="331" y="491"/>
              </a:cxn>
              <a:cxn ang="0">
                <a:pos x="322" y="544"/>
              </a:cxn>
              <a:cxn ang="0">
                <a:pos x="348" y="585"/>
              </a:cxn>
              <a:cxn ang="0">
                <a:pos x="368" y="623"/>
              </a:cxn>
              <a:cxn ang="0">
                <a:pos x="378" y="653"/>
              </a:cxn>
              <a:cxn ang="0">
                <a:pos x="404" y="683"/>
              </a:cxn>
              <a:cxn ang="0">
                <a:pos x="410" y="721"/>
              </a:cxn>
              <a:cxn ang="0">
                <a:pos x="453" y="758"/>
              </a:cxn>
              <a:cxn ang="0">
                <a:pos x="456" y="773"/>
              </a:cxn>
              <a:cxn ang="0">
                <a:pos x="463" y="802"/>
              </a:cxn>
              <a:cxn ang="0">
                <a:pos x="495" y="842"/>
              </a:cxn>
              <a:cxn ang="0">
                <a:pos x="530" y="883"/>
              </a:cxn>
              <a:cxn ang="0">
                <a:pos x="541" y="916"/>
              </a:cxn>
              <a:cxn ang="0">
                <a:pos x="564" y="910"/>
              </a:cxn>
              <a:cxn ang="0">
                <a:pos x="583" y="937"/>
              </a:cxn>
              <a:cxn ang="0">
                <a:pos x="587" y="931"/>
              </a:cxn>
            </a:cxnLst>
            <a:rect l="0" t="0" r="r" b="b"/>
            <a:pathLst>
              <a:path w="1045" h="1280">
                <a:moveTo>
                  <a:pt x="604" y="908"/>
                </a:moveTo>
                <a:lnTo>
                  <a:pt x="604" y="912"/>
                </a:lnTo>
                <a:lnTo>
                  <a:pt x="604" y="915"/>
                </a:lnTo>
                <a:lnTo>
                  <a:pt x="607" y="920"/>
                </a:lnTo>
                <a:lnTo>
                  <a:pt x="607" y="925"/>
                </a:lnTo>
                <a:lnTo>
                  <a:pt x="596" y="926"/>
                </a:lnTo>
                <a:lnTo>
                  <a:pt x="599" y="929"/>
                </a:lnTo>
                <a:lnTo>
                  <a:pt x="602" y="929"/>
                </a:lnTo>
                <a:lnTo>
                  <a:pt x="604" y="931"/>
                </a:lnTo>
                <a:lnTo>
                  <a:pt x="612" y="938"/>
                </a:lnTo>
                <a:lnTo>
                  <a:pt x="617" y="944"/>
                </a:lnTo>
                <a:lnTo>
                  <a:pt x="625" y="950"/>
                </a:lnTo>
                <a:lnTo>
                  <a:pt x="630" y="952"/>
                </a:lnTo>
                <a:lnTo>
                  <a:pt x="629" y="946"/>
                </a:lnTo>
                <a:lnTo>
                  <a:pt x="626" y="943"/>
                </a:lnTo>
                <a:lnTo>
                  <a:pt x="626" y="941"/>
                </a:lnTo>
                <a:lnTo>
                  <a:pt x="634" y="944"/>
                </a:lnTo>
                <a:lnTo>
                  <a:pt x="634" y="947"/>
                </a:lnTo>
                <a:lnTo>
                  <a:pt x="640" y="952"/>
                </a:lnTo>
                <a:lnTo>
                  <a:pt x="648" y="954"/>
                </a:lnTo>
                <a:lnTo>
                  <a:pt x="655" y="954"/>
                </a:lnTo>
                <a:lnTo>
                  <a:pt x="658" y="955"/>
                </a:lnTo>
                <a:lnTo>
                  <a:pt x="654" y="959"/>
                </a:lnTo>
                <a:lnTo>
                  <a:pt x="650" y="959"/>
                </a:lnTo>
                <a:lnTo>
                  <a:pt x="648" y="959"/>
                </a:lnTo>
                <a:lnTo>
                  <a:pt x="646" y="960"/>
                </a:lnTo>
                <a:lnTo>
                  <a:pt x="644" y="962"/>
                </a:lnTo>
                <a:lnTo>
                  <a:pt x="646" y="965"/>
                </a:lnTo>
                <a:lnTo>
                  <a:pt x="644" y="971"/>
                </a:lnTo>
                <a:lnTo>
                  <a:pt x="646" y="974"/>
                </a:lnTo>
                <a:lnTo>
                  <a:pt x="648" y="973"/>
                </a:lnTo>
                <a:lnTo>
                  <a:pt x="650" y="975"/>
                </a:lnTo>
                <a:lnTo>
                  <a:pt x="651" y="977"/>
                </a:lnTo>
                <a:lnTo>
                  <a:pt x="648" y="978"/>
                </a:lnTo>
                <a:lnTo>
                  <a:pt x="641" y="978"/>
                </a:lnTo>
                <a:lnTo>
                  <a:pt x="640" y="980"/>
                </a:lnTo>
                <a:lnTo>
                  <a:pt x="640" y="982"/>
                </a:lnTo>
                <a:lnTo>
                  <a:pt x="642" y="985"/>
                </a:lnTo>
                <a:lnTo>
                  <a:pt x="642" y="990"/>
                </a:lnTo>
                <a:lnTo>
                  <a:pt x="644" y="988"/>
                </a:lnTo>
                <a:lnTo>
                  <a:pt x="646" y="987"/>
                </a:lnTo>
                <a:lnTo>
                  <a:pt x="649" y="986"/>
                </a:lnTo>
                <a:lnTo>
                  <a:pt x="650" y="984"/>
                </a:lnTo>
                <a:lnTo>
                  <a:pt x="650" y="989"/>
                </a:lnTo>
                <a:lnTo>
                  <a:pt x="651" y="991"/>
                </a:lnTo>
                <a:lnTo>
                  <a:pt x="648" y="992"/>
                </a:lnTo>
                <a:lnTo>
                  <a:pt x="646" y="992"/>
                </a:lnTo>
                <a:lnTo>
                  <a:pt x="642" y="994"/>
                </a:lnTo>
                <a:lnTo>
                  <a:pt x="641" y="997"/>
                </a:lnTo>
                <a:lnTo>
                  <a:pt x="641" y="999"/>
                </a:lnTo>
                <a:lnTo>
                  <a:pt x="642" y="1001"/>
                </a:lnTo>
                <a:lnTo>
                  <a:pt x="644" y="1002"/>
                </a:lnTo>
                <a:lnTo>
                  <a:pt x="646" y="1005"/>
                </a:lnTo>
                <a:lnTo>
                  <a:pt x="640" y="1008"/>
                </a:lnTo>
                <a:lnTo>
                  <a:pt x="642" y="1014"/>
                </a:lnTo>
                <a:lnTo>
                  <a:pt x="646" y="1029"/>
                </a:lnTo>
                <a:lnTo>
                  <a:pt x="647" y="1031"/>
                </a:lnTo>
                <a:lnTo>
                  <a:pt x="649" y="1031"/>
                </a:lnTo>
                <a:lnTo>
                  <a:pt x="648" y="1029"/>
                </a:lnTo>
                <a:lnTo>
                  <a:pt x="648" y="1027"/>
                </a:lnTo>
                <a:lnTo>
                  <a:pt x="654" y="1024"/>
                </a:lnTo>
                <a:lnTo>
                  <a:pt x="656" y="1025"/>
                </a:lnTo>
                <a:lnTo>
                  <a:pt x="655" y="1029"/>
                </a:lnTo>
                <a:lnTo>
                  <a:pt x="654" y="1039"/>
                </a:lnTo>
                <a:lnTo>
                  <a:pt x="659" y="1041"/>
                </a:lnTo>
                <a:lnTo>
                  <a:pt x="658" y="1045"/>
                </a:lnTo>
                <a:lnTo>
                  <a:pt x="656" y="1045"/>
                </a:lnTo>
                <a:lnTo>
                  <a:pt x="656" y="1051"/>
                </a:lnTo>
                <a:lnTo>
                  <a:pt x="658" y="1052"/>
                </a:lnTo>
                <a:lnTo>
                  <a:pt x="662" y="1049"/>
                </a:lnTo>
                <a:lnTo>
                  <a:pt x="664" y="1051"/>
                </a:lnTo>
                <a:lnTo>
                  <a:pt x="668" y="1055"/>
                </a:lnTo>
                <a:lnTo>
                  <a:pt x="668" y="1057"/>
                </a:lnTo>
                <a:lnTo>
                  <a:pt x="666" y="1061"/>
                </a:lnTo>
                <a:lnTo>
                  <a:pt x="668" y="1066"/>
                </a:lnTo>
                <a:lnTo>
                  <a:pt x="670" y="1068"/>
                </a:lnTo>
                <a:lnTo>
                  <a:pt x="672" y="1069"/>
                </a:lnTo>
                <a:lnTo>
                  <a:pt x="672" y="1071"/>
                </a:lnTo>
                <a:lnTo>
                  <a:pt x="672" y="1073"/>
                </a:lnTo>
                <a:lnTo>
                  <a:pt x="668" y="1073"/>
                </a:lnTo>
                <a:lnTo>
                  <a:pt x="662" y="1074"/>
                </a:lnTo>
                <a:lnTo>
                  <a:pt x="664" y="1077"/>
                </a:lnTo>
                <a:lnTo>
                  <a:pt x="666" y="1077"/>
                </a:lnTo>
                <a:lnTo>
                  <a:pt x="676" y="1082"/>
                </a:lnTo>
                <a:lnTo>
                  <a:pt x="678" y="1083"/>
                </a:lnTo>
                <a:lnTo>
                  <a:pt x="682" y="1085"/>
                </a:lnTo>
                <a:lnTo>
                  <a:pt x="694" y="1091"/>
                </a:lnTo>
                <a:lnTo>
                  <a:pt x="696" y="1089"/>
                </a:lnTo>
                <a:lnTo>
                  <a:pt x="699" y="1089"/>
                </a:lnTo>
                <a:lnTo>
                  <a:pt x="701" y="1090"/>
                </a:lnTo>
                <a:lnTo>
                  <a:pt x="700" y="1093"/>
                </a:lnTo>
                <a:lnTo>
                  <a:pt x="701" y="1095"/>
                </a:lnTo>
                <a:lnTo>
                  <a:pt x="710" y="1099"/>
                </a:lnTo>
                <a:lnTo>
                  <a:pt x="717" y="1103"/>
                </a:lnTo>
                <a:lnTo>
                  <a:pt x="720" y="1104"/>
                </a:lnTo>
                <a:lnTo>
                  <a:pt x="726" y="1107"/>
                </a:lnTo>
                <a:lnTo>
                  <a:pt x="729" y="1106"/>
                </a:lnTo>
                <a:lnTo>
                  <a:pt x="727" y="1103"/>
                </a:lnTo>
                <a:lnTo>
                  <a:pt x="728" y="1100"/>
                </a:lnTo>
                <a:lnTo>
                  <a:pt x="729" y="1097"/>
                </a:lnTo>
                <a:lnTo>
                  <a:pt x="731" y="1095"/>
                </a:lnTo>
                <a:lnTo>
                  <a:pt x="734" y="1095"/>
                </a:lnTo>
                <a:lnTo>
                  <a:pt x="734" y="1097"/>
                </a:lnTo>
                <a:lnTo>
                  <a:pt x="736" y="1099"/>
                </a:lnTo>
                <a:lnTo>
                  <a:pt x="737" y="1101"/>
                </a:lnTo>
                <a:lnTo>
                  <a:pt x="740" y="1103"/>
                </a:lnTo>
                <a:lnTo>
                  <a:pt x="750" y="1105"/>
                </a:lnTo>
                <a:lnTo>
                  <a:pt x="756" y="1105"/>
                </a:lnTo>
                <a:lnTo>
                  <a:pt x="762" y="1107"/>
                </a:lnTo>
                <a:lnTo>
                  <a:pt x="762" y="1109"/>
                </a:lnTo>
                <a:lnTo>
                  <a:pt x="764" y="1114"/>
                </a:lnTo>
                <a:lnTo>
                  <a:pt x="764" y="1115"/>
                </a:lnTo>
                <a:lnTo>
                  <a:pt x="764" y="1117"/>
                </a:lnTo>
                <a:lnTo>
                  <a:pt x="767" y="1119"/>
                </a:lnTo>
                <a:lnTo>
                  <a:pt x="770" y="1119"/>
                </a:lnTo>
                <a:lnTo>
                  <a:pt x="772" y="1121"/>
                </a:lnTo>
                <a:lnTo>
                  <a:pt x="770" y="1122"/>
                </a:lnTo>
                <a:lnTo>
                  <a:pt x="771" y="1125"/>
                </a:lnTo>
                <a:lnTo>
                  <a:pt x="774" y="1124"/>
                </a:lnTo>
                <a:lnTo>
                  <a:pt x="772" y="1127"/>
                </a:lnTo>
                <a:lnTo>
                  <a:pt x="772" y="1130"/>
                </a:lnTo>
                <a:lnTo>
                  <a:pt x="771" y="1132"/>
                </a:lnTo>
                <a:lnTo>
                  <a:pt x="770" y="1135"/>
                </a:lnTo>
                <a:lnTo>
                  <a:pt x="766" y="1129"/>
                </a:lnTo>
                <a:lnTo>
                  <a:pt x="766" y="1127"/>
                </a:lnTo>
                <a:lnTo>
                  <a:pt x="759" y="1121"/>
                </a:lnTo>
                <a:lnTo>
                  <a:pt x="757" y="1122"/>
                </a:lnTo>
                <a:lnTo>
                  <a:pt x="756" y="1124"/>
                </a:lnTo>
                <a:lnTo>
                  <a:pt x="760" y="1129"/>
                </a:lnTo>
                <a:lnTo>
                  <a:pt x="762" y="1130"/>
                </a:lnTo>
                <a:lnTo>
                  <a:pt x="764" y="1134"/>
                </a:lnTo>
                <a:lnTo>
                  <a:pt x="766" y="1137"/>
                </a:lnTo>
                <a:lnTo>
                  <a:pt x="770" y="1137"/>
                </a:lnTo>
                <a:lnTo>
                  <a:pt x="772" y="1151"/>
                </a:lnTo>
                <a:lnTo>
                  <a:pt x="772" y="1153"/>
                </a:lnTo>
                <a:lnTo>
                  <a:pt x="771" y="1155"/>
                </a:lnTo>
                <a:lnTo>
                  <a:pt x="771" y="1159"/>
                </a:lnTo>
                <a:lnTo>
                  <a:pt x="772" y="1161"/>
                </a:lnTo>
                <a:lnTo>
                  <a:pt x="774" y="1167"/>
                </a:lnTo>
                <a:lnTo>
                  <a:pt x="778" y="1175"/>
                </a:lnTo>
                <a:lnTo>
                  <a:pt x="780" y="1174"/>
                </a:lnTo>
                <a:lnTo>
                  <a:pt x="782" y="1177"/>
                </a:lnTo>
                <a:lnTo>
                  <a:pt x="785" y="1182"/>
                </a:lnTo>
                <a:lnTo>
                  <a:pt x="787" y="1184"/>
                </a:lnTo>
                <a:lnTo>
                  <a:pt x="799" y="1189"/>
                </a:lnTo>
                <a:lnTo>
                  <a:pt x="800" y="1187"/>
                </a:lnTo>
                <a:lnTo>
                  <a:pt x="802" y="1185"/>
                </a:lnTo>
                <a:lnTo>
                  <a:pt x="803" y="1184"/>
                </a:lnTo>
                <a:lnTo>
                  <a:pt x="806" y="1184"/>
                </a:lnTo>
                <a:lnTo>
                  <a:pt x="810" y="1187"/>
                </a:lnTo>
                <a:lnTo>
                  <a:pt x="816" y="1192"/>
                </a:lnTo>
                <a:lnTo>
                  <a:pt x="824" y="1196"/>
                </a:lnTo>
                <a:lnTo>
                  <a:pt x="826" y="1196"/>
                </a:lnTo>
                <a:lnTo>
                  <a:pt x="829" y="1193"/>
                </a:lnTo>
                <a:lnTo>
                  <a:pt x="821" y="1188"/>
                </a:lnTo>
                <a:lnTo>
                  <a:pt x="813" y="1185"/>
                </a:lnTo>
                <a:lnTo>
                  <a:pt x="813" y="1177"/>
                </a:lnTo>
                <a:lnTo>
                  <a:pt x="813" y="1174"/>
                </a:lnTo>
                <a:lnTo>
                  <a:pt x="816" y="1172"/>
                </a:lnTo>
                <a:lnTo>
                  <a:pt x="820" y="1175"/>
                </a:lnTo>
                <a:lnTo>
                  <a:pt x="820" y="1177"/>
                </a:lnTo>
                <a:lnTo>
                  <a:pt x="820" y="1179"/>
                </a:lnTo>
                <a:lnTo>
                  <a:pt x="818" y="1180"/>
                </a:lnTo>
                <a:lnTo>
                  <a:pt x="818" y="1182"/>
                </a:lnTo>
                <a:lnTo>
                  <a:pt x="822" y="1183"/>
                </a:lnTo>
                <a:lnTo>
                  <a:pt x="832" y="1187"/>
                </a:lnTo>
                <a:lnTo>
                  <a:pt x="834" y="1187"/>
                </a:lnTo>
                <a:lnTo>
                  <a:pt x="835" y="1185"/>
                </a:lnTo>
                <a:lnTo>
                  <a:pt x="832" y="1183"/>
                </a:lnTo>
                <a:lnTo>
                  <a:pt x="829" y="1179"/>
                </a:lnTo>
                <a:lnTo>
                  <a:pt x="828" y="1177"/>
                </a:lnTo>
                <a:lnTo>
                  <a:pt x="829" y="1173"/>
                </a:lnTo>
                <a:lnTo>
                  <a:pt x="830" y="1172"/>
                </a:lnTo>
                <a:lnTo>
                  <a:pt x="832" y="1172"/>
                </a:lnTo>
                <a:lnTo>
                  <a:pt x="834" y="1170"/>
                </a:lnTo>
                <a:lnTo>
                  <a:pt x="838" y="1168"/>
                </a:lnTo>
                <a:lnTo>
                  <a:pt x="840" y="1168"/>
                </a:lnTo>
                <a:lnTo>
                  <a:pt x="841" y="1171"/>
                </a:lnTo>
                <a:lnTo>
                  <a:pt x="840" y="1172"/>
                </a:lnTo>
                <a:lnTo>
                  <a:pt x="838" y="1173"/>
                </a:lnTo>
                <a:lnTo>
                  <a:pt x="840" y="1177"/>
                </a:lnTo>
                <a:lnTo>
                  <a:pt x="843" y="1178"/>
                </a:lnTo>
                <a:lnTo>
                  <a:pt x="844" y="1177"/>
                </a:lnTo>
                <a:lnTo>
                  <a:pt x="847" y="1178"/>
                </a:lnTo>
                <a:lnTo>
                  <a:pt x="846" y="1181"/>
                </a:lnTo>
                <a:lnTo>
                  <a:pt x="846" y="1183"/>
                </a:lnTo>
                <a:lnTo>
                  <a:pt x="847" y="1186"/>
                </a:lnTo>
                <a:lnTo>
                  <a:pt x="850" y="1189"/>
                </a:lnTo>
                <a:lnTo>
                  <a:pt x="854" y="1191"/>
                </a:lnTo>
                <a:lnTo>
                  <a:pt x="853" y="1192"/>
                </a:lnTo>
                <a:lnTo>
                  <a:pt x="852" y="1193"/>
                </a:lnTo>
                <a:lnTo>
                  <a:pt x="852" y="1197"/>
                </a:lnTo>
                <a:lnTo>
                  <a:pt x="850" y="1200"/>
                </a:lnTo>
                <a:lnTo>
                  <a:pt x="849" y="1201"/>
                </a:lnTo>
                <a:lnTo>
                  <a:pt x="846" y="1200"/>
                </a:lnTo>
                <a:lnTo>
                  <a:pt x="842" y="1199"/>
                </a:lnTo>
                <a:lnTo>
                  <a:pt x="840" y="1197"/>
                </a:lnTo>
                <a:lnTo>
                  <a:pt x="837" y="1196"/>
                </a:lnTo>
                <a:lnTo>
                  <a:pt x="834" y="1194"/>
                </a:lnTo>
                <a:lnTo>
                  <a:pt x="834" y="1197"/>
                </a:lnTo>
                <a:lnTo>
                  <a:pt x="835" y="1200"/>
                </a:lnTo>
                <a:lnTo>
                  <a:pt x="839" y="1202"/>
                </a:lnTo>
                <a:lnTo>
                  <a:pt x="840" y="1203"/>
                </a:lnTo>
                <a:lnTo>
                  <a:pt x="848" y="1209"/>
                </a:lnTo>
                <a:lnTo>
                  <a:pt x="853" y="1215"/>
                </a:lnTo>
                <a:lnTo>
                  <a:pt x="855" y="1217"/>
                </a:lnTo>
                <a:lnTo>
                  <a:pt x="858" y="1220"/>
                </a:lnTo>
                <a:lnTo>
                  <a:pt x="864" y="1232"/>
                </a:lnTo>
                <a:lnTo>
                  <a:pt x="863" y="1235"/>
                </a:lnTo>
                <a:lnTo>
                  <a:pt x="863" y="1237"/>
                </a:lnTo>
                <a:lnTo>
                  <a:pt x="865" y="1241"/>
                </a:lnTo>
                <a:lnTo>
                  <a:pt x="865" y="1247"/>
                </a:lnTo>
                <a:lnTo>
                  <a:pt x="864" y="1250"/>
                </a:lnTo>
                <a:lnTo>
                  <a:pt x="865" y="1253"/>
                </a:lnTo>
                <a:lnTo>
                  <a:pt x="865" y="1267"/>
                </a:lnTo>
                <a:lnTo>
                  <a:pt x="866" y="1277"/>
                </a:lnTo>
                <a:lnTo>
                  <a:pt x="866" y="1279"/>
                </a:lnTo>
                <a:lnTo>
                  <a:pt x="869" y="1279"/>
                </a:lnTo>
                <a:lnTo>
                  <a:pt x="871" y="1277"/>
                </a:lnTo>
                <a:lnTo>
                  <a:pt x="868" y="1270"/>
                </a:lnTo>
                <a:lnTo>
                  <a:pt x="869" y="1244"/>
                </a:lnTo>
                <a:lnTo>
                  <a:pt x="871" y="1244"/>
                </a:lnTo>
                <a:lnTo>
                  <a:pt x="872" y="1246"/>
                </a:lnTo>
                <a:lnTo>
                  <a:pt x="872" y="1249"/>
                </a:lnTo>
                <a:lnTo>
                  <a:pt x="872" y="1254"/>
                </a:lnTo>
                <a:lnTo>
                  <a:pt x="873" y="1257"/>
                </a:lnTo>
                <a:lnTo>
                  <a:pt x="873" y="1259"/>
                </a:lnTo>
                <a:lnTo>
                  <a:pt x="874" y="1261"/>
                </a:lnTo>
                <a:lnTo>
                  <a:pt x="874" y="1263"/>
                </a:lnTo>
                <a:lnTo>
                  <a:pt x="873" y="1265"/>
                </a:lnTo>
                <a:lnTo>
                  <a:pt x="871" y="1265"/>
                </a:lnTo>
                <a:lnTo>
                  <a:pt x="872" y="1269"/>
                </a:lnTo>
                <a:lnTo>
                  <a:pt x="874" y="1269"/>
                </a:lnTo>
                <a:lnTo>
                  <a:pt x="876" y="1266"/>
                </a:lnTo>
                <a:lnTo>
                  <a:pt x="878" y="1263"/>
                </a:lnTo>
                <a:lnTo>
                  <a:pt x="881" y="1265"/>
                </a:lnTo>
                <a:lnTo>
                  <a:pt x="883" y="1265"/>
                </a:lnTo>
                <a:lnTo>
                  <a:pt x="884" y="1267"/>
                </a:lnTo>
                <a:lnTo>
                  <a:pt x="887" y="1265"/>
                </a:lnTo>
                <a:lnTo>
                  <a:pt x="885" y="1259"/>
                </a:lnTo>
                <a:lnTo>
                  <a:pt x="883" y="1257"/>
                </a:lnTo>
                <a:lnTo>
                  <a:pt x="880" y="1255"/>
                </a:lnTo>
                <a:lnTo>
                  <a:pt x="876" y="1250"/>
                </a:lnTo>
                <a:lnTo>
                  <a:pt x="876" y="1247"/>
                </a:lnTo>
                <a:lnTo>
                  <a:pt x="877" y="1246"/>
                </a:lnTo>
                <a:lnTo>
                  <a:pt x="880" y="1247"/>
                </a:lnTo>
                <a:lnTo>
                  <a:pt x="881" y="1249"/>
                </a:lnTo>
                <a:lnTo>
                  <a:pt x="888" y="1254"/>
                </a:lnTo>
                <a:lnTo>
                  <a:pt x="891" y="1257"/>
                </a:lnTo>
                <a:lnTo>
                  <a:pt x="894" y="1260"/>
                </a:lnTo>
                <a:lnTo>
                  <a:pt x="895" y="1263"/>
                </a:lnTo>
                <a:lnTo>
                  <a:pt x="894" y="1267"/>
                </a:lnTo>
                <a:lnTo>
                  <a:pt x="891" y="1269"/>
                </a:lnTo>
                <a:lnTo>
                  <a:pt x="896" y="1271"/>
                </a:lnTo>
                <a:lnTo>
                  <a:pt x="920" y="1258"/>
                </a:lnTo>
                <a:lnTo>
                  <a:pt x="928" y="1251"/>
                </a:lnTo>
                <a:lnTo>
                  <a:pt x="958" y="1231"/>
                </a:lnTo>
                <a:lnTo>
                  <a:pt x="966" y="1223"/>
                </a:lnTo>
                <a:lnTo>
                  <a:pt x="974" y="1217"/>
                </a:lnTo>
                <a:lnTo>
                  <a:pt x="981" y="1211"/>
                </a:lnTo>
                <a:lnTo>
                  <a:pt x="982" y="1210"/>
                </a:lnTo>
                <a:lnTo>
                  <a:pt x="989" y="1202"/>
                </a:lnTo>
                <a:lnTo>
                  <a:pt x="998" y="1193"/>
                </a:lnTo>
                <a:lnTo>
                  <a:pt x="1013" y="1172"/>
                </a:lnTo>
                <a:lnTo>
                  <a:pt x="1018" y="1158"/>
                </a:lnTo>
                <a:lnTo>
                  <a:pt x="1020" y="1145"/>
                </a:lnTo>
                <a:lnTo>
                  <a:pt x="1019" y="1142"/>
                </a:lnTo>
                <a:lnTo>
                  <a:pt x="1018" y="1137"/>
                </a:lnTo>
                <a:lnTo>
                  <a:pt x="1007" y="1132"/>
                </a:lnTo>
                <a:lnTo>
                  <a:pt x="1003" y="1127"/>
                </a:lnTo>
                <a:lnTo>
                  <a:pt x="999" y="1119"/>
                </a:lnTo>
                <a:lnTo>
                  <a:pt x="993" y="1100"/>
                </a:lnTo>
                <a:lnTo>
                  <a:pt x="994" y="1090"/>
                </a:lnTo>
                <a:lnTo>
                  <a:pt x="996" y="1083"/>
                </a:lnTo>
                <a:lnTo>
                  <a:pt x="996" y="1082"/>
                </a:lnTo>
                <a:lnTo>
                  <a:pt x="1001" y="1073"/>
                </a:lnTo>
                <a:lnTo>
                  <a:pt x="996" y="1065"/>
                </a:lnTo>
                <a:lnTo>
                  <a:pt x="996" y="1058"/>
                </a:lnTo>
                <a:lnTo>
                  <a:pt x="997" y="1046"/>
                </a:lnTo>
                <a:lnTo>
                  <a:pt x="985" y="1029"/>
                </a:lnTo>
                <a:lnTo>
                  <a:pt x="979" y="1011"/>
                </a:lnTo>
                <a:lnTo>
                  <a:pt x="964" y="990"/>
                </a:lnTo>
                <a:lnTo>
                  <a:pt x="958" y="975"/>
                </a:lnTo>
                <a:lnTo>
                  <a:pt x="952" y="971"/>
                </a:lnTo>
                <a:lnTo>
                  <a:pt x="946" y="961"/>
                </a:lnTo>
                <a:lnTo>
                  <a:pt x="939" y="942"/>
                </a:lnTo>
                <a:lnTo>
                  <a:pt x="935" y="929"/>
                </a:lnTo>
                <a:lnTo>
                  <a:pt x="933" y="914"/>
                </a:lnTo>
                <a:lnTo>
                  <a:pt x="933" y="903"/>
                </a:lnTo>
                <a:lnTo>
                  <a:pt x="938" y="895"/>
                </a:lnTo>
                <a:lnTo>
                  <a:pt x="948" y="894"/>
                </a:lnTo>
                <a:lnTo>
                  <a:pt x="981" y="897"/>
                </a:lnTo>
                <a:lnTo>
                  <a:pt x="1010" y="902"/>
                </a:lnTo>
                <a:lnTo>
                  <a:pt x="1018" y="899"/>
                </a:lnTo>
                <a:lnTo>
                  <a:pt x="1023" y="894"/>
                </a:lnTo>
                <a:lnTo>
                  <a:pt x="1023" y="883"/>
                </a:lnTo>
                <a:lnTo>
                  <a:pt x="1018" y="862"/>
                </a:lnTo>
                <a:lnTo>
                  <a:pt x="1014" y="854"/>
                </a:lnTo>
                <a:lnTo>
                  <a:pt x="1014" y="851"/>
                </a:lnTo>
                <a:lnTo>
                  <a:pt x="1012" y="841"/>
                </a:lnTo>
                <a:lnTo>
                  <a:pt x="1020" y="823"/>
                </a:lnTo>
                <a:lnTo>
                  <a:pt x="1021" y="814"/>
                </a:lnTo>
                <a:lnTo>
                  <a:pt x="1018" y="807"/>
                </a:lnTo>
                <a:lnTo>
                  <a:pt x="1018" y="795"/>
                </a:lnTo>
                <a:lnTo>
                  <a:pt x="1016" y="737"/>
                </a:lnTo>
                <a:lnTo>
                  <a:pt x="1013" y="715"/>
                </a:lnTo>
                <a:lnTo>
                  <a:pt x="1012" y="714"/>
                </a:lnTo>
                <a:lnTo>
                  <a:pt x="1010" y="697"/>
                </a:lnTo>
                <a:lnTo>
                  <a:pt x="1013" y="689"/>
                </a:lnTo>
                <a:lnTo>
                  <a:pt x="1031" y="691"/>
                </a:lnTo>
                <a:lnTo>
                  <a:pt x="1033" y="684"/>
                </a:lnTo>
                <a:lnTo>
                  <a:pt x="1036" y="658"/>
                </a:lnTo>
                <a:lnTo>
                  <a:pt x="1036" y="629"/>
                </a:lnTo>
                <a:lnTo>
                  <a:pt x="1040" y="607"/>
                </a:lnTo>
                <a:lnTo>
                  <a:pt x="1040" y="570"/>
                </a:lnTo>
                <a:lnTo>
                  <a:pt x="1044" y="556"/>
                </a:lnTo>
                <a:lnTo>
                  <a:pt x="1039" y="521"/>
                </a:lnTo>
                <a:lnTo>
                  <a:pt x="1038" y="506"/>
                </a:lnTo>
                <a:lnTo>
                  <a:pt x="1035" y="499"/>
                </a:lnTo>
                <a:lnTo>
                  <a:pt x="1034" y="495"/>
                </a:lnTo>
                <a:lnTo>
                  <a:pt x="1031" y="489"/>
                </a:lnTo>
                <a:lnTo>
                  <a:pt x="1023" y="465"/>
                </a:lnTo>
                <a:lnTo>
                  <a:pt x="1018" y="418"/>
                </a:lnTo>
                <a:lnTo>
                  <a:pt x="1016" y="412"/>
                </a:lnTo>
                <a:lnTo>
                  <a:pt x="1011" y="371"/>
                </a:lnTo>
                <a:lnTo>
                  <a:pt x="1010" y="349"/>
                </a:lnTo>
                <a:lnTo>
                  <a:pt x="998" y="343"/>
                </a:lnTo>
                <a:lnTo>
                  <a:pt x="1012" y="327"/>
                </a:lnTo>
                <a:lnTo>
                  <a:pt x="614" y="283"/>
                </a:lnTo>
                <a:lnTo>
                  <a:pt x="27" y="0"/>
                </a:lnTo>
                <a:lnTo>
                  <a:pt x="13" y="15"/>
                </a:lnTo>
                <a:lnTo>
                  <a:pt x="10" y="17"/>
                </a:lnTo>
                <a:lnTo>
                  <a:pt x="8" y="19"/>
                </a:lnTo>
                <a:lnTo>
                  <a:pt x="6" y="23"/>
                </a:lnTo>
                <a:lnTo>
                  <a:pt x="0" y="33"/>
                </a:lnTo>
                <a:lnTo>
                  <a:pt x="3" y="39"/>
                </a:lnTo>
                <a:lnTo>
                  <a:pt x="8" y="43"/>
                </a:lnTo>
                <a:lnTo>
                  <a:pt x="10" y="50"/>
                </a:lnTo>
                <a:lnTo>
                  <a:pt x="14" y="52"/>
                </a:lnTo>
                <a:lnTo>
                  <a:pt x="13" y="57"/>
                </a:lnTo>
                <a:lnTo>
                  <a:pt x="11" y="58"/>
                </a:lnTo>
                <a:lnTo>
                  <a:pt x="10" y="61"/>
                </a:lnTo>
                <a:lnTo>
                  <a:pt x="13" y="71"/>
                </a:lnTo>
                <a:lnTo>
                  <a:pt x="13" y="86"/>
                </a:lnTo>
                <a:lnTo>
                  <a:pt x="10" y="97"/>
                </a:lnTo>
                <a:lnTo>
                  <a:pt x="5" y="107"/>
                </a:lnTo>
                <a:lnTo>
                  <a:pt x="4" y="109"/>
                </a:lnTo>
                <a:lnTo>
                  <a:pt x="4" y="123"/>
                </a:lnTo>
                <a:lnTo>
                  <a:pt x="8" y="125"/>
                </a:lnTo>
                <a:lnTo>
                  <a:pt x="10" y="127"/>
                </a:lnTo>
                <a:lnTo>
                  <a:pt x="13" y="127"/>
                </a:lnTo>
                <a:lnTo>
                  <a:pt x="17" y="127"/>
                </a:lnTo>
                <a:lnTo>
                  <a:pt x="21" y="127"/>
                </a:lnTo>
                <a:lnTo>
                  <a:pt x="45" y="140"/>
                </a:lnTo>
                <a:lnTo>
                  <a:pt x="47" y="147"/>
                </a:lnTo>
                <a:lnTo>
                  <a:pt x="52" y="154"/>
                </a:lnTo>
                <a:lnTo>
                  <a:pt x="55" y="159"/>
                </a:lnTo>
                <a:lnTo>
                  <a:pt x="60" y="163"/>
                </a:lnTo>
                <a:lnTo>
                  <a:pt x="61" y="166"/>
                </a:lnTo>
                <a:lnTo>
                  <a:pt x="70" y="171"/>
                </a:lnTo>
                <a:lnTo>
                  <a:pt x="73" y="171"/>
                </a:lnTo>
                <a:lnTo>
                  <a:pt x="74" y="171"/>
                </a:lnTo>
                <a:lnTo>
                  <a:pt x="78" y="173"/>
                </a:lnTo>
                <a:lnTo>
                  <a:pt x="85" y="180"/>
                </a:lnTo>
                <a:lnTo>
                  <a:pt x="87" y="181"/>
                </a:lnTo>
                <a:lnTo>
                  <a:pt x="88" y="182"/>
                </a:lnTo>
                <a:lnTo>
                  <a:pt x="91" y="184"/>
                </a:lnTo>
                <a:lnTo>
                  <a:pt x="93" y="185"/>
                </a:lnTo>
                <a:lnTo>
                  <a:pt x="94" y="187"/>
                </a:lnTo>
                <a:lnTo>
                  <a:pt x="96" y="192"/>
                </a:lnTo>
                <a:lnTo>
                  <a:pt x="100" y="193"/>
                </a:lnTo>
                <a:lnTo>
                  <a:pt x="102" y="195"/>
                </a:lnTo>
                <a:lnTo>
                  <a:pt x="105" y="195"/>
                </a:lnTo>
                <a:lnTo>
                  <a:pt x="111" y="197"/>
                </a:lnTo>
                <a:lnTo>
                  <a:pt x="121" y="202"/>
                </a:lnTo>
                <a:lnTo>
                  <a:pt x="124" y="205"/>
                </a:lnTo>
                <a:lnTo>
                  <a:pt x="125" y="206"/>
                </a:lnTo>
                <a:lnTo>
                  <a:pt x="126" y="208"/>
                </a:lnTo>
                <a:lnTo>
                  <a:pt x="128" y="209"/>
                </a:lnTo>
                <a:lnTo>
                  <a:pt x="131" y="209"/>
                </a:lnTo>
                <a:lnTo>
                  <a:pt x="137" y="211"/>
                </a:lnTo>
                <a:lnTo>
                  <a:pt x="140" y="210"/>
                </a:lnTo>
                <a:lnTo>
                  <a:pt x="141" y="211"/>
                </a:lnTo>
                <a:lnTo>
                  <a:pt x="143" y="209"/>
                </a:lnTo>
                <a:lnTo>
                  <a:pt x="147" y="211"/>
                </a:lnTo>
                <a:lnTo>
                  <a:pt x="148" y="210"/>
                </a:lnTo>
                <a:lnTo>
                  <a:pt x="152" y="210"/>
                </a:lnTo>
                <a:lnTo>
                  <a:pt x="152" y="208"/>
                </a:lnTo>
                <a:lnTo>
                  <a:pt x="153" y="205"/>
                </a:lnTo>
                <a:lnTo>
                  <a:pt x="156" y="203"/>
                </a:lnTo>
                <a:lnTo>
                  <a:pt x="158" y="201"/>
                </a:lnTo>
                <a:lnTo>
                  <a:pt x="158" y="199"/>
                </a:lnTo>
                <a:lnTo>
                  <a:pt x="159" y="196"/>
                </a:lnTo>
                <a:lnTo>
                  <a:pt x="160" y="194"/>
                </a:lnTo>
                <a:lnTo>
                  <a:pt x="164" y="194"/>
                </a:lnTo>
                <a:lnTo>
                  <a:pt x="164" y="193"/>
                </a:lnTo>
                <a:lnTo>
                  <a:pt x="166" y="191"/>
                </a:lnTo>
                <a:lnTo>
                  <a:pt x="168" y="189"/>
                </a:lnTo>
                <a:lnTo>
                  <a:pt x="169" y="187"/>
                </a:lnTo>
                <a:lnTo>
                  <a:pt x="167" y="184"/>
                </a:lnTo>
                <a:lnTo>
                  <a:pt x="165" y="183"/>
                </a:lnTo>
                <a:lnTo>
                  <a:pt x="165" y="181"/>
                </a:lnTo>
                <a:lnTo>
                  <a:pt x="166" y="176"/>
                </a:lnTo>
                <a:lnTo>
                  <a:pt x="166" y="174"/>
                </a:lnTo>
                <a:lnTo>
                  <a:pt x="170" y="174"/>
                </a:lnTo>
                <a:lnTo>
                  <a:pt x="170" y="176"/>
                </a:lnTo>
                <a:lnTo>
                  <a:pt x="169" y="180"/>
                </a:lnTo>
                <a:lnTo>
                  <a:pt x="171" y="184"/>
                </a:lnTo>
                <a:lnTo>
                  <a:pt x="174" y="182"/>
                </a:lnTo>
                <a:lnTo>
                  <a:pt x="175" y="180"/>
                </a:lnTo>
                <a:lnTo>
                  <a:pt x="178" y="180"/>
                </a:lnTo>
                <a:lnTo>
                  <a:pt x="179" y="183"/>
                </a:lnTo>
                <a:lnTo>
                  <a:pt x="181" y="183"/>
                </a:lnTo>
                <a:lnTo>
                  <a:pt x="182" y="185"/>
                </a:lnTo>
                <a:lnTo>
                  <a:pt x="181" y="187"/>
                </a:lnTo>
                <a:lnTo>
                  <a:pt x="187" y="191"/>
                </a:lnTo>
                <a:lnTo>
                  <a:pt x="189" y="193"/>
                </a:lnTo>
                <a:lnTo>
                  <a:pt x="191" y="196"/>
                </a:lnTo>
                <a:lnTo>
                  <a:pt x="193" y="198"/>
                </a:lnTo>
                <a:lnTo>
                  <a:pt x="195" y="200"/>
                </a:lnTo>
                <a:lnTo>
                  <a:pt x="196" y="201"/>
                </a:lnTo>
                <a:lnTo>
                  <a:pt x="200" y="199"/>
                </a:lnTo>
                <a:lnTo>
                  <a:pt x="202" y="201"/>
                </a:lnTo>
                <a:lnTo>
                  <a:pt x="203" y="205"/>
                </a:lnTo>
                <a:lnTo>
                  <a:pt x="207" y="207"/>
                </a:lnTo>
                <a:lnTo>
                  <a:pt x="210" y="211"/>
                </a:lnTo>
                <a:lnTo>
                  <a:pt x="212" y="215"/>
                </a:lnTo>
                <a:lnTo>
                  <a:pt x="212" y="218"/>
                </a:lnTo>
                <a:lnTo>
                  <a:pt x="213" y="220"/>
                </a:lnTo>
                <a:lnTo>
                  <a:pt x="213" y="226"/>
                </a:lnTo>
                <a:lnTo>
                  <a:pt x="214" y="229"/>
                </a:lnTo>
                <a:lnTo>
                  <a:pt x="215" y="243"/>
                </a:lnTo>
                <a:lnTo>
                  <a:pt x="214" y="246"/>
                </a:lnTo>
                <a:lnTo>
                  <a:pt x="212" y="246"/>
                </a:lnTo>
                <a:lnTo>
                  <a:pt x="210" y="245"/>
                </a:lnTo>
                <a:lnTo>
                  <a:pt x="210" y="248"/>
                </a:lnTo>
                <a:lnTo>
                  <a:pt x="213" y="249"/>
                </a:lnTo>
                <a:lnTo>
                  <a:pt x="214" y="251"/>
                </a:lnTo>
                <a:lnTo>
                  <a:pt x="215" y="253"/>
                </a:lnTo>
                <a:lnTo>
                  <a:pt x="216" y="255"/>
                </a:lnTo>
                <a:lnTo>
                  <a:pt x="220" y="257"/>
                </a:lnTo>
                <a:lnTo>
                  <a:pt x="222" y="260"/>
                </a:lnTo>
                <a:lnTo>
                  <a:pt x="224" y="261"/>
                </a:lnTo>
                <a:lnTo>
                  <a:pt x="228" y="261"/>
                </a:lnTo>
                <a:lnTo>
                  <a:pt x="232" y="263"/>
                </a:lnTo>
                <a:lnTo>
                  <a:pt x="234" y="264"/>
                </a:lnTo>
                <a:lnTo>
                  <a:pt x="238" y="264"/>
                </a:lnTo>
                <a:lnTo>
                  <a:pt x="242" y="266"/>
                </a:lnTo>
                <a:lnTo>
                  <a:pt x="246" y="266"/>
                </a:lnTo>
                <a:lnTo>
                  <a:pt x="252" y="268"/>
                </a:lnTo>
                <a:lnTo>
                  <a:pt x="254" y="270"/>
                </a:lnTo>
                <a:lnTo>
                  <a:pt x="256" y="271"/>
                </a:lnTo>
                <a:lnTo>
                  <a:pt x="258" y="271"/>
                </a:lnTo>
                <a:lnTo>
                  <a:pt x="265" y="276"/>
                </a:lnTo>
                <a:lnTo>
                  <a:pt x="267" y="277"/>
                </a:lnTo>
                <a:lnTo>
                  <a:pt x="270" y="278"/>
                </a:lnTo>
                <a:lnTo>
                  <a:pt x="273" y="280"/>
                </a:lnTo>
                <a:lnTo>
                  <a:pt x="276" y="281"/>
                </a:lnTo>
                <a:lnTo>
                  <a:pt x="282" y="281"/>
                </a:lnTo>
                <a:lnTo>
                  <a:pt x="283" y="278"/>
                </a:lnTo>
                <a:lnTo>
                  <a:pt x="280" y="277"/>
                </a:lnTo>
                <a:lnTo>
                  <a:pt x="277" y="275"/>
                </a:lnTo>
                <a:lnTo>
                  <a:pt x="280" y="274"/>
                </a:lnTo>
                <a:lnTo>
                  <a:pt x="281" y="271"/>
                </a:lnTo>
                <a:lnTo>
                  <a:pt x="285" y="271"/>
                </a:lnTo>
                <a:lnTo>
                  <a:pt x="286" y="274"/>
                </a:lnTo>
                <a:lnTo>
                  <a:pt x="286" y="277"/>
                </a:lnTo>
                <a:lnTo>
                  <a:pt x="288" y="278"/>
                </a:lnTo>
                <a:lnTo>
                  <a:pt x="288" y="283"/>
                </a:lnTo>
                <a:lnTo>
                  <a:pt x="288" y="284"/>
                </a:lnTo>
                <a:lnTo>
                  <a:pt x="288" y="289"/>
                </a:lnTo>
                <a:lnTo>
                  <a:pt x="290" y="289"/>
                </a:lnTo>
                <a:lnTo>
                  <a:pt x="293" y="291"/>
                </a:lnTo>
                <a:lnTo>
                  <a:pt x="297" y="291"/>
                </a:lnTo>
                <a:lnTo>
                  <a:pt x="298" y="293"/>
                </a:lnTo>
                <a:lnTo>
                  <a:pt x="300" y="294"/>
                </a:lnTo>
                <a:lnTo>
                  <a:pt x="303" y="295"/>
                </a:lnTo>
                <a:lnTo>
                  <a:pt x="305" y="293"/>
                </a:lnTo>
                <a:lnTo>
                  <a:pt x="302" y="290"/>
                </a:lnTo>
                <a:lnTo>
                  <a:pt x="302" y="288"/>
                </a:lnTo>
                <a:lnTo>
                  <a:pt x="299" y="285"/>
                </a:lnTo>
                <a:lnTo>
                  <a:pt x="297" y="282"/>
                </a:lnTo>
                <a:lnTo>
                  <a:pt x="295" y="277"/>
                </a:lnTo>
                <a:lnTo>
                  <a:pt x="297" y="276"/>
                </a:lnTo>
                <a:lnTo>
                  <a:pt x="299" y="277"/>
                </a:lnTo>
                <a:lnTo>
                  <a:pt x="304" y="277"/>
                </a:lnTo>
                <a:lnTo>
                  <a:pt x="307" y="278"/>
                </a:lnTo>
                <a:lnTo>
                  <a:pt x="306" y="281"/>
                </a:lnTo>
                <a:lnTo>
                  <a:pt x="308" y="287"/>
                </a:lnTo>
                <a:lnTo>
                  <a:pt x="310" y="288"/>
                </a:lnTo>
                <a:lnTo>
                  <a:pt x="311" y="288"/>
                </a:lnTo>
                <a:lnTo>
                  <a:pt x="313" y="291"/>
                </a:lnTo>
                <a:lnTo>
                  <a:pt x="313" y="298"/>
                </a:lnTo>
                <a:lnTo>
                  <a:pt x="311" y="302"/>
                </a:lnTo>
                <a:lnTo>
                  <a:pt x="313" y="303"/>
                </a:lnTo>
                <a:lnTo>
                  <a:pt x="313" y="306"/>
                </a:lnTo>
                <a:lnTo>
                  <a:pt x="309" y="310"/>
                </a:lnTo>
                <a:lnTo>
                  <a:pt x="309" y="317"/>
                </a:lnTo>
                <a:lnTo>
                  <a:pt x="308" y="320"/>
                </a:lnTo>
                <a:lnTo>
                  <a:pt x="305" y="319"/>
                </a:lnTo>
                <a:lnTo>
                  <a:pt x="305" y="315"/>
                </a:lnTo>
                <a:lnTo>
                  <a:pt x="305" y="311"/>
                </a:lnTo>
                <a:lnTo>
                  <a:pt x="302" y="308"/>
                </a:lnTo>
                <a:lnTo>
                  <a:pt x="302" y="306"/>
                </a:lnTo>
                <a:lnTo>
                  <a:pt x="298" y="303"/>
                </a:lnTo>
                <a:lnTo>
                  <a:pt x="300" y="311"/>
                </a:lnTo>
                <a:lnTo>
                  <a:pt x="300" y="316"/>
                </a:lnTo>
                <a:lnTo>
                  <a:pt x="304" y="321"/>
                </a:lnTo>
                <a:lnTo>
                  <a:pt x="305" y="325"/>
                </a:lnTo>
                <a:lnTo>
                  <a:pt x="305" y="328"/>
                </a:lnTo>
                <a:lnTo>
                  <a:pt x="307" y="333"/>
                </a:lnTo>
                <a:lnTo>
                  <a:pt x="305" y="341"/>
                </a:lnTo>
                <a:lnTo>
                  <a:pt x="299" y="345"/>
                </a:lnTo>
                <a:lnTo>
                  <a:pt x="294" y="354"/>
                </a:lnTo>
                <a:lnTo>
                  <a:pt x="294" y="372"/>
                </a:lnTo>
                <a:lnTo>
                  <a:pt x="296" y="376"/>
                </a:lnTo>
                <a:lnTo>
                  <a:pt x="297" y="380"/>
                </a:lnTo>
                <a:lnTo>
                  <a:pt x="296" y="382"/>
                </a:lnTo>
                <a:lnTo>
                  <a:pt x="298" y="391"/>
                </a:lnTo>
                <a:lnTo>
                  <a:pt x="301" y="397"/>
                </a:lnTo>
                <a:lnTo>
                  <a:pt x="313" y="422"/>
                </a:lnTo>
                <a:lnTo>
                  <a:pt x="316" y="424"/>
                </a:lnTo>
                <a:lnTo>
                  <a:pt x="317" y="429"/>
                </a:lnTo>
                <a:lnTo>
                  <a:pt x="320" y="436"/>
                </a:lnTo>
                <a:lnTo>
                  <a:pt x="322" y="441"/>
                </a:lnTo>
                <a:lnTo>
                  <a:pt x="322" y="453"/>
                </a:lnTo>
                <a:lnTo>
                  <a:pt x="321" y="456"/>
                </a:lnTo>
                <a:lnTo>
                  <a:pt x="320" y="460"/>
                </a:lnTo>
                <a:lnTo>
                  <a:pt x="320" y="463"/>
                </a:lnTo>
                <a:lnTo>
                  <a:pt x="319" y="466"/>
                </a:lnTo>
                <a:lnTo>
                  <a:pt x="324" y="466"/>
                </a:lnTo>
                <a:lnTo>
                  <a:pt x="326" y="466"/>
                </a:lnTo>
                <a:lnTo>
                  <a:pt x="327" y="468"/>
                </a:lnTo>
                <a:lnTo>
                  <a:pt x="328" y="470"/>
                </a:lnTo>
                <a:lnTo>
                  <a:pt x="330" y="472"/>
                </a:lnTo>
                <a:lnTo>
                  <a:pt x="332" y="480"/>
                </a:lnTo>
                <a:lnTo>
                  <a:pt x="332" y="483"/>
                </a:lnTo>
                <a:lnTo>
                  <a:pt x="333" y="486"/>
                </a:lnTo>
                <a:lnTo>
                  <a:pt x="332" y="489"/>
                </a:lnTo>
                <a:lnTo>
                  <a:pt x="331" y="491"/>
                </a:lnTo>
                <a:lnTo>
                  <a:pt x="328" y="495"/>
                </a:lnTo>
                <a:lnTo>
                  <a:pt x="328" y="497"/>
                </a:lnTo>
                <a:lnTo>
                  <a:pt x="328" y="501"/>
                </a:lnTo>
                <a:lnTo>
                  <a:pt x="328" y="508"/>
                </a:lnTo>
                <a:lnTo>
                  <a:pt x="330" y="511"/>
                </a:lnTo>
                <a:lnTo>
                  <a:pt x="330" y="519"/>
                </a:lnTo>
                <a:lnTo>
                  <a:pt x="328" y="521"/>
                </a:lnTo>
                <a:lnTo>
                  <a:pt x="326" y="523"/>
                </a:lnTo>
                <a:lnTo>
                  <a:pt x="326" y="525"/>
                </a:lnTo>
                <a:lnTo>
                  <a:pt x="324" y="527"/>
                </a:lnTo>
                <a:lnTo>
                  <a:pt x="322" y="529"/>
                </a:lnTo>
                <a:lnTo>
                  <a:pt x="322" y="544"/>
                </a:lnTo>
                <a:lnTo>
                  <a:pt x="324" y="547"/>
                </a:lnTo>
                <a:lnTo>
                  <a:pt x="335" y="547"/>
                </a:lnTo>
                <a:lnTo>
                  <a:pt x="335" y="555"/>
                </a:lnTo>
                <a:lnTo>
                  <a:pt x="337" y="562"/>
                </a:lnTo>
                <a:lnTo>
                  <a:pt x="340" y="565"/>
                </a:lnTo>
                <a:lnTo>
                  <a:pt x="340" y="568"/>
                </a:lnTo>
                <a:lnTo>
                  <a:pt x="342" y="570"/>
                </a:lnTo>
                <a:lnTo>
                  <a:pt x="345" y="573"/>
                </a:lnTo>
                <a:lnTo>
                  <a:pt x="348" y="578"/>
                </a:lnTo>
                <a:lnTo>
                  <a:pt x="349" y="579"/>
                </a:lnTo>
                <a:lnTo>
                  <a:pt x="349" y="581"/>
                </a:lnTo>
                <a:lnTo>
                  <a:pt x="348" y="585"/>
                </a:lnTo>
                <a:lnTo>
                  <a:pt x="349" y="587"/>
                </a:lnTo>
                <a:lnTo>
                  <a:pt x="352" y="590"/>
                </a:lnTo>
                <a:lnTo>
                  <a:pt x="354" y="590"/>
                </a:lnTo>
                <a:lnTo>
                  <a:pt x="356" y="593"/>
                </a:lnTo>
                <a:lnTo>
                  <a:pt x="358" y="595"/>
                </a:lnTo>
                <a:lnTo>
                  <a:pt x="364" y="598"/>
                </a:lnTo>
                <a:lnTo>
                  <a:pt x="366" y="603"/>
                </a:lnTo>
                <a:lnTo>
                  <a:pt x="367" y="607"/>
                </a:lnTo>
                <a:lnTo>
                  <a:pt x="367" y="611"/>
                </a:lnTo>
                <a:lnTo>
                  <a:pt x="370" y="617"/>
                </a:lnTo>
                <a:lnTo>
                  <a:pt x="370" y="619"/>
                </a:lnTo>
                <a:lnTo>
                  <a:pt x="368" y="623"/>
                </a:lnTo>
                <a:lnTo>
                  <a:pt x="367" y="626"/>
                </a:lnTo>
                <a:lnTo>
                  <a:pt x="367" y="631"/>
                </a:lnTo>
                <a:lnTo>
                  <a:pt x="366" y="634"/>
                </a:lnTo>
                <a:lnTo>
                  <a:pt x="364" y="637"/>
                </a:lnTo>
                <a:lnTo>
                  <a:pt x="364" y="643"/>
                </a:lnTo>
                <a:lnTo>
                  <a:pt x="364" y="648"/>
                </a:lnTo>
                <a:lnTo>
                  <a:pt x="369" y="653"/>
                </a:lnTo>
                <a:lnTo>
                  <a:pt x="371" y="656"/>
                </a:lnTo>
                <a:lnTo>
                  <a:pt x="375" y="657"/>
                </a:lnTo>
                <a:lnTo>
                  <a:pt x="377" y="658"/>
                </a:lnTo>
                <a:lnTo>
                  <a:pt x="380" y="657"/>
                </a:lnTo>
                <a:lnTo>
                  <a:pt x="378" y="653"/>
                </a:lnTo>
                <a:lnTo>
                  <a:pt x="381" y="653"/>
                </a:lnTo>
                <a:lnTo>
                  <a:pt x="386" y="651"/>
                </a:lnTo>
                <a:lnTo>
                  <a:pt x="387" y="654"/>
                </a:lnTo>
                <a:lnTo>
                  <a:pt x="394" y="661"/>
                </a:lnTo>
                <a:lnTo>
                  <a:pt x="394" y="663"/>
                </a:lnTo>
                <a:lnTo>
                  <a:pt x="396" y="666"/>
                </a:lnTo>
                <a:lnTo>
                  <a:pt x="396" y="675"/>
                </a:lnTo>
                <a:lnTo>
                  <a:pt x="400" y="677"/>
                </a:lnTo>
                <a:lnTo>
                  <a:pt x="401" y="680"/>
                </a:lnTo>
                <a:lnTo>
                  <a:pt x="400" y="682"/>
                </a:lnTo>
                <a:lnTo>
                  <a:pt x="402" y="683"/>
                </a:lnTo>
                <a:lnTo>
                  <a:pt x="404" y="683"/>
                </a:lnTo>
                <a:lnTo>
                  <a:pt x="406" y="687"/>
                </a:lnTo>
                <a:lnTo>
                  <a:pt x="406" y="691"/>
                </a:lnTo>
                <a:lnTo>
                  <a:pt x="403" y="693"/>
                </a:lnTo>
                <a:lnTo>
                  <a:pt x="402" y="696"/>
                </a:lnTo>
                <a:lnTo>
                  <a:pt x="404" y="698"/>
                </a:lnTo>
                <a:lnTo>
                  <a:pt x="405" y="699"/>
                </a:lnTo>
                <a:lnTo>
                  <a:pt x="407" y="700"/>
                </a:lnTo>
                <a:lnTo>
                  <a:pt x="404" y="707"/>
                </a:lnTo>
                <a:lnTo>
                  <a:pt x="405" y="710"/>
                </a:lnTo>
                <a:lnTo>
                  <a:pt x="407" y="710"/>
                </a:lnTo>
                <a:lnTo>
                  <a:pt x="407" y="715"/>
                </a:lnTo>
                <a:lnTo>
                  <a:pt x="410" y="721"/>
                </a:lnTo>
                <a:lnTo>
                  <a:pt x="413" y="725"/>
                </a:lnTo>
                <a:lnTo>
                  <a:pt x="416" y="731"/>
                </a:lnTo>
                <a:lnTo>
                  <a:pt x="419" y="731"/>
                </a:lnTo>
                <a:lnTo>
                  <a:pt x="419" y="737"/>
                </a:lnTo>
                <a:lnTo>
                  <a:pt x="420" y="740"/>
                </a:lnTo>
                <a:lnTo>
                  <a:pt x="425" y="746"/>
                </a:lnTo>
                <a:lnTo>
                  <a:pt x="425" y="750"/>
                </a:lnTo>
                <a:lnTo>
                  <a:pt x="426" y="757"/>
                </a:lnTo>
                <a:lnTo>
                  <a:pt x="428" y="758"/>
                </a:lnTo>
                <a:lnTo>
                  <a:pt x="450" y="764"/>
                </a:lnTo>
                <a:lnTo>
                  <a:pt x="450" y="760"/>
                </a:lnTo>
                <a:lnTo>
                  <a:pt x="453" y="758"/>
                </a:lnTo>
                <a:lnTo>
                  <a:pt x="456" y="760"/>
                </a:lnTo>
                <a:lnTo>
                  <a:pt x="459" y="762"/>
                </a:lnTo>
                <a:lnTo>
                  <a:pt x="462" y="762"/>
                </a:lnTo>
                <a:lnTo>
                  <a:pt x="464" y="764"/>
                </a:lnTo>
                <a:lnTo>
                  <a:pt x="466" y="767"/>
                </a:lnTo>
                <a:lnTo>
                  <a:pt x="464" y="768"/>
                </a:lnTo>
                <a:lnTo>
                  <a:pt x="463" y="772"/>
                </a:lnTo>
                <a:lnTo>
                  <a:pt x="462" y="774"/>
                </a:lnTo>
                <a:lnTo>
                  <a:pt x="461" y="776"/>
                </a:lnTo>
                <a:lnTo>
                  <a:pt x="459" y="777"/>
                </a:lnTo>
                <a:lnTo>
                  <a:pt x="457" y="776"/>
                </a:lnTo>
                <a:lnTo>
                  <a:pt x="456" y="773"/>
                </a:lnTo>
                <a:lnTo>
                  <a:pt x="454" y="770"/>
                </a:lnTo>
                <a:lnTo>
                  <a:pt x="453" y="769"/>
                </a:lnTo>
                <a:lnTo>
                  <a:pt x="450" y="772"/>
                </a:lnTo>
                <a:lnTo>
                  <a:pt x="446" y="775"/>
                </a:lnTo>
                <a:lnTo>
                  <a:pt x="444" y="777"/>
                </a:lnTo>
                <a:lnTo>
                  <a:pt x="444" y="778"/>
                </a:lnTo>
                <a:lnTo>
                  <a:pt x="450" y="780"/>
                </a:lnTo>
                <a:lnTo>
                  <a:pt x="450" y="783"/>
                </a:lnTo>
                <a:lnTo>
                  <a:pt x="453" y="786"/>
                </a:lnTo>
                <a:lnTo>
                  <a:pt x="454" y="791"/>
                </a:lnTo>
                <a:lnTo>
                  <a:pt x="458" y="797"/>
                </a:lnTo>
                <a:lnTo>
                  <a:pt x="463" y="802"/>
                </a:lnTo>
                <a:lnTo>
                  <a:pt x="466" y="805"/>
                </a:lnTo>
                <a:lnTo>
                  <a:pt x="476" y="820"/>
                </a:lnTo>
                <a:lnTo>
                  <a:pt x="478" y="826"/>
                </a:lnTo>
                <a:lnTo>
                  <a:pt x="475" y="831"/>
                </a:lnTo>
                <a:lnTo>
                  <a:pt x="476" y="834"/>
                </a:lnTo>
                <a:lnTo>
                  <a:pt x="477" y="835"/>
                </a:lnTo>
                <a:lnTo>
                  <a:pt x="480" y="837"/>
                </a:lnTo>
                <a:lnTo>
                  <a:pt x="483" y="837"/>
                </a:lnTo>
                <a:lnTo>
                  <a:pt x="484" y="838"/>
                </a:lnTo>
                <a:lnTo>
                  <a:pt x="488" y="838"/>
                </a:lnTo>
                <a:lnTo>
                  <a:pt x="492" y="839"/>
                </a:lnTo>
                <a:lnTo>
                  <a:pt x="495" y="842"/>
                </a:lnTo>
                <a:lnTo>
                  <a:pt x="500" y="844"/>
                </a:lnTo>
                <a:lnTo>
                  <a:pt x="504" y="844"/>
                </a:lnTo>
                <a:lnTo>
                  <a:pt x="513" y="847"/>
                </a:lnTo>
                <a:lnTo>
                  <a:pt x="520" y="850"/>
                </a:lnTo>
                <a:lnTo>
                  <a:pt x="521" y="854"/>
                </a:lnTo>
                <a:lnTo>
                  <a:pt x="521" y="866"/>
                </a:lnTo>
                <a:lnTo>
                  <a:pt x="522" y="869"/>
                </a:lnTo>
                <a:lnTo>
                  <a:pt x="524" y="873"/>
                </a:lnTo>
                <a:lnTo>
                  <a:pt x="528" y="877"/>
                </a:lnTo>
                <a:lnTo>
                  <a:pt x="530" y="878"/>
                </a:lnTo>
                <a:lnTo>
                  <a:pt x="532" y="879"/>
                </a:lnTo>
                <a:lnTo>
                  <a:pt x="530" y="883"/>
                </a:lnTo>
                <a:lnTo>
                  <a:pt x="531" y="885"/>
                </a:lnTo>
                <a:lnTo>
                  <a:pt x="532" y="887"/>
                </a:lnTo>
                <a:lnTo>
                  <a:pt x="530" y="891"/>
                </a:lnTo>
                <a:lnTo>
                  <a:pt x="530" y="895"/>
                </a:lnTo>
                <a:lnTo>
                  <a:pt x="532" y="897"/>
                </a:lnTo>
                <a:lnTo>
                  <a:pt x="537" y="899"/>
                </a:lnTo>
                <a:lnTo>
                  <a:pt x="538" y="905"/>
                </a:lnTo>
                <a:lnTo>
                  <a:pt x="537" y="906"/>
                </a:lnTo>
                <a:lnTo>
                  <a:pt x="535" y="908"/>
                </a:lnTo>
                <a:lnTo>
                  <a:pt x="537" y="910"/>
                </a:lnTo>
                <a:lnTo>
                  <a:pt x="539" y="914"/>
                </a:lnTo>
                <a:lnTo>
                  <a:pt x="541" y="916"/>
                </a:lnTo>
                <a:lnTo>
                  <a:pt x="541" y="918"/>
                </a:lnTo>
                <a:lnTo>
                  <a:pt x="540" y="921"/>
                </a:lnTo>
                <a:lnTo>
                  <a:pt x="546" y="921"/>
                </a:lnTo>
                <a:lnTo>
                  <a:pt x="548" y="922"/>
                </a:lnTo>
                <a:lnTo>
                  <a:pt x="554" y="922"/>
                </a:lnTo>
                <a:lnTo>
                  <a:pt x="552" y="919"/>
                </a:lnTo>
                <a:lnTo>
                  <a:pt x="552" y="917"/>
                </a:lnTo>
                <a:lnTo>
                  <a:pt x="553" y="915"/>
                </a:lnTo>
                <a:lnTo>
                  <a:pt x="554" y="913"/>
                </a:lnTo>
                <a:lnTo>
                  <a:pt x="556" y="911"/>
                </a:lnTo>
                <a:lnTo>
                  <a:pt x="559" y="910"/>
                </a:lnTo>
                <a:lnTo>
                  <a:pt x="564" y="910"/>
                </a:lnTo>
                <a:lnTo>
                  <a:pt x="568" y="911"/>
                </a:lnTo>
                <a:lnTo>
                  <a:pt x="570" y="909"/>
                </a:lnTo>
                <a:lnTo>
                  <a:pt x="572" y="911"/>
                </a:lnTo>
                <a:lnTo>
                  <a:pt x="570" y="920"/>
                </a:lnTo>
                <a:lnTo>
                  <a:pt x="572" y="922"/>
                </a:lnTo>
                <a:lnTo>
                  <a:pt x="573" y="925"/>
                </a:lnTo>
                <a:lnTo>
                  <a:pt x="577" y="926"/>
                </a:lnTo>
                <a:lnTo>
                  <a:pt x="572" y="931"/>
                </a:lnTo>
                <a:lnTo>
                  <a:pt x="576" y="937"/>
                </a:lnTo>
                <a:lnTo>
                  <a:pt x="578" y="937"/>
                </a:lnTo>
                <a:lnTo>
                  <a:pt x="580" y="936"/>
                </a:lnTo>
                <a:lnTo>
                  <a:pt x="583" y="937"/>
                </a:lnTo>
                <a:lnTo>
                  <a:pt x="585" y="941"/>
                </a:lnTo>
                <a:lnTo>
                  <a:pt x="584" y="943"/>
                </a:lnTo>
                <a:lnTo>
                  <a:pt x="586" y="944"/>
                </a:lnTo>
                <a:lnTo>
                  <a:pt x="588" y="944"/>
                </a:lnTo>
                <a:lnTo>
                  <a:pt x="591" y="942"/>
                </a:lnTo>
                <a:lnTo>
                  <a:pt x="593" y="939"/>
                </a:lnTo>
                <a:lnTo>
                  <a:pt x="596" y="931"/>
                </a:lnTo>
                <a:lnTo>
                  <a:pt x="595" y="928"/>
                </a:lnTo>
                <a:lnTo>
                  <a:pt x="594" y="928"/>
                </a:lnTo>
                <a:lnTo>
                  <a:pt x="591" y="929"/>
                </a:lnTo>
                <a:lnTo>
                  <a:pt x="589" y="930"/>
                </a:lnTo>
                <a:lnTo>
                  <a:pt x="587" y="931"/>
                </a:lnTo>
                <a:lnTo>
                  <a:pt x="584" y="929"/>
                </a:lnTo>
                <a:lnTo>
                  <a:pt x="586" y="926"/>
                </a:lnTo>
                <a:lnTo>
                  <a:pt x="588" y="925"/>
                </a:lnTo>
                <a:lnTo>
                  <a:pt x="593" y="923"/>
                </a:lnTo>
                <a:lnTo>
                  <a:pt x="595" y="921"/>
                </a:lnTo>
                <a:lnTo>
                  <a:pt x="596" y="917"/>
                </a:lnTo>
                <a:lnTo>
                  <a:pt x="596" y="912"/>
                </a:lnTo>
                <a:lnTo>
                  <a:pt x="595" y="910"/>
                </a:lnTo>
                <a:lnTo>
                  <a:pt x="599" y="908"/>
                </a:lnTo>
                <a:lnTo>
                  <a:pt x="603" y="908"/>
                </a:lnTo>
                <a:lnTo>
                  <a:pt x="604" y="908"/>
                </a:lnTo>
              </a:path>
            </a:pathLst>
          </a:custGeom>
          <a:solidFill>
            <a:srgbClr val="4F622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7" name="Freeform 233"/>
          <p:cNvSpPr>
            <a:spLocks/>
          </p:cNvSpPr>
          <p:nvPr/>
        </p:nvSpPr>
        <p:spPr bwMode="auto">
          <a:xfrm>
            <a:off x="3779838" y="1655688"/>
            <a:ext cx="1050925" cy="1241425"/>
          </a:xfrm>
          <a:custGeom>
            <a:avLst/>
            <a:gdLst/>
            <a:ahLst/>
            <a:cxnLst>
              <a:cxn ang="0">
                <a:pos x="955" y="624"/>
              </a:cxn>
              <a:cxn ang="0">
                <a:pos x="903" y="990"/>
              </a:cxn>
              <a:cxn ang="0">
                <a:pos x="823" y="981"/>
              </a:cxn>
              <a:cxn ang="0">
                <a:pos x="765" y="1040"/>
              </a:cxn>
              <a:cxn ang="0">
                <a:pos x="729" y="1032"/>
              </a:cxn>
              <a:cxn ang="0">
                <a:pos x="687" y="1026"/>
              </a:cxn>
              <a:cxn ang="0">
                <a:pos x="659" y="1023"/>
              </a:cxn>
              <a:cxn ang="0">
                <a:pos x="633" y="1028"/>
              </a:cxn>
              <a:cxn ang="0">
                <a:pos x="605" y="1028"/>
              </a:cxn>
              <a:cxn ang="0">
                <a:pos x="575" y="998"/>
              </a:cxn>
              <a:cxn ang="0">
                <a:pos x="553" y="989"/>
              </a:cxn>
              <a:cxn ang="0">
                <a:pos x="522" y="968"/>
              </a:cxn>
              <a:cxn ang="0">
                <a:pos x="500" y="961"/>
              </a:cxn>
              <a:cxn ang="0">
                <a:pos x="490" y="978"/>
              </a:cxn>
              <a:cxn ang="0">
                <a:pos x="483" y="969"/>
              </a:cxn>
              <a:cxn ang="0">
                <a:pos x="464" y="996"/>
              </a:cxn>
              <a:cxn ang="0">
                <a:pos x="464" y="1034"/>
              </a:cxn>
              <a:cxn ang="0">
                <a:pos x="433" y="1040"/>
              </a:cxn>
              <a:cxn ang="0">
                <a:pos x="426" y="1065"/>
              </a:cxn>
              <a:cxn ang="0">
                <a:pos x="426" y="1090"/>
              </a:cxn>
              <a:cxn ang="0">
                <a:pos x="408" y="1156"/>
              </a:cxn>
              <a:cxn ang="0">
                <a:pos x="362" y="1176"/>
              </a:cxn>
              <a:cxn ang="0">
                <a:pos x="313" y="1160"/>
              </a:cxn>
              <a:cxn ang="0">
                <a:pos x="283" y="1127"/>
              </a:cxn>
              <a:cxn ang="0">
                <a:pos x="263" y="1082"/>
              </a:cxn>
              <a:cxn ang="0">
                <a:pos x="208" y="1076"/>
              </a:cxn>
              <a:cxn ang="0">
                <a:pos x="193" y="1022"/>
              </a:cxn>
              <a:cxn ang="0">
                <a:pos x="168" y="943"/>
              </a:cxn>
              <a:cxn ang="0">
                <a:pos x="156" y="916"/>
              </a:cxn>
              <a:cxn ang="0">
                <a:pos x="139" y="904"/>
              </a:cxn>
              <a:cxn ang="0">
                <a:pos x="125" y="901"/>
              </a:cxn>
              <a:cxn ang="0">
                <a:pos x="108" y="897"/>
              </a:cxn>
              <a:cxn ang="0">
                <a:pos x="85" y="902"/>
              </a:cxn>
              <a:cxn ang="0">
                <a:pos x="60" y="865"/>
              </a:cxn>
              <a:cxn ang="0">
                <a:pos x="68" y="838"/>
              </a:cxn>
              <a:cxn ang="0">
                <a:pos x="52" y="794"/>
              </a:cxn>
              <a:cxn ang="0">
                <a:pos x="19" y="736"/>
              </a:cxn>
              <a:cxn ang="0">
                <a:pos x="0" y="679"/>
              </a:cxn>
              <a:cxn ang="0">
                <a:pos x="48" y="662"/>
              </a:cxn>
              <a:cxn ang="0">
                <a:pos x="90" y="648"/>
              </a:cxn>
              <a:cxn ang="0">
                <a:pos x="79" y="606"/>
              </a:cxn>
              <a:cxn ang="0">
                <a:pos x="85" y="560"/>
              </a:cxn>
              <a:cxn ang="0">
                <a:pos x="77" y="462"/>
              </a:cxn>
              <a:cxn ang="0">
                <a:pos x="103" y="423"/>
              </a:cxn>
              <a:cxn ang="0">
                <a:pos x="111" y="321"/>
              </a:cxn>
              <a:cxn ang="0">
                <a:pos x="101" y="260"/>
              </a:cxn>
              <a:cxn ang="0">
                <a:pos x="83" y="177"/>
              </a:cxn>
              <a:cxn ang="0">
                <a:pos x="79" y="92"/>
              </a:cxn>
              <a:cxn ang="0">
                <a:pos x="483" y="28"/>
              </a:cxn>
              <a:cxn ang="0">
                <a:pos x="508" y="81"/>
              </a:cxn>
              <a:cxn ang="0">
                <a:pos x="587" y="152"/>
              </a:cxn>
              <a:cxn ang="0">
                <a:pos x="636" y="208"/>
              </a:cxn>
              <a:cxn ang="0">
                <a:pos x="713" y="260"/>
              </a:cxn>
              <a:cxn ang="0">
                <a:pos x="749" y="335"/>
              </a:cxn>
              <a:cxn ang="0">
                <a:pos x="764" y="428"/>
              </a:cxn>
              <a:cxn ang="0">
                <a:pos x="848" y="488"/>
              </a:cxn>
              <a:cxn ang="0">
                <a:pos x="914" y="533"/>
              </a:cxn>
              <a:cxn ang="0">
                <a:pos x="973" y="562"/>
              </a:cxn>
            </a:cxnLst>
            <a:rect l="0" t="0" r="r" b="b"/>
            <a:pathLst>
              <a:path w="995" h="1177">
                <a:moveTo>
                  <a:pt x="994" y="564"/>
                </a:moveTo>
                <a:lnTo>
                  <a:pt x="979" y="591"/>
                </a:lnTo>
                <a:lnTo>
                  <a:pt x="971" y="604"/>
                </a:lnTo>
                <a:lnTo>
                  <a:pt x="955" y="624"/>
                </a:lnTo>
                <a:lnTo>
                  <a:pt x="945" y="642"/>
                </a:lnTo>
                <a:lnTo>
                  <a:pt x="859" y="773"/>
                </a:lnTo>
                <a:lnTo>
                  <a:pt x="901" y="971"/>
                </a:lnTo>
                <a:lnTo>
                  <a:pt x="903" y="990"/>
                </a:lnTo>
                <a:lnTo>
                  <a:pt x="862" y="984"/>
                </a:lnTo>
                <a:lnTo>
                  <a:pt x="850" y="979"/>
                </a:lnTo>
                <a:lnTo>
                  <a:pt x="839" y="976"/>
                </a:lnTo>
                <a:lnTo>
                  <a:pt x="823" y="981"/>
                </a:lnTo>
                <a:lnTo>
                  <a:pt x="811" y="980"/>
                </a:lnTo>
                <a:lnTo>
                  <a:pt x="801" y="987"/>
                </a:lnTo>
                <a:lnTo>
                  <a:pt x="795" y="994"/>
                </a:lnTo>
                <a:lnTo>
                  <a:pt x="765" y="1040"/>
                </a:lnTo>
                <a:lnTo>
                  <a:pt x="754" y="1050"/>
                </a:lnTo>
                <a:lnTo>
                  <a:pt x="745" y="1051"/>
                </a:lnTo>
                <a:lnTo>
                  <a:pt x="739" y="1050"/>
                </a:lnTo>
                <a:lnTo>
                  <a:pt x="729" y="1032"/>
                </a:lnTo>
                <a:lnTo>
                  <a:pt x="719" y="1026"/>
                </a:lnTo>
                <a:lnTo>
                  <a:pt x="701" y="1020"/>
                </a:lnTo>
                <a:lnTo>
                  <a:pt x="693" y="1022"/>
                </a:lnTo>
                <a:lnTo>
                  <a:pt x="687" y="1026"/>
                </a:lnTo>
                <a:lnTo>
                  <a:pt x="678" y="1030"/>
                </a:lnTo>
                <a:lnTo>
                  <a:pt x="671" y="1032"/>
                </a:lnTo>
                <a:lnTo>
                  <a:pt x="664" y="1029"/>
                </a:lnTo>
                <a:lnTo>
                  <a:pt x="659" y="1023"/>
                </a:lnTo>
                <a:lnTo>
                  <a:pt x="651" y="1020"/>
                </a:lnTo>
                <a:lnTo>
                  <a:pt x="641" y="1021"/>
                </a:lnTo>
                <a:lnTo>
                  <a:pt x="637" y="1024"/>
                </a:lnTo>
                <a:lnTo>
                  <a:pt x="633" y="1028"/>
                </a:lnTo>
                <a:lnTo>
                  <a:pt x="630" y="1032"/>
                </a:lnTo>
                <a:lnTo>
                  <a:pt x="626" y="1035"/>
                </a:lnTo>
                <a:lnTo>
                  <a:pt x="611" y="1030"/>
                </a:lnTo>
                <a:lnTo>
                  <a:pt x="605" y="1028"/>
                </a:lnTo>
                <a:lnTo>
                  <a:pt x="597" y="1022"/>
                </a:lnTo>
                <a:lnTo>
                  <a:pt x="591" y="1018"/>
                </a:lnTo>
                <a:lnTo>
                  <a:pt x="579" y="1004"/>
                </a:lnTo>
                <a:lnTo>
                  <a:pt x="575" y="998"/>
                </a:lnTo>
                <a:lnTo>
                  <a:pt x="567" y="992"/>
                </a:lnTo>
                <a:lnTo>
                  <a:pt x="559" y="991"/>
                </a:lnTo>
                <a:lnTo>
                  <a:pt x="556" y="991"/>
                </a:lnTo>
                <a:lnTo>
                  <a:pt x="553" y="989"/>
                </a:lnTo>
                <a:lnTo>
                  <a:pt x="537" y="984"/>
                </a:lnTo>
                <a:lnTo>
                  <a:pt x="531" y="980"/>
                </a:lnTo>
                <a:lnTo>
                  <a:pt x="525" y="974"/>
                </a:lnTo>
                <a:lnTo>
                  <a:pt x="522" y="968"/>
                </a:lnTo>
                <a:lnTo>
                  <a:pt x="517" y="961"/>
                </a:lnTo>
                <a:lnTo>
                  <a:pt x="511" y="958"/>
                </a:lnTo>
                <a:lnTo>
                  <a:pt x="505" y="957"/>
                </a:lnTo>
                <a:lnTo>
                  <a:pt x="500" y="961"/>
                </a:lnTo>
                <a:lnTo>
                  <a:pt x="497" y="965"/>
                </a:lnTo>
                <a:lnTo>
                  <a:pt x="496" y="972"/>
                </a:lnTo>
                <a:lnTo>
                  <a:pt x="494" y="976"/>
                </a:lnTo>
                <a:lnTo>
                  <a:pt x="490" y="978"/>
                </a:lnTo>
                <a:lnTo>
                  <a:pt x="487" y="978"/>
                </a:lnTo>
                <a:lnTo>
                  <a:pt x="485" y="975"/>
                </a:lnTo>
                <a:lnTo>
                  <a:pt x="486" y="970"/>
                </a:lnTo>
                <a:lnTo>
                  <a:pt x="483" y="969"/>
                </a:lnTo>
                <a:lnTo>
                  <a:pt x="479" y="975"/>
                </a:lnTo>
                <a:lnTo>
                  <a:pt x="474" y="984"/>
                </a:lnTo>
                <a:lnTo>
                  <a:pt x="467" y="991"/>
                </a:lnTo>
                <a:lnTo>
                  <a:pt x="464" y="996"/>
                </a:lnTo>
                <a:lnTo>
                  <a:pt x="465" y="1014"/>
                </a:lnTo>
                <a:lnTo>
                  <a:pt x="467" y="1022"/>
                </a:lnTo>
                <a:lnTo>
                  <a:pt x="466" y="1027"/>
                </a:lnTo>
                <a:lnTo>
                  <a:pt x="464" y="1034"/>
                </a:lnTo>
                <a:lnTo>
                  <a:pt x="457" y="1037"/>
                </a:lnTo>
                <a:lnTo>
                  <a:pt x="449" y="1040"/>
                </a:lnTo>
                <a:lnTo>
                  <a:pt x="443" y="1040"/>
                </a:lnTo>
                <a:lnTo>
                  <a:pt x="433" y="1040"/>
                </a:lnTo>
                <a:lnTo>
                  <a:pt x="425" y="1043"/>
                </a:lnTo>
                <a:lnTo>
                  <a:pt x="423" y="1046"/>
                </a:lnTo>
                <a:lnTo>
                  <a:pt x="425" y="1057"/>
                </a:lnTo>
                <a:lnTo>
                  <a:pt x="426" y="1065"/>
                </a:lnTo>
                <a:lnTo>
                  <a:pt x="428" y="1072"/>
                </a:lnTo>
                <a:lnTo>
                  <a:pt x="431" y="1076"/>
                </a:lnTo>
                <a:lnTo>
                  <a:pt x="430" y="1083"/>
                </a:lnTo>
                <a:lnTo>
                  <a:pt x="426" y="1090"/>
                </a:lnTo>
                <a:lnTo>
                  <a:pt x="414" y="1101"/>
                </a:lnTo>
                <a:lnTo>
                  <a:pt x="411" y="1109"/>
                </a:lnTo>
                <a:lnTo>
                  <a:pt x="408" y="1135"/>
                </a:lnTo>
                <a:lnTo>
                  <a:pt x="408" y="1156"/>
                </a:lnTo>
                <a:lnTo>
                  <a:pt x="402" y="1163"/>
                </a:lnTo>
                <a:lnTo>
                  <a:pt x="397" y="1165"/>
                </a:lnTo>
                <a:lnTo>
                  <a:pt x="371" y="1176"/>
                </a:lnTo>
                <a:lnTo>
                  <a:pt x="362" y="1176"/>
                </a:lnTo>
                <a:lnTo>
                  <a:pt x="355" y="1174"/>
                </a:lnTo>
                <a:lnTo>
                  <a:pt x="343" y="1174"/>
                </a:lnTo>
                <a:lnTo>
                  <a:pt x="314" y="1174"/>
                </a:lnTo>
                <a:lnTo>
                  <a:pt x="313" y="1160"/>
                </a:lnTo>
                <a:lnTo>
                  <a:pt x="307" y="1148"/>
                </a:lnTo>
                <a:lnTo>
                  <a:pt x="292" y="1132"/>
                </a:lnTo>
                <a:lnTo>
                  <a:pt x="289" y="1128"/>
                </a:lnTo>
                <a:lnTo>
                  <a:pt x="283" y="1127"/>
                </a:lnTo>
                <a:lnTo>
                  <a:pt x="275" y="1111"/>
                </a:lnTo>
                <a:lnTo>
                  <a:pt x="274" y="1107"/>
                </a:lnTo>
                <a:lnTo>
                  <a:pt x="271" y="1087"/>
                </a:lnTo>
                <a:lnTo>
                  <a:pt x="263" y="1082"/>
                </a:lnTo>
                <a:lnTo>
                  <a:pt x="246" y="1082"/>
                </a:lnTo>
                <a:lnTo>
                  <a:pt x="220" y="1077"/>
                </a:lnTo>
                <a:lnTo>
                  <a:pt x="214" y="1079"/>
                </a:lnTo>
                <a:lnTo>
                  <a:pt x="208" y="1076"/>
                </a:lnTo>
                <a:lnTo>
                  <a:pt x="203" y="1072"/>
                </a:lnTo>
                <a:lnTo>
                  <a:pt x="199" y="1064"/>
                </a:lnTo>
                <a:lnTo>
                  <a:pt x="193" y="1040"/>
                </a:lnTo>
                <a:lnTo>
                  <a:pt x="193" y="1022"/>
                </a:lnTo>
                <a:lnTo>
                  <a:pt x="184" y="985"/>
                </a:lnTo>
                <a:lnTo>
                  <a:pt x="175" y="968"/>
                </a:lnTo>
                <a:lnTo>
                  <a:pt x="173" y="952"/>
                </a:lnTo>
                <a:lnTo>
                  <a:pt x="168" y="943"/>
                </a:lnTo>
                <a:lnTo>
                  <a:pt x="167" y="930"/>
                </a:lnTo>
                <a:lnTo>
                  <a:pt x="161" y="918"/>
                </a:lnTo>
                <a:lnTo>
                  <a:pt x="159" y="917"/>
                </a:lnTo>
                <a:lnTo>
                  <a:pt x="156" y="916"/>
                </a:lnTo>
                <a:lnTo>
                  <a:pt x="148" y="909"/>
                </a:lnTo>
                <a:lnTo>
                  <a:pt x="145" y="909"/>
                </a:lnTo>
                <a:lnTo>
                  <a:pt x="143" y="908"/>
                </a:lnTo>
                <a:lnTo>
                  <a:pt x="139" y="904"/>
                </a:lnTo>
                <a:lnTo>
                  <a:pt x="135" y="902"/>
                </a:lnTo>
                <a:lnTo>
                  <a:pt x="134" y="900"/>
                </a:lnTo>
                <a:lnTo>
                  <a:pt x="130" y="899"/>
                </a:lnTo>
                <a:lnTo>
                  <a:pt x="125" y="901"/>
                </a:lnTo>
                <a:lnTo>
                  <a:pt x="120" y="902"/>
                </a:lnTo>
                <a:lnTo>
                  <a:pt x="115" y="900"/>
                </a:lnTo>
                <a:lnTo>
                  <a:pt x="111" y="897"/>
                </a:lnTo>
                <a:lnTo>
                  <a:pt x="108" y="897"/>
                </a:lnTo>
                <a:lnTo>
                  <a:pt x="107" y="898"/>
                </a:lnTo>
                <a:lnTo>
                  <a:pt x="104" y="898"/>
                </a:lnTo>
                <a:lnTo>
                  <a:pt x="86" y="907"/>
                </a:lnTo>
                <a:lnTo>
                  <a:pt x="85" y="902"/>
                </a:lnTo>
                <a:lnTo>
                  <a:pt x="74" y="897"/>
                </a:lnTo>
                <a:lnTo>
                  <a:pt x="70" y="892"/>
                </a:lnTo>
                <a:lnTo>
                  <a:pt x="66" y="884"/>
                </a:lnTo>
                <a:lnTo>
                  <a:pt x="60" y="865"/>
                </a:lnTo>
                <a:lnTo>
                  <a:pt x="61" y="855"/>
                </a:lnTo>
                <a:lnTo>
                  <a:pt x="63" y="848"/>
                </a:lnTo>
                <a:lnTo>
                  <a:pt x="63" y="847"/>
                </a:lnTo>
                <a:lnTo>
                  <a:pt x="68" y="838"/>
                </a:lnTo>
                <a:lnTo>
                  <a:pt x="63" y="830"/>
                </a:lnTo>
                <a:lnTo>
                  <a:pt x="63" y="823"/>
                </a:lnTo>
                <a:lnTo>
                  <a:pt x="64" y="811"/>
                </a:lnTo>
                <a:lnTo>
                  <a:pt x="52" y="794"/>
                </a:lnTo>
                <a:lnTo>
                  <a:pt x="46" y="776"/>
                </a:lnTo>
                <a:lnTo>
                  <a:pt x="31" y="755"/>
                </a:lnTo>
                <a:lnTo>
                  <a:pt x="25" y="740"/>
                </a:lnTo>
                <a:lnTo>
                  <a:pt x="19" y="736"/>
                </a:lnTo>
                <a:lnTo>
                  <a:pt x="13" y="726"/>
                </a:lnTo>
                <a:lnTo>
                  <a:pt x="6" y="707"/>
                </a:lnTo>
                <a:lnTo>
                  <a:pt x="2" y="694"/>
                </a:lnTo>
                <a:lnTo>
                  <a:pt x="0" y="679"/>
                </a:lnTo>
                <a:lnTo>
                  <a:pt x="0" y="668"/>
                </a:lnTo>
                <a:lnTo>
                  <a:pt x="5" y="660"/>
                </a:lnTo>
                <a:lnTo>
                  <a:pt x="15" y="659"/>
                </a:lnTo>
                <a:lnTo>
                  <a:pt x="48" y="662"/>
                </a:lnTo>
                <a:lnTo>
                  <a:pt x="77" y="667"/>
                </a:lnTo>
                <a:lnTo>
                  <a:pt x="85" y="664"/>
                </a:lnTo>
                <a:lnTo>
                  <a:pt x="90" y="659"/>
                </a:lnTo>
                <a:lnTo>
                  <a:pt x="90" y="648"/>
                </a:lnTo>
                <a:lnTo>
                  <a:pt x="85" y="627"/>
                </a:lnTo>
                <a:lnTo>
                  <a:pt x="81" y="619"/>
                </a:lnTo>
                <a:lnTo>
                  <a:pt x="81" y="616"/>
                </a:lnTo>
                <a:lnTo>
                  <a:pt x="79" y="606"/>
                </a:lnTo>
                <a:lnTo>
                  <a:pt x="87" y="588"/>
                </a:lnTo>
                <a:lnTo>
                  <a:pt x="88" y="579"/>
                </a:lnTo>
                <a:lnTo>
                  <a:pt x="85" y="572"/>
                </a:lnTo>
                <a:lnTo>
                  <a:pt x="85" y="560"/>
                </a:lnTo>
                <a:lnTo>
                  <a:pt x="83" y="502"/>
                </a:lnTo>
                <a:lnTo>
                  <a:pt x="80" y="480"/>
                </a:lnTo>
                <a:lnTo>
                  <a:pt x="79" y="479"/>
                </a:lnTo>
                <a:lnTo>
                  <a:pt x="77" y="462"/>
                </a:lnTo>
                <a:lnTo>
                  <a:pt x="80" y="454"/>
                </a:lnTo>
                <a:lnTo>
                  <a:pt x="98" y="456"/>
                </a:lnTo>
                <a:lnTo>
                  <a:pt x="100" y="449"/>
                </a:lnTo>
                <a:lnTo>
                  <a:pt x="103" y="423"/>
                </a:lnTo>
                <a:lnTo>
                  <a:pt x="103" y="394"/>
                </a:lnTo>
                <a:lnTo>
                  <a:pt x="107" y="372"/>
                </a:lnTo>
                <a:lnTo>
                  <a:pt x="107" y="335"/>
                </a:lnTo>
                <a:lnTo>
                  <a:pt x="111" y="321"/>
                </a:lnTo>
                <a:lnTo>
                  <a:pt x="106" y="286"/>
                </a:lnTo>
                <a:lnTo>
                  <a:pt x="105" y="271"/>
                </a:lnTo>
                <a:lnTo>
                  <a:pt x="102" y="264"/>
                </a:lnTo>
                <a:lnTo>
                  <a:pt x="101" y="260"/>
                </a:lnTo>
                <a:lnTo>
                  <a:pt x="98" y="254"/>
                </a:lnTo>
                <a:lnTo>
                  <a:pt x="90" y="230"/>
                </a:lnTo>
                <a:lnTo>
                  <a:pt x="85" y="183"/>
                </a:lnTo>
                <a:lnTo>
                  <a:pt x="83" y="177"/>
                </a:lnTo>
                <a:lnTo>
                  <a:pt x="78" y="136"/>
                </a:lnTo>
                <a:lnTo>
                  <a:pt x="77" y="114"/>
                </a:lnTo>
                <a:lnTo>
                  <a:pt x="65" y="108"/>
                </a:lnTo>
                <a:lnTo>
                  <a:pt x="79" y="92"/>
                </a:lnTo>
                <a:lnTo>
                  <a:pt x="159" y="95"/>
                </a:lnTo>
                <a:lnTo>
                  <a:pt x="168" y="0"/>
                </a:lnTo>
                <a:lnTo>
                  <a:pt x="469" y="7"/>
                </a:lnTo>
                <a:lnTo>
                  <a:pt x="483" y="28"/>
                </a:lnTo>
                <a:lnTo>
                  <a:pt x="483" y="42"/>
                </a:lnTo>
                <a:lnTo>
                  <a:pt x="500" y="56"/>
                </a:lnTo>
                <a:lnTo>
                  <a:pt x="505" y="74"/>
                </a:lnTo>
                <a:lnTo>
                  <a:pt x="508" y="81"/>
                </a:lnTo>
                <a:lnTo>
                  <a:pt x="521" y="98"/>
                </a:lnTo>
                <a:lnTo>
                  <a:pt x="553" y="113"/>
                </a:lnTo>
                <a:lnTo>
                  <a:pt x="557" y="121"/>
                </a:lnTo>
                <a:lnTo>
                  <a:pt x="587" y="152"/>
                </a:lnTo>
                <a:lnTo>
                  <a:pt x="597" y="155"/>
                </a:lnTo>
                <a:lnTo>
                  <a:pt x="622" y="187"/>
                </a:lnTo>
                <a:lnTo>
                  <a:pt x="633" y="198"/>
                </a:lnTo>
                <a:lnTo>
                  <a:pt x="636" y="208"/>
                </a:lnTo>
                <a:lnTo>
                  <a:pt x="657" y="208"/>
                </a:lnTo>
                <a:lnTo>
                  <a:pt x="671" y="218"/>
                </a:lnTo>
                <a:lnTo>
                  <a:pt x="681" y="243"/>
                </a:lnTo>
                <a:lnTo>
                  <a:pt x="713" y="260"/>
                </a:lnTo>
                <a:lnTo>
                  <a:pt x="717" y="282"/>
                </a:lnTo>
                <a:lnTo>
                  <a:pt x="717" y="297"/>
                </a:lnTo>
                <a:lnTo>
                  <a:pt x="738" y="310"/>
                </a:lnTo>
                <a:lnTo>
                  <a:pt x="749" y="335"/>
                </a:lnTo>
                <a:lnTo>
                  <a:pt x="746" y="361"/>
                </a:lnTo>
                <a:lnTo>
                  <a:pt x="747" y="388"/>
                </a:lnTo>
                <a:lnTo>
                  <a:pt x="759" y="400"/>
                </a:lnTo>
                <a:lnTo>
                  <a:pt x="764" y="428"/>
                </a:lnTo>
                <a:lnTo>
                  <a:pt x="778" y="435"/>
                </a:lnTo>
                <a:lnTo>
                  <a:pt x="820" y="463"/>
                </a:lnTo>
                <a:lnTo>
                  <a:pt x="831" y="474"/>
                </a:lnTo>
                <a:lnTo>
                  <a:pt x="848" y="488"/>
                </a:lnTo>
                <a:lnTo>
                  <a:pt x="851" y="502"/>
                </a:lnTo>
                <a:lnTo>
                  <a:pt x="889" y="513"/>
                </a:lnTo>
                <a:lnTo>
                  <a:pt x="896" y="523"/>
                </a:lnTo>
                <a:lnTo>
                  <a:pt x="914" y="533"/>
                </a:lnTo>
                <a:lnTo>
                  <a:pt x="917" y="537"/>
                </a:lnTo>
                <a:lnTo>
                  <a:pt x="951" y="554"/>
                </a:lnTo>
                <a:lnTo>
                  <a:pt x="965" y="554"/>
                </a:lnTo>
                <a:lnTo>
                  <a:pt x="973" y="562"/>
                </a:lnTo>
                <a:lnTo>
                  <a:pt x="994" y="56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8" name="Freeform 234"/>
          <p:cNvSpPr>
            <a:spLocks/>
          </p:cNvSpPr>
          <p:nvPr/>
        </p:nvSpPr>
        <p:spPr bwMode="auto">
          <a:xfrm>
            <a:off x="3665538" y="2601838"/>
            <a:ext cx="744537" cy="955675"/>
          </a:xfrm>
          <a:custGeom>
            <a:avLst/>
            <a:gdLst/>
            <a:ahLst/>
            <a:cxnLst>
              <a:cxn ang="0">
                <a:pos x="193" y="366"/>
              </a:cxn>
              <a:cxn ang="0">
                <a:pos x="185" y="384"/>
              </a:cxn>
              <a:cxn ang="0">
                <a:pos x="157" y="355"/>
              </a:cxn>
              <a:cxn ang="0">
                <a:pos x="141" y="347"/>
              </a:cxn>
              <a:cxn ang="0">
                <a:pos x="132" y="336"/>
              </a:cxn>
              <a:cxn ang="0">
                <a:pos x="125" y="327"/>
              </a:cxn>
              <a:cxn ang="0">
                <a:pos x="115" y="302"/>
              </a:cxn>
              <a:cxn ang="0">
                <a:pos x="105" y="321"/>
              </a:cxn>
              <a:cxn ang="0">
                <a:pos x="95" y="319"/>
              </a:cxn>
              <a:cxn ang="0">
                <a:pos x="69" y="312"/>
              </a:cxn>
              <a:cxn ang="0">
                <a:pos x="72" y="300"/>
              </a:cxn>
              <a:cxn ang="0">
                <a:pos x="77" y="288"/>
              </a:cxn>
              <a:cxn ang="0">
                <a:pos x="53" y="290"/>
              </a:cxn>
              <a:cxn ang="0">
                <a:pos x="31" y="275"/>
              </a:cxn>
              <a:cxn ang="0">
                <a:pos x="47" y="297"/>
              </a:cxn>
              <a:cxn ang="0">
                <a:pos x="9" y="267"/>
              </a:cxn>
              <a:cxn ang="0">
                <a:pos x="12" y="257"/>
              </a:cxn>
              <a:cxn ang="0">
                <a:pos x="5" y="233"/>
              </a:cxn>
              <a:cxn ang="0">
                <a:pos x="10" y="217"/>
              </a:cxn>
              <a:cxn ang="0">
                <a:pos x="20" y="208"/>
              </a:cxn>
              <a:cxn ang="0">
                <a:pos x="25" y="174"/>
              </a:cxn>
              <a:cxn ang="0">
                <a:pos x="31" y="174"/>
              </a:cxn>
              <a:cxn ang="0">
                <a:pos x="35" y="183"/>
              </a:cxn>
              <a:cxn ang="0">
                <a:pos x="47" y="164"/>
              </a:cxn>
              <a:cxn ang="0">
                <a:pos x="60" y="173"/>
              </a:cxn>
              <a:cxn ang="0">
                <a:pos x="68" y="171"/>
              </a:cxn>
              <a:cxn ang="0">
                <a:pos x="71" y="139"/>
              </a:cxn>
              <a:cxn ang="0">
                <a:pos x="188" y="40"/>
              </a:cxn>
              <a:cxn ang="0">
                <a:pos x="233" y="4"/>
              </a:cxn>
              <a:cxn ang="0">
                <a:pos x="269" y="21"/>
              </a:cxn>
              <a:cxn ang="0">
                <a:pos x="316" y="179"/>
              </a:cxn>
              <a:cxn ang="0">
                <a:pos x="400" y="235"/>
              </a:cxn>
              <a:cxn ang="0">
                <a:pos x="418" y="380"/>
              </a:cxn>
              <a:cxn ang="0">
                <a:pos x="478" y="472"/>
              </a:cxn>
              <a:cxn ang="0">
                <a:pos x="563" y="527"/>
              </a:cxn>
              <a:cxn ang="0">
                <a:pos x="611" y="604"/>
              </a:cxn>
              <a:cxn ang="0">
                <a:pos x="627" y="669"/>
              </a:cxn>
              <a:cxn ang="0">
                <a:pos x="675" y="763"/>
              </a:cxn>
              <a:cxn ang="0">
                <a:pos x="691" y="826"/>
              </a:cxn>
              <a:cxn ang="0">
                <a:pos x="691" y="895"/>
              </a:cxn>
              <a:cxn ang="0">
                <a:pos x="622" y="841"/>
              </a:cxn>
              <a:cxn ang="0">
                <a:pos x="618" y="843"/>
              </a:cxn>
              <a:cxn ang="0">
                <a:pos x="644" y="893"/>
              </a:cxn>
              <a:cxn ang="0">
                <a:pos x="614" y="860"/>
              </a:cxn>
              <a:cxn ang="0">
                <a:pos x="596" y="826"/>
              </a:cxn>
              <a:cxn ang="0">
                <a:pos x="544" y="795"/>
              </a:cxn>
              <a:cxn ang="0">
                <a:pos x="488" y="730"/>
              </a:cxn>
              <a:cxn ang="0">
                <a:pos x="469" y="705"/>
              </a:cxn>
              <a:cxn ang="0">
                <a:pos x="435" y="649"/>
              </a:cxn>
              <a:cxn ang="0">
                <a:pos x="368" y="592"/>
              </a:cxn>
              <a:cxn ang="0">
                <a:pos x="396" y="607"/>
              </a:cxn>
              <a:cxn ang="0">
                <a:pos x="393" y="598"/>
              </a:cxn>
              <a:cxn ang="0">
                <a:pos x="385" y="586"/>
              </a:cxn>
              <a:cxn ang="0">
                <a:pos x="375" y="586"/>
              </a:cxn>
              <a:cxn ang="0">
                <a:pos x="286" y="513"/>
              </a:cxn>
              <a:cxn ang="0">
                <a:pos x="323" y="535"/>
              </a:cxn>
              <a:cxn ang="0">
                <a:pos x="334" y="522"/>
              </a:cxn>
              <a:cxn ang="0">
                <a:pos x="309" y="511"/>
              </a:cxn>
              <a:cxn ang="0">
                <a:pos x="254" y="486"/>
              </a:cxn>
              <a:cxn ang="0">
                <a:pos x="241" y="480"/>
              </a:cxn>
              <a:cxn ang="0">
                <a:pos x="249" y="460"/>
              </a:cxn>
              <a:cxn ang="0">
                <a:pos x="247" y="429"/>
              </a:cxn>
              <a:cxn ang="0">
                <a:pos x="225" y="406"/>
              </a:cxn>
            </a:cxnLst>
            <a:rect l="0" t="0" r="r" b="b"/>
            <a:pathLst>
              <a:path w="705" h="906">
                <a:moveTo>
                  <a:pt x="214" y="391"/>
                </a:moveTo>
                <a:lnTo>
                  <a:pt x="210" y="387"/>
                </a:lnTo>
                <a:lnTo>
                  <a:pt x="209" y="386"/>
                </a:lnTo>
                <a:lnTo>
                  <a:pt x="206" y="386"/>
                </a:lnTo>
                <a:lnTo>
                  <a:pt x="203" y="387"/>
                </a:lnTo>
                <a:lnTo>
                  <a:pt x="199" y="384"/>
                </a:lnTo>
                <a:lnTo>
                  <a:pt x="197" y="381"/>
                </a:lnTo>
                <a:lnTo>
                  <a:pt x="201" y="377"/>
                </a:lnTo>
                <a:lnTo>
                  <a:pt x="201" y="373"/>
                </a:lnTo>
                <a:lnTo>
                  <a:pt x="193" y="366"/>
                </a:lnTo>
                <a:lnTo>
                  <a:pt x="191" y="365"/>
                </a:lnTo>
                <a:lnTo>
                  <a:pt x="191" y="367"/>
                </a:lnTo>
                <a:lnTo>
                  <a:pt x="193" y="370"/>
                </a:lnTo>
                <a:lnTo>
                  <a:pt x="192" y="373"/>
                </a:lnTo>
                <a:lnTo>
                  <a:pt x="193" y="375"/>
                </a:lnTo>
                <a:lnTo>
                  <a:pt x="191" y="381"/>
                </a:lnTo>
                <a:lnTo>
                  <a:pt x="191" y="384"/>
                </a:lnTo>
                <a:lnTo>
                  <a:pt x="189" y="386"/>
                </a:lnTo>
                <a:lnTo>
                  <a:pt x="188" y="387"/>
                </a:lnTo>
                <a:lnTo>
                  <a:pt x="185" y="384"/>
                </a:lnTo>
                <a:lnTo>
                  <a:pt x="170" y="368"/>
                </a:lnTo>
                <a:lnTo>
                  <a:pt x="166" y="364"/>
                </a:lnTo>
                <a:lnTo>
                  <a:pt x="162" y="362"/>
                </a:lnTo>
                <a:lnTo>
                  <a:pt x="163" y="359"/>
                </a:lnTo>
                <a:lnTo>
                  <a:pt x="166" y="358"/>
                </a:lnTo>
                <a:lnTo>
                  <a:pt x="163" y="354"/>
                </a:lnTo>
                <a:lnTo>
                  <a:pt x="159" y="350"/>
                </a:lnTo>
                <a:lnTo>
                  <a:pt x="158" y="352"/>
                </a:lnTo>
                <a:lnTo>
                  <a:pt x="159" y="354"/>
                </a:lnTo>
                <a:lnTo>
                  <a:pt x="157" y="355"/>
                </a:lnTo>
                <a:lnTo>
                  <a:pt x="156" y="356"/>
                </a:lnTo>
                <a:lnTo>
                  <a:pt x="155" y="359"/>
                </a:lnTo>
                <a:lnTo>
                  <a:pt x="155" y="361"/>
                </a:lnTo>
                <a:lnTo>
                  <a:pt x="152" y="359"/>
                </a:lnTo>
                <a:lnTo>
                  <a:pt x="145" y="351"/>
                </a:lnTo>
                <a:lnTo>
                  <a:pt x="138" y="349"/>
                </a:lnTo>
                <a:lnTo>
                  <a:pt x="136" y="348"/>
                </a:lnTo>
                <a:lnTo>
                  <a:pt x="138" y="347"/>
                </a:lnTo>
                <a:lnTo>
                  <a:pt x="140" y="347"/>
                </a:lnTo>
                <a:lnTo>
                  <a:pt x="141" y="347"/>
                </a:lnTo>
                <a:lnTo>
                  <a:pt x="145" y="347"/>
                </a:lnTo>
                <a:lnTo>
                  <a:pt x="150" y="352"/>
                </a:lnTo>
                <a:lnTo>
                  <a:pt x="151" y="348"/>
                </a:lnTo>
                <a:lnTo>
                  <a:pt x="147" y="347"/>
                </a:lnTo>
                <a:lnTo>
                  <a:pt x="147" y="344"/>
                </a:lnTo>
                <a:lnTo>
                  <a:pt x="145" y="341"/>
                </a:lnTo>
                <a:lnTo>
                  <a:pt x="142" y="339"/>
                </a:lnTo>
                <a:lnTo>
                  <a:pt x="133" y="342"/>
                </a:lnTo>
                <a:lnTo>
                  <a:pt x="135" y="336"/>
                </a:lnTo>
                <a:lnTo>
                  <a:pt x="132" y="336"/>
                </a:lnTo>
                <a:lnTo>
                  <a:pt x="131" y="337"/>
                </a:lnTo>
                <a:lnTo>
                  <a:pt x="127" y="339"/>
                </a:lnTo>
                <a:lnTo>
                  <a:pt x="125" y="335"/>
                </a:lnTo>
                <a:lnTo>
                  <a:pt x="128" y="334"/>
                </a:lnTo>
                <a:lnTo>
                  <a:pt x="132" y="334"/>
                </a:lnTo>
                <a:lnTo>
                  <a:pt x="133" y="331"/>
                </a:lnTo>
                <a:lnTo>
                  <a:pt x="132" y="329"/>
                </a:lnTo>
                <a:lnTo>
                  <a:pt x="129" y="326"/>
                </a:lnTo>
                <a:lnTo>
                  <a:pt x="128" y="323"/>
                </a:lnTo>
                <a:lnTo>
                  <a:pt x="125" y="327"/>
                </a:lnTo>
                <a:lnTo>
                  <a:pt x="123" y="327"/>
                </a:lnTo>
                <a:lnTo>
                  <a:pt x="123" y="323"/>
                </a:lnTo>
                <a:lnTo>
                  <a:pt x="119" y="320"/>
                </a:lnTo>
                <a:lnTo>
                  <a:pt x="120" y="317"/>
                </a:lnTo>
                <a:lnTo>
                  <a:pt x="120" y="314"/>
                </a:lnTo>
                <a:lnTo>
                  <a:pt x="119" y="312"/>
                </a:lnTo>
                <a:lnTo>
                  <a:pt x="123" y="307"/>
                </a:lnTo>
                <a:lnTo>
                  <a:pt x="119" y="300"/>
                </a:lnTo>
                <a:lnTo>
                  <a:pt x="116" y="305"/>
                </a:lnTo>
                <a:lnTo>
                  <a:pt x="115" y="302"/>
                </a:lnTo>
                <a:lnTo>
                  <a:pt x="113" y="301"/>
                </a:lnTo>
                <a:lnTo>
                  <a:pt x="109" y="301"/>
                </a:lnTo>
                <a:lnTo>
                  <a:pt x="108" y="304"/>
                </a:lnTo>
                <a:lnTo>
                  <a:pt x="106" y="305"/>
                </a:lnTo>
                <a:lnTo>
                  <a:pt x="106" y="308"/>
                </a:lnTo>
                <a:lnTo>
                  <a:pt x="107" y="309"/>
                </a:lnTo>
                <a:lnTo>
                  <a:pt x="108" y="312"/>
                </a:lnTo>
                <a:lnTo>
                  <a:pt x="109" y="314"/>
                </a:lnTo>
                <a:lnTo>
                  <a:pt x="108" y="317"/>
                </a:lnTo>
                <a:lnTo>
                  <a:pt x="105" y="321"/>
                </a:lnTo>
                <a:lnTo>
                  <a:pt x="103" y="318"/>
                </a:lnTo>
                <a:lnTo>
                  <a:pt x="101" y="316"/>
                </a:lnTo>
                <a:lnTo>
                  <a:pt x="99" y="313"/>
                </a:lnTo>
                <a:lnTo>
                  <a:pt x="97" y="312"/>
                </a:lnTo>
                <a:lnTo>
                  <a:pt x="95" y="311"/>
                </a:lnTo>
                <a:lnTo>
                  <a:pt x="93" y="311"/>
                </a:lnTo>
                <a:lnTo>
                  <a:pt x="88" y="314"/>
                </a:lnTo>
                <a:lnTo>
                  <a:pt x="89" y="317"/>
                </a:lnTo>
                <a:lnTo>
                  <a:pt x="93" y="319"/>
                </a:lnTo>
                <a:lnTo>
                  <a:pt x="95" y="319"/>
                </a:lnTo>
                <a:lnTo>
                  <a:pt x="97" y="319"/>
                </a:lnTo>
                <a:lnTo>
                  <a:pt x="96" y="322"/>
                </a:lnTo>
                <a:lnTo>
                  <a:pt x="92" y="325"/>
                </a:lnTo>
                <a:lnTo>
                  <a:pt x="90" y="322"/>
                </a:lnTo>
                <a:lnTo>
                  <a:pt x="85" y="321"/>
                </a:lnTo>
                <a:lnTo>
                  <a:pt x="87" y="325"/>
                </a:lnTo>
                <a:lnTo>
                  <a:pt x="76" y="318"/>
                </a:lnTo>
                <a:lnTo>
                  <a:pt x="72" y="316"/>
                </a:lnTo>
                <a:lnTo>
                  <a:pt x="73" y="314"/>
                </a:lnTo>
                <a:lnTo>
                  <a:pt x="69" y="312"/>
                </a:lnTo>
                <a:lnTo>
                  <a:pt x="66" y="311"/>
                </a:lnTo>
                <a:lnTo>
                  <a:pt x="63" y="308"/>
                </a:lnTo>
                <a:lnTo>
                  <a:pt x="60" y="306"/>
                </a:lnTo>
                <a:lnTo>
                  <a:pt x="60" y="304"/>
                </a:lnTo>
                <a:lnTo>
                  <a:pt x="62" y="302"/>
                </a:lnTo>
                <a:lnTo>
                  <a:pt x="64" y="301"/>
                </a:lnTo>
                <a:lnTo>
                  <a:pt x="66" y="303"/>
                </a:lnTo>
                <a:lnTo>
                  <a:pt x="68" y="302"/>
                </a:lnTo>
                <a:lnTo>
                  <a:pt x="70" y="300"/>
                </a:lnTo>
                <a:lnTo>
                  <a:pt x="72" y="300"/>
                </a:lnTo>
                <a:lnTo>
                  <a:pt x="75" y="300"/>
                </a:lnTo>
                <a:lnTo>
                  <a:pt x="70" y="298"/>
                </a:lnTo>
                <a:lnTo>
                  <a:pt x="76" y="299"/>
                </a:lnTo>
                <a:lnTo>
                  <a:pt x="76" y="296"/>
                </a:lnTo>
                <a:lnTo>
                  <a:pt x="78" y="293"/>
                </a:lnTo>
                <a:lnTo>
                  <a:pt x="80" y="295"/>
                </a:lnTo>
                <a:lnTo>
                  <a:pt x="85" y="295"/>
                </a:lnTo>
                <a:lnTo>
                  <a:pt x="83" y="291"/>
                </a:lnTo>
                <a:lnTo>
                  <a:pt x="80" y="291"/>
                </a:lnTo>
                <a:lnTo>
                  <a:pt x="77" y="288"/>
                </a:lnTo>
                <a:lnTo>
                  <a:pt x="77" y="286"/>
                </a:lnTo>
                <a:lnTo>
                  <a:pt x="72" y="280"/>
                </a:lnTo>
                <a:lnTo>
                  <a:pt x="70" y="279"/>
                </a:lnTo>
                <a:lnTo>
                  <a:pt x="68" y="281"/>
                </a:lnTo>
                <a:lnTo>
                  <a:pt x="67" y="286"/>
                </a:lnTo>
                <a:lnTo>
                  <a:pt x="64" y="287"/>
                </a:lnTo>
                <a:lnTo>
                  <a:pt x="61" y="289"/>
                </a:lnTo>
                <a:lnTo>
                  <a:pt x="59" y="288"/>
                </a:lnTo>
                <a:lnTo>
                  <a:pt x="55" y="286"/>
                </a:lnTo>
                <a:lnTo>
                  <a:pt x="53" y="290"/>
                </a:lnTo>
                <a:lnTo>
                  <a:pt x="42" y="285"/>
                </a:lnTo>
                <a:lnTo>
                  <a:pt x="40" y="279"/>
                </a:lnTo>
                <a:lnTo>
                  <a:pt x="39" y="277"/>
                </a:lnTo>
                <a:lnTo>
                  <a:pt x="37" y="275"/>
                </a:lnTo>
                <a:lnTo>
                  <a:pt x="39" y="272"/>
                </a:lnTo>
                <a:lnTo>
                  <a:pt x="33" y="268"/>
                </a:lnTo>
                <a:lnTo>
                  <a:pt x="32" y="265"/>
                </a:lnTo>
                <a:lnTo>
                  <a:pt x="30" y="265"/>
                </a:lnTo>
                <a:lnTo>
                  <a:pt x="32" y="273"/>
                </a:lnTo>
                <a:lnTo>
                  <a:pt x="31" y="275"/>
                </a:lnTo>
                <a:lnTo>
                  <a:pt x="32" y="278"/>
                </a:lnTo>
                <a:lnTo>
                  <a:pt x="31" y="279"/>
                </a:lnTo>
                <a:lnTo>
                  <a:pt x="28" y="277"/>
                </a:lnTo>
                <a:lnTo>
                  <a:pt x="25" y="276"/>
                </a:lnTo>
                <a:lnTo>
                  <a:pt x="31" y="281"/>
                </a:lnTo>
                <a:lnTo>
                  <a:pt x="37" y="284"/>
                </a:lnTo>
                <a:lnTo>
                  <a:pt x="41" y="287"/>
                </a:lnTo>
                <a:lnTo>
                  <a:pt x="44" y="288"/>
                </a:lnTo>
                <a:lnTo>
                  <a:pt x="46" y="291"/>
                </a:lnTo>
                <a:lnTo>
                  <a:pt x="47" y="297"/>
                </a:lnTo>
                <a:lnTo>
                  <a:pt x="44" y="298"/>
                </a:lnTo>
                <a:lnTo>
                  <a:pt x="31" y="285"/>
                </a:lnTo>
                <a:lnTo>
                  <a:pt x="15" y="277"/>
                </a:lnTo>
                <a:lnTo>
                  <a:pt x="9" y="273"/>
                </a:lnTo>
                <a:lnTo>
                  <a:pt x="6" y="273"/>
                </a:lnTo>
                <a:lnTo>
                  <a:pt x="2" y="272"/>
                </a:lnTo>
                <a:lnTo>
                  <a:pt x="0" y="271"/>
                </a:lnTo>
                <a:lnTo>
                  <a:pt x="0" y="269"/>
                </a:lnTo>
                <a:lnTo>
                  <a:pt x="7" y="267"/>
                </a:lnTo>
                <a:lnTo>
                  <a:pt x="9" y="267"/>
                </a:lnTo>
                <a:lnTo>
                  <a:pt x="15" y="270"/>
                </a:lnTo>
                <a:lnTo>
                  <a:pt x="16" y="271"/>
                </a:lnTo>
                <a:lnTo>
                  <a:pt x="19" y="272"/>
                </a:lnTo>
                <a:lnTo>
                  <a:pt x="23" y="273"/>
                </a:lnTo>
                <a:lnTo>
                  <a:pt x="25" y="273"/>
                </a:lnTo>
                <a:lnTo>
                  <a:pt x="25" y="269"/>
                </a:lnTo>
                <a:lnTo>
                  <a:pt x="25" y="265"/>
                </a:lnTo>
                <a:lnTo>
                  <a:pt x="27" y="263"/>
                </a:lnTo>
                <a:lnTo>
                  <a:pt x="15" y="259"/>
                </a:lnTo>
                <a:lnTo>
                  <a:pt x="12" y="257"/>
                </a:lnTo>
                <a:lnTo>
                  <a:pt x="10" y="257"/>
                </a:lnTo>
                <a:lnTo>
                  <a:pt x="7" y="258"/>
                </a:lnTo>
                <a:lnTo>
                  <a:pt x="5" y="247"/>
                </a:lnTo>
                <a:lnTo>
                  <a:pt x="11" y="249"/>
                </a:lnTo>
                <a:lnTo>
                  <a:pt x="10" y="241"/>
                </a:lnTo>
                <a:lnTo>
                  <a:pt x="9" y="239"/>
                </a:lnTo>
                <a:lnTo>
                  <a:pt x="7" y="239"/>
                </a:lnTo>
                <a:lnTo>
                  <a:pt x="5" y="241"/>
                </a:lnTo>
                <a:lnTo>
                  <a:pt x="3" y="236"/>
                </a:lnTo>
                <a:lnTo>
                  <a:pt x="5" y="233"/>
                </a:lnTo>
                <a:lnTo>
                  <a:pt x="7" y="231"/>
                </a:lnTo>
                <a:lnTo>
                  <a:pt x="8" y="230"/>
                </a:lnTo>
                <a:lnTo>
                  <a:pt x="10" y="233"/>
                </a:lnTo>
                <a:lnTo>
                  <a:pt x="11" y="233"/>
                </a:lnTo>
                <a:lnTo>
                  <a:pt x="11" y="225"/>
                </a:lnTo>
                <a:lnTo>
                  <a:pt x="9" y="224"/>
                </a:lnTo>
                <a:lnTo>
                  <a:pt x="7" y="225"/>
                </a:lnTo>
                <a:lnTo>
                  <a:pt x="5" y="225"/>
                </a:lnTo>
                <a:lnTo>
                  <a:pt x="5" y="222"/>
                </a:lnTo>
                <a:lnTo>
                  <a:pt x="10" y="217"/>
                </a:lnTo>
                <a:lnTo>
                  <a:pt x="11" y="214"/>
                </a:lnTo>
                <a:lnTo>
                  <a:pt x="10" y="213"/>
                </a:lnTo>
                <a:lnTo>
                  <a:pt x="13" y="211"/>
                </a:lnTo>
                <a:lnTo>
                  <a:pt x="17" y="206"/>
                </a:lnTo>
                <a:lnTo>
                  <a:pt x="17" y="209"/>
                </a:lnTo>
                <a:lnTo>
                  <a:pt x="15" y="216"/>
                </a:lnTo>
                <a:lnTo>
                  <a:pt x="17" y="217"/>
                </a:lnTo>
                <a:lnTo>
                  <a:pt x="18" y="217"/>
                </a:lnTo>
                <a:lnTo>
                  <a:pt x="18" y="213"/>
                </a:lnTo>
                <a:lnTo>
                  <a:pt x="20" y="208"/>
                </a:lnTo>
                <a:lnTo>
                  <a:pt x="19" y="204"/>
                </a:lnTo>
                <a:lnTo>
                  <a:pt x="21" y="201"/>
                </a:lnTo>
                <a:lnTo>
                  <a:pt x="18" y="200"/>
                </a:lnTo>
                <a:lnTo>
                  <a:pt x="10" y="207"/>
                </a:lnTo>
                <a:lnTo>
                  <a:pt x="10" y="210"/>
                </a:lnTo>
                <a:lnTo>
                  <a:pt x="7" y="214"/>
                </a:lnTo>
                <a:lnTo>
                  <a:pt x="5" y="216"/>
                </a:lnTo>
                <a:lnTo>
                  <a:pt x="7" y="209"/>
                </a:lnTo>
                <a:lnTo>
                  <a:pt x="13" y="199"/>
                </a:lnTo>
                <a:lnTo>
                  <a:pt x="25" y="174"/>
                </a:lnTo>
                <a:lnTo>
                  <a:pt x="28" y="168"/>
                </a:lnTo>
                <a:lnTo>
                  <a:pt x="32" y="163"/>
                </a:lnTo>
                <a:lnTo>
                  <a:pt x="35" y="160"/>
                </a:lnTo>
                <a:lnTo>
                  <a:pt x="38" y="160"/>
                </a:lnTo>
                <a:lnTo>
                  <a:pt x="41" y="162"/>
                </a:lnTo>
                <a:lnTo>
                  <a:pt x="41" y="164"/>
                </a:lnTo>
                <a:lnTo>
                  <a:pt x="39" y="166"/>
                </a:lnTo>
                <a:lnTo>
                  <a:pt x="36" y="174"/>
                </a:lnTo>
                <a:lnTo>
                  <a:pt x="33" y="173"/>
                </a:lnTo>
                <a:lnTo>
                  <a:pt x="31" y="174"/>
                </a:lnTo>
                <a:lnTo>
                  <a:pt x="30" y="179"/>
                </a:lnTo>
                <a:lnTo>
                  <a:pt x="25" y="187"/>
                </a:lnTo>
                <a:lnTo>
                  <a:pt x="25" y="189"/>
                </a:lnTo>
                <a:lnTo>
                  <a:pt x="25" y="192"/>
                </a:lnTo>
                <a:lnTo>
                  <a:pt x="28" y="194"/>
                </a:lnTo>
                <a:lnTo>
                  <a:pt x="29" y="196"/>
                </a:lnTo>
                <a:lnTo>
                  <a:pt x="31" y="195"/>
                </a:lnTo>
                <a:lnTo>
                  <a:pt x="33" y="192"/>
                </a:lnTo>
                <a:lnTo>
                  <a:pt x="32" y="185"/>
                </a:lnTo>
                <a:lnTo>
                  <a:pt x="35" y="183"/>
                </a:lnTo>
                <a:lnTo>
                  <a:pt x="38" y="186"/>
                </a:lnTo>
                <a:lnTo>
                  <a:pt x="40" y="185"/>
                </a:lnTo>
                <a:lnTo>
                  <a:pt x="40" y="182"/>
                </a:lnTo>
                <a:lnTo>
                  <a:pt x="38" y="181"/>
                </a:lnTo>
                <a:lnTo>
                  <a:pt x="36" y="179"/>
                </a:lnTo>
                <a:lnTo>
                  <a:pt x="38" y="177"/>
                </a:lnTo>
                <a:lnTo>
                  <a:pt x="39" y="174"/>
                </a:lnTo>
                <a:lnTo>
                  <a:pt x="41" y="177"/>
                </a:lnTo>
                <a:lnTo>
                  <a:pt x="45" y="171"/>
                </a:lnTo>
                <a:lnTo>
                  <a:pt x="47" y="164"/>
                </a:lnTo>
                <a:lnTo>
                  <a:pt x="47" y="160"/>
                </a:lnTo>
                <a:lnTo>
                  <a:pt x="47" y="151"/>
                </a:lnTo>
                <a:lnTo>
                  <a:pt x="51" y="152"/>
                </a:lnTo>
                <a:lnTo>
                  <a:pt x="53" y="154"/>
                </a:lnTo>
                <a:lnTo>
                  <a:pt x="57" y="159"/>
                </a:lnTo>
                <a:lnTo>
                  <a:pt x="60" y="163"/>
                </a:lnTo>
                <a:lnTo>
                  <a:pt x="58" y="165"/>
                </a:lnTo>
                <a:lnTo>
                  <a:pt x="58" y="169"/>
                </a:lnTo>
                <a:lnTo>
                  <a:pt x="59" y="170"/>
                </a:lnTo>
                <a:lnTo>
                  <a:pt x="60" y="173"/>
                </a:lnTo>
                <a:lnTo>
                  <a:pt x="61" y="176"/>
                </a:lnTo>
                <a:lnTo>
                  <a:pt x="63" y="177"/>
                </a:lnTo>
                <a:lnTo>
                  <a:pt x="65" y="178"/>
                </a:lnTo>
                <a:lnTo>
                  <a:pt x="64" y="182"/>
                </a:lnTo>
                <a:lnTo>
                  <a:pt x="68" y="183"/>
                </a:lnTo>
                <a:lnTo>
                  <a:pt x="66" y="185"/>
                </a:lnTo>
                <a:lnTo>
                  <a:pt x="69" y="187"/>
                </a:lnTo>
                <a:lnTo>
                  <a:pt x="71" y="183"/>
                </a:lnTo>
                <a:lnTo>
                  <a:pt x="72" y="179"/>
                </a:lnTo>
                <a:lnTo>
                  <a:pt x="68" y="171"/>
                </a:lnTo>
                <a:lnTo>
                  <a:pt x="66" y="162"/>
                </a:lnTo>
                <a:lnTo>
                  <a:pt x="68" y="160"/>
                </a:lnTo>
                <a:lnTo>
                  <a:pt x="70" y="160"/>
                </a:lnTo>
                <a:lnTo>
                  <a:pt x="73" y="159"/>
                </a:lnTo>
                <a:lnTo>
                  <a:pt x="73" y="156"/>
                </a:lnTo>
                <a:lnTo>
                  <a:pt x="71" y="155"/>
                </a:lnTo>
                <a:lnTo>
                  <a:pt x="69" y="154"/>
                </a:lnTo>
                <a:lnTo>
                  <a:pt x="64" y="157"/>
                </a:lnTo>
                <a:lnTo>
                  <a:pt x="62" y="155"/>
                </a:lnTo>
                <a:lnTo>
                  <a:pt x="71" y="139"/>
                </a:lnTo>
                <a:lnTo>
                  <a:pt x="95" y="126"/>
                </a:lnTo>
                <a:lnTo>
                  <a:pt x="103" y="119"/>
                </a:lnTo>
                <a:lnTo>
                  <a:pt x="133" y="99"/>
                </a:lnTo>
                <a:lnTo>
                  <a:pt x="141" y="91"/>
                </a:lnTo>
                <a:lnTo>
                  <a:pt x="149" y="85"/>
                </a:lnTo>
                <a:lnTo>
                  <a:pt x="156" y="79"/>
                </a:lnTo>
                <a:lnTo>
                  <a:pt x="157" y="78"/>
                </a:lnTo>
                <a:lnTo>
                  <a:pt x="164" y="70"/>
                </a:lnTo>
                <a:lnTo>
                  <a:pt x="173" y="61"/>
                </a:lnTo>
                <a:lnTo>
                  <a:pt x="188" y="40"/>
                </a:lnTo>
                <a:lnTo>
                  <a:pt x="193" y="26"/>
                </a:lnTo>
                <a:lnTo>
                  <a:pt x="195" y="13"/>
                </a:lnTo>
                <a:lnTo>
                  <a:pt x="194" y="10"/>
                </a:lnTo>
                <a:lnTo>
                  <a:pt x="212" y="1"/>
                </a:lnTo>
                <a:lnTo>
                  <a:pt x="215" y="1"/>
                </a:lnTo>
                <a:lnTo>
                  <a:pt x="216" y="0"/>
                </a:lnTo>
                <a:lnTo>
                  <a:pt x="219" y="0"/>
                </a:lnTo>
                <a:lnTo>
                  <a:pt x="223" y="3"/>
                </a:lnTo>
                <a:lnTo>
                  <a:pt x="228" y="5"/>
                </a:lnTo>
                <a:lnTo>
                  <a:pt x="233" y="4"/>
                </a:lnTo>
                <a:lnTo>
                  <a:pt x="238" y="2"/>
                </a:lnTo>
                <a:lnTo>
                  <a:pt x="242" y="3"/>
                </a:lnTo>
                <a:lnTo>
                  <a:pt x="243" y="5"/>
                </a:lnTo>
                <a:lnTo>
                  <a:pt x="247" y="7"/>
                </a:lnTo>
                <a:lnTo>
                  <a:pt x="251" y="11"/>
                </a:lnTo>
                <a:lnTo>
                  <a:pt x="253" y="12"/>
                </a:lnTo>
                <a:lnTo>
                  <a:pt x="256" y="12"/>
                </a:lnTo>
                <a:lnTo>
                  <a:pt x="264" y="19"/>
                </a:lnTo>
                <a:lnTo>
                  <a:pt x="267" y="20"/>
                </a:lnTo>
                <a:lnTo>
                  <a:pt x="269" y="21"/>
                </a:lnTo>
                <a:lnTo>
                  <a:pt x="275" y="33"/>
                </a:lnTo>
                <a:lnTo>
                  <a:pt x="276" y="46"/>
                </a:lnTo>
                <a:lnTo>
                  <a:pt x="281" y="55"/>
                </a:lnTo>
                <a:lnTo>
                  <a:pt x="283" y="71"/>
                </a:lnTo>
                <a:lnTo>
                  <a:pt x="292" y="88"/>
                </a:lnTo>
                <a:lnTo>
                  <a:pt x="301" y="125"/>
                </a:lnTo>
                <a:lnTo>
                  <a:pt x="301" y="143"/>
                </a:lnTo>
                <a:lnTo>
                  <a:pt x="307" y="167"/>
                </a:lnTo>
                <a:lnTo>
                  <a:pt x="311" y="175"/>
                </a:lnTo>
                <a:lnTo>
                  <a:pt x="316" y="179"/>
                </a:lnTo>
                <a:lnTo>
                  <a:pt x="322" y="182"/>
                </a:lnTo>
                <a:lnTo>
                  <a:pt x="328" y="180"/>
                </a:lnTo>
                <a:lnTo>
                  <a:pt x="354" y="185"/>
                </a:lnTo>
                <a:lnTo>
                  <a:pt x="371" y="185"/>
                </a:lnTo>
                <a:lnTo>
                  <a:pt x="379" y="190"/>
                </a:lnTo>
                <a:lnTo>
                  <a:pt x="382" y="210"/>
                </a:lnTo>
                <a:lnTo>
                  <a:pt x="383" y="214"/>
                </a:lnTo>
                <a:lnTo>
                  <a:pt x="391" y="230"/>
                </a:lnTo>
                <a:lnTo>
                  <a:pt x="397" y="231"/>
                </a:lnTo>
                <a:lnTo>
                  <a:pt x="400" y="235"/>
                </a:lnTo>
                <a:lnTo>
                  <a:pt x="415" y="251"/>
                </a:lnTo>
                <a:lnTo>
                  <a:pt x="421" y="263"/>
                </a:lnTo>
                <a:lnTo>
                  <a:pt x="422" y="277"/>
                </a:lnTo>
                <a:lnTo>
                  <a:pt x="420" y="284"/>
                </a:lnTo>
                <a:lnTo>
                  <a:pt x="421" y="299"/>
                </a:lnTo>
                <a:lnTo>
                  <a:pt x="419" y="319"/>
                </a:lnTo>
                <a:lnTo>
                  <a:pt x="416" y="333"/>
                </a:lnTo>
                <a:lnTo>
                  <a:pt x="415" y="350"/>
                </a:lnTo>
                <a:lnTo>
                  <a:pt x="415" y="362"/>
                </a:lnTo>
                <a:lnTo>
                  <a:pt x="418" y="380"/>
                </a:lnTo>
                <a:lnTo>
                  <a:pt x="421" y="392"/>
                </a:lnTo>
                <a:lnTo>
                  <a:pt x="429" y="409"/>
                </a:lnTo>
                <a:lnTo>
                  <a:pt x="434" y="427"/>
                </a:lnTo>
                <a:lnTo>
                  <a:pt x="440" y="434"/>
                </a:lnTo>
                <a:lnTo>
                  <a:pt x="446" y="437"/>
                </a:lnTo>
                <a:lnTo>
                  <a:pt x="450" y="437"/>
                </a:lnTo>
                <a:lnTo>
                  <a:pt x="457" y="439"/>
                </a:lnTo>
                <a:lnTo>
                  <a:pt x="463" y="454"/>
                </a:lnTo>
                <a:lnTo>
                  <a:pt x="473" y="460"/>
                </a:lnTo>
                <a:lnTo>
                  <a:pt x="478" y="472"/>
                </a:lnTo>
                <a:lnTo>
                  <a:pt x="487" y="484"/>
                </a:lnTo>
                <a:lnTo>
                  <a:pt x="494" y="499"/>
                </a:lnTo>
                <a:lnTo>
                  <a:pt x="497" y="509"/>
                </a:lnTo>
                <a:lnTo>
                  <a:pt x="502" y="521"/>
                </a:lnTo>
                <a:lnTo>
                  <a:pt x="511" y="537"/>
                </a:lnTo>
                <a:lnTo>
                  <a:pt x="519" y="541"/>
                </a:lnTo>
                <a:lnTo>
                  <a:pt x="529" y="540"/>
                </a:lnTo>
                <a:lnTo>
                  <a:pt x="538" y="535"/>
                </a:lnTo>
                <a:lnTo>
                  <a:pt x="544" y="535"/>
                </a:lnTo>
                <a:lnTo>
                  <a:pt x="563" y="527"/>
                </a:lnTo>
                <a:lnTo>
                  <a:pt x="568" y="529"/>
                </a:lnTo>
                <a:lnTo>
                  <a:pt x="570" y="533"/>
                </a:lnTo>
                <a:lnTo>
                  <a:pt x="575" y="535"/>
                </a:lnTo>
                <a:lnTo>
                  <a:pt x="578" y="537"/>
                </a:lnTo>
                <a:lnTo>
                  <a:pt x="591" y="555"/>
                </a:lnTo>
                <a:lnTo>
                  <a:pt x="596" y="560"/>
                </a:lnTo>
                <a:lnTo>
                  <a:pt x="600" y="570"/>
                </a:lnTo>
                <a:lnTo>
                  <a:pt x="609" y="589"/>
                </a:lnTo>
                <a:lnTo>
                  <a:pt x="611" y="595"/>
                </a:lnTo>
                <a:lnTo>
                  <a:pt x="611" y="604"/>
                </a:lnTo>
                <a:lnTo>
                  <a:pt x="614" y="612"/>
                </a:lnTo>
                <a:lnTo>
                  <a:pt x="615" y="618"/>
                </a:lnTo>
                <a:lnTo>
                  <a:pt x="613" y="625"/>
                </a:lnTo>
                <a:lnTo>
                  <a:pt x="613" y="630"/>
                </a:lnTo>
                <a:lnTo>
                  <a:pt x="615" y="634"/>
                </a:lnTo>
                <a:lnTo>
                  <a:pt x="620" y="656"/>
                </a:lnTo>
                <a:lnTo>
                  <a:pt x="622" y="660"/>
                </a:lnTo>
                <a:lnTo>
                  <a:pt x="623" y="661"/>
                </a:lnTo>
                <a:lnTo>
                  <a:pt x="624" y="663"/>
                </a:lnTo>
                <a:lnTo>
                  <a:pt x="627" y="669"/>
                </a:lnTo>
                <a:lnTo>
                  <a:pt x="633" y="677"/>
                </a:lnTo>
                <a:lnTo>
                  <a:pt x="635" y="689"/>
                </a:lnTo>
                <a:lnTo>
                  <a:pt x="636" y="691"/>
                </a:lnTo>
                <a:lnTo>
                  <a:pt x="635" y="697"/>
                </a:lnTo>
                <a:lnTo>
                  <a:pt x="641" y="710"/>
                </a:lnTo>
                <a:lnTo>
                  <a:pt x="644" y="715"/>
                </a:lnTo>
                <a:lnTo>
                  <a:pt x="649" y="720"/>
                </a:lnTo>
                <a:lnTo>
                  <a:pt x="663" y="743"/>
                </a:lnTo>
                <a:lnTo>
                  <a:pt x="666" y="752"/>
                </a:lnTo>
                <a:lnTo>
                  <a:pt x="675" y="763"/>
                </a:lnTo>
                <a:lnTo>
                  <a:pt x="685" y="767"/>
                </a:lnTo>
                <a:lnTo>
                  <a:pt x="698" y="767"/>
                </a:lnTo>
                <a:lnTo>
                  <a:pt x="702" y="774"/>
                </a:lnTo>
                <a:lnTo>
                  <a:pt x="704" y="784"/>
                </a:lnTo>
                <a:lnTo>
                  <a:pt x="701" y="791"/>
                </a:lnTo>
                <a:lnTo>
                  <a:pt x="695" y="795"/>
                </a:lnTo>
                <a:lnTo>
                  <a:pt x="692" y="800"/>
                </a:lnTo>
                <a:lnTo>
                  <a:pt x="695" y="809"/>
                </a:lnTo>
                <a:lnTo>
                  <a:pt x="694" y="816"/>
                </a:lnTo>
                <a:lnTo>
                  <a:pt x="691" y="826"/>
                </a:lnTo>
                <a:lnTo>
                  <a:pt x="685" y="832"/>
                </a:lnTo>
                <a:lnTo>
                  <a:pt x="684" y="836"/>
                </a:lnTo>
                <a:lnTo>
                  <a:pt x="681" y="839"/>
                </a:lnTo>
                <a:lnTo>
                  <a:pt x="680" y="846"/>
                </a:lnTo>
                <a:lnTo>
                  <a:pt x="677" y="851"/>
                </a:lnTo>
                <a:lnTo>
                  <a:pt x="677" y="855"/>
                </a:lnTo>
                <a:lnTo>
                  <a:pt x="679" y="867"/>
                </a:lnTo>
                <a:lnTo>
                  <a:pt x="685" y="886"/>
                </a:lnTo>
                <a:lnTo>
                  <a:pt x="688" y="890"/>
                </a:lnTo>
                <a:lnTo>
                  <a:pt x="691" y="895"/>
                </a:lnTo>
                <a:lnTo>
                  <a:pt x="691" y="900"/>
                </a:lnTo>
                <a:lnTo>
                  <a:pt x="689" y="902"/>
                </a:lnTo>
                <a:lnTo>
                  <a:pt x="657" y="905"/>
                </a:lnTo>
                <a:lnTo>
                  <a:pt x="652" y="890"/>
                </a:lnTo>
                <a:lnTo>
                  <a:pt x="645" y="875"/>
                </a:lnTo>
                <a:lnTo>
                  <a:pt x="641" y="869"/>
                </a:lnTo>
                <a:lnTo>
                  <a:pt x="634" y="864"/>
                </a:lnTo>
                <a:lnTo>
                  <a:pt x="625" y="853"/>
                </a:lnTo>
                <a:lnTo>
                  <a:pt x="622" y="849"/>
                </a:lnTo>
                <a:lnTo>
                  <a:pt x="622" y="841"/>
                </a:lnTo>
                <a:lnTo>
                  <a:pt x="619" y="839"/>
                </a:lnTo>
                <a:lnTo>
                  <a:pt x="617" y="835"/>
                </a:lnTo>
                <a:lnTo>
                  <a:pt x="618" y="832"/>
                </a:lnTo>
                <a:lnTo>
                  <a:pt x="621" y="831"/>
                </a:lnTo>
                <a:lnTo>
                  <a:pt x="622" y="829"/>
                </a:lnTo>
                <a:lnTo>
                  <a:pt x="621" y="827"/>
                </a:lnTo>
                <a:lnTo>
                  <a:pt x="619" y="827"/>
                </a:lnTo>
                <a:lnTo>
                  <a:pt x="614" y="832"/>
                </a:lnTo>
                <a:lnTo>
                  <a:pt x="613" y="832"/>
                </a:lnTo>
                <a:lnTo>
                  <a:pt x="618" y="843"/>
                </a:lnTo>
                <a:lnTo>
                  <a:pt x="617" y="847"/>
                </a:lnTo>
                <a:lnTo>
                  <a:pt x="622" y="857"/>
                </a:lnTo>
                <a:lnTo>
                  <a:pt x="624" y="863"/>
                </a:lnTo>
                <a:lnTo>
                  <a:pt x="631" y="869"/>
                </a:lnTo>
                <a:lnTo>
                  <a:pt x="632" y="872"/>
                </a:lnTo>
                <a:lnTo>
                  <a:pt x="631" y="874"/>
                </a:lnTo>
                <a:lnTo>
                  <a:pt x="630" y="875"/>
                </a:lnTo>
                <a:lnTo>
                  <a:pt x="638" y="886"/>
                </a:lnTo>
                <a:lnTo>
                  <a:pt x="640" y="887"/>
                </a:lnTo>
                <a:lnTo>
                  <a:pt x="644" y="893"/>
                </a:lnTo>
                <a:lnTo>
                  <a:pt x="643" y="896"/>
                </a:lnTo>
                <a:lnTo>
                  <a:pt x="641" y="894"/>
                </a:lnTo>
                <a:lnTo>
                  <a:pt x="639" y="893"/>
                </a:lnTo>
                <a:lnTo>
                  <a:pt x="636" y="889"/>
                </a:lnTo>
                <a:lnTo>
                  <a:pt x="625" y="878"/>
                </a:lnTo>
                <a:lnTo>
                  <a:pt x="623" y="877"/>
                </a:lnTo>
                <a:lnTo>
                  <a:pt x="619" y="876"/>
                </a:lnTo>
                <a:lnTo>
                  <a:pt x="618" y="875"/>
                </a:lnTo>
                <a:lnTo>
                  <a:pt x="615" y="866"/>
                </a:lnTo>
                <a:lnTo>
                  <a:pt x="614" y="860"/>
                </a:lnTo>
                <a:lnTo>
                  <a:pt x="600" y="843"/>
                </a:lnTo>
                <a:lnTo>
                  <a:pt x="599" y="841"/>
                </a:lnTo>
                <a:lnTo>
                  <a:pt x="596" y="839"/>
                </a:lnTo>
                <a:lnTo>
                  <a:pt x="592" y="832"/>
                </a:lnTo>
                <a:lnTo>
                  <a:pt x="595" y="832"/>
                </a:lnTo>
                <a:lnTo>
                  <a:pt x="597" y="832"/>
                </a:lnTo>
                <a:lnTo>
                  <a:pt x="599" y="835"/>
                </a:lnTo>
                <a:lnTo>
                  <a:pt x="600" y="838"/>
                </a:lnTo>
                <a:lnTo>
                  <a:pt x="600" y="829"/>
                </a:lnTo>
                <a:lnTo>
                  <a:pt x="596" y="826"/>
                </a:lnTo>
                <a:lnTo>
                  <a:pt x="594" y="827"/>
                </a:lnTo>
                <a:lnTo>
                  <a:pt x="592" y="827"/>
                </a:lnTo>
                <a:lnTo>
                  <a:pt x="592" y="831"/>
                </a:lnTo>
                <a:lnTo>
                  <a:pt x="589" y="830"/>
                </a:lnTo>
                <a:lnTo>
                  <a:pt x="585" y="828"/>
                </a:lnTo>
                <a:lnTo>
                  <a:pt x="579" y="823"/>
                </a:lnTo>
                <a:lnTo>
                  <a:pt x="568" y="816"/>
                </a:lnTo>
                <a:lnTo>
                  <a:pt x="564" y="816"/>
                </a:lnTo>
                <a:lnTo>
                  <a:pt x="558" y="812"/>
                </a:lnTo>
                <a:lnTo>
                  <a:pt x="544" y="795"/>
                </a:lnTo>
                <a:lnTo>
                  <a:pt x="542" y="794"/>
                </a:lnTo>
                <a:lnTo>
                  <a:pt x="541" y="792"/>
                </a:lnTo>
                <a:lnTo>
                  <a:pt x="538" y="782"/>
                </a:lnTo>
                <a:lnTo>
                  <a:pt x="522" y="762"/>
                </a:lnTo>
                <a:lnTo>
                  <a:pt x="511" y="750"/>
                </a:lnTo>
                <a:lnTo>
                  <a:pt x="502" y="739"/>
                </a:lnTo>
                <a:lnTo>
                  <a:pt x="498" y="736"/>
                </a:lnTo>
                <a:lnTo>
                  <a:pt x="490" y="734"/>
                </a:lnTo>
                <a:lnTo>
                  <a:pt x="487" y="732"/>
                </a:lnTo>
                <a:lnTo>
                  <a:pt x="488" y="730"/>
                </a:lnTo>
                <a:lnTo>
                  <a:pt x="490" y="728"/>
                </a:lnTo>
                <a:lnTo>
                  <a:pt x="494" y="731"/>
                </a:lnTo>
                <a:lnTo>
                  <a:pt x="498" y="731"/>
                </a:lnTo>
                <a:lnTo>
                  <a:pt x="502" y="733"/>
                </a:lnTo>
                <a:lnTo>
                  <a:pt x="496" y="727"/>
                </a:lnTo>
                <a:lnTo>
                  <a:pt x="489" y="725"/>
                </a:lnTo>
                <a:lnTo>
                  <a:pt x="486" y="725"/>
                </a:lnTo>
                <a:lnTo>
                  <a:pt x="484" y="722"/>
                </a:lnTo>
                <a:lnTo>
                  <a:pt x="471" y="710"/>
                </a:lnTo>
                <a:lnTo>
                  <a:pt x="469" y="705"/>
                </a:lnTo>
                <a:lnTo>
                  <a:pt x="469" y="702"/>
                </a:lnTo>
                <a:lnTo>
                  <a:pt x="470" y="700"/>
                </a:lnTo>
                <a:lnTo>
                  <a:pt x="470" y="695"/>
                </a:lnTo>
                <a:lnTo>
                  <a:pt x="465" y="689"/>
                </a:lnTo>
                <a:lnTo>
                  <a:pt x="457" y="677"/>
                </a:lnTo>
                <a:lnTo>
                  <a:pt x="451" y="674"/>
                </a:lnTo>
                <a:lnTo>
                  <a:pt x="452" y="671"/>
                </a:lnTo>
                <a:lnTo>
                  <a:pt x="446" y="661"/>
                </a:lnTo>
                <a:lnTo>
                  <a:pt x="440" y="655"/>
                </a:lnTo>
                <a:lnTo>
                  <a:pt x="435" y="649"/>
                </a:lnTo>
                <a:lnTo>
                  <a:pt x="433" y="639"/>
                </a:lnTo>
                <a:lnTo>
                  <a:pt x="431" y="635"/>
                </a:lnTo>
                <a:lnTo>
                  <a:pt x="427" y="634"/>
                </a:lnTo>
                <a:lnTo>
                  <a:pt x="408" y="622"/>
                </a:lnTo>
                <a:lnTo>
                  <a:pt x="403" y="617"/>
                </a:lnTo>
                <a:lnTo>
                  <a:pt x="390" y="607"/>
                </a:lnTo>
                <a:lnTo>
                  <a:pt x="383" y="604"/>
                </a:lnTo>
                <a:lnTo>
                  <a:pt x="378" y="599"/>
                </a:lnTo>
                <a:lnTo>
                  <a:pt x="373" y="593"/>
                </a:lnTo>
                <a:lnTo>
                  <a:pt x="368" y="592"/>
                </a:lnTo>
                <a:lnTo>
                  <a:pt x="362" y="588"/>
                </a:lnTo>
                <a:lnTo>
                  <a:pt x="355" y="579"/>
                </a:lnTo>
                <a:lnTo>
                  <a:pt x="351" y="575"/>
                </a:lnTo>
                <a:lnTo>
                  <a:pt x="345" y="572"/>
                </a:lnTo>
                <a:lnTo>
                  <a:pt x="345" y="568"/>
                </a:lnTo>
                <a:lnTo>
                  <a:pt x="355" y="574"/>
                </a:lnTo>
                <a:lnTo>
                  <a:pt x="373" y="592"/>
                </a:lnTo>
                <a:lnTo>
                  <a:pt x="382" y="596"/>
                </a:lnTo>
                <a:lnTo>
                  <a:pt x="390" y="604"/>
                </a:lnTo>
                <a:lnTo>
                  <a:pt x="396" y="607"/>
                </a:lnTo>
                <a:lnTo>
                  <a:pt x="400" y="610"/>
                </a:lnTo>
                <a:lnTo>
                  <a:pt x="403" y="612"/>
                </a:lnTo>
                <a:lnTo>
                  <a:pt x="409" y="614"/>
                </a:lnTo>
                <a:lnTo>
                  <a:pt x="408" y="611"/>
                </a:lnTo>
                <a:lnTo>
                  <a:pt x="400" y="606"/>
                </a:lnTo>
                <a:lnTo>
                  <a:pt x="397" y="605"/>
                </a:lnTo>
                <a:lnTo>
                  <a:pt x="389" y="599"/>
                </a:lnTo>
                <a:lnTo>
                  <a:pt x="386" y="597"/>
                </a:lnTo>
                <a:lnTo>
                  <a:pt x="383" y="593"/>
                </a:lnTo>
                <a:lnTo>
                  <a:pt x="393" y="598"/>
                </a:lnTo>
                <a:lnTo>
                  <a:pt x="396" y="600"/>
                </a:lnTo>
                <a:lnTo>
                  <a:pt x="400" y="604"/>
                </a:lnTo>
                <a:lnTo>
                  <a:pt x="407" y="608"/>
                </a:lnTo>
                <a:lnTo>
                  <a:pt x="411" y="609"/>
                </a:lnTo>
                <a:lnTo>
                  <a:pt x="411" y="607"/>
                </a:lnTo>
                <a:lnTo>
                  <a:pt x="400" y="597"/>
                </a:lnTo>
                <a:lnTo>
                  <a:pt x="391" y="593"/>
                </a:lnTo>
                <a:lnTo>
                  <a:pt x="389" y="590"/>
                </a:lnTo>
                <a:lnTo>
                  <a:pt x="386" y="589"/>
                </a:lnTo>
                <a:lnTo>
                  <a:pt x="385" y="586"/>
                </a:lnTo>
                <a:lnTo>
                  <a:pt x="386" y="584"/>
                </a:lnTo>
                <a:lnTo>
                  <a:pt x="389" y="583"/>
                </a:lnTo>
                <a:lnTo>
                  <a:pt x="390" y="581"/>
                </a:lnTo>
                <a:lnTo>
                  <a:pt x="391" y="579"/>
                </a:lnTo>
                <a:lnTo>
                  <a:pt x="386" y="577"/>
                </a:lnTo>
                <a:lnTo>
                  <a:pt x="382" y="577"/>
                </a:lnTo>
                <a:lnTo>
                  <a:pt x="379" y="575"/>
                </a:lnTo>
                <a:lnTo>
                  <a:pt x="377" y="575"/>
                </a:lnTo>
                <a:lnTo>
                  <a:pt x="377" y="582"/>
                </a:lnTo>
                <a:lnTo>
                  <a:pt x="375" y="586"/>
                </a:lnTo>
                <a:lnTo>
                  <a:pt x="359" y="573"/>
                </a:lnTo>
                <a:lnTo>
                  <a:pt x="342" y="561"/>
                </a:lnTo>
                <a:lnTo>
                  <a:pt x="340" y="559"/>
                </a:lnTo>
                <a:lnTo>
                  <a:pt x="337" y="557"/>
                </a:lnTo>
                <a:lnTo>
                  <a:pt x="339" y="564"/>
                </a:lnTo>
                <a:lnTo>
                  <a:pt x="323" y="551"/>
                </a:lnTo>
                <a:lnTo>
                  <a:pt x="316" y="542"/>
                </a:lnTo>
                <a:lnTo>
                  <a:pt x="289" y="520"/>
                </a:lnTo>
                <a:lnTo>
                  <a:pt x="286" y="517"/>
                </a:lnTo>
                <a:lnTo>
                  <a:pt x="286" y="513"/>
                </a:lnTo>
                <a:lnTo>
                  <a:pt x="289" y="512"/>
                </a:lnTo>
                <a:lnTo>
                  <a:pt x="291" y="518"/>
                </a:lnTo>
                <a:lnTo>
                  <a:pt x="295" y="519"/>
                </a:lnTo>
                <a:lnTo>
                  <a:pt x="298" y="521"/>
                </a:lnTo>
                <a:lnTo>
                  <a:pt x="299" y="520"/>
                </a:lnTo>
                <a:lnTo>
                  <a:pt x="303" y="523"/>
                </a:lnTo>
                <a:lnTo>
                  <a:pt x="308" y="525"/>
                </a:lnTo>
                <a:lnTo>
                  <a:pt x="315" y="529"/>
                </a:lnTo>
                <a:lnTo>
                  <a:pt x="320" y="534"/>
                </a:lnTo>
                <a:lnTo>
                  <a:pt x="323" y="535"/>
                </a:lnTo>
                <a:lnTo>
                  <a:pt x="324" y="535"/>
                </a:lnTo>
                <a:lnTo>
                  <a:pt x="323" y="532"/>
                </a:lnTo>
                <a:lnTo>
                  <a:pt x="319" y="529"/>
                </a:lnTo>
                <a:lnTo>
                  <a:pt x="317" y="527"/>
                </a:lnTo>
                <a:lnTo>
                  <a:pt x="319" y="526"/>
                </a:lnTo>
                <a:lnTo>
                  <a:pt x="324" y="528"/>
                </a:lnTo>
                <a:lnTo>
                  <a:pt x="326" y="526"/>
                </a:lnTo>
                <a:lnTo>
                  <a:pt x="333" y="527"/>
                </a:lnTo>
                <a:lnTo>
                  <a:pt x="333" y="525"/>
                </a:lnTo>
                <a:lnTo>
                  <a:pt x="334" y="522"/>
                </a:lnTo>
                <a:lnTo>
                  <a:pt x="332" y="509"/>
                </a:lnTo>
                <a:lnTo>
                  <a:pt x="324" y="501"/>
                </a:lnTo>
                <a:lnTo>
                  <a:pt x="320" y="498"/>
                </a:lnTo>
                <a:lnTo>
                  <a:pt x="315" y="497"/>
                </a:lnTo>
                <a:lnTo>
                  <a:pt x="311" y="497"/>
                </a:lnTo>
                <a:lnTo>
                  <a:pt x="311" y="499"/>
                </a:lnTo>
                <a:lnTo>
                  <a:pt x="311" y="502"/>
                </a:lnTo>
                <a:lnTo>
                  <a:pt x="315" y="507"/>
                </a:lnTo>
                <a:lnTo>
                  <a:pt x="314" y="509"/>
                </a:lnTo>
                <a:lnTo>
                  <a:pt x="309" y="511"/>
                </a:lnTo>
                <a:lnTo>
                  <a:pt x="298" y="507"/>
                </a:lnTo>
                <a:lnTo>
                  <a:pt x="294" y="507"/>
                </a:lnTo>
                <a:lnTo>
                  <a:pt x="291" y="508"/>
                </a:lnTo>
                <a:lnTo>
                  <a:pt x="289" y="507"/>
                </a:lnTo>
                <a:lnTo>
                  <a:pt x="283" y="506"/>
                </a:lnTo>
                <a:lnTo>
                  <a:pt x="283" y="502"/>
                </a:lnTo>
                <a:lnTo>
                  <a:pt x="278" y="497"/>
                </a:lnTo>
                <a:lnTo>
                  <a:pt x="275" y="496"/>
                </a:lnTo>
                <a:lnTo>
                  <a:pt x="255" y="483"/>
                </a:lnTo>
                <a:lnTo>
                  <a:pt x="254" y="486"/>
                </a:lnTo>
                <a:lnTo>
                  <a:pt x="261" y="493"/>
                </a:lnTo>
                <a:lnTo>
                  <a:pt x="268" y="495"/>
                </a:lnTo>
                <a:lnTo>
                  <a:pt x="272" y="501"/>
                </a:lnTo>
                <a:lnTo>
                  <a:pt x="281" y="507"/>
                </a:lnTo>
                <a:lnTo>
                  <a:pt x="285" y="508"/>
                </a:lnTo>
                <a:lnTo>
                  <a:pt x="283" y="512"/>
                </a:lnTo>
                <a:lnTo>
                  <a:pt x="257" y="497"/>
                </a:lnTo>
                <a:lnTo>
                  <a:pt x="253" y="493"/>
                </a:lnTo>
                <a:lnTo>
                  <a:pt x="248" y="489"/>
                </a:lnTo>
                <a:lnTo>
                  <a:pt x="241" y="480"/>
                </a:lnTo>
                <a:lnTo>
                  <a:pt x="241" y="476"/>
                </a:lnTo>
                <a:lnTo>
                  <a:pt x="241" y="473"/>
                </a:lnTo>
                <a:lnTo>
                  <a:pt x="237" y="471"/>
                </a:lnTo>
                <a:lnTo>
                  <a:pt x="235" y="468"/>
                </a:lnTo>
                <a:lnTo>
                  <a:pt x="235" y="465"/>
                </a:lnTo>
                <a:lnTo>
                  <a:pt x="245" y="468"/>
                </a:lnTo>
                <a:lnTo>
                  <a:pt x="247" y="467"/>
                </a:lnTo>
                <a:lnTo>
                  <a:pt x="248" y="464"/>
                </a:lnTo>
                <a:lnTo>
                  <a:pt x="251" y="462"/>
                </a:lnTo>
                <a:lnTo>
                  <a:pt x="249" y="460"/>
                </a:lnTo>
                <a:lnTo>
                  <a:pt x="251" y="457"/>
                </a:lnTo>
                <a:lnTo>
                  <a:pt x="251" y="452"/>
                </a:lnTo>
                <a:lnTo>
                  <a:pt x="253" y="454"/>
                </a:lnTo>
                <a:lnTo>
                  <a:pt x="255" y="452"/>
                </a:lnTo>
                <a:lnTo>
                  <a:pt x="253" y="450"/>
                </a:lnTo>
                <a:lnTo>
                  <a:pt x="253" y="448"/>
                </a:lnTo>
                <a:lnTo>
                  <a:pt x="255" y="447"/>
                </a:lnTo>
                <a:lnTo>
                  <a:pt x="255" y="441"/>
                </a:lnTo>
                <a:lnTo>
                  <a:pt x="249" y="433"/>
                </a:lnTo>
                <a:lnTo>
                  <a:pt x="247" y="429"/>
                </a:lnTo>
                <a:lnTo>
                  <a:pt x="249" y="426"/>
                </a:lnTo>
                <a:lnTo>
                  <a:pt x="247" y="422"/>
                </a:lnTo>
                <a:lnTo>
                  <a:pt x="243" y="412"/>
                </a:lnTo>
                <a:lnTo>
                  <a:pt x="239" y="411"/>
                </a:lnTo>
                <a:lnTo>
                  <a:pt x="239" y="409"/>
                </a:lnTo>
                <a:lnTo>
                  <a:pt x="237" y="406"/>
                </a:lnTo>
                <a:lnTo>
                  <a:pt x="234" y="407"/>
                </a:lnTo>
                <a:lnTo>
                  <a:pt x="231" y="409"/>
                </a:lnTo>
                <a:lnTo>
                  <a:pt x="231" y="410"/>
                </a:lnTo>
                <a:lnTo>
                  <a:pt x="225" y="406"/>
                </a:lnTo>
                <a:lnTo>
                  <a:pt x="220" y="401"/>
                </a:lnTo>
                <a:lnTo>
                  <a:pt x="217" y="395"/>
                </a:lnTo>
                <a:lnTo>
                  <a:pt x="214" y="391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9" name="Freeform 235"/>
          <p:cNvSpPr>
            <a:spLocks/>
          </p:cNvSpPr>
          <p:nvPr/>
        </p:nvSpPr>
        <p:spPr bwMode="auto">
          <a:xfrm>
            <a:off x="4103688" y="2663750"/>
            <a:ext cx="857250" cy="950913"/>
          </a:xfrm>
          <a:custGeom>
            <a:avLst/>
            <a:gdLst/>
            <a:ahLst/>
            <a:cxnLst>
              <a:cxn ang="0">
                <a:pos x="665" y="119"/>
              </a:cxn>
              <a:cxn ang="0">
                <a:pos x="652" y="159"/>
              </a:cxn>
              <a:cxn ang="0">
                <a:pos x="653" y="221"/>
              </a:cxn>
              <a:cxn ang="0">
                <a:pos x="636" y="251"/>
              </a:cxn>
              <a:cxn ang="0">
                <a:pos x="648" y="289"/>
              </a:cxn>
              <a:cxn ang="0">
                <a:pos x="635" y="297"/>
              </a:cxn>
              <a:cxn ang="0">
                <a:pos x="625" y="319"/>
              </a:cxn>
              <a:cxn ang="0">
                <a:pos x="653" y="350"/>
              </a:cxn>
              <a:cxn ang="0">
                <a:pos x="674" y="389"/>
              </a:cxn>
              <a:cxn ang="0">
                <a:pos x="707" y="403"/>
              </a:cxn>
              <a:cxn ang="0">
                <a:pos x="750" y="417"/>
              </a:cxn>
              <a:cxn ang="0">
                <a:pos x="767" y="379"/>
              </a:cxn>
              <a:cxn ang="0">
                <a:pos x="792" y="371"/>
              </a:cxn>
              <a:cxn ang="0">
                <a:pos x="811" y="479"/>
              </a:cxn>
              <a:cxn ang="0">
                <a:pos x="759" y="485"/>
              </a:cxn>
              <a:cxn ang="0">
                <a:pos x="692" y="478"/>
              </a:cxn>
              <a:cxn ang="0">
                <a:pos x="635" y="483"/>
              </a:cxn>
              <a:cxn ang="0">
                <a:pos x="614" y="510"/>
              </a:cxn>
              <a:cxn ang="0">
                <a:pos x="590" y="538"/>
              </a:cxn>
              <a:cxn ang="0">
                <a:pos x="560" y="596"/>
              </a:cxn>
              <a:cxn ang="0">
                <a:pos x="563" y="628"/>
              </a:cxn>
              <a:cxn ang="0">
                <a:pos x="520" y="657"/>
              </a:cxn>
              <a:cxn ang="0">
                <a:pos x="510" y="713"/>
              </a:cxn>
              <a:cxn ang="0">
                <a:pos x="507" y="837"/>
              </a:cxn>
              <a:cxn ang="0">
                <a:pos x="474" y="884"/>
              </a:cxn>
              <a:cxn ang="0">
                <a:pos x="424" y="843"/>
              </a:cxn>
              <a:cxn ang="0">
                <a:pos x="386" y="822"/>
              </a:cxn>
              <a:cxn ang="0">
                <a:pos x="352" y="828"/>
              </a:cxn>
              <a:cxn ang="0">
                <a:pos x="377" y="795"/>
              </a:cxn>
              <a:cxn ang="0">
                <a:pos x="371" y="758"/>
              </a:cxn>
              <a:cxn ang="0">
                <a:pos x="287" y="714"/>
              </a:cxn>
              <a:cxn ang="0">
                <a:pos x="248" y="683"/>
              </a:cxn>
              <a:cxn ang="0">
                <a:pos x="221" y="631"/>
              </a:cxn>
              <a:cxn ang="0">
                <a:pos x="208" y="601"/>
              </a:cxn>
              <a:cxn ang="0">
                <a:pos x="198" y="565"/>
              </a:cxn>
              <a:cxn ang="0">
                <a:pos x="194" y="529"/>
              </a:cxn>
              <a:cxn ang="0">
                <a:pos x="160" y="475"/>
              </a:cxn>
              <a:cxn ang="0">
                <a:pos x="123" y="475"/>
              </a:cxn>
              <a:cxn ang="0">
                <a:pos x="82" y="449"/>
              </a:cxn>
              <a:cxn ang="0">
                <a:pos x="48" y="394"/>
              </a:cxn>
              <a:cxn ang="0">
                <a:pos x="19" y="367"/>
              </a:cxn>
              <a:cxn ang="0">
                <a:pos x="0" y="290"/>
              </a:cxn>
              <a:cxn ang="0">
                <a:pos x="7" y="217"/>
              </a:cxn>
              <a:cxn ang="0">
                <a:pos x="90" y="208"/>
              </a:cxn>
              <a:cxn ang="0">
                <a:pos x="107" y="144"/>
              </a:cxn>
              <a:cxn ang="0">
                <a:pos x="119" y="108"/>
              </a:cxn>
              <a:cxn ang="0">
                <a:pos x="136" y="83"/>
              </a:cxn>
              <a:cxn ang="0">
                <a:pos x="160" y="65"/>
              </a:cxn>
              <a:cxn ang="0">
                <a:pos x="172" y="18"/>
              </a:cxn>
              <a:cxn ang="0">
                <a:pos x="183" y="21"/>
              </a:cxn>
              <a:cxn ang="0">
                <a:pos x="198" y="0"/>
              </a:cxn>
              <a:cxn ang="0">
                <a:pos x="224" y="23"/>
              </a:cxn>
              <a:cxn ang="0">
                <a:pos x="260" y="35"/>
              </a:cxn>
              <a:cxn ang="0">
                <a:pos x="298" y="71"/>
              </a:cxn>
              <a:cxn ang="0">
                <a:pos x="330" y="67"/>
              </a:cxn>
              <a:cxn ang="0">
                <a:pos x="364" y="75"/>
              </a:cxn>
              <a:cxn ang="0">
                <a:pos x="412" y="69"/>
              </a:cxn>
              <a:cxn ang="0">
                <a:pos x="458" y="83"/>
              </a:cxn>
              <a:cxn ang="0">
                <a:pos x="532" y="19"/>
              </a:cxn>
            </a:cxnLst>
            <a:rect l="0" t="0" r="r" b="b"/>
            <a:pathLst>
              <a:path w="813" h="900">
                <a:moveTo>
                  <a:pt x="596" y="33"/>
                </a:moveTo>
                <a:lnTo>
                  <a:pt x="619" y="56"/>
                </a:lnTo>
                <a:lnTo>
                  <a:pt x="642" y="81"/>
                </a:lnTo>
                <a:lnTo>
                  <a:pt x="658" y="102"/>
                </a:lnTo>
                <a:lnTo>
                  <a:pt x="665" y="119"/>
                </a:lnTo>
                <a:lnTo>
                  <a:pt x="664" y="124"/>
                </a:lnTo>
                <a:lnTo>
                  <a:pt x="664" y="132"/>
                </a:lnTo>
                <a:lnTo>
                  <a:pt x="658" y="140"/>
                </a:lnTo>
                <a:lnTo>
                  <a:pt x="654" y="147"/>
                </a:lnTo>
                <a:lnTo>
                  <a:pt x="652" y="159"/>
                </a:lnTo>
                <a:lnTo>
                  <a:pt x="652" y="187"/>
                </a:lnTo>
                <a:lnTo>
                  <a:pt x="654" y="199"/>
                </a:lnTo>
                <a:lnTo>
                  <a:pt x="657" y="214"/>
                </a:lnTo>
                <a:lnTo>
                  <a:pt x="656" y="219"/>
                </a:lnTo>
                <a:lnTo>
                  <a:pt x="653" y="221"/>
                </a:lnTo>
                <a:lnTo>
                  <a:pt x="652" y="221"/>
                </a:lnTo>
                <a:lnTo>
                  <a:pt x="642" y="238"/>
                </a:lnTo>
                <a:lnTo>
                  <a:pt x="640" y="241"/>
                </a:lnTo>
                <a:lnTo>
                  <a:pt x="640" y="246"/>
                </a:lnTo>
                <a:lnTo>
                  <a:pt x="636" y="251"/>
                </a:lnTo>
                <a:lnTo>
                  <a:pt x="631" y="256"/>
                </a:lnTo>
                <a:lnTo>
                  <a:pt x="628" y="262"/>
                </a:lnTo>
                <a:lnTo>
                  <a:pt x="631" y="267"/>
                </a:lnTo>
                <a:lnTo>
                  <a:pt x="640" y="276"/>
                </a:lnTo>
                <a:lnTo>
                  <a:pt x="648" y="289"/>
                </a:lnTo>
                <a:lnTo>
                  <a:pt x="649" y="296"/>
                </a:lnTo>
                <a:lnTo>
                  <a:pt x="648" y="299"/>
                </a:lnTo>
                <a:lnTo>
                  <a:pt x="641" y="297"/>
                </a:lnTo>
                <a:lnTo>
                  <a:pt x="639" y="296"/>
                </a:lnTo>
                <a:lnTo>
                  <a:pt x="635" y="297"/>
                </a:lnTo>
                <a:lnTo>
                  <a:pt x="628" y="299"/>
                </a:lnTo>
                <a:lnTo>
                  <a:pt x="626" y="302"/>
                </a:lnTo>
                <a:lnTo>
                  <a:pt x="626" y="307"/>
                </a:lnTo>
                <a:lnTo>
                  <a:pt x="624" y="313"/>
                </a:lnTo>
                <a:lnTo>
                  <a:pt x="625" y="319"/>
                </a:lnTo>
                <a:lnTo>
                  <a:pt x="628" y="322"/>
                </a:lnTo>
                <a:lnTo>
                  <a:pt x="631" y="325"/>
                </a:lnTo>
                <a:lnTo>
                  <a:pt x="637" y="331"/>
                </a:lnTo>
                <a:lnTo>
                  <a:pt x="648" y="346"/>
                </a:lnTo>
                <a:lnTo>
                  <a:pt x="653" y="350"/>
                </a:lnTo>
                <a:lnTo>
                  <a:pt x="657" y="357"/>
                </a:lnTo>
                <a:lnTo>
                  <a:pt x="661" y="361"/>
                </a:lnTo>
                <a:lnTo>
                  <a:pt x="662" y="365"/>
                </a:lnTo>
                <a:lnTo>
                  <a:pt x="671" y="385"/>
                </a:lnTo>
                <a:lnTo>
                  <a:pt x="674" y="389"/>
                </a:lnTo>
                <a:lnTo>
                  <a:pt x="686" y="402"/>
                </a:lnTo>
                <a:lnTo>
                  <a:pt x="689" y="403"/>
                </a:lnTo>
                <a:lnTo>
                  <a:pt x="692" y="402"/>
                </a:lnTo>
                <a:lnTo>
                  <a:pt x="700" y="402"/>
                </a:lnTo>
                <a:lnTo>
                  <a:pt x="707" y="403"/>
                </a:lnTo>
                <a:lnTo>
                  <a:pt x="723" y="400"/>
                </a:lnTo>
                <a:lnTo>
                  <a:pt x="729" y="404"/>
                </a:lnTo>
                <a:lnTo>
                  <a:pt x="734" y="405"/>
                </a:lnTo>
                <a:lnTo>
                  <a:pt x="742" y="409"/>
                </a:lnTo>
                <a:lnTo>
                  <a:pt x="750" y="417"/>
                </a:lnTo>
                <a:lnTo>
                  <a:pt x="753" y="411"/>
                </a:lnTo>
                <a:lnTo>
                  <a:pt x="754" y="406"/>
                </a:lnTo>
                <a:lnTo>
                  <a:pt x="758" y="402"/>
                </a:lnTo>
                <a:lnTo>
                  <a:pt x="764" y="384"/>
                </a:lnTo>
                <a:lnTo>
                  <a:pt x="767" y="379"/>
                </a:lnTo>
                <a:lnTo>
                  <a:pt x="767" y="372"/>
                </a:lnTo>
                <a:lnTo>
                  <a:pt x="774" y="353"/>
                </a:lnTo>
                <a:lnTo>
                  <a:pt x="780" y="349"/>
                </a:lnTo>
                <a:lnTo>
                  <a:pt x="786" y="354"/>
                </a:lnTo>
                <a:lnTo>
                  <a:pt x="792" y="371"/>
                </a:lnTo>
                <a:lnTo>
                  <a:pt x="799" y="386"/>
                </a:lnTo>
                <a:lnTo>
                  <a:pt x="805" y="396"/>
                </a:lnTo>
                <a:lnTo>
                  <a:pt x="810" y="416"/>
                </a:lnTo>
                <a:lnTo>
                  <a:pt x="812" y="469"/>
                </a:lnTo>
                <a:lnTo>
                  <a:pt x="811" y="479"/>
                </a:lnTo>
                <a:lnTo>
                  <a:pt x="806" y="483"/>
                </a:lnTo>
                <a:lnTo>
                  <a:pt x="796" y="481"/>
                </a:lnTo>
                <a:lnTo>
                  <a:pt x="782" y="483"/>
                </a:lnTo>
                <a:lnTo>
                  <a:pt x="771" y="483"/>
                </a:lnTo>
                <a:lnTo>
                  <a:pt x="759" y="485"/>
                </a:lnTo>
                <a:lnTo>
                  <a:pt x="751" y="491"/>
                </a:lnTo>
                <a:lnTo>
                  <a:pt x="746" y="486"/>
                </a:lnTo>
                <a:lnTo>
                  <a:pt x="739" y="483"/>
                </a:lnTo>
                <a:lnTo>
                  <a:pt x="715" y="483"/>
                </a:lnTo>
                <a:lnTo>
                  <a:pt x="692" y="478"/>
                </a:lnTo>
                <a:lnTo>
                  <a:pt x="673" y="476"/>
                </a:lnTo>
                <a:lnTo>
                  <a:pt x="666" y="475"/>
                </a:lnTo>
                <a:lnTo>
                  <a:pt x="656" y="474"/>
                </a:lnTo>
                <a:lnTo>
                  <a:pt x="638" y="478"/>
                </a:lnTo>
                <a:lnTo>
                  <a:pt x="635" y="483"/>
                </a:lnTo>
                <a:lnTo>
                  <a:pt x="634" y="490"/>
                </a:lnTo>
                <a:lnTo>
                  <a:pt x="634" y="497"/>
                </a:lnTo>
                <a:lnTo>
                  <a:pt x="630" y="499"/>
                </a:lnTo>
                <a:lnTo>
                  <a:pt x="619" y="505"/>
                </a:lnTo>
                <a:lnTo>
                  <a:pt x="614" y="510"/>
                </a:lnTo>
                <a:lnTo>
                  <a:pt x="612" y="514"/>
                </a:lnTo>
                <a:lnTo>
                  <a:pt x="602" y="528"/>
                </a:lnTo>
                <a:lnTo>
                  <a:pt x="598" y="533"/>
                </a:lnTo>
                <a:lnTo>
                  <a:pt x="595" y="539"/>
                </a:lnTo>
                <a:lnTo>
                  <a:pt x="590" y="538"/>
                </a:lnTo>
                <a:lnTo>
                  <a:pt x="569" y="549"/>
                </a:lnTo>
                <a:lnTo>
                  <a:pt x="564" y="557"/>
                </a:lnTo>
                <a:lnTo>
                  <a:pt x="560" y="574"/>
                </a:lnTo>
                <a:lnTo>
                  <a:pt x="557" y="581"/>
                </a:lnTo>
                <a:lnTo>
                  <a:pt x="560" y="596"/>
                </a:lnTo>
                <a:lnTo>
                  <a:pt x="558" y="613"/>
                </a:lnTo>
                <a:lnTo>
                  <a:pt x="560" y="618"/>
                </a:lnTo>
                <a:lnTo>
                  <a:pt x="564" y="623"/>
                </a:lnTo>
                <a:lnTo>
                  <a:pt x="566" y="625"/>
                </a:lnTo>
                <a:lnTo>
                  <a:pt x="563" y="628"/>
                </a:lnTo>
                <a:lnTo>
                  <a:pt x="543" y="629"/>
                </a:lnTo>
                <a:lnTo>
                  <a:pt x="540" y="633"/>
                </a:lnTo>
                <a:lnTo>
                  <a:pt x="539" y="639"/>
                </a:lnTo>
                <a:lnTo>
                  <a:pt x="526" y="651"/>
                </a:lnTo>
                <a:lnTo>
                  <a:pt x="520" y="657"/>
                </a:lnTo>
                <a:lnTo>
                  <a:pt x="516" y="665"/>
                </a:lnTo>
                <a:lnTo>
                  <a:pt x="513" y="683"/>
                </a:lnTo>
                <a:lnTo>
                  <a:pt x="512" y="705"/>
                </a:lnTo>
                <a:lnTo>
                  <a:pt x="510" y="712"/>
                </a:lnTo>
                <a:lnTo>
                  <a:pt x="510" y="713"/>
                </a:lnTo>
                <a:lnTo>
                  <a:pt x="504" y="724"/>
                </a:lnTo>
                <a:lnTo>
                  <a:pt x="503" y="751"/>
                </a:lnTo>
                <a:lnTo>
                  <a:pt x="502" y="757"/>
                </a:lnTo>
                <a:lnTo>
                  <a:pt x="501" y="821"/>
                </a:lnTo>
                <a:lnTo>
                  <a:pt x="507" y="837"/>
                </a:lnTo>
                <a:lnTo>
                  <a:pt x="503" y="842"/>
                </a:lnTo>
                <a:lnTo>
                  <a:pt x="500" y="850"/>
                </a:lnTo>
                <a:lnTo>
                  <a:pt x="480" y="890"/>
                </a:lnTo>
                <a:lnTo>
                  <a:pt x="478" y="899"/>
                </a:lnTo>
                <a:lnTo>
                  <a:pt x="474" y="884"/>
                </a:lnTo>
                <a:lnTo>
                  <a:pt x="461" y="883"/>
                </a:lnTo>
                <a:lnTo>
                  <a:pt x="447" y="878"/>
                </a:lnTo>
                <a:lnTo>
                  <a:pt x="432" y="866"/>
                </a:lnTo>
                <a:lnTo>
                  <a:pt x="426" y="855"/>
                </a:lnTo>
                <a:lnTo>
                  <a:pt x="424" y="843"/>
                </a:lnTo>
                <a:lnTo>
                  <a:pt x="422" y="832"/>
                </a:lnTo>
                <a:lnTo>
                  <a:pt x="416" y="823"/>
                </a:lnTo>
                <a:lnTo>
                  <a:pt x="411" y="819"/>
                </a:lnTo>
                <a:lnTo>
                  <a:pt x="404" y="817"/>
                </a:lnTo>
                <a:lnTo>
                  <a:pt x="386" y="822"/>
                </a:lnTo>
                <a:lnTo>
                  <a:pt x="380" y="825"/>
                </a:lnTo>
                <a:lnTo>
                  <a:pt x="377" y="829"/>
                </a:lnTo>
                <a:lnTo>
                  <a:pt x="370" y="830"/>
                </a:lnTo>
                <a:lnTo>
                  <a:pt x="357" y="830"/>
                </a:lnTo>
                <a:lnTo>
                  <a:pt x="352" y="828"/>
                </a:lnTo>
                <a:lnTo>
                  <a:pt x="351" y="822"/>
                </a:lnTo>
                <a:lnTo>
                  <a:pt x="351" y="819"/>
                </a:lnTo>
                <a:lnTo>
                  <a:pt x="356" y="815"/>
                </a:lnTo>
                <a:lnTo>
                  <a:pt x="364" y="809"/>
                </a:lnTo>
                <a:lnTo>
                  <a:pt x="377" y="795"/>
                </a:lnTo>
                <a:lnTo>
                  <a:pt x="374" y="787"/>
                </a:lnTo>
                <a:lnTo>
                  <a:pt x="372" y="782"/>
                </a:lnTo>
                <a:lnTo>
                  <a:pt x="371" y="775"/>
                </a:lnTo>
                <a:lnTo>
                  <a:pt x="372" y="768"/>
                </a:lnTo>
                <a:lnTo>
                  <a:pt x="371" y="758"/>
                </a:lnTo>
                <a:lnTo>
                  <a:pt x="363" y="737"/>
                </a:lnTo>
                <a:lnTo>
                  <a:pt x="314" y="722"/>
                </a:lnTo>
                <a:lnTo>
                  <a:pt x="302" y="725"/>
                </a:lnTo>
                <a:lnTo>
                  <a:pt x="289" y="724"/>
                </a:lnTo>
                <a:lnTo>
                  <a:pt x="287" y="714"/>
                </a:lnTo>
                <a:lnTo>
                  <a:pt x="283" y="707"/>
                </a:lnTo>
                <a:lnTo>
                  <a:pt x="270" y="707"/>
                </a:lnTo>
                <a:lnTo>
                  <a:pt x="260" y="703"/>
                </a:lnTo>
                <a:lnTo>
                  <a:pt x="251" y="692"/>
                </a:lnTo>
                <a:lnTo>
                  <a:pt x="248" y="683"/>
                </a:lnTo>
                <a:lnTo>
                  <a:pt x="234" y="660"/>
                </a:lnTo>
                <a:lnTo>
                  <a:pt x="229" y="655"/>
                </a:lnTo>
                <a:lnTo>
                  <a:pt x="226" y="650"/>
                </a:lnTo>
                <a:lnTo>
                  <a:pt x="220" y="637"/>
                </a:lnTo>
                <a:lnTo>
                  <a:pt x="221" y="631"/>
                </a:lnTo>
                <a:lnTo>
                  <a:pt x="220" y="629"/>
                </a:lnTo>
                <a:lnTo>
                  <a:pt x="218" y="617"/>
                </a:lnTo>
                <a:lnTo>
                  <a:pt x="212" y="609"/>
                </a:lnTo>
                <a:lnTo>
                  <a:pt x="209" y="603"/>
                </a:lnTo>
                <a:lnTo>
                  <a:pt x="208" y="601"/>
                </a:lnTo>
                <a:lnTo>
                  <a:pt x="207" y="600"/>
                </a:lnTo>
                <a:lnTo>
                  <a:pt x="205" y="596"/>
                </a:lnTo>
                <a:lnTo>
                  <a:pt x="200" y="574"/>
                </a:lnTo>
                <a:lnTo>
                  <a:pt x="198" y="570"/>
                </a:lnTo>
                <a:lnTo>
                  <a:pt x="198" y="565"/>
                </a:lnTo>
                <a:lnTo>
                  <a:pt x="200" y="558"/>
                </a:lnTo>
                <a:lnTo>
                  <a:pt x="199" y="552"/>
                </a:lnTo>
                <a:lnTo>
                  <a:pt x="196" y="544"/>
                </a:lnTo>
                <a:lnTo>
                  <a:pt x="196" y="535"/>
                </a:lnTo>
                <a:lnTo>
                  <a:pt x="194" y="529"/>
                </a:lnTo>
                <a:lnTo>
                  <a:pt x="185" y="510"/>
                </a:lnTo>
                <a:lnTo>
                  <a:pt x="181" y="500"/>
                </a:lnTo>
                <a:lnTo>
                  <a:pt x="176" y="495"/>
                </a:lnTo>
                <a:lnTo>
                  <a:pt x="163" y="477"/>
                </a:lnTo>
                <a:lnTo>
                  <a:pt x="160" y="475"/>
                </a:lnTo>
                <a:lnTo>
                  <a:pt x="155" y="473"/>
                </a:lnTo>
                <a:lnTo>
                  <a:pt x="153" y="469"/>
                </a:lnTo>
                <a:lnTo>
                  <a:pt x="148" y="467"/>
                </a:lnTo>
                <a:lnTo>
                  <a:pt x="129" y="475"/>
                </a:lnTo>
                <a:lnTo>
                  <a:pt x="123" y="475"/>
                </a:lnTo>
                <a:lnTo>
                  <a:pt x="114" y="480"/>
                </a:lnTo>
                <a:lnTo>
                  <a:pt x="104" y="481"/>
                </a:lnTo>
                <a:lnTo>
                  <a:pt x="96" y="477"/>
                </a:lnTo>
                <a:lnTo>
                  <a:pt x="87" y="461"/>
                </a:lnTo>
                <a:lnTo>
                  <a:pt x="82" y="449"/>
                </a:lnTo>
                <a:lnTo>
                  <a:pt x="79" y="439"/>
                </a:lnTo>
                <a:lnTo>
                  <a:pt x="72" y="424"/>
                </a:lnTo>
                <a:lnTo>
                  <a:pt x="63" y="412"/>
                </a:lnTo>
                <a:lnTo>
                  <a:pt x="58" y="400"/>
                </a:lnTo>
                <a:lnTo>
                  <a:pt x="48" y="394"/>
                </a:lnTo>
                <a:lnTo>
                  <a:pt x="42" y="379"/>
                </a:lnTo>
                <a:lnTo>
                  <a:pt x="35" y="377"/>
                </a:lnTo>
                <a:lnTo>
                  <a:pt x="31" y="377"/>
                </a:lnTo>
                <a:lnTo>
                  <a:pt x="25" y="374"/>
                </a:lnTo>
                <a:lnTo>
                  <a:pt x="19" y="367"/>
                </a:lnTo>
                <a:lnTo>
                  <a:pt x="14" y="349"/>
                </a:lnTo>
                <a:lnTo>
                  <a:pt x="6" y="332"/>
                </a:lnTo>
                <a:lnTo>
                  <a:pt x="3" y="320"/>
                </a:lnTo>
                <a:lnTo>
                  <a:pt x="0" y="302"/>
                </a:lnTo>
                <a:lnTo>
                  <a:pt x="0" y="290"/>
                </a:lnTo>
                <a:lnTo>
                  <a:pt x="1" y="273"/>
                </a:lnTo>
                <a:lnTo>
                  <a:pt x="4" y="259"/>
                </a:lnTo>
                <a:lnTo>
                  <a:pt x="6" y="239"/>
                </a:lnTo>
                <a:lnTo>
                  <a:pt x="5" y="224"/>
                </a:lnTo>
                <a:lnTo>
                  <a:pt x="7" y="217"/>
                </a:lnTo>
                <a:lnTo>
                  <a:pt x="36" y="217"/>
                </a:lnTo>
                <a:lnTo>
                  <a:pt x="48" y="217"/>
                </a:lnTo>
                <a:lnTo>
                  <a:pt x="55" y="219"/>
                </a:lnTo>
                <a:lnTo>
                  <a:pt x="64" y="219"/>
                </a:lnTo>
                <a:lnTo>
                  <a:pt x="90" y="208"/>
                </a:lnTo>
                <a:lnTo>
                  <a:pt x="95" y="206"/>
                </a:lnTo>
                <a:lnTo>
                  <a:pt x="101" y="199"/>
                </a:lnTo>
                <a:lnTo>
                  <a:pt x="101" y="178"/>
                </a:lnTo>
                <a:lnTo>
                  <a:pt x="104" y="152"/>
                </a:lnTo>
                <a:lnTo>
                  <a:pt x="107" y="144"/>
                </a:lnTo>
                <a:lnTo>
                  <a:pt x="119" y="133"/>
                </a:lnTo>
                <a:lnTo>
                  <a:pt x="123" y="126"/>
                </a:lnTo>
                <a:lnTo>
                  <a:pt x="124" y="119"/>
                </a:lnTo>
                <a:lnTo>
                  <a:pt x="121" y="115"/>
                </a:lnTo>
                <a:lnTo>
                  <a:pt x="119" y="108"/>
                </a:lnTo>
                <a:lnTo>
                  <a:pt x="118" y="100"/>
                </a:lnTo>
                <a:lnTo>
                  <a:pt x="116" y="89"/>
                </a:lnTo>
                <a:lnTo>
                  <a:pt x="118" y="86"/>
                </a:lnTo>
                <a:lnTo>
                  <a:pt x="126" y="83"/>
                </a:lnTo>
                <a:lnTo>
                  <a:pt x="136" y="83"/>
                </a:lnTo>
                <a:lnTo>
                  <a:pt x="142" y="83"/>
                </a:lnTo>
                <a:lnTo>
                  <a:pt x="150" y="80"/>
                </a:lnTo>
                <a:lnTo>
                  <a:pt x="157" y="77"/>
                </a:lnTo>
                <a:lnTo>
                  <a:pt x="159" y="70"/>
                </a:lnTo>
                <a:lnTo>
                  <a:pt x="160" y="65"/>
                </a:lnTo>
                <a:lnTo>
                  <a:pt x="158" y="57"/>
                </a:lnTo>
                <a:lnTo>
                  <a:pt x="157" y="39"/>
                </a:lnTo>
                <a:lnTo>
                  <a:pt x="160" y="34"/>
                </a:lnTo>
                <a:lnTo>
                  <a:pt x="167" y="27"/>
                </a:lnTo>
                <a:lnTo>
                  <a:pt x="172" y="18"/>
                </a:lnTo>
                <a:lnTo>
                  <a:pt x="176" y="12"/>
                </a:lnTo>
                <a:lnTo>
                  <a:pt x="179" y="13"/>
                </a:lnTo>
                <a:lnTo>
                  <a:pt x="178" y="18"/>
                </a:lnTo>
                <a:lnTo>
                  <a:pt x="180" y="21"/>
                </a:lnTo>
                <a:lnTo>
                  <a:pt x="183" y="21"/>
                </a:lnTo>
                <a:lnTo>
                  <a:pt x="187" y="19"/>
                </a:lnTo>
                <a:lnTo>
                  <a:pt x="189" y="15"/>
                </a:lnTo>
                <a:lnTo>
                  <a:pt x="190" y="8"/>
                </a:lnTo>
                <a:lnTo>
                  <a:pt x="193" y="4"/>
                </a:lnTo>
                <a:lnTo>
                  <a:pt x="198" y="0"/>
                </a:lnTo>
                <a:lnTo>
                  <a:pt x="204" y="1"/>
                </a:lnTo>
                <a:lnTo>
                  <a:pt x="210" y="4"/>
                </a:lnTo>
                <a:lnTo>
                  <a:pt x="215" y="11"/>
                </a:lnTo>
                <a:lnTo>
                  <a:pt x="218" y="17"/>
                </a:lnTo>
                <a:lnTo>
                  <a:pt x="224" y="23"/>
                </a:lnTo>
                <a:lnTo>
                  <a:pt x="230" y="27"/>
                </a:lnTo>
                <a:lnTo>
                  <a:pt x="246" y="32"/>
                </a:lnTo>
                <a:lnTo>
                  <a:pt x="249" y="34"/>
                </a:lnTo>
                <a:lnTo>
                  <a:pt x="252" y="34"/>
                </a:lnTo>
                <a:lnTo>
                  <a:pt x="260" y="35"/>
                </a:lnTo>
                <a:lnTo>
                  <a:pt x="268" y="41"/>
                </a:lnTo>
                <a:lnTo>
                  <a:pt x="272" y="47"/>
                </a:lnTo>
                <a:lnTo>
                  <a:pt x="284" y="61"/>
                </a:lnTo>
                <a:lnTo>
                  <a:pt x="290" y="65"/>
                </a:lnTo>
                <a:lnTo>
                  <a:pt x="298" y="71"/>
                </a:lnTo>
                <a:lnTo>
                  <a:pt x="304" y="73"/>
                </a:lnTo>
                <a:lnTo>
                  <a:pt x="319" y="78"/>
                </a:lnTo>
                <a:lnTo>
                  <a:pt x="323" y="75"/>
                </a:lnTo>
                <a:lnTo>
                  <a:pt x="326" y="71"/>
                </a:lnTo>
                <a:lnTo>
                  <a:pt x="330" y="67"/>
                </a:lnTo>
                <a:lnTo>
                  <a:pt x="334" y="64"/>
                </a:lnTo>
                <a:lnTo>
                  <a:pt x="344" y="63"/>
                </a:lnTo>
                <a:lnTo>
                  <a:pt x="352" y="66"/>
                </a:lnTo>
                <a:lnTo>
                  <a:pt x="357" y="72"/>
                </a:lnTo>
                <a:lnTo>
                  <a:pt x="364" y="75"/>
                </a:lnTo>
                <a:lnTo>
                  <a:pt x="371" y="73"/>
                </a:lnTo>
                <a:lnTo>
                  <a:pt x="380" y="69"/>
                </a:lnTo>
                <a:lnTo>
                  <a:pt x="386" y="65"/>
                </a:lnTo>
                <a:lnTo>
                  <a:pt x="394" y="63"/>
                </a:lnTo>
                <a:lnTo>
                  <a:pt x="412" y="69"/>
                </a:lnTo>
                <a:lnTo>
                  <a:pt x="422" y="75"/>
                </a:lnTo>
                <a:lnTo>
                  <a:pt x="432" y="93"/>
                </a:lnTo>
                <a:lnTo>
                  <a:pt x="438" y="94"/>
                </a:lnTo>
                <a:lnTo>
                  <a:pt x="447" y="93"/>
                </a:lnTo>
                <a:lnTo>
                  <a:pt x="458" y="83"/>
                </a:lnTo>
                <a:lnTo>
                  <a:pt x="488" y="37"/>
                </a:lnTo>
                <a:lnTo>
                  <a:pt x="494" y="30"/>
                </a:lnTo>
                <a:lnTo>
                  <a:pt x="504" y="23"/>
                </a:lnTo>
                <a:lnTo>
                  <a:pt x="516" y="24"/>
                </a:lnTo>
                <a:lnTo>
                  <a:pt x="532" y="19"/>
                </a:lnTo>
                <a:lnTo>
                  <a:pt x="543" y="22"/>
                </a:lnTo>
                <a:lnTo>
                  <a:pt x="555" y="27"/>
                </a:lnTo>
                <a:lnTo>
                  <a:pt x="596" y="33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0" name="Freeform 236"/>
          <p:cNvSpPr>
            <a:spLocks/>
          </p:cNvSpPr>
          <p:nvPr/>
        </p:nvSpPr>
        <p:spPr bwMode="auto">
          <a:xfrm>
            <a:off x="4686300" y="2062088"/>
            <a:ext cx="752475" cy="1087437"/>
          </a:xfrm>
          <a:custGeom>
            <a:avLst/>
            <a:gdLst/>
            <a:ahLst/>
            <a:cxnLst>
              <a:cxn ang="0">
                <a:pos x="680" y="426"/>
              </a:cxn>
              <a:cxn ang="0">
                <a:pos x="623" y="444"/>
              </a:cxn>
              <a:cxn ang="0">
                <a:pos x="584" y="484"/>
              </a:cxn>
              <a:cxn ang="0">
                <a:pos x="552" y="503"/>
              </a:cxn>
              <a:cxn ang="0">
                <a:pos x="538" y="546"/>
              </a:cxn>
              <a:cxn ang="0">
                <a:pos x="557" y="532"/>
              </a:cxn>
              <a:cxn ang="0">
                <a:pos x="571" y="534"/>
              </a:cxn>
              <a:cxn ang="0">
                <a:pos x="590" y="598"/>
              </a:cxn>
              <a:cxn ang="0">
                <a:pos x="567" y="629"/>
              </a:cxn>
              <a:cxn ang="0">
                <a:pos x="498" y="658"/>
              </a:cxn>
              <a:cxn ang="0">
                <a:pos x="490" y="696"/>
              </a:cxn>
              <a:cxn ang="0">
                <a:pos x="528" y="747"/>
              </a:cxn>
              <a:cxn ang="0">
                <a:pos x="551" y="813"/>
              </a:cxn>
              <a:cxn ang="0">
                <a:pos x="584" y="835"/>
              </a:cxn>
              <a:cxn ang="0">
                <a:pos x="577" y="851"/>
              </a:cxn>
              <a:cxn ang="0">
                <a:pos x="636" y="877"/>
              </a:cxn>
              <a:cxn ang="0">
                <a:pos x="650" y="890"/>
              </a:cxn>
              <a:cxn ang="0">
                <a:pos x="620" y="902"/>
              </a:cxn>
              <a:cxn ang="0">
                <a:pos x="579" y="892"/>
              </a:cxn>
              <a:cxn ang="0">
                <a:pos x="554" y="964"/>
              </a:cxn>
              <a:cxn ang="0">
                <a:pos x="541" y="1004"/>
              </a:cxn>
              <a:cxn ang="0">
                <a:pos x="524" y="1023"/>
              </a:cxn>
              <a:cxn ang="0">
                <a:pos x="474" y="986"/>
              </a:cxn>
              <a:cxn ang="0">
                <a:pos x="446" y="976"/>
              </a:cxn>
              <a:cxn ang="0">
                <a:pos x="415" y="979"/>
              </a:cxn>
              <a:cxn ang="0">
                <a:pos x="411" y="955"/>
              </a:cxn>
              <a:cxn ang="0">
                <a:pos x="390" y="942"/>
              </a:cxn>
              <a:cxn ang="0">
                <a:pos x="359" y="930"/>
              </a:cxn>
              <a:cxn ang="0">
                <a:pos x="292" y="908"/>
              </a:cxn>
              <a:cxn ang="0">
                <a:pos x="228" y="920"/>
              </a:cxn>
              <a:cxn ang="0">
                <a:pos x="206" y="973"/>
              </a:cxn>
              <a:cxn ang="0">
                <a:pos x="182" y="976"/>
              </a:cxn>
              <a:cxn ang="0">
                <a:pos x="140" y="973"/>
              </a:cxn>
              <a:cxn ang="0">
                <a:pos x="110" y="936"/>
              </a:cxn>
              <a:cxn ang="0">
                <a:pos x="85" y="902"/>
              </a:cxn>
              <a:cxn ang="0">
                <a:pos x="74" y="878"/>
              </a:cxn>
              <a:cxn ang="0">
                <a:pos x="89" y="868"/>
              </a:cxn>
              <a:cxn ang="0">
                <a:pos x="79" y="838"/>
              </a:cxn>
              <a:cxn ang="0">
                <a:pos x="88" y="812"/>
              </a:cxn>
              <a:cxn ang="0">
                <a:pos x="105" y="785"/>
              </a:cxn>
              <a:cxn ang="0">
                <a:pos x="106" y="711"/>
              </a:cxn>
              <a:cxn ang="0">
                <a:pos x="90" y="652"/>
              </a:cxn>
              <a:cxn ang="0">
                <a:pos x="86" y="256"/>
              </a:cxn>
              <a:cxn ang="0">
                <a:pos x="136" y="176"/>
              </a:cxn>
              <a:cxn ang="0">
                <a:pos x="196" y="100"/>
              </a:cxn>
              <a:cxn ang="0">
                <a:pos x="302" y="10"/>
              </a:cxn>
              <a:cxn ang="0">
                <a:pos x="435" y="15"/>
              </a:cxn>
              <a:cxn ang="0">
                <a:pos x="492" y="70"/>
              </a:cxn>
              <a:cxn ang="0">
                <a:pos x="581" y="153"/>
              </a:cxn>
              <a:cxn ang="0">
                <a:pos x="608" y="237"/>
              </a:cxn>
              <a:cxn ang="0">
                <a:pos x="656" y="316"/>
              </a:cxn>
            </a:cxnLst>
            <a:rect l="0" t="0" r="r" b="b"/>
            <a:pathLst>
              <a:path w="713" h="1031">
                <a:moveTo>
                  <a:pt x="712" y="400"/>
                </a:moveTo>
                <a:lnTo>
                  <a:pt x="690" y="427"/>
                </a:lnTo>
                <a:lnTo>
                  <a:pt x="688" y="431"/>
                </a:lnTo>
                <a:lnTo>
                  <a:pt x="685" y="429"/>
                </a:lnTo>
                <a:lnTo>
                  <a:pt x="680" y="426"/>
                </a:lnTo>
                <a:lnTo>
                  <a:pt x="656" y="406"/>
                </a:lnTo>
                <a:lnTo>
                  <a:pt x="648" y="408"/>
                </a:lnTo>
                <a:lnTo>
                  <a:pt x="630" y="416"/>
                </a:lnTo>
                <a:lnTo>
                  <a:pt x="626" y="430"/>
                </a:lnTo>
                <a:lnTo>
                  <a:pt x="623" y="444"/>
                </a:lnTo>
                <a:lnTo>
                  <a:pt x="620" y="453"/>
                </a:lnTo>
                <a:lnTo>
                  <a:pt x="619" y="464"/>
                </a:lnTo>
                <a:lnTo>
                  <a:pt x="617" y="476"/>
                </a:lnTo>
                <a:lnTo>
                  <a:pt x="600" y="480"/>
                </a:lnTo>
                <a:lnTo>
                  <a:pt x="584" y="484"/>
                </a:lnTo>
                <a:lnTo>
                  <a:pt x="562" y="486"/>
                </a:lnTo>
                <a:lnTo>
                  <a:pt x="558" y="490"/>
                </a:lnTo>
                <a:lnTo>
                  <a:pt x="557" y="496"/>
                </a:lnTo>
                <a:lnTo>
                  <a:pt x="554" y="500"/>
                </a:lnTo>
                <a:lnTo>
                  <a:pt x="552" y="503"/>
                </a:lnTo>
                <a:lnTo>
                  <a:pt x="542" y="510"/>
                </a:lnTo>
                <a:lnTo>
                  <a:pt x="537" y="512"/>
                </a:lnTo>
                <a:lnTo>
                  <a:pt x="536" y="519"/>
                </a:lnTo>
                <a:lnTo>
                  <a:pt x="536" y="537"/>
                </a:lnTo>
                <a:lnTo>
                  <a:pt x="538" y="546"/>
                </a:lnTo>
                <a:lnTo>
                  <a:pt x="546" y="542"/>
                </a:lnTo>
                <a:lnTo>
                  <a:pt x="552" y="546"/>
                </a:lnTo>
                <a:lnTo>
                  <a:pt x="558" y="542"/>
                </a:lnTo>
                <a:lnTo>
                  <a:pt x="557" y="540"/>
                </a:lnTo>
                <a:lnTo>
                  <a:pt x="557" y="532"/>
                </a:lnTo>
                <a:lnTo>
                  <a:pt x="558" y="531"/>
                </a:lnTo>
                <a:lnTo>
                  <a:pt x="561" y="533"/>
                </a:lnTo>
                <a:lnTo>
                  <a:pt x="564" y="531"/>
                </a:lnTo>
                <a:lnTo>
                  <a:pt x="566" y="533"/>
                </a:lnTo>
                <a:lnTo>
                  <a:pt x="571" y="534"/>
                </a:lnTo>
                <a:lnTo>
                  <a:pt x="574" y="537"/>
                </a:lnTo>
                <a:lnTo>
                  <a:pt x="582" y="536"/>
                </a:lnTo>
                <a:lnTo>
                  <a:pt x="588" y="542"/>
                </a:lnTo>
                <a:lnTo>
                  <a:pt x="590" y="554"/>
                </a:lnTo>
                <a:lnTo>
                  <a:pt x="590" y="598"/>
                </a:lnTo>
                <a:lnTo>
                  <a:pt x="587" y="599"/>
                </a:lnTo>
                <a:lnTo>
                  <a:pt x="583" y="604"/>
                </a:lnTo>
                <a:lnTo>
                  <a:pt x="580" y="612"/>
                </a:lnTo>
                <a:lnTo>
                  <a:pt x="574" y="625"/>
                </a:lnTo>
                <a:lnTo>
                  <a:pt x="567" y="629"/>
                </a:lnTo>
                <a:lnTo>
                  <a:pt x="553" y="618"/>
                </a:lnTo>
                <a:lnTo>
                  <a:pt x="544" y="617"/>
                </a:lnTo>
                <a:lnTo>
                  <a:pt x="542" y="621"/>
                </a:lnTo>
                <a:lnTo>
                  <a:pt x="538" y="626"/>
                </a:lnTo>
                <a:lnTo>
                  <a:pt x="498" y="658"/>
                </a:lnTo>
                <a:lnTo>
                  <a:pt x="492" y="665"/>
                </a:lnTo>
                <a:lnTo>
                  <a:pt x="477" y="675"/>
                </a:lnTo>
                <a:lnTo>
                  <a:pt x="478" y="681"/>
                </a:lnTo>
                <a:lnTo>
                  <a:pt x="488" y="694"/>
                </a:lnTo>
                <a:lnTo>
                  <a:pt x="490" y="696"/>
                </a:lnTo>
                <a:lnTo>
                  <a:pt x="496" y="706"/>
                </a:lnTo>
                <a:lnTo>
                  <a:pt x="499" y="716"/>
                </a:lnTo>
                <a:lnTo>
                  <a:pt x="520" y="722"/>
                </a:lnTo>
                <a:lnTo>
                  <a:pt x="524" y="732"/>
                </a:lnTo>
                <a:lnTo>
                  <a:pt x="528" y="747"/>
                </a:lnTo>
                <a:lnTo>
                  <a:pt x="526" y="756"/>
                </a:lnTo>
                <a:lnTo>
                  <a:pt x="540" y="761"/>
                </a:lnTo>
                <a:lnTo>
                  <a:pt x="530" y="788"/>
                </a:lnTo>
                <a:lnTo>
                  <a:pt x="540" y="798"/>
                </a:lnTo>
                <a:lnTo>
                  <a:pt x="551" y="813"/>
                </a:lnTo>
                <a:lnTo>
                  <a:pt x="557" y="819"/>
                </a:lnTo>
                <a:lnTo>
                  <a:pt x="558" y="820"/>
                </a:lnTo>
                <a:lnTo>
                  <a:pt x="574" y="833"/>
                </a:lnTo>
                <a:lnTo>
                  <a:pt x="577" y="832"/>
                </a:lnTo>
                <a:lnTo>
                  <a:pt x="584" y="835"/>
                </a:lnTo>
                <a:lnTo>
                  <a:pt x="590" y="844"/>
                </a:lnTo>
                <a:lnTo>
                  <a:pt x="588" y="847"/>
                </a:lnTo>
                <a:lnTo>
                  <a:pt x="584" y="845"/>
                </a:lnTo>
                <a:lnTo>
                  <a:pt x="580" y="845"/>
                </a:lnTo>
                <a:lnTo>
                  <a:pt x="577" y="851"/>
                </a:lnTo>
                <a:lnTo>
                  <a:pt x="583" y="854"/>
                </a:lnTo>
                <a:lnTo>
                  <a:pt x="584" y="854"/>
                </a:lnTo>
                <a:lnTo>
                  <a:pt x="610" y="864"/>
                </a:lnTo>
                <a:lnTo>
                  <a:pt x="607" y="873"/>
                </a:lnTo>
                <a:lnTo>
                  <a:pt x="636" y="877"/>
                </a:lnTo>
                <a:lnTo>
                  <a:pt x="642" y="876"/>
                </a:lnTo>
                <a:lnTo>
                  <a:pt x="646" y="878"/>
                </a:lnTo>
                <a:lnTo>
                  <a:pt x="652" y="882"/>
                </a:lnTo>
                <a:lnTo>
                  <a:pt x="652" y="889"/>
                </a:lnTo>
                <a:lnTo>
                  <a:pt x="650" y="890"/>
                </a:lnTo>
                <a:lnTo>
                  <a:pt x="646" y="897"/>
                </a:lnTo>
                <a:lnTo>
                  <a:pt x="628" y="900"/>
                </a:lnTo>
                <a:lnTo>
                  <a:pt x="623" y="899"/>
                </a:lnTo>
                <a:lnTo>
                  <a:pt x="620" y="899"/>
                </a:lnTo>
                <a:lnTo>
                  <a:pt x="620" y="902"/>
                </a:lnTo>
                <a:lnTo>
                  <a:pt x="602" y="899"/>
                </a:lnTo>
                <a:lnTo>
                  <a:pt x="596" y="899"/>
                </a:lnTo>
                <a:lnTo>
                  <a:pt x="592" y="898"/>
                </a:lnTo>
                <a:lnTo>
                  <a:pt x="587" y="895"/>
                </a:lnTo>
                <a:lnTo>
                  <a:pt x="579" y="892"/>
                </a:lnTo>
                <a:lnTo>
                  <a:pt x="545" y="914"/>
                </a:lnTo>
                <a:lnTo>
                  <a:pt x="542" y="928"/>
                </a:lnTo>
                <a:lnTo>
                  <a:pt x="543" y="945"/>
                </a:lnTo>
                <a:lnTo>
                  <a:pt x="556" y="950"/>
                </a:lnTo>
                <a:lnTo>
                  <a:pt x="554" y="964"/>
                </a:lnTo>
                <a:lnTo>
                  <a:pt x="545" y="972"/>
                </a:lnTo>
                <a:lnTo>
                  <a:pt x="545" y="977"/>
                </a:lnTo>
                <a:lnTo>
                  <a:pt x="542" y="987"/>
                </a:lnTo>
                <a:lnTo>
                  <a:pt x="542" y="996"/>
                </a:lnTo>
                <a:lnTo>
                  <a:pt x="541" y="1004"/>
                </a:lnTo>
                <a:lnTo>
                  <a:pt x="541" y="1008"/>
                </a:lnTo>
                <a:lnTo>
                  <a:pt x="540" y="1012"/>
                </a:lnTo>
                <a:lnTo>
                  <a:pt x="538" y="1014"/>
                </a:lnTo>
                <a:lnTo>
                  <a:pt x="537" y="1018"/>
                </a:lnTo>
                <a:lnTo>
                  <a:pt x="524" y="1023"/>
                </a:lnTo>
                <a:lnTo>
                  <a:pt x="519" y="1030"/>
                </a:lnTo>
                <a:lnTo>
                  <a:pt x="501" y="1020"/>
                </a:lnTo>
                <a:lnTo>
                  <a:pt x="493" y="1013"/>
                </a:lnTo>
                <a:lnTo>
                  <a:pt x="484" y="1003"/>
                </a:lnTo>
                <a:lnTo>
                  <a:pt x="474" y="986"/>
                </a:lnTo>
                <a:lnTo>
                  <a:pt x="471" y="978"/>
                </a:lnTo>
                <a:lnTo>
                  <a:pt x="468" y="972"/>
                </a:lnTo>
                <a:lnTo>
                  <a:pt x="463" y="975"/>
                </a:lnTo>
                <a:lnTo>
                  <a:pt x="456" y="976"/>
                </a:lnTo>
                <a:lnTo>
                  <a:pt x="446" y="976"/>
                </a:lnTo>
                <a:lnTo>
                  <a:pt x="438" y="977"/>
                </a:lnTo>
                <a:lnTo>
                  <a:pt x="432" y="982"/>
                </a:lnTo>
                <a:lnTo>
                  <a:pt x="428" y="982"/>
                </a:lnTo>
                <a:lnTo>
                  <a:pt x="420" y="982"/>
                </a:lnTo>
                <a:lnTo>
                  <a:pt x="415" y="979"/>
                </a:lnTo>
                <a:lnTo>
                  <a:pt x="413" y="976"/>
                </a:lnTo>
                <a:lnTo>
                  <a:pt x="414" y="973"/>
                </a:lnTo>
                <a:lnTo>
                  <a:pt x="414" y="966"/>
                </a:lnTo>
                <a:lnTo>
                  <a:pt x="411" y="960"/>
                </a:lnTo>
                <a:lnTo>
                  <a:pt x="411" y="955"/>
                </a:lnTo>
                <a:lnTo>
                  <a:pt x="406" y="954"/>
                </a:lnTo>
                <a:lnTo>
                  <a:pt x="403" y="958"/>
                </a:lnTo>
                <a:lnTo>
                  <a:pt x="397" y="959"/>
                </a:lnTo>
                <a:lnTo>
                  <a:pt x="392" y="955"/>
                </a:lnTo>
                <a:lnTo>
                  <a:pt x="390" y="942"/>
                </a:lnTo>
                <a:lnTo>
                  <a:pt x="389" y="940"/>
                </a:lnTo>
                <a:lnTo>
                  <a:pt x="382" y="938"/>
                </a:lnTo>
                <a:lnTo>
                  <a:pt x="378" y="938"/>
                </a:lnTo>
                <a:lnTo>
                  <a:pt x="370" y="938"/>
                </a:lnTo>
                <a:lnTo>
                  <a:pt x="359" y="930"/>
                </a:lnTo>
                <a:lnTo>
                  <a:pt x="353" y="926"/>
                </a:lnTo>
                <a:lnTo>
                  <a:pt x="344" y="928"/>
                </a:lnTo>
                <a:lnTo>
                  <a:pt x="338" y="925"/>
                </a:lnTo>
                <a:lnTo>
                  <a:pt x="327" y="922"/>
                </a:lnTo>
                <a:lnTo>
                  <a:pt x="292" y="908"/>
                </a:lnTo>
                <a:lnTo>
                  <a:pt x="290" y="908"/>
                </a:lnTo>
                <a:lnTo>
                  <a:pt x="258" y="915"/>
                </a:lnTo>
                <a:lnTo>
                  <a:pt x="240" y="916"/>
                </a:lnTo>
                <a:lnTo>
                  <a:pt x="234" y="917"/>
                </a:lnTo>
                <a:lnTo>
                  <a:pt x="228" y="920"/>
                </a:lnTo>
                <a:lnTo>
                  <a:pt x="222" y="924"/>
                </a:lnTo>
                <a:lnTo>
                  <a:pt x="215" y="943"/>
                </a:lnTo>
                <a:lnTo>
                  <a:pt x="215" y="950"/>
                </a:lnTo>
                <a:lnTo>
                  <a:pt x="212" y="955"/>
                </a:lnTo>
                <a:lnTo>
                  <a:pt x="206" y="973"/>
                </a:lnTo>
                <a:lnTo>
                  <a:pt x="202" y="977"/>
                </a:lnTo>
                <a:lnTo>
                  <a:pt x="201" y="982"/>
                </a:lnTo>
                <a:lnTo>
                  <a:pt x="198" y="988"/>
                </a:lnTo>
                <a:lnTo>
                  <a:pt x="190" y="980"/>
                </a:lnTo>
                <a:lnTo>
                  <a:pt x="182" y="976"/>
                </a:lnTo>
                <a:lnTo>
                  <a:pt x="177" y="975"/>
                </a:lnTo>
                <a:lnTo>
                  <a:pt x="171" y="971"/>
                </a:lnTo>
                <a:lnTo>
                  <a:pt x="155" y="974"/>
                </a:lnTo>
                <a:lnTo>
                  <a:pt x="148" y="973"/>
                </a:lnTo>
                <a:lnTo>
                  <a:pt x="140" y="973"/>
                </a:lnTo>
                <a:lnTo>
                  <a:pt x="137" y="974"/>
                </a:lnTo>
                <a:lnTo>
                  <a:pt x="134" y="973"/>
                </a:lnTo>
                <a:lnTo>
                  <a:pt x="122" y="960"/>
                </a:lnTo>
                <a:lnTo>
                  <a:pt x="119" y="956"/>
                </a:lnTo>
                <a:lnTo>
                  <a:pt x="110" y="936"/>
                </a:lnTo>
                <a:lnTo>
                  <a:pt x="109" y="932"/>
                </a:lnTo>
                <a:lnTo>
                  <a:pt x="105" y="928"/>
                </a:lnTo>
                <a:lnTo>
                  <a:pt x="101" y="921"/>
                </a:lnTo>
                <a:lnTo>
                  <a:pt x="96" y="917"/>
                </a:lnTo>
                <a:lnTo>
                  <a:pt x="85" y="902"/>
                </a:lnTo>
                <a:lnTo>
                  <a:pt x="79" y="896"/>
                </a:lnTo>
                <a:lnTo>
                  <a:pt x="76" y="893"/>
                </a:lnTo>
                <a:lnTo>
                  <a:pt x="73" y="890"/>
                </a:lnTo>
                <a:lnTo>
                  <a:pt x="72" y="884"/>
                </a:lnTo>
                <a:lnTo>
                  <a:pt x="74" y="878"/>
                </a:lnTo>
                <a:lnTo>
                  <a:pt x="74" y="873"/>
                </a:lnTo>
                <a:lnTo>
                  <a:pt x="76" y="870"/>
                </a:lnTo>
                <a:lnTo>
                  <a:pt x="83" y="868"/>
                </a:lnTo>
                <a:lnTo>
                  <a:pt x="87" y="867"/>
                </a:lnTo>
                <a:lnTo>
                  <a:pt x="89" y="868"/>
                </a:lnTo>
                <a:lnTo>
                  <a:pt x="96" y="870"/>
                </a:lnTo>
                <a:lnTo>
                  <a:pt x="97" y="867"/>
                </a:lnTo>
                <a:lnTo>
                  <a:pt x="96" y="860"/>
                </a:lnTo>
                <a:lnTo>
                  <a:pt x="88" y="847"/>
                </a:lnTo>
                <a:lnTo>
                  <a:pt x="79" y="838"/>
                </a:lnTo>
                <a:lnTo>
                  <a:pt x="76" y="833"/>
                </a:lnTo>
                <a:lnTo>
                  <a:pt x="79" y="827"/>
                </a:lnTo>
                <a:lnTo>
                  <a:pt x="84" y="822"/>
                </a:lnTo>
                <a:lnTo>
                  <a:pt x="88" y="817"/>
                </a:lnTo>
                <a:lnTo>
                  <a:pt x="88" y="812"/>
                </a:lnTo>
                <a:lnTo>
                  <a:pt x="90" y="809"/>
                </a:lnTo>
                <a:lnTo>
                  <a:pt x="100" y="792"/>
                </a:lnTo>
                <a:lnTo>
                  <a:pt x="101" y="792"/>
                </a:lnTo>
                <a:lnTo>
                  <a:pt x="104" y="790"/>
                </a:lnTo>
                <a:lnTo>
                  <a:pt x="105" y="785"/>
                </a:lnTo>
                <a:lnTo>
                  <a:pt x="102" y="770"/>
                </a:lnTo>
                <a:lnTo>
                  <a:pt x="100" y="758"/>
                </a:lnTo>
                <a:lnTo>
                  <a:pt x="100" y="730"/>
                </a:lnTo>
                <a:lnTo>
                  <a:pt x="102" y="718"/>
                </a:lnTo>
                <a:lnTo>
                  <a:pt x="106" y="711"/>
                </a:lnTo>
                <a:lnTo>
                  <a:pt x="112" y="703"/>
                </a:lnTo>
                <a:lnTo>
                  <a:pt x="112" y="695"/>
                </a:lnTo>
                <a:lnTo>
                  <a:pt x="113" y="690"/>
                </a:lnTo>
                <a:lnTo>
                  <a:pt x="106" y="673"/>
                </a:lnTo>
                <a:lnTo>
                  <a:pt x="90" y="652"/>
                </a:lnTo>
                <a:lnTo>
                  <a:pt x="67" y="627"/>
                </a:lnTo>
                <a:lnTo>
                  <a:pt x="44" y="604"/>
                </a:lnTo>
                <a:lnTo>
                  <a:pt x="42" y="585"/>
                </a:lnTo>
                <a:lnTo>
                  <a:pt x="0" y="387"/>
                </a:lnTo>
                <a:lnTo>
                  <a:pt x="86" y="256"/>
                </a:lnTo>
                <a:lnTo>
                  <a:pt x="96" y="238"/>
                </a:lnTo>
                <a:lnTo>
                  <a:pt x="112" y="218"/>
                </a:lnTo>
                <a:lnTo>
                  <a:pt x="120" y="205"/>
                </a:lnTo>
                <a:lnTo>
                  <a:pt x="135" y="178"/>
                </a:lnTo>
                <a:lnTo>
                  <a:pt x="136" y="176"/>
                </a:lnTo>
                <a:lnTo>
                  <a:pt x="148" y="157"/>
                </a:lnTo>
                <a:lnTo>
                  <a:pt x="161" y="142"/>
                </a:lnTo>
                <a:lnTo>
                  <a:pt x="174" y="124"/>
                </a:lnTo>
                <a:lnTo>
                  <a:pt x="185" y="120"/>
                </a:lnTo>
                <a:lnTo>
                  <a:pt x="196" y="100"/>
                </a:lnTo>
                <a:lnTo>
                  <a:pt x="208" y="84"/>
                </a:lnTo>
                <a:lnTo>
                  <a:pt x="207" y="55"/>
                </a:lnTo>
                <a:lnTo>
                  <a:pt x="244" y="15"/>
                </a:lnTo>
                <a:lnTo>
                  <a:pt x="275" y="0"/>
                </a:lnTo>
                <a:lnTo>
                  <a:pt x="302" y="10"/>
                </a:lnTo>
                <a:lnTo>
                  <a:pt x="347" y="10"/>
                </a:lnTo>
                <a:lnTo>
                  <a:pt x="370" y="6"/>
                </a:lnTo>
                <a:lnTo>
                  <a:pt x="394" y="16"/>
                </a:lnTo>
                <a:lnTo>
                  <a:pt x="424" y="8"/>
                </a:lnTo>
                <a:lnTo>
                  <a:pt x="435" y="15"/>
                </a:lnTo>
                <a:lnTo>
                  <a:pt x="452" y="15"/>
                </a:lnTo>
                <a:lnTo>
                  <a:pt x="466" y="32"/>
                </a:lnTo>
                <a:lnTo>
                  <a:pt x="463" y="50"/>
                </a:lnTo>
                <a:lnTo>
                  <a:pt x="479" y="71"/>
                </a:lnTo>
                <a:lnTo>
                  <a:pt x="492" y="70"/>
                </a:lnTo>
                <a:lnTo>
                  <a:pt x="491" y="76"/>
                </a:lnTo>
                <a:lnTo>
                  <a:pt x="504" y="82"/>
                </a:lnTo>
                <a:lnTo>
                  <a:pt x="524" y="85"/>
                </a:lnTo>
                <a:lnTo>
                  <a:pt x="567" y="139"/>
                </a:lnTo>
                <a:lnTo>
                  <a:pt x="581" y="153"/>
                </a:lnTo>
                <a:lnTo>
                  <a:pt x="585" y="178"/>
                </a:lnTo>
                <a:lnTo>
                  <a:pt x="599" y="195"/>
                </a:lnTo>
                <a:lnTo>
                  <a:pt x="599" y="210"/>
                </a:lnTo>
                <a:lnTo>
                  <a:pt x="606" y="235"/>
                </a:lnTo>
                <a:lnTo>
                  <a:pt x="608" y="237"/>
                </a:lnTo>
                <a:lnTo>
                  <a:pt x="624" y="251"/>
                </a:lnTo>
                <a:lnTo>
                  <a:pt x="628" y="252"/>
                </a:lnTo>
                <a:lnTo>
                  <a:pt x="635" y="263"/>
                </a:lnTo>
                <a:lnTo>
                  <a:pt x="642" y="295"/>
                </a:lnTo>
                <a:lnTo>
                  <a:pt x="656" y="316"/>
                </a:lnTo>
                <a:lnTo>
                  <a:pt x="687" y="338"/>
                </a:lnTo>
                <a:lnTo>
                  <a:pt x="701" y="355"/>
                </a:lnTo>
                <a:lnTo>
                  <a:pt x="712" y="400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1" name="Freeform 237"/>
          <p:cNvSpPr>
            <a:spLocks/>
          </p:cNvSpPr>
          <p:nvPr/>
        </p:nvSpPr>
        <p:spPr bwMode="auto">
          <a:xfrm>
            <a:off x="5189538" y="2484363"/>
            <a:ext cx="525462" cy="936625"/>
          </a:xfrm>
          <a:custGeom>
            <a:avLst/>
            <a:gdLst/>
            <a:ahLst/>
            <a:cxnLst>
              <a:cxn ang="0">
                <a:pos x="203" y="26"/>
              </a:cxn>
              <a:cxn ang="0">
                <a:pos x="146" y="44"/>
              </a:cxn>
              <a:cxn ang="0">
                <a:pos x="107" y="84"/>
              </a:cxn>
              <a:cxn ang="0">
                <a:pos x="75" y="103"/>
              </a:cxn>
              <a:cxn ang="0">
                <a:pos x="61" y="146"/>
              </a:cxn>
              <a:cxn ang="0">
                <a:pos x="80" y="132"/>
              </a:cxn>
              <a:cxn ang="0">
                <a:pos x="94" y="134"/>
              </a:cxn>
              <a:cxn ang="0">
                <a:pos x="113" y="198"/>
              </a:cxn>
              <a:cxn ang="0">
                <a:pos x="90" y="229"/>
              </a:cxn>
              <a:cxn ang="0">
                <a:pos x="21" y="258"/>
              </a:cxn>
              <a:cxn ang="0">
                <a:pos x="13" y="296"/>
              </a:cxn>
              <a:cxn ang="0">
                <a:pos x="51" y="347"/>
              </a:cxn>
              <a:cxn ang="0">
                <a:pos x="74" y="413"/>
              </a:cxn>
              <a:cxn ang="0">
                <a:pos x="107" y="435"/>
              </a:cxn>
              <a:cxn ang="0">
                <a:pos x="100" y="451"/>
              </a:cxn>
              <a:cxn ang="0">
                <a:pos x="159" y="477"/>
              </a:cxn>
              <a:cxn ang="0">
                <a:pos x="173" y="490"/>
              </a:cxn>
              <a:cxn ang="0">
                <a:pos x="143" y="502"/>
              </a:cxn>
              <a:cxn ang="0">
                <a:pos x="102" y="492"/>
              </a:cxn>
              <a:cxn ang="0">
                <a:pos x="77" y="564"/>
              </a:cxn>
              <a:cxn ang="0">
                <a:pos x="64" y="604"/>
              </a:cxn>
              <a:cxn ang="0">
                <a:pos x="63" y="622"/>
              </a:cxn>
              <a:cxn ang="0">
                <a:pos x="106" y="704"/>
              </a:cxn>
              <a:cxn ang="0">
                <a:pos x="135" y="806"/>
              </a:cxn>
              <a:cxn ang="0">
                <a:pos x="130" y="871"/>
              </a:cxn>
              <a:cxn ang="0">
                <a:pos x="205" y="870"/>
              </a:cxn>
              <a:cxn ang="0">
                <a:pos x="197" y="855"/>
              </a:cxn>
              <a:cxn ang="0">
                <a:pos x="228" y="836"/>
              </a:cxn>
              <a:cxn ang="0">
                <a:pos x="264" y="774"/>
              </a:cxn>
              <a:cxn ang="0">
                <a:pos x="315" y="744"/>
              </a:cxn>
              <a:cxn ang="0">
                <a:pos x="288" y="716"/>
              </a:cxn>
              <a:cxn ang="0">
                <a:pos x="295" y="655"/>
              </a:cxn>
              <a:cxn ang="0">
                <a:pos x="269" y="630"/>
              </a:cxn>
              <a:cxn ang="0">
                <a:pos x="291" y="609"/>
              </a:cxn>
              <a:cxn ang="0">
                <a:pos x="311" y="596"/>
              </a:cxn>
              <a:cxn ang="0">
                <a:pos x="348" y="576"/>
              </a:cxn>
              <a:cxn ang="0">
                <a:pos x="361" y="561"/>
              </a:cxn>
              <a:cxn ang="0">
                <a:pos x="373" y="531"/>
              </a:cxn>
              <a:cxn ang="0">
                <a:pos x="394" y="526"/>
              </a:cxn>
              <a:cxn ang="0">
                <a:pos x="496" y="449"/>
              </a:cxn>
              <a:cxn ang="0">
                <a:pos x="467" y="406"/>
              </a:cxn>
              <a:cxn ang="0">
                <a:pos x="459" y="333"/>
              </a:cxn>
              <a:cxn ang="0">
                <a:pos x="409" y="343"/>
              </a:cxn>
              <a:cxn ang="0">
                <a:pos x="359" y="304"/>
              </a:cxn>
              <a:cxn ang="0">
                <a:pos x="334" y="280"/>
              </a:cxn>
              <a:cxn ang="0">
                <a:pos x="324" y="246"/>
              </a:cxn>
              <a:cxn ang="0">
                <a:pos x="315" y="230"/>
              </a:cxn>
              <a:cxn ang="0">
                <a:pos x="309" y="218"/>
              </a:cxn>
              <a:cxn ang="0">
                <a:pos x="277" y="190"/>
              </a:cxn>
              <a:cxn ang="0">
                <a:pos x="281" y="174"/>
              </a:cxn>
              <a:cxn ang="0">
                <a:pos x="261" y="159"/>
              </a:cxn>
              <a:cxn ang="0">
                <a:pos x="270" y="132"/>
              </a:cxn>
              <a:cxn ang="0">
                <a:pos x="253" y="86"/>
              </a:cxn>
              <a:cxn ang="0">
                <a:pos x="257" y="16"/>
              </a:cxn>
            </a:cxnLst>
            <a:rect l="0" t="0" r="r" b="b"/>
            <a:pathLst>
              <a:path w="498" h="888">
                <a:moveTo>
                  <a:pt x="235" y="0"/>
                </a:moveTo>
                <a:lnTo>
                  <a:pt x="213" y="27"/>
                </a:lnTo>
                <a:lnTo>
                  <a:pt x="211" y="31"/>
                </a:lnTo>
                <a:lnTo>
                  <a:pt x="208" y="29"/>
                </a:lnTo>
                <a:lnTo>
                  <a:pt x="203" y="26"/>
                </a:lnTo>
                <a:lnTo>
                  <a:pt x="179" y="6"/>
                </a:lnTo>
                <a:lnTo>
                  <a:pt x="171" y="8"/>
                </a:lnTo>
                <a:lnTo>
                  <a:pt x="153" y="16"/>
                </a:lnTo>
                <a:lnTo>
                  <a:pt x="149" y="30"/>
                </a:lnTo>
                <a:lnTo>
                  <a:pt x="146" y="44"/>
                </a:lnTo>
                <a:lnTo>
                  <a:pt x="143" y="53"/>
                </a:lnTo>
                <a:lnTo>
                  <a:pt x="142" y="64"/>
                </a:lnTo>
                <a:lnTo>
                  <a:pt x="140" y="76"/>
                </a:lnTo>
                <a:lnTo>
                  <a:pt x="123" y="80"/>
                </a:lnTo>
                <a:lnTo>
                  <a:pt x="107" y="84"/>
                </a:lnTo>
                <a:lnTo>
                  <a:pt x="85" y="86"/>
                </a:lnTo>
                <a:lnTo>
                  <a:pt x="81" y="90"/>
                </a:lnTo>
                <a:lnTo>
                  <a:pt x="80" y="96"/>
                </a:lnTo>
                <a:lnTo>
                  <a:pt x="77" y="100"/>
                </a:lnTo>
                <a:lnTo>
                  <a:pt x="75" y="103"/>
                </a:lnTo>
                <a:lnTo>
                  <a:pt x="65" y="110"/>
                </a:lnTo>
                <a:lnTo>
                  <a:pt x="60" y="112"/>
                </a:lnTo>
                <a:lnTo>
                  <a:pt x="59" y="119"/>
                </a:lnTo>
                <a:lnTo>
                  <a:pt x="59" y="137"/>
                </a:lnTo>
                <a:lnTo>
                  <a:pt x="61" y="146"/>
                </a:lnTo>
                <a:lnTo>
                  <a:pt x="69" y="142"/>
                </a:lnTo>
                <a:lnTo>
                  <a:pt x="75" y="146"/>
                </a:lnTo>
                <a:lnTo>
                  <a:pt x="81" y="142"/>
                </a:lnTo>
                <a:lnTo>
                  <a:pt x="80" y="140"/>
                </a:lnTo>
                <a:lnTo>
                  <a:pt x="80" y="132"/>
                </a:lnTo>
                <a:lnTo>
                  <a:pt x="81" y="131"/>
                </a:lnTo>
                <a:lnTo>
                  <a:pt x="84" y="133"/>
                </a:lnTo>
                <a:lnTo>
                  <a:pt x="87" y="131"/>
                </a:lnTo>
                <a:lnTo>
                  <a:pt x="89" y="133"/>
                </a:lnTo>
                <a:lnTo>
                  <a:pt x="94" y="134"/>
                </a:lnTo>
                <a:lnTo>
                  <a:pt x="97" y="137"/>
                </a:lnTo>
                <a:lnTo>
                  <a:pt x="105" y="136"/>
                </a:lnTo>
                <a:lnTo>
                  <a:pt x="111" y="142"/>
                </a:lnTo>
                <a:lnTo>
                  <a:pt x="113" y="154"/>
                </a:lnTo>
                <a:lnTo>
                  <a:pt x="113" y="198"/>
                </a:lnTo>
                <a:lnTo>
                  <a:pt x="110" y="199"/>
                </a:lnTo>
                <a:lnTo>
                  <a:pt x="106" y="204"/>
                </a:lnTo>
                <a:lnTo>
                  <a:pt x="103" y="212"/>
                </a:lnTo>
                <a:lnTo>
                  <a:pt x="97" y="225"/>
                </a:lnTo>
                <a:lnTo>
                  <a:pt x="90" y="229"/>
                </a:lnTo>
                <a:lnTo>
                  <a:pt x="76" y="218"/>
                </a:lnTo>
                <a:lnTo>
                  <a:pt x="67" y="217"/>
                </a:lnTo>
                <a:lnTo>
                  <a:pt x="65" y="221"/>
                </a:lnTo>
                <a:lnTo>
                  <a:pt x="61" y="226"/>
                </a:lnTo>
                <a:lnTo>
                  <a:pt x="21" y="258"/>
                </a:lnTo>
                <a:lnTo>
                  <a:pt x="15" y="265"/>
                </a:lnTo>
                <a:lnTo>
                  <a:pt x="0" y="275"/>
                </a:lnTo>
                <a:lnTo>
                  <a:pt x="1" y="281"/>
                </a:lnTo>
                <a:lnTo>
                  <a:pt x="11" y="294"/>
                </a:lnTo>
                <a:lnTo>
                  <a:pt x="13" y="296"/>
                </a:lnTo>
                <a:lnTo>
                  <a:pt x="19" y="306"/>
                </a:lnTo>
                <a:lnTo>
                  <a:pt x="22" y="316"/>
                </a:lnTo>
                <a:lnTo>
                  <a:pt x="43" y="322"/>
                </a:lnTo>
                <a:lnTo>
                  <a:pt x="47" y="332"/>
                </a:lnTo>
                <a:lnTo>
                  <a:pt x="51" y="347"/>
                </a:lnTo>
                <a:lnTo>
                  <a:pt x="49" y="356"/>
                </a:lnTo>
                <a:lnTo>
                  <a:pt x="63" y="361"/>
                </a:lnTo>
                <a:lnTo>
                  <a:pt x="53" y="388"/>
                </a:lnTo>
                <a:lnTo>
                  <a:pt x="63" y="398"/>
                </a:lnTo>
                <a:lnTo>
                  <a:pt x="74" y="413"/>
                </a:lnTo>
                <a:lnTo>
                  <a:pt x="80" y="419"/>
                </a:lnTo>
                <a:lnTo>
                  <a:pt x="81" y="420"/>
                </a:lnTo>
                <a:lnTo>
                  <a:pt x="97" y="433"/>
                </a:lnTo>
                <a:lnTo>
                  <a:pt x="100" y="432"/>
                </a:lnTo>
                <a:lnTo>
                  <a:pt x="107" y="435"/>
                </a:lnTo>
                <a:lnTo>
                  <a:pt x="113" y="444"/>
                </a:lnTo>
                <a:lnTo>
                  <a:pt x="111" y="447"/>
                </a:lnTo>
                <a:lnTo>
                  <a:pt x="107" y="445"/>
                </a:lnTo>
                <a:lnTo>
                  <a:pt x="103" y="445"/>
                </a:lnTo>
                <a:lnTo>
                  <a:pt x="100" y="451"/>
                </a:lnTo>
                <a:lnTo>
                  <a:pt x="106" y="454"/>
                </a:lnTo>
                <a:lnTo>
                  <a:pt x="107" y="454"/>
                </a:lnTo>
                <a:lnTo>
                  <a:pt x="133" y="464"/>
                </a:lnTo>
                <a:lnTo>
                  <a:pt x="130" y="473"/>
                </a:lnTo>
                <a:lnTo>
                  <a:pt x="159" y="477"/>
                </a:lnTo>
                <a:lnTo>
                  <a:pt x="165" y="476"/>
                </a:lnTo>
                <a:lnTo>
                  <a:pt x="169" y="478"/>
                </a:lnTo>
                <a:lnTo>
                  <a:pt x="175" y="482"/>
                </a:lnTo>
                <a:lnTo>
                  <a:pt x="175" y="489"/>
                </a:lnTo>
                <a:lnTo>
                  <a:pt x="173" y="490"/>
                </a:lnTo>
                <a:lnTo>
                  <a:pt x="169" y="497"/>
                </a:lnTo>
                <a:lnTo>
                  <a:pt x="151" y="500"/>
                </a:lnTo>
                <a:lnTo>
                  <a:pt x="146" y="499"/>
                </a:lnTo>
                <a:lnTo>
                  <a:pt x="143" y="499"/>
                </a:lnTo>
                <a:lnTo>
                  <a:pt x="143" y="502"/>
                </a:lnTo>
                <a:lnTo>
                  <a:pt x="125" y="499"/>
                </a:lnTo>
                <a:lnTo>
                  <a:pt x="119" y="499"/>
                </a:lnTo>
                <a:lnTo>
                  <a:pt x="115" y="498"/>
                </a:lnTo>
                <a:lnTo>
                  <a:pt x="110" y="495"/>
                </a:lnTo>
                <a:lnTo>
                  <a:pt x="102" y="492"/>
                </a:lnTo>
                <a:lnTo>
                  <a:pt x="68" y="514"/>
                </a:lnTo>
                <a:lnTo>
                  <a:pt x="65" y="528"/>
                </a:lnTo>
                <a:lnTo>
                  <a:pt x="66" y="545"/>
                </a:lnTo>
                <a:lnTo>
                  <a:pt x="79" y="550"/>
                </a:lnTo>
                <a:lnTo>
                  <a:pt x="77" y="564"/>
                </a:lnTo>
                <a:lnTo>
                  <a:pt x="68" y="572"/>
                </a:lnTo>
                <a:lnTo>
                  <a:pt x="68" y="577"/>
                </a:lnTo>
                <a:lnTo>
                  <a:pt x="65" y="587"/>
                </a:lnTo>
                <a:lnTo>
                  <a:pt x="65" y="596"/>
                </a:lnTo>
                <a:lnTo>
                  <a:pt x="64" y="604"/>
                </a:lnTo>
                <a:lnTo>
                  <a:pt x="64" y="608"/>
                </a:lnTo>
                <a:lnTo>
                  <a:pt x="63" y="612"/>
                </a:lnTo>
                <a:lnTo>
                  <a:pt x="61" y="614"/>
                </a:lnTo>
                <a:lnTo>
                  <a:pt x="60" y="618"/>
                </a:lnTo>
                <a:lnTo>
                  <a:pt x="63" y="622"/>
                </a:lnTo>
                <a:lnTo>
                  <a:pt x="73" y="632"/>
                </a:lnTo>
                <a:lnTo>
                  <a:pt x="79" y="638"/>
                </a:lnTo>
                <a:lnTo>
                  <a:pt x="105" y="671"/>
                </a:lnTo>
                <a:lnTo>
                  <a:pt x="107" y="684"/>
                </a:lnTo>
                <a:lnTo>
                  <a:pt x="106" y="704"/>
                </a:lnTo>
                <a:lnTo>
                  <a:pt x="105" y="706"/>
                </a:lnTo>
                <a:lnTo>
                  <a:pt x="105" y="729"/>
                </a:lnTo>
                <a:lnTo>
                  <a:pt x="129" y="766"/>
                </a:lnTo>
                <a:lnTo>
                  <a:pt x="135" y="790"/>
                </a:lnTo>
                <a:lnTo>
                  <a:pt x="135" y="806"/>
                </a:lnTo>
                <a:lnTo>
                  <a:pt x="133" y="818"/>
                </a:lnTo>
                <a:lnTo>
                  <a:pt x="136" y="829"/>
                </a:lnTo>
                <a:lnTo>
                  <a:pt x="130" y="844"/>
                </a:lnTo>
                <a:lnTo>
                  <a:pt x="133" y="860"/>
                </a:lnTo>
                <a:lnTo>
                  <a:pt x="130" y="871"/>
                </a:lnTo>
                <a:lnTo>
                  <a:pt x="135" y="884"/>
                </a:lnTo>
                <a:lnTo>
                  <a:pt x="164" y="887"/>
                </a:lnTo>
                <a:lnTo>
                  <a:pt x="165" y="878"/>
                </a:lnTo>
                <a:lnTo>
                  <a:pt x="200" y="878"/>
                </a:lnTo>
                <a:lnTo>
                  <a:pt x="205" y="870"/>
                </a:lnTo>
                <a:lnTo>
                  <a:pt x="205" y="866"/>
                </a:lnTo>
                <a:lnTo>
                  <a:pt x="203" y="862"/>
                </a:lnTo>
                <a:lnTo>
                  <a:pt x="200" y="860"/>
                </a:lnTo>
                <a:lnTo>
                  <a:pt x="196" y="860"/>
                </a:lnTo>
                <a:lnTo>
                  <a:pt x="197" y="855"/>
                </a:lnTo>
                <a:lnTo>
                  <a:pt x="205" y="846"/>
                </a:lnTo>
                <a:lnTo>
                  <a:pt x="218" y="850"/>
                </a:lnTo>
                <a:lnTo>
                  <a:pt x="228" y="854"/>
                </a:lnTo>
                <a:lnTo>
                  <a:pt x="233" y="850"/>
                </a:lnTo>
                <a:lnTo>
                  <a:pt x="228" y="836"/>
                </a:lnTo>
                <a:lnTo>
                  <a:pt x="227" y="820"/>
                </a:lnTo>
                <a:lnTo>
                  <a:pt x="229" y="808"/>
                </a:lnTo>
                <a:lnTo>
                  <a:pt x="241" y="781"/>
                </a:lnTo>
                <a:lnTo>
                  <a:pt x="250" y="776"/>
                </a:lnTo>
                <a:lnTo>
                  <a:pt x="264" y="774"/>
                </a:lnTo>
                <a:lnTo>
                  <a:pt x="283" y="780"/>
                </a:lnTo>
                <a:lnTo>
                  <a:pt x="294" y="767"/>
                </a:lnTo>
                <a:lnTo>
                  <a:pt x="311" y="767"/>
                </a:lnTo>
                <a:lnTo>
                  <a:pt x="315" y="747"/>
                </a:lnTo>
                <a:lnTo>
                  <a:pt x="315" y="744"/>
                </a:lnTo>
                <a:lnTo>
                  <a:pt x="319" y="741"/>
                </a:lnTo>
                <a:lnTo>
                  <a:pt x="316" y="738"/>
                </a:lnTo>
                <a:lnTo>
                  <a:pt x="312" y="737"/>
                </a:lnTo>
                <a:lnTo>
                  <a:pt x="295" y="720"/>
                </a:lnTo>
                <a:lnTo>
                  <a:pt x="288" y="716"/>
                </a:lnTo>
                <a:lnTo>
                  <a:pt x="285" y="704"/>
                </a:lnTo>
                <a:lnTo>
                  <a:pt x="285" y="684"/>
                </a:lnTo>
                <a:lnTo>
                  <a:pt x="294" y="663"/>
                </a:lnTo>
                <a:lnTo>
                  <a:pt x="297" y="657"/>
                </a:lnTo>
                <a:lnTo>
                  <a:pt x="295" y="655"/>
                </a:lnTo>
                <a:lnTo>
                  <a:pt x="294" y="654"/>
                </a:lnTo>
                <a:lnTo>
                  <a:pt x="291" y="652"/>
                </a:lnTo>
                <a:lnTo>
                  <a:pt x="289" y="646"/>
                </a:lnTo>
                <a:lnTo>
                  <a:pt x="285" y="632"/>
                </a:lnTo>
                <a:lnTo>
                  <a:pt x="269" y="630"/>
                </a:lnTo>
                <a:lnTo>
                  <a:pt x="268" y="628"/>
                </a:lnTo>
                <a:lnTo>
                  <a:pt x="272" y="618"/>
                </a:lnTo>
                <a:lnTo>
                  <a:pt x="278" y="617"/>
                </a:lnTo>
                <a:lnTo>
                  <a:pt x="284" y="612"/>
                </a:lnTo>
                <a:lnTo>
                  <a:pt x="291" y="609"/>
                </a:lnTo>
                <a:lnTo>
                  <a:pt x="292" y="610"/>
                </a:lnTo>
                <a:lnTo>
                  <a:pt x="295" y="612"/>
                </a:lnTo>
                <a:lnTo>
                  <a:pt x="302" y="609"/>
                </a:lnTo>
                <a:lnTo>
                  <a:pt x="307" y="605"/>
                </a:lnTo>
                <a:lnTo>
                  <a:pt x="311" y="596"/>
                </a:lnTo>
                <a:lnTo>
                  <a:pt x="318" y="595"/>
                </a:lnTo>
                <a:lnTo>
                  <a:pt x="322" y="592"/>
                </a:lnTo>
                <a:lnTo>
                  <a:pt x="325" y="587"/>
                </a:lnTo>
                <a:lnTo>
                  <a:pt x="336" y="577"/>
                </a:lnTo>
                <a:lnTo>
                  <a:pt x="348" y="576"/>
                </a:lnTo>
                <a:lnTo>
                  <a:pt x="351" y="574"/>
                </a:lnTo>
                <a:lnTo>
                  <a:pt x="362" y="575"/>
                </a:lnTo>
                <a:lnTo>
                  <a:pt x="365" y="572"/>
                </a:lnTo>
                <a:lnTo>
                  <a:pt x="363" y="568"/>
                </a:lnTo>
                <a:lnTo>
                  <a:pt x="361" y="561"/>
                </a:lnTo>
                <a:lnTo>
                  <a:pt x="364" y="556"/>
                </a:lnTo>
                <a:lnTo>
                  <a:pt x="365" y="552"/>
                </a:lnTo>
                <a:lnTo>
                  <a:pt x="365" y="538"/>
                </a:lnTo>
                <a:lnTo>
                  <a:pt x="368" y="534"/>
                </a:lnTo>
                <a:lnTo>
                  <a:pt x="373" y="531"/>
                </a:lnTo>
                <a:lnTo>
                  <a:pt x="374" y="525"/>
                </a:lnTo>
                <a:lnTo>
                  <a:pt x="378" y="523"/>
                </a:lnTo>
                <a:lnTo>
                  <a:pt x="381" y="524"/>
                </a:lnTo>
                <a:lnTo>
                  <a:pt x="388" y="522"/>
                </a:lnTo>
                <a:lnTo>
                  <a:pt x="394" y="526"/>
                </a:lnTo>
                <a:lnTo>
                  <a:pt x="403" y="521"/>
                </a:lnTo>
                <a:lnTo>
                  <a:pt x="405" y="520"/>
                </a:lnTo>
                <a:lnTo>
                  <a:pt x="408" y="520"/>
                </a:lnTo>
                <a:lnTo>
                  <a:pt x="431" y="500"/>
                </a:lnTo>
                <a:lnTo>
                  <a:pt x="496" y="449"/>
                </a:lnTo>
                <a:lnTo>
                  <a:pt x="497" y="438"/>
                </a:lnTo>
                <a:lnTo>
                  <a:pt x="491" y="437"/>
                </a:lnTo>
                <a:lnTo>
                  <a:pt x="470" y="436"/>
                </a:lnTo>
                <a:lnTo>
                  <a:pt x="467" y="410"/>
                </a:lnTo>
                <a:lnTo>
                  <a:pt x="467" y="406"/>
                </a:lnTo>
                <a:lnTo>
                  <a:pt x="467" y="380"/>
                </a:lnTo>
                <a:lnTo>
                  <a:pt x="466" y="365"/>
                </a:lnTo>
                <a:lnTo>
                  <a:pt x="467" y="352"/>
                </a:lnTo>
                <a:lnTo>
                  <a:pt x="464" y="336"/>
                </a:lnTo>
                <a:lnTo>
                  <a:pt x="459" y="333"/>
                </a:lnTo>
                <a:lnTo>
                  <a:pt x="433" y="332"/>
                </a:lnTo>
                <a:lnTo>
                  <a:pt x="427" y="333"/>
                </a:lnTo>
                <a:lnTo>
                  <a:pt x="421" y="337"/>
                </a:lnTo>
                <a:lnTo>
                  <a:pt x="413" y="344"/>
                </a:lnTo>
                <a:lnTo>
                  <a:pt x="409" y="343"/>
                </a:lnTo>
                <a:lnTo>
                  <a:pt x="406" y="340"/>
                </a:lnTo>
                <a:lnTo>
                  <a:pt x="397" y="327"/>
                </a:lnTo>
                <a:lnTo>
                  <a:pt x="392" y="326"/>
                </a:lnTo>
                <a:lnTo>
                  <a:pt x="367" y="328"/>
                </a:lnTo>
                <a:lnTo>
                  <a:pt x="359" y="304"/>
                </a:lnTo>
                <a:lnTo>
                  <a:pt x="355" y="301"/>
                </a:lnTo>
                <a:lnTo>
                  <a:pt x="353" y="298"/>
                </a:lnTo>
                <a:lnTo>
                  <a:pt x="340" y="287"/>
                </a:lnTo>
                <a:lnTo>
                  <a:pt x="339" y="285"/>
                </a:lnTo>
                <a:lnTo>
                  <a:pt x="334" y="280"/>
                </a:lnTo>
                <a:lnTo>
                  <a:pt x="331" y="281"/>
                </a:lnTo>
                <a:lnTo>
                  <a:pt x="324" y="280"/>
                </a:lnTo>
                <a:lnTo>
                  <a:pt x="321" y="268"/>
                </a:lnTo>
                <a:lnTo>
                  <a:pt x="321" y="264"/>
                </a:lnTo>
                <a:lnTo>
                  <a:pt x="324" y="246"/>
                </a:lnTo>
                <a:lnTo>
                  <a:pt x="316" y="240"/>
                </a:lnTo>
                <a:lnTo>
                  <a:pt x="315" y="237"/>
                </a:lnTo>
                <a:lnTo>
                  <a:pt x="314" y="234"/>
                </a:lnTo>
                <a:lnTo>
                  <a:pt x="316" y="231"/>
                </a:lnTo>
                <a:lnTo>
                  <a:pt x="315" y="230"/>
                </a:lnTo>
                <a:lnTo>
                  <a:pt x="317" y="228"/>
                </a:lnTo>
                <a:lnTo>
                  <a:pt x="317" y="225"/>
                </a:lnTo>
                <a:lnTo>
                  <a:pt x="316" y="222"/>
                </a:lnTo>
                <a:lnTo>
                  <a:pt x="313" y="220"/>
                </a:lnTo>
                <a:lnTo>
                  <a:pt x="309" y="218"/>
                </a:lnTo>
                <a:lnTo>
                  <a:pt x="298" y="216"/>
                </a:lnTo>
                <a:lnTo>
                  <a:pt x="293" y="214"/>
                </a:lnTo>
                <a:lnTo>
                  <a:pt x="275" y="213"/>
                </a:lnTo>
                <a:lnTo>
                  <a:pt x="278" y="198"/>
                </a:lnTo>
                <a:lnTo>
                  <a:pt x="277" y="190"/>
                </a:lnTo>
                <a:lnTo>
                  <a:pt x="278" y="188"/>
                </a:lnTo>
                <a:lnTo>
                  <a:pt x="285" y="179"/>
                </a:lnTo>
                <a:lnTo>
                  <a:pt x="285" y="175"/>
                </a:lnTo>
                <a:lnTo>
                  <a:pt x="283" y="176"/>
                </a:lnTo>
                <a:lnTo>
                  <a:pt x="281" y="174"/>
                </a:lnTo>
                <a:lnTo>
                  <a:pt x="274" y="168"/>
                </a:lnTo>
                <a:lnTo>
                  <a:pt x="269" y="168"/>
                </a:lnTo>
                <a:lnTo>
                  <a:pt x="259" y="165"/>
                </a:lnTo>
                <a:lnTo>
                  <a:pt x="260" y="163"/>
                </a:lnTo>
                <a:lnTo>
                  <a:pt x="261" y="159"/>
                </a:lnTo>
                <a:lnTo>
                  <a:pt x="263" y="156"/>
                </a:lnTo>
                <a:lnTo>
                  <a:pt x="266" y="153"/>
                </a:lnTo>
                <a:lnTo>
                  <a:pt x="272" y="148"/>
                </a:lnTo>
                <a:lnTo>
                  <a:pt x="273" y="133"/>
                </a:lnTo>
                <a:lnTo>
                  <a:pt x="270" y="132"/>
                </a:lnTo>
                <a:lnTo>
                  <a:pt x="270" y="128"/>
                </a:lnTo>
                <a:lnTo>
                  <a:pt x="267" y="126"/>
                </a:lnTo>
                <a:lnTo>
                  <a:pt x="257" y="103"/>
                </a:lnTo>
                <a:lnTo>
                  <a:pt x="257" y="92"/>
                </a:lnTo>
                <a:lnTo>
                  <a:pt x="253" y="86"/>
                </a:lnTo>
                <a:lnTo>
                  <a:pt x="252" y="70"/>
                </a:lnTo>
                <a:lnTo>
                  <a:pt x="237" y="62"/>
                </a:lnTo>
                <a:lnTo>
                  <a:pt x="228" y="48"/>
                </a:lnTo>
                <a:lnTo>
                  <a:pt x="241" y="35"/>
                </a:lnTo>
                <a:lnTo>
                  <a:pt x="257" y="16"/>
                </a:lnTo>
                <a:lnTo>
                  <a:pt x="246" y="13"/>
                </a:lnTo>
                <a:lnTo>
                  <a:pt x="235" y="5"/>
                </a:lnTo>
                <a:lnTo>
                  <a:pt x="235" y="0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2" name="Freeform 238"/>
          <p:cNvSpPr>
            <a:spLocks/>
          </p:cNvSpPr>
          <p:nvPr/>
        </p:nvSpPr>
        <p:spPr bwMode="auto">
          <a:xfrm>
            <a:off x="5395913" y="2501825"/>
            <a:ext cx="541337" cy="1098550"/>
          </a:xfrm>
          <a:custGeom>
            <a:avLst/>
            <a:gdLst/>
            <a:ahLst/>
            <a:cxnLst>
              <a:cxn ang="0">
                <a:pos x="178" y="509"/>
              </a:cxn>
              <a:cxn ang="0">
                <a:pos x="166" y="559"/>
              </a:cxn>
              <a:cxn ang="0">
                <a:pos x="106" y="593"/>
              </a:cxn>
              <a:cxn ang="0">
                <a:pos x="89" y="616"/>
              </a:cxn>
              <a:cxn ang="0">
                <a:pos x="92" y="700"/>
              </a:cxn>
              <a:cxn ang="0">
                <a:pos x="87" y="764"/>
              </a:cxn>
              <a:cxn ang="0">
                <a:pos x="22" y="834"/>
              </a:cxn>
              <a:cxn ang="0">
                <a:pos x="4" y="871"/>
              </a:cxn>
              <a:cxn ang="0">
                <a:pos x="33" y="919"/>
              </a:cxn>
              <a:cxn ang="0">
                <a:pos x="117" y="960"/>
              </a:cxn>
              <a:cxn ang="0">
                <a:pos x="185" y="1016"/>
              </a:cxn>
              <a:cxn ang="0">
                <a:pos x="295" y="1013"/>
              </a:cxn>
              <a:cxn ang="0">
                <a:pos x="353" y="1005"/>
              </a:cxn>
              <a:cxn ang="0">
                <a:pos x="422" y="1041"/>
              </a:cxn>
              <a:cxn ang="0">
                <a:pos x="414" y="972"/>
              </a:cxn>
              <a:cxn ang="0">
                <a:pos x="410" y="994"/>
              </a:cxn>
              <a:cxn ang="0">
                <a:pos x="411" y="954"/>
              </a:cxn>
              <a:cxn ang="0">
                <a:pos x="433" y="912"/>
              </a:cxn>
              <a:cxn ang="0">
                <a:pos x="427" y="870"/>
              </a:cxn>
              <a:cxn ang="0">
                <a:pos x="417" y="818"/>
              </a:cxn>
              <a:cxn ang="0">
                <a:pos x="406" y="776"/>
              </a:cxn>
              <a:cxn ang="0">
                <a:pos x="386" y="769"/>
              </a:cxn>
              <a:cxn ang="0">
                <a:pos x="402" y="757"/>
              </a:cxn>
              <a:cxn ang="0">
                <a:pos x="418" y="772"/>
              </a:cxn>
              <a:cxn ang="0">
                <a:pos x="422" y="676"/>
              </a:cxn>
              <a:cxn ang="0">
                <a:pos x="418" y="744"/>
              </a:cxn>
              <a:cxn ang="0">
                <a:pos x="413" y="714"/>
              </a:cxn>
              <a:cxn ang="0">
                <a:pos x="403" y="704"/>
              </a:cxn>
              <a:cxn ang="0">
                <a:pos x="414" y="634"/>
              </a:cxn>
              <a:cxn ang="0">
                <a:pos x="407" y="632"/>
              </a:cxn>
              <a:cxn ang="0">
                <a:pos x="401" y="599"/>
              </a:cxn>
              <a:cxn ang="0">
                <a:pos x="397" y="576"/>
              </a:cxn>
              <a:cxn ang="0">
                <a:pos x="417" y="590"/>
              </a:cxn>
              <a:cxn ang="0">
                <a:pos x="418" y="549"/>
              </a:cxn>
              <a:cxn ang="0">
                <a:pos x="421" y="532"/>
              </a:cxn>
              <a:cxn ang="0">
                <a:pos x="419" y="514"/>
              </a:cxn>
              <a:cxn ang="0">
                <a:pos x="422" y="484"/>
              </a:cxn>
              <a:cxn ang="0">
                <a:pos x="416" y="467"/>
              </a:cxn>
              <a:cxn ang="0">
                <a:pos x="418" y="462"/>
              </a:cxn>
              <a:cxn ang="0">
                <a:pos x="417" y="447"/>
              </a:cxn>
              <a:cxn ang="0">
                <a:pos x="434" y="442"/>
              </a:cxn>
              <a:cxn ang="0">
                <a:pos x="449" y="452"/>
              </a:cxn>
              <a:cxn ang="0">
                <a:pos x="451" y="434"/>
              </a:cxn>
              <a:cxn ang="0">
                <a:pos x="471" y="431"/>
              </a:cxn>
              <a:cxn ang="0">
                <a:pos x="455" y="488"/>
              </a:cxn>
              <a:cxn ang="0">
                <a:pos x="511" y="335"/>
              </a:cxn>
              <a:cxn ang="0">
                <a:pos x="426" y="309"/>
              </a:cxn>
              <a:cxn ang="0">
                <a:pos x="241" y="262"/>
              </a:cxn>
              <a:cxn ang="0">
                <a:pos x="149" y="174"/>
              </a:cxn>
              <a:cxn ang="0">
                <a:pos x="105" y="17"/>
              </a:cxn>
              <a:cxn ang="0">
                <a:pos x="71" y="110"/>
              </a:cxn>
              <a:cxn ang="0">
                <a:pos x="63" y="149"/>
              </a:cxn>
              <a:cxn ang="0">
                <a:pos x="82" y="182"/>
              </a:cxn>
              <a:cxn ang="0">
                <a:pos x="119" y="214"/>
              </a:cxn>
              <a:cxn ang="0">
                <a:pos x="135" y="265"/>
              </a:cxn>
              <a:cxn ang="0">
                <a:pos x="201" y="311"/>
              </a:cxn>
              <a:cxn ang="0">
                <a:pos x="271" y="336"/>
              </a:cxn>
              <a:cxn ang="0">
                <a:pos x="235" y="484"/>
              </a:cxn>
            </a:cxnLst>
            <a:rect l="0" t="0" r="r" b="b"/>
            <a:pathLst>
              <a:path w="512" h="1043">
                <a:moveTo>
                  <a:pt x="235" y="484"/>
                </a:moveTo>
                <a:lnTo>
                  <a:pt x="212" y="504"/>
                </a:lnTo>
                <a:lnTo>
                  <a:pt x="209" y="504"/>
                </a:lnTo>
                <a:lnTo>
                  <a:pt x="207" y="505"/>
                </a:lnTo>
                <a:lnTo>
                  <a:pt x="198" y="510"/>
                </a:lnTo>
                <a:lnTo>
                  <a:pt x="192" y="506"/>
                </a:lnTo>
                <a:lnTo>
                  <a:pt x="185" y="508"/>
                </a:lnTo>
                <a:lnTo>
                  <a:pt x="182" y="507"/>
                </a:lnTo>
                <a:lnTo>
                  <a:pt x="178" y="509"/>
                </a:lnTo>
                <a:lnTo>
                  <a:pt x="177" y="515"/>
                </a:lnTo>
                <a:lnTo>
                  <a:pt x="172" y="518"/>
                </a:lnTo>
                <a:lnTo>
                  <a:pt x="169" y="522"/>
                </a:lnTo>
                <a:lnTo>
                  <a:pt x="169" y="536"/>
                </a:lnTo>
                <a:lnTo>
                  <a:pt x="168" y="540"/>
                </a:lnTo>
                <a:lnTo>
                  <a:pt x="165" y="545"/>
                </a:lnTo>
                <a:lnTo>
                  <a:pt x="167" y="552"/>
                </a:lnTo>
                <a:lnTo>
                  <a:pt x="169" y="556"/>
                </a:lnTo>
                <a:lnTo>
                  <a:pt x="166" y="559"/>
                </a:lnTo>
                <a:lnTo>
                  <a:pt x="155" y="558"/>
                </a:lnTo>
                <a:lnTo>
                  <a:pt x="152" y="560"/>
                </a:lnTo>
                <a:lnTo>
                  <a:pt x="140" y="561"/>
                </a:lnTo>
                <a:lnTo>
                  <a:pt x="129" y="571"/>
                </a:lnTo>
                <a:lnTo>
                  <a:pt x="126" y="576"/>
                </a:lnTo>
                <a:lnTo>
                  <a:pt x="122" y="579"/>
                </a:lnTo>
                <a:lnTo>
                  <a:pt x="115" y="580"/>
                </a:lnTo>
                <a:lnTo>
                  <a:pt x="111" y="589"/>
                </a:lnTo>
                <a:lnTo>
                  <a:pt x="106" y="593"/>
                </a:lnTo>
                <a:lnTo>
                  <a:pt x="99" y="596"/>
                </a:lnTo>
                <a:lnTo>
                  <a:pt x="96" y="594"/>
                </a:lnTo>
                <a:lnTo>
                  <a:pt x="95" y="593"/>
                </a:lnTo>
                <a:lnTo>
                  <a:pt x="88" y="596"/>
                </a:lnTo>
                <a:lnTo>
                  <a:pt x="82" y="601"/>
                </a:lnTo>
                <a:lnTo>
                  <a:pt x="76" y="602"/>
                </a:lnTo>
                <a:lnTo>
                  <a:pt x="72" y="612"/>
                </a:lnTo>
                <a:lnTo>
                  <a:pt x="73" y="614"/>
                </a:lnTo>
                <a:lnTo>
                  <a:pt x="89" y="616"/>
                </a:lnTo>
                <a:lnTo>
                  <a:pt x="93" y="630"/>
                </a:lnTo>
                <a:lnTo>
                  <a:pt x="95" y="636"/>
                </a:lnTo>
                <a:lnTo>
                  <a:pt x="98" y="638"/>
                </a:lnTo>
                <a:lnTo>
                  <a:pt x="99" y="639"/>
                </a:lnTo>
                <a:lnTo>
                  <a:pt x="101" y="641"/>
                </a:lnTo>
                <a:lnTo>
                  <a:pt x="98" y="647"/>
                </a:lnTo>
                <a:lnTo>
                  <a:pt x="89" y="668"/>
                </a:lnTo>
                <a:lnTo>
                  <a:pt x="89" y="688"/>
                </a:lnTo>
                <a:lnTo>
                  <a:pt x="92" y="700"/>
                </a:lnTo>
                <a:lnTo>
                  <a:pt x="99" y="704"/>
                </a:lnTo>
                <a:lnTo>
                  <a:pt x="116" y="721"/>
                </a:lnTo>
                <a:lnTo>
                  <a:pt x="120" y="722"/>
                </a:lnTo>
                <a:lnTo>
                  <a:pt x="123" y="725"/>
                </a:lnTo>
                <a:lnTo>
                  <a:pt x="119" y="728"/>
                </a:lnTo>
                <a:lnTo>
                  <a:pt x="119" y="731"/>
                </a:lnTo>
                <a:lnTo>
                  <a:pt x="115" y="751"/>
                </a:lnTo>
                <a:lnTo>
                  <a:pt x="98" y="751"/>
                </a:lnTo>
                <a:lnTo>
                  <a:pt x="87" y="764"/>
                </a:lnTo>
                <a:lnTo>
                  <a:pt x="68" y="758"/>
                </a:lnTo>
                <a:lnTo>
                  <a:pt x="54" y="760"/>
                </a:lnTo>
                <a:lnTo>
                  <a:pt x="45" y="765"/>
                </a:lnTo>
                <a:lnTo>
                  <a:pt x="33" y="792"/>
                </a:lnTo>
                <a:lnTo>
                  <a:pt x="31" y="804"/>
                </a:lnTo>
                <a:lnTo>
                  <a:pt x="32" y="820"/>
                </a:lnTo>
                <a:lnTo>
                  <a:pt x="37" y="834"/>
                </a:lnTo>
                <a:lnTo>
                  <a:pt x="32" y="838"/>
                </a:lnTo>
                <a:lnTo>
                  <a:pt x="22" y="834"/>
                </a:lnTo>
                <a:lnTo>
                  <a:pt x="9" y="830"/>
                </a:lnTo>
                <a:lnTo>
                  <a:pt x="1" y="839"/>
                </a:lnTo>
                <a:lnTo>
                  <a:pt x="0" y="844"/>
                </a:lnTo>
                <a:lnTo>
                  <a:pt x="4" y="844"/>
                </a:lnTo>
                <a:lnTo>
                  <a:pt x="7" y="846"/>
                </a:lnTo>
                <a:lnTo>
                  <a:pt x="9" y="850"/>
                </a:lnTo>
                <a:lnTo>
                  <a:pt x="9" y="854"/>
                </a:lnTo>
                <a:lnTo>
                  <a:pt x="4" y="862"/>
                </a:lnTo>
                <a:lnTo>
                  <a:pt x="4" y="871"/>
                </a:lnTo>
                <a:lnTo>
                  <a:pt x="10" y="878"/>
                </a:lnTo>
                <a:lnTo>
                  <a:pt x="15" y="874"/>
                </a:lnTo>
                <a:lnTo>
                  <a:pt x="25" y="872"/>
                </a:lnTo>
                <a:lnTo>
                  <a:pt x="28" y="878"/>
                </a:lnTo>
                <a:lnTo>
                  <a:pt x="29" y="887"/>
                </a:lnTo>
                <a:lnTo>
                  <a:pt x="42" y="896"/>
                </a:lnTo>
                <a:lnTo>
                  <a:pt x="43" y="905"/>
                </a:lnTo>
                <a:lnTo>
                  <a:pt x="40" y="918"/>
                </a:lnTo>
                <a:lnTo>
                  <a:pt x="33" y="919"/>
                </a:lnTo>
                <a:lnTo>
                  <a:pt x="28" y="922"/>
                </a:lnTo>
                <a:lnTo>
                  <a:pt x="24" y="942"/>
                </a:lnTo>
                <a:lnTo>
                  <a:pt x="28" y="950"/>
                </a:lnTo>
                <a:lnTo>
                  <a:pt x="45" y="954"/>
                </a:lnTo>
                <a:lnTo>
                  <a:pt x="108" y="976"/>
                </a:lnTo>
                <a:lnTo>
                  <a:pt x="121" y="978"/>
                </a:lnTo>
                <a:lnTo>
                  <a:pt x="122" y="973"/>
                </a:lnTo>
                <a:lnTo>
                  <a:pt x="117" y="964"/>
                </a:lnTo>
                <a:lnTo>
                  <a:pt x="117" y="960"/>
                </a:lnTo>
                <a:lnTo>
                  <a:pt x="132" y="962"/>
                </a:lnTo>
                <a:lnTo>
                  <a:pt x="143" y="967"/>
                </a:lnTo>
                <a:lnTo>
                  <a:pt x="153" y="974"/>
                </a:lnTo>
                <a:lnTo>
                  <a:pt x="155" y="976"/>
                </a:lnTo>
                <a:lnTo>
                  <a:pt x="160" y="986"/>
                </a:lnTo>
                <a:lnTo>
                  <a:pt x="165" y="1003"/>
                </a:lnTo>
                <a:lnTo>
                  <a:pt x="170" y="1011"/>
                </a:lnTo>
                <a:lnTo>
                  <a:pt x="177" y="1016"/>
                </a:lnTo>
                <a:lnTo>
                  <a:pt x="185" y="1016"/>
                </a:lnTo>
                <a:lnTo>
                  <a:pt x="200" y="1018"/>
                </a:lnTo>
                <a:lnTo>
                  <a:pt x="218" y="1023"/>
                </a:lnTo>
                <a:lnTo>
                  <a:pt x="224" y="1024"/>
                </a:lnTo>
                <a:lnTo>
                  <a:pt x="233" y="1024"/>
                </a:lnTo>
                <a:lnTo>
                  <a:pt x="244" y="1024"/>
                </a:lnTo>
                <a:lnTo>
                  <a:pt x="254" y="1022"/>
                </a:lnTo>
                <a:lnTo>
                  <a:pt x="271" y="1018"/>
                </a:lnTo>
                <a:lnTo>
                  <a:pt x="275" y="1014"/>
                </a:lnTo>
                <a:lnTo>
                  <a:pt x="295" y="1013"/>
                </a:lnTo>
                <a:lnTo>
                  <a:pt x="304" y="1014"/>
                </a:lnTo>
                <a:lnTo>
                  <a:pt x="311" y="1016"/>
                </a:lnTo>
                <a:lnTo>
                  <a:pt x="315" y="1011"/>
                </a:lnTo>
                <a:lnTo>
                  <a:pt x="321" y="1011"/>
                </a:lnTo>
                <a:lnTo>
                  <a:pt x="331" y="1014"/>
                </a:lnTo>
                <a:lnTo>
                  <a:pt x="339" y="1013"/>
                </a:lnTo>
                <a:lnTo>
                  <a:pt x="348" y="1013"/>
                </a:lnTo>
                <a:lnTo>
                  <a:pt x="350" y="1008"/>
                </a:lnTo>
                <a:lnTo>
                  <a:pt x="353" y="1005"/>
                </a:lnTo>
                <a:lnTo>
                  <a:pt x="357" y="1001"/>
                </a:lnTo>
                <a:lnTo>
                  <a:pt x="365" y="1000"/>
                </a:lnTo>
                <a:lnTo>
                  <a:pt x="373" y="1006"/>
                </a:lnTo>
                <a:lnTo>
                  <a:pt x="379" y="1008"/>
                </a:lnTo>
                <a:lnTo>
                  <a:pt x="387" y="1018"/>
                </a:lnTo>
                <a:lnTo>
                  <a:pt x="389" y="1020"/>
                </a:lnTo>
                <a:lnTo>
                  <a:pt x="410" y="1038"/>
                </a:lnTo>
                <a:lnTo>
                  <a:pt x="419" y="1042"/>
                </a:lnTo>
                <a:lnTo>
                  <a:pt x="422" y="1041"/>
                </a:lnTo>
                <a:lnTo>
                  <a:pt x="428" y="1040"/>
                </a:lnTo>
                <a:lnTo>
                  <a:pt x="421" y="1024"/>
                </a:lnTo>
                <a:lnTo>
                  <a:pt x="419" y="1006"/>
                </a:lnTo>
                <a:lnTo>
                  <a:pt x="419" y="995"/>
                </a:lnTo>
                <a:lnTo>
                  <a:pt x="417" y="978"/>
                </a:lnTo>
                <a:lnTo>
                  <a:pt x="416" y="975"/>
                </a:lnTo>
                <a:lnTo>
                  <a:pt x="417" y="968"/>
                </a:lnTo>
                <a:lnTo>
                  <a:pt x="414" y="967"/>
                </a:lnTo>
                <a:lnTo>
                  <a:pt x="414" y="972"/>
                </a:lnTo>
                <a:lnTo>
                  <a:pt x="414" y="976"/>
                </a:lnTo>
                <a:lnTo>
                  <a:pt x="414" y="980"/>
                </a:lnTo>
                <a:lnTo>
                  <a:pt x="415" y="981"/>
                </a:lnTo>
                <a:lnTo>
                  <a:pt x="413" y="986"/>
                </a:lnTo>
                <a:lnTo>
                  <a:pt x="417" y="987"/>
                </a:lnTo>
                <a:lnTo>
                  <a:pt x="416" y="991"/>
                </a:lnTo>
                <a:lnTo>
                  <a:pt x="416" y="993"/>
                </a:lnTo>
                <a:lnTo>
                  <a:pt x="413" y="993"/>
                </a:lnTo>
                <a:lnTo>
                  <a:pt x="410" y="994"/>
                </a:lnTo>
                <a:lnTo>
                  <a:pt x="409" y="992"/>
                </a:lnTo>
                <a:lnTo>
                  <a:pt x="407" y="990"/>
                </a:lnTo>
                <a:lnTo>
                  <a:pt x="404" y="989"/>
                </a:lnTo>
                <a:lnTo>
                  <a:pt x="403" y="984"/>
                </a:lnTo>
                <a:lnTo>
                  <a:pt x="404" y="978"/>
                </a:lnTo>
                <a:lnTo>
                  <a:pt x="407" y="971"/>
                </a:lnTo>
                <a:lnTo>
                  <a:pt x="410" y="965"/>
                </a:lnTo>
                <a:lnTo>
                  <a:pt x="408" y="959"/>
                </a:lnTo>
                <a:lnTo>
                  <a:pt x="411" y="954"/>
                </a:lnTo>
                <a:lnTo>
                  <a:pt x="414" y="947"/>
                </a:lnTo>
                <a:lnTo>
                  <a:pt x="417" y="947"/>
                </a:lnTo>
                <a:lnTo>
                  <a:pt x="419" y="942"/>
                </a:lnTo>
                <a:lnTo>
                  <a:pt x="427" y="913"/>
                </a:lnTo>
                <a:lnTo>
                  <a:pt x="429" y="910"/>
                </a:lnTo>
                <a:lnTo>
                  <a:pt x="430" y="904"/>
                </a:lnTo>
                <a:lnTo>
                  <a:pt x="431" y="909"/>
                </a:lnTo>
                <a:lnTo>
                  <a:pt x="432" y="913"/>
                </a:lnTo>
                <a:lnTo>
                  <a:pt x="433" y="912"/>
                </a:lnTo>
                <a:lnTo>
                  <a:pt x="433" y="896"/>
                </a:lnTo>
                <a:lnTo>
                  <a:pt x="432" y="891"/>
                </a:lnTo>
                <a:lnTo>
                  <a:pt x="430" y="888"/>
                </a:lnTo>
                <a:lnTo>
                  <a:pt x="431" y="885"/>
                </a:lnTo>
                <a:lnTo>
                  <a:pt x="431" y="880"/>
                </a:lnTo>
                <a:lnTo>
                  <a:pt x="429" y="878"/>
                </a:lnTo>
                <a:lnTo>
                  <a:pt x="426" y="876"/>
                </a:lnTo>
                <a:lnTo>
                  <a:pt x="428" y="874"/>
                </a:lnTo>
                <a:lnTo>
                  <a:pt x="427" y="870"/>
                </a:lnTo>
                <a:lnTo>
                  <a:pt x="425" y="868"/>
                </a:lnTo>
                <a:lnTo>
                  <a:pt x="427" y="866"/>
                </a:lnTo>
                <a:lnTo>
                  <a:pt x="426" y="862"/>
                </a:lnTo>
                <a:lnTo>
                  <a:pt x="425" y="860"/>
                </a:lnTo>
                <a:lnTo>
                  <a:pt x="422" y="859"/>
                </a:lnTo>
                <a:lnTo>
                  <a:pt x="424" y="854"/>
                </a:lnTo>
                <a:lnTo>
                  <a:pt x="422" y="849"/>
                </a:lnTo>
                <a:lnTo>
                  <a:pt x="422" y="844"/>
                </a:lnTo>
                <a:lnTo>
                  <a:pt x="417" y="818"/>
                </a:lnTo>
                <a:lnTo>
                  <a:pt x="418" y="810"/>
                </a:lnTo>
                <a:lnTo>
                  <a:pt x="418" y="803"/>
                </a:lnTo>
                <a:lnTo>
                  <a:pt x="417" y="803"/>
                </a:lnTo>
                <a:lnTo>
                  <a:pt x="415" y="796"/>
                </a:lnTo>
                <a:lnTo>
                  <a:pt x="415" y="788"/>
                </a:lnTo>
                <a:lnTo>
                  <a:pt x="413" y="780"/>
                </a:lnTo>
                <a:lnTo>
                  <a:pt x="413" y="775"/>
                </a:lnTo>
                <a:lnTo>
                  <a:pt x="410" y="776"/>
                </a:lnTo>
                <a:lnTo>
                  <a:pt x="406" y="776"/>
                </a:lnTo>
                <a:lnTo>
                  <a:pt x="403" y="781"/>
                </a:lnTo>
                <a:lnTo>
                  <a:pt x="400" y="781"/>
                </a:lnTo>
                <a:lnTo>
                  <a:pt x="401" y="778"/>
                </a:lnTo>
                <a:lnTo>
                  <a:pt x="401" y="775"/>
                </a:lnTo>
                <a:lnTo>
                  <a:pt x="397" y="776"/>
                </a:lnTo>
                <a:lnTo>
                  <a:pt x="382" y="774"/>
                </a:lnTo>
                <a:lnTo>
                  <a:pt x="382" y="770"/>
                </a:lnTo>
                <a:lnTo>
                  <a:pt x="385" y="770"/>
                </a:lnTo>
                <a:lnTo>
                  <a:pt x="386" y="769"/>
                </a:lnTo>
                <a:lnTo>
                  <a:pt x="385" y="767"/>
                </a:lnTo>
                <a:lnTo>
                  <a:pt x="388" y="766"/>
                </a:lnTo>
                <a:lnTo>
                  <a:pt x="391" y="765"/>
                </a:lnTo>
                <a:lnTo>
                  <a:pt x="393" y="769"/>
                </a:lnTo>
                <a:lnTo>
                  <a:pt x="395" y="770"/>
                </a:lnTo>
                <a:lnTo>
                  <a:pt x="399" y="762"/>
                </a:lnTo>
                <a:lnTo>
                  <a:pt x="398" y="760"/>
                </a:lnTo>
                <a:lnTo>
                  <a:pt x="401" y="759"/>
                </a:lnTo>
                <a:lnTo>
                  <a:pt x="402" y="757"/>
                </a:lnTo>
                <a:lnTo>
                  <a:pt x="403" y="756"/>
                </a:lnTo>
                <a:lnTo>
                  <a:pt x="403" y="765"/>
                </a:lnTo>
                <a:lnTo>
                  <a:pt x="406" y="766"/>
                </a:lnTo>
                <a:lnTo>
                  <a:pt x="406" y="770"/>
                </a:lnTo>
                <a:lnTo>
                  <a:pt x="407" y="774"/>
                </a:lnTo>
                <a:lnTo>
                  <a:pt x="410" y="772"/>
                </a:lnTo>
                <a:lnTo>
                  <a:pt x="413" y="772"/>
                </a:lnTo>
                <a:lnTo>
                  <a:pt x="414" y="773"/>
                </a:lnTo>
                <a:lnTo>
                  <a:pt x="418" y="772"/>
                </a:lnTo>
                <a:lnTo>
                  <a:pt x="421" y="762"/>
                </a:lnTo>
                <a:lnTo>
                  <a:pt x="419" y="736"/>
                </a:lnTo>
                <a:lnTo>
                  <a:pt x="418" y="728"/>
                </a:lnTo>
                <a:lnTo>
                  <a:pt x="419" y="723"/>
                </a:lnTo>
                <a:lnTo>
                  <a:pt x="418" y="717"/>
                </a:lnTo>
                <a:lnTo>
                  <a:pt x="419" y="708"/>
                </a:lnTo>
                <a:lnTo>
                  <a:pt x="419" y="693"/>
                </a:lnTo>
                <a:lnTo>
                  <a:pt x="422" y="685"/>
                </a:lnTo>
                <a:lnTo>
                  <a:pt x="422" y="676"/>
                </a:lnTo>
                <a:lnTo>
                  <a:pt x="422" y="667"/>
                </a:lnTo>
                <a:lnTo>
                  <a:pt x="425" y="656"/>
                </a:lnTo>
                <a:lnTo>
                  <a:pt x="425" y="649"/>
                </a:lnTo>
                <a:lnTo>
                  <a:pt x="429" y="614"/>
                </a:lnTo>
                <a:lnTo>
                  <a:pt x="426" y="616"/>
                </a:lnTo>
                <a:lnTo>
                  <a:pt x="419" y="676"/>
                </a:lnTo>
                <a:lnTo>
                  <a:pt x="417" y="684"/>
                </a:lnTo>
                <a:lnTo>
                  <a:pt x="414" y="726"/>
                </a:lnTo>
                <a:lnTo>
                  <a:pt x="418" y="744"/>
                </a:lnTo>
                <a:lnTo>
                  <a:pt x="417" y="761"/>
                </a:lnTo>
                <a:lnTo>
                  <a:pt x="417" y="765"/>
                </a:lnTo>
                <a:lnTo>
                  <a:pt x="416" y="769"/>
                </a:lnTo>
                <a:lnTo>
                  <a:pt x="414" y="769"/>
                </a:lnTo>
                <a:lnTo>
                  <a:pt x="414" y="766"/>
                </a:lnTo>
                <a:lnTo>
                  <a:pt x="415" y="750"/>
                </a:lnTo>
                <a:lnTo>
                  <a:pt x="413" y="732"/>
                </a:lnTo>
                <a:lnTo>
                  <a:pt x="411" y="720"/>
                </a:lnTo>
                <a:lnTo>
                  <a:pt x="413" y="714"/>
                </a:lnTo>
                <a:lnTo>
                  <a:pt x="411" y="711"/>
                </a:lnTo>
                <a:lnTo>
                  <a:pt x="408" y="716"/>
                </a:lnTo>
                <a:lnTo>
                  <a:pt x="407" y="722"/>
                </a:lnTo>
                <a:lnTo>
                  <a:pt x="406" y="720"/>
                </a:lnTo>
                <a:lnTo>
                  <a:pt x="406" y="717"/>
                </a:lnTo>
                <a:lnTo>
                  <a:pt x="405" y="716"/>
                </a:lnTo>
                <a:lnTo>
                  <a:pt x="403" y="713"/>
                </a:lnTo>
                <a:lnTo>
                  <a:pt x="405" y="707"/>
                </a:lnTo>
                <a:lnTo>
                  <a:pt x="403" y="704"/>
                </a:lnTo>
                <a:lnTo>
                  <a:pt x="405" y="700"/>
                </a:lnTo>
                <a:lnTo>
                  <a:pt x="407" y="702"/>
                </a:lnTo>
                <a:lnTo>
                  <a:pt x="409" y="704"/>
                </a:lnTo>
                <a:lnTo>
                  <a:pt x="421" y="646"/>
                </a:lnTo>
                <a:lnTo>
                  <a:pt x="419" y="620"/>
                </a:lnTo>
                <a:lnTo>
                  <a:pt x="415" y="620"/>
                </a:lnTo>
                <a:lnTo>
                  <a:pt x="413" y="625"/>
                </a:lnTo>
                <a:lnTo>
                  <a:pt x="411" y="631"/>
                </a:lnTo>
                <a:lnTo>
                  <a:pt x="414" y="634"/>
                </a:lnTo>
                <a:lnTo>
                  <a:pt x="414" y="639"/>
                </a:lnTo>
                <a:lnTo>
                  <a:pt x="413" y="644"/>
                </a:lnTo>
                <a:lnTo>
                  <a:pt x="411" y="649"/>
                </a:lnTo>
                <a:lnTo>
                  <a:pt x="410" y="646"/>
                </a:lnTo>
                <a:lnTo>
                  <a:pt x="409" y="644"/>
                </a:lnTo>
                <a:lnTo>
                  <a:pt x="409" y="641"/>
                </a:lnTo>
                <a:lnTo>
                  <a:pt x="410" y="637"/>
                </a:lnTo>
                <a:lnTo>
                  <a:pt x="410" y="635"/>
                </a:lnTo>
                <a:lnTo>
                  <a:pt x="407" y="632"/>
                </a:lnTo>
                <a:lnTo>
                  <a:pt x="408" y="630"/>
                </a:lnTo>
                <a:lnTo>
                  <a:pt x="409" y="628"/>
                </a:lnTo>
                <a:lnTo>
                  <a:pt x="404" y="624"/>
                </a:lnTo>
                <a:lnTo>
                  <a:pt x="403" y="623"/>
                </a:lnTo>
                <a:lnTo>
                  <a:pt x="404" y="621"/>
                </a:lnTo>
                <a:lnTo>
                  <a:pt x="409" y="620"/>
                </a:lnTo>
                <a:lnTo>
                  <a:pt x="403" y="614"/>
                </a:lnTo>
                <a:lnTo>
                  <a:pt x="401" y="607"/>
                </a:lnTo>
                <a:lnTo>
                  <a:pt x="401" y="599"/>
                </a:lnTo>
                <a:lnTo>
                  <a:pt x="403" y="595"/>
                </a:lnTo>
                <a:lnTo>
                  <a:pt x="403" y="590"/>
                </a:lnTo>
                <a:lnTo>
                  <a:pt x="402" y="587"/>
                </a:lnTo>
                <a:lnTo>
                  <a:pt x="401" y="584"/>
                </a:lnTo>
                <a:lnTo>
                  <a:pt x="398" y="584"/>
                </a:lnTo>
                <a:lnTo>
                  <a:pt x="397" y="583"/>
                </a:lnTo>
                <a:lnTo>
                  <a:pt x="395" y="582"/>
                </a:lnTo>
                <a:lnTo>
                  <a:pt x="395" y="575"/>
                </a:lnTo>
                <a:lnTo>
                  <a:pt x="397" y="576"/>
                </a:lnTo>
                <a:lnTo>
                  <a:pt x="399" y="575"/>
                </a:lnTo>
                <a:lnTo>
                  <a:pt x="400" y="571"/>
                </a:lnTo>
                <a:lnTo>
                  <a:pt x="403" y="574"/>
                </a:lnTo>
                <a:lnTo>
                  <a:pt x="409" y="574"/>
                </a:lnTo>
                <a:lnTo>
                  <a:pt x="411" y="581"/>
                </a:lnTo>
                <a:lnTo>
                  <a:pt x="414" y="585"/>
                </a:lnTo>
                <a:lnTo>
                  <a:pt x="414" y="588"/>
                </a:lnTo>
                <a:lnTo>
                  <a:pt x="413" y="590"/>
                </a:lnTo>
                <a:lnTo>
                  <a:pt x="417" y="590"/>
                </a:lnTo>
                <a:lnTo>
                  <a:pt x="418" y="586"/>
                </a:lnTo>
                <a:lnTo>
                  <a:pt x="418" y="576"/>
                </a:lnTo>
                <a:lnTo>
                  <a:pt x="419" y="576"/>
                </a:lnTo>
                <a:lnTo>
                  <a:pt x="421" y="566"/>
                </a:lnTo>
                <a:lnTo>
                  <a:pt x="419" y="562"/>
                </a:lnTo>
                <a:lnTo>
                  <a:pt x="421" y="560"/>
                </a:lnTo>
                <a:lnTo>
                  <a:pt x="421" y="552"/>
                </a:lnTo>
                <a:lnTo>
                  <a:pt x="418" y="552"/>
                </a:lnTo>
                <a:lnTo>
                  <a:pt x="418" y="549"/>
                </a:lnTo>
                <a:lnTo>
                  <a:pt x="414" y="544"/>
                </a:lnTo>
                <a:lnTo>
                  <a:pt x="413" y="539"/>
                </a:lnTo>
                <a:lnTo>
                  <a:pt x="414" y="534"/>
                </a:lnTo>
                <a:lnTo>
                  <a:pt x="414" y="530"/>
                </a:lnTo>
                <a:lnTo>
                  <a:pt x="417" y="530"/>
                </a:lnTo>
                <a:lnTo>
                  <a:pt x="419" y="535"/>
                </a:lnTo>
                <a:lnTo>
                  <a:pt x="421" y="539"/>
                </a:lnTo>
                <a:lnTo>
                  <a:pt x="425" y="535"/>
                </a:lnTo>
                <a:lnTo>
                  <a:pt x="421" y="532"/>
                </a:lnTo>
                <a:lnTo>
                  <a:pt x="426" y="528"/>
                </a:lnTo>
                <a:lnTo>
                  <a:pt x="429" y="530"/>
                </a:lnTo>
                <a:lnTo>
                  <a:pt x="433" y="526"/>
                </a:lnTo>
                <a:lnTo>
                  <a:pt x="429" y="523"/>
                </a:lnTo>
                <a:lnTo>
                  <a:pt x="424" y="521"/>
                </a:lnTo>
                <a:lnTo>
                  <a:pt x="425" y="517"/>
                </a:lnTo>
                <a:lnTo>
                  <a:pt x="422" y="519"/>
                </a:lnTo>
                <a:lnTo>
                  <a:pt x="419" y="517"/>
                </a:lnTo>
                <a:lnTo>
                  <a:pt x="419" y="514"/>
                </a:lnTo>
                <a:lnTo>
                  <a:pt x="421" y="510"/>
                </a:lnTo>
                <a:lnTo>
                  <a:pt x="419" y="508"/>
                </a:lnTo>
                <a:lnTo>
                  <a:pt x="422" y="506"/>
                </a:lnTo>
                <a:lnTo>
                  <a:pt x="419" y="503"/>
                </a:lnTo>
                <a:lnTo>
                  <a:pt x="421" y="498"/>
                </a:lnTo>
                <a:lnTo>
                  <a:pt x="422" y="496"/>
                </a:lnTo>
                <a:lnTo>
                  <a:pt x="422" y="492"/>
                </a:lnTo>
                <a:lnTo>
                  <a:pt x="421" y="490"/>
                </a:lnTo>
                <a:lnTo>
                  <a:pt x="422" y="484"/>
                </a:lnTo>
                <a:lnTo>
                  <a:pt x="424" y="479"/>
                </a:lnTo>
                <a:lnTo>
                  <a:pt x="421" y="480"/>
                </a:lnTo>
                <a:lnTo>
                  <a:pt x="419" y="482"/>
                </a:lnTo>
                <a:lnTo>
                  <a:pt x="416" y="482"/>
                </a:lnTo>
                <a:lnTo>
                  <a:pt x="414" y="486"/>
                </a:lnTo>
                <a:lnTo>
                  <a:pt x="413" y="486"/>
                </a:lnTo>
                <a:lnTo>
                  <a:pt x="411" y="483"/>
                </a:lnTo>
                <a:lnTo>
                  <a:pt x="413" y="468"/>
                </a:lnTo>
                <a:lnTo>
                  <a:pt x="416" y="467"/>
                </a:lnTo>
                <a:lnTo>
                  <a:pt x="416" y="470"/>
                </a:lnTo>
                <a:lnTo>
                  <a:pt x="419" y="474"/>
                </a:lnTo>
                <a:lnTo>
                  <a:pt x="421" y="476"/>
                </a:lnTo>
                <a:lnTo>
                  <a:pt x="423" y="474"/>
                </a:lnTo>
                <a:lnTo>
                  <a:pt x="426" y="469"/>
                </a:lnTo>
                <a:lnTo>
                  <a:pt x="423" y="469"/>
                </a:lnTo>
                <a:lnTo>
                  <a:pt x="421" y="466"/>
                </a:lnTo>
                <a:lnTo>
                  <a:pt x="421" y="462"/>
                </a:lnTo>
                <a:lnTo>
                  <a:pt x="418" y="462"/>
                </a:lnTo>
                <a:lnTo>
                  <a:pt x="418" y="464"/>
                </a:lnTo>
                <a:lnTo>
                  <a:pt x="413" y="462"/>
                </a:lnTo>
                <a:lnTo>
                  <a:pt x="411" y="459"/>
                </a:lnTo>
                <a:lnTo>
                  <a:pt x="413" y="457"/>
                </a:lnTo>
                <a:lnTo>
                  <a:pt x="421" y="457"/>
                </a:lnTo>
                <a:lnTo>
                  <a:pt x="419" y="454"/>
                </a:lnTo>
                <a:lnTo>
                  <a:pt x="421" y="451"/>
                </a:lnTo>
                <a:lnTo>
                  <a:pt x="419" y="448"/>
                </a:lnTo>
                <a:lnTo>
                  <a:pt x="417" y="447"/>
                </a:lnTo>
                <a:lnTo>
                  <a:pt x="414" y="446"/>
                </a:lnTo>
                <a:lnTo>
                  <a:pt x="414" y="444"/>
                </a:lnTo>
                <a:lnTo>
                  <a:pt x="415" y="442"/>
                </a:lnTo>
                <a:lnTo>
                  <a:pt x="416" y="442"/>
                </a:lnTo>
                <a:lnTo>
                  <a:pt x="413" y="439"/>
                </a:lnTo>
                <a:lnTo>
                  <a:pt x="415" y="434"/>
                </a:lnTo>
                <a:lnTo>
                  <a:pt x="427" y="439"/>
                </a:lnTo>
                <a:lnTo>
                  <a:pt x="433" y="439"/>
                </a:lnTo>
                <a:lnTo>
                  <a:pt x="434" y="442"/>
                </a:lnTo>
                <a:lnTo>
                  <a:pt x="433" y="446"/>
                </a:lnTo>
                <a:lnTo>
                  <a:pt x="437" y="451"/>
                </a:lnTo>
                <a:lnTo>
                  <a:pt x="443" y="450"/>
                </a:lnTo>
                <a:lnTo>
                  <a:pt x="444" y="456"/>
                </a:lnTo>
                <a:lnTo>
                  <a:pt x="444" y="457"/>
                </a:lnTo>
                <a:lnTo>
                  <a:pt x="445" y="459"/>
                </a:lnTo>
                <a:lnTo>
                  <a:pt x="449" y="457"/>
                </a:lnTo>
                <a:lnTo>
                  <a:pt x="451" y="452"/>
                </a:lnTo>
                <a:lnTo>
                  <a:pt x="449" y="452"/>
                </a:lnTo>
                <a:lnTo>
                  <a:pt x="447" y="450"/>
                </a:lnTo>
                <a:lnTo>
                  <a:pt x="445" y="447"/>
                </a:lnTo>
                <a:lnTo>
                  <a:pt x="447" y="444"/>
                </a:lnTo>
                <a:lnTo>
                  <a:pt x="447" y="442"/>
                </a:lnTo>
                <a:lnTo>
                  <a:pt x="450" y="444"/>
                </a:lnTo>
                <a:lnTo>
                  <a:pt x="452" y="444"/>
                </a:lnTo>
                <a:lnTo>
                  <a:pt x="454" y="442"/>
                </a:lnTo>
                <a:lnTo>
                  <a:pt x="453" y="436"/>
                </a:lnTo>
                <a:lnTo>
                  <a:pt x="451" y="434"/>
                </a:lnTo>
                <a:lnTo>
                  <a:pt x="450" y="431"/>
                </a:lnTo>
                <a:lnTo>
                  <a:pt x="450" y="426"/>
                </a:lnTo>
                <a:lnTo>
                  <a:pt x="447" y="420"/>
                </a:lnTo>
                <a:lnTo>
                  <a:pt x="448" y="417"/>
                </a:lnTo>
                <a:lnTo>
                  <a:pt x="450" y="414"/>
                </a:lnTo>
                <a:lnTo>
                  <a:pt x="453" y="416"/>
                </a:lnTo>
                <a:lnTo>
                  <a:pt x="460" y="426"/>
                </a:lnTo>
                <a:lnTo>
                  <a:pt x="465" y="425"/>
                </a:lnTo>
                <a:lnTo>
                  <a:pt x="471" y="431"/>
                </a:lnTo>
                <a:lnTo>
                  <a:pt x="469" y="435"/>
                </a:lnTo>
                <a:lnTo>
                  <a:pt x="465" y="452"/>
                </a:lnTo>
                <a:lnTo>
                  <a:pt x="459" y="463"/>
                </a:lnTo>
                <a:lnTo>
                  <a:pt x="452" y="482"/>
                </a:lnTo>
                <a:lnTo>
                  <a:pt x="450" y="492"/>
                </a:lnTo>
                <a:lnTo>
                  <a:pt x="444" y="509"/>
                </a:lnTo>
                <a:lnTo>
                  <a:pt x="441" y="521"/>
                </a:lnTo>
                <a:lnTo>
                  <a:pt x="443" y="522"/>
                </a:lnTo>
                <a:lnTo>
                  <a:pt x="455" y="488"/>
                </a:lnTo>
                <a:lnTo>
                  <a:pt x="470" y="457"/>
                </a:lnTo>
                <a:lnTo>
                  <a:pt x="474" y="447"/>
                </a:lnTo>
                <a:lnTo>
                  <a:pt x="483" y="431"/>
                </a:lnTo>
                <a:lnTo>
                  <a:pt x="489" y="418"/>
                </a:lnTo>
                <a:lnTo>
                  <a:pt x="496" y="409"/>
                </a:lnTo>
                <a:lnTo>
                  <a:pt x="501" y="382"/>
                </a:lnTo>
                <a:lnTo>
                  <a:pt x="506" y="368"/>
                </a:lnTo>
                <a:lnTo>
                  <a:pt x="506" y="360"/>
                </a:lnTo>
                <a:lnTo>
                  <a:pt x="511" y="335"/>
                </a:lnTo>
                <a:lnTo>
                  <a:pt x="511" y="318"/>
                </a:lnTo>
                <a:lnTo>
                  <a:pt x="509" y="317"/>
                </a:lnTo>
                <a:lnTo>
                  <a:pt x="495" y="322"/>
                </a:lnTo>
                <a:lnTo>
                  <a:pt x="469" y="342"/>
                </a:lnTo>
                <a:lnTo>
                  <a:pt x="458" y="337"/>
                </a:lnTo>
                <a:lnTo>
                  <a:pt x="439" y="305"/>
                </a:lnTo>
                <a:lnTo>
                  <a:pt x="440" y="323"/>
                </a:lnTo>
                <a:lnTo>
                  <a:pt x="426" y="312"/>
                </a:lnTo>
                <a:lnTo>
                  <a:pt x="426" y="309"/>
                </a:lnTo>
                <a:lnTo>
                  <a:pt x="411" y="304"/>
                </a:lnTo>
                <a:lnTo>
                  <a:pt x="423" y="316"/>
                </a:lnTo>
                <a:lnTo>
                  <a:pt x="416" y="312"/>
                </a:lnTo>
                <a:lnTo>
                  <a:pt x="321" y="300"/>
                </a:lnTo>
                <a:lnTo>
                  <a:pt x="320" y="282"/>
                </a:lnTo>
                <a:lnTo>
                  <a:pt x="285" y="279"/>
                </a:lnTo>
                <a:lnTo>
                  <a:pt x="261" y="280"/>
                </a:lnTo>
                <a:lnTo>
                  <a:pt x="259" y="279"/>
                </a:lnTo>
                <a:lnTo>
                  <a:pt x="241" y="262"/>
                </a:lnTo>
                <a:lnTo>
                  <a:pt x="223" y="255"/>
                </a:lnTo>
                <a:lnTo>
                  <a:pt x="207" y="248"/>
                </a:lnTo>
                <a:lnTo>
                  <a:pt x="199" y="245"/>
                </a:lnTo>
                <a:lnTo>
                  <a:pt x="189" y="245"/>
                </a:lnTo>
                <a:lnTo>
                  <a:pt x="175" y="234"/>
                </a:lnTo>
                <a:lnTo>
                  <a:pt x="174" y="213"/>
                </a:lnTo>
                <a:lnTo>
                  <a:pt x="157" y="202"/>
                </a:lnTo>
                <a:lnTo>
                  <a:pt x="157" y="188"/>
                </a:lnTo>
                <a:lnTo>
                  <a:pt x="149" y="174"/>
                </a:lnTo>
                <a:lnTo>
                  <a:pt x="139" y="185"/>
                </a:lnTo>
                <a:lnTo>
                  <a:pt x="135" y="174"/>
                </a:lnTo>
                <a:lnTo>
                  <a:pt x="138" y="160"/>
                </a:lnTo>
                <a:lnTo>
                  <a:pt x="128" y="142"/>
                </a:lnTo>
                <a:lnTo>
                  <a:pt x="117" y="132"/>
                </a:lnTo>
                <a:lnTo>
                  <a:pt x="117" y="81"/>
                </a:lnTo>
                <a:lnTo>
                  <a:pt x="110" y="70"/>
                </a:lnTo>
                <a:lnTo>
                  <a:pt x="106" y="42"/>
                </a:lnTo>
                <a:lnTo>
                  <a:pt x="105" y="17"/>
                </a:lnTo>
                <a:lnTo>
                  <a:pt x="61" y="0"/>
                </a:lnTo>
                <a:lnTo>
                  <a:pt x="45" y="19"/>
                </a:lnTo>
                <a:lnTo>
                  <a:pt x="32" y="32"/>
                </a:lnTo>
                <a:lnTo>
                  <a:pt x="41" y="46"/>
                </a:lnTo>
                <a:lnTo>
                  <a:pt x="56" y="54"/>
                </a:lnTo>
                <a:lnTo>
                  <a:pt x="57" y="70"/>
                </a:lnTo>
                <a:lnTo>
                  <a:pt x="61" y="76"/>
                </a:lnTo>
                <a:lnTo>
                  <a:pt x="61" y="87"/>
                </a:lnTo>
                <a:lnTo>
                  <a:pt x="71" y="110"/>
                </a:lnTo>
                <a:lnTo>
                  <a:pt x="74" y="112"/>
                </a:lnTo>
                <a:lnTo>
                  <a:pt x="74" y="116"/>
                </a:lnTo>
                <a:lnTo>
                  <a:pt x="77" y="117"/>
                </a:lnTo>
                <a:lnTo>
                  <a:pt x="76" y="132"/>
                </a:lnTo>
                <a:lnTo>
                  <a:pt x="70" y="137"/>
                </a:lnTo>
                <a:lnTo>
                  <a:pt x="67" y="140"/>
                </a:lnTo>
                <a:lnTo>
                  <a:pt x="65" y="143"/>
                </a:lnTo>
                <a:lnTo>
                  <a:pt x="64" y="147"/>
                </a:lnTo>
                <a:lnTo>
                  <a:pt x="63" y="149"/>
                </a:lnTo>
                <a:lnTo>
                  <a:pt x="73" y="152"/>
                </a:lnTo>
                <a:lnTo>
                  <a:pt x="78" y="152"/>
                </a:lnTo>
                <a:lnTo>
                  <a:pt x="85" y="158"/>
                </a:lnTo>
                <a:lnTo>
                  <a:pt x="87" y="160"/>
                </a:lnTo>
                <a:lnTo>
                  <a:pt x="89" y="159"/>
                </a:lnTo>
                <a:lnTo>
                  <a:pt x="89" y="163"/>
                </a:lnTo>
                <a:lnTo>
                  <a:pt x="82" y="172"/>
                </a:lnTo>
                <a:lnTo>
                  <a:pt x="81" y="174"/>
                </a:lnTo>
                <a:lnTo>
                  <a:pt x="82" y="182"/>
                </a:lnTo>
                <a:lnTo>
                  <a:pt x="79" y="197"/>
                </a:lnTo>
                <a:lnTo>
                  <a:pt x="97" y="198"/>
                </a:lnTo>
                <a:lnTo>
                  <a:pt x="102" y="200"/>
                </a:lnTo>
                <a:lnTo>
                  <a:pt x="113" y="202"/>
                </a:lnTo>
                <a:lnTo>
                  <a:pt x="117" y="204"/>
                </a:lnTo>
                <a:lnTo>
                  <a:pt x="120" y="206"/>
                </a:lnTo>
                <a:lnTo>
                  <a:pt x="121" y="209"/>
                </a:lnTo>
                <a:lnTo>
                  <a:pt x="121" y="212"/>
                </a:lnTo>
                <a:lnTo>
                  <a:pt x="119" y="214"/>
                </a:lnTo>
                <a:lnTo>
                  <a:pt x="120" y="215"/>
                </a:lnTo>
                <a:lnTo>
                  <a:pt x="118" y="218"/>
                </a:lnTo>
                <a:lnTo>
                  <a:pt x="119" y="221"/>
                </a:lnTo>
                <a:lnTo>
                  <a:pt x="120" y="224"/>
                </a:lnTo>
                <a:lnTo>
                  <a:pt x="128" y="230"/>
                </a:lnTo>
                <a:lnTo>
                  <a:pt x="125" y="248"/>
                </a:lnTo>
                <a:lnTo>
                  <a:pt x="125" y="252"/>
                </a:lnTo>
                <a:lnTo>
                  <a:pt x="128" y="264"/>
                </a:lnTo>
                <a:lnTo>
                  <a:pt x="135" y="265"/>
                </a:lnTo>
                <a:lnTo>
                  <a:pt x="138" y="264"/>
                </a:lnTo>
                <a:lnTo>
                  <a:pt x="143" y="269"/>
                </a:lnTo>
                <a:lnTo>
                  <a:pt x="144" y="271"/>
                </a:lnTo>
                <a:lnTo>
                  <a:pt x="157" y="282"/>
                </a:lnTo>
                <a:lnTo>
                  <a:pt x="159" y="285"/>
                </a:lnTo>
                <a:lnTo>
                  <a:pt x="163" y="288"/>
                </a:lnTo>
                <a:lnTo>
                  <a:pt x="171" y="312"/>
                </a:lnTo>
                <a:lnTo>
                  <a:pt x="196" y="310"/>
                </a:lnTo>
                <a:lnTo>
                  <a:pt x="201" y="311"/>
                </a:lnTo>
                <a:lnTo>
                  <a:pt x="210" y="324"/>
                </a:lnTo>
                <a:lnTo>
                  <a:pt x="213" y="327"/>
                </a:lnTo>
                <a:lnTo>
                  <a:pt x="217" y="328"/>
                </a:lnTo>
                <a:lnTo>
                  <a:pt x="225" y="321"/>
                </a:lnTo>
                <a:lnTo>
                  <a:pt x="231" y="317"/>
                </a:lnTo>
                <a:lnTo>
                  <a:pt x="237" y="316"/>
                </a:lnTo>
                <a:lnTo>
                  <a:pt x="263" y="317"/>
                </a:lnTo>
                <a:lnTo>
                  <a:pt x="268" y="320"/>
                </a:lnTo>
                <a:lnTo>
                  <a:pt x="271" y="336"/>
                </a:lnTo>
                <a:lnTo>
                  <a:pt x="270" y="349"/>
                </a:lnTo>
                <a:lnTo>
                  <a:pt x="271" y="364"/>
                </a:lnTo>
                <a:lnTo>
                  <a:pt x="271" y="390"/>
                </a:lnTo>
                <a:lnTo>
                  <a:pt x="271" y="394"/>
                </a:lnTo>
                <a:lnTo>
                  <a:pt x="274" y="420"/>
                </a:lnTo>
                <a:lnTo>
                  <a:pt x="295" y="421"/>
                </a:lnTo>
                <a:lnTo>
                  <a:pt x="301" y="422"/>
                </a:lnTo>
                <a:lnTo>
                  <a:pt x="300" y="433"/>
                </a:lnTo>
                <a:lnTo>
                  <a:pt x="235" y="484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3" name="Freeform 239"/>
          <p:cNvSpPr>
            <a:spLocks/>
          </p:cNvSpPr>
          <p:nvPr/>
        </p:nvSpPr>
        <p:spPr bwMode="auto">
          <a:xfrm>
            <a:off x="4606925" y="3020938"/>
            <a:ext cx="649288" cy="838200"/>
          </a:xfrm>
          <a:custGeom>
            <a:avLst/>
            <a:gdLst/>
            <a:ahLst/>
            <a:cxnLst>
              <a:cxn ang="0">
                <a:pos x="88" y="288"/>
              </a:cxn>
              <a:cxn ang="0">
                <a:pos x="82" y="237"/>
              </a:cxn>
              <a:cxn ang="0">
                <a:pos x="124" y="191"/>
              </a:cxn>
              <a:cxn ang="0">
                <a:pos x="156" y="153"/>
              </a:cxn>
              <a:cxn ang="0">
                <a:pos x="214" y="141"/>
              </a:cxn>
              <a:cxn ang="0">
                <a:pos x="293" y="146"/>
              </a:cxn>
              <a:cxn ang="0">
                <a:pos x="332" y="79"/>
              </a:cxn>
              <a:cxn ang="0">
                <a:pos x="308" y="9"/>
              </a:cxn>
              <a:cxn ang="0">
                <a:pos x="412" y="17"/>
              </a:cxn>
              <a:cxn ang="0">
                <a:pos x="456" y="30"/>
              </a:cxn>
              <a:cxn ang="0">
                <a:pos x="480" y="46"/>
              </a:cxn>
              <a:cxn ang="0">
                <a:pos x="489" y="71"/>
              </a:cxn>
              <a:cxn ang="0">
                <a:pos x="530" y="68"/>
              </a:cxn>
              <a:cxn ang="0">
                <a:pos x="567" y="105"/>
              </a:cxn>
              <a:cxn ang="0">
                <a:pos x="611" y="114"/>
              </a:cxn>
              <a:cxn ang="0">
                <a:pos x="611" y="135"/>
              </a:cxn>
              <a:cxn ang="0">
                <a:pos x="578" y="177"/>
              </a:cxn>
              <a:cxn ang="0">
                <a:pos x="545" y="192"/>
              </a:cxn>
              <a:cxn ang="0">
                <a:pos x="527" y="252"/>
              </a:cxn>
              <a:cxn ang="0">
                <a:pos x="457" y="328"/>
              </a:cxn>
              <a:cxn ang="0">
                <a:pos x="398" y="340"/>
              </a:cxn>
              <a:cxn ang="0">
                <a:pos x="354" y="368"/>
              </a:cxn>
              <a:cxn ang="0">
                <a:pos x="371" y="403"/>
              </a:cxn>
              <a:cxn ang="0">
                <a:pos x="386" y="450"/>
              </a:cxn>
              <a:cxn ang="0">
                <a:pos x="415" y="471"/>
              </a:cxn>
              <a:cxn ang="0">
                <a:pos x="443" y="493"/>
              </a:cxn>
              <a:cxn ang="0">
                <a:pos x="460" y="500"/>
              </a:cxn>
              <a:cxn ang="0">
                <a:pos x="488" y="497"/>
              </a:cxn>
              <a:cxn ang="0">
                <a:pos x="510" y="460"/>
              </a:cxn>
              <a:cxn ang="0">
                <a:pos x="534" y="476"/>
              </a:cxn>
              <a:cxn ang="0">
                <a:pos x="529" y="520"/>
              </a:cxn>
              <a:cxn ang="0">
                <a:pos x="535" y="548"/>
              </a:cxn>
              <a:cxn ang="0">
                <a:pos x="535" y="575"/>
              </a:cxn>
              <a:cxn ang="0">
                <a:pos x="523" y="635"/>
              </a:cxn>
              <a:cxn ang="0">
                <a:pos x="496" y="638"/>
              </a:cxn>
              <a:cxn ang="0">
                <a:pos x="436" y="609"/>
              </a:cxn>
              <a:cxn ang="0">
                <a:pos x="409" y="564"/>
              </a:cxn>
              <a:cxn ang="0">
                <a:pos x="380" y="532"/>
              </a:cxn>
              <a:cxn ang="0">
                <a:pos x="340" y="544"/>
              </a:cxn>
              <a:cxn ang="0">
                <a:pos x="301" y="568"/>
              </a:cxn>
              <a:cxn ang="0">
                <a:pos x="252" y="608"/>
              </a:cxn>
              <a:cxn ang="0">
                <a:pos x="284" y="692"/>
              </a:cxn>
              <a:cxn ang="0">
                <a:pos x="300" y="727"/>
              </a:cxn>
              <a:cxn ang="0">
                <a:pos x="290" y="734"/>
              </a:cxn>
              <a:cxn ang="0">
                <a:pos x="238" y="756"/>
              </a:cxn>
              <a:cxn ang="0">
                <a:pos x="216" y="792"/>
              </a:cxn>
              <a:cxn ang="0">
                <a:pos x="165" y="781"/>
              </a:cxn>
              <a:cxn ang="0">
                <a:pos x="122" y="764"/>
              </a:cxn>
              <a:cxn ang="0">
                <a:pos x="113" y="706"/>
              </a:cxn>
              <a:cxn ang="0">
                <a:pos x="142" y="666"/>
              </a:cxn>
              <a:cxn ang="0">
                <a:pos x="204" y="624"/>
              </a:cxn>
              <a:cxn ang="0">
                <a:pos x="216" y="594"/>
              </a:cxn>
              <a:cxn ang="0">
                <a:pos x="218" y="558"/>
              </a:cxn>
              <a:cxn ang="0">
                <a:pos x="192" y="534"/>
              </a:cxn>
              <a:cxn ang="0">
                <a:pos x="178" y="567"/>
              </a:cxn>
              <a:cxn ang="0">
                <a:pos x="136" y="595"/>
              </a:cxn>
              <a:cxn ang="0">
                <a:pos x="113" y="510"/>
              </a:cxn>
              <a:cxn ang="0">
                <a:pos x="85" y="539"/>
              </a:cxn>
              <a:cxn ang="0">
                <a:pos x="100" y="502"/>
              </a:cxn>
              <a:cxn ang="0">
                <a:pos x="72" y="539"/>
              </a:cxn>
              <a:cxn ang="0">
                <a:pos x="22" y="513"/>
              </a:cxn>
              <a:cxn ang="0">
                <a:pos x="26" y="387"/>
              </a:cxn>
              <a:cxn ang="0">
                <a:pos x="42" y="320"/>
              </a:cxn>
            </a:cxnLst>
            <a:rect l="0" t="0" r="r" b="b"/>
            <a:pathLst>
              <a:path w="615" h="795">
                <a:moveTo>
                  <a:pt x="48" y="314"/>
                </a:moveTo>
                <a:lnTo>
                  <a:pt x="61" y="302"/>
                </a:lnTo>
                <a:lnTo>
                  <a:pt x="62" y="296"/>
                </a:lnTo>
                <a:lnTo>
                  <a:pt x="65" y="292"/>
                </a:lnTo>
                <a:lnTo>
                  <a:pt x="85" y="291"/>
                </a:lnTo>
                <a:lnTo>
                  <a:pt x="88" y="288"/>
                </a:lnTo>
                <a:lnTo>
                  <a:pt x="86" y="286"/>
                </a:lnTo>
                <a:lnTo>
                  <a:pt x="82" y="281"/>
                </a:lnTo>
                <a:lnTo>
                  <a:pt x="80" y="276"/>
                </a:lnTo>
                <a:lnTo>
                  <a:pt x="82" y="259"/>
                </a:lnTo>
                <a:lnTo>
                  <a:pt x="79" y="244"/>
                </a:lnTo>
                <a:lnTo>
                  <a:pt x="82" y="237"/>
                </a:lnTo>
                <a:lnTo>
                  <a:pt x="86" y="220"/>
                </a:lnTo>
                <a:lnTo>
                  <a:pt x="91" y="212"/>
                </a:lnTo>
                <a:lnTo>
                  <a:pt x="112" y="201"/>
                </a:lnTo>
                <a:lnTo>
                  <a:pt x="117" y="202"/>
                </a:lnTo>
                <a:lnTo>
                  <a:pt x="120" y="196"/>
                </a:lnTo>
                <a:lnTo>
                  <a:pt x="124" y="191"/>
                </a:lnTo>
                <a:lnTo>
                  <a:pt x="134" y="177"/>
                </a:lnTo>
                <a:lnTo>
                  <a:pt x="136" y="173"/>
                </a:lnTo>
                <a:lnTo>
                  <a:pt x="141" y="168"/>
                </a:lnTo>
                <a:lnTo>
                  <a:pt x="152" y="162"/>
                </a:lnTo>
                <a:lnTo>
                  <a:pt x="156" y="160"/>
                </a:lnTo>
                <a:lnTo>
                  <a:pt x="156" y="153"/>
                </a:lnTo>
                <a:lnTo>
                  <a:pt x="157" y="146"/>
                </a:lnTo>
                <a:lnTo>
                  <a:pt x="160" y="141"/>
                </a:lnTo>
                <a:lnTo>
                  <a:pt x="178" y="137"/>
                </a:lnTo>
                <a:lnTo>
                  <a:pt x="188" y="138"/>
                </a:lnTo>
                <a:lnTo>
                  <a:pt x="195" y="139"/>
                </a:lnTo>
                <a:lnTo>
                  <a:pt x="214" y="141"/>
                </a:lnTo>
                <a:lnTo>
                  <a:pt x="237" y="146"/>
                </a:lnTo>
                <a:lnTo>
                  <a:pt x="261" y="146"/>
                </a:lnTo>
                <a:lnTo>
                  <a:pt x="268" y="149"/>
                </a:lnTo>
                <a:lnTo>
                  <a:pt x="273" y="154"/>
                </a:lnTo>
                <a:lnTo>
                  <a:pt x="281" y="148"/>
                </a:lnTo>
                <a:lnTo>
                  <a:pt x="293" y="146"/>
                </a:lnTo>
                <a:lnTo>
                  <a:pt x="304" y="146"/>
                </a:lnTo>
                <a:lnTo>
                  <a:pt x="318" y="144"/>
                </a:lnTo>
                <a:lnTo>
                  <a:pt x="328" y="146"/>
                </a:lnTo>
                <a:lnTo>
                  <a:pt x="333" y="142"/>
                </a:lnTo>
                <a:lnTo>
                  <a:pt x="334" y="132"/>
                </a:lnTo>
                <a:lnTo>
                  <a:pt x="332" y="79"/>
                </a:lnTo>
                <a:lnTo>
                  <a:pt x="327" y="59"/>
                </a:lnTo>
                <a:lnTo>
                  <a:pt x="321" y="49"/>
                </a:lnTo>
                <a:lnTo>
                  <a:pt x="314" y="34"/>
                </a:lnTo>
                <a:lnTo>
                  <a:pt x="308" y="17"/>
                </a:lnTo>
                <a:lnTo>
                  <a:pt x="302" y="12"/>
                </a:lnTo>
                <a:lnTo>
                  <a:pt x="308" y="9"/>
                </a:lnTo>
                <a:lnTo>
                  <a:pt x="314" y="8"/>
                </a:lnTo>
                <a:lnTo>
                  <a:pt x="332" y="7"/>
                </a:lnTo>
                <a:lnTo>
                  <a:pt x="364" y="0"/>
                </a:lnTo>
                <a:lnTo>
                  <a:pt x="366" y="0"/>
                </a:lnTo>
                <a:lnTo>
                  <a:pt x="401" y="14"/>
                </a:lnTo>
                <a:lnTo>
                  <a:pt x="412" y="17"/>
                </a:lnTo>
                <a:lnTo>
                  <a:pt x="418" y="20"/>
                </a:lnTo>
                <a:lnTo>
                  <a:pt x="427" y="18"/>
                </a:lnTo>
                <a:lnTo>
                  <a:pt x="433" y="22"/>
                </a:lnTo>
                <a:lnTo>
                  <a:pt x="444" y="30"/>
                </a:lnTo>
                <a:lnTo>
                  <a:pt x="452" y="30"/>
                </a:lnTo>
                <a:lnTo>
                  <a:pt x="456" y="30"/>
                </a:lnTo>
                <a:lnTo>
                  <a:pt x="463" y="32"/>
                </a:lnTo>
                <a:lnTo>
                  <a:pt x="464" y="34"/>
                </a:lnTo>
                <a:lnTo>
                  <a:pt x="466" y="47"/>
                </a:lnTo>
                <a:lnTo>
                  <a:pt x="471" y="51"/>
                </a:lnTo>
                <a:lnTo>
                  <a:pt x="477" y="50"/>
                </a:lnTo>
                <a:lnTo>
                  <a:pt x="480" y="46"/>
                </a:lnTo>
                <a:lnTo>
                  <a:pt x="485" y="47"/>
                </a:lnTo>
                <a:lnTo>
                  <a:pt x="485" y="52"/>
                </a:lnTo>
                <a:lnTo>
                  <a:pt x="488" y="58"/>
                </a:lnTo>
                <a:lnTo>
                  <a:pt x="488" y="65"/>
                </a:lnTo>
                <a:lnTo>
                  <a:pt x="487" y="68"/>
                </a:lnTo>
                <a:lnTo>
                  <a:pt x="489" y="71"/>
                </a:lnTo>
                <a:lnTo>
                  <a:pt x="494" y="74"/>
                </a:lnTo>
                <a:lnTo>
                  <a:pt x="502" y="74"/>
                </a:lnTo>
                <a:lnTo>
                  <a:pt x="506" y="74"/>
                </a:lnTo>
                <a:lnTo>
                  <a:pt x="512" y="69"/>
                </a:lnTo>
                <a:lnTo>
                  <a:pt x="520" y="68"/>
                </a:lnTo>
                <a:lnTo>
                  <a:pt x="530" y="68"/>
                </a:lnTo>
                <a:lnTo>
                  <a:pt x="537" y="67"/>
                </a:lnTo>
                <a:lnTo>
                  <a:pt x="542" y="64"/>
                </a:lnTo>
                <a:lnTo>
                  <a:pt x="545" y="70"/>
                </a:lnTo>
                <a:lnTo>
                  <a:pt x="548" y="78"/>
                </a:lnTo>
                <a:lnTo>
                  <a:pt x="558" y="95"/>
                </a:lnTo>
                <a:lnTo>
                  <a:pt x="567" y="105"/>
                </a:lnTo>
                <a:lnTo>
                  <a:pt x="575" y="112"/>
                </a:lnTo>
                <a:lnTo>
                  <a:pt x="593" y="122"/>
                </a:lnTo>
                <a:lnTo>
                  <a:pt x="598" y="115"/>
                </a:lnTo>
                <a:lnTo>
                  <a:pt x="611" y="110"/>
                </a:lnTo>
                <a:lnTo>
                  <a:pt x="614" y="114"/>
                </a:lnTo>
                <a:lnTo>
                  <a:pt x="611" y="114"/>
                </a:lnTo>
                <a:lnTo>
                  <a:pt x="608" y="118"/>
                </a:lnTo>
                <a:lnTo>
                  <a:pt x="606" y="122"/>
                </a:lnTo>
                <a:lnTo>
                  <a:pt x="610" y="125"/>
                </a:lnTo>
                <a:lnTo>
                  <a:pt x="614" y="128"/>
                </a:lnTo>
                <a:lnTo>
                  <a:pt x="614" y="132"/>
                </a:lnTo>
                <a:lnTo>
                  <a:pt x="611" y="135"/>
                </a:lnTo>
                <a:lnTo>
                  <a:pt x="595" y="144"/>
                </a:lnTo>
                <a:lnTo>
                  <a:pt x="588" y="147"/>
                </a:lnTo>
                <a:lnTo>
                  <a:pt x="583" y="155"/>
                </a:lnTo>
                <a:lnTo>
                  <a:pt x="581" y="162"/>
                </a:lnTo>
                <a:lnTo>
                  <a:pt x="578" y="169"/>
                </a:lnTo>
                <a:lnTo>
                  <a:pt x="578" y="177"/>
                </a:lnTo>
                <a:lnTo>
                  <a:pt x="570" y="187"/>
                </a:lnTo>
                <a:lnTo>
                  <a:pt x="566" y="187"/>
                </a:lnTo>
                <a:lnTo>
                  <a:pt x="560" y="184"/>
                </a:lnTo>
                <a:lnTo>
                  <a:pt x="550" y="184"/>
                </a:lnTo>
                <a:lnTo>
                  <a:pt x="547" y="187"/>
                </a:lnTo>
                <a:lnTo>
                  <a:pt x="545" y="192"/>
                </a:lnTo>
                <a:lnTo>
                  <a:pt x="544" y="199"/>
                </a:lnTo>
                <a:lnTo>
                  <a:pt x="545" y="207"/>
                </a:lnTo>
                <a:lnTo>
                  <a:pt x="547" y="209"/>
                </a:lnTo>
                <a:lnTo>
                  <a:pt x="550" y="225"/>
                </a:lnTo>
                <a:lnTo>
                  <a:pt x="551" y="228"/>
                </a:lnTo>
                <a:lnTo>
                  <a:pt x="527" y="252"/>
                </a:lnTo>
                <a:lnTo>
                  <a:pt x="515" y="264"/>
                </a:lnTo>
                <a:lnTo>
                  <a:pt x="500" y="284"/>
                </a:lnTo>
                <a:lnTo>
                  <a:pt x="492" y="290"/>
                </a:lnTo>
                <a:lnTo>
                  <a:pt x="478" y="305"/>
                </a:lnTo>
                <a:lnTo>
                  <a:pt x="464" y="322"/>
                </a:lnTo>
                <a:lnTo>
                  <a:pt x="457" y="328"/>
                </a:lnTo>
                <a:lnTo>
                  <a:pt x="447" y="331"/>
                </a:lnTo>
                <a:lnTo>
                  <a:pt x="435" y="334"/>
                </a:lnTo>
                <a:lnTo>
                  <a:pt x="424" y="337"/>
                </a:lnTo>
                <a:lnTo>
                  <a:pt x="414" y="339"/>
                </a:lnTo>
                <a:lnTo>
                  <a:pt x="407" y="339"/>
                </a:lnTo>
                <a:lnTo>
                  <a:pt x="398" y="340"/>
                </a:lnTo>
                <a:lnTo>
                  <a:pt x="382" y="346"/>
                </a:lnTo>
                <a:lnTo>
                  <a:pt x="377" y="350"/>
                </a:lnTo>
                <a:lnTo>
                  <a:pt x="373" y="354"/>
                </a:lnTo>
                <a:lnTo>
                  <a:pt x="367" y="355"/>
                </a:lnTo>
                <a:lnTo>
                  <a:pt x="361" y="358"/>
                </a:lnTo>
                <a:lnTo>
                  <a:pt x="354" y="368"/>
                </a:lnTo>
                <a:lnTo>
                  <a:pt x="354" y="372"/>
                </a:lnTo>
                <a:lnTo>
                  <a:pt x="359" y="374"/>
                </a:lnTo>
                <a:lnTo>
                  <a:pt x="365" y="378"/>
                </a:lnTo>
                <a:lnTo>
                  <a:pt x="370" y="382"/>
                </a:lnTo>
                <a:lnTo>
                  <a:pt x="372" y="395"/>
                </a:lnTo>
                <a:lnTo>
                  <a:pt x="371" y="403"/>
                </a:lnTo>
                <a:lnTo>
                  <a:pt x="371" y="423"/>
                </a:lnTo>
                <a:lnTo>
                  <a:pt x="372" y="427"/>
                </a:lnTo>
                <a:lnTo>
                  <a:pt x="375" y="430"/>
                </a:lnTo>
                <a:lnTo>
                  <a:pt x="378" y="438"/>
                </a:lnTo>
                <a:lnTo>
                  <a:pt x="382" y="444"/>
                </a:lnTo>
                <a:lnTo>
                  <a:pt x="386" y="450"/>
                </a:lnTo>
                <a:lnTo>
                  <a:pt x="392" y="456"/>
                </a:lnTo>
                <a:lnTo>
                  <a:pt x="395" y="456"/>
                </a:lnTo>
                <a:lnTo>
                  <a:pt x="404" y="464"/>
                </a:lnTo>
                <a:lnTo>
                  <a:pt x="409" y="464"/>
                </a:lnTo>
                <a:lnTo>
                  <a:pt x="412" y="468"/>
                </a:lnTo>
                <a:lnTo>
                  <a:pt x="415" y="471"/>
                </a:lnTo>
                <a:lnTo>
                  <a:pt x="431" y="478"/>
                </a:lnTo>
                <a:lnTo>
                  <a:pt x="432" y="481"/>
                </a:lnTo>
                <a:lnTo>
                  <a:pt x="435" y="482"/>
                </a:lnTo>
                <a:lnTo>
                  <a:pt x="436" y="484"/>
                </a:lnTo>
                <a:lnTo>
                  <a:pt x="438" y="487"/>
                </a:lnTo>
                <a:lnTo>
                  <a:pt x="443" y="493"/>
                </a:lnTo>
                <a:lnTo>
                  <a:pt x="450" y="510"/>
                </a:lnTo>
                <a:lnTo>
                  <a:pt x="453" y="512"/>
                </a:lnTo>
                <a:lnTo>
                  <a:pt x="454" y="514"/>
                </a:lnTo>
                <a:lnTo>
                  <a:pt x="458" y="513"/>
                </a:lnTo>
                <a:lnTo>
                  <a:pt x="458" y="511"/>
                </a:lnTo>
                <a:lnTo>
                  <a:pt x="460" y="500"/>
                </a:lnTo>
                <a:lnTo>
                  <a:pt x="462" y="499"/>
                </a:lnTo>
                <a:lnTo>
                  <a:pt x="466" y="500"/>
                </a:lnTo>
                <a:lnTo>
                  <a:pt x="473" y="505"/>
                </a:lnTo>
                <a:lnTo>
                  <a:pt x="480" y="505"/>
                </a:lnTo>
                <a:lnTo>
                  <a:pt x="485" y="502"/>
                </a:lnTo>
                <a:lnTo>
                  <a:pt x="488" y="497"/>
                </a:lnTo>
                <a:lnTo>
                  <a:pt x="490" y="498"/>
                </a:lnTo>
                <a:lnTo>
                  <a:pt x="494" y="492"/>
                </a:lnTo>
                <a:lnTo>
                  <a:pt x="501" y="487"/>
                </a:lnTo>
                <a:lnTo>
                  <a:pt x="505" y="484"/>
                </a:lnTo>
                <a:lnTo>
                  <a:pt x="508" y="478"/>
                </a:lnTo>
                <a:lnTo>
                  <a:pt x="510" y="460"/>
                </a:lnTo>
                <a:lnTo>
                  <a:pt x="513" y="461"/>
                </a:lnTo>
                <a:lnTo>
                  <a:pt x="517" y="462"/>
                </a:lnTo>
                <a:lnTo>
                  <a:pt x="520" y="465"/>
                </a:lnTo>
                <a:lnTo>
                  <a:pt x="524" y="472"/>
                </a:lnTo>
                <a:lnTo>
                  <a:pt x="529" y="475"/>
                </a:lnTo>
                <a:lnTo>
                  <a:pt x="534" y="476"/>
                </a:lnTo>
                <a:lnTo>
                  <a:pt x="537" y="482"/>
                </a:lnTo>
                <a:lnTo>
                  <a:pt x="536" y="489"/>
                </a:lnTo>
                <a:lnTo>
                  <a:pt x="538" y="495"/>
                </a:lnTo>
                <a:lnTo>
                  <a:pt x="538" y="507"/>
                </a:lnTo>
                <a:lnTo>
                  <a:pt x="536" y="513"/>
                </a:lnTo>
                <a:lnTo>
                  <a:pt x="529" y="520"/>
                </a:lnTo>
                <a:lnTo>
                  <a:pt x="524" y="522"/>
                </a:lnTo>
                <a:lnTo>
                  <a:pt x="522" y="524"/>
                </a:lnTo>
                <a:lnTo>
                  <a:pt x="523" y="534"/>
                </a:lnTo>
                <a:lnTo>
                  <a:pt x="526" y="539"/>
                </a:lnTo>
                <a:lnTo>
                  <a:pt x="534" y="548"/>
                </a:lnTo>
                <a:lnTo>
                  <a:pt x="535" y="548"/>
                </a:lnTo>
                <a:lnTo>
                  <a:pt x="538" y="552"/>
                </a:lnTo>
                <a:lnTo>
                  <a:pt x="537" y="554"/>
                </a:lnTo>
                <a:lnTo>
                  <a:pt x="538" y="557"/>
                </a:lnTo>
                <a:lnTo>
                  <a:pt x="537" y="561"/>
                </a:lnTo>
                <a:lnTo>
                  <a:pt x="537" y="571"/>
                </a:lnTo>
                <a:lnTo>
                  <a:pt x="535" y="575"/>
                </a:lnTo>
                <a:lnTo>
                  <a:pt x="534" y="580"/>
                </a:lnTo>
                <a:lnTo>
                  <a:pt x="534" y="602"/>
                </a:lnTo>
                <a:lnTo>
                  <a:pt x="532" y="608"/>
                </a:lnTo>
                <a:lnTo>
                  <a:pt x="524" y="618"/>
                </a:lnTo>
                <a:lnTo>
                  <a:pt x="520" y="629"/>
                </a:lnTo>
                <a:lnTo>
                  <a:pt x="523" y="635"/>
                </a:lnTo>
                <a:lnTo>
                  <a:pt x="524" y="638"/>
                </a:lnTo>
                <a:lnTo>
                  <a:pt x="527" y="640"/>
                </a:lnTo>
                <a:lnTo>
                  <a:pt x="530" y="640"/>
                </a:lnTo>
                <a:lnTo>
                  <a:pt x="530" y="640"/>
                </a:lnTo>
                <a:lnTo>
                  <a:pt x="516" y="644"/>
                </a:lnTo>
                <a:lnTo>
                  <a:pt x="496" y="638"/>
                </a:lnTo>
                <a:lnTo>
                  <a:pt x="474" y="621"/>
                </a:lnTo>
                <a:lnTo>
                  <a:pt x="471" y="613"/>
                </a:lnTo>
                <a:lnTo>
                  <a:pt x="448" y="611"/>
                </a:lnTo>
                <a:lnTo>
                  <a:pt x="445" y="613"/>
                </a:lnTo>
                <a:lnTo>
                  <a:pt x="437" y="611"/>
                </a:lnTo>
                <a:lnTo>
                  <a:pt x="436" y="609"/>
                </a:lnTo>
                <a:lnTo>
                  <a:pt x="428" y="600"/>
                </a:lnTo>
                <a:lnTo>
                  <a:pt x="421" y="597"/>
                </a:lnTo>
                <a:lnTo>
                  <a:pt x="416" y="592"/>
                </a:lnTo>
                <a:lnTo>
                  <a:pt x="419" y="582"/>
                </a:lnTo>
                <a:lnTo>
                  <a:pt x="418" y="573"/>
                </a:lnTo>
                <a:lnTo>
                  <a:pt x="409" y="564"/>
                </a:lnTo>
                <a:lnTo>
                  <a:pt x="402" y="552"/>
                </a:lnTo>
                <a:lnTo>
                  <a:pt x="401" y="544"/>
                </a:lnTo>
                <a:lnTo>
                  <a:pt x="390" y="542"/>
                </a:lnTo>
                <a:lnTo>
                  <a:pt x="386" y="540"/>
                </a:lnTo>
                <a:lnTo>
                  <a:pt x="382" y="532"/>
                </a:lnTo>
                <a:lnTo>
                  <a:pt x="380" y="532"/>
                </a:lnTo>
                <a:lnTo>
                  <a:pt x="377" y="524"/>
                </a:lnTo>
                <a:lnTo>
                  <a:pt x="372" y="522"/>
                </a:lnTo>
                <a:lnTo>
                  <a:pt x="358" y="539"/>
                </a:lnTo>
                <a:lnTo>
                  <a:pt x="354" y="542"/>
                </a:lnTo>
                <a:lnTo>
                  <a:pt x="345" y="542"/>
                </a:lnTo>
                <a:lnTo>
                  <a:pt x="340" y="544"/>
                </a:lnTo>
                <a:lnTo>
                  <a:pt x="339" y="545"/>
                </a:lnTo>
                <a:lnTo>
                  <a:pt x="332" y="550"/>
                </a:lnTo>
                <a:lnTo>
                  <a:pt x="319" y="556"/>
                </a:lnTo>
                <a:lnTo>
                  <a:pt x="314" y="553"/>
                </a:lnTo>
                <a:lnTo>
                  <a:pt x="308" y="557"/>
                </a:lnTo>
                <a:lnTo>
                  <a:pt x="301" y="568"/>
                </a:lnTo>
                <a:lnTo>
                  <a:pt x="294" y="575"/>
                </a:lnTo>
                <a:lnTo>
                  <a:pt x="292" y="576"/>
                </a:lnTo>
                <a:lnTo>
                  <a:pt x="290" y="578"/>
                </a:lnTo>
                <a:lnTo>
                  <a:pt x="269" y="589"/>
                </a:lnTo>
                <a:lnTo>
                  <a:pt x="259" y="597"/>
                </a:lnTo>
                <a:lnTo>
                  <a:pt x="252" y="608"/>
                </a:lnTo>
                <a:lnTo>
                  <a:pt x="249" y="620"/>
                </a:lnTo>
                <a:lnTo>
                  <a:pt x="248" y="646"/>
                </a:lnTo>
                <a:lnTo>
                  <a:pt x="252" y="656"/>
                </a:lnTo>
                <a:lnTo>
                  <a:pt x="268" y="672"/>
                </a:lnTo>
                <a:lnTo>
                  <a:pt x="276" y="675"/>
                </a:lnTo>
                <a:lnTo>
                  <a:pt x="284" y="692"/>
                </a:lnTo>
                <a:lnTo>
                  <a:pt x="294" y="695"/>
                </a:lnTo>
                <a:lnTo>
                  <a:pt x="299" y="700"/>
                </a:lnTo>
                <a:lnTo>
                  <a:pt x="310" y="703"/>
                </a:lnTo>
                <a:lnTo>
                  <a:pt x="309" y="721"/>
                </a:lnTo>
                <a:lnTo>
                  <a:pt x="301" y="721"/>
                </a:lnTo>
                <a:lnTo>
                  <a:pt x="300" y="727"/>
                </a:lnTo>
                <a:lnTo>
                  <a:pt x="304" y="727"/>
                </a:lnTo>
                <a:lnTo>
                  <a:pt x="307" y="732"/>
                </a:lnTo>
                <a:lnTo>
                  <a:pt x="297" y="743"/>
                </a:lnTo>
                <a:lnTo>
                  <a:pt x="296" y="735"/>
                </a:lnTo>
                <a:lnTo>
                  <a:pt x="293" y="731"/>
                </a:lnTo>
                <a:lnTo>
                  <a:pt x="290" y="734"/>
                </a:lnTo>
                <a:lnTo>
                  <a:pt x="287" y="744"/>
                </a:lnTo>
                <a:lnTo>
                  <a:pt x="271" y="748"/>
                </a:lnTo>
                <a:lnTo>
                  <a:pt x="267" y="758"/>
                </a:lnTo>
                <a:lnTo>
                  <a:pt x="259" y="759"/>
                </a:lnTo>
                <a:lnTo>
                  <a:pt x="248" y="758"/>
                </a:lnTo>
                <a:lnTo>
                  <a:pt x="238" y="756"/>
                </a:lnTo>
                <a:lnTo>
                  <a:pt x="232" y="755"/>
                </a:lnTo>
                <a:lnTo>
                  <a:pt x="228" y="758"/>
                </a:lnTo>
                <a:lnTo>
                  <a:pt x="226" y="764"/>
                </a:lnTo>
                <a:lnTo>
                  <a:pt x="226" y="772"/>
                </a:lnTo>
                <a:lnTo>
                  <a:pt x="228" y="792"/>
                </a:lnTo>
                <a:lnTo>
                  <a:pt x="216" y="792"/>
                </a:lnTo>
                <a:lnTo>
                  <a:pt x="210" y="790"/>
                </a:lnTo>
                <a:lnTo>
                  <a:pt x="201" y="788"/>
                </a:lnTo>
                <a:lnTo>
                  <a:pt x="190" y="794"/>
                </a:lnTo>
                <a:lnTo>
                  <a:pt x="174" y="794"/>
                </a:lnTo>
                <a:lnTo>
                  <a:pt x="171" y="788"/>
                </a:lnTo>
                <a:lnTo>
                  <a:pt x="165" y="781"/>
                </a:lnTo>
                <a:lnTo>
                  <a:pt x="162" y="780"/>
                </a:lnTo>
                <a:lnTo>
                  <a:pt x="150" y="778"/>
                </a:lnTo>
                <a:lnTo>
                  <a:pt x="138" y="776"/>
                </a:lnTo>
                <a:lnTo>
                  <a:pt x="126" y="776"/>
                </a:lnTo>
                <a:lnTo>
                  <a:pt x="123" y="773"/>
                </a:lnTo>
                <a:lnTo>
                  <a:pt x="122" y="764"/>
                </a:lnTo>
                <a:lnTo>
                  <a:pt x="98" y="767"/>
                </a:lnTo>
                <a:lnTo>
                  <a:pt x="100" y="756"/>
                </a:lnTo>
                <a:lnTo>
                  <a:pt x="108" y="742"/>
                </a:lnTo>
                <a:lnTo>
                  <a:pt x="113" y="729"/>
                </a:lnTo>
                <a:lnTo>
                  <a:pt x="109" y="714"/>
                </a:lnTo>
                <a:lnTo>
                  <a:pt x="113" y="706"/>
                </a:lnTo>
                <a:lnTo>
                  <a:pt x="118" y="710"/>
                </a:lnTo>
                <a:lnTo>
                  <a:pt x="126" y="700"/>
                </a:lnTo>
                <a:lnTo>
                  <a:pt x="146" y="700"/>
                </a:lnTo>
                <a:lnTo>
                  <a:pt x="146" y="678"/>
                </a:lnTo>
                <a:lnTo>
                  <a:pt x="142" y="671"/>
                </a:lnTo>
                <a:lnTo>
                  <a:pt x="142" y="666"/>
                </a:lnTo>
                <a:lnTo>
                  <a:pt x="153" y="650"/>
                </a:lnTo>
                <a:lnTo>
                  <a:pt x="155" y="649"/>
                </a:lnTo>
                <a:lnTo>
                  <a:pt x="166" y="631"/>
                </a:lnTo>
                <a:lnTo>
                  <a:pt x="174" y="629"/>
                </a:lnTo>
                <a:lnTo>
                  <a:pt x="189" y="621"/>
                </a:lnTo>
                <a:lnTo>
                  <a:pt x="204" y="624"/>
                </a:lnTo>
                <a:lnTo>
                  <a:pt x="214" y="623"/>
                </a:lnTo>
                <a:lnTo>
                  <a:pt x="216" y="611"/>
                </a:lnTo>
                <a:lnTo>
                  <a:pt x="222" y="609"/>
                </a:lnTo>
                <a:lnTo>
                  <a:pt x="223" y="600"/>
                </a:lnTo>
                <a:lnTo>
                  <a:pt x="215" y="599"/>
                </a:lnTo>
                <a:lnTo>
                  <a:pt x="216" y="594"/>
                </a:lnTo>
                <a:lnTo>
                  <a:pt x="221" y="594"/>
                </a:lnTo>
                <a:lnTo>
                  <a:pt x="220" y="584"/>
                </a:lnTo>
                <a:lnTo>
                  <a:pt x="232" y="569"/>
                </a:lnTo>
                <a:lnTo>
                  <a:pt x="232" y="564"/>
                </a:lnTo>
                <a:lnTo>
                  <a:pt x="223" y="563"/>
                </a:lnTo>
                <a:lnTo>
                  <a:pt x="218" y="558"/>
                </a:lnTo>
                <a:lnTo>
                  <a:pt x="208" y="557"/>
                </a:lnTo>
                <a:lnTo>
                  <a:pt x="203" y="563"/>
                </a:lnTo>
                <a:lnTo>
                  <a:pt x="199" y="559"/>
                </a:lnTo>
                <a:lnTo>
                  <a:pt x="204" y="557"/>
                </a:lnTo>
                <a:lnTo>
                  <a:pt x="208" y="540"/>
                </a:lnTo>
                <a:lnTo>
                  <a:pt x="192" y="534"/>
                </a:lnTo>
                <a:lnTo>
                  <a:pt x="175" y="519"/>
                </a:lnTo>
                <a:lnTo>
                  <a:pt x="164" y="537"/>
                </a:lnTo>
                <a:lnTo>
                  <a:pt x="170" y="552"/>
                </a:lnTo>
                <a:lnTo>
                  <a:pt x="174" y="552"/>
                </a:lnTo>
                <a:lnTo>
                  <a:pt x="174" y="558"/>
                </a:lnTo>
                <a:lnTo>
                  <a:pt x="178" y="567"/>
                </a:lnTo>
                <a:lnTo>
                  <a:pt x="176" y="568"/>
                </a:lnTo>
                <a:lnTo>
                  <a:pt x="172" y="573"/>
                </a:lnTo>
                <a:lnTo>
                  <a:pt x="164" y="574"/>
                </a:lnTo>
                <a:lnTo>
                  <a:pt x="158" y="597"/>
                </a:lnTo>
                <a:lnTo>
                  <a:pt x="140" y="589"/>
                </a:lnTo>
                <a:lnTo>
                  <a:pt x="136" y="595"/>
                </a:lnTo>
                <a:lnTo>
                  <a:pt x="117" y="595"/>
                </a:lnTo>
                <a:lnTo>
                  <a:pt x="118" y="568"/>
                </a:lnTo>
                <a:lnTo>
                  <a:pt x="132" y="516"/>
                </a:lnTo>
                <a:lnTo>
                  <a:pt x="127" y="516"/>
                </a:lnTo>
                <a:lnTo>
                  <a:pt x="126" y="511"/>
                </a:lnTo>
                <a:lnTo>
                  <a:pt x="113" y="510"/>
                </a:lnTo>
                <a:lnTo>
                  <a:pt x="106" y="507"/>
                </a:lnTo>
                <a:lnTo>
                  <a:pt x="104" y="508"/>
                </a:lnTo>
                <a:lnTo>
                  <a:pt x="96" y="552"/>
                </a:lnTo>
                <a:lnTo>
                  <a:pt x="88" y="583"/>
                </a:lnTo>
                <a:lnTo>
                  <a:pt x="82" y="577"/>
                </a:lnTo>
                <a:lnTo>
                  <a:pt x="85" y="539"/>
                </a:lnTo>
                <a:lnTo>
                  <a:pt x="83" y="532"/>
                </a:lnTo>
                <a:lnTo>
                  <a:pt x="85" y="528"/>
                </a:lnTo>
                <a:lnTo>
                  <a:pt x="88" y="528"/>
                </a:lnTo>
                <a:lnTo>
                  <a:pt x="87" y="514"/>
                </a:lnTo>
                <a:lnTo>
                  <a:pt x="86" y="511"/>
                </a:lnTo>
                <a:lnTo>
                  <a:pt x="100" y="502"/>
                </a:lnTo>
                <a:lnTo>
                  <a:pt x="101" y="482"/>
                </a:lnTo>
                <a:lnTo>
                  <a:pt x="58" y="472"/>
                </a:lnTo>
                <a:lnTo>
                  <a:pt x="57" y="478"/>
                </a:lnTo>
                <a:lnTo>
                  <a:pt x="57" y="516"/>
                </a:lnTo>
                <a:lnTo>
                  <a:pt x="72" y="524"/>
                </a:lnTo>
                <a:lnTo>
                  <a:pt x="72" y="539"/>
                </a:lnTo>
                <a:lnTo>
                  <a:pt x="65" y="552"/>
                </a:lnTo>
                <a:lnTo>
                  <a:pt x="39" y="554"/>
                </a:lnTo>
                <a:lnTo>
                  <a:pt x="2" y="572"/>
                </a:lnTo>
                <a:lnTo>
                  <a:pt x="0" y="562"/>
                </a:lnTo>
                <a:lnTo>
                  <a:pt x="2" y="553"/>
                </a:lnTo>
                <a:lnTo>
                  <a:pt x="22" y="513"/>
                </a:lnTo>
                <a:lnTo>
                  <a:pt x="25" y="505"/>
                </a:lnTo>
                <a:lnTo>
                  <a:pt x="29" y="500"/>
                </a:lnTo>
                <a:lnTo>
                  <a:pt x="23" y="484"/>
                </a:lnTo>
                <a:lnTo>
                  <a:pt x="24" y="420"/>
                </a:lnTo>
                <a:lnTo>
                  <a:pt x="25" y="414"/>
                </a:lnTo>
                <a:lnTo>
                  <a:pt x="26" y="387"/>
                </a:lnTo>
                <a:lnTo>
                  <a:pt x="32" y="376"/>
                </a:lnTo>
                <a:lnTo>
                  <a:pt x="32" y="375"/>
                </a:lnTo>
                <a:lnTo>
                  <a:pt x="34" y="368"/>
                </a:lnTo>
                <a:lnTo>
                  <a:pt x="35" y="346"/>
                </a:lnTo>
                <a:lnTo>
                  <a:pt x="38" y="328"/>
                </a:lnTo>
                <a:lnTo>
                  <a:pt x="42" y="320"/>
                </a:lnTo>
                <a:lnTo>
                  <a:pt x="48" y="314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4" name="Freeform 240"/>
          <p:cNvSpPr>
            <a:spLocks/>
          </p:cNvSpPr>
          <p:nvPr/>
        </p:nvSpPr>
        <p:spPr bwMode="auto">
          <a:xfrm>
            <a:off x="4321175" y="3425750"/>
            <a:ext cx="357188" cy="506413"/>
          </a:xfrm>
          <a:custGeom>
            <a:avLst/>
            <a:gdLst/>
            <a:ahLst/>
            <a:cxnLst>
              <a:cxn ang="0">
                <a:pos x="22" y="117"/>
              </a:cxn>
              <a:cxn ang="0">
                <a:pos x="15" y="97"/>
              </a:cxn>
              <a:cxn ang="0">
                <a:pos x="28" y="115"/>
              </a:cxn>
              <a:cxn ang="0">
                <a:pos x="33" y="133"/>
              </a:cxn>
              <a:cxn ang="0">
                <a:pos x="35" y="147"/>
              </a:cxn>
              <a:cxn ang="0">
                <a:pos x="37" y="163"/>
              </a:cxn>
              <a:cxn ang="0">
                <a:pos x="40" y="183"/>
              </a:cxn>
              <a:cxn ang="0">
                <a:pos x="47" y="200"/>
              </a:cxn>
              <a:cxn ang="0">
                <a:pos x="57" y="214"/>
              </a:cxn>
              <a:cxn ang="0">
                <a:pos x="65" y="220"/>
              </a:cxn>
              <a:cxn ang="0">
                <a:pos x="73" y="228"/>
              </a:cxn>
              <a:cxn ang="0">
                <a:pos x="72" y="216"/>
              </a:cxn>
              <a:cxn ang="0">
                <a:pos x="72" y="199"/>
              </a:cxn>
              <a:cxn ang="0">
                <a:pos x="59" y="190"/>
              </a:cxn>
              <a:cxn ang="0">
                <a:pos x="54" y="189"/>
              </a:cxn>
              <a:cxn ang="0">
                <a:pos x="53" y="197"/>
              </a:cxn>
              <a:cxn ang="0">
                <a:pos x="45" y="183"/>
              </a:cxn>
              <a:cxn ang="0">
                <a:pos x="41" y="165"/>
              </a:cxn>
              <a:cxn ang="0">
                <a:pos x="41" y="148"/>
              </a:cxn>
              <a:cxn ang="0">
                <a:pos x="39" y="128"/>
              </a:cxn>
              <a:cxn ang="0">
                <a:pos x="66" y="108"/>
              </a:cxn>
              <a:cxn ang="0">
                <a:pos x="58" y="64"/>
              </a:cxn>
              <a:cxn ang="0">
                <a:pos x="72" y="34"/>
              </a:cxn>
              <a:cxn ang="0">
                <a:pos x="82" y="2"/>
              </a:cxn>
              <a:cxn ang="0">
                <a:pos x="165" y="46"/>
              </a:cxn>
              <a:cxn ang="0">
                <a:pos x="157" y="87"/>
              </a:cxn>
              <a:cxn ang="0">
                <a:pos x="150" y="108"/>
              </a:cxn>
              <a:cxn ang="0">
                <a:pos x="197" y="95"/>
              </a:cxn>
              <a:cxn ang="0">
                <a:pos x="219" y="133"/>
              </a:cxn>
              <a:cxn ang="0">
                <a:pos x="271" y="177"/>
              </a:cxn>
              <a:cxn ang="0">
                <a:pos x="299" y="287"/>
              </a:cxn>
              <a:cxn ang="0">
                <a:pos x="318" y="380"/>
              </a:cxn>
              <a:cxn ang="0">
                <a:pos x="289" y="413"/>
              </a:cxn>
              <a:cxn ang="0">
                <a:pos x="281" y="479"/>
              </a:cxn>
              <a:cxn ang="0">
                <a:pos x="220" y="433"/>
              </a:cxn>
              <a:cxn ang="0">
                <a:pos x="170" y="420"/>
              </a:cxn>
              <a:cxn ang="0">
                <a:pos x="139" y="428"/>
              </a:cxn>
              <a:cxn ang="0">
                <a:pos x="105" y="470"/>
              </a:cxn>
              <a:cxn ang="0">
                <a:pos x="94" y="463"/>
              </a:cxn>
              <a:cxn ang="0">
                <a:pos x="68" y="458"/>
              </a:cxn>
              <a:cxn ang="0">
                <a:pos x="52" y="453"/>
              </a:cxn>
              <a:cxn ang="0">
                <a:pos x="67" y="441"/>
              </a:cxn>
              <a:cxn ang="0">
                <a:pos x="78" y="429"/>
              </a:cxn>
              <a:cxn ang="0">
                <a:pos x="84" y="417"/>
              </a:cxn>
              <a:cxn ang="0">
                <a:pos x="104" y="405"/>
              </a:cxn>
              <a:cxn ang="0">
                <a:pos x="108" y="382"/>
              </a:cxn>
              <a:cxn ang="0">
                <a:pos x="103" y="369"/>
              </a:cxn>
              <a:cxn ang="0">
                <a:pos x="105" y="347"/>
              </a:cxn>
              <a:cxn ang="0">
                <a:pos x="108" y="317"/>
              </a:cxn>
              <a:cxn ang="0">
                <a:pos x="95" y="304"/>
              </a:cxn>
              <a:cxn ang="0">
                <a:pos x="93" y="310"/>
              </a:cxn>
              <a:cxn ang="0">
                <a:pos x="72" y="288"/>
              </a:cxn>
              <a:cxn ang="0">
                <a:pos x="59" y="263"/>
              </a:cxn>
              <a:cxn ang="0">
                <a:pos x="39" y="216"/>
              </a:cxn>
              <a:cxn ang="0">
                <a:pos x="34" y="183"/>
              </a:cxn>
              <a:cxn ang="0">
                <a:pos x="23" y="123"/>
              </a:cxn>
              <a:cxn ang="0">
                <a:pos x="3" y="103"/>
              </a:cxn>
            </a:cxnLst>
            <a:rect l="0" t="0" r="r" b="b"/>
            <a:pathLst>
              <a:path w="338" h="480">
                <a:moveTo>
                  <a:pt x="3" y="103"/>
                </a:moveTo>
                <a:lnTo>
                  <a:pt x="0" y="99"/>
                </a:lnTo>
                <a:lnTo>
                  <a:pt x="9" y="104"/>
                </a:lnTo>
                <a:lnTo>
                  <a:pt x="14" y="111"/>
                </a:lnTo>
                <a:lnTo>
                  <a:pt x="22" y="117"/>
                </a:lnTo>
                <a:lnTo>
                  <a:pt x="25" y="122"/>
                </a:lnTo>
                <a:lnTo>
                  <a:pt x="28" y="120"/>
                </a:lnTo>
                <a:lnTo>
                  <a:pt x="27" y="117"/>
                </a:lnTo>
                <a:lnTo>
                  <a:pt x="20" y="103"/>
                </a:lnTo>
                <a:lnTo>
                  <a:pt x="15" y="97"/>
                </a:lnTo>
                <a:lnTo>
                  <a:pt x="17" y="94"/>
                </a:lnTo>
                <a:lnTo>
                  <a:pt x="20" y="99"/>
                </a:lnTo>
                <a:lnTo>
                  <a:pt x="27" y="110"/>
                </a:lnTo>
                <a:lnTo>
                  <a:pt x="27" y="114"/>
                </a:lnTo>
                <a:lnTo>
                  <a:pt x="28" y="115"/>
                </a:lnTo>
                <a:lnTo>
                  <a:pt x="31" y="122"/>
                </a:lnTo>
                <a:lnTo>
                  <a:pt x="31" y="123"/>
                </a:lnTo>
                <a:lnTo>
                  <a:pt x="33" y="128"/>
                </a:lnTo>
                <a:lnTo>
                  <a:pt x="33" y="130"/>
                </a:lnTo>
                <a:lnTo>
                  <a:pt x="33" y="133"/>
                </a:lnTo>
                <a:lnTo>
                  <a:pt x="33" y="134"/>
                </a:lnTo>
                <a:lnTo>
                  <a:pt x="34" y="137"/>
                </a:lnTo>
                <a:lnTo>
                  <a:pt x="37" y="139"/>
                </a:lnTo>
                <a:lnTo>
                  <a:pt x="37" y="143"/>
                </a:lnTo>
                <a:lnTo>
                  <a:pt x="35" y="147"/>
                </a:lnTo>
                <a:lnTo>
                  <a:pt x="35" y="149"/>
                </a:lnTo>
                <a:lnTo>
                  <a:pt x="35" y="153"/>
                </a:lnTo>
                <a:lnTo>
                  <a:pt x="37" y="156"/>
                </a:lnTo>
                <a:lnTo>
                  <a:pt x="37" y="160"/>
                </a:lnTo>
                <a:lnTo>
                  <a:pt x="37" y="163"/>
                </a:lnTo>
                <a:lnTo>
                  <a:pt x="37" y="169"/>
                </a:lnTo>
                <a:lnTo>
                  <a:pt x="39" y="171"/>
                </a:lnTo>
                <a:lnTo>
                  <a:pt x="39" y="179"/>
                </a:lnTo>
                <a:lnTo>
                  <a:pt x="39" y="180"/>
                </a:lnTo>
                <a:lnTo>
                  <a:pt x="40" y="183"/>
                </a:lnTo>
                <a:lnTo>
                  <a:pt x="40" y="186"/>
                </a:lnTo>
                <a:lnTo>
                  <a:pt x="42" y="191"/>
                </a:lnTo>
                <a:lnTo>
                  <a:pt x="43" y="195"/>
                </a:lnTo>
                <a:lnTo>
                  <a:pt x="44" y="199"/>
                </a:lnTo>
                <a:lnTo>
                  <a:pt x="47" y="200"/>
                </a:lnTo>
                <a:lnTo>
                  <a:pt x="49" y="203"/>
                </a:lnTo>
                <a:lnTo>
                  <a:pt x="51" y="206"/>
                </a:lnTo>
                <a:lnTo>
                  <a:pt x="53" y="207"/>
                </a:lnTo>
                <a:lnTo>
                  <a:pt x="55" y="212"/>
                </a:lnTo>
                <a:lnTo>
                  <a:pt x="57" y="214"/>
                </a:lnTo>
                <a:lnTo>
                  <a:pt x="58" y="216"/>
                </a:lnTo>
                <a:lnTo>
                  <a:pt x="59" y="219"/>
                </a:lnTo>
                <a:lnTo>
                  <a:pt x="60" y="221"/>
                </a:lnTo>
                <a:lnTo>
                  <a:pt x="64" y="223"/>
                </a:lnTo>
                <a:lnTo>
                  <a:pt x="65" y="220"/>
                </a:lnTo>
                <a:lnTo>
                  <a:pt x="63" y="218"/>
                </a:lnTo>
                <a:lnTo>
                  <a:pt x="66" y="218"/>
                </a:lnTo>
                <a:lnTo>
                  <a:pt x="68" y="221"/>
                </a:lnTo>
                <a:lnTo>
                  <a:pt x="70" y="223"/>
                </a:lnTo>
                <a:lnTo>
                  <a:pt x="73" y="228"/>
                </a:lnTo>
                <a:lnTo>
                  <a:pt x="75" y="229"/>
                </a:lnTo>
                <a:lnTo>
                  <a:pt x="77" y="227"/>
                </a:lnTo>
                <a:lnTo>
                  <a:pt x="76" y="224"/>
                </a:lnTo>
                <a:lnTo>
                  <a:pt x="73" y="219"/>
                </a:lnTo>
                <a:lnTo>
                  <a:pt x="72" y="216"/>
                </a:lnTo>
                <a:lnTo>
                  <a:pt x="70" y="212"/>
                </a:lnTo>
                <a:lnTo>
                  <a:pt x="72" y="210"/>
                </a:lnTo>
                <a:lnTo>
                  <a:pt x="69" y="204"/>
                </a:lnTo>
                <a:lnTo>
                  <a:pt x="69" y="202"/>
                </a:lnTo>
                <a:lnTo>
                  <a:pt x="72" y="199"/>
                </a:lnTo>
                <a:lnTo>
                  <a:pt x="72" y="196"/>
                </a:lnTo>
                <a:lnTo>
                  <a:pt x="69" y="193"/>
                </a:lnTo>
                <a:lnTo>
                  <a:pt x="66" y="190"/>
                </a:lnTo>
                <a:lnTo>
                  <a:pt x="63" y="190"/>
                </a:lnTo>
                <a:lnTo>
                  <a:pt x="59" y="190"/>
                </a:lnTo>
                <a:lnTo>
                  <a:pt x="59" y="187"/>
                </a:lnTo>
                <a:lnTo>
                  <a:pt x="58" y="186"/>
                </a:lnTo>
                <a:lnTo>
                  <a:pt x="56" y="185"/>
                </a:lnTo>
                <a:lnTo>
                  <a:pt x="53" y="186"/>
                </a:lnTo>
                <a:lnTo>
                  <a:pt x="54" y="189"/>
                </a:lnTo>
                <a:lnTo>
                  <a:pt x="55" y="193"/>
                </a:lnTo>
                <a:lnTo>
                  <a:pt x="57" y="195"/>
                </a:lnTo>
                <a:lnTo>
                  <a:pt x="58" y="199"/>
                </a:lnTo>
                <a:lnTo>
                  <a:pt x="56" y="199"/>
                </a:lnTo>
                <a:lnTo>
                  <a:pt x="53" y="197"/>
                </a:lnTo>
                <a:lnTo>
                  <a:pt x="52" y="195"/>
                </a:lnTo>
                <a:lnTo>
                  <a:pt x="49" y="193"/>
                </a:lnTo>
                <a:lnTo>
                  <a:pt x="47" y="190"/>
                </a:lnTo>
                <a:lnTo>
                  <a:pt x="47" y="186"/>
                </a:lnTo>
                <a:lnTo>
                  <a:pt x="45" y="183"/>
                </a:lnTo>
                <a:lnTo>
                  <a:pt x="45" y="180"/>
                </a:lnTo>
                <a:lnTo>
                  <a:pt x="43" y="180"/>
                </a:lnTo>
                <a:lnTo>
                  <a:pt x="43" y="173"/>
                </a:lnTo>
                <a:lnTo>
                  <a:pt x="41" y="169"/>
                </a:lnTo>
                <a:lnTo>
                  <a:pt x="41" y="165"/>
                </a:lnTo>
                <a:lnTo>
                  <a:pt x="42" y="163"/>
                </a:lnTo>
                <a:lnTo>
                  <a:pt x="40" y="157"/>
                </a:lnTo>
                <a:lnTo>
                  <a:pt x="40" y="153"/>
                </a:lnTo>
                <a:lnTo>
                  <a:pt x="39" y="151"/>
                </a:lnTo>
                <a:lnTo>
                  <a:pt x="41" y="148"/>
                </a:lnTo>
                <a:lnTo>
                  <a:pt x="42" y="146"/>
                </a:lnTo>
                <a:lnTo>
                  <a:pt x="42" y="143"/>
                </a:lnTo>
                <a:lnTo>
                  <a:pt x="39" y="137"/>
                </a:lnTo>
                <a:lnTo>
                  <a:pt x="39" y="134"/>
                </a:lnTo>
                <a:lnTo>
                  <a:pt x="39" y="128"/>
                </a:lnTo>
                <a:lnTo>
                  <a:pt x="35" y="123"/>
                </a:lnTo>
                <a:lnTo>
                  <a:pt x="67" y="120"/>
                </a:lnTo>
                <a:lnTo>
                  <a:pt x="69" y="118"/>
                </a:lnTo>
                <a:lnTo>
                  <a:pt x="69" y="113"/>
                </a:lnTo>
                <a:lnTo>
                  <a:pt x="66" y="108"/>
                </a:lnTo>
                <a:lnTo>
                  <a:pt x="63" y="104"/>
                </a:lnTo>
                <a:lnTo>
                  <a:pt x="57" y="85"/>
                </a:lnTo>
                <a:lnTo>
                  <a:pt x="55" y="73"/>
                </a:lnTo>
                <a:lnTo>
                  <a:pt x="55" y="69"/>
                </a:lnTo>
                <a:lnTo>
                  <a:pt x="58" y="64"/>
                </a:lnTo>
                <a:lnTo>
                  <a:pt x="59" y="57"/>
                </a:lnTo>
                <a:lnTo>
                  <a:pt x="62" y="54"/>
                </a:lnTo>
                <a:lnTo>
                  <a:pt x="63" y="50"/>
                </a:lnTo>
                <a:lnTo>
                  <a:pt x="69" y="44"/>
                </a:lnTo>
                <a:lnTo>
                  <a:pt x="72" y="34"/>
                </a:lnTo>
                <a:lnTo>
                  <a:pt x="73" y="27"/>
                </a:lnTo>
                <a:lnTo>
                  <a:pt x="70" y="18"/>
                </a:lnTo>
                <a:lnTo>
                  <a:pt x="73" y="13"/>
                </a:lnTo>
                <a:lnTo>
                  <a:pt x="79" y="9"/>
                </a:lnTo>
                <a:lnTo>
                  <a:pt x="82" y="2"/>
                </a:lnTo>
                <a:lnTo>
                  <a:pt x="95" y="3"/>
                </a:lnTo>
                <a:lnTo>
                  <a:pt x="107" y="0"/>
                </a:lnTo>
                <a:lnTo>
                  <a:pt x="156" y="15"/>
                </a:lnTo>
                <a:lnTo>
                  <a:pt x="164" y="36"/>
                </a:lnTo>
                <a:lnTo>
                  <a:pt x="165" y="46"/>
                </a:lnTo>
                <a:lnTo>
                  <a:pt x="164" y="53"/>
                </a:lnTo>
                <a:lnTo>
                  <a:pt x="165" y="60"/>
                </a:lnTo>
                <a:lnTo>
                  <a:pt x="167" y="65"/>
                </a:lnTo>
                <a:lnTo>
                  <a:pt x="170" y="73"/>
                </a:lnTo>
                <a:lnTo>
                  <a:pt x="157" y="87"/>
                </a:lnTo>
                <a:lnTo>
                  <a:pt x="149" y="93"/>
                </a:lnTo>
                <a:lnTo>
                  <a:pt x="144" y="97"/>
                </a:lnTo>
                <a:lnTo>
                  <a:pt x="144" y="100"/>
                </a:lnTo>
                <a:lnTo>
                  <a:pt x="145" y="106"/>
                </a:lnTo>
                <a:lnTo>
                  <a:pt x="150" y="108"/>
                </a:lnTo>
                <a:lnTo>
                  <a:pt x="163" y="108"/>
                </a:lnTo>
                <a:lnTo>
                  <a:pt x="170" y="107"/>
                </a:lnTo>
                <a:lnTo>
                  <a:pt x="173" y="103"/>
                </a:lnTo>
                <a:lnTo>
                  <a:pt x="179" y="100"/>
                </a:lnTo>
                <a:lnTo>
                  <a:pt x="197" y="95"/>
                </a:lnTo>
                <a:lnTo>
                  <a:pt x="204" y="97"/>
                </a:lnTo>
                <a:lnTo>
                  <a:pt x="209" y="101"/>
                </a:lnTo>
                <a:lnTo>
                  <a:pt x="215" y="110"/>
                </a:lnTo>
                <a:lnTo>
                  <a:pt x="217" y="121"/>
                </a:lnTo>
                <a:lnTo>
                  <a:pt x="219" y="133"/>
                </a:lnTo>
                <a:lnTo>
                  <a:pt x="225" y="144"/>
                </a:lnTo>
                <a:lnTo>
                  <a:pt x="240" y="156"/>
                </a:lnTo>
                <a:lnTo>
                  <a:pt x="254" y="161"/>
                </a:lnTo>
                <a:lnTo>
                  <a:pt x="267" y="162"/>
                </a:lnTo>
                <a:lnTo>
                  <a:pt x="271" y="177"/>
                </a:lnTo>
                <a:lnTo>
                  <a:pt x="273" y="187"/>
                </a:lnTo>
                <a:lnTo>
                  <a:pt x="265" y="219"/>
                </a:lnTo>
                <a:lnTo>
                  <a:pt x="279" y="251"/>
                </a:lnTo>
                <a:lnTo>
                  <a:pt x="302" y="268"/>
                </a:lnTo>
                <a:lnTo>
                  <a:pt x="299" y="287"/>
                </a:lnTo>
                <a:lnTo>
                  <a:pt x="303" y="304"/>
                </a:lnTo>
                <a:lnTo>
                  <a:pt x="294" y="318"/>
                </a:lnTo>
                <a:lnTo>
                  <a:pt x="337" y="349"/>
                </a:lnTo>
                <a:lnTo>
                  <a:pt x="333" y="371"/>
                </a:lnTo>
                <a:lnTo>
                  <a:pt x="318" y="380"/>
                </a:lnTo>
                <a:lnTo>
                  <a:pt x="293" y="382"/>
                </a:lnTo>
                <a:lnTo>
                  <a:pt x="287" y="387"/>
                </a:lnTo>
                <a:lnTo>
                  <a:pt x="288" y="396"/>
                </a:lnTo>
                <a:lnTo>
                  <a:pt x="293" y="402"/>
                </a:lnTo>
                <a:lnTo>
                  <a:pt x="289" y="413"/>
                </a:lnTo>
                <a:lnTo>
                  <a:pt x="292" y="424"/>
                </a:lnTo>
                <a:lnTo>
                  <a:pt x="287" y="431"/>
                </a:lnTo>
                <a:lnTo>
                  <a:pt x="285" y="448"/>
                </a:lnTo>
                <a:lnTo>
                  <a:pt x="279" y="458"/>
                </a:lnTo>
                <a:lnTo>
                  <a:pt x="281" y="479"/>
                </a:lnTo>
                <a:lnTo>
                  <a:pt x="264" y="466"/>
                </a:lnTo>
                <a:lnTo>
                  <a:pt x="257" y="455"/>
                </a:lnTo>
                <a:lnTo>
                  <a:pt x="250" y="454"/>
                </a:lnTo>
                <a:lnTo>
                  <a:pt x="228" y="431"/>
                </a:lnTo>
                <a:lnTo>
                  <a:pt x="220" y="433"/>
                </a:lnTo>
                <a:lnTo>
                  <a:pt x="213" y="429"/>
                </a:lnTo>
                <a:lnTo>
                  <a:pt x="198" y="416"/>
                </a:lnTo>
                <a:lnTo>
                  <a:pt x="189" y="414"/>
                </a:lnTo>
                <a:lnTo>
                  <a:pt x="177" y="416"/>
                </a:lnTo>
                <a:lnTo>
                  <a:pt x="170" y="420"/>
                </a:lnTo>
                <a:lnTo>
                  <a:pt x="169" y="425"/>
                </a:lnTo>
                <a:lnTo>
                  <a:pt x="158" y="429"/>
                </a:lnTo>
                <a:lnTo>
                  <a:pt x="151" y="432"/>
                </a:lnTo>
                <a:lnTo>
                  <a:pt x="143" y="431"/>
                </a:lnTo>
                <a:lnTo>
                  <a:pt x="139" y="428"/>
                </a:lnTo>
                <a:lnTo>
                  <a:pt x="135" y="432"/>
                </a:lnTo>
                <a:lnTo>
                  <a:pt x="129" y="434"/>
                </a:lnTo>
                <a:lnTo>
                  <a:pt x="123" y="440"/>
                </a:lnTo>
                <a:lnTo>
                  <a:pt x="109" y="462"/>
                </a:lnTo>
                <a:lnTo>
                  <a:pt x="105" y="470"/>
                </a:lnTo>
                <a:lnTo>
                  <a:pt x="103" y="472"/>
                </a:lnTo>
                <a:lnTo>
                  <a:pt x="95" y="476"/>
                </a:lnTo>
                <a:lnTo>
                  <a:pt x="95" y="472"/>
                </a:lnTo>
                <a:lnTo>
                  <a:pt x="94" y="469"/>
                </a:lnTo>
                <a:lnTo>
                  <a:pt x="94" y="463"/>
                </a:lnTo>
                <a:lnTo>
                  <a:pt x="92" y="458"/>
                </a:lnTo>
                <a:lnTo>
                  <a:pt x="89" y="457"/>
                </a:lnTo>
                <a:lnTo>
                  <a:pt x="80" y="462"/>
                </a:lnTo>
                <a:lnTo>
                  <a:pt x="73" y="459"/>
                </a:lnTo>
                <a:lnTo>
                  <a:pt x="68" y="458"/>
                </a:lnTo>
                <a:lnTo>
                  <a:pt x="65" y="456"/>
                </a:lnTo>
                <a:lnTo>
                  <a:pt x="62" y="455"/>
                </a:lnTo>
                <a:lnTo>
                  <a:pt x="57" y="455"/>
                </a:lnTo>
                <a:lnTo>
                  <a:pt x="54" y="456"/>
                </a:lnTo>
                <a:lnTo>
                  <a:pt x="52" y="453"/>
                </a:lnTo>
                <a:lnTo>
                  <a:pt x="58" y="449"/>
                </a:lnTo>
                <a:lnTo>
                  <a:pt x="62" y="448"/>
                </a:lnTo>
                <a:lnTo>
                  <a:pt x="65" y="445"/>
                </a:lnTo>
                <a:lnTo>
                  <a:pt x="66" y="443"/>
                </a:lnTo>
                <a:lnTo>
                  <a:pt x="67" y="441"/>
                </a:lnTo>
                <a:lnTo>
                  <a:pt x="67" y="437"/>
                </a:lnTo>
                <a:lnTo>
                  <a:pt x="69" y="438"/>
                </a:lnTo>
                <a:lnTo>
                  <a:pt x="70" y="438"/>
                </a:lnTo>
                <a:lnTo>
                  <a:pt x="74" y="433"/>
                </a:lnTo>
                <a:lnTo>
                  <a:pt x="78" y="429"/>
                </a:lnTo>
                <a:lnTo>
                  <a:pt x="79" y="427"/>
                </a:lnTo>
                <a:lnTo>
                  <a:pt x="79" y="425"/>
                </a:lnTo>
                <a:lnTo>
                  <a:pt x="83" y="422"/>
                </a:lnTo>
                <a:lnTo>
                  <a:pt x="84" y="419"/>
                </a:lnTo>
                <a:lnTo>
                  <a:pt x="84" y="417"/>
                </a:lnTo>
                <a:lnTo>
                  <a:pt x="85" y="414"/>
                </a:lnTo>
                <a:lnTo>
                  <a:pt x="92" y="414"/>
                </a:lnTo>
                <a:lnTo>
                  <a:pt x="95" y="413"/>
                </a:lnTo>
                <a:lnTo>
                  <a:pt x="97" y="410"/>
                </a:lnTo>
                <a:lnTo>
                  <a:pt x="104" y="405"/>
                </a:lnTo>
                <a:lnTo>
                  <a:pt x="107" y="397"/>
                </a:lnTo>
                <a:lnTo>
                  <a:pt x="105" y="391"/>
                </a:lnTo>
                <a:lnTo>
                  <a:pt x="105" y="388"/>
                </a:lnTo>
                <a:lnTo>
                  <a:pt x="107" y="385"/>
                </a:lnTo>
                <a:lnTo>
                  <a:pt x="108" y="382"/>
                </a:lnTo>
                <a:lnTo>
                  <a:pt x="105" y="381"/>
                </a:lnTo>
                <a:lnTo>
                  <a:pt x="104" y="379"/>
                </a:lnTo>
                <a:lnTo>
                  <a:pt x="105" y="377"/>
                </a:lnTo>
                <a:lnTo>
                  <a:pt x="103" y="373"/>
                </a:lnTo>
                <a:lnTo>
                  <a:pt x="103" y="369"/>
                </a:lnTo>
                <a:lnTo>
                  <a:pt x="105" y="369"/>
                </a:lnTo>
                <a:lnTo>
                  <a:pt x="107" y="367"/>
                </a:lnTo>
                <a:lnTo>
                  <a:pt x="108" y="365"/>
                </a:lnTo>
                <a:lnTo>
                  <a:pt x="107" y="351"/>
                </a:lnTo>
                <a:lnTo>
                  <a:pt x="105" y="347"/>
                </a:lnTo>
                <a:lnTo>
                  <a:pt x="106" y="340"/>
                </a:lnTo>
                <a:lnTo>
                  <a:pt x="114" y="327"/>
                </a:lnTo>
                <a:lnTo>
                  <a:pt x="112" y="324"/>
                </a:lnTo>
                <a:lnTo>
                  <a:pt x="109" y="320"/>
                </a:lnTo>
                <a:lnTo>
                  <a:pt x="108" y="317"/>
                </a:lnTo>
                <a:lnTo>
                  <a:pt x="105" y="317"/>
                </a:lnTo>
                <a:lnTo>
                  <a:pt x="103" y="314"/>
                </a:lnTo>
                <a:lnTo>
                  <a:pt x="102" y="312"/>
                </a:lnTo>
                <a:lnTo>
                  <a:pt x="98" y="306"/>
                </a:lnTo>
                <a:lnTo>
                  <a:pt x="95" y="304"/>
                </a:lnTo>
                <a:lnTo>
                  <a:pt x="92" y="304"/>
                </a:lnTo>
                <a:lnTo>
                  <a:pt x="89" y="304"/>
                </a:lnTo>
                <a:lnTo>
                  <a:pt x="92" y="308"/>
                </a:lnTo>
                <a:lnTo>
                  <a:pt x="97" y="310"/>
                </a:lnTo>
                <a:lnTo>
                  <a:pt x="93" y="310"/>
                </a:lnTo>
                <a:lnTo>
                  <a:pt x="86" y="305"/>
                </a:lnTo>
                <a:lnTo>
                  <a:pt x="81" y="302"/>
                </a:lnTo>
                <a:lnTo>
                  <a:pt x="77" y="291"/>
                </a:lnTo>
                <a:lnTo>
                  <a:pt x="74" y="293"/>
                </a:lnTo>
                <a:lnTo>
                  <a:pt x="72" y="288"/>
                </a:lnTo>
                <a:lnTo>
                  <a:pt x="72" y="281"/>
                </a:lnTo>
                <a:lnTo>
                  <a:pt x="69" y="281"/>
                </a:lnTo>
                <a:lnTo>
                  <a:pt x="62" y="271"/>
                </a:lnTo>
                <a:lnTo>
                  <a:pt x="60" y="265"/>
                </a:lnTo>
                <a:lnTo>
                  <a:pt x="59" y="263"/>
                </a:lnTo>
                <a:lnTo>
                  <a:pt x="50" y="255"/>
                </a:lnTo>
                <a:lnTo>
                  <a:pt x="48" y="252"/>
                </a:lnTo>
                <a:lnTo>
                  <a:pt x="43" y="247"/>
                </a:lnTo>
                <a:lnTo>
                  <a:pt x="40" y="231"/>
                </a:lnTo>
                <a:lnTo>
                  <a:pt x="39" y="216"/>
                </a:lnTo>
                <a:lnTo>
                  <a:pt x="39" y="212"/>
                </a:lnTo>
                <a:lnTo>
                  <a:pt x="37" y="202"/>
                </a:lnTo>
                <a:lnTo>
                  <a:pt x="35" y="199"/>
                </a:lnTo>
                <a:lnTo>
                  <a:pt x="36" y="195"/>
                </a:lnTo>
                <a:lnTo>
                  <a:pt x="34" y="183"/>
                </a:lnTo>
                <a:lnTo>
                  <a:pt x="34" y="176"/>
                </a:lnTo>
                <a:lnTo>
                  <a:pt x="33" y="169"/>
                </a:lnTo>
                <a:lnTo>
                  <a:pt x="33" y="165"/>
                </a:lnTo>
                <a:lnTo>
                  <a:pt x="29" y="154"/>
                </a:lnTo>
                <a:lnTo>
                  <a:pt x="23" y="123"/>
                </a:lnTo>
                <a:lnTo>
                  <a:pt x="22" y="123"/>
                </a:lnTo>
                <a:lnTo>
                  <a:pt x="16" y="117"/>
                </a:lnTo>
                <a:lnTo>
                  <a:pt x="9" y="107"/>
                </a:lnTo>
                <a:lnTo>
                  <a:pt x="4" y="103"/>
                </a:lnTo>
                <a:lnTo>
                  <a:pt x="3" y="103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5" name="Freeform 241"/>
          <p:cNvSpPr>
            <a:spLocks/>
          </p:cNvSpPr>
          <p:nvPr/>
        </p:nvSpPr>
        <p:spPr bwMode="auto">
          <a:xfrm>
            <a:off x="4343400" y="3517825"/>
            <a:ext cx="811213" cy="776288"/>
          </a:xfrm>
          <a:custGeom>
            <a:avLst/>
            <a:gdLst/>
            <a:ahLst/>
            <a:cxnLst>
              <a:cxn ang="0">
                <a:pos x="352" y="10"/>
              </a:cxn>
              <a:cxn ang="0">
                <a:pos x="339" y="111"/>
              </a:cxn>
              <a:cxn ang="0">
                <a:pos x="368" y="123"/>
              </a:cxn>
              <a:cxn ang="0">
                <a:pos x="425" y="80"/>
              </a:cxn>
              <a:cxn ang="0">
                <a:pos x="459" y="85"/>
              </a:cxn>
              <a:cxn ang="0">
                <a:pos x="474" y="128"/>
              </a:cxn>
              <a:cxn ang="0">
                <a:pos x="404" y="178"/>
              </a:cxn>
              <a:cxn ang="0">
                <a:pos x="364" y="257"/>
              </a:cxn>
              <a:cxn ang="0">
                <a:pos x="413" y="308"/>
              </a:cxn>
              <a:cxn ang="0">
                <a:pos x="477" y="300"/>
              </a:cxn>
              <a:cxn ang="0">
                <a:pos x="538" y="272"/>
              </a:cxn>
              <a:cxn ang="0">
                <a:pos x="560" y="249"/>
              </a:cxn>
              <a:cxn ang="0">
                <a:pos x="556" y="186"/>
              </a:cxn>
              <a:cxn ang="0">
                <a:pos x="665" y="172"/>
              </a:cxn>
              <a:cxn ang="0">
                <a:pos x="747" y="166"/>
              </a:cxn>
              <a:cxn ang="0">
                <a:pos x="752" y="198"/>
              </a:cxn>
              <a:cxn ang="0">
                <a:pos x="739" y="229"/>
              </a:cxn>
              <a:cxn ang="0">
                <a:pos x="747" y="267"/>
              </a:cxn>
              <a:cxn ang="0">
                <a:pos x="729" y="286"/>
              </a:cxn>
              <a:cxn ang="0">
                <a:pos x="707" y="311"/>
              </a:cxn>
              <a:cxn ang="0">
                <a:pos x="672" y="358"/>
              </a:cxn>
              <a:cxn ang="0">
                <a:pos x="672" y="400"/>
              </a:cxn>
              <a:cxn ang="0">
                <a:pos x="659" y="440"/>
              </a:cxn>
              <a:cxn ang="0">
                <a:pos x="603" y="460"/>
              </a:cxn>
              <a:cxn ang="0">
                <a:pos x="545" y="477"/>
              </a:cxn>
              <a:cxn ang="0">
                <a:pos x="485" y="524"/>
              </a:cxn>
              <a:cxn ang="0">
                <a:pos x="537" y="539"/>
              </a:cxn>
              <a:cxn ang="0">
                <a:pos x="526" y="588"/>
              </a:cxn>
              <a:cxn ang="0">
                <a:pos x="543" y="616"/>
              </a:cxn>
              <a:cxn ang="0">
                <a:pos x="558" y="654"/>
              </a:cxn>
              <a:cxn ang="0">
                <a:pos x="499" y="679"/>
              </a:cxn>
              <a:cxn ang="0">
                <a:pos x="447" y="716"/>
              </a:cxn>
              <a:cxn ang="0">
                <a:pos x="383" y="733"/>
              </a:cxn>
              <a:cxn ang="0">
                <a:pos x="394" y="716"/>
              </a:cxn>
              <a:cxn ang="0">
                <a:pos x="394" y="687"/>
              </a:cxn>
              <a:cxn ang="0">
                <a:pos x="397" y="659"/>
              </a:cxn>
              <a:cxn ang="0">
                <a:pos x="385" y="635"/>
              </a:cxn>
              <a:cxn ang="0">
                <a:pos x="375" y="614"/>
              </a:cxn>
              <a:cxn ang="0">
                <a:pos x="353" y="631"/>
              </a:cxn>
              <a:cxn ang="0">
                <a:pos x="314" y="632"/>
              </a:cxn>
              <a:cxn ang="0">
                <a:pos x="287" y="641"/>
              </a:cxn>
              <a:cxn ang="0">
                <a:pos x="267" y="662"/>
              </a:cxn>
              <a:cxn ang="0">
                <a:pos x="241" y="670"/>
              </a:cxn>
              <a:cxn ang="0">
                <a:pos x="221" y="675"/>
              </a:cxn>
              <a:cxn ang="0">
                <a:pos x="198" y="687"/>
              </a:cxn>
              <a:cxn ang="0">
                <a:pos x="188" y="677"/>
              </a:cxn>
              <a:cxn ang="0">
                <a:pos x="169" y="678"/>
              </a:cxn>
              <a:cxn ang="0">
                <a:pos x="161" y="668"/>
              </a:cxn>
              <a:cxn ang="0">
                <a:pos x="136" y="659"/>
              </a:cxn>
              <a:cxn ang="0">
                <a:pos x="123" y="640"/>
              </a:cxn>
              <a:cxn ang="0">
                <a:pos x="108" y="623"/>
              </a:cxn>
              <a:cxn ang="0">
                <a:pos x="91" y="601"/>
              </a:cxn>
              <a:cxn ang="0">
                <a:pos x="72" y="580"/>
              </a:cxn>
              <a:cxn ang="0">
                <a:pos x="56" y="562"/>
              </a:cxn>
              <a:cxn ang="0">
                <a:pos x="17" y="483"/>
              </a:cxn>
              <a:cxn ang="0">
                <a:pos x="5" y="446"/>
              </a:cxn>
              <a:cxn ang="0">
                <a:pos x="52" y="433"/>
              </a:cxn>
              <a:cxn ang="0">
                <a:pos x="75" y="421"/>
              </a:cxn>
              <a:cxn ang="0">
                <a:pos x="89" y="375"/>
              </a:cxn>
              <a:cxn ang="0">
                <a:pos x="150" y="333"/>
              </a:cxn>
              <a:cxn ang="0">
                <a:pos x="244" y="379"/>
              </a:cxn>
              <a:cxn ang="0">
                <a:pos x="267" y="300"/>
              </a:cxn>
              <a:cxn ang="0">
                <a:pos x="259" y="164"/>
              </a:cxn>
            </a:cxnLst>
            <a:rect l="0" t="0" r="r" b="b"/>
            <a:pathLst>
              <a:path w="769" h="736">
                <a:moveTo>
                  <a:pt x="253" y="100"/>
                </a:moveTo>
                <a:lnTo>
                  <a:pt x="290" y="82"/>
                </a:lnTo>
                <a:lnTo>
                  <a:pt x="316" y="80"/>
                </a:lnTo>
                <a:lnTo>
                  <a:pt x="323" y="67"/>
                </a:lnTo>
                <a:lnTo>
                  <a:pt x="323" y="52"/>
                </a:lnTo>
                <a:lnTo>
                  <a:pt x="308" y="44"/>
                </a:lnTo>
                <a:lnTo>
                  <a:pt x="308" y="6"/>
                </a:lnTo>
                <a:lnTo>
                  <a:pt x="309" y="0"/>
                </a:lnTo>
                <a:lnTo>
                  <a:pt x="352" y="10"/>
                </a:lnTo>
                <a:lnTo>
                  <a:pt x="351" y="30"/>
                </a:lnTo>
                <a:lnTo>
                  <a:pt x="337" y="39"/>
                </a:lnTo>
                <a:lnTo>
                  <a:pt x="338" y="42"/>
                </a:lnTo>
                <a:lnTo>
                  <a:pt x="339" y="56"/>
                </a:lnTo>
                <a:lnTo>
                  <a:pt x="336" y="56"/>
                </a:lnTo>
                <a:lnTo>
                  <a:pt x="334" y="60"/>
                </a:lnTo>
                <a:lnTo>
                  <a:pt x="336" y="67"/>
                </a:lnTo>
                <a:lnTo>
                  <a:pt x="333" y="105"/>
                </a:lnTo>
                <a:lnTo>
                  <a:pt x="339" y="111"/>
                </a:lnTo>
                <a:lnTo>
                  <a:pt x="347" y="80"/>
                </a:lnTo>
                <a:lnTo>
                  <a:pt x="355" y="36"/>
                </a:lnTo>
                <a:lnTo>
                  <a:pt x="357" y="35"/>
                </a:lnTo>
                <a:lnTo>
                  <a:pt x="364" y="38"/>
                </a:lnTo>
                <a:lnTo>
                  <a:pt x="377" y="39"/>
                </a:lnTo>
                <a:lnTo>
                  <a:pt x="378" y="44"/>
                </a:lnTo>
                <a:lnTo>
                  <a:pt x="383" y="44"/>
                </a:lnTo>
                <a:lnTo>
                  <a:pt x="369" y="96"/>
                </a:lnTo>
                <a:lnTo>
                  <a:pt x="368" y="123"/>
                </a:lnTo>
                <a:lnTo>
                  <a:pt x="387" y="123"/>
                </a:lnTo>
                <a:lnTo>
                  <a:pt x="391" y="117"/>
                </a:lnTo>
                <a:lnTo>
                  <a:pt x="409" y="125"/>
                </a:lnTo>
                <a:lnTo>
                  <a:pt x="415" y="102"/>
                </a:lnTo>
                <a:lnTo>
                  <a:pt x="423" y="101"/>
                </a:lnTo>
                <a:lnTo>
                  <a:pt x="427" y="96"/>
                </a:lnTo>
                <a:lnTo>
                  <a:pt x="429" y="95"/>
                </a:lnTo>
                <a:lnTo>
                  <a:pt x="425" y="86"/>
                </a:lnTo>
                <a:lnTo>
                  <a:pt x="425" y="80"/>
                </a:lnTo>
                <a:lnTo>
                  <a:pt x="421" y="80"/>
                </a:lnTo>
                <a:lnTo>
                  <a:pt x="415" y="65"/>
                </a:lnTo>
                <a:lnTo>
                  <a:pt x="426" y="47"/>
                </a:lnTo>
                <a:lnTo>
                  <a:pt x="443" y="62"/>
                </a:lnTo>
                <a:lnTo>
                  <a:pt x="459" y="68"/>
                </a:lnTo>
                <a:lnTo>
                  <a:pt x="455" y="85"/>
                </a:lnTo>
                <a:lnTo>
                  <a:pt x="450" y="87"/>
                </a:lnTo>
                <a:lnTo>
                  <a:pt x="454" y="91"/>
                </a:lnTo>
                <a:lnTo>
                  <a:pt x="459" y="85"/>
                </a:lnTo>
                <a:lnTo>
                  <a:pt x="469" y="86"/>
                </a:lnTo>
                <a:lnTo>
                  <a:pt x="474" y="91"/>
                </a:lnTo>
                <a:lnTo>
                  <a:pt x="483" y="92"/>
                </a:lnTo>
                <a:lnTo>
                  <a:pt x="483" y="97"/>
                </a:lnTo>
                <a:lnTo>
                  <a:pt x="471" y="112"/>
                </a:lnTo>
                <a:lnTo>
                  <a:pt x="472" y="122"/>
                </a:lnTo>
                <a:lnTo>
                  <a:pt x="467" y="122"/>
                </a:lnTo>
                <a:lnTo>
                  <a:pt x="466" y="127"/>
                </a:lnTo>
                <a:lnTo>
                  <a:pt x="474" y="128"/>
                </a:lnTo>
                <a:lnTo>
                  <a:pt x="473" y="137"/>
                </a:lnTo>
                <a:lnTo>
                  <a:pt x="467" y="139"/>
                </a:lnTo>
                <a:lnTo>
                  <a:pt x="465" y="151"/>
                </a:lnTo>
                <a:lnTo>
                  <a:pt x="455" y="152"/>
                </a:lnTo>
                <a:lnTo>
                  <a:pt x="440" y="149"/>
                </a:lnTo>
                <a:lnTo>
                  <a:pt x="425" y="157"/>
                </a:lnTo>
                <a:lnTo>
                  <a:pt x="417" y="159"/>
                </a:lnTo>
                <a:lnTo>
                  <a:pt x="406" y="177"/>
                </a:lnTo>
                <a:lnTo>
                  <a:pt x="404" y="178"/>
                </a:lnTo>
                <a:lnTo>
                  <a:pt x="393" y="194"/>
                </a:lnTo>
                <a:lnTo>
                  <a:pt x="393" y="199"/>
                </a:lnTo>
                <a:lnTo>
                  <a:pt x="397" y="206"/>
                </a:lnTo>
                <a:lnTo>
                  <a:pt x="397" y="228"/>
                </a:lnTo>
                <a:lnTo>
                  <a:pt x="377" y="228"/>
                </a:lnTo>
                <a:lnTo>
                  <a:pt x="369" y="238"/>
                </a:lnTo>
                <a:lnTo>
                  <a:pt x="364" y="234"/>
                </a:lnTo>
                <a:lnTo>
                  <a:pt x="360" y="242"/>
                </a:lnTo>
                <a:lnTo>
                  <a:pt x="364" y="257"/>
                </a:lnTo>
                <a:lnTo>
                  <a:pt x="359" y="270"/>
                </a:lnTo>
                <a:lnTo>
                  <a:pt x="351" y="284"/>
                </a:lnTo>
                <a:lnTo>
                  <a:pt x="349" y="295"/>
                </a:lnTo>
                <a:lnTo>
                  <a:pt x="373" y="292"/>
                </a:lnTo>
                <a:lnTo>
                  <a:pt x="374" y="301"/>
                </a:lnTo>
                <a:lnTo>
                  <a:pt x="377" y="304"/>
                </a:lnTo>
                <a:lnTo>
                  <a:pt x="389" y="304"/>
                </a:lnTo>
                <a:lnTo>
                  <a:pt x="401" y="306"/>
                </a:lnTo>
                <a:lnTo>
                  <a:pt x="413" y="308"/>
                </a:lnTo>
                <a:lnTo>
                  <a:pt x="416" y="309"/>
                </a:lnTo>
                <a:lnTo>
                  <a:pt x="422" y="316"/>
                </a:lnTo>
                <a:lnTo>
                  <a:pt x="425" y="322"/>
                </a:lnTo>
                <a:lnTo>
                  <a:pt x="441" y="322"/>
                </a:lnTo>
                <a:lnTo>
                  <a:pt x="452" y="316"/>
                </a:lnTo>
                <a:lnTo>
                  <a:pt x="461" y="318"/>
                </a:lnTo>
                <a:lnTo>
                  <a:pt x="467" y="320"/>
                </a:lnTo>
                <a:lnTo>
                  <a:pt x="479" y="320"/>
                </a:lnTo>
                <a:lnTo>
                  <a:pt x="477" y="300"/>
                </a:lnTo>
                <a:lnTo>
                  <a:pt x="477" y="292"/>
                </a:lnTo>
                <a:lnTo>
                  <a:pt x="479" y="286"/>
                </a:lnTo>
                <a:lnTo>
                  <a:pt x="483" y="283"/>
                </a:lnTo>
                <a:lnTo>
                  <a:pt x="489" y="284"/>
                </a:lnTo>
                <a:lnTo>
                  <a:pt x="499" y="286"/>
                </a:lnTo>
                <a:lnTo>
                  <a:pt x="510" y="287"/>
                </a:lnTo>
                <a:lnTo>
                  <a:pt x="518" y="286"/>
                </a:lnTo>
                <a:lnTo>
                  <a:pt x="522" y="276"/>
                </a:lnTo>
                <a:lnTo>
                  <a:pt x="538" y="272"/>
                </a:lnTo>
                <a:lnTo>
                  <a:pt x="541" y="262"/>
                </a:lnTo>
                <a:lnTo>
                  <a:pt x="544" y="259"/>
                </a:lnTo>
                <a:lnTo>
                  <a:pt x="547" y="263"/>
                </a:lnTo>
                <a:lnTo>
                  <a:pt x="548" y="271"/>
                </a:lnTo>
                <a:lnTo>
                  <a:pt x="558" y="260"/>
                </a:lnTo>
                <a:lnTo>
                  <a:pt x="555" y="255"/>
                </a:lnTo>
                <a:lnTo>
                  <a:pt x="551" y="255"/>
                </a:lnTo>
                <a:lnTo>
                  <a:pt x="552" y="249"/>
                </a:lnTo>
                <a:lnTo>
                  <a:pt x="560" y="249"/>
                </a:lnTo>
                <a:lnTo>
                  <a:pt x="561" y="231"/>
                </a:lnTo>
                <a:lnTo>
                  <a:pt x="550" y="228"/>
                </a:lnTo>
                <a:lnTo>
                  <a:pt x="545" y="223"/>
                </a:lnTo>
                <a:lnTo>
                  <a:pt x="535" y="220"/>
                </a:lnTo>
                <a:lnTo>
                  <a:pt x="527" y="203"/>
                </a:lnTo>
                <a:lnTo>
                  <a:pt x="535" y="192"/>
                </a:lnTo>
                <a:lnTo>
                  <a:pt x="545" y="192"/>
                </a:lnTo>
                <a:lnTo>
                  <a:pt x="550" y="186"/>
                </a:lnTo>
                <a:lnTo>
                  <a:pt x="556" y="186"/>
                </a:lnTo>
                <a:lnTo>
                  <a:pt x="567" y="185"/>
                </a:lnTo>
                <a:lnTo>
                  <a:pt x="579" y="192"/>
                </a:lnTo>
                <a:lnTo>
                  <a:pt x="607" y="202"/>
                </a:lnTo>
                <a:lnTo>
                  <a:pt x="622" y="204"/>
                </a:lnTo>
                <a:lnTo>
                  <a:pt x="629" y="200"/>
                </a:lnTo>
                <a:lnTo>
                  <a:pt x="639" y="198"/>
                </a:lnTo>
                <a:lnTo>
                  <a:pt x="647" y="193"/>
                </a:lnTo>
                <a:lnTo>
                  <a:pt x="659" y="175"/>
                </a:lnTo>
                <a:lnTo>
                  <a:pt x="665" y="172"/>
                </a:lnTo>
                <a:lnTo>
                  <a:pt x="672" y="166"/>
                </a:lnTo>
                <a:lnTo>
                  <a:pt x="680" y="163"/>
                </a:lnTo>
                <a:lnTo>
                  <a:pt x="688" y="159"/>
                </a:lnTo>
                <a:lnTo>
                  <a:pt x="693" y="152"/>
                </a:lnTo>
                <a:lnTo>
                  <a:pt x="696" y="141"/>
                </a:lnTo>
                <a:lnTo>
                  <a:pt x="699" y="139"/>
                </a:lnTo>
                <a:lnTo>
                  <a:pt x="722" y="141"/>
                </a:lnTo>
                <a:lnTo>
                  <a:pt x="725" y="149"/>
                </a:lnTo>
                <a:lnTo>
                  <a:pt x="747" y="166"/>
                </a:lnTo>
                <a:lnTo>
                  <a:pt x="768" y="172"/>
                </a:lnTo>
                <a:lnTo>
                  <a:pt x="767" y="174"/>
                </a:lnTo>
                <a:lnTo>
                  <a:pt x="765" y="182"/>
                </a:lnTo>
                <a:lnTo>
                  <a:pt x="763" y="184"/>
                </a:lnTo>
                <a:lnTo>
                  <a:pt x="756" y="188"/>
                </a:lnTo>
                <a:lnTo>
                  <a:pt x="754" y="190"/>
                </a:lnTo>
                <a:lnTo>
                  <a:pt x="753" y="191"/>
                </a:lnTo>
                <a:lnTo>
                  <a:pt x="752" y="194"/>
                </a:lnTo>
                <a:lnTo>
                  <a:pt x="752" y="198"/>
                </a:lnTo>
                <a:lnTo>
                  <a:pt x="754" y="200"/>
                </a:lnTo>
                <a:lnTo>
                  <a:pt x="757" y="201"/>
                </a:lnTo>
                <a:lnTo>
                  <a:pt x="761" y="201"/>
                </a:lnTo>
                <a:lnTo>
                  <a:pt x="761" y="206"/>
                </a:lnTo>
                <a:lnTo>
                  <a:pt x="760" y="210"/>
                </a:lnTo>
                <a:lnTo>
                  <a:pt x="754" y="217"/>
                </a:lnTo>
                <a:lnTo>
                  <a:pt x="751" y="218"/>
                </a:lnTo>
                <a:lnTo>
                  <a:pt x="744" y="222"/>
                </a:lnTo>
                <a:lnTo>
                  <a:pt x="739" y="229"/>
                </a:lnTo>
                <a:lnTo>
                  <a:pt x="737" y="235"/>
                </a:lnTo>
                <a:lnTo>
                  <a:pt x="737" y="237"/>
                </a:lnTo>
                <a:lnTo>
                  <a:pt x="738" y="239"/>
                </a:lnTo>
                <a:lnTo>
                  <a:pt x="743" y="244"/>
                </a:lnTo>
                <a:lnTo>
                  <a:pt x="745" y="245"/>
                </a:lnTo>
                <a:lnTo>
                  <a:pt x="748" y="252"/>
                </a:lnTo>
                <a:lnTo>
                  <a:pt x="750" y="257"/>
                </a:lnTo>
                <a:lnTo>
                  <a:pt x="750" y="259"/>
                </a:lnTo>
                <a:lnTo>
                  <a:pt x="747" y="267"/>
                </a:lnTo>
                <a:lnTo>
                  <a:pt x="745" y="271"/>
                </a:lnTo>
                <a:lnTo>
                  <a:pt x="743" y="274"/>
                </a:lnTo>
                <a:lnTo>
                  <a:pt x="743" y="276"/>
                </a:lnTo>
                <a:lnTo>
                  <a:pt x="739" y="278"/>
                </a:lnTo>
                <a:lnTo>
                  <a:pt x="737" y="280"/>
                </a:lnTo>
                <a:lnTo>
                  <a:pt x="735" y="283"/>
                </a:lnTo>
                <a:lnTo>
                  <a:pt x="732" y="282"/>
                </a:lnTo>
                <a:lnTo>
                  <a:pt x="730" y="284"/>
                </a:lnTo>
                <a:lnTo>
                  <a:pt x="729" y="286"/>
                </a:lnTo>
                <a:lnTo>
                  <a:pt x="725" y="286"/>
                </a:lnTo>
                <a:lnTo>
                  <a:pt x="722" y="284"/>
                </a:lnTo>
                <a:lnTo>
                  <a:pt x="717" y="286"/>
                </a:lnTo>
                <a:lnTo>
                  <a:pt x="715" y="287"/>
                </a:lnTo>
                <a:lnTo>
                  <a:pt x="714" y="290"/>
                </a:lnTo>
                <a:lnTo>
                  <a:pt x="713" y="298"/>
                </a:lnTo>
                <a:lnTo>
                  <a:pt x="707" y="305"/>
                </a:lnTo>
                <a:lnTo>
                  <a:pt x="707" y="308"/>
                </a:lnTo>
                <a:lnTo>
                  <a:pt x="707" y="311"/>
                </a:lnTo>
                <a:lnTo>
                  <a:pt x="699" y="323"/>
                </a:lnTo>
                <a:lnTo>
                  <a:pt x="696" y="327"/>
                </a:lnTo>
                <a:lnTo>
                  <a:pt x="695" y="329"/>
                </a:lnTo>
                <a:lnTo>
                  <a:pt x="686" y="336"/>
                </a:lnTo>
                <a:lnTo>
                  <a:pt x="684" y="338"/>
                </a:lnTo>
                <a:lnTo>
                  <a:pt x="683" y="342"/>
                </a:lnTo>
                <a:lnTo>
                  <a:pt x="680" y="348"/>
                </a:lnTo>
                <a:lnTo>
                  <a:pt x="675" y="352"/>
                </a:lnTo>
                <a:lnTo>
                  <a:pt x="672" y="358"/>
                </a:lnTo>
                <a:lnTo>
                  <a:pt x="669" y="364"/>
                </a:lnTo>
                <a:lnTo>
                  <a:pt x="663" y="369"/>
                </a:lnTo>
                <a:lnTo>
                  <a:pt x="660" y="375"/>
                </a:lnTo>
                <a:lnTo>
                  <a:pt x="661" y="378"/>
                </a:lnTo>
                <a:lnTo>
                  <a:pt x="663" y="384"/>
                </a:lnTo>
                <a:lnTo>
                  <a:pt x="664" y="386"/>
                </a:lnTo>
                <a:lnTo>
                  <a:pt x="665" y="390"/>
                </a:lnTo>
                <a:lnTo>
                  <a:pt x="667" y="392"/>
                </a:lnTo>
                <a:lnTo>
                  <a:pt x="672" y="400"/>
                </a:lnTo>
                <a:lnTo>
                  <a:pt x="680" y="401"/>
                </a:lnTo>
                <a:lnTo>
                  <a:pt x="678" y="408"/>
                </a:lnTo>
                <a:lnTo>
                  <a:pt x="674" y="410"/>
                </a:lnTo>
                <a:lnTo>
                  <a:pt x="672" y="412"/>
                </a:lnTo>
                <a:lnTo>
                  <a:pt x="672" y="417"/>
                </a:lnTo>
                <a:lnTo>
                  <a:pt x="672" y="419"/>
                </a:lnTo>
                <a:lnTo>
                  <a:pt x="667" y="423"/>
                </a:lnTo>
                <a:lnTo>
                  <a:pt x="659" y="434"/>
                </a:lnTo>
                <a:lnTo>
                  <a:pt x="659" y="440"/>
                </a:lnTo>
                <a:lnTo>
                  <a:pt x="656" y="446"/>
                </a:lnTo>
                <a:lnTo>
                  <a:pt x="650" y="448"/>
                </a:lnTo>
                <a:lnTo>
                  <a:pt x="649" y="450"/>
                </a:lnTo>
                <a:lnTo>
                  <a:pt x="644" y="453"/>
                </a:lnTo>
                <a:lnTo>
                  <a:pt x="623" y="459"/>
                </a:lnTo>
                <a:lnTo>
                  <a:pt x="615" y="455"/>
                </a:lnTo>
                <a:lnTo>
                  <a:pt x="610" y="457"/>
                </a:lnTo>
                <a:lnTo>
                  <a:pt x="605" y="459"/>
                </a:lnTo>
                <a:lnTo>
                  <a:pt x="603" y="460"/>
                </a:lnTo>
                <a:lnTo>
                  <a:pt x="594" y="458"/>
                </a:lnTo>
                <a:lnTo>
                  <a:pt x="577" y="467"/>
                </a:lnTo>
                <a:lnTo>
                  <a:pt x="577" y="470"/>
                </a:lnTo>
                <a:lnTo>
                  <a:pt x="561" y="472"/>
                </a:lnTo>
                <a:lnTo>
                  <a:pt x="559" y="478"/>
                </a:lnTo>
                <a:lnTo>
                  <a:pt x="553" y="478"/>
                </a:lnTo>
                <a:lnTo>
                  <a:pt x="549" y="478"/>
                </a:lnTo>
                <a:lnTo>
                  <a:pt x="546" y="477"/>
                </a:lnTo>
                <a:lnTo>
                  <a:pt x="545" y="477"/>
                </a:lnTo>
                <a:lnTo>
                  <a:pt x="539" y="480"/>
                </a:lnTo>
                <a:lnTo>
                  <a:pt x="503" y="488"/>
                </a:lnTo>
                <a:lnTo>
                  <a:pt x="499" y="495"/>
                </a:lnTo>
                <a:lnTo>
                  <a:pt x="483" y="494"/>
                </a:lnTo>
                <a:lnTo>
                  <a:pt x="485" y="500"/>
                </a:lnTo>
                <a:lnTo>
                  <a:pt x="483" y="502"/>
                </a:lnTo>
                <a:lnTo>
                  <a:pt x="488" y="514"/>
                </a:lnTo>
                <a:lnTo>
                  <a:pt x="482" y="520"/>
                </a:lnTo>
                <a:lnTo>
                  <a:pt x="485" y="524"/>
                </a:lnTo>
                <a:lnTo>
                  <a:pt x="489" y="526"/>
                </a:lnTo>
                <a:lnTo>
                  <a:pt x="493" y="523"/>
                </a:lnTo>
                <a:lnTo>
                  <a:pt x="499" y="520"/>
                </a:lnTo>
                <a:lnTo>
                  <a:pt x="503" y="525"/>
                </a:lnTo>
                <a:lnTo>
                  <a:pt x="509" y="527"/>
                </a:lnTo>
                <a:lnTo>
                  <a:pt x="518" y="526"/>
                </a:lnTo>
                <a:lnTo>
                  <a:pt x="526" y="528"/>
                </a:lnTo>
                <a:lnTo>
                  <a:pt x="533" y="533"/>
                </a:lnTo>
                <a:lnTo>
                  <a:pt x="537" y="539"/>
                </a:lnTo>
                <a:lnTo>
                  <a:pt x="538" y="543"/>
                </a:lnTo>
                <a:lnTo>
                  <a:pt x="538" y="547"/>
                </a:lnTo>
                <a:lnTo>
                  <a:pt x="535" y="556"/>
                </a:lnTo>
                <a:lnTo>
                  <a:pt x="529" y="557"/>
                </a:lnTo>
                <a:lnTo>
                  <a:pt x="523" y="564"/>
                </a:lnTo>
                <a:lnTo>
                  <a:pt x="523" y="570"/>
                </a:lnTo>
                <a:lnTo>
                  <a:pt x="526" y="578"/>
                </a:lnTo>
                <a:lnTo>
                  <a:pt x="529" y="586"/>
                </a:lnTo>
                <a:lnTo>
                  <a:pt x="526" y="588"/>
                </a:lnTo>
                <a:lnTo>
                  <a:pt x="527" y="591"/>
                </a:lnTo>
                <a:lnTo>
                  <a:pt x="535" y="592"/>
                </a:lnTo>
                <a:lnTo>
                  <a:pt x="540" y="592"/>
                </a:lnTo>
                <a:lnTo>
                  <a:pt x="543" y="595"/>
                </a:lnTo>
                <a:lnTo>
                  <a:pt x="543" y="598"/>
                </a:lnTo>
                <a:lnTo>
                  <a:pt x="543" y="599"/>
                </a:lnTo>
                <a:lnTo>
                  <a:pt x="545" y="609"/>
                </a:lnTo>
                <a:lnTo>
                  <a:pt x="541" y="612"/>
                </a:lnTo>
                <a:lnTo>
                  <a:pt x="543" y="616"/>
                </a:lnTo>
                <a:lnTo>
                  <a:pt x="558" y="610"/>
                </a:lnTo>
                <a:lnTo>
                  <a:pt x="569" y="605"/>
                </a:lnTo>
                <a:lnTo>
                  <a:pt x="574" y="618"/>
                </a:lnTo>
                <a:lnTo>
                  <a:pt x="578" y="622"/>
                </a:lnTo>
                <a:lnTo>
                  <a:pt x="577" y="629"/>
                </a:lnTo>
                <a:lnTo>
                  <a:pt x="574" y="632"/>
                </a:lnTo>
                <a:lnTo>
                  <a:pt x="570" y="635"/>
                </a:lnTo>
                <a:lnTo>
                  <a:pt x="562" y="649"/>
                </a:lnTo>
                <a:lnTo>
                  <a:pt x="558" y="654"/>
                </a:lnTo>
                <a:lnTo>
                  <a:pt x="558" y="661"/>
                </a:lnTo>
                <a:lnTo>
                  <a:pt x="552" y="663"/>
                </a:lnTo>
                <a:lnTo>
                  <a:pt x="543" y="662"/>
                </a:lnTo>
                <a:lnTo>
                  <a:pt x="529" y="661"/>
                </a:lnTo>
                <a:lnTo>
                  <a:pt x="523" y="664"/>
                </a:lnTo>
                <a:lnTo>
                  <a:pt x="515" y="668"/>
                </a:lnTo>
                <a:lnTo>
                  <a:pt x="510" y="673"/>
                </a:lnTo>
                <a:lnTo>
                  <a:pt x="501" y="677"/>
                </a:lnTo>
                <a:lnTo>
                  <a:pt x="499" y="679"/>
                </a:lnTo>
                <a:lnTo>
                  <a:pt x="495" y="688"/>
                </a:lnTo>
                <a:lnTo>
                  <a:pt x="482" y="696"/>
                </a:lnTo>
                <a:lnTo>
                  <a:pt x="480" y="696"/>
                </a:lnTo>
                <a:lnTo>
                  <a:pt x="473" y="701"/>
                </a:lnTo>
                <a:lnTo>
                  <a:pt x="467" y="705"/>
                </a:lnTo>
                <a:lnTo>
                  <a:pt x="462" y="705"/>
                </a:lnTo>
                <a:lnTo>
                  <a:pt x="459" y="709"/>
                </a:lnTo>
                <a:lnTo>
                  <a:pt x="453" y="714"/>
                </a:lnTo>
                <a:lnTo>
                  <a:pt x="447" y="716"/>
                </a:lnTo>
                <a:lnTo>
                  <a:pt x="444" y="716"/>
                </a:lnTo>
                <a:lnTo>
                  <a:pt x="435" y="709"/>
                </a:lnTo>
                <a:lnTo>
                  <a:pt x="425" y="727"/>
                </a:lnTo>
                <a:lnTo>
                  <a:pt x="409" y="728"/>
                </a:lnTo>
                <a:lnTo>
                  <a:pt x="401" y="731"/>
                </a:lnTo>
                <a:lnTo>
                  <a:pt x="394" y="732"/>
                </a:lnTo>
                <a:lnTo>
                  <a:pt x="383" y="735"/>
                </a:lnTo>
                <a:lnTo>
                  <a:pt x="380" y="735"/>
                </a:lnTo>
                <a:lnTo>
                  <a:pt x="383" y="733"/>
                </a:lnTo>
                <a:lnTo>
                  <a:pt x="385" y="731"/>
                </a:lnTo>
                <a:lnTo>
                  <a:pt x="386" y="729"/>
                </a:lnTo>
                <a:lnTo>
                  <a:pt x="387" y="727"/>
                </a:lnTo>
                <a:lnTo>
                  <a:pt x="390" y="726"/>
                </a:lnTo>
                <a:lnTo>
                  <a:pt x="394" y="724"/>
                </a:lnTo>
                <a:lnTo>
                  <a:pt x="394" y="722"/>
                </a:lnTo>
                <a:lnTo>
                  <a:pt x="393" y="721"/>
                </a:lnTo>
                <a:lnTo>
                  <a:pt x="394" y="718"/>
                </a:lnTo>
                <a:lnTo>
                  <a:pt x="394" y="716"/>
                </a:lnTo>
                <a:lnTo>
                  <a:pt x="392" y="709"/>
                </a:lnTo>
                <a:lnTo>
                  <a:pt x="391" y="708"/>
                </a:lnTo>
                <a:lnTo>
                  <a:pt x="389" y="707"/>
                </a:lnTo>
                <a:lnTo>
                  <a:pt x="389" y="704"/>
                </a:lnTo>
                <a:lnTo>
                  <a:pt x="391" y="700"/>
                </a:lnTo>
                <a:lnTo>
                  <a:pt x="391" y="696"/>
                </a:lnTo>
                <a:lnTo>
                  <a:pt x="391" y="694"/>
                </a:lnTo>
                <a:lnTo>
                  <a:pt x="393" y="690"/>
                </a:lnTo>
                <a:lnTo>
                  <a:pt x="394" y="687"/>
                </a:lnTo>
                <a:lnTo>
                  <a:pt x="395" y="686"/>
                </a:lnTo>
                <a:lnTo>
                  <a:pt x="394" y="680"/>
                </a:lnTo>
                <a:lnTo>
                  <a:pt x="393" y="677"/>
                </a:lnTo>
                <a:lnTo>
                  <a:pt x="395" y="674"/>
                </a:lnTo>
                <a:lnTo>
                  <a:pt x="395" y="671"/>
                </a:lnTo>
                <a:lnTo>
                  <a:pt x="395" y="668"/>
                </a:lnTo>
                <a:lnTo>
                  <a:pt x="396" y="666"/>
                </a:lnTo>
                <a:lnTo>
                  <a:pt x="396" y="663"/>
                </a:lnTo>
                <a:lnTo>
                  <a:pt x="397" y="659"/>
                </a:lnTo>
                <a:lnTo>
                  <a:pt x="399" y="654"/>
                </a:lnTo>
                <a:lnTo>
                  <a:pt x="397" y="652"/>
                </a:lnTo>
                <a:lnTo>
                  <a:pt x="394" y="651"/>
                </a:lnTo>
                <a:lnTo>
                  <a:pt x="393" y="648"/>
                </a:lnTo>
                <a:lnTo>
                  <a:pt x="393" y="646"/>
                </a:lnTo>
                <a:lnTo>
                  <a:pt x="392" y="644"/>
                </a:lnTo>
                <a:lnTo>
                  <a:pt x="389" y="642"/>
                </a:lnTo>
                <a:lnTo>
                  <a:pt x="386" y="636"/>
                </a:lnTo>
                <a:lnTo>
                  <a:pt x="385" y="635"/>
                </a:lnTo>
                <a:lnTo>
                  <a:pt x="384" y="633"/>
                </a:lnTo>
                <a:lnTo>
                  <a:pt x="382" y="629"/>
                </a:lnTo>
                <a:lnTo>
                  <a:pt x="380" y="627"/>
                </a:lnTo>
                <a:lnTo>
                  <a:pt x="379" y="624"/>
                </a:lnTo>
                <a:lnTo>
                  <a:pt x="378" y="621"/>
                </a:lnTo>
                <a:lnTo>
                  <a:pt x="378" y="620"/>
                </a:lnTo>
                <a:lnTo>
                  <a:pt x="378" y="618"/>
                </a:lnTo>
                <a:lnTo>
                  <a:pt x="377" y="616"/>
                </a:lnTo>
                <a:lnTo>
                  <a:pt x="375" y="614"/>
                </a:lnTo>
                <a:lnTo>
                  <a:pt x="373" y="614"/>
                </a:lnTo>
                <a:lnTo>
                  <a:pt x="371" y="616"/>
                </a:lnTo>
                <a:lnTo>
                  <a:pt x="367" y="620"/>
                </a:lnTo>
                <a:lnTo>
                  <a:pt x="364" y="621"/>
                </a:lnTo>
                <a:lnTo>
                  <a:pt x="361" y="622"/>
                </a:lnTo>
                <a:lnTo>
                  <a:pt x="360" y="624"/>
                </a:lnTo>
                <a:lnTo>
                  <a:pt x="358" y="629"/>
                </a:lnTo>
                <a:lnTo>
                  <a:pt x="356" y="630"/>
                </a:lnTo>
                <a:lnTo>
                  <a:pt x="353" y="631"/>
                </a:lnTo>
                <a:lnTo>
                  <a:pt x="350" y="632"/>
                </a:lnTo>
                <a:lnTo>
                  <a:pt x="347" y="634"/>
                </a:lnTo>
                <a:lnTo>
                  <a:pt x="343" y="636"/>
                </a:lnTo>
                <a:lnTo>
                  <a:pt x="340" y="638"/>
                </a:lnTo>
                <a:lnTo>
                  <a:pt x="337" y="638"/>
                </a:lnTo>
                <a:lnTo>
                  <a:pt x="331" y="636"/>
                </a:lnTo>
                <a:lnTo>
                  <a:pt x="326" y="634"/>
                </a:lnTo>
                <a:lnTo>
                  <a:pt x="319" y="632"/>
                </a:lnTo>
                <a:lnTo>
                  <a:pt x="314" y="632"/>
                </a:lnTo>
                <a:lnTo>
                  <a:pt x="307" y="629"/>
                </a:lnTo>
                <a:lnTo>
                  <a:pt x="303" y="629"/>
                </a:lnTo>
                <a:lnTo>
                  <a:pt x="300" y="628"/>
                </a:lnTo>
                <a:lnTo>
                  <a:pt x="297" y="628"/>
                </a:lnTo>
                <a:lnTo>
                  <a:pt x="295" y="629"/>
                </a:lnTo>
                <a:lnTo>
                  <a:pt x="294" y="631"/>
                </a:lnTo>
                <a:lnTo>
                  <a:pt x="293" y="632"/>
                </a:lnTo>
                <a:lnTo>
                  <a:pt x="289" y="639"/>
                </a:lnTo>
                <a:lnTo>
                  <a:pt x="287" y="641"/>
                </a:lnTo>
                <a:lnTo>
                  <a:pt x="289" y="642"/>
                </a:lnTo>
                <a:lnTo>
                  <a:pt x="289" y="648"/>
                </a:lnTo>
                <a:lnTo>
                  <a:pt x="286" y="650"/>
                </a:lnTo>
                <a:lnTo>
                  <a:pt x="285" y="652"/>
                </a:lnTo>
                <a:lnTo>
                  <a:pt x="283" y="654"/>
                </a:lnTo>
                <a:lnTo>
                  <a:pt x="281" y="655"/>
                </a:lnTo>
                <a:lnTo>
                  <a:pt x="281" y="656"/>
                </a:lnTo>
                <a:lnTo>
                  <a:pt x="269" y="661"/>
                </a:lnTo>
                <a:lnTo>
                  <a:pt x="267" y="662"/>
                </a:lnTo>
                <a:lnTo>
                  <a:pt x="264" y="663"/>
                </a:lnTo>
                <a:lnTo>
                  <a:pt x="259" y="663"/>
                </a:lnTo>
                <a:lnTo>
                  <a:pt x="256" y="664"/>
                </a:lnTo>
                <a:lnTo>
                  <a:pt x="255" y="666"/>
                </a:lnTo>
                <a:lnTo>
                  <a:pt x="252" y="668"/>
                </a:lnTo>
                <a:lnTo>
                  <a:pt x="249" y="668"/>
                </a:lnTo>
                <a:lnTo>
                  <a:pt x="247" y="669"/>
                </a:lnTo>
                <a:lnTo>
                  <a:pt x="244" y="669"/>
                </a:lnTo>
                <a:lnTo>
                  <a:pt x="241" y="670"/>
                </a:lnTo>
                <a:lnTo>
                  <a:pt x="238" y="670"/>
                </a:lnTo>
                <a:lnTo>
                  <a:pt x="235" y="669"/>
                </a:lnTo>
                <a:lnTo>
                  <a:pt x="233" y="671"/>
                </a:lnTo>
                <a:lnTo>
                  <a:pt x="231" y="673"/>
                </a:lnTo>
                <a:lnTo>
                  <a:pt x="229" y="674"/>
                </a:lnTo>
                <a:lnTo>
                  <a:pt x="229" y="678"/>
                </a:lnTo>
                <a:lnTo>
                  <a:pt x="225" y="678"/>
                </a:lnTo>
                <a:lnTo>
                  <a:pt x="224" y="677"/>
                </a:lnTo>
                <a:lnTo>
                  <a:pt x="221" y="675"/>
                </a:lnTo>
                <a:lnTo>
                  <a:pt x="217" y="675"/>
                </a:lnTo>
                <a:lnTo>
                  <a:pt x="215" y="676"/>
                </a:lnTo>
                <a:lnTo>
                  <a:pt x="213" y="678"/>
                </a:lnTo>
                <a:lnTo>
                  <a:pt x="212" y="681"/>
                </a:lnTo>
                <a:lnTo>
                  <a:pt x="212" y="684"/>
                </a:lnTo>
                <a:lnTo>
                  <a:pt x="210" y="686"/>
                </a:lnTo>
                <a:lnTo>
                  <a:pt x="207" y="687"/>
                </a:lnTo>
                <a:lnTo>
                  <a:pt x="202" y="687"/>
                </a:lnTo>
                <a:lnTo>
                  <a:pt x="198" y="687"/>
                </a:lnTo>
                <a:lnTo>
                  <a:pt x="197" y="690"/>
                </a:lnTo>
                <a:lnTo>
                  <a:pt x="197" y="691"/>
                </a:lnTo>
                <a:lnTo>
                  <a:pt x="183" y="687"/>
                </a:lnTo>
                <a:lnTo>
                  <a:pt x="180" y="687"/>
                </a:lnTo>
                <a:lnTo>
                  <a:pt x="180" y="685"/>
                </a:lnTo>
                <a:lnTo>
                  <a:pt x="181" y="682"/>
                </a:lnTo>
                <a:lnTo>
                  <a:pt x="187" y="682"/>
                </a:lnTo>
                <a:lnTo>
                  <a:pt x="188" y="680"/>
                </a:lnTo>
                <a:lnTo>
                  <a:pt x="188" y="677"/>
                </a:lnTo>
                <a:lnTo>
                  <a:pt x="185" y="675"/>
                </a:lnTo>
                <a:lnTo>
                  <a:pt x="183" y="676"/>
                </a:lnTo>
                <a:lnTo>
                  <a:pt x="181" y="678"/>
                </a:lnTo>
                <a:lnTo>
                  <a:pt x="179" y="678"/>
                </a:lnTo>
                <a:lnTo>
                  <a:pt x="177" y="677"/>
                </a:lnTo>
                <a:lnTo>
                  <a:pt x="175" y="679"/>
                </a:lnTo>
                <a:lnTo>
                  <a:pt x="172" y="680"/>
                </a:lnTo>
                <a:lnTo>
                  <a:pt x="169" y="681"/>
                </a:lnTo>
                <a:lnTo>
                  <a:pt x="169" y="678"/>
                </a:lnTo>
                <a:lnTo>
                  <a:pt x="171" y="674"/>
                </a:lnTo>
                <a:lnTo>
                  <a:pt x="169" y="671"/>
                </a:lnTo>
                <a:lnTo>
                  <a:pt x="171" y="670"/>
                </a:lnTo>
                <a:lnTo>
                  <a:pt x="172" y="668"/>
                </a:lnTo>
                <a:lnTo>
                  <a:pt x="169" y="664"/>
                </a:lnTo>
                <a:lnTo>
                  <a:pt x="167" y="664"/>
                </a:lnTo>
                <a:lnTo>
                  <a:pt x="164" y="664"/>
                </a:lnTo>
                <a:lnTo>
                  <a:pt x="164" y="668"/>
                </a:lnTo>
                <a:lnTo>
                  <a:pt x="161" y="668"/>
                </a:lnTo>
                <a:lnTo>
                  <a:pt x="160" y="669"/>
                </a:lnTo>
                <a:lnTo>
                  <a:pt x="158" y="670"/>
                </a:lnTo>
                <a:lnTo>
                  <a:pt x="153" y="666"/>
                </a:lnTo>
                <a:lnTo>
                  <a:pt x="153" y="665"/>
                </a:lnTo>
                <a:lnTo>
                  <a:pt x="149" y="666"/>
                </a:lnTo>
                <a:lnTo>
                  <a:pt x="141" y="664"/>
                </a:lnTo>
                <a:lnTo>
                  <a:pt x="138" y="663"/>
                </a:lnTo>
                <a:lnTo>
                  <a:pt x="137" y="662"/>
                </a:lnTo>
                <a:lnTo>
                  <a:pt x="136" y="659"/>
                </a:lnTo>
                <a:lnTo>
                  <a:pt x="137" y="657"/>
                </a:lnTo>
                <a:lnTo>
                  <a:pt x="137" y="654"/>
                </a:lnTo>
                <a:lnTo>
                  <a:pt x="131" y="646"/>
                </a:lnTo>
                <a:lnTo>
                  <a:pt x="129" y="645"/>
                </a:lnTo>
                <a:lnTo>
                  <a:pt x="127" y="645"/>
                </a:lnTo>
                <a:lnTo>
                  <a:pt x="124" y="644"/>
                </a:lnTo>
                <a:lnTo>
                  <a:pt x="122" y="644"/>
                </a:lnTo>
                <a:lnTo>
                  <a:pt x="122" y="642"/>
                </a:lnTo>
                <a:lnTo>
                  <a:pt x="123" y="640"/>
                </a:lnTo>
                <a:lnTo>
                  <a:pt x="121" y="638"/>
                </a:lnTo>
                <a:lnTo>
                  <a:pt x="120" y="635"/>
                </a:lnTo>
                <a:lnTo>
                  <a:pt x="119" y="632"/>
                </a:lnTo>
                <a:lnTo>
                  <a:pt x="117" y="632"/>
                </a:lnTo>
                <a:lnTo>
                  <a:pt x="114" y="630"/>
                </a:lnTo>
                <a:lnTo>
                  <a:pt x="113" y="628"/>
                </a:lnTo>
                <a:lnTo>
                  <a:pt x="112" y="626"/>
                </a:lnTo>
                <a:lnTo>
                  <a:pt x="110" y="626"/>
                </a:lnTo>
                <a:lnTo>
                  <a:pt x="108" y="623"/>
                </a:lnTo>
                <a:lnTo>
                  <a:pt x="109" y="620"/>
                </a:lnTo>
                <a:lnTo>
                  <a:pt x="110" y="618"/>
                </a:lnTo>
                <a:lnTo>
                  <a:pt x="110" y="616"/>
                </a:lnTo>
                <a:lnTo>
                  <a:pt x="107" y="610"/>
                </a:lnTo>
                <a:lnTo>
                  <a:pt x="105" y="608"/>
                </a:lnTo>
                <a:lnTo>
                  <a:pt x="103" y="607"/>
                </a:lnTo>
                <a:lnTo>
                  <a:pt x="99" y="607"/>
                </a:lnTo>
                <a:lnTo>
                  <a:pt x="99" y="610"/>
                </a:lnTo>
                <a:lnTo>
                  <a:pt x="91" y="601"/>
                </a:lnTo>
                <a:lnTo>
                  <a:pt x="91" y="596"/>
                </a:lnTo>
                <a:lnTo>
                  <a:pt x="89" y="596"/>
                </a:lnTo>
                <a:lnTo>
                  <a:pt x="85" y="595"/>
                </a:lnTo>
                <a:lnTo>
                  <a:pt x="83" y="595"/>
                </a:lnTo>
                <a:lnTo>
                  <a:pt x="81" y="596"/>
                </a:lnTo>
                <a:lnTo>
                  <a:pt x="77" y="590"/>
                </a:lnTo>
                <a:lnTo>
                  <a:pt x="72" y="586"/>
                </a:lnTo>
                <a:lnTo>
                  <a:pt x="72" y="584"/>
                </a:lnTo>
                <a:lnTo>
                  <a:pt x="72" y="580"/>
                </a:lnTo>
                <a:lnTo>
                  <a:pt x="69" y="580"/>
                </a:lnTo>
                <a:lnTo>
                  <a:pt x="66" y="580"/>
                </a:lnTo>
                <a:lnTo>
                  <a:pt x="66" y="578"/>
                </a:lnTo>
                <a:lnTo>
                  <a:pt x="65" y="574"/>
                </a:lnTo>
                <a:lnTo>
                  <a:pt x="63" y="571"/>
                </a:lnTo>
                <a:lnTo>
                  <a:pt x="61" y="570"/>
                </a:lnTo>
                <a:lnTo>
                  <a:pt x="59" y="567"/>
                </a:lnTo>
                <a:lnTo>
                  <a:pt x="59" y="565"/>
                </a:lnTo>
                <a:lnTo>
                  <a:pt x="56" y="562"/>
                </a:lnTo>
                <a:lnTo>
                  <a:pt x="54" y="557"/>
                </a:lnTo>
                <a:lnTo>
                  <a:pt x="32" y="524"/>
                </a:lnTo>
                <a:lnTo>
                  <a:pt x="31" y="520"/>
                </a:lnTo>
                <a:lnTo>
                  <a:pt x="25" y="514"/>
                </a:lnTo>
                <a:lnTo>
                  <a:pt x="23" y="493"/>
                </a:lnTo>
                <a:lnTo>
                  <a:pt x="21" y="490"/>
                </a:lnTo>
                <a:lnTo>
                  <a:pt x="19" y="488"/>
                </a:lnTo>
                <a:lnTo>
                  <a:pt x="17" y="486"/>
                </a:lnTo>
                <a:lnTo>
                  <a:pt x="17" y="483"/>
                </a:lnTo>
                <a:lnTo>
                  <a:pt x="15" y="480"/>
                </a:lnTo>
                <a:lnTo>
                  <a:pt x="10" y="476"/>
                </a:lnTo>
                <a:lnTo>
                  <a:pt x="2" y="462"/>
                </a:lnTo>
                <a:lnTo>
                  <a:pt x="2" y="456"/>
                </a:lnTo>
                <a:lnTo>
                  <a:pt x="0" y="454"/>
                </a:lnTo>
                <a:lnTo>
                  <a:pt x="2" y="450"/>
                </a:lnTo>
                <a:lnTo>
                  <a:pt x="4" y="449"/>
                </a:lnTo>
                <a:lnTo>
                  <a:pt x="5" y="448"/>
                </a:lnTo>
                <a:lnTo>
                  <a:pt x="5" y="446"/>
                </a:lnTo>
                <a:lnTo>
                  <a:pt x="7" y="444"/>
                </a:lnTo>
                <a:lnTo>
                  <a:pt x="13" y="439"/>
                </a:lnTo>
                <a:lnTo>
                  <a:pt x="15" y="437"/>
                </a:lnTo>
                <a:lnTo>
                  <a:pt x="19" y="436"/>
                </a:lnTo>
                <a:lnTo>
                  <a:pt x="25" y="434"/>
                </a:lnTo>
                <a:lnTo>
                  <a:pt x="37" y="433"/>
                </a:lnTo>
                <a:lnTo>
                  <a:pt x="41" y="434"/>
                </a:lnTo>
                <a:lnTo>
                  <a:pt x="43" y="433"/>
                </a:lnTo>
                <a:lnTo>
                  <a:pt x="52" y="433"/>
                </a:lnTo>
                <a:lnTo>
                  <a:pt x="56" y="432"/>
                </a:lnTo>
                <a:lnTo>
                  <a:pt x="57" y="432"/>
                </a:lnTo>
                <a:lnTo>
                  <a:pt x="60" y="433"/>
                </a:lnTo>
                <a:lnTo>
                  <a:pt x="62" y="430"/>
                </a:lnTo>
                <a:lnTo>
                  <a:pt x="65" y="429"/>
                </a:lnTo>
                <a:lnTo>
                  <a:pt x="67" y="429"/>
                </a:lnTo>
                <a:lnTo>
                  <a:pt x="72" y="424"/>
                </a:lnTo>
                <a:lnTo>
                  <a:pt x="72" y="421"/>
                </a:lnTo>
                <a:lnTo>
                  <a:pt x="75" y="421"/>
                </a:lnTo>
                <a:lnTo>
                  <a:pt x="78" y="418"/>
                </a:lnTo>
                <a:lnTo>
                  <a:pt x="80" y="415"/>
                </a:lnTo>
                <a:lnTo>
                  <a:pt x="80" y="407"/>
                </a:lnTo>
                <a:lnTo>
                  <a:pt x="78" y="404"/>
                </a:lnTo>
                <a:lnTo>
                  <a:pt x="72" y="396"/>
                </a:lnTo>
                <a:lnTo>
                  <a:pt x="75" y="389"/>
                </a:lnTo>
                <a:lnTo>
                  <a:pt x="83" y="385"/>
                </a:lnTo>
                <a:lnTo>
                  <a:pt x="85" y="383"/>
                </a:lnTo>
                <a:lnTo>
                  <a:pt x="89" y="375"/>
                </a:lnTo>
                <a:lnTo>
                  <a:pt x="103" y="353"/>
                </a:lnTo>
                <a:lnTo>
                  <a:pt x="109" y="347"/>
                </a:lnTo>
                <a:lnTo>
                  <a:pt x="115" y="345"/>
                </a:lnTo>
                <a:lnTo>
                  <a:pt x="119" y="341"/>
                </a:lnTo>
                <a:lnTo>
                  <a:pt x="123" y="344"/>
                </a:lnTo>
                <a:lnTo>
                  <a:pt x="131" y="345"/>
                </a:lnTo>
                <a:lnTo>
                  <a:pt x="138" y="342"/>
                </a:lnTo>
                <a:lnTo>
                  <a:pt x="149" y="338"/>
                </a:lnTo>
                <a:lnTo>
                  <a:pt x="150" y="333"/>
                </a:lnTo>
                <a:lnTo>
                  <a:pt x="157" y="329"/>
                </a:lnTo>
                <a:lnTo>
                  <a:pt x="169" y="327"/>
                </a:lnTo>
                <a:lnTo>
                  <a:pt x="178" y="329"/>
                </a:lnTo>
                <a:lnTo>
                  <a:pt x="193" y="342"/>
                </a:lnTo>
                <a:lnTo>
                  <a:pt x="200" y="346"/>
                </a:lnTo>
                <a:lnTo>
                  <a:pt x="208" y="344"/>
                </a:lnTo>
                <a:lnTo>
                  <a:pt x="230" y="367"/>
                </a:lnTo>
                <a:lnTo>
                  <a:pt x="237" y="368"/>
                </a:lnTo>
                <a:lnTo>
                  <a:pt x="244" y="379"/>
                </a:lnTo>
                <a:lnTo>
                  <a:pt x="261" y="392"/>
                </a:lnTo>
                <a:lnTo>
                  <a:pt x="259" y="371"/>
                </a:lnTo>
                <a:lnTo>
                  <a:pt x="265" y="361"/>
                </a:lnTo>
                <a:lnTo>
                  <a:pt x="267" y="344"/>
                </a:lnTo>
                <a:lnTo>
                  <a:pt x="272" y="337"/>
                </a:lnTo>
                <a:lnTo>
                  <a:pt x="269" y="326"/>
                </a:lnTo>
                <a:lnTo>
                  <a:pt x="273" y="315"/>
                </a:lnTo>
                <a:lnTo>
                  <a:pt x="268" y="309"/>
                </a:lnTo>
                <a:lnTo>
                  <a:pt x="267" y="300"/>
                </a:lnTo>
                <a:lnTo>
                  <a:pt x="273" y="295"/>
                </a:lnTo>
                <a:lnTo>
                  <a:pt x="298" y="293"/>
                </a:lnTo>
                <a:lnTo>
                  <a:pt x="313" y="284"/>
                </a:lnTo>
                <a:lnTo>
                  <a:pt x="317" y="262"/>
                </a:lnTo>
                <a:lnTo>
                  <a:pt x="274" y="231"/>
                </a:lnTo>
                <a:lnTo>
                  <a:pt x="283" y="217"/>
                </a:lnTo>
                <a:lnTo>
                  <a:pt x="279" y="200"/>
                </a:lnTo>
                <a:lnTo>
                  <a:pt x="282" y="181"/>
                </a:lnTo>
                <a:lnTo>
                  <a:pt x="259" y="164"/>
                </a:lnTo>
                <a:lnTo>
                  <a:pt x="245" y="132"/>
                </a:lnTo>
                <a:lnTo>
                  <a:pt x="253" y="100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6" name="Freeform 242"/>
          <p:cNvSpPr>
            <a:spLocks/>
          </p:cNvSpPr>
          <p:nvPr/>
        </p:nvSpPr>
        <p:spPr bwMode="auto">
          <a:xfrm>
            <a:off x="4868863" y="3571800"/>
            <a:ext cx="209550" cy="161925"/>
          </a:xfrm>
          <a:custGeom>
            <a:avLst/>
            <a:gdLst/>
            <a:ahLst/>
            <a:cxnLst>
              <a:cxn ang="0">
                <a:pos x="28" y="153"/>
              </a:cxn>
              <a:cxn ang="0">
                <a:pos x="20" y="150"/>
              </a:cxn>
              <a:cxn ang="0">
                <a:pos x="4" y="134"/>
              </a:cxn>
              <a:cxn ang="0">
                <a:pos x="0" y="124"/>
              </a:cxn>
              <a:cxn ang="0">
                <a:pos x="1" y="98"/>
              </a:cxn>
              <a:cxn ang="0">
                <a:pos x="4" y="86"/>
              </a:cxn>
              <a:cxn ang="0">
                <a:pos x="11" y="75"/>
              </a:cxn>
              <a:cxn ang="0">
                <a:pos x="21" y="67"/>
              </a:cxn>
              <a:cxn ang="0">
                <a:pos x="42" y="56"/>
              </a:cxn>
              <a:cxn ang="0">
                <a:pos x="44" y="54"/>
              </a:cxn>
              <a:cxn ang="0">
                <a:pos x="46" y="53"/>
              </a:cxn>
              <a:cxn ang="0">
                <a:pos x="53" y="46"/>
              </a:cxn>
              <a:cxn ang="0">
                <a:pos x="60" y="35"/>
              </a:cxn>
              <a:cxn ang="0">
                <a:pos x="66" y="31"/>
              </a:cxn>
              <a:cxn ang="0">
                <a:pos x="71" y="34"/>
              </a:cxn>
              <a:cxn ang="0">
                <a:pos x="84" y="28"/>
              </a:cxn>
              <a:cxn ang="0">
                <a:pos x="91" y="23"/>
              </a:cxn>
              <a:cxn ang="0">
                <a:pos x="92" y="22"/>
              </a:cxn>
              <a:cxn ang="0">
                <a:pos x="97" y="20"/>
              </a:cxn>
              <a:cxn ang="0">
                <a:pos x="106" y="20"/>
              </a:cxn>
              <a:cxn ang="0">
                <a:pos x="110" y="17"/>
              </a:cxn>
              <a:cxn ang="0">
                <a:pos x="124" y="0"/>
              </a:cxn>
              <a:cxn ang="0">
                <a:pos x="129" y="2"/>
              </a:cxn>
              <a:cxn ang="0">
                <a:pos x="132" y="10"/>
              </a:cxn>
              <a:cxn ang="0">
                <a:pos x="134" y="10"/>
              </a:cxn>
              <a:cxn ang="0">
                <a:pos x="138" y="18"/>
              </a:cxn>
              <a:cxn ang="0">
                <a:pos x="142" y="20"/>
              </a:cxn>
              <a:cxn ang="0">
                <a:pos x="153" y="22"/>
              </a:cxn>
              <a:cxn ang="0">
                <a:pos x="154" y="30"/>
              </a:cxn>
              <a:cxn ang="0">
                <a:pos x="161" y="42"/>
              </a:cxn>
              <a:cxn ang="0">
                <a:pos x="170" y="51"/>
              </a:cxn>
              <a:cxn ang="0">
                <a:pos x="171" y="60"/>
              </a:cxn>
              <a:cxn ang="0">
                <a:pos x="168" y="70"/>
              </a:cxn>
              <a:cxn ang="0">
                <a:pos x="173" y="75"/>
              </a:cxn>
              <a:cxn ang="0">
                <a:pos x="180" y="78"/>
              </a:cxn>
              <a:cxn ang="0">
                <a:pos x="188" y="87"/>
              </a:cxn>
              <a:cxn ang="0">
                <a:pos x="189" y="89"/>
              </a:cxn>
              <a:cxn ang="0">
                <a:pos x="197" y="91"/>
              </a:cxn>
              <a:cxn ang="0">
                <a:pos x="194" y="102"/>
              </a:cxn>
              <a:cxn ang="0">
                <a:pos x="189" y="109"/>
              </a:cxn>
              <a:cxn ang="0">
                <a:pos x="181" y="113"/>
              </a:cxn>
              <a:cxn ang="0">
                <a:pos x="173" y="116"/>
              </a:cxn>
              <a:cxn ang="0">
                <a:pos x="166" y="122"/>
              </a:cxn>
              <a:cxn ang="0">
                <a:pos x="160" y="125"/>
              </a:cxn>
              <a:cxn ang="0">
                <a:pos x="148" y="143"/>
              </a:cxn>
              <a:cxn ang="0">
                <a:pos x="140" y="148"/>
              </a:cxn>
              <a:cxn ang="0">
                <a:pos x="130" y="150"/>
              </a:cxn>
              <a:cxn ang="0">
                <a:pos x="123" y="154"/>
              </a:cxn>
              <a:cxn ang="0">
                <a:pos x="108" y="152"/>
              </a:cxn>
              <a:cxn ang="0">
                <a:pos x="80" y="142"/>
              </a:cxn>
              <a:cxn ang="0">
                <a:pos x="68" y="135"/>
              </a:cxn>
              <a:cxn ang="0">
                <a:pos x="57" y="136"/>
              </a:cxn>
              <a:cxn ang="0">
                <a:pos x="51" y="136"/>
              </a:cxn>
              <a:cxn ang="0">
                <a:pos x="46" y="142"/>
              </a:cxn>
              <a:cxn ang="0">
                <a:pos x="36" y="142"/>
              </a:cxn>
              <a:cxn ang="0">
                <a:pos x="28" y="153"/>
              </a:cxn>
            </a:cxnLst>
            <a:rect l="0" t="0" r="r" b="b"/>
            <a:pathLst>
              <a:path w="198" h="155">
                <a:moveTo>
                  <a:pt x="28" y="153"/>
                </a:moveTo>
                <a:lnTo>
                  <a:pt x="20" y="150"/>
                </a:lnTo>
                <a:lnTo>
                  <a:pt x="4" y="134"/>
                </a:lnTo>
                <a:lnTo>
                  <a:pt x="0" y="124"/>
                </a:lnTo>
                <a:lnTo>
                  <a:pt x="1" y="98"/>
                </a:lnTo>
                <a:lnTo>
                  <a:pt x="4" y="86"/>
                </a:lnTo>
                <a:lnTo>
                  <a:pt x="11" y="75"/>
                </a:lnTo>
                <a:lnTo>
                  <a:pt x="21" y="67"/>
                </a:lnTo>
                <a:lnTo>
                  <a:pt x="42" y="56"/>
                </a:lnTo>
                <a:lnTo>
                  <a:pt x="44" y="54"/>
                </a:lnTo>
                <a:lnTo>
                  <a:pt x="46" y="53"/>
                </a:lnTo>
                <a:lnTo>
                  <a:pt x="53" y="46"/>
                </a:lnTo>
                <a:lnTo>
                  <a:pt x="60" y="35"/>
                </a:lnTo>
                <a:lnTo>
                  <a:pt x="66" y="31"/>
                </a:lnTo>
                <a:lnTo>
                  <a:pt x="71" y="34"/>
                </a:lnTo>
                <a:lnTo>
                  <a:pt x="84" y="28"/>
                </a:lnTo>
                <a:lnTo>
                  <a:pt x="91" y="23"/>
                </a:lnTo>
                <a:lnTo>
                  <a:pt x="92" y="22"/>
                </a:lnTo>
                <a:lnTo>
                  <a:pt x="97" y="20"/>
                </a:lnTo>
                <a:lnTo>
                  <a:pt x="106" y="20"/>
                </a:lnTo>
                <a:lnTo>
                  <a:pt x="110" y="17"/>
                </a:lnTo>
                <a:lnTo>
                  <a:pt x="124" y="0"/>
                </a:lnTo>
                <a:lnTo>
                  <a:pt x="129" y="2"/>
                </a:lnTo>
                <a:lnTo>
                  <a:pt x="132" y="10"/>
                </a:lnTo>
                <a:lnTo>
                  <a:pt x="134" y="10"/>
                </a:lnTo>
                <a:lnTo>
                  <a:pt x="138" y="18"/>
                </a:lnTo>
                <a:lnTo>
                  <a:pt x="142" y="20"/>
                </a:lnTo>
                <a:lnTo>
                  <a:pt x="153" y="22"/>
                </a:lnTo>
                <a:lnTo>
                  <a:pt x="154" y="30"/>
                </a:lnTo>
                <a:lnTo>
                  <a:pt x="161" y="42"/>
                </a:lnTo>
                <a:lnTo>
                  <a:pt x="170" y="51"/>
                </a:lnTo>
                <a:lnTo>
                  <a:pt x="171" y="60"/>
                </a:lnTo>
                <a:lnTo>
                  <a:pt x="168" y="70"/>
                </a:lnTo>
                <a:lnTo>
                  <a:pt x="173" y="75"/>
                </a:lnTo>
                <a:lnTo>
                  <a:pt x="180" y="78"/>
                </a:lnTo>
                <a:lnTo>
                  <a:pt x="188" y="87"/>
                </a:lnTo>
                <a:lnTo>
                  <a:pt x="189" y="89"/>
                </a:lnTo>
                <a:lnTo>
                  <a:pt x="197" y="91"/>
                </a:lnTo>
                <a:lnTo>
                  <a:pt x="194" y="102"/>
                </a:lnTo>
                <a:lnTo>
                  <a:pt x="189" y="109"/>
                </a:lnTo>
                <a:lnTo>
                  <a:pt x="181" y="113"/>
                </a:lnTo>
                <a:lnTo>
                  <a:pt x="173" y="116"/>
                </a:lnTo>
                <a:lnTo>
                  <a:pt x="166" y="122"/>
                </a:lnTo>
                <a:lnTo>
                  <a:pt x="160" y="125"/>
                </a:lnTo>
                <a:lnTo>
                  <a:pt x="148" y="143"/>
                </a:lnTo>
                <a:lnTo>
                  <a:pt x="140" y="148"/>
                </a:lnTo>
                <a:lnTo>
                  <a:pt x="130" y="150"/>
                </a:lnTo>
                <a:lnTo>
                  <a:pt x="123" y="154"/>
                </a:lnTo>
                <a:lnTo>
                  <a:pt x="108" y="152"/>
                </a:lnTo>
                <a:lnTo>
                  <a:pt x="80" y="142"/>
                </a:lnTo>
                <a:lnTo>
                  <a:pt x="68" y="135"/>
                </a:lnTo>
                <a:lnTo>
                  <a:pt x="57" y="136"/>
                </a:lnTo>
                <a:lnTo>
                  <a:pt x="51" y="136"/>
                </a:lnTo>
                <a:lnTo>
                  <a:pt x="46" y="142"/>
                </a:lnTo>
                <a:lnTo>
                  <a:pt x="36" y="142"/>
                </a:lnTo>
                <a:lnTo>
                  <a:pt x="28" y="153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7" name="Freeform 243"/>
          <p:cNvSpPr>
            <a:spLocks/>
          </p:cNvSpPr>
          <p:nvPr/>
        </p:nvSpPr>
        <p:spPr bwMode="auto">
          <a:xfrm>
            <a:off x="5029200" y="3692450"/>
            <a:ext cx="466725" cy="381000"/>
          </a:xfrm>
          <a:custGeom>
            <a:avLst/>
            <a:gdLst/>
            <a:ahLst/>
            <a:cxnLst>
              <a:cxn ang="0">
                <a:pos x="104" y="24"/>
              </a:cxn>
              <a:cxn ang="0">
                <a:pos x="111" y="35"/>
              </a:cxn>
              <a:cxn ang="0">
                <a:pos x="89" y="63"/>
              </a:cxn>
              <a:cxn ang="0">
                <a:pos x="98" y="86"/>
              </a:cxn>
              <a:cxn ang="0">
                <a:pos x="93" y="110"/>
              </a:cxn>
              <a:cxn ang="0">
                <a:pos x="79" y="120"/>
              </a:cxn>
              <a:cxn ang="0">
                <a:pos x="63" y="132"/>
              </a:cxn>
              <a:cxn ang="0">
                <a:pos x="45" y="163"/>
              </a:cxn>
              <a:cxn ang="0">
                <a:pos x="22" y="192"/>
              </a:cxn>
              <a:cxn ang="0">
                <a:pos x="14" y="220"/>
              </a:cxn>
              <a:cxn ang="0">
                <a:pos x="24" y="244"/>
              </a:cxn>
              <a:cxn ang="0">
                <a:pos x="9" y="274"/>
              </a:cxn>
              <a:cxn ang="0">
                <a:pos x="10" y="283"/>
              </a:cxn>
              <a:cxn ang="0">
                <a:pos x="19" y="288"/>
              </a:cxn>
              <a:cxn ang="0">
                <a:pos x="33" y="290"/>
              </a:cxn>
              <a:cxn ang="0">
                <a:pos x="38" y="305"/>
              </a:cxn>
              <a:cxn ang="0">
                <a:pos x="63" y="314"/>
              </a:cxn>
              <a:cxn ang="0">
                <a:pos x="81" y="310"/>
              </a:cxn>
              <a:cxn ang="0">
                <a:pos x="95" y="294"/>
              </a:cxn>
              <a:cxn ang="0">
                <a:pos x="125" y="295"/>
              </a:cxn>
              <a:cxn ang="0">
                <a:pos x="127" y="323"/>
              </a:cxn>
              <a:cxn ang="0">
                <a:pos x="131" y="342"/>
              </a:cxn>
              <a:cxn ang="0">
                <a:pos x="151" y="352"/>
              </a:cxn>
              <a:cxn ang="0">
                <a:pos x="167" y="342"/>
              </a:cxn>
              <a:cxn ang="0">
                <a:pos x="189" y="340"/>
              </a:cxn>
              <a:cxn ang="0">
                <a:pos x="203" y="336"/>
              </a:cxn>
              <a:cxn ang="0">
                <a:pos x="229" y="345"/>
              </a:cxn>
              <a:cxn ang="0">
                <a:pos x="246" y="358"/>
              </a:cxn>
              <a:cxn ang="0">
                <a:pos x="270" y="357"/>
              </a:cxn>
              <a:cxn ang="0">
                <a:pos x="291" y="357"/>
              </a:cxn>
              <a:cxn ang="0">
                <a:pos x="312" y="353"/>
              </a:cxn>
              <a:cxn ang="0">
                <a:pos x="341" y="331"/>
              </a:cxn>
              <a:cxn ang="0">
                <a:pos x="345" y="312"/>
              </a:cxn>
              <a:cxn ang="0">
                <a:pos x="325" y="291"/>
              </a:cxn>
              <a:cxn ang="0">
                <a:pos x="313" y="281"/>
              </a:cxn>
              <a:cxn ang="0">
                <a:pos x="302" y="263"/>
              </a:cxn>
              <a:cxn ang="0">
                <a:pos x="298" y="241"/>
              </a:cxn>
              <a:cxn ang="0">
                <a:pos x="283" y="220"/>
              </a:cxn>
              <a:cxn ang="0">
                <a:pos x="283" y="189"/>
              </a:cxn>
              <a:cxn ang="0">
                <a:pos x="299" y="170"/>
              </a:cxn>
              <a:cxn ang="0">
                <a:pos x="329" y="167"/>
              </a:cxn>
              <a:cxn ang="0">
                <a:pos x="350" y="161"/>
              </a:cxn>
              <a:cxn ang="0">
                <a:pos x="369" y="164"/>
              </a:cxn>
              <a:cxn ang="0">
                <a:pos x="373" y="138"/>
              </a:cxn>
              <a:cxn ang="0">
                <a:pos x="385" y="114"/>
              </a:cxn>
              <a:cxn ang="0">
                <a:pos x="406" y="121"/>
              </a:cxn>
              <a:cxn ang="0">
                <a:pos x="438" y="105"/>
              </a:cxn>
              <a:cxn ang="0">
                <a:pos x="425" y="94"/>
              </a:cxn>
              <a:cxn ang="0">
                <a:pos x="421" y="78"/>
              </a:cxn>
              <a:cxn ang="0">
                <a:pos x="397" y="65"/>
              </a:cxn>
              <a:cxn ang="0">
                <a:pos x="376" y="58"/>
              </a:cxn>
              <a:cxn ang="0">
                <a:pos x="355" y="44"/>
              </a:cxn>
              <a:cxn ang="0">
                <a:pos x="333" y="36"/>
              </a:cxn>
              <a:cxn ang="0">
                <a:pos x="293" y="41"/>
              </a:cxn>
              <a:cxn ang="0">
                <a:pos x="280" y="64"/>
              </a:cxn>
              <a:cxn ang="0">
                <a:pos x="248" y="52"/>
              </a:cxn>
              <a:cxn ang="0">
                <a:pos x="218" y="34"/>
              </a:cxn>
              <a:cxn ang="0">
                <a:pos x="201" y="16"/>
              </a:cxn>
              <a:cxn ang="0">
                <a:pos x="151" y="7"/>
              </a:cxn>
              <a:cxn ang="0">
                <a:pos x="118" y="6"/>
              </a:cxn>
            </a:cxnLst>
            <a:rect l="0" t="0" r="r" b="b"/>
            <a:pathLst>
              <a:path w="442" h="361">
                <a:moveTo>
                  <a:pt x="118" y="6"/>
                </a:moveTo>
                <a:lnTo>
                  <a:pt x="117" y="8"/>
                </a:lnTo>
                <a:lnTo>
                  <a:pt x="115" y="16"/>
                </a:lnTo>
                <a:lnTo>
                  <a:pt x="113" y="18"/>
                </a:lnTo>
                <a:lnTo>
                  <a:pt x="106" y="22"/>
                </a:lnTo>
                <a:lnTo>
                  <a:pt x="104" y="24"/>
                </a:lnTo>
                <a:lnTo>
                  <a:pt x="103" y="25"/>
                </a:lnTo>
                <a:lnTo>
                  <a:pt x="102" y="28"/>
                </a:lnTo>
                <a:lnTo>
                  <a:pt x="102" y="32"/>
                </a:lnTo>
                <a:lnTo>
                  <a:pt x="104" y="34"/>
                </a:lnTo>
                <a:lnTo>
                  <a:pt x="107" y="35"/>
                </a:lnTo>
                <a:lnTo>
                  <a:pt x="111" y="35"/>
                </a:lnTo>
                <a:lnTo>
                  <a:pt x="111" y="40"/>
                </a:lnTo>
                <a:lnTo>
                  <a:pt x="110" y="44"/>
                </a:lnTo>
                <a:lnTo>
                  <a:pt x="104" y="51"/>
                </a:lnTo>
                <a:lnTo>
                  <a:pt x="101" y="52"/>
                </a:lnTo>
                <a:lnTo>
                  <a:pt x="94" y="56"/>
                </a:lnTo>
                <a:lnTo>
                  <a:pt x="89" y="63"/>
                </a:lnTo>
                <a:lnTo>
                  <a:pt x="87" y="69"/>
                </a:lnTo>
                <a:lnTo>
                  <a:pt x="87" y="71"/>
                </a:lnTo>
                <a:lnTo>
                  <a:pt x="88" y="73"/>
                </a:lnTo>
                <a:lnTo>
                  <a:pt x="93" y="78"/>
                </a:lnTo>
                <a:lnTo>
                  <a:pt x="95" y="79"/>
                </a:lnTo>
                <a:lnTo>
                  <a:pt x="98" y="86"/>
                </a:lnTo>
                <a:lnTo>
                  <a:pt x="100" y="91"/>
                </a:lnTo>
                <a:lnTo>
                  <a:pt x="100" y="93"/>
                </a:lnTo>
                <a:lnTo>
                  <a:pt x="97" y="101"/>
                </a:lnTo>
                <a:lnTo>
                  <a:pt x="95" y="105"/>
                </a:lnTo>
                <a:lnTo>
                  <a:pt x="93" y="108"/>
                </a:lnTo>
                <a:lnTo>
                  <a:pt x="93" y="110"/>
                </a:lnTo>
                <a:lnTo>
                  <a:pt x="89" y="112"/>
                </a:lnTo>
                <a:lnTo>
                  <a:pt x="87" y="114"/>
                </a:lnTo>
                <a:lnTo>
                  <a:pt x="85" y="117"/>
                </a:lnTo>
                <a:lnTo>
                  <a:pt x="82" y="116"/>
                </a:lnTo>
                <a:lnTo>
                  <a:pt x="80" y="118"/>
                </a:lnTo>
                <a:lnTo>
                  <a:pt x="79" y="120"/>
                </a:lnTo>
                <a:lnTo>
                  <a:pt x="75" y="120"/>
                </a:lnTo>
                <a:lnTo>
                  <a:pt x="72" y="118"/>
                </a:lnTo>
                <a:lnTo>
                  <a:pt x="67" y="120"/>
                </a:lnTo>
                <a:lnTo>
                  <a:pt x="65" y="121"/>
                </a:lnTo>
                <a:lnTo>
                  <a:pt x="64" y="124"/>
                </a:lnTo>
                <a:lnTo>
                  <a:pt x="63" y="132"/>
                </a:lnTo>
                <a:lnTo>
                  <a:pt x="57" y="139"/>
                </a:lnTo>
                <a:lnTo>
                  <a:pt x="57" y="142"/>
                </a:lnTo>
                <a:lnTo>
                  <a:pt x="57" y="145"/>
                </a:lnTo>
                <a:lnTo>
                  <a:pt x="49" y="157"/>
                </a:lnTo>
                <a:lnTo>
                  <a:pt x="46" y="161"/>
                </a:lnTo>
                <a:lnTo>
                  <a:pt x="45" y="163"/>
                </a:lnTo>
                <a:lnTo>
                  <a:pt x="36" y="170"/>
                </a:lnTo>
                <a:lnTo>
                  <a:pt x="34" y="172"/>
                </a:lnTo>
                <a:lnTo>
                  <a:pt x="33" y="176"/>
                </a:lnTo>
                <a:lnTo>
                  <a:pt x="30" y="182"/>
                </a:lnTo>
                <a:lnTo>
                  <a:pt x="25" y="186"/>
                </a:lnTo>
                <a:lnTo>
                  <a:pt x="22" y="192"/>
                </a:lnTo>
                <a:lnTo>
                  <a:pt x="19" y="198"/>
                </a:lnTo>
                <a:lnTo>
                  <a:pt x="13" y="203"/>
                </a:lnTo>
                <a:lnTo>
                  <a:pt x="10" y="209"/>
                </a:lnTo>
                <a:lnTo>
                  <a:pt x="11" y="212"/>
                </a:lnTo>
                <a:lnTo>
                  <a:pt x="13" y="218"/>
                </a:lnTo>
                <a:lnTo>
                  <a:pt x="14" y="220"/>
                </a:lnTo>
                <a:lnTo>
                  <a:pt x="15" y="224"/>
                </a:lnTo>
                <a:lnTo>
                  <a:pt x="17" y="226"/>
                </a:lnTo>
                <a:lnTo>
                  <a:pt x="22" y="234"/>
                </a:lnTo>
                <a:lnTo>
                  <a:pt x="30" y="235"/>
                </a:lnTo>
                <a:lnTo>
                  <a:pt x="28" y="242"/>
                </a:lnTo>
                <a:lnTo>
                  <a:pt x="24" y="244"/>
                </a:lnTo>
                <a:lnTo>
                  <a:pt x="22" y="246"/>
                </a:lnTo>
                <a:lnTo>
                  <a:pt x="22" y="251"/>
                </a:lnTo>
                <a:lnTo>
                  <a:pt x="22" y="253"/>
                </a:lnTo>
                <a:lnTo>
                  <a:pt x="17" y="257"/>
                </a:lnTo>
                <a:lnTo>
                  <a:pt x="9" y="268"/>
                </a:lnTo>
                <a:lnTo>
                  <a:pt x="9" y="274"/>
                </a:lnTo>
                <a:lnTo>
                  <a:pt x="6" y="280"/>
                </a:lnTo>
                <a:lnTo>
                  <a:pt x="0" y="282"/>
                </a:lnTo>
                <a:lnTo>
                  <a:pt x="3" y="282"/>
                </a:lnTo>
                <a:lnTo>
                  <a:pt x="5" y="282"/>
                </a:lnTo>
                <a:lnTo>
                  <a:pt x="6" y="284"/>
                </a:lnTo>
                <a:lnTo>
                  <a:pt x="10" y="283"/>
                </a:lnTo>
                <a:lnTo>
                  <a:pt x="13" y="282"/>
                </a:lnTo>
                <a:lnTo>
                  <a:pt x="13" y="280"/>
                </a:lnTo>
                <a:lnTo>
                  <a:pt x="17" y="281"/>
                </a:lnTo>
                <a:lnTo>
                  <a:pt x="16" y="284"/>
                </a:lnTo>
                <a:lnTo>
                  <a:pt x="17" y="286"/>
                </a:lnTo>
                <a:lnTo>
                  <a:pt x="19" y="288"/>
                </a:lnTo>
                <a:lnTo>
                  <a:pt x="22" y="287"/>
                </a:lnTo>
                <a:lnTo>
                  <a:pt x="24" y="280"/>
                </a:lnTo>
                <a:lnTo>
                  <a:pt x="27" y="280"/>
                </a:lnTo>
                <a:lnTo>
                  <a:pt x="34" y="282"/>
                </a:lnTo>
                <a:lnTo>
                  <a:pt x="35" y="283"/>
                </a:lnTo>
                <a:lnTo>
                  <a:pt x="33" y="290"/>
                </a:lnTo>
                <a:lnTo>
                  <a:pt x="36" y="291"/>
                </a:lnTo>
                <a:lnTo>
                  <a:pt x="38" y="294"/>
                </a:lnTo>
                <a:lnTo>
                  <a:pt x="39" y="294"/>
                </a:lnTo>
                <a:lnTo>
                  <a:pt x="36" y="299"/>
                </a:lnTo>
                <a:lnTo>
                  <a:pt x="38" y="302"/>
                </a:lnTo>
                <a:lnTo>
                  <a:pt x="38" y="305"/>
                </a:lnTo>
                <a:lnTo>
                  <a:pt x="41" y="308"/>
                </a:lnTo>
                <a:lnTo>
                  <a:pt x="43" y="310"/>
                </a:lnTo>
                <a:lnTo>
                  <a:pt x="48" y="312"/>
                </a:lnTo>
                <a:lnTo>
                  <a:pt x="54" y="308"/>
                </a:lnTo>
                <a:lnTo>
                  <a:pt x="56" y="311"/>
                </a:lnTo>
                <a:lnTo>
                  <a:pt x="63" y="314"/>
                </a:lnTo>
                <a:lnTo>
                  <a:pt x="64" y="313"/>
                </a:lnTo>
                <a:lnTo>
                  <a:pt x="67" y="312"/>
                </a:lnTo>
                <a:lnTo>
                  <a:pt x="71" y="314"/>
                </a:lnTo>
                <a:lnTo>
                  <a:pt x="73" y="313"/>
                </a:lnTo>
                <a:lnTo>
                  <a:pt x="75" y="313"/>
                </a:lnTo>
                <a:lnTo>
                  <a:pt x="81" y="310"/>
                </a:lnTo>
                <a:lnTo>
                  <a:pt x="82" y="308"/>
                </a:lnTo>
                <a:lnTo>
                  <a:pt x="86" y="306"/>
                </a:lnTo>
                <a:lnTo>
                  <a:pt x="89" y="303"/>
                </a:lnTo>
                <a:lnTo>
                  <a:pt x="93" y="300"/>
                </a:lnTo>
                <a:lnTo>
                  <a:pt x="93" y="296"/>
                </a:lnTo>
                <a:lnTo>
                  <a:pt x="95" y="294"/>
                </a:lnTo>
                <a:lnTo>
                  <a:pt x="99" y="296"/>
                </a:lnTo>
                <a:lnTo>
                  <a:pt x="102" y="294"/>
                </a:lnTo>
                <a:lnTo>
                  <a:pt x="117" y="294"/>
                </a:lnTo>
                <a:lnTo>
                  <a:pt x="121" y="290"/>
                </a:lnTo>
                <a:lnTo>
                  <a:pt x="123" y="293"/>
                </a:lnTo>
                <a:lnTo>
                  <a:pt x="125" y="295"/>
                </a:lnTo>
                <a:lnTo>
                  <a:pt x="126" y="308"/>
                </a:lnTo>
                <a:lnTo>
                  <a:pt x="127" y="310"/>
                </a:lnTo>
                <a:lnTo>
                  <a:pt x="127" y="312"/>
                </a:lnTo>
                <a:lnTo>
                  <a:pt x="127" y="316"/>
                </a:lnTo>
                <a:lnTo>
                  <a:pt x="127" y="320"/>
                </a:lnTo>
                <a:lnTo>
                  <a:pt x="127" y="323"/>
                </a:lnTo>
                <a:lnTo>
                  <a:pt x="127" y="327"/>
                </a:lnTo>
                <a:lnTo>
                  <a:pt x="126" y="331"/>
                </a:lnTo>
                <a:lnTo>
                  <a:pt x="127" y="333"/>
                </a:lnTo>
                <a:lnTo>
                  <a:pt x="131" y="335"/>
                </a:lnTo>
                <a:lnTo>
                  <a:pt x="131" y="340"/>
                </a:lnTo>
                <a:lnTo>
                  <a:pt x="131" y="342"/>
                </a:lnTo>
                <a:lnTo>
                  <a:pt x="139" y="345"/>
                </a:lnTo>
                <a:lnTo>
                  <a:pt x="141" y="345"/>
                </a:lnTo>
                <a:lnTo>
                  <a:pt x="143" y="347"/>
                </a:lnTo>
                <a:lnTo>
                  <a:pt x="145" y="349"/>
                </a:lnTo>
                <a:lnTo>
                  <a:pt x="148" y="352"/>
                </a:lnTo>
                <a:lnTo>
                  <a:pt x="151" y="352"/>
                </a:lnTo>
                <a:lnTo>
                  <a:pt x="154" y="350"/>
                </a:lnTo>
                <a:lnTo>
                  <a:pt x="155" y="349"/>
                </a:lnTo>
                <a:lnTo>
                  <a:pt x="157" y="349"/>
                </a:lnTo>
                <a:lnTo>
                  <a:pt x="159" y="348"/>
                </a:lnTo>
                <a:lnTo>
                  <a:pt x="163" y="345"/>
                </a:lnTo>
                <a:lnTo>
                  <a:pt x="167" y="342"/>
                </a:lnTo>
                <a:lnTo>
                  <a:pt x="171" y="341"/>
                </a:lnTo>
                <a:lnTo>
                  <a:pt x="177" y="337"/>
                </a:lnTo>
                <a:lnTo>
                  <a:pt x="181" y="337"/>
                </a:lnTo>
                <a:lnTo>
                  <a:pt x="183" y="338"/>
                </a:lnTo>
                <a:lnTo>
                  <a:pt x="186" y="338"/>
                </a:lnTo>
                <a:lnTo>
                  <a:pt x="189" y="340"/>
                </a:lnTo>
                <a:lnTo>
                  <a:pt x="191" y="341"/>
                </a:lnTo>
                <a:lnTo>
                  <a:pt x="193" y="338"/>
                </a:lnTo>
                <a:lnTo>
                  <a:pt x="195" y="336"/>
                </a:lnTo>
                <a:lnTo>
                  <a:pt x="199" y="338"/>
                </a:lnTo>
                <a:lnTo>
                  <a:pt x="201" y="338"/>
                </a:lnTo>
                <a:lnTo>
                  <a:pt x="203" y="336"/>
                </a:lnTo>
                <a:lnTo>
                  <a:pt x="209" y="336"/>
                </a:lnTo>
                <a:lnTo>
                  <a:pt x="211" y="335"/>
                </a:lnTo>
                <a:lnTo>
                  <a:pt x="216" y="334"/>
                </a:lnTo>
                <a:lnTo>
                  <a:pt x="219" y="333"/>
                </a:lnTo>
                <a:lnTo>
                  <a:pt x="225" y="335"/>
                </a:lnTo>
                <a:lnTo>
                  <a:pt x="229" y="345"/>
                </a:lnTo>
                <a:lnTo>
                  <a:pt x="229" y="349"/>
                </a:lnTo>
                <a:lnTo>
                  <a:pt x="231" y="351"/>
                </a:lnTo>
                <a:lnTo>
                  <a:pt x="231" y="354"/>
                </a:lnTo>
                <a:lnTo>
                  <a:pt x="233" y="356"/>
                </a:lnTo>
                <a:lnTo>
                  <a:pt x="239" y="358"/>
                </a:lnTo>
                <a:lnTo>
                  <a:pt x="246" y="358"/>
                </a:lnTo>
                <a:lnTo>
                  <a:pt x="249" y="359"/>
                </a:lnTo>
                <a:lnTo>
                  <a:pt x="252" y="358"/>
                </a:lnTo>
                <a:lnTo>
                  <a:pt x="254" y="358"/>
                </a:lnTo>
                <a:lnTo>
                  <a:pt x="259" y="360"/>
                </a:lnTo>
                <a:lnTo>
                  <a:pt x="265" y="358"/>
                </a:lnTo>
                <a:lnTo>
                  <a:pt x="270" y="357"/>
                </a:lnTo>
                <a:lnTo>
                  <a:pt x="274" y="358"/>
                </a:lnTo>
                <a:lnTo>
                  <a:pt x="279" y="358"/>
                </a:lnTo>
                <a:lnTo>
                  <a:pt x="282" y="358"/>
                </a:lnTo>
                <a:lnTo>
                  <a:pt x="284" y="358"/>
                </a:lnTo>
                <a:lnTo>
                  <a:pt x="287" y="357"/>
                </a:lnTo>
                <a:lnTo>
                  <a:pt x="291" y="357"/>
                </a:lnTo>
                <a:lnTo>
                  <a:pt x="294" y="356"/>
                </a:lnTo>
                <a:lnTo>
                  <a:pt x="297" y="356"/>
                </a:lnTo>
                <a:lnTo>
                  <a:pt x="301" y="358"/>
                </a:lnTo>
                <a:lnTo>
                  <a:pt x="303" y="356"/>
                </a:lnTo>
                <a:lnTo>
                  <a:pt x="306" y="355"/>
                </a:lnTo>
                <a:lnTo>
                  <a:pt x="312" y="353"/>
                </a:lnTo>
                <a:lnTo>
                  <a:pt x="313" y="350"/>
                </a:lnTo>
                <a:lnTo>
                  <a:pt x="325" y="341"/>
                </a:lnTo>
                <a:lnTo>
                  <a:pt x="327" y="336"/>
                </a:lnTo>
                <a:lnTo>
                  <a:pt x="329" y="335"/>
                </a:lnTo>
                <a:lnTo>
                  <a:pt x="336" y="334"/>
                </a:lnTo>
                <a:lnTo>
                  <a:pt x="341" y="331"/>
                </a:lnTo>
                <a:lnTo>
                  <a:pt x="343" y="329"/>
                </a:lnTo>
                <a:lnTo>
                  <a:pt x="343" y="322"/>
                </a:lnTo>
                <a:lnTo>
                  <a:pt x="341" y="322"/>
                </a:lnTo>
                <a:lnTo>
                  <a:pt x="341" y="318"/>
                </a:lnTo>
                <a:lnTo>
                  <a:pt x="343" y="314"/>
                </a:lnTo>
                <a:lnTo>
                  <a:pt x="345" y="312"/>
                </a:lnTo>
                <a:lnTo>
                  <a:pt x="345" y="311"/>
                </a:lnTo>
                <a:lnTo>
                  <a:pt x="340" y="305"/>
                </a:lnTo>
                <a:lnTo>
                  <a:pt x="337" y="305"/>
                </a:lnTo>
                <a:lnTo>
                  <a:pt x="334" y="298"/>
                </a:lnTo>
                <a:lnTo>
                  <a:pt x="331" y="297"/>
                </a:lnTo>
                <a:lnTo>
                  <a:pt x="325" y="291"/>
                </a:lnTo>
                <a:lnTo>
                  <a:pt x="327" y="289"/>
                </a:lnTo>
                <a:lnTo>
                  <a:pt x="325" y="287"/>
                </a:lnTo>
                <a:lnTo>
                  <a:pt x="323" y="284"/>
                </a:lnTo>
                <a:lnTo>
                  <a:pt x="320" y="284"/>
                </a:lnTo>
                <a:lnTo>
                  <a:pt x="317" y="283"/>
                </a:lnTo>
                <a:lnTo>
                  <a:pt x="313" y="281"/>
                </a:lnTo>
                <a:lnTo>
                  <a:pt x="309" y="278"/>
                </a:lnTo>
                <a:lnTo>
                  <a:pt x="308" y="274"/>
                </a:lnTo>
                <a:lnTo>
                  <a:pt x="305" y="272"/>
                </a:lnTo>
                <a:lnTo>
                  <a:pt x="303" y="268"/>
                </a:lnTo>
                <a:lnTo>
                  <a:pt x="302" y="266"/>
                </a:lnTo>
                <a:lnTo>
                  <a:pt x="302" y="263"/>
                </a:lnTo>
                <a:lnTo>
                  <a:pt x="301" y="259"/>
                </a:lnTo>
                <a:lnTo>
                  <a:pt x="301" y="255"/>
                </a:lnTo>
                <a:lnTo>
                  <a:pt x="296" y="248"/>
                </a:lnTo>
                <a:lnTo>
                  <a:pt x="297" y="245"/>
                </a:lnTo>
                <a:lnTo>
                  <a:pt x="297" y="243"/>
                </a:lnTo>
                <a:lnTo>
                  <a:pt x="298" y="241"/>
                </a:lnTo>
                <a:lnTo>
                  <a:pt x="299" y="238"/>
                </a:lnTo>
                <a:lnTo>
                  <a:pt x="299" y="235"/>
                </a:lnTo>
                <a:lnTo>
                  <a:pt x="296" y="234"/>
                </a:lnTo>
                <a:lnTo>
                  <a:pt x="292" y="233"/>
                </a:lnTo>
                <a:lnTo>
                  <a:pt x="289" y="231"/>
                </a:lnTo>
                <a:lnTo>
                  <a:pt x="283" y="220"/>
                </a:lnTo>
                <a:lnTo>
                  <a:pt x="282" y="218"/>
                </a:lnTo>
                <a:lnTo>
                  <a:pt x="282" y="215"/>
                </a:lnTo>
                <a:lnTo>
                  <a:pt x="281" y="212"/>
                </a:lnTo>
                <a:lnTo>
                  <a:pt x="281" y="201"/>
                </a:lnTo>
                <a:lnTo>
                  <a:pt x="284" y="192"/>
                </a:lnTo>
                <a:lnTo>
                  <a:pt x="283" y="189"/>
                </a:lnTo>
                <a:lnTo>
                  <a:pt x="291" y="181"/>
                </a:lnTo>
                <a:lnTo>
                  <a:pt x="291" y="178"/>
                </a:lnTo>
                <a:lnTo>
                  <a:pt x="293" y="171"/>
                </a:lnTo>
                <a:lnTo>
                  <a:pt x="295" y="169"/>
                </a:lnTo>
                <a:lnTo>
                  <a:pt x="297" y="169"/>
                </a:lnTo>
                <a:lnTo>
                  <a:pt x="299" y="170"/>
                </a:lnTo>
                <a:lnTo>
                  <a:pt x="302" y="171"/>
                </a:lnTo>
                <a:lnTo>
                  <a:pt x="304" y="174"/>
                </a:lnTo>
                <a:lnTo>
                  <a:pt x="314" y="176"/>
                </a:lnTo>
                <a:lnTo>
                  <a:pt x="327" y="172"/>
                </a:lnTo>
                <a:lnTo>
                  <a:pt x="329" y="170"/>
                </a:lnTo>
                <a:lnTo>
                  <a:pt x="329" y="167"/>
                </a:lnTo>
                <a:lnTo>
                  <a:pt x="329" y="159"/>
                </a:lnTo>
                <a:lnTo>
                  <a:pt x="332" y="156"/>
                </a:lnTo>
                <a:lnTo>
                  <a:pt x="334" y="156"/>
                </a:lnTo>
                <a:lnTo>
                  <a:pt x="338" y="158"/>
                </a:lnTo>
                <a:lnTo>
                  <a:pt x="346" y="160"/>
                </a:lnTo>
                <a:lnTo>
                  <a:pt x="350" y="161"/>
                </a:lnTo>
                <a:lnTo>
                  <a:pt x="352" y="168"/>
                </a:lnTo>
                <a:lnTo>
                  <a:pt x="355" y="167"/>
                </a:lnTo>
                <a:lnTo>
                  <a:pt x="360" y="170"/>
                </a:lnTo>
                <a:lnTo>
                  <a:pt x="362" y="169"/>
                </a:lnTo>
                <a:lnTo>
                  <a:pt x="363" y="167"/>
                </a:lnTo>
                <a:lnTo>
                  <a:pt x="369" y="164"/>
                </a:lnTo>
                <a:lnTo>
                  <a:pt x="370" y="163"/>
                </a:lnTo>
                <a:lnTo>
                  <a:pt x="370" y="158"/>
                </a:lnTo>
                <a:lnTo>
                  <a:pt x="369" y="154"/>
                </a:lnTo>
                <a:lnTo>
                  <a:pt x="369" y="142"/>
                </a:lnTo>
                <a:lnTo>
                  <a:pt x="372" y="140"/>
                </a:lnTo>
                <a:lnTo>
                  <a:pt x="373" y="138"/>
                </a:lnTo>
                <a:lnTo>
                  <a:pt x="378" y="132"/>
                </a:lnTo>
                <a:lnTo>
                  <a:pt x="378" y="129"/>
                </a:lnTo>
                <a:lnTo>
                  <a:pt x="380" y="124"/>
                </a:lnTo>
                <a:lnTo>
                  <a:pt x="380" y="118"/>
                </a:lnTo>
                <a:lnTo>
                  <a:pt x="382" y="113"/>
                </a:lnTo>
                <a:lnTo>
                  <a:pt x="385" y="114"/>
                </a:lnTo>
                <a:lnTo>
                  <a:pt x="390" y="112"/>
                </a:lnTo>
                <a:lnTo>
                  <a:pt x="395" y="112"/>
                </a:lnTo>
                <a:lnTo>
                  <a:pt x="395" y="113"/>
                </a:lnTo>
                <a:lnTo>
                  <a:pt x="395" y="116"/>
                </a:lnTo>
                <a:lnTo>
                  <a:pt x="401" y="117"/>
                </a:lnTo>
                <a:lnTo>
                  <a:pt x="406" y="121"/>
                </a:lnTo>
                <a:lnTo>
                  <a:pt x="410" y="122"/>
                </a:lnTo>
                <a:lnTo>
                  <a:pt x="419" y="120"/>
                </a:lnTo>
                <a:lnTo>
                  <a:pt x="425" y="114"/>
                </a:lnTo>
                <a:lnTo>
                  <a:pt x="425" y="112"/>
                </a:lnTo>
                <a:lnTo>
                  <a:pt x="431" y="110"/>
                </a:lnTo>
                <a:lnTo>
                  <a:pt x="438" y="105"/>
                </a:lnTo>
                <a:lnTo>
                  <a:pt x="441" y="102"/>
                </a:lnTo>
                <a:lnTo>
                  <a:pt x="441" y="95"/>
                </a:lnTo>
                <a:lnTo>
                  <a:pt x="437" y="96"/>
                </a:lnTo>
                <a:lnTo>
                  <a:pt x="430" y="96"/>
                </a:lnTo>
                <a:lnTo>
                  <a:pt x="427" y="95"/>
                </a:lnTo>
                <a:lnTo>
                  <a:pt x="425" y="94"/>
                </a:lnTo>
                <a:lnTo>
                  <a:pt x="425" y="91"/>
                </a:lnTo>
                <a:lnTo>
                  <a:pt x="425" y="89"/>
                </a:lnTo>
                <a:lnTo>
                  <a:pt x="425" y="86"/>
                </a:lnTo>
                <a:lnTo>
                  <a:pt x="425" y="82"/>
                </a:lnTo>
                <a:lnTo>
                  <a:pt x="423" y="79"/>
                </a:lnTo>
                <a:lnTo>
                  <a:pt x="421" y="78"/>
                </a:lnTo>
                <a:lnTo>
                  <a:pt x="421" y="74"/>
                </a:lnTo>
                <a:lnTo>
                  <a:pt x="421" y="69"/>
                </a:lnTo>
                <a:lnTo>
                  <a:pt x="415" y="65"/>
                </a:lnTo>
                <a:lnTo>
                  <a:pt x="413" y="64"/>
                </a:lnTo>
                <a:lnTo>
                  <a:pt x="408" y="65"/>
                </a:lnTo>
                <a:lnTo>
                  <a:pt x="397" y="65"/>
                </a:lnTo>
                <a:lnTo>
                  <a:pt x="390" y="61"/>
                </a:lnTo>
                <a:lnTo>
                  <a:pt x="389" y="61"/>
                </a:lnTo>
                <a:lnTo>
                  <a:pt x="386" y="63"/>
                </a:lnTo>
                <a:lnTo>
                  <a:pt x="381" y="59"/>
                </a:lnTo>
                <a:lnTo>
                  <a:pt x="378" y="59"/>
                </a:lnTo>
                <a:lnTo>
                  <a:pt x="376" y="58"/>
                </a:lnTo>
                <a:lnTo>
                  <a:pt x="376" y="56"/>
                </a:lnTo>
                <a:lnTo>
                  <a:pt x="374" y="53"/>
                </a:lnTo>
                <a:lnTo>
                  <a:pt x="370" y="51"/>
                </a:lnTo>
                <a:lnTo>
                  <a:pt x="364" y="49"/>
                </a:lnTo>
                <a:lnTo>
                  <a:pt x="362" y="47"/>
                </a:lnTo>
                <a:lnTo>
                  <a:pt x="355" y="44"/>
                </a:lnTo>
                <a:lnTo>
                  <a:pt x="355" y="42"/>
                </a:lnTo>
                <a:lnTo>
                  <a:pt x="349" y="38"/>
                </a:lnTo>
                <a:lnTo>
                  <a:pt x="341" y="34"/>
                </a:lnTo>
                <a:lnTo>
                  <a:pt x="339" y="35"/>
                </a:lnTo>
                <a:lnTo>
                  <a:pt x="337" y="35"/>
                </a:lnTo>
                <a:lnTo>
                  <a:pt x="333" y="36"/>
                </a:lnTo>
                <a:lnTo>
                  <a:pt x="329" y="36"/>
                </a:lnTo>
                <a:lnTo>
                  <a:pt x="327" y="37"/>
                </a:lnTo>
                <a:lnTo>
                  <a:pt x="315" y="33"/>
                </a:lnTo>
                <a:lnTo>
                  <a:pt x="299" y="37"/>
                </a:lnTo>
                <a:lnTo>
                  <a:pt x="297" y="40"/>
                </a:lnTo>
                <a:lnTo>
                  <a:pt x="293" y="41"/>
                </a:lnTo>
                <a:lnTo>
                  <a:pt x="291" y="44"/>
                </a:lnTo>
                <a:lnTo>
                  <a:pt x="290" y="48"/>
                </a:lnTo>
                <a:lnTo>
                  <a:pt x="290" y="52"/>
                </a:lnTo>
                <a:lnTo>
                  <a:pt x="289" y="56"/>
                </a:lnTo>
                <a:lnTo>
                  <a:pt x="284" y="62"/>
                </a:lnTo>
                <a:lnTo>
                  <a:pt x="280" y="64"/>
                </a:lnTo>
                <a:lnTo>
                  <a:pt x="276" y="64"/>
                </a:lnTo>
                <a:lnTo>
                  <a:pt x="273" y="62"/>
                </a:lnTo>
                <a:lnTo>
                  <a:pt x="267" y="62"/>
                </a:lnTo>
                <a:lnTo>
                  <a:pt x="257" y="60"/>
                </a:lnTo>
                <a:lnTo>
                  <a:pt x="251" y="57"/>
                </a:lnTo>
                <a:lnTo>
                  <a:pt x="248" y="52"/>
                </a:lnTo>
                <a:lnTo>
                  <a:pt x="243" y="47"/>
                </a:lnTo>
                <a:lnTo>
                  <a:pt x="239" y="42"/>
                </a:lnTo>
                <a:lnTo>
                  <a:pt x="235" y="41"/>
                </a:lnTo>
                <a:lnTo>
                  <a:pt x="231" y="43"/>
                </a:lnTo>
                <a:lnTo>
                  <a:pt x="229" y="40"/>
                </a:lnTo>
                <a:lnTo>
                  <a:pt x="218" y="34"/>
                </a:lnTo>
                <a:lnTo>
                  <a:pt x="216" y="31"/>
                </a:lnTo>
                <a:lnTo>
                  <a:pt x="215" y="28"/>
                </a:lnTo>
                <a:lnTo>
                  <a:pt x="213" y="26"/>
                </a:lnTo>
                <a:lnTo>
                  <a:pt x="211" y="26"/>
                </a:lnTo>
                <a:lnTo>
                  <a:pt x="209" y="24"/>
                </a:lnTo>
                <a:lnTo>
                  <a:pt x="201" y="16"/>
                </a:lnTo>
                <a:lnTo>
                  <a:pt x="196" y="17"/>
                </a:lnTo>
                <a:lnTo>
                  <a:pt x="191" y="17"/>
                </a:lnTo>
                <a:lnTo>
                  <a:pt x="185" y="18"/>
                </a:lnTo>
                <a:lnTo>
                  <a:pt x="176" y="18"/>
                </a:lnTo>
                <a:lnTo>
                  <a:pt x="154" y="12"/>
                </a:lnTo>
                <a:lnTo>
                  <a:pt x="151" y="7"/>
                </a:lnTo>
                <a:lnTo>
                  <a:pt x="151" y="4"/>
                </a:lnTo>
                <a:lnTo>
                  <a:pt x="149" y="2"/>
                </a:lnTo>
                <a:lnTo>
                  <a:pt x="146" y="0"/>
                </a:lnTo>
                <a:lnTo>
                  <a:pt x="136" y="0"/>
                </a:lnTo>
                <a:lnTo>
                  <a:pt x="131" y="2"/>
                </a:lnTo>
                <a:lnTo>
                  <a:pt x="118" y="6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8" name="Freeform 244"/>
          <p:cNvSpPr>
            <a:spLocks/>
          </p:cNvSpPr>
          <p:nvPr/>
        </p:nvSpPr>
        <p:spPr bwMode="auto">
          <a:xfrm>
            <a:off x="4981575" y="3140000"/>
            <a:ext cx="781050" cy="665163"/>
          </a:xfrm>
          <a:custGeom>
            <a:avLst/>
            <a:gdLst/>
            <a:ahLst/>
            <a:cxnLst>
              <a:cxn ang="0">
                <a:pos x="17" y="309"/>
              </a:cxn>
              <a:cxn ang="0">
                <a:pos x="0" y="258"/>
              </a:cxn>
              <a:cxn ang="0">
                <a:pos x="28" y="232"/>
              </a:cxn>
              <a:cxn ang="0">
                <a:pos x="93" y="217"/>
              </a:cxn>
              <a:cxn ang="0">
                <a:pos x="161" y="150"/>
              </a:cxn>
              <a:cxn ang="0">
                <a:pos x="190" y="85"/>
              </a:cxn>
              <a:cxn ang="0">
                <a:pos x="216" y="73"/>
              </a:cxn>
              <a:cxn ang="0">
                <a:pos x="241" y="30"/>
              </a:cxn>
              <a:cxn ang="0">
                <a:pos x="254" y="4"/>
              </a:cxn>
              <a:cxn ang="0">
                <a:pos x="304" y="62"/>
              </a:cxn>
              <a:cxn ang="0">
                <a:pos x="332" y="184"/>
              </a:cxn>
              <a:cxn ang="0">
                <a:pos x="332" y="262"/>
              </a:cxn>
              <a:cxn ang="0">
                <a:pos x="408" y="268"/>
              </a:cxn>
              <a:cxn ang="0">
                <a:pos x="433" y="312"/>
              </a:cxn>
              <a:cxn ang="0">
                <a:pos x="501" y="370"/>
              </a:cxn>
              <a:cxn ang="0">
                <a:pos x="536" y="361"/>
              </a:cxn>
              <a:cxn ang="0">
                <a:pos x="570" y="410"/>
              </a:cxn>
              <a:cxn ang="0">
                <a:pos x="637" y="418"/>
              </a:cxn>
              <a:cxn ang="0">
                <a:pos x="692" y="418"/>
              </a:cxn>
              <a:cxn ang="0">
                <a:pos x="732" y="434"/>
              </a:cxn>
              <a:cxn ang="0">
                <a:pos x="720" y="458"/>
              </a:cxn>
              <a:cxn ang="0">
                <a:pos x="710" y="486"/>
              </a:cxn>
              <a:cxn ang="0">
                <a:pos x="708" y="497"/>
              </a:cxn>
              <a:cxn ang="0">
                <a:pos x="715" y="521"/>
              </a:cxn>
              <a:cxn ang="0">
                <a:pos x="697" y="547"/>
              </a:cxn>
              <a:cxn ang="0">
                <a:pos x="697" y="569"/>
              </a:cxn>
              <a:cxn ang="0">
                <a:pos x="701" y="593"/>
              </a:cxn>
              <a:cxn ang="0">
                <a:pos x="693" y="614"/>
              </a:cxn>
              <a:cxn ang="0">
                <a:pos x="680" y="630"/>
              </a:cxn>
              <a:cxn ang="0">
                <a:pos x="648" y="627"/>
              </a:cxn>
              <a:cxn ang="0">
                <a:pos x="618" y="613"/>
              </a:cxn>
              <a:cxn ang="0">
                <a:pos x="586" y="590"/>
              </a:cxn>
              <a:cxn ang="0">
                <a:pos x="577" y="557"/>
              </a:cxn>
              <a:cxn ang="0">
                <a:pos x="557" y="558"/>
              </a:cxn>
              <a:cxn ang="0">
                <a:pos x="541" y="584"/>
              </a:cxn>
              <a:cxn ang="0">
                <a:pos x="526" y="590"/>
              </a:cxn>
              <a:cxn ang="0">
                <a:pos x="483" y="571"/>
              </a:cxn>
              <a:cxn ang="0">
                <a:pos x="458" y="588"/>
              </a:cxn>
              <a:cxn ang="0">
                <a:pos x="426" y="583"/>
              </a:cxn>
              <a:cxn ang="0">
                <a:pos x="409" y="573"/>
              </a:cxn>
              <a:cxn ang="0">
                <a:pos x="384" y="559"/>
              </a:cxn>
              <a:cxn ang="0">
                <a:pos x="344" y="561"/>
              </a:cxn>
              <a:cxn ang="0">
                <a:pos x="334" y="580"/>
              </a:cxn>
              <a:cxn ang="0">
                <a:pos x="302" y="584"/>
              </a:cxn>
              <a:cxn ang="0">
                <a:pos x="276" y="567"/>
              </a:cxn>
              <a:cxn ang="0">
                <a:pos x="256" y="550"/>
              </a:cxn>
              <a:cxn ang="0">
                <a:pos x="221" y="542"/>
              </a:cxn>
              <a:cxn ang="0">
                <a:pos x="181" y="524"/>
              </a:cxn>
              <a:cxn ang="0">
                <a:pos x="176" y="526"/>
              </a:cxn>
              <a:cxn ang="0">
                <a:pos x="181" y="461"/>
              </a:cxn>
              <a:cxn ang="0">
                <a:pos x="181" y="434"/>
              </a:cxn>
              <a:cxn ang="0">
                <a:pos x="175" y="406"/>
              </a:cxn>
              <a:cxn ang="0">
                <a:pos x="180" y="362"/>
              </a:cxn>
              <a:cxn ang="0">
                <a:pos x="156" y="346"/>
              </a:cxn>
              <a:cxn ang="0">
                <a:pos x="134" y="383"/>
              </a:cxn>
              <a:cxn ang="0">
                <a:pos x="106" y="386"/>
              </a:cxn>
              <a:cxn ang="0">
                <a:pos x="89" y="379"/>
              </a:cxn>
              <a:cxn ang="0">
                <a:pos x="61" y="357"/>
              </a:cxn>
              <a:cxn ang="0">
                <a:pos x="32" y="336"/>
              </a:cxn>
            </a:cxnLst>
            <a:rect l="0" t="0" r="r" b="b"/>
            <a:pathLst>
              <a:path w="740" h="631">
                <a:moveTo>
                  <a:pt x="32" y="336"/>
                </a:moveTo>
                <a:lnTo>
                  <a:pt x="28" y="330"/>
                </a:lnTo>
                <a:lnTo>
                  <a:pt x="24" y="324"/>
                </a:lnTo>
                <a:lnTo>
                  <a:pt x="21" y="316"/>
                </a:lnTo>
                <a:lnTo>
                  <a:pt x="18" y="313"/>
                </a:lnTo>
                <a:lnTo>
                  <a:pt x="17" y="309"/>
                </a:lnTo>
                <a:lnTo>
                  <a:pt x="17" y="289"/>
                </a:lnTo>
                <a:lnTo>
                  <a:pt x="18" y="281"/>
                </a:lnTo>
                <a:lnTo>
                  <a:pt x="16" y="268"/>
                </a:lnTo>
                <a:lnTo>
                  <a:pt x="11" y="264"/>
                </a:lnTo>
                <a:lnTo>
                  <a:pt x="5" y="260"/>
                </a:lnTo>
                <a:lnTo>
                  <a:pt x="0" y="258"/>
                </a:lnTo>
                <a:lnTo>
                  <a:pt x="0" y="254"/>
                </a:lnTo>
                <a:lnTo>
                  <a:pt x="7" y="244"/>
                </a:lnTo>
                <a:lnTo>
                  <a:pt x="13" y="241"/>
                </a:lnTo>
                <a:lnTo>
                  <a:pt x="19" y="240"/>
                </a:lnTo>
                <a:lnTo>
                  <a:pt x="23" y="236"/>
                </a:lnTo>
                <a:lnTo>
                  <a:pt x="28" y="232"/>
                </a:lnTo>
                <a:lnTo>
                  <a:pt x="44" y="226"/>
                </a:lnTo>
                <a:lnTo>
                  <a:pt x="53" y="225"/>
                </a:lnTo>
                <a:lnTo>
                  <a:pt x="60" y="225"/>
                </a:lnTo>
                <a:lnTo>
                  <a:pt x="70" y="223"/>
                </a:lnTo>
                <a:lnTo>
                  <a:pt x="81" y="220"/>
                </a:lnTo>
                <a:lnTo>
                  <a:pt x="93" y="217"/>
                </a:lnTo>
                <a:lnTo>
                  <a:pt x="103" y="214"/>
                </a:lnTo>
                <a:lnTo>
                  <a:pt x="110" y="208"/>
                </a:lnTo>
                <a:lnTo>
                  <a:pt x="124" y="191"/>
                </a:lnTo>
                <a:lnTo>
                  <a:pt x="138" y="176"/>
                </a:lnTo>
                <a:lnTo>
                  <a:pt x="146" y="170"/>
                </a:lnTo>
                <a:lnTo>
                  <a:pt x="161" y="150"/>
                </a:lnTo>
                <a:lnTo>
                  <a:pt x="173" y="138"/>
                </a:lnTo>
                <a:lnTo>
                  <a:pt x="197" y="114"/>
                </a:lnTo>
                <a:lnTo>
                  <a:pt x="196" y="111"/>
                </a:lnTo>
                <a:lnTo>
                  <a:pt x="193" y="95"/>
                </a:lnTo>
                <a:lnTo>
                  <a:pt x="191" y="93"/>
                </a:lnTo>
                <a:lnTo>
                  <a:pt x="190" y="85"/>
                </a:lnTo>
                <a:lnTo>
                  <a:pt x="191" y="78"/>
                </a:lnTo>
                <a:lnTo>
                  <a:pt x="193" y="73"/>
                </a:lnTo>
                <a:lnTo>
                  <a:pt x="196" y="70"/>
                </a:lnTo>
                <a:lnTo>
                  <a:pt x="206" y="70"/>
                </a:lnTo>
                <a:lnTo>
                  <a:pt x="212" y="73"/>
                </a:lnTo>
                <a:lnTo>
                  <a:pt x="216" y="73"/>
                </a:lnTo>
                <a:lnTo>
                  <a:pt x="224" y="63"/>
                </a:lnTo>
                <a:lnTo>
                  <a:pt x="224" y="55"/>
                </a:lnTo>
                <a:lnTo>
                  <a:pt x="227" y="48"/>
                </a:lnTo>
                <a:lnTo>
                  <a:pt x="229" y="41"/>
                </a:lnTo>
                <a:lnTo>
                  <a:pt x="234" y="33"/>
                </a:lnTo>
                <a:lnTo>
                  <a:pt x="241" y="30"/>
                </a:lnTo>
                <a:lnTo>
                  <a:pt x="257" y="21"/>
                </a:lnTo>
                <a:lnTo>
                  <a:pt x="260" y="18"/>
                </a:lnTo>
                <a:lnTo>
                  <a:pt x="260" y="14"/>
                </a:lnTo>
                <a:lnTo>
                  <a:pt x="256" y="11"/>
                </a:lnTo>
                <a:lnTo>
                  <a:pt x="252" y="8"/>
                </a:lnTo>
                <a:lnTo>
                  <a:pt x="254" y="4"/>
                </a:lnTo>
                <a:lnTo>
                  <a:pt x="257" y="0"/>
                </a:lnTo>
                <a:lnTo>
                  <a:pt x="260" y="0"/>
                </a:lnTo>
                <a:lnTo>
                  <a:pt x="270" y="10"/>
                </a:lnTo>
                <a:lnTo>
                  <a:pt x="276" y="16"/>
                </a:lnTo>
                <a:lnTo>
                  <a:pt x="302" y="49"/>
                </a:lnTo>
                <a:lnTo>
                  <a:pt x="304" y="62"/>
                </a:lnTo>
                <a:lnTo>
                  <a:pt x="303" y="82"/>
                </a:lnTo>
                <a:lnTo>
                  <a:pt x="302" y="84"/>
                </a:lnTo>
                <a:lnTo>
                  <a:pt x="302" y="107"/>
                </a:lnTo>
                <a:lnTo>
                  <a:pt x="326" y="144"/>
                </a:lnTo>
                <a:lnTo>
                  <a:pt x="332" y="168"/>
                </a:lnTo>
                <a:lnTo>
                  <a:pt x="332" y="184"/>
                </a:lnTo>
                <a:lnTo>
                  <a:pt x="330" y="196"/>
                </a:lnTo>
                <a:lnTo>
                  <a:pt x="333" y="207"/>
                </a:lnTo>
                <a:lnTo>
                  <a:pt x="327" y="222"/>
                </a:lnTo>
                <a:lnTo>
                  <a:pt x="330" y="238"/>
                </a:lnTo>
                <a:lnTo>
                  <a:pt x="327" y="249"/>
                </a:lnTo>
                <a:lnTo>
                  <a:pt x="332" y="262"/>
                </a:lnTo>
                <a:lnTo>
                  <a:pt x="361" y="265"/>
                </a:lnTo>
                <a:lnTo>
                  <a:pt x="362" y="256"/>
                </a:lnTo>
                <a:lnTo>
                  <a:pt x="397" y="256"/>
                </a:lnTo>
                <a:lnTo>
                  <a:pt x="397" y="265"/>
                </a:lnTo>
                <a:lnTo>
                  <a:pt x="403" y="272"/>
                </a:lnTo>
                <a:lnTo>
                  <a:pt x="408" y="268"/>
                </a:lnTo>
                <a:lnTo>
                  <a:pt x="418" y="266"/>
                </a:lnTo>
                <a:lnTo>
                  <a:pt x="421" y="272"/>
                </a:lnTo>
                <a:lnTo>
                  <a:pt x="422" y="281"/>
                </a:lnTo>
                <a:lnTo>
                  <a:pt x="435" y="290"/>
                </a:lnTo>
                <a:lnTo>
                  <a:pt x="436" y="299"/>
                </a:lnTo>
                <a:lnTo>
                  <a:pt x="433" y="312"/>
                </a:lnTo>
                <a:lnTo>
                  <a:pt x="426" y="313"/>
                </a:lnTo>
                <a:lnTo>
                  <a:pt x="421" y="316"/>
                </a:lnTo>
                <a:lnTo>
                  <a:pt x="417" y="336"/>
                </a:lnTo>
                <a:lnTo>
                  <a:pt x="421" y="344"/>
                </a:lnTo>
                <a:lnTo>
                  <a:pt x="438" y="348"/>
                </a:lnTo>
                <a:lnTo>
                  <a:pt x="501" y="370"/>
                </a:lnTo>
                <a:lnTo>
                  <a:pt x="514" y="372"/>
                </a:lnTo>
                <a:lnTo>
                  <a:pt x="515" y="367"/>
                </a:lnTo>
                <a:lnTo>
                  <a:pt x="510" y="358"/>
                </a:lnTo>
                <a:lnTo>
                  <a:pt x="510" y="354"/>
                </a:lnTo>
                <a:lnTo>
                  <a:pt x="525" y="356"/>
                </a:lnTo>
                <a:lnTo>
                  <a:pt x="536" y="361"/>
                </a:lnTo>
                <a:lnTo>
                  <a:pt x="546" y="368"/>
                </a:lnTo>
                <a:lnTo>
                  <a:pt x="548" y="370"/>
                </a:lnTo>
                <a:lnTo>
                  <a:pt x="553" y="380"/>
                </a:lnTo>
                <a:lnTo>
                  <a:pt x="558" y="397"/>
                </a:lnTo>
                <a:lnTo>
                  <a:pt x="563" y="405"/>
                </a:lnTo>
                <a:lnTo>
                  <a:pt x="570" y="410"/>
                </a:lnTo>
                <a:lnTo>
                  <a:pt x="578" y="410"/>
                </a:lnTo>
                <a:lnTo>
                  <a:pt x="593" y="412"/>
                </a:lnTo>
                <a:lnTo>
                  <a:pt x="611" y="417"/>
                </a:lnTo>
                <a:lnTo>
                  <a:pt x="617" y="418"/>
                </a:lnTo>
                <a:lnTo>
                  <a:pt x="626" y="418"/>
                </a:lnTo>
                <a:lnTo>
                  <a:pt x="637" y="418"/>
                </a:lnTo>
                <a:lnTo>
                  <a:pt x="647" y="416"/>
                </a:lnTo>
                <a:lnTo>
                  <a:pt x="664" y="412"/>
                </a:lnTo>
                <a:lnTo>
                  <a:pt x="664" y="418"/>
                </a:lnTo>
                <a:lnTo>
                  <a:pt x="682" y="418"/>
                </a:lnTo>
                <a:lnTo>
                  <a:pt x="686" y="418"/>
                </a:lnTo>
                <a:lnTo>
                  <a:pt x="692" y="418"/>
                </a:lnTo>
                <a:lnTo>
                  <a:pt x="694" y="418"/>
                </a:lnTo>
                <a:lnTo>
                  <a:pt x="700" y="418"/>
                </a:lnTo>
                <a:lnTo>
                  <a:pt x="702" y="418"/>
                </a:lnTo>
                <a:lnTo>
                  <a:pt x="710" y="422"/>
                </a:lnTo>
                <a:lnTo>
                  <a:pt x="716" y="427"/>
                </a:lnTo>
                <a:lnTo>
                  <a:pt x="732" y="434"/>
                </a:lnTo>
                <a:lnTo>
                  <a:pt x="737" y="439"/>
                </a:lnTo>
                <a:lnTo>
                  <a:pt x="739" y="445"/>
                </a:lnTo>
                <a:lnTo>
                  <a:pt x="734" y="448"/>
                </a:lnTo>
                <a:lnTo>
                  <a:pt x="725" y="454"/>
                </a:lnTo>
                <a:lnTo>
                  <a:pt x="721" y="455"/>
                </a:lnTo>
                <a:lnTo>
                  <a:pt x="720" y="458"/>
                </a:lnTo>
                <a:lnTo>
                  <a:pt x="723" y="463"/>
                </a:lnTo>
                <a:lnTo>
                  <a:pt x="724" y="467"/>
                </a:lnTo>
                <a:lnTo>
                  <a:pt x="722" y="472"/>
                </a:lnTo>
                <a:lnTo>
                  <a:pt x="718" y="482"/>
                </a:lnTo>
                <a:lnTo>
                  <a:pt x="717" y="485"/>
                </a:lnTo>
                <a:lnTo>
                  <a:pt x="710" y="486"/>
                </a:lnTo>
                <a:lnTo>
                  <a:pt x="706" y="485"/>
                </a:lnTo>
                <a:lnTo>
                  <a:pt x="702" y="485"/>
                </a:lnTo>
                <a:lnTo>
                  <a:pt x="700" y="488"/>
                </a:lnTo>
                <a:lnTo>
                  <a:pt x="701" y="491"/>
                </a:lnTo>
                <a:lnTo>
                  <a:pt x="708" y="494"/>
                </a:lnTo>
                <a:lnTo>
                  <a:pt x="708" y="497"/>
                </a:lnTo>
                <a:lnTo>
                  <a:pt x="707" y="500"/>
                </a:lnTo>
                <a:lnTo>
                  <a:pt x="707" y="510"/>
                </a:lnTo>
                <a:lnTo>
                  <a:pt x="709" y="513"/>
                </a:lnTo>
                <a:lnTo>
                  <a:pt x="713" y="516"/>
                </a:lnTo>
                <a:lnTo>
                  <a:pt x="715" y="517"/>
                </a:lnTo>
                <a:lnTo>
                  <a:pt x="715" y="521"/>
                </a:lnTo>
                <a:lnTo>
                  <a:pt x="715" y="526"/>
                </a:lnTo>
                <a:lnTo>
                  <a:pt x="714" y="532"/>
                </a:lnTo>
                <a:lnTo>
                  <a:pt x="706" y="536"/>
                </a:lnTo>
                <a:lnTo>
                  <a:pt x="700" y="544"/>
                </a:lnTo>
                <a:lnTo>
                  <a:pt x="699" y="545"/>
                </a:lnTo>
                <a:lnTo>
                  <a:pt x="697" y="547"/>
                </a:lnTo>
                <a:lnTo>
                  <a:pt x="696" y="552"/>
                </a:lnTo>
                <a:lnTo>
                  <a:pt x="694" y="555"/>
                </a:lnTo>
                <a:lnTo>
                  <a:pt x="693" y="561"/>
                </a:lnTo>
                <a:lnTo>
                  <a:pt x="696" y="563"/>
                </a:lnTo>
                <a:lnTo>
                  <a:pt x="697" y="566"/>
                </a:lnTo>
                <a:lnTo>
                  <a:pt x="697" y="569"/>
                </a:lnTo>
                <a:lnTo>
                  <a:pt x="700" y="573"/>
                </a:lnTo>
                <a:lnTo>
                  <a:pt x="708" y="579"/>
                </a:lnTo>
                <a:lnTo>
                  <a:pt x="710" y="583"/>
                </a:lnTo>
                <a:lnTo>
                  <a:pt x="708" y="588"/>
                </a:lnTo>
                <a:lnTo>
                  <a:pt x="704" y="590"/>
                </a:lnTo>
                <a:lnTo>
                  <a:pt x="701" y="593"/>
                </a:lnTo>
                <a:lnTo>
                  <a:pt x="695" y="594"/>
                </a:lnTo>
                <a:lnTo>
                  <a:pt x="690" y="596"/>
                </a:lnTo>
                <a:lnTo>
                  <a:pt x="688" y="600"/>
                </a:lnTo>
                <a:lnTo>
                  <a:pt x="690" y="604"/>
                </a:lnTo>
                <a:lnTo>
                  <a:pt x="692" y="609"/>
                </a:lnTo>
                <a:lnTo>
                  <a:pt x="693" y="614"/>
                </a:lnTo>
                <a:lnTo>
                  <a:pt x="693" y="618"/>
                </a:lnTo>
                <a:lnTo>
                  <a:pt x="694" y="622"/>
                </a:lnTo>
                <a:lnTo>
                  <a:pt x="693" y="628"/>
                </a:lnTo>
                <a:lnTo>
                  <a:pt x="688" y="630"/>
                </a:lnTo>
                <a:lnTo>
                  <a:pt x="686" y="630"/>
                </a:lnTo>
                <a:lnTo>
                  <a:pt x="680" y="630"/>
                </a:lnTo>
                <a:lnTo>
                  <a:pt x="676" y="629"/>
                </a:lnTo>
                <a:lnTo>
                  <a:pt x="672" y="629"/>
                </a:lnTo>
                <a:lnTo>
                  <a:pt x="667" y="627"/>
                </a:lnTo>
                <a:lnTo>
                  <a:pt x="660" y="628"/>
                </a:lnTo>
                <a:lnTo>
                  <a:pt x="654" y="627"/>
                </a:lnTo>
                <a:lnTo>
                  <a:pt x="648" y="627"/>
                </a:lnTo>
                <a:lnTo>
                  <a:pt x="639" y="627"/>
                </a:lnTo>
                <a:lnTo>
                  <a:pt x="637" y="626"/>
                </a:lnTo>
                <a:lnTo>
                  <a:pt x="633" y="623"/>
                </a:lnTo>
                <a:lnTo>
                  <a:pt x="632" y="620"/>
                </a:lnTo>
                <a:lnTo>
                  <a:pt x="627" y="615"/>
                </a:lnTo>
                <a:lnTo>
                  <a:pt x="618" y="613"/>
                </a:lnTo>
                <a:lnTo>
                  <a:pt x="611" y="615"/>
                </a:lnTo>
                <a:lnTo>
                  <a:pt x="608" y="617"/>
                </a:lnTo>
                <a:lnTo>
                  <a:pt x="605" y="620"/>
                </a:lnTo>
                <a:lnTo>
                  <a:pt x="605" y="624"/>
                </a:lnTo>
                <a:lnTo>
                  <a:pt x="589" y="593"/>
                </a:lnTo>
                <a:lnTo>
                  <a:pt x="586" y="590"/>
                </a:lnTo>
                <a:lnTo>
                  <a:pt x="586" y="588"/>
                </a:lnTo>
                <a:lnTo>
                  <a:pt x="584" y="580"/>
                </a:lnTo>
                <a:lnTo>
                  <a:pt x="580" y="574"/>
                </a:lnTo>
                <a:lnTo>
                  <a:pt x="578" y="567"/>
                </a:lnTo>
                <a:lnTo>
                  <a:pt x="578" y="566"/>
                </a:lnTo>
                <a:lnTo>
                  <a:pt x="577" y="557"/>
                </a:lnTo>
                <a:lnTo>
                  <a:pt x="575" y="559"/>
                </a:lnTo>
                <a:lnTo>
                  <a:pt x="573" y="555"/>
                </a:lnTo>
                <a:lnTo>
                  <a:pt x="570" y="552"/>
                </a:lnTo>
                <a:lnTo>
                  <a:pt x="562" y="552"/>
                </a:lnTo>
                <a:lnTo>
                  <a:pt x="562" y="553"/>
                </a:lnTo>
                <a:lnTo>
                  <a:pt x="557" y="558"/>
                </a:lnTo>
                <a:lnTo>
                  <a:pt x="552" y="561"/>
                </a:lnTo>
                <a:lnTo>
                  <a:pt x="548" y="564"/>
                </a:lnTo>
                <a:lnTo>
                  <a:pt x="544" y="570"/>
                </a:lnTo>
                <a:lnTo>
                  <a:pt x="541" y="576"/>
                </a:lnTo>
                <a:lnTo>
                  <a:pt x="542" y="580"/>
                </a:lnTo>
                <a:lnTo>
                  <a:pt x="541" y="584"/>
                </a:lnTo>
                <a:lnTo>
                  <a:pt x="542" y="589"/>
                </a:lnTo>
                <a:lnTo>
                  <a:pt x="541" y="593"/>
                </a:lnTo>
                <a:lnTo>
                  <a:pt x="538" y="596"/>
                </a:lnTo>
                <a:lnTo>
                  <a:pt x="534" y="596"/>
                </a:lnTo>
                <a:lnTo>
                  <a:pt x="531" y="593"/>
                </a:lnTo>
                <a:lnTo>
                  <a:pt x="526" y="590"/>
                </a:lnTo>
                <a:lnTo>
                  <a:pt x="524" y="591"/>
                </a:lnTo>
                <a:lnTo>
                  <a:pt x="521" y="593"/>
                </a:lnTo>
                <a:lnTo>
                  <a:pt x="509" y="589"/>
                </a:lnTo>
                <a:lnTo>
                  <a:pt x="492" y="576"/>
                </a:lnTo>
                <a:lnTo>
                  <a:pt x="487" y="575"/>
                </a:lnTo>
                <a:lnTo>
                  <a:pt x="483" y="571"/>
                </a:lnTo>
                <a:lnTo>
                  <a:pt x="480" y="570"/>
                </a:lnTo>
                <a:lnTo>
                  <a:pt x="478" y="570"/>
                </a:lnTo>
                <a:lnTo>
                  <a:pt x="473" y="574"/>
                </a:lnTo>
                <a:lnTo>
                  <a:pt x="466" y="593"/>
                </a:lnTo>
                <a:lnTo>
                  <a:pt x="460" y="589"/>
                </a:lnTo>
                <a:lnTo>
                  <a:pt x="458" y="588"/>
                </a:lnTo>
                <a:lnTo>
                  <a:pt x="453" y="589"/>
                </a:lnTo>
                <a:lnTo>
                  <a:pt x="442" y="589"/>
                </a:lnTo>
                <a:lnTo>
                  <a:pt x="435" y="585"/>
                </a:lnTo>
                <a:lnTo>
                  <a:pt x="434" y="585"/>
                </a:lnTo>
                <a:lnTo>
                  <a:pt x="431" y="587"/>
                </a:lnTo>
                <a:lnTo>
                  <a:pt x="426" y="583"/>
                </a:lnTo>
                <a:lnTo>
                  <a:pt x="423" y="583"/>
                </a:lnTo>
                <a:lnTo>
                  <a:pt x="421" y="582"/>
                </a:lnTo>
                <a:lnTo>
                  <a:pt x="421" y="580"/>
                </a:lnTo>
                <a:lnTo>
                  <a:pt x="419" y="577"/>
                </a:lnTo>
                <a:lnTo>
                  <a:pt x="415" y="575"/>
                </a:lnTo>
                <a:lnTo>
                  <a:pt x="409" y="573"/>
                </a:lnTo>
                <a:lnTo>
                  <a:pt x="407" y="571"/>
                </a:lnTo>
                <a:lnTo>
                  <a:pt x="400" y="568"/>
                </a:lnTo>
                <a:lnTo>
                  <a:pt x="400" y="566"/>
                </a:lnTo>
                <a:lnTo>
                  <a:pt x="394" y="562"/>
                </a:lnTo>
                <a:lnTo>
                  <a:pt x="386" y="558"/>
                </a:lnTo>
                <a:lnTo>
                  <a:pt x="384" y="559"/>
                </a:lnTo>
                <a:lnTo>
                  <a:pt x="382" y="559"/>
                </a:lnTo>
                <a:lnTo>
                  <a:pt x="378" y="560"/>
                </a:lnTo>
                <a:lnTo>
                  <a:pt x="374" y="560"/>
                </a:lnTo>
                <a:lnTo>
                  <a:pt x="372" y="561"/>
                </a:lnTo>
                <a:lnTo>
                  <a:pt x="360" y="557"/>
                </a:lnTo>
                <a:lnTo>
                  <a:pt x="344" y="561"/>
                </a:lnTo>
                <a:lnTo>
                  <a:pt x="342" y="564"/>
                </a:lnTo>
                <a:lnTo>
                  <a:pt x="338" y="565"/>
                </a:lnTo>
                <a:lnTo>
                  <a:pt x="336" y="568"/>
                </a:lnTo>
                <a:lnTo>
                  <a:pt x="335" y="572"/>
                </a:lnTo>
                <a:lnTo>
                  <a:pt x="335" y="576"/>
                </a:lnTo>
                <a:lnTo>
                  <a:pt x="334" y="580"/>
                </a:lnTo>
                <a:lnTo>
                  <a:pt x="329" y="586"/>
                </a:lnTo>
                <a:lnTo>
                  <a:pt x="325" y="588"/>
                </a:lnTo>
                <a:lnTo>
                  <a:pt x="321" y="588"/>
                </a:lnTo>
                <a:lnTo>
                  <a:pt x="318" y="586"/>
                </a:lnTo>
                <a:lnTo>
                  <a:pt x="312" y="586"/>
                </a:lnTo>
                <a:lnTo>
                  <a:pt x="302" y="584"/>
                </a:lnTo>
                <a:lnTo>
                  <a:pt x="296" y="581"/>
                </a:lnTo>
                <a:lnTo>
                  <a:pt x="293" y="576"/>
                </a:lnTo>
                <a:lnTo>
                  <a:pt x="288" y="571"/>
                </a:lnTo>
                <a:lnTo>
                  <a:pt x="284" y="566"/>
                </a:lnTo>
                <a:lnTo>
                  <a:pt x="280" y="565"/>
                </a:lnTo>
                <a:lnTo>
                  <a:pt x="276" y="567"/>
                </a:lnTo>
                <a:lnTo>
                  <a:pt x="274" y="564"/>
                </a:lnTo>
                <a:lnTo>
                  <a:pt x="263" y="558"/>
                </a:lnTo>
                <a:lnTo>
                  <a:pt x="261" y="555"/>
                </a:lnTo>
                <a:lnTo>
                  <a:pt x="260" y="552"/>
                </a:lnTo>
                <a:lnTo>
                  <a:pt x="258" y="550"/>
                </a:lnTo>
                <a:lnTo>
                  <a:pt x="256" y="550"/>
                </a:lnTo>
                <a:lnTo>
                  <a:pt x="254" y="548"/>
                </a:lnTo>
                <a:lnTo>
                  <a:pt x="246" y="540"/>
                </a:lnTo>
                <a:lnTo>
                  <a:pt x="241" y="541"/>
                </a:lnTo>
                <a:lnTo>
                  <a:pt x="236" y="541"/>
                </a:lnTo>
                <a:lnTo>
                  <a:pt x="230" y="542"/>
                </a:lnTo>
                <a:lnTo>
                  <a:pt x="221" y="542"/>
                </a:lnTo>
                <a:lnTo>
                  <a:pt x="199" y="536"/>
                </a:lnTo>
                <a:lnTo>
                  <a:pt x="196" y="531"/>
                </a:lnTo>
                <a:lnTo>
                  <a:pt x="196" y="528"/>
                </a:lnTo>
                <a:lnTo>
                  <a:pt x="194" y="526"/>
                </a:lnTo>
                <a:lnTo>
                  <a:pt x="191" y="524"/>
                </a:lnTo>
                <a:lnTo>
                  <a:pt x="181" y="524"/>
                </a:lnTo>
                <a:lnTo>
                  <a:pt x="176" y="526"/>
                </a:lnTo>
                <a:lnTo>
                  <a:pt x="166" y="515"/>
                </a:lnTo>
                <a:lnTo>
                  <a:pt x="169" y="521"/>
                </a:lnTo>
                <a:lnTo>
                  <a:pt x="170" y="524"/>
                </a:lnTo>
                <a:lnTo>
                  <a:pt x="173" y="526"/>
                </a:lnTo>
                <a:lnTo>
                  <a:pt x="176" y="526"/>
                </a:lnTo>
                <a:lnTo>
                  <a:pt x="166" y="515"/>
                </a:lnTo>
                <a:lnTo>
                  <a:pt x="170" y="504"/>
                </a:lnTo>
                <a:lnTo>
                  <a:pt x="178" y="494"/>
                </a:lnTo>
                <a:lnTo>
                  <a:pt x="180" y="488"/>
                </a:lnTo>
                <a:lnTo>
                  <a:pt x="180" y="466"/>
                </a:lnTo>
                <a:lnTo>
                  <a:pt x="181" y="461"/>
                </a:lnTo>
                <a:lnTo>
                  <a:pt x="183" y="457"/>
                </a:lnTo>
                <a:lnTo>
                  <a:pt x="183" y="447"/>
                </a:lnTo>
                <a:lnTo>
                  <a:pt x="184" y="443"/>
                </a:lnTo>
                <a:lnTo>
                  <a:pt x="183" y="440"/>
                </a:lnTo>
                <a:lnTo>
                  <a:pt x="184" y="438"/>
                </a:lnTo>
                <a:lnTo>
                  <a:pt x="181" y="434"/>
                </a:lnTo>
                <a:lnTo>
                  <a:pt x="180" y="434"/>
                </a:lnTo>
                <a:lnTo>
                  <a:pt x="172" y="425"/>
                </a:lnTo>
                <a:lnTo>
                  <a:pt x="169" y="420"/>
                </a:lnTo>
                <a:lnTo>
                  <a:pt x="168" y="410"/>
                </a:lnTo>
                <a:lnTo>
                  <a:pt x="170" y="408"/>
                </a:lnTo>
                <a:lnTo>
                  <a:pt x="175" y="406"/>
                </a:lnTo>
                <a:lnTo>
                  <a:pt x="182" y="399"/>
                </a:lnTo>
                <a:lnTo>
                  <a:pt x="184" y="393"/>
                </a:lnTo>
                <a:lnTo>
                  <a:pt x="184" y="381"/>
                </a:lnTo>
                <a:lnTo>
                  <a:pt x="182" y="375"/>
                </a:lnTo>
                <a:lnTo>
                  <a:pt x="183" y="368"/>
                </a:lnTo>
                <a:lnTo>
                  <a:pt x="180" y="362"/>
                </a:lnTo>
                <a:lnTo>
                  <a:pt x="175" y="361"/>
                </a:lnTo>
                <a:lnTo>
                  <a:pt x="170" y="358"/>
                </a:lnTo>
                <a:lnTo>
                  <a:pt x="166" y="351"/>
                </a:lnTo>
                <a:lnTo>
                  <a:pt x="163" y="348"/>
                </a:lnTo>
                <a:lnTo>
                  <a:pt x="159" y="347"/>
                </a:lnTo>
                <a:lnTo>
                  <a:pt x="156" y="346"/>
                </a:lnTo>
                <a:lnTo>
                  <a:pt x="154" y="364"/>
                </a:lnTo>
                <a:lnTo>
                  <a:pt x="151" y="370"/>
                </a:lnTo>
                <a:lnTo>
                  <a:pt x="147" y="373"/>
                </a:lnTo>
                <a:lnTo>
                  <a:pt x="140" y="378"/>
                </a:lnTo>
                <a:lnTo>
                  <a:pt x="136" y="384"/>
                </a:lnTo>
                <a:lnTo>
                  <a:pt x="134" y="383"/>
                </a:lnTo>
                <a:lnTo>
                  <a:pt x="131" y="388"/>
                </a:lnTo>
                <a:lnTo>
                  <a:pt x="126" y="391"/>
                </a:lnTo>
                <a:lnTo>
                  <a:pt x="119" y="391"/>
                </a:lnTo>
                <a:lnTo>
                  <a:pt x="112" y="386"/>
                </a:lnTo>
                <a:lnTo>
                  <a:pt x="108" y="385"/>
                </a:lnTo>
                <a:lnTo>
                  <a:pt x="106" y="386"/>
                </a:lnTo>
                <a:lnTo>
                  <a:pt x="104" y="397"/>
                </a:lnTo>
                <a:lnTo>
                  <a:pt x="104" y="399"/>
                </a:lnTo>
                <a:lnTo>
                  <a:pt x="100" y="400"/>
                </a:lnTo>
                <a:lnTo>
                  <a:pt x="99" y="398"/>
                </a:lnTo>
                <a:lnTo>
                  <a:pt x="96" y="396"/>
                </a:lnTo>
                <a:lnTo>
                  <a:pt x="89" y="379"/>
                </a:lnTo>
                <a:lnTo>
                  <a:pt x="84" y="373"/>
                </a:lnTo>
                <a:lnTo>
                  <a:pt x="82" y="370"/>
                </a:lnTo>
                <a:lnTo>
                  <a:pt x="81" y="368"/>
                </a:lnTo>
                <a:lnTo>
                  <a:pt x="78" y="367"/>
                </a:lnTo>
                <a:lnTo>
                  <a:pt x="77" y="364"/>
                </a:lnTo>
                <a:lnTo>
                  <a:pt x="61" y="357"/>
                </a:lnTo>
                <a:lnTo>
                  <a:pt x="58" y="354"/>
                </a:lnTo>
                <a:lnTo>
                  <a:pt x="55" y="350"/>
                </a:lnTo>
                <a:lnTo>
                  <a:pt x="50" y="350"/>
                </a:lnTo>
                <a:lnTo>
                  <a:pt x="41" y="342"/>
                </a:lnTo>
                <a:lnTo>
                  <a:pt x="38" y="342"/>
                </a:lnTo>
                <a:lnTo>
                  <a:pt x="32" y="336"/>
                </a:lnTo>
              </a:path>
            </a:pathLst>
          </a:custGeom>
          <a:solidFill>
            <a:srgbClr val="4F622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9" name="Freeform 245"/>
          <p:cNvSpPr>
            <a:spLocks/>
          </p:cNvSpPr>
          <p:nvPr/>
        </p:nvSpPr>
        <p:spPr bwMode="auto">
          <a:xfrm>
            <a:off x="4551363" y="4167115"/>
            <a:ext cx="212725" cy="166688"/>
          </a:xfrm>
          <a:custGeom>
            <a:avLst/>
            <a:gdLst/>
            <a:ahLst/>
            <a:cxnLst>
              <a:cxn ang="0">
                <a:pos x="188" y="117"/>
              </a:cxn>
              <a:cxn ang="0">
                <a:pos x="193" y="112"/>
              </a:cxn>
              <a:cxn ang="0">
                <a:pos x="196" y="107"/>
              </a:cxn>
              <a:cxn ang="0">
                <a:pos x="195" y="95"/>
              </a:cxn>
              <a:cxn ang="0">
                <a:pos x="192" y="90"/>
              </a:cxn>
              <a:cxn ang="0">
                <a:pos x="194" y="80"/>
              </a:cxn>
              <a:cxn ang="0">
                <a:pos x="198" y="72"/>
              </a:cxn>
              <a:cxn ang="0">
                <a:pos x="198" y="60"/>
              </a:cxn>
              <a:cxn ang="0">
                <a:pos x="199" y="52"/>
              </a:cxn>
              <a:cxn ang="0">
                <a:pos x="202" y="40"/>
              </a:cxn>
              <a:cxn ang="0">
                <a:pos x="196" y="34"/>
              </a:cxn>
              <a:cxn ang="0">
                <a:pos x="192" y="28"/>
              </a:cxn>
              <a:cxn ang="0">
                <a:pos x="187" y="19"/>
              </a:cxn>
              <a:cxn ang="0">
                <a:pos x="182" y="10"/>
              </a:cxn>
              <a:cxn ang="0">
                <a:pos x="181" y="4"/>
              </a:cxn>
              <a:cxn ang="0">
                <a:pos x="176" y="0"/>
              </a:cxn>
              <a:cxn ang="0">
                <a:pos x="167" y="7"/>
              </a:cxn>
              <a:cxn ang="0">
                <a:pos x="161" y="15"/>
              </a:cxn>
              <a:cxn ang="0">
                <a:pos x="153" y="18"/>
              </a:cxn>
              <a:cxn ang="0">
                <a:pos x="143" y="24"/>
              </a:cxn>
              <a:cxn ang="0">
                <a:pos x="129" y="20"/>
              </a:cxn>
              <a:cxn ang="0">
                <a:pos x="110" y="15"/>
              </a:cxn>
              <a:cxn ang="0">
                <a:pos x="100" y="14"/>
              </a:cxn>
              <a:cxn ang="0">
                <a:pos x="96" y="18"/>
              </a:cxn>
              <a:cxn ang="0">
                <a:pos x="92" y="28"/>
              </a:cxn>
              <a:cxn ang="0">
                <a:pos x="88" y="38"/>
              </a:cxn>
              <a:cxn ang="0">
                <a:pos x="84" y="42"/>
              </a:cxn>
              <a:cxn ang="0">
                <a:pos x="67" y="49"/>
              </a:cxn>
              <a:cxn ang="0">
                <a:pos x="58" y="52"/>
              </a:cxn>
              <a:cxn ang="0">
                <a:pos x="50" y="55"/>
              </a:cxn>
              <a:cxn ang="0">
                <a:pos x="41" y="56"/>
              </a:cxn>
              <a:cxn ang="0">
                <a:pos x="34" y="59"/>
              </a:cxn>
              <a:cxn ang="0">
                <a:pos x="28" y="64"/>
              </a:cxn>
              <a:cxn ang="0">
                <a:pos x="20" y="61"/>
              </a:cxn>
              <a:cxn ang="0">
                <a:pos x="15" y="67"/>
              </a:cxn>
              <a:cxn ang="0">
                <a:pos x="10" y="73"/>
              </a:cxn>
              <a:cxn ang="0">
                <a:pos x="0" y="76"/>
              </a:cxn>
              <a:cxn ang="0">
                <a:pos x="7" y="80"/>
              </a:cxn>
              <a:cxn ang="0">
                <a:pos x="15" y="80"/>
              </a:cxn>
              <a:cxn ang="0">
                <a:pos x="23" y="82"/>
              </a:cxn>
              <a:cxn ang="0">
                <a:pos x="28" y="82"/>
              </a:cxn>
              <a:cxn ang="0">
                <a:pos x="34" y="88"/>
              </a:cxn>
              <a:cxn ang="0">
                <a:pos x="42" y="88"/>
              </a:cxn>
              <a:cxn ang="0">
                <a:pos x="50" y="85"/>
              </a:cxn>
              <a:cxn ang="0">
                <a:pos x="57" y="88"/>
              </a:cxn>
              <a:cxn ang="0">
                <a:pos x="61" y="90"/>
              </a:cxn>
              <a:cxn ang="0">
                <a:pos x="54" y="95"/>
              </a:cxn>
              <a:cxn ang="0">
                <a:pos x="61" y="102"/>
              </a:cxn>
              <a:cxn ang="0">
                <a:pos x="69" y="105"/>
              </a:cxn>
              <a:cxn ang="0">
                <a:pos x="77" y="109"/>
              </a:cxn>
              <a:cxn ang="0">
                <a:pos x="90" y="113"/>
              </a:cxn>
              <a:cxn ang="0">
                <a:pos x="102" y="120"/>
              </a:cxn>
              <a:cxn ang="0">
                <a:pos x="117" y="127"/>
              </a:cxn>
              <a:cxn ang="0">
                <a:pos x="132" y="140"/>
              </a:cxn>
              <a:cxn ang="0">
                <a:pos x="139" y="147"/>
              </a:cxn>
              <a:cxn ang="0">
                <a:pos x="148" y="154"/>
              </a:cxn>
              <a:cxn ang="0">
                <a:pos x="154" y="154"/>
              </a:cxn>
              <a:cxn ang="0">
                <a:pos x="159" y="146"/>
              </a:cxn>
              <a:cxn ang="0">
                <a:pos x="165" y="142"/>
              </a:cxn>
              <a:cxn ang="0">
                <a:pos x="171" y="133"/>
              </a:cxn>
              <a:cxn ang="0">
                <a:pos x="171" y="125"/>
              </a:cxn>
              <a:cxn ang="0">
                <a:pos x="176" y="122"/>
              </a:cxn>
              <a:cxn ang="0">
                <a:pos x="183" y="121"/>
              </a:cxn>
            </a:cxnLst>
            <a:rect l="0" t="0" r="r" b="b"/>
            <a:pathLst>
              <a:path w="203" h="159">
                <a:moveTo>
                  <a:pt x="183" y="121"/>
                </a:moveTo>
                <a:lnTo>
                  <a:pt x="186" y="119"/>
                </a:lnTo>
                <a:lnTo>
                  <a:pt x="188" y="117"/>
                </a:lnTo>
                <a:lnTo>
                  <a:pt x="189" y="115"/>
                </a:lnTo>
                <a:lnTo>
                  <a:pt x="190" y="113"/>
                </a:lnTo>
                <a:lnTo>
                  <a:pt x="193" y="112"/>
                </a:lnTo>
                <a:lnTo>
                  <a:pt x="197" y="110"/>
                </a:lnTo>
                <a:lnTo>
                  <a:pt x="197" y="108"/>
                </a:lnTo>
                <a:lnTo>
                  <a:pt x="196" y="107"/>
                </a:lnTo>
                <a:lnTo>
                  <a:pt x="197" y="104"/>
                </a:lnTo>
                <a:lnTo>
                  <a:pt x="197" y="102"/>
                </a:lnTo>
                <a:lnTo>
                  <a:pt x="195" y="95"/>
                </a:lnTo>
                <a:lnTo>
                  <a:pt x="194" y="94"/>
                </a:lnTo>
                <a:lnTo>
                  <a:pt x="192" y="93"/>
                </a:lnTo>
                <a:lnTo>
                  <a:pt x="192" y="90"/>
                </a:lnTo>
                <a:lnTo>
                  <a:pt x="194" y="86"/>
                </a:lnTo>
                <a:lnTo>
                  <a:pt x="194" y="82"/>
                </a:lnTo>
                <a:lnTo>
                  <a:pt x="194" y="80"/>
                </a:lnTo>
                <a:lnTo>
                  <a:pt x="196" y="76"/>
                </a:lnTo>
                <a:lnTo>
                  <a:pt x="197" y="73"/>
                </a:lnTo>
                <a:lnTo>
                  <a:pt x="198" y="72"/>
                </a:lnTo>
                <a:lnTo>
                  <a:pt x="197" y="66"/>
                </a:lnTo>
                <a:lnTo>
                  <a:pt x="196" y="63"/>
                </a:lnTo>
                <a:lnTo>
                  <a:pt x="198" y="60"/>
                </a:lnTo>
                <a:lnTo>
                  <a:pt x="198" y="57"/>
                </a:lnTo>
                <a:lnTo>
                  <a:pt x="198" y="54"/>
                </a:lnTo>
                <a:lnTo>
                  <a:pt x="199" y="52"/>
                </a:lnTo>
                <a:lnTo>
                  <a:pt x="199" y="49"/>
                </a:lnTo>
                <a:lnTo>
                  <a:pt x="200" y="45"/>
                </a:lnTo>
                <a:lnTo>
                  <a:pt x="202" y="40"/>
                </a:lnTo>
                <a:lnTo>
                  <a:pt x="200" y="38"/>
                </a:lnTo>
                <a:lnTo>
                  <a:pt x="197" y="37"/>
                </a:lnTo>
                <a:lnTo>
                  <a:pt x="196" y="34"/>
                </a:lnTo>
                <a:lnTo>
                  <a:pt x="196" y="32"/>
                </a:lnTo>
                <a:lnTo>
                  <a:pt x="195" y="30"/>
                </a:lnTo>
                <a:lnTo>
                  <a:pt x="192" y="28"/>
                </a:lnTo>
                <a:lnTo>
                  <a:pt x="189" y="22"/>
                </a:lnTo>
                <a:lnTo>
                  <a:pt x="188" y="21"/>
                </a:lnTo>
                <a:lnTo>
                  <a:pt x="187" y="19"/>
                </a:lnTo>
                <a:lnTo>
                  <a:pt x="185" y="15"/>
                </a:lnTo>
                <a:lnTo>
                  <a:pt x="183" y="13"/>
                </a:lnTo>
                <a:lnTo>
                  <a:pt x="182" y="10"/>
                </a:lnTo>
                <a:lnTo>
                  <a:pt x="181" y="7"/>
                </a:lnTo>
                <a:lnTo>
                  <a:pt x="181" y="6"/>
                </a:lnTo>
                <a:lnTo>
                  <a:pt x="181" y="4"/>
                </a:lnTo>
                <a:lnTo>
                  <a:pt x="180" y="2"/>
                </a:lnTo>
                <a:lnTo>
                  <a:pt x="178" y="0"/>
                </a:lnTo>
                <a:lnTo>
                  <a:pt x="176" y="0"/>
                </a:lnTo>
                <a:lnTo>
                  <a:pt x="174" y="2"/>
                </a:lnTo>
                <a:lnTo>
                  <a:pt x="170" y="6"/>
                </a:lnTo>
                <a:lnTo>
                  <a:pt x="167" y="7"/>
                </a:lnTo>
                <a:lnTo>
                  <a:pt x="164" y="8"/>
                </a:lnTo>
                <a:lnTo>
                  <a:pt x="163" y="10"/>
                </a:lnTo>
                <a:lnTo>
                  <a:pt x="161" y="15"/>
                </a:lnTo>
                <a:lnTo>
                  <a:pt x="159" y="16"/>
                </a:lnTo>
                <a:lnTo>
                  <a:pt x="156" y="17"/>
                </a:lnTo>
                <a:lnTo>
                  <a:pt x="153" y="18"/>
                </a:lnTo>
                <a:lnTo>
                  <a:pt x="150" y="20"/>
                </a:lnTo>
                <a:lnTo>
                  <a:pt x="146" y="22"/>
                </a:lnTo>
                <a:lnTo>
                  <a:pt x="143" y="24"/>
                </a:lnTo>
                <a:lnTo>
                  <a:pt x="140" y="24"/>
                </a:lnTo>
                <a:lnTo>
                  <a:pt x="134" y="22"/>
                </a:lnTo>
                <a:lnTo>
                  <a:pt x="129" y="20"/>
                </a:lnTo>
                <a:lnTo>
                  <a:pt x="122" y="18"/>
                </a:lnTo>
                <a:lnTo>
                  <a:pt x="117" y="18"/>
                </a:lnTo>
                <a:lnTo>
                  <a:pt x="110" y="15"/>
                </a:lnTo>
                <a:lnTo>
                  <a:pt x="106" y="15"/>
                </a:lnTo>
                <a:lnTo>
                  <a:pt x="103" y="14"/>
                </a:lnTo>
                <a:lnTo>
                  <a:pt x="100" y="14"/>
                </a:lnTo>
                <a:lnTo>
                  <a:pt x="98" y="15"/>
                </a:lnTo>
                <a:lnTo>
                  <a:pt x="97" y="17"/>
                </a:lnTo>
                <a:lnTo>
                  <a:pt x="96" y="18"/>
                </a:lnTo>
                <a:lnTo>
                  <a:pt x="92" y="25"/>
                </a:lnTo>
                <a:lnTo>
                  <a:pt x="90" y="27"/>
                </a:lnTo>
                <a:lnTo>
                  <a:pt x="92" y="28"/>
                </a:lnTo>
                <a:lnTo>
                  <a:pt x="92" y="34"/>
                </a:lnTo>
                <a:lnTo>
                  <a:pt x="89" y="36"/>
                </a:lnTo>
                <a:lnTo>
                  <a:pt x="88" y="38"/>
                </a:lnTo>
                <a:lnTo>
                  <a:pt x="86" y="40"/>
                </a:lnTo>
                <a:lnTo>
                  <a:pt x="84" y="41"/>
                </a:lnTo>
                <a:lnTo>
                  <a:pt x="84" y="42"/>
                </a:lnTo>
                <a:lnTo>
                  <a:pt x="72" y="47"/>
                </a:lnTo>
                <a:lnTo>
                  <a:pt x="70" y="48"/>
                </a:lnTo>
                <a:lnTo>
                  <a:pt x="67" y="49"/>
                </a:lnTo>
                <a:lnTo>
                  <a:pt x="62" y="49"/>
                </a:lnTo>
                <a:lnTo>
                  <a:pt x="59" y="50"/>
                </a:lnTo>
                <a:lnTo>
                  <a:pt x="58" y="52"/>
                </a:lnTo>
                <a:lnTo>
                  <a:pt x="55" y="54"/>
                </a:lnTo>
                <a:lnTo>
                  <a:pt x="52" y="54"/>
                </a:lnTo>
                <a:lnTo>
                  <a:pt x="50" y="55"/>
                </a:lnTo>
                <a:lnTo>
                  <a:pt x="47" y="55"/>
                </a:lnTo>
                <a:lnTo>
                  <a:pt x="44" y="56"/>
                </a:lnTo>
                <a:lnTo>
                  <a:pt x="41" y="56"/>
                </a:lnTo>
                <a:lnTo>
                  <a:pt x="38" y="55"/>
                </a:lnTo>
                <a:lnTo>
                  <a:pt x="36" y="57"/>
                </a:lnTo>
                <a:lnTo>
                  <a:pt x="34" y="59"/>
                </a:lnTo>
                <a:lnTo>
                  <a:pt x="32" y="60"/>
                </a:lnTo>
                <a:lnTo>
                  <a:pt x="32" y="64"/>
                </a:lnTo>
                <a:lnTo>
                  <a:pt x="28" y="64"/>
                </a:lnTo>
                <a:lnTo>
                  <a:pt x="27" y="63"/>
                </a:lnTo>
                <a:lnTo>
                  <a:pt x="24" y="61"/>
                </a:lnTo>
                <a:lnTo>
                  <a:pt x="20" y="61"/>
                </a:lnTo>
                <a:lnTo>
                  <a:pt x="18" y="62"/>
                </a:lnTo>
                <a:lnTo>
                  <a:pt x="16" y="64"/>
                </a:lnTo>
                <a:lnTo>
                  <a:pt x="15" y="67"/>
                </a:lnTo>
                <a:lnTo>
                  <a:pt x="15" y="70"/>
                </a:lnTo>
                <a:lnTo>
                  <a:pt x="13" y="72"/>
                </a:lnTo>
                <a:lnTo>
                  <a:pt x="10" y="73"/>
                </a:lnTo>
                <a:lnTo>
                  <a:pt x="5" y="73"/>
                </a:lnTo>
                <a:lnTo>
                  <a:pt x="1" y="73"/>
                </a:lnTo>
                <a:lnTo>
                  <a:pt x="0" y="76"/>
                </a:lnTo>
                <a:lnTo>
                  <a:pt x="0" y="77"/>
                </a:lnTo>
                <a:lnTo>
                  <a:pt x="6" y="77"/>
                </a:lnTo>
                <a:lnTo>
                  <a:pt x="7" y="80"/>
                </a:lnTo>
                <a:lnTo>
                  <a:pt x="9" y="80"/>
                </a:lnTo>
                <a:lnTo>
                  <a:pt x="12" y="80"/>
                </a:lnTo>
                <a:lnTo>
                  <a:pt x="15" y="80"/>
                </a:lnTo>
                <a:lnTo>
                  <a:pt x="17" y="81"/>
                </a:lnTo>
                <a:lnTo>
                  <a:pt x="20" y="82"/>
                </a:lnTo>
                <a:lnTo>
                  <a:pt x="23" y="82"/>
                </a:lnTo>
                <a:lnTo>
                  <a:pt x="24" y="83"/>
                </a:lnTo>
                <a:lnTo>
                  <a:pt x="27" y="82"/>
                </a:lnTo>
                <a:lnTo>
                  <a:pt x="28" y="82"/>
                </a:lnTo>
                <a:lnTo>
                  <a:pt x="31" y="85"/>
                </a:lnTo>
                <a:lnTo>
                  <a:pt x="34" y="86"/>
                </a:lnTo>
                <a:lnTo>
                  <a:pt x="34" y="88"/>
                </a:lnTo>
                <a:lnTo>
                  <a:pt x="37" y="88"/>
                </a:lnTo>
                <a:lnTo>
                  <a:pt x="40" y="88"/>
                </a:lnTo>
                <a:lnTo>
                  <a:pt x="42" y="88"/>
                </a:lnTo>
                <a:lnTo>
                  <a:pt x="44" y="85"/>
                </a:lnTo>
                <a:lnTo>
                  <a:pt x="47" y="84"/>
                </a:lnTo>
                <a:lnTo>
                  <a:pt x="50" y="85"/>
                </a:lnTo>
                <a:lnTo>
                  <a:pt x="52" y="88"/>
                </a:lnTo>
                <a:lnTo>
                  <a:pt x="54" y="87"/>
                </a:lnTo>
                <a:lnTo>
                  <a:pt x="57" y="88"/>
                </a:lnTo>
                <a:lnTo>
                  <a:pt x="58" y="85"/>
                </a:lnTo>
                <a:lnTo>
                  <a:pt x="59" y="88"/>
                </a:lnTo>
                <a:lnTo>
                  <a:pt x="61" y="90"/>
                </a:lnTo>
                <a:lnTo>
                  <a:pt x="58" y="93"/>
                </a:lnTo>
                <a:lnTo>
                  <a:pt x="56" y="94"/>
                </a:lnTo>
                <a:lnTo>
                  <a:pt x="54" y="95"/>
                </a:lnTo>
                <a:lnTo>
                  <a:pt x="54" y="101"/>
                </a:lnTo>
                <a:lnTo>
                  <a:pt x="56" y="102"/>
                </a:lnTo>
                <a:lnTo>
                  <a:pt x="61" y="102"/>
                </a:lnTo>
                <a:lnTo>
                  <a:pt x="62" y="104"/>
                </a:lnTo>
                <a:lnTo>
                  <a:pt x="65" y="105"/>
                </a:lnTo>
                <a:lnTo>
                  <a:pt x="69" y="105"/>
                </a:lnTo>
                <a:lnTo>
                  <a:pt x="72" y="107"/>
                </a:lnTo>
                <a:lnTo>
                  <a:pt x="75" y="108"/>
                </a:lnTo>
                <a:lnTo>
                  <a:pt x="77" y="109"/>
                </a:lnTo>
                <a:lnTo>
                  <a:pt x="80" y="109"/>
                </a:lnTo>
                <a:lnTo>
                  <a:pt x="89" y="112"/>
                </a:lnTo>
                <a:lnTo>
                  <a:pt x="90" y="113"/>
                </a:lnTo>
                <a:lnTo>
                  <a:pt x="93" y="114"/>
                </a:lnTo>
                <a:lnTo>
                  <a:pt x="100" y="118"/>
                </a:lnTo>
                <a:lnTo>
                  <a:pt x="102" y="120"/>
                </a:lnTo>
                <a:lnTo>
                  <a:pt x="108" y="122"/>
                </a:lnTo>
                <a:lnTo>
                  <a:pt x="109" y="124"/>
                </a:lnTo>
                <a:lnTo>
                  <a:pt x="117" y="127"/>
                </a:lnTo>
                <a:lnTo>
                  <a:pt x="121" y="132"/>
                </a:lnTo>
                <a:lnTo>
                  <a:pt x="126" y="135"/>
                </a:lnTo>
                <a:lnTo>
                  <a:pt x="132" y="140"/>
                </a:lnTo>
                <a:lnTo>
                  <a:pt x="136" y="142"/>
                </a:lnTo>
                <a:lnTo>
                  <a:pt x="137" y="144"/>
                </a:lnTo>
                <a:lnTo>
                  <a:pt x="139" y="147"/>
                </a:lnTo>
                <a:lnTo>
                  <a:pt x="140" y="148"/>
                </a:lnTo>
                <a:lnTo>
                  <a:pt x="148" y="152"/>
                </a:lnTo>
                <a:lnTo>
                  <a:pt x="148" y="154"/>
                </a:lnTo>
                <a:lnTo>
                  <a:pt x="150" y="158"/>
                </a:lnTo>
                <a:lnTo>
                  <a:pt x="151" y="156"/>
                </a:lnTo>
                <a:lnTo>
                  <a:pt x="154" y="154"/>
                </a:lnTo>
                <a:lnTo>
                  <a:pt x="156" y="152"/>
                </a:lnTo>
                <a:lnTo>
                  <a:pt x="157" y="149"/>
                </a:lnTo>
                <a:lnTo>
                  <a:pt x="159" y="146"/>
                </a:lnTo>
                <a:lnTo>
                  <a:pt x="161" y="144"/>
                </a:lnTo>
                <a:lnTo>
                  <a:pt x="163" y="142"/>
                </a:lnTo>
                <a:lnTo>
                  <a:pt x="165" y="142"/>
                </a:lnTo>
                <a:lnTo>
                  <a:pt x="172" y="138"/>
                </a:lnTo>
                <a:lnTo>
                  <a:pt x="172" y="136"/>
                </a:lnTo>
                <a:lnTo>
                  <a:pt x="171" y="133"/>
                </a:lnTo>
                <a:lnTo>
                  <a:pt x="172" y="130"/>
                </a:lnTo>
                <a:lnTo>
                  <a:pt x="170" y="127"/>
                </a:lnTo>
                <a:lnTo>
                  <a:pt x="171" y="125"/>
                </a:lnTo>
                <a:lnTo>
                  <a:pt x="172" y="124"/>
                </a:lnTo>
                <a:lnTo>
                  <a:pt x="174" y="122"/>
                </a:lnTo>
                <a:lnTo>
                  <a:pt x="176" y="122"/>
                </a:lnTo>
                <a:lnTo>
                  <a:pt x="177" y="124"/>
                </a:lnTo>
                <a:lnTo>
                  <a:pt x="181" y="124"/>
                </a:lnTo>
                <a:lnTo>
                  <a:pt x="183" y="121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0" name="Freeform 247"/>
          <p:cNvSpPr>
            <a:spLocks/>
          </p:cNvSpPr>
          <p:nvPr/>
        </p:nvSpPr>
        <p:spPr bwMode="auto">
          <a:xfrm>
            <a:off x="5037138" y="4306813"/>
            <a:ext cx="814387" cy="498475"/>
          </a:xfrm>
          <a:custGeom>
            <a:avLst/>
            <a:gdLst/>
            <a:ahLst/>
            <a:cxnLst>
              <a:cxn ang="0">
                <a:pos x="629" y="437"/>
              </a:cxn>
              <a:cxn ang="0">
                <a:pos x="614" y="422"/>
              </a:cxn>
              <a:cxn ang="0">
                <a:pos x="582" y="423"/>
              </a:cxn>
              <a:cxn ang="0">
                <a:pos x="549" y="414"/>
              </a:cxn>
              <a:cxn ang="0">
                <a:pos x="534" y="399"/>
              </a:cxn>
              <a:cxn ang="0">
                <a:pos x="514" y="397"/>
              </a:cxn>
              <a:cxn ang="0">
                <a:pos x="533" y="408"/>
              </a:cxn>
              <a:cxn ang="0">
                <a:pos x="513" y="405"/>
              </a:cxn>
              <a:cxn ang="0">
                <a:pos x="486" y="394"/>
              </a:cxn>
              <a:cxn ang="0">
                <a:pos x="458" y="403"/>
              </a:cxn>
              <a:cxn ang="0">
                <a:pos x="418" y="378"/>
              </a:cxn>
              <a:cxn ang="0">
                <a:pos x="408" y="372"/>
              </a:cxn>
              <a:cxn ang="0">
                <a:pos x="388" y="360"/>
              </a:cxn>
              <a:cxn ang="0">
                <a:pos x="331" y="347"/>
              </a:cxn>
              <a:cxn ang="0">
                <a:pos x="313" y="336"/>
              </a:cxn>
              <a:cxn ang="0">
                <a:pos x="293" y="332"/>
              </a:cxn>
              <a:cxn ang="0">
                <a:pos x="309" y="338"/>
              </a:cxn>
              <a:cxn ang="0">
                <a:pos x="297" y="339"/>
              </a:cxn>
              <a:cxn ang="0">
                <a:pos x="238" y="318"/>
              </a:cxn>
              <a:cxn ang="0">
                <a:pos x="223" y="307"/>
              </a:cxn>
              <a:cxn ang="0">
                <a:pos x="199" y="300"/>
              </a:cxn>
              <a:cxn ang="0">
                <a:pos x="157" y="258"/>
              </a:cxn>
              <a:cxn ang="0">
                <a:pos x="120" y="230"/>
              </a:cxn>
              <a:cxn ang="0">
                <a:pos x="95" y="224"/>
              </a:cxn>
              <a:cxn ang="0">
                <a:pos x="59" y="180"/>
              </a:cxn>
              <a:cxn ang="0">
                <a:pos x="9" y="169"/>
              </a:cxn>
              <a:cxn ang="0">
                <a:pos x="14" y="118"/>
              </a:cxn>
              <a:cxn ang="0">
                <a:pos x="30" y="76"/>
              </a:cxn>
              <a:cxn ang="0">
                <a:pos x="84" y="42"/>
              </a:cxn>
              <a:cxn ang="0">
                <a:pos x="128" y="57"/>
              </a:cxn>
              <a:cxn ang="0">
                <a:pos x="199" y="65"/>
              </a:cxn>
              <a:cxn ang="0">
                <a:pos x="221" y="72"/>
              </a:cxn>
              <a:cxn ang="0">
                <a:pos x="249" y="75"/>
              </a:cxn>
              <a:cxn ang="0">
                <a:pos x="262" y="83"/>
              </a:cxn>
              <a:cxn ang="0">
                <a:pos x="280" y="96"/>
              </a:cxn>
              <a:cxn ang="0">
                <a:pos x="278" y="76"/>
              </a:cxn>
              <a:cxn ang="0">
                <a:pos x="257" y="58"/>
              </a:cxn>
              <a:cxn ang="0">
                <a:pos x="254" y="33"/>
              </a:cxn>
              <a:cxn ang="0">
                <a:pos x="246" y="8"/>
              </a:cxn>
              <a:cxn ang="0">
                <a:pos x="265" y="8"/>
              </a:cxn>
              <a:cxn ang="0">
                <a:pos x="285" y="2"/>
              </a:cxn>
              <a:cxn ang="0">
                <a:pos x="325" y="26"/>
              </a:cxn>
              <a:cxn ang="0">
                <a:pos x="349" y="74"/>
              </a:cxn>
              <a:cxn ang="0">
                <a:pos x="382" y="42"/>
              </a:cxn>
              <a:cxn ang="0">
                <a:pos x="431" y="38"/>
              </a:cxn>
              <a:cxn ang="0">
                <a:pos x="487" y="16"/>
              </a:cxn>
              <a:cxn ang="0">
                <a:pos x="502" y="31"/>
              </a:cxn>
              <a:cxn ang="0">
                <a:pos x="512" y="57"/>
              </a:cxn>
              <a:cxn ang="0">
                <a:pos x="537" y="50"/>
              </a:cxn>
              <a:cxn ang="0">
                <a:pos x="553" y="61"/>
              </a:cxn>
              <a:cxn ang="0">
                <a:pos x="582" y="96"/>
              </a:cxn>
              <a:cxn ang="0">
                <a:pos x="603" y="116"/>
              </a:cxn>
              <a:cxn ang="0">
                <a:pos x="669" y="145"/>
              </a:cxn>
              <a:cxn ang="0">
                <a:pos x="695" y="209"/>
              </a:cxn>
              <a:cxn ang="0">
                <a:pos x="706" y="271"/>
              </a:cxn>
              <a:cxn ang="0">
                <a:pos x="739" y="312"/>
              </a:cxn>
              <a:cxn ang="0">
                <a:pos x="763" y="358"/>
              </a:cxn>
              <a:cxn ang="0">
                <a:pos x="754" y="393"/>
              </a:cxn>
              <a:cxn ang="0">
                <a:pos x="706" y="426"/>
              </a:cxn>
              <a:cxn ang="0">
                <a:pos x="678" y="471"/>
              </a:cxn>
            </a:cxnLst>
            <a:rect l="0" t="0" r="r" b="b"/>
            <a:pathLst>
              <a:path w="770" h="472">
                <a:moveTo>
                  <a:pt x="678" y="471"/>
                </a:moveTo>
                <a:lnTo>
                  <a:pt x="665" y="468"/>
                </a:lnTo>
                <a:lnTo>
                  <a:pt x="662" y="466"/>
                </a:lnTo>
                <a:lnTo>
                  <a:pt x="658" y="457"/>
                </a:lnTo>
                <a:lnTo>
                  <a:pt x="655" y="454"/>
                </a:lnTo>
                <a:lnTo>
                  <a:pt x="641" y="445"/>
                </a:lnTo>
                <a:lnTo>
                  <a:pt x="636" y="440"/>
                </a:lnTo>
                <a:lnTo>
                  <a:pt x="629" y="437"/>
                </a:lnTo>
                <a:lnTo>
                  <a:pt x="627" y="433"/>
                </a:lnTo>
                <a:lnTo>
                  <a:pt x="623" y="432"/>
                </a:lnTo>
                <a:lnTo>
                  <a:pt x="623" y="428"/>
                </a:lnTo>
                <a:lnTo>
                  <a:pt x="625" y="423"/>
                </a:lnTo>
                <a:lnTo>
                  <a:pt x="622" y="426"/>
                </a:lnTo>
                <a:lnTo>
                  <a:pt x="620" y="428"/>
                </a:lnTo>
                <a:lnTo>
                  <a:pt x="615" y="425"/>
                </a:lnTo>
                <a:lnTo>
                  <a:pt x="614" y="422"/>
                </a:lnTo>
                <a:lnTo>
                  <a:pt x="606" y="422"/>
                </a:lnTo>
                <a:lnTo>
                  <a:pt x="605" y="422"/>
                </a:lnTo>
                <a:lnTo>
                  <a:pt x="604" y="424"/>
                </a:lnTo>
                <a:lnTo>
                  <a:pt x="603" y="426"/>
                </a:lnTo>
                <a:lnTo>
                  <a:pt x="602" y="428"/>
                </a:lnTo>
                <a:lnTo>
                  <a:pt x="602" y="430"/>
                </a:lnTo>
                <a:lnTo>
                  <a:pt x="592" y="425"/>
                </a:lnTo>
                <a:lnTo>
                  <a:pt x="582" y="423"/>
                </a:lnTo>
                <a:lnTo>
                  <a:pt x="580" y="422"/>
                </a:lnTo>
                <a:lnTo>
                  <a:pt x="572" y="422"/>
                </a:lnTo>
                <a:lnTo>
                  <a:pt x="560" y="418"/>
                </a:lnTo>
                <a:lnTo>
                  <a:pt x="557" y="416"/>
                </a:lnTo>
                <a:lnTo>
                  <a:pt x="552" y="416"/>
                </a:lnTo>
                <a:lnTo>
                  <a:pt x="555" y="412"/>
                </a:lnTo>
                <a:lnTo>
                  <a:pt x="553" y="411"/>
                </a:lnTo>
                <a:lnTo>
                  <a:pt x="549" y="414"/>
                </a:lnTo>
                <a:lnTo>
                  <a:pt x="545" y="414"/>
                </a:lnTo>
                <a:lnTo>
                  <a:pt x="540" y="413"/>
                </a:lnTo>
                <a:lnTo>
                  <a:pt x="541" y="412"/>
                </a:lnTo>
                <a:lnTo>
                  <a:pt x="541" y="408"/>
                </a:lnTo>
                <a:lnTo>
                  <a:pt x="539" y="405"/>
                </a:lnTo>
                <a:lnTo>
                  <a:pt x="537" y="404"/>
                </a:lnTo>
                <a:lnTo>
                  <a:pt x="536" y="402"/>
                </a:lnTo>
                <a:lnTo>
                  <a:pt x="534" y="399"/>
                </a:lnTo>
                <a:lnTo>
                  <a:pt x="527" y="397"/>
                </a:lnTo>
                <a:lnTo>
                  <a:pt x="524" y="398"/>
                </a:lnTo>
                <a:lnTo>
                  <a:pt x="523" y="399"/>
                </a:lnTo>
                <a:lnTo>
                  <a:pt x="520" y="398"/>
                </a:lnTo>
                <a:lnTo>
                  <a:pt x="517" y="397"/>
                </a:lnTo>
                <a:lnTo>
                  <a:pt x="510" y="396"/>
                </a:lnTo>
                <a:lnTo>
                  <a:pt x="511" y="397"/>
                </a:lnTo>
                <a:lnTo>
                  <a:pt x="514" y="397"/>
                </a:lnTo>
                <a:lnTo>
                  <a:pt x="517" y="398"/>
                </a:lnTo>
                <a:lnTo>
                  <a:pt x="520" y="400"/>
                </a:lnTo>
                <a:lnTo>
                  <a:pt x="518" y="404"/>
                </a:lnTo>
                <a:lnTo>
                  <a:pt x="523" y="403"/>
                </a:lnTo>
                <a:lnTo>
                  <a:pt x="525" y="405"/>
                </a:lnTo>
                <a:lnTo>
                  <a:pt x="528" y="406"/>
                </a:lnTo>
                <a:lnTo>
                  <a:pt x="529" y="406"/>
                </a:lnTo>
                <a:lnTo>
                  <a:pt x="533" y="408"/>
                </a:lnTo>
                <a:lnTo>
                  <a:pt x="535" y="406"/>
                </a:lnTo>
                <a:lnTo>
                  <a:pt x="538" y="409"/>
                </a:lnTo>
                <a:lnTo>
                  <a:pt x="538" y="412"/>
                </a:lnTo>
                <a:lnTo>
                  <a:pt x="536" y="413"/>
                </a:lnTo>
                <a:lnTo>
                  <a:pt x="532" y="412"/>
                </a:lnTo>
                <a:lnTo>
                  <a:pt x="519" y="408"/>
                </a:lnTo>
                <a:lnTo>
                  <a:pt x="515" y="406"/>
                </a:lnTo>
                <a:lnTo>
                  <a:pt x="513" y="405"/>
                </a:lnTo>
                <a:lnTo>
                  <a:pt x="510" y="406"/>
                </a:lnTo>
                <a:lnTo>
                  <a:pt x="507" y="405"/>
                </a:lnTo>
                <a:lnTo>
                  <a:pt x="503" y="405"/>
                </a:lnTo>
                <a:lnTo>
                  <a:pt x="495" y="404"/>
                </a:lnTo>
                <a:lnTo>
                  <a:pt x="491" y="402"/>
                </a:lnTo>
                <a:lnTo>
                  <a:pt x="490" y="399"/>
                </a:lnTo>
                <a:lnTo>
                  <a:pt x="489" y="397"/>
                </a:lnTo>
                <a:lnTo>
                  <a:pt x="486" y="394"/>
                </a:lnTo>
                <a:lnTo>
                  <a:pt x="487" y="398"/>
                </a:lnTo>
                <a:lnTo>
                  <a:pt x="487" y="400"/>
                </a:lnTo>
                <a:lnTo>
                  <a:pt x="485" y="404"/>
                </a:lnTo>
                <a:lnTo>
                  <a:pt x="481" y="404"/>
                </a:lnTo>
                <a:lnTo>
                  <a:pt x="477" y="402"/>
                </a:lnTo>
                <a:lnTo>
                  <a:pt x="473" y="403"/>
                </a:lnTo>
                <a:lnTo>
                  <a:pt x="467" y="403"/>
                </a:lnTo>
                <a:lnTo>
                  <a:pt x="458" y="403"/>
                </a:lnTo>
                <a:lnTo>
                  <a:pt x="448" y="400"/>
                </a:lnTo>
                <a:lnTo>
                  <a:pt x="443" y="397"/>
                </a:lnTo>
                <a:lnTo>
                  <a:pt x="433" y="386"/>
                </a:lnTo>
                <a:lnTo>
                  <a:pt x="426" y="382"/>
                </a:lnTo>
                <a:lnTo>
                  <a:pt x="424" y="383"/>
                </a:lnTo>
                <a:lnTo>
                  <a:pt x="422" y="380"/>
                </a:lnTo>
                <a:lnTo>
                  <a:pt x="421" y="377"/>
                </a:lnTo>
                <a:lnTo>
                  <a:pt x="418" y="378"/>
                </a:lnTo>
                <a:lnTo>
                  <a:pt x="417" y="379"/>
                </a:lnTo>
                <a:lnTo>
                  <a:pt x="414" y="377"/>
                </a:lnTo>
                <a:lnTo>
                  <a:pt x="416" y="374"/>
                </a:lnTo>
                <a:lnTo>
                  <a:pt x="416" y="370"/>
                </a:lnTo>
                <a:lnTo>
                  <a:pt x="414" y="368"/>
                </a:lnTo>
                <a:lnTo>
                  <a:pt x="411" y="368"/>
                </a:lnTo>
                <a:lnTo>
                  <a:pt x="407" y="370"/>
                </a:lnTo>
                <a:lnTo>
                  <a:pt x="408" y="372"/>
                </a:lnTo>
                <a:lnTo>
                  <a:pt x="407" y="374"/>
                </a:lnTo>
                <a:lnTo>
                  <a:pt x="405" y="374"/>
                </a:lnTo>
                <a:lnTo>
                  <a:pt x="404" y="370"/>
                </a:lnTo>
                <a:lnTo>
                  <a:pt x="402" y="368"/>
                </a:lnTo>
                <a:lnTo>
                  <a:pt x="401" y="366"/>
                </a:lnTo>
                <a:lnTo>
                  <a:pt x="398" y="365"/>
                </a:lnTo>
                <a:lnTo>
                  <a:pt x="393" y="363"/>
                </a:lnTo>
                <a:lnTo>
                  <a:pt x="388" y="360"/>
                </a:lnTo>
                <a:lnTo>
                  <a:pt x="384" y="360"/>
                </a:lnTo>
                <a:lnTo>
                  <a:pt x="371" y="358"/>
                </a:lnTo>
                <a:lnTo>
                  <a:pt x="353" y="352"/>
                </a:lnTo>
                <a:lnTo>
                  <a:pt x="349" y="352"/>
                </a:lnTo>
                <a:lnTo>
                  <a:pt x="344" y="351"/>
                </a:lnTo>
                <a:lnTo>
                  <a:pt x="340" y="351"/>
                </a:lnTo>
                <a:lnTo>
                  <a:pt x="337" y="349"/>
                </a:lnTo>
                <a:lnTo>
                  <a:pt x="331" y="347"/>
                </a:lnTo>
                <a:lnTo>
                  <a:pt x="330" y="343"/>
                </a:lnTo>
                <a:lnTo>
                  <a:pt x="327" y="340"/>
                </a:lnTo>
                <a:lnTo>
                  <a:pt x="325" y="340"/>
                </a:lnTo>
                <a:lnTo>
                  <a:pt x="321" y="340"/>
                </a:lnTo>
                <a:lnTo>
                  <a:pt x="321" y="339"/>
                </a:lnTo>
                <a:lnTo>
                  <a:pt x="319" y="338"/>
                </a:lnTo>
                <a:lnTo>
                  <a:pt x="315" y="338"/>
                </a:lnTo>
                <a:lnTo>
                  <a:pt x="313" y="336"/>
                </a:lnTo>
                <a:lnTo>
                  <a:pt x="311" y="337"/>
                </a:lnTo>
                <a:lnTo>
                  <a:pt x="308" y="336"/>
                </a:lnTo>
                <a:lnTo>
                  <a:pt x="307" y="333"/>
                </a:lnTo>
                <a:lnTo>
                  <a:pt x="300" y="332"/>
                </a:lnTo>
                <a:lnTo>
                  <a:pt x="298" y="334"/>
                </a:lnTo>
                <a:lnTo>
                  <a:pt x="295" y="334"/>
                </a:lnTo>
                <a:lnTo>
                  <a:pt x="295" y="332"/>
                </a:lnTo>
                <a:lnTo>
                  <a:pt x="293" y="332"/>
                </a:lnTo>
                <a:lnTo>
                  <a:pt x="289" y="332"/>
                </a:lnTo>
                <a:lnTo>
                  <a:pt x="286" y="331"/>
                </a:lnTo>
                <a:lnTo>
                  <a:pt x="287" y="334"/>
                </a:lnTo>
                <a:lnTo>
                  <a:pt x="291" y="335"/>
                </a:lnTo>
                <a:lnTo>
                  <a:pt x="297" y="335"/>
                </a:lnTo>
                <a:lnTo>
                  <a:pt x="300" y="336"/>
                </a:lnTo>
                <a:lnTo>
                  <a:pt x="304" y="336"/>
                </a:lnTo>
                <a:lnTo>
                  <a:pt x="309" y="338"/>
                </a:lnTo>
                <a:lnTo>
                  <a:pt x="312" y="339"/>
                </a:lnTo>
                <a:lnTo>
                  <a:pt x="315" y="340"/>
                </a:lnTo>
                <a:lnTo>
                  <a:pt x="324" y="342"/>
                </a:lnTo>
                <a:lnTo>
                  <a:pt x="326" y="345"/>
                </a:lnTo>
                <a:lnTo>
                  <a:pt x="327" y="346"/>
                </a:lnTo>
                <a:lnTo>
                  <a:pt x="321" y="345"/>
                </a:lnTo>
                <a:lnTo>
                  <a:pt x="317" y="345"/>
                </a:lnTo>
                <a:lnTo>
                  <a:pt x="297" y="339"/>
                </a:lnTo>
                <a:lnTo>
                  <a:pt x="293" y="338"/>
                </a:lnTo>
                <a:lnTo>
                  <a:pt x="285" y="334"/>
                </a:lnTo>
                <a:lnTo>
                  <a:pt x="276" y="332"/>
                </a:lnTo>
                <a:lnTo>
                  <a:pt x="273" y="332"/>
                </a:lnTo>
                <a:lnTo>
                  <a:pt x="269" y="330"/>
                </a:lnTo>
                <a:lnTo>
                  <a:pt x="265" y="330"/>
                </a:lnTo>
                <a:lnTo>
                  <a:pt x="251" y="323"/>
                </a:lnTo>
                <a:lnTo>
                  <a:pt x="238" y="318"/>
                </a:lnTo>
                <a:lnTo>
                  <a:pt x="238" y="314"/>
                </a:lnTo>
                <a:lnTo>
                  <a:pt x="237" y="313"/>
                </a:lnTo>
                <a:lnTo>
                  <a:pt x="234" y="309"/>
                </a:lnTo>
                <a:lnTo>
                  <a:pt x="232" y="307"/>
                </a:lnTo>
                <a:lnTo>
                  <a:pt x="231" y="310"/>
                </a:lnTo>
                <a:lnTo>
                  <a:pt x="233" y="312"/>
                </a:lnTo>
                <a:lnTo>
                  <a:pt x="235" y="317"/>
                </a:lnTo>
                <a:lnTo>
                  <a:pt x="223" y="307"/>
                </a:lnTo>
                <a:lnTo>
                  <a:pt x="219" y="306"/>
                </a:lnTo>
                <a:lnTo>
                  <a:pt x="219" y="302"/>
                </a:lnTo>
                <a:lnTo>
                  <a:pt x="217" y="303"/>
                </a:lnTo>
                <a:lnTo>
                  <a:pt x="213" y="303"/>
                </a:lnTo>
                <a:lnTo>
                  <a:pt x="209" y="301"/>
                </a:lnTo>
                <a:lnTo>
                  <a:pt x="208" y="301"/>
                </a:lnTo>
                <a:lnTo>
                  <a:pt x="205" y="300"/>
                </a:lnTo>
                <a:lnTo>
                  <a:pt x="199" y="300"/>
                </a:lnTo>
                <a:lnTo>
                  <a:pt x="199" y="298"/>
                </a:lnTo>
                <a:lnTo>
                  <a:pt x="199" y="294"/>
                </a:lnTo>
                <a:lnTo>
                  <a:pt x="198" y="289"/>
                </a:lnTo>
                <a:lnTo>
                  <a:pt x="177" y="274"/>
                </a:lnTo>
                <a:lnTo>
                  <a:pt x="176" y="270"/>
                </a:lnTo>
                <a:lnTo>
                  <a:pt x="172" y="269"/>
                </a:lnTo>
                <a:lnTo>
                  <a:pt x="165" y="265"/>
                </a:lnTo>
                <a:lnTo>
                  <a:pt x="157" y="258"/>
                </a:lnTo>
                <a:lnTo>
                  <a:pt x="152" y="256"/>
                </a:lnTo>
                <a:lnTo>
                  <a:pt x="149" y="254"/>
                </a:lnTo>
                <a:lnTo>
                  <a:pt x="150" y="250"/>
                </a:lnTo>
                <a:lnTo>
                  <a:pt x="149" y="245"/>
                </a:lnTo>
                <a:lnTo>
                  <a:pt x="147" y="244"/>
                </a:lnTo>
                <a:lnTo>
                  <a:pt x="141" y="239"/>
                </a:lnTo>
                <a:lnTo>
                  <a:pt x="123" y="229"/>
                </a:lnTo>
                <a:lnTo>
                  <a:pt x="120" y="230"/>
                </a:lnTo>
                <a:lnTo>
                  <a:pt x="119" y="229"/>
                </a:lnTo>
                <a:lnTo>
                  <a:pt x="116" y="230"/>
                </a:lnTo>
                <a:lnTo>
                  <a:pt x="113" y="229"/>
                </a:lnTo>
                <a:lnTo>
                  <a:pt x="110" y="227"/>
                </a:lnTo>
                <a:lnTo>
                  <a:pt x="106" y="226"/>
                </a:lnTo>
                <a:lnTo>
                  <a:pt x="102" y="223"/>
                </a:lnTo>
                <a:lnTo>
                  <a:pt x="99" y="224"/>
                </a:lnTo>
                <a:lnTo>
                  <a:pt x="95" y="224"/>
                </a:lnTo>
                <a:lnTo>
                  <a:pt x="91" y="210"/>
                </a:lnTo>
                <a:lnTo>
                  <a:pt x="83" y="202"/>
                </a:lnTo>
                <a:lnTo>
                  <a:pt x="78" y="198"/>
                </a:lnTo>
                <a:lnTo>
                  <a:pt x="74" y="197"/>
                </a:lnTo>
                <a:lnTo>
                  <a:pt x="72" y="192"/>
                </a:lnTo>
                <a:lnTo>
                  <a:pt x="65" y="185"/>
                </a:lnTo>
                <a:lnTo>
                  <a:pt x="62" y="184"/>
                </a:lnTo>
                <a:lnTo>
                  <a:pt x="59" y="180"/>
                </a:lnTo>
                <a:lnTo>
                  <a:pt x="45" y="172"/>
                </a:lnTo>
                <a:lnTo>
                  <a:pt x="33" y="166"/>
                </a:lnTo>
                <a:lnTo>
                  <a:pt x="28" y="166"/>
                </a:lnTo>
                <a:lnTo>
                  <a:pt x="21" y="163"/>
                </a:lnTo>
                <a:lnTo>
                  <a:pt x="17" y="163"/>
                </a:lnTo>
                <a:lnTo>
                  <a:pt x="11" y="166"/>
                </a:lnTo>
                <a:lnTo>
                  <a:pt x="9" y="167"/>
                </a:lnTo>
                <a:lnTo>
                  <a:pt x="9" y="169"/>
                </a:lnTo>
                <a:lnTo>
                  <a:pt x="9" y="172"/>
                </a:lnTo>
                <a:lnTo>
                  <a:pt x="6" y="172"/>
                </a:lnTo>
                <a:lnTo>
                  <a:pt x="5" y="172"/>
                </a:lnTo>
                <a:lnTo>
                  <a:pt x="1" y="174"/>
                </a:lnTo>
                <a:lnTo>
                  <a:pt x="0" y="165"/>
                </a:lnTo>
                <a:lnTo>
                  <a:pt x="0" y="132"/>
                </a:lnTo>
                <a:lnTo>
                  <a:pt x="11" y="122"/>
                </a:lnTo>
                <a:lnTo>
                  <a:pt x="14" y="118"/>
                </a:lnTo>
                <a:lnTo>
                  <a:pt x="17" y="118"/>
                </a:lnTo>
                <a:lnTo>
                  <a:pt x="21" y="120"/>
                </a:lnTo>
                <a:lnTo>
                  <a:pt x="23" y="117"/>
                </a:lnTo>
                <a:lnTo>
                  <a:pt x="34" y="106"/>
                </a:lnTo>
                <a:lnTo>
                  <a:pt x="37" y="105"/>
                </a:lnTo>
                <a:lnTo>
                  <a:pt x="38" y="103"/>
                </a:lnTo>
                <a:lnTo>
                  <a:pt x="38" y="94"/>
                </a:lnTo>
                <a:lnTo>
                  <a:pt x="30" y="76"/>
                </a:lnTo>
                <a:lnTo>
                  <a:pt x="31" y="61"/>
                </a:lnTo>
                <a:lnTo>
                  <a:pt x="38" y="50"/>
                </a:lnTo>
                <a:lnTo>
                  <a:pt x="48" y="44"/>
                </a:lnTo>
                <a:lnTo>
                  <a:pt x="54" y="43"/>
                </a:lnTo>
                <a:lnTo>
                  <a:pt x="61" y="44"/>
                </a:lnTo>
                <a:lnTo>
                  <a:pt x="61" y="46"/>
                </a:lnTo>
                <a:lnTo>
                  <a:pt x="68" y="43"/>
                </a:lnTo>
                <a:lnTo>
                  <a:pt x="84" y="42"/>
                </a:lnTo>
                <a:lnTo>
                  <a:pt x="87" y="43"/>
                </a:lnTo>
                <a:lnTo>
                  <a:pt x="93" y="54"/>
                </a:lnTo>
                <a:lnTo>
                  <a:pt x="97" y="58"/>
                </a:lnTo>
                <a:lnTo>
                  <a:pt x="99" y="59"/>
                </a:lnTo>
                <a:lnTo>
                  <a:pt x="115" y="61"/>
                </a:lnTo>
                <a:lnTo>
                  <a:pt x="122" y="58"/>
                </a:lnTo>
                <a:lnTo>
                  <a:pt x="126" y="58"/>
                </a:lnTo>
                <a:lnTo>
                  <a:pt x="128" y="57"/>
                </a:lnTo>
                <a:lnTo>
                  <a:pt x="140" y="57"/>
                </a:lnTo>
                <a:lnTo>
                  <a:pt x="168" y="51"/>
                </a:lnTo>
                <a:lnTo>
                  <a:pt x="170" y="54"/>
                </a:lnTo>
                <a:lnTo>
                  <a:pt x="183" y="61"/>
                </a:lnTo>
                <a:lnTo>
                  <a:pt x="191" y="64"/>
                </a:lnTo>
                <a:lnTo>
                  <a:pt x="193" y="65"/>
                </a:lnTo>
                <a:lnTo>
                  <a:pt x="197" y="65"/>
                </a:lnTo>
                <a:lnTo>
                  <a:pt x="199" y="65"/>
                </a:lnTo>
                <a:lnTo>
                  <a:pt x="201" y="65"/>
                </a:lnTo>
                <a:lnTo>
                  <a:pt x="204" y="63"/>
                </a:lnTo>
                <a:lnTo>
                  <a:pt x="205" y="66"/>
                </a:lnTo>
                <a:lnTo>
                  <a:pt x="208" y="68"/>
                </a:lnTo>
                <a:lnTo>
                  <a:pt x="210" y="70"/>
                </a:lnTo>
                <a:lnTo>
                  <a:pt x="211" y="70"/>
                </a:lnTo>
                <a:lnTo>
                  <a:pt x="212" y="72"/>
                </a:lnTo>
                <a:lnTo>
                  <a:pt x="221" y="72"/>
                </a:lnTo>
                <a:lnTo>
                  <a:pt x="225" y="73"/>
                </a:lnTo>
                <a:lnTo>
                  <a:pt x="227" y="72"/>
                </a:lnTo>
                <a:lnTo>
                  <a:pt x="227" y="70"/>
                </a:lnTo>
                <a:lnTo>
                  <a:pt x="231" y="70"/>
                </a:lnTo>
                <a:lnTo>
                  <a:pt x="232" y="71"/>
                </a:lnTo>
                <a:lnTo>
                  <a:pt x="235" y="74"/>
                </a:lnTo>
                <a:lnTo>
                  <a:pt x="237" y="75"/>
                </a:lnTo>
                <a:lnTo>
                  <a:pt x="249" y="75"/>
                </a:lnTo>
                <a:lnTo>
                  <a:pt x="250" y="74"/>
                </a:lnTo>
                <a:lnTo>
                  <a:pt x="252" y="75"/>
                </a:lnTo>
                <a:lnTo>
                  <a:pt x="254" y="77"/>
                </a:lnTo>
                <a:lnTo>
                  <a:pt x="255" y="78"/>
                </a:lnTo>
                <a:lnTo>
                  <a:pt x="256" y="80"/>
                </a:lnTo>
                <a:lnTo>
                  <a:pt x="257" y="82"/>
                </a:lnTo>
                <a:lnTo>
                  <a:pt x="260" y="83"/>
                </a:lnTo>
                <a:lnTo>
                  <a:pt x="262" y="83"/>
                </a:lnTo>
                <a:lnTo>
                  <a:pt x="265" y="84"/>
                </a:lnTo>
                <a:lnTo>
                  <a:pt x="268" y="84"/>
                </a:lnTo>
                <a:lnTo>
                  <a:pt x="268" y="86"/>
                </a:lnTo>
                <a:lnTo>
                  <a:pt x="268" y="89"/>
                </a:lnTo>
                <a:lnTo>
                  <a:pt x="269" y="92"/>
                </a:lnTo>
                <a:lnTo>
                  <a:pt x="270" y="95"/>
                </a:lnTo>
                <a:lnTo>
                  <a:pt x="272" y="96"/>
                </a:lnTo>
                <a:lnTo>
                  <a:pt x="280" y="96"/>
                </a:lnTo>
                <a:lnTo>
                  <a:pt x="281" y="95"/>
                </a:lnTo>
                <a:lnTo>
                  <a:pt x="283" y="94"/>
                </a:lnTo>
                <a:lnTo>
                  <a:pt x="287" y="92"/>
                </a:lnTo>
                <a:lnTo>
                  <a:pt x="289" y="89"/>
                </a:lnTo>
                <a:lnTo>
                  <a:pt x="289" y="86"/>
                </a:lnTo>
                <a:lnTo>
                  <a:pt x="284" y="83"/>
                </a:lnTo>
                <a:lnTo>
                  <a:pt x="282" y="80"/>
                </a:lnTo>
                <a:lnTo>
                  <a:pt x="278" y="76"/>
                </a:lnTo>
                <a:lnTo>
                  <a:pt x="271" y="74"/>
                </a:lnTo>
                <a:lnTo>
                  <a:pt x="268" y="72"/>
                </a:lnTo>
                <a:lnTo>
                  <a:pt x="266" y="71"/>
                </a:lnTo>
                <a:lnTo>
                  <a:pt x="262" y="68"/>
                </a:lnTo>
                <a:lnTo>
                  <a:pt x="261" y="66"/>
                </a:lnTo>
                <a:lnTo>
                  <a:pt x="260" y="65"/>
                </a:lnTo>
                <a:lnTo>
                  <a:pt x="259" y="61"/>
                </a:lnTo>
                <a:lnTo>
                  <a:pt x="257" y="58"/>
                </a:lnTo>
                <a:lnTo>
                  <a:pt x="257" y="55"/>
                </a:lnTo>
                <a:lnTo>
                  <a:pt x="257" y="51"/>
                </a:lnTo>
                <a:lnTo>
                  <a:pt x="255" y="48"/>
                </a:lnTo>
                <a:lnTo>
                  <a:pt x="255" y="44"/>
                </a:lnTo>
                <a:lnTo>
                  <a:pt x="255" y="43"/>
                </a:lnTo>
                <a:lnTo>
                  <a:pt x="256" y="38"/>
                </a:lnTo>
                <a:lnTo>
                  <a:pt x="255" y="36"/>
                </a:lnTo>
                <a:lnTo>
                  <a:pt x="254" y="33"/>
                </a:lnTo>
                <a:lnTo>
                  <a:pt x="252" y="30"/>
                </a:lnTo>
                <a:lnTo>
                  <a:pt x="253" y="27"/>
                </a:lnTo>
                <a:lnTo>
                  <a:pt x="255" y="24"/>
                </a:lnTo>
                <a:lnTo>
                  <a:pt x="253" y="24"/>
                </a:lnTo>
                <a:lnTo>
                  <a:pt x="251" y="20"/>
                </a:lnTo>
                <a:lnTo>
                  <a:pt x="249" y="18"/>
                </a:lnTo>
                <a:lnTo>
                  <a:pt x="246" y="13"/>
                </a:lnTo>
                <a:lnTo>
                  <a:pt x="246" y="8"/>
                </a:lnTo>
                <a:lnTo>
                  <a:pt x="247" y="4"/>
                </a:lnTo>
                <a:lnTo>
                  <a:pt x="253" y="1"/>
                </a:lnTo>
                <a:lnTo>
                  <a:pt x="257" y="0"/>
                </a:lnTo>
                <a:lnTo>
                  <a:pt x="259" y="0"/>
                </a:lnTo>
                <a:lnTo>
                  <a:pt x="262" y="0"/>
                </a:lnTo>
                <a:lnTo>
                  <a:pt x="264" y="2"/>
                </a:lnTo>
                <a:lnTo>
                  <a:pt x="265" y="6"/>
                </a:lnTo>
                <a:lnTo>
                  <a:pt x="265" y="8"/>
                </a:lnTo>
                <a:lnTo>
                  <a:pt x="268" y="10"/>
                </a:lnTo>
                <a:lnTo>
                  <a:pt x="271" y="8"/>
                </a:lnTo>
                <a:lnTo>
                  <a:pt x="273" y="7"/>
                </a:lnTo>
                <a:lnTo>
                  <a:pt x="276" y="2"/>
                </a:lnTo>
                <a:lnTo>
                  <a:pt x="278" y="0"/>
                </a:lnTo>
                <a:lnTo>
                  <a:pt x="279" y="1"/>
                </a:lnTo>
                <a:lnTo>
                  <a:pt x="280" y="2"/>
                </a:lnTo>
                <a:lnTo>
                  <a:pt x="285" y="2"/>
                </a:lnTo>
                <a:lnTo>
                  <a:pt x="286" y="2"/>
                </a:lnTo>
                <a:lnTo>
                  <a:pt x="293" y="2"/>
                </a:lnTo>
                <a:lnTo>
                  <a:pt x="297" y="4"/>
                </a:lnTo>
                <a:lnTo>
                  <a:pt x="306" y="4"/>
                </a:lnTo>
                <a:lnTo>
                  <a:pt x="317" y="7"/>
                </a:lnTo>
                <a:lnTo>
                  <a:pt x="318" y="9"/>
                </a:lnTo>
                <a:lnTo>
                  <a:pt x="321" y="20"/>
                </a:lnTo>
                <a:lnTo>
                  <a:pt x="325" y="26"/>
                </a:lnTo>
                <a:lnTo>
                  <a:pt x="334" y="41"/>
                </a:lnTo>
                <a:lnTo>
                  <a:pt x="337" y="61"/>
                </a:lnTo>
                <a:lnTo>
                  <a:pt x="338" y="66"/>
                </a:lnTo>
                <a:lnTo>
                  <a:pt x="338" y="70"/>
                </a:lnTo>
                <a:lnTo>
                  <a:pt x="339" y="72"/>
                </a:lnTo>
                <a:lnTo>
                  <a:pt x="343" y="72"/>
                </a:lnTo>
                <a:lnTo>
                  <a:pt x="346" y="74"/>
                </a:lnTo>
                <a:lnTo>
                  <a:pt x="349" y="74"/>
                </a:lnTo>
                <a:lnTo>
                  <a:pt x="352" y="75"/>
                </a:lnTo>
                <a:lnTo>
                  <a:pt x="362" y="72"/>
                </a:lnTo>
                <a:lnTo>
                  <a:pt x="365" y="71"/>
                </a:lnTo>
                <a:lnTo>
                  <a:pt x="367" y="66"/>
                </a:lnTo>
                <a:lnTo>
                  <a:pt x="371" y="60"/>
                </a:lnTo>
                <a:lnTo>
                  <a:pt x="373" y="54"/>
                </a:lnTo>
                <a:lnTo>
                  <a:pt x="375" y="49"/>
                </a:lnTo>
                <a:lnTo>
                  <a:pt x="382" y="42"/>
                </a:lnTo>
                <a:lnTo>
                  <a:pt x="404" y="43"/>
                </a:lnTo>
                <a:lnTo>
                  <a:pt x="416" y="42"/>
                </a:lnTo>
                <a:lnTo>
                  <a:pt x="419" y="43"/>
                </a:lnTo>
                <a:lnTo>
                  <a:pt x="419" y="43"/>
                </a:lnTo>
                <a:lnTo>
                  <a:pt x="422" y="43"/>
                </a:lnTo>
                <a:lnTo>
                  <a:pt x="425" y="42"/>
                </a:lnTo>
                <a:lnTo>
                  <a:pt x="428" y="41"/>
                </a:lnTo>
                <a:lnTo>
                  <a:pt x="431" y="38"/>
                </a:lnTo>
                <a:lnTo>
                  <a:pt x="435" y="29"/>
                </a:lnTo>
                <a:lnTo>
                  <a:pt x="442" y="15"/>
                </a:lnTo>
                <a:lnTo>
                  <a:pt x="449" y="11"/>
                </a:lnTo>
                <a:lnTo>
                  <a:pt x="460" y="13"/>
                </a:lnTo>
                <a:lnTo>
                  <a:pt x="468" y="13"/>
                </a:lnTo>
                <a:lnTo>
                  <a:pt x="471" y="14"/>
                </a:lnTo>
                <a:lnTo>
                  <a:pt x="483" y="15"/>
                </a:lnTo>
                <a:lnTo>
                  <a:pt x="487" y="16"/>
                </a:lnTo>
                <a:lnTo>
                  <a:pt x="487" y="18"/>
                </a:lnTo>
                <a:lnTo>
                  <a:pt x="488" y="20"/>
                </a:lnTo>
                <a:lnTo>
                  <a:pt x="491" y="27"/>
                </a:lnTo>
                <a:lnTo>
                  <a:pt x="491" y="30"/>
                </a:lnTo>
                <a:lnTo>
                  <a:pt x="494" y="30"/>
                </a:lnTo>
                <a:lnTo>
                  <a:pt x="497" y="30"/>
                </a:lnTo>
                <a:lnTo>
                  <a:pt x="499" y="30"/>
                </a:lnTo>
                <a:lnTo>
                  <a:pt x="502" y="31"/>
                </a:lnTo>
                <a:lnTo>
                  <a:pt x="503" y="34"/>
                </a:lnTo>
                <a:lnTo>
                  <a:pt x="503" y="38"/>
                </a:lnTo>
                <a:lnTo>
                  <a:pt x="505" y="40"/>
                </a:lnTo>
                <a:lnTo>
                  <a:pt x="505" y="44"/>
                </a:lnTo>
                <a:lnTo>
                  <a:pt x="507" y="46"/>
                </a:lnTo>
                <a:lnTo>
                  <a:pt x="509" y="48"/>
                </a:lnTo>
                <a:lnTo>
                  <a:pt x="511" y="54"/>
                </a:lnTo>
                <a:lnTo>
                  <a:pt x="512" y="57"/>
                </a:lnTo>
                <a:lnTo>
                  <a:pt x="515" y="61"/>
                </a:lnTo>
                <a:lnTo>
                  <a:pt x="519" y="61"/>
                </a:lnTo>
                <a:lnTo>
                  <a:pt x="524" y="61"/>
                </a:lnTo>
                <a:lnTo>
                  <a:pt x="528" y="59"/>
                </a:lnTo>
                <a:lnTo>
                  <a:pt x="533" y="59"/>
                </a:lnTo>
                <a:lnTo>
                  <a:pt x="535" y="55"/>
                </a:lnTo>
                <a:lnTo>
                  <a:pt x="535" y="52"/>
                </a:lnTo>
                <a:lnTo>
                  <a:pt x="537" y="50"/>
                </a:lnTo>
                <a:lnTo>
                  <a:pt x="540" y="47"/>
                </a:lnTo>
                <a:lnTo>
                  <a:pt x="542" y="48"/>
                </a:lnTo>
                <a:lnTo>
                  <a:pt x="544" y="49"/>
                </a:lnTo>
                <a:lnTo>
                  <a:pt x="547" y="51"/>
                </a:lnTo>
                <a:lnTo>
                  <a:pt x="548" y="54"/>
                </a:lnTo>
                <a:lnTo>
                  <a:pt x="549" y="57"/>
                </a:lnTo>
                <a:lnTo>
                  <a:pt x="550" y="59"/>
                </a:lnTo>
                <a:lnTo>
                  <a:pt x="553" y="61"/>
                </a:lnTo>
                <a:lnTo>
                  <a:pt x="559" y="70"/>
                </a:lnTo>
                <a:lnTo>
                  <a:pt x="561" y="71"/>
                </a:lnTo>
                <a:lnTo>
                  <a:pt x="565" y="72"/>
                </a:lnTo>
                <a:lnTo>
                  <a:pt x="565" y="74"/>
                </a:lnTo>
                <a:lnTo>
                  <a:pt x="565" y="78"/>
                </a:lnTo>
                <a:lnTo>
                  <a:pt x="568" y="85"/>
                </a:lnTo>
                <a:lnTo>
                  <a:pt x="580" y="94"/>
                </a:lnTo>
                <a:lnTo>
                  <a:pt x="582" y="96"/>
                </a:lnTo>
                <a:lnTo>
                  <a:pt x="585" y="99"/>
                </a:lnTo>
                <a:lnTo>
                  <a:pt x="589" y="99"/>
                </a:lnTo>
                <a:lnTo>
                  <a:pt x="593" y="100"/>
                </a:lnTo>
                <a:lnTo>
                  <a:pt x="594" y="101"/>
                </a:lnTo>
                <a:lnTo>
                  <a:pt x="596" y="103"/>
                </a:lnTo>
                <a:lnTo>
                  <a:pt x="597" y="108"/>
                </a:lnTo>
                <a:lnTo>
                  <a:pt x="597" y="111"/>
                </a:lnTo>
                <a:lnTo>
                  <a:pt x="603" y="116"/>
                </a:lnTo>
                <a:lnTo>
                  <a:pt x="611" y="116"/>
                </a:lnTo>
                <a:lnTo>
                  <a:pt x="614" y="117"/>
                </a:lnTo>
                <a:lnTo>
                  <a:pt x="623" y="124"/>
                </a:lnTo>
                <a:lnTo>
                  <a:pt x="625" y="131"/>
                </a:lnTo>
                <a:lnTo>
                  <a:pt x="643" y="140"/>
                </a:lnTo>
                <a:lnTo>
                  <a:pt x="646" y="143"/>
                </a:lnTo>
                <a:lnTo>
                  <a:pt x="663" y="142"/>
                </a:lnTo>
                <a:lnTo>
                  <a:pt x="669" y="145"/>
                </a:lnTo>
                <a:lnTo>
                  <a:pt x="679" y="155"/>
                </a:lnTo>
                <a:lnTo>
                  <a:pt x="684" y="157"/>
                </a:lnTo>
                <a:lnTo>
                  <a:pt x="690" y="161"/>
                </a:lnTo>
                <a:lnTo>
                  <a:pt x="695" y="169"/>
                </a:lnTo>
                <a:lnTo>
                  <a:pt x="695" y="172"/>
                </a:lnTo>
                <a:lnTo>
                  <a:pt x="697" y="180"/>
                </a:lnTo>
                <a:lnTo>
                  <a:pt x="697" y="190"/>
                </a:lnTo>
                <a:lnTo>
                  <a:pt x="695" y="209"/>
                </a:lnTo>
                <a:lnTo>
                  <a:pt x="695" y="223"/>
                </a:lnTo>
                <a:lnTo>
                  <a:pt x="695" y="228"/>
                </a:lnTo>
                <a:lnTo>
                  <a:pt x="695" y="230"/>
                </a:lnTo>
                <a:lnTo>
                  <a:pt x="693" y="246"/>
                </a:lnTo>
                <a:lnTo>
                  <a:pt x="695" y="252"/>
                </a:lnTo>
                <a:lnTo>
                  <a:pt x="700" y="257"/>
                </a:lnTo>
                <a:lnTo>
                  <a:pt x="703" y="261"/>
                </a:lnTo>
                <a:lnTo>
                  <a:pt x="706" y="271"/>
                </a:lnTo>
                <a:lnTo>
                  <a:pt x="709" y="283"/>
                </a:lnTo>
                <a:lnTo>
                  <a:pt x="711" y="286"/>
                </a:lnTo>
                <a:lnTo>
                  <a:pt x="711" y="290"/>
                </a:lnTo>
                <a:lnTo>
                  <a:pt x="721" y="296"/>
                </a:lnTo>
                <a:lnTo>
                  <a:pt x="724" y="296"/>
                </a:lnTo>
                <a:lnTo>
                  <a:pt x="726" y="298"/>
                </a:lnTo>
                <a:lnTo>
                  <a:pt x="732" y="305"/>
                </a:lnTo>
                <a:lnTo>
                  <a:pt x="739" y="312"/>
                </a:lnTo>
                <a:lnTo>
                  <a:pt x="743" y="318"/>
                </a:lnTo>
                <a:lnTo>
                  <a:pt x="754" y="320"/>
                </a:lnTo>
                <a:lnTo>
                  <a:pt x="759" y="324"/>
                </a:lnTo>
                <a:lnTo>
                  <a:pt x="762" y="333"/>
                </a:lnTo>
                <a:lnTo>
                  <a:pt x="762" y="341"/>
                </a:lnTo>
                <a:lnTo>
                  <a:pt x="761" y="350"/>
                </a:lnTo>
                <a:lnTo>
                  <a:pt x="762" y="353"/>
                </a:lnTo>
                <a:lnTo>
                  <a:pt x="763" y="358"/>
                </a:lnTo>
                <a:lnTo>
                  <a:pt x="763" y="362"/>
                </a:lnTo>
                <a:lnTo>
                  <a:pt x="767" y="367"/>
                </a:lnTo>
                <a:lnTo>
                  <a:pt x="769" y="374"/>
                </a:lnTo>
                <a:lnTo>
                  <a:pt x="767" y="382"/>
                </a:lnTo>
                <a:lnTo>
                  <a:pt x="764" y="385"/>
                </a:lnTo>
                <a:lnTo>
                  <a:pt x="761" y="387"/>
                </a:lnTo>
                <a:lnTo>
                  <a:pt x="757" y="391"/>
                </a:lnTo>
                <a:lnTo>
                  <a:pt x="754" y="393"/>
                </a:lnTo>
                <a:lnTo>
                  <a:pt x="750" y="394"/>
                </a:lnTo>
                <a:lnTo>
                  <a:pt x="744" y="400"/>
                </a:lnTo>
                <a:lnTo>
                  <a:pt x="742" y="405"/>
                </a:lnTo>
                <a:lnTo>
                  <a:pt x="739" y="406"/>
                </a:lnTo>
                <a:lnTo>
                  <a:pt x="727" y="416"/>
                </a:lnTo>
                <a:lnTo>
                  <a:pt x="714" y="425"/>
                </a:lnTo>
                <a:lnTo>
                  <a:pt x="709" y="425"/>
                </a:lnTo>
                <a:lnTo>
                  <a:pt x="706" y="426"/>
                </a:lnTo>
                <a:lnTo>
                  <a:pt x="706" y="430"/>
                </a:lnTo>
                <a:lnTo>
                  <a:pt x="703" y="438"/>
                </a:lnTo>
                <a:lnTo>
                  <a:pt x="698" y="446"/>
                </a:lnTo>
                <a:lnTo>
                  <a:pt x="692" y="452"/>
                </a:lnTo>
                <a:lnTo>
                  <a:pt x="681" y="461"/>
                </a:lnTo>
                <a:lnTo>
                  <a:pt x="679" y="466"/>
                </a:lnTo>
                <a:lnTo>
                  <a:pt x="678" y="469"/>
                </a:lnTo>
                <a:lnTo>
                  <a:pt x="678" y="471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1" name="Freeform 248"/>
          <p:cNvSpPr>
            <a:spLocks/>
          </p:cNvSpPr>
          <p:nvPr/>
        </p:nvSpPr>
        <p:spPr bwMode="auto">
          <a:xfrm>
            <a:off x="5753100" y="4305225"/>
            <a:ext cx="923925" cy="609600"/>
          </a:xfrm>
          <a:custGeom>
            <a:avLst/>
            <a:gdLst/>
            <a:ahLst/>
            <a:cxnLst>
              <a:cxn ang="0">
                <a:pos x="367" y="10"/>
              </a:cxn>
              <a:cxn ang="0">
                <a:pos x="410" y="77"/>
              </a:cxn>
              <a:cxn ang="0">
                <a:pos x="459" y="91"/>
              </a:cxn>
              <a:cxn ang="0">
                <a:pos x="485" y="159"/>
              </a:cxn>
              <a:cxn ang="0">
                <a:pos x="545" y="211"/>
              </a:cxn>
              <a:cxn ang="0">
                <a:pos x="618" y="182"/>
              </a:cxn>
              <a:cxn ang="0">
                <a:pos x="632" y="221"/>
              </a:cxn>
              <a:cxn ang="0">
                <a:pos x="698" y="270"/>
              </a:cxn>
              <a:cxn ang="0">
                <a:pos x="862" y="302"/>
              </a:cxn>
              <a:cxn ang="0">
                <a:pos x="843" y="457"/>
              </a:cxn>
              <a:cxn ang="0">
                <a:pos x="812" y="454"/>
              </a:cxn>
              <a:cxn ang="0">
                <a:pos x="789" y="439"/>
              </a:cxn>
              <a:cxn ang="0">
                <a:pos x="779" y="447"/>
              </a:cxn>
              <a:cxn ang="0">
                <a:pos x="781" y="457"/>
              </a:cxn>
              <a:cxn ang="0">
                <a:pos x="818" y="466"/>
              </a:cxn>
              <a:cxn ang="0">
                <a:pos x="846" y="482"/>
              </a:cxn>
              <a:cxn ang="0">
                <a:pos x="849" y="490"/>
              </a:cxn>
              <a:cxn ang="0">
                <a:pos x="770" y="459"/>
              </a:cxn>
              <a:cxn ang="0">
                <a:pos x="733" y="442"/>
              </a:cxn>
              <a:cxn ang="0">
                <a:pos x="730" y="450"/>
              </a:cxn>
              <a:cxn ang="0">
                <a:pos x="753" y="435"/>
              </a:cxn>
              <a:cxn ang="0">
                <a:pos x="740" y="436"/>
              </a:cxn>
              <a:cxn ang="0">
                <a:pos x="721" y="431"/>
              </a:cxn>
              <a:cxn ang="0">
                <a:pos x="709" y="433"/>
              </a:cxn>
              <a:cxn ang="0">
                <a:pos x="686" y="413"/>
              </a:cxn>
              <a:cxn ang="0">
                <a:pos x="661" y="439"/>
              </a:cxn>
              <a:cxn ang="0">
                <a:pos x="691" y="449"/>
              </a:cxn>
              <a:cxn ang="0">
                <a:pos x="683" y="453"/>
              </a:cxn>
              <a:cxn ang="0">
                <a:pos x="657" y="460"/>
              </a:cxn>
              <a:cxn ang="0">
                <a:pos x="696" y="454"/>
              </a:cxn>
              <a:cxn ang="0">
                <a:pos x="686" y="460"/>
              </a:cxn>
              <a:cxn ang="0">
                <a:pos x="647" y="467"/>
              </a:cxn>
              <a:cxn ang="0">
                <a:pos x="619" y="477"/>
              </a:cxn>
              <a:cxn ang="0">
                <a:pos x="595" y="496"/>
              </a:cxn>
              <a:cxn ang="0">
                <a:pos x="552" y="519"/>
              </a:cxn>
              <a:cxn ang="0">
                <a:pos x="521" y="531"/>
              </a:cxn>
              <a:cxn ang="0">
                <a:pos x="483" y="548"/>
              </a:cxn>
              <a:cxn ang="0">
                <a:pos x="438" y="568"/>
              </a:cxn>
              <a:cxn ang="0">
                <a:pos x="401" y="572"/>
              </a:cxn>
              <a:cxn ang="0">
                <a:pos x="365" y="571"/>
              </a:cxn>
              <a:cxn ang="0">
                <a:pos x="313" y="559"/>
              </a:cxn>
              <a:cxn ang="0">
                <a:pos x="274" y="539"/>
              </a:cxn>
              <a:cxn ang="0">
                <a:pos x="238" y="528"/>
              </a:cxn>
              <a:cxn ang="0">
                <a:pos x="191" y="527"/>
              </a:cxn>
              <a:cxn ang="0">
                <a:pos x="142" y="522"/>
              </a:cxn>
              <a:cxn ang="0">
                <a:pos x="93" y="490"/>
              </a:cxn>
              <a:cxn ang="0">
                <a:pos x="63" y="474"/>
              </a:cxn>
              <a:cxn ang="0">
                <a:pos x="55" y="471"/>
              </a:cxn>
              <a:cxn ang="0">
                <a:pos x="6" y="470"/>
              </a:cxn>
              <a:cxn ang="0">
                <a:pos x="31" y="427"/>
              </a:cxn>
              <a:cxn ang="0">
                <a:pos x="86" y="387"/>
              </a:cxn>
              <a:cxn ang="0">
                <a:pos x="81" y="326"/>
              </a:cxn>
              <a:cxn ang="0">
                <a:pos x="31" y="285"/>
              </a:cxn>
              <a:cxn ang="0">
                <a:pos x="19" y="192"/>
              </a:cxn>
              <a:cxn ang="0">
                <a:pos x="19" y="158"/>
              </a:cxn>
              <a:cxn ang="0">
                <a:pos x="41" y="139"/>
              </a:cxn>
              <a:cxn ang="0">
                <a:pos x="84" y="140"/>
              </a:cxn>
              <a:cxn ang="0">
                <a:pos x="111" y="130"/>
              </a:cxn>
              <a:cxn ang="0">
                <a:pos x="136" y="78"/>
              </a:cxn>
              <a:cxn ang="0">
                <a:pos x="159" y="117"/>
              </a:cxn>
              <a:cxn ang="0">
                <a:pos x="177" y="144"/>
              </a:cxn>
              <a:cxn ang="0">
                <a:pos x="212" y="116"/>
              </a:cxn>
              <a:cxn ang="0">
                <a:pos x="285" y="99"/>
              </a:cxn>
            </a:cxnLst>
            <a:rect l="0" t="0" r="r" b="b"/>
            <a:pathLst>
              <a:path w="874" h="578">
                <a:moveTo>
                  <a:pt x="308" y="64"/>
                </a:moveTo>
                <a:lnTo>
                  <a:pt x="321" y="48"/>
                </a:lnTo>
                <a:lnTo>
                  <a:pt x="322" y="46"/>
                </a:lnTo>
                <a:lnTo>
                  <a:pt x="325" y="40"/>
                </a:lnTo>
                <a:lnTo>
                  <a:pt x="333" y="24"/>
                </a:lnTo>
                <a:lnTo>
                  <a:pt x="333" y="18"/>
                </a:lnTo>
                <a:lnTo>
                  <a:pt x="330" y="11"/>
                </a:lnTo>
                <a:lnTo>
                  <a:pt x="328" y="0"/>
                </a:lnTo>
                <a:lnTo>
                  <a:pt x="336" y="0"/>
                </a:lnTo>
                <a:lnTo>
                  <a:pt x="367" y="10"/>
                </a:lnTo>
                <a:lnTo>
                  <a:pt x="373" y="14"/>
                </a:lnTo>
                <a:lnTo>
                  <a:pt x="382" y="26"/>
                </a:lnTo>
                <a:lnTo>
                  <a:pt x="388" y="42"/>
                </a:lnTo>
                <a:lnTo>
                  <a:pt x="389" y="46"/>
                </a:lnTo>
                <a:lnTo>
                  <a:pt x="393" y="49"/>
                </a:lnTo>
                <a:lnTo>
                  <a:pt x="397" y="50"/>
                </a:lnTo>
                <a:lnTo>
                  <a:pt x="400" y="53"/>
                </a:lnTo>
                <a:lnTo>
                  <a:pt x="406" y="64"/>
                </a:lnTo>
                <a:lnTo>
                  <a:pt x="407" y="72"/>
                </a:lnTo>
                <a:lnTo>
                  <a:pt x="410" y="77"/>
                </a:lnTo>
                <a:lnTo>
                  <a:pt x="415" y="84"/>
                </a:lnTo>
                <a:lnTo>
                  <a:pt x="419" y="85"/>
                </a:lnTo>
                <a:lnTo>
                  <a:pt x="426" y="81"/>
                </a:lnTo>
                <a:lnTo>
                  <a:pt x="430" y="86"/>
                </a:lnTo>
                <a:lnTo>
                  <a:pt x="433" y="90"/>
                </a:lnTo>
                <a:lnTo>
                  <a:pt x="438" y="92"/>
                </a:lnTo>
                <a:lnTo>
                  <a:pt x="447" y="89"/>
                </a:lnTo>
                <a:lnTo>
                  <a:pt x="454" y="90"/>
                </a:lnTo>
                <a:lnTo>
                  <a:pt x="456" y="91"/>
                </a:lnTo>
                <a:lnTo>
                  <a:pt x="459" y="91"/>
                </a:lnTo>
                <a:lnTo>
                  <a:pt x="465" y="90"/>
                </a:lnTo>
                <a:lnTo>
                  <a:pt x="469" y="90"/>
                </a:lnTo>
                <a:lnTo>
                  <a:pt x="472" y="88"/>
                </a:lnTo>
                <a:lnTo>
                  <a:pt x="479" y="88"/>
                </a:lnTo>
                <a:lnTo>
                  <a:pt x="489" y="98"/>
                </a:lnTo>
                <a:lnTo>
                  <a:pt x="497" y="111"/>
                </a:lnTo>
                <a:lnTo>
                  <a:pt x="500" y="124"/>
                </a:lnTo>
                <a:lnTo>
                  <a:pt x="501" y="139"/>
                </a:lnTo>
                <a:lnTo>
                  <a:pt x="489" y="155"/>
                </a:lnTo>
                <a:lnTo>
                  <a:pt x="485" y="159"/>
                </a:lnTo>
                <a:lnTo>
                  <a:pt x="485" y="163"/>
                </a:lnTo>
                <a:lnTo>
                  <a:pt x="489" y="183"/>
                </a:lnTo>
                <a:lnTo>
                  <a:pt x="494" y="194"/>
                </a:lnTo>
                <a:lnTo>
                  <a:pt x="502" y="206"/>
                </a:lnTo>
                <a:lnTo>
                  <a:pt x="511" y="210"/>
                </a:lnTo>
                <a:lnTo>
                  <a:pt x="522" y="210"/>
                </a:lnTo>
                <a:lnTo>
                  <a:pt x="529" y="212"/>
                </a:lnTo>
                <a:lnTo>
                  <a:pt x="532" y="213"/>
                </a:lnTo>
                <a:lnTo>
                  <a:pt x="542" y="211"/>
                </a:lnTo>
                <a:lnTo>
                  <a:pt x="545" y="211"/>
                </a:lnTo>
                <a:lnTo>
                  <a:pt x="560" y="199"/>
                </a:lnTo>
                <a:lnTo>
                  <a:pt x="565" y="190"/>
                </a:lnTo>
                <a:lnTo>
                  <a:pt x="572" y="188"/>
                </a:lnTo>
                <a:lnTo>
                  <a:pt x="581" y="187"/>
                </a:lnTo>
                <a:lnTo>
                  <a:pt x="601" y="174"/>
                </a:lnTo>
                <a:lnTo>
                  <a:pt x="603" y="172"/>
                </a:lnTo>
                <a:lnTo>
                  <a:pt x="607" y="171"/>
                </a:lnTo>
                <a:lnTo>
                  <a:pt x="614" y="169"/>
                </a:lnTo>
                <a:lnTo>
                  <a:pt x="621" y="177"/>
                </a:lnTo>
                <a:lnTo>
                  <a:pt x="618" y="182"/>
                </a:lnTo>
                <a:lnTo>
                  <a:pt x="614" y="184"/>
                </a:lnTo>
                <a:lnTo>
                  <a:pt x="610" y="188"/>
                </a:lnTo>
                <a:lnTo>
                  <a:pt x="608" y="190"/>
                </a:lnTo>
                <a:lnTo>
                  <a:pt x="609" y="197"/>
                </a:lnTo>
                <a:lnTo>
                  <a:pt x="613" y="202"/>
                </a:lnTo>
                <a:lnTo>
                  <a:pt x="615" y="206"/>
                </a:lnTo>
                <a:lnTo>
                  <a:pt x="618" y="208"/>
                </a:lnTo>
                <a:lnTo>
                  <a:pt x="624" y="212"/>
                </a:lnTo>
                <a:lnTo>
                  <a:pt x="629" y="216"/>
                </a:lnTo>
                <a:lnTo>
                  <a:pt x="632" y="221"/>
                </a:lnTo>
                <a:lnTo>
                  <a:pt x="635" y="226"/>
                </a:lnTo>
                <a:lnTo>
                  <a:pt x="646" y="233"/>
                </a:lnTo>
                <a:lnTo>
                  <a:pt x="657" y="239"/>
                </a:lnTo>
                <a:lnTo>
                  <a:pt x="665" y="239"/>
                </a:lnTo>
                <a:lnTo>
                  <a:pt x="670" y="242"/>
                </a:lnTo>
                <a:lnTo>
                  <a:pt x="676" y="244"/>
                </a:lnTo>
                <a:lnTo>
                  <a:pt x="679" y="249"/>
                </a:lnTo>
                <a:lnTo>
                  <a:pt x="681" y="255"/>
                </a:lnTo>
                <a:lnTo>
                  <a:pt x="681" y="269"/>
                </a:lnTo>
                <a:lnTo>
                  <a:pt x="698" y="270"/>
                </a:lnTo>
                <a:lnTo>
                  <a:pt x="711" y="269"/>
                </a:lnTo>
                <a:lnTo>
                  <a:pt x="723" y="266"/>
                </a:lnTo>
                <a:lnTo>
                  <a:pt x="725" y="267"/>
                </a:lnTo>
                <a:lnTo>
                  <a:pt x="739" y="269"/>
                </a:lnTo>
                <a:lnTo>
                  <a:pt x="749" y="266"/>
                </a:lnTo>
                <a:lnTo>
                  <a:pt x="850" y="269"/>
                </a:lnTo>
                <a:lnTo>
                  <a:pt x="861" y="268"/>
                </a:lnTo>
                <a:lnTo>
                  <a:pt x="873" y="269"/>
                </a:lnTo>
                <a:lnTo>
                  <a:pt x="868" y="290"/>
                </a:lnTo>
                <a:lnTo>
                  <a:pt x="862" y="302"/>
                </a:lnTo>
                <a:lnTo>
                  <a:pt x="855" y="325"/>
                </a:lnTo>
                <a:lnTo>
                  <a:pt x="844" y="358"/>
                </a:lnTo>
                <a:lnTo>
                  <a:pt x="843" y="365"/>
                </a:lnTo>
                <a:lnTo>
                  <a:pt x="831" y="399"/>
                </a:lnTo>
                <a:lnTo>
                  <a:pt x="829" y="401"/>
                </a:lnTo>
                <a:lnTo>
                  <a:pt x="829" y="407"/>
                </a:lnTo>
                <a:lnTo>
                  <a:pt x="843" y="434"/>
                </a:lnTo>
                <a:lnTo>
                  <a:pt x="842" y="447"/>
                </a:lnTo>
                <a:lnTo>
                  <a:pt x="841" y="449"/>
                </a:lnTo>
                <a:lnTo>
                  <a:pt x="843" y="457"/>
                </a:lnTo>
                <a:lnTo>
                  <a:pt x="843" y="468"/>
                </a:lnTo>
                <a:lnTo>
                  <a:pt x="837" y="466"/>
                </a:lnTo>
                <a:lnTo>
                  <a:pt x="832" y="461"/>
                </a:lnTo>
                <a:lnTo>
                  <a:pt x="829" y="448"/>
                </a:lnTo>
                <a:lnTo>
                  <a:pt x="824" y="453"/>
                </a:lnTo>
                <a:lnTo>
                  <a:pt x="822" y="453"/>
                </a:lnTo>
                <a:lnTo>
                  <a:pt x="817" y="454"/>
                </a:lnTo>
                <a:lnTo>
                  <a:pt x="816" y="456"/>
                </a:lnTo>
                <a:lnTo>
                  <a:pt x="813" y="456"/>
                </a:lnTo>
                <a:lnTo>
                  <a:pt x="812" y="454"/>
                </a:lnTo>
                <a:lnTo>
                  <a:pt x="809" y="454"/>
                </a:lnTo>
                <a:lnTo>
                  <a:pt x="809" y="452"/>
                </a:lnTo>
                <a:lnTo>
                  <a:pt x="807" y="451"/>
                </a:lnTo>
                <a:lnTo>
                  <a:pt x="805" y="450"/>
                </a:lnTo>
                <a:lnTo>
                  <a:pt x="803" y="450"/>
                </a:lnTo>
                <a:lnTo>
                  <a:pt x="801" y="449"/>
                </a:lnTo>
                <a:lnTo>
                  <a:pt x="797" y="448"/>
                </a:lnTo>
                <a:lnTo>
                  <a:pt x="796" y="445"/>
                </a:lnTo>
                <a:lnTo>
                  <a:pt x="791" y="444"/>
                </a:lnTo>
                <a:lnTo>
                  <a:pt x="789" y="439"/>
                </a:lnTo>
                <a:lnTo>
                  <a:pt x="789" y="436"/>
                </a:lnTo>
                <a:lnTo>
                  <a:pt x="787" y="434"/>
                </a:lnTo>
                <a:lnTo>
                  <a:pt x="786" y="433"/>
                </a:lnTo>
                <a:lnTo>
                  <a:pt x="784" y="433"/>
                </a:lnTo>
                <a:lnTo>
                  <a:pt x="781" y="434"/>
                </a:lnTo>
                <a:lnTo>
                  <a:pt x="780" y="436"/>
                </a:lnTo>
                <a:lnTo>
                  <a:pt x="779" y="438"/>
                </a:lnTo>
                <a:lnTo>
                  <a:pt x="777" y="440"/>
                </a:lnTo>
                <a:lnTo>
                  <a:pt x="780" y="444"/>
                </a:lnTo>
                <a:lnTo>
                  <a:pt x="779" y="447"/>
                </a:lnTo>
                <a:lnTo>
                  <a:pt x="774" y="447"/>
                </a:lnTo>
                <a:lnTo>
                  <a:pt x="776" y="449"/>
                </a:lnTo>
                <a:lnTo>
                  <a:pt x="777" y="450"/>
                </a:lnTo>
                <a:lnTo>
                  <a:pt x="780" y="450"/>
                </a:lnTo>
                <a:lnTo>
                  <a:pt x="784" y="452"/>
                </a:lnTo>
                <a:lnTo>
                  <a:pt x="781" y="452"/>
                </a:lnTo>
                <a:lnTo>
                  <a:pt x="777" y="452"/>
                </a:lnTo>
                <a:lnTo>
                  <a:pt x="777" y="453"/>
                </a:lnTo>
                <a:lnTo>
                  <a:pt x="779" y="455"/>
                </a:lnTo>
                <a:lnTo>
                  <a:pt x="781" y="457"/>
                </a:lnTo>
                <a:lnTo>
                  <a:pt x="784" y="459"/>
                </a:lnTo>
                <a:lnTo>
                  <a:pt x="787" y="460"/>
                </a:lnTo>
                <a:lnTo>
                  <a:pt x="789" y="460"/>
                </a:lnTo>
                <a:lnTo>
                  <a:pt x="789" y="457"/>
                </a:lnTo>
                <a:lnTo>
                  <a:pt x="792" y="457"/>
                </a:lnTo>
                <a:lnTo>
                  <a:pt x="801" y="460"/>
                </a:lnTo>
                <a:lnTo>
                  <a:pt x="808" y="462"/>
                </a:lnTo>
                <a:lnTo>
                  <a:pt x="814" y="462"/>
                </a:lnTo>
                <a:lnTo>
                  <a:pt x="815" y="465"/>
                </a:lnTo>
                <a:lnTo>
                  <a:pt x="818" y="466"/>
                </a:lnTo>
                <a:lnTo>
                  <a:pt x="823" y="467"/>
                </a:lnTo>
                <a:lnTo>
                  <a:pt x="823" y="470"/>
                </a:lnTo>
                <a:lnTo>
                  <a:pt x="823" y="471"/>
                </a:lnTo>
                <a:lnTo>
                  <a:pt x="826" y="474"/>
                </a:lnTo>
                <a:lnTo>
                  <a:pt x="830" y="475"/>
                </a:lnTo>
                <a:lnTo>
                  <a:pt x="839" y="476"/>
                </a:lnTo>
                <a:lnTo>
                  <a:pt x="841" y="477"/>
                </a:lnTo>
                <a:lnTo>
                  <a:pt x="844" y="477"/>
                </a:lnTo>
                <a:lnTo>
                  <a:pt x="845" y="478"/>
                </a:lnTo>
                <a:lnTo>
                  <a:pt x="846" y="482"/>
                </a:lnTo>
                <a:lnTo>
                  <a:pt x="846" y="483"/>
                </a:lnTo>
                <a:lnTo>
                  <a:pt x="847" y="485"/>
                </a:lnTo>
                <a:lnTo>
                  <a:pt x="849" y="487"/>
                </a:lnTo>
                <a:lnTo>
                  <a:pt x="851" y="488"/>
                </a:lnTo>
                <a:lnTo>
                  <a:pt x="853" y="488"/>
                </a:lnTo>
                <a:lnTo>
                  <a:pt x="855" y="489"/>
                </a:lnTo>
                <a:lnTo>
                  <a:pt x="857" y="491"/>
                </a:lnTo>
                <a:lnTo>
                  <a:pt x="856" y="493"/>
                </a:lnTo>
                <a:lnTo>
                  <a:pt x="851" y="491"/>
                </a:lnTo>
                <a:lnTo>
                  <a:pt x="849" y="490"/>
                </a:lnTo>
                <a:lnTo>
                  <a:pt x="846" y="489"/>
                </a:lnTo>
                <a:lnTo>
                  <a:pt x="843" y="488"/>
                </a:lnTo>
                <a:lnTo>
                  <a:pt x="836" y="484"/>
                </a:lnTo>
                <a:lnTo>
                  <a:pt x="831" y="483"/>
                </a:lnTo>
                <a:lnTo>
                  <a:pt x="829" y="482"/>
                </a:lnTo>
                <a:lnTo>
                  <a:pt x="823" y="479"/>
                </a:lnTo>
                <a:lnTo>
                  <a:pt x="820" y="480"/>
                </a:lnTo>
                <a:lnTo>
                  <a:pt x="813" y="476"/>
                </a:lnTo>
                <a:lnTo>
                  <a:pt x="796" y="467"/>
                </a:lnTo>
                <a:lnTo>
                  <a:pt x="770" y="459"/>
                </a:lnTo>
                <a:lnTo>
                  <a:pt x="760" y="457"/>
                </a:lnTo>
                <a:lnTo>
                  <a:pt x="752" y="457"/>
                </a:lnTo>
                <a:lnTo>
                  <a:pt x="748" y="457"/>
                </a:lnTo>
                <a:lnTo>
                  <a:pt x="726" y="453"/>
                </a:lnTo>
                <a:lnTo>
                  <a:pt x="719" y="453"/>
                </a:lnTo>
                <a:lnTo>
                  <a:pt x="717" y="452"/>
                </a:lnTo>
                <a:lnTo>
                  <a:pt x="715" y="450"/>
                </a:lnTo>
                <a:lnTo>
                  <a:pt x="721" y="447"/>
                </a:lnTo>
                <a:lnTo>
                  <a:pt x="728" y="445"/>
                </a:lnTo>
                <a:lnTo>
                  <a:pt x="733" y="442"/>
                </a:lnTo>
                <a:lnTo>
                  <a:pt x="739" y="440"/>
                </a:lnTo>
                <a:lnTo>
                  <a:pt x="741" y="440"/>
                </a:lnTo>
                <a:lnTo>
                  <a:pt x="743" y="442"/>
                </a:lnTo>
                <a:lnTo>
                  <a:pt x="743" y="445"/>
                </a:lnTo>
                <a:lnTo>
                  <a:pt x="740" y="447"/>
                </a:lnTo>
                <a:lnTo>
                  <a:pt x="732" y="447"/>
                </a:lnTo>
                <a:lnTo>
                  <a:pt x="731" y="447"/>
                </a:lnTo>
                <a:lnTo>
                  <a:pt x="729" y="448"/>
                </a:lnTo>
                <a:lnTo>
                  <a:pt x="728" y="449"/>
                </a:lnTo>
                <a:lnTo>
                  <a:pt x="730" y="450"/>
                </a:lnTo>
                <a:lnTo>
                  <a:pt x="731" y="452"/>
                </a:lnTo>
                <a:lnTo>
                  <a:pt x="735" y="450"/>
                </a:lnTo>
                <a:lnTo>
                  <a:pt x="737" y="450"/>
                </a:lnTo>
                <a:lnTo>
                  <a:pt x="740" y="451"/>
                </a:lnTo>
                <a:lnTo>
                  <a:pt x="749" y="451"/>
                </a:lnTo>
                <a:lnTo>
                  <a:pt x="751" y="448"/>
                </a:lnTo>
                <a:lnTo>
                  <a:pt x="751" y="445"/>
                </a:lnTo>
                <a:lnTo>
                  <a:pt x="752" y="444"/>
                </a:lnTo>
                <a:lnTo>
                  <a:pt x="754" y="438"/>
                </a:lnTo>
                <a:lnTo>
                  <a:pt x="753" y="435"/>
                </a:lnTo>
                <a:lnTo>
                  <a:pt x="751" y="433"/>
                </a:lnTo>
                <a:lnTo>
                  <a:pt x="751" y="430"/>
                </a:lnTo>
                <a:lnTo>
                  <a:pt x="749" y="427"/>
                </a:lnTo>
                <a:lnTo>
                  <a:pt x="747" y="428"/>
                </a:lnTo>
                <a:lnTo>
                  <a:pt x="745" y="432"/>
                </a:lnTo>
                <a:lnTo>
                  <a:pt x="745" y="434"/>
                </a:lnTo>
                <a:lnTo>
                  <a:pt x="745" y="435"/>
                </a:lnTo>
                <a:lnTo>
                  <a:pt x="745" y="438"/>
                </a:lnTo>
                <a:lnTo>
                  <a:pt x="742" y="438"/>
                </a:lnTo>
                <a:lnTo>
                  <a:pt x="740" y="436"/>
                </a:lnTo>
                <a:lnTo>
                  <a:pt x="743" y="431"/>
                </a:lnTo>
                <a:lnTo>
                  <a:pt x="743" y="430"/>
                </a:lnTo>
                <a:lnTo>
                  <a:pt x="743" y="427"/>
                </a:lnTo>
                <a:lnTo>
                  <a:pt x="740" y="425"/>
                </a:lnTo>
                <a:lnTo>
                  <a:pt x="736" y="424"/>
                </a:lnTo>
                <a:lnTo>
                  <a:pt x="731" y="424"/>
                </a:lnTo>
                <a:lnTo>
                  <a:pt x="730" y="423"/>
                </a:lnTo>
                <a:lnTo>
                  <a:pt x="727" y="423"/>
                </a:lnTo>
                <a:lnTo>
                  <a:pt x="722" y="430"/>
                </a:lnTo>
                <a:lnTo>
                  <a:pt x="721" y="431"/>
                </a:lnTo>
                <a:lnTo>
                  <a:pt x="719" y="434"/>
                </a:lnTo>
                <a:lnTo>
                  <a:pt x="716" y="437"/>
                </a:lnTo>
                <a:lnTo>
                  <a:pt x="713" y="437"/>
                </a:lnTo>
                <a:lnTo>
                  <a:pt x="711" y="438"/>
                </a:lnTo>
                <a:lnTo>
                  <a:pt x="710" y="440"/>
                </a:lnTo>
                <a:lnTo>
                  <a:pt x="708" y="443"/>
                </a:lnTo>
                <a:lnTo>
                  <a:pt x="705" y="444"/>
                </a:lnTo>
                <a:lnTo>
                  <a:pt x="703" y="442"/>
                </a:lnTo>
                <a:lnTo>
                  <a:pt x="705" y="435"/>
                </a:lnTo>
                <a:lnTo>
                  <a:pt x="709" y="433"/>
                </a:lnTo>
                <a:lnTo>
                  <a:pt x="709" y="430"/>
                </a:lnTo>
                <a:lnTo>
                  <a:pt x="706" y="428"/>
                </a:lnTo>
                <a:lnTo>
                  <a:pt x="703" y="428"/>
                </a:lnTo>
                <a:lnTo>
                  <a:pt x="701" y="426"/>
                </a:lnTo>
                <a:lnTo>
                  <a:pt x="698" y="421"/>
                </a:lnTo>
                <a:lnTo>
                  <a:pt x="697" y="418"/>
                </a:lnTo>
                <a:lnTo>
                  <a:pt x="697" y="416"/>
                </a:lnTo>
                <a:lnTo>
                  <a:pt x="691" y="413"/>
                </a:lnTo>
                <a:lnTo>
                  <a:pt x="688" y="413"/>
                </a:lnTo>
                <a:lnTo>
                  <a:pt x="686" y="413"/>
                </a:lnTo>
                <a:lnTo>
                  <a:pt x="681" y="414"/>
                </a:lnTo>
                <a:lnTo>
                  <a:pt x="678" y="417"/>
                </a:lnTo>
                <a:lnTo>
                  <a:pt x="675" y="422"/>
                </a:lnTo>
                <a:lnTo>
                  <a:pt x="673" y="430"/>
                </a:lnTo>
                <a:lnTo>
                  <a:pt x="673" y="431"/>
                </a:lnTo>
                <a:lnTo>
                  <a:pt x="670" y="434"/>
                </a:lnTo>
                <a:lnTo>
                  <a:pt x="669" y="436"/>
                </a:lnTo>
                <a:lnTo>
                  <a:pt x="666" y="436"/>
                </a:lnTo>
                <a:lnTo>
                  <a:pt x="663" y="437"/>
                </a:lnTo>
                <a:lnTo>
                  <a:pt x="661" y="439"/>
                </a:lnTo>
                <a:lnTo>
                  <a:pt x="659" y="442"/>
                </a:lnTo>
                <a:lnTo>
                  <a:pt x="659" y="444"/>
                </a:lnTo>
                <a:lnTo>
                  <a:pt x="661" y="447"/>
                </a:lnTo>
                <a:lnTo>
                  <a:pt x="664" y="448"/>
                </a:lnTo>
                <a:lnTo>
                  <a:pt x="667" y="449"/>
                </a:lnTo>
                <a:lnTo>
                  <a:pt x="668" y="449"/>
                </a:lnTo>
                <a:lnTo>
                  <a:pt x="673" y="450"/>
                </a:lnTo>
                <a:lnTo>
                  <a:pt x="683" y="450"/>
                </a:lnTo>
                <a:lnTo>
                  <a:pt x="686" y="449"/>
                </a:lnTo>
                <a:lnTo>
                  <a:pt x="691" y="449"/>
                </a:lnTo>
                <a:lnTo>
                  <a:pt x="696" y="448"/>
                </a:lnTo>
                <a:lnTo>
                  <a:pt x="697" y="445"/>
                </a:lnTo>
                <a:lnTo>
                  <a:pt x="701" y="446"/>
                </a:lnTo>
                <a:lnTo>
                  <a:pt x="702" y="447"/>
                </a:lnTo>
                <a:lnTo>
                  <a:pt x="699" y="450"/>
                </a:lnTo>
                <a:lnTo>
                  <a:pt x="696" y="452"/>
                </a:lnTo>
                <a:lnTo>
                  <a:pt x="692" y="452"/>
                </a:lnTo>
                <a:lnTo>
                  <a:pt x="688" y="452"/>
                </a:lnTo>
                <a:lnTo>
                  <a:pt x="684" y="452"/>
                </a:lnTo>
                <a:lnTo>
                  <a:pt x="683" y="453"/>
                </a:lnTo>
                <a:lnTo>
                  <a:pt x="674" y="453"/>
                </a:lnTo>
                <a:lnTo>
                  <a:pt x="671" y="452"/>
                </a:lnTo>
                <a:lnTo>
                  <a:pt x="661" y="452"/>
                </a:lnTo>
                <a:lnTo>
                  <a:pt x="659" y="451"/>
                </a:lnTo>
                <a:lnTo>
                  <a:pt x="657" y="451"/>
                </a:lnTo>
                <a:lnTo>
                  <a:pt x="654" y="452"/>
                </a:lnTo>
                <a:lnTo>
                  <a:pt x="652" y="454"/>
                </a:lnTo>
                <a:lnTo>
                  <a:pt x="652" y="459"/>
                </a:lnTo>
                <a:lnTo>
                  <a:pt x="655" y="459"/>
                </a:lnTo>
                <a:lnTo>
                  <a:pt x="657" y="460"/>
                </a:lnTo>
                <a:lnTo>
                  <a:pt x="659" y="460"/>
                </a:lnTo>
                <a:lnTo>
                  <a:pt x="673" y="457"/>
                </a:lnTo>
                <a:lnTo>
                  <a:pt x="675" y="457"/>
                </a:lnTo>
                <a:lnTo>
                  <a:pt x="677" y="457"/>
                </a:lnTo>
                <a:lnTo>
                  <a:pt x="681" y="457"/>
                </a:lnTo>
                <a:lnTo>
                  <a:pt x="683" y="457"/>
                </a:lnTo>
                <a:lnTo>
                  <a:pt x="690" y="457"/>
                </a:lnTo>
                <a:lnTo>
                  <a:pt x="692" y="456"/>
                </a:lnTo>
                <a:lnTo>
                  <a:pt x="695" y="454"/>
                </a:lnTo>
                <a:lnTo>
                  <a:pt x="696" y="454"/>
                </a:lnTo>
                <a:lnTo>
                  <a:pt x="700" y="455"/>
                </a:lnTo>
                <a:lnTo>
                  <a:pt x="703" y="455"/>
                </a:lnTo>
                <a:lnTo>
                  <a:pt x="705" y="456"/>
                </a:lnTo>
                <a:lnTo>
                  <a:pt x="709" y="455"/>
                </a:lnTo>
                <a:lnTo>
                  <a:pt x="711" y="454"/>
                </a:lnTo>
                <a:lnTo>
                  <a:pt x="711" y="457"/>
                </a:lnTo>
                <a:lnTo>
                  <a:pt x="701" y="459"/>
                </a:lnTo>
                <a:lnTo>
                  <a:pt x="695" y="459"/>
                </a:lnTo>
                <a:lnTo>
                  <a:pt x="690" y="460"/>
                </a:lnTo>
                <a:lnTo>
                  <a:pt x="686" y="460"/>
                </a:lnTo>
                <a:lnTo>
                  <a:pt x="680" y="462"/>
                </a:lnTo>
                <a:lnTo>
                  <a:pt x="677" y="462"/>
                </a:lnTo>
                <a:lnTo>
                  <a:pt x="672" y="463"/>
                </a:lnTo>
                <a:lnTo>
                  <a:pt x="667" y="463"/>
                </a:lnTo>
                <a:lnTo>
                  <a:pt x="665" y="464"/>
                </a:lnTo>
                <a:lnTo>
                  <a:pt x="663" y="466"/>
                </a:lnTo>
                <a:lnTo>
                  <a:pt x="659" y="466"/>
                </a:lnTo>
                <a:lnTo>
                  <a:pt x="656" y="466"/>
                </a:lnTo>
                <a:lnTo>
                  <a:pt x="649" y="466"/>
                </a:lnTo>
                <a:lnTo>
                  <a:pt x="647" y="467"/>
                </a:lnTo>
                <a:lnTo>
                  <a:pt x="640" y="467"/>
                </a:lnTo>
                <a:lnTo>
                  <a:pt x="637" y="468"/>
                </a:lnTo>
                <a:lnTo>
                  <a:pt x="634" y="468"/>
                </a:lnTo>
                <a:lnTo>
                  <a:pt x="631" y="468"/>
                </a:lnTo>
                <a:lnTo>
                  <a:pt x="627" y="469"/>
                </a:lnTo>
                <a:lnTo>
                  <a:pt x="624" y="470"/>
                </a:lnTo>
                <a:lnTo>
                  <a:pt x="626" y="472"/>
                </a:lnTo>
                <a:lnTo>
                  <a:pt x="624" y="474"/>
                </a:lnTo>
                <a:lnTo>
                  <a:pt x="623" y="476"/>
                </a:lnTo>
                <a:lnTo>
                  <a:pt x="619" y="477"/>
                </a:lnTo>
                <a:lnTo>
                  <a:pt x="617" y="477"/>
                </a:lnTo>
                <a:lnTo>
                  <a:pt x="613" y="478"/>
                </a:lnTo>
                <a:lnTo>
                  <a:pt x="613" y="482"/>
                </a:lnTo>
                <a:lnTo>
                  <a:pt x="611" y="483"/>
                </a:lnTo>
                <a:lnTo>
                  <a:pt x="606" y="483"/>
                </a:lnTo>
                <a:lnTo>
                  <a:pt x="605" y="484"/>
                </a:lnTo>
                <a:lnTo>
                  <a:pt x="605" y="490"/>
                </a:lnTo>
                <a:lnTo>
                  <a:pt x="600" y="493"/>
                </a:lnTo>
                <a:lnTo>
                  <a:pt x="597" y="494"/>
                </a:lnTo>
                <a:lnTo>
                  <a:pt x="595" y="496"/>
                </a:lnTo>
                <a:lnTo>
                  <a:pt x="593" y="496"/>
                </a:lnTo>
                <a:lnTo>
                  <a:pt x="589" y="500"/>
                </a:lnTo>
                <a:lnTo>
                  <a:pt x="588" y="502"/>
                </a:lnTo>
                <a:lnTo>
                  <a:pt x="588" y="504"/>
                </a:lnTo>
                <a:lnTo>
                  <a:pt x="589" y="506"/>
                </a:lnTo>
                <a:lnTo>
                  <a:pt x="588" y="508"/>
                </a:lnTo>
                <a:lnTo>
                  <a:pt x="580" y="510"/>
                </a:lnTo>
                <a:lnTo>
                  <a:pt x="571" y="514"/>
                </a:lnTo>
                <a:lnTo>
                  <a:pt x="555" y="519"/>
                </a:lnTo>
                <a:lnTo>
                  <a:pt x="552" y="519"/>
                </a:lnTo>
                <a:lnTo>
                  <a:pt x="550" y="520"/>
                </a:lnTo>
                <a:lnTo>
                  <a:pt x="548" y="520"/>
                </a:lnTo>
                <a:lnTo>
                  <a:pt x="547" y="521"/>
                </a:lnTo>
                <a:lnTo>
                  <a:pt x="539" y="524"/>
                </a:lnTo>
                <a:lnTo>
                  <a:pt x="535" y="524"/>
                </a:lnTo>
                <a:lnTo>
                  <a:pt x="532" y="528"/>
                </a:lnTo>
                <a:lnTo>
                  <a:pt x="529" y="529"/>
                </a:lnTo>
                <a:lnTo>
                  <a:pt x="527" y="530"/>
                </a:lnTo>
                <a:lnTo>
                  <a:pt x="524" y="530"/>
                </a:lnTo>
                <a:lnTo>
                  <a:pt x="521" y="531"/>
                </a:lnTo>
                <a:lnTo>
                  <a:pt x="519" y="533"/>
                </a:lnTo>
                <a:lnTo>
                  <a:pt x="517" y="535"/>
                </a:lnTo>
                <a:lnTo>
                  <a:pt x="512" y="536"/>
                </a:lnTo>
                <a:lnTo>
                  <a:pt x="511" y="536"/>
                </a:lnTo>
                <a:lnTo>
                  <a:pt x="506" y="540"/>
                </a:lnTo>
                <a:lnTo>
                  <a:pt x="501" y="543"/>
                </a:lnTo>
                <a:lnTo>
                  <a:pt x="496" y="544"/>
                </a:lnTo>
                <a:lnTo>
                  <a:pt x="494" y="544"/>
                </a:lnTo>
                <a:lnTo>
                  <a:pt x="489" y="546"/>
                </a:lnTo>
                <a:lnTo>
                  <a:pt x="483" y="548"/>
                </a:lnTo>
                <a:lnTo>
                  <a:pt x="478" y="548"/>
                </a:lnTo>
                <a:lnTo>
                  <a:pt x="475" y="549"/>
                </a:lnTo>
                <a:lnTo>
                  <a:pt x="472" y="551"/>
                </a:lnTo>
                <a:lnTo>
                  <a:pt x="470" y="552"/>
                </a:lnTo>
                <a:lnTo>
                  <a:pt x="466" y="554"/>
                </a:lnTo>
                <a:lnTo>
                  <a:pt x="463" y="557"/>
                </a:lnTo>
                <a:lnTo>
                  <a:pt x="457" y="560"/>
                </a:lnTo>
                <a:lnTo>
                  <a:pt x="448" y="568"/>
                </a:lnTo>
                <a:lnTo>
                  <a:pt x="446" y="569"/>
                </a:lnTo>
                <a:lnTo>
                  <a:pt x="438" y="568"/>
                </a:lnTo>
                <a:lnTo>
                  <a:pt x="434" y="570"/>
                </a:lnTo>
                <a:lnTo>
                  <a:pt x="430" y="571"/>
                </a:lnTo>
                <a:lnTo>
                  <a:pt x="427" y="570"/>
                </a:lnTo>
                <a:lnTo>
                  <a:pt x="425" y="571"/>
                </a:lnTo>
                <a:lnTo>
                  <a:pt x="420" y="571"/>
                </a:lnTo>
                <a:lnTo>
                  <a:pt x="416" y="570"/>
                </a:lnTo>
                <a:lnTo>
                  <a:pt x="413" y="570"/>
                </a:lnTo>
                <a:lnTo>
                  <a:pt x="407" y="571"/>
                </a:lnTo>
                <a:lnTo>
                  <a:pt x="403" y="570"/>
                </a:lnTo>
                <a:lnTo>
                  <a:pt x="401" y="572"/>
                </a:lnTo>
                <a:lnTo>
                  <a:pt x="395" y="575"/>
                </a:lnTo>
                <a:lnTo>
                  <a:pt x="393" y="576"/>
                </a:lnTo>
                <a:lnTo>
                  <a:pt x="390" y="577"/>
                </a:lnTo>
                <a:lnTo>
                  <a:pt x="385" y="577"/>
                </a:lnTo>
                <a:lnTo>
                  <a:pt x="382" y="576"/>
                </a:lnTo>
                <a:lnTo>
                  <a:pt x="381" y="576"/>
                </a:lnTo>
                <a:lnTo>
                  <a:pt x="378" y="577"/>
                </a:lnTo>
                <a:lnTo>
                  <a:pt x="377" y="576"/>
                </a:lnTo>
                <a:lnTo>
                  <a:pt x="374" y="574"/>
                </a:lnTo>
                <a:lnTo>
                  <a:pt x="365" y="571"/>
                </a:lnTo>
                <a:lnTo>
                  <a:pt x="359" y="568"/>
                </a:lnTo>
                <a:lnTo>
                  <a:pt x="357" y="568"/>
                </a:lnTo>
                <a:lnTo>
                  <a:pt x="355" y="567"/>
                </a:lnTo>
                <a:lnTo>
                  <a:pt x="349" y="564"/>
                </a:lnTo>
                <a:lnTo>
                  <a:pt x="345" y="564"/>
                </a:lnTo>
                <a:lnTo>
                  <a:pt x="337" y="564"/>
                </a:lnTo>
                <a:lnTo>
                  <a:pt x="332" y="564"/>
                </a:lnTo>
                <a:lnTo>
                  <a:pt x="328" y="565"/>
                </a:lnTo>
                <a:lnTo>
                  <a:pt x="318" y="559"/>
                </a:lnTo>
                <a:lnTo>
                  <a:pt x="313" y="559"/>
                </a:lnTo>
                <a:lnTo>
                  <a:pt x="307" y="557"/>
                </a:lnTo>
                <a:lnTo>
                  <a:pt x="303" y="556"/>
                </a:lnTo>
                <a:lnTo>
                  <a:pt x="295" y="554"/>
                </a:lnTo>
                <a:lnTo>
                  <a:pt x="293" y="553"/>
                </a:lnTo>
                <a:lnTo>
                  <a:pt x="292" y="550"/>
                </a:lnTo>
                <a:lnTo>
                  <a:pt x="290" y="549"/>
                </a:lnTo>
                <a:lnTo>
                  <a:pt x="289" y="548"/>
                </a:lnTo>
                <a:lnTo>
                  <a:pt x="285" y="546"/>
                </a:lnTo>
                <a:lnTo>
                  <a:pt x="277" y="541"/>
                </a:lnTo>
                <a:lnTo>
                  <a:pt x="274" y="539"/>
                </a:lnTo>
                <a:lnTo>
                  <a:pt x="268" y="535"/>
                </a:lnTo>
                <a:lnTo>
                  <a:pt x="265" y="534"/>
                </a:lnTo>
                <a:lnTo>
                  <a:pt x="263" y="533"/>
                </a:lnTo>
                <a:lnTo>
                  <a:pt x="257" y="531"/>
                </a:lnTo>
                <a:lnTo>
                  <a:pt x="256" y="531"/>
                </a:lnTo>
                <a:lnTo>
                  <a:pt x="253" y="530"/>
                </a:lnTo>
                <a:lnTo>
                  <a:pt x="250" y="530"/>
                </a:lnTo>
                <a:lnTo>
                  <a:pt x="243" y="530"/>
                </a:lnTo>
                <a:lnTo>
                  <a:pt x="242" y="529"/>
                </a:lnTo>
                <a:lnTo>
                  <a:pt x="238" y="528"/>
                </a:lnTo>
                <a:lnTo>
                  <a:pt x="230" y="527"/>
                </a:lnTo>
                <a:lnTo>
                  <a:pt x="227" y="530"/>
                </a:lnTo>
                <a:lnTo>
                  <a:pt x="223" y="530"/>
                </a:lnTo>
                <a:lnTo>
                  <a:pt x="220" y="530"/>
                </a:lnTo>
                <a:lnTo>
                  <a:pt x="216" y="528"/>
                </a:lnTo>
                <a:lnTo>
                  <a:pt x="205" y="528"/>
                </a:lnTo>
                <a:lnTo>
                  <a:pt x="201" y="527"/>
                </a:lnTo>
                <a:lnTo>
                  <a:pt x="198" y="527"/>
                </a:lnTo>
                <a:lnTo>
                  <a:pt x="193" y="525"/>
                </a:lnTo>
                <a:lnTo>
                  <a:pt x="191" y="527"/>
                </a:lnTo>
                <a:lnTo>
                  <a:pt x="177" y="524"/>
                </a:lnTo>
                <a:lnTo>
                  <a:pt x="173" y="524"/>
                </a:lnTo>
                <a:lnTo>
                  <a:pt x="171" y="524"/>
                </a:lnTo>
                <a:lnTo>
                  <a:pt x="165" y="527"/>
                </a:lnTo>
                <a:lnTo>
                  <a:pt x="163" y="525"/>
                </a:lnTo>
                <a:lnTo>
                  <a:pt x="160" y="525"/>
                </a:lnTo>
                <a:lnTo>
                  <a:pt x="154" y="524"/>
                </a:lnTo>
                <a:lnTo>
                  <a:pt x="147" y="524"/>
                </a:lnTo>
                <a:lnTo>
                  <a:pt x="143" y="522"/>
                </a:lnTo>
                <a:lnTo>
                  <a:pt x="142" y="522"/>
                </a:lnTo>
                <a:lnTo>
                  <a:pt x="138" y="517"/>
                </a:lnTo>
                <a:lnTo>
                  <a:pt x="133" y="515"/>
                </a:lnTo>
                <a:lnTo>
                  <a:pt x="131" y="515"/>
                </a:lnTo>
                <a:lnTo>
                  <a:pt x="117" y="507"/>
                </a:lnTo>
                <a:lnTo>
                  <a:pt x="114" y="505"/>
                </a:lnTo>
                <a:lnTo>
                  <a:pt x="113" y="504"/>
                </a:lnTo>
                <a:lnTo>
                  <a:pt x="103" y="497"/>
                </a:lnTo>
                <a:lnTo>
                  <a:pt x="102" y="496"/>
                </a:lnTo>
                <a:lnTo>
                  <a:pt x="100" y="494"/>
                </a:lnTo>
                <a:lnTo>
                  <a:pt x="93" y="490"/>
                </a:lnTo>
                <a:lnTo>
                  <a:pt x="85" y="486"/>
                </a:lnTo>
                <a:lnTo>
                  <a:pt x="84" y="484"/>
                </a:lnTo>
                <a:lnTo>
                  <a:pt x="81" y="483"/>
                </a:lnTo>
                <a:lnTo>
                  <a:pt x="75" y="480"/>
                </a:lnTo>
                <a:lnTo>
                  <a:pt x="72" y="477"/>
                </a:lnTo>
                <a:lnTo>
                  <a:pt x="71" y="476"/>
                </a:lnTo>
                <a:lnTo>
                  <a:pt x="68" y="476"/>
                </a:lnTo>
                <a:lnTo>
                  <a:pt x="63" y="476"/>
                </a:lnTo>
                <a:lnTo>
                  <a:pt x="60" y="474"/>
                </a:lnTo>
                <a:lnTo>
                  <a:pt x="63" y="474"/>
                </a:lnTo>
                <a:lnTo>
                  <a:pt x="65" y="474"/>
                </a:lnTo>
                <a:lnTo>
                  <a:pt x="68" y="474"/>
                </a:lnTo>
                <a:lnTo>
                  <a:pt x="73" y="474"/>
                </a:lnTo>
                <a:lnTo>
                  <a:pt x="71" y="472"/>
                </a:lnTo>
                <a:lnTo>
                  <a:pt x="68" y="473"/>
                </a:lnTo>
                <a:lnTo>
                  <a:pt x="65" y="471"/>
                </a:lnTo>
                <a:lnTo>
                  <a:pt x="60" y="471"/>
                </a:lnTo>
                <a:lnTo>
                  <a:pt x="57" y="470"/>
                </a:lnTo>
                <a:lnTo>
                  <a:pt x="55" y="468"/>
                </a:lnTo>
                <a:lnTo>
                  <a:pt x="55" y="471"/>
                </a:lnTo>
                <a:lnTo>
                  <a:pt x="54" y="474"/>
                </a:lnTo>
                <a:lnTo>
                  <a:pt x="49" y="474"/>
                </a:lnTo>
                <a:lnTo>
                  <a:pt x="47" y="472"/>
                </a:lnTo>
                <a:lnTo>
                  <a:pt x="43" y="471"/>
                </a:lnTo>
                <a:lnTo>
                  <a:pt x="40" y="473"/>
                </a:lnTo>
                <a:lnTo>
                  <a:pt x="33" y="473"/>
                </a:lnTo>
                <a:lnTo>
                  <a:pt x="24" y="473"/>
                </a:lnTo>
                <a:lnTo>
                  <a:pt x="20" y="472"/>
                </a:lnTo>
                <a:lnTo>
                  <a:pt x="15" y="470"/>
                </a:lnTo>
                <a:lnTo>
                  <a:pt x="6" y="470"/>
                </a:lnTo>
                <a:lnTo>
                  <a:pt x="0" y="473"/>
                </a:lnTo>
                <a:lnTo>
                  <a:pt x="0" y="471"/>
                </a:lnTo>
                <a:lnTo>
                  <a:pt x="1" y="468"/>
                </a:lnTo>
                <a:lnTo>
                  <a:pt x="3" y="463"/>
                </a:lnTo>
                <a:lnTo>
                  <a:pt x="14" y="454"/>
                </a:lnTo>
                <a:lnTo>
                  <a:pt x="20" y="448"/>
                </a:lnTo>
                <a:lnTo>
                  <a:pt x="25" y="440"/>
                </a:lnTo>
                <a:lnTo>
                  <a:pt x="28" y="432"/>
                </a:lnTo>
                <a:lnTo>
                  <a:pt x="28" y="428"/>
                </a:lnTo>
                <a:lnTo>
                  <a:pt x="31" y="427"/>
                </a:lnTo>
                <a:lnTo>
                  <a:pt x="36" y="427"/>
                </a:lnTo>
                <a:lnTo>
                  <a:pt x="49" y="418"/>
                </a:lnTo>
                <a:lnTo>
                  <a:pt x="61" y="408"/>
                </a:lnTo>
                <a:lnTo>
                  <a:pt x="64" y="407"/>
                </a:lnTo>
                <a:lnTo>
                  <a:pt x="66" y="402"/>
                </a:lnTo>
                <a:lnTo>
                  <a:pt x="72" y="396"/>
                </a:lnTo>
                <a:lnTo>
                  <a:pt x="76" y="395"/>
                </a:lnTo>
                <a:lnTo>
                  <a:pt x="79" y="393"/>
                </a:lnTo>
                <a:lnTo>
                  <a:pt x="83" y="389"/>
                </a:lnTo>
                <a:lnTo>
                  <a:pt x="86" y="387"/>
                </a:lnTo>
                <a:lnTo>
                  <a:pt x="89" y="384"/>
                </a:lnTo>
                <a:lnTo>
                  <a:pt x="91" y="376"/>
                </a:lnTo>
                <a:lnTo>
                  <a:pt x="89" y="369"/>
                </a:lnTo>
                <a:lnTo>
                  <a:pt x="85" y="364"/>
                </a:lnTo>
                <a:lnTo>
                  <a:pt x="85" y="360"/>
                </a:lnTo>
                <a:lnTo>
                  <a:pt x="84" y="355"/>
                </a:lnTo>
                <a:lnTo>
                  <a:pt x="83" y="352"/>
                </a:lnTo>
                <a:lnTo>
                  <a:pt x="84" y="343"/>
                </a:lnTo>
                <a:lnTo>
                  <a:pt x="84" y="335"/>
                </a:lnTo>
                <a:lnTo>
                  <a:pt x="81" y="326"/>
                </a:lnTo>
                <a:lnTo>
                  <a:pt x="76" y="322"/>
                </a:lnTo>
                <a:lnTo>
                  <a:pt x="65" y="320"/>
                </a:lnTo>
                <a:lnTo>
                  <a:pt x="61" y="314"/>
                </a:lnTo>
                <a:lnTo>
                  <a:pt x="54" y="307"/>
                </a:lnTo>
                <a:lnTo>
                  <a:pt x="48" y="300"/>
                </a:lnTo>
                <a:lnTo>
                  <a:pt x="46" y="298"/>
                </a:lnTo>
                <a:lnTo>
                  <a:pt x="43" y="298"/>
                </a:lnTo>
                <a:lnTo>
                  <a:pt x="33" y="292"/>
                </a:lnTo>
                <a:lnTo>
                  <a:pt x="33" y="288"/>
                </a:lnTo>
                <a:lnTo>
                  <a:pt x="31" y="285"/>
                </a:lnTo>
                <a:lnTo>
                  <a:pt x="28" y="273"/>
                </a:lnTo>
                <a:lnTo>
                  <a:pt x="25" y="263"/>
                </a:lnTo>
                <a:lnTo>
                  <a:pt x="22" y="259"/>
                </a:lnTo>
                <a:lnTo>
                  <a:pt x="17" y="254"/>
                </a:lnTo>
                <a:lnTo>
                  <a:pt x="15" y="248"/>
                </a:lnTo>
                <a:lnTo>
                  <a:pt x="17" y="232"/>
                </a:lnTo>
                <a:lnTo>
                  <a:pt x="17" y="230"/>
                </a:lnTo>
                <a:lnTo>
                  <a:pt x="17" y="225"/>
                </a:lnTo>
                <a:lnTo>
                  <a:pt x="17" y="211"/>
                </a:lnTo>
                <a:lnTo>
                  <a:pt x="19" y="192"/>
                </a:lnTo>
                <a:lnTo>
                  <a:pt x="19" y="182"/>
                </a:lnTo>
                <a:lnTo>
                  <a:pt x="17" y="174"/>
                </a:lnTo>
                <a:lnTo>
                  <a:pt x="17" y="171"/>
                </a:lnTo>
                <a:lnTo>
                  <a:pt x="12" y="163"/>
                </a:lnTo>
                <a:lnTo>
                  <a:pt x="6" y="159"/>
                </a:lnTo>
                <a:lnTo>
                  <a:pt x="11" y="158"/>
                </a:lnTo>
                <a:lnTo>
                  <a:pt x="14" y="154"/>
                </a:lnTo>
                <a:lnTo>
                  <a:pt x="14" y="158"/>
                </a:lnTo>
                <a:lnTo>
                  <a:pt x="17" y="159"/>
                </a:lnTo>
                <a:lnTo>
                  <a:pt x="19" y="158"/>
                </a:lnTo>
                <a:lnTo>
                  <a:pt x="20" y="157"/>
                </a:lnTo>
                <a:lnTo>
                  <a:pt x="23" y="150"/>
                </a:lnTo>
                <a:lnTo>
                  <a:pt x="28" y="153"/>
                </a:lnTo>
                <a:lnTo>
                  <a:pt x="28" y="158"/>
                </a:lnTo>
                <a:lnTo>
                  <a:pt x="30" y="158"/>
                </a:lnTo>
                <a:lnTo>
                  <a:pt x="33" y="165"/>
                </a:lnTo>
                <a:lnTo>
                  <a:pt x="36" y="162"/>
                </a:lnTo>
                <a:lnTo>
                  <a:pt x="36" y="145"/>
                </a:lnTo>
                <a:lnTo>
                  <a:pt x="39" y="140"/>
                </a:lnTo>
                <a:lnTo>
                  <a:pt x="41" y="139"/>
                </a:lnTo>
                <a:lnTo>
                  <a:pt x="45" y="140"/>
                </a:lnTo>
                <a:lnTo>
                  <a:pt x="50" y="141"/>
                </a:lnTo>
                <a:lnTo>
                  <a:pt x="55" y="140"/>
                </a:lnTo>
                <a:lnTo>
                  <a:pt x="59" y="140"/>
                </a:lnTo>
                <a:lnTo>
                  <a:pt x="63" y="139"/>
                </a:lnTo>
                <a:lnTo>
                  <a:pt x="68" y="140"/>
                </a:lnTo>
                <a:lnTo>
                  <a:pt x="73" y="140"/>
                </a:lnTo>
                <a:lnTo>
                  <a:pt x="77" y="137"/>
                </a:lnTo>
                <a:lnTo>
                  <a:pt x="79" y="139"/>
                </a:lnTo>
                <a:lnTo>
                  <a:pt x="84" y="140"/>
                </a:lnTo>
                <a:lnTo>
                  <a:pt x="85" y="142"/>
                </a:lnTo>
                <a:lnTo>
                  <a:pt x="86" y="147"/>
                </a:lnTo>
                <a:lnTo>
                  <a:pt x="101" y="151"/>
                </a:lnTo>
                <a:lnTo>
                  <a:pt x="107" y="150"/>
                </a:lnTo>
                <a:lnTo>
                  <a:pt x="109" y="148"/>
                </a:lnTo>
                <a:lnTo>
                  <a:pt x="117" y="142"/>
                </a:lnTo>
                <a:lnTo>
                  <a:pt x="117" y="138"/>
                </a:lnTo>
                <a:lnTo>
                  <a:pt x="116" y="135"/>
                </a:lnTo>
                <a:lnTo>
                  <a:pt x="113" y="131"/>
                </a:lnTo>
                <a:lnTo>
                  <a:pt x="111" y="130"/>
                </a:lnTo>
                <a:lnTo>
                  <a:pt x="107" y="129"/>
                </a:lnTo>
                <a:lnTo>
                  <a:pt x="105" y="120"/>
                </a:lnTo>
                <a:lnTo>
                  <a:pt x="101" y="117"/>
                </a:lnTo>
                <a:lnTo>
                  <a:pt x="106" y="107"/>
                </a:lnTo>
                <a:lnTo>
                  <a:pt x="106" y="104"/>
                </a:lnTo>
                <a:lnTo>
                  <a:pt x="109" y="99"/>
                </a:lnTo>
                <a:lnTo>
                  <a:pt x="111" y="93"/>
                </a:lnTo>
                <a:lnTo>
                  <a:pt x="117" y="90"/>
                </a:lnTo>
                <a:lnTo>
                  <a:pt x="122" y="82"/>
                </a:lnTo>
                <a:lnTo>
                  <a:pt x="136" y="78"/>
                </a:lnTo>
                <a:lnTo>
                  <a:pt x="141" y="78"/>
                </a:lnTo>
                <a:lnTo>
                  <a:pt x="145" y="80"/>
                </a:lnTo>
                <a:lnTo>
                  <a:pt x="146" y="82"/>
                </a:lnTo>
                <a:lnTo>
                  <a:pt x="146" y="85"/>
                </a:lnTo>
                <a:lnTo>
                  <a:pt x="144" y="90"/>
                </a:lnTo>
                <a:lnTo>
                  <a:pt x="143" y="102"/>
                </a:lnTo>
                <a:lnTo>
                  <a:pt x="150" y="107"/>
                </a:lnTo>
                <a:lnTo>
                  <a:pt x="156" y="111"/>
                </a:lnTo>
                <a:lnTo>
                  <a:pt x="157" y="113"/>
                </a:lnTo>
                <a:lnTo>
                  <a:pt x="159" y="117"/>
                </a:lnTo>
                <a:lnTo>
                  <a:pt x="162" y="124"/>
                </a:lnTo>
                <a:lnTo>
                  <a:pt x="163" y="129"/>
                </a:lnTo>
                <a:lnTo>
                  <a:pt x="168" y="133"/>
                </a:lnTo>
                <a:lnTo>
                  <a:pt x="172" y="132"/>
                </a:lnTo>
                <a:lnTo>
                  <a:pt x="172" y="128"/>
                </a:lnTo>
                <a:lnTo>
                  <a:pt x="173" y="124"/>
                </a:lnTo>
                <a:lnTo>
                  <a:pt x="179" y="131"/>
                </a:lnTo>
                <a:lnTo>
                  <a:pt x="176" y="134"/>
                </a:lnTo>
                <a:lnTo>
                  <a:pt x="179" y="140"/>
                </a:lnTo>
                <a:lnTo>
                  <a:pt x="177" y="144"/>
                </a:lnTo>
                <a:lnTo>
                  <a:pt x="179" y="147"/>
                </a:lnTo>
                <a:lnTo>
                  <a:pt x="182" y="147"/>
                </a:lnTo>
                <a:lnTo>
                  <a:pt x="195" y="144"/>
                </a:lnTo>
                <a:lnTo>
                  <a:pt x="201" y="142"/>
                </a:lnTo>
                <a:lnTo>
                  <a:pt x="203" y="142"/>
                </a:lnTo>
                <a:lnTo>
                  <a:pt x="201" y="128"/>
                </a:lnTo>
                <a:lnTo>
                  <a:pt x="207" y="126"/>
                </a:lnTo>
                <a:lnTo>
                  <a:pt x="206" y="120"/>
                </a:lnTo>
                <a:lnTo>
                  <a:pt x="211" y="118"/>
                </a:lnTo>
                <a:lnTo>
                  <a:pt x="212" y="116"/>
                </a:lnTo>
                <a:lnTo>
                  <a:pt x="215" y="110"/>
                </a:lnTo>
                <a:lnTo>
                  <a:pt x="221" y="112"/>
                </a:lnTo>
                <a:lnTo>
                  <a:pt x="226" y="116"/>
                </a:lnTo>
                <a:lnTo>
                  <a:pt x="233" y="117"/>
                </a:lnTo>
                <a:lnTo>
                  <a:pt x="249" y="112"/>
                </a:lnTo>
                <a:lnTo>
                  <a:pt x="251" y="112"/>
                </a:lnTo>
                <a:lnTo>
                  <a:pt x="255" y="110"/>
                </a:lnTo>
                <a:lnTo>
                  <a:pt x="273" y="110"/>
                </a:lnTo>
                <a:lnTo>
                  <a:pt x="275" y="108"/>
                </a:lnTo>
                <a:lnTo>
                  <a:pt x="285" y="99"/>
                </a:lnTo>
                <a:lnTo>
                  <a:pt x="293" y="93"/>
                </a:lnTo>
                <a:lnTo>
                  <a:pt x="298" y="88"/>
                </a:lnTo>
                <a:lnTo>
                  <a:pt x="303" y="84"/>
                </a:lnTo>
                <a:lnTo>
                  <a:pt x="305" y="80"/>
                </a:lnTo>
                <a:lnTo>
                  <a:pt x="305" y="74"/>
                </a:lnTo>
                <a:lnTo>
                  <a:pt x="308" y="68"/>
                </a:lnTo>
                <a:lnTo>
                  <a:pt x="309" y="64"/>
                </a:lnTo>
                <a:lnTo>
                  <a:pt x="308" y="6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2" name="Freeform 249"/>
          <p:cNvSpPr>
            <a:spLocks/>
          </p:cNvSpPr>
          <p:nvPr/>
        </p:nvSpPr>
        <p:spPr bwMode="auto">
          <a:xfrm>
            <a:off x="6629400" y="4405238"/>
            <a:ext cx="747713" cy="698500"/>
          </a:xfrm>
          <a:custGeom>
            <a:avLst/>
            <a:gdLst/>
            <a:ahLst/>
            <a:cxnLst>
              <a:cxn ang="0">
                <a:pos x="492" y="109"/>
              </a:cxn>
              <a:cxn ang="0">
                <a:pos x="494" y="103"/>
              </a:cxn>
              <a:cxn ang="0">
                <a:pos x="476" y="96"/>
              </a:cxn>
              <a:cxn ang="0">
                <a:pos x="454" y="87"/>
              </a:cxn>
              <a:cxn ang="0">
                <a:pos x="439" y="83"/>
              </a:cxn>
              <a:cxn ang="0">
                <a:pos x="442" y="63"/>
              </a:cxn>
              <a:cxn ang="0">
                <a:pos x="434" y="44"/>
              </a:cxn>
              <a:cxn ang="0">
                <a:pos x="414" y="39"/>
              </a:cxn>
              <a:cxn ang="0">
                <a:pos x="410" y="27"/>
              </a:cxn>
              <a:cxn ang="0">
                <a:pos x="396" y="15"/>
              </a:cxn>
              <a:cxn ang="0">
                <a:pos x="376" y="10"/>
              </a:cxn>
              <a:cxn ang="0">
                <a:pos x="365" y="3"/>
              </a:cxn>
              <a:cxn ang="0">
                <a:pos x="351" y="22"/>
              </a:cxn>
              <a:cxn ang="0">
                <a:pos x="328" y="26"/>
              </a:cxn>
              <a:cxn ang="0">
                <a:pos x="301" y="52"/>
              </a:cxn>
              <a:cxn ang="0">
                <a:pos x="262" y="100"/>
              </a:cxn>
              <a:cxn ang="0">
                <a:pos x="231" y="113"/>
              </a:cxn>
              <a:cxn ang="0">
                <a:pos x="217" y="96"/>
              </a:cxn>
              <a:cxn ang="0">
                <a:pos x="187" y="82"/>
              </a:cxn>
              <a:cxn ang="0">
                <a:pos x="180" y="61"/>
              </a:cxn>
              <a:cxn ang="0">
                <a:pos x="180" y="36"/>
              </a:cxn>
              <a:cxn ang="0">
                <a:pos x="161" y="13"/>
              </a:cxn>
              <a:cxn ang="0">
                <a:pos x="136" y="9"/>
              </a:cxn>
              <a:cxn ang="0">
                <a:pos x="125" y="15"/>
              </a:cxn>
              <a:cxn ang="0">
                <a:pos x="117" y="52"/>
              </a:cxn>
              <a:cxn ang="0">
                <a:pos x="108" y="82"/>
              </a:cxn>
              <a:cxn ang="0">
                <a:pos x="92" y="107"/>
              </a:cxn>
              <a:cxn ang="0">
                <a:pos x="82" y="145"/>
              </a:cxn>
              <a:cxn ang="0">
                <a:pos x="52" y="165"/>
              </a:cxn>
              <a:cxn ang="0">
                <a:pos x="26" y="230"/>
              </a:cxn>
              <a:cxn ang="0">
                <a:pos x="0" y="312"/>
              </a:cxn>
              <a:cxn ang="0">
                <a:pos x="14" y="373"/>
              </a:cxn>
              <a:cxn ang="0">
                <a:pos x="37" y="379"/>
              </a:cxn>
              <a:cxn ang="0">
                <a:pos x="48" y="395"/>
              </a:cxn>
              <a:cxn ang="0">
                <a:pos x="32" y="395"/>
              </a:cxn>
              <a:cxn ang="0">
                <a:pos x="65" y="415"/>
              </a:cxn>
              <a:cxn ang="0">
                <a:pos x="114" y="446"/>
              </a:cxn>
              <a:cxn ang="0">
                <a:pos x="142" y="456"/>
              </a:cxn>
              <a:cxn ang="0">
                <a:pos x="148" y="465"/>
              </a:cxn>
              <a:cxn ang="0">
                <a:pos x="117" y="449"/>
              </a:cxn>
              <a:cxn ang="0">
                <a:pos x="152" y="469"/>
              </a:cxn>
              <a:cxn ang="0">
                <a:pos x="200" y="515"/>
              </a:cxn>
              <a:cxn ang="0">
                <a:pos x="225" y="534"/>
              </a:cxn>
              <a:cxn ang="0">
                <a:pos x="244" y="535"/>
              </a:cxn>
              <a:cxn ang="0">
                <a:pos x="262" y="546"/>
              </a:cxn>
              <a:cxn ang="0">
                <a:pos x="272" y="550"/>
              </a:cxn>
              <a:cxn ang="0">
                <a:pos x="284" y="551"/>
              </a:cxn>
              <a:cxn ang="0">
                <a:pos x="287" y="564"/>
              </a:cxn>
              <a:cxn ang="0">
                <a:pos x="280" y="561"/>
              </a:cxn>
              <a:cxn ang="0">
                <a:pos x="261" y="556"/>
              </a:cxn>
              <a:cxn ang="0">
                <a:pos x="269" y="568"/>
              </a:cxn>
              <a:cxn ang="0">
                <a:pos x="311" y="595"/>
              </a:cxn>
              <a:cxn ang="0">
                <a:pos x="338" y="622"/>
              </a:cxn>
              <a:cxn ang="0">
                <a:pos x="382" y="659"/>
              </a:cxn>
              <a:cxn ang="0">
                <a:pos x="398" y="612"/>
              </a:cxn>
              <a:cxn ang="0">
                <a:pos x="399" y="577"/>
              </a:cxn>
              <a:cxn ang="0">
                <a:pos x="392" y="495"/>
              </a:cxn>
              <a:cxn ang="0">
                <a:pos x="702" y="290"/>
              </a:cxn>
              <a:cxn ang="0">
                <a:pos x="647" y="219"/>
              </a:cxn>
              <a:cxn ang="0">
                <a:pos x="542" y="160"/>
              </a:cxn>
              <a:cxn ang="0">
                <a:pos x="497" y="128"/>
              </a:cxn>
            </a:cxnLst>
            <a:rect l="0" t="0" r="r" b="b"/>
            <a:pathLst>
              <a:path w="709" h="663">
                <a:moveTo>
                  <a:pt x="488" y="122"/>
                </a:moveTo>
                <a:lnTo>
                  <a:pt x="488" y="119"/>
                </a:lnTo>
                <a:lnTo>
                  <a:pt x="490" y="116"/>
                </a:lnTo>
                <a:lnTo>
                  <a:pt x="490" y="115"/>
                </a:lnTo>
                <a:lnTo>
                  <a:pt x="492" y="109"/>
                </a:lnTo>
                <a:lnTo>
                  <a:pt x="494" y="109"/>
                </a:lnTo>
                <a:lnTo>
                  <a:pt x="496" y="108"/>
                </a:lnTo>
                <a:lnTo>
                  <a:pt x="497" y="105"/>
                </a:lnTo>
                <a:lnTo>
                  <a:pt x="496" y="104"/>
                </a:lnTo>
                <a:lnTo>
                  <a:pt x="494" y="103"/>
                </a:lnTo>
                <a:lnTo>
                  <a:pt x="491" y="102"/>
                </a:lnTo>
                <a:lnTo>
                  <a:pt x="490" y="96"/>
                </a:lnTo>
                <a:lnTo>
                  <a:pt x="488" y="95"/>
                </a:lnTo>
                <a:lnTo>
                  <a:pt x="481" y="95"/>
                </a:lnTo>
                <a:lnTo>
                  <a:pt x="476" y="96"/>
                </a:lnTo>
                <a:lnTo>
                  <a:pt x="472" y="95"/>
                </a:lnTo>
                <a:lnTo>
                  <a:pt x="471" y="94"/>
                </a:lnTo>
                <a:lnTo>
                  <a:pt x="474" y="91"/>
                </a:lnTo>
                <a:lnTo>
                  <a:pt x="462" y="87"/>
                </a:lnTo>
                <a:lnTo>
                  <a:pt x="454" y="87"/>
                </a:lnTo>
                <a:lnTo>
                  <a:pt x="451" y="86"/>
                </a:lnTo>
                <a:lnTo>
                  <a:pt x="447" y="86"/>
                </a:lnTo>
                <a:lnTo>
                  <a:pt x="444" y="85"/>
                </a:lnTo>
                <a:lnTo>
                  <a:pt x="441" y="85"/>
                </a:lnTo>
                <a:lnTo>
                  <a:pt x="439" y="83"/>
                </a:lnTo>
                <a:lnTo>
                  <a:pt x="438" y="81"/>
                </a:lnTo>
                <a:lnTo>
                  <a:pt x="437" y="79"/>
                </a:lnTo>
                <a:lnTo>
                  <a:pt x="439" y="71"/>
                </a:lnTo>
                <a:lnTo>
                  <a:pt x="442" y="65"/>
                </a:lnTo>
                <a:lnTo>
                  <a:pt x="442" y="63"/>
                </a:lnTo>
                <a:lnTo>
                  <a:pt x="444" y="59"/>
                </a:lnTo>
                <a:lnTo>
                  <a:pt x="442" y="58"/>
                </a:lnTo>
                <a:lnTo>
                  <a:pt x="441" y="55"/>
                </a:lnTo>
                <a:lnTo>
                  <a:pt x="437" y="47"/>
                </a:lnTo>
                <a:lnTo>
                  <a:pt x="434" y="44"/>
                </a:lnTo>
                <a:lnTo>
                  <a:pt x="430" y="42"/>
                </a:lnTo>
                <a:lnTo>
                  <a:pt x="422" y="42"/>
                </a:lnTo>
                <a:lnTo>
                  <a:pt x="418" y="41"/>
                </a:lnTo>
                <a:lnTo>
                  <a:pt x="416" y="41"/>
                </a:lnTo>
                <a:lnTo>
                  <a:pt x="414" y="39"/>
                </a:lnTo>
                <a:lnTo>
                  <a:pt x="414" y="38"/>
                </a:lnTo>
                <a:lnTo>
                  <a:pt x="413" y="35"/>
                </a:lnTo>
                <a:lnTo>
                  <a:pt x="411" y="33"/>
                </a:lnTo>
                <a:lnTo>
                  <a:pt x="411" y="31"/>
                </a:lnTo>
                <a:lnTo>
                  <a:pt x="410" y="27"/>
                </a:lnTo>
                <a:lnTo>
                  <a:pt x="409" y="17"/>
                </a:lnTo>
                <a:lnTo>
                  <a:pt x="406" y="12"/>
                </a:lnTo>
                <a:lnTo>
                  <a:pt x="402" y="12"/>
                </a:lnTo>
                <a:lnTo>
                  <a:pt x="399" y="15"/>
                </a:lnTo>
                <a:lnTo>
                  <a:pt x="396" y="15"/>
                </a:lnTo>
                <a:lnTo>
                  <a:pt x="390" y="15"/>
                </a:lnTo>
                <a:lnTo>
                  <a:pt x="390" y="13"/>
                </a:lnTo>
                <a:lnTo>
                  <a:pt x="386" y="10"/>
                </a:lnTo>
                <a:lnTo>
                  <a:pt x="382" y="7"/>
                </a:lnTo>
                <a:lnTo>
                  <a:pt x="376" y="10"/>
                </a:lnTo>
                <a:lnTo>
                  <a:pt x="374" y="9"/>
                </a:lnTo>
                <a:lnTo>
                  <a:pt x="372" y="2"/>
                </a:lnTo>
                <a:lnTo>
                  <a:pt x="370" y="0"/>
                </a:lnTo>
                <a:lnTo>
                  <a:pt x="367" y="1"/>
                </a:lnTo>
                <a:lnTo>
                  <a:pt x="365" y="3"/>
                </a:lnTo>
                <a:lnTo>
                  <a:pt x="357" y="6"/>
                </a:lnTo>
                <a:lnTo>
                  <a:pt x="354" y="5"/>
                </a:lnTo>
                <a:lnTo>
                  <a:pt x="353" y="12"/>
                </a:lnTo>
                <a:lnTo>
                  <a:pt x="353" y="17"/>
                </a:lnTo>
                <a:lnTo>
                  <a:pt x="351" y="22"/>
                </a:lnTo>
                <a:lnTo>
                  <a:pt x="348" y="23"/>
                </a:lnTo>
                <a:lnTo>
                  <a:pt x="345" y="21"/>
                </a:lnTo>
                <a:lnTo>
                  <a:pt x="335" y="21"/>
                </a:lnTo>
                <a:lnTo>
                  <a:pt x="333" y="24"/>
                </a:lnTo>
                <a:lnTo>
                  <a:pt x="328" y="26"/>
                </a:lnTo>
                <a:lnTo>
                  <a:pt x="307" y="41"/>
                </a:lnTo>
                <a:lnTo>
                  <a:pt x="305" y="42"/>
                </a:lnTo>
                <a:lnTo>
                  <a:pt x="305" y="47"/>
                </a:lnTo>
                <a:lnTo>
                  <a:pt x="303" y="50"/>
                </a:lnTo>
                <a:lnTo>
                  <a:pt x="301" y="52"/>
                </a:lnTo>
                <a:lnTo>
                  <a:pt x="279" y="77"/>
                </a:lnTo>
                <a:lnTo>
                  <a:pt x="276" y="79"/>
                </a:lnTo>
                <a:lnTo>
                  <a:pt x="275" y="83"/>
                </a:lnTo>
                <a:lnTo>
                  <a:pt x="264" y="97"/>
                </a:lnTo>
                <a:lnTo>
                  <a:pt x="262" y="100"/>
                </a:lnTo>
                <a:lnTo>
                  <a:pt x="252" y="115"/>
                </a:lnTo>
                <a:lnTo>
                  <a:pt x="249" y="117"/>
                </a:lnTo>
                <a:lnTo>
                  <a:pt x="242" y="117"/>
                </a:lnTo>
                <a:lnTo>
                  <a:pt x="234" y="115"/>
                </a:lnTo>
                <a:lnTo>
                  <a:pt x="231" y="113"/>
                </a:lnTo>
                <a:lnTo>
                  <a:pt x="227" y="107"/>
                </a:lnTo>
                <a:lnTo>
                  <a:pt x="225" y="105"/>
                </a:lnTo>
                <a:lnTo>
                  <a:pt x="224" y="101"/>
                </a:lnTo>
                <a:lnTo>
                  <a:pt x="222" y="99"/>
                </a:lnTo>
                <a:lnTo>
                  <a:pt x="217" y="96"/>
                </a:lnTo>
                <a:lnTo>
                  <a:pt x="213" y="95"/>
                </a:lnTo>
                <a:lnTo>
                  <a:pt x="209" y="95"/>
                </a:lnTo>
                <a:lnTo>
                  <a:pt x="195" y="95"/>
                </a:lnTo>
                <a:lnTo>
                  <a:pt x="190" y="91"/>
                </a:lnTo>
                <a:lnTo>
                  <a:pt x="187" y="82"/>
                </a:lnTo>
                <a:lnTo>
                  <a:pt x="186" y="77"/>
                </a:lnTo>
                <a:lnTo>
                  <a:pt x="184" y="71"/>
                </a:lnTo>
                <a:lnTo>
                  <a:pt x="183" y="70"/>
                </a:lnTo>
                <a:lnTo>
                  <a:pt x="180" y="63"/>
                </a:lnTo>
                <a:lnTo>
                  <a:pt x="180" y="61"/>
                </a:lnTo>
                <a:lnTo>
                  <a:pt x="182" y="58"/>
                </a:lnTo>
                <a:lnTo>
                  <a:pt x="181" y="53"/>
                </a:lnTo>
                <a:lnTo>
                  <a:pt x="179" y="48"/>
                </a:lnTo>
                <a:lnTo>
                  <a:pt x="182" y="39"/>
                </a:lnTo>
                <a:lnTo>
                  <a:pt x="180" y="36"/>
                </a:lnTo>
                <a:lnTo>
                  <a:pt x="180" y="30"/>
                </a:lnTo>
                <a:lnTo>
                  <a:pt x="174" y="25"/>
                </a:lnTo>
                <a:lnTo>
                  <a:pt x="169" y="23"/>
                </a:lnTo>
                <a:lnTo>
                  <a:pt x="165" y="18"/>
                </a:lnTo>
                <a:lnTo>
                  <a:pt x="161" y="13"/>
                </a:lnTo>
                <a:lnTo>
                  <a:pt x="161" y="12"/>
                </a:lnTo>
                <a:lnTo>
                  <a:pt x="157" y="9"/>
                </a:lnTo>
                <a:lnTo>
                  <a:pt x="150" y="8"/>
                </a:lnTo>
                <a:lnTo>
                  <a:pt x="147" y="9"/>
                </a:lnTo>
                <a:lnTo>
                  <a:pt x="136" y="9"/>
                </a:lnTo>
                <a:lnTo>
                  <a:pt x="133" y="7"/>
                </a:lnTo>
                <a:lnTo>
                  <a:pt x="129" y="9"/>
                </a:lnTo>
                <a:lnTo>
                  <a:pt x="127" y="12"/>
                </a:lnTo>
                <a:lnTo>
                  <a:pt x="125" y="12"/>
                </a:lnTo>
                <a:lnTo>
                  <a:pt x="125" y="15"/>
                </a:lnTo>
                <a:lnTo>
                  <a:pt x="121" y="23"/>
                </a:lnTo>
                <a:lnTo>
                  <a:pt x="118" y="25"/>
                </a:lnTo>
                <a:lnTo>
                  <a:pt x="118" y="38"/>
                </a:lnTo>
                <a:lnTo>
                  <a:pt x="118" y="44"/>
                </a:lnTo>
                <a:lnTo>
                  <a:pt x="117" y="52"/>
                </a:lnTo>
                <a:lnTo>
                  <a:pt x="117" y="62"/>
                </a:lnTo>
                <a:lnTo>
                  <a:pt x="117" y="69"/>
                </a:lnTo>
                <a:lnTo>
                  <a:pt x="111" y="76"/>
                </a:lnTo>
                <a:lnTo>
                  <a:pt x="110" y="79"/>
                </a:lnTo>
                <a:lnTo>
                  <a:pt x="108" y="82"/>
                </a:lnTo>
                <a:lnTo>
                  <a:pt x="106" y="84"/>
                </a:lnTo>
                <a:lnTo>
                  <a:pt x="106" y="87"/>
                </a:lnTo>
                <a:lnTo>
                  <a:pt x="102" y="90"/>
                </a:lnTo>
                <a:lnTo>
                  <a:pt x="98" y="90"/>
                </a:lnTo>
                <a:lnTo>
                  <a:pt x="92" y="107"/>
                </a:lnTo>
                <a:lnTo>
                  <a:pt x="92" y="108"/>
                </a:lnTo>
                <a:lnTo>
                  <a:pt x="87" y="128"/>
                </a:lnTo>
                <a:lnTo>
                  <a:pt x="82" y="138"/>
                </a:lnTo>
                <a:lnTo>
                  <a:pt x="83" y="141"/>
                </a:lnTo>
                <a:lnTo>
                  <a:pt x="82" y="145"/>
                </a:lnTo>
                <a:lnTo>
                  <a:pt x="74" y="149"/>
                </a:lnTo>
                <a:lnTo>
                  <a:pt x="70" y="153"/>
                </a:lnTo>
                <a:lnTo>
                  <a:pt x="73" y="155"/>
                </a:lnTo>
                <a:lnTo>
                  <a:pt x="65" y="157"/>
                </a:lnTo>
                <a:lnTo>
                  <a:pt x="52" y="165"/>
                </a:lnTo>
                <a:lnTo>
                  <a:pt x="47" y="170"/>
                </a:lnTo>
                <a:lnTo>
                  <a:pt x="44" y="174"/>
                </a:lnTo>
                <a:lnTo>
                  <a:pt x="39" y="195"/>
                </a:lnTo>
                <a:lnTo>
                  <a:pt x="33" y="207"/>
                </a:lnTo>
                <a:lnTo>
                  <a:pt x="26" y="230"/>
                </a:lnTo>
                <a:lnTo>
                  <a:pt x="15" y="263"/>
                </a:lnTo>
                <a:lnTo>
                  <a:pt x="14" y="270"/>
                </a:lnTo>
                <a:lnTo>
                  <a:pt x="2" y="304"/>
                </a:lnTo>
                <a:lnTo>
                  <a:pt x="0" y="306"/>
                </a:lnTo>
                <a:lnTo>
                  <a:pt x="0" y="312"/>
                </a:lnTo>
                <a:lnTo>
                  <a:pt x="14" y="339"/>
                </a:lnTo>
                <a:lnTo>
                  <a:pt x="13" y="352"/>
                </a:lnTo>
                <a:lnTo>
                  <a:pt x="12" y="354"/>
                </a:lnTo>
                <a:lnTo>
                  <a:pt x="14" y="362"/>
                </a:lnTo>
                <a:lnTo>
                  <a:pt x="14" y="373"/>
                </a:lnTo>
                <a:lnTo>
                  <a:pt x="17" y="379"/>
                </a:lnTo>
                <a:lnTo>
                  <a:pt x="21" y="381"/>
                </a:lnTo>
                <a:lnTo>
                  <a:pt x="24" y="381"/>
                </a:lnTo>
                <a:lnTo>
                  <a:pt x="32" y="379"/>
                </a:lnTo>
                <a:lnTo>
                  <a:pt x="37" y="379"/>
                </a:lnTo>
                <a:lnTo>
                  <a:pt x="42" y="379"/>
                </a:lnTo>
                <a:lnTo>
                  <a:pt x="45" y="382"/>
                </a:lnTo>
                <a:lnTo>
                  <a:pt x="47" y="385"/>
                </a:lnTo>
                <a:lnTo>
                  <a:pt x="48" y="392"/>
                </a:lnTo>
                <a:lnTo>
                  <a:pt x="48" y="395"/>
                </a:lnTo>
                <a:lnTo>
                  <a:pt x="50" y="401"/>
                </a:lnTo>
                <a:lnTo>
                  <a:pt x="44" y="399"/>
                </a:lnTo>
                <a:lnTo>
                  <a:pt x="39" y="399"/>
                </a:lnTo>
                <a:lnTo>
                  <a:pt x="34" y="397"/>
                </a:lnTo>
                <a:lnTo>
                  <a:pt x="32" y="395"/>
                </a:lnTo>
                <a:lnTo>
                  <a:pt x="30" y="395"/>
                </a:lnTo>
                <a:lnTo>
                  <a:pt x="30" y="399"/>
                </a:lnTo>
                <a:lnTo>
                  <a:pt x="50" y="409"/>
                </a:lnTo>
                <a:lnTo>
                  <a:pt x="57" y="410"/>
                </a:lnTo>
                <a:lnTo>
                  <a:pt x="65" y="415"/>
                </a:lnTo>
                <a:lnTo>
                  <a:pt x="70" y="423"/>
                </a:lnTo>
                <a:lnTo>
                  <a:pt x="103" y="442"/>
                </a:lnTo>
                <a:lnTo>
                  <a:pt x="108" y="444"/>
                </a:lnTo>
                <a:lnTo>
                  <a:pt x="114" y="448"/>
                </a:lnTo>
                <a:lnTo>
                  <a:pt x="114" y="446"/>
                </a:lnTo>
                <a:lnTo>
                  <a:pt x="114" y="444"/>
                </a:lnTo>
                <a:lnTo>
                  <a:pt x="117" y="444"/>
                </a:lnTo>
                <a:lnTo>
                  <a:pt x="120" y="447"/>
                </a:lnTo>
                <a:lnTo>
                  <a:pt x="130" y="453"/>
                </a:lnTo>
                <a:lnTo>
                  <a:pt x="142" y="456"/>
                </a:lnTo>
                <a:lnTo>
                  <a:pt x="144" y="457"/>
                </a:lnTo>
                <a:lnTo>
                  <a:pt x="147" y="459"/>
                </a:lnTo>
                <a:lnTo>
                  <a:pt x="151" y="462"/>
                </a:lnTo>
                <a:lnTo>
                  <a:pt x="150" y="465"/>
                </a:lnTo>
                <a:lnTo>
                  <a:pt x="148" y="465"/>
                </a:lnTo>
                <a:lnTo>
                  <a:pt x="130" y="455"/>
                </a:lnTo>
                <a:lnTo>
                  <a:pt x="129" y="454"/>
                </a:lnTo>
                <a:lnTo>
                  <a:pt x="125" y="453"/>
                </a:lnTo>
                <a:lnTo>
                  <a:pt x="120" y="449"/>
                </a:lnTo>
                <a:lnTo>
                  <a:pt x="117" y="449"/>
                </a:lnTo>
                <a:lnTo>
                  <a:pt x="123" y="453"/>
                </a:lnTo>
                <a:lnTo>
                  <a:pt x="131" y="456"/>
                </a:lnTo>
                <a:lnTo>
                  <a:pt x="136" y="461"/>
                </a:lnTo>
                <a:lnTo>
                  <a:pt x="150" y="469"/>
                </a:lnTo>
                <a:lnTo>
                  <a:pt x="152" y="469"/>
                </a:lnTo>
                <a:lnTo>
                  <a:pt x="154" y="470"/>
                </a:lnTo>
                <a:lnTo>
                  <a:pt x="160" y="474"/>
                </a:lnTo>
                <a:lnTo>
                  <a:pt x="174" y="490"/>
                </a:lnTo>
                <a:lnTo>
                  <a:pt x="180" y="495"/>
                </a:lnTo>
                <a:lnTo>
                  <a:pt x="200" y="515"/>
                </a:lnTo>
                <a:lnTo>
                  <a:pt x="206" y="518"/>
                </a:lnTo>
                <a:lnTo>
                  <a:pt x="210" y="524"/>
                </a:lnTo>
                <a:lnTo>
                  <a:pt x="214" y="524"/>
                </a:lnTo>
                <a:lnTo>
                  <a:pt x="224" y="529"/>
                </a:lnTo>
                <a:lnTo>
                  <a:pt x="225" y="534"/>
                </a:lnTo>
                <a:lnTo>
                  <a:pt x="229" y="534"/>
                </a:lnTo>
                <a:lnTo>
                  <a:pt x="232" y="533"/>
                </a:lnTo>
                <a:lnTo>
                  <a:pt x="235" y="534"/>
                </a:lnTo>
                <a:lnTo>
                  <a:pt x="237" y="532"/>
                </a:lnTo>
                <a:lnTo>
                  <a:pt x="244" y="535"/>
                </a:lnTo>
                <a:lnTo>
                  <a:pt x="250" y="540"/>
                </a:lnTo>
                <a:lnTo>
                  <a:pt x="252" y="540"/>
                </a:lnTo>
                <a:lnTo>
                  <a:pt x="256" y="546"/>
                </a:lnTo>
                <a:lnTo>
                  <a:pt x="261" y="549"/>
                </a:lnTo>
                <a:lnTo>
                  <a:pt x="262" y="546"/>
                </a:lnTo>
                <a:lnTo>
                  <a:pt x="260" y="545"/>
                </a:lnTo>
                <a:lnTo>
                  <a:pt x="262" y="542"/>
                </a:lnTo>
                <a:lnTo>
                  <a:pt x="263" y="542"/>
                </a:lnTo>
                <a:lnTo>
                  <a:pt x="265" y="548"/>
                </a:lnTo>
                <a:lnTo>
                  <a:pt x="272" y="550"/>
                </a:lnTo>
                <a:lnTo>
                  <a:pt x="277" y="552"/>
                </a:lnTo>
                <a:lnTo>
                  <a:pt x="279" y="551"/>
                </a:lnTo>
                <a:lnTo>
                  <a:pt x="280" y="550"/>
                </a:lnTo>
                <a:lnTo>
                  <a:pt x="283" y="549"/>
                </a:lnTo>
                <a:lnTo>
                  <a:pt x="284" y="551"/>
                </a:lnTo>
                <a:lnTo>
                  <a:pt x="284" y="554"/>
                </a:lnTo>
                <a:lnTo>
                  <a:pt x="286" y="556"/>
                </a:lnTo>
                <a:lnTo>
                  <a:pt x="286" y="559"/>
                </a:lnTo>
                <a:lnTo>
                  <a:pt x="284" y="561"/>
                </a:lnTo>
                <a:lnTo>
                  <a:pt x="287" y="564"/>
                </a:lnTo>
                <a:lnTo>
                  <a:pt x="289" y="567"/>
                </a:lnTo>
                <a:lnTo>
                  <a:pt x="289" y="568"/>
                </a:lnTo>
                <a:lnTo>
                  <a:pt x="286" y="569"/>
                </a:lnTo>
                <a:lnTo>
                  <a:pt x="284" y="564"/>
                </a:lnTo>
                <a:lnTo>
                  <a:pt x="280" y="561"/>
                </a:lnTo>
                <a:lnTo>
                  <a:pt x="278" y="555"/>
                </a:lnTo>
                <a:lnTo>
                  <a:pt x="276" y="554"/>
                </a:lnTo>
                <a:lnTo>
                  <a:pt x="268" y="554"/>
                </a:lnTo>
                <a:lnTo>
                  <a:pt x="263" y="554"/>
                </a:lnTo>
                <a:lnTo>
                  <a:pt x="261" y="556"/>
                </a:lnTo>
                <a:lnTo>
                  <a:pt x="263" y="560"/>
                </a:lnTo>
                <a:lnTo>
                  <a:pt x="266" y="561"/>
                </a:lnTo>
                <a:lnTo>
                  <a:pt x="272" y="564"/>
                </a:lnTo>
                <a:lnTo>
                  <a:pt x="269" y="566"/>
                </a:lnTo>
                <a:lnTo>
                  <a:pt x="269" y="568"/>
                </a:lnTo>
                <a:lnTo>
                  <a:pt x="294" y="586"/>
                </a:lnTo>
                <a:lnTo>
                  <a:pt x="303" y="593"/>
                </a:lnTo>
                <a:lnTo>
                  <a:pt x="306" y="594"/>
                </a:lnTo>
                <a:lnTo>
                  <a:pt x="309" y="592"/>
                </a:lnTo>
                <a:lnTo>
                  <a:pt x="311" y="595"/>
                </a:lnTo>
                <a:lnTo>
                  <a:pt x="311" y="597"/>
                </a:lnTo>
                <a:lnTo>
                  <a:pt x="326" y="611"/>
                </a:lnTo>
                <a:lnTo>
                  <a:pt x="328" y="611"/>
                </a:lnTo>
                <a:lnTo>
                  <a:pt x="330" y="617"/>
                </a:lnTo>
                <a:lnTo>
                  <a:pt x="338" y="622"/>
                </a:lnTo>
                <a:lnTo>
                  <a:pt x="340" y="623"/>
                </a:lnTo>
                <a:lnTo>
                  <a:pt x="349" y="631"/>
                </a:lnTo>
                <a:lnTo>
                  <a:pt x="366" y="644"/>
                </a:lnTo>
                <a:lnTo>
                  <a:pt x="377" y="656"/>
                </a:lnTo>
                <a:lnTo>
                  <a:pt x="382" y="659"/>
                </a:lnTo>
                <a:lnTo>
                  <a:pt x="388" y="662"/>
                </a:lnTo>
                <a:lnTo>
                  <a:pt x="388" y="660"/>
                </a:lnTo>
                <a:lnTo>
                  <a:pt x="404" y="626"/>
                </a:lnTo>
                <a:lnTo>
                  <a:pt x="401" y="615"/>
                </a:lnTo>
                <a:lnTo>
                  <a:pt x="398" y="612"/>
                </a:lnTo>
                <a:lnTo>
                  <a:pt x="394" y="604"/>
                </a:lnTo>
                <a:lnTo>
                  <a:pt x="396" y="603"/>
                </a:lnTo>
                <a:lnTo>
                  <a:pt x="401" y="599"/>
                </a:lnTo>
                <a:lnTo>
                  <a:pt x="398" y="585"/>
                </a:lnTo>
                <a:lnTo>
                  <a:pt x="399" y="577"/>
                </a:lnTo>
                <a:lnTo>
                  <a:pt x="400" y="573"/>
                </a:lnTo>
                <a:lnTo>
                  <a:pt x="411" y="556"/>
                </a:lnTo>
                <a:lnTo>
                  <a:pt x="411" y="543"/>
                </a:lnTo>
                <a:lnTo>
                  <a:pt x="395" y="517"/>
                </a:lnTo>
                <a:lnTo>
                  <a:pt x="392" y="495"/>
                </a:lnTo>
                <a:lnTo>
                  <a:pt x="462" y="355"/>
                </a:lnTo>
                <a:lnTo>
                  <a:pt x="703" y="335"/>
                </a:lnTo>
                <a:lnTo>
                  <a:pt x="705" y="322"/>
                </a:lnTo>
                <a:lnTo>
                  <a:pt x="702" y="303"/>
                </a:lnTo>
                <a:lnTo>
                  <a:pt x="702" y="290"/>
                </a:lnTo>
                <a:lnTo>
                  <a:pt x="708" y="269"/>
                </a:lnTo>
                <a:lnTo>
                  <a:pt x="698" y="265"/>
                </a:lnTo>
                <a:lnTo>
                  <a:pt x="676" y="257"/>
                </a:lnTo>
                <a:lnTo>
                  <a:pt x="657" y="241"/>
                </a:lnTo>
                <a:lnTo>
                  <a:pt x="647" y="219"/>
                </a:lnTo>
                <a:lnTo>
                  <a:pt x="595" y="191"/>
                </a:lnTo>
                <a:lnTo>
                  <a:pt x="581" y="186"/>
                </a:lnTo>
                <a:lnTo>
                  <a:pt x="572" y="181"/>
                </a:lnTo>
                <a:lnTo>
                  <a:pt x="556" y="162"/>
                </a:lnTo>
                <a:lnTo>
                  <a:pt x="542" y="160"/>
                </a:lnTo>
                <a:lnTo>
                  <a:pt x="539" y="156"/>
                </a:lnTo>
                <a:lnTo>
                  <a:pt x="533" y="139"/>
                </a:lnTo>
                <a:lnTo>
                  <a:pt x="519" y="131"/>
                </a:lnTo>
                <a:lnTo>
                  <a:pt x="500" y="128"/>
                </a:lnTo>
                <a:lnTo>
                  <a:pt x="497" y="128"/>
                </a:lnTo>
                <a:lnTo>
                  <a:pt x="488" y="122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3" name="Freeform 250"/>
          <p:cNvSpPr>
            <a:spLocks/>
          </p:cNvSpPr>
          <p:nvPr/>
        </p:nvSpPr>
        <p:spPr bwMode="auto">
          <a:xfrm>
            <a:off x="5683250" y="3555925"/>
            <a:ext cx="1033463" cy="1035050"/>
          </a:xfrm>
          <a:custGeom>
            <a:avLst/>
            <a:gdLst/>
            <a:ahLst/>
            <a:cxnLst>
              <a:cxn ang="0">
                <a:pos x="432" y="492"/>
              </a:cxn>
              <a:cxn ang="0">
                <a:pos x="346" y="376"/>
              </a:cxn>
              <a:cxn ang="0">
                <a:pos x="295" y="321"/>
              </a:cxn>
              <a:cxn ang="0">
                <a:pos x="260" y="261"/>
              </a:cxn>
              <a:cxn ang="0">
                <a:pos x="233" y="208"/>
              </a:cxn>
              <a:cxn ang="0">
                <a:pos x="197" y="142"/>
              </a:cxn>
              <a:cxn ang="0">
                <a:pos x="183" y="84"/>
              </a:cxn>
              <a:cxn ang="0">
                <a:pos x="252" y="170"/>
              </a:cxn>
              <a:cxn ang="0">
                <a:pos x="256" y="234"/>
              </a:cxn>
              <a:cxn ang="0">
                <a:pos x="266" y="159"/>
              </a:cxn>
              <a:cxn ang="0">
                <a:pos x="139" y="38"/>
              </a:cxn>
              <a:cxn ang="0">
                <a:pos x="40" y="16"/>
              </a:cxn>
              <a:cxn ang="0">
                <a:pos x="68" y="40"/>
              </a:cxn>
              <a:cxn ang="0">
                <a:pos x="38" y="91"/>
              </a:cxn>
              <a:cxn ang="0">
                <a:pos x="36" y="150"/>
              </a:cxn>
              <a:cxn ang="0">
                <a:pos x="46" y="198"/>
              </a:cxn>
              <a:cxn ang="0">
                <a:pos x="101" y="251"/>
              </a:cxn>
              <a:cxn ang="0">
                <a:pos x="84" y="308"/>
              </a:cxn>
              <a:cxn ang="0">
                <a:pos x="40" y="339"/>
              </a:cxn>
              <a:cxn ang="0">
                <a:pos x="49" y="391"/>
              </a:cxn>
              <a:cxn ang="0">
                <a:pos x="130" y="348"/>
              </a:cxn>
              <a:cxn ang="0">
                <a:pos x="179" y="316"/>
              </a:cxn>
              <a:cxn ang="0">
                <a:pos x="234" y="366"/>
              </a:cxn>
              <a:cxn ang="0">
                <a:pos x="199" y="415"/>
              </a:cxn>
              <a:cxn ang="0">
                <a:pos x="222" y="457"/>
              </a:cxn>
              <a:cxn ang="0">
                <a:pos x="258" y="437"/>
              </a:cxn>
              <a:cxn ang="0">
                <a:pos x="308" y="465"/>
              </a:cxn>
              <a:cxn ang="0">
                <a:pos x="281" y="500"/>
              </a:cxn>
              <a:cxn ang="0">
                <a:pos x="267" y="578"/>
              </a:cxn>
              <a:cxn ang="0">
                <a:pos x="304" y="607"/>
              </a:cxn>
              <a:cxn ang="0">
                <a:pos x="319" y="630"/>
              </a:cxn>
              <a:cxn ang="0">
                <a:pos x="282" y="638"/>
              </a:cxn>
              <a:cxn ang="0">
                <a:pos x="271" y="689"/>
              </a:cxn>
              <a:cxn ang="0">
                <a:pos x="300" y="731"/>
              </a:cxn>
              <a:cxn ang="0">
                <a:pos x="327" y="761"/>
              </a:cxn>
              <a:cxn ang="0">
                <a:pos x="392" y="750"/>
              </a:cxn>
              <a:cxn ang="0">
                <a:pos x="473" y="774"/>
              </a:cxn>
              <a:cxn ang="0">
                <a:pos x="536" y="800"/>
              </a:cxn>
              <a:cxn ang="0">
                <a:pos x="589" y="920"/>
              </a:cxn>
              <a:cxn ang="0">
                <a:pos x="685" y="892"/>
              </a:cxn>
              <a:cxn ang="0">
                <a:pos x="732" y="949"/>
              </a:cxn>
              <a:cxn ang="0">
                <a:pos x="940" y="979"/>
              </a:cxn>
              <a:cxn ang="0">
                <a:pos x="967" y="910"/>
              </a:cxn>
              <a:cxn ang="0">
                <a:pos x="931" y="871"/>
              </a:cxn>
              <a:cxn ang="0">
                <a:pos x="891" y="840"/>
              </a:cxn>
              <a:cxn ang="0">
                <a:pos x="881" y="792"/>
              </a:cxn>
              <a:cxn ang="0">
                <a:pos x="827" y="787"/>
              </a:cxn>
              <a:cxn ang="0">
                <a:pos x="781" y="778"/>
              </a:cxn>
              <a:cxn ang="0">
                <a:pos x="773" y="767"/>
              </a:cxn>
              <a:cxn ang="0">
                <a:pos x="718" y="713"/>
              </a:cxn>
              <a:cxn ang="0">
                <a:pos x="676" y="680"/>
              </a:cxn>
              <a:cxn ang="0">
                <a:pos x="599" y="679"/>
              </a:cxn>
              <a:cxn ang="0">
                <a:pos x="584" y="685"/>
              </a:cxn>
              <a:cxn ang="0">
                <a:pos x="594" y="690"/>
              </a:cxn>
              <a:cxn ang="0">
                <a:pos x="562" y="700"/>
              </a:cxn>
              <a:cxn ang="0">
                <a:pos x="548" y="682"/>
              </a:cxn>
              <a:cxn ang="0">
                <a:pos x="530" y="663"/>
              </a:cxn>
              <a:cxn ang="0">
                <a:pos x="560" y="666"/>
              </a:cxn>
              <a:cxn ang="0">
                <a:pos x="514" y="636"/>
              </a:cxn>
              <a:cxn ang="0">
                <a:pos x="484" y="595"/>
              </a:cxn>
            </a:cxnLst>
            <a:rect l="0" t="0" r="r" b="b"/>
            <a:pathLst>
              <a:path w="980" h="981">
                <a:moveTo>
                  <a:pt x="446" y="555"/>
                </a:moveTo>
                <a:lnTo>
                  <a:pt x="446" y="552"/>
                </a:lnTo>
                <a:lnTo>
                  <a:pt x="448" y="544"/>
                </a:lnTo>
                <a:lnTo>
                  <a:pt x="448" y="536"/>
                </a:lnTo>
                <a:lnTo>
                  <a:pt x="448" y="533"/>
                </a:lnTo>
                <a:lnTo>
                  <a:pt x="448" y="524"/>
                </a:lnTo>
                <a:lnTo>
                  <a:pt x="448" y="523"/>
                </a:lnTo>
                <a:lnTo>
                  <a:pt x="446" y="521"/>
                </a:lnTo>
                <a:lnTo>
                  <a:pt x="444" y="516"/>
                </a:lnTo>
                <a:lnTo>
                  <a:pt x="440" y="504"/>
                </a:lnTo>
                <a:lnTo>
                  <a:pt x="435" y="498"/>
                </a:lnTo>
                <a:lnTo>
                  <a:pt x="432" y="494"/>
                </a:lnTo>
                <a:lnTo>
                  <a:pt x="434" y="493"/>
                </a:lnTo>
                <a:lnTo>
                  <a:pt x="432" y="492"/>
                </a:lnTo>
                <a:lnTo>
                  <a:pt x="428" y="489"/>
                </a:lnTo>
                <a:lnTo>
                  <a:pt x="426" y="486"/>
                </a:lnTo>
                <a:lnTo>
                  <a:pt x="424" y="483"/>
                </a:lnTo>
                <a:lnTo>
                  <a:pt x="417" y="472"/>
                </a:lnTo>
                <a:lnTo>
                  <a:pt x="416" y="469"/>
                </a:lnTo>
                <a:lnTo>
                  <a:pt x="416" y="465"/>
                </a:lnTo>
                <a:lnTo>
                  <a:pt x="410" y="462"/>
                </a:lnTo>
                <a:lnTo>
                  <a:pt x="408" y="456"/>
                </a:lnTo>
                <a:lnTo>
                  <a:pt x="404" y="450"/>
                </a:lnTo>
                <a:lnTo>
                  <a:pt x="394" y="436"/>
                </a:lnTo>
                <a:lnTo>
                  <a:pt x="392" y="432"/>
                </a:lnTo>
                <a:lnTo>
                  <a:pt x="385" y="424"/>
                </a:lnTo>
                <a:lnTo>
                  <a:pt x="350" y="378"/>
                </a:lnTo>
                <a:lnTo>
                  <a:pt x="346" y="376"/>
                </a:lnTo>
                <a:lnTo>
                  <a:pt x="342" y="374"/>
                </a:lnTo>
                <a:lnTo>
                  <a:pt x="338" y="372"/>
                </a:lnTo>
                <a:lnTo>
                  <a:pt x="328" y="364"/>
                </a:lnTo>
                <a:lnTo>
                  <a:pt x="324" y="358"/>
                </a:lnTo>
                <a:lnTo>
                  <a:pt x="320" y="355"/>
                </a:lnTo>
                <a:lnTo>
                  <a:pt x="318" y="353"/>
                </a:lnTo>
                <a:lnTo>
                  <a:pt x="314" y="350"/>
                </a:lnTo>
                <a:lnTo>
                  <a:pt x="305" y="342"/>
                </a:lnTo>
                <a:lnTo>
                  <a:pt x="300" y="331"/>
                </a:lnTo>
                <a:lnTo>
                  <a:pt x="297" y="328"/>
                </a:lnTo>
                <a:lnTo>
                  <a:pt x="295" y="326"/>
                </a:lnTo>
                <a:lnTo>
                  <a:pt x="295" y="325"/>
                </a:lnTo>
                <a:lnTo>
                  <a:pt x="296" y="324"/>
                </a:lnTo>
                <a:lnTo>
                  <a:pt x="295" y="321"/>
                </a:lnTo>
                <a:lnTo>
                  <a:pt x="290" y="314"/>
                </a:lnTo>
                <a:lnTo>
                  <a:pt x="288" y="308"/>
                </a:lnTo>
                <a:lnTo>
                  <a:pt x="285" y="303"/>
                </a:lnTo>
                <a:lnTo>
                  <a:pt x="282" y="304"/>
                </a:lnTo>
                <a:lnTo>
                  <a:pt x="280" y="304"/>
                </a:lnTo>
                <a:lnTo>
                  <a:pt x="277" y="303"/>
                </a:lnTo>
                <a:lnTo>
                  <a:pt x="270" y="295"/>
                </a:lnTo>
                <a:lnTo>
                  <a:pt x="264" y="291"/>
                </a:lnTo>
                <a:lnTo>
                  <a:pt x="265" y="289"/>
                </a:lnTo>
                <a:lnTo>
                  <a:pt x="268" y="288"/>
                </a:lnTo>
                <a:lnTo>
                  <a:pt x="271" y="287"/>
                </a:lnTo>
                <a:lnTo>
                  <a:pt x="270" y="283"/>
                </a:lnTo>
                <a:lnTo>
                  <a:pt x="267" y="278"/>
                </a:lnTo>
                <a:lnTo>
                  <a:pt x="260" y="261"/>
                </a:lnTo>
                <a:lnTo>
                  <a:pt x="260" y="259"/>
                </a:lnTo>
                <a:lnTo>
                  <a:pt x="257" y="251"/>
                </a:lnTo>
                <a:lnTo>
                  <a:pt x="254" y="250"/>
                </a:lnTo>
                <a:lnTo>
                  <a:pt x="253" y="247"/>
                </a:lnTo>
                <a:lnTo>
                  <a:pt x="253" y="238"/>
                </a:lnTo>
                <a:lnTo>
                  <a:pt x="252" y="235"/>
                </a:lnTo>
                <a:lnTo>
                  <a:pt x="246" y="230"/>
                </a:lnTo>
                <a:lnTo>
                  <a:pt x="245" y="230"/>
                </a:lnTo>
                <a:lnTo>
                  <a:pt x="239" y="229"/>
                </a:lnTo>
                <a:lnTo>
                  <a:pt x="235" y="220"/>
                </a:lnTo>
                <a:lnTo>
                  <a:pt x="232" y="217"/>
                </a:lnTo>
                <a:lnTo>
                  <a:pt x="232" y="213"/>
                </a:lnTo>
                <a:lnTo>
                  <a:pt x="232" y="209"/>
                </a:lnTo>
                <a:lnTo>
                  <a:pt x="233" y="208"/>
                </a:lnTo>
                <a:lnTo>
                  <a:pt x="234" y="205"/>
                </a:lnTo>
                <a:lnTo>
                  <a:pt x="234" y="199"/>
                </a:lnTo>
                <a:lnTo>
                  <a:pt x="233" y="198"/>
                </a:lnTo>
                <a:lnTo>
                  <a:pt x="228" y="194"/>
                </a:lnTo>
                <a:lnTo>
                  <a:pt x="220" y="186"/>
                </a:lnTo>
                <a:lnTo>
                  <a:pt x="220" y="179"/>
                </a:lnTo>
                <a:lnTo>
                  <a:pt x="214" y="170"/>
                </a:lnTo>
                <a:lnTo>
                  <a:pt x="213" y="167"/>
                </a:lnTo>
                <a:lnTo>
                  <a:pt x="211" y="164"/>
                </a:lnTo>
                <a:lnTo>
                  <a:pt x="209" y="162"/>
                </a:lnTo>
                <a:lnTo>
                  <a:pt x="206" y="161"/>
                </a:lnTo>
                <a:lnTo>
                  <a:pt x="205" y="158"/>
                </a:lnTo>
                <a:lnTo>
                  <a:pt x="203" y="150"/>
                </a:lnTo>
                <a:lnTo>
                  <a:pt x="197" y="142"/>
                </a:lnTo>
                <a:lnTo>
                  <a:pt x="194" y="127"/>
                </a:lnTo>
                <a:lnTo>
                  <a:pt x="187" y="115"/>
                </a:lnTo>
                <a:lnTo>
                  <a:pt x="187" y="111"/>
                </a:lnTo>
                <a:lnTo>
                  <a:pt x="190" y="110"/>
                </a:lnTo>
                <a:lnTo>
                  <a:pt x="190" y="107"/>
                </a:lnTo>
                <a:lnTo>
                  <a:pt x="190" y="103"/>
                </a:lnTo>
                <a:lnTo>
                  <a:pt x="187" y="100"/>
                </a:lnTo>
                <a:lnTo>
                  <a:pt x="178" y="83"/>
                </a:lnTo>
                <a:lnTo>
                  <a:pt x="174" y="79"/>
                </a:lnTo>
                <a:lnTo>
                  <a:pt x="164" y="62"/>
                </a:lnTo>
                <a:lnTo>
                  <a:pt x="166" y="62"/>
                </a:lnTo>
                <a:lnTo>
                  <a:pt x="168" y="62"/>
                </a:lnTo>
                <a:lnTo>
                  <a:pt x="180" y="80"/>
                </a:lnTo>
                <a:lnTo>
                  <a:pt x="183" y="84"/>
                </a:lnTo>
                <a:lnTo>
                  <a:pt x="184" y="89"/>
                </a:lnTo>
                <a:lnTo>
                  <a:pt x="186" y="90"/>
                </a:lnTo>
                <a:lnTo>
                  <a:pt x="190" y="92"/>
                </a:lnTo>
                <a:lnTo>
                  <a:pt x="204" y="116"/>
                </a:lnTo>
                <a:lnTo>
                  <a:pt x="207" y="118"/>
                </a:lnTo>
                <a:lnTo>
                  <a:pt x="211" y="122"/>
                </a:lnTo>
                <a:lnTo>
                  <a:pt x="214" y="127"/>
                </a:lnTo>
                <a:lnTo>
                  <a:pt x="216" y="130"/>
                </a:lnTo>
                <a:lnTo>
                  <a:pt x="230" y="147"/>
                </a:lnTo>
                <a:lnTo>
                  <a:pt x="235" y="150"/>
                </a:lnTo>
                <a:lnTo>
                  <a:pt x="239" y="151"/>
                </a:lnTo>
                <a:lnTo>
                  <a:pt x="248" y="162"/>
                </a:lnTo>
                <a:lnTo>
                  <a:pt x="254" y="168"/>
                </a:lnTo>
                <a:lnTo>
                  <a:pt x="252" y="170"/>
                </a:lnTo>
                <a:lnTo>
                  <a:pt x="252" y="173"/>
                </a:lnTo>
                <a:lnTo>
                  <a:pt x="253" y="177"/>
                </a:lnTo>
                <a:lnTo>
                  <a:pt x="253" y="180"/>
                </a:lnTo>
                <a:lnTo>
                  <a:pt x="251" y="186"/>
                </a:lnTo>
                <a:lnTo>
                  <a:pt x="252" y="190"/>
                </a:lnTo>
                <a:lnTo>
                  <a:pt x="250" y="197"/>
                </a:lnTo>
                <a:lnTo>
                  <a:pt x="250" y="201"/>
                </a:lnTo>
                <a:lnTo>
                  <a:pt x="248" y="208"/>
                </a:lnTo>
                <a:lnTo>
                  <a:pt x="250" y="214"/>
                </a:lnTo>
                <a:lnTo>
                  <a:pt x="248" y="216"/>
                </a:lnTo>
                <a:lnTo>
                  <a:pt x="248" y="219"/>
                </a:lnTo>
                <a:lnTo>
                  <a:pt x="248" y="224"/>
                </a:lnTo>
                <a:lnTo>
                  <a:pt x="248" y="227"/>
                </a:lnTo>
                <a:lnTo>
                  <a:pt x="256" y="234"/>
                </a:lnTo>
                <a:lnTo>
                  <a:pt x="257" y="236"/>
                </a:lnTo>
                <a:lnTo>
                  <a:pt x="257" y="244"/>
                </a:lnTo>
                <a:lnTo>
                  <a:pt x="259" y="248"/>
                </a:lnTo>
                <a:lnTo>
                  <a:pt x="261" y="248"/>
                </a:lnTo>
                <a:lnTo>
                  <a:pt x="262" y="246"/>
                </a:lnTo>
                <a:lnTo>
                  <a:pt x="256" y="215"/>
                </a:lnTo>
                <a:lnTo>
                  <a:pt x="257" y="210"/>
                </a:lnTo>
                <a:lnTo>
                  <a:pt x="259" y="202"/>
                </a:lnTo>
                <a:lnTo>
                  <a:pt x="257" y="198"/>
                </a:lnTo>
                <a:lnTo>
                  <a:pt x="259" y="196"/>
                </a:lnTo>
                <a:lnTo>
                  <a:pt x="262" y="182"/>
                </a:lnTo>
                <a:lnTo>
                  <a:pt x="262" y="179"/>
                </a:lnTo>
                <a:lnTo>
                  <a:pt x="265" y="173"/>
                </a:lnTo>
                <a:lnTo>
                  <a:pt x="266" y="159"/>
                </a:lnTo>
                <a:lnTo>
                  <a:pt x="264" y="156"/>
                </a:lnTo>
                <a:lnTo>
                  <a:pt x="260" y="154"/>
                </a:lnTo>
                <a:lnTo>
                  <a:pt x="251" y="147"/>
                </a:lnTo>
                <a:lnTo>
                  <a:pt x="247" y="146"/>
                </a:lnTo>
                <a:lnTo>
                  <a:pt x="246" y="144"/>
                </a:lnTo>
                <a:lnTo>
                  <a:pt x="230" y="135"/>
                </a:lnTo>
                <a:lnTo>
                  <a:pt x="221" y="126"/>
                </a:lnTo>
                <a:lnTo>
                  <a:pt x="203" y="106"/>
                </a:lnTo>
                <a:lnTo>
                  <a:pt x="170" y="60"/>
                </a:lnTo>
                <a:lnTo>
                  <a:pt x="170" y="59"/>
                </a:lnTo>
                <a:lnTo>
                  <a:pt x="157" y="40"/>
                </a:lnTo>
                <a:lnTo>
                  <a:pt x="151" y="41"/>
                </a:lnTo>
                <a:lnTo>
                  <a:pt x="148" y="42"/>
                </a:lnTo>
                <a:lnTo>
                  <a:pt x="139" y="38"/>
                </a:lnTo>
                <a:lnTo>
                  <a:pt x="118" y="20"/>
                </a:lnTo>
                <a:lnTo>
                  <a:pt x="116" y="18"/>
                </a:lnTo>
                <a:lnTo>
                  <a:pt x="108" y="8"/>
                </a:lnTo>
                <a:lnTo>
                  <a:pt x="102" y="6"/>
                </a:lnTo>
                <a:lnTo>
                  <a:pt x="94" y="0"/>
                </a:lnTo>
                <a:lnTo>
                  <a:pt x="86" y="1"/>
                </a:lnTo>
                <a:lnTo>
                  <a:pt x="82" y="5"/>
                </a:lnTo>
                <a:lnTo>
                  <a:pt x="79" y="8"/>
                </a:lnTo>
                <a:lnTo>
                  <a:pt x="77" y="13"/>
                </a:lnTo>
                <a:lnTo>
                  <a:pt x="68" y="13"/>
                </a:lnTo>
                <a:lnTo>
                  <a:pt x="60" y="14"/>
                </a:lnTo>
                <a:lnTo>
                  <a:pt x="50" y="11"/>
                </a:lnTo>
                <a:lnTo>
                  <a:pt x="44" y="11"/>
                </a:lnTo>
                <a:lnTo>
                  <a:pt x="40" y="16"/>
                </a:lnTo>
                <a:lnTo>
                  <a:pt x="33" y="14"/>
                </a:lnTo>
                <a:lnTo>
                  <a:pt x="24" y="13"/>
                </a:lnTo>
                <a:lnTo>
                  <a:pt x="4" y="14"/>
                </a:lnTo>
                <a:lnTo>
                  <a:pt x="0" y="18"/>
                </a:lnTo>
                <a:lnTo>
                  <a:pt x="0" y="24"/>
                </a:lnTo>
                <a:lnTo>
                  <a:pt x="18" y="24"/>
                </a:lnTo>
                <a:lnTo>
                  <a:pt x="22" y="24"/>
                </a:lnTo>
                <a:lnTo>
                  <a:pt x="28" y="24"/>
                </a:lnTo>
                <a:lnTo>
                  <a:pt x="30" y="24"/>
                </a:lnTo>
                <a:lnTo>
                  <a:pt x="36" y="24"/>
                </a:lnTo>
                <a:lnTo>
                  <a:pt x="38" y="24"/>
                </a:lnTo>
                <a:lnTo>
                  <a:pt x="46" y="28"/>
                </a:lnTo>
                <a:lnTo>
                  <a:pt x="52" y="33"/>
                </a:lnTo>
                <a:lnTo>
                  <a:pt x="68" y="40"/>
                </a:lnTo>
                <a:lnTo>
                  <a:pt x="73" y="45"/>
                </a:lnTo>
                <a:lnTo>
                  <a:pt x="75" y="51"/>
                </a:lnTo>
                <a:lnTo>
                  <a:pt x="70" y="54"/>
                </a:lnTo>
                <a:lnTo>
                  <a:pt x="61" y="60"/>
                </a:lnTo>
                <a:lnTo>
                  <a:pt x="57" y="61"/>
                </a:lnTo>
                <a:lnTo>
                  <a:pt x="56" y="64"/>
                </a:lnTo>
                <a:lnTo>
                  <a:pt x="59" y="69"/>
                </a:lnTo>
                <a:lnTo>
                  <a:pt x="60" y="73"/>
                </a:lnTo>
                <a:lnTo>
                  <a:pt x="58" y="78"/>
                </a:lnTo>
                <a:lnTo>
                  <a:pt x="54" y="88"/>
                </a:lnTo>
                <a:lnTo>
                  <a:pt x="53" y="91"/>
                </a:lnTo>
                <a:lnTo>
                  <a:pt x="46" y="92"/>
                </a:lnTo>
                <a:lnTo>
                  <a:pt x="42" y="91"/>
                </a:lnTo>
                <a:lnTo>
                  <a:pt x="38" y="91"/>
                </a:lnTo>
                <a:lnTo>
                  <a:pt x="36" y="94"/>
                </a:lnTo>
                <a:lnTo>
                  <a:pt x="37" y="97"/>
                </a:lnTo>
                <a:lnTo>
                  <a:pt x="44" y="100"/>
                </a:lnTo>
                <a:lnTo>
                  <a:pt x="44" y="103"/>
                </a:lnTo>
                <a:lnTo>
                  <a:pt x="43" y="106"/>
                </a:lnTo>
                <a:lnTo>
                  <a:pt x="43" y="116"/>
                </a:lnTo>
                <a:lnTo>
                  <a:pt x="45" y="119"/>
                </a:lnTo>
                <a:lnTo>
                  <a:pt x="49" y="122"/>
                </a:lnTo>
                <a:lnTo>
                  <a:pt x="51" y="123"/>
                </a:lnTo>
                <a:lnTo>
                  <a:pt x="51" y="127"/>
                </a:lnTo>
                <a:lnTo>
                  <a:pt x="51" y="132"/>
                </a:lnTo>
                <a:lnTo>
                  <a:pt x="50" y="138"/>
                </a:lnTo>
                <a:lnTo>
                  <a:pt x="42" y="142"/>
                </a:lnTo>
                <a:lnTo>
                  <a:pt x="36" y="150"/>
                </a:lnTo>
                <a:lnTo>
                  <a:pt x="35" y="151"/>
                </a:lnTo>
                <a:lnTo>
                  <a:pt x="33" y="153"/>
                </a:lnTo>
                <a:lnTo>
                  <a:pt x="32" y="158"/>
                </a:lnTo>
                <a:lnTo>
                  <a:pt x="30" y="161"/>
                </a:lnTo>
                <a:lnTo>
                  <a:pt x="29" y="167"/>
                </a:lnTo>
                <a:lnTo>
                  <a:pt x="32" y="169"/>
                </a:lnTo>
                <a:lnTo>
                  <a:pt x="33" y="172"/>
                </a:lnTo>
                <a:lnTo>
                  <a:pt x="33" y="175"/>
                </a:lnTo>
                <a:lnTo>
                  <a:pt x="36" y="179"/>
                </a:lnTo>
                <a:lnTo>
                  <a:pt x="44" y="185"/>
                </a:lnTo>
                <a:lnTo>
                  <a:pt x="46" y="189"/>
                </a:lnTo>
                <a:lnTo>
                  <a:pt x="44" y="194"/>
                </a:lnTo>
                <a:lnTo>
                  <a:pt x="40" y="196"/>
                </a:lnTo>
                <a:lnTo>
                  <a:pt x="46" y="198"/>
                </a:lnTo>
                <a:lnTo>
                  <a:pt x="51" y="202"/>
                </a:lnTo>
                <a:lnTo>
                  <a:pt x="52" y="206"/>
                </a:lnTo>
                <a:lnTo>
                  <a:pt x="47" y="222"/>
                </a:lnTo>
                <a:lnTo>
                  <a:pt x="50" y="227"/>
                </a:lnTo>
                <a:lnTo>
                  <a:pt x="56" y="234"/>
                </a:lnTo>
                <a:lnTo>
                  <a:pt x="69" y="247"/>
                </a:lnTo>
                <a:lnTo>
                  <a:pt x="81" y="241"/>
                </a:lnTo>
                <a:lnTo>
                  <a:pt x="84" y="239"/>
                </a:lnTo>
                <a:lnTo>
                  <a:pt x="87" y="238"/>
                </a:lnTo>
                <a:lnTo>
                  <a:pt x="92" y="238"/>
                </a:lnTo>
                <a:lnTo>
                  <a:pt x="92" y="244"/>
                </a:lnTo>
                <a:lnTo>
                  <a:pt x="90" y="247"/>
                </a:lnTo>
                <a:lnTo>
                  <a:pt x="91" y="251"/>
                </a:lnTo>
                <a:lnTo>
                  <a:pt x="101" y="251"/>
                </a:lnTo>
                <a:lnTo>
                  <a:pt x="104" y="252"/>
                </a:lnTo>
                <a:lnTo>
                  <a:pt x="106" y="256"/>
                </a:lnTo>
                <a:lnTo>
                  <a:pt x="113" y="259"/>
                </a:lnTo>
                <a:lnTo>
                  <a:pt x="112" y="266"/>
                </a:lnTo>
                <a:lnTo>
                  <a:pt x="108" y="273"/>
                </a:lnTo>
                <a:lnTo>
                  <a:pt x="106" y="279"/>
                </a:lnTo>
                <a:lnTo>
                  <a:pt x="104" y="283"/>
                </a:lnTo>
                <a:lnTo>
                  <a:pt x="100" y="286"/>
                </a:lnTo>
                <a:lnTo>
                  <a:pt x="100" y="297"/>
                </a:lnTo>
                <a:lnTo>
                  <a:pt x="103" y="308"/>
                </a:lnTo>
                <a:lnTo>
                  <a:pt x="103" y="312"/>
                </a:lnTo>
                <a:lnTo>
                  <a:pt x="100" y="315"/>
                </a:lnTo>
                <a:lnTo>
                  <a:pt x="90" y="312"/>
                </a:lnTo>
                <a:lnTo>
                  <a:pt x="84" y="308"/>
                </a:lnTo>
                <a:lnTo>
                  <a:pt x="81" y="306"/>
                </a:lnTo>
                <a:lnTo>
                  <a:pt x="79" y="305"/>
                </a:lnTo>
                <a:lnTo>
                  <a:pt x="78" y="304"/>
                </a:lnTo>
                <a:lnTo>
                  <a:pt x="74" y="304"/>
                </a:lnTo>
                <a:lnTo>
                  <a:pt x="69" y="306"/>
                </a:lnTo>
                <a:lnTo>
                  <a:pt x="68" y="309"/>
                </a:lnTo>
                <a:lnTo>
                  <a:pt x="65" y="316"/>
                </a:lnTo>
                <a:lnTo>
                  <a:pt x="64" y="321"/>
                </a:lnTo>
                <a:lnTo>
                  <a:pt x="62" y="326"/>
                </a:lnTo>
                <a:lnTo>
                  <a:pt x="59" y="328"/>
                </a:lnTo>
                <a:lnTo>
                  <a:pt x="50" y="328"/>
                </a:lnTo>
                <a:lnTo>
                  <a:pt x="41" y="333"/>
                </a:lnTo>
                <a:lnTo>
                  <a:pt x="40" y="336"/>
                </a:lnTo>
                <a:lnTo>
                  <a:pt x="40" y="339"/>
                </a:lnTo>
                <a:lnTo>
                  <a:pt x="44" y="340"/>
                </a:lnTo>
                <a:lnTo>
                  <a:pt x="50" y="340"/>
                </a:lnTo>
                <a:lnTo>
                  <a:pt x="64" y="334"/>
                </a:lnTo>
                <a:lnTo>
                  <a:pt x="64" y="338"/>
                </a:lnTo>
                <a:lnTo>
                  <a:pt x="60" y="346"/>
                </a:lnTo>
                <a:lnTo>
                  <a:pt x="56" y="350"/>
                </a:lnTo>
                <a:lnTo>
                  <a:pt x="51" y="356"/>
                </a:lnTo>
                <a:lnTo>
                  <a:pt x="51" y="359"/>
                </a:lnTo>
                <a:lnTo>
                  <a:pt x="49" y="365"/>
                </a:lnTo>
                <a:lnTo>
                  <a:pt x="47" y="372"/>
                </a:lnTo>
                <a:lnTo>
                  <a:pt x="44" y="379"/>
                </a:lnTo>
                <a:lnTo>
                  <a:pt x="44" y="383"/>
                </a:lnTo>
                <a:lnTo>
                  <a:pt x="46" y="388"/>
                </a:lnTo>
                <a:lnTo>
                  <a:pt x="49" y="391"/>
                </a:lnTo>
                <a:lnTo>
                  <a:pt x="49" y="395"/>
                </a:lnTo>
                <a:lnTo>
                  <a:pt x="50" y="396"/>
                </a:lnTo>
                <a:lnTo>
                  <a:pt x="52" y="405"/>
                </a:lnTo>
                <a:lnTo>
                  <a:pt x="54" y="408"/>
                </a:lnTo>
                <a:lnTo>
                  <a:pt x="59" y="409"/>
                </a:lnTo>
                <a:lnTo>
                  <a:pt x="62" y="406"/>
                </a:lnTo>
                <a:lnTo>
                  <a:pt x="65" y="406"/>
                </a:lnTo>
                <a:lnTo>
                  <a:pt x="68" y="405"/>
                </a:lnTo>
                <a:lnTo>
                  <a:pt x="81" y="398"/>
                </a:lnTo>
                <a:lnTo>
                  <a:pt x="92" y="389"/>
                </a:lnTo>
                <a:lnTo>
                  <a:pt x="93" y="386"/>
                </a:lnTo>
                <a:lnTo>
                  <a:pt x="106" y="372"/>
                </a:lnTo>
                <a:lnTo>
                  <a:pt x="115" y="364"/>
                </a:lnTo>
                <a:lnTo>
                  <a:pt x="130" y="348"/>
                </a:lnTo>
                <a:lnTo>
                  <a:pt x="133" y="346"/>
                </a:lnTo>
                <a:lnTo>
                  <a:pt x="135" y="346"/>
                </a:lnTo>
                <a:lnTo>
                  <a:pt x="139" y="344"/>
                </a:lnTo>
                <a:lnTo>
                  <a:pt x="154" y="363"/>
                </a:lnTo>
                <a:lnTo>
                  <a:pt x="164" y="344"/>
                </a:lnTo>
                <a:lnTo>
                  <a:pt x="157" y="339"/>
                </a:lnTo>
                <a:lnTo>
                  <a:pt x="155" y="333"/>
                </a:lnTo>
                <a:lnTo>
                  <a:pt x="159" y="332"/>
                </a:lnTo>
                <a:lnTo>
                  <a:pt x="165" y="332"/>
                </a:lnTo>
                <a:lnTo>
                  <a:pt x="170" y="331"/>
                </a:lnTo>
                <a:lnTo>
                  <a:pt x="174" y="326"/>
                </a:lnTo>
                <a:lnTo>
                  <a:pt x="172" y="317"/>
                </a:lnTo>
                <a:lnTo>
                  <a:pt x="174" y="318"/>
                </a:lnTo>
                <a:lnTo>
                  <a:pt x="179" y="316"/>
                </a:lnTo>
                <a:lnTo>
                  <a:pt x="189" y="316"/>
                </a:lnTo>
                <a:lnTo>
                  <a:pt x="192" y="314"/>
                </a:lnTo>
                <a:lnTo>
                  <a:pt x="196" y="313"/>
                </a:lnTo>
                <a:lnTo>
                  <a:pt x="202" y="325"/>
                </a:lnTo>
                <a:lnTo>
                  <a:pt x="198" y="342"/>
                </a:lnTo>
                <a:lnTo>
                  <a:pt x="200" y="346"/>
                </a:lnTo>
                <a:lnTo>
                  <a:pt x="202" y="348"/>
                </a:lnTo>
                <a:lnTo>
                  <a:pt x="207" y="350"/>
                </a:lnTo>
                <a:lnTo>
                  <a:pt x="210" y="357"/>
                </a:lnTo>
                <a:lnTo>
                  <a:pt x="215" y="358"/>
                </a:lnTo>
                <a:lnTo>
                  <a:pt x="220" y="357"/>
                </a:lnTo>
                <a:lnTo>
                  <a:pt x="221" y="358"/>
                </a:lnTo>
                <a:lnTo>
                  <a:pt x="224" y="361"/>
                </a:lnTo>
                <a:lnTo>
                  <a:pt x="234" y="366"/>
                </a:lnTo>
                <a:lnTo>
                  <a:pt x="236" y="372"/>
                </a:lnTo>
                <a:lnTo>
                  <a:pt x="235" y="378"/>
                </a:lnTo>
                <a:lnTo>
                  <a:pt x="230" y="381"/>
                </a:lnTo>
                <a:lnTo>
                  <a:pt x="226" y="383"/>
                </a:lnTo>
                <a:lnTo>
                  <a:pt x="222" y="385"/>
                </a:lnTo>
                <a:lnTo>
                  <a:pt x="216" y="392"/>
                </a:lnTo>
                <a:lnTo>
                  <a:pt x="213" y="390"/>
                </a:lnTo>
                <a:lnTo>
                  <a:pt x="211" y="386"/>
                </a:lnTo>
                <a:lnTo>
                  <a:pt x="208" y="385"/>
                </a:lnTo>
                <a:lnTo>
                  <a:pt x="204" y="388"/>
                </a:lnTo>
                <a:lnTo>
                  <a:pt x="198" y="393"/>
                </a:lnTo>
                <a:lnTo>
                  <a:pt x="199" y="396"/>
                </a:lnTo>
                <a:lnTo>
                  <a:pt x="200" y="404"/>
                </a:lnTo>
                <a:lnTo>
                  <a:pt x="199" y="415"/>
                </a:lnTo>
                <a:lnTo>
                  <a:pt x="199" y="426"/>
                </a:lnTo>
                <a:lnTo>
                  <a:pt x="198" y="428"/>
                </a:lnTo>
                <a:lnTo>
                  <a:pt x="198" y="430"/>
                </a:lnTo>
                <a:lnTo>
                  <a:pt x="197" y="433"/>
                </a:lnTo>
                <a:lnTo>
                  <a:pt x="198" y="434"/>
                </a:lnTo>
                <a:lnTo>
                  <a:pt x="197" y="437"/>
                </a:lnTo>
                <a:lnTo>
                  <a:pt x="197" y="441"/>
                </a:lnTo>
                <a:lnTo>
                  <a:pt x="208" y="448"/>
                </a:lnTo>
                <a:lnTo>
                  <a:pt x="210" y="450"/>
                </a:lnTo>
                <a:lnTo>
                  <a:pt x="213" y="451"/>
                </a:lnTo>
                <a:lnTo>
                  <a:pt x="218" y="451"/>
                </a:lnTo>
                <a:lnTo>
                  <a:pt x="221" y="452"/>
                </a:lnTo>
                <a:lnTo>
                  <a:pt x="221" y="456"/>
                </a:lnTo>
                <a:lnTo>
                  <a:pt x="222" y="457"/>
                </a:lnTo>
                <a:lnTo>
                  <a:pt x="224" y="458"/>
                </a:lnTo>
                <a:lnTo>
                  <a:pt x="224" y="461"/>
                </a:lnTo>
                <a:lnTo>
                  <a:pt x="226" y="464"/>
                </a:lnTo>
                <a:lnTo>
                  <a:pt x="230" y="464"/>
                </a:lnTo>
                <a:lnTo>
                  <a:pt x="236" y="460"/>
                </a:lnTo>
                <a:lnTo>
                  <a:pt x="239" y="457"/>
                </a:lnTo>
                <a:lnTo>
                  <a:pt x="240" y="454"/>
                </a:lnTo>
                <a:lnTo>
                  <a:pt x="243" y="452"/>
                </a:lnTo>
                <a:lnTo>
                  <a:pt x="245" y="452"/>
                </a:lnTo>
                <a:lnTo>
                  <a:pt x="248" y="446"/>
                </a:lnTo>
                <a:lnTo>
                  <a:pt x="250" y="441"/>
                </a:lnTo>
                <a:lnTo>
                  <a:pt x="250" y="437"/>
                </a:lnTo>
                <a:lnTo>
                  <a:pt x="257" y="434"/>
                </a:lnTo>
                <a:lnTo>
                  <a:pt x="258" y="437"/>
                </a:lnTo>
                <a:lnTo>
                  <a:pt x="260" y="436"/>
                </a:lnTo>
                <a:lnTo>
                  <a:pt x="262" y="435"/>
                </a:lnTo>
                <a:lnTo>
                  <a:pt x="265" y="435"/>
                </a:lnTo>
                <a:lnTo>
                  <a:pt x="269" y="436"/>
                </a:lnTo>
                <a:lnTo>
                  <a:pt x="270" y="440"/>
                </a:lnTo>
                <a:lnTo>
                  <a:pt x="275" y="445"/>
                </a:lnTo>
                <a:lnTo>
                  <a:pt x="278" y="446"/>
                </a:lnTo>
                <a:lnTo>
                  <a:pt x="296" y="454"/>
                </a:lnTo>
                <a:lnTo>
                  <a:pt x="302" y="456"/>
                </a:lnTo>
                <a:lnTo>
                  <a:pt x="308" y="456"/>
                </a:lnTo>
                <a:lnTo>
                  <a:pt x="310" y="456"/>
                </a:lnTo>
                <a:lnTo>
                  <a:pt x="311" y="457"/>
                </a:lnTo>
                <a:lnTo>
                  <a:pt x="310" y="461"/>
                </a:lnTo>
                <a:lnTo>
                  <a:pt x="308" y="465"/>
                </a:lnTo>
                <a:lnTo>
                  <a:pt x="306" y="464"/>
                </a:lnTo>
                <a:lnTo>
                  <a:pt x="304" y="465"/>
                </a:lnTo>
                <a:lnTo>
                  <a:pt x="304" y="469"/>
                </a:lnTo>
                <a:lnTo>
                  <a:pt x="301" y="471"/>
                </a:lnTo>
                <a:lnTo>
                  <a:pt x="297" y="474"/>
                </a:lnTo>
                <a:lnTo>
                  <a:pt x="293" y="480"/>
                </a:lnTo>
                <a:lnTo>
                  <a:pt x="294" y="482"/>
                </a:lnTo>
                <a:lnTo>
                  <a:pt x="292" y="484"/>
                </a:lnTo>
                <a:lnTo>
                  <a:pt x="288" y="485"/>
                </a:lnTo>
                <a:lnTo>
                  <a:pt x="285" y="488"/>
                </a:lnTo>
                <a:lnTo>
                  <a:pt x="284" y="490"/>
                </a:lnTo>
                <a:lnTo>
                  <a:pt x="284" y="496"/>
                </a:lnTo>
                <a:lnTo>
                  <a:pt x="282" y="497"/>
                </a:lnTo>
                <a:lnTo>
                  <a:pt x="281" y="500"/>
                </a:lnTo>
                <a:lnTo>
                  <a:pt x="279" y="504"/>
                </a:lnTo>
                <a:lnTo>
                  <a:pt x="275" y="523"/>
                </a:lnTo>
                <a:lnTo>
                  <a:pt x="266" y="544"/>
                </a:lnTo>
                <a:lnTo>
                  <a:pt x="266" y="548"/>
                </a:lnTo>
                <a:lnTo>
                  <a:pt x="267" y="549"/>
                </a:lnTo>
                <a:lnTo>
                  <a:pt x="265" y="551"/>
                </a:lnTo>
                <a:lnTo>
                  <a:pt x="261" y="553"/>
                </a:lnTo>
                <a:lnTo>
                  <a:pt x="260" y="558"/>
                </a:lnTo>
                <a:lnTo>
                  <a:pt x="257" y="560"/>
                </a:lnTo>
                <a:lnTo>
                  <a:pt x="257" y="565"/>
                </a:lnTo>
                <a:lnTo>
                  <a:pt x="258" y="567"/>
                </a:lnTo>
                <a:lnTo>
                  <a:pt x="261" y="569"/>
                </a:lnTo>
                <a:lnTo>
                  <a:pt x="267" y="575"/>
                </a:lnTo>
                <a:lnTo>
                  <a:pt x="267" y="578"/>
                </a:lnTo>
                <a:lnTo>
                  <a:pt x="265" y="581"/>
                </a:lnTo>
                <a:lnTo>
                  <a:pt x="262" y="585"/>
                </a:lnTo>
                <a:lnTo>
                  <a:pt x="262" y="588"/>
                </a:lnTo>
                <a:lnTo>
                  <a:pt x="264" y="590"/>
                </a:lnTo>
                <a:lnTo>
                  <a:pt x="266" y="592"/>
                </a:lnTo>
                <a:lnTo>
                  <a:pt x="277" y="596"/>
                </a:lnTo>
                <a:lnTo>
                  <a:pt x="278" y="596"/>
                </a:lnTo>
                <a:lnTo>
                  <a:pt x="280" y="598"/>
                </a:lnTo>
                <a:lnTo>
                  <a:pt x="282" y="600"/>
                </a:lnTo>
                <a:lnTo>
                  <a:pt x="288" y="602"/>
                </a:lnTo>
                <a:lnTo>
                  <a:pt x="291" y="602"/>
                </a:lnTo>
                <a:lnTo>
                  <a:pt x="294" y="603"/>
                </a:lnTo>
                <a:lnTo>
                  <a:pt x="296" y="602"/>
                </a:lnTo>
                <a:lnTo>
                  <a:pt x="304" y="607"/>
                </a:lnTo>
                <a:lnTo>
                  <a:pt x="313" y="607"/>
                </a:lnTo>
                <a:lnTo>
                  <a:pt x="315" y="608"/>
                </a:lnTo>
                <a:lnTo>
                  <a:pt x="322" y="608"/>
                </a:lnTo>
                <a:lnTo>
                  <a:pt x="324" y="609"/>
                </a:lnTo>
                <a:lnTo>
                  <a:pt x="326" y="609"/>
                </a:lnTo>
                <a:lnTo>
                  <a:pt x="328" y="610"/>
                </a:lnTo>
                <a:lnTo>
                  <a:pt x="330" y="612"/>
                </a:lnTo>
                <a:lnTo>
                  <a:pt x="332" y="613"/>
                </a:lnTo>
                <a:lnTo>
                  <a:pt x="332" y="615"/>
                </a:lnTo>
                <a:lnTo>
                  <a:pt x="331" y="616"/>
                </a:lnTo>
                <a:lnTo>
                  <a:pt x="330" y="620"/>
                </a:lnTo>
                <a:lnTo>
                  <a:pt x="327" y="626"/>
                </a:lnTo>
                <a:lnTo>
                  <a:pt x="324" y="627"/>
                </a:lnTo>
                <a:lnTo>
                  <a:pt x="319" y="630"/>
                </a:lnTo>
                <a:lnTo>
                  <a:pt x="314" y="632"/>
                </a:lnTo>
                <a:lnTo>
                  <a:pt x="312" y="632"/>
                </a:lnTo>
                <a:lnTo>
                  <a:pt x="309" y="633"/>
                </a:lnTo>
                <a:lnTo>
                  <a:pt x="307" y="633"/>
                </a:lnTo>
                <a:lnTo>
                  <a:pt x="304" y="634"/>
                </a:lnTo>
                <a:lnTo>
                  <a:pt x="302" y="633"/>
                </a:lnTo>
                <a:lnTo>
                  <a:pt x="299" y="633"/>
                </a:lnTo>
                <a:lnTo>
                  <a:pt x="296" y="635"/>
                </a:lnTo>
                <a:lnTo>
                  <a:pt x="295" y="637"/>
                </a:lnTo>
                <a:lnTo>
                  <a:pt x="292" y="637"/>
                </a:lnTo>
                <a:lnTo>
                  <a:pt x="291" y="638"/>
                </a:lnTo>
                <a:lnTo>
                  <a:pt x="287" y="638"/>
                </a:lnTo>
                <a:lnTo>
                  <a:pt x="285" y="636"/>
                </a:lnTo>
                <a:lnTo>
                  <a:pt x="282" y="638"/>
                </a:lnTo>
                <a:lnTo>
                  <a:pt x="280" y="643"/>
                </a:lnTo>
                <a:lnTo>
                  <a:pt x="280" y="650"/>
                </a:lnTo>
                <a:lnTo>
                  <a:pt x="281" y="653"/>
                </a:lnTo>
                <a:lnTo>
                  <a:pt x="281" y="655"/>
                </a:lnTo>
                <a:lnTo>
                  <a:pt x="282" y="657"/>
                </a:lnTo>
                <a:lnTo>
                  <a:pt x="281" y="662"/>
                </a:lnTo>
                <a:lnTo>
                  <a:pt x="281" y="666"/>
                </a:lnTo>
                <a:lnTo>
                  <a:pt x="280" y="669"/>
                </a:lnTo>
                <a:lnTo>
                  <a:pt x="280" y="673"/>
                </a:lnTo>
                <a:lnTo>
                  <a:pt x="281" y="678"/>
                </a:lnTo>
                <a:lnTo>
                  <a:pt x="278" y="683"/>
                </a:lnTo>
                <a:lnTo>
                  <a:pt x="275" y="685"/>
                </a:lnTo>
                <a:lnTo>
                  <a:pt x="273" y="688"/>
                </a:lnTo>
                <a:lnTo>
                  <a:pt x="271" y="689"/>
                </a:lnTo>
                <a:lnTo>
                  <a:pt x="267" y="697"/>
                </a:lnTo>
                <a:lnTo>
                  <a:pt x="265" y="698"/>
                </a:lnTo>
                <a:lnTo>
                  <a:pt x="261" y="705"/>
                </a:lnTo>
                <a:lnTo>
                  <a:pt x="262" y="706"/>
                </a:lnTo>
                <a:lnTo>
                  <a:pt x="262" y="720"/>
                </a:lnTo>
                <a:lnTo>
                  <a:pt x="269" y="724"/>
                </a:lnTo>
                <a:lnTo>
                  <a:pt x="270" y="724"/>
                </a:lnTo>
                <a:lnTo>
                  <a:pt x="274" y="725"/>
                </a:lnTo>
                <a:lnTo>
                  <a:pt x="281" y="725"/>
                </a:lnTo>
                <a:lnTo>
                  <a:pt x="284" y="728"/>
                </a:lnTo>
                <a:lnTo>
                  <a:pt x="290" y="728"/>
                </a:lnTo>
                <a:lnTo>
                  <a:pt x="292" y="728"/>
                </a:lnTo>
                <a:lnTo>
                  <a:pt x="295" y="728"/>
                </a:lnTo>
                <a:lnTo>
                  <a:pt x="300" y="731"/>
                </a:lnTo>
                <a:lnTo>
                  <a:pt x="303" y="734"/>
                </a:lnTo>
                <a:lnTo>
                  <a:pt x="303" y="740"/>
                </a:lnTo>
                <a:lnTo>
                  <a:pt x="302" y="744"/>
                </a:lnTo>
                <a:lnTo>
                  <a:pt x="302" y="746"/>
                </a:lnTo>
                <a:lnTo>
                  <a:pt x="306" y="753"/>
                </a:lnTo>
                <a:lnTo>
                  <a:pt x="308" y="755"/>
                </a:lnTo>
                <a:lnTo>
                  <a:pt x="309" y="759"/>
                </a:lnTo>
                <a:lnTo>
                  <a:pt x="310" y="761"/>
                </a:lnTo>
                <a:lnTo>
                  <a:pt x="310" y="764"/>
                </a:lnTo>
                <a:lnTo>
                  <a:pt x="311" y="766"/>
                </a:lnTo>
                <a:lnTo>
                  <a:pt x="322" y="766"/>
                </a:lnTo>
                <a:lnTo>
                  <a:pt x="324" y="763"/>
                </a:lnTo>
                <a:lnTo>
                  <a:pt x="326" y="763"/>
                </a:lnTo>
                <a:lnTo>
                  <a:pt x="327" y="761"/>
                </a:lnTo>
                <a:lnTo>
                  <a:pt x="330" y="762"/>
                </a:lnTo>
                <a:lnTo>
                  <a:pt x="335" y="762"/>
                </a:lnTo>
                <a:lnTo>
                  <a:pt x="342" y="759"/>
                </a:lnTo>
                <a:lnTo>
                  <a:pt x="346" y="756"/>
                </a:lnTo>
                <a:lnTo>
                  <a:pt x="351" y="754"/>
                </a:lnTo>
                <a:lnTo>
                  <a:pt x="356" y="754"/>
                </a:lnTo>
                <a:lnTo>
                  <a:pt x="360" y="757"/>
                </a:lnTo>
                <a:lnTo>
                  <a:pt x="364" y="768"/>
                </a:lnTo>
                <a:lnTo>
                  <a:pt x="366" y="771"/>
                </a:lnTo>
                <a:lnTo>
                  <a:pt x="370" y="773"/>
                </a:lnTo>
                <a:lnTo>
                  <a:pt x="375" y="774"/>
                </a:lnTo>
                <a:lnTo>
                  <a:pt x="388" y="758"/>
                </a:lnTo>
                <a:lnTo>
                  <a:pt x="389" y="756"/>
                </a:lnTo>
                <a:lnTo>
                  <a:pt x="392" y="750"/>
                </a:lnTo>
                <a:lnTo>
                  <a:pt x="400" y="734"/>
                </a:lnTo>
                <a:lnTo>
                  <a:pt x="400" y="728"/>
                </a:lnTo>
                <a:lnTo>
                  <a:pt x="397" y="721"/>
                </a:lnTo>
                <a:lnTo>
                  <a:pt x="395" y="710"/>
                </a:lnTo>
                <a:lnTo>
                  <a:pt x="403" y="710"/>
                </a:lnTo>
                <a:lnTo>
                  <a:pt x="434" y="720"/>
                </a:lnTo>
                <a:lnTo>
                  <a:pt x="440" y="724"/>
                </a:lnTo>
                <a:lnTo>
                  <a:pt x="449" y="736"/>
                </a:lnTo>
                <a:lnTo>
                  <a:pt x="455" y="752"/>
                </a:lnTo>
                <a:lnTo>
                  <a:pt x="456" y="756"/>
                </a:lnTo>
                <a:lnTo>
                  <a:pt x="460" y="759"/>
                </a:lnTo>
                <a:lnTo>
                  <a:pt x="464" y="760"/>
                </a:lnTo>
                <a:lnTo>
                  <a:pt x="467" y="763"/>
                </a:lnTo>
                <a:lnTo>
                  <a:pt x="473" y="774"/>
                </a:lnTo>
                <a:lnTo>
                  <a:pt x="474" y="782"/>
                </a:lnTo>
                <a:lnTo>
                  <a:pt x="477" y="787"/>
                </a:lnTo>
                <a:lnTo>
                  <a:pt x="482" y="794"/>
                </a:lnTo>
                <a:lnTo>
                  <a:pt x="486" y="795"/>
                </a:lnTo>
                <a:lnTo>
                  <a:pt x="493" y="791"/>
                </a:lnTo>
                <a:lnTo>
                  <a:pt x="497" y="796"/>
                </a:lnTo>
                <a:lnTo>
                  <a:pt x="500" y="800"/>
                </a:lnTo>
                <a:lnTo>
                  <a:pt x="505" y="802"/>
                </a:lnTo>
                <a:lnTo>
                  <a:pt x="514" y="799"/>
                </a:lnTo>
                <a:lnTo>
                  <a:pt x="521" y="800"/>
                </a:lnTo>
                <a:lnTo>
                  <a:pt x="523" y="801"/>
                </a:lnTo>
                <a:lnTo>
                  <a:pt x="526" y="801"/>
                </a:lnTo>
                <a:lnTo>
                  <a:pt x="532" y="800"/>
                </a:lnTo>
                <a:lnTo>
                  <a:pt x="536" y="800"/>
                </a:lnTo>
                <a:lnTo>
                  <a:pt x="539" y="798"/>
                </a:lnTo>
                <a:lnTo>
                  <a:pt x="546" y="798"/>
                </a:lnTo>
                <a:lnTo>
                  <a:pt x="556" y="808"/>
                </a:lnTo>
                <a:lnTo>
                  <a:pt x="564" y="821"/>
                </a:lnTo>
                <a:lnTo>
                  <a:pt x="567" y="834"/>
                </a:lnTo>
                <a:lnTo>
                  <a:pt x="568" y="849"/>
                </a:lnTo>
                <a:lnTo>
                  <a:pt x="556" y="865"/>
                </a:lnTo>
                <a:lnTo>
                  <a:pt x="552" y="869"/>
                </a:lnTo>
                <a:lnTo>
                  <a:pt x="552" y="873"/>
                </a:lnTo>
                <a:lnTo>
                  <a:pt x="556" y="893"/>
                </a:lnTo>
                <a:lnTo>
                  <a:pt x="561" y="904"/>
                </a:lnTo>
                <a:lnTo>
                  <a:pt x="569" y="916"/>
                </a:lnTo>
                <a:lnTo>
                  <a:pt x="578" y="920"/>
                </a:lnTo>
                <a:lnTo>
                  <a:pt x="589" y="920"/>
                </a:lnTo>
                <a:lnTo>
                  <a:pt x="596" y="922"/>
                </a:lnTo>
                <a:lnTo>
                  <a:pt x="599" y="923"/>
                </a:lnTo>
                <a:lnTo>
                  <a:pt x="609" y="921"/>
                </a:lnTo>
                <a:lnTo>
                  <a:pt x="612" y="921"/>
                </a:lnTo>
                <a:lnTo>
                  <a:pt x="627" y="909"/>
                </a:lnTo>
                <a:lnTo>
                  <a:pt x="632" y="900"/>
                </a:lnTo>
                <a:lnTo>
                  <a:pt x="639" y="898"/>
                </a:lnTo>
                <a:lnTo>
                  <a:pt x="648" y="897"/>
                </a:lnTo>
                <a:lnTo>
                  <a:pt x="668" y="884"/>
                </a:lnTo>
                <a:lnTo>
                  <a:pt x="670" y="882"/>
                </a:lnTo>
                <a:lnTo>
                  <a:pt x="674" y="881"/>
                </a:lnTo>
                <a:lnTo>
                  <a:pt x="681" y="879"/>
                </a:lnTo>
                <a:lnTo>
                  <a:pt x="688" y="887"/>
                </a:lnTo>
                <a:lnTo>
                  <a:pt x="685" y="892"/>
                </a:lnTo>
                <a:lnTo>
                  <a:pt x="681" y="894"/>
                </a:lnTo>
                <a:lnTo>
                  <a:pt x="677" y="898"/>
                </a:lnTo>
                <a:lnTo>
                  <a:pt x="675" y="900"/>
                </a:lnTo>
                <a:lnTo>
                  <a:pt x="676" y="907"/>
                </a:lnTo>
                <a:lnTo>
                  <a:pt x="680" y="912"/>
                </a:lnTo>
                <a:lnTo>
                  <a:pt x="682" y="916"/>
                </a:lnTo>
                <a:lnTo>
                  <a:pt x="685" y="918"/>
                </a:lnTo>
                <a:lnTo>
                  <a:pt x="691" y="922"/>
                </a:lnTo>
                <a:lnTo>
                  <a:pt x="696" y="926"/>
                </a:lnTo>
                <a:lnTo>
                  <a:pt x="699" y="931"/>
                </a:lnTo>
                <a:lnTo>
                  <a:pt x="702" y="936"/>
                </a:lnTo>
                <a:lnTo>
                  <a:pt x="713" y="943"/>
                </a:lnTo>
                <a:lnTo>
                  <a:pt x="724" y="949"/>
                </a:lnTo>
                <a:lnTo>
                  <a:pt x="732" y="949"/>
                </a:lnTo>
                <a:lnTo>
                  <a:pt x="737" y="952"/>
                </a:lnTo>
                <a:lnTo>
                  <a:pt x="743" y="954"/>
                </a:lnTo>
                <a:lnTo>
                  <a:pt x="746" y="959"/>
                </a:lnTo>
                <a:lnTo>
                  <a:pt x="748" y="965"/>
                </a:lnTo>
                <a:lnTo>
                  <a:pt x="748" y="979"/>
                </a:lnTo>
                <a:lnTo>
                  <a:pt x="765" y="980"/>
                </a:lnTo>
                <a:lnTo>
                  <a:pt x="778" y="979"/>
                </a:lnTo>
                <a:lnTo>
                  <a:pt x="790" y="976"/>
                </a:lnTo>
                <a:lnTo>
                  <a:pt x="792" y="977"/>
                </a:lnTo>
                <a:lnTo>
                  <a:pt x="806" y="979"/>
                </a:lnTo>
                <a:lnTo>
                  <a:pt x="816" y="976"/>
                </a:lnTo>
                <a:lnTo>
                  <a:pt x="917" y="979"/>
                </a:lnTo>
                <a:lnTo>
                  <a:pt x="928" y="978"/>
                </a:lnTo>
                <a:lnTo>
                  <a:pt x="940" y="979"/>
                </a:lnTo>
                <a:lnTo>
                  <a:pt x="943" y="975"/>
                </a:lnTo>
                <a:lnTo>
                  <a:pt x="948" y="970"/>
                </a:lnTo>
                <a:lnTo>
                  <a:pt x="961" y="962"/>
                </a:lnTo>
                <a:lnTo>
                  <a:pt x="969" y="960"/>
                </a:lnTo>
                <a:lnTo>
                  <a:pt x="966" y="958"/>
                </a:lnTo>
                <a:lnTo>
                  <a:pt x="970" y="954"/>
                </a:lnTo>
                <a:lnTo>
                  <a:pt x="978" y="950"/>
                </a:lnTo>
                <a:lnTo>
                  <a:pt x="979" y="946"/>
                </a:lnTo>
                <a:lnTo>
                  <a:pt x="970" y="936"/>
                </a:lnTo>
                <a:lnTo>
                  <a:pt x="966" y="928"/>
                </a:lnTo>
                <a:lnTo>
                  <a:pt x="967" y="922"/>
                </a:lnTo>
                <a:lnTo>
                  <a:pt x="969" y="917"/>
                </a:lnTo>
                <a:lnTo>
                  <a:pt x="968" y="912"/>
                </a:lnTo>
                <a:lnTo>
                  <a:pt x="967" y="910"/>
                </a:lnTo>
                <a:lnTo>
                  <a:pt x="968" y="907"/>
                </a:lnTo>
                <a:lnTo>
                  <a:pt x="966" y="901"/>
                </a:lnTo>
                <a:lnTo>
                  <a:pt x="960" y="899"/>
                </a:lnTo>
                <a:lnTo>
                  <a:pt x="954" y="890"/>
                </a:lnTo>
                <a:lnTo>
                  <a:pt x="952" y="885"/>
                </a:lnTo>
                <a:lnTo>
                  <a:pt x="949" y="884"/>
                </a:lnTo>
                <a:lnTo>
                  <a:pt x="947" y="882"/>
                </a:lnTo>
                <a:lnTo>
                  <a:pt x="947" y="879"/>
                </a:lnTo>
                <a:lnTo>
                  <a:pt x="946" y="876"/>
                </a:lnTo>
                <a:lnTo>
                  <a:pt x="942" y="873"/>
                </a:lnTo>
                <a:lnTo>
                  <a:pt x="939" y="873"/>
                </a:lnTo>
                <a:lnTo>
                  <a:pt x="937" y="870"/>
                </a:lnTo>
                <a:lnTo>
                  <a:pt x="935" y="869"/>
                </a:lnTo>
                <a:lnTo>
                  <a:pt x="931" y="871"/>
                </a:lnTo>
                <a:lnTo>
                  <a:pt x="926" y="868"/>
                </a:lnTo>
                <a:lnTo>
                  <a:pt x="918" y="860"/>
                </a:lnTo>
                <a:lnTo>
                  <a:pt x="917" y="857"/>
                </a:lnTo>
                <a:lnTo>
                  <a:pt x="914" y="855"/>
                </a:lnTo>
                <a:lnTo>
                  <a:pt x="912" y="855"/>
                </a:lnTo>
                <a:lnTo>
                  <a:pt x="910" y="854"/>
                </a:lnTo>
                <a:lnTo>
                  <a:pt x="908" y="851"/>
                </a:lnTo>
                <a:lnTo>
                  <a:pt x="907" y="846"/>
                </a:lnTo>
                <a:lnTo>
                  <a:pt x="903" y="840"/>
                </a:lnTo>
                <a:lnTo>
                  <a:pt x="901" y="838"/>
                </a:lnTo>
                <a:lnTo>
                  <a:pt x="898" y="838"/>
                </a:lnTo>
                <a:lnTo>
                  <a:pt x="896" y="840"/>
                </a:lnTo>
                <a:lnTo>
                  <a:pt x="894" y="840"/>
                </a:lnTo>
                <a:lnTo>
                  <a:pt x="891" y="840"/>
                </a:lnTo>
                <a:lnTo>
                  <a:pt x="888" y="838"/>
                </a:lnTo>
                <a:lnTo>
                  <a:pt x="886" y="834"/>
                </a:lnTo>
                <a:lnTo>
                  <a:pt x="886" y="825"/>
                </a:lnTo>
                <a:lnTo>
                  <a:pt x="885" y="824"/>
                </a:lnTo>
                <a:lnTo>
                  <a:pt x="885" y="820"/>
                </a:lnTo>
                <a:lnTo>
                  <a:pt x="884" y="817"/>
                </a:lnTo>
                <a:lnTo>
                  <a:pt x="886" y="816"/>
                </a:lnTo>
                <a:lnTo>
                  <a:pt x="888" y="812"/>
                </a:lnTo>
                <a:lnTo>
                  <a:pt x="890" y="809"/>
                </a:lnTo>
                <a:lnTo>
                  <a:pt x="887" y="808"/>
                </a:lnTo>
                <a:lnTo>
                  <a:pt x="885" y="806"/>
                </a:lnTo>
                <a:lnTo>
                  <a:pt x="884" y="803"/>
                </a:lnTo>
                <a:lnTo>
                  <a:pt x="884" y="802"/>
                </a:lnTo>
                <a:lnTo>
                  <a:pt x="881" y="792"/>
                </a:lnTo>
                <a:lnTo>
                  <a:pt x="879" y="790"/>
                </a:lnTo>
                <a:lnTo>
                  <a:pt x="879" y="786"/>
                </a:lnTo>
                <a:lnTo>
                  <a:pt x="877" y="786"/>
                </a:lnTo>
                <a:lnTo>
                  <a:pt x="875" y="784"/>
                </a:lnTo>
                <a:lnTo>
                  <a:pt x="873" y="782"/>
                </a:lnTo>
                <a:lnTo>
                  <a:pt x="873" y="774"/>
                </a:lnTo>
                <a:lnTo>
                  <a:pt x="872" y="773"/>
                </a:lnTo>
                <a:lnTo>
                  <a:pt x="868" y="778"/>
                </a:lnTo>
                <a:lnTo>
                  <a:pt x="865" y="778"/>
                </a:lnTo>
                <a:lnTo>
                  <a:pt x="857" y="782"/>
                </a:lnTo>
                <a:lnTo>
                  <a:pt x="843" y="784"/>
                </a:lnTo>
                <a:lnTo>
                  <a:pt x="837" y="784"/>
                </a:lnTo>
                <a:lnTo>
                  <a:pt x="834" y="785"/>
                </a:lnTo>
                <a:lnTo>
                  <a:pt x="827" y="787"/>
                </a:lnTo>
                <a:lnTo>
                  <a:pt x="815" y="787"/>
                </a:lnTo>
                <a:lnTo>
                  <a:pt x="814" y="790"/>
                </a:lnTo>
                <a:lnTo>
                  <a:pt x="811" y="794"/>
                </a:lnTo>
                <a:lnTo>
                  <a:pt x="807" y="792"/>
                </a:lnTo>
                <a:lnTo>
                  <a:pt x="808" y="790"/>
                </a:lnTo>
                <a:lnTo>
                  <a:pt x="807" y="787"/>
                </a:lnTo>
                <a:lnTo>
                  <a:pt x="804" y="787"/>
                </a:lnTo>
                <a:lnTo>
                  <a:pt x="797" y="788"/>
                </a:lnTo>
                <a:lnTo>
                  <a:pt x="794" y="788"/>
                </a:lnTo>
                <a:lnTo>
                  <a:pt x="791" y="787"/>
                </a:lnTo>
                <a:lnTo>
                  <a:pt x="786" y="785"/>
                </a:lnTo>
                <a:lnTo>
                  <a:pt x="784" y="782"/>
                </a:lnTo>
                <a:lnTo>
                  <a:pt x="782" y="780"/>
                </a:lnTo>
                <a:lnTo>
                  <a:pt x="781" y="778"/>
                </a:lnTo>
                <a:lnTo>
                  <a:pt x="778" y="777"/>
                </a:lnTo>
                <a:lnTo>
                  <a:pt x="777" y="771"/>
                </a:lnTo>
                <a:lnTo>
                  <a:pt x="772" y="771"/>
                </a:lnTo>
                <a:lnTo>
                  <a:pt x="770" y="769"/>
                </a:lnTo>
                <a:lnTo>
                  <a:pt x="768" y="766"/>
                </a:lnTo>
                <a:lnTo>
                  <a:pt x="766" y="769"/>
                </a:lnTo>
                <a:lnTo>
                  <a:pt x="767" y="772"/>
                </a:lnTo>
                <a:lnTo>
                  <a:pt x="764" y="774"/>
                </a:lnTo>
                <a:lnTo>
                  <a:pt x="762" y="773"/>
                </a:lnTo>
                <a:lnTo>
                  <a:pt x="761" y="771"/>
                </a:lnTo>
                <a:lnTo>
                  <a:pt x="761" y="768"/>
                </a:lnTo>
                <a:lnTo>
                  <a:pt x="763" y="764"/>
                </a:lnTo>
                <a:lnTo>
                  <a:pt x="766" y="763"/>
                </a:lnTo>
                <a:lnTo>
                  <a:pt x="773" y="767"/>
                </a:lnTo>
                <a:lnTo>
                  <a:pt x="775" y="766"/>
                </a:lnTo>
                <a:lnTo>
                  <a:pt x="772" y="762"/>
                </a:lnTo>
                <a:lnTo>
                  <a:pt x="771" y="760"/>
                </a:lnTo>
                <a:lnTo>
                  <a:pt x="770" y="758"/>
                </a:lnTo>
                <a:lnTo>
                  <a:pt x="768" y="756"/>
                </a:lnTo>
                <a:lnTo>
                  <a:pt x="764" y="750"/>
                </a:lnTo>
                <a:lnTo>
                  <a:pt x="760" y="744"/>
                </a:lnTo>
                <a:lnTo>
                  <a:pt x="755" y="740"/>
                </a:lnTo>
                <a:lnTo>
                  <a:pt x="751" y="738"/>
                </a:lnTo>
                <a:lnTo>
                  <a:pt x="743" y="725"/>
                </a:lnTo>
                <a:lnTo>
                  <a:pt x="740" y="722"/>
                </a:lnTo>
                <a:lnTo>
                  <a:pt x="737" y="719"/>
                </a:lnTo>
                <a:lnTo>
                  <a:pt x="726" y="713"/>
                </a:lnTo>
                <a:lnTo>
                  <a:pt x="718" y="713"/>
                </a:lnTo>
                <a:lnTo>
                  <a:pt x="716" y="714"/>
                </a:lnTo>
                <a:lnTo>
                  <a:pt x="714" y="712"/>
                </a:lnTo>
                <a:lnTo>
                  <a:pt x="705" y="708"/>
                </a:lnTo>
                <a:lnTo>
                  <a:pt x="702" y="706"/>
                </a:lnTo>
                <a:lnTo>
                  <a:pt x="700" y="705"/>
                </a:lnTo>
                <a:lnTo>
                  <a:pt x="697" y="702"/>
                </a:lnTo>
                <a:lnTo>
                  <a:pt x="697" y="699"/>
                </a:lnTo>
                <a:lnTo>
                  <a:pt x="693" y="693"/>
                </a:lnTo>
                <a:lnTo>
                  <a:pt x="692" y="690"/>
                </a:lnTo>
                <a:lnTo>
                  <a:pt x="691" y="690"/>
                </a:lnTo>
                <a:lnTo>
                  <a:pt x="685" y="690"/>
                </a:lnTo>
                <a:lnTo>
                  <a:pt x="684" y="687"/>
                </a:lnTo>
                <a:lnTo>
                  <a:pt x="678" y="682"/>
                </a:lnTo>
                <a:lnTo>
                  <a:pt x="676" y="680"/>
                </a:lnTo>
                <a:lnTo>
                  <a:pt x="670" y="680"/>
                </a:lnTo>
                <a:lnTo>
                  <a:pt x="667" y="682"/>
                </a:lnTo>
                <a:lnTo>
                  <a:pt x="657" y="683"/>
                </a:lnTo>
                <a:lnTo>
                  <a:pt x="652" y="680"/>
                </a:lnTo>
                <a:lnTo>
                  <a:pt x="650" y="680"/>
                </a:lnTo>
                <a:lnTo>
                  <a:pt x="645" y="683"/>
                </a:lnTo>
                <a:lnTo>
                  <a:pt x="642" y="680"/>
                </a:lnTo>
                <a:lnTo>
                  <a:pt x="638" y="682"/>
                </a:lnTo>
                <a:lnTo>
                  <a:pt x="627" y="682"/>
                </a:lnTo>
                <a:lnTo>
                  <a:pt x="624" y="683"/>
                </a:lnTo>
                <a:lnTo>
                  <a:pt x="622" y="683"/>
                </a:lnTo>
                <a:lnTo>
                  <a:pt x="616" y="682"/>
                </a:lnTo>
                <a:lnTo>
                  <a:pt x="609" y="682"/>
                </a:lnTo>
                <a:lnTo>
                  <a:pt x="599" y="679"/>
                </a:lnTo>
                <a:lnTo>
                  <a:pt x="594" y="678"/>
                </a:lnTo>
                <a:lnTo>
                  <a:pt x="586" y="677"/>
                </a:lnTo>
                <a:lnTo>
                  <a:pt x="583" y="674"/>
                </a:lnTo>
                <a:lnTo>
                  <a:pt x="568" y="670"/>
                </a:lnTo>
                <a:lnTo>
                  <a:pt x="566" y="669"/>
                </a:lnTo>
                <a:lnTo>
                  <a:pt x="564" y="672"/>
                </a:lnTo>
                <a:lnTo>
                  <a:pt x="564" y="677"/>
                </a:lnTo>
                <a:lnTo>
                  <a:pt x="566" y="679"/>
                </a:lnTo>
                <a:lnTo>
                  <a:pt x="569" y="680"/>
                </a:lnTo>
                <a:lnTo>
                  <a:pt x="574" y="680"/>
                </a:lnTo>
                <a:lnTo>
                  <a:pt x="578" y="682"/>
                </a:lnTo>
                <a:lnTo>
                  <a:pt x="579" y="683"/>
                </a:lnTo>
                <a:lnTo>
                  <a:pt x="582" y="684"/>
                </a:lnTo>
                <a:lnTo>
                  <a:pt x="584" y="685"/>
                </a:lnTo>
                <a:lnTo>
                  <a:pt x="589" y="685"/>
                </a:lnTo>
                <a:lnTo>
                  <a:pt x="593" y="685"/>
                </a:lnTo>
                <a:lnTo>
                  <a:pt x="594" y="686"/>
                </a:lnTo>
                <a:lnTo>
                  <a:pt x="596" y="689"/>
                </a:lnTo>
                <a:lnTo>
                  <a:pt x="598" y="691"/>
                </a:lnTo>
                <a:lnTo>
                  <a:pt x="601" y="694"/>
                </a:lnTo>
                <a:lnTo>
                  <a:pt x="603" y="694"/>
                </a:lnTo>
                <a:lnTo>
                  <a:pt x="606" y="695"/>
                </a:lnTo>
                <a:lnTo>
                  <a:pt x="606" y="698"/>
                </a:lnTo>
                <a:lnTo>
                  <a:pt x="602" y="699"/>
                </a:lnTo>
                <a:lnTo>
                  <a:pt x="600" y="698"/>
                </a:lnTo>
                <a:lnTo>
                  <a:pt x="598" y="698"/>
                </a:lnTo>
                <a:lnTo>
                  <a:pt x="596" y="692"/>
                </a:lnTo>
                <a:lnTo>
                  <a:pt x="594" y="690"/>
                </a:lnTo>
                <a:lnTo>
                  <a:pt x="591" y="689"/>
                </a:lnTo>
                <a:lnTo>
                  <a:pt x="590" y="687"/>
                </a:lnTo>
                <a:lnTo>
                  <a:pt x="586" y="687"/>
                </a:lnTo>
                <a:lnTo>
                  <a:pt x="584" y="686"/>
                </a:lnTo>
                <a:lnTo>
                  <a:pt x="578" y="686"/>
                </a:lnTo>
                <a:lnTo>
                  <a:pt x="575" y="685"/>
                </a:lnTo>
                <a:lnTo>
                  <a:pt x="570" y="685"/>
                </a:lnTo>
                <a:lnTo>
                  <a:pt x="564" y="682"/>
                </a:lnTo>
                <a:lnTo>
                  <a:pt x="562" y="683"/>
                </a:lnTo>
                <a:lnTo>
                  <a:pt x="561" y="685"/>
                </a:lnTo>
                <a:lnTo>
                  <a:pt x="561" y="692"/>
                </a:lnTo>
                <a:lnTo>
                  <a:pt x="563" y="693"/>
                </a:lnTo>
                <a:lnTo>
                  <a:pt x="563" y="698"/>
                </a:lnTo>
                <a:lnTo>
                  <a:pt x="562" y="700"/>
                </a:lnTo>
                <a:lnTo>
                  <a:pt x="561" y="698"/>
                </a:lnTo>
                <a:lnTo>
                  <a:pt x="558" y="698"/>
                </a:lnTo>
                <a:lnTo>
                  <a:pt x="558" y="693"/>
                </a:lnTo>
                <a:lnTo>
                  <a:pt x="557" y="691"/>
                </a:lnTo>
                <a:lnTo>
                  <a:pt x="554" y="692"/>
                </a:lnTo>
                <a:lnTo>
                  <a:pt x="552" y="690"/>
                </a:lnTo>
                <a:lnTo>
                  <a:pt x="549" y="690"/>
                </a:lnTo>
                <a:lnTo>
                  <a:pt x="547" y="690"/>
                </a:lnTo>
                <a:lnTo>
                  <a:pt x="544" y="689"/>
                </a:lnTo>
                <a:lnTo>
                  <a:pt x="542" y="687"/>
                </a:lnTo>
                <a:lnTo>
                  <a:pt x="542" y="685"/>
                </a:lnTo>
                <a:lnTo>
                  <a:pt x="542" y="683"/>
                </a:lnTo>
                <a:lnTo>
                  <a:pt x="546" y="683"/>
                </a:lnTo>
                <a:lnTo>
                  <a:pt x="548" y="682"/>
                </a:lnTo>
                <a:lnTo>
                  <a:pt x="544" y="680"/>
                </a:lnTo>
                <a:lnTo>
                  <a:pt x="548" y="680"/>
                </a:lnTo>
                <a:lnTo>
                  <a:pt x="552" y="682"/>
                </a:lnTo>
                <a:lnTo>
                  <a:pt x="553" y="679"/>
                </a:lnTo>
                <a:lnTo>
                  <a:pt x="552" y="676"/>
                </a:lnTo>
                <a:lnTo>
                  <a:pt x="549" y="674"/>
                </a:lnTo>
                <a:lnTo>
                  <a:pt x="546" y="673"/>
                </a:lnTo>
                <a:lnTo>
                  <a:pt x="545" y="672"/>
                </a:lnTo>
                <a:lnTo>
                  <a:pt x="542" y="670"/>
                </a:lnTo>
                <a:lnTo>
                  <a:pt x="541" y="668"/>
                </a:lnTo>
                <a:lnTo>
                  <a:pt x="538" y="667"/>
                </a:lnTo>
                <a:lnTo>
                  <a:pt x="536" y="668"/>
                </a:lnTo>
                <a:lnTo>
                  <a:pt x="531" y="666"/>
                </a:lnTo>
                <a:lnTo>
                  <a:pt x="530" y="663"/>
                </a:lnTo>
                <a:lnTo>
                  <a:pt x="530" y="660"/>
                </a:lnTo>
                <a:lnTo>
                  <a:pt x="532" y="660"/>
                </a:lnTo>
                <a:lnTo>
                  <a:pt x="537" y="662"/>
                </a:lnTo>
                <a:lnTo>
                  <a:pt x="545" y="666"/>
                </a:lnTo>
                <a:lnTo>
                  <a:pt x="548" y="668"/>
                </a:lnTo>
                <a:lnTo>
                  <a:pt x="550" y="670"/>
                </a:lnTo>
                <a:lnTo>
                  <a:pt x="554" y="672"/>
                </a:lnTo>
                <a:lnTo>
                  <a:pt x="556" y="674"/>
                </a:lnTo>
                <a:lnTo>
                  <a:pt x="560" y="676"/>
                </a:lnTo>
                <a:lnTo>
                  <a:pt x="562" y="676"/>
                </a:lnTo>
                <a:lnTo>
                  <a:pt x="562" y="672"/>
                </a:lnTo>
                <a:lnTo>
                  <a:pt x="563" y="669"/>
                </a:lnTo>
                <a:lnTo>
                  <a:pt x="562" y="668"/>
                </a:lnTo>
                <a:lnTo>
                  <a:pt x="560" y="666"/>
                </a:lnTo>
                <a:lnTo>
                  <a:pt x="556" y="665"/>
                </a:lnTo>
                <a:lnTo>
                  <a:pt x="554" y="665"/>
                </a:lnTo>
                <a:lnTo>
                  <a:pt x="544" y="663"/>
                </a:lnTo>
                <a:lnTo>
                  <a:pt x="540" y="660"/>
                </a:lnTo>
                <a:lnTo>
                  <a:pt x="538" y="658"/>
                </a:lnTo>
                <a:lnTo>
                  <a:pt x="538" y="656"/>
                </a:lnTo>
                <a:lnTo>
                  <a:pt x="537" y="649"/>
                </a:lnTo>
                <a:lnTo>
                  <a:pt x="536" y="648"/>
                </a:lnTo>
                <a:lnTo>
                  <a:pt x="532" y="647"/>
                </a:lnTo>
                <a:lnTo>
                  <a:pt x="527" y="645"/>
                </a:lnTo>
                <a:lnTo>
                  <a:pt x="524" y="644"/>
                </a:lnTo>
                <a:lnTo>
                  <a:pt x="520" y="642"/>
                </a:lnTo>
                <a:lnTo>
                  <a:pt x="516" y="637"/>
                </a:lnTo>
                <a:lnTo>
                  <a:pt x="514" y="636"/>
                </a:lnTo>
                <a:lnTo>
                  <a:pt x="510" y="632"/>
                </a:lnTo>
                <a:lnTo>
                  <a:pt x="512" y="626"/>
                </a:lnTo>
                <a:lnTo>
                  <a:pt x="511" y="623"/>
                </a:lnTo>
                <a:lnTo>
                  <a:pt x="510" y="621"/>
                </a:lnTo>
                <a:lnTo>
                  <a:pt x="508" y="620"/>
                </a:lnTo>
                <a:lnTo>
                  <a:pt x="504" y="616"/>
                </a:lnTo>
                <a:lnTo>
                  <a:pt x="501" y="609"/>
                </a:lnTo>
                <a:lnTo>
                  <a:pt x="500" y="608"/>
                </a:lnTo>
                <a:lnTo>
                  <a:pt x="497" y="607"/>
                </a:lnTo>
                <a:lnTo>
                  <a:pt x="492" y="604"/>
                </a:lnTo>
                <a:lnTo>
                  <a:pt x="489" y="599"/>
                </a:lnTo>
                <a:lnTo>
                  <a:pt x="487" y="597"/>
                </a:lnTo>
                <a:lnTo>
                  <a:pt x="486" y="595"/>
                </a:lnTo>
                <a:lnTo>
                  <a:pt x="484" y="595"/>
                </a:lnTo>
                <a:lnTo>
                  <a:pt x="481" y="592"/>
                </a:lnTo>
                <a:lnTo>
                  <a:pt x="478" y="591"/>
                </a:lnTo>
                <a:lnTo>
                  <a:pt x="474" y="589"/>
                </a:lnTo>
                <a:lnTo>
                  <a:pt x="467" y="583"/>
                </a:lnTo>
                <a:lnTo>
                  <a:pt x="465" y="580"/>
                </a:lnTo>
                <a:lnTo>
                  <a:pt x="457" y="574"/>
                </a:lnTo>
                <a:lnTo>
                  <a:pt x="453" y="569"/>
                </a:lnTo>
                <a:lnTo>
                  <a:pt x="446" y="555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4" name="Freeform 251"/>
          <p:cNvSpPr>
            <a:spLocks/>
          </p:cNvSpPr>
          <p:nvPr/>
        </p:nvSpPr>
        <p:spPr bwMode="auto">
          <a:xfrm>
            <a:off x="5461000" y="3762300"/>
            <a:ext cx="390525" cy="373063"/>
          </a:xfrm>
          <a:custGeom>
            <a:avLst/>
            <a:gdLst/>
            <a:ahLst/>
            <a:cxnLst>
              <a:cxn ang="0">
                <a:pos x="340" y="152"/>
              </a:cxn>
              <a:cxn ang="0">
                <a:pos x="291" y="202"/>
              </a:cxn>
              <a:cxn ang="0">
                <a:pos x="264" y="212"/>
              </a:cxn>
              <a:cxn ang="0">
                <a:pos x="256" y="192"/>
              </a:cxn>
              <a:cxn ang="0">
                <a:pos x="261" y="163"/>
              </a:cxn>
              <a:cxn ang="0">
                <a:pos x="274" y="138"/>
              </a:cxn>
              <a:cxn ang="0">
                <a:pos x="251" y="137"/>
              </a:cxn>
              <a:cxn ang="0">
                <a:pos x="275" y="120"/>
              </a:cxn>
              <a:cxn ang="0">
                <a:pos x="289" y="109"/>
              </a:cxn>
              <a:cxn ang="0">
                <a:pos x="313" y="116"/>
              </a:cxn>
              <a:cxn ang="0">
                <a:pos x="316" y="83"/>
              </a:cxn>
              <a:cxn ang="0">
                <a:pos x="314" y="56"/>
              </a:cxn>
              <a:cxn ang="0">
                <a:pos x="302" y="42"/>
              </a:cxn>
              <a:cxn ang="0">
                <a:pos x="266" y="38"/>
              </a:cxn>
              <a:cxn ang="0">
                <a:pos x="256" y="2"/>
              </a:cxn>
              <a:cxn ang="0">
                <a:pos x="234" y="10"/>
              </a:cxn>
              <a:cxn ang="0">
                <a:pos x="240" y="32"/>
              </a:cxn>
              <a:cxn ang="0">
                <a:pos x="222" y="39"/>
              </a:cxn>
              <a:cxn ang="0">
                <a:pos x="194" y="37"/>
              </a:cxn>
              <a:cxn ang="0">
                <a:pos x="173" y="25"/>
              </a:cxn>
              <a:cxn ang="0">
                <a:pos x="151" y="34"/>
              </a:cxn>
              <a:cxn ang="0">
                <a:pos x="135" y="53"/>
              </a:cxn>
              <a:cxn ang="0">
                <a:pos x="124" y="65"/>
              </a:cxn>
              <a:cxn ang="0">
                <a:pos x="108" y="55"/>
              </a:cxn>
              <a:cxn ang="0">
                <a:pos x="89" y="87"/>
              </a:cxn>
              <a:cxn ang="0">
                <a:pos x="71" y="122"/>
              </a:cxn>
              <a:cxn ang="0">
                <a:pos x="67" y="147"/>
              </a:cxn>
              <a:cxn ang="0">
                <a:pos x="38" y="167"/>
              </a:cxn>
              <a:cxn ang="0">
                <a:pos x="12" y="206"/>
              </a:cxn>
              <a:cxn ang="0">
                <a:pos x="0" y="227"/>
              </a:cxn>
              <a:cxn ang="0">
                <a:pos x="23" y="240"/>
              </a:cxn>
              <a:cxn ang="0">
                <a:pos x="51" y="256"/>
              </a:cxn>
              <a:cxn ang="0">
                <a:pos x="86" y="269"/>
              </a:cxn>
              <a:cxn ang="0">
                <a:pos x="102" y="310"/>
              </a:cxn>
              <a:cxn ang="0">
                <a:pos x="133" y="300"/>
              </a:cxn>
              <a:cxn ang="0">
                <a:pos x="150" y="284"/>
              </a:cxn>
              <a:cxn ang="0">
                <a:pos x="179" y="297"/>
              </a:cxn>
              <a:cxn ang="0">
                <a:pos x="187" y="316"/>
              </a:cxn>
              <a:cxn ang="0">
                <a:pos x="213" y="310"/>
              </a:cxn>
              <a:cxn ang="0">
                <a:pos x="235" y="316"/>
              </a:cxn>
              <a:cxn ang="0">
                <a:pos x="243" y="333"/>
              </a:cxn>
              <a:cxn ang="0">
                <a:pos x="245" y="348"/>
              </a:cxn>
              <a:cxn ang="0">
                <a:pos x="273" y="352"/>
              </a:cxn>
              <a:cxn ang="0">
                <a:pos x="298" y="342"/>
              </a:cxn>
              <a:cxn ang="0">
                <a:pos x="316" y="312"/>
              </a:cxn>
              <a:cxn ang="0">
                <a:pos x="331" y="264"/>
              </a:cxn>
              <a:cxn ang="0">
                <a:pos x="320" y="235"/>
              </a:cxn>
              <a:cxn ang="0">
                <a:pos x="309" y="222"/>
              </a:cxn>
              <a:cxn ang="0">
                <a:pos x="328" y="221"/>
              </a:cxn>
              <a:cxn ang="0">
                <a:pos x="340" y="203"/>
              </a:cxn>
              <a:cxn ang="0">
                <a:pos x="368" y="178"/>
              </a:cxn>
            </a:cxnLst>
            <a:rect l="0" t="0" r="r" b="b"/>
            <a:pathLst>
              <a:path w="370" h="353">
                <a:moveTo>
                  <a:pt x="364" y="167"/>
                </a:moveTo>
                <a:lnTo>
                  <a:pt x="349" y="148"/>
                </a:lnTo>
                <a:lnTo>
                  <a:pt x="345" y="150"/>
                </a:lnTo>
                <a:lnTo>
                  <a:pt x="343" y="150"/>
                </a:lnTo>
                <a:lnTo>
                  <a:pt x="340" y="152"/>
                </a:lnTo>
                <a:lnTo>
                  <a:pt x="325" y="168"/>
                </a:lnTo>
                <a:lnTo>
                  <a:pt x="316" y="176"/>
                </a:lnTo>
                <a:lnTo>
                  <a:pt x="303" y="190"/>
                </a:lnTo>
                <a:lnTo>
                  <a:pt x="302" y="193"/>
                </a:lnTo>
                <a:lnTo>
                  <a:pt x="291" y="202"/>
                </a:lnTo>
                <a:lnTo>
                  <a:pt x="278" y="209"/>
                </a:lnTo>
                <a:lnTo>
                  <a:pt x="275" y="210"/>
                </a:lnTo>
                <a:lnTo>
                  <a:pt x="272" y="210"/>
                </a:lnTo>
                <a:lnTo>
                  <a:pt x="269" y="213"/>
                </a:lnTo>
                <a:lnTo>
                  <a:pt x="264" y="212"/>
                </a:lnTo>
                <a:lnTo>
                  <a:pt x="262" y="209"/>
                </a:lnTo>
                <a:lnTo>
                  <a:pt x="260" y="200"/>
                </a:lnTo>
                <a:lnTo>
                  <a:pt x="259" y="199"/>
                </a:lnTo>
                <a:lnTo>
                  <a:pt x="259" y="195"/>
                </a:lnTo>
                <a:lnTo>
                  <a:pt x="256" y="192"/>
                </a:lnTo>
                <a:lnTo>
                  <a:pt x="254" y="187"/>
                </a:lnTo>
                <a:lnTo>
                  <a:pt x="254" y="183"/>
                </a:lnTo>
                <a:lnTo>
                  <a:pt x="257" y="176"/>
                </a:lnTo>
                <a:lnTo>
                  <a:pt x="259" y="169"/>
                </a:lnTo>
                <a:lnTo>
                  <a:pt x="261" y="163"/>
                </a:lnTo>
                <a:lnTo>
                  <a:pt x="261" y="160"/>
                </a:lnTo>
                <a:lnTo>
                  <a:pt x="266" y="154"/>
                </a:lnTo>
                <a:lnTo>
                  <a:pt x="270" y="150"/>
                </a:lnTo>
                <a:lnTo>
                  <a:pt x="274" y="142"/>
                </a:lnTo>
                <a:lnTo>
                  <a:pt x="274" y="138"/>
                </a:lnTo>
                <a:lnTo>
                  <a:pt x="260" y="144"/>
                </a:lnTo>
                <a:lnTo>
                  <a:pt x="254" y="144"/>
                </a:lnTo>
                <a:lnTo>
                  <a:pt x="250" y="143"/>
                </a:lnTo>
                <a:lnTo>
                  <a:pt x="250" y="140"/>
                </a:lnTo>
                <a:lnTo>
                  <a:pt x="251" y="137"/>
                </a:lnTo>
                <a:lnTo>
                  <a:pt x="260" y="132"/>
                </a:lnTo>
                <a:lnTo>
                  <a:pt x="269" y="132"/>
                </a:lnTo>
                <a:lnTo>
                  <a:pt x="272" y="130"/>
                </a:lnTo>
                <a:lnTo>
                  <a:pt x="274" y="125"/>
                </a:lnTo>
                <a:lnTo>
                  <a:pt x="275" y="120"/>
                </a:lnTo>
                <a:lnTo>
                  <a:pt x="278" y="113"/>
                </a:lnTo>
                <a:lnTo>
                  <a:pt x="279" y="110"/>
                </a:lnTo>
                <a:lnTo>
                  <a:pt x="284" y="108"/>
                </a:lnTo>
                <a:lnTo>
                  <a:pt x="288" y="108"/>
                </a:lnTo>
                <a:lnTo>
                  <a:pt x="289" y="109"/>
                </a:lnTo>
                <a:lnTo>
                  <a:pt x="291" y="110"/>
                </a:lnTo>
                <a:lnTo>
                  <a:pt x="294" y="112"/>
                </a:lnTo>
                <a:lnTo>
                  <a:pt x="300" y="116"/>
                </a:lnTo>
                <a:lnTo>
                  <a:pt x="310" y="119"/>
                </a:lnTo>
                <a:lnTo>
                  <a:pt x="313" y="116"/>
                </a:lnTo>
                <a:lnTo>
                  <a:pt x="313" y="112"/>
                </a:lnTo>
                <a:lnTo>
                  <a:pt x="310" y="101"/>
                </a:lnTo>
                <a:lnTo>
                  <a:pt x="310" y="90"/>
                </a:lnTo>
                <a:lnTo>
                  <a:pt x="314" y="87"/>
                </a:lnTo>
                <a:lnTo>
                  <a:pt x="316" y="83"/>
                </a:lnTo>
                <a:lnTo>
                  <a:pt x="318" y="77"/>
                </a:lnTo>
                <a:lnTo>
                  <a:pt x="322" y="70"/>
                </a:lnTo>
                <a:lnTo>
                  <a:pt x="323" y="63"/>
                </a:lnTo>
                <a:lnTo>
                  <a:pt x="316" y="60"/>
                </a:lnTo>
                <a:lnTo>
                  <a:pt x="314" y="56"/>
                </a:lnTo>
                <a:lnTo>
                  <a:pt x="311" y="55"/>
                </a:lnTo>
                <a:lnTo>
                  <a:pt x="301" y="55"/>
                </a:lnTo>
                <a:lnTo>
                  <a:pt x="300" y="51"/>
                </a:lnTo>
                <a:lnTo>
                  <a:pt x="302" y="48"/>
                </a:lnTo>
                <a:lnTo>
                  <a:pt x="302" y="42"/>
                </a:lnTo>
                <a:lnTo>
                  <a:pt x="297" y="42"/>
                </a:lnTo>
                <a:lnTo>
                  <a:pt x="294" y="43"/>
                </a:lnTo>
                <a:lnTo>
                  <a:pt x="291" y="45"/>
                </a:lnTo>
                <a:lnTo>
                  <a:pt x="279" y="51"/>
                </a:lnTo>
                <a:lnTo>
                  <a:pt x="266" y="38"/>
                </a:lnTo>
                <a:lnTo>
                  <a:pt x="260" y="31"/>
                </a:lnTo>
                <a:lnTo>
                  <a:pt x="257" y="26"/>
                </a:lnTo>
                <a:lnTo>
                  <a:pt x="262" y="10"/>
                </a:lnTo>
                <a:lnTo>
                  <a:pt x="261" y="6"/>
                </a:lnTo>
                <a:lnTo>
                  <a:pt x="256" y="2"/>
                </a:lnTo>
                <a:lnTo>
                  <a:pt x="250" y="0"/>
                </a:lnTo>
                <a:lnTo>
                  <a:pt x="247" y="3"/>
                </a:lnTo>
                <a:lnTo>
                  <a:pt x="241" y="4"/>
                </a:lnTo>
                <a:lnTo>
                  <a:pt x="236" y="6"/>
                </a:lnTo>
                <a:lnTo>
                  <a:pt x="234" y="10"/>
                </a:lnTo>
                <a:lnTo>
                  <a:pt x="236" y="14"/>
                </a:lnTo>
                <a:lnTo>
                  <a:pt x="238" y="19"/>
                </a:lnTo>
                <a:lnTo>
                  <a:pt x="239" y="24"/>
                </a:lnTo>
                <a:lnTo>
                  <a:pt x="239" y="28"/>
                </a:lnTo>
                <a:lnTo>
                  <a:pt x="240" y="32"/>
                </a:lnTo>
                <a:lnTo>
                  <a:pt x="239" y="38"/>
                </a:lnTo>
                <a:lnTo>
                  <a:pt x="234" y="40"/>
                </a:lnTo>
                <a:lnTo>
                  <a:pt x="232" y="40"/>
                </a:lnTo>
                <a:lnTo>
                  <a:pt x="226" y="40"/>
                </a:lnTo>
                <a:lnTo>
                  <a:pt x="222" y="39"/>
                </a:lnTo>
                <a:lnTo>
                  <a:pt x="218" y="39"/>
                </a:lnTo>
                <a:lnTo>
                  <a:pt x="213" y="37"/>
                </a:lnTo>
                <a:lnTo>
                  <a:pt x="206" y="38"/>
                </a:lnTo>
                <a:lnTo>
                  <a:pt x="200" y="37"/>
                </a:lnTo>
                <a:lnTo>
                  <a:pt x="194" y="37"/>
                </a:lnTo>
                <a:lnTo>
                  <a:pt x="185" y="37"/>
                </a:lnTo>
                <a:lnTo>
                  <a:pt x="183" y="36"/>
                </a:lnTo>
                <a:lnTo>
                  <a:pt x="179" y="33"/>
                </a:lnTo>
                <a:lnTo>
                  <a:pt x="178" y="30"/>
                </a:lnTo>
                <a:lnTo>
                  <a:pt x="173" y="25"/>
                </a:lnTo>
                <a:lnTo>
                  <a:pt x="164" y="23"/>
                </a:lnTo>
                <a:lnTo>
                  <a:pt x="157" y="25"/>
                </a:lnTo>
                <a:lnTo>
                  <a:pt x="154" y="27"/>
                </a:lnTo>
                <a:lnTo>
                  <a:pt x="151" y="30"/>
                </a:lnTo>
                <a:lnTo>
                  <a:pt x="151" y="34"/>
                </a:lnTo>
                <a:lnTo>
                  <a:pt x="148" y="50"/>
                </a:lnTo>
                <a:lnTo>
                  <a:pt x="146" y="51"/>
                </a:lnTo>
                <a:lnTo>
                  <a:pt x="142" y="52"/>
                </a:lnTo>
                <a:lnTo>
                  <a:pt x="138" y="52"/>
                </a:lnTo>
                <a:lnTo>
                  <a:pt x="135" y="53"/>
                </a:lnTo>
                <a:lnTo>
                  <a:pt x="132" y="54"/>
                </a:lnTo>
                <a:lnTo>
                  <a:pt x="130" y="58"/>
                </a:lnTo>
                <a:lnTo>
                  <a:pt x="129" y="60"/>
                </a:lnTo>
                <a:lnTo>
                  <a:pt x="127" y="63"/>
                </a:lnTo>
                <a:lnTo>
                  <a:pt x="124" y="65"/>
                </a:lnTo>
                <a:lnTo>
                  <a:pt x="120" y="65"/>
                </a:lnTo>
                <a:lnTo>
                  <a:pt x="116" y="62"/>
                </a:lnTo>
                <a:lnTo>
                  <a:pt x="114" y="60"/>
                </a:lnTo>
                <a:lnTo>
                  <a:pt x="112" y="56"/>
                </a:lnTo>
                <a:lnTo>
                  <a:pt x="108" y="55"/>
                </a:lnTo>
                <a:lnTo>
                  <a:pt x="102" y="55"/>
                </a:lnTo>
                <a:lnTo>
                  <a:pt x="100" y="56"/>
                </a:lnTo>
                <a:lnTo>
                  <a:pt x="97" y="60"/>
                </a:lnTo>
                <a:lnTo>
                  <a:pt x="94" y="78"/>
                </a:lnTo>
                <a:lnTo>
                  <a:pt x="89" y="87"/>
                </a:lnTo>
                <a:lnTo>
                  <a:pt x="87" y="94"/>
                </a:lnTo>
                <a:lnTo>
                  <a:pt x="86" y="96"/>
                </a:lnTo>
                <a:lnTo>
                  <a:pt x="82" y="104"/>
                </a:lnTo>
                <a:lnTo>
                  <a:pt x="71" y="117"/>
                </a:lnTo>
                <a:lnTo>
                  <a:pt x="71" y="122"/>
                </a:lnTo>
                <a:lnTo>
                  <a:pt x="67" y="126"/>
                </a:lnTo>
                <a:lnTo>
                  <a:pt x="65" y="130"/>
                </a:lnTo>
                <a:lnTo>
                  <a:pt x="64" y="135"/>
                </a:lnTo>
                <a:lnTo>
                  <a:pt x="67" y="140"/>
                </a:lnTo>
                <a:lnTo>
                  <a:pt x="67" y="147"/>
                </a:lnTo>
                <a:lnTo>
                  <a:pt x="68" y="148"/>
                </a:lnTo>
                <a:lnTo>
                  <a:pt x="64" y="153"/>
                </a:lnTo>
                <a:lnTo>
                  <a:pt x="59" y="155"/>
                </a:lnTo>
                <a:lnTo>
                  <a:pt x="49" y="158"/>
                </a:lnTo>
                <a:lnTo>
                  <a:pt x="38" y="167"/>
                </a:lnTo>
                <a:lnTo>
                  <a:pt x="21" y="172"/>
                </a:lnTo>
                <a:lnTo>
                  <a:pt x="12" y="176"/>
                </a:lnTo>
                <a:lnTo>
                  <a:pt x="11" y="181"/>
                </a:lnTo>
                <a:lnTo>
                  <a:pt x="12" y="184"/>
                </a:lnTo>
                <a:lnTo>
                  <a:pt x="12" y="206"/>
                </a:lnTo>
                <a:lnTo>
                  <a:pt x="12" y="212"/>
                </a:lnTo>
                <a:lnTo>
                  <a:pt x="9" y="218"/>
                </a:lnTo>
                <a:lnTo>
                  <a:pt x="5" y="221"/>
                </a:lnTo>
                <a:lnTo>
                  <a:pt x="4" y="222"/>
                </a:lnTo>
                <a:lnTo>
                  <a:pt x="0" y="227"/>
                </a:lnTo>
                <a:lnTo>
                  <a:pt x="1" y="230"/>
                </a:lnTo>
                <a:lnTo>
                  <a:pt x="5" y="234"/>
                </a:lnTo>
                <a:lnTo>
                  <a:pt x="10" y="235"/>
                </a:lnTo>
                <a:lnTo>
                  <a:pt x="21" y="241"/>
                </a:lnTo>
                <a:lnTo>
                  <a:pt x="23" y="240"/>
                </a:lnTo>
                <a:lnTo>
                  <a:pt x="24" y="244"/>
                </a:lnTo>
                <a:lnTo>
                  <a:pt x="27" y="248"/>
                </a:lnTo>
                <a:lnTo>
                  <a:pt x="32" y="251"/>
                </a:lnTo>
                <a:lnTo>
                  <a:pt x="40" y="250"/>
                </a:lnTo>
                <a:lnTo>
                  <a:pt x="51" y="256"/>
                </a:lnTo>
                <a:lnTo>
                  <a:pt x="62" y="258"/>
                </a:lnTo>
                <a:lnTo>
                  <a:pt x="67" y="258"/>
                </a:lnTo>
                <a:lnTo>
                  <a:pt x="77" y="252"/>
                </a:lnTo>
                <a:lnTo>
                  <a:pt x="80" y="256"/>
                </a:lnTo>
                <a:lnTo>
                  <a:pt x="86" y="269"/>
                </a:lnTo>
                <a:lnTo>
                  <a:pt x="92" y="290"/>
                </a:lnTo>
                <a:lnTo>
                  <a:pt x="96" y="296"/>
                </a:lnTo>
                <a:lnTo>
                  <a:pt x="96" y="300"/>
                </a:lnTo>
                <a:lnTo>
                  <a:pt x="99" y="307"/>
                </a:lnTo>
                <a:lnTo>
                  <a:pt x="102" y="310"/>
                </a:lnTo>
                <a:lnTo>
                  <a:pt x="113" y="311"/>
                </a:lnTo>
                <a:lnTo>
                  <a:pt x="126" y="311"/>
                </a:lnTo>
                <a:lnTo>
                  <a:pt x="131" y="308"/>
                </a:lnTo>
                <a:lnTo>
                  <a:pt x="132" y="302"/>
                </a:lnTo>
                <a:lnTo>
                  <a:pt x="133" y="300"/>
                </a:lnTo>
                <a:lnTo>
                  <a:pt x="137" y="292"/>
                </a:lnTo>
                <a:lnTo>
                  <a:pt x="140" y="290"/>
                </a:lnTo>
                <a:lnTo>
                  <a:pt x="148" y="286"/>
                </a:lnTo>
                <a:lnTo>
                  <a:pt x="149" y="284"/>
                </a:lnTo>
                <a:lnTo>
                  <a:pt x="150" y="284"/>
                </a:lnTo>
                <a:lnTo>
                  <a:pt x="158" y="283"/>
                </a:lnTo>
                <a:lnTo>
                  <a:pt x="161" y="281"/>
                </a:lnTo>
                <a:lnTo>
                  <a:pt x="173" y="283"/>
                </a:lnTo>
                <a:lnTo>
                  <a:pt x="174" y="286"/>
                </a:lnTo>
                <a:lnTo>
                  <a:pt x="179" y="297"/>
                </a:lnTo>
                <a:lnTo>
                  <a:pt x="178" y="300"/>
                </a:lnTo>
                <a:lnTo>
                  <a:pt x="176" y="308"/>
                </a:lnTo>
                <a:lnTo>
                  <a:pt x="176" y="319"/>
                </a:lnTo>
                <a:lnTo>
                  <a:pt x="184" y="319"/>
                </a:lnTo>
                <a:lnTo>
                  <a:pt x="187" y="316"/>
                </a:lnTo>
                <a:lnTo>
                  <a:pt x="192" y="314"/>
                </a:lnTo>
                <a:lnTo>
                  <a:pt x="196" y="311"/>
                </a:lnTo>
                <a:lnTo>
                  <a:pt x="205" y="310"/>
                </a:lnTo>
                <a:lnTo>
                  <a:pt x="209" y="311"/>
                </a:lnTo>
                <a:lnTo>
                  <a:pt x="213" y="310"/>
                </a:lnTo>
                <a:lnTo>
                  <a:pt x="214" y="311"/>
                </a:lnTo>
                <a:lnTo>
                  <a:pt x="225" y="311"/>
                </a:lnTo>
                <a:lnTo>
                  <a:pt x="228" y="310"/>
                </a:lnTo>
                <a:lnTo>
                  <a:pt x="233" y="314"/>
                </a:lnTo>
                <a:lnTo>
                  <a:pt x="235" y="316"/>
                </a:lnTo>
                <a:lnTo>
                  <a:pt x="238" y="321"/>
                </a:lnTo>
                <a:lnTo>
                  <a:pt x="236" y="322"/>
                </a:lnTo>
                <a:lnTo>
                  <a:pt x="239" y="326"/>
                </a:lnTo>
                <a:lnTo>
                  <a:pt x="241" y="328"/>
                </a:lnTo>
                <a:lnTo>
                  <a:pt x="243" y="333"/>
                </a:lnTo>
                <a:lnTo>
                  <a:pt x="245" y="334"/>
                </a:lnTo>
                <a:lnTo>
                  <a:pt x="245" y="338"/>
                </a:lnTo>
                <a:lnTo>
                  <a:pt x="246" y="340"/>
                </a:lnTo>
                <a:lnTo>
                  <a:pt x="246" y="344"/>
                </a:lnTo>
                <a:lnTo>
                  <a:pt x="245" y="348"/>
                </a:lnTo>
                <a:lnTo>
                  <a:pt x="242" y="350"/>
                </a:lnTo>
                <a:lnTo>
                  <a:pt x="247" y="350"/>
                </a:lnTo>
                <a:lnTo>
                  <a:pt x="259" y="352"/>
                </a:lnTo>
                <a:lnTo>
                  <a:pt x="265" y="349"/>
                </a:lnTo>
                <a:lnTo>
                  <a:pt x="273" y="352"/>
                </a:lnTo>
                <a:lnTo>
                  <a:pt x="278" y="352"/>
                </a:lnTo>
                <a:lnTo>
                  <a:pt x="285" y="350"/>
                </a:lnTo>
                <a:lnTo>
                  <a:pt x="286" y="350"/>
                </a:lnTo>
                <a:lnTo>
                  <a:pt x="294" y="346"/>
                </a:lnTo>
                <a:lnTo>
                  <a:pt x="298" y="342"/>
                </a:lnTo>
                <a:lnTo>
                  <a:pt x="310" y="333"/>
                </a:lnTo>
                <a:lnTo>
                  <a:pt x="321" y="331"/>
                </a:lnTo>
                <a:lnTo>
                  <a:pt x="320" y="328"/>
                </a:lnTo>
                <a:lnTo>
                  <a:pt x="317" y="321"/>
                </a:lnTo>
                <a:lnTo>
                  <a:pt x="316" y="312"/>
                </a:lnTo>
                <a:lnTo>
                  <a:pt x="318" y="299"/>
                </a:lnTo>
                <a:lnTo>
                  <a:pt x="328" y="286"/>
                </a:lnTo>
                <a:lnTo>
                  <a:pt x="332" y="278"/>
                </a:lnTo>
                <a:lnTo>
                  <a:pt x="331" y="270"/>
                </a:lnTo>
                <a:lnTo>
                  <a:pt x="331" y="264"/>
                </a:lnTo>
                <a:lnTo>
                  <a:pt x="334" y="262"/>
                </a:lnTo>
                <a:lnTo>
                  <a:pt x="336" y="258"/>
                </a:lnTo>
                <a:lnTo>
                  <a:pt x="336" y="250"/>
                </a:lnTo>
                <a:lnTo>
                  <a:pt x="334" y="242"/>
                </a:lnTo>
                <a:lnTo>
                  <a:pt x="320" y="235"/>
                </a:lnTo>
                <a:lnTo>
                  <a:pt x="318" y="232"/>
                </a:lnTo>
                <a:lnTo>
                  <a:pt x="313" y="230"/>
                </a:lnTo>
                <a:lnTo>
                  <a:pt x="309" y="226"/>
                </a:lnTo>
                <a:lnTo>
                  <a:pt x="308" y="225"/>
                </a:lnTo>
                <a:lnTo>
                  <a:pt x="309" y="222"/>
                </a:lnTo>
                <a:lnTo>
                  <a:pt x="313" y="218"/>
                </a:lnTo>
                <a:lnTo>
                  <a:pt x="318" y="218"/>
                </a:lnTo>
                <a:lnTo>
                  <a:pt x="322" y="220"/>
                </a:lnTo>
                <a:lnTo>
                  <a:pt x="324" y="220"/>
                </a:lnTo>
                <a:lnTo>
                  <a:pt x="328" y="221"/>
                </a:lnTo>
                <a:lnTo>
                  <a:pt x="332" y="219"/>
                </a:lnTo>
                <a:lnTo>
                  <a:pt x="334" y="218"/>
                </a:lnTo>
                <a:lnTo>
                  <a:pt x="336" y="214"/>
                </a:lnTo>
                <a:lnTo>
                  <a:pt x="336" y="209"/>
                </a:lnTo>
                <a:lnTo>
                  <a:pt x="340" y="203"/>
                </a:lnTo>
                <a:lnTo>
                  <a:pt x="345" y="197"/>
                </a:lnTo>
                <a:lnTo>
                  <a:pt x="360" y="188"/>
                </a:lnTo>
                <a:lnTo>
                  <a:pt x="361" y="186"/>
                </a:lnTo>
                <a:lnTo>
                  <a:pt x="364" y="183"/>
                </a:lnTo>
                <a:lnTo>
                  <a:pt x="368" y="178"/>
                </a:lnTo>
                <a:lnTo>
                  <a:pt x="368" y="174"/>
                </a:lnTo>
                <a:lnTo>
                  <a:pt x="369" y="173"/>
                </a:lnTo>
                <a:lnTo>
                  <a:pt x="366" y="168"/>
                </a:lnTo>
                <a:lnTo>
                  <a:pt x="364" y="167"/>
                </a:lnTo>
              </a:path>
            </a:pathLst>
          </a:custGeom>
          <a:solidFill>
            <a:srgbClr val="4F622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5" name="Freeform 252"/>
          <p:cNvSpPr>
            <a:spLocks/>
          </p:cNvSpPr>
          <p:nvPr/>
        </p:nvSpPr>
        <p:spPr bwMode="auto">
          <a:xfrm>
            <a:off x="5326063" y="3722613"/>
            <a:ext cx="295275" cy="333375"/>
          </a:xfrm>
          <a:custGeom>
            <a:avLst/>
            <a:gdLst/>
            <a:ahLst/>
            <a:cxnLst>
              <a:cxn ang="0">
                <a:pos x="154" y="18"/>
              </a:cxn>
              <a:cxn ang="0">
                <a:pos x="183" y="37"/>
              </a:cxn>
              <a:cxn ang="0">
                <a:pos x="205" y="41"/>
              </a:cxn>
              <a:cxn ang="0">
                <a:pos x="216" y="37"/>
              </a:cxn>
              <a:cxn ang="0">
                <a:pos x="218" y="18"/>
              </a:cxn>
              <a:cxn ang="0">
                <a:pos x="236" y="1"/>
              </a:cxn>
              <a:cxn ang="0">
                <a:pos x="249" y="7"/>
              </a:cxn>
              <a:cxn ang="0">
                <a:pos x="254" y="22"/>
              </a:cxn>
              <a:cxn ang="0">
                <a:pos x="263" y="41"/>
              </a:cxn>
              <a:cxn ang="0">
                <a:pos x="270" y="90"/>
              </a:cxn>
              <a:cxn ang="0">
                <a:pos x="258" y="96"/>
              </a:cxn>
              <a:cxn ang="0">
                <a:pos x="248" y="103"/>
              </a:cxn>
              <a:cxn ang="0">
                <a:pos x="236" y="93"/>
              </a:cxn>
              <a:cxn ang="0">
                <a:pos x="222" y="116"/>
              </a:cxn>
              <a:cxn ang="0">
                <a:pos x="210" y="142"/>
              </a:cxn>
              <a:cxn ang="0">
                <a:pos x="193" y="168"/>
              </a:cxn>
              <a:cxn ang="0">
                <a:pos x="196" y="186"/>
              </a:cxn>
              <a:cxn ang="0">
                <a:pos x="166" y="205"/>
              </a:cxn>
              <a:cxn ang="0">
                <a:pos x="140" y="222"/>
              </a:cxn>
              <a:cxn ang="0">
                <a:pos x="133" y="259"/>
              </a:cxn>
              <a:cxn ang="0">
                <a:pos x="128" y="273"/>
              </a:cxn>
              <a:cxn ang="0">
                <a:pos x="135" y="289"/>
              </a:cxn>
              <a:cxn ang="0">
                <a:pos x="109" y="303"/>
              </a:cxn>
              <a:cxn ang="0">
                <a:pos x="91" y="308"/>
              </a:cxn>
              <a:cxn ang="0">
                <a:pos x="81" y="295"/>
              </a:cxn>
              <a:cxn ang="0">
                <a:pos x="67" y="276"/>
              </a:cxn>
              <a:cxn ang="0">
                <a:pos x="44" y="263"/>
              </a:cxn>
              <a:cxn ang="0">
                <a:pos x="39" y="256"/>
              </a:cxn>
              <a:cxn ang="0">
                <a:pos x="27" y="246"/>
              </a:cxn>
              <a:cxn ang="0">
                <a:pos x="21" y="235"/>
              </a:cxn>
              <a:cxn ang="0">
                <a:pos x="16" y="217"/>
              </a:cxn>
              <a:cxn ang="0">
                <a:pos x="18" y="207"/>
              </a:cxn>
              <a:cxn ang="0">
                <a:pos x="2" y="192"/>
              </a:cxn>
              <a:cxn ang="0">
                <a:pos x="0" y="173"/>
              </a:cxn>
              <a:cxn ang="0">
                <a:pos x="10" y="150"/>
              </a:cxn>
              <a:cxn ang="0">
                <a:pos x="18" y="142"/>
              </a:cxn>
              <a:cxn ang="0">
                <a:pos x="46" y="144"/>
              </a:cxn>
              <a:cxn ang="0">
                <a:pos x="51" y="128"/>
              </a:cxn>
              <a:cxn ang="0">
                <a:pos x="69" y="133"/>
              </a:cxn>
              <a:cxn ang="0">
                <a:pos x="81" y="141"/>
              </a:cxn>
              <a:cxn ang="0">
                <a:pos x="89" y="130"/>
              </a:cxn>
              <a:cxn ang="0">
                <a:pos x="92" y="110"/>
              </a:cxn>
              <a:cxn ang="0">
                <a:pos x="99" y="90"/>
              </a:cxn>
              <a:cxn ang="0">
                <a:pos x="114" y="84"/>
              </a:cxn>
              <a:cxn ang="0">
                <a:pos x="125" y="93"/>
              </a:cxn>
              <a:cxn ang="0">
                <a:pos x="144" y="84"/>
              </a:cxn>
              <a:cxn ang="0">
                <a:pos x="160" y="67"/>
              </a:cxn>
              <a:cxn ang="0">
                <a:pos x="144" y="66"/>
              </a:cxn>
              <a:cxn ang="0">
                <a:pos x="144" y="54"/>
              </a:cxn>
              <a:cxn ang="0">
                <a:pos x="140" y="41"/>
              </a:cxn>
            </a:cxnLst>
            <a:rect l="0" t="0" r="r" b="b"/>
            <a:pathLst>
              <a:path w="280" h="317">
                <a:moveTo>
                  <a:pt x="140" y="41"/>
                </a:moveTo>
                <a:lnTo>
                  <a:pt x="147" y="22"/>
                </a:lnTo>
                <a:lnTo>
                  <a:pt x="152" y="18"/>
                </a:lnTo>
                <a:lnTo>
                  <a:pt x="154" y="18"/>
                </a:lnTo>
                <a:lnTo>
                  <a:pt x="157" y="19"/>
                </a:lnTo>
                <a:lnTo>
                  <a:pt x="161" y="23"/>
                </a:lnTo>
                <a:lnTo>
                  <a:pt x="166" y="24"/>
                </a:lnTo>
                <a:lnTo>
                  <a:pt x="183" y="37"/>
                </a:lnTo>
                <a:lnTo>
                  <a:pt x="195" y="41"/>
                </a:lnTo>
                <a:lnTo>
                  <a:pt x="198" y="39"/>
                </a:lnTo>
                <a:lnTo>
                  <a:pt x="200" y="38"/>
                </a:lnTo>
                <a:lnTo>
                  <a:pt x="205" y="41"/>
                </a:lnTo>
                <a:lnTo>
                  <a:pt x="208" y="44"/>
                </a:lnTo>
                <a:lnTo>
                  <a:pt x="212" y="44"/>
                </a:lnTo>
                <a:lnTo>
                  <a:pt x="215" y="41"/>
                </a:lnTo>
                <a:lnTo>
                  <a:pt x="216" y="37"/>
                </a:lnTo>
                <a:lnTo>
                  <a:pt x="215" y="32"/>
                </a:lnTo>
                <a:lnTo>
                  <a:pt x="216" y="28"/>
                </a:lnTo>
                <a:lnTo>
                  <a:pt x="215" y="24"/>
                </a:lnTo>
                <a:lnTo>
                  <a:pt x="218" y="18"/>
                </a:lnTo>
                <a:lnTo>
                  <a:pt x="222" y="12"/>
                </a:lnTo>
                <a:lnTo>
                  <a:pt x="226" y="9"/>
                </a:lnTo>
                <a:lnTo>
                  <a:pt x="231" y="6"/>
                </a:lnTo>
                <a:lnTo>
                  <a:pt x="236" y="1"/>
                </a:lnTo>
                <a:lnTo>
                  <a:pt x="236" y="0"/>
                </a:lnTo>
                <a:lnTo>
                  <a:pt x="244" y="0"/>
                </a:lnTo>
                <a:lnTo>
                  <a:pt x="247" y="3"/>
                </a:lnTo>
                <a:lnTo>
                  <a:pt x="249" y="7"/>
                </a:lnTo>
                <a:lnTo>
                  <a:pt x="251" y="5"/>
                </a:lnTo>
                <a:lnTo>
                  <a:pt x="252" y="14"/>
                </a:lnTo>
                <a:lnTo>
                  <a:pt x="252" y="15"/>
                </a:lnTo>
                <a:lnTo>
                  <a:pt x="254" y="22"/>
                </a:lnTo>
                <a:lnTo>
                  <a:pt x="258" y="28"/>
                </a:lnTo>
                <a:lnTo>
                  <a:pt x="260" y="36"/>
                </a:lnTo>
                <a:lnTo>
                  <a:pt x="260" y="38"/>
                </a:lnTo>
                <a:lnTo>
                  <a:pt x="263" y="41"/>
                </a:lnTo>
                <a:lnTo>
                  <a:pt x="279" y="72"/>
                </a:lnTo>
                <a:lnTo>
                  <a:pt x="276" y="88"/>
                </a:lnTo>
                <a:lnTo>
                  <a:pt x="274" y="89"/>
                </a:lnTo>
                <a:lnTo>
                  <a:pt x="270" y="90"/>
                </a:lnTo>
                <a:lnTo>
                  <a:pt x="266" y="90"/>
                </a:lnTo>
                <a:lnTo>
                  <a:pt x="263" y="91"/>
                </a:lnTo>
                <a:lnTo>
                  <a:pt x="260" y="92"/>
                </a:lnTo>
                <a:lnTo>
                  <a:pt x="258" y="96"/>
                </a:lnTo>
                <a:lnTo>
                  <a:pt x="257" y="98"/>
                </a:lnTo>
                <a:lnTo>
                  <a:pt x="255" y="101"/>
                </a:lnTo>
                <a:lnTo>
                  <a:pt x="252" y="103"/>
                </a:lnTo>
                <a:lnTo>
                  <a:pt x="248" y="103"/>
                </a:lnTo>
                <a:lnTo>
                  <a:pt x="244" y="100"/>
                </a:lnTo>
                <a:lnTo>
                  <a:pt x="242" y="98"/>
                </a:lnTo>
                <a:lnTo>
                  <a:pt x="240" y="94"/>
                </a:lnTo>
                <a:lnTo>
                  <a:pt x="236" y="93"/>
                </a:lnTo>
                <a:lnTo>
                  <a:pt x="230" y="93"/>
                </a:lnTo>
                <a:lnTo>
                  <a:pt x="228" y="94"/>
                </a:lnTo>
                <a:lnTo>
                  <a:pt x="225" y="98"/>
                </a:lnTo>
                <a:lnTo>
                  <a:pt x="222" y="116"/>
                </a:lnTo>
                <a:lnTo>
                  <a:pt x="217" y="125"/>
                </a:lnTo>
                <a:lnTo>
                  <a:pt x="215" y="132"/>
                </a:lnTo>
                <a:lnTo>
                  <a:pt x="214" y="134"/>
                </a:lnTo>
                <a:lnTo>
                  <a:pt x="210" y="142"/>
                </a:lnTo>
                <a:lnTo>
                  <a:pt x="199" y="155"/>
                </a:lnTo>
                <a:lnTo>
                  <a:pt x="199" y="160"/>
                </a:lnTo>
                <a:lnTo>
                  <a:pt x="195" y="164"/>
                </a:lnTo>
                <a:lnTo>
                  <a:pt x="193" y="168"/>
                </a:lnTo>
                <a:lnTo>
                  <a:pt x="192" y="173"/>
                </a:lnTo>
                <a:lnTo>
                  <a:pt x="195" y="178"/>
                </a:lnTo>
                <a:lnTo>
                  <a:pt x="195" y="185"/>
                </a:lnTo>
                <a:lnTo>
                  <a:pt x="196" y="186"/>
                </a:lnTo>
                <a:lnTo>
                  <a:pt x="192" y="191"/>
                </a:lnTo>
                <a:lnTo>
                  <a:pt x="187" y="193"/>
                </a:lnTo>
                <a:lnTo>
                  <a:pt x="177" y="196"/>
                </a:lnTo>
                <a:lnTo>
                  <a:pt x="166" y="205"/>
                </a:lnTo>
                <a:lnTo>
                  <a:pt x="149" y="210"/>
                </a:lnTo>
                <a:lnTo>
                  <a:pt x="140" y="214"/>
                </a:lnTo>
                <a:lnTo>
                  <a:pt x="139" y="219"/>
                </a:lnTo>
                <a:lnTo>
                  <a:pt x="140" y="222"/>
                </a:lnTo>
                <a:lnTo>
                  <a:pt x="140" y="244"/>
                </a:lnTo>
                <a:lnTo>
                  <a:pt x="140" y="250"/>
                </a:lnTo>
                <a:lnTo>
                  <a:pt x="137" y="256"/>
                </a:lnTo>
                <a:lnTo>
                  <a:pt x="133" y="259"/>
                </a:lnTo>
                <a:lnTo>
                  <a:pt x="132" y="260"/>
                </a:lnTo>
                <a:lnTo>
                  <a:pt x="128" y="265"/>
                </a:lnTo>
                <a:lnTo>
                  <a:pt x="129" y="268"/>
                </a:lnTo>
                <a:lnTo>
                  <a:pt x="128" y="273"/>
                </a:lnTo>
                <a:lnTo>
                  <a:pt x="129" y="280"/>
                </a:lnTo>
                <a:lnTo>
                  <a:pt x="131" y="284"/>
                </a:lnTo>
                <a:lnTo>
                  <a:pt x="134" y="286"/>
                </a:lnTo>
                <a:lnTo>
                  <a:pt x="135" y="289"/>
                </a:lnTo>
                <a:lnTo>
                  <a:pt x="126" y="290"/>
                </a:lnTo>
                <a:lnTo>
                  <a:pt x="120" y="290"/>
                </a:lnTo>
                <a:lnTo>
                  <a:pt x="115" y="292"/>
                </a:lnTo>
                <a:lnTo>
                  <a:pt x="109" y="303"/>
                </a:lnTo>
                <a:lnTo>
                  <a:pt x="104" y="310"/>
                </a:lnTo>
                <a:lnTo>
                  <a:pt x="100" y="316"/>
                </a:lnTo>
                <a:lnTo>
                  <a:pt x="95" y="313"/>
                </a:lnTo>
                <a:lnTo>
                  <a:pt x="91" y="308"/>
                </a:lnTo>
                <a:lnTo>
                  <a:pt x="84" y="304"/>
                </a:lnTo>
                <a:lnTo>
                  <a:pt x="81" y="300"/>
                </a:lnTo>
                <a:lnTo>
                  <a:pt x="80" y="299"/>
                </a:lnTo>
                <a:lnTo>
                  <a:pt x="81" y="295"/>
                </a:lnTo>
                <a:lnTo>
                  <a:pt x="81" y="290"/>
                </a:lnTo>
                <a:lnTo>
                  <a:pt x="79" y="287"/>
                </a:lnTo>
                <a:lnTo>
                  <a:pt x="71" y="277"/>
                </a:lnTo>
                <a:lnTo>
                  <a:pt x="67" y="276"/>
                </a:lnTo>
                <a:lnTo>
                  <a:pt x="64" y="276"/>
                </a:lnTo>
                <a:lnTo>
                  <a:pt x="53" y="270"/>
                </a:lnTo>
                <a:lnTo>
                  <a:pt x="50" y="269"/>
                </a:lnTo>
                <a:lnTo>
                  <a:pt x="44" y="263"/>
                </a:lnTo>
                <a:lnTo>
                  <a:pt x="46" y="261"/>
                </a:lnTo>
                <a:lnTo>
                  <a:pt x="44" y="259"/>
                </a:lnTo>
                <a:lnTo>
                  <a:pt x="42" y="256"/>
                </a:lnTo>
                <a:lnTo>
                  <a:pt x="39" y="256"/>
                </a:lnTo>
                <a:lnTo>
                  <a:pt x="36" y="255"/>
                </a:lnTo>
                <a:lnTo>
                  <a:pt x="32" y="253"/>
                </a:lnTo>
                <a:lnTo>
                  <a:pt x="28" y="250"/>
                </a:lnTo>
                <a:lnTo>
                  <a:pt x="27" y="246"/>
                </a:lnTo>
                <a:lnTo>
                  <a:pt x="24" y="244"/>
                </a:lnTo>
                <a:lnTo>
                  <a:pt x="22" y="240"/>
                </a:lnTo>
                <a:lnTo>
                  <a:pt x="21" y="238"/>
                </a:lnTo>
                <a:lnTo>
                  <a:pt x="21" y="235"/>
                </a:lnTo>
                <a:lnTo>
                  <a:pt x="20" y="231"/>
                </a:lnTo>
                <a:lnTo>
                  <a:pt x="20" y="227"/>
                </a:lnTo>
                <a:lnTo>
                  <a:pt x="15" y="220"/>
                </a:lnTo>
                <a:lnTo>
                  <a:pt x="16" y="217"/>
                </a:lnTo>
                <a:lnTo>
                  <a:pt x="16" y="215"/>
                </a:lnTo>
                <a:lnTo>
                  <a:pt x="17" y="213"/>
                </a:lnTo>
                <a:lnTo>
                  <a:pt x="18" y="210"/>
                </a:lnTo>
                <a:lnTo>
                  <a:pt x="18" y="207"/>
                </a:lnTo>
                <a:lnTo>
                  <a:pt x="15" y="206"/>
                </a:lnTo>
                <a:lnTo>
                  <a:pt x="11" y="205"/>
                </a:lnTo>
                <a:lnTo>
                  <a:pt x="8" y="203"/>
                </a:lnTo>
                <a:lnTo>
                  <a:pt x="2" y="192"/>
                </a:lnTo>
                <a:lnTo>
                  <a:pt x="1" y="190"/>
                </a:lnTo>
                <a:lnTo>
                  <a:pt x="1" y="187"/>
                </a:lnTo>
                <a:lnTo>
                  <a:pt x="0" y="184"/>
                </a:lnTo>
                <a:lnTo>
                  <a:pt x="0" y="173"/>
                </a:lnTo>
                <a:lnTo>
                  <a:pt x="3" y="164"/>
                </a:lnTo>
                <a:lnTo>
                  <a:pt x="2" y="161"/>
                </a:lnTo>
                <a:lnTo>
                  <a:pt x="10" y="153"/>
                </a:lnTo>
                <a:lnTo>
                  <a:pt x="10" y="150"/>
                </a:lnTo>
                <a:lnTo>
                  <a:pt x="12" y="143"/>
                </a:lnTo>
                <a:lnTo>
                  <a:pt x="14" y="141"/>
                </a:lnTo>
                <a:lnTo>
                  <a:pt x="16" y="141"/>
                </a:lnTo>
                <a:lnTo>
                  <a:pt x="18" y="142"/>
                </a:lnTo>
                <a:lnTo>
                  <a:pt x="21" y="143"/>
                </a:lnTo>
                <a:lnTo>
                  <a:pt x="23" y="146"/>
                </a:lnTo>
                <a:lnTo>
                  <a:pt x="33" y="148"/>
                </a:lnTo>
                <a:lnTo>
                  <a:pt x="46" y="144"/>
                </a:lnTo>
                <a:lnTo>
                  <a:pt x="48" y="142"/>
                </a:lnTo>
                <a:lnTo>
                  <a:pt x="48" y="139"/>
                </a:lnTo>
                <a:lnTo>
                  <a:pt x="48" y="131"/>
                </a:lnTo>
                <a:lnTo>
                  <a:pt x="51" y="128"/>
                </a:lnTo>
                <a:lnTo>
                  <a:pt x="53" y="128"/>
                </a:lnTo>
                <a:lnTo>
                  <a:pt x="57" y="130"/>
                </a:lnTo>
                <a:lnTo>
                  <a:pt x="65" y="132"/>
                </a:lnTo>
                <a:lnTo>
                  <a:pt x="69" y="133"/>
                </a:lnTo>
                <a:lnTo>
                  <a:pt x="71" y="140"/>
                </a:lnTo>
                <a:lnTo>
                  <a:pt x="74" y="139"/>
                </a:lnTo>
                <a:lnTo>
                  <a:pt x="79" y="142"/>
                </a:lnTo>
                <a:lnTo>
                  <a:pt x="81" y="141"/>
                </a:lnTo>
                <a:lnTo>
                  <a:pt x="82" y="139"/>
                </a:lnTo>
                <a:lnTo>
                  <a:pt x="88" y="136"/>
                </a:lnTo>
                <a:lnTo>
                  <a:pt x="89" y="135"/>
                </a:lnTo>
                <a:lnTo>
                  <a:pt x="89" y="130"/>
                </a:lnTo>
                <a:lnTo>
                  <a:pt x="88" y="126"/>
                </a:lnTo>
                <a:lnTo>
                  <a:pt x="88" y="114"/>
                </a:lnTo>
                <a:lnTo>
                  <a:pt x="91" y="112"/>
                </a:lnTo>
                <a:lnTo>
                  <a:pt x="92" y="110"/>
                </a:lnTo>
                <a:lnTo>
                  <a:pt x="97" y="104"/>
                </a:lnTo>
                <a:lnTo>
                  <a:pt x="97" y="101"/>
                </a:lnTo>
                <a:lnTo>
                  <a:pt x="99" y="96"/>
                </a:lnTo>
                <a:lnTo>
                  <a:pt x="99" y="90"/>
                </a:lnTo>
                <a:lnTo>
                  <a:pt x="101" y="85"/>
                </a:lnTo>
                <a:lnTo>
                  <a:pt x="104" y="86"/>
                </a:lnTo>
                <a:lnTo>
                  <a:pt x="109" y="84"/>
                </a:lnTo>
                <a:lnTo>
                  <a:pt x="114" y="84"/>
                </a:lnTo>
                <a:lnTo>
                  <a:pt x="114" y="85"/>
                </a:lnTo>
                <a:lnTo>
                  <a:pt x="114" y="88"/>
                </a:lnTo>
                <a:lnTo>
                  <a:pt x="120" y="89"/>
                </a:lnTo>
                <a:lnTo>
                  <a:pt x="125" y="93"/>
                </a:lnTo>
                <a:lnTo>
                  <a:pt x="129" y="94"/>
                </a:lnTo>
                <a:lnTo>
                  <a:pt x="138" y="92"/>
                </a:lnTo>
                <a:lnTo>
                  <a:pt x="144" y="86"/>
                </a:lnTo>
                <a:lnTo>
                  <a:pt x="144" y="84"/>
                </a:lnTo>
                <a:lnTo>
                  <a:pt x="150" y="82"/>
                </a:lnTo>
                <a:lnTo>
                  <a:pt x="157" y="77"/>
                </a:lnTo>
                <a:lnTo>
                  <a:pt x="160" y="74"/>
                </a:lnTo>
                <a:lnTo>
                  <a:pt x="160" y="67"/>
                </a:lnTo>
                <a:lnTo>
                  <a:pt x="156" y="68"/>
                </a:lnTo>
                <a:lnTo>
                  <a:pt x="149" y="68"/>
                </a:lnTo>
                <a:lnTo>
                  <a:pt x="146" y="67"/>
                </a:lnTo>
                <a:lnTo>
                  <a:pt x="144" y="66"/>
                </a:lnTo>
                <a:lnTo>
                  <a:pt x="144" y="63"/>
                </a:lnTo>
                <a:lnTo>
                  <a:pt x="144" y="61"/>
                </a:lnTo>
                <a:lnTo>
                  <a:pt x="144" y="58"/>
                </a:lnTo>
                <a:lnTo>
                  <a:pt x="144" y="54"/>
                </a:lnTo>
                <a:lnTo>
                  <a:pt x="142" y="51"/>
                </a:lnTo>
                <a:lnTo>
                  <a:pt x="140" y="50"/>
                </a:lnTo>
                <a:lnTo>
                  <a:pt x="140" y="46"/>
                </a:lnTo>
                <a:lnTo>
                  <a:pt x="140" y="41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6" name="Text Box 4"/>
          <p:cNvSpPr txBox="1">
            <a:spLocks noChangeArrowheads="1"/>
          </p:cNvSpPr>
          <p:nvPr/>
        </p:nvSpPr>
        <p:spPr bwMode="auto">
          <a:xfrm>
            <a:off x="179388" y="3503579"/>
            <a:ext cx="2987761" cy="17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38175" eaLnBrk="0" hangingPunct="0">
              <a:tabLst>
                <a:tab pos="627063" algn="l"/>
                <a:tab pos="2152650" algn="ctr"/>
              </a:tabLst>
            </a:pPr>
            <a:r>
              <a:rPr lang="es-ES_tradnl" sz="1400" b="1" dirty="0" smtClean="0">
                <a:solidFill>
                  <a:srgbClr val="297083"/>
                </a:solidFill>
                <a:latin typeface="+mn-lt"/>
              </a:rPr>
              <a:t>Entidad</a:t>
            </a:r>
            <a:r>
              <a:rPr lang="es-ES_tradnl" sz="1400" b="1" dirty="0">
                <a:solidFill>
                  <a:schemeClr val="tx2"/>
                </a:solidFill>
                <a:latin typeface="+mn-lt"/>
              </a:rPr>
              <a:t>	</a:t>
            </a:r>
            <a:r>
              <a:rPr lang="es-ES_tradnl" sz="1400" b="1" dirty="0" smtClean="0">
                <a:solidFill>
                  <a:schemeClr val="tx2"/>
                </a:solidFill>
                <a:latin typeface="+mn-lt"/>
              </a:rPr>
              <a:t> 	</a:t>
            </a:r>
            <a:r>
              <a:rPr lang="es-ES_tradnl" sz="1400" b="1" dirty="0" smtClean="0">
                <a:solidFill>
                  <a:srgbClr val="297083"/>
                </a:solidFill>
                <a:latin typeface="+mn-lt"/>
              </a:rPr>
              <a:t>Porcentaje</a:t>
            </a:r>
          </a:p>
          <a:p>
            <a:pPr defTabSz="638175" eaLnBrk="0" hangingPunct="0">
              <a:lnSpc>
                <a:spcPct val="70000"/>
              </a:lnSpc>
            </a:pPr>
            <a:endParaRPr lang="es-ES_tradnl" sz="1400" b="1" dirty="0">
              <a:solidFill>
                <a:schemeClr val="tx2"/>
              </a:solidFill>
              <a:latin typeface="+mn-lt"/>
            </a:endParaRPr>
          </a:p>
          <a:p>
            <a:pPr defTabSz="638175" eaLnBrk="0" hangingPunct="0">
              <a:tabLst>
                <a:tab pos="2152650" algn="dec"/>
                <a:tab pos="3852863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Baja California Sur	96.0</a:t>
            </a:r>
          </a:p>
          <a:p>
            <a:pPr defTabSz="638175" eaLnBrk="0" hangingPunct="0">
              <a:tabLst>
                <a:tab pos="2152650" algn="dec"/>
                <a:tab pos="3852863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San Luis Potosí	96.1</a:t>
            </a:r>
          </a:p>
          <a:p>
            <a:pPr defTabSz="638175" eaLnBrk="0" hangingPunct="0">
              <a:tabLst>
                <a:tab pos="2152650" algn="dec"/>
                <a:tab pos="3852863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Sonora	96.2</a:t>
            </a:r>
          </a:p>
          <a:p>
            <a:pPr defTabSz="638175" eaLnBrk="0" hangingPunct="0">
              <a:tabLst>
                <a:tab pos="2152650" algn="dec"/>
                <a:tab pos="3852863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Hidalgo	96.4</a:t>
            </a:r>
          </a:p>
          <a:p>
            <a:pPr defTabSz="638175" eaLnBrk="0" hangingPunct="0">
              <a:tabLst>
                <a:tab pos="2152650" algn="dec"/>
                <a:tab pos="3852863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Distrito Federal	96.4</a:t>
            </a:r>
          </a:p>
          <a:p>
            <a:pPr defTabSz="638175" eaLnBrk="0" hangingPunct="0">
              <a:tabLst>
                <a:tab pos="2152650" algn="dec"/>
                <a:tab pos="3852863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Tlaxcala	96.4 </a:t>
            </a:r>
            <a:endParaRPr lang="es-ES_tradnl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87" name="386 Rectángulo"/>
          <p:cNvSpPr/>
          <p:nvPr/>
        </p:nvSpPr>
        <p:spPr>
          <a:xfrm>
            <a:off x="6254044" y="1289825"/>
            <a:ext cx="2731912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s-MX" sz="14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En 1990, 6 entidades tenían una asistencia a la escuela de 90% o más.</a:t>
            </a:r>
          </a:p>
          <a:p>
            <a:pPr marL="271463" lvl="0" indent="-271463">
              <a:spcBef>
                <a:spcPct val="20000"/>
              </a:spcBef>
              <a:buSzPct val="100000"/>
              <a:buBlip>
                <a:blip r:embed="rId2"/>
              </a:buBlip>
            </a:pPr>
            <a:endParaRPr lang="es-MX" sz="1400" b="1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271463" lvl="0" indent="-271463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s-MX" sz="14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En 2000, aumentaron </a:t>
            </a:r>
            <a:br>
              <a:rPr lang="es-MX" sz="14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</a:br>
            <a:r>
              <a:rPr lang="es-MX" sz="14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a 25 entidades.</a:t>
            </a:r>
          </a:p>
        </p:txBody>
      </p:sp>
      <p:sp>
        <p:nvSpPr>
          <p:cNvPr id="388" name="387 Rectángulo"/>
          <p:cNvSpPr/>
          <p:nvPr/>
        </p:nvSpPr>
        <p:spPr>
          <a:xfrm>
            <a:off x="3383634" y="5260757"/>
            <a:ext cx="53220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s-MX" sz="14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En el censo 2010 todas las entidades rebasan 90% de asistencia.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/>
      <p:bldP spid="239" grpId="0" animBg="1"/>
      <p:bldP spid="240" grpId="0" animBg="1"/>
      <p:bldP spid="366" grpId="0" animBg="1"/>
      <p:bldP spid="378" grpId="0" animBg="1"/>
      <p:bldP spid="384" grpId="0" animBg="1"/>
      <p:bldP spid="386" grpId="0" uiExpand="1" build="p"/>
      <p:bldP spid="387" grpId="0"/>
      <p:bldP spid="38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2 Gráfico"/>
          <p:cNvGraphicFramePr/>
          <p:nvPr/>
        </p:nvGraphicFramePr>
        <p:xfrm>
          <a:off x="1206500" y="1917699"/>
          <a:ext cx="6724650" cy="367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1314535"/>
          </a:xfrm>
        </p:spPr>
        <p:txBody>
          <a:bodyPr/>
          <a:lstStyle/>
          <a:p>
            <a:r>
              <a:rPr lang="es-MX" dirty="0" smtClean="0"/>
              <a:t>Porcentaje de población de 6 a 14 años que asiste</a:t>
            </a:r>
            <a:br>
              <a:rPr lang="es-MX" dirty="0" smtClean="0"/>
            </a:br>
            <a:r>
              <a:rPr lang="es-MX" dirty="0" smtClean="0"/>
              <a:t>a la escuela para 125 municipios de mayor</a:t>
            </a:r>
            <a:br>
              <a:rPr lang="es-MX" dirty="0" smtClean="0"/>
            </a:br>
            <a:r>
              <a:rPr lang="es-MX" dirty="0" smtClean="0"/>
              <a:t>y 125 de menor IDH</a:t>
            </a:r>
            <a:endParaRPr lang="es-MX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Porcentaje de población de 15 a 24 años que asiste</a:t>
            </a:r>
            <a:br>
              <a:rPr lang="es-MX" dirty="0" smtClean="0"/>
            </a:br>
            <a:r>
              <a:rPr lang="es-MX" dirty="0" smtClean="0"/>
              <a:t>a la escuela según sexo, 1990, 2000 y 2010</a:t>
            </a:r>
            <a:endParaRPr lang="es-MX" dirty="0">
              <a:solidFill>
                <a:schemeClr val="tx2"/>
              </a:solidFill>
            </a:endParaRPr>
          </a:p>
        </p:txBody>
      </p:sp>
      <p:graphicFrame>
        <p:nvGraphicFramePr>
          <p:cNvPr id="5" name="2 Gráfico"/>
          <p:cNvGraphicFramePr/>
          <p:nvPr/>
        </p:nvGraphicFramePr>
        <p:xfrm>
          <a:off x="1185862" y="1828800"/>
          <a:ext cx="6772275" cy="407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Tasa de analfabetismo de la población de </a:t>
            </a:r>
            <a:br>
              <a:rPr lang="es-MX" dirty="0" smtClean="0"/>
            </a:br>
            <a:r>
              <a:rPr lang="es-MX" dirty="0" smtClean="0"/>
              <a:t>15 años y más, 1990, 2000 y 2010 </a:t>
            </a:r>
            <a:br>
              <a:rPr lang="es-MX" dirty="0" smtClean="0"/>
            </a:br>
            <a:r>
              <a:rPr lang="es-MX" sz="1200" dirty="0" smtClean="0">
                <a:solidFill>
                  <a:schemeClr val="tx2"/>
                </a:solidFill>
                <a:effectLst/>
              </a:rPr>
              <a:t> (Porcentaje)</a:t>
            </a:r>
            <a:endParaRPr lang="es-MX" dirty="0">
              <a:solidFill>
                <a:schemeClr val="tx2"/>
              </a:solidFill>
            </a:endParaRPr>
          </a:p>
        </p:txBody>
      </p:sp>
      <p:graphicFrame>
        <p:nvGraphicFramePr>
          <p:cNvPr id="9" name="2 Gráfico"/>
          <p:cNvGraphicFramePr/>
          <p:nvPr/>
        </p:nvGraphicFramePr>
        <p:xfrm>
          <a:off x="1453001" y="1707888"/>
          <a:ext cx="6311429" cy="356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4 Gráfico"/>
          <p:cNvGraphicFramePr/>
          <p:nvPr/>
        </p:nvGraphicFramePr>
        <p:xfrm>
          <a:off x="203200" y="1314450"/>
          <a:ext cx="8455377" cy="459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Población analfabeta de 15 años y más </a:t>
            </a:r>
            <a:br>
              <a:rPr lang="es-MX" dirty="0" smtClean="0"/>
            </a:br>
            <a:r>
              <a:rPr lang="es-MX" dirty="0" smtClean="0"/>
              <a:t>según sexo, 1990, 2000 y 2010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1123410" y="1287819"/>
            <a:ext cx="739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Millones</a:t>
            </a:r>
            <a:endParaRPr lang="es-MX" sz="1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289778" y="1942155"/>
            <a:ext cx="130736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 algn="ctr"/>
            <a:r>
              <a:rPr lang="es-MX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5 393 665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685355" y="3432148"/>
            <a:ext cx="115748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 algn="ctr"/>
            <a:r>
              <a:rPr lang="es-MX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2 099 269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7096046" y="2888042"/>
            <a:ext cx="116504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 algn="ctr"/>
            <a:r>
              <a:rPr lang="es-MX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3 294 396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/>
        </p:bldSub>
      </p:bldGraphic>
      <p:bldP spid="9" grpId="0"/>
      <p:bldP spid="14" grpId="0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Tasa de analfabetismo de la población de 15 años</a:t>
            </a:r>
            <a:br>
              <a:rPr lang="es-MX" dirty="0" smtClean="0"/>
            </a:br>
            <a:r>
              <a:rPr lang="es-MX" dirty="0" smtClean="0"/>
              <a:t>y más por grandes grupos de edad y sexo</a:t>
            </a:r>
            <a:br>
              <a:rPr lang="es-MX" dirty="0" smtClean="0"/>
            </a:br>
            <a:r>
              <a:rPr lang="es-MX" sz="1200" dirty="0" smtClean="0">
                <a:solidFill>
                  <a:srgbClr val="1F497D">
                    <a:lumMod val="75000"/>
                  </a:srgbClr>
                </a:solidFill>
                <a:effectLst/>
              </a:rPr>
              <a:t> (Porcentaje)</a:t>
            </a:r>
            <a:endParaRPr lang="es-MX" dirty="0"/>
          </a:p>
        </p:txBody>
      </p:sp>
      <p:graphicFrame>
        <p:nvGraphicFramePr>
          <p:cNvPr id="6" name="2 Gráfico"/>
          <p:cNvGraphicFramePr/>
          <p:nvPr/>
        </p:nvGraphicFramePr>
        <p:xfrm>
          <a:off x="1195387" y="1275644"/>
          <a:ext cx="6753225" cy="4696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6515" y="720000"/>
            <a:ext cx="1836420" cy="1998348"/>
            <a:chOff x="56515" y="2880000"/>
            <a:chExt cx="1836420" cy="1998348"/>
          </a:xfrm>
        </p:grpSpPr>
        <p:pic>
          <p:nvPicPr>
            <p:cNvPr id="4" name="3 Imagen" descr="c_dem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" y="2880000"/>
              <a:ext cx="1440000" cy="1440000"/>
            </a:xfrm>
            <a:prstGeom prst="rect">
              <a:avLst/>
            </a:prstGeom>
          </p:spPr>
        </p:pic>
        <p:sp>
          <p:nvSpPr>
            <p:cNvPr id="5" name="4 CuadroTexto"/>
            <p:cNvSpPr txBox="1"/>
            <p:nvPr/>
          </p:nvSpPr>
          <p:spPr>
            <a:xfrm>
              <a:off x="56515" y="4324350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demográficas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496378" y="3240000"/>
            <a:ext cx="1836420" cy="2003015"/>
            <a:chOff x="1496378" y="2873098"/>
            <a:chExt cx="1836420" cy="2003015"/>
          </a:xfrm>
        </p:grpSpPr>
        <p:pic>
          <p:nvPicPr>
            <p:cNvPr id="12" name="11 Imagen" descr="c_soc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460" y="2873098"/>
              <a:ext cx="1440000" cy="1440000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1496378" y="4322115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sociales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939415" y="720000"/>
            <a:ext cx="1836420" cy="2000366"/>
            <a:chOff x="2939415" y="2870425"/>
            <a:chExt cx="1836420" cy="2000366"/>
          </a:xfrm>
        </p:grpSpPr>
        <p:pic>
          <p:nvPicPr>
            <p:cNvPr id="15" name="14 Imagen" descr="c_cul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1460" y="2870425"/>
              <a:ext cx="1440000" cy="1440000"/>
            </a:xfrm>
            <a:prstGeom prst="rect">
              <a:avLst/>
            </a:prstGeom>
          </p:spPr>
        </p:pic>
        <p:sp>
          <p:nvSpPr>
            <p:cNvPr id="16" name="15 CuadroTexto"/>
            <p:cNvSpPr txBox="1"/>
            <p:nvPr/>
          </p:nvSpPr>
          <p:spPr>
            <a:xfrm>
              <a:off x="2939415" y="4316793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culturales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4376103" y="3240000"/>
            <a:ext cx="1836420" cy="2001626"/>
            <a:chOff x="4376103" y="2869236"/>
            <a:chExt cx="1836420" cy="2001626"/>
          </a:xfrm>
        </p:grpSpPr>
        <p:pic>
          <p:nvPicPr>
            <p:cNvPr id="18" name="17 Imagen" descr="c_ec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460" y="2869236"/>
              <a:ext cx="1440000" cy="1440000"/>
            </a:xfrm>
            <a:prstGeom prst="rect">
              <a:avLst/>
            </a:prstGeom>
          </p:spPr>
        </p:pic>
        <p:sp>
          <p:nvSpPr>
            <p:cNvPr id="19" name="18 CuadroTexto"/>
            <p:cNvSpPr txBox="1"/>
            <p:nvPr/>
          </p:nvSpPr>
          <p:spPr>
            <a:xfrm>
              <a:off x="4376103" y="4316864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económicas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5814378" y="720000"/>
            <a:ext cx="1836420" cy="2006143"/>
            <a:chOff x="5814378" y="2869236"/>
            <a:chExt cx="1836420" cy="2006143"/>
          </a:xfrm>
        </p:grpSpPr>
        <p:pic>
          <p:nvPicPr>
            <p:cNvPr id="21" name="20 Imagen" descr="c_viv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1460" y="2869236"/>
              <a:ext cx="1440000" cy="1440000"/>
            </a:xfrm>
            <a:prstGeom prst="rect">
              <a:avLst/>
            </a:prstGeom>
          </p:spPr>
        </p:pic>
        <p:sp>
          <p:nvSpPr>
            <p:cNvPr id="22" name="21 CuadroTexto"/>
            <p:cNvSpPr txBox="1"/>
            <p:nvPr/>
          </p:nvSpPr>
          <p:spPr>
            <a:xfrm>
              <a:off x="5814378" y="4321381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 las viviendas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7250430" y="3240000"/>
            <a:ext cx="1836420" cy="1997320"/>
            <a:chOff x="7250430" y="2872443"/>
            <a:chExt cx="1836420" cy="1997320"/>
          </a:xfrm>
        </p:grpSpPr>
        <p:pic>
          <p:nvPicPr>
            <p:cNvPr id="24" name="23 Imagen" descr="c_ho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51460" y="2872443"/>
              <a:ext cx="1440000" cy="1440000"/>
            </a:xfrm>
            <a:prstGeom prst="rect">
              <a:avLst/>
            </a:prstGeom>
          </p:spPr>
        </p:pic>
        <p:sp>
          <p:nvSpPr>
            <p:cNvPr id="25" name="24 CuadroTexto"/>
            <p:cNvSpPr txBox="1"/>
            <p:nvPr/>
          </p:nvSpPr>
          <p:spPr>
            <a:xfrm>
              <a:off x="7250430" y="4315765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 los hogares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179387" y="643415"/>
            <a:ext cx="676173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Población total y tasa de crecimiento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Población por sexo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Relación hombres/mujeres</a:t>
            </a:r>
          </a:p>
          <a:p>
            <a:pPr marL="180975" lvl="0" indent="-180975" eaLnBrk="1" hangingPunct="1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Población total por entidad federativa</a:t>
            </a:r>
          </a:p>
          <a:p>
            <a:pPr marL="180975" lvl="0" indent="-180975" eaLnBrk="1" hangingPunct="1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Población por tamaño de localidad, 1990-2010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Estructura de la población, 1990-2010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Razón de dependencia total, infantil y vejez, 1990-2010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Promedio de hijos nacidos vivos, 1990-2010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Promedio de hijos nacidos según escolaridad</a:t>
            </a: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Tasas global (TGF) y específica de fecundidad, 1999 y 2009</a:t>
            </a: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Tasas global (TGF) y específica IDH</a:t>
            </a: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Hijos fallecidos, 1990-2010</a:t>
            </a: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Hijos fallecidos por entidad federativa</a:t>
            </a: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Hijos fallecidos </a:t>
            </a:r>
            <a:r>
              <a:rPr lang="es-MX" sz="15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IDH</a:t>
            </a:r>
            <a:endParaRPr lang="es-MX" sz="15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Población nacida en otra entidad o país por entidad federativa</a:t>
            </a: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Población nacida en otro país según sexo, 1990-2010</a:t>
            </a: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Saldo neto migratorio por entidad federativa</a:t>
            </a: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Saldo neto migratorio para entidades seleccionadas</a:t>
            </a: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Población emigrante del Distrito Federal según principales entidades receptoras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Migrantes municipales al interior de la entidad federativa</a:t>
            </a: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Migrantes internacionales por movimiento migratorio</a:t>
            </a:r>
          </a:p>
          <a:p>
            <a:pPr marL="180975" lvl="0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Migrantes internacionales/entidades origen de la migración</a:t>
            </a:r>
          </a:p>
        </p:txBody>
      </p:sp>
      <p:sp>
        <p:nvSpPr>
          <p:cNvPr id="29" name="28 Rectángulo">
            <a:hlinkClick r:id="rId9" action="ppaction://hlinksldjump"/>
          </p:cNvPr>
          <p:cNvSpPr/>
          <p:nvPr/>
        </p:nvSpPr>
        <p:spPr>
          <a:xfrm>
            <a:off x="260985" y="719614"/>
            <a:ext cx="3155546" cy="169848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Rectángulo">
            <a:hlinkClick r:id="rId10" action="ppaction://hlinksldjump"/>
          </p:cNvPr>
          <p:cNvSpPr/>
          <p:nvPr/>
        </p:nvSpPr>
        <p:spPr>
          <a:xfrm>
            <a:off x="260985" y="954395"/>
            <a:ext cx="1725757" cy="159510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Rectángulo">
            <a:hlinkClick r:id="rId11" action="ppaction://hlinksldjump"/>
          </p:cNvPr>
          <p:cNvSpPr/>
          <p:nvPr/>
        </p:nvSpPr>
        <p:spPr>
          <a:xfrm>
            <a:off x="260985" y="1182907"/>
            <a:ext cx="2374150" cy="172067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Rectángulo">
            <a:hlinkClick r:id="rId12" action="ppaction://hlinksldjump"/>
          </p:cNvPr>
          <p:cNvSpPr/>
          <p:nvPr/>
        </p:nvSpPr>
        <p:spPr>
          <a:xfrm>
            <a:off x="256222" y="1404851"/>
            <a:ext cx="3218498" cy="166074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33 Rectángulo">
            <a:hlinkClick r:id="rId13" action="ppaction://hlinksldjump"/>
          </p:cNvPr>
          <p:cNvSpPr/>
          <p:nvPr/>
        </p:nvSpPr>
        <p:spPr>
          <a:xfrm>
            <a:off x="256222" y="1638724"/>
            <a:ext cx="3883516" cy="165137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34 Rectángulo">
            <a:hlinkClick r:id="rId14" action="ppaction://hlinksldjump"/>
          </p:cNvPr>
          <p:cNvSpPr/>
          <p:nvPr/>
        </p:nvSpPr>
        <p:spPr>
          <a:xfrm>
            <a:off x="256221" y="1873215"/>
            <a:ext cx="3226811" cy="155090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36 Rectángulo">
            <a:hlinkClick r:id="rId15" action="ppaction://hlinksldjump"/>
          </p:cNvPr>
          <p:cNvSpPr/>
          <p:nvPr/>
        </p:nvSpPr>
        <p:spPr>
          <a:xfrm>
            <a:off x="251459" y="2087434"/>
            <a:ext cx="4611486" cy="173627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Rectángulo">
            <a:hlinkClick r:id="rId16" action="ppaction://hlinksldjump"/>
          </p:cNvPr>
          <p:cNvSpPr/>
          <p:nvPr/>
        </p:nvSpPr>
        <p:spPr>
          <a:xfrm>
            <a:off x="251459" y="2325986"/>
            <a:ext cx="3697086" cy="167831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39 Rectángulo">
            <a:hlinkClick r:id="rId17" action="ppaction://hlinksldjump"/>
          </p:cNvPr>
          <p:cNvSpPr/>
          <p:nvPr/>
        </p:nvSpPr>
        <p:spPr>
          <a:xfrm>
            <a:off x="251459" y="2554500"/>
            <a:ext cx="3755276" cy="147136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41 Rectángulo">
            <a:hlinkClick r:id="rId18" action="ppaction://hlinksldjump"/>
          </p:cNvPr>
          <p:cNvSpPr/>
          <p:nvPr/>
        </p:nvSpPr>
        <p:spPr>
          <a:xfrm>
            <a:off x="250793" y="2784917"/>
            <a:ext cx="4795032" cy="174414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43 Rectángulo">
            <a:hlinkClick r:id="rId19" action="ppaction://hlinksldjump"/>
          </p:cNvPr>
          <p:cNvSpPr/>
          <p:nvPr/>
        </p:nvSpPr>
        <p:spPr>
          <a:xfrm>
            <a:off x="250793" y="2999287"/>
            <a:ext cx="2916356" cy="167862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44 Rectángulo">
            <a:hlinkClick r:id="rId20" action="ppaction://hlinksldjump"/>
          </p:cNvPr>
          <p:cNvSpPr/>
          <p:nvPr/>
        </p:nvSpPr>
        <p:spPr>
          <a:xfrm>
            <a:off x="250792" y="3243669"/>
            <a:ext cx="2376029" cy="164549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45 Rectángulo">
            <a:hlinkClick r:id="rId21" action="ppaction://hlinksldjump"/>
          </p:cNvPr>
          <p:cNvSpPr/>
          <p:nvPr/>
        </p:nvSpPr>
        <p:spPr>
          <a:xfrm>
            <a:off x="246030" y="3462659"/>
            <a:ext cx="3253628" cy="161689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46 Rectángulo">
            <a:hlinkClick r:id="rId22" action="ppaction://hlinksldjump"/>
          </p:cNvPr>
          <p:cNvSpPr/>
          <p:nvPr/>
        </p:nvSpPr>
        <p:spPr>
          <a:xfrm>
            <a:off x="246029" y="3699486"/>
            <a:ext cx="1757337" cy="149307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47 Rectángulo">
            <a:hlinkClick r:id="rId23" action="ppaction://hlinksldjump"/>
          </p:cNvPr>
          <p:cNvSpPr/>
          <p:nvPr/>
        </p:nvSpPr>
        <p:spPr>
          <a:xfrm>
            <a:off x="246029" y="3917349"/>
            <a:ext cx="5140617" cy="180825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48 Rectángulo">
            <a:hlinkClick r:id="rId24" action="ppaction://hlinksldjump"/>
          </p:cNvPr>
          <p:cNvSpPr/>
          <p:nvPr/>
        </p:nvSpPr>
        <p:spPr>
          <a:xfrm>
            <a:off x="246029" y="4154176"/>
            <a:ext cx="4359221" cy="168442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49 Rectángulo">
            <a:hlinkClick r:id="rId25" action="ppaction://hlinksldjump"/>
          </p:cNvPr>
          <p:cNvSpPr/>
          <p:nvPr/>
        </p:nvSpPr>
        <p:spPr>
          <a:xfrm>
            <a:off x="241267" y="4377930"/>
            <a:ext cx="3773780" cy="144194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50 Rectángulo">
            <a:hlinkClick r:id="rId26" action="ppaction://hlinksldjump"/>
          </p:cNvPr>
          <p:cNvSpPr/>
          <p:nvPr/>
        </p:nvSpPr>
        <p:spPr>
          <a:xfrm>
            <a:off x="241267" y="4602892"/>
            <a:ext cx="4280857" cy="176925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51 Rectángulo">
            <a:hlinkClick r:id="rId27" action="ppaction://hlinksldjump"/>
          </p:cNvPr>
          <p:cNvSpPr/>
          <p:nvPr/>
        </p:nvSpPr>
        <p:spPr>
          <a:xfrm>
            <a:off x="241267" y="5063865"/>
            <a:ext cx="4754682" cy="181465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53 Rectángulo">
            <a:hlinkClick r:id="rId28" action="ppaction://hlinksldjump"/>
          </p:cNvPr>
          <p:cNvSpPr/>
          <p:nvPr/>
        </p:nvSpPr>
        <p:spPr>
          <a:xfrm>
            <a:off x="241267" y="5297889"/>
            <a:ext cx="4480362" cy="171885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55 Rectángulo">
            <a:hlinkClick r:id="rId29" action="ppaction://hlinksldjump"/>
          </p:cNvPr>
          <p:cNvSpPr/>
          <p:nvPr/>
        </p:nvSpPr>
        <p:spPr>
          <a:xfrm>
            <a:off x="241266" y="5526920"/>
            <a:ext cx="4929250" cy="167297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57 Rectángulo">
            <a:hlinkClick r:id="rId30" action="ppaction://hlinksldjump"/>
          </p:cNvPr>
          <p:cNvSpPr/>
          <p:nvPr/>
        </p:nvSpPr>
        <p:spPr>
          <a:xfrm>
            <a:off x="233709" y="4840940"/>
            <a:ext cx="6524537" cy="188259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4.44444E-6 L 0.78889 -0.063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/>
      <p:bldP spid="29" grpId="0" animBg="1" autoUpdateAnimBg="0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9" grpId="0" animBg="1"/>
      <p:bldP spid="40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6" grpId="0" animBg="1"/>
      <p:bldP spid="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14068" y="1353725"/>
            <a:ext cx="5565775" cy="3752850"/>
            <a:chOff x="1804" y="1311"/>
            <a:chExt cx="3506" cy="2364"/>
          </a:xfrm>
          <a:solidFill>
            <a:schemeClr val="bg1">
              <a:alpha val="0"/>
            </a:schemeClr>
          </a:solidFill>
        </p:grpSpPr>
        <p:sp>
          <p:nvSpPr>
            <p:cNvPr id="277" name="Freeform 6"/>
            <p:cNvSpPr>
              <a:spLocks/>
            </p:cNvSpPr>
            <p:nvPr/>
          </p:nvSpPr>
          <p:spPr bwMode="auto">
            <a:xfrm>
              <a:off x="1962" y="1920"/>
              <a:ext cx="618" cy="712"/>
            </a:xfrm>
            <a:custGeom>
              <a:avLst/>
              <a:gdLst/>
              <a:ahLst/>
              <a:cxnLst>
                <a:cxn ang="0">
                  <a:pos x="602" y="776"/>
                </a:cxn>
                <a:cxn ang="0">
                  <a:pos x="577" y="772"/>
                </a:cxn>
                <a:cxn ang="0">
                  <a:pos x="651" y="825"/>
                </a:cxn>
                <a:cxn ang="0">
                  <a:pos x="745" y="913"/>
                </a:cxn>
                <a:cxn ang="0">
                  <a:pos x="796" y="995"/>
                </a:cxn>
                <a:cxn ang="0">
                  <a:pos x="843" y="1063"/>
                </a:cxn>
                <a:cxn ang="0">
                  <a:pos x="929" y="979"/>
                </a:cxn>
                <a:cxn ang="0">
                  <a:pos x="887" y="907"/>
                </a:cxn>
                <a:cxn ang="0">
                  <a:pos x="840" y="829"/>
                </a:cxn>
                <a:cxn ang="0">
                  <a:pos x="780" y="786"/>
                </a:cxn>
                <a:cxn ang="0">
                  <a:pos x="765" y="828"/>
                </a:cxn>
                <a:cxn ang="0">
                  <a:pos x="760" y="808"/>
                </a:cxn>
                <a:cxn ang="0">
                  <a:pos x="727" y="794"/>
                </a:cxn>
                <a:cxn ang="0">
                  <a:pos x="722" y="684"/>
                </a:cxn>
                <a:cxn ang="0">
                  <a:pos x="675" y="582"/>
                </a:cxn>
                <a:cxn ang="0">
                  <a:pos x="653" y="536"/>
                </a:cxn>
                <a:cxn ang="0">
                  <a:pos x="619" y="453"/>
                </a:cxn>
                <a:cxn ang="0">
                  <a:pos x="614" y="376"/>
                </a:cxn>
                <a:cxn ang="0">
                  <a:pos x="591" y="320"/>
                </a:cxn>
                <a:cxn ang="0">
                  <a:pos x="546" y="310"/>
                </a:cxn>
                <a:cxn ang="0">
                  <a:pos x="533" y="316"/>
                </a:cxn>
                <a:cxn ang="0">
                  <a:pos x="519" y="248"/>
                </a:cxn>
                <a:cxn ang="0">
                  <a:pos x="491" y="198"/>
                </a:cxn>
                <a:cxn ang="0">
                  <a:pos x="461" y="123"/>
                </a:cxn>
                <a:cxn ang="0">
                  <a:pos x="409" y="77"/>
                </a:cxn>
                <a:cxn ang="0">
                  <a:pos x="164" y="0"/>
                </a:cxn>
                <a:cxn ang="0">
                  <a:pos x="155" y="30"/>
                </a:cxn>
                <a:cxn ang="0">
                  <a:pos x="175" y="36"/>
                </a:cxn>
                <a:cxn ang="0">
                  <a:pos x="164" y="51"/>
                </a:cxn>
                <a:cxn ang="0">
                  <a:pos x="132" y="29"/>
                </a:cxn>
                <a:cxn ang="0">
                  <a:pos x="71" y="47"/>
                </a:cxn>
                <a:cxn ang="0">
                  <a:pos x="9" y="28"/>
                </a:cxn>
                <a:cxn ang="0">
                  <a:pos x="29" y="64"/>
                </a:cxn>
                <a:cxn ang="0">
                  <a:pos x="55" y="98"/>
                </a:cxn>
                <a:cxn ang="0">
                  <a:pos x="91" y="156"/>
                </a:cxn>
                <a:cxn ang="0">
                  <a:pos x="130" y="176"/>
                </a:cxn>
                <a:cxn ang="0">
                  <a:pos x="199" y="221"/>
                </a:cxn>
                <a:cxn ang="0">
                  <a:pos x="225" y="259"/>
                </a:cxn>
                <a:cxn ang="0">
                  <a:pos x="259" y="246"/>
                </a:cxn>
                <a:cxn ang="0">
                  <a:pos x="301" y="266"/>
                </a:cxn>
                <a:cxn ang="0">
                  <a:pos x="328" y="229"/>
                </a:cxn>
                <a:cxn ang="0">
                  <a:pos x="323" y="262"/>
                </a:cxn>
                <a:cxn ang="0">
                  <a:pos x="326" y="272"/>
                </a:cxn>
                <a:cxn ang="0">
                  <a:pos x="335" y="320"/>
                </a:cxn>
                <a:cxn ang="0">
                  <a:pos x="363" y="346"/>
                </a:cxn>
                <a:cxn ang="0">
                  <a:pos x="401" y="370"/>
                </a:cxn>
                <a:cxn ang="0">
                  <a:pos x="457" y="420"/>
                </a:cxn>
                <a:cxn ang="0">
                  <a:pos x="477" y="463"/>
                </a:cxn>
                <a:cxn ang="0">
                  <a:pos x="487" y="513"/>
                </a:cxn>
                <a:cxn ang="0">
                  <a:pos x="493" y="504"/>
                </a:cxn>
                <a:cxn ang="0">
                  <a:pos x="485" y="548"/>
                </a:cxn>
                <a:cxn ang="0">
                  <a:pos x="481" y="577"/>
                </a:cxn>
                <a:cxn ang="0">
                  <a:pos x="463" y="633"/>
                </a:cxn>
                <a:cxn ang="0">
                  <a:pos x="463" y="652"/>
                </a:cxn>
                <a:cxn ang="0">
                  <a:pos x="475" y="650"/>
                </a:cxn>
                <a:cxn ang="0">
                  <a:pos x="471" y="686"/>
                </a:cxn>
                <a:cxn ang="0">
                  <a:pos x="481" y="668"/>
                </a:cxn>
                <a:cxn ang="0">
                  <a:pos x="491" y="669"/>
                </a:cxn>
                <a:cxn ang="0">
                  <a:pos x="524" y="733"/>
                </a:cxn>
                <a:cxn ang="0">
                  <a:pos x="523" y="723"/>
                </a:cxn>
                <a:cxn ang="0">
                  <a:pos x="545" y="717"/>
                </a:cxn>
              </a:cxnLst>
              <a:rect l="0" t="0" r="r" b="b"/>
              <a:pathLst>
                <a:path w="930" h="1071">
                  <a:moveTo>
                    <a:pt x="555" y="744"/>
                  </a:moveTo>
                  <a:lnTo>
                    <a:pt x="555" y="746"/>
                  </a:lnTo>
                  <a:lnTo>
                    <a:pt x="559" y="749"/>
                  </a:lnTo>
                  <a:lnTo>
                    <a:pt x="560" y="751"/>
                  </a:lnTo>
                  <a:lnTo>
                    <a:pt x="570" y="754"/>
                  </a:lnTo>
                  <a:lnTo>
                    <a:pt x="571" y="758"/>
                  </a:lnTo>
                  <a:lnTo>
                    <a:pt x="573" y="760"/>
                  </a:lnTo>
                  <a:lnTo>
                    <a:pt x="574" y="761"/>
                  </a:lnTo>
                  <a:lnTo>
                    <a:pt x="592" y="770"/>
                  </a:lnTo>
                  <a:lnTo>
                    <a:pt x="593" y="774"/>
                  </a:lnTo>
                  <a:lnTo>
                    <a:pt x="596" y="774"/>
                  </a:lnTo>
                  <a:lnTo>
                    <a:pt x="599" y="774"/>
                  </a:lnTo>
                  <a:lnTo>
                    <a:pt x="602" y="776"/>
                  </a:lnTo>
                  <a:lnTo>
                    <a:pt x="604" y="778"/>
                  </a:lnTo>
                  <a:lnTo>
                    <a:pt x="603" y="780"/>
                  </a:lnTo>
                  <a:lnTo>
                    <a:pt x="599" y="778"/>
                  </a:lnTo>
                  <a:lnTo>
                    <a:pt x="596" y="777"/>
                  </a:lnTo>
                  <a:lnTo>
                    <a:pt x="593" y="775"/>
                  </a:lnTo>
                  <a:lnTo>
                    <a:pt x="555" y="756"/>
                  </a:lnTo>
                  <a:lnTo>
                    <a:pt x="543" y="756"/>
                  </a:lnTo>
                  <a:lnTo>
                    <a:pt x="541" y="759"/>
                  </a:lnTo>
                  <a:lnTo>
                    <a:pt x="540" y="762"/>
                  </a:lnTo>
                  <a:lnTo>
                    <a:pt x="541" y="765"/>
                  </a:lnTo>
                  <a:lnTo>
                    <a:pt x="547" y="766"/>
                  </a:lnTo>
                  <a:lnTo>
                    <a:pt x="550" y="768"/>
                  </a:lnTo>
                  <a:lnTo>
                    <a:pt x="577" y="772"/>
                  </a:lnTo>
                  <a:lnTo>
                    <a:pt x="586" y="777"/>
                  </a:lnTo>
                  <a:lnTo>
                    <a:pt x="603" y="783"/>
                  </a:lnTo>
                  <a:lnTo>
                    <a:pt x="617" y="794"/>
                  </a:lnTo>
                  <a:lnTo>
                    <a:pt x="619" y="794"/>
                  </a:lnTo>
                  <a:lnTo>
                    <a:pt x="627" y="794"/>
                  </a:lnTo>
                  <a:lnTo>
                    <a:pt x="624" y="795"/>
                  </a:lnTo>
                  <a:lnTo>
                    <a:pt x="621" y="795"/>
                  </a:lnTo>
                  <a:lnTo>
                    <a:pt x="626" y="799"/>
                  </a:lnTo>
                  <a:lnTo>
                    <a:pt x="627" y="802"/>
                  </a:lnTo>
                  <a:lnTo>
                    <a:pt x="638" y="808"/>
                  </a:lnTo>
                  <a:lnTo>
                    <a:pt x="645" y="816"/>
                  </a:lnTo>
                  <a:lnTo>
                    <a:pt x="649" y="818"/>
                  </a:lnTo>
                  <a:lnTo>
                    <a:pt x="651" y="825"/>
                  </a:lnTo>
                  <a:lnTo>
                    <a:pt x="656" y="831"/>
                  </a:lnTo>
                  <a:lnTo>
                    <a:pt x="660" y="835"/>
                  </a:lnTo>
                  <a:lnTo>
                    <a:pt x="663" y="840"/>
                  </a:lnTo>
                  <a:lnTo>
                    <a:pt x="674" y="847"/>
                  </a:lnTo>
                  <a:lnTo>
                    <a:pt x="688" y="862"/>
                  </a:lnTo>
                  <a:lnTo>
                    <a:pt x="691" y="867"/>
                  </a:lnTo>
                  <a:lnTo>
                    <a:pt x="691" y="871"/>
                  </a:lnTo>
                  <a:lnTo>
                    <a:pt x="705" y="891"/>
                  </a:lnTo>
                  <a:lnTo>
                    <a:pt x="716" y="900"/>
                  </a:lnTo>
                  <a:lnTo>
                    <a:pt x="720" y="904"/>
                  </a:lnTo>
                  <a:lnTo>
                    <a:pt x="727" y="908"/>
                  </a:lnTo>
                  <a:lnTo>
                    <a:pt x="739" y="909"/>
                  </a:lnTo>
                  <a:lnTo>
                    <a:pt x="745" y="913"/>
                  </a:lnTo>
                  <a:lnTo>
                    <a:pt x="747" y="915"/>
                  </a:lnTo>
                  <a:lnTo>
                    <a:pt x="755" y="918"/>
                  </a:lnTo>
                  <a:lnTo>
                    <a:pt x="757" y="920"/>
                  </a:lnTo>
                  <a:lnTo>
                    <a:pt x="763" y="924"/>
                  </a:lnTo>
                  <a:lnTo>
                    <a:pt x="765" y="930"/>
                  </a:lnTo>
                  <a:lnTo>
                    <a:pt x="773" y="944"/>
                  </a:lnTo>
                  <a:lnTo>
                    <a:pt x="777" y="948"/>
                  </a:lnTo>
                  <a:lnTo>
                    <a:pt x="777" y="952"/>
                  </a:lnTo>
                  <a:lnTo>
                    <a:pt x="780" y="963"/>
                  </a:lnTo>
                  <a:lnTo>
                    <a:pt x="783" y="968"/>
                  </a:lnTo>
                  <a:lnTo>
                    <a:pt x="787" y="972"/>
                  </a:lnTo>
                  <a:lnTo>
                    <a:pt x="794" y="986"/>
                  </a:lnTo>
                  <a:lnTo>
                    <a:pt x="796" y="995"/>
                  </a:lnTo>
                  <a:lnTo>
                    <a:pt x="797" y="1006"/>
                  </a:lnTo>
                  <a:lnTo>
                    <a:pt x="797" y="1007"/>
                  </a:lnTo>
                  <a:lnTo>
                    <a:pt x="797" y="1011"/>
                  </a:lnTo>
                  <a:lnTo>
                    <a:pt x="797" y="1014"/>
                  </a:lnTo>
                  <a:lnTo>
                    <a:pt x="800" y="1034"/>
                  </a:lnTo>
                  <a:lnTo>
                    <a:pt x="801" y="1038"/>
                  </a:lnTo>
                  <a:lnTo>
                    <a:pt x="816" y="1057"/>
                  </a:lnTo>
                  <a:lnTo>
                    <a:pt x="822" y="1062"/>
                  </a:lnTo>
                  <a:lnTo>
                    <a:pt x="829" y="1070"/>
                  </a:lnTo>
                  <a:lnTo>
                    <a:pt x="830" y="1070"/>
                  </a:lnTo>
                  <a:lnTo>
                    <a:pt x="834" y="1069"/>
                  </a:lnTo>
                  <a:lnTo>
                    <a:pt x="844" y="1065"/>
                  </a:lnTo>
                  <a:lnTo>
                    <a:pt x="843" y="1063"/>
                  </a:lnTo>
                  <a:lnTo>
                    <a:pt x="844" y="1061"/>
                  </a:lnTo>
                  <a:lnTo>
                    <a:pt x="845" y="1061"/>
                  </a:lnTo>
                  <a:lnTo>
                    <a:pt x="855" y="1059"/>
                  </a:lnTo>
                  <a:lnTo>
                    <a:pt x="870" y="1052"/>
                  </a:lnTo>
                  <a:lnTo>
                    <a:pt x="875" y="1044"/>
                  </a:lnTo>
                  <a:lnTo>
                    <a:pt x="890" y="1042"/>
                  </a:lnTo>
                  <a:lnTo>
                    <a:pt x="899" y="1038"/>
                  </a:lnTo>
                  <a:lnTo>
                    <a:pt x="901" y="1035"/>
                  </a:lnTo>
                  <a:lnTo>
                    <a:pt x="908" y="1031"/>
                  </a:lnTo>
                  <a:lnTo>
                    <a:pt x="925" y="1008"/>
                  </a:lnTo>
                  <a:lnTo>
                    <a:pt x="927" y="997"/>
                  </a:lnTo>
                  <a:lnTo>
                    <a:pt x="927" y="983"/>
                  </a:lnTo>
                  <a:lnTo>
                    <a:pt x="929" y="979"/>
                  </a:lnTo>
                  <a:lnTo>
                    <a:pt x="929" y="973"/>
                  </a:lnTo>
                  <a:lnTo>
                    <a:pt x="927" y="969"/>
                  </a:lnTo>
                  <a:lnTo>
                    <a:pt x="922" y="963"/>
                  </a:lnTo>
                  <a:lnTo>
                    <a:pt x="922" y="957"/>
                  </a:lnTo>
                  <a:lnTo>
                    <a:pt x="923" y="952"/>
                  </a:lnTo>
                  <a:lnTo>
                    <a:pt x="922" y="946"/>
                  </a:lnTo>
                  <a:lnTo>
                    <a:pt x="913" y="941"/>
                  </a:lnTo>
                  <a:lnTo>
                    <a:pt x="911" y="936"/>
                  </a:lnTo>
                  <a:lnTo>
                    <a:pt x="895" y="932"/>
                  </a:lnTo>
                  <a:lnTo>
                    <a:pt x="883" y="923"/>
                  </a:lnTo>
                  <a:lnTo>
                    <a:pt x="884" y="920"/>
                  </a:lnTo>
                  <a:lnTo>
                    <a:pt x="884" y="916"/>
                  </a:lnTo>
                  <a:lnTo>
                    <a:pt x="887" y="907"/>
                  </a:lnTo>
                  <a:lnTo>
                    <a:pt x="886" y="904"/>
                  </a:lnTo>
                  <a:lnTo>
                    <a:pt x="885" y="896"/>
                  </a:lnTo>
                  <a:lnTo>
                    <a:pt x="883" y="893"/>
                  </a:lnTo>
                  <a:lnTo>
                    <a:pt x="880" y="892"/>
                  </a:lnTo>
                  <a:lnTo>
                    <a:pt x="878" y="888"/>
                  </a:lnTo>
                  <a:lnTo>
                    <a:pt x="869" y="876"/>
                  </a:lnTo>
                  <a:lnTo>
                    <a:pt x="868" y="870"/>
                  </a:lnTo>
                  <a:lnTo>
                    <a:pt x="871" y="852"/>
                  </a:lnTo>
                  <a:lnTo>
                    <a:pt x="870" y="846"/>
                  </a:lnTo>
                  <a:lnTo>
                    <a:pt x="847" y="845"/>
                  </a:lnTo>
                  <a:lnTo>
                    <a:pt x="844" y="843"/>
                  </a:lnTo>
                  <a:lnTo>
                    <a:pt x="841" y="835"/>
                  </a:lnTo>
                  <a:lnTo>
                    <a:pt x="840" y="829"/>
                  </a:lnTo>
                  <a:lnTo>
                    <a:pt x="835" y="819"/>
                  </a:lnTo>
                  <a:lnTo>
                    <a:pt x="833" y="818"/>
                  </a:lnTo>
                  <a:lnTo>
                    <a:pt x="819" y="810"/>
                  </a:lnTo>
                  <a:lnTo>
                    <a:pt x="808" y="799"/>
                  </a:lnTo>
                  <a:lnTo>
                    <a:pt x="805" y="790"/>
                  </a:lnTo>
                  <a:lnTo>
                    <a:pt x="801" y="789"/>
                  </a:lnTo>
                  <a:lnTo>
                    <a:pt x="799" y="785"/>
                  </a:lnTo>
                  <a:lnTo>
                    <a:pt x="800" y="779"/>
                  </a:lnTo>
                  <a:lnTo>
                    <a:pt x="792" y="779"/>
                  </a:lnTo>
                  <a:lnTo>
                    <a:pt x="788" y="778"/>
                  </a:lnTo>
                  <a:lnTo>
                    <a:pt x="785" y="781"/>
                  </a:lnTo>
                  <a:lnTo>
                    <a:pt x="783" y="783"/>
                  </a:lnTo>
                  <a:lnTo>
                    <a:pt x="780" y="786"/>
                  </a:lnTo>
                  <a:lnTo>
                    <a:pt x="780" y="789"/>
                  </a:lnTo>
                  <a:lnTo>
                    <a:pt x="777" y="791"/>
                  </a:lnTo>
                  <a:lnTo>
                    <a:pt x="775" y="792"/>
                  </a:lnTo>
                  <a:lnTo>
                    <a:pt x="777" y="795"/>
                  </a:lnTo>
                  <a:lnTo>
                    <a:pt x="780" y="796"/>
                  </a:lnTo>
                  <a:lnTo>
                    <a:pt x="781" y="798"/>
                  </a:lnTo>
                  <a:lnTo>
                    <a:pt x="781" y="805"/>
                  </a:lnTo>
                  <a:lnTo>
                    <a:pt x="781" y="808"/>
                  </a:lnTo>
                  <a:lnTo>
                    <a:pt x="779" y="826"/>
                  </a:lnTo>
                  <a:lnTo>
                    <a:pt x="773" y="828"/>
                  </a:lnTo>
                  <a:lnTo>
                    <a:pt x="771" y="827"/>
                  </a:lnTo>
                  <a:lnTo>
                    <a:pt x="767" y="828"/>
                  </a:lnTo>
                  <a:lnTo>
                    <a:pt x="765" y="828"/>
                  </a:lnTo>
                  <a:lnTo>
                    <a:pt x="765" y="826"/>
                  </a:lnTo>
                  <a:lnTo>
                    <a:pt x="765" y="823"/>
                  </a:lnTo>
                  <a:lnTo>
                    <a:pt x="761" y="820"/>
                  </a:lnTo>
                  <a:lnTo>
                    <a:pt x="760" y="817"/>
                  </a:lnTo>
                  <a:lnTo>
                    <a:pt x="761" y="814"/>
                  </a:lnTo>
                  <a:lnTo>
                    <a:pt x="764" y="813"/>
                  </a:lnTo>
                  <a:lnTo>
                    <a:pt x="765" y="814"/>
                  </a:lnTo>
                  <a:lnTo>
                    <a:pt x="768" y="814"/>
                  </a:lnTo>
                  <a:lnTo>
                    <a:pt x="771" y="814"/>
                  </a:lnTo>
                  <a:lnTo>
                    <a:pt x="773" y="812"/>
                  </a:lnTo>
                  <a:lnTo>
                    <a:pt x="774" y="808"/>
                  </a:lnTo>
                  <a:lnTo>
                    <a:pt x="765" y="808"/>
                  </a:lnTo>
                  <a:lnTo>
                    <a:pt x="760" y="808"/>
                  </a:lnTo>
                  <a:lnTo>
                    <a:pt x="759" y="810"/>
                  </a:lnTo>
                  <a:lnTo>
                    <a:pt x="757" y="811"/>
                  </a:lnTo>
                  <a:lnTo>
                    <a:pt x="755" y="811"/>
                  </a:lnTo>
                  <a:lnTo>
                    <a:pt x="751" y="812"/>
                  </a:lnTo>
                  <a:lnTo>
                    <a:pt x="749" y="812"/>
                  </a:lnTo>
                  <a:lnTo>
                    <a:pt x="742" y="806"/>
                  </a:lnTo>
                  <a:lnTo>
                    <a:pt x="741" y="803"/>
                  </a:lnTo>
                  <a:lnTo>
                    <a:pt x="736" y="803"/>
                  </a:lnTo>
                  <a:lnTo>
                    <a:pt x="733" y="804"/>
                  </a:lnTo>
                  <a:lnTo>
                    <a:pt x="733" y="802"/>
                  </a:lnTo>
                  <a:lnTo>
                    <a:pt x="730" y="798"/>
                  </a:lnTo>
                  <a:lnTo>
                    <a:pt x="727" y="797"/>
                  </a:lnTo>
                  <a:lnTo>
                    <a:pt x="727" y="794"/>
                  </a:lnTo>
                  <a:lnTo>
                    <a:pt x="716" y="783"/>
                  </a:lnTo>
                  <a:lnTo>
                    <a:pt x="715" y="778"/>
                  </a:lnTo>
                  <a:lnTo>
                    <a:pt x="714" y="755"/>
                  </a:lnTo>
                  <a:lnTo>
                    <a:pt x="712" y="750"/>
                  </a:lnTo>
                  <a:lnTo>
                    <a:pt x="709" y="746"/>
                  </a:lnTo>
                  <a:lnTo>
                    <a:pt x="708" y="740"/>
                  </a:lnTo>
                  <a:lnTo>
                    <a:pt x="707" y="730"/>
                  </a:lnTo>
                  <a:lnTo>
                    <a:pt x="713" y="703"/>
                  </a:lnTo>
                  <a:lnTo>
                    <a:pt x="717" y="702"/>
                  </a:lnTo>
                  <a:lnTo>
                    <a:pt x="720" y="697"/>
                  </a:lnTo>
                  <a:lnTo>
                    <a:pt x="721" y="692"/>
                  </a:lnTo>
                  <a:lnTo>
                    <a:pt x="722" y="688"/>
                  </a:lnTo>
                  <a:lnTo>
                    <a:pt x="722" y="684"/>
                  </a:lnTo>
                  <a:lnTo>
                    <a:pt x="719" y="678"/>
                  </a:lnTo>
                  <a:lnTo>
                    <a:pt x="716" y="668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08" y="650"/>
                  </a:lnTo>
                  <a:lnTo>
                    <a:pt x="700" y="641"/>
                  </a:lnTo>
                  <a:lnTo>
                    <a:pt x="695" y="638"/>
                  </a:lnTo>
                  <a:lnTo>
                    <a:pt x="685" y="628"/>
                  </a:lnTo>
                  <a:lnTo>
                    <a:pt x="681" y="622"/>
                  </a:lnTo>
                  <a:lnTo>
                    <a:pt x="678" y="620"/>
                  </a:lnTo>
                  <a:lnTo>
                    <a:pt x="677" y="615"/>
                  </a:lnTo>
                  <a:lnTo>
                    <a:pt x="678" y="590"/>
                  </a:lnTo>
                  <a:lnTo>
                    <a:pt x="675" y="582"/>
                  </a:lnTo>
                  <a:lnTo>
                    <a:pt x="677" y="578"/>
                  </a:lnTo>
                  <a:lnTo>
                    <a:pt x="674" y="574"/>
                  </a:lnTo>
                  <a:lnTo>
                    <a:pt x="673" y="570"/>
                  </a:lnTo>
                  <a:lnTo>
                    <a:pt x="671" y="567"/>
                  </a:lnTo>
                  <a:lnTo>
                    <a:pt x="669" y="562"/>
                  </a:lnTo>
                  <a:lnTo>
                    <a:pt x="671" y="559"/>
                  </a:lnTo>
                  <a:lnTo>
                    <a:pt x="671" y="551"/>
                  </a:lnTo>
                  <a:lnTo>
                    <a:pt x="668" y="542"/>
                  </a:lnTo>
                  <a:lnTo>
                    <a:pt x="666" y="542"/>
                  </a:lnTo>
                  <a:lnTo>
                    <a:pt x="665" y="540"/>
                  </a:lnTo>
                  <a:lnTo>
                    <a:pt x="659" y="538"/>
                  </a:lnTo>
                  <a:lnTo>
                    <a:pt x="656" y="538"/>
                  </a:lnTo>
                  <a:lnTo>
                    <a:pt x="653" y="536"/>
                  </a:lnTo>
                  <a:lnTo>
                    <a:pt x="651" y="534"/>
                  </a:lnTo>
                  <a:lnTo>
                    <a:pt x="650" y="530"/>
                  </a:lnTo>
                  <a:lnTo>
                    <a:pt x="649" y="527"/>
                  </a:lnTo>
                  <a:lnTo>
                    <a:pt x="646" y="525"/>
                  </a:lnTo>
                  <a:lnTo>
                    <a:pt x="639" y="510"/>
                  </a:lnTo>
                  <a:lnTo>
                    <a:pt x="638" y="504"/>
                  </a:lnTo>
                  <a:lnTo>
                    <a:pt x="631" y="497"/>
                  </a:lnTo>
                  <a:lnTo>
                    <a:pt x="621" y="480"/>
                  </a:lnTo>
                  <a:lnTo>
                    <a:pt x="619" y="472"/>
                  </a:lnTo>
                  <a:lnTo>
                    <a:pt x="624" y="472"/>
                  </a:lnTo>
                  <a:lnTo>
                    <a:pt x="624" y="468"/>
                  </a:lnTo>
                  <a:lnTo>
                    <a:pt x="619" y="468"/>
                  </a:lnTo>
                  <a:lnTo>
                    <a:pt x="619" y="453"/>
                  </a:lnTo>
                  <a:lnTo>
                    <a:pt x="621" y="449"/>
                  </a:lnTo>
                  <a:lnTo>
                    <a:pt x="625" y="438"/>
                  </a:lnTo>
                  <a:lnTo>
                    <a:pt x="627" y="436"/>
                  </a:lnTo>
                  <a:lnTo>
                    <a:pt x="627" y="432"/>
                  </a:lnTo>
                  <a:lnTo>
                    <a:pt x="624" y="427"/>
                  </a:lnTo>
                  <a:lnTo>
                    <a:pt x="621" y="417"/>
                  </a:lnTo>
                  <a:lnTo>
                    <a:pt x="619" y="411"/>
                  </a:lnTo>
                  <a:lnTo>
                    <a:pt x="614" y="410"/>
                  </a:lnTo>
                  <a:lnTo>
                    <a:pt x="614" y="406"/>
                  </a:lnTo>
                  <a:lnTo>
                    <a:pt x="613" y="397"/>
                  </a:lnTo>
                  <a:lnTo>
                    <a:pt x="616" y="384"/>
                  </a:lnTo>
                  <a:lnTo>
                    <a:pt x="616" y="379"/>
                  </a:lnTo>
                  <a:lnTo>
                    <a:pt x="614" y="376"/>
                  </a:lnTo>
                  <a:lnTo>
                    <a:pt x="612" y="375"/>
                  </a:lnTo>
                  <a:lnTo>
                    <a:pt x="607" y="370"/>
                  </a:lnTo>
                  <a:lnTo>
                    <a:pt x="604" y="358"/>
                  </a:lnTo>
                  <a:lnTo>
                    <a:pt x="606" y="351"/>
                  </a:lnTo>
                  <a:lnTo>
                    <a:pt x="608" y="350"/>
                  </a:lnTo>
                  <a:lnTo>
                    <a:pt x="610" y="348"/>
                  </a:lnTo>
                  <a:lnTo>
                    <a:pt x="612" y="343"/>
                  </a:lnTo>
                  <a:lnTo>
                    <a:pt x="608" y="339"/>
                  </a:lnTo>
                  <a:lnTo>
                    <a:pt x="597" y="336"/>
                  </a:lnTo>
                  <a:lnTo>
                    <a:pt x="593" y="334"/>
                  </a:lnTo>
                  <a:lnTo>
                    <a:pt x="591" y="329"/>
                  </a:lnTo>
                  <a:lnTo>
                    <a:pt x="591" y="325"/>
                  </a:lnTo>
                  <a:lnTo>
                    <a:pt x="591" y="320"/>
                  </a:lnTo>
                  <a:lnTo>
                    <a:pt x="591" y="312"/>
                  </a:lnTo>
                  <a:lnTo>
                    <a:pt x="590" y="304"/>
                  </a:lnTo>
                  <a:lnTo>
                    <a:pt x="583" y="299"/>
                  </a:lnTo>
                  <a:lnTo>
                    <a:pt x="579" y="294"/>
                  </a:lnTo>
                  <a:lnTo>
                    <a:pt x="575" y="289"/>
                  </a:lnTo>
                  <a:lnTo>
                    <a:pt x="556" y="266"/>
                  </a:lnTo>
                  <a:lnTo>
                    <a:pt x="554" y="264"/>
                  </a:lnTo>
                  <a:lnTo>
                    <a:pt x="550" y="264"/>
                  </a:lnTo>
                  <a:lnTo>
                    <a:pt x="540" y="269"/>
                  </a:lnTo>
                  <a:lnTo>
                    <a:pt x="541" y="274"/>
                  </a:lnTo>
                  <a:lnTo>
                    <a:pt x="544" y="301"/>
                  </a:lnTo>
                  <a:lnTo>
                    <a:pt x="547" y="308"/>
                  </a:lnTo>
                  <a:lnTo>
                    <a:pt x="546" y="310"/>
                  </a:lnTo>
                  <a:lnTo>
                    <a:pt x="551" y="312"/>
                  </a:lnTo>
                  <a:lnTo>
                    <a:pt x="554" y="312"/>
                  </a:lnTo>
                  <a:lnTo>
                    <a:pt x="565" y="325"/>
                  </a:lnTo>
                  <a:lnTo>
                    <a:pt x="567" y="327"/>
                  </a:lnTo>
                  <a:lnTo>
                    <a:pt x="568" y="331"/>
                  </a:lnTo>
                  <a:lnTo>
                    <a:pt x="567" y="334"/>
                  </a:lnTo>
                  <a:lnTo>
                    <a:pt x="564" y="337"/>
                  </a:lnTo>
                  <a:lnTo>
                    <a:pt x="554" y="339"/>
                  </a:lnTo>
                  <a:lnTo>
                    <a:pt x="551" y="336"/>
                  </a:lnTo>
                  <a:lnTo>
                    <a:pt x="551" y="335"/>
                  </a:lnTo>
                  <a:lnTo>
                    <a:pt x="544" y="326"/>
                  </a:lnTo>
                  <a:lnTo>
                    <a:pt x="535" y="318"/>
                  </a:lnTo>
                  <a:lnTo>
                    <a:pt x="533" y="316"/>
                  </a:lnTo>
                  <a:lnTo>
                    <a:pt x="533" y="309"/>
                  </a:lnTo>
                  <a:lnTo>
                    <a:pt x="532" y="303"/>
                  </a:lnTo>
                  <a:lnTo>
                    <a:pt x="529" y="298"/>
                  </a:lnTo>
                  <a:lnTo>
                    <a:pt x="538" y="279"/>
                  </a:lnTo>
                  <a:lnTo>
                    <a:pt x="538" y="275"/>
                  </a:lnTo>
                  <a:lnTo>
                    <a:pt x="536" y="271"/>
                  </a:lnTo>
                  <a:lnTo>
                    <a:pt x="533" y="268"/>
                  </a:lnTo>
                  <a:lnTo>
                    <a:pt x="526" y="265"/>
                  </a:lnTo>
                  <a:lnTo>
                    <a:pt x="526" y="262"/>
                  </a:lnTo>
                  <a:lnTo>
                    <a:pt x="525" y="260"/>
                  </a:lnTo>
                  <a:lnTo>
                    <a:pt x="521" y="256"/>
                  </a:lnTo>
                  <a:lnTo>
                    <a:pt x="520" y="249"/>
                  </a:lnTo>
                  <a:lnTo>
                    <a:pt x="519" y="248"/>
                  </a:lnTo>
                  <a:lnTo>
                    <a:pt x="517" y="247"/>
                  </a:lnTo>
                  <a:lnTo>
                    <a:pt x="516" y="243"/>
                  </a:lnTo>
                  <a:lnTo>
                    <a:pt x="519" y="243"/>
                  </a:lnTo>
                  <a:lnTo>
                    <a:pt x="523" y="236"/>
                  </a:lnTo>
                  <a:lnTo>
                    <a:pt x="526" y="234"/>
                  </a:lnTo>
                  <a:lnTo>
                    <a:pt x="531" y="231"/>
                  </a:lnTo>
                  <a:lnTo>
                    <a:pt x="531" y="228"/>
                  </a:lnTo>
                  <a:lnTo>
                    <a:pt x="525" y="228"/>
                  </a:lnTo>
                  <a:lnTo>
                    <a:pt x="520" y="225"/>
                  </a:lnTo>
                  <a:lnTo>
                    <a:pt x="506" y="215"/>
                  </a:lnTo>
                  <a:lnTo>
                    <a:pt x="489" y="207"/>
                  </a:lnTo>
                  <a:lnTo>
                    <a:pt x="489" y="204"/>
                  </a:lnTo>
                  <a:lnTo>
                    <a:pt x="491" y="198"/>
                  </a:lnTo>
                  <a:lnTo>
                    <a:pt x="491" y="195"/>
                  </a:lnTo>
                  <a:lnTo>
                    <a:pt x="489" y="194"/>
                  </a:lnTo>
                  <a:lnTo>
                    <a:pt x="489" y="190"/>
                  </a:lnTo>
                  <a:lnTo>
                    <a:pt x="488" y="189"/>
                  </a:lnTo>
                  <a:lnTo>
                    <a:pt x="487" y="186"/>
                  </a:lnTo>
                  <a:lnTo>
                    <a:pt x="485" y="179"/>
                  </a:lnTo>
                  <a:lnTo>
                    <a:pt x="478" y="169"/>
                  </a:lnTo>
                  <a:lnTo>
                    <a:pt x="478" y="164"/>
                  </a:lnTo>
                  <a:lnTo>
                    <a:pt x="473" y="160"/>
                  </a:lnTo>
                  <a:lnTo>
                    <a:pt x="472" y="148"/>
                  </a:lnTo>
                  <a:lnTo>
                    <a:pt x="473" y="141"/>
                  </a:lnTo>
                  <a:lnTo>
                    <a:pt x="465" y="126"/>
                  </a:lnTo>
                  <a:lnTo>
                    <a:pt x="461" y="123"/>
                  </a:lnTo>
                  <a:lnTo>
                    <a:pt x="456" y="121"/>
                  </a:lnTo>
                  <a:lnTo>
                    <a:pt x="452" y="117"/>
                  </a:lnTo>
                  <a:lnTo>
                    <a:pt x="447" y="116"/>
                  </a:lnTo>
                  <a:lnTo>
                    <a:pt x="432" y="110"/>
                  </a:lnTo>
                  <a:lnTo>
                    <a:pt x="429" y="108"/>
                  </a:lnTo>
                  <a:lnTo>
                    <a:pt x="425" y="106"/>
                  </a:lnTo>
                  <a:lnTo>
                    <a:pt x="424" y="101"/>
                  </a:lnTo>
                  <a:lnTo>
                    <a:pt x="421" y="98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2" y="92"/>
                  </a:lnTo>
                  <a:lnTo>
                    <a:pt x="412" y="81"/>
                  </a:lnTo>
                  <a:lnTo>
                    <a:pt x="409" y="77"/>
                  </a:lnTo>
                  <a:lnTo>
                    <a:pt x="406" y="75"/>
                  </a:lnTo>
                  <a:lnTo>
                    <a:pt x="402" y="70"/>
                  </a:lnTo>
                  <a:lnTo>
                    <a:pt x="401" y="64"/>
                  </a:lnTo>
                  <a:lnTo>
                    <a:pt x="400" y="54"/>
                  </a:lnTo>
                  <a:lnTo>
                    <a:pt x="401" y="37"/>
                  </a:lnTo>
                  <a:lnTo>
                    <a:pt x="179" y="18"/>
                  </a:lnTo>
                  <a:lnTo>
                    <a:pt x="175" y="14"/>
                  </a:lnTo>
                  <a:lnTo>
                    <a:pt x="172" y="14"/>
                  </a:lnTo>
                  <a:lnTo>
                    <a:pt x="170" y="15"/>
                  </a:lnTo>
                  <a:lnTo>
                    <a:pt x="167" y="14"/>
                  </a:lnTo>
                  <a:lnTo>
                    <a:pt x="165" y="6"/>
                  </a:lnTo>
                  <a:lnTo>
                    <a:pt x="165" y="3"/>
                  </a:lnTo>
                  <a:lnTo>
                    <a:pt x="164" y="0"/>
                  </a:lnTo>
                  <a:lnTo>
                    <a:pt x="162" y="2"/>
                  </a:lnTo>
                  <a:lnTo>
                    <a:pt x="159" y="8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47" y="16"/>
                  </a:lnTo>
                  <a:lnTo>
                    <a:pt x="146" y="18"/>
                  </a:lnTo>
                  <a:lnTo>
                    <a:pt x="144" y="22"/>
                  </a:lnTo>
                  <a:lnTo>
                    <a:pt x="142" y="26"/>
                  </a:lnTo>
                  <a:lnTo>
                    <a:pt x="144" y="29"/>
                  </a:lnTo>
                  <a:lnTo>
                    <a:pt x="152" y="24"/>
                  </a:lnTo>
                  <a:lnTo>
                    <a:pt x="155" y="25"/>
                  </a:lnTo>
                  <a:lnTo>
                    <a:pt x="156" y="28"/>
                  </a:lnTo>
                  <a:lnTo>
                    <a:pt x="155" y="30"/>
                  </a:lnTo>
                  <a:lnTo>
                    <a:pt x="151" y="33"/>
                  </a:lnTo>
                  <a:lnTo>
                    <a:pt x="154" y="40"/>
                  </a:lnTo>
                  <a:lnTo>
                    <a:pt x="157" y="41"/>
                  </a:lnTo>
                  <a:lnTo>
                    <a:pt x="163" y="41"/>
                  </a:lnTo>
                  <a:lnTo>
                    <a:pt x="164" y="38"/>
                  </a:lnTo>
                  <a:lnTo>
                    <a:pt x="164" y="29"/>
                  </a:lnTo>
                  <a:lnTo>
                    <a:pt x="165" y="28"/>
                  </a:lnTo>
                  <a:lnTo>
                    <a:pt x="167" y="30"/>
                  </a:lnTo>
                  <a:lnTo>
                    <a:pt x="170" y="35"/>
                  </a:lnTo>
                  <a:lnTo>
                    <a:pt x="171" y="40"/>
                  </a:lnTo>
                  <a:lnTo>
                    <a:pt x="172" y="40"/>
                  </a:lnTo>
                  <a:lnTo>
                    <a:pt x="173" y="37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1" y="37"/>
                  </a:lnTo>
                  <a:lnTo>
                    <a:pt x="181" y="40"/>
                  </a:lnTo>
                  <a:lnTo>
                    <a:pt x="182" y="45"/>
                  </a:lnTo>
                  <a:lnTo>
                    <a:pt x="182" y="52"/>
                  </a:lnTo>
                  <a:lnTo>
                    <a:pt x="180" y="52"/>
                  </a:lnTo>
                  <a:lnTo>
                    <a:pt x="180" y="49"/>
                  </a:lnTo>
                  <a:lnTo>
                    <a:pt x="176" y="47"/>
                  </a:lnTo>
                  <a:lnTo>
                    <a:pt x="174" y="48"/>
                  </a:lnTo>
                  <a:lnTo>
                    <a:pt x="171" y="48"/>
                  </a:lnTo>
                  <a:lnTo>
                    <a:pt x="168" y="49"/>
                  </a:lnTo>
                  <a:lnTo>
                    <a:pt x="165" y="49"/>
                  </a:lnTo>
                  <a:lnTo>
                    <a:pt x="164" y="51"/>
                  </a:lnTo>
                  <a:lnTo>
                    <a:pt x="158" y="49"/>
                  </a:lnTo>
                  <a:lnTo>
                    <a:pt x="152" y="49"/>
                  </a:lnTo>
                  <a:lnTo>
                    <a:pt x="150" y="50"/>
                  </a:lnTo>
                  <a:lnTo>
                    <a:pt x="153" y="55"/>
                  </a:lnTo>
                  <a:lnTo>
                    <a:pt x="147" y="52"/>
                  </a:lnTo>
                  <a:lnTo>
                    <a:pt x="135" y="48"/>
                  </a:lnTo>
                  <a:lnTo>
                    <a:pt x="133" y="46"/>
                  </a:lnTo>
                  <a:lnTo>
                    <a:pt x="133" y="38"/>
                  </a:lnTo>
                  <a:lnTo>
                    <a:pt x="135" y="35"/>
                  </a:lnTo>
                  <a:lnTo>
                    <a:pt x="136" y="32"/>
                  </a:lnTo>
                  <a:lnTo>
                    <a:pt x="138" y="30"/>
                  </a:lnTo>
                  <a:lnTo>
                    <a:pt x="135" y="28"/>
                  </a:lnTo>
                  <a:lnTo>
                    <a:pt x="132" y="29"/>
                  </a:lnTo>
                  <a:lnTo>
                    <a:pt x="130" y="29"/>
                  </a:lnTo>
                  <a:lnTo>
                    <a:pt x="129" y="31"/>
                  </a:lnTo>
                  <a:lnTo>
                    <a:pt x="127" y="33"/>
                  </a:lnTo>
                  <a:lnTo>
                    <a:pt x="117" y="38"/>
                  </a:lnTo>
                  <a:lnTo>
                    <a:pt x="115" y="41"/>
                  </a:lnTo>
                  <a:lnTo>
                    <a:pt x="115" y="44"/>
                  </a:lnTo>
                  <a:lnTo>
                    <a:pt x="111" y="44"/>
                  </a:lnTo>
                  <a:lnTo>
                    <a:pt x="107" y="45"/>
                  </a:lnTo>
                  <a:lnTo>
                    <a:pt x="103" y="45"/>
                  </a:lnTo>
                  <a:lnTo>
                    <a:pt x="92" y="48"/>
                  </a:lnTo>
                  <a:lnTo>
                    <a:pt x="81" y="46"/>
                  </a:lnTo>
                  <a:lnTo>
                    <a:pt x="77" y="47"/>
                  </a:lnTo>
                  <a:lnTo>
                    <a:pt x="71" y="47"/>
                  </a:lnTo>
                  <a:lnTo>
                    <a:pt x="65" y="44"/>
                  </a:lnTo>
                  <a:lnTo>
                    <a:pt x="62" y="40"/>
                  </a:lnTo>
                  <a:lnTo>
                    <a:pt x="58" y="35"/>
                  </a:lnTo>
                  <a:lnTo>
                    <a:pt x="55" y="35"/>
                  </a:lnTo>
                  <a:lnTo>
                    <a:pt x="52" y="37"/>
                  </a:lnTo>
                  <a:lnTo>
                    <a:pt x="47" y="37"/>
                  </a:lnTo>
                  <a:lnTo>
                    <a:pt x="43" y="35"/>
                  </a:lnTo>
                  <a:lnTo>
                    <a:pt x="35" y="30"/>
                  </a:lnTo>
                  <a:lnTo>
                    <a:pt x="32" y="29"/>
                  </a:lnTo>
                  <a:lnTo>
                    <a:pt x="23" y="31"/>
                  </a:lnTo>
                  <a:lnTo>
                    <a:pt x="17" y="29"/>
                  </a:lnTo>
                  <a:lnTo>
                    <a:pt x="13" y="26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5" y="42"/>
                  </a:lnTo>
                  <a:lnTo>
                    <a:pt x="9" y="45"/>
                  </a:lnTo>
                  <a:lnTo>
                    <a:pt x="13" y="57"/>
                  </a:lnTo>
                  <a:lnTo>
                    <a:pt x="17" y="58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0" y="59"/>
                  </a:lnTo>
                  <a:lnTo>
                    <a:pt x="23" y="58"/>
                  </a:lnTo>
                  <a:lnTo>
                    <a:pt x="27" y="59"/>
                  </a:lnTo>
                  <a:lnTo>
                    <a:pt x="29" y="64"/>
                  </a:lnTo>
                  <a:lnTo>
                    <a:pt x="33" y="65"/>
                  </a:lnTo>
                  <a:lnTo>
                    <a:pt x="35" y="64"/>
                  </a:lnTo>
                  <a:lnTo>
                    <a:pt x="39" y="61"/>
                  </a:lnTo>
                  <a:lnTo>
                    <a:pt x="40" y="62"/>
                  </a:lnTo>
                  <a:lnTo>
                    <a:pt x="43" y="65"/>
                  </a:lnTo>
                  <a:lnTo>
                    <a:pt x="44" y="70"/>
                  </a:lnTo>
                  <a:lnTo>
                    <a:pt x="39" y="78"/>
                  </a:lnTo>
                  <a:lnTo>
                    <a:pt x="42" y="81"/>
                  </a:lnTo>
                  <a:lnTo>
                    <a:pt x="46" y="84"/>
                  </a:lnTo>
                  <a:lnTo>
                    <a:pt x="49" y="87"/>
                  </a:lnTo>
                  <a:lnTo>
                    <a:pt x="51" y="92"/>
                  </a:lnTo>
                  <a:lnTo>
                    <a:pt x="52" y="96"/>
                  </a:lnTo>
                  <a:lnTo>
                    <a:pt x="55" y="98"/>
                  </a:lnTo>
                  <a:lnTo>
                    <a:pt x="57" y="101"/>
                  </a:lnTo>
                  <a:lnTo>
                    <a:pt x="61" y="101"/>
                  </a:lnTo>
                  <a:lnTo>
                    <a:pt x="64" y="98"/>
                  </a:lnTo>
                  <a:lnTo>
                    <a:pt x="73" y="102"/>
                  </a:lnTo>
                  <a:lnTo>
                    <a:pt x="84" y="111"/>
                  </a:lnTo>
                  <a:lnTo>
                    <a:pt x="88" y="114"/>
                  </a:lnTo>
                  <a:lnTo>
                    <a:pt x="91" y="116"/>
                  </a:lnTo>
                  <a:lnTo>
                    <a:pt x="92" y="121"/>
                  </a:lnTo>
                  <a:lnTo>
                    <a:pt x="94" y="124"/>
                  </a:lnTo>
                  <a:lnTo>
                    <a:pt x="96" y="137"/>
                  </a:lnTo>
                  <a:lnTo>
                    <a:pt x="94" y="144"/>
                  </a:lnTo>
                  <a:lnTo>
                    <a:pt x="91" y="149"/>
                  </a:lnTo>
                  <a:lnTo>
                    <a:pt x="91" y="156"/>
                  </a:lnTo>
                  <a:lnTo>
                    <a:pt x="92" y="158"/>
                  </a:lnTo>
                  <a:lnTo>
                    <a:pt x="95" y="159"/>
                  </a:lnTo>
                  <a:lnTo>
                    <a:pt x="97" y="162"/>
                  </a:lnTo>
                  <a:lnTo>
                    <a:pt x="97" y="167"/>
                  </a:lnTo>
                  <a:lnTo>
                    <a:pt x="99" y="169"/>
                  </a:lnTo>
                  <a:lnTo>
                    <a:pt x="103" y="169"/>
                  </a:lnTo>
                  <a:lnTo>
                    <a:pt x="107" y="170"/>
                  </a:lnTo>
                  <a:lnTo>
                    <a:pt x="110" y="172"/>
                  </a:lnTo>
                  <a:lnTo>
                    <a:pt x="111" y="177"/>
                  </a:lnTo>
                  <a:lnTo>
                    <a:pt x="114" y="180"/>
                  </a:lnTo>
                  <a:lnTo>
                    <a:pt x="117" y="181"/>
                  </a:lnTo>
                  <a:lnTo>
                    <a:pt x="120" y="179"/>
                  </a:lnTo>
                  <a:lnTo>
                    <a:pt x="130" y="176"/>
                  </a:lnTo>
                  <a:lnTo>
                    <a:pt x="147" y="179"/>
                  </a:lnTo>
                  <a:lnTo>
                    <a:pt x="150" y="181"/>
                  </a:lnTo>
                  <a:lnTo>
                    <a:pt x="157" y="192"/>
                  </a:lnTo>
                  <a:lnTo>
                    <a:pt x="160" y="197"/>
                  </a:lnTo>
                  <a:lnTo>
                    <a:pt x="164" y="204"/>
                  </a:lnTo>
                  <a:lnTo>
                    <a:pt x="164" y="208"/>
                  </a:lnTo>
                  <a:lnTo>
                    <a:pt x="167" y="215"/>
                  </a:lnTo>
                  <a:lnTo>
                    <a:pt x="171" y="216"/>
                  </a:lnTo>
                  <a:lnTo>
                    <a:pt x="171" y="218"/>
                  </a:lnTo>
                  <a:lnTo>
                    <a:pt x="171" y="221"/>
                  </a:lnTo>
                  <a:lnTo>
                    <a:pt x="173" y="221"/>
                  </a:lnTo>
                  <a:lnTo>
                    <a:pt x="191" y="216"/>
                  </a:lnTo>
                  <a:lnTo>
                    <a:pt x="199" y="221"/>
                  </a:lnTo>
                  <a:lnTo>
                    <a:pt x="206" y="227"/>
                  </a:lnTo>
                  <a:lnTo>
                    <a:pt x="211" y="229"/>
                  </a:lnTo>
                  <a:lnTo>
                    <a:pt x="212" y="234"/>
                  </a:lnTo>
                  <a:lnTo>
                    <a:pt x="213" y="235"/>
                  </a:lnTo>
                  <a:lnTo>
                    <a:pt x="215" y="244"/>
                  </a:lnTo>
                  <a:lnTo>
                    <a:pt x="217" y="250"/>
                  </a:lnTo>
                  <a:lnTo>
                    <a:pt x="225" y="255"/>
                  </a:lnTo>
                  <a:lnTo>
                    <a:pt x="234" y="259"/>
                  </a:lnTo>
                  <a:lnTo>
                    <a:pt x="237" y="262"/>
                  </a:lnTo>
                  <a:lnTo>
                    <a:pt x="236" y="265"/>
                  </a:lnTo>
                  <a:lnTo>
                    <a:pt x="233" y="264"/>
                  </a:lnTo>
                  <a:lnTo>
                    <a:pt x="229" y="261"/>
                  </a:lnTo>
                  <a:lnTo>
                    <a:pt x="225" y="259"/>
                  </a:lnTo>
                  <a:lnTo>
                    <a:pt x="225" y="262"/>
                  </a:lnTo>
                  <a:lnTo>
                    <a:pt x="226" y="264"/>
                  </a:lnTo>
                  <a:lnTo>
                    <a:pt x="235" y="268"/>
                  </a:lnTo>
                  <a:lnTo>
                    <a:pt x="237" y="272"/>
                  </a:lnTo>
                  <a:lnTo>
                    <a:pt x="247" y="272"/>
                  </a:lnTo>
                  <a:lnTo>
                    <a:pt x="262" y="259"/>
                  </a:lnTo>
                  <a:lnTo>
                    <a:pt x="264" y="255"/>
                  </a:lnTo>
                  <a:lnTo>
                    <a:pt x="265" y="251"/>
                  </a:lnTo>
                  <a:lnTo>
                    <a:pt x="263" y="251"/>
                  </a:lnTo>
                  <a:lnTo>
                    <a:pt x="262" y="253"/>
                  </a:lnTo>
                  <a:lnTo>
                    <a:pt x="258" y="253"/>
                  </a:lnTo>
                  <a:lnTo>
                    <a:pt x="257" y="253"/>
                  </a:lnTo>
                  <a:lnTo>
                    <a:pt x="259" y="246"/>
                  </a:lnTo>
                  <a:lnTo>
                    <a:pt x="262" y="244"/>
                  </a:lnTo>
                  <a:lnTo>
                    <a:pt x="267" y="243"/>
                  </a:lnTo>
                  <a:lnTo>
                    <a:pt x="285" y="244"/>
                  </a:lnTo>
                  <a:lnTo>
                    <a:pt x="287" y="249"/>
                  </a:lnTo>
                  <a:lnTo>
                    <a:pt x="277" y="251"/>
                  </a:lnTo>
                  <a:lnTo>
                    <a:pt x="272" y="250"/>
                  </a:lnTo>
                  <a:lnTo>
                    <a:pt x="268" y="251"/>
                  </a:lnTo>
                  <a:lnTo>
                    <a:pt x="269" y="253"/>
                  </a:lnTo>
                  <a:lnTo>
                    <a:pt x="271" y="256"/>
                  </a:lnTo>
                  <a:lnTo>
                    <a:pt x="280" y="258"/>
                  </a:lnTo>
                  <a:lnTo>
                    <a:pt x="294" y="264"/>
                  </a:lnTo>
                  <a:lnTo>
                    <a:pt x="296" y="267"/>
                  </a:lnTo>
                  <a:lnTo>
                    <a:pt x="301" y="266"/>
                  </a:lnTo>
                  <a:lnTo>
                    <a:pt x="303" y="262"/>
                  </a:lnTo>
                  <a:lnTo>
                    <a:pt x="304" y="259"/>
                  </a:lnTo>
                  <a:lnTo>
                    <a:pt x="306" y="256"/>
                  </a:lnTo>
                  <a:lnTo>
                    <a:pt x="310" y="254"/>
                  </a:lnTo>
                  <a:lnTo>
                    <a:pt x="313" y="254"/>
                  </a:lnTo>
                  <a:lnTo>
                    <a:pt x="315" y="249"/>
                  </a:lnTo>
                  <a:lnTo>
                    <a:pt x="314" y="244"/>
                  </a:lnTo>
                  <a:lnTo>
                    <a:pt x="315" y="239"/>
                  </a:lnTo>
                  <a:lnTo>
                    <a:pt x="319" y="230"/>
                  </a:lnTo>
                  <a:lnTo>
                    <a:pt x="324" y="223"/>
                  </a:lnTo>
                  <a:lnTo>
                    <a:pt x="326" y="221"/>
                  </a:lnTo>
                  <a:lnTo>
                    <a:pt x="328" y="222"/>
                  </a:lnTo>
                  <a:lnTo>
                    <a:pt x="328" y="229"/>
                  </a:lnTo>
                  <a:lnTo>
                    <a:pt x="331" y="242"/>
                  </a:lnTo>
                  <a:lnTo>
                    <a:pt x="329" y="247"/>
                  </a:lnTo>
                  <a:lnTo>
                    <a:pt x="326" y="253"/>
                  </a:lnTo>
                  <a:lnTo>
                    <a:pt x="321" y="254"/>
                  </a:lnTo>
                  <a:lnTo>
                    <a:pt x="317" y="257"/>
                  </a:lnTo>
                  <a:lnTo>
                    <a:pt x="315" y="259"/>
                  </a:lnTo>
                  <a:lnTo>
                    <a:pt x="314" y="263"/>
                  </a:lnTo>
                  <a:lnTo>
                    <a:pt x="312" y="264"/>
                  </a:lnTo>
                  <a:lnTo>
                    <a:pt x="313" y="266"/>
                  </a:lnTo>
                  <a:lnTo>
                    <a:pt x="315" y="266"/>
                  </a:lnTo>
                  <a:lnTo>
                    <a:pt x="320" y="266"/>
                  </a:lnTo>
                  <a:lnTo>
                    <a:pt x="321" y="264"/>
                  </a:lnTo>
                  <a:lnTo>
                    <a:pt x="323" y="262"/>
                  </a:lnTo>
                  <a:lnTo>
                    <a:pt x="326" y="261"/>
                  </a:lnTo>
                  <a:lnTo>
                    <a:pt x="328" y="261"/>
                  </a:lnTo>
                  <a:lnTo>
                    <a:pt x="331" y="258"/>
                  </a:lnTo>
                  <a:lnTo>
                    <a:pt x="333" y="255"/>
                  </a:lnTo>
                  <a:lnTo>
                    <a:pt x="334" y="255"/>
                  </a:lnTo>
                  <a:lnTo>
                    <a:pt x="336" y="260"/>
                  </a:lnTo>
                  <a:lnTo>
                    <a:pt x="334" y="262"/>
                  </a:lnTo>
                  <a:lnTo>
                    <a:pt x="334" y="265"/>
                  </a:lnTo>
                  <a:lnTo>
                    <a:pt x="333" y="266"/>
                  </a:lnTo>
                  <a:lnTo>
                    <a:pt x="331" y="268"/>
                  </a:lnTo>
                  <a:lnTo>
                    <a:pt x="329" y="271"/>
                  </a:lnTo>
                  <a:lnTo>
                    <a:pt x="327" y="270"/>
                  </a:lnTo>
                  <a:lnTo>
                    <a:pt x="326" y="272"/>
                  </a:lnTo>
                  <a:lnTo>
                    <a:pt x="327" y="274"/>
                  </a:lnTo>
                  <a:lnTo>
                    <a:pt x="327" y="283"/>
                  </a:lnTo>
                  <a:lnTo>
                    <a:pt x="331" y="286"/>
                  </a:lnTo>
                  <a:lnTo>
                    <a:pt x="335" y="290"/>
                  </a:lnTo>
                  <a:lnTo>
                    <a:pt x="341" y="304"/>
                  </a:lnTo>
                  <a:lnTo>
                    <a:pt x="343" y="306"/>
                  </a:lnTo>
                  <a:lnTo>
                    <a:pt x="343" y="310"/>
                  </a:lnTo>
                  <a:lnTo>
                    <a:pt x="341" y="310"/>
                  </a:lnTo>
                  <a:lnTo>
                    <a:pt x="343" y="314"/>
                  </a:lnTo>
                  <a:lnTo>
                    <a:pt x="345" y="317"/>
                  </a:lnTo>
                  <a:lnTo>
                    <a:pt x="345" y="320"/>
                  </a:lnTo>
                  <a:lnTo>
                    <a:pt x="336" y="317"/>
                  </a:lnTo>
                  <a:lnTo>
                    <a:pt x="335" y="320"/>
                  </a:lnTo>
                  <a:lnTo>
                    <a:pt x="337" y="323"/>
                  </a:lnTo>
                  <a:lnTo>
                    <a:pt x="341" y="325"/>
                  </a:lnTo>
                  <a:lnTo>
                    <a:pt x="345" y="331"/>
                  </a:lnTo>
                  <a:lnTo>
                    <a:pt x="353" y="336"/>
                  </a:lnTo>
                  <a:lnTo>
                    <a:pt x="357" y="334"/>
                  </a:lnTo>
                  <a:lnTo>
                    <a:pt x="376" y="342"/>
                  </a:lnTo>
                  <a:lnTo>
                    <a:pt x="379" y="342"/>
                  </a:lnTo>
                  <a:lnTo>
                    <a:pt x="380" y="347"/>
                  </a:lnTo>
                  <a:lnTo>
                    <a:pt x="383" y="350"/>
                  </a:lnTo>
                  <a:lnTo>
                    <a:pt x="378" y="350"/>
                  </a:lnTo>
                  <a:lnTo>
                    <a:pt x="371" y="348"/>
                  </a:lnTo>
                  <a:lnTo>
                    <a:pt x="367" y="345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5" y="350"/>
                  </a:lnTo>
                  <a:lnTo>
                    <a:pt x="378" y="358"/>
                  </a:lnTo>
                  <a:lnTo>
                    <a:pt x="381" y="359"/>
                  </a:lnTo>
                  <a:lnTo>
                    <a:pt x="384" y="358"/>
                  </a:lnTo>
                  <a:lnTo>
                    <a:pt x="387" y="362"/>
                  </a:lnTo>
                  <a:lnTo>
                    <a:pt x="390" y="362"/>
                  </a:lnTo>
                  <a:lnTo>
                    <a:pt x="390" y="366"/>
                  </a:lnTo>
                  <a:lnTo>
                    <a:pt x="391" y="367"/>
                  </a:lnTo>
                  <a:lnTo>
                    <a:pt x="397" y="374"/>
                  </a:lnTo>
                  <a:lnTo>
                    <a:pt x="398" y="374"/>
                  </a:lnTo>
                  <a:lnTo>
                    <a:pt x="400" y="371"/>
                  </a:lnTo>
                  <a:lnTo>
                    <a:pt x="401" y="370"/>
                  </a:lnTo>
                  <a:lnTo>
                    <a:pt x="404" y="370"/>
                  </a:lnTo>
                  <a:lnTo>
                    <a:pt x="407" y="370"/>
                  </a:lnTo>
                  <a:lnTo>
                    <a:pt x="409" y="372"/>
                  </a:lnTo>
                  <a:lnTo>
                    <a:pt x="407" y="375"/>
                  </a:lnTo>
                  <a:lnTo>
                    <a:pt x="407" y="378"/>
                  </a:lnTo>
                  <a:lnTo>
                    <a:pt x="410" y="380"/>
                  </a:lnTo>
                  <a:lnTo>
                    <a:pt x="414" y="382"/>
                  </a:lnTo>
                  <a:lnTo>
                    <a:pt x="427" y="388"/>
                  </a:lnTo>
                  <a:lnTo>
                    <a:pt x="433" y="383"/>
                  </a:lnTo>
                  <a:lnTo>
                    <a:pt x="436" y="383"/>
                  </a:lnTo>
                  <a:lnTo>
                    <a:pt x="440" y="386"/>
                  </a:lnTo>
                  <a:lnTo>
                    <a:pt x="447" y="397"/>
                  </a:lnTo>
                  <a:lnTo>
                    <a:pt x="457" y="420"/>
                  </a:lnTo>
                  <a:lnTo>
                    <a:pt x="459" y="423"/>
                  </a:lnTo>
                  <a:lnTo>
                    <a:pt x="463" y="423"/>
                  </a:lnTo>
                  <a:lnTo>
                    <a:pt x="467" y="412"/>
                  </a:lnTo>
                  <a:lnTo>
                    <a:pt x="469" y="417"/>
                  </a:lnTo>
                  <a:lnTo>
                    <a:pt x="470" y="420"/>
                  </a:lnTo>
                  <a:lnTo>
                    <a:pt x="468" y="423"/>
                  </a:lnTo>
                  <a:lnTo>
                    <a:pt x="467" y="428"/>
                  </a:lnTo>
                  <a:lnTo>
                    <a:pt x="476" y="443"/>
                  </a:lnTo>
                  <a:lnTo>
                    <a:pt x="480" y="449"/>
                  </a:lnTo>
                  <a:lnTo>
                    <a:pt x="480" y="452"/>
                  </a:lnTo>
                  <a:lnTo>
                    <a:pt x="480" y="453"/>
                  </a:lnTo>
                  <a:lnTo>
                    <a:pt x="478" y="455"/>
                  </a:lnTo>
                  <a:lnTo>
                    <a:pt x="477" y="463"/>
                  </a:lnTo>
                  <a:lnTo>
                    <a:pt x="479" y="469"/>
                  </a:lnTo>
                  <a:lnTo>
                    <a:pt x="481" y="484"/>
                  </a:lnTo>
                  <a:lnTo>
                    <a:pt x="483" y="485"/>
                  </a:lnTo>
                  <a:lnTo>
                    <a:pt x="485" y="495"/>
                  </a:lnTo>
                  <a:lnTo>
                    <a:pt x="483" y="500"/>
                  </a:lnTo>
                  <a:lnTo>
                    <a:pt x="483" y="502"/>
                  </a:lnTo>
                  <a:lnTo>
                    <a:pt x="481" y="509"/>
                  </a:lnTo>
                  <a:lnTo>
                    <a:pt x="481" y="520"/>
                  </a:lnTo>
                  <a:lnTo>
                    <a:pt x="483" y="525"/>
                  </a:lnTo>
                  <a:lnTo>
                    <a:pt x="486" y="524"/>
                  </a:lnTo>
                  <a:lnTo>
                    <a:pt x="486" y="520"/>
                  </a:lnTo>
                  <a:lnTo>
                    <a:pt x="487" y="517"/>
                  </a:lnTo>
                  <a:lnTo>
                    <a:pt x="487" y="513"/>
                  </a:lnTo>
                  <a:lnTo>
                    <a:pt x="489" y="509"/>
                  </a:lnTo>
                  <a:lnTo>
                    <a:pt x="489" y="485"/>
                  </a:lnTo>
                  <a:lnTo>
                    <a:pt x="491" y="482"/>
                  </a:lnTo>
                  <a:lnTo>
                    <a:pt x="491" y="479"/>
                  </a:lnTo>
                  <a:lnTo>
                    <a:pt x="492" y="474"/>
                  </a:lnTo>
                  <a:lnTo>
                    <a:pt x="495" y="474"/>
                  </a:lnTo>
                  <a:lnTo>
                    <a:pt x="495" y="476"/>
                  </a:lnTo>
                  <a:lnTo>
                    <a:pt x="495" y="479"/>
                  </a:lnTo>
                  <a:lnTo>
                    <a:pt x="495" y="482"/>
                  </a:lnTo>
                  <a:lnTo>
                    <a:pt x="494" y="487"/>
                  </a:lnTo>
                  <a:lnTo>
                    <a:pt x="495" y="492"/>
                  </a:lnTo>
                  <a:lnTo>
                    <a:pt x="495" y="495"/>
                  </a:lnTo>
                  <a:lnTo>
                    <a:pt x="493" y="504"/>
                  </a:lnTo>
                  <a:lnTo>
                    <a:pt x="494" y="506"/>
                  </a:lnTo>
                  <a:lnTo>
                    <a:pt x="495" y="508"/>
                  </a:lnTo>
                  <a:lnTo>
                    <a:pt x="495" y="514"/>
                  </a:lnTo>
                  <a:lnTo>
                    <a:pt x="492" y="516"/>
                  </a:lnTo>
                  <a:lnTo>
                    <a:pt x="492" y="520"/>
                  </a:lnTo>
                  <a:lnTo>
                    <a:pt x="487" y="538"/>
                  </a:lnTo>
                  <a:lnTo>
                    <a:pt x="487" y="541"/>
                  </a:lnTo>
                  <a:lnTo>
                    <a:pt x="494" y="541"/>
                  </a:lnTo>
                  <a:lnTo>
                    <a:pt x="496" y="543"/>
                  </a:lnTo>
                  <a:lnTo>
                    <a:pt x="490" y="545"/>
                  </a:lnTo>
                  <a:lnTo>
                    <a:pt x="487" y="545"/>
                  </a:lnTo>
                  <a:lnTo>
                    <a:pt x="486" y="547"/>
                  </a:lnTo>
                  <a:lnTo>
                    <a:pt x="485" y="548"/>
                  </a:lnTo>
                  <a:lnTo>
                    <a:pt x="483" y="550"/>
                  </a:lnTo>
                  <a:lnTo>
                    <a:pt x="481" y="551"/>
                  </a:lnTo>
                  <a:lnTo>
                    <a:pt x="481" y="554"/>
                  </a:lnTo>
                  <a:lnTo>
                    <a:pt x="485" y="554"/>
                  </a:lnTo>
                  <a:lnTo>
                    <a:pt x="485" y="558"/>
                  </a:lnTo>
                  <a:lnTo>
                    <a:pt x="482" y="563"/>
                  </a:lnTo>
                  <a:lnTo>
                    <a:pt x="481" y="566"/>
                  </a:lnTo>
                  <a:lnTo>
                    <a:pt x="479" y="568"/>
                  </a:lnTo>
                  <a:lnTo>
                    <a:pt x="480" y="571"/>
                  </a:lnTo>
                  <a:lnTo>
                    <a:pt x="478" y="572"/>
                  </a:lnTo>
                  <a:lnTo>
                    <a:pt x="478" y="574"/>
                  </a:lnTo>
                  <a:lnTo>
                    <a:pt x="480" y="575"/>
                  </a:lnTo>
                  <a:lnTo>
                    <a:pt x="481" y="577"/>
                  </a:lnTo>
                  <a:lnTo>
                    <a:pt x="480" y="583"/>
                  </a:lnTo>
                  <a:lnTo>
                    <a:pt x="478" y="585"/>
                  </a:lnTo>
                  <a:lnTo>
                    <a:pt x="478" y="590"/>
                  </a:lnTo>
                  <a:lnTo>
                    <a:pt x="474" y="596"/>
                  </a:lnTo>
                  <a:lnTo>
                    <a:pt x="468" y="600"/>
                  </a:lnTo>
                  <a:lnTo>
                    <a:pt x="468" y="605"/>
                  </a:lnTo>
                  <a:lnTo>
                    <a:pt x="470" y="607"/>
                  </a:lnTo>
                  <a:lnTo>
                    <a:pt x="465" y="614"/>
                  </a:lnTo>
                  <a:lnTo>
                    <a:pt x="463" y="623"/>
                  </a:lnTo>
                  <a:lnTo>
                    <a:pt x="464" y="625"/>
                  </a:lnTo>
                  <a:lnTo>
                    <a:pt x="463" y="627"/>
                  </a:lnTo>
                  <a:lnTo>
                    <a:pt x="463" y="630"/>
                  </a:lnTo>
                  <a:lnTo>
                    <a:pt x="463" y="633"/>
                  </a:lnTo>
                  <a:lnTo>
                    <a:pt x="463" y="635"/>
                  </a:lnTo>
                  <a:lnTo>
                    <a:pt x="459" y="646"/>
                  </a:lnTo>
                  <a:lnTo>
                    <a:pt x="457" y="650"/>
                  </a:lnTo>
                  <a:lnTo>
                    <a:pt x="456" y="653"/>
                  </a:lnTo>
                  <a:lnTo>
                    <a:pt x="456" y="656"/>
                  </a:lnTo>
                  <a:lnTo>
                    <a:pt x="457" y="665"/>
                  </a:lnTo>
                  <a:lnTo>
                    <a:pt x="460" y="664"/>
                  </a:lnTo>
                  <a:lnTo>
                    <a:pt x="460" y="662"/>
                  </a:lnTo>
                  <a:lnTo>
                    <a:pt x="463" y="661"/>
                  </a:lnTo>
                  <a:lnTo>
                    <a:pt x="464" y="659"/>
                  </a:lnTo>
                  <a:lnTo>
                    <a:pt x="464" y="657"/>
                  </a:lnTo>
                  <a:lnTo>
                    <a:pt x="463" y="655"/>
                  </a:lnTo>
                  <a:lnTo>
                    <a:pt x="463" y="652"/>
                  </a:lnTo>
                  <a:lnTo>
                    <a:pt x="464" y="650"/>
                  </a:lnTo>
                  <a:lnTo>
                    <a:pt x="467" y="647"/>
                  </a:lnTo>
                  <a:lnTo>
                    <a:pt x="467" y="643"/>
                  </a:lnTo>
                  <a:lnTo>
                    <a:pt x="468" y="639"/>
                  </a:lnTo>
                  <a:lnTo>
                    <a:pt x="470" y="633"/>
                  </a:lnTo>
                  <a:lnTo>
                    <a:pt x="472" y="631"/>
                  </a:lnTo>
                  <a:lnTo>
                    <a:pt x="474" y="633"/>
                  </a:lnTo>
                  <a:lnTo>
                    <a:pt x="474" y="638"/>
                  </a:lnTo>
                  <a:lnTo>
                    <a:pt x="472" y="641"/>
                  </a:lnTo>
                  <a:lnTo>
                    <a:pt x="473" y="644"/>
                  </a:lnTo>
                  <a:lnTo>
                    <a:pt x="475" y="646"/>
                  </a:lnTo>
                  <a:lnTo>
                    <a:pt x="473" y="648"/>
                  </a:lnTo>
                  <a:lnTo>
                    <a:pt x="475" y="650"/>
                  </a:lnTo>
                  <a:lnTo>
                    <a:pt x="472" y="650"/>
                  </a:lnTo>
                  <a:lnTo>
                    <a:pt x="470" y="651"/>
                  </a:lnTo>
                  <a:lnTo>
                    <a:pt x="471" y="655"/>
                  </a:lnTo>
                  <a:lnTo>
                    <a:pt x="471" y="657"/>
                  </a:lnTo>
                  <a:lnTo>
                    <a:pt x="468" y="660"/>
                  </a:lnTo>
                  <a:lnTo>
                    <a:pt x="468" y="662"/>
                  </a:lnTo>
                  <a:lnTo>
                    <a:pt x="467" y="664"/>
                  </a:lnTo>
                  <a:lnTo>
                    <a:pt x="467" y="666"/>
                  </a:lnTo>
                  <a:lnTo>
                    <a:pt x="468" y="670"/>
                  </a:lnTo>
                  <a:lnTo>
                    <a:pt x="470" y="673"/>
                  </a:lnTo>
                  <a:lnTo>
                    <a:pt x="467" y="680"/>
                  </a:lnTo>
                  <a:lnTo>
                    <a:pt x="469" y="682"/>
                  </a:lnTo>
                  <a:lnTo>
                    <a:pt x="471" y="686"/>
                  </a:lnTo>
                  <a:lnTo>
                    <a:pt x="472" y="686"/>
                  </a:lnTo>
                  <a:lnTo>
                    <a:pt x="473" y="690"/>
                  </a:lnTo>
                  <a:lnTo>
                    <a:pt x="473" y="694"/>
                  </a:lnTo>
                  <a:lnTo>
                    <a:pt x="478" y="692"/>
                  </a:lnTo>
                  <a:lnTo>
                    <a:pt x="479" y="690"/>
                  </a:lnTo>
                  <a:lnTo>
                    <a:pt x="479" y="686"/>
                  </a:lnTo>
                  <a:lnTo>
                    <a:pt x="478" y="682"/>
                  </a:lnTo>
                  <a:lnTo>
                    <a:pt x="478" y="670"/>
                  </a:lnTo>
                  <a:lnTo>
                    <a:pt x="477" y="665"/>
                  </a:lnTo>
                  <a:lnTo>
                    <a:pt x="481" y="665"/>
                  </a:lnTo>
                  <a:lnTo>
                    <a:pt x="485" y="666"/>
                  </a:lnTo>
                  <a:lnTo>
                    <a:pt x="485" y="667"/>
                  </a:lnTo>
                  <a:lnTo>
                    <a:pt x="481" y="668"/>
                  </a:lnTo>
                  <a:lnTo>
                    <a:pt x="481" y="672"/>
                  </a:lnTo>
                  <a:lnTo>
                    <a:pt x="483" y="673"/>
                  </a:lnTo>
                  <a:lnTo>
                    <a:pt x="485" y="676"/>
                  </a:lnTo>
                  <a:lnTo>
                    <a:pt x="485" y="680"/>
                  </a:lnTo>
                  <a:lnTo>
                    <a:pt x="485" y="683"/>
                  </a:lnTo>
                  <a:lnTo>
                    <a:pt x="485" y="686"/>
                  </a:lnTo>
                  <a:lnTo>
                    <a:pt x="488" y="688"/>
                  </a:lnTo>
                  <a:lnTo>
                    <a:pt x="491" y="686"/>
                  </a:lnTo>
                  <a:lnTo>
                    <a:pt x="493" y="684"/>
                  </a:lnTo>
                  <a:lnTo>
                    <a:pt x="494" y="683"/>
                  </a:lnTo>
                  <a:lnTo>
                    <a:pt x="495" y="682"/>
                  </a:lnTo>
                  <a:lnTo>
                    <a:pt x="492" y="677"/>
                  </a:lnTo>
                  <a:lnTo>
                    <a:pt x="491" y="669"/>
                  </a:lnTo>
                  <a:lnTo>
                    <a:pt x="491" y="663"/>
                  </a:lnTo>
                  <a:lnTo>
                    <a:pt x="489" y="659"/>
                  </a:lnTo>
                  <a:lnTo>
                    <a:pt x="490" y="655"/>
                  </a:lnTo>
                  <a:lnTo>
                    <a:pt x="492" y="655"/>
                  </a:lnTo>
                  <a:lnTo>
                    <a:pt x="494" y="658"/>
                  </a:lnTo>
                  <a:lnTo>
                    <a:pt x="494" y="668"/>
                  </a:lnTo>
                  <a:lnTo>
                    <a:pt x="508" y="698"/>
                  </a:lnTo>
                  <a:lnTo>
                    <a:pt x="512" y="700"/>
                  </a:lnTo>
                  <a:lnTo>
                    <a:pt x="514" y="708"/>
                  </a:lnTo>
                  <a:lnTo>
                    <a:pt x="514" y="730"/>
                  </a:lnTo>
                  <a:lnTo>
                    <a:pt x="517" y="731"/>
                  </a:lnTo>
                  <a:lnTo>
                    <a:pt x="520" y="731"/>
                  </a:lnTo>
                  <a:lnTo>
                    <a:pt x="524" y="733"/>
                  </a:lnTo>
                  <a:lnTo>
                    <a:pt x="526" y="731"/>
                  </a:lnTo>
                  <a:lnTo>
                    <a:pt x="523" y="730"/>
                  </a:lnTo>
                  <a:lnTo>
                    <a:pt x="521" y="726"/>
                  </a:lnTo>
                  <a:lnTo>
                    <a:pt x="518" y="723"/>
                  </a:lnTo>
                  <a:lnTo>
                    <a:pt x="519" y="720"/>
                  </a:lnTo>
                  <a:lnTo>
                    <a:pt x="518" y="717"/>
                  </a:lnTo>
                  <a:lnTo>
                    <a:pt x="518" y="715"/>
                  </a:lnTo>
                  <a:lnTo>
                    <a:pt x="521" y="714"/>
                  </a:lnTo>
                  <a:lnTo>
                    <a:pt x="522" y="716"/>
                  </a:lnTo>
                  <a:lnTo>
                    <a:pt x="523" y="718"/>
                  </a:lnTo>
                  <a:lnTo>
                    <a:pt x="521" y="719"/>
                  </a:lnTo>
                  <a:lnTo>
                    <a:pt x="521" y="722"/>
                  </a:lnTo>
                  <a:lnTo>
                    <a:pt x="523" y="723"/>
                  </a:lnTo>
                  <a:lnTo>
                    <a:pt x="529" y="723"/>
                  </a:lnTo>
                  <a:lnTo>
                    <a:pt x="530" y="722"/>
                  </a:lnTo>
                  <a:lnTo>
                    <a:pt x="533" y="722"/>
                  </a:lnTo>
                  <a:lnTo>
                    <a:pt x="535" y="725"/>
                  </a:lnTo>
                  <a:lnTo>
                    <a:pt x="538" y="725"/>
                  </a:lnTo>
                  <a:lnTo>
                    <a:pt x="540" y="722"/>
                  </a:lnTo>
                  <a:lnTo>
                    <a:pt x="538" y="721"/>
                  </a:lnTo>
                  <a:lnTo>
                    <a:pt x="538" y="719"/>
                  </a:lnTo>
                  <a:lnTo>
                    <a:pt x="539" y="716"/>
                  </a:lnTo>
                  <a:lnTo>
                    <a:pt x="537" y="714"/>
                  </a:lnTo>
                  <a:lnTo>
                    <a:pt x="540" y="713"/>
                  </a:lnTo>
                  <a:lnTo>
                    <a:pt x="541" y="714"/>
                  </a:lnTo>
                  <a:lnTo>
                    <a:pt x="545" y="717"/>
                  </a:lnTo>
                  <a:lnTo>
                    <a:pt x="545" y="722"/>
                  </a:lnTo>
                  <a:lnTo>
                    <a:pt x="551" y="743"/>
                  </a:lnTo>
                  <a:lnTo>
                    <a:pt x="555" y="74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78" name="Freeform 7"/>
            <p:cNvSpPr>
              <a:spLocks/>
            </p:cNvSpPr>
            <p:nvPr/>
          </p:nvSpPr>
          <p:spPr bwMode="auto">
            <a:xfrm>
              <a:off x="3799" y="3075"/>
              <a:ext cx="50" cy="64"/>
            </a:xfrm>
            <a:custGeom>
              <a:avLst/>
              <a:gdLst/>
              <a:ahLst/>
              <a:cxnLst>
                <a:cxn ang="0">
                  <a:pos x="10" y="87"/>
                </a:cxn>
                <a:cxn ang="0">
                  <a:pos x="7" y="76"/>
                </a:cxn>
                <a:cxn ang="0">
                  <a:pos x="7" y="71"/>
                </a:cxn>
                <a:cxn ang="0">
                  <a:pos x="4" y="69"/>
                </a:cxn>
                <a:cxn ang="0">
                  <a:pos x="2" y="64"/>
                </a:cxn>
                <a:cxn ang="0">
                  <a:pos x="2" y="61"/>
                </a:cxn>
                <a:cxn ang="0">
                  <a:pos x="0" y="54"/>
                </a:cxn>
                <a:cxn ang="0">
                  <a:pos x="0" y="47"/>
                </a:cxn>
                <a:cxn ang="0">
                  <a:pos x="4" y="45"/>
                </a:cxn>
                <a:cxn ang="0">
                  <a:pos x="8" y="42"/>
                </a:cxn>
                <a:cxn ang="0">
                  <a:pos x="12" y="40"/>
                </a:cxn>
                <a:cxn ang="0">
                  <a:pos x="18" y="35"/>
                </a:cxn>
                <a:cxn ang="0">
                  <a:pos x="20" y="31"/>
                </a:cxn>
                <a:cxn ang="0">
                  <a:pos x="24" y="27"/>
                </a:cxn>
                <a:cxn ang="0">
                  <a:pos x="22" y="21"/>
                </a:cxn>
                <a:cxn ang="0">
                  <a:pos x="27" y="20"/>
                </a:cxn>
                <a:cxn ang="0">
                  <a:pos x="32" y="20"/>
                </a:cxn>
                <a:cxn ang="0">
                  <a:pos x="30" y="15"/>
                </a:cxn>
                <a:cxn ang="0">
                  <a:pos x="32" y="9"/>
                </a:cxn>
                <a:cxn ang="0">
                  <a:pos x="35" y="5"/>
                </a:cxn>
                <a:cxn ang="0">
                  <a:pos x="40" y="0"/>
                </a:cxn>
                <a:cxn ang="0">
                  <a:pos x="40" y="4"/>
                </a:cxn>
                <a:cxn ang="0">
                  <a:pos x="40" y="9"/>
                </a:cxn>
                <a:cxn ang="0">
                  <a:pos x="41" y="12"/>
                </a:cxn>
                <a:cxn ang="0">
                  <a:pos x="47" y="16"/>
                </a:cxn>
                <a:cxn ang="0">
                  <a:pos x="51" y="20"/>
                </a:cxn>
                <a:cxn ang="0">
                  <a:pos x="54" y="27"/>
                </a:cxn>
                <a:cxn ang="0">
                  <a:pos x="55" y="34"/>
                </a:cxn>
                <a:cxn ang="0">
                  <a:pos x="58" y="36"/>
                </a:cxn>
                <a:cxn ang="0">
                  <a:pos x="67" y="45"/>
                </a:cxn>
                <a:cxn ang="0">
                  <a:pos x="69" y="48"/>
                </a:cxn>
                <a:cxn ang="0">
                  <a:pos x="69" y="55"/>
                </a:cxn>
                <a:cxn ang="0">
                  <a:pos x="69" y="59"/>
                </a:cxn>
                <a:cxn ang="0">
                  <a:pos x="73" y="68"/>
                </a:cxn>
                <a:cxn ang="0">
                  <a:pos x="69" y="72"/>
                </a:cxn>
                <a:cxn ang="0">
                  <a:pos x="72" y="77"/>
                </a:cxn>
                <a:cxn ang="0">
                  <a:pos x="73" y="82"/>
                </a:cxn>
                <a:cxn ang="0">
                  <a:pos x="72" y="86"/>
                </a:cxn>
                <a:cxn ang="0">
                  <a:pos x="72" y="91"/>
                </a:cxn>
                <a:cxn ang="0">
                  <a:pos x="66" y="93"/>
                </a:cxn>
                <a:cxn ang="0">
                  <a:pos x="60" y="93"/>
                </a:cxn>
                <a:cxn ang="0">
                  <a:pos x="50" y="94"/>
                </a:cxn>
                <a:cxn ang="0">
                  <a:pos x="40" y="91"/>
                </a:cxn>
                <a:cxn ang="0">
                  <a:pos x="27" y="92"/>
                </a:cxn>
                <a:cxn ang="0">
                  <a:pos x="20" y="91"/>
                </a:cxn>
                <a:cxn ang="0">
                  <a:pos x="13" y="88"/>
                </a:cxn>
              </a:cxnLst>
              <a:rect l="0" t="0" r="r" b="b"/>
              <a:pathLst>
                <a:path w="75" h="97">
                  <a:moveTo>
                    <a:pt x="13" y="88"/>
                  </a:moveTo>
                  <a:lnTo>
                    <a:pt x="10" y="87"/>
                  </a:lnTo>
                  <a:lnTo>
                    <a:pt x="10" y="84"/>
                  </a:lnTo>
                  <a:lnTo>
                    <a:pt x="7" y="76"/>
                  </a:lnTo>
                  <a:lnTo>
                    <a:pt x="9" y="73"/>
                  </a:lnTo>
                  <a:lnTo>
                    <a:pt x="7" y="71"/>
                  </a:lnTo>
                  <a:lnTo>
                    <a:pt x="6" y="70"/>
                  </a:lnTo>
                  <a:lnTo>
                    <a:pt x="4" y="69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2" y="61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6"/>
                  </a:lnTo>
                  <a:lnTo>
                    <a:pt x="4" y="45"/>
                  </a:lnTo>
                  <a:lnTo>
                    <a:pt x="5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0" y="31"/>
                  </a:lnTo>
                  <a:lnTo>
                    <a:pt x="21" y="29"/>
                  </a:lnTo>
                  <a:lnTo>
                    <a:pt x="24" y="27"/>
                  </a:lnTo>
                  <a:lnTo>
                    <a:pt x="23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2"/>
                  </a:lnTo>
                  <a:lnTo>
                    <a:pt x="40" y="0"/>
                  </a:lnTo>
                  <a:lnTo>
                    <a:pt x="41" y="2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5" y="15"/>
                  </a:lnTo>
                  <a:lnTo>
                    <a:pt x="47" y="16"/>
                  </a:lnTo>
                  <a:lnTo>
                    <a:pt x="50" y="16"/>
                  </a:lnTo>
                  <a:lnTo>
                    <a:pt x="51" y="20"/>
                  </a:lnTo>
                  <a:lnTo>
                    <a:pt x="55" y="24"/>
                  </a:lnTo>
                  <a:lnTo>
                    <a:pt x="54" y="27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56" y="35"/>
                  </a:lnTo>
                  <a:lnTo>
                    <a:pt x="58" y="36"/>
                  </a:lnTo>
                  <a:lnTo>
                    <a:pt x="64" y="40"/>
                  </a:lnTo>
                  <a:lnTo>
                    <a:pt x="67" y="45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52"/>
                  </a:lnTo>
                  <a:lnTo>
                    <a:pt x="69" y="55"/>
                  </a:lnTo>
                  <a:lnTo>
                    <a:pt x="69" y="57"/>
                  </a:lnTo>
                  <a:lnTo>
                    <a:pt x="69" y="59"/>
                  </a:lnTo>
                  <a:lnTo>
                    <a:pt x="74" y="65"/>
                  </a:lnTo>
                  <a:lnTo>
                    <a:pt x="73" y="68"/>
                  </a:lnTo>
                  <a:lnTo>
                    <a:pt x="71" y="69"/>
                  </a:lnTo>
                  <a:lnTo>
                    <a:pt x="69" y="72"/>
                  </a:lnTo>
                  <a:lnTo>
                    <a:pt x="70" y="75"/>
                  </a:lnTo>
                  <a:lnTo>
                    <a:pt x="72" y="77"/>
                  </a:lnTo>
                  <a:lnTo>
                    <a:pt x="73" y="80"/>
                  </a:lnTo>
                  <a:lnTo>
                    <a:pt x="73" y="82"/>
                  </a:lnTo>
                  <a:lnTo>
                    <a:pt x="73" y="85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1"/>
                  </a:lnTo>
                  <a:lnTo>
                    <a:pt x="72" y="93"/>
                  </a:lnTo>
                  <a:lnTo>
                    <a:pt x="66" y="93"/>
                  </a:lnTo>
                  <a:lnTo>
                    <a:pt x="64" y="92"/>
                  </a:lnTo>
                  <a:lnTo>
                    <a:pt x="60" y="93"/>
                  </a:lnTo>
                  <a:lnTo>
                    <a:pt x="55" y="96"/>
                  </a:lnTo>
                  <a:lnTo>
                    <a:pt x="50" y="94"/>
                  </a:lnTo>
                  <a:lnTo>
                    <a:pt x="44" y="93"/>
                  </a:lnTo>
                  <a:lnTo>
                    <a:pt x="40" y="91"/>
                  </a:lnTo>
                  <a:lnTo>
                    <a:pt x="32" y="91"/>
                  </a:lnTo>
                  <a:lnTo>
                    <a:pt x="27" y="92"/>
                  </a:lnTo>
                  <a:lnTo>
                    <a:pt x="23" y="92"/>
                  </a:lnTo>
                  <a:lnTo>
                    <a:pt x="20" y="91"/>
                  </a:lnTo>
                  <a:lnTo>
                    <a:pt x="16" y="89"/>
                  </a:lnTo>
                  <a:lnTo>
                    <a:pt x="13" y="8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79" name="Freeform 8"/>
            <p:cNvSpPr>
              <a:spLocks/>
            </p:cNvSpPr>
            <p:nvPr/>
          </p:nvSpPr>
          <p:spPr bwMode="auto">
            <a:xfrm>
              <a:off x="3872" y="3050"/>
              <a:ext cx="131" cy="74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70" y="15"/>
                </a:cxn>
                <a:cxn ang="0">
                  <a:pos x="61" y="19"/>
                </a:cxn>
                <a:cxn ang="0">
                  <a:pos x="49" y="21"/>
                </a:cxn>
                <a:cxn ang="0">
                  <a:pos x="35" y="21"/>
                </a:cxn>
                <a:cxn ang="0">
                  <a:pos x="18" y="19"/>
                </a:cxn>
                <a:cxn ang="0">
                  <a:pos x="3" y="32"/>
                </a:cxn>
                <a:cxn ang="0">
                  <a:pos x="8" y="35"/>
                </a:cxn>
                <a:cxn ang="0">
                  <a:pos x="9" y="41"/>
                </a:cxn>
                <a:cxn ang="0">
                  <a:pos x="14" y="48"/>
                </a:cxn>
                <a:cxn ang="0">
                  <a:pos x="16" y="51"/>
                </a:cxn>
                <a:cxn ang="0">
                  <a:pos x="37" y="49"/>
                </a:cxn>
                <a:cxn ang="0">
                  <a:pos x="42" y="52"/>
                </a:cxn>
                <a:cxn ang="0">
                  <a:pos x="48" y="58"/>
                </a:cxn>
                <a:cxn ang="0">
                  <a:pos x="58" y="73"/>
                </a:cxn>
                <a:cxn ang="0">
                  <a:pos x="68" y="88"/>
                </a:cxn>
                <a:cxn ang="0">
                  <a:pos x="73" y="91"/>
                </a:cxn>
                <a:cxn ang="0">
                  <a:pos x="78" y="98"/>
                </a:cxn>
                <a:cxn ang="0">
                  <a:pos x="90" y="103"/>
                </a:cxn>
                <a:cxn ang="0">
                  <a:pos x="98" y="106"/>
                </a:cxn>
                <a:cxn ang="0">
                  <a:pos x="104" y="110"/>
                </a:cxn>
                <a:cxn ang="0">
                  <a:pos x="121" y="101"/>
                </a:cxn>
                <a:cxn ang="0">
                  <a:pos x="123" y="95"/>
                </a:cxn>
                <a:cxn ang="0">
                  <a:pos x="136" y="91"/>
                </a:cxn>
                <a:cxn ang="0">
                  <a:pos x="140" y="96"/>
                </a:cxn>
                <a:cxn ang="0">
                  <a:pos x="144" y="97"/>
                </a:cxn>
                <a:cxn ang="0">
                  <a:pos x="148" y="100"/>
                </a:cxn>
                <a:cxn ang="0">
                  <a:pos x="152" y="98"/>
                </a:cxn>
                <a:cxn ang="0">
                  <a:pos x="155" y="91"/>
                </a:cxn>
                <a:cxn ang="0">
                  <a:pos x="159" y="88"/>
                </a:cxn>
                <a:cxn ang="0">
                  <a:pos x="160" y="82"/>
                </a:cxn>
                <a:cxn ang="0">
                  <a:pos x="170" y="77"/>
                </a:cxn>
                <a:cxn ang="0">
                  <a:pos x="181" y="79"/>
                </a:cxn>
                <a:cxn ang="0">
                  <a:pos x="191" y="78"/>
                </a:cxn>
                <a:cxn ang="0">
                  <a:pos x="194" y="73"/>
                </a:cxn>
                <a:cxn ang="0">
                  <a:pos x="196" y="65"/>
                </a:cxn>
                <a:cxn ang="0">
                  <a:pos x="189" y="61"/>
                </a:cxn>
                <a:cxn ang="0">
                  <a:pos x="181" y="61"/>
                </a:cxn>
                <a:cxn ang="0">
                  <a:pos x="176" y="48"/>
                </a:cxn>
                <a:cxn ang="0">
                  <a:pos x="167" y="46"/>
                </a:cxn>
                <a:cxn ang="0">
                  <a:pos x="152" y="47"/>
                </a:cxn>
                <a:cxn ang="0">
                  <a:pos x="150" y="39"/>
                </a:cxn>
                <a:cxn ang="0">
                  <a:pos x="151" y="31"/>
                </a:cxn>
                <a:cxn ang="0">
                  <a:pos x="141" y="28"/>
                </a:cxn>
                <a:cxn ang="0">
                  <a:pos x="137" y="23"/>
                </a:cxn>
                <a:cxn ang="0">
                  <a:pos x="129" y="19"/>
                </a:cxn>
                <a:cxn ang="0">
                  <a:pos x="119" y="13"/>
                </a:cxn>
                <a:cxn ang="0">
                  <a:pos x="112" y="15"/>
                </a:cxn>
                <a:cxn ang="0">
                  <a:pos x="106" y="11"/>
                </a:cxn>
                <a:cxn ang="0">
                  <a:pos x="94" y="9"/>
                </a:cxn>
              </a:cxnLst>
              <a:rect l="0" t="0" r="r" b="b"/>
              <a:pathLst>
                <a:path w="197" h="111">
                  <a:moveTo>
                    <a:pt x="97" y="0"/>
                  </a:moveTo>
                  <a:lnTo>
                    <a:pt x="86" y="2"/>
                  </a:lnTo>
                  <a:lnTo>
                    <a:pt x="74" y="11"/>
                  </a:lnTo>
                  <a:lnTo>
                    <a:pt x="70" y="15"/>
                  </a:lnTo>
                  <a:lnTo>
                    <a:pt x="62" y="19"/>
                  </a:lnTo>
                  <a:lnTo>
                    <a:pt x="61" y="19"/>
                  </a:lnTo>
                  <a:lnTo>
                    <a:pt x="54" y="21"/>
                  </a:lnTo>
                  <a:lnTo>
                    <a:pt x="49" y="21"/>
                  </a:lnTo>
                  <a:lnTo>
                    <a:pt x="41" y="18"/>
                  </a:lnTo>
                  <a:lnTo>
                    <a:pt x="35" y="21"/>
                  </a:lnTo>
                  <a:lnTo>
                    <a:pt x="23" y="19"/>
                  </a:lnTo>
                  <a:lnTo>
                    <a:pt x="18" y="19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14" y="49"/>
                  </a:lnTo>
                  <a:lnTo>
                    <a:pt x="16" y="51"/>
                  </a:lnTo>
                  <a:lnTo>
                    <a:pt x="27" y="54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2" y="52"/>
                  </a:lnTo>
                  <a:lnTo>
                    <a:pt x="46" y="57"/>
                  </a:lnTo>
                  <a:lnTo>
                    <a:pt x="48" y="58"/>
                  </a:lnTo>
                  <a:lnTo>
                    <a:pt x="54" y="70"/>
                  </a:lnTo>
                  <a:lnTo>
                    <a:pt x="58" y="73"/>
                  </a:lnTo>
                  <a:lnTo>
                    <a:pt x="62" y="77"/>
                  </a:lnTo>
                  <a:lnTo>
                    <a:pt x="68" y="88"/>
                  </a:lnTo>
                  <a:lnTo>
                    <a:pt x="70" y="89"/>
                  </a:lnTo>
                  <a:lnTo>
                    <a:pt x="73" y="91"/>
                  </a:lnTo>
                  <a:lnTo>
                    <a:pt x="76" y="94"/>
                  </a:lnTo>
                  <a:lnTo>
                    <a:pt x="78" y="98"/>
                  </a:lnTo>
                  <a:lnTo>
                    <a:pt x="82" y="99"/>
                  </a:lnTo>
                  <a:lnTo>
                    <a:pt x="90" y="103"/>
                  </a:lnTo>
                  <a:lnTo>
                    <a:pt x="96" y="105"/>
                  </a:lnTo>
                  <a:lnTo>
                    <a:pt x="98" y="106"/>
                  </a:lnTo>
                  <a:lnTo>
                    <a:pt x="100" y="109"/>
                  </a:lnTo>
                  <a:lnTo>
                    <a:pt x="104" y="110"/>
                  </a:lnTo>
                  <a:lnTo>
                    <a:pt x="110" y="109"/>
                  </a:lnTo>
                  <a:lnTo>
                    <a:pt x="121" y="101"/>
                  </a:lnTo>
                  <a:lnTo>
                    <a:pt x="122" y="97"/>
                  </a:lnTo>
                  <a:lnTo>
                    <a:pt x="123" y="95"/>
                  </a:lnTo>
                  <a:lnTo>
                    <a:pt x="134" y="89"/>
                  </a:lnTo>
                  <a:lnTo>
                    <a:pt x="136" y="91"/>
                  </a:lnTo>
                  <a:lnTo>
                    <a:pt x="137" y="94"/>
                  </a:lnTo>
                  <a:lnTo>
                    <a:pt x="140" y="96"/>
                  </a:lnTo>
                  <a:lnTo>
                    <a:pt x="142" y="96"/>
                  </a:lnTo>
                  <a:lnTo>
                    <a:pt x="144" y="97"/>
                  </a:lnTo>
                  <a:lnTo>
                    <a:pt x="146" y="100"/>
                  </a:lnTo>
                  <a:lnTo>
                    <a:pt x="148" y="100"/>
                  </a:lnTo>
                  <a:lnTo>
                    <a:pt x="150" y="99"/>
                  </a:lnTo>
                  <a:lnTo>
                    <a:pt x="152" y="98"/>
                  </a:lnTo>
                  <a:lnTo>
                    <a:pt x="153" y="95"/>
                  </a:lnTo>
                  <a:lnTo>
                    <a:pt x="155" y="91"/>
                  </a:lnTo>
                  <a:lnTo>
                    <a:pt x="160" y="89"/>
                  </a:lnTo>
                  <a:lnTo>
                    <a:pt x="159" y="88"/>
                  </a:lnTo>
                  <a:lnTo>
                    <a:pt x="159" y="85"/>
                  </a:lnTo>
                  <a:lnTo>
                    <a:pt x="160" y="82"/>
                  </a:lnTo>
                  <a:lnTo>
                    <a:pt x="164" y="79"/>
                  </a:lnTo>
                  <a:lnTo>
                    <a:pt x="170" y="77"/>
                  </a:lnTo>
                  <a:lnTo>
                    <a:pt x="176" y="79"/>
                  </a:lnTo>
                  <a:lnTo>
                    <a:pt x="181" y="79"/>
                  </a:lnTo>
                  <a:lnTo>
                    <a:pt x="187" y="80"/>
                  </a:lnTo>
                  <a:lnTo>
                    <a:pt x="191" y="78"/>
                  </a:lnTo>
                  <a:lnTo>
                    <a:pt x="192" y="76"/>
                  </a:lnTo>
                  <a:lnTo>
                    <a:pt x="194" y="73"/>
                  </a:lnTo>
                  <a:lnTo>
                    <a:pt x="196" y="69"/>
                  </a:lnTo>
                  <a:lnTo>
                    <a:pt x="196" y="65"/>
                  </a:lnTo>
                  <a:lnTo>
                    <a:pt x="194" y="62"/>
                  </a:lnTo>
                  <a:lnTo>
                    <a:pt x="189" y="61"/>
                  </a:lnTo>
                  <a:lnTo>
                    <a:pt x="184" y="63"/>
                  </a:lnTo>
                  <a:lnTo>
                    <a:pt x="181" y="61"/>
                  </a:lnTo>
                  <a:lnTo>
                    <a:pt x="178" y="49"/>
                  </a:lnTo>
                  <a:lnTo>
                    <a:pt x="176" y="48"/>
                  </a:lnTo>
                  <a:lnTo>
                    <a:pt x="172" y="46"/>
                  </a:lnTo>
                  <a:lnTo>
                    <a:pt x="167" y="46"/>
                  </a:lnTo>
                  <a:lnTo>
                    <a:pt x="154" y="48"/>
                  </a:lnTo>
                  <a:lnTo>
                    <a:pt x="152" y="47"/>
                  </a:lnTo>
                  <a:lnTo>
                    <a:pt x="152" y="42"/>
                  </a:lnTo>
                  <a:lnTo>
                    <a:pt x="150" y="39"/>
                  </a:lnTo>
                  <a:lnTo>
                    <a:pt x="151" y="35"/>
                  </a:lnTo>
                  <a:lnTo>
                    <a:pt x="151" y="31"/>
                  </a:lnTo>
                  <a:lnTo>
                    <a:pt x="148" y="28"/>
                  </a:lnTo>
                  <a:lnTo>
                    <a:pt x="141" y="28"/>
                  </a:lnTo>
                  <a:lnTo>
                    <a:pt x="140" y="24"/>
                  </a:lnTo>
                  <a:lnTo>
                    <a:pt x="137" y="23"/>
                  </a:lnTo>
                  <a:lnTo>
                    <a:pt x="134" y="19"/>
                  </a:lnTo>
                  <a:lnTo>
                    <a:pt x="129" y="19"/>
                  </a:lnTo>
                  <a:lnTo>
                    <a:pt x="121" y="13"/>
                  </a:lnTo>
                  <a:lnTo>
                    <a:pt x="119" y="13"/>
                  </a:lnTo>
                  <a:lnTo>
                    <a:pt x="117" y="15"/>
                  </a:lnTo>
                  <a:lnTo>
                    <a:pt x="112" y="15"/>
                  </a:lnTo>
                  <a:lnTo>
                    <a:pt x="110" y="13"/>
                  </a:lnTo>
                  <a:lnTo>
                    <a:pt x="106" y="11"/>
                  </a:lnTo>
                  <a:lnTo>
                    <a:pt x="99" y="11"/>
                  </a:lnTo>
                  <a:lnTo>
                    <a:pt x="94" y="9"/>
                  </a:lnTo>
                  <a:lnTo>
                    <a:pt x="97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80" name="Freeform 9"/>
            <p:cNvSpPr>
              <a:spLocks/>
            </p:cNvSpPr>
            <p:nvPr/>
          </p:nvSpPr>
          <p:spPr bwMode="auto">
            <a:xfrm>
              <a:off x="3667" y="2983"/>
              <a:ext cx="220" cy="241"/>
            </a:xfrm>
            <a:custGeom>
              <a:avLst/>
              <a:gdLst/>
              <a:ahLst/>
              <a:cxnLst>
                <a:cxn ang="0">
                  <a:pos x="76" y="22"/>
                </a:cxn>
                <a:cxn ang="0">
                  <a:pos x="85" y="12"/>
                </a:cxn>
                <a:cxn ang="0">
                  <a:pos x="105" y="11"/>
                </a:cxn>
                <a:cxn ang="0">
                  <a:pos x="124" y="20"/>
                </a:cxn>
                <a:cxn ang="0">
                  <a:pos x="164" y="26"/>
                </a:cxn>
                <a:cxn ang="0">
                  <a:pos x="183" y="77"/>
                </a:cxn>
                <a:cxn ang="0">
                  <a:pos x="216" y="72"/>
                </a:cxn>
                <a:cxn ang="0">
                  <a:pos x="233" y="54"/>
                </a:cxn>
                <a:cxn ang="0">
                  <a:pos x="258" y="56"/>
                </a:cxn>
                <a:cxn ang="0">
                  <a:pos x="268" y="89"/>
                </a:cxn>
                <a:cxn ang="0">
                  <a:pos x="293" y="81"/>
                </a:cxn>
                <a:cxn ang="0">
                  <a:pos x="317" y="84"/>
                </a:cxn>
                <a:cxn ang="0">
                  <a:pos x="325" y="98"/>
                </a:cxn>
                <a:cxn ang="0">
                  <a:pos x="330" y="114"/>
                </a:cxn>
                <a:cxn ang="0">
                  <a:pos x="314" y="134"/>
                </a:cxn>
                <a:cxn ang="0">
                  <a:pos x="322" y="149"/>
                </a:cxn>
                <a:cxn ang="0">
                  <a:pos x="326" y="176"/>
                </a:cxn>
                <a:cxn ang="0">
                  <a:pos x="328" y="200"/>
                </a:cxn>
                <a:cxn ang="0">
                  <a:pos x="324" y="214"/>
                </a:cxn>
                <a:cxn ang="0">
                  <a:pos x="327" y="234"/>
                </a:cxn>
                <a:cxn ang="0">
                  <a:pos x="320" y="257"/>
                </a:cxn>
                <a:cxn ang="0">
                  <a:pos x="308" y="259"/>
                </a:cxn>
                <a:cxn ang="0">
                  <a:pos x="294" y="257"/>
                </a:cxn>
                <a:cxn ang="0">
                  <a:pos x="287" y="243"/>
                </a:cxn>
                <a:cxn ang="0">
                  <a:pos x="271" y="237"/>
                </a:cxn>
                <a:cxn ang="0">
                  <a:pos x="270" y="224"/>
                </a:cxn>
                <a:cxn ang="0">
                  <a:pos x="268" y="213"/>
                </a:cxn>
                <a:cxn ang="0">
                  <a:pos x="267" y="197"/>
                </a:cxn>
                <a:cxn ang="0">
                  <a:pos x="267" y="184"/>
                </a:cxn>
                <a:cxn ang="0">
                  <a:pos x="253" y="172"/>
                </a:cxn>
                <a:cxn ang="0">
                  <a:pos x="248" y="154"/>
                </a:cxn>
                <a:cxn ang="0">
                  <a:pos x="238" y="147"/>
                </a:cxn>
                <a:cxn ang="0">
                  <a:pos x="234" y="140"/>
                </a:cxn>
                <a:cxn ang="0">
                  <a:pos x="228" y="153"/>
                </a:cxn>
                <a:cxn ang="0">
                  <a:pos x="222" y="157"/>
                </a:cxn>
                <a:cxn ang="0">
                  <a:pos x="218" y="169"/>
                </a:cxn>
                <a:cxn ang="0">
                  <a:pos x="208" y="180"/>
                </a:cxn>
                <a:cxn ang="0">
                  <a:pos x="198" y="185"/>
                </a:cxn>
                <a:cxn ang="0">
                  <a:pos x="198" y="200"/>
                </a:cxn>
                <a:cxn ang="0">
                  <a:pos x="205" y="209"/>
                </a:cxn>
                <a:cxn ang="0">
                  <a:pos x="211" y="226"/>
                </a:cxn>
                <a:cxn ang="0">
                  <a:pos x="211" y="240"/>
                </a:cxn>
                <a:cxn ang="0">
                  <a:pos x="201" y="258"/>
                </a:cxn>
                <a:cxn ang="0">
                  <a:pos x="179" y="284"/>
                </a:cxn>
                <a:cxn ang="0">
                  <a:pos x="172" y="298"/>
                </a:cxn>
                <a:cxn ang="0">
                  <a:pos x="151" y="299"/>
                </a:cxn>
                <a:cxn ang="0">
                  <a:pos x="114" y="324"/>
                </a:cxn>
                <a:cxn ang="0">
                  <a:pos x="102" y="329"/>
                </a:cxn>
                <a:cxn ang="0">
                  <a:pos x="56" y="340"/>
                </a:cxn>
                <a:cxn ang="0">
                  <a:pos x="35" y="361"/>
                </a:cxn>
                <a:cxn ang="0">
                  <a:pos x="21" y="356"/>
                </a:cxn>
                <a:cxn ang="0">
                  <a:pos x="4" y="306"/>
                </a:cxn>
                <a:cxn ang="0">
                  <a:pos x="11" y="257"/>
                </a:cxn>
                <a:cxn ang="0">
                  <a:pos x="21" y="237"/>
                </a:cxn>
                <a:cxn ang="0">
                  <a:pos x="34" y="183"/>
                </a:cxn>
                <a:cxn ang="0">
                  <a:pos x="35" y="152"/>
                </a:cxn>
                <a:cxn ang="0">
                  <a:pos x="38" y="110"/>
                </a:cxn>
                <a:cxn ang="0">
                  <a:pos x="57" y="60"/>
                </a:cxn>
              </a:cxnLst>
              <a:rect l="0" t="0" r="r" b="b"/>
              <a:pathLst>
                <a:path w="331" h="362">
                  <a:moveTo>
                    <a:pt x="56" y="48"/>
                  </a:moveTo>
                  <a:lnTo>
                    <a:pt x="60" y="42"/>
                  </a:lnTo>
                  <a:lnTo>
                    <a:pt x="65" y="35"/>
                  </a:lnTo>
                  <a:lnTo>
                    <a:pt x="71" y="24"/>
                  </a:lnTo>
                  <a:lnTo>
                    <a:pt x="76" y="22"/>
                  </a:lnTo>
                  <a:lnTo>
                    <a:pt x="82" y="22"/>
                  </a:lnTo>
                  <a:lnTo>
                    <a:pt x="91" y="21"/>
                  </a:lnTo>
                  <a:lnTo>
                    <a:pt x="90" y="18"/>
                  </a:lnTo>
                  <a:lnTo>
                    <a:pt x="87" y="16"/>
                  </a:lnTo>
                  <a:lnTo>
                    <a:pt x="85" y="12"/>
                  </a:lnTo>
                  <a:lnTo>
                    <a:pt x="84" y="5"/>
                  </a:lnTo>
                  <a:lnTo>
                    <a:pt x="85" y="0"/>
                  </a:lnTo>
                  <a:lnTo>
                    <a:pt x="89" y="4"/>
                  </a:lnTo>
                  <a:lnTo>
                    <a:pt x="94" y="5"/>
                  </a:lnTo>
                  <a:lnTo>
                    <a:pt x="105" y="11"/>
                  </a:lnTo>
                  <a:lnTo>
                    <a:pt x="107" y="10"/>
                  </a:lnTo>
                  <a:lnTo>
                    <a:pt x="108" y="14"/>
                  </a:lnTo>
                  <a:lnTo>
                    <a:pt x="111" y="18"/>
                  </a:lnTo>
                  <a:lnTo>
                    <a:pt x="116" y="21"/>
                  </a:lnTo>
                  <a:lnTo>
                    <a:pt x="124" y="20"/>
                  </a:lnTo>
                  <a:lnTo>
                    <a:pt x="135" y="26"/>
                  </a:lnTo>
                  <a:lnTo>
                    <a:pt x="146" y="28"/>
                  </a:lnTo>
                  <a:lnTo>
                    <a:pt x="151" y="28"/>
                  </a:lnTo>
                  <a:lnTo>
                    <a:pt x="161" y="22"/>
                  </a:lnTo>
                  <a:lnTo>
                    <a:pt x="164" y="26"/>
                  </a:lnTo>
                  <a:lnTo>
                    <a:pt x="170" y="39"/>
                  </a:lnTo>
                  <a:lnTo>
                    <a:pt x="176" y="60"/>
                  </a:lnTo>
                  <a:lnTo>
                    <a:pt x="180" y="66"/>
                  </a:lnTo>
                  <a:lnTo>
                    <a:pt x="180" y="70"/>
                  </a:lnTo>
                  <a:lnTo>
                    <a:pt x="183" y="77"/>
                  </a:lnTo>
                  <a:lnTo>
                    <a:pt x="186" y="80"/>
                  </a:lnTo>
                  <a:lnTo>
                    <a:pt x="197" y="81"/>
                  </a:lnTo>
                  <a:lnTo>
                    <a:pt x="210" y="81"/>
                  </a:lnTo>
                  <a:lnTo>
                    <a:pt x="215" y="78"/>
                  </a:lnTo>
                  <a:lnTo>
                    <a:pt x="216" y="72"/>
                  </a:lnTo>
                  <a:lnTo>
                    <a:pt x="217" y="70"/>
                  </a:lnTo>
                  <a:lnTo>
                    <a:pt x="221" y="62"/>
                  </a:lnTo>
                  <a:lnTo>
                    <a:pt x="224" y="60"/>
                  </a:lnTo>
                  <a:lnTo>
                    <a:pt x="232" y="56"/>
                  </a:lnTo>
                  <a:lnTo>
                    <a:pt x="233" y="54"/>
                  </a:lnTo>
                  <a:lnTo>
                    <a:pt x="234" y="54"/>
                  </a:lnTo>
                  <a:lnTo>
                    <a:pt x="242" y="53"/>
                  </a:lnTo>
                  <a:lnTo>
                    <a:pt x="245" y="51"/>
                  </a:lnTo>
                  <a:lnTo>
                    <a:pt x="257" y="53"/>
                  </a:lnTo>
                  <a:lnTo>
                    <a:pt x="258" y="56"/>
                  </a:lnTo>
                  <a:lnTo>
                    <a:pt x="263" y="67"/>
                  </a:lnTo>
                  <a:lnTo>
                    <a:pt x="262" y="70"/>
                  </a:lnTo>
                  <a:lnTo>
                    <a:pt x="260" y="78"/>
                  </a:lnTo>
                  <a:lnTo>
                    <a:pt x="260" y="89"/>
                  </a:lnTo>
                  <a:lnTo>
                    <a:pt x="268" y="89"/>
                  </a:lnTo>
                  <a:lnTo>
                    <a:pt x="271" y="86"/>
                  </a:lnTo>
                  <a:lnTo>
                    <a:pt x="276" y="84"/>
                  </a:lnTo>
                  <a:lnTo>
                    <a:pt x="280" y="81"/>
                  </a:lnTo>
                  <a:lnTo>
                    <a:pt x="289" y="80"/>
                  </a:lnTo>
                  <a:lnTo>
                    <a:pt x="293" y="81"/>
                  </a:lnTo>
                  <a:lnTo>
                    <a:pt x="297" y="80"/>
                  </a:lnTo>
                  <a:lnTo>
                    <a:pt x="298" y="81"/>
                  </a:lnTo>
                  <a:lnTo>
                    <a:pt x="309" y="81"/>
                  </a:lnTo>
                  <a:lnTo>
                    <a:pt x="312" y="80"/>
                  </a:lnTo>
                  <a:lnTo>
                    <a:pt x="317" y="84"/>
                  </a:lnTo>
                  <a:lnTo>
                    <a:pt x="319" y="86"/>
                  </a:lnTo>
                  <a:lnTo>
                    <a:pt x="322" y="91"/>
                  </a:lnTo>
                  <a:lnTo>
                    <a:pt x="320" y="92"/>
                  </a:lnTo>
                  <a:lnTo>
                    <a:pt x="323" y="96"/>
                  </a:lnTo>
                  <a:lnTo>
                    <a:pt x="325" y="98"/>
                  </a:lnTo>
                  <a:lnTo>
                    <a:pt x="327" y="103"/>
                  </a:lnTo>
                  <a:lnTo>
                    <a:pt x="329" y="104"/>
                  </a:lnTo>
                  <a:lnTo>
                    <a:pt x="329" y="108"/>
                  </a:lnTo>
                  <a:lnTo>
                    <a:pt x="330" y="110"/>
                  </a:lnTo>
                  <a:lnTo>
                    <a:pt x="330" y="114"/>
                  </a:lnTo>
                  <a:lnTo>
                    <a:pt x="329" y="118"/>
                  </a:lnTo>
                  <a:lnTo>
                    <a:pt x="326" y="120"/>
                  </a:lnTo>
                  <a:lnTo>
                    <a:pt x="308" y="131"/>
                  </a:lnTo>
                  <a:lnTo>
                    <a:pt x="311" y="133"/>
                  </a:lnTo>
                  <a:lnTo>
                    <a:pt x="314" y="134"/>
                  </a:lnTo>
                  <a:lnTo>
                    <a:pt x="316" y="136"/>
                  </a:lnTo>
                  <a:lnTo>
                    <a:pt x="316" y="140"/>
                  </a:lnTo>
                  <a:lnTo>
                    <a:pt x="317" y="142"/>
                  </a:lnTo>
                  <a:lnTo>
                    <a:pt x="317" y="144"/>
                  </a:lnTo>
                  <a:lnTo>
                    <a:pt x="322" y="149"/>
                  </a:lnTo>
                  <a:lnTo>
                    <a:pt x="322" y="150"/>
                  </a:lnTo>
                  <a:lnTo>
                    <a:pt x="324" y="166"/>
                  </a:lnTo>
                  <a:lnTo>
                    <a:pt x="324" y="167"/>
                  </a:lnTo>
                  <a:lnTo>
                    <a:pt x="324" y="172"/>
                  </a:lnTo>
                  <a:lnTo>
                    <a:pt x="326" y="176"/>
                  </a:lnTo>
                  <a:lnTo>
                    <a:pt x="326" y="184"/>
                  </a:lnTo>
                  <a:lnTo>
                    <a:pt x="326" y="187"/>
                  </a:lnTo>
                  <a:lnTo>
                    <a:pt x="327" y="190"/>
                  </a:lnTo>
                  <a:lnTo>
                    <a:pt x="328" y="196"/>
                  </a:lnTo>
                  <a:lnTo>
                    <a:pt x="328" y="200"/>
                  </a:lnTo>
                  <a:lnTo>
                    <a:pt x="327" y="202"/>
                  </a:lnTo>
                  <a:lnTo>
                    <a:pt x="327" y="204"/>
                  </a:lnTo>
                  <a:lnTo>
                    <a:pt x="325" y="209"/>
                  </a:lnTo>
                  <a:lnTo>
                    <a:pt x="325" y="211"/>
                  </a:lnTo>
                  <a:lnTo>
                    <a:pt x="324" y="214"/>
                  </a:lnTo>
                  <a:lnTo>
                    <a:pt x="324" y="218"/>
                  </a:lnTo>
                  <a:lnTo>
                    <a:pt x="326" y="222"/>
                  </a:lnTo>
                  <a:lnTo>
                    <a:pt x="326" y="225"/>
                  </a:lnTo>
                  <a:lnTo>
                    <a:pt x="327" y="227"/>
                  </a:lnTo>
                  <a:lnTo>
                    <a:pt x="327" y="234"/>
                  </a:lnTo>
                  <a:lnTo>
                    <a:pt x="327" y="237"/>
                  </a:lnTo>
                  <a:lnTo>
                    <a:pt x="326" y="240"/>
                  </a:lnTo>
                  <a:lnTo>
                    <a:pt x="326" y="248"/>
                  </a:lnTo>
                  <a:lnTo>
                    <a:pt x="322" y="254"/>
                  </a:lnTo>
                  <a:lnTo>
                    <a:pt x="320" y="257"/>
                  </a:lnTo>
                  <a:lnTo>
                    <a:pt x="319" y="259"/>
                  </a:lnTo>
                  <a:lnTo>
                    <a:pt x="316" y="260"/>
                  </a:lnTo>
                  <a:lnTo>
                    <a:pt x="312" y="260"/>
                  </a:lnTo>
                  <a:lnTo>
                    <a:pt x="310" y="259"/>
                  </a:lnTo>
                  <a:lnTo>
                    <a:pt x="308" y="259"/>
                  </a:lnTo>
                  <a:lnTo>
                    <a:pt x="306" y="260"/>
                  </a:lnTo>
                  <a:lnTo>
                    <a:pt x="302" y="260"/>
                  </a:lnTo>
                  <a:lnTo>
                    <a:pt x="298" y="259"/>
                  </a:lnTo>
                  <a:lnTo>
                    <a:pt x="297" y="259"/>
                  </a:lnTo>
                  <a:lnTo>
                    <a:pt x="294" y="257"/>
                  </a:lnTo>
                  <a:lnTo>
                    <a:pt x="292" y="254"/>
                  </a:lnTo>
                  <a:lnTo>
                    <a:pt x="291" y="251"/>
                  </a:lnTo>
                  <a:lnTo>
                    <a:pt x="291" y="247"/>
                  </a:lnTo>
                  <a:lnTo>
                    <a:pt x="288" y="246"/>
                  </a:lnTo>
                  <a:lnTo>
                    <a:pt x="287" y="243"/>
                  </a:lnTo>
                  <a:lnTo>
                    <a:pt x="286" y="241"/>
                  </a:lnTo>
                  <a:lnTo>
                    <a:pt x="285" y="240"/>
                  </a:lnTo>
                  <a:lnTo>
                    <a:pt x="282" y="239"/>
                  </a:lnTo>
                  <a:lnTo>
                    <a:pt x="280" y="239"/>
                  </a:lnTo>
                  <a:lnTo>
                    <a:pt x="271" y="237"/>
                  </a:lnTo>
                  <a:lnTo>
                    <a:pt x="271" y="233"/>
                  </a:lnTo>
                  <a:lnTo>
                    <a:pt x="270" y="231"/>
                  </a:lnTo>
                  <a:lnTo>
                    <a:pt x="270" y="229"/>
                  </a:lnTo>
                  <a:lnTo>
                    <a:pt x="270" y="226"/>
                  </a:lnTo>
                  <a:lnTo>
                    <a:pt x="270" y="224"/>
                  </a:lnTo>
                  <a:lnTo>
                    <a:pt x="271" y="223"/>
                  </a:lnTo>
                  <a:lnTo>
                    <a:pt x="271" y="220"/>
                  </a:lnTo>
                  <a:lnTo>
                    <a:pt x="271" y="218"/>
                  </a:lnTo>
                  <a:lnTo>
                    <a:pt x="270" y="215"/>
                  </a:lnTo>
                  <a:lnTo>
                    <a:pt x="268" y="213"/>
                  </a:lnTo>
                  <a:lnTo>
                    <a:pt x="267" y="210"/>
                  </a:lnTo>
                  <a:lnTo>
                    <a:pt x="269" y="207"/>
                  </a:lnTo>
                  <a:lnTo>
                    <a:pt x="271" y="206"/>
                  </a:lnTo>
                  <a:lnTo>
                    <a:pt x="272" y="203"/>
                  </a:lnTo>
                  <a:lnTo>
                    <a:pt x="267" y="197"/>
                  </a:lnTo>
                  <a:lnTo>
                    <a:pt x="267" y="195"/>
                  </a:lnTo>
                  <a:lnTo>
                    <a:pt x="267" y="193"/>
                  </a:lnTo>
                  <a:lnTo>
                    <a:pt x="267" y="190"/>
                  </a:lnTo>
                  <a:lnTo>
                    <a:pt x="267" y="186"/>
                  </a:lnTo>
                  <a:lnTo>
                    <a:pt x="267" y="184"/>
                  </a:lnTo>
                  <a:lnTo>
                    <a:pt x="265" y="183"/>
                  </a:lnTo>
                  <a:lnTo>
                    <a:pt x="262" y="178"/>
                  </a:lnTo>
                  <a:lnTo>
                    <a:pt x="256" y="174"/>
                  </a:lnTo>
                  <a:lnTo>
                    <a:pt x="254" y="173"/>
                  </a:lnTo>
                  <a:lnTo>
                    <a:pt x="253" y="172"/>
                  </a:lnTo>
                  <a:lnTo>
                    <a:pt x="251" y="169"/>
                  </a:lnTo>
                  <a:lnTo>
                    <a:pt x="252" y="165"/>
                  </a:lnTo>
                  <a:lnTo>
                    <a:pt x="253" y="162"/>
                  </a:lnTo>
                  <a:lnTo>
                    <a:pt x="249" y="158"/>
                  </a:lnTo>
                  <a:lnTo>
                    <a:pt x="248" y="154"/>
                  </a:lnTo>
                  <a:lnTo>
                    <a:pt x="245" y="154"/>
                  </a:lnTo>
                  <a:lnTo>
                    <a:pt x="243" y="153"/>
                  </a:lnTo>
                  <a:lnTo>
                    <a:pt x="239" y="150"/>
                  </a:lnTo>
                  <a:lnTo>
                    <a:pt x="238" y="149"/>
                  </a:lnTo>
                  <a:lnTo>
                    <a:pt x="238" y="147"/>
                  </a:lnTo>
                  <a:lnTo>
                    <a:pt x="238" y="144"/>
                  </a:lnTo>
                  <a:lnTo>
                    <a:pt x="238" y="142"/>
                  </a:lnTo>
                  <a:lnTo>
                    <a:pt x="239" y="140"/>
                  </a:lnTo>
                  <a:lnTo>
                    <a:pt x="238" y="138"/>
                  </a:lnTo>
                  <a:lnTo>
                    <a:pt x="234" y="140"/>
                  </a:lnTo>
                  <a:lnTo>
                    <a:pt x="233" y="143"/>
                  </a:lnTo>
                  <a:lnTo>
                    <a:pt x="232" y="144"/>
                  </a:lnTo>
                  <a:lnTo>
                    <a:pt x="230" y="147"/>
                  </a:lnTo>
                  <a:lnTo>
                    <a:pt x="230" y="150"/>
                  </a:lnTo>
                  <a:lnTo>
                    <a:pt x="228" y="153"/>
                  </a:lnTo>
                  <a:lnTo>
                    <a:pt x="230" y="155"/>
                  </a:lnTo>
                  <a:lnTo>
                    <a:pt x="230" y="158"/>
                  </a:lnTo>
                  <a:lnTo>
                    <a:pt x="226" y="158"/>
                  </a:lnTo>
                  <a:lnTo>
                    <a:pt x="225" y="158"/>
                  </a:lnTo>
                  <a:lnTo>
                    <a:pt x="222" y="157"/>
                  </a:lnTo>
                  <a:lnTo>
                    <a:pt x="220" y="159"/>
                  </a:lnTo>
                  <a:lnTo>
                    <a:pt x="221" y="162"/>
                  </a:lnTo>
                  <a:lnTo>
                    <a:pt x="222" y="165"/>
                  </a:lnTo>
                  <a:lnTo>
                    <a:pt x="219" y="167"/>
                  </a:lnTo>
                  <a:lnTo>
                    <a:pt x="218" y="169"/>
                  </a:lnTo>
                  <a:lnTo>
                    <a:pt x="218" y="172"/>
                  </a:lnTo>
                  <a:lnTo>
                    <a:pt x="216" y="173"/>
                  </a:lnTo>
                  <a:lnTo>
                    <a:pt x="212" y="176"/>
                  </a:lnTo>
                  <a:lnTo>
                    <a:pt x="210" y="178"/>
                  </a:lnTo>
                  <a:lnTo>
                    <a:pt x="208" y="180"/>
                  </a:lnTo>
                  <a:lnTo>
                    <a:pt x="206" y="180"/>
                  </a:lnTo>
                  <a:lnTo>
                    <a:pt x="203" y="180"/>
                  </a:lnTo>
                  <a:lnTo>
                    <a:pt x="202" y="183"/>
                  </a:lnTo>
                  <a:lnTo>
                    <a:pt x="200" y="184"/>
                  </a:lnTo>
                  <a:lnTo>
                    <a:pt x="198" y="185"/>
                  </a:lnTo>
                  <a:lnTo>
                    <a:pt x="198" y="187"/>
                  </a:lnTo>
                  <a:lnTo>
                    <a:pt x="198" y="192"/>
                  </a:lnTo>
                  <a:lnTo>
                    <a:pt x="200" y="194"/>
                  </a:lnTo>
                  <a:lnTo>
                    <a:pt x="200" y="199"/>
                  </a:lnTo>
                  <a:lnTo>
                    <a:pt x="198" y="200"/>
                  </a:lnTo>
                  <a:lnTo>
                    <a:pt x="200" y="202"/>
                  </a:lnTo>
                  <a:lnTo>
                    <a:pt x="200" y="206"/>
                  </a:lnTo>
                  <a:lnTo>
                    <a:pt x="202" y="207"/>
                  </a:lnTo>
                  <a:lnTo>
                    <a:pt x="204" y="208"/>
                  </a:lnTo>
                  <a:lnTo>
                    <a:pt x="205" y="209"/>
                  </a:lnTo>
                  <a:lnTo>
                    <a:pt x="207" y="211"/>
                  </a:lnTo>
                  <a:lnTo>
                    <a:pt x="205" y="214"/>
                  </a:lnTo>
                  <a:lnTo>
                    <a:pt x="208" y="222"/>
                  </a:lnTo>
                  <a:lnTo>
                    <a:pt x="208" y="225"/>
                  </a:lnTo>
                  <a:lnTo>
                    <a:pt x="211" y="226"/>
                  </a:lnTo>
                  <a:lnTo>
                    <a:pt x="211" y="230"/>
                  </a:lnTo>
                  <a:lnTo>
                    <a:pt x="212" y="232"/>
                  </a:lnTo>
                  <a:lnTo>
                    <a:pt x="212" y="234"/>
                  </a:lnTo>
                  <a:lnTo>
                    <a:pt x="211" y="236"/>
                  </a:lnTo>
                  <a:lnTo>
                    <a:pt x="211" y="240"/>
                  </a:lnTo>
                  <a:lnTo>
                    <a:pt x="210" y="243"/>
                  </a:lnTo>
                  <a:lnTo>
                    <a:pt x="210" y="251"/>
                  </a:lnTo>
                  <a:lnTo>
                    <a:pt x="208" y="253"/>
                  </a:lnTo>
                  <a:lnTo>
                    <a:pt x="205" y="253"/>
                  </a:lnTo>
                  <a:lnTo>
                    <a:pt x="201" y="258"/>
                  </a:lnTo>
                  <a:lnTo>
                    <a:pt x="200" y="260"/>
                  </a:lnTo>
                  <a:lnTo>
                    <a:pt x="192" y="266"/>
                  </a:lnTo>
                  <a:lnTo>
                    <a:pt x="190" y="269"/>
                  </a:lnTo>
                  <a:lnTo>
                    <a:pt x="190" y="271"/>
                  </a:lnTo>
                  <a:lnTo>
                    <a:pt x="179" y="284"/>
                  </a:lnTo>
                  <a:lnTo>
                    <a:pt x="179" y="288"/>
                  </a:lnTo>
                  <a:lnTo>
                    <a:pt x="178" y="292"/>
                  </a:lnTo>
                  <a:lnTo>
                    <a:pt x="177" y="294"/>
                  </a:lnTo>
                  <a:lnTo>
                    <a:pt x="174" y="296"/>
                  </a:lnTo>
                  <a:lnTo>
                    <a:pt x="172" y="298"/>
                  </a:lnTo>
                  <a:lnTo>
                    <a:pt x="171" y="301"/>
                  </a:lnTo>
                  <a:lnTo>
                    <a:pt x="170" y="302"/>
                  </a:lnTo>
                  <a:lnTo>
                    <a:pt x="166" y="301"/>
                  </a:lnTo>
                  <a:lnTo>
                    <a:pt x="154" y="300"/>
                  </a:lnTo>
                  <a:lnTo>
                    <a:pt x="151" y="299"/>
                  </a:lnTo>
                  <a:lnTo>
                    <a:pt x="143" y="299"/>
                  </a:lnTo>
                  <a:lnTo>
                    <a:pt x="132" y="297"/>
                  </a:lnTo>
                  <a:lnTo>
                    <a:pt x="125" y="301"/>
                  </a:lnTo>
                  <a:lnTo>
                    <a:pt x="118" y="315"/>
                  </a:lnTo>
                  <a:lnTo>
                    <a:pt x="114" y="324"/>
                  </a:lnTo>
                  <a:lnTo>
                    <a:pt x="111" y="327"/>
                  </a:lnTo>
                  <a:lnTo>
                    <a:pt x="108" y="328"/>
                  </a:lnTo>
                  <a:lnTo>
                    <a:pt x="105" y="329"/>
                  </a:lnTo>
                  <a:lnTo>
                    <a:pt x="102" y="329"/>
                  </a:lnTo>
                  <a:lnTo>
                    <a:pt x="102" y="329"/>
                  </a:lnTo>
                  <a:lnTo>
                    <a:pt x="99" y="328"/>
                  </a:lnTo>
                  <a:lnTo>
                    <a:pt x="87" y="329"/>
                  </a:lnTo>
                  <a:lnTo>
                    <a:pt x="65" y="328"/>
                  </a:lnTo>
                  <a:lnTo>
                    <a:pt x="58" y="335"/>
                  </a:lnTo>
                  <a:lnTo>
                    <a:pt x="56" y="340"/>
                  </a:lnTo>
                  <a:lnTo>
                    <a:pt x="54" y="346"/>
                  </a:lnTo>
                  <a:lnTo>
                    <a:pt x="50" y="352"/>
                  </a:lnTo>
                  <a:lnTo>
                    <a:pt x="48" y="357"/>
                  </a:lnTo>
                  <a:lnTo>
                    <a:pt x="45" y="358"/>
                  </a:lnTo>
                  <a:lnTo>
                    <a:pt x="35" y="361"/>
                  </a:lnTo>
                  <a:lnTo>
                    <a:pt x="32" y="360"/>
                  </a:lnTo>
                  <a:lnTo>
                    <a:pt x="29" y="360"/>
                  </a:lnTo>
                  <a:lnTo>
                    <a:pt x="26" y="358"/>
                  </a:lnTo>
                  <a:lnTo>
                    <a:pt x="22" y="358"/>
                  </a:lnTo>
                  <a:lnTo>
                    <a:pt x="21" y="356"/>
                  </a:lnTo>
                  <a:lnTo>
                    <a:pt x="21" y="352"/>
                  </a:lnTo>
                  <a:lnTo>
                    <a:pt x="20" y="347"/>
                  </a:lnTo>
                  <a:lnTo>
                    <a:pt x="17" y="327"/>
                  </a:lnTo>
                  <a:lnTo>
                    <a:pt x="8" y="312"/>
                  </a:lnTo>
                  <a:lnTo>
                    <a:pt x="4" y="306"/>
                  </a:lnTo>
                  <a:lnTo>
                    <a:pt x="1" y="295"/>
                  </a:lnTo>
                  <a:lnTo>
                    <a:pt x="0" y="293"/>
                  </a:lnTo>
                  <a:lnTo>
                    <a:pt x="6" y="267"/>
                  </a:lnTo>
                  <a:lnTo>
                    <a:pt x="10" y="260"/>
                  </a:lnTo>
                  <a:lnTo>
                    <a:pt x="11" y="257"/>
                  </a:lnTo>
                  <a:lnTo>
                    <a:pt x="18" y="251"/>
                  </a:lnTo>
                  <a:lnTo>
                    <a:pt x="20" y="250"/>
                  </a:lnTo>
                  <a:lnTo>
                    <a:pt x="20" y="246"/>
                  </a:lnTo>
                  <a:lnTo>
                    <a:pt x="21" y="239"/>
                  </a:lnTo>
                  <a:lnTo>
                    <a:pt x="21" y="237"/>
                  </a:lnTo>
                  <a:lnTo>
                    <a:pt x="21" y="235"/>
                  </a:lnTo>
                  <a:lnTo>
                    <a:pt x="26" y="227"/>
                  </a:lnTo>
                  <a:lnTo>
                    <a:pt x="30" y="215"/>
                  </a:lnTo>
                  <a:lnTo>
                    <a:pt x="31" y="196"/>
                  </a:lnTo>
                  <a:lnTo>
                    <a:pt x="34" y="183"/>
                  </a:lnTo>
                  <a:lnTo>
                    <a:pt x="35" y="181"/>
                  </a:lnTo>
                  <a:lnTo>
                    <a:pt x="35" y="173"/>
                  </a:lnTo>
                  <a:lnTo>
                    <a:pt x="33" y="165"/>
                  </a:lnTo>
                  <a:lnTo>
                    <a:pt x="33" y="158"/>
                  </a:lnTo>
                  <a:lnTo>
                    <a:pt x="35" y="152"/>
                  </a:lnTo>
                  <a:lnTo>
                    <a:pt x="35" y="136"/>
                  </a:lnTo>
                  <a:lnTo>
                    <a:pt x="37" y="120"/>
                  </a:lnTo>
                  <a:lnTo>
                    <a:pt x="36" y="118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44" y="108"/>
                  </a:lnTo>
                  <a:lnTo>
                    <a:pt x="56" y="85"/>
                  </a:lnTo>
                  <a:lnTo>
                    <a:pt x="58" y="74"/>
                  </a:lnTo>
                  <a:lnTo>
                    <a:pt x="58" y="62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56" y="54"/>
                  </a:lnTo>
                  <a:lnTo>
                    <a:pt x="56" y="4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81" name="Freeform 10"/>
            <p:cNvSpPr>
              <a:spLocks/>
            </p:cNvSpPr>
            <p:nvPr/>
          </p:nvSpPr>
          <p:spPr bwMode="auto">
            <a:xfrm>
              <a:off x="3780" y="3133"/>
              <a:ext cx="107" cy="98"/>
            </a:xfrm>
            <a:custGeom>
              <a:avLst/>
              <a:gdLst/>
              <a:ahLst/>
              <a:cxnLst>
                <a:cxn ang="0">
                  <a:pos x="150" y="31"/>
                </a:cxn>
                <a:cxn ang="0">
                  <a:pos x="142" y="34"/>
                </a:cxn>
                <a:cxn ang="0">
                  <a:pos x="136" y="34"/>
                </a:cxn>
                <a:cxn ang="0">
                  <a:pos x="127" y="33"/>
                </a:cxn>
                <a:cxn ang="0">
                  <a:pos x="121" y="25"/>
                </a:cxn>
                <a:cxn ang="0">
                  <a:pos x="117" y="17"/>
                </a:cxn>
                <a:cxn ang="0">
                  <a:pos x="112" y="13"/>
                </a:cxn>
                <a:cxn ang="0">
                  <a:pos x="101" y="7"/>
                </a:cxn>
                <a:cxn ang="0">
                  <a:pos x="92" y="4"/>
                </a:cxn>
                <a:cxn ang="0">
                  <a:pos x="78" y="6"/>
                </a:cxn>
                <a:cxn ang="0">
                  <a:pos x="60" y="3"/>
                </a:cxn>
                <a:cxn ang="0">
                  <a:pos x="48" y="3"/>
                </a:cxn>
                <a:cxn ang="0">
                  <a:pos x="41" y="4"/>
                </a:cxn>
                <a:cxn ang="0">
                  <a:pos x="41" y="10"/>
                </a:cxn>
                <a:cxn ang="0">
                  <a:pos x="40" y="25"/>
                </a:cxn>
                <a:cxn ang="0">
                  <a:pos x="31" y="32"/>
                </a:cxn>
                <a:cxn ang="0">
                  <a:pos x="20" y="43"/>
                </a:cxn>
                <a:cxn ang="0">
                  <a:pos x="9" y="62"/>
                </a:cxn>
                <a:cxn ang="0">
                  <a:pos x="4" y="70"/>
                </a:cxn>
                <a:cxn ang="0">
                  <a:pos x="0" y="76"/>
                </a:cxn>
                <a:cxn ang="0">
                  <a:pos x="4" y="87"/>
                </a:cxn>
                <a:cxn ang="0">
                  <a:pos x="10" y="90"/>
                </a:cxn>
                <a:cxn ang="0">
                  <a:pos x="16" y="94"/>
                </a:cxn>
                <a:cxn ang="0">
                  <a:pos x="18" y="104"/>
                </a:cxn>
                <a:cxn ang="0">
                  <a:pos x="24" y="114"/>
                </a:cxn>
                <a:cxn ang="0">
                  <a:pos x="32" y="121"/>
                </a:cxn>
                <a:cxn ang="0">
                  <a:pos x="46" y="119"/>
                </a:cxn>
                <a:cxn ang="0">
                  <a:pos x="50" y="110"/>
                </a:cxn>
                <a:cxn ang="0">
                  <a:pos x="57" y="109"/>
                </a:cxn>
                <a:cxn ang="0">
                  <a:pos x="62" y="117"/>
                </a:cxn>
                <a:cxn ang="0">
                  <a:pos x="72" y="130"/>
                </a:cxn>
                <a:cxn ang="0">
                  <a:pos x="78" y="134"/>
                </a:cxn>
                <a:cxn ang="0">
                  <a:pos x="86" y="140"/>
                </a:cxn>
                <a:cxn ang="0">
                  <a:pos x="94" y="134"/>
                </a:cxn>
                <a:cxn ang="0">
                  <a:pos x="105" y="129"/>
                </a:cxn>
                <a:cxn ang="0">
                  <a:pos x="108" y="122"/>
                </a:cxn>
                <a:cxn ang="0">
                  <a:pos x="116" y="119"/>
                </a:cxn>
                <a:cxn ang="0">
                  <a:pos x="126" y="111"/>
                </a:cxn>
                <a:cxn ang="0">
                  <a:pos x="133" y="114"/>
                </a:cxn>
                <a:cxn ang="0">
                  <a:pos x="146" y="122"/>
                </a:cxn>
                <a:cxn ang="0">
                  <a:pos x="148" y="111"/>
                </a:cxn>
                <a:cxn ang="0">
                  <a:pos x="148" y="100"/>
                </a:cxn>
                <a:cxn ang="0">
                  <a:pos x="149" y="92"/>
                </a:cxn>
                <a:cxn ang="0">
                  <a:pos x="149" y="85"/>
                </a:cxn>
                <a:cxn ang="0">
                  <a:pos x="157" y="86"/>
                </a:cxn>
                <a:cxn ang="0">
                  <a:pos x="157" y="78"/>
                </a:cxn>
                <a:cxn ang="0">
                  <a:pos x="153" y="71"/>
                </a:cxn>
                <a:cxn ang="0">
                  <a:pos x="146" y="68"/>
                </a:cxn>
                <a:cxn ang="0">
                  <a:pos x="146" y="59"/>
                </a:cxn>
                <a:cxn ang="0">
                  <a:pos x="155" y="50"/>
                </a:cxn>
                <a:cxn ang="0">
                  <a:pos x="156" y="43"/>
                </a:cxn>
                <a:cxn ang="0">
                  <a:pos x="158" y="38"/>
                </a:cxn>
                <a:cxn ang="0">
                  <a:pos x="156" y="22"/>
                </a:cxn>
              </a:cxnLst>
              <a:rect l="0" t="0" r="r" b="b"/>
              <a:pathLst>
                <a:path w="161" h="146">
                  <a:moveTo>
                    <a:pt x="156" y="22"/>
                  </a:moveTo>
                  <a:lnTo>
                    <a:pt x="152" y="28"/>
                  </a:lnTo>
                  <a:lnTo>
                    <a:pt x="150" y="31"/>
                  </a:lnTo>
                  <a:lnTo>
                    <a:pt x="149" y="33"/>
                  </a:lnTo>
                  <a:lnTo>
                    <a:pt x="146" y="34"/>
                  </a:lnTo>
                  <a:lnTo>
                    <a:pt x="142" y="34"/>
                  </a:lnTo>
                  <a:lnTo>
                    <a:pt x="140" y="33"/>
                  </a:lnTo>
                  <a:lnTo>
                    <a:pt x="138" y="33"/>
                  </a:lnTo>
                  <a:lnTo>
                    <a:pt x="136" y="34"/>
                  </a:lnTo>
                  <a:lnTo>
                    <a:pt x="132" y="34"/>
                  </a:lnTo>
                  <a:lnTo>
                    <a:pt x="128" y="33"/>
                  </a:lnTo>
                  <a:lnTo>
                    <a:pt x="127" y="33"/>
                  </a:lnTo>
                  <a:lnTo>
                    <a:pt x="124" y="31"/>
                  </a:lnTo>
                  <a:lnTo>
                    <a:pt x="122" y="28"/>
                  </a:lnTo>
                  <a:lnTo>
                    <a:pt x="121" y="25"/>
                  </a:lnTo>
                  <a:lnTo>
                    <a:pt x="121" y="21"/>
                  </a:lnTo>
                  <a:lnTo>
                    <a:pt x="118" y="20"/>
                  </a:lnTo>
                  <a:lnTo>
                    <a:pt x="117" y="17"/>
                  </a:lnTo>
                  <a:lnTo>
                    <a:pt x="116" y="15"/>
                  </a:lnTo>
                  <a:lnTo>
                    <a:pt x="115" y="14"/>
                  </a:lnTo>
                  <a:lnTo>
                    <a:pt x="112" y="13"/>
                  </a:lnTo>
                  <a:lnTo>
                    <a:pt x="110" y="13"/>
                  </a:lnTo>
                  <a:lnTo>
                    <a:pt x="101" y="11"/>
                  </a:lnTo>
                  <a:lnTo>
                    <a:pt x="101" y="7"/>
                  </a:lnTo>
                  <a:lnTo>
                    <a:pt x="100" y="5"/>
                  </a:lnTo>
                  <a:lnTo>
                    <a:pt x="94" y="5"/>
                  </a:lnTo>
                  <a:lnTo>
                    <a:pt x="92" y="4"/>
                  </a:lnTo>
                  <a:lnTo>
                    <a:pt x="88" y="5"/>
                  </a:lnTo>
                  <a:lnTo>
                    <a:pt x="83" y="8"/>
                  </a:lnTo>
                  <a:lnTo>
                    <a:pt x="78" y="6"/>
                  </a:lnTo>
                  <a:lnTo>
                    <a:pt x="72" y="5"/>
                  </a:lnTo>
                  <a:lnTo>
                    <a:pt x="68" y="3"/>
                  </a:lnTo>
                  <a:lnTo>
                    <a:pt x="60" y="3"/>
                  </a:lnTo>
                  <a:lnTo>
                    <a:pt x="55" y="4"/>
                  </a:lnTo>
                  <a:lnTo>
                    <a:pt x="51" y="4"/>
                  </a:lnTo>
                  <a:lnTo>
                    <a:pt x="48" y="3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1" y="10"/>
                  </a:lnTo>
                  <a:lnTo>
                    <a:pt x="41" y="14"/>
                  </a:lnTo>
                  <a:lnTo>
                    <a:pt x="40" y="17"/>
                  </a:lnTo>
                  <a:lnTo>
                    <a:pt x="40" y="25"/>
                  </a:lnTo>
                  <a:lnTo>
                    <a:pt x="38" y="27"/>
                  </a:lnTo>
                  <a:lnTo>
                    <a:pt x="35" y="27"/>
                  </a:lnTo>
                  <a:lnTo>
                    <a:pt x="31" y="32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20" y="43"/>
                  </a:lnTo>
                  <a:lnTo>
                    <a:pt x="20" y="45"/>
                  </a:lnTo>
                  <a:lnTo>
                    <a:pt x="9" y="58"/>
                  </a:lnTo>
                  <a:lnTo>
                    <a:pt x="9" y="62"/>
                  </a:lnTo>
                  <a:lnTo>
                    <a:pt x="8" y="66"/>
                  </a:lnTo>
                  <a:lnTo>
                    <a:pt x="7" y="68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1" y="75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0"/>
                  </a:lnTo>
                  <a:lnTo>
                    <a:pt x="4" y="87"/>
                  </a:lnTo>
                  <a:lnTo>
                    <a:pt x="4" y="90"/>
                  </a:lnTo>
                  <a:lnTo>
                    <a:pt x="7" y="90"/>
                  </a:lnTo>
                  <a:lnTo>
                    <a:pt x="10" y="90"/>
                  </a:lnTo>
                  <a:lnTo>
                    <a:pt x="12" y="90"/>
                  </a:lnTo>
                  <a:lnTo>
                    <a:pt x="15" y="91"/>
                  </a:lnTo>
                  <a:lnTo>
                    <a:pt x="16" y="94"/>
                  </a:lnTo>
                  <a:lnTo>
                    <a:pt x="16" y="98"/>
                  </a:lnTo>
                  <a:lnTo>
                    <a:pt x="18" y="100"/>
                  </a:lnTo>
                  <a:lnTo>
                    <a:pt x="18" y="104"/>
                  </a:lnTo>
                  <a:lnTo>
                    <a:pt x="20" y="106"/>
                  </a:lnTo>
                  <a:lnTo>
                    <a:pt x="22" y="108"/>
                  </a:lnTo>
                  <a:lnTo>
                    <a:pt x="24" y="114"/>
                  </a:lnTo>
                  <a:lnTo>
                    <a:pt x="25" y="117"/>
                  </a:lnTo>
                  <a:lnTo>
                    <a:pt x="28" y="121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41" y="119"/>
                  </a:lnTo>
                  <a:lnTo>
                    <a:pt x="46" y="119"/>
                  </a:lnTo>
                  <a:lnTo>
                    <a:pt x="48" y="115"/>
                  </a:lnTo>
                  <a:lnTo>
                    <a:pt x="48" y="112"/>
                  </a:lnTo>
                  <a:lnTo>
                    <a:pt x="50" y="110"/>
                  </a:lnTo>
                  <a:lnTo>
                    <a:pt x="53" y="107"/>
                  </a:lnTo>
                  <a:lnTo>
                    <a:pt x="55" y="108"/>
                  </a:lnTo>
                  <a:lnTo>
                    <a:pt x="57" y="109"/>
                  </a:lnTo>
                  <a:lnTo>
                    <a:pt x="60" y="111"/>
                  </a:lnTo>
                  <a:lnTo>
                    <a:pt x="61" y="114"/>
                  </a:lnTo>
                  <a:lnTo>
                    <a:pt x="62" y="117"/>
                  </a:lnTo>
                  <a:lnTo>
                    <a:pt x="63" y="119"/>
                  </a:lnTo>
                  <a:lnTo>
                    <a:pt x="66" y="121"/>
                  </a:lnTo>
                  <a:lnTo>
                    <a:pt x="72" y="130"/>
                  </a:lnTo>
                  <a:lnTo>
                    <a:pt x="74" y="131"/>
                  </a:lnTo>
                  <a:lnTo>
                    <a:pt x="78" y="132"/>
                  </a:lnTo>
                  <a:lnTo>
                    <a:pt x="78" y="134"/>
                  </a:lnTo>
                  <a:lnTo>
                    <a:pt x="78" y="138"/>
                  </a:lnTo>
                  <a:lnTo>
                    <a:pt x="81" y="145"/>
                  </a:lnTo>
                  <a:lnTo>
                    <a:pt x="86" y="140"/>
                  </a:lnTo>
                  <a:lnTo>
                    <a:pt x="87" y="138"/>
                  </a:lnTo>
                  <a:lnTo>
                    <a:pt x="89" y="137"/>
                  </a:lnTo>
                  <a:lnTo>
                    <a:pt x="94" y="134"/>
                  </a:lnTo>
                  <a:lnTo>
                    <a:pt x="100" y="134"/>
                  </a:lnTo>
                  <a:lnTo>
                    <a:pt x="105" y="131"/>
                  </a:lnTo>
                  <a:lnTo>
                    <a:pt x="105" y="129"/>
                  </a:lnTo>
                  <a:lnTo>
                    <a:pt x="105" y="126"/>
                  </a:lnTo>
                  <a:lnTo>
                    <a:pt x="105" y="124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5" y="121"/>
                  </a:lnTo>
                  <a:lnTo>
                    <a:pt x="116" y="119"/>
                  </a:lnTo>
                  <a:lnTo>
                    <a:pt x="122" y="116"/>
                  </a:lnTo>
                  <a:lnTo>
                    <a:pt x="124" y="110"/>
                  </a:lnTo>
                  <a:lnTo>
                    <a:pt x="126" y="111"/>
                  </a:lnTo>
                  <a:lnTo>
                    <a:pt x="128" y="112"/>
                  </a:lnTo>
                  <a:lnTo>
                    <a:pt x="130" y="114"/>
                  </a:lnTo>
                  <a:lnTo>
                    <a:pt x="133" y="114"/>
                  </a:lnTo>
                  <a:lnTo>
                    <a:pt x="139" y="119"/>
                  </a:lnTo>
                  <a:lnTo>
                    <a:pt x="142" y="124"/>
                  </a:lnTo>
                  <a:lnTo>
                    <a:pt x="146" y="122"/>
                  </a:lnTo>
                  <a:lnTo>
                    <a:pt x="147" y="120"/>
                  </a:lnTo>
                  <a:lnTo>
                    <a:pt x="148" y="119"/>
                  </a:lnTo>
                  <a:lnTo>
                    <a:pt x="148" y="111"/>
                  </a:lnTo>
                  <a:lnTo>
                    <a:pt x="148" y="108"/>
                  </a:lnTo>
                  <a:lnTo>
                    <a:pt x="148" y="106"/>
                  </a:lnTo>
                  <a:lnTo>
                    <a:pt x="148" y="100"/>
                  </a:lnTo>
                  <a:lnTo>
                    <a:pt x="148" y="97"/>
                  </a:lnTo>
                  <a:lnTo>
                    <a:pt x="148" y="94"/>
                  </a:lnTo>
                  <a:lnTo>
                    <a:pt x="149" y="92"/>
                  </a:lnTo>
                  <a:lnTo>
                    <a:pt x="149" y="90"/>
                  </a:lnTo>
                  <a:lnTo>
                    <a:pt x="148" y="87"/>
                  </a:lnTo>
                  <a:lnTo>
                    <a:pt x="149" y="85"/>
                  </a:lnTo>
                  <a:lnTo>
                    <a:pt x="152" y="86"/>
                  </a:lnTo>
                  <a:lnTo>
                    <a:pt x="154" y="86"/>
                  </a:lnTo>
                  <a:lnTo>
                    <a:pt x="157" y="86"/>
                  </a:lnTo>
                  <a:lnTo>
                    <a:pt x="160" y="84"/>
                  </a:lnTo>
                  <a:lnTo>
                    <a:pt x="160" y="78"/>
                  </a:lnTo>
                  <a:lnTo>
                    <a:pt x="157" y="78"/>
                  </a:lnTo>
                  <a:lnTo>
                    <a:pt x="156" y="75"/>
                  </a:lnTo>
                  <a:lnTo>
                    <a:pt x="154" y="73"/>
                  </a:lnTo>
                  <a:lnTo>
                    <a:pt x="153" y="71"/>
                  </a:lnTo>
                  <a:lnTo>
                    <a:pt x="152" y="70"/>
                  </a:lnTo>
                  <a:lnTo>
                    <a:pt x="148" y="70"/>
                  </a:lnTo>
                  <a:lnTo>
                    <a:pt x="146" y="68"/>
                  </a:lnTo>
                  <a:lnTo>
                    <a:pt x="147" y="64"/>
                  </a:lnTo>
                  <a:lnTo>
                    <a:pt x="147" y="62"/>
                  </a:lnTo>
                  <a:lnTo>
                    <a:pt x="146" y="59"/>
                  </a:lnTo>
                  <a:lnTo>
                    <a:pt x="150" y="54"/>
                  </a:lnTo>
                  <a:lnTo>
                    <a:pt x="154" y="52"/>
                  </a:lnTo>
                  <a:lnTo>
                    <a:pt x="155" y="50"/>
                  </a:lnTo>
                  <a:lnTo>
                    <a:pt x="154" y="47"/>
                  </a:lnTo>
                  <a:lnTo>
                    <a:pt x="152" y="46"/>
                  </a:lnTo>
                  <a:lnTo>
                    <a:pt x="156" y="43"/>
                  </a:lnTo>
                  <a:lnTo>
                    <a:pt x="157" y="42"/>
                  </a:lnTo>
                  <a:lnTo>
                    <a:pt x="159" y="39"/>
                  </a:lnTo>
                  <a:lnTo>
                    <a:pt x="158" y="38"/>
                  </a:lnTo>
                  <a:lnTo>
                    <a:pt x="159" y="34"/>
                  </a:lnTo>
                  <a:lnTo>
                    <a:pt x="157" y="27"/>
                  </a:lnTo>
                  <a:lnTo>
                    <a:pt x="156" y="2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82" name="Freeform 11"/>
            <p:cNvSpPr>
              <a:spLocks/>
            </p:cNvSpPr>
            <p:nvPr/>
          </p:nvSpPr>
          <p:spPr bwMode="auto">
            <a:xfrm>
              <a:off x="3834" y="2908"/>
              <a:ext cx="279" cy="374"/>
            </a:xfrm>
            <a:custGeom>
              <a:avLst/>
              <a:gdLst/>
              <a:ahLst/>
              <a:cxnLst>
                <a:cxn ang="0">
                  <a:pos x="164" y="147"/>
                </a:cxn>
                <a:cxn ang="0">
                  <a:pos x="141" y="108"/>
                </a:cxn>
                <a:cxn ang="0">
                  <a:pos x="169" y="97"/>
                </a:cxn>
                <a:cxn ang="0">
                  <a:pos x="202" y="56"/>
                </a:cxn>
                <a:cxn ang="0">
                  <a:pos x="217" y="13"/>
                </a:cxn>
                <a:cxn ang="0">
                  <a:pos x="243" y="33"/>
                </a:cxn>
                <a:cxn ang="0">
                  <a:pos x="279" y="59"/>
                </a:cxn>
                <a:cxn ang="0">
                  <a:pos x="247" y="75"/>
                </a:cxn>
                <a:cxn ang="0">
                  <a:pos x="241" y="121"/>
                </a:cxn>
                <a:cxn ang="0">
                  <a:pos x="265" y="144"/>
                </a:cxn>
                <a:cxn ang="0">
                  <a:pos x="288" y="139"/>
                </a:cxn>
                <a:cxn ang="0">
                  <a:pos x="312" y="123"/>
                </a:cxn>
                <a:cxn ang="0">
                  <a:pos x="353" y="148"/>
                </a:cxn>
                <a:cxn ang="0">
                  <a:pos x="335" y="171"/>
                </a:cxn>
                <a:cxn ang="0">
                  <a:pos x="309" y="231"/>
                </a:cxn>
                <a:cxn ang="0">
                  <a:pos x="304" y="256"/>
                </a:cxn>
                <a:cxn ang="0">
                  <a:pos x="321" y="283"/>
                </a:cxn>
                <a:cxn ang="0">
                  <a:pos x="358" y="295"/>
                </a:cxn>
                <a:cxn ang="0">
                  <a:pos x="373" y="307"/>
                </a:cxn>
                <a:cxn ang="0">
                  <a:pos x="345" y="320"/>
                </a:cxn>
                <a:cxn ang="0">
                  <a:pos x="323" y="330"/>
                </a:cxn>
                <a:cxn ang="0">
                  <a:pos x="324" y="365"/>
                </a:cxn>
                <a:cxn ang="0">
                  <a:pos x="305" y="407"/>
                </a:cxn>
                <a:cxn ang="0">
                  <a:pos x="343" y="418"/>
                </a:cxn>
                <a:cxn ang="0">
                  <a:pos x="353" y="451"/>
                </a:cxn>
                <a:cxn ang="0">
                  <a:pos x="389" y="443"/>
                </a:cxn>
                <a:cxn ang="0">
                  <a:pos x="418" y="465"/>
                </a:cxn>
                <a:cxn ang="0">
                  <a:pos x="365" y="507"/>
                </a:cxn>
                <a:cxn ang="0">
                  <a:pos x="316" y="517"/>
                </a:cxn>
                <a:cxn ang="0">
                  <a:pos x="289" y="537"/>
                </a:cxn>
                <a:cxn ang="0">
                  <a:pos x="269" y="514"/>
                </a:cxn>
                <a:cxn ang="0">
                  <a:pos x="251" y="475"/>
                </a:cxn>
                <a:cxn ang="0">
                  <a:pos x="215" y="517"/>
                </a:cxn>
                <a:cxn ang="0">
                  <a:pos x="211" y="548"/>
                </a:cxn>
                <a:cxn ang="0">
                  <a:pos x="169" y="537"/>
                </a:cxn>
                <a:cxn ang="0">
                  <a:pos x="140" y="555"/>
                </a:cxn>
                <a:cxn ang="0">
                  <a:pos x="121" y="555"/>
                </a:cxn>
                <a:cxn ang="0">
                  <a:pos x="46" y="516"/>
                </a:cxn>
                <a:cxn ang="0">
                  <a:pos x="17" y="498"/>
                </a:cxn>
                <a:cxn ang="0">
                  <a:pos x="24" y="470"/>
                </a:cxn>
                <a:cxn ang="0">
                  <a:pos x="43" y="449"/>
                </a:cxn>
                <a:cxn ang="0">
                  <a:pos x="67" y="458"/>
                </a:cxn>
                <a:cxn ang="0">
                  <a:pos x="67" y="426"/>
                </a:cxn>
                <a:cxn ang="0">
                  <a:pos x="73" y="412"/>
                </a:cxn>
                <a:cxn ang="0">
                  <a:pos x="73" y="391"/>
                </a:cxn>
                <a:cxn ang="0">
                  <a:pos x="76" y="366"/>
                </a:cxn>
                <a:cxn ang="0">
                  <a:pos x="73" y="327"/>
                </a:cxn>
                <a:cxn ang="0">
                  <a:pos x="75" y="297"/>
                </a:cxn>
                <a:cxn ang="0">
                  <a:pos x="98" y="263"/>
                </a:cxn>
                <a:cxn ang="0">
                  <a:pos x="130" y="305"/>
                </a:cxn>
                <a:cxn ang="0">
                  <a:pos x="167" y="323"/>
                </a:cxn>
                <a:cxn ang="0">
                  <a:pos x="201" y="311"/>
                </a:cxn>
                <a:cxn ang="0">
                  <a:pos x="216" y="299"/>
                </a:cxn>
                <a:cxn ang="0">
                  <a:pos x="251" y="287"/>
                </a:cxn>
                <a:cxn ang="0">
                  <a:pos x="229" y="260"/>
                </a:cxn>
                <a:cxn ang="0">
                  <a:pos x="198" y="242"/>
                </a:cxn>
                <a:cxn ang="0">
                  <a:pos x="167" y="227"/>
                </a:cxn>
              </a:cxnLst>
              <a:rect l="0" t="0" r="r" b="b"/>
              <a:pathLst>
                <a:path w="420" h="563">
                  <a:moveTo>
                    <a:pt x="154" y="214"/>
                  </a:moveTo>
                  <a:lnTo>
                    <a:pt x="153" y="211"/>
                  </a:lnTo>
                  <a:lnTo>
                    <a:pt x="150" y="204"/>
                  </a:lnTo>
                  <a:lnTo>
                    <a:pt x="149" y="195"/>
                  </a:lnTo>
                  <a:lnTo>
                    <a:pt x="151" y="182"/>
                  </a:lnTo>
                  <a:lnTo>
                    <a:pt x="161" y="169"/>
                  </a:lnTo>
                  <a:lnTo>
                    <a:pt x="165" y="161"/>
                  </a:lnTo>
                  <a:lnTo>
                    <a:pt x="164" y="153"/>
                  </a:lnTo>
                  <a:lnTo>
                    <a:pt x="164" y="147"/>
                  </a:lnTo>
                  <a:lnTo>
                    <a:pt x="167" y="145"/>
                  </a:lnTo>
                  <a:lnTo>
                    <a:pt x="169" y="141"/>
                  </a:lnTo>
                  <a:lnTo>
                    <a:pt x="169" y="133"/>
                  </a:lnTo>
                  <a:lnTo>
                    <a:pt x="167" y="125"/>
                  </a:lnTo>
                  <a:lnTo>
                    <a:pt x="153" y="118"/>
                  </a:lnTo>
                  <a:lnTo>
                    <a:pt x="151" y="115"/>
                  </a:lnTo>
                  <a:lnTo>
                    <a:pt x="146" y="113"/>
                  </a:lnTo>
                  <a:lnTo>
                    <a:pt x="142" y="109"/>
                  </a:lnTo>
                  <a:lnTo>
                    <a:pt x="141" y="108"/>
                  </a:lnTo>
                  <a:lnTo>
                    <a:pt x="142" y="105"/>
                  </a:lnTo>
                  <a:lnTo>
                    <a:pt x="146" y="101"/>
                  </a:lnTo>
                  <a:lnTo>
                    <a:pt x="151" y="101"/>
                  </a:lnTo>
                  <a:lnTo>
                    <a:pt x="155" y="103"/>
                  </a:lnTo>
                  <a:lnTo>
                    <a:pt x="157" y="103"/>
                  </a:lnTo>
                  <a:lnTo>
                    <a:pt x="161" y="104"/>
                  </a:lnTo>
                  <a:lnTo>
                    <a:pt x="165" y="102"/>
                  </a:lnTo>
                  <a:lnTo>
                    <a:pt x="167" y="101"/>
                  </a:lnTo>
                  <a:lnTo>
                    <a:pt x="169" y="97"/>
                  </a:lnTo>
                  <a:lnTo>
                    <a:pt x="169" y="92"/>
                  </a:lnTo>
                  <a:lnTo>
                    <a:pt x="173" y="86"/>
                  </a:lnTo>
                  <a:lnTo>
                    <a:pt x="178" y="80"/>
                  </a:lnTo>
                  <a:lnTo>
                    <a:pt x="193" y="71"/>
                  </a:lnTo>
                  <a:lnTo>
                    <a:pt x="194" y="69"/>
                  </a:lnTo>
                  <a:lnTo>
                    <a:pt x="197" y="66"/>
                  </a:lnTo>
                  <a:lnTo>
                    <a:pt x="201" y="61"/>
                  </a:lnTo>
                  <a:lnTo>
                    <a:pt x="201" y="57"/>
                  </a:lnTo>
                  <a:lnTo>
                    <a:pt x="202" y="56"/>
                  </a:lnTo>
                  <a:lnTo>
                    <a:pt x="199" y="51"/>
                  </a:lnTo>
                  <a:lnTo>
                    <a:pt x="197" y="50"/>
                  </a:lnTo>
                  <a:lnTo>
                    <a:pt x="207" y="31"/>
                  </a:lnTo>
                  <a:lnTo>
                    <a:pt x="200" y="26"/>
                  </a:lnTo>
                  <a:lnTo>
                    <a:pt x="198" y="20"/>
                  </a:lnTo>
                  <a:lnTo>
                    <a:pt x="202" y="19"/>
                  </a:lnTo>
                  <a:lnTo>
                    <a:pt x="208" y="19"/>
                  </a:lnTo>
                  <a:lnTo>
                    <a:pt x="213" y="18"/>
                  </a:lnTo>
                  <a:lnTo>
                    <a:pt x="217" y="13"/>
                  </a:lnTo>
                  <a:lnTo>
                    <a:pt x="215" y="4"/>
                  </a:lnTo>
                  <a:lnTo>
                    <a:pt x="217" y="5"/>
                  </a:lnTo>
                  <a:lnTo>
                    <a:pt x="222" y="3"/>
                  </a:lnTo>
                  <a:lnTo>
                    <a:pt x="232" y="3"/>
                  </a:lnTo>
                  <a:lnTo>
                    <a:pt x="235" y="1"/>
                  </a:lnTo>
                  <a:lnTo>
                    <a:pt x="239" y="0"/>
                  </a:lnTo>
                  <a:lnTo>
                    <a:pt x="245" y="12"/>
                  </a:lnTo>
                  <a:lnTo>
                    <a:pt x="241" y="29"/>
                  </a:lnTo>
                  <a:lnTo>
                    <a:pt x="243" y="33"/>
                  </a:lnTo>
                  <a:lnTo>
                    <a:pt x="245" y="35"/>
                  </a:lnTo>
                  <a:lnTo>
                    <a:pt x="250" y="37"/>
                  </a:lnTo>
                  <a:lnTo>
                    <a:pt x="253" y="44"/>
                  </a:lnTo>
                  <a:lnTo>
                    <a:pt x="258" y="45"/>
                  </a:lnTo>
                  <a:lnTo>
                    <a:pt x="263" y="44"/>
                  </a:lnTo>
                  <a:lnTo>
                    <a:pt x="264" y="45"/>
                  </a:lnTo>
                  <a:lnTo>
                    <a:pt x="267" y="48"/>
                  </a:lnTo>
                  <a:lnTo>
                    <a:pt x="277" y="53"/>
                  </a:lnTo>
                  <a:lnTo>
                    <a:pt x="279" y="59"/>
                  </a:lnTo>
                  <a:lnTo>
                    <a:pt x="278" y="65"/>
                  </a:lnTo>
                  <a:lnTo>
                    <a:pt x="273" y="68"/>
                  </a:lnTo>
                  <a:lnTo>
                    <a:pt x="269" y="70"/>
                  </a:lnTo>
                  <a:lnTo>
                    <a:pt x="265" y="72"/>
                  </a:lnTo>
                  <a:lnTo>
                    <a:pt x="259" y="79"/>
                  </a:lnTo>
                  <a:lnTo>
                    <a:pt x="256" y="77"/>
                  </a:lnTo>
                  <a:lnTo>
                    <a:pt x="254" y="73"/>
                  </a:lnTo>
                  <a:lnTo>
                    <a:pt x="251" y="72"/>
                  </a:lnTo>
                  <a:lnTo>
                    <a:pt x="247" y="75"/>
                  </a:lnTo>
                  <a:lnTo>
                    <a:pt x="241" y="80"/>
                  </a:lnTo>
                  <a:lnTo>
                    <a:pt x="242" y="83"/>
                  </a:lnTo>
                  <a:lnTo>
                    <a:pt x="243" y="91"/>
                  </a:lnTo>
                  <a:lnTo>
                    <a:pt x="242" y="102"/>
                  </a:lnTo>
                  <a:lnTo>
                    <a:pt x="242" y="113"/>
                  </a:lnTo>
                  <a:lnTo>
                    <a:pt x="241" y="115"/>
                  </a:lnTo>
                  <a:lnTo>
                    <a:pt x="241" y="117"/>
                  </a:lnTo>
                  <a:lnTo>
                    <a:pt x="240" y="120"/>
                  </a:lnTo>
                  <a:lnTo>
                    <a:pt x="241" y="121"/>
                  </a:lnTo>
                  <a:lnTo>
                    <a:pt x="240" y="124"/>
                  </a:lnTo>
                  <a:lnTo>
                    <a:pt x="240" y="128"/>
                  </a:lnTo>
                  <a:lnTo>
                    <a:pt x="251" y="135"/>
                  </a:lnTo>
                  <a:lnTo>
                    <a:pt x="253" y="137"/>
                  </a:lnTo>
                  <a:lnTo>
                    <a:pt x="256" y="138"/>
                  </a:lnTo>
                  <a:lnTo>
                    <a:pt x="261" y="138"/>
                  </a:lnTo>
                  <a:lnTo>
                    <a:pt x="264" y="139"/>
                  </a:lnTo>
                  <a:lnTo>
                    <a:pt x="264" y="143"/>
                  </a:lnTo>
                  <a:lnTo>
                    <a:pt x="265" y="144"/>
                  </a:lnTo>
                  <a:lnTo>
                    <a:pt x="267" y="145"/>
                  </a:lnTo>
                  <a:lnTo>
                    <a:pt x="267" y="148"/>
                  </a:lnTo>
                  <a:lnTo>
                    <a:pt x="269" y="151"/>
                  </a:lnTo>
                  <a:lnTo>
                    <a:pt x="273" y="151"/>
                  </a:lnTo>
                  <a:lnTo>
                    <a:pt x="279" y="147"/>
                  </a:lnTo>
                  <a:lnTo>
                    <a:pt x="282" y="144"/>
                  </a:lnTo>
                  <a:lnTo>
                    <a:pt x="283" y="141"/>
                  </a:lnTo>
                  <a:lnTo>
                    <a:pt x="286" y="139"/>
                  </a:lnTo>
                  <a:lnTo>
                    <a:pt x="288" y="139"/>
                  </a:lnTo>
                  <a:lnTo>
                    <a:pt x="291" y="133"/>
                  </a:lnTo>
                  <a:lnTo>
                    <a:pt x="293" y="128"/>
                  </a:lnTo>
                  <a:lnTo>
                    <a:pt x="293" y="124"/>
                  </a:lnTo>
                  <a:lnTo>
                    <a:pt x="300" y="121"/>
                  </a:lnTo>
                  <a:lnTo>
                    <a:pt x="301" y="124"/>
                  </a:lnTo>
                  <a:lnTo>
                    <a:pt x="303" y="123"/>
                  </a:lnTo>
                  <a:lnTo>
                    <a:pt x="305" y="122"/>
                  </a:lnTo>
                  <a:lnTo>
                    <a:pt x="308" y="122"/>
                  </a:lnTo>
                  <a:lnTo>
                    <a:pt x="312" y="123"/>
                  </a:lnTo>
                  <a:lnTo>
                    <a:pt x="313" y="127"/>
                  </a:lnTo>
                  <a:lnTo>
                    <a:pt x="318" y="132"/>
                  </a:lnTo>
                  <a:lnTo>
                    <a:pt x="321" y="133"/>
                  </a:lnTo>
                  <a:lnTo>
                    <a:pt x="339" y="141"/>
                  </a:lnTo>
                  <a:lnTo>
                    <a:pt x="345" y="143"/>
                  </a:lnTo>
                  <a:lnTo>
                    <a:pt x="351" y="143"/>
                  </a:lnTo>
                  <a:lnTo>
                    <a:pt x="353" y="143"/>
                  </a:lnTo>
                  <a:lnTo>
                    <a:pt x="354" y="144"/>
                  </a:lnTo>
                  <a:lnTo>
                    <a:pt x="353" y="148"/>
                  </a:lnTo>
                  <a:lnTo>
                    <a:pt x="351" y="152"/>
                  </a:lnTo>
                  <a:lnTo>
                    <a:pt x="349" y="151"/>
                  </a:lnTo>
                  <a:lnTo>
                    <a:pt x="347" y="152"/>
                  </a:lnTo>
                  <a:lnTo>
                    <a:pt x="347" y="156"/>
                  </a:lnTo>
                  <a:lnTo>
                    <a:pt x="344" y="158"/>
                  </a:lnTo>
                  <a:lnTo>
                    <a:pt x="340" y="161"/>
                  </a:lnTo>
                  <a:lnTo>
                    <a:pt x="336" y="167"/>
                  </a:lnTo>
                  <a:lnTo>
                    <a:pt x="337" y="169"/>
                  </a:lnTo>
                  <a:lnTo>
                    <a:pt x="335" y="171"/>
                  </a:lnTo>
                  <a:lnTo>
                    <a:pt x="331" y="172"/>
                  </a:lnTo>
                  <a:lnTo>
                    <a:pt x="328" y="175"/>
                  </a:lnTo>
                  <a:lnTo>
                    <a:pt x="327" y="177"/>
                  </a:lnTo>
                  <a:lnTo>
                    <a:pt x="327" y="183"/>
                  </a:lnTo>
                  <a:lnTo>
                    <a:pt x="325" y="184"/>
                  </a:lnTo>
                  <a:lnTo>
                    <a:pt x="324" y="187"/>
                  </a:lnTo>
                  <a:lnTo>
                    <a:pt x="322" y="191"/>
                  </a:lnTo>
                  <a:lnTo>
                    <a:pt x="318" y="210"/>
                  </a:lnTo>
                  <a:lnTo>
                    <a:pt x="309" y="231"/>
                  </a:lnTo>
                  <a:lnTo>
                    <a:pt x="309" y="235"/>
                  </a:lnTo>
                  <a:lnTo>
                    <a:pt x="310" y="236"/>
                  </a:lnTo>
                  <a:lnTo>
                    <a:pt x="308" y="238"/>
                  </a:lnTo>
                  <a:lnTo>
                    <a:pt x="304" y="240"/>
                  </a:lnTo>
                  <a:lnTo>
                    <a:pt x="303" y="245"/>
                  </a:lnTo>
                  <a:lnTo>
                    <a:pt x="300" y="247"/>
                  </a:lnTo>
                  <a:lnTo>
                    <a:pt x="300" y="252"/>
                  </a:lnTo>
                  <a:lnTo>
                    <a:pt x="301" y="254"/>
                  </a:lnTo>
                  <a:lnTo>
                    <a:pt x="304" y="256"/>
                  </a:lnTo>
                  <a:lnTo>
                    <a:pt x="310" y="262"/>
                  </a:lnTo>
                  <a:lnTo>
                    <a:pt x="310" y="265"/>
                  </a:lnTo>
                  <a:lnTo>
                    <a:pt x="308" y="268"/>
                  </a:lnTo>
                  <a:lnTo>
                    <a:pt x="305" y="272"/>
                  </a:lnTo>
                  <a:lnTo>
                    <a:pt x="305" y="275"/>
                  </a:lnTo>
                  <a:lnTo>
                    <a:pt x="307" y="277"/>
                  </a:lnTo>
                  <a:lnTo>
                    <a:pt x="309" y="279"/>
                  </a:lnTo>
                  <a:lnTo>
                    <a:pt x="320" y="283"/>
                  </a:lnTo>
                  <a:lnTo>
                    <a:pt x="321" y="283"/>
                  </a:lnTo>
                  <a:lnTo>
                    <a:pt x="323" y="285"/>
                  </a:lnTo>
                  <a:lnTo>
                    <a:pt x="325" y="287"/>
                  </a:lnTo>
                  <a:lnTo>
                    <a:pt x="331" y="289"/>
                  </a:lnTo>
                  <a:lnTo>
                    <a:pt x="334" y="289"/>
                  </a:lnTo>
                  <a:lnTo>
                    <a:pt x="337" y="290"/>
                  </a:lnTo>
                  <a:lnTo>
                    <a:pt x="339" y="289"/>
                  </a:lnTo>
                  <a:lnTo>
                    <a:pt x="347" y="294"/>
                  </a:lnTo>
                  <a:lnTo>
                    <a:pt x="356" y="294"/>
                  </a:lnTo>
                  <a:lnTo>
                    <a:pt x="358" y="295"/>
                  </a:lnTo>
                  <a:lnTo>
                    <a:pt x="365" y="295"/>
                  </a:lnTo>
                  <a:lnTo>
                    <a:pt x="367" y="296"/>
                  </a:lnTo>
                  <a:lnTo>
                    <a:pt x="369" y="296"/>
                  </a:lnTo>
                  <a:lnTo>
                    <a:pt x="371" y="297"/>
                  </a:lnTo>
                  <a:lnTo>
                    <a:pt x="373" y="299"/>
                  </a:lnTo>
                  <a:lnTo>
                    <a:pt x="375" y="300"/>
                  </a:lnTo>
                  <a:lnTo>
                    <a:pt x="375" y="302"/>
                  </a:lnTo>
                  <a:lnTo>
                    <a:pt x="374" y="303"/>
                  </a:lnTo>
                  <a:lnTo>
                    <a:pt x="373" y="307"/>
                  </a:lnTo>
                  <a:lnTo>
                    <a:pt x="370" y="313"/>
                  </a:lnTo>
                  <a:lnTo>
                    <a:pt x="367" y="314"/>
                  </a:lnTo>
                  <a:lnTo>
                    <a:pt x="362" y="317"/>
                  </a:lnTo>
                  <a:lnTo>
                    <a:pt x="357" y="319"/>
                  </a:lnTo>
                  <a:lnTo>
                    <a:pt x="355" y="319"/>
                  </a:lnTo>
                  <a:lnTo>
                    <a:pt x="352" y="320"/>
                  </a:lnTo>
                  <a:lnTo>
                    <a:pt x="350" y="320"/>
                  </a:lnTo>
                  <a:lnTo>
                    <a:pt x="347" y="321"/>
                  </a:lnTo>
                  <a:lnTo>
                    <a:pt x="345" y="320"/>
                  </a:lnTo>
                  <a:lnTo>
                    <a:pt x="342" y="320"/>
                  </a:lnTo>
                  <a:lnTo>
                    <a:pt x="339" y="322"/>
                  </a:lnTo>
                  <a:lnTo>
                    <a:pt x="338" y="324"/>
                  </a:lnTo>
                  <a:lnTo>
                    <a:pt x="335" y="324"/>
                  </a:lnTo>
                  <a:lnTo>
                    <a:pt x="334" y="325"/>
                  </a:lnTo>
                  <a:lnTo>
                    <a:pt x="330" y="325"/>
                  </a:lnTo>
                  <a:lnTo>
                    <a:pt x="328" y="323"/>
                  </a:lnTo>
                  <a:lnTo>
                    <a:pt x="325" y="325"/>
                  </a:lnTo>
                  <a:lnTo>
                    <a:pt x="323" y="330"/>
                  </a:lnTo>
                  <a:lnTo>
                    <a:pt x="323" y="337"/>
                  </a:lnTo>
                  <a:lnTo>
                    <a:pt x="324" y="340"/>
                  </a:lnTo>
                  <a:lnTo>
                    <a:pt x="324" y="342"/>
                  </a:lnTo>
                  <a:lnTo>
                    <a:pt x="325" y="344"/>
                  </a:lnTo>
                  <a:lnTo>
                    <a:pt x="324" y="349"/>
                  </a:lnTo>
                  <a:lnTo>
                    <a:pt x="324" y="353"/>
                  </a:lnTo>
                  <a:lnTo>
                    <a:pt x="323" y="356"/>
                  </a:lnTo>
                  <a:lnTo>
                    <a:pt x="323" y="360"/>
                  </a:lnTo>
                  <a:lnTo>
                    <a:pt x="324" y="365"/>
                  </a:lnTo>
                  <a:lnTo>
                    <a:pt x="321" y="370"/>
                  </a:lnTo>
                  <a:lnTo>
                    <a:pt x="318" y="372"/>
                  </a:lnTo>
                  <a:lnTo>
                    <a:pt x="316" y="375"/>
                  </a:lnTo>
                  <a:lnTo>
                    <a:pt x="314" y="376"/>
                  </a:lnTo>
                  <a:lnTo>
                    <a:pt x="310" y="384"/>
                  </a:lnTo>
                  <a:lnTo>
                    <a:pt x="308" y="385"/>
                  </a:lnTo>
                  <a:lnTo>
                    <a:pt x="304" y="392"/>
                  </a:lnTo>
                  <a:lnTo>
                    <a:pt x="305" y="393"/>
                  </a:lnTo>
                  <a:lnTo>
                    <a:pt x="305" y="407"/>
                  </a:lnTo>
                  <a:lnTo>
                    <a:pt x="312" y="411"/>
                  </a:lnTo>
                  <a:lnTo>
                    <a:pt x="313" y="411"/>
                  </a:lnTo>
                  <a:lnTo>
                    <a:pt x="317" y="412"/>
                  </a:lnTo>
                  <a:lnTo>
                    <a:pt x="324" y="412"/>
                  </a:lnTo>
                  <a:lnTo>
                    <a:pt x="327" y="415"/>
                  </a:lnTo>
                  <a:lnTo>
                    <a:pt x="333" y="415"/>
                  </a:lnTo>
                  <a:lnTo>
                    <a:pt x="335" y="415"/>
                  </a:lnTo>
                  <a:lnTo>
                    <a:pt x="338" y="415"/>
                  </a:lnTo>
                  <a:lnTo>
                    <a:pt x="343" y="418"/>
                  </a:lnTo>
                  <a:lnTo>
                    <a:pt x="346" y="421"/>
                  </a:lnTo>
                  <a:lnTo>
                    <a:pt x="346" y="427"/>
                  </a:lnTo>
                  <a:lnTo>
                    <a:pt x="345" y="431"/>
                  </a:lnTo>
                  <a:lnTo>
                    <a:pt x="345" y="433"/>
                  </a:lnTo>
                  <a:lnTo>
                    <a:pt x="349" y="440"/>
                  </a:lnTo>
                  <a:lnTo>
                    <a:pt x="351" y="442"/>
                  </a:lnTo>
                  <a:lnTo>
                    <a:pt x="352" y="446"/>
                  </a:lnTo>
                  <a:lnTo>
                    <a:pt x="353" y="448"/>
                  </a:lnTo>
                  <a:lnTo>
                    <a:pt x="353" y="451"/>
                  </a:lnTo>
                  <a:lnTo>
                    <a:pt x="354" y="453"/>
                  </a:lnTo>
                  <a:lnTo>
                    <a:pt x="365" y="453"/>
                  </a:lnTo>
                  <a:lnTo>
                    <a:pt x="367" y="450"/>
                  </a:lnTo>
                  <a:lnTo>
                    <a:pt x="369" y="450"/>
                  </a:lnTo>
                  <a:lnTo>
                    <a:pt x="370" y="448"/>
                  </a:lnTo>
                  <a:lnTo>
                    <a:pt x="373" y="449"/>
                  </a:lnTo>
                  <a:lnTo>
                    <a:pt x="378" y="449"/>
                  </a:lnTo>
                  <a:lnTo>
                    <a:pt x="385" y="446"/>
                  </a:lnTo>
                  <a:lnTo>
                    <a:pt x="389" y="443"/>
                  </a:lnTo>
                  <a:lnTo>
                    <a:pt x="394" y="441"/>
                  </a:lnTo>
                  <a:lnTo>
                    <a:pt x="399" y="441"/>
                  </a:lnTo>
                  <a:lnTo>
                    <a:pt x="403" y="444"/>
                  </a:lnTo>
                  <a:lnTo>
                    <a:pt x="407" y="455"/>
                  </a:lnTo>
                  <a:lnTo>
                    <a:pt x="409" y="458"/>
                  </a:lnTo>
                  <a:lnTo>
                    <a:pt x="413" y="460"/>
                  </a:lnTo>
                  <a:lnTo>
                    <a:pt x="418" y="461"/>
                  </a:lnTo>
                  <a:lnTo>
                    <a:pt x="419" y="461"/>
                  </a:lnTo>
                  <a:lnTo>
                    <a:pt x="418" y="465"/>
                  </a:lnTo>
                  <a:lnTo>
                    <a:pt x="415" y="471"/>
                  </a:lnTo>
                  <a:lnTo>
                    <a:pt x="415" y="477"/>
                  </a:lnTo>
                  <a:lnTo>
                    <a:pt x="413" y="481"/>
                  </a:lnTo>
                  <a:lnTo>
                    <a:pt x="408" y="485"/>
                  </a:lnTo>
                  <a:lnTo>
                    <a:pt x="403" y="490"/>
                  </a:lnTo>
                  <a:lnTo>
                    <a:pt x="395" y="496"/>
                  </a:lnTo>
                  <a:lnTo>
                    <a:pt x="385" y="505"/>
                  </a:lnTo>
                  <a:lnTo>
                    <a:pt x="383" y="507"/>
                  </a:lnTo>
                  <a:lnTo>
                    <a:pt x="365" y="507"/>
                  </a:lnTo>
                  <a:lnTo>
                    <a:pt x="361" y="509"/>
                  </a:lnTo>
                  <a:lnTo>
                    <a:pt x="359" y="509"/>
                  </a:lnTo>
                  <a:lnTo>
                    <a:pt x="343" y="514"/>
                  </a:lnTo>
                  <a:lnTo>
                    <a:pt x="336" y="513"/>
                  </a:lnTo>
                  <a:lnTo>
                    <a:pt x="331" y="509"/>
                  </a:lnTo>
                  <a:lnTo>
                    <a:pt x="325" y="507"/>
                  </a:lnTo>
                  <a:lnTo>
                    <a:pt x="322" y="513"/>
                  </a:lnTo>
                  <a:lnTo>
                    <a:pt x="321" y="515"/>
                  </a:lnTo>
                  <a:lnTo>
                    <a:pt x="316" y="517"/>
                  </a:lnTo>
                  <a:lnTo>
                    <a:pt x="317" y="523"/>
                  </a:lnTo>
                  <a:lnTo>
                    <a:pt x="311" y="525"/>
                  </a:lnTo>
                  <a:lnTo>
                    <a:pt x="313" y="539"/>
                  </a:lnTo>
                  <a:lnTo>
                    <a:pt x="311" y="539"/>
                  </a:lnTo>
                  <a:lnTo>
                    <a:pt x="305" y="541"/>
                  </a:lnTo>
                  <a:lnTo>
                    <a:pt x="292" y="544"/>
                  </a:lnTo>
                  <a:lnTo>
                    <a:pt x="289" y="544"/>
                  </a:lnTo>
                  <a:lnTo>
                    <a:pt x="287" y="541"/>
                  </a:lnTo>
                  <a:lnTo>
                    <a:pt x="289" y="537"/>
                  </a:lnTo>
                  <a:lnTo>
                    <a:pt x="286" y="531"/>
                  </a:lnTo>
                  <a:lnTo>
                    <a:pt x="289" y="528"/>
                  </a:lnTo>
                  <a:lnTo>
                    <a:pt x="283" y="521"/>
                  </a:lnTo>
                  <a:lnTo>
                    <a:pt x="282" y="525"/>
                  </a:lnTo>
                  <a:lnTo>
                    <a:pt x="282" y="529"/>
                  </a:lnTo>
                  <a:lnTo>
                    <a:pt x="278" y="530"/>
                  </a:lnTo>
                  <a:lnTo>
                    <a:pt x="273" y="526"/>
                  </a:lnTo>
                  <a:lnTo>
                    <a:pt x="272" y="521"/>
                  </a:lnTo>
                  <a:lnTo>
                    <a:pt x="269" y="514"/>
                  </a:lnTo>
                  <a:lnTo>
                    <a:pt x="267" y="510"/>
                  </a:lnTo>
                  <a:lnTo>
                    <a:pt x="266" y="508"/>
                  </a:lnTo>
                  <a:lnTo>
                    <a:pt x="260" y="504"/>
                  </a:lnTo>
                  <a:lnTo>
                    <a:pt x="253" y="499"/>
                  </a:lnTo>
                  <a:lnTo>
                    <a:pt x="254" y="487"/>
                  </a:lnTo>
                  <a:lnTo>
                    <a:pt x="256" y="482"/>
                  </a:lnTo>
                  <a:lnTo>
                    <a:pt x="256" y="479"/>
                  </a:lnTo>
                  <a:lnTo>
                    <a:pt x="255" y="477"/>
                  </a:lnTo>
                  <a:lnTo>
                    <a:pt x="251" y="475"/>
                  </a:lnTo>
                  <a:lnTo>
                    <a:pt x="246" y="475"/>
                  </a:lnTo>
                  <a:lnTo>
                    <a:pt x="232" y="479"/>
                  </a:lnTo>
                  <a:lnTo>
                    <a:pt x="227" y="487"/>
                  </a:lnTo>
                  <a:lnTo>
                    <a:pt x="221" y="490"/>
                  </a:lnTo>
                  <a:lnTo>
                    <a:pt x="219" y="496"/>
                  </a:lnTo>
                  <a:lnTo>
                    <a:pt x="216" y="501"/>
                  </a:lnTo>
                  <a:lnTo>
                    <a:pt x="216" y="504"/>
                  </a:lnTo>
                  <a:lnTo>
                    <a:pt x="211" y="514"/>
                  </a:lnTo>
                  <a:lnTo>
                    <a:pt x="215" y="517"/>
                  </a:lnTo>
                  <a:lnTo>
                    <a:pt x="217" y="526"/>
                  </a:lnTo>
                  <a:lnTo>
                    <a:pt x="221" y="527"/>
                  </a:lnTo>
                  <a:lnTo>
                    <a:pt x="223" y="528"/>
                  </a:lnTo>
                  <a:lnTo>
                    <a:pt x="226" y="532"/>
                  </a:lnTo>
                  <a:lnTo>
                    <a:pt x="227" y="535"/>
                  </a:lnTo>
                  <a:lnTo>
                    <a:pt x="227" y="539"/>
                  </a:lnTo>
                  <a:lnTo>
                    <a:pt x="219" y="545"/>
                  </a:lnTo>
                  <a:lnTo>
                    <a:pt x="217" y="547"/>
                  </a:lnTo>
                  <a:lnTo>
                    <a:pt x="211" y="548"/>
                  </a:lnTo>
                  <a:lnTo>
                    <a:pt x="196" y="544"/>
                  </a:lnTo>
                  <a:lnTo>
                    <a:pt x="195" y="539"/>
                  </a:lnTo>
                  <a:lnTo>
                    <a:pt x="194" y="537"/>
                  </a:lnTo>
                  <a:lnTo>
                    <a:pt x="189" y="536"/>
                  </a:lnTo>
                  <a:lnTo>
                    <a:pt x="187" y="534"/>
                  </a:lnTo>
                  <a:lnTo>
                    <a:pt x="183" y="537"/>
                  </a:lnTo>
                  <a:lnTo>
                    <a:pt x="178" y="537"/>
                  </a:lnTo>
                  <a:lnTo>
                    <a:pt x="173" y="536"/>
                  </a:lnTo>
                  <a:lnTo>
                    <a:pt x="169" y="537"/>
                  </a:lnTo>
                  <a:lnTo>
                    <a:pt x="165" y="537"/>
                  </a:lnTo>
                  <a:lnTo>
                    <a:pt x="160" y="538"/>
                  </a:lnTo>
                  <a:lnTo>
                    <a:pt x="155" y="537"/>
                  </a:lnTo>
                  <a:lnTo>
                    <a:pt x="151" y="536"/>
                  </a:lnTo>
                  <a:lnTo>
                    <a:pt x="149" y="537"/>
                  </a:lnTo>
                  <a:lnTo>
                    <a:pt x="146" y="542"/>
                  </a:lnTo>
                  <a:lnTo>
                    <a:pt x="146" y="559"/>
                  </a:lnTo>
                  <a:lnTo>
                    <a:pt x="143" y="562"/>
                  </a:lnTo>
                  <a:lnTo>
                    <a:pt x="140" y="555"/>
                  </a:lnTo>
                  <a:lnTo>
                    <a:pt x="138" y="555"/>
                  </a:lnTo>
                  <a:lnTo>
                    <a:pt x="138" y="550"/>
                  </a:lnTo>
                  <a:lnTo>
                    <a:pt x="133" y="547"/>
                  </a:lnTo>
                  <a:lnTo>
                    <a:pt x="130" y="554"/>
                  </a:lnTo>
                  <a:lnTo>
                    <a:pt x="129" y="555"/>
                  </a:lnTo>
                  <a:lnTo>
                    <a:pt x="127" y="556"/>
                  </a:lnTo>
                  <a:lnTo>
                    <a:pt x="124" y="555"/>
                  </a:lnTo>
                  <a:lnTo>
                    <a:pt x="124" y="551"/>
                  </a:lnTo>
                  <a:lnTo>
                    <a:pt x="121" y="555"/>
                  </a:lnTo>
                  <a:lnTo>
                    <a:pt x="116" y="556"/>
                  </a:lnTo>
                  <a:lnTo>
                    <a:pt x="111" y="554"/>
                  </a:lnTo>
                  <a:lnTo>
                    <a:pt x="101" y="544"/>
                  </a:lnTo>
                  <a:lnTo>
                    <a:pt x="95" y="541"/>
                  </a:lnTo>
                  <a:lnTo>
                    <a:pt x="78" y="542"/>
                  </a:lnTo>
                  <a:lnTo>
                    <a:pt x="75" y="539"/>
                  </a:lnTo>
                  <a:lnTo>
                    <a:pt x="57" y="530"/>
                  </a:lnTo>
                  <a:lnTo>
                    <a:pt x="55" y="523"/>
                  </a:lnTo>
                  <a:lnTo>
                    <a:pt x="46" y="516"/>
                  </a:lnTo>
                  <a:lnTo>
                    <a:pt x="43" y="515"/>
                  </a:lnTo>
                  <a:lnTo>
                    <a:pt x="35" y="515"/>
                  </a:lnTo>
                  <a:lnTo>
                    <a:pt x="29" y="510"/>
                  </a:lnTo>
                  <a:lnTo>
                    <a:pt x="29" y="507"/>
                  </a:lnTo>
                  <a:lnTo>
                    <a:pt x="28" y="502"/>
                  </a:lnTo>
                  <a:lnTo>
                    <a:pt x="26" y="500"/>
                  </a:lnTo>
                  <a:lnTo>
                    <a:pt x="25" y="499"/>
                  </a:lnTo>
                  <a:lnTo>
                    <a:pt x="21" y="498"/>
                  </a:lnTo>
                  <a:lnTo>
                    <a:pt x="17" y="498"/>
                  </a:lnTo>
                  <a:lnTo>
                    <a:pt x="14" y="495"/>
                  </a:lnTo>
                  <a:lnTo>
                    <a:pt x="12" y="493"/>
                  </a:lnTo>
                  <a:lnTo>
                    <a:pt x="0" y="484"/>
                  </a:lnTo>
                  <a:lnTo>
                    <a:pt x="5" y="479"/>
                  </a:lnTo>
                  <a:lnTo>
                    <a:pt x="6" y="477"/>
                  </a:lnTo>
                  <a:lnTo>
                    <a:pt x="8" y="476"/>
                  </a:lnTo>
                  <a:lnTo>
                    <a:pt x="13" y="473"/>
                  </a:lnTo>
                  <a:lnTo>
                    <a:pt x="19" y="473"/>
                  </a:lnTo>
                  <a:lnTo>
                    <a:pt x="24" y="470"/>
                  </a:lnTo>
                  <a:lnTo>
                    <a:pt x="24" y="468"/>
                  </a:lnTo>
                  <a:lnTo>
                    <a:pt x="24" y="465"/>
                  </a:lnTo>
                  <a:lnTo>
                    <a:pt x="24" y="463"/>
                  </a:lnTo>
                  <a:lnTo>
                    <a:pt x="27" y="461"/>
                  </a:lnTo>
                  <a:lnTo>
                    <a:pt x="30" y="460"/>
                  </a:lnTo>
                  <a:lnTo>
                    <a:pt x="34" y="460"/>
                  </a:lnTo>
                  <a:lnTo>
                    <a:pt x="35" y="458"/>
                  </a:lnTo>
                  <a:lnTo>
                    <a:pt x="41" y="455"/>
                  </a:lnTo>
                  <a:lnTo>
                    <a:pt x="43" y="449"/>
                  </a:lnTo>
                  <a:lnTo>
                    <a:pt x="45" y="450"/>
                  </a:lnTo>
                  <a:lnTo>
                    <a:pt x="47" y="451"/>
                  </a:lnTo>
                  <a:lnTo>
                    <a:pt x="49" y="453"/>
                  </a:lnTo>
                  <a:lnTo>
                    <a:pt x="52" y="453"/>
                  </a:lnTo>
                  <a:lnTo>
                    <a:pt x="58" y="458"/>
                  </a:lnTo>
                  <a:lnTo>
                    <a:pt x="61" y="463"/>
                  </a:lnTo>
                  <a:lnTo>
                    <a:pt x="65" y="461"/>
                  </a:lnTo>
                  <a:lnTo>
                    <a:pt x="66" y="459"/>
                  </a:lnTo>
                  <a:lnTo>
                    <a:pt x="67" y="458"/>
                  </a:lnTo>
                  <a:lnTo>
                    <a:pt x="67" y="450"/>
                  </a:lnTo>
                  <a:lnTo>
                    <a:pt x="67" y="447"/>
                  </a:lnTo>
                  <a:lnTo>
                    <a:pt x="67" y="445"/>
                  </a:lnTo>
                  <a:lnTo>
                    <a:pt x="67" y="439"/>
                  </a:lnTo>
                  <a:lnTo>
                    <a:pt x="67" y="436"/>
                  </a:lnTo>
                  <a:lnTo>
                    <a:pt x="67" y="433"/>
                  </a:lnTo>
                  <a:lnTo>
                    <a:pt x="68" y="431"/>
                  </a:lnTo>
                  <a:lnTo>
                    <a:pt x="68" y="429"/>
                  </a:lnTo>
                  <a:lnTo>
                    <a:pt x="67" y="426"/>
                  </a:lnTo>
                  <a:lnTo>
                    <a:pt x="68" y="424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6" y="425"/>
                  </a:lnTo>
                  <a:lnTo>
                    <a:pt x="79" y="423"/>
                  </a:lnTo>
                  <a:lnTo>
                    <a:pt x="79" y="417"/>
                  </a:lnTo>
                  <a:lnTo>
                    <a:pt x="76" y="417"/>
                  </a:lnTo>
                  <a:lnTo>
                    <a:pt x="75" y="414"/>
                  </a:lnTo>
                  <a:lnTo>
                    <a:pt x="73" y="412"/>
                  </a:lnTo>
                  <a:lnTo>
                    <a:pt x="72" y="410"/>
                  </a:lnTo>
                  <a:lnTo>
                    <a:pt x="71" y="409"/>
                  </a:lnTo>
                  <a:lnTo>
                    <a:pt x="67" y="409"/>
                  </a:lnTo>
                  <a:lnTo>
                    <a:pt x="65" y="407"/>
                  </a:lnTo>
                  <a:lnTo>
                    <a:pt x="66" y="403"/>
                  </a:lnTo>
                  <a:lnTo>
                    <a:pt x="66" y="401"/>
                  </a:lnTo>
                  <a:lnTo>
                    <a:pt x="65" y="398"/>
                  </a:lnTo>
                  <a:lnTo>
                    <a:pt x="69" y="393"/>
                  </a:lnTo>
                  <a:lnTo>
                    <a:pt x="73" y="391"/>
                  </a:lnTo>
                  <a:lnTo>
                    <a:pt x="74" y="389"/>
                  </a:lnTo>
                  <a:lnTo>
                    <a:pt x="73" y="386"/>
                  </a:lnTo>
                  <a:lnTo>
                    <a:pt x="71" y="385"/>
                  </a:lnTo>
                  <a:lnTo>
                    <a:pt x="75" y="382"/>
                  </a:lnTo>
                  <a:lnTo>
                    <a:pt x="76" y="381"/>
                  </a:lnTo>
                  <a:lnTo>
                    <a:pt x="78" y="378"/>
                  </a:lnTo>
                  <a:lnTo>
                    <a:pt x="77" y="377"/>
                  </a:lnTo>
                  <a:lnTo>
                    <a:pt x="78" y="373"/>
                  </a:lnTo>
                  <a:lnTo>
                    <a:pt x="76" y="366"/>
                  </a:lnTo>
                  <a:lnTo>
                    <a:pt x="75" y="361"/>
                  </a:lnTo>
                  <a:lnTo>
                    <a:pt x="75" y="353"/>
                  </a:lnTo>
                  <a:lnTo>
                    <a:pt x="76" y="350"/>
                  </a:lnTo>
                  <a:lnTo>
                    <a:pt x="76" y="347"/>
                  </a:lnTo>
                  <a:lnTo>
                    <a:pt x="76" y="340"/>
                  </a:lnTo>
                  <a:lnTo>
                    <a:pt x="75" y="338"/>
                  </a:lnTo>
                  <a:lnTo>
                    <a:pt x="75" y="335"/>
                  </a:lnTo>
                  <a:lnTo>
                    <a:pt x="73" y="331"/>
                  </a:lnTo>
                  <a:lnTo>
                    <a:pt x="73" y="327"/>
                  </a:lnTo>
                  <a:lnTo>
                    <a:pt x="74" y="324"/>
                  </a:lnTo>
                  <a:lnTo>
                    <a:pt x="74" y="322"/>
                  </a:lnTo>
                  <a:lnTo>
                    <a:pt x="76" y="317"/>
                  </a:lnTo>
                  <a:lnTo>
                    <a:pt x="76" y="315"/>
                  </a:lnTo>
                  <a:lnTo>
                    <a:pt x="77" y="313"/>
                  </a:lnTo>
                  <a:lnTo>
                    <a:pt x="77" y="309"/>
                  </a:lnTo>
                  <a:lnTo>
                    <a:pt x="76" y="303"/>
                  </a:lnTo>
                  <a:lnTo>
                    <a:pt x="75" y="300"/>
                  </a:lnTo>
                  <a:lnTo>
                    <a:pt x="75" y="297"/>
                  </a:lnTo>
                  <a:lnTo>
                    <a:pt x="75" y="289"/>
                  </a:lnTo>
                  <a:lnTo>
                    <a:pt x="73" y="285"/>
                  </a:lnTo>
                  <a:lnTo>
                    <a:pt x="73" y="280"/>
                  </a:lnTo>
                  <a:lnTo>
                    <a:pt x="73" y="279"/>
                  </a:lnTo>
                  <a:lnTo>
                    <a:pt x="71" y="263"/>
                  </a:lnTo>
                  <a:lnTo>
                    <a:pt x="73" y="265"/>
                  </a:lnTo>
                  <a:lnTo>
                    <a:pt x="84" y="268"/>
                  </a:lnTo>
                  <a:lnTo>
                    <a:pt x="94" y="263"/>
                  </a:lnTo>
                  <a:lnTo>
                    <a:pt x="98" y="263"/>
                  </a:lnTo>
                  <a:lnTo>
                    <a:pt x="99" y="266"/>
                  </a:lnTo>
                  <a:lnTo>
                    <a:pt x="103" y="271"/>
                  </a:lnTo>
                  <a:lnTo>
                    <a:pt x="105" y="272"/>
                  </a:lnTo>
                  <a:lnTo>
                    <a:pt x="111" y="284"/>
                  </a:lnTo>
                  <a:lnTo>
                    <a:pt x="115" y="287"/>
                  </a:lnTo>
                  <a:lnTo>
                    <a:pt x="119" y="291"/>
                  </a:lnTo>
                  <a:lnTo>
                    <a:pt x="125" y="302"/>
                  </a:lnTo>
                  <a:lnTo>
                    <a:pt x="127" y="303"/>
                  </a:lnTo>
                  <a:lnTo>
                    <a:pt x="130" y="305"/>
                  </a:lnTo>
                  <a:lnTo>
                    <a:pt x="133" y="308"/>
                  </a:lnTo>
                  <a:lnTo>
                    <a:pt x="135" y="312"/>
                  </a:lnTo>
                  <a:lnTo>
                    <a:pt x="139" y="313"/>
                  </a:lnTo>
                  <a:lnTo>
                    <a:pt x="147" y="317"/>
                  </a:lnTo>
                  <a:lnTo>
                    <a:pt x="153" y="319"/>
                  </a:lnTo>
                  <a:lnTo>
                    <a:pt x="155" y="320"/>
                  </a:lnTo>
                  <a:lnTo>
                    <a:pt x="157" y="323"/>
                  </a:lnTo>
                  <a:lnTo>
                    <a:pt x="161" y="324"/>
                  </a:lnTo>
                  <a:lnTo>
                    <a:pt x="167" y="323"/>
                  </a:lnTo>
                  <a:lnTo>
                    <a:pt x="178" y="315"/>
                  </a:lnTo>
                  <a:lnTo>
                    <a:pt x="179" y="311"/>
                  </a:lnTo>
                  <a:lnTo>
                    <a:pt x="180" y="309"/>
                  </a:lnTo>
                  <a:lnTo>
                    <a:pt x="191" y="303"/>
                  </a:lnTo>
                  <a:lnTo>
                    <a:pt x="193" y="305"/>
                  </a:lnTo>
                  <a:lnTo>
                    <a:pt x="194" y="308"/>
                  </a:lnTo>
                  <a:lnTo>
                    <a:pt x="197" y="310"/>
                  </a:lnTo>
                  <a:lnTo>
                    <a:pt x="199" y="310"/>
                  </a:lnTo>
                  <a:lnTo>
                    <a:pt x="201" y="311"/>
                  </a:lnTo>
                  <a:lnTo>
                    <a:pt x="203" y="314"/>
                  </a:lnTo>
                  <a:lnTo>
                    <a:pt x="205" y="314"/>
                  </a:lnTo>
                  <a:lnTo>
                    <a:pt x="207" y="313"/>
                  </a:lnTo>
                  <a:lnTo>
                    <a:pt x="209" y="312"/>
                  </a:lnTo>
                  <a:lnTo>
                    <a:pt x="210" y="309"/>
                  </a:lnTo>
                  <a:lnTo>
                    <a:pt x="212" y="305"/>
                  </a:lnTo>
                  <a:lnTo>
                    <a:pt x="217" y="303"/>
                  </a:lnTo>
                  <a:lnTo>
                    <a:pt x="216" y="302"/>
                  </a:lnTo>
                  <a:lnTo>
                    <a:pt x="216" y="299"/>
                  </a:lnTo>
                  <a:lnTo>
                    <a:pt x="217" y="296"/>
                  </a:lnTo>
                  <a:lnTo>
                    <a:pt x="221" y="293"/>
                  </a:lnTo>
                  <a:lnTo>
                    <a:pt x="227" y="291"/>
                  </a:lnTo>
                  <a:lnTo>
                    <a:pt x="233" y="293"/>
                  </a:lnTo>
                  <a:lnTo>
                    <a:pt x="238" y="293"/>
                  </a:lnTo>
                  <a:lnTo>
                    <a:pt x="244" y="294"/>
                  </a:lnTo>
                  <a:lnTo>
                    <a:pt x="248" y="292"/>
                  </a:lnTo>
                  <a:lnTo>
                    <a:pt x="249" y="290"/>
                  </a:lnTo>
                  <a:lnTo>
                    <a:pt x="251" y="287"/>
                  </a:lnTo>
                  <a:lnTo>
                    <a:pt x="253" y="283"/>
                  </a:lnTo>
                  <a:lnTo>
                    <a:pt x="253" y="279"/>
                  </a:lnTo>
                  <a:lnTo>
                    <a:pt x="251" y="276"/>
                  </a:lnTo>
                  <a:lnTo>
                    <a:pt x="246" y="275"/>
                  </a:lnTo>
                  <a:lnTo>
                    <a:pt x="241" y="277"/>
                  </a:lnTo>
                  <a:lnTo>
                    <a:pt x="238" y="275"/>
                  </a:lnTo>
                  <a:lnTo>
                    <a:pt x="235" y="263"/>
                  </a:lnTo>
                  <a:lnTo>
                    <a:pt x="233" y="262"/>
                  </a:lnTo>
                  <a:lnTo>
                    <a:pt x="229" y="260"/>
                  </a:lnTo>
                  <a:lnTo>
                    <a:pt x="224" y="260"/>
                  </a:lnTo>
                  <a:lnTo>
                    <a:pt x="211" y="262"/>
                  </a:lnTo>
                  <a:lnTo>
                    <a:pt x="209" y="261"/>
                  </a:lnTo>
                  <a:lnTo>
                    <a:pt x="209" y="256"/>
                  </a:lnTo>
                  <a:lnTo>
                    <a:pt x="207" y="253"/>
                  </a:lnTo>
                  <a:lnTo>
                    <a:pt x="208" y="249"/>
                  </a:lnTo>
                  <a:lnTo>
                    <a:pt x="208" y="245"/>
                  </a:lnTo>
                  <a:lnTo>
                    <a:pt x="205" y="242"/>
                  </a:lnTo>
                  <a:lnTo>
                    <a:pt x="198" y="242"/>
                  </a:lnTo>
                  <a:lnTo>
                    <a:pt x="197" y="238"/>
                  </a:lnTo>
                  <a:lnTo>
                    <a:pt x="194" y="237"/>
                  </a:lnTo>
                  <a:lnTo>
                    <a:pt x="191" y="233"/>
                  </a:lnTo>
                  <a:lnTo>
                    <a:pt x="186" y="233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4" y="229"/>
                  </a:lnTo>
                  <a:lnTo>
                    <a:pt x="169" y="229"/>
                  </a:lnTo>
                  <a:lnTo>
                    <a:pt x="167" y="227"/>
                  </a:lnTo>
                  <a:lnTo>
                    <a:pt x="163" y="225"/>
                  </a:lnTo>
                  <a:lnTo>
                    <a:pt x="156" y="225"/>
                  </a:lnTo>
                  <a:lnTo>
                    <a:pt x="151" y="223"/>
                  </a:lnTo>
                  <a:lnTo>
                    <a:pt x="154" y="2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83" name="Freeform 12"/>
            <p:cNvSpPr>
              <a:spLocks/>
            </p:cNvSpPr>
            <p:nvPr/>
          </p:nvSpPr>
          <p:spPr bwMode="auto">
            <a:xfrm>
              <a:off x="4861" y="2725"/>
              <a:ext cx="356" cy="263"/>
            </a:xfrm>
            <a:custGeom>
              <a:avLst/>
              <a:gdLst/>
              <a:ahLst/>
              <a:cxnLst>
                <a:cxn ang="0">
                  <a:pos x="12" y="183"/>
                </a:cxn>
                <a:cxn ang="0">
                  <a:pos x="10" y="170"/>
                </a:cxn>
                <a:cxn ang="0">
                  <a:pos x="6" y="181"/>
                </a:cxn>
                <a:cxn ang="0">
                  <a:pos x="5" y="192"/>
                </a:cxn>
                <a:cxn ang="0">
                  <a:pos x="3" y="202"/>
                </a:cxn>
                <a:cxn ang="0">
                  <a:pos x="0" y="196"/>
                </a:cxn>
                <a:cxn ang="0">
                  <a:pos x="3" y="176"/>
                </a:cxn>
                <a:cxn ang="0">
                  <a:pos x="13" y="154"/>
                </a:cxn>
                <a:cxn ang="0">
                  <a:pos x="43" y="129"/>
                </a:cxn>
                <a:cxn ang="0">
                  <a:pos x="52" y="118"/>
                </a:cxn>
                <a:cxn ang="0">
                  <a:pos x="67" y="111"/>
                </a:cxn>
                <a:cxn ang="0">
                  <a:pos x="96" y="92"/>
                </a:cxn>
                <a:cxn ang="0">
                  <a:pos x="128" y="82"/>
                </a:cxn>
                <a:cxn ang="0">
                  <a:pos x="153" y="72"/>
                </a:cxn>
                <a:cxn ang="0">
                  <a:pos x="166" y="67"/>
                </a:cxn>
                <a:cxn ang="0">
                  <a:pos x="185" y="60"/>
                </a:cxn>
                <a:cxn ang="0">
                  <a:pos x="195" y="59"/>
                </a:cxn>
                <a:cxn ang="0">
                  <a:pos x="207" y="58"/>
                </a:cxn>
                <a:cxn ang="0">
                  <a:pos x="226" y="53"/>
                </a:cxn>
                <a:cxn ang="0">
                  <a:pos x="236" y="49"/>
                </a:cxn>
                <a:cxn ang="0">
                  <a:pos x="251" y="48"/>
                </a:cxn>
                <a:cxn ang="0">
                  <a:pos x="262" y="42"/>
                </a:cxn>
                <a:cxn ang="0">
                  <a:pos x="286" y="32"/>
                </a:cxn>
                <a:cxn ang="0">
                  <a:pos x="286" y="34"/>
                </a:cxn>
                <a:cxn ang="0">
                  <a:pos x="288" y="29"/>
                </a:cxn>
                <a:cxn ang="0">
                  <a:pos x="323" y="16"/>
                </a:cxn>
                <a:cxn ang="0">
                  <a:pos x="336" y="11"/>
                </a:cxn>
                <a:cxn ang="0">
                  <a:pos x="341" y="7"/>
                </a:cxn>
                <a:cxn ang="0">
                  <a:pos x="363" y="6"/>
                </a:cxn>
                <a:cxn ang="0">
                  <a:pos x="377" y="6"/>
                </a:cxn>
                <a:cxn ang="0">
                  <a:pos x="386" y="6"/>
                </a:cxn>
                <a:cxn ang="0">
                  <a:pos x="395" y="8"/>
                </a:cxn>
                <a:cxn ang="0">
                  <a:pos x="417" y="8"/>
                </a:cxn>
                <a:cxn ang="0">
                  <a:pos x="434" y="8"/>
                </a:cxn>
                <a:cxn ang="0">
                  <a:pos x="420" y="6"/>
                </a:cxn>
                <a:cxn ang="0">
                  <a:pos x="397" y="4"/>
                </a:cxn>
                <a:cxn ang="0">
                  <a:pos x="385" y="2"/>
                </a:cxn>
                <a:cxn ang="0">
                  <a:pos x="373" y="3"/>
                </a:cxn>
                <a:cxn ang="0">
                  <a:pos x="363" y="2"/>
                </a:cxn>
                <a:cxn ang="0">
                  <a:pos x="382" y="0"/>
                </a:cxn>
                <a:cxn ang="0">
                  <a:pos x="396" y="1"/>
                </a:cxn>
                <a:cxn ang="0">
                  <a:pos x="416" y="0"/>
                </a:cxn>
                <a:cxn ang="0">
                  <a:pos x="441" y="7"/>
                </a:cxn>
                <a:cxn ang="0">
                  <a:pos x="473" y="13"/>
                </a:cxn>
                <a:cxn ang="0">
                  <a:pos x="513" y="24"/>
                </a:cxn>
                <a:cxn ang="0">
                  <a:pos x="523" y="26"/>
                </a:cxn>
                <a:cxn ang="0">
                  <a:pos x="495" y="25"/>
                </a:cxn>
                <a:cxn ang="0">
                  <a:pos x="478" y="22"/>
                </a:cxn>
                <a:cxn ang="0">
                  <a:pos x="466" y="18"/>
                </a:cxn>
                <a:cxn ang="0">
                  <a:pos x="447" y="17"/>
                </a:cxn>
                <a:cxn ang="0">
                  <a:pos x="439" y="13"/>
                </a:cxn>
                <a:cxn ang="0">
                  <a:pos x="453" y="13"/>
                </a:cxn>
                <a:cxn ang="0">
                  <a:pos x="470" y="16"/>
                </a:cxn>
                <a:cxn ang="0">
                  <a:pos x="489" y="21"/>
                </a:cxn>
                <a:cxn ang="0">
                  <a:pos x="495" y="25"/>
                </a:cxn>
                <a:cxn ang="0">
                  <a:pos x="463" y="205"/>
                </a:cxn>
                <a:cxn ang="0">
                  <a:pos x="360" y="284"/>
                </a:cxn>
                <a:cxn ang="0">
                  <a:pos x="271" y="350"/>
                </a:cxn>
                <a:cxn ang="0">
                  <a:pos x="142" y="320"/>
                </a:cxn>
                <a:cxn ang="0">
                  <a:pos x="109" y="281"/>
                </a:cxn>
                <a:cxn ang="0">
                  <a:pos x="24" y="266"/>
                </a:cxn>
              </a:cxnLst>
              <a:rect l="0" t="0" r="r" b="b"/>
              <a:pathLst>
                <a:path w="536" h="395">
                  <a:moveTo>
                    <a:pt x="9" y="193"/>
                  </a:moveTo>
                  <a:lnTo>
                    <a:pt x="9" y="186"/>
                  </a:lnTo>
                  <a:lnTo>
                    <a:pt x="12" y="183"/>
                  </a:lnTo>
                  <a:lnTo>
                    <a:pt x="13" y="178"/>
                  </a:lnTo>
                  <a:lnTo>
                    <a:pt x="13" y="171"/>
                  </a:lnTo>
                  <a:lnTo>
                    <a:pt x="10" y="170"/>
                  </a:lnTo>
                  <a:lnTo>
                    <a:pt x="9" y="172"/>
                  </a:lnTo>
                  <a:lnTo>
                    <a:pt x="9" y="175"/>
                  </a:lnTo>
                  <a:lnTo>
                    <a:pt x="6" y="181"/>
                  </a:lnTo>
                  <a:lnTo>
                    <a:pt x="5" y="186"/>
                  </a:lnTo>
                  <a:lnTo>
                    <a:pt x="5" y="190"/>
                  </a:lnTo>
                  <a:lnTo>
                    <a:pt x="5" y="192"/>
                  </a:lnTo>
                  <a:lnTo>
                    <a:pt x="5" y="194"/>
                  </a:lnTo>
                  <a:lnTo>
                    <a:pt x="5" y="196"/>
                  </a:lnTo>
                  <a:lnTo>
                    <a:pt x="3" y="202"/>
                  </a:lnTo>
                  <a:lnTo>
                    <a:pt x="1" y="204"/>
                  </a:lnTo>
                  <a:lnTo>
                    <a:pt x="0" y="202"/>
                  </a:lnTo>
                  <a:lnTo>
                    <a:pt x="0" y="196"/>
                  </a:lnTo>
                  <a:lnTo>
                    <a:pt x="1" y="193"/>
                  </a:lnTo>
                  <a:lnTo>
                    <a:pt x="1" y="182"/>
                  </a:lnTo>
                  <a:lnTo>
                    <a:pt x="3" y="176"/>
                  </a:lnTo>
                  <a:lnTo>
                    <a:pt x="9" y="163"/>
                  </a:lnTo>
                  <a:lnTo>
                    <a:pt x="10" y="159"/>
                  </a:lnTo>
                  <a:lnTo>
                    <a:pt x="13" y="154"/>
                  </a:lnTo>
                  <a:lnTo>
                    <a:pt x="23" y="148"/>
                  </a:lnTo>
                  <a:lnTo>
                    <a:pt x="36" y="134"/>
                  </a:lnTo>
                  <a:lnTo>
                    <a:pt x="43" y="129"/>
                  </a:lnTo>
                  <a:lnTo>
                    <a:pt x="46" y="126"/>
                  </a:lnTo>
                  <a:lnTo>
                    <a:pt x="49" y="124"/>
                  </a:lnTo>
                  <a:lnTo>
                    <a:pt x="52" y="118"/>
                  </a:lnTo>
                  <a:lnTo>
                    <a:pt x="61" y="115"/>
                  </a:lnTo>
                  <a:lnTo>
                    <a:pt x="64" y="112"/>
                  </a:lnTo>
                  <a:lnTo>
                    <a:pt x="67" y="111"/>
                  </a:lnTo>
                  <a:lnTo>
                    <a:pt x="70" y="110"/>
                  </a:lnTo>
                  <a:lnTo>
                    <a:pt x="79" y="102"/>
                  </a:lnTo>
                  <a:lnTo>
                    <a:pt x="96" y="92"/>
                  </a:lnTo>
                  <a:lnTo>
                    <a:pt x="105" y="87"/>
                  </a:lnTo>
                  <a:lnTo>
                    <a:pt x="109" y="86"/>
                  </a:lnTo>
                  <a:lnTo>
                    <a:pt x="128" y="82"/>
                  </a:lnTo>
                  <a:lnTo>
                    <a:pt x="145" y="73"/>
                  </a:lnTo>
                  <a:lnTo>
                    <a:pt x="148" y="72"/>
                  </a:lnTo>
                  <a:lnTo>
                    <a:pt x="153" y="72"/>
                  </a:lnTo>
                  <a:lnTo>
                    <a:pt x="160" y="70"/>
                  </a:lnTo>
                  <a:lnTo>
                    <a:pt x="163" y="68"/>
                  </a:lnTo>
                  <a:lnTo>
                    <a:pt x="166" y="67"/>
                  </a:lnTo>
                  <a:lnTo>
                    <a:pt x="176" y="63"/>
                  </a:lnTo>
                  <a:lnTo>
                    <a:pt x="178" y="63"/>
                  </a:lnTo>
                  <a:lnTo>
                    <a:pt x="185" y="60"/>
                  </a:lnTo>
                  <a:lnTo>
                    <a:pt x="190" y="60"/>
                  </a:lnTo>
                  <a:lnTo>
                    <a:pt x="192" y="59"/>
                  </a:lnTo>
                  <a:lnTo>
                    <a:pt x="195" y="59"/>
                  </a:lnTo>
                  <a:lnTo>
                    <a:pt x="198" y="59"/>
                  </a:lnTo>
                  <a:lnTo>
                    <a:pt x="201" y="59"/>
                  </a:lnTo>
                  <a:lnTo>
                    <a:pt x="207" y="58"/>
                  </a:lnTo>
                  <a:lnTo>
                    <a:pt x="211" y="56"/>
                  </a:lnTo>
                  <a:lnTo>
                    <a:pt x="214" y="56"/>
                  </a:lnTo>
                  <a:lnTo>
                    <a:pt x="226" y="53"/>
                  </a:lnTo>
                  <a:lnTo>
                    <a:pt x="229" y="51"/>
                  </a:lnTo>
                  <a:lnTo>
                    <a:pt x="234" y="51"/>
                  </a:lnTo>
                  <a:lnTo>
                    <a:pt x="236" y="49"/>
                  </a:lnTo>
                  <a:lnTo>
                    <a:pt x="243" y="49"/>
                  </a:lnTo>
                  <a:lnTo>
                    <a:pt x="248" y="48"/>
                  </a:lnTo>
                  <a:lnTo>
                    <a:pt x="251" y="48"/>
                  </a:lnTo>
                  <a:lnTo>
                    <a:pt x="255" y="46"/>
                  </a:lnTo>
                  <a:lnTo>
                    <a:pt x="257" y="44"/>
                  </a:lnTo>
                  <a:lnTo>
                    <a:pt x="262" y="42"/>
                  </a:lnTo>
                  <a:lnTo>
                    <a:pt x="273" y="39"/>
                  </a:lnTo>
                  <a:lnTo>
                    <a:pt x="282" y="34"/>
                  </a:lnTo>
                  <a:lnTo>
                    <a:pt x="286" y="32"/>
                  </a:lnTo>
                  <a:lnTo>
                    <a:pt x="282" y="35"/>
                  </a:lnTo>
                  <a:lnTo>
                    <a:pt x="283" y="37"/>
                  </a:lnTo>
                  <a:lnTo>
                    <a:pt x="286" y="34"/>
                  </a:lnTo>
                  <a:lnTo>
                    <a:pt x="290" y="33"/>
                  </a:lnTo>
                  <a:lnTo>
                    <a:pt x="290" y="31"/>
                  </a:lnTo>
                  <a:lnTo>
                    <a:pt x="288" y="29"/>
                  </a:lnTo>
                  <a:lnTo>
                    <a:pt x="295" y="29"/>
                  </a:lnTo>
                  <a:lnTo>
                    <a:pt x="318" y="18"/>
                  </a:lnTo>
                  <a:lnTo>
                    <a:pt x="323" y="16"/>
                  </a:lnTo>
                  <a:lnTo>
                    <a:pt x="329" y="14"/>
                  </a:lnTo>
                  <a:lnTo>
                    <a:pt x="330" y="14"/>
                  </a:lnTo>
                  <a:lnTo>
                    <a:pt x="336" y="11"/>
                  </a:lnTo>
                  <a:lnTo>
                    <a:pt x="338" y="10"/>
                  </a:lnTo>
                  <a:lnTo>
                    <a:pt x="340" y="10"/>
                  </a:lnTo>
                  <a:lnTo>
                    <a:pt x="341" y="7"/>
                  </a:lnTo>
                  <a:lnTo>
                    <a:pt x="344" y="9"/>
                  </a:lnTo>
                  <a:lnTo>
                    <a:pt x="347" y="10"/>
                  </a:lnTo>
                  <a:lnTo>
                    <a:pt x="363" y="6"/>
                  </a:lnTo>
                  <a:lnTo>
                    <a:pt x="371" y="6"/>
                  </a:lnTo>
                  <a:lnTo>
                    <a:pt x="373" y="6"/>
                  </a:lnTo>
                  <a:lnTo>
                    <a:pt x="377" y="6"/>
                  </a:lnTo>
                  <a:lnTo>
                    <a:pt x="379" y="6"/>
                  </a:lnTo>
                  <a:lnTo>
                    <a:pt x="383" y="6"/>
                  </a:lnTo>
                  <a:lnTo>
                    <a:pt x="386" y="6"/>
                  </a:lnTo>
                  <a:lnTo>
                    <a:pt x="389" y="6"/>
                  </a:lnTo>
                  <a:lnTo>
                    <a:pt x="393" y="6"/>
                  </a:lnTo>
                  <a:lnTo>
                    <a:pt x="395" y="8"/>
                  </a:lnTo>
                  <a:lnTo>
                    <a:pt x="399" y="8"/>
                  </a:lnTo>
                  <a:lnTo>
                    <a:pt x="415" y="10"/>
                  </a:lnTo>
                  <a:lnTo>
                    <a:pt x="417" y="8"/>
                  </a:lnTo>
                  <a:lnTo>
                    <a:pt x="433" y="11"/>
                  </a:lnTo>
                  <a:lnTo>
                    <a:pt x="435" y="11"/>
                  </a:lnTo>
                  <a:lnTo>
                    <a:pt x="434" y="8"/>
                  </a:lnTo>
                  <a:lnTo>
                    <a:pt x="430" y="8"/>
                  </a:lnTo>
                  <a:lnTo>
                    <a:pt x="424" y="6"/>
                  </a:lnTo>
                  <a:lnTo>
                    <a:pt x="420" y="6"/>
                  </a:lnTo>
                  <a:lnTo>
                    <a:pt x="409" y="2"/>
                  </a:lnTo>
                  <a:lnTo>
                    <a:pt x="401" y="4"/>
                  </a:lnTo>
                  <a:lnTo>
                    <a:pt x="397" y="4"/>
                  </a:lnTo>
                  <a:lnTo>
                    <a:pt x="393" y="3"/>
                  </a:lnTo>
                  <a:lnTo>
                    <a:pt x="388" y="3"/>
                  </a:lnTo>
                  <a:lnTo>
                    <a:pt x="385" y="2"/>
                  </a:lnTo>
                  <a:lnTo>
                    <a:pt x="378" y="2"/>
                  </a:lnTo>
                  <a:lnTo>
                    <a:pt x="375" y="3"/>
                  </a:lnTo>
                  <a:lnTo>
                    <a:pt x="373" y="3"/>
                  </a:lnTo>
                  <a:lnTo>
                    <a:pt x="371" y="4"/>
                  </a:lnTo>
                  <a:lnTo>
                    <a:pt x="363" y="4"/>
                  </a:lnTo>
                  <a:lnTo>
                    <a:pt x="363" y="2"/>
                  </a:lnTo>
                  <a:lnTo>
                    <a:pt x="367" y="2"/>
                  </a:lnTo>
                  <a:lnTo>
                    <a:pt x="374" y="0"/>
                  </a:lnTo>
                  <a:lnTo>
                    <a:pt x="382" y="0"/>
                  </a:lnTo>
                  <a:lnTo>
                    <a:pt x="385" y="0"/>
                  </a:lnTo>
                  <a:lnTo>
                    <a:pt x="392" y="1"/>
                  </a:lnTo>
                  <a:lnTo>
                    <a:pt x="396" y="1"/>
                  </a:lnTo>
                  <a:lnTo>
                    <a:pt x="409" y="0"/>
                  </a:lnTo>
                  <a:lnTo>
                    <a:pt x="412" y="1"/>
                  </a:lnTo>
                  <a:lnTo>
                    <a:pt x="416" y="0"/>
                  </a:lnTo>
                  <a:lnTo>
                    <a:pt x="425" y="1"/>
                  </a:lnTo>
                  <a:lnTo>
                    <a:pt x="427" y="2"/>
                  </a:lnTo>
                  <a:lnTo>
                    <a:pt x="441" y="7"/>
                  </a:lnTo>
                  <a:lnTo>
                    <a:pt x="448" y="7"/>
                  </a:lnTo>
                  <a:lnTo>
                    <a:pt x="469" y="13"/>
                  </a:lnTo>
                  <a:lnTo>
                    <a:pt x="473" y="13"/>
                  </a:lnTo>
                  <a:lnTo>
                    <a:pt x="501" y="20"/>
                  </a:lnTo>
                  <a:lnTo>
                    <a:pt x="504" y="20"/>
                  </a:lnTo>
                  <a:lnTo>
                    <a:pt x="513" y="24"/>
                  </a:lnTo>
                  <a:lnTo>
                    <a:pt x="515" y="26"/>
                  </a:lnTo>
                  <a:lnTo>
                    <a:pt x="519" y="26"/>
                  </a:lnTo>
                  <a:lnTo>
                    <a:pt x="523" y="26"/>
                  </a:lnTo>
                  <a:lnTo>
                    <a:pt x="525" y="27"/>
                  </a:lnTo>
                  <a:lnTo>
                    <a:pt x="527" y="26"/>
                  </a:lnTo>
                  <a:lnTo>
                    <a:pt x="495" y="25"/>
                  </a:lnTo>
                  <a:lnTo>
                    <a:pt x="490" y="25"/>
                  </a:lnTo>
                  <a:lnTo>
                    <a:pt x="481" y="23"/>
                  </a:lnTo>
                  <a:lnTo>
                    <a:pt x="478" y="22"/>
                  </a:lnTo>
                  <a:lnTo>
                    <a:pt x="471" y="19"/>
                  </a:lnTo>
                  <a:lnTo>
                    <a:pt x="467" y="19"/>
                  </a:lnTo>
                  <a:lnTo>
                    <a:pt x="466" y="18"/>
                  </a:lnTo>
                  <a:lnTo>
                    <a:pt x="461" y="18"/>
                  </a:lnTo>
                  <a:lnTo>
                    <a:pt x="457" y="19"/>
                  </a:lnTo>
                  <a:lnTo>
                    <a:pt x="447" y="17"/>
                  </a:lnTo>
                  <a:lnTo>
                    <a:pt x="446" y="16"/>
                  </a:lnTo>
                  <a:lnTo>
                    <a:pt x="443" y="16"/>
                  </a:lnTo>
                  <a:lnTo>
                    <a:pt x="439" y="13"/>
                  </a:lnTo>
                  <a:lnTo>
                    <a:pt x="440" y="11"/>
                  </a:lnTo>
                  <a:lnTo>
                    <a:pt x="443" y="13"/>
                  </a:lnTo>
                  <a:lnTo>
                    <a:pt x="453" y="13"/>
                  </a:lnTo>
                  <a:lnTo>
                    <a:pt x="457" y="14"/>
                  </a:lnTo>
                  <a:lnTo>
                    <a:pt x="464" y="14"/>
                  </a:lnTo>
                  <a:lnTo>
                    <a:pt x="470" y="16"/>
                  </a:lnTo>
                  <a:lnTo>
                    <a:pt x="471" y="17"/>
                  </a:lnTo>
                  <a:lnTo>
                    <a:pt x="486" y="21"/>
                  </a:lnTo>
                  <a:lnTo>
                    <a:pt x="489" y="21"/>
                  </a:lnTo>
                  <a:lnTo>
                    <a:pt x="491" y="22"/>
                  </a:lnTo>
                  <a:lnTo>
                    <a:pt x="494" y="24"/>
                  </a:lnTo>
                  <a:lnTo>
                    <a:pt x="495" y="25"/>
                  </a:lnTo>
                  <a:lnTo>
                    <a:pt x="527" y="26"/>
                  </a:lnTo>
                  <a:lnTo>
                    <a:pt x="535" y="88"/>
                  </a:lnTo>
                  <a:lnTo>
                    <a:pt x="463" y="205"/>
                  </a:lnTo>
                  <a:lnTo>
                    <a:pt x="367" y="280"/>
                  </a:lnTo>
                  <a:lnTo>
                    <a:pt x="362" y="283"/>
                  </a:lnTo>
                  <a:lnTo>
                    <a:pt x="360" y="284"/>
                  </a:lnTo>
                  <a:lnTo>
                    <a:pt x="328" y="310"/>
                  </a:lnTo>
                  <a:lnTo>
                    <a:pt x="289" y="339"/>
                  </a:lnTo>
                  <a:lnTo>
                    <a:pt x="271" y="350"/>
                  </a:lnTo>
                  <a:lnTo>
                    <a:pt x="264" y="356"/>
                  </a:lnTo>
                  <a:lnTo>
                    <a:pt x="213" y="394"/>
                  </a:lnTo>
                  <a:lnTo>
                    <a:pt x="142" y="320"/>
                  </a:lnTo>
                  <a:lnTo>
                    <a:pt x="136" y="312"/>
                  </a:lnTo>
                  <a:lnTo>
                    <a:pt x="131" y="308"/>
                  </a:lnTo>
                  <a:lnTo>
                    <a:pt x="109" y="281"/>
                  </a:lnTo>
                  <a:lnTo>
                    <a:pt x="80" y="250"/>
                  </a:lnTo>
                  <a:lnTo>
                    <a:pt x="73" y="263"/>
                  </a:lnTo>
                  <a:lnTo>
                    <a:pt x="24" y="266"/>
                  </a:lnTo>
                  <a:lnTo>
                    <a:pt x="17" y="191"/>
                  </a:lnTo>
                  <a:lnTo>
                    <a:pt x="9" y="19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84" name="Freeform 13"/>
            <p:cNvSpPr>
              <a:spLocks/>
            </p:cNvSpPr>
            <p:nvPr/>
          </p:nvSpPr>
          <p:spPr bwMode="auto">
            <a:xfrm>
              <a:off x="4638" y="2852"/>
              <a:ext cx="416" cy="385"/>
            </a:xfrm>
            <a:custGeom>
              <a:avLst/>
              <a:gdLst/>
              <a:ahLst/>
              <a:cxnLst>
                <a:cxn ang="0">
                  <a:pos x="311" y="277"/>
                </a:cxn>
                <a:cxn ang="0">
                  <a:pos x="316" y="227"/>
                </a:cxn>
                <a:cxn ang="0">
                  <a:pos x="334" y="188"/>
                </a:cxn>
                <a:cxn ang="0">
                  <a:pos x="342" y="146"/>
                </a:cxn>
                <a:cxn ang="0">
                  <a:pos x="341" y="115"/>
                </a:cxn>
                <a:cxn ang="0">
                  <a:pos x="335" y="69"/>
                </a:cxn>
                <a:cxn ang="0">
                  <a:pos x="336" y="29"/>
                </a:cxn>
                <a:cxn ang="0">
                  <a:pos x="342" y="7"/>
                </a:cxn>
                <a:cxn ang="0">
                  <a:pos x="466" y="117"/>
                </a:cxn>
                <a:cxn ang="0">
                  <a:pos x="590" y="275"/>
                </a:cxn>
                <a:cxn ang="0">
                  <a:pos x="293" y="578"/>
                </a:cxn>
                <a:cxn ang="0">
                  <a:pos x="240" y="549"/>
                </a:cxn>
                <a:cxn ang="0">
                  <a:pos x="192" y="529"/>
                </a:cxn>
                <a:cxn ang="0">
                  <a:pos x="171" y="530"/>
                </a:cxn>
                <a:cxn ang="0">
                  <a:pos x="166" y="558"/>
                </a:cxn>
                <a:cxn ang="0">
                  <a:pos x="122" y="567"/>
                </a:cxn>
                <a:cxn ang="0">
                  <a:pos x="90" y="545"/>
                </a:cxn>
                <a:cxn ang="0">
                  <a:pos x="58" y="467"/>
                </a:cxn>
                <a:cxn ang="0">
                  <a:pos x="13" y="463"/>
                </a:cxn>
                <a:cxn ang="0">
                  <a:pos x="2" y="448"/>
                </a:cxn>
                <a:cxn ang="0">
                  <a:pos x="14" y="423"/>
                </a:cxn>
                <a:cxn ang="0">
                  <a:pos x="49" y="419"/>
                </a:cxn>
                <a:cxn ang="0">
                  <a:pos x="80" y="416"/>
                </a:cxn>
                <a:cxn ang="0">
                  <a:pos x="106" y="444"/>
                </a:cxn>
                <a:cxn ang="0">
                  <a:pos x="90" y="442"/>
                </a:cxn>
                <a:cxn ang="0">
                  <a:pos x="72" y="435"/>
                </a:cxn>
                <a:cxn ang="0">
                  <a:pos x="62" y="436"/>
                </a:cxn>
                <a:cxn ang="0">
                  <a:pos x="42" y="440"/>
                </a:cxn>
                <a:cxn ang="0">
                  <a:pos x="42" y="456"/>
                </a:cxn>
                <a:cxn ang="0">
                  <a:pos x="58" y="445"/>
                </a:cxn>
                <a:cxn ang="0">
                  <a:pos x="54" y="459"/>
                </a:cxn>
                <a:cxn ang="0">
                  <a:pos x="66" y="456"/>
                </a:cxn>
                <a:cxn ang="0">
                  <a:pos x="76" y="460"/>
                </a:cxn>
                <a:cxn ang="0">
                  <a:pos x="87" y="457"/>
                </a:cxn>
                <a:cxn ang="0">
                  <a:pos x="72" y="444"/>
                </a:cxn>
                <a:cxn ang="0">
                  <a:pos x="88" y="448"/>
                </a:cxn>
                <a:cxn ang="0">
                  <a:pos x="101" y="460"/>
                </a:cxn>
                <a:cxn ang="0">
                  <a:pos x="124" y="461"/>
                </a:cxn>
                <a:cxn ang="0">
                  <a:pos x="115" y="477"/>
                </a:cxn>
                <a:cxn ang="0">
                  <a:pos x="122" y="482"/>
                </a:cxn>
                <a:cxn ang="0">
                  <a:pos x="125" y="487"/>
                </a:cxn>
                <a:cxn ang="0">
                  <a:pos x="133" y="467"/>
                </a:cxn>
                <a:cxn ang="0">
                  <a:pos x="138" y="465"/>
                </a:cxn>
                <a:cxn ang="0">
                  <a:pos x="152" y="463"/>
                </a:cxn>
                <a:cxn ang="0">
                  <a:pos x="179" y="461"/>
                </a:cxn>
                <a:cxn ang="0">
                  <a:pos x="182" y="461"/>
                </a:cxn>
                <a:cxn ang="0">
                  <a:pos x="192" y="444"/>
                </a:cxn>
                <a:cxn ang="0">
                  <a:pos x="223" y="425"/>
                </a:cxn>
                <a:cxn ang="0">
                  <a:pos x="235" y="424"/>
                </a:cxn>
                <a:cxn ang="0">
                  <a:pos x="249" y="426"/>
                </a:cxn>
                <a:cxn ang="0">
                  <a:pos x="235" y="416"/>
                </a:cxn>
                <a:cxn ang="0">
                  <a:pos x="230" y="408"/>
                </a:cxn>
                <a:cxn ang="0">
                  <a:pos x="220" y="393"/>
                </a:cxn>
                <a:cxn ang="0">
                  <a:pos x="207" y="394"/>
                </a:cxn>
                <a:cxn ang="0">
                  <a:pos x="208" y="380"/>
                </a:cxn>
                <a:cxn ang="0">
                  <a:pos x="201" y="380"/>
                </a:cxn>
                <a:cxn ang="0">
                  <a:pos x="188" y="391"/>
                </a:cxn>
                <a:cxn ang="0">
                  <a:pos x="190" y="376"/>
                </a:cxn>
                <a:cxn ang="0">
                  <a:pos x="290" y="308"/>
                </a:cxn>
              </a:cxnLst>
              <a:rect l="0" t="0" r="r" b="b"/>
              <a:pathLst>
                <a:path w="626" h="579">
                  <a:moveTo>
                    <a:pt x="302" y="297"/>
                  </a:moveTo>
                  <a:lnTo>
                    <a:pt x="305" y="286"/>
                  </a:lnTo>
                  <a:lnTo>
                    <a:pt x="308" y="285"/>
                  </a:lnTo>
                  <a:lnTo>
                    <a:pt x="308" y="283"/>
                  </a:lnTo>
                  <a:lnTo>
                    <a:pt x="310" y="280"/>
                  </a:lnTo>
                  <a:lnTo>
                    <a:pt x="313" y="278"/>
                  </a:lnTo>
                  <a:lnTo>
                    <a:pt x="311" y="277"/>
                  </a:lnTo>
                  <a:lnTo>
                    <a:pt x="314" y="269"/>
                  </a:lnTo>
                  <a:lnTo>
                    <a:pt x="314" y="264"/>
                  </a:lnTo>
                  <a:lnTo>
                    <a:pt x="314" y="246"/>
                  </a:lnTo>
                  <a:lnTo>
                    <a:pt x="314" y="242"/>
                  </a:lnTo>
                  <a:lnTo>
                    <a:pt x="315" y="239"/>
                  </a:lnTo>
                  <a:lnTo>
                    <a:pt x="314" y="237"/>
                  </a:lnTo>
                  <a:lnTo>
                    <a:pt x="316" y="227"/>
                  </a:lnTo>
                  <a:lnTo>
                    <a:pt x="316" y="222"/>
                  </a:lnTo>
                  <a:lnTo>
                    <a:pt x="314" y="220"/>
                  </a:lnTo>
                  <a:lnTo>
                    <a:pt x="313" y="213"/>
                  </a:lnTo>
                  <a:lnTo>
                    <a:pt x="318" y="199"/>
                  </a:lnTo>
                  <a:lnTo>
                    <a:pt x="326" y="191"/>
                  </a:lnTo>
                  <a:lnTo>
                    <a:pt x="330" y="189"/>
                  </a:lnTo>
                  <a:lnTo>
                    <a:pt x="334" y="188"/>
                  </a:lnTo>
                  <a:lnTo>
                    <a:pt x="341" y="183"/>
                  </a:lnTo>
                  <a:lnTo>
                    <a:pt x="347" y="174"/>
                  </a:lnTo>
                  <a:lnTo>
                    <a:pt x="348" y="168"/>
                  </a:lnTo>
                  <a:lnTo>
                    <a:pt x="347" y="167"/>
                  </a:lnTo>
                  <a:lnTo>
                    <a:pt x="345" y="162"/>
                  </a:lnTo>
                  <a:lnTo>
                    <a:pt x="344" y="150"/>
                  </a:lnTo>
                  <a:lnTo>
                    <a:pt x="342" y="146"/>
                  </a:lnTo>
                  <a:lnTo>
                    <a:pt x="340" y="144"/>
                  </a:lnTo>
                  <a:lnTo>
                    <a:pt x="342" y="142"/>
                  </a:lnTo>
                  <a:lnTo>
                    <a:pt x="342" y="137"/>
                  </a:lnTo>
                  <a:lnTo>
                    <a:pt x="341" y="131"/>
                  </a:lnTo>
                  <a:lnTo>
                    <a:pt x="343" y="120"/>
                  </a:lnTo>
                  <a:lnTo>
                    <a:pt x="341" y="119"/>
                  </a:lnTo>
                  <a:lnTo>
                    <a:pt x="341" y="115"/>
                  </a:lnTo>
                  <a:lnTo>
                    <a:pt x="344" y="99"/>
                  </a:lnTo>
                  <a:lnTo>
                    <a:pt x="345" y="97"/>
                  </a:lnTo>
                  <a:lnTo>
                    <a:pt x="345" y="94"/>
                  </a:lnTo>
                  <a:lnTo>
                    <a:pt x="340" y="82"/>
                  </a:lnTo>
                  <a:lnTo>
                    <a:pt x="338" y="76"/>
                  </a:lnTo>
                  <a:lnTo>
                    <a:pt x="337" y="72"/>
                  </a:lnTo>
                  <a:lnTo>
                    <a:pt x="335" y="69"/>
                  </a:lnTo>
                  <a:lnTo>
                    <a:pt x="335" y="65"/>
                  </a:lnTo>
                  <a:lnTo>
                    <a:pt x="338" y="49"/>
                  </a:lnTo>
                  <a:lnTo>
                    <a:pt x="338" y="43"/>
                  </a:lnTo>
                  <a:lnTo>
                    <a:pt x="340" y="39"/>
                  </a:lnTo>
                  <a:lnTo>
                    <a:pt x="336" y="34"/>
                  </a:lnTo>
                  <a:lnTo>
                    <a:pt x="336" y="32"/>
                  </a:lnTo>
                  <a:lnTo>
                    <a:pt x="336" y="29"/>
                  </a:lnTo>
                  <a:lnTo>
                    <a:pt x="336" y="27"/>
                  </a:lnTo>
                  <a:lnTo>
                    <a:pt x="336" y="25"/>
                  </a:lnTo>
                  <a:lnTo>
                    <a:pt x="336" y="23"/>
                  </a:lnTo>
                  <a:lnTo>
                    <a:pt x="337" y="20"/>
                  </a:lnTo>
                  <a:lnTo>
                    <a:pt x="340" y="13"/>
                  </a:lnTo>
                  <a:lnTo>
                    <a:pt x="341" y="11"/>
                  </a:lnTo>
                  <a:lnTo>
                    <a:pt x="342" y="7"/>
                  </a:lnTo>
                  <a:lnTo>
                    <a:pt x="344" y="2"/>
                  </a:lnTo>
                  <a:lnTo>
                    <a:pt x="352" y="0"/>
                  </a:lnTo>
                  <a:lnTo>
                    <a:pt x="359" y="75"/>
                  </a:lnTo>
                  <a:lnTo>
                    <a:pt x="408" y="72"/>
                  </a:lnTo>
                  <a:lnTo>
                    <a:pt x="415" y="59"/>
                  </a:lnTo>
                  <a:lnTo>
                    <a:pt x="444" y="90"/>
                  </a:lnTo>
                  <a:lnTo>
                    <a:pt x="466" y="117"/>
                  </a:lnTo>
                  <a:lnTo>
                    <a:pt x="471" y="121"/>
                  </a:lnTo>
                  <a:lnTo>
                    <a:pt x="477" y="129"/>
                  </a:lnTo>
                  <a:lnTo>
                    <a:pt x="548" y="203"/>
                  </a:lnTo>
                  <a:lnTo>
                    <a:pt x="554" y="215"/>
                  </a:lnTo>
                  <a:lnTo>
                    <a:pt x="571" y="238"/>
                  </a:lnTo>
                  <a:lnTo>
                    <a:pt x="582" y="255"/>
                  </a:lnTo>
                  <a:lnTo>
                    <a:pt x="590" y="275"/>
                  </a:lnTo>
                  <a:lnTo>
                    <a:pt x="598" y="299"/>
                  </a:lnTo>
                  <a:lnTo>
                    <a:pt x="604" y="324"/>
                  </a:lnTo>
                  <a:lnTo>
                    <a:pt x="625" y="527"/>
                  </a:lnTo>
                  <a:lnTo>
                    <a:pt x="624" y="527"/>
                  </a:lnTo>
                  <a:lnTo>
                    <a:pt x="624" y="578"/>
                  </a:lnTo>
                  <a:lnTo>
                    <a:pt x="408" y="578"/>
                  </a:lnTo>
                  <a:lnTo>
                    <a:pt x="293" y="578"/>
                  </a:lnTo>
                  <a:lnTo>
                    <a:pt x="292" y="578"/>
                  </a:lnTo>
                  <a:lnTo>
                    <a:pt x="290" y="554"/>
                  </a:lnTo>
                  <a:lnTo>
                    <a:pt x="288" y="551"/>
                  </a:lnTo>
                  <a:lnTo>
                    <a:pt x="286" y="553"/>
                  </a:lnTo>
                  <a:lnTo>
                    <a:pt x="282" y="554"/>
                  </a:lnTo>
                  <a:lnTo>
                    <a:pt x="264" y="554"/>
                  </a:lnTo>
                  <a:lnTo>
                    <a:pt x="240" y="549"/>
                  </a:lnTo>
                  <a:lnTo>
                    <a:pt x="216" y="533"/>
                  </a:lnTo>
                  <a:lnTo>
                    <a:pt x="214" y="532"/>
                  </a:lnTo>
                  <a:lnTo>
                    <a:pt x="212" y="534"/>
                  </a:lnTo>
                  <a:lnTo>
                    <a:pt x="207" y="533"/>
                  </a:lnTo>
                  <a:lnTo>
                    <a:pt x="204" y="530"/>
                  </a:lnTo>
                  <a:lnTo>
                    <a:pt x="195" y="528"/>
                  </a:lnTo>
                  <a:lnTo>
                    <a:pt x="192" y="529"/>
                  </a:lnTo>
                  <a:lnTo>
                    <a:pt x="190" y="530"/>
                  </a:lnTo>
                  <a:lnTo>
                    <a:pt x="184" y="530"/>
                  </a:lnTo>
                  <a:lnTo>
                    <a:pt x="181" y="529"/>
                  </a:lnTo>
                  <a:lnTo>
                    <a:pt x="176" y="530"/>
                  </a:lnTo>
                  <a:lnTo>
                    <a:pt x="175" y="529"/>
                  </a:lnTo>
                  <a:lnTo>
                    <a:pt x="172" y="529"/>
                  </a:lnTo>
                  <a:lnTo>
                    <a:pt x="171" y="530"/>
                  </a:lnTo>
                  <a:lnTo>
                    <a:pt x="171" y="537"/>
                  </a:lnTo>
                  <a:lnTo>
                    <a:pt x="168" y="539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8" y="545"/>
                  </a:lnTo>
                  <a:lnTo>
                    <a:pt x="168" y="548"/>
                  </a:lnTo>
                  <a:lnTo>
                    <a:pt x="166" y="558"/>
                  </a:lnTo>
                  <a:lnTo>
                    <a:pt x="167" y="561"/>
                  </a:lnTo>
                  <a:lnTo>
                    <a:pt x="168" y="567"/>
                  </a:lnTo>
                  <a:lnTo>
                    <a:pt x="164" y="567"/>
                  </a:lnTo>
                  <a:lnTo>
                    <a:pt x="160" y="566"/>
                  </a:lnTo>
                  <a:lnTo>
                    <a:pt x="128" y="567"/>
                  </a:lnTo>
                  <a:lnTo>
                    <a:pt x="123" y="568"/>
                  </a:lnTo>
                  <a:lnTo>
                    <a:pt x="122" y="567"/>
                  </a:lnTo>
                  <a:lnTo>
                    <a:pt x="120" y="565"/>
                  </a:lnTo>
                  <a:lnTo>
                    <a:pt x="118" y="562"/>
                  </a:lnTo>
                  <a:lnTo>
                    <a:pt x="105" y="553"/>
                  </a:lnTo>
                  <a:lnTo>
                    <a:pt x="103" y="548"/>
                  </a:lnTo>
                  <a:lnTo>
                    <a:pt x="99" y="546"/>
                  </a:lnTo>
                  <a:lnTo>
                    <a:pt x="93" y="546"/>
                  </a:lnTo>
                  <a:lnTo>
                    <a:pt x="90" y="545"/>
                  </a:lnTo>
                  <a:lnTo>
                    <a:pt x="85" y="540"/>
                  </a:lnTo>
                  <a:lnTo>
                    <a:pt x="79" y="541"/>
                  </a:lnTo>
                  <a:lnTo>
                    <a:pt x="74" y="539"/>
                  </a:lnTo>
                  <a:lnTo>
                    <a:pt x="70" y="529"/>
                  </a:lnTo>
                  <a:lnTo>
                    <a:pt x="65" y="529"/>
                  </a:lnTo>
                  <a:lnTo>
                    <a:pt x="62" y="521"/>
                  </a:lnTo>
                  <a:lnTo>
                    <a:pt x="58" y="467"/>
                  </a:lnTo>
                  <a:lnTo>
                    <a:pt x="47" y="467"/>
                  </a:lnTo>
                  <a:lnTo>
                    <a:pt x="41" y="469"/>
                  </a:lnTo>
                  <a:lnTo>
                    <a:pt x="32" y="469"/>
                  </a:lnTo>
                  <a:lnTo>
                    <a:pt x="26" y="467"/>
                  </a:lnTo>
                  <a:lnTo>
                    <a:pt x="24" y="467"/>
                  </a:lnTo>
                  <a:lnTo>
                    <a:pt x="19" y="464"/>
                  </a:lnTo>
                  <a:lnTo>
                    <a:pt x="13" y="463"/>
                  </a:lnTo>
                  <a:lnTo>
                    <a:pt x="10" y="461"/>
                  </a:lnTo>
                  <a:lnTo>
                    <a:pt x="6" y="461"/>
                  </a:lnTo>
                  <a:lnTo>
                    <a:pt x="6" y="458"/>
                  </a:lnTo>
                  <a:lnTo>
                    <a:pt x="5" y="455"/>
                  </a:lnTo>
                  <a:lnTo>
                    <a:pt x="5" y="452"/>
                  </a:lnTo>
                  <a:lnTo>
                    <a:pt x="4" y="450"/>
                  </a:lnTo>
                  <a:lnTo>
                    <a:pt x="2" y="448"/>
                  </a:lnTo>
                  <a:lnTo>
                    <a:pt x="3" y="446"/>
                  </a:lnTo>
                  <a:lnTo>
                    <a:pt x="4" y="440"/>
                  </a:lnTo>
                  <a:lnTo>
                    <a:pt x="1" y="433"/>
                  </a:lnTo>
                  <a:lnTo>
                    <a:pt x="0" y="428"/>
                  </a:lnTo>
                  <a:lnTo>
                    <a:pt x="4" y="426"/>
                  </a:lnTo>
                  <a:lnTo>
                    <a:pt x="7" y="426"/>
                  </a:lnTo>
                  <a:lnTo>
                    <a:pt x="14" y="423"/>
                  </a:lnTo>
                  <a:lnTo>
                    <a:pt x="22" y="421"/>
                  </a:lnTo>
                  <a:lnTo>
                    <a:pt x="31" y="420"/>
                  </a:lnTo>
                  <a:lnTo>
                    <a:pt x="33" y="421"/>
                  </a:lnTo>
                  <a:lnTo>
                    <a:pt x="36" y="422"/>
                  </a:lnTo>
                  <a:lnTo>
                    <a:pt x="39" y="421"/>
                  </a:lnTo>
                  <a:lnTo>
                    <a:pt x="45" y="419"/>
                  </a:lnTo>
                  <a:lnTo>
                    <a:pt x="49" y="419"/>
                  </a:lnTo>
                  <a:lnTo>
                    <a:pt x="52" y="420"/>
                  </a:lnTo>
                  <a:lnTo>
                    <a:pt x="58" y="418"/>
                  </a:lnTo>
                  <a:lnTo>
                    <a:pt x="62" y="418"/>
                  </a:lnTo>
                  <a:lnTo>
                    <a:pt x="66" y="417"/>
                  </a:lnTo>
                  <a:lnTo>
                    <a:pt x="70" y="417"/>
                  </a:lnTo>
                  <a:lnTo>
                    <a:pt x="74" y="416"/>
                  </a:lnTo>
                  <a:lnTo>
                    <a:pt x="80" y="416"/>
                  </a:lnTo>
                  <a:lnTo>
                    <a:pt x="94" y="419"/>
                  </a:lnTo>
                  <a:lnTo>
                    <a:pt x="98" y="426"/>
                  </a:lnTo>
                  <a:lnTo>
                    <a:pt x="101" y="429"/>
                  </a:lnTo>
                  <a:lnTo>
                    <a:pt x="102" y="433"/>
                  </a:lnTo>
                  <a:lnTo>
                    <a:pt x="108" y="435"/>
                  </a:lnTo>
                  <a:lnTo>
                    <a:pt x="108" y="443"/>
                  </a:lnTo>
                  <a:lnTo>
                    <a:pt x="106" y="444"/>
                  </a:lnTo>
                  <a:lnTo>
                    <a:pt x="105" y="445"/>
                  </a:lnTo>
                  <a:lnTo>
                    <a:pt x="103" y="444"/>
                  </a:lnTo>
                  <a:lnTo>
                    <a:pt x="101" y="440"/>
                  </a:lnTo>
                  <a:lnTo>
                    <a:pt x="99" y="436"/>
                  </a:lnTo>
                  <a:lnTo>
                    <a:pt x="96" y="437"/>
                  </a:lnTo>
                  <a:lnTo>
                    <a:pt x="92" y="440"/>
                  </a:lnTo>
                  <a:lnTo>
                    <a:pt x="90" y="442"/>
                  </a:lnTo>
                  <a:lnTo>
                    <a:pt x="88" y="441"/>
                  </a:lnTo>
                  <a:lnTo>
                    <a:pt x="84" y="443"/>
                  </a:lnTo>
                  <a:lnTo>
                    <a:pt x="82" y="436"/>
                  </a:lnTo>
                  <a:lnTo>
                    <a:pt x="79" y="434"/>
                  </a:lnTo>
                  <a:lnTo>
                    <a:pt x="76" y="433"/>
                  </a:lnTo>
                  <a:lnTo>
                    <a:pt x="73" y="433"/>
                  </a:lnTo>
                  <a:lnTo>
                    <a:pt x="72" y="435"/>
                  </a:lnTo>
                  <a:lnTo>
                    <a:pt x="70" y="437"/>
                  </a:lnTo>
                  <a:lnTo>
                    <a:pt x="69" y="437"/>
                  </a:lnTo>
                  <a:lnTo>
                    <a:pt x="68" y="439"/>
                  </a:lnTo>
                  <a:lnTo>
                    <a:pt x="66" y="440"/>
                  </a:lnTo>
                  <a:lnTo>
                    <a:pt x="64" y="439"/>
                  </a:lnTo>
                  <a:lnTo>
                    <a:pt x="61" y="437"/>
                  </a:lnTo>
                  <a:lnTo>
                    <a:pt x="62" y="436"/>
                  </a:lnTo>
                  <a:lnTo>
                    <a:pt x="59" y="436"/>
                  </a:lnTo>
                  <a:lnTo>
                    <a:pt x="58" y="434"/>
                  </a:lnTo>
                  <a:lnTo>
                    <a:pt x="54" y="433"/>
                  </a:lnTo>
                  <a:lnTo>
                    <a:pt x="50" y="436"/>
                  </a:lnTo>
                  <a:lnTo>
                    <a:pt x="49" y="439"/>
                  </a:lnTo>
                  <a:lnTo>
                    <a:pt x="45" y="441"/>
                  </a:lnTo>
                  <a:lnTo>
                    <a:pt x="42" y="440"/>
                  </a:lnTo>
                  <a:lnTo>
                    <a:pt x="34" y="442"/>
                  </a:lnTo>
                  <a:lnTo>
                    <a:pt x="29" y="444"/>
                  </a:lnTo>
                  <a:lnTo>
                    <a:pt x="29" y="448"/>
                  </a:lnTo>
                  <a:lnTo>
                    <a:pt x="28" y="451"/>
                  </a:lnTo>
                  <a:lnTo>
                    <a:pt x="37" y="456"/>
                  </a:lnTo>
                  <a:lnTo>
                    <a:pt x="39" y="456"/>
                  </a:lnTo>
                  <a:lnTo>
                    <a:pt x="42" y="456"/>
                  </a:lnTo>
                  <a:lnTo>
                    <a:pt x="45" y="454"/>
                  </a:lnTo>
                  <a:lnTo>
                    <a:pt x="49" y="453"/>
                  </a:lnTo>
                  <a:lnTo>
                    <a:pt x="52" y="451"/>
                  </a:lnTo>
                  <a:lnTo>
                    <a:pt x="54" y="450"/>
                  </a:lnTo>
                  <a:lnTo>
                    <a:pt x="55" y="448"/>
                  </a:lnTo>
                  <a:lnTo>
                    <a:pt x="56" y="447"/>
                  </a:lnTo>
                  <a:lnTo>
                    <a:pt x="58" y="445"/>
                  </a:lnTo>
                  <a:lnTo>
                    <a:pt x="61" y="446"/>
                  </a:lnTo>
                  <a:lnTo>
                    <a:pt x="61" y="448"/>
                  </a:lnTo>
                  <a:lnTo>
                    <a:pt x="58" y="449"/>
                  </a:lnTo>
                  <a:lnTo>
                    <a:pt x="57" y="451"/>
                  </a:lnTo>
                  <a:lnTo>
                    <a:pt x="58" y="453"/>
                  </a:lnTo>
                  <a:lnTo>
                    <a:pt x="55" y="456"/>
                  </a:lnTo>
                  <a:lnTo>
                    <a:pt x="54" y="459"/>
                  </a:lnTo>
                  <a:lnTo>
                    <a:pt x="55" y="461"/>
                  </a:lnTo>
                  <a:lnTo>
                    <a:pt x="58" y="461"/>
                  </a:lnTo>
                  <a:lnTo>
                    <a:pt x="59" y="458"/>
                  </a:lnTo>
                  <a:lnTo>
                    <a:pt x="61" y="453"/>
                  </a:lnTo>
                  <a:lnTo>
                    <a:pt x="63" y="450"/>
                  </a:lnTo>
                  <a:lnTo>
                    <a:pt x="65" y="453"/>
                  </a:lnTo>
                  <a:lnTo>
                    <a:pt x="66" y="456"/>
                  </a:lnTo>
                  <a:lnTo>
                    <a:pt x="66" y="458"/>
                  </a:lnTo>
                  <a:lnTo>
                    <a:pt x="66" y="461"/>
                  </a:lnTo>
                  <a:lnTo>
                    <a:pt x="67" y="462"/>
                  </a:lnTo>
                  <a:lnTo>
                    <a:pt x="70" y="463"/>
                  </a:lnTo>
                  <a:lnTo>
                    <a:pt x="72" y="461"/>
                  </a:lnTo>
                  <a:lnTo>
                    <a:pt x="74" y="460"/>
                  </a:lnTo>
                  <a:lnTo>
                    <a:pt x="76" y="460"/>
                  </a:lnTo>
                  <a:lnTo>
                    <a:pt x="79" y="457"/>
                  </a:lnTo>
                  <a:lnTo>
                    <a:pt x="85" y="461"/>
                  </a:lnTo>
                  <a:lnTo>
                    <a:pt x="96" y="461"/>
                  </a:lnTo>
                  <a:lnTo>
                    <a:pt x="94" y="460"/>
                  </a:lnTo>
                  <a:lnTo>
                    <a:pt x="92" y="458"/>
                  </a:lnTo>
                  <a:lnTo>
                    <a:pt x="90" y="457"/>
                  </a:lnTo>
                  <a:lnTo>
                    <a:pt x="87" y="457"/>
                  </a:lnTo>
                  <a:lnTo>
                    <a:pt x="84" y="458"/>
                  </a:lnTo>
                  <a:lnTo>
                    <a:pt x="82" y="457"/>
                  </a:lnTo>
                  <a:lnTo>
                    <a:pt x="79" y="457"/>
                  </a:lnTo>
                  <a:lnTo>
                    <a:pt x="78" y="456"/>
                  </a:lnTo>
                  <a:lnTo>
                    <a:pt x="75" y="454"/>
                  </a:lnTo>
                  <a:lnTo>
                    <a:pt x="72" y="450"/>
                  </a:lnTo>
                  <a:lnTo>
                    <a:pt x="72" y="444"/>
                  </a:lnTo>
                  <a:lnTo>
                    <a:pt x="78" y="448"/>
                  </a:lnTo>
                  <a:lnTo>
                    <a:pt x="80" y="448"/>
                  </a:lnTo>
                  <a:lnTo>
                    <a:pt x="82" y="447"/>
                  </a:lnTo>
                  <a:lnTo>
                    <a:pt x="83" y="450"/>
                  </a:lnTo>
                  <a:lnTo>
                    <a:pt x="85" y="450"/>
                  </a:lnTo>
                  <a:lnTo>
                    <a:pt x="87" y="450"/>
                  </a:lnTo>
                  <a:lnTo>
                    <a:pt x="88" y="448"/>
                  </a:lnTo>
                  <a:lnTo>
                    <a:pt x="92" y="447"/>
                  </a:lnTo>
                  <a:lnTo>
                    <a:pt x="91" y="448"/>
                  </a:lnTo>
                  <a:lnTo>
                    <a:pt x="92" y="450"/>
                  </a:lnTo>
                  <a:lnTo>
                    <a:pt x="103" y="454"/>
                  </a:lnTo>
                  <a:lnTo>
                    <a:pt x="102" y="456"/>
                  </a:lnTo>
                  <a:lnTo>
                    <a:pt x="100" y="458"/>
                  </a:lnTo>
                  <a:lnTo>
                    <a:pt x="101" y="460"/>
                  </a:lnTo>
                  <a:lnTo>
                    <a:pt x="104" y="460"/>
                  </a:lnTo>
                  <a:lnTo>
                    <a:pt x="110" y="457"/>
                  </a:lnTo>
                  <a:lnTo>
                    <a:pt x="111" y="458"/>
                  </a:lnTo>
                  <a:lnTo>
                    <a:pt x="113" y="460"/>
                  </a:lnTo>
                  <a:lnTo>
                    <a:pt x="114" y="460"/>
                  </a:lnTo>
                  <a:lnTo>
                    <a:pt x="116" y="461"/>
                  </a:lnTo>
                  <a:lnTo>
                    <a:pt x="124" y="461"/>
                  </a:lnTo>
                  <a:lnTo>
                    <a:pt x="126" y="463"/>
                  </a:lnTo>
                  <a:lnTo>
                    <a:pt x="125" y="466"/>
                  </a:lnTo>
                  <a:lnTo>
                    <a:pt x="125" y="470"/>
                  </a:lnTo>
                  <a:lnTo>
                    <a:pt x="120" y="470"/>
                  </a:lnTo>
                  <a:lnTo>
                    <a:pt x="118" y="471"/>
                  </a:lnTo>
                  <a:lnTo>
                    <a:pt x="116" y="475"/>
                  </a:lnTo>
                  <a:lnTo>
                    <a:pt x="115" y="477"/>
                  </a:lnTo>
                  <a:lnTo>
                    <a:pt x="115" y="482"/>
                  </a:lnTo>
                  <a:lnTo>
                    <a:pt x="115" y="483"/>
                  </a:lnTo>
                  <a:lnTo>
                    <a:pt x="118" y="485"/>
                  </a:lnTo>
                  <a:lnTo>
                    <a:pt x="118" y="486"/>
                  </a:lnTo>
                  <a:lnTo>
                    <a:pt x="120" y="485"/>
                  </a:lnTo>
                  <a:lnTo>
                    <a:pt x="122" y="483"/>
                  </a:lnTo>
                  <a:lnTo>
                    <a:pt x="122" y="482"/>
                  </a:lnTo>
                  <a:lnTo>
                    <a:pt x="119" y="480"/>
                  </a:lnTo>
                  <a:lnTo>
                    <a:pt x="120" y="478"/>
                  </a:lnTo>
                  <a:lnTo>
                    <a:pt x="120" y="474"/>
                  </a:lnTo>
                  <a:lnTo>
                    <a:pt x="122" y="476"/>
                  </a:lnTo>
                  <a:lnTo>
                    <a:pt x="122" y="479"/>
                  </a:lnTo>
                  <a:lnTo>
                    <a:pt x="125" y="479"/>
                  </a:lnTo>
                  <a:lnTo>
                    <a:pt x="125" y="487"/>
                  </a:lnTo>
                  <a:lnTo>
                    <a:pt x="128" y="485"/>
                  </a:lnTo>
                  <a:lnTo>
                    <a:pt x="136" y="485"/>
                  </a:lnTo>
                  <a:lnTo>
                    <a:pt x="136" y="475"/>
                  </a:lnTo>
                  <a:lnTo>
                    <a:pt x="134" y="473"/>
                  </a:lnTo>
                  <a:lnTo>
                    <a:pt x="132" y="469"/>
                  </a:lnTo>
                  <a:lnTo>
                    <a:pt x="130" y="467"/>
                  </a:lnTo>
                  <a:lnTo>
                    <a:pt x="133" y="467"/>
                  </a:lnTo>
                  <a:lnTo>
                    <a:pt x="134" y="468"/>
                  </a:lnTo>
                  <a:lnTo>
                    <a:pt x="136" y="469"/>
                  </a:lnTo>
                  <a:lnTo>
                    <a:pt x="139" y="471"/>
                  </a:lnTo>
                  <a:lnTo>
                    <a:pt x="145" y="469"/>
                  </a:lnTo>
                  <a:lnTo>
                    <a:pt x="143" y="467"/>
                  </a:lnTo>
                  <a:lnTo>
                    <a:pt x="141" y="465"/>
                  </a:lnTo>
                  <a:lnTo>
                    <a:pt x="138" y="465"/>
                  </a:lnTo>
                  <a:lnTo>
                    <a:pt x="136" y="464"/>
                  </a:lnTo>
                  <a:lnTo>
                    <a:pt x="134" y="463"/>
                  </a:lnTo>
                  <a:lnTo>
                    <a:pt x="133" y="461"/>
                  </a:lnTo>
                  <a:lnTo>
                    <a:pt x="138" y="457"/>
                  </a:lnTo>
                  <a:lnTo>
                    <a:pt x="141" y="460"/>
                  </a:lnTo>
                  <a:lnTo>
                    <a:pt x="149" y="461"/>
                  </a:lnTo>
                  <a:lnTo>
                    <a:pt x="152" y="463"/>
                  </a:lnTo>
                  <a:lnTo>
                    <a:pt x="157" y="463"/>
                  </a:lnTo>
                  <a:lnTo>
                    <a:pt x="161" y="465"/>
                  </a:lnTo>
                  <a:lnTo>
                    <a:pt x="167" y="465"/>
                  </a:lnTo>
                  <a:lnTo>
                    <a:pt x="170" y="466"/>
                  </a:lnTo>
                  <a:lnTo>
                    <a:pt x="172" y="465"/>
                  </a:lnTo>
                  <a:lnTo>
                    <a:pt x="176" y="461"/>
                  </a:lnTo>
                  <a:lnTo>
                    <a:pt x="179" y="461"/>
                  </a:lnTo>
                  <a:lnTo>
                    <a:pt x="180" y="462"/>
                  </a:lnTo>
                  <a:lnTo>
                    <a:pt x="180" y="466"/>
                  </a:lnTo>
                  <a:lnTo>
                    <a:pt x="183" y="465"/>
                  </a:lnTo>
                  <a:lnTo>
                    <a:pt x="184" y="467"/>
                  </a:lnTo>
                  <a:lnTo>
                    <a:pt x="186" y="466"/>
                  </a:lnTo>
                  <a:lnTo>
                    <a:pt x="184" y="461"/>
                  </a:lnTo>
                  <a:lnTo>
                    <a:pt x="182" y="461"/>
                  </a:lnTo>
                  <a:lnTo>
                    <a:pt x="178" y="457"/>
                  </a:lnTo>
                  <a:lnTo>
                    <a:pt x="178" y="456"/>
                  </a:lnTo>
                  <a:lnTo>
                    <a:pt x="179" y="454"/>
                  </a:lnTo>
                  <a:lnTo>
                    <a:pt x="178" y="451"/>
                  </a:lnTo>
                  <a:lnTo>
                    <a:pt x="179" y="450"/>
                  </a:lnTo>
                  <a:lnTo>
                    <a:pt x="183" y="450"/>
                  </a:lnTo>
                  <a:lnTo>
                    <a:pt x="192" y="444"/>
                  </a:lnTo>
                  <a:lnTo>
                    <a:pt x="205" y="440"/>
                  </a:lnTo>
                  <a:lnTo>
                    <a:pt x="212" y="439"/>
                  </a:lnTo>
                  <a:lnTo>
                    <a:pt x="221" y="437"/>
                  </a:lnTo>
                  <a:lnTo>
                    <a:pt x="222" y="431"/>
                  </a:lnTo>
                  <a:lnTo>
                    <a:pt x="224" y="429"/>
                  </a:lnTo>
                  <a:lnTo>
                    <a:pt x="222" y="426"/>
                  </a:lnTo>
                  <a:lnTo>
                    <a:pt x="223" y="425"/>
                  </a:lnTo>
                  <a:lnTo>
                    <a:pt x="229" y="423"/>
                  </a:lnTo>
                  <a:lnTo>
                    <a:pt x="231" y="423"/>
                  </a:lnTo>
                  <a:lnTo>
                    <a:pt x="231" y="428"/>
                  </a:lnTo>
                  <a:lnTo>
                    <a:pt x="233" y="431"/>
                  </a:lnTo>
                  <a:lnTo>
                    <a:pt x="234" y="428"/>
                  </a:lnTo>
                  <a:lnTo>
                    <a:pt x="233" y="425"/>
                  </a:lnTo>
                  <a:lnTo>
                    <a:pt x="235" y="424"/>
                  </a:lnTo>
                  <a:lnTo>
                    <a:pt x="236" y="426"/>
                  </a:lnTo>
                  <a:lnTo>
                    <a:pt x="238" y="428"/>
                  </a:lnTo>
                  <a:lnTo>
                    <a:pt x="240" y="426"/>
                  </a:lnTo>
                  <a:lnTo>
                    <a:pt x="241" y="428"/>
                  </a:lnTo>
                  <a:lnTo>
                    <a:pt x="244" y="428"/>
                  </a:lnTo>
                  <a:lnTo>
                    <a:pt x="248" y="426"/>
                  </a:lnTo>
                  <a:lnTo>
                    <a:pt x="249" y="426"/>
                  </a:lnTo>
                  <a:lnTo>
                    <a:pt x="247" y="425"/>
                  </a:lnTo>
                  <a:lnTo>
                    <a:pt x="244" y="425"/>
                  </a:lnTo>
                  <a:lnTo>
                    <a:pt x="243" y="423"/>
                  </a:lnTo>
                  <a:lnTo>
                    <a:pt x="241" y="422"/>
                  </a:lnTo>
                  <a:lnTo>
                    <a:pt x="236" y="422"/>
                  </a:lnTo>
                  <a:lnTo>
                    <a:pt x="236" y="420"/>
                  </a:lnTo>
                  <a:lnTo>
                    <a:pt x="235" y="416"/>
                  </a:lnTo>
                  <a:lnTo>
                    <a:pt x="233" y="417"/>
                  </a:lnTo>
                  <a:lnTo>
                    <a:pt x="230" y="417"/>
                  </a:lnTo>
                  <a:lnTo>
                    <a:pt x="228" y="419"/>
                  </a:lnTo>
                  <a:lnTo>
                    <a:pt x="227" y="416"/>
                  </a:lnTo>
                  <a:lnTo>
                    <a:pt x="228" y="413"/>
                  </a:lnTo>
                  <a:lnTo>
                    <a:pt x="230" y="411"/>
                  </a:lnTo>
                  <a:lnTo>
                    <a:pt x="230" y="408"/>
                  </a:lnTo>
                  <a:lnTo>
                    <a:pt x="230" y="405"/>
                  </a:lnTo>
                  <a:lnTo>
                    <a:pt x="230" y="404"/>
                  </a:lnTo>
                  <a:lnTo>
                    <a:pt x="228" y="401"/>
                  </a:lnTo>
                  <a:lnTo>
                    <a:pt x="230" y="400"/>
                  </a:lnTo>
                  <a:lnTo>
                    <a:pt x="228" y="399"/>
                  </a:lnTo>
                  <a:lnTo>
                    <a:pt x="223" y="393"/>
                  </a:lnTo>
                  <a:lnTo>
                    <a:pt x="220" y="393"/>
                  </a:lnTo>
                  <a:lnTo>
                    <a:pt x="219" y="396"/>
                  </a:lnTo>
                  <a:lnTo>
                    <a:pt x="218" y="399"/>
                  </a:lnTo>
                  <a:lnTo>
                    <a:pt x="216" y="399"/>
                  </a:lnTo>
                  <a:lnTo>
                    <a:pt x="214" y="398"/>
                  </a:lnTo>
                  <a:lnTo>
                    <a:pt x="213" y="399"/>
                  </a:lnTo>
                  <a:lnTo>
                    <a:pt x="210" y="396"/>
                  </a:lnTo>
                  <a:lnTo>
                    <a:pt x="207" y="394"/>
                  </a:lnTo>
                  <a:lnTo>
                    <a:pt x="206" y="393"/>
                  </a:lnTo>
                  <a:lnTo>
                    <a:pt x="204" y="391"/>
                  </a:lnTo>
                  <a:lnTo>
                    <a:pt x="202" y="391"/>
                  </a:lnTo>
                  <a:lnTo>
                    <a:pt x="201" y="390"/>
                  </a:lnTo>
                  <a:lnTo>
                    <a:pt x="204" y="382"/>
                  </a:lnTo>
                  <a:lnTo>
                    <a:pt x="206" y="381"/>
                  </a:lnTo>
                  <a:lnTo>
                    <a:pt x="208" y="380"/>
                  </a:lnTo>
                  <a:lnTo>
                    <a:pt x="209" y="378"/>
                  </a:lnTo>
                  <a:lnTo>
                    <a:pt x="208" y="375"/>
                  </a:lnTo>
                  <a:lnTo>
                    <a:pt x="207" y="371"/>
                  </a:lnTo>
                  <a:lnTo>
                    <a:pt x="206" y="373"/>
                  </a:lnTo>
                  <a:lnTo>
                    <a:pt x="204" y="375"/>
                  </a:lnTo>
                  <a:lnTo>
                    <a:pt x="204" y="378"/>
                  </a:lnTo>
                  <a:lnTo>
                    <a:pt x="201" y="380"/>
                  </a:lnTo>
                  <a:lnTo>
                    <a:pt x="197" y="380"/>
                  </a:lnTo>
                  <a:lnTo>
                    <a:pt x="198" y="386"/>
                  </a:lnTo>
                  <a:lnTo>
                    <a:pt x="192" y="386"/>
                  </a:lnTo>
                  <a:lnTo>
                    <a:pt x="192" y="387"/>
                  </a:lnTo>
                  <a:lnTo>
                    <a:pt x="191" y="391"/>
                  </a:lnTo>
                  <a:lnTo>
                    <a:pt x="189" y="393"/>
                  </a:lnTo>
                  <a:lnTo>
                    <a:pt x="188" y="391"/>
                  </a:lnTo>
                  <a:lnTo>
                    <a:pt x="185" y="391"/>
                  </a:lnTo>
                  <a:lnTo>
                    <a:pt x="182" y="392"/>
                  </a:lnTo>
                  <a:lnTo>
                    <a:pt x="182" y="389"/>
                  </a:lnTo>
                  <a:lnTo>
                    <a:pt x="184" y="386"/>
                  </a:lnTo>
                  <a:lnTo>
                    <a:pt x="185" y="383"/>
                  </a:lnTo>
                  <a:lnTo>
                    <a:pt x="188" y="380"/>
                  </a:lnTo>
                  <a:lnTo>
                    <a:pt x="190" y="376"/>
                  </a:lnTo>
                  <a:lnTo>
                    <a:pt x="195" y="375"/>
                  </a:lnTo>
                  <a:lnTo>
                    <a:pt x="213" y="363"/>
                  </a:lnTo>
                  <a:lnTo>
                    <a:pt x="216" y="359"/>
                  </a:lnTo>
                  <a:lnTo>
                    <a:pt x="228" y="351"/>
                  </a:lnTo>
                  <a:lnTo>
                    <a:pt x="231" y="347"/>
                  </a:lnTo>
                  <a:lnTo>
                    <a:pt x="258" y="334"/>
                  </a:lnTo>
                  <a:lnTo>
                    <a:pt x="290" y="308"/>
                  </a:lnTo>
                  <a:lnTo>
                    <a:pt x="298" y="300"/>
                  </a:lnTo>
                  <a:lnTo>
                    <a:pt x="302" y="29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85" name="Freeform 14"/>
            <p:cNvSpPr>
              <a:spLocks/>
            </p:cNvSpPr>
            <p:nvPr/>
          </p:nvSpPr>
          <p:spPr bwMode="auto">
            <a:xfrm>
              <a:off x="4442" y="3138"/>
              <a:ext cx="393" cy="191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262" y="18"/>
                </a:cxn>
                <a:cxn ang="0">
                  <a:pos x="259" y="23"/>
                </a:cxn>
                <a:cxn ang="0">
                  <a:pos x="218" y="49"/>
                </a:cxn>
                <a:cxn ang="0">
                  <a:pos x="186" y="61"/>
                </a:cxn>
                <a:cxn ang="0">
                  <a:pos x="179" y="61"/>
                </a:cxn>
                <a:cxn ang="0">
                  <a:pos x="181" y="69"/>
                </a:cxn>
                <a:cxn ang="0">
                  <a:pos x="167" y="71"/>
                </a:cxn>
                <a:cxn ang="0">
                  <a:pos x="164" y="63"/>
                </a:cxn>
                <a:cxn ang="0">
                  <a:pos x="111" y="63"/>
                </a:cxn>
                <a:cxn ang="0">
                  <a:pos x="104" y="63"/>
                </a:cxn>
                <a:cxn ang="0">
                  <a:pos x="47" y="89"/>
                </a:cxn>
                <a:cxn ang="0">
                  <a:pos x="56" y="86"/>
                </a:cxn>
                <a:cxn ang="0">
                  <a:pos x="100" y="78"/>
                </a:cxn>
                <a:cxn ang="0">
                  <a:pos x="78" y="88"/>
                </a:cxn>
                <a:cxn ang="0">
                  <a:pos x="72" y="85"/>
                </a:cxn>
                <a:cxn ang="0">
                  <a:pos x="63" y="97"/>
                </a:cxn>
                <a:cxn ang="0">
                  <a:pos x="43" y="103"/>
                </a:cxn>
                <a:cxn ang="0">
                  <a:pos x="40" y="92"/>
                </a:cxn>
                <a:cxn ang="0">
                  <a:pos x="12" y="109"/>
                </a:cxn>
                <a:cxn ang="0">
                  <a:pos x="5" y="127"/>
                </a:cxn>
                <a:cxn ang="0">
                  <a:pos x="13" y="147"/>
                </a:cxn>
                <a:cxn ang="0">
                  <a:pos x="13" y="161"/>
                </a:cxn>
                <a:cxn ang="0">
                  <a:pos x="22" y="181"/>
                </a:cxn>
                <a:cxn ang="0">
                  <a:pos x="36" y="192"/>
                </a:cxn>
                <a:cxn ang="0">
                  <a:pos x="54" y="209"/>
                </a:cxn>
                <a:cxn ang="0">
                  <a:pos x="74" y="217"/>
                </a:cxn>
                <a:cxn ang="0">
                  <a:pos x="88" y="240"/>
                </a:cxn>
                <a:cxn ang="0">
                  <a:pos x="95" y="263"/>
                </a:cxn>
                <a:cxn ang="0">
                  <a:pos x="116" y="254"/>
                </a:cxn>
                <a:cxn ang="0">
                  <a:pos x="132" y="228"/>
                </a:cxn>
                <a:cxn ang="0">
                  <a:pos x="142" y="190"/>
                </a:cxn>
                <a:cxn ang="0">
                  <a:pos x="151" y="158"/>
                </a:cxn>
                <a:cxn ang="0">
                  <a:pos x="181" y="155"/>
                </a:cxn>
                <a:cxn ang="0">
                  <a:pos x="204" y="176"/>
                </a:cxn>
                <a:cxn ang="0">
                  <a:pos x="204" y="207"/>
                </a:cxn>
                <a:cxn ang="0">
                  <a:pos x="214" y="237"/>
                </a:cxn>
                <a:cxn ang="0">
                  <a:pos x="248" y="247"/>
                </a:cxn>
                <a:cxn ang="0">
                  <a:pos x="273" y="263"/>
                </a:cxn>
                <a:cxn ang="0">
                  <a:pos x="303" y="223"/>
                </a:cxn>
                <a:cxn ang="0">
                  <a:pos x="352" y="172"/>
                </a:cxn>
                <a:cxn ang="0">
                  <a:pos x="377" y="163"/>
                </a:cxn>
                <a:cxn ang="0">
                  <a:pos x="394" y="146"/>
                </a:cxn>
                <a:cxn ang="0">
                  <a:pos x="414" y="159"/>
                </a:cxn>
                <a:cxn ang="0">
                  <a:pos x="433" y="163"/>
                </a:cxn>
                <a:cxn ang="0">
                  <a:pos x="438" y="185"/>
                </a:cxn>
                <a:cxn ang="0">
                  <a:pos x="461" y="193"/>
                </a:cxn>
                <a:cxn ang="0">
                  <a:pos x="463" y="217"/>
                </a:cxn>
                <a:cxn ang="0">
                  <a:pos x="471" y="232"/>
                </a:cxn>
                <a:cxn ang="0">
                  <a:pos x="496" y="241"/>
                </a:cxn>
                <a:cxn ang="0">
                  <a:pos x="518" y="249"/>
                </a:cxn>
                <a:cxn ang="0">
                  <a:pos x="514" y="261"/>
                </a:cxn>
                <a:cxn ang="0">
                  <a:pos x="587" y="155"/>
                </a:cxn>
                <a:cxn ang="0">
                  <a:pos x="534" y="119"/>
                </a:cxn>
                <a:cxn ang="0">
                  <a:pos x="489" y="98"/>
                </a:cxn>
                <a:cxn ang="0">
                  <a:pos x="469" y="99"/>
                </a:cxn>
                <a:cxn ang="0">
                  <a:pos x="460" y="114"/>
                </a:cxn>
                <a:cxn ang="0">
                  <a:pos x="458" y="137"/>
                </a:cxn>
                <a:cxn ang="0">
                  <a:pos x="412" y="132"/>
                </a:cxn>
                <a:cxn ang="0">
                  <a:pos x="379" y="110"/>
                </a:cxn>
                <a:cxn ang="0">
                  <a:pos x="352" y="37"/>
                </a:cxn>
                <a:cxn ang="0">
                  <a:pos x="313" y="34"/>
                </a:cxn>
                <a:cxn ang="0">
                  <a:pos x="299" y="22"/>
                </a:cxn>
              </a:cxnLst>
              <a:rect l="0" t="0" r="r" b="b"/>
              <a:pathLst>
                <a:path w="591" h="288">
                  <a:moveTo>
                    <a:pt x="298" y="10"/>
                  </a:moveTo>
                  <a:lnTo>
                    <a:pt x="296" y="10"/>
                  </a:lnTo>
                  <a:lnTo>
                    <a:pt x="294" y="7"/>
                  </a:lnTo>
                  <a:lnTo>
                    <a:pt x="293" y="1"/>
                  </a:lnTo>
                  <a:lnTo>
                    <a:pt x="290" y="0"/>
                  </a:lnTo>
                  <a:lnTo>
                    <a:pt x="289" y="0"/>
                  </a:lnTo>
                  <a:lnTo>
                    <a:pt x="285" y="1"/>
                  </a:lnTo>
                  <a:lnTo>
                    <a:pt x="283" y="3"/>
                  </a:lnTo>
                  <a:lnTo>
                    <a:pt x="275" y="9"/>
                  </a:lnTo>
                  <a:lnTo>
                    <a:pt x="268" y="12"/>
                  </a:lnTo>
                  <a:lnTo>
                    <a:pt x="263" y="15"/>
                  </a:lnTo>
                  <a:lnTo>
                    <a:pt x="262" y="18"/>
                  </a:lnTo>
                  <a:lnTo>
                    <a:pt x="263" y="20"/>
                  </a:lnTo>
                  <a:lnTo>
                    <a:pt x="265" y="22"/>
                  </a:lnTo>
                  <a:lnTo>
                    <a:pt x="265" y="25"/>
                  </a:lnTo>
                  <a:lnTo>
                    <a:pt x="266" y="27"/>
                  </a:lnTo>
                  <a:lnTo>
                    <a:pt x="263" y="28"/>
                  </a:lnTo>
                  <a:lnTo>
                    <a:pt x="259" y="23"/>
                  </a:lnTo>
                  <a:lnTo>
                    <a:pt x="256" y="23"/>
                  </a:lnTo>
                  <a:lnTo>
                    <a:pt x="252" y="24"/>
                  </a:lnTo>
                  <a:lnTo>
                    <a:pt x="251" y="27"/>
                  </a:lnTo>
                  <a:lnTo>
                    <a:pt x="238" y="36"/>
                  </a:lnTo>
                  <a:lnTo>
                    <a:pt x="235" y="39"/>
                  </a:lnTo>
                  <a:lnTo>
                    <a:pt x="218" y="49"/>
                  </a:lnTo>
                  <a:lnTo>
                    <a:pt x="212" y="50"/>
                  </a:lnTo>
                  <a:lnTo>
                    <a:pt x="189" y="59"/>
                  </a:lnTo>
                  <a:lnTo>
                    <a:pt x="181" y="59"/>
                  </a:lnTo>
                  <a:lnTo>
                    <a:pt x="182" y="60"/>
                  </a:lnTo>
                  <a:lnTo>
                    <a:pt x="183" y="61"/>
                  </a:lnTo>
                  <a:lnTo>
                    <a:pt x="186" y="61"/>
                  </a:lnTo>
                  <a:lnTo>
                    <a:pt x="188" y="63"/>
                  </a:lnTo>
                  <a:lnTo>
                    <a:pt x="188" y="65"/>
                  </a:lnTo>
                  <a:lnTo>
                    <a:pt x="185" y="65"/>
                  </a:lnTo>
                  <a:lnTo>
                    <a:pt x="185" y="63"/>
                  </a:lnTo>
                  <a:lnTo>
                    <a:pt x="182" y="63"/>
                  </a:lnTo>
                  <a:lnTo>
                    <a:pt x="179" y="61"/>
                  </a:lnTo>
                  <a:lnTo>
                    <a:pt x="176" y="60"/>
                  </a:lnTo>
                  <a:lnTo>
                    <a:pt x="172" y="61"/>
                  </a:lnTo>
                  <a:lnTo>
                    <a:pt x="175" y="63"/>
                  </a:lnTo>
                  <a:lnTo>
                    <a:pt x="181" y="64"/>
                  </a:lnTo>
                  <a:lnTo>
                    <a:pt x="182" y="66"/>
                  </a:lnTo>
                  <a:lnTo>
                    <a:pt x="181" y="69"/>
                  </a:lnTo>
                  <a:lnTo>
                    <a:pt x="175" y="71"/>
                  </a:lnTo>
                  <a:lnTo>
                    <a:pt x="174" y="71"/>
                  </a:lnTo>
                  <a:lnTo>
                    <a:pt x="170" y="74"/>
                  </a:lnTo>
                  <a:lnTo>
                    <a:pt x="170" y="71"/>
                  </a:lnTo>
                  <a:lnTo>
                    <a:pt x="169" y="69"/>
                  </a:lnTo>
                  <a:lnTo>
                    <a:pt x="167" y="71"/>
                  </a:lnTo>
                  <a:lnTo>
                    <a:pt x="164" y="71"/>
                  </a:lnTo>
                  <a:lnTo>
                    <a:pt x="161" y="71"/>
                  </a:lnTo>
                  <a:lnTo>
                    <a:pt x="161" y="68"/>
                  </a:lnTo>
                  <a:lnTo>
                    <a:pt x="162" y="66"/>
                  </a:lnTo>
                  <a:lnTo>
                    <a:pt x="162" y="63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8" y="60"/>
                  </a:lnTo>
                  <a:lnTo>
                    <a:pt x="170" y="57"/>
                  </a:lnTo>
                  <a:lnTo>
                    <a:pt x="128" y="59"/>
                  </a:lnTo>
                  <a:lnTo>
                    <a:pt x="116" y="62"/>
                  </a:lnTo>
                  <a:lnTo>
                    <a:pt x="111" y="63"/>
                  </a:lnTo>
                  <a:lnTo>
                    <a:pt x="109" y="64"/>
                  </a:lnTo>
                  <a:lnTo>
                    <a:pt x="112" y="65"/>
                  </a:lnTo>
                  <a:lnTo>
                    <a:pt x="112" y="68"/>
                  </a:lnTo>
                  <a:lnTo>
                    <a:pt x="110" y="68"/>
                  </a:lnTo>
                  <a:lnTo>
                    <a:pt x="105" y="66"/>
                  </a:lnTo>
                  <a:lnTo>
                    <a:pt x="104" y="63"/>
                  </a:lnTo>
                  <a:lnTo>
                    <a:pt x="93" y="66"/>
                  </a:lnTo>
                  <a:lnTo>
                    <a:pt x="90" y="68"/>
                  </a:lnTo>
                  <a:lnTo>
                    <a:pt x="89" y="70"/>
                  </a:lnTo>
                  <a:lnTo>
                    <a:pt x="75" y="74"/>
                  </a:lnTo>
                  <a:lnTo>
                    <a:pt x="49" y="86"/>
                  </a:lnTo>
                  <a:lnTo>
                    <a:pt x="47" y="89"/>
                  </a:lnTo>
                  <a:lnTo>
                    <a:pt x="47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4" y="91"/>
                  </a:lnTo>
                  <a:lnTo>
                    <a:pt x="54" y="87"/>
                  </a:lnTo>
                  <a:lnTo>
                    <a:pt x="56" y="86"/>
                  </a:lnTo>
                  <a:lnTo>
                    <a:pt x="60" y="85"/>
                  </a:lnTo>
                  <a:lnTo>
                    <a:pt x="66" y="82"/>
                  </a:lnTo>
                  <a:lnTo>
                    <a:pt x="98" y="69"/>
                  </a:lnTo>
                  <a:lnTo>
                    <a:pt x="100" y="72"/>
                  </a:lnTo>
                  <a:lnTo>
                    <a:pt x="100" y="75"/>
                  </a:lnTo>
                  <a:lnTo>
                    <a:pt x="100" y="78"/>
                  </a:lnTo>
                  <a:lnTo>
                    <a:pt x="99" y="79"/>
                  </a:lnTo>
                  <a:lnTo>
                    <a:pt x="97" y="81"/>
                  </a:lnTo>
                  <a:lnTo>
                    <a:pt x="93" y="83"/>
                  </a:lnTo>
                  <a:lnTo>
                    <a:pt x="89" y="85"/>
                  </a:lnTo>
                  <a:lnTo>
                    <a:pt x="83" y="87"/>
                  </a:lnTo>
                  <a:lnTo>
                    <a:pt x="78" y="88"/>
                  </a:lnTo>
                  <a:lnTo>
                    <a:pt x="76" y="87"/>
                  </a:lnTo>
                  <a:lnTo>
                    <a:pt x="76" y="85"/>
                  </a:lnTo>
                  <a:lnTo>
                    <a:pt x="77" y="83"/>
                  </a:lnTo>
                  <a:lnTo>
                    <a:pt x="76" y="82"/>
                  </a:lnTo>
                  <a:lnTo>
                    <a:pt x="74" y="84"/>
                  </a:lnTo>
                  <a:lnTo>
                    <a:pt x="72" y="85"/>
                  </a:lnTo>
                  <a:lnTo>
                    <a:pt x="71" y="87"/>
                  </a:lnTo>
                  <a:lnTo>
                    <a:pt x="68" y="85"/>
                  </a:lnTo>
                  <a:lnTo>
                    <a:pt x="61" y="90"/>
                  </a:lnTo>
                  <a:lnTo>
                    <a:pt x="61" y="92"/>
                  </a:lnTo>
                  <a:lnTo>
                    <a:pt x="62" y="94"/>
                  </a:lnTo>
                  <a:lnTo>
                    <a:pt x="63" y="97"/>
                  </a:lnTo>
                  <a:lnTo>
                    <a:pt x="56" y="100"/>
                  </a:lnTo>
                  <a:lnTo>
                    <a:pt x="52" y="103"/>
                  </a:lnTo>
                  <a:lnTo>
                    <a:pt x="49" y="104"/>
                  </a:lnTo>
                  <a:lnTo>
                    <a:pt x="47" y="104"/>
                  </a:lnTo>
                  <a:lnTo>
                    <a:pt x="46" y="104"/>
                  </a:lnTo>
                  <a:lnTo>
                    <a:pt x="43" y="103"/>
                  </a:lnTo>
                  <a:lnTo>
                    <a:pt x="38" y="103"/>
                  </a:lnTo>
                  <a:lnTo>
                    <a:pt x="36" y="97"/>
                  </a:lnTo>
                  <a:lnTo>
                    <a:pt x="38" y="96"/>
                  </a:lnTo>
                  <a:lnTo>
                    <a:pt x="41" y="95"/>
                  </a:lnTo>
                  <a:lnTo>
                    <a:pt x="43" y="92"/>
                  </a:lnTo>
                  <a:lnTo>
                    <a:pt x="40" y="92"/>
                  </a:lnTo>
                  <a:lnTo>
                    <a:pt x="34" y="95"/>
                  </a:lnTo>
                  <a:lnTo>
                    <a:pt x="31" y="96"/>
                  </a:lnTo>
                  <a:lnTo>
                    <a:pt x="23" y="102"/>
                  </a:lnTo>
                  <a:lnTo>
                    <a:pt x="18" y="104"/>
                  </a:lnTo>
                  <a:lnTo>
                    <a:pt x="15" y="107"/>
                  </a:lnTo>
                  <a:lnTo>
                    <a:pt x="12" y="109"/>
                  </a:lnTo>
                  <a:lnTo>
                    <a:pt x="5" y="112"/>
                  </a:lnTo>
                  <a:lnTo>
                    <a:pt x="0" y="114"/>
                  </a:lnTo>
                  <a:lnTo>
                    <a:pt x="1" y="115"/>
                  </a:lnTo>
                  <a:lnTo>
                    <a:pt x="1" y="123"/>
                  </a:lnTo>
                  <a:lnTo>
                    <a:pt x="3" y="125"/>
                  </a:lnTo>
                  <a:lnTo>
                    <a:pt x="5" y="127"/>
                  </a:lnTo>
                  <a:lnTo>
                    <a:pt x="7" y="127"/>
                  </a:lnTo>
                  <a:lnTo>
                    <a:pt x="7" y="131"/>
                  </a:lnTo>
                  <a:lnTo>
                    <a:pt x="9" y="133"/>
                  </a:lnTo>
                  <a:lnTo>
                    <a:pt x="12" y="143"/>
                  </a:lnTo>
                  <a:lnTo>
                    <a:pt x="12" y="144"/>
                  </a:lnTo>
                  <a:lnTo>
                    <a:pt x="13" y="147"/>
                  </a:lnTo>
                  <a:lnTo>
                    <a:pt x="15" y="149"/>
                  </a:lnTo>
                  <a:lnTo>
                    <a:pt x="18" y="150"/>
                  </a:lnTo>
                  <a:lnTo>
                    <a:pt x="16" y="153"/>
                  </a:lnTo>
                  <a:lnTo>
                    <a:pt x="14" y="157"/>
                  </a:lnTo>
                  <a:lnTo>
                    <a:pt x="12" y="158"/>
                  </a:lnTo>
                  <a:lnTo>
                    <a:pt x="13" y="161"/>
                  </a:lnTo>
                  <a:lnTo>
                    <a:pt x="13" y="165"/>
                  </a:lnTo>
                  <a:lnTo>
                    <a:pt x="14" y="166"/>
                  </a:lnTo>
                  <a:lnTo>
                    <a:pt x="14" y="175"/>
                  </a:lnTo>
                  <a:lnTo>
                    <a:pt x="16" y="179"/>
                  </a:lnTo>
                  <a:lnTo>
                    <a:pt x="19" y="181"/>
                  </a:lnTo>
                  <a:lnTo>
                    <a:pt x="22" y="181"/>
                  </a:lnTo>
                  <a:lnTo>
                    <a:pt x="24" y="181"/>
                  </a:lnTo>
                  <a:lnTo>
                    <a:pt x="26" y="179"/>
                  </a:lnTo>
                  <a:lnTo>
                    <a:pt x="29" y="179"/>
                  </a:lnTo>
                  <a:lnTo>
                    <a:pt x="31" y="181"/>
                  </a:lnTo>
                  <a:lnTo>
                    <a:pt x="35" y="187"/>
                  </a:lnTo>
                  <a:lnTo>
                    <a:pt x="36" y="192"/>
                  </a:lnTo>
                  <a:lnTo>
                    <a:pt x="38" y="195"/>
                  </a:lnTo>
                  <a:lnTo>
                    <a:pt x="40" y="196"/>
                  </a:lnTo>
                  <a:lnTo>
                    <a:pt x="42" y="196"/>
                  </a:lnTo>
                  <a:lnTo>
                    <a:pt x="45" y="198"/>
                  </a:lnTo>
                  <a:lnTo>
                    <a:pt x="46" y="201"/>
                  </a:lnTo>
                  <a:lnTo>
                    <a:pt x="54" y="209"/>
                  </a:lnTo>
                  <a:lnTo>
                    <a:pt x="59" y="212"/>
                  </a:lnTo>
                  <a:lnTo>
                    <a:pt x="63" y="210"/>
                  </a:lnTo>
                  <a:lnTo>
                    <a:pt x="65" y="211"/>
                  </a:lnTo>
                  <a:lnTo>
                    <a:pt x="67" y="214"/>
                  </a:lnTo>
                  <a:lnTo>
                    <a:pt x="70" y="214"/>
                  </a:lnTo>
                  <a:lnTo>
                    <a:pt x="74" y="217"/>
                  </a:lnTo>
                  <a:lnTo>
                    <a:pt x="75" y="220"/>
                  </a:lnTo>
                  <a:lnTo>
                    <a:pt x="75" y="223"/>
                  </a:lnTo>
                  <a:lnTo>
                    <a:pt x="77" y="225"/>
                  </a:lnTo>
                  <a:lnTo>
                    <a:pt x="80" y="226"/>
                  </a:lnTo>
                  <a:lnTo>
                    <a:pt x="82" y="231"/>
                  </a:lnTo>
                  <a:lnTo>
                    <a:pt x="88" y="240"/>
                  </a:lnTo>
                  <a:lnTo>
                    <a:pt x="94" y="242"/>
                  </a:lnTo>
                  <a:lnTo>
                    <a:pt x="96" y="248"/>
                  </a:lnTo>
                  <a:lnTo>
                    <a:pt x="95" y="251"/>
                  </a:lnTo>
                  <a:lnTo>
                    <a:pt x="96" y="253"/>
                  </a:lnTo>
                  <a:lnTo>
                    <a:pt x="97" y="258"/>
                  </a:lnTo>
                  <a:lnTo>
                    <a:pt x="95" y="263"/>
                  </a:lnTo>
                  <a:lnTo>
                    <a:pt x="94" y="269"/>
                  </a:lnTo>
                  <a:lnTo>
                    <a:pt x="98" y="277"/>
                  </a:lnTo>
                  <a:lnTo>
                    <a:pt x="107" y="287"/>
                  </a:lnTo>
                  <a:lnTo>
                    <a:pt x="106" y="284"/>
                  </a:lnTo>
                  <a:lnTo>
                    <a:pt x="111" y="274"/>
                  </a:lnTo>
                  <a:lnTo>
                    <a:pt x="116" y="254"/>
                  </a:lnTo>
                  <a:lnTo>
                    <a:pt x="116" y="253"/>
                  </a:lnTo>
                  <a:lnTo>
                    <a:pt x="122" y="236"/>
                  </a:lnTo>
                  <a:lnTo>
                    <a:pt x="126" y="236"/>
                  </a:lnTo>
                  <a:lnTo>
                    <a:pt x="130" y="233"/>
                  </a:lnTo>
                  <a:lnTo>
                    <a:pt x="130" y="230"/>
                  </a:lnTo>
                  <a:lnTo>
                    <a:pt x="132" y="228"/>
                  </a:lnTo>
                  <a:lnTo>
                    <a:pt x="134" y="225"/>
                  </a:lnTo>
                  <a:lnTo>
                    <a:pt x="135" y="222"/>
                  </a:lnTo>
                  <a:lnTo>
                    <a:pt x="141" y="215"/>
                  </a:lnTo>
                  <a:lnTo>
                    <a:pt x="141" y="208"/>
                  </a:lnTo>
                  <a:lnTo>
                    <a:pt x="141" y="198"/>
                  </a:lnTo>
                  <a:lnTo>
                    <a:pt x="142" y="190"/>
                  </a:lnTo>
                  <a:lnTo>
                    <a:pt x="142" y="184"/>
                  </a:lnTo>
                  <a:lnTo>
                    <a:pt x="142" y="171"/>
                  </a:lnTo>
                  <a:lnTo>
                    <a:pt x="145" y="169"/>
                  </a:lnTo>
                  <a:lnTo>
                    <a:pt x="149" y="161"/>
                  </a:lnTo>
                  <a:lnTo>
                    <a:pt x="149" y="158"/>
                  </a:lnTo>
                  <a:lnTo>
                    <a:pt x="151" y="158"/>
                  </a:lnTo>
                  <a:lnTo>
                    <a:pt x="153" y="155"/>
                  </a:lnTo>
                  <a:lnTo>
                    <a:pt x="157" y="153"/>
                  </a:lnTo>
                  <a:lnTo>
                    <a:pt x="160" y="155"/>
                  </a:lnTo>
                  <a:lnTo>
                    <a:pt x="171" y="155"/>
                  </a:lnTo>
                  <a:lnTo>
                    <a:pt x="174" y="154"/>
                  </a:lnTo>
                  <a:lnTo>
                    <a:pt x="181" y="155"/>
                  </a:lnTo>
                  <a:lnTo>
                    <a:pt x="185" y="158"/>
                  </a:lnTo>
                  <a:lnTo>
                    <a:pt x="185" y="159"/>
                  </a:lnTo>
                  <a:lnTo>
                    <a:pt x="189" y="164"/>
                  </a:lnTo>
                  <a:lnTo>
                    <a:pt x="193" y="169"/>
                  </a:lnTo>
                  <a:lnTo>
                    <a:pt x="198" y="171"/>
                  </a:lnTo>
                  <a:lnTo>
                    <a:pt x="204" y="176"/>
                  </a:lnTo>
                  <a:lnTo>
                    <a:pt x="204" y="182"/>
                  </a:lnTo>
                  <a:lnTo>
                    <a:pt x="206" y="185"/>
                  </a:lnTo>
                  <a:lnTo>
                    <a:pt x="203" y="194"/>
                  </a:lnTo>
                  <a:lnTo>
                    <a:pt x="205" y="199"/>
                  </a:lnTo>
                  <a:lnTo>
                    <a:pt x="206" y="204"/>
                  </a:lnTo>
                  <a:lnTo>
                    <a:pt x="204" y="207"/>
                  </a:lnTo>
                  <a:lnTo>
                    <a:pt x="204" y="209"/>
                  </a:lnTo>
                  <a:lnTo>
                    <a:pt x="207" y="216"/>
                  </a:lnTo>
                  <a:lnTo>
                    <a:pt x="208" y="217"/>
                  </a:lnTo>
                  <a:lnTo>
                    <a:pt x="210" y="223"/>
                  </a:lnTo>
                  <a:lnTo>
                    <a:pt x="211" y="228"/>
                  </a:lnTo>
                  <a:lnTo>
                    <a:pt x="214" y="237"/>
                  </a:lnTo>
                  <a:lnTo>
                    <a:pt x="219" y="241"/>
                  </a:lnTo>
                  <a:lnTo>
                    <a:pt x="233" y="241"/>
                  </a:lnTo>
                  <a:lnTo>
                    <a:pt x="237" y="241"/>
                  </a:lnTo>
                  <a:lnTo>
                    <a:pt x="241" y="242"/>
                  </a:lnTo>
                  <a:lnTo>
                    <a:pt x="246" y="245"/>
                  </a:lnTo>
                  <a:lnTo>
                    <a:pt x="248" y="247"/>
                  </a:lnTo>
                  <a:lnTo>
                    <a:pt x="249" y="251"/>
                  </a:lnTo>
                  <a:lnTo>
                    <a:pt x="251" y="253"/>
                  </a:lnTo>
                  <a:lnTo>
                    <a:pt x="255" y="259"/>
                  </a:lnTo>
                  <a:lnTo>
                    <a:pt x="258" y="261"/>
                  </a:lnTo>
                  <a:lnTo>
                    <a:pt x="266" y="263"/>
                  </a:lnTo>
                  <a:lnTo>
                    <a:pt x="273" y="263"/>
                  </a:lnTo>
                  <a:lnTo>
                    <a:pt x="276" y="261"/>
                  </a:lnTo>
                  <a:lnTo>
                    <a:pt x="286" y="246"/>
                  </a:lnTo>
                  <a:lnTo>
                    <a:pt x="288" y="243"/>
                  </a:lnTo>
                  <a:lnTo>
                    <a:pt x="299" y="229"/>
                  </a:lnTo>
                  <a:lnTo>
                    <a:pt x="300" y="225"/>
                  </a:lnTo>
                  <a:lnTo>
                    <a:pt x="303" y="223"/>
                  </a:lnTo>
                  <a:lnTo>
                    <a:pt x="325" y="198"/>
                  </a:lnTo>
                  <a:lnTo>
                    <a:pt x="327" y="196"/>
                  </a:lnTo>
                  <a:lnTo>
                    <a:pt x="329" y="193"/>
                  </a:lnTo>
                  <a:lnTo>
                    <a:pt x="329" y="188"/>
                  </a:lnTo>
                  <a:lnTo>
                    <a:pt x="331" y="187"/>
                  </a:lnTo>
                  <a:lnTo>
                    <a:pt x="352" y="172"/>
                  </a:lnTo>
                  <a:lnTo>
                    <a:pt x="357" y="170"/>
                  </a:lnTo>
                  <a:lnTo>
                    <a:pt x="359" y="167"/>
                  </a:lnTo>
                  <a:lnTo>
                    <a:pt x="369" y="167"/>
                  </a:lnTo>
                  <a:lnTo>
                    <a:pt x="372" y="169"/>
                  </a:lnTo>
                  <a:lnTo>
                    <a:pt x="375" y="168"/>
                  </a:lnTo>
                  <a:lnTo>
                    <a:pt x="377" y="163"/>
                  </a:lnTo>
                  <a:lnTo>
                    <a:pt x="377" y="158"/>
                  </a:lnTo>
                  <a:lnTo>
                    <a:pt x="378" y="151"/>
                  </a:lnTo>
                  <a:lnTo>
                    <a:pt x="381" y="152"/>
                  </a:lnTo>
                  <a:lnTo>
                    <a:pt x="389" y="149"/>
                  </a:lnTo>
                  <a:lnTo>
                    <a:pt x="391" y="147"/>
                  </a:lnTo>
                  <a:lnTo>
                    <a:pt x="394" y="146"/>
                  </a:lnTo>
                  <a:lnTo>
                    <a:pt x="396" y="148"/>
                  </a:lnTo>
                  <a:lnTo>
                    <a:pt x="398" y="155"/>
                  </a:lnTo>
                  <a:lnTo>
                    <a:pt x="400" y="156"/>
                  </a:lnTo>
                  <a:lnTo>
                    <a:pt x="406" y="153"/>
                  </a:lnTo>
                  <a:lnTo>
                    <a:pt x="410" y="156"/>
                  </a:lnTo>
                  <a:lnTo>
                    <a:pt x="414" y="159"/>
                  </a:lnTo>
                  <a:lnTo>
                    <a:pt x="414" y="161"/>
                  </a:lnTo>
                  <a:lnTo>
                    <a:pt x="420" y="161"/>
                  </a:lnTo>
                  <a:lnTo>
                    <a:pt x="423" y="161"/>
                  </a:lnTo>
                  <a:lnTo>
                    <a:pt x="426" y="158"/>
                  </a:lnTo>
                  <a:lnTo>
                    <a:pt x="430" y="158"/>
                  </a:lnTo>
                  <a:lnTo>
                    <a:pt x="433" y="163"/>
                  </a:lnTo>
                  <a:lnTo>
                    <a:pt x="434" y="173"/>
                  </a:lnTo>
                  <a:lnTo>
                    <a:pt x="435" y="177"/>
                  </a:lnTo>
                  <a:lnTo>
                    <a:pt x="435" y="179"/>
                  </a:lnTo>
                  <a:lnTo>
                    <a:pt x="437" y="181"/>
                  </a:lnTo>
                  <a:lnTo>
                    <a:pt x="438" y="184"/>
                  </a:lnTo>
                  <a:lnTo>
                    <a:pt x="438" y="185"/>
                  </a:lnTo>
                  <a:lnTo>
                    <a:pt x="440" y="187"/>
                  </a:lnTo>
                  <a:lnTo>
                    <a:pt x="442" y="187"/>
                  </a:lnTo>
                  <a:lnTo>
                    <a:pt x="446" y="188"/>
                  </a:lnTo>
                  <a:lnTo>
                    <a:pt x="454" y="188"/>
                  </a:lnTo>
                  <a:lnTo>
                    <a:pt x="458" y="190"/>
                  </a:lnTo>
                  <a:lnTo>
                    <a:pt x="461" y="193"/>
                  </a:lnTo>
                  <a:lnTo>
                    <a:pt x="465" y="201"/>
                  </a:lnTo>
                  <a:lnTo>
                    <a:pt x="466" y="204"/>
                  </a:lnTo>
                  <a:lnTo>
                    <a:pt x="468" y="205"/>
                  </a:lnTo>
                  <a:lnTo>
                    <a:pt x="466" y="209"/>
                  </a:lnTo>
                  <a:lnTo>
                    <a:pt x="466" y="211"/>
                  </a:lnTo>
                  <a:lnTo>
                    <a:pt x="463" y="217"/>
                  </a:lnTo>
                  <a:lnTo>
                    <a:pt x="461" y="225"/>
                  </a:lnTo>
                  <a:lnTo>
                    <a:pt x="462" y="227"/>
                  </a:lnTo>
                  <a:lnTo>
                    <a:pt x="463" y="229"/>
                  </a:lnTo>
                  <a:lnTo>
                    <a:pt x="465" y="231"/>
                  </a:lnTo>
                  <a:lnTo>
                    <a:pt x="468" y="231"/>
                  </a:lnTo>
                  <a:lnTo>
                    <a:pt x="471" y="232"/>
                  </a:lnTo>
                  <a:lnTo>
                    <a:pt x="475" y="232"/>
                  </a:lnTo>
                  <a:lnTo>
                    <a:pt x="478" y="233"/>
                  </a:lnTo>
                  <a:lnTo>
                    <a:pt x="486" y="233"/>
                  </a:lnTo>
                  <a:lnTo>
                    <a:pt x="498" y="237"/>
                  </a:lnTo>
                  <a:lnTo>
                    <a:pt x="495" y="240"/>
                  </a:lnTo>
                  <a:lnTo>
                    <a:pt x="496" y="241"/>
                  </a:lnTo>
                  <a:lnTo>
                    <a:pt x="500" y="242"/>
                  </a:lnTo>
                  <a:lnTo>
                    <a:pt x="505" y="241"/>
                  </a:lnTo>
                  <a:lnTo>
                    <a:pt x="512" y="241"/>
                  </a:lnTo>
                  <a:lnTo>
                    <a:pt x="514" y="242"/>
                  </a:lnTo>
                  <a:lnTo>
                    <a:pt x="515" y="248"/>
                  </a:lnTo>
                  <a:lnTo>
                    <a:pt x="518" y="249"/>
                  </a:lnTo>
                  <a:lnTo>
                    <a:pt x="520" y="250"/>
                  </a:lnTo>
                  <a:lnTo>
                    <a:pt x="521" y="251"/>
                  </a:lnTo>
                  <a:lnTo>
                    <a:pt x="520" y="254"/>
                  </a:lnTo>
                  <a:lnTo>
                    <a:pt x="518" y="255"/>
                  </a:lnTo>
                  <a:lnTo>
                    <a:pt x="516" y="255"/>
                  </a:lnTo>
                  <a:lnTo>
                    <a:pt x="514" y="261"/>
                  </a:lnTo>
                  <a:lnTo>
                    <a:pt x="514" y="262"/>
                  </a:lnTo>
                  <a:lnTo>
                    <a:pt x="512" y="265"/>
                  </a:lnTo>
                  <a:lnTo>
                    <a:pt x="512" y="268"/>
                  </a:lnTo>
                  <a:lnTo>
                    <a:pt x="590" y="268"/>
                  </a:lnTo>
                  <a:lnTo>
                    <a:pt x="587" y="155"/>
                  </a:lnTo>
                  <a:lnTo>
                    <a:pt x="587" y="155"/>
                  </a:lnTo>
                  <a:lnTo>
                    <a:pt x="584" y="124"/>
                  </a:lnTo>
                  <a:lnTo>
                    <a:pt x="582" y="121"/>
                  </a:lnTo>
                  <a:lnTo>
                    <a:pt x="580" y="123"/>
                  </a:lnTo>
                  <a:lnTo>
                    <a:pt x="576" y="124"/>
                  </a:lnTo>
                  <a:lnTo>
                    <a:pt x="558" y="124"/>
                  </a:lnTo>
                  <a:lnTo>
                    <a:pt x="534" y="119"/>
                  </a:lnTo>
                  <a:lnTo>
                    <a:pt x="510" y="103"/>
                  </a:lnTo>
                  <a:lnTo>
                    <a:pt x="508" y="102"/>
                  </a:lnTo>
                  <a:lnTo>
                    <a:pt x="506" y="104"/>
                  </a:lnTo>
                  <a:lnTo>
                    <a:pt x="501" y="103"/>
                  </a:lnTo>
                  <a:lnTo>
                    <a:pt x="498" y="100"/>
                  </a:lnTo>
                  <a:lnTo>
                    <a:pt x="489" y="98"/>
                  </a:lnTo>
                  <a:lnTo>
                    <a:pt x="486" y="99"/>
                  </a:lnTo>
                  <a:lnTo>
                    <a:pt x="484" y="100"/>
                  </a:lnTo>
                  <a:lnTo>
                    <a:pt x="478" y="100"/>
                  </a:lnTo>
                  <a:lnTo>
                    <a:pt x="475" y="99"/>
                  </a:lnTo>
                  <a:lnTo>
                    <a:pt x="470" y="100"/>
                  </a:lnTo>
                  <a:lnTo>
                    <a:pt x="469" y="99"/>
                  </a:lnTo>
                  <a:lnTo>
                    <a:pt x="466" y="99"/>
                  </a:lnTo>
                  <a:lnTo>
                    <a:pt x="465" y="100"/>
                  </a:lnTo>
                  <a:lnTo>
                    <a:pt x="465" y="107"/>
                  </a:lnTo>
                  <a:lnTo>
                    <a:pt x="462" y="109"/>
                  </a:lnTo>
                  <a:lnTo>
                    <a:pt x="460" y="112"/>
                  </a:lnTo>
                  <a:lnTo>
                    <a:pt x="460" y="114"/>
                  </a:lnTo>
                  <a:lnTo>
                    <a:pt x="462" y="115"/>
                  </a:lnTo>
                  <a:lnTo>
                    <a:pt x="462" y="118"/>
                  </a:lnTo>
                  <a:lnTo>
                    <a:pt x="460" y="128"/>
                  </a:lnTo>
                  <a:lnTo>
                    <a:pt x="461" y="131"/>
                  </a:lnTo>
                  <a:lnTo>
                    <a:pt x="462" y="137"/>
                  </a:lnTo>
                  <a:lnTo>
                    <a:pt x="458" y="137"/>
                  </a:lnTo>
                  <a:lnTo>
                    <a:pt x="454" y="136"/>
                  </a:lnTo>
                  <a:lnTo>
                    <a:pt x="422" y="137"/>
                  </a:lnTo>
                  <a:lnTo>
                    <a:pt x="417" y="138"/>
                  </a:lnTo>
                  <a:lnTo>
                    <a:pt x="416" y="137"/>
                  </a:lnTo>
                  <a:lnTo>
                    <a:pt x="414" y="135"/>
                  </a:lnTo>
                  <a:lnTo>
                    <a:pt x="412" y="132"/>
                  </a:lnTo>
                  <a:lnTo>
                    <a:pt x="399" y="123"/>
                  </a:lnTo>
                  <a:lnTo>
                    <a:pt x="397" y="118"/>
                  </a:lnTo>
                  <a:lnTo>
                    <a:pt x="393" y="116"/>
                  </a:lnTo>
                  <a:lnTo>
                    <a:pt x="387" y="116"/>
                  </a:lnTo>
                  <a:lnTo>
                    <a:pt x="384" y="115"/>
                  </a:lnTo>
                  <a:lnTo>
                    <a:pt x="379" y="110"/>
                  </a:lnTo>
                  <a:lnTo>
                    <a:pt x="373" y="111"/>
                  </a:lnTo>
                  <a:lnTo>
                    <a:pt x="368" y="109"/>
                  </a:lnTo>
                  <a:lnTo>
                    <a:pt x="364" y="99"/>
                  </a:lnTo>
                  <a:lnTo>
                    <a:pt x="359" y="99"/>
                  </a:lnTo>
                  <a:lnTo>
                    <a:pt x="356" y="91"/>
                  </a:lnTo>
                  <a:lnTo>
                    <a:pt x="352" y="37"/>
                  </a:lnTo>
                  <a:lnTo>
                    <a:pt x="341" y="37"/>
                  </a:lnTo>
                  <a:lnTo>
                    <a:pt x="335" y="39"/>
                  </a:lnTo>
                  <a:lnTo>
                    <a:pt x="326" y="39"/>
                  </a:lnTo>
                  <a:lnTo>
                    <a:pt x="320" y="37"/>
                  </a:lnTo>
                  <a:lnTo>
                    <a:pt x="318" y="37"/>
                  </a:lnTo>
                  <a:lnTo>
                    <a:pt x="313" y="34"/>
                  </a:lnTo>
                  <a:lnTo>
                    <a:pt x="307" y="33"/>
                  </a:lnTo>
                  <a:lnTo>
                    <a:pt x="304" y="31"/>
                  </a:lnTo>
                  <a:lnTo>
                    <a:pt x="300" y="31"/>
                  </a:lnTo>
                  <a:lnTo>
                    <a:pt x="300" y="28"/>
                  </a:lnTo>
                  <a:lnTo>
                    <a:pt x="299" y="25"/>
                  </a:lnTo>
                  <a:lnTo>
                    <a:pt x="299" y="22"/>
                  </a:lnTo>
                  <a:lnTo>
                    <a:pt x="298" y="20"/>
                  </a:lnTo>
                  <a:lnTo>
                    <a:pt x="296" y="18"/>
                  </a:lnTo>
                  <a:lnTo>
                    <a:pt x="297" y="16"/>
                  </a:lnTo>
                  <a:lnTo>
                    <a:pt x="298" y="1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86" name="Freeform 15"/>
            <p:cNvSpPr>
              <a:spLocks/>
            </p:cNvSpPr>
            <p:nvPr/>
          </p:nvSpPr>
          <p:spPr bwMode="auto">
            <a:xfrm>
              <a:off x="5002" y="2710"/>
              <a:ext cx="308" cy="504"/>
            </a:xfrm>
            <a:custGeom>
              <a:avLst/>
              <a:gdLst/>
              <a:ahLst/>
              <a:cxnLst>
                <a:cxn ang="0">
                  <a:pos x="358" y="394"/>
                </a:cxn>
                <a:cxn ang="0">
                  <a:pos x="337" y="396"/>
                </a:cxn>
                <a:cxn ang="0">
                  <a:pos x="317" y="397"/>
                </a:cxn>
                <a:cxn ang="0">
                  <a:pos x="328" y="384"/>
                </a:cxn>
                <a:cxn ang="0">
                  <a:pos x="337" y="367"/>
                </a:cxn>
                <a:cxn ang="0">
                  <a:pos x="346" y="342"/>
                </a:cxn>
                <a:cxn ang="0">
                  <a:pos x="351" y="371"/>
                </a:cxn>
                <a:cxn ang="0">
                  <a:pos x="351" y="303"/>
                </a:cxn>
                <a:cxn ang="0">
                  <a:pos x="379" y="232"/>
                </a:cxn>
                <a:cxn ang="0">
                  <a:pos x="438" y="154"/>
                </a:cxn>
                <a:cxn ang="0">
                  <a:pos x="455" y="103"/>
                </a:cxn>
                <a:cxn ang="0">
                  <a:pos x="455" y="79"/>
                </a:cxn>
                <a:cxn ang="0">
                  <a:pos x="458" y="70"/>
                </a:cxn>
                <a:cxn ang="0">
                  <a:pos x="449" y="58"/>
                </a:cxn>
                <a:cxn ang="0">
                  <a:pos x="431" y="36"/>
                </a:cxn>
                <a:cxn ang="0">
                  <a:pos x="399" y="5"/>
                </a:cxn>
                <a:cxn ang="0">
                  <a:pos x="318" y="24"/>
                </a:cxn>
                <a:cxn ang="0">
                  <a:pos x="351" y="26"/>
                </a:cxn>
                <a:cxn ang="0">
                  <a:pos x="369" y="14"/>
                </a:cxn>
                <a:cxn ang="0">
                  <a:pos x="364" y="40"/>
                </a:cxn>
                <a:cxn ang="0">
                  <a:pos x="332" y="44"/>
                </a:cxn>
                <a:cxn ang="0">
                  <a:pos x="149" y="305"/>
                </a:cxn>
                <a:cxn ang="0">
                  <a:pos x="34" y="468"/>
                </a:cxn>
                <a:cxn ang="0">
                  <a:pos x="106" y="742"/>
                </a:cxn>
                <a:cxn ang="0">
                  <a:pos x="164" y="712"/>
                </a:cxn>
                <a:cxn ang="0">
                  <a:pos x="240" y="621"/>
                </a:cxn>
                <a:cxn ang="0">
                  <a:pos x="257" y="576"/>
                </a:cxn>
                <a:cxn ang="0">
                  <a:pos x="250" y="579"/>
                </a:cxn>
                <a:cxn ang="0">
                  <a:pos x="237" y="576"/>
                </a:cxn>
                <a:cxn ang="0">
                  <a:pos x="237" y="560"/>
                </a:cxn>
                <a:cxn ang="0">
                  <a:pos x="252" y="535"/>
                </a:cxn>
                <a:cxn ang="0">
                  <a:pos x="239" y="573"/>
                </a:cxn>
                <a:cxn ang="0">
                  <a:pos x="259" y="562"/>
                </a:cxn>
                <a:cxn ang="0">
                  <a:pos x="266" y="546"/>
                </a:cxn>
                <a:cxn ang="0">
                  <a:pos x="284" y="538"/>
                </a:cxn>
                <a:cxn ang="0">
                  <a:pos x="280" y="572"/>
                </a:cxn>
                <a:cxn ang="0">
                  <a:pos x="273" y="602"/>
                </a:cxn>
                <a:cxn ang="0">
                  <a:pos x="276" y="617"/>
                </a:cxn>
                <a:cxn ang="0">
                  <a:pos x="301" y="629"/>
                </a:cxn>
                <a:cxn ang="0">
                  <a:pos x="314" y="646"/>
                </a:cxn>
                <a:cxn ang="0">
                  <a:pos x="317" y="657"/>
                </a:cxn>
                <a:cxn ang="0">
                  <a:pos x="320" y="671"/>
                </a:cxn>
                <a:cxn ang="0">
                  <a:pos x="324" y="676"/>
                </a:cxn>
                <a:cxn ang="0">
                  <a:pos x="338" y="621"/>
                </a:cxn>
                <a:cxn ang="0">
                  <a:pos x="348" y="552"/>
                </a:cxn>
                <a:cxn ang="0">
                  <a:pos x="347" y="508"/>
                </a:cxn>
                <a:cxn ang="0">
                  <a:pos x="371" y="460"/>
                </a:cxn>
                <a:cxn ang="0">
                  <a:pos x="363" y="456"/>
                </a:cxn>
                <a:cxn ang="0">
                  <a:pos x="352" y="450"/>
                </a:cxn>
                <a:cxn ang="0">
                  <a:pos x="334" y="466"/>
                </a:cxn>
                <a:cxn ang="0">
                  <a:pos x="349" y="450"/>
                </a:cxn>
                <a:cxn ang="0">
                  <a:pos x="341" y="470"/>
                </a:cxn>
                <a:cxn ang="0">
                  <a:pos x="331" y="456"/>
                </a:cxn>
                <a:cxn ang="0">
                  <a:pos x="334" y="437"/>
                </a:cxn>
                <a:cxn ang="0">
                  <a:pos x="350" y="430"/>
                </a:cxn>
                <a:cxn ang="0">
                  <a:pos x="375" y="396"/>
                </a:cxn>
                <a:cxn ang="0">
                  <a:pos x="370" y="382"/>
                </a:cxn>
              </a:cxnLst>
              <a:rect l="0" t="0" r="r" b="b"/>
              <a:pathLst>
                <a:path w="463" h="758">
                  <a:moveTo>
                    <a:pt x="372" y="392"/>
                  </a:moveTo>
                  <a:lnTo>
                    <a:pt x="370" y="392"/>
                  </a:lnTo>
                  <a:lnTo>
                    <a:pt x="368" y="388"/>
                  </a:lnTo>
                  <a:lnTo>
                    <a:pt x="366" y="390"/>
                  </a:lnTo>
                  <a:lnTo>
                    <a:pt x="363" y="388"/>
                  </a:lnTo>
                  <a:lnTo>
                    <a:pt x="363" y="392"/>
                  </a:lnTo>
                  <a:lnTo>
                    <a:pt x="362" y="394"/>
                  </a:lnTo>
                  <a:lnTo>
                    <a:pt x="360" y="395"/>
                  </a:lnTo>
                  <a:lnTo>
                    <a:pt x="358" y="394"/>
                  </a:lnTo>
                  <a:lnTo>
                    <a:pt x="359" y="392"/>
                  </a:lnTo>
                  <a:lnTo>
                    <a:pt x="358" y="389"/>
                  </a:lnTo>
                  <a:lnTo>
                    <a:pt x="355" y="390"/>
                  </a:lnTo>
                  <a:lnTo>
                    <a:pt x="352" y="390"/>
                  </a:lnTo>
                  <a:lnTo>
                    <a:pt x="350" y="388"/>
                  </a:lnTo>
                  <a:lnTo>
                    <a:pt x="349" y="388"/>
                  </a:lnTo>
                  <a:lnTo>
                    <a:pt x="347" y="392"/>
                  </a:lnTo>
                  <a:lnTo>
                    <a:pt x="344" y="393"/>
                  </a:lnTo>
                  <a:lnTo>
                    <a:pt x="337" y="396"/>
                  </a:lnTo>
                  <a:lnTo>
                    <a:pt x="334" y="398"/>
                  </a:lnTo>
                  <a:lnTo>
                    <a:pt x="334" y="400"/>
                  </a:lnTo>
                  <a:lnTo>
                    <a:pt x="331" y="404"/>
                  </a:lnTo>
                  <a:lnTo>
                    <a:pt x="330" y="410"/>
                  </a:lnTo>
                  <a:lnTo>
                    <a:pt x="327" y="409"/>
                  </a:lnTo>
                  <a:lnTo>
                    <a:pt x="326" y="407"/>
                  </a:lnTo>
                  <a:lnTo>
                    <a:pt x="326" y="404"/>
                  </a:lnTo>
                  <a:lnTo>
                    <a:pt x="327" y="401"/>
                  </a:lnTo>
                  <a:lnTo>
                    <a:pt x="317" y="397"/>
                  </a:lnTo>
                  <a:lnTo>
                    <a:pt x="317" y="394"/>
                  </a:lnTo>
                  <a:lnTo>
                    <a:pt x="317" y="390"/>
                  </a:lnTo>
                  <a:lnTo>
                    <a:pt x="317" y="387"/>
                  </a:lnTo>
                  <a:lnTo>
                    <a:pt x="318" y="384"/>
                  </a:lnTo>
                  <a:lnTo>
                    <a:pt x="320" y="382"/>
                  </a:lnTo>
                  <a:lnTo>
                    <a:pt x="325" y="380"/>
                  </a:lnTo>
                  <a:lnTo>
                    <a:pt x="328" y="380"/>
                  </a:lnTo>
                  <a:lnTo>
                    <a:pt x="329" y="382"/>
                  </a:lnTo>
                  <a:lnTo>
                    <a:pt x="328" y="384"/>
                  </a:lnTo>
                  <a:lnTo>
                    <a:pt x="326" y="388"/>
                  </a:lnTo>
                  <a:lnTo>
                    <a:pt x="326" y="392"/>
                  </a:lnTo>
                  <a:lnTo>
                    <a:pt x="328" y="393"/>
                  </a:lnTo>
                  <a:lnTo>
                    <a:pt x="331" y="390"/>
                  </a:lnTo>
                  <a:lnTo>
                    <a:pt x="332" y="387"/>
                  </a:lnTo>
                  <a:lnTo>
                    <a:pt x="332" y="379"/>
                  </a:lnTo>
                  <a:lnTo>
                    <a:pt x="334" y="376"/>
                  </a:lnTo>
                  <a:lnTo>
                    <a:pt x="334" y="372"/>
                  </a:lnTo>
                  <a:lnTo>
                    <a:pt x="337" y="367"/>
                  </a:lnTo>
                  <a:lnTo>
                    <a:pt x="338" y="359"/>
                  </a:lnTo>
                  <a:lnTo>
                    <a:pt x="341" y="358"/>
                  </a:lnTo>
                  <a:lnTo>
                    <a:pt x="344" y="358"/>
                  </a:lnTo>
                  <a:lnTo>
                    <a:pt x="345" y="356"/>
                  </a:lnTo>
                  <a:lnTo>
                    <a:pt x="347" y="350"/>
                  </a:lnTo>
                  <a:lnTo>
                    <a:pt x="349" y="349"/>
                  </a:lnTo>
                  <a:lnTo>
                    <a:pt x="347" y="347"/>
                  </a:lnTo>
                  <a:lnTo>
                    <a:pt x="346" y="345"/>
                  </a:lnTo>
                  <a:lnTo>
                    <a:pt x="346" y="342"/>
                  </a:lnTo>
                  <a:lnTo>
                    <a:pt x="345" y="338"/>
                  </a:lnTo>
                  <a:lnTo>
                    <a:pt x="343" y="335"/>
                  </a:lnTo>
                  <a:lnTo>
                    <a:pt x="346" y="332"/>
                  </a:lnTo>
                  <a:lnTo>
                    <a:pt x="352" y="344"/>
                  </a:lnTo>
                  <a:lnTo>
                    <a:pt x="354" y="349"/>
                  </a:lnTo>
                  <a:lnTo>
                    <a:pt x="354" y="351"/>
                  </a:lnTo>
                  <a:lnTo>
                    <a:pt x="351" y="358"/>
                  </a:lnTo>
                  <a:lnTo>
                    <a:pt x="349" y="370"/>
                  </a:lnTo>
                  <a:lnTo>
                    <a:pt x="351" y="371"/>
                  </a:lnTo>
                  <a:lnTo>
                    <a:pt x="352" y="366"/>
                  </a:lnTo>
                  <a:lnTo>
                    <a:pt x="354" y="363"/>
                  </a:lnTo>
                  <a:lnTo>
                    <a:pt x="358" y="356"/>
                  </a:lnTo>
                  <a:lnTo>
                    <a:pt x="359" y="351"/>
                  </a:lnTo>
                  <a:lnTo>
                    <a:pt x="358" y="347"/>
                  </a:lnTo>
                  <a:lnTo>
                    <a:pt x="355" y="340"/>
                  </a:lnTo>
                  <a:lnTo>
                    <a:pt x="352" y="335"/>
                  </a:lnTo>
                  <a:lnTo>
                    <a:pt x="350" y="328"/>
                  </a:lnTo>
                  <a:lnTo>
                    <a:pt x="351" y="303"/>
                  </a:lnTo>
                  <a:lnTo>
                    <a:pt x="352" y="298"/>
                  </a:lnTo>
                  <a:lnTo>
                    <a:pt x="353" y="285"/>
                  </a:lnTo>
                  <a:lnTo>
                    <a:pt x="354" y="284"/>
                  </a:lnTo>
                  <a:lnTo>
                    <a:pt x="358" y="281"/>
                  </a:lnTo>
                  <a:lnTo>
                    <a:pt x="361" y="278"/>
                  </a:lnTo>
                  <a:lnTo>
                    <a:pt x="367" y="267"/>
                  </a:lnTo>
                  <a:lnTo>
                    <a:pt x="371" y="262"/>
                  </a:lnTo>
                  <a:lnTo>
                    <a:pt x="375" y="242"/>
                  </a:lnTo>
                  <a:lnTo>
                    <a:pt x="379" y="232"/>
                  </a:lnTo>
                  <a:lnTo>
                    <a:pt x="389" y="216"/>
                  </a:lnTo>
                  <a:lnTo>
                    <a:pt x="391" y="211"/>
                  </a:lnTo>
                  <a:lnTo>
                    <a:pt x="414" y="190"/>
                  </a:lnTo>
                  <a:lnTo>
                    <a:pt x="422" y="178"/>
                  </a:lnTo>
                  <a:lnTo>
                    <a:pt x="423" y="173"/>
                  </a:lnTo>
                  <a:lnTo>
                    <a:pt x="427" y="166"/>
                  </a:lnTo>
                  <a:lnTo>
                    <a:pt x="431" y="161"/>
                  </a:lnTo>
                  <a:lnTo>
                    <a:pt x="434" y="157"/>
                  </a:lnTo>
                  <a:lnTo>
                    <a:pt x="438" y="154"/>
                  </a:lnTo>
                  <a:lnTo>
                    <a:pt x="441" y="144"/>
                  </a:lnTo>
                  <a:lnTo>
                    <a:pt x="454" y="128"/>
                  </a:lnTo>
                  <a:lnTo>
                    <a:pt x="454" y="124"/>
                  </a:lnTo>
                  <a:lnTo>
                    <a:pt x="453" y="124"/>
                  </a:lnTo>
                  <a:lnTo>
                    <a:pt x="453" y="117"/>
                  </a:lnTo>
                  <a:lnTo>
                    <a:pt x="453" y="113"/>
                  </a:lnTo>
                  <a:lnTo>
                    <a:pt x="456" y="109"/>
                  </a:lnTo>
                  <a:lnTo>
                    <a:pt x="455" y="107"/>
                  </a:lnTo>
                  <a:lnTo>
                    <a:pt x="455" y="103"/>
                  </a:lnTo>
                  <a:lnTo>
                    <a:pt x="456" y="100"/>
                  </a:lnTo>
                  <a:lnTo>
                    <a:pt x="454" y="97"/>
                  </a:lnTo>
                  <a:lnTo>
                    <a:pt x="454" y="92"/>
                  </a:lnTo>
                  <a:lnTo>
                    <a:pt x="453" y="89"/>
                  </a:lnTo>
                  <a:lnTo>
                    <a:pt x="453" y="85"/>
                  </a:lnTo>
                  <a:lnTo>
                    <a:pt x="454" y="86"/>
                  </a:lnTo>
                  <a:lnTo>
                    <a:pt x="457" y="85"/>
                  </a:lnTo>
                  <a:lnTo>
                    <a:pt x="457" y="82"/>
                  </a:lnTo>
                  <a:lnTo>
                    <a:pt x="455" y="79"/>
                  </a:lnTo>
                  <a:lnTo>
                    <a:pt x="454" y="81"/>
                  </a:lnTo>
                  <a:lnTo>
                    <a:pt x="451" y="82"/>
                  </a:lnTo>
                  <a:lnTo>
                    <a:pt x="449" y="81"/>
                  </a:lnTo>
                  <a:lnTo>
                    <a:pt x="453" y="74"/>
                  </a:lnTo>
                  <a:lnTo>
                    <a:pt x="449" y="73"/>
                  </a:lnTo>
                  <a:lnTo>
                    <a:pt x="448" y="71"/>
                  </a:lnTo>
                  <a:lnTo>
                    <a:pt x="449" y="68"/>
                  </a:lnTo>
                  <a:lnTo>
                    <a:pt x="455" y="68"/>
                  </a:lnTo>
                  <a:lnTo>
                    <a:pt x="458" y="70"/>
                  </a:lnTo>
                  <a:lnTo>
                    <a:pt x="458" y="73"/>
                  </a:lnTo>
                  <a:lnTo>
                    <a:pt x="458" y="75"/>
                  </a:lnTo>
                  <a:lnTo>
                    <a:pt x="458" y="78"/>
                  </a:lnTo>
                  <a:lnTo>
                    <a:pt x="460" y="76"/>
                  </a:lnTo>
                  <a:lnTo>
                    <a:pt x="460" y="74"/>
                  </a:lnTo>
                  <a:lnTo>
                    <a:pt x="462" y="70"/>
                  </a:lnTo>
                  <a:lnTo>
                    <a:pt x="462" y="64"/>
                  </a:lnTo>
                  <a:lnTo>
                    <a:pt x="449" y="64"/>
                  </a:lnTo>
                  <a:lnTo>
                    <a:pt x="449" y="58"/>
                  </a:lnTo>
                  <a:lnTo>
                    <a:pt x="446" y="56"/>
                  </a:lnTo>
                  <a:lnTo>
                    <a:pt x="448" y="51"/>
                  </a:lnTo>
                  <a:lnTo>
                    <a:pt x="445" y="50"/>
                  </a:lnTo>
                  <a:lnTo>
                    <a:pt x="444" y="49"/>
                  </a:lnTo>
                  <a:lnTo>
                    <a:pt x="442" y="46"/>
                  </a:lnTo>
                  <a:lnTo>
                    <a:pt x="441" y="43"/>
                  </a:lnTo>
                  <a:lnTo>
                    <a:pt x="438" y="40"/>
                  </a:lnTo>
                  <a:lnTo>
                    <a:pt x="432" y="38"/>
                  </a:lnTo>
                  <a:lnTo>
                    <a:pt x="431" y="36"/>
                  </a:lnTo>
                  <a:lnTo>
                    <a:pt x="429" y="35"/>
                  </a:lnTo>
                  <a:lnTo>
                    <a:pt x="428" y="32"/>
                  </a:lnTo>
                  <a:lnTo>
                    <a:pt x="428" y="29"/>
                  </a:lnTo>
                  <a:lnTo>
                    <a:pt x="426" y="22"/>
                  </a:lnTo>
                  <a:lnTo>
                    <a:pt x="423" y="20"/>
                  </a:lnTo>
                  <a:lnTo>
                    <a:pt x="418" y="18"/>
                  </a:lnTo>
                  <a:lnTo>
                    <a:pt x="406" y="12"/>
                  </a:lnTo>
                  <a:lnTo>
                    <a:pt x="399" y="7"/>
                  </a:lnTo>
                  <a:lnTo>
                    <a:pt x="399" y="5"/>
                  </a:lnTo>
                  <a:lnTo>
                    <a:pt x="369" y="0"/>
                  </a:lnTo>
                  <a:lnTo>
                    <a:pt x="363" y="2"/>
                  </a:lnTo>
                  <a:lnTo>
                    <a:pt x="359" y="6"/>
                  </a:lnTo>
                  <a:lnTo>
                    <a:pt x="357" y="8"/>
                  </a:lnTo>
                  <a:lnTo>
                    <a:pt x="353" y="11"/>
                  </a:lnTo>
                  <a:lnTo>
                    <a:pt x="344" y="18"/>
                  </a:lnTo>
                  <a:lnTo>
                    <a:pt x="331" y="22"/>
                  </a:lnTo>
                  <a:lnTo>
                    <a:pt x="322" y="21"/>
                  </a:lnTo>
                  <a:lnTo>
                    <a:pt x="318" y="24"/>
                  </a:lnTo>
                  <a:lnTo>
                    <a:pt x="315" y="26"/>
                  </a:lnTo>
                  <a:lnTo>
                    <a:pt x="315" y="28"/>
                  </a:lnTo>
                  <a:lnTo>
                    <a:pt x="314" y="30"/>
                  </a:lnTo>
                  <a:lnTo>
                    <a:pt x="317" y="32"/>
                  </a:lnTo>
                  <a:lnTo>
                    <a:pt x="319" y="30"/>
                  </a:lnTo>
                  <a:lnTo>
                    <a:pt x="323" y="25"/>
                  </a:lnTo>
                  <a:lnTo>
                    <a:pt x="330" y="28"/>
                  </a:lnTo>
                  <a:lnTo>
                    <a:pt x="344" y="28"/>
                  </a:lnTo>
                  <a:lnTo>
                    <a:pt x="351" y="26"/>
                  </a:lnTo>
                  <a:lnTo>
                    <a:pt x="352" y="24"/>
                  </a:lnTo>
                  <a:lnTo>
                    <a:pt x="355" y="23"/>
                  </a:lnTo>
                  <a:lnTo>
                    <a:pt x="354" y="22"/>
                  </a:lnTo>
                  <a:lnTo>
                    <a:pt x="356" y="16"/>
                  </a:lnTo>
                  <a:lnTo>
                    <a:pt x="361" y="18"/>
                  </a:lnTo>
                  <a:lnTo>
                    <a:pt x="363" y="17"/>
                  </a:lnTo>
                  <a:lnTo>
                    <a:pt x="366" y="16"/>
                  </a:lnTo>
                  <a:lnTo>
                    <a:pt x="367" y="15"/>
                  </a:lnTo>
                  <a:lnTo>
                    <a:pt x="369" y="14"/>
                  </a:lnTo>
                  <a:lnTo>
                    <a:pt x="373" y="14"/>
                  </a:lnTo>
                  <a:lnTo>
                    <a:pt x="375" y="21"/>
                  </a:lnTo>
                  <a:lnTo>
                    <a:pt x="373" y="23"/>
                  </a:lnTo>
                  <a:lnTo>
                    <a:pt x="372" y="26"/>
                  </a:lnTo>
                  <a:lnTo>
                    <a:pt x="370" y="33"/>
                  </a:lnTo>
                  <a:lnTo>
                    <a:pt x="372" y="35"/>
                  </a:lnTo>
                  <a:lnTo>
                    <a:pt x="371" y="38"/>
                  </a:lnTo>
                  <a:lnTo>
                    <a:pt x="368" y="40"/>
                  </a:lnTo>
                  <a:lnTo>
                    <a:pt x="364" y="40"/>
                  </a:lnTo>
                  <a:lnTo>
                    <a:pt x="357" y="39"/>
                  </a:lnTo>
                  <a:lnTo>
                    <a:pt x="355" y="40"/>
                  </a:lnTo>
                  <a:lnTo>
                    <a:pt x="352" y="42"/>
                  </a:lnTo>
                  <a:lnTo>
                    <a:pt x="346" y="42"/>
                  </a:lnTo>
                  <a:lnTo>
                    <a:pt x="344" y="46"/>
                  </a:lnTo>
                  <a:lnTo>
                    <a:pt x="341" y="46"/>
                  </a:lnTo>
                  <a:lnTo>
                    <a:pt x="339" y="46"/>
                  </a:lnTo>
                  <a:lnTo>
                    <a:pt x="334" y="43"/>
                  </a:lnTo>
                  <a:lnTo>
                    <a:pt x="332" y="44"/>
                  </a:lnTo>
                  <a:lnTo>
                    <a:pt x="329" y="46"/>
                  </a:lnTo>
                  <a:lnTo>
                    <a:pt x="323" y="47"/>
                  </a:lnTo>
                  <a:lnTo>
                    <a:pt x="320" y="46"/>
                  </a:lnTo>
                  <a:lnTo>
                    <a:pt x="318" y="48"/>
                  </a:lnTo>
                  <a:lnTo>
                    <a:pt x="314" y="48"/>
                  </a:lnTo>
                  <a:lnTo>
                    <a:pt x="322" y="110"/>
                  </a:lnTo>
                  <a:lnTo>
                    <a:pt x="250" y="227"/>
                  </a:lnTo>
                  <a:lnTo>
                    <a:pt x="154" y="302"/>
                  </a:lnTo>
                  <a:lnTo>
                    <a:pt x="149" y="305"/>
                  </a:lnTo>
                  <a:lnTo>
                    <a:pt x="147" y="306"/>
                  </a:lnTo>
                  <a:lnTo>
                    <a:pt x="115" y="332"/>
                  </a:lnTo>
                  <a:lnTo>
                    <a:pt x="76" y="361"/>
                  </a:lnTo>
                  <a:lnTo>
                    <a:pt x="58" y="372"/>
                  </a:lnTo>
                  <a:lnTo>
                    <a:pt x="51" y="378"/>
                  </a:lnTo>
                  <a:lnTo>
                    <a:pt x="0" y="416"/>
                  </a:lnTo>
                  <a:lnTo>
                    <a:pt x="6" y="428"/>
                  </a:lnTo>
                  <a:lnTo>
                    <a:pt x="23" y="451"/>
                  </a:lnTo>
                  <a:lnTo>
                    <a:pt x="34" y="468"/>
                  </a:lnTo>
                  <a:lnTo>
                    <a:pt x="42" y="488"/>
                  </a:lnTo>
                  <a:lnTo>
                    <a:pt x="50" y="512"/>
                  </a:lnTo>
                  <a:lnTo>
                    <a:pt x="56" y="537"/>
                  </a:lnTo>
                  <a:lnTo>
                    <a:pt x="77" y="740"/>
                  </a:lnTo>
                  <a:lnTo>
                    <a:pt x="76" y="750"/>
                  </a:lnTo>
                  <a:lnTo>
                    <a:pt x="101" y="747"/>
                  </a:lnTo>
                  <a:lnTo>
                    <a:pt x="95" y="744"/>
                  </a:lnTo>
                  <a:lnTo>
                    <a:pt x="96" y="742"/>
                  </a:lnTo>
                  <a:lnTo>
                    <a:pt x="106" y="742"/>
                  </a:lnTo>
                  <a:lnTo>
                    <a:pt x="123" y="747"/>
                  </a:lnTo>
                  <a:lnTo>
                    <a:pt x="131" y="755"/>
                  </a:lnTo>
                  <a:lnTo>
                    <a:pt x="131" y="757"/>
                  </a:lnTo>
                  <a:lnTo>
                    <a:pt x="141" y="757"/>
                  </a:lnTo>
                  <a:lnTo>
                    <a:pt x="141" y="749"/>
                  </a:lnTo>
                  <a:lnTo>
                    <a:pt x="150" y="744"/>
                  </a:lnTo>
                  <a:lnTo>
                    <a:pt x="157" y="732"/>
                  </a:lnTo>
                  <a:lnTo>
                    <a:pt x="156" y="722"/>
                  </a:lnTo>
                  <a:lnTo>
                    <a:pt x="164" y="712"/>
                  </a:lnTo>
                  <a:lnTo>
                    <a:pt x="167" y="702"/>
                  </a:lnTo>
                  <a:lnTo>
                    <a:pt x="190" y="659"/>
                  </a:lnTo>
                  <a:lnTo>
                    <a:pt x="194" y="642"/>
                  </a:lnTo>
                  <a:lnTo>
                    <a:pt x="202" y="635"/>
                  </a:lnTo>
                  <a:lnTo>
                    <a:pt x="216" y="634"/>
                  </a:lnTo>
                  <a:lnTo>
                    <a:pt x="220" y="634"/>
                  </a:lnTo>
                  <a:lnTo>
                    <a:pt x="226" y="630"/>
                  </a:lnTo>
                  <a:lnTo>
                    <a:pt x="231" y="624"/>
                  </a:lnTo>
                  <a:lnTo>
                    <a:pt x="240" y="621"/>
                  </a:lnTo>
                  <a:lnTo>
                    <a:pt x="240" y="618"/>
                  </a:lnTo>
                  <a:lnTo>
                    <a:pt x="240" y="617"/>
                  </a:lnTo>
                  <a:lnTo>
                    <a:pt x="242" y="612"/>
                  </a:lnTo>
                  <a:lnTo>
                    <a:pt x="247" y="604"/>
                  </a:lnTo>
                  <a:lnTo>
                    <a:pt x="250" y="594"/>
                  </a:lnTo>
                  <a:lnTo>
                    <a:pt x="253" y="589"/>
                  </a:lnTo>
                  <a:lnTo>
                    <a:pt x="253" y="586"/>
                  </a:lnTo>
                  <a:lnTo>
                    <a:pt x="254" y="579"/>
                  </a:lnTo>
                  <a:lnTo>
                    <a:pt x="257" y="576"/>
                  </a:lnTo>
                  <a:lnTo>
                    <a:pt x="260" y="574"/>
                  </a:lnTo>
                  <a:lnTo>
                    <a:pt x="257" y="569"/>
                  </a:lnTo>
                  <a:lnTo>
                    <a:pt x="256" y="571"/>
                  </a:lnTo>
                  <a:lnTo>
                    <a:pt x="254" y="572"/>
                  </a:lnTo>
                  <a:lnTo>
                    <a:pt x="253" y="574"/>
                  </a:lnTo>
                  <a:lnTo>
                    <a:pt x="252" y="575"/>
                  </a:lnTo>
                  <a:lnTo>
                    <a:pt x="252" y="579"/>
                  </a:lnTo>
                  <a:lnTo>
                    <a:pt x="250" y="586"/>
                  </a:lnTo>
                  <a:lnTo>
                    <a:pt x="250" y="579"/>
                  </a:lnTo>
                  <a:lnTo>
                    <a:pt x="250" y="576"/>
                  </a:lnTo>
                  <a:lnTo>
                    <a:pt x="252" y="572"/>
                  </a:lnTo>
                  <a:lnTo>
                    <a:pt x="254" y="568"/>
                  </a:lnTo>
                  <a:lnTo>
                    <a:pt x="254" y="565"/>
                  </a:lnTo>
                  <a:lnTo>
                    <a:pt x="247" y="567"/>
                  </a:lnTo>
                  <a:lnTo>
                    <a:pt x="244" y="569"/>
                  </a:lnTo>
                  <a:lnTo>
                    <a:pt x="245" y="572"/>
                  </a:lnTo>
                  <a:lnTo>
                    <a:pt x="246" y="573"/>
                  </a:lnTo>
                  <a:lnTo>
                    <a:pt x="237" y="576"/>
                  </a:lnTo>
                  <a:lnTo>
                    <a:pt x="236" y="577"/>
                  </a:lnTo>
                  <a:lnTo>
                    <a:pt x="233" y="584"/>
                  </a:lnTo>
                  <a:lnTo>
                    <a:pt x="231" y="584"/>
                  </a:lnTo>
                  <a:lnTo>
                    <a:pt x="230" y="582"/>
                  </a:lnTo>
                  <a:lnTo>
                    <a:pt x="233" y="575"/>
                  </a:lnTo>
                  <a:lnTo>
                    <a:pt x="232" y="572"/>
                  </a:lnTo>
                  <a:lnTo>
                    <a:pt x="233" y="570"/>
                  </a:lnTo>
                  <a:lnTo>
                    <a:pt x="236" y="564"/>
                  </a:lnTo>
                  <a:lnTo>
                    <a:pt x="237" y="560"/>
                  </a:lnTo>
                  <a:lnTo>
                    <a:pt x="237" y="559"/>
                  </a:lnTo>
                  <a:lnTo>
                    <a:pt x="239" y="555"/>
                  </a:lnTo>
                  <a:lnTo>
                    <a:pt x="239" y="551"/>
                  </a:lnTo>
                  <a:lnTo>
                    <a:pt x="239" y="550"/>
                  </a:lnTo>
                  <a:lnTo>
                    <a:pt x="245" y="543"/>
                  </a:lnTo>
                  <a:lnTo>
                    <a:pt x="250" y="540"/>
                  </a:lnTo>
                  <a:lnTo>
                    <a:pt x="253" y="525"/>
                  </a:lnTo>
                  <a:lnTo>
                    <a:pt x="253" y="532"/>
                  </a:lnTo>
                  <a:lnTo>
                    <a:pt x="252" y="535"/>
                  </a:lnTo>
                  <a:lnTo>
                    <a:pt x="252" y="537"/>
                  </a:lnTo>
                  <a:lnTo>
                    <a:pt x="252" y="540"/>
                  </a:lnTo>
                  <a:lnTo>
                    <a:pt x="250" y="544"/>
                  </a:lnTo>
                  <a:lnTo>
                    <a:pt x="242" y="553"/>
                  </a:lnTo>
                  <a:lnTo>
                    <a:pt x="242" y="555"/>
                  </a:lnTo>
                  <a:lnTo>
                    <a:pt x="240" y="564"/>
                  </a:lnTo>
                  <a:lnTo>
                    <a:pt x="235" y="574"/>
                  </a:lnTo>
                  <a:lnTo>
                    <a:pt x="237" y="574"/>
                  </a:lnTo>
                  <a:lnTo>
                    <a:pt x="239" y="573"/>
                  </a:lnTo>
                  <a:lnTo>
                    <a:pt x="242" y="567"/>
                  </a:lnTo>
                  <a:lnTo>
                    <a:pt x="244" y="566"/>
                  </a:lnTo>
                  <a:lnTo>
                    <a:pt x="249" y="564"/>
                  </a:lnTo>
                  <a:lnTo>
                    <a:pt x="254" y="564"/>
                  </a:lnTo>
                  <a:lnTo>
                    <a:pt x="256" y="562"/>
                  </a:lnTo>
                  <a:lnTo>
                    <a:pt x="259" y="553"/>
                  </a:lnTo>
                  <a:lnTo>
                    <a:pt x="260" y="551"/>
                  </a:lnTo>
                  <a:lnTo>
                    <a:pt x="260" y="558"/>
                  </a:lnTo>
                  <a:lnTo>
                    <a:pt x="259" y="562"/>
                  </a:lnTo>
                  <a:lnTo>
                    <a:pt x="262" y="564"/>
                  </a:lnTo>
                  <a:lnTo>
                    <a:pt x="265" y="564"/>
                  </a:lnTo>
                  <a:lnTo>
                    <a:pt x="265" y="561"/>
                  </a:lnTo>
                  <a:lnTo>
                    <a:pt x="266" y="560"/>
                  </a:lnTo>
                  <a:lnTo>
                    <a:pt x="265" y="558"/>
                  </a:lnTo>
                  <a:lnTo>
                    <a:pt x="265" y="555"/>
                  </a:lnTo>
                  <a:lnTo>
                    <a:pt x="266" y="553"/>
                  </a:lnTo>
                  <a:lnTo>
                    <a:pt x="267" y="547"/>
                  </a:lnTo>
                  <a:lnTo>
                    <a:pt x="266" y="546"/>
                  </a:lnTo>
                  <a:lnTo>
                    <a:pt x="270" y="546"/>
                  </a:lnTo>
                  <a:lnTo>
                    <a:pt x="272" y="543"/>
                  </a:lnTo>
                  <a:lnTo>
                    <a:pt x="272" y="540"/>
                  </a:lnTo>
                  <a:lnTo>
                    <a:pt x="272" y="535"/>
                  </a:lnTo>
                  <a:lnTo>
                    <a:pt x="276" y="534"/>
                  </a:lnTo>
                  <a:lnTo>
                    <a:pt x="276" y="528"/>
                  </a:lnTo>
                  <a:lnTo>
                    <a:pt x="279" y="528"/>
                  </a:lnTo>
                  <a:lnTo>
                    <a:pt x="279" y="536"/>
                  </a:lnTo>
                  <a:lnTo>
                    <a:pt x="284" y="538"/>
                  </a:lnTo>
                  <a:lnTo>
                    <a:pt x="282" y="543"/>
                  </a:lnTo>
                  <a:lnTo>
                    <a:pt x="283" y="546"/>
                  </a:lnTo>
                  <a:lnTo>
                    <a:pt x="286" y="548"/>
                  </a:lnTo>
                  <a:lnTo>
                    <a:pt x="288" y="558"/>
                  </a:lnTo>
                  <a:lnTo>
                    <a:pt x="286" y="560"/>
                  </a:lnTo>
                  <a:lnTo>
                    <a:pt x="287" y="562"/>
                  </a:lnTo>
                  <a:lnTo>
                    <a:pt x="284" y="566"/>
                  </a:lnTo>
                  <a:lnTo>
                    <a:pt x="280" y="571"/>
                  </a:lnTo>
                  <a:lnTo>
                    <a:pt x="280" y="572"/>
                  </a:lnTo>
                  <a:lnTo>
                    <a:pt x="280" y="575"/>
                  </a:lnTo>
                  <a:lnTo>
                    <a:pt x="282" y="578"/>
                  </a:lnTo>
                  <a:lnTo>
                    <a:pt x="280" y="584"/>
                  </a:lnTo>
                  <a:lnTo>
                    <a:pt x="279" y="586"/>
                  </a:lnTo>
                  <a:lnTo>
                    <a:pt x="277" y="590"/>
                  </a:lnTo>
                  <a:lnTo>
                    <a:pt x="274" y="595"/>
                  </a:lnTo>
                  <a:lnTo>
                    <a:pt x="273" y="596"/>
                  </a:lnTo>
                  <a:lnTo>
                    <a:pt x="274" y="599"/>
                  </a:lnTo>
                  <a:lnTo>
                    <a:pt x="273" y="602"/>
                  </a:lnTo>
                  <a:lnTo>
                    <a:pt x="272" y="603"/>
                  </a:lnTo>
                  <a:lnTo>
                    <a:pt x="272" y="606"/>
                  </a:lnTo>
                  <a:lnTo>
                    <a:pt x="272" y="608"/>
                  </a:lnTo>
                  <a:lnTo>
                    <a:pt x="270" y="609"/>
                  </a:lnTo>
                  <a:lnTo>
                    <a:pt x="269" y="612"/>
                  </a:lnTo>
                  <a:lnTo>
                    <a:pt x="267" y="618"/>
                  </a:lnTo>
                  <a:lnTo>
                    <a:pt x="268" y="620"/>
                  </a:lnTo>
                  <a:lnTo>
                    <a:pt x="270" y="618"/>
                  </a:lnTo>
                  <a:lnTo>
                    <a:pt x="276" y="617"/>
                  </a:lnTo>
                  <a:lnTo>
                    <a:pt x="277" y="619"/>
                  </a:lnTo>
                  <a:lnTo>
                    <a:pt x="284" y="621"/>
                  </a:lnTo>
                  <a:lnTo>
                    <a:pt x="286" y="621"/>
                  </a:lnTo>
                  <a:lnTo>
                    <a:pt x="290" y="622"/>
                  </a:lnTo>
                  <a:lnTo>
                    <a:pt x="296" y="621"/>
                  </a:lnTo>
                  <a:lnTo>
                    <a:pt x="301" y="622"/>
                  </a:lnTo>
                  <a:lnTo>
                    <a:pt x="302" y="625"/>
                  </a:lnTo>
                  <a:lnTo>
                    <a:pt x="302" y="628"/>
                  </a:lnTo>
                  <a:lnTo>
                    <a:pt x="301" y="629"/>
                  </a:lnTo>
                  <a:lnTo>
                    <a:pt x="301" y="631"/>
                  </a:lnTo>
                  <a:lnTo>
                    <a:pt x="301" y="635"/>
                  </a:lnTo>
                  <a:lnTo>
                    <a:pt x="302" y="637"/>
                  </a:lnTo>
                  <a:lnTo>
                    <a:pt x="305" y="636"/>
                  </a:lnTo>
                  <a:lnTo>
                    <a:pt x="308" y="638"/>
                  </a:lnTo>
                  <a:lnTo>
                    <a:pt x="309" y="640"/>
                  </a:lnTo>
                  <a:lnTo>
                    <a:pt x="312" y="641"/>
                  </a:lnTo>
                  <a:lnTo>
                    <a:pt x="312" y="644"/>
                  </a:lnTo>
                  <a:lnTo>
                    <a:pt x="314" y="646"/>
                  </a:lnTo>
                  <a:lnTo>
                    <a:pt x="312" y="648"/>
                  </a:lnTo>
                  <a:lnTo>
                    <a:pt x="312" y="653"/>
                  </a:lnTo>
                  <a:lnTo>
                    <a:pt x="311" y="656"/>
                  </a:lnTo>
                  <a:lnTo>
                    <a:pt x="314" y="657"/>
                  </a:lnTo>
                  <a:lnTo>
                    <a:pt x="315" y="655"/>
                  </a:lnTo>
                  <a:lnTo>
                    <a:pt x="315" y="652"/>
                  </a:lnTo>
                  <a:lnTo>
                    <a:pt x="318" y="650"/>
                  </a:lnTo>
                  <a:lnTo>
                    <a:pt x="318" y="655"/>
                  </a:lnTo>
                  <a:lnTo>
                    <a:pt x="317" y="657"/>
                  </a:lnTo>
                  <a:lnTo>
                    <a:pt x="317" y="659"/>
                  </a:lnTo>
                  <a:lnTo>
                    <a:pt x="318" y="663"/>
                  </a:lnTo>
                  <a:lnTo>
                    <a:pt x="318" y="666"/>
                  </a:lnTo>
                  <a:lnTo>
                    <a:pt x="317" y="669"/>
                  </a:lnTo>
                  <a:lnTo>
                    <a:pt x="315" y="669"/>
                  </a:lnTo>
                  <a:lnTo>
                    <a:pt x="315" y="674"/>
                  </a:lnTo>
                  <a:lnTo>
                    <a:pt x="318" y="674"/>
                  </a:lnTo>
                  <a:lnTo>
                    <a:pt x="320" y="673"/>
                  </a:lnTo>
                  <a:lnTo>
                    <a:pt x="320" y="671"/>
                  </a:lnTo>
                  <a:lnTo>
                    <a:pt x="322" y="669"/>
                  </a:lnTo>
                  <a:lnTo>
                    <a:pt x="324" y="671"/>
                  </a:lnTo>
                  <a:lnTo>
                    <a:pt x="323" y="674"/>
                  </a:lnTo>
                  <a:lnTo>
                    <a:pt x="321" y="675"/>
                  </a:lnTo>
                  <a:lnTo>
                    <a:pt x="320" y="677"/>
                  </a:lnTo>
                  <a:lnTo>
                    <a:pt x="322" y="682"/>
                  </a:lnTo>
                  <a:lnTo>
                    <a:pt x="323" y="680"/>
                  </a:lnTo>
                  <a:lnTo>
                    <a:pt x="322" y="677"/>
                  </a:lnTo>
                  <a:lnTo>
                    <a:pt x="324" y="676"/>
                  </a:lnTo>
                  <a:lnTo>
                    <a:pt x="326" y="679"/>
                  </a:lnTo>
                  <a:lnTo>
                    <a:pt x="329" y="679"/>
                  </a:lnTo>
                  <a:lnTo>
                    <a:pt x="331" y="676"/>
                  </a:lnTo>
                  <a:lnTo>
                    <a:pt x="329" y="674"/>
                  </a:lnTo>
                  <a:lnTo>
                    <a:pt x="328" y="666"/>
                  </a:lnTo>
                  <a:lnTo>
                    <a:pt x="331" y="644"/>
                  </a:lnTo>
                  <a:lnTo>
                    <a:pt x="336" y="636"/>
                  </a:lnTo>
                  <a:lnTo>
                    <a:pt x="337" y="632"/>
                  </a:lnTo>
                  <a:lnTo>
                    <a:pt x="338" y="621"/>
                  </a:lnTo>
                  <a:lnTo>
                    <a:pt x="337" y="616"/>
                  </a:lnTo>
                  <a:lnTo>
                    <a:pt x="337" y="600"/>
                  </a:lnTo>
                  <a:lnTo>
                    <a:pt x="336" y="596"/>
                  </a:lnTo>
                  <a:lnTo>
                    <a:pt x="336" y="594"/>
                  </a:lnTo>
                  <a:lnTo>
                    <a:pt x="339" y="590"/>
                  </a:lnTo>
                  <a:lnTo>
                    <a:pt x="347" y="568"/>
                  </a:lnTo>
                  <a:lnTo>
                    <a:pt x="347" y="563"/>
                  </a:lnTo>
                  <a:lnTo>
                    <a:pt x="347" y="560"/>
                  </a:lnTo>
                  <a:lnTo>
                    <a:pt x="348" y="552"/>
                  </a:lnTo>
                  <a:lnTo>
                    <a:pt x="347" y="534"/>
                  </a:lnTo>
                  <a:lnTo>
                    <a:pt x="350" y="525"/>
                  </a:lnTo>
                  <a:lnTo>
                    <a:pt x="350" y="522"/>
                  </a:lnTo>
                  <a:lnTo>
                    <a:pt x="352" y="518"/>
                  </a:lnTo>
                  <a:lnTo>
                    <a:pt x="351" y="516"/>
                  </a:lnTo>
                  <a:lnTo>
                    <a:pt x="350" y="513"/>
                  </a:lnTo>
                  <a:lnTo>
                    <a:pt x="350" y="512"/>
                  </a:lnTo>
                  <a:lnTo>
                    <a:pt x="347" y="510"/>
                  </a:lnTo>
                  <a:lnTo>
                    <a:pt x="347" y="508"/>
                  </a:lnTo>
                  <a:lnTo>
                    <a:pt x="354" y="499"/>
                  </a:lnTo>
                  <a:lnTo>
                    <a:pt x="352" y="484"/>
                  </a:lnTo>
                  <a:lnTo>
                    <a:pt x="355" y="480"/>
                  </a:lnTo>
                  <a:lnTo>
                    <a:pt x="357" y="478"/>
                  </a:lnTo>
                  <a:lnTo>
                    <a:pt x="358" y="474"/>
                  </a:lnTo>
                  <a:lnTo>
                    <a:pt x="359" y="470"/>
                  </a:lnTo>
                  <a:lnTo>
                    <a:pt x="364" y="464"/>
                  </a:lnTo>
                  <a:lnTo>
                    <a:pt x="367" y="463"/>
                  </a:lnTo>
                  <a:lnTo>
                    <a:pt x="371" y="460"/>
                  </a:lnTo>
                  <a:lnTo>
                    <a:pt x="374" y="455"/>
                  </a:lnTo>
                  <a:lnTo>
                    <a:pt x="374" y="450"/>
                  </a:lnTo>
                  <a:lnTo>
                    <a:pt x="373" y="449"/>
                  </a:lnTo>
                  <a:lnTo>
                    <a:pt x="371" y="449"/>
                  </a:lnTo>
                  <a:lnTo>
                    <a:pt x="368" y="448"/>
                  </a:lnTo>
                  <a:lnTo>
                    <a:pt x="366" y="449"/>
                  </a:lnTo>
                  <a:lnTo>
                    <a:pt x="363" y="450"/>
                  </a:lnTo>
                  <a:lnTo>
                    <a:pt x="363" y="454"/>
                  </a:lnTo>
                  <a:lnTo>
                    <a:pt x="363" y="456"/>
                  </a:lnTo>
                  <a:lnTo>
                    <a:pt x="360" y="462"/>
                  </a:lnTo>
                  <a:lnTo>
                    <a:pt x="357" y="462"/>
                  </a:lnTo>
                  <a:lnTo>
                    <a:pt x="358" y="460"/>
                  </a:lnTo>
                  <a:lnTo>
                    <a:pt x="360" y="452"/>
                  </a:lnTo>
                  <a:lnTo>
                    <a:pt x="360" y="448"/>
                  </a:lnTo>
                  <a:lnTo>
                    <a:pt x="357" y="446"/>
                  </a:lnTo>
                  <a:lnTo>
                    <a:pt x="355" y="448"/>
                  </a:lnTo>
                  <a:lnTo>
                    <a:pt x="354" y="450"/>
                  </a:lnTo>
                  <a:lnTo>
                    <a:pt x="352" y="450"/>
                  </a:lnTo>
                  <a:lnTo>
                    <a:pt x="349" y="450"/>
                  </a:lnTo>
                  <a:lnTo>
                    <a:pt x="344" y="450"/>
                  </a:lnTo>
                  <a:lnTo>
                    <a:pt x="342" y="454"/>
                  </a:lnTo>
                  <a:lnTo>
                    <a:pt x="340" y="455"/>
                  </a:lnTo>
                  <a:lnTo>
                    <a:pt x="339" y="457"/>
                  </a:lnTo>
                  <a:lnTo>
                    <a:pt x="339" y="459"/>
                  </a:lnTo>
                  <a:lnTo>
                    <a:pt x="336" y="462"/>
                  </a:lnTo>
                  <a:lnTo>
                    <a:pt x="334" y="464"/>
                  </a:lnTo>
                  <a:lnTo>
                    <a:pt x="334" y="466"/>
                  </a:lnTo>
                  <a:lnTo>
                    <a:pt x="334" y="467"/>
                  </a:lnTo>
                  <a:lnTo>
                    <a:pt x="338" y="464"/>
                  </a:lnTo>
                  <a:lnTo>
                    <a:pt x="339" y="462"/>
                  </a:lnTo>
                  <a:lnTo>
                    <a:pt x="340" y="459"/>
                  </a:lnTo>
                  <a:lnTo>
                    <a:pt x="341" y="458"/>
                  </a:lnTo>
                  <a:lnTo>
                    <a:pt x="342" y="455"/>
                  </a:lnTo>
                  <a:lnTo>
                    <a:pt x="344" y="454"/>
                  </a:lnTo>
                  <a:lnTo>
                    <a:pt x="346" y="451"/>
                  </a:lnTo>
                  <a:lnTo>
                    <a:pt x="349" y="450"/>
                  </a:lnTo>
                  <a:lnTo>
                    <a:pt x="350" y="454"/>
                  </a:lnTo>
                  <a:lnTo>
                    <a:pt x="347" y="454"/>
                  </a:lnTo>
                  <a:lnTo>
                    <a:pt x="345" y="456"/>
                  </a:lnTo>
                  <a:lnTo>
                    <a:pt x="346" y="458"/>
                  </a:lnTo>
                  <a:lnTo>
                    <a:pt x="346" y="461"/>
                  </a:lnTo>
                  <a:lnTo>
                    <a:pt x="343" y="461"/>
                  </a:lnTo>
                  <a:lnTo>
                    <a:pt x="340" y="466"/>
                  </a:lnTo>
                  <a:lnTo>
                    <a:pt x="340" y="467"/>
                  </a:lnTo>
                  <a:lnTo>
                    <a:pt x="341" y="470"/>
                  </a:lnTo>
                  <a:lnTo>
                    <a:pt x="337" y="470"/>
                  </a:lnTo>
                  <a:lnTo>
                    <a:pt x="334" y="471"/>
                  </a:lnTo>
                  <a:lnTo>
                    <a:pt x="332" y="468"/>
                  </a:lnTo>
                  <a:lnTo>
                    <a:pt x="331" y="467"/>
                  </a:lnTo>
                  <a:lnTo>
                    <a:pt x="326" y="470"/>
                  </a:lnTo>
                  <a:lnTo>
                    <a:pt x="328" y="463"/>
                  </a:lnTo>
                  <a:lnTo>
                    <a:pt x="331" y="462"/>
                  </a:lnTo>
                  <a:lnTo>
                    <a:pt x="330" y="459"/>
                  </a:lnTo>
                  <a:lnTo>
                    <a:pt x="331" y="456"/>
                  </a:lnTo>
                  <a:lnTo>
                    <a:pt x="328" y="454"/>
                  </a:lnTo>
                  <a:lnTo>
                    <a:pt x="327" y="450"/>
                  </a:lnTo>
                  <a:lnTo>
                    <a:pt x="328" y="449"/>
                  </a:lnTo>
                  <a:lnTo>
                    <a:pt x="331" y="450"/>
                  </a:lnTo>
                  <a:lnTo>
                    <a:pt x="331" y="447"/>
                  </a:lnTo>
                  <a:lnTo>
                    <a:pt x="333" y="444"/>
                  </a:lnTo>
                  <a:lnTo>
                    <a:pt x="330" y="442"/>
                  </a:lnTo>
                  <a:lnTo>
                    <a:pt x="331" y="439"/>
                  </a:lnTo>
                  <a:lnTo>
                    <a:pt x="334" y="437"/>
                  </a:lnTo>
                  <a:lnTo>
                    <a:pt x="337" y="436"/>
                  </a:lnTo>
                  <a:lnTo>
                    <a:pt x="340" y="434"/>
                  </a:lnTo>
                  <a:lnTo>
                    <a:pt x="342" y="432"/>
                  </a:lnTo>
                  <a:lnTo>
                    <a:pt x="347" y="426"/>
                  </a:lnTo>
                  <a:lnTo>
                    <a:pt x="349" y="422"/>
                  </a:lnTo>
                  <a:lnTo>
                    <a:pt x="351" y="420"/>
                  </a:lnTo>
                  <a:lnTo>
                    <a:pt x="351" y="426"/>
                  </a:lnTo>
                  <a:lnTo>
                    <a:pt x="352" y="428"/>
                  </a:lnTo>
                  <a:lnTo>
                    <a:pt x="350" y="430"/>
                  </a:lnTo>
                  <a:lnTo>
                    <a:pt x="347" y="431"/>
                  </a:lnTo>
                  <a:lnTo>
                    <a:pt x="346" y="434"/>
                  </a:lnTo>
                  <a:lnTo>
                    <a:pt x="351" y="432"/>
                  </a:lnTo>
                  <a:lnTo>
                    <a:pt x="354" y="429"/>
                  </a:lnTo>
                  <a:lnTo>
                    <a:pt x="358" y="430"/>
                  </a:lnTo>
                  <a:lnTo>
                    <a:pt x="371" y="415"/>
                  </a:lnTo>
                  <a:lnTo>
                    <a:pt x="376" y="404"/>
                  </a:lnTo>
                  <a:lnTo>
                    <a:pt x="376" y="401"/>
                  </a:lnTo>
                  <a:lnTo>
                    <a:pt x="375" y="396"/>
                  </a:lnTo>
                  <a:lnTo>
                    <a:pt x="376" y="392"/>
                  </a:lnTo>
                  <a:lnTo>
                    <a:pt x="377" y="388"/>
                  </a:lnTo>
                  <a:lnTo>
                    <a:pt x="376" y="384"/>
                  </a:lnTo>
                  <a:lnTo>
                    <a:pt x="374" y="382"/>
                  </a:lnTo>
                  <a:lnTo>
                    <a:pt x="367" y="373"/>
                  </a:lnTo>
                  <a:lnTo>
                    <a:pt x="367" y="377"/>
                  </a:lnTo>
                  <a:lnTo>
                    <a:pt x="368" y="380"/>
                  </a:lnTo>
                  <a:lnTo>
                    <a:pt x="369" y="381"/>
                  </a:lnTo>
                  <a:lnTo>
                    <a:pt x="370" y="382"/>
                  </a:lnTo>
                  <a:lnTo>
                    <a:pt x="372" y="384"/>
                  </a:lnTo>
                  <a:lnTo>
                    <a:pt x="374" y="386"/>
                  </a:lnTo>
                  <a:lnTo>
                    <a:pt x="372" y="389"/>
                  </a:lnTo>
                  <a:lnTo>
                    <a:pt x="372" y="39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87" name="Freeform 16"/>
            <p:cNvSpPr>
              <a:spLocks/>
            </p:cNvSpPr>
            <p:nvPr/>
          </p:nvSpPr>
          <p:spPr bwMode="auto">
            <a:xfrm>
              <a:off x="2350" y="1847"/>
              <a:ext cx="4" cy="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2" y="8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88" name="Freeform 17"/>
            <p:cNvSpPr>
              <a:spLocks/>
            </p:cNvSpPr>
            <p:nvPr/>
          </p:nvSpPr>
          <p:spPr bwMode="auto">
            <a:xfrm>
              <a:off x="2461" y="2003"/>
              <a:ext cx="6" cy="7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6" y="4"/>
                </a:cxn>
                <a:cxn ang="0">
                  <a:pos x="3" y="9"/>
                </a:cxn>
              </a:cxnLst>
              <a:rect l="0" t="0" r="r" b="b"/>
              <a:pathLst>
                <a:path w="8" h="10">
                  <a:moveTo>
                    <a:pt x="3" y="9"/>
                  </a:moveTo>
                  <a:lnTo>
                    <a:pt x="1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6" y="4"/>
                  </a:lnTo>
                  <a:lnTo>
                    <a:pt x="3" y="9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89" name="Freeform 18"/>
            <p:cNvSpPr>
              <a:spLocks/>
            </p:cNvSpPr>
            <p:nvPr/>
          </p:nvSpPr>
          <p:spPr bwMode="auto">
            <a:xfrm>
              <a:off x="2471" y="2038"/>
              <a:ext cx="13" cy="2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11" y="33"/>
                </a:cxn>
                <a:cxn ang="0">
                  <a:pos x="5" y="31"/>
                </a:cxn>
                <a:cxn ang="0">
                  <a:pos x="3" y="29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1" y="18"/>
                </a:cxn>
                <a:cxn ang="0">
                  <a:pos x="1" y="15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7"/>
                </a:cxn>
                <a:cxn ang="0">
                  <a:pos x="5" y="10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8" y="17"/>
                </a:cxn>
                <a:cxn ang="0">
                  <a:pos x="9" y="20"/>
                </a:cxn>
                <a:cxn ang="0">
                  <a:pos x="7" y="23"/>
                </a:cxn>
                <a:cxn ang="0">
                  <a:pos x="8" y="25"/>
                </a:cxn>
                <a:cxn ang="0">
                  <a:pos x="11" y="28"/>
                </a:cxn>
                <a:cxn ang="0">
                  <a:pos x="13" y="29"/>
                </a:cxn>
                <a:cxn ang="0">
                  <a:pos x="18" y="32"/>
                </a:cxn>
                <a:cxn ang="0">
                  <a:pos x="17" y="33"/>
                </a:cxn>
              </a:cxnLst>
              <a:rect l="0" t="0" r="r" b="b"/>
              <a:pathLst>
                <a:path w="19" h="34">
                  <a:moveTo>
                    <a:pt x="17" y="33"/>
                  </a:moveTo>
                  <a:lnTo>
                    <a:pt x="11" y="33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3" y="9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7"/>
                  </a:lnTo>
                  <a:lnTo>
                    <a:pt x="5" y="10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8" y="17"/>
                  </a:lnTo>
                  <a:lnTo>
                    <a:pt x="9" y="20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11" y="28"/>
                  </a:lnTo>
                  <a:lnTo>
                    <a:pt x="13" y="29"/>
                  </a:lnTo>
                  <a:lnTo>
                    <a:pt x="18" y="32"/>
                  </a:lnTo>
                  <a:lnTo>
                    <a:pt x="17" y="3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90" name="Freeform 19"/>
            <p:cNvSpPr>
              <a:spLocks/>
            </p:cNvSpPr>
            <p:nvPr/>
          </p:nvSpPr>
          <p:spPr bwMode="auto">
            <a:xfrm>
              <a:off x="2170" y="2101"/>
              <a:ext cx="9" cy="7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1" y="3"/>
                </a:cxn>
                <a:cxn ang="0">
                  <a:pos x="12" y="5"/>
                </a:cxn>
                <a:cxn ang="0">
                  <a:pos x="12" y="10"/>
                </a:cxn>
                <a:cxn ang="0">
                  <a:pos x="11" y="10"/>
                </a:cxn>
              </a:cxnLst>
              <a:rect l="0" t="0" r="r" b="b"/>
              <a:pathLst>
                <a:path w="13" h="11">
                  <a:moveTo>
                    <a:pt x="11" y="10"/>
                  </a:moveTo>
                  <a:lnTo>
                    <a:pt x="8" y="8"/>
                  </a:lnTo>
                  <a:lnTo>
                    <a:pt x="7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10"/>
                  </a:lnTo>
                  <a:lnTo>
                    <a:pt x="11" y="1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91" name="Freeform 20"/>
            <p:cNvSpPr>
              <a:spLocks/>
            </p:cNvSpPr>
            <p:nvPr/>
          </p:nvSpPr>
          <p:spPr bwMode="auto">
            <a:xfrm>
              <a:off x="2162" y="2103"/>
              <a:ext cx="17" cy="16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0" y="22"/>
                </a:cxn>
                <a:cxn ang="0">
                  <a:pos x="18" y="19"/>
                </a:cxn>
                <a:cxn ang="0">
                  <a:pos x="15" y="18"/>
                </a:cxn>
                <a:cxn ang="0">
                  <a:pos x="12" y="16"/>
                </a:cxn>
                <a:cxn ang="0">
                  <a:pos x="9" y="14"/>
                </a:cxn>
                <a:cxn ang="0">
                  <a:pos x="7" y="13"/>
                </a:cxn>
                <a:cxn ang="0">
                  <a:pos x="2" y="1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13" y="7"/>
                </a:cxn>
                <a:cxn ang="0">
                  <a:pos x="16" y="8"/>
                </a:cxn>
                <a:cxn ang="0">
                  <a:pos x="18" y="10"/>
                </a:cxn>
                <a:cxn ang="0">
                  <a:pos x="21" y="14"/>
                </a:cxn>
                <a:cxn ang="0">
                  <a:pos x="23" y="22"/>
                </a:cxn>
                <a:cxn ang="0">
                  <a:pos x="22" y="22"/>
                </a:cxn>
              </a:cxnLst>
              <a:rect l="0" t="0" r="r" b="b"/>
              <a:pathLst>
                <a:path w="24" h="23">
                  <a:moveTo>
                    <a:pt x="22" y="22"/>
                  </a:moveTo>
                  <a:lnTo>
                    <a:pt x="20" y="22"/>
                  </a:lnTo>
                  <a:lnTo>
                    <a:pt x="18" y="19"/>
                  </a:lnTo>
                  <a:lnTo>
                    <a:pt x="15" y="18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7" y="13"/>
                  </a:lnTo>
                  <a:lnTo>
                    <a:pt x="2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21" y="14"/>
                  </a:lnTo>
                  <a:lnTo>
                    <a:pt x="23" y="22"/>
                  </a:lnTo>
                  <a:lnTo>
                    <a:pt x="22" y="2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92" name="Freeform 21"/>
            <p:cNvSpPr>
              <a:spLocks/>
            </p:cNvSpPr>
            <p:nvPr/>
          </p:nvSpPr>
          <p:spPr bwMode="auto">
            <a:xfrm>
              <a:off x="2179" y="2120"/>
              <a:ext cx="8" cy="9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6" y="12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11" y="12"/>
                </a:cxn>
              </a:cxnLst>
              <a:rect l="0" t="0" r="r" b="b"/>
              <a:pathLst>
                <a:path w="12" h="13">
                  <a:moveTo>
                    <a:pt x="11" y="12"/>
                  </a:moveTo>
                  <a:lnTo>
                    <a:pt x="6" y="12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6"/>
                  </a:lnTo>
                  <a:lnTo>
                    <a:pt x="11" y="1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93" name="Line 22"/>
            <p:cNvSpPr>
              <a:spLocks noChangeShapeType="1"/>
            </p:cNvSpPr>
            <p:nvPr/>
          </p:nvSpPr>
          <p:spPr bwMode="auto">
            <a:xfrm>
              <a:off x="3991" y="2320"/>
              <a:ext cx="1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94" name="Freeform 23"/>
            <p:cNvSpPr>
              <a:spLocks/>
            </p:cNvSpPr>
            <p:nvPr/>
          </p:nvSpPr>
          <p:spPr bwMode="auto">
            <a:xfrm>
              <a:off x="2657" y="2318"/>
              <a:ext cx="21" cy="12"/>
            </a:xfrm>
            <a:custGeom>
              <a:avLst/>
              <a:gdLst/>
              <a:ahLst/>
              <a:cxnLst>
                <a:cxn ang="0">
                  <a:pos x="28" y="17"/>
                </a:cxn>
                <a:cxn ang="0">
                  <a:pos x="19" y="12"/>
                </a:cxn>
                <a:cxn ang="0">
                  <a:pos x="17" y="10"/>
                </a:cxn>
                <a:cxn ang="0">
                  <a:pos x="11" y="7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1" y="3"/>
                </a:cxn>
                <a:cxn ang="0">
                  <a:pos x="16" y="3"/>
                </a:cxn>
                <a:cxn ang="0">
                  <a:pos x="18" y="4"/>
                </a:cxn>
                <a:cxn ang="0">
                  <a:pos x="19" y="7"/>
                </a:cxn>
                <a:cxn ang="0">
                  <a:pos x="21" y="9"/>
                </a:cxn>
                <a:cxn ang="0">
                  <a:pos x="23" y="7"/>
                </a:cxn>
                <a:cxn ang="0">
                  <a:pos x="26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28" y="17"/>
                </a:cxn>
              </a:cxnLst>
              <a:rect l="0" t="0" r="r" b="b"/>
              <a:pathLst>
                <a:path w="31" h="18">
                  <a:moveTo>
                    <a:pt x="28" y="17"/>
                  </a:moveTo>
                  <a:lnTo>
                    <a:pt x="19" y="12"/>
                  </a:lnTo>
                  <a:lnTo>
                    <a:pt x="17" y="10"/>
                  </a:lnTo>
                  <a:lnTo>
                    <a:pt x="11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6" y="3"/>
                  </a:lnTo>
                  <a:lnTo>
                    <a:pt x="18" y="4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28" y="1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95" name="Line 24"/>
            <p:cNvSpPr>
              <a:spLocks noChangeShapeType="1"/>
            </p:cNvSpPr>
            <p:nvPr/>
          </p:nvSpPr>
          <p:spPr bwMode="auto">
            <a:xfrm flipH="1">
              <a:off x="3985" y="2336"/>
              <a:ext cx="1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96" name="Freeform 25"/>
            <p:cNvSpPr>
              <a:spLocks/>
            </p:cNvSpPr>
            <p:nvPr/>
          </p:nvSpPr>
          <p:spPr bwMode="auto">
            <a:xfrm>
              <a:off x="2735" y="2372"/>
              <a:ext cx="19" cy="33"/>
            </a:xfrm>
            <a:custGeom>
              <a:avLst/>
              <a:gdLst/>
              <a:ahLst/>
              <a:cxnLst>
                <a:cxn ang="0">
                  <a:pos x="24" y="48"/>
                </a:cxn>
                <a:cxn ang="0">
                  <a:pos x="20" y="46"/>
                </a:cxn>
                <a:cxn ang="0">
                  <a:pos x="19" y="44"/>
                </a:cxn>
                <a:cxn ang="0">
                  <a:pos x="19" y="37"/>
                </a:cxn>
                <a:cxn ang="0">
                  <a:pos x="18" y="34"/>
                </a:cxn>
                <a:cxn ang="0">
                  <a:pos x="16" y="31"/>
                </a:cxn>
                <a:cxn ang="0">
                  <a:pos x="14" y="30"/>
                </a:cxn>
                <a:cxn ang="0">
                  <a:pos x="14" y="28"/>
                </a:cxn>
                <a:cxn ang="0">
                  <a:pos x="14" y="26"/>
                </a:cxn>
                <a:cxn ang="0">
                  <a:pos x="14" y="23"/>
                </a:cxn>
                <a:cxn ang="0">
                  <a:pos x="12" y="22"/>
                </a:cxn>
                <a:cxn ang="0">
                  <a:pos x="9" y="20"/>
                </a:cxn>
                <a:cxn ang="0">
                  <a:pos x="8" y="18"/>
                </a:cxn>
                <a:cxn ang="0">
                  <a:pos x="6" y="17"/>
                </a:cxn>
                <a:cxn ang="0">
                  <a:pos x="5" y="16"/>
                </a:cxn>
                <a:cxn ang="0">
                  <a:pos x="4" y="15"/>
                </a:cxn>
                <a:cxn ang="0">
                  <a:pos x="4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9" y="5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7" y="10"/>
                </a:cxn>
                <a:cxn ang="0">
                  <a:pos x="20" y="12"/>
                </a:cxn>
                <a:cxn ang="0">
                  <a:pos x="22" y="14"/>
                </a:cxn>
                <a:cxn ang="0">
                  <a:pos x="24" y="16"/>
                </a:cxn>
                <a:cxn ang="0">
                  <a:pos x="24" y="23"/>
                </a:cxn>
                <a:cxn ang="0">
                  <a:pos x="24" y="25"/>
                </a:cxn>
                <a:cxn ang="0">
                  <a:pos x="27" y="28"/>
                </a:cxn>
                <a:cxn ang="0">
                  <a:pos x="28" y="31"/>
                </a:cxn>
                <a:cxn ang="0">
                  <a:pos x="28" y="44"/>
                </a:cxn>
                <a:cxn ang="0">
                  <a:pos x="24" y="48"/>
                </a:cxn>
              </a:cxnLst>
              <a:rect l="0" t="0" r="r" b="b"/>
              <a:pathLst>
                <a:path w="29" h="49">
                  <a:moveTo>
                    <a:pt x="24" y="48"/>
                  </a:moveTo>
                  <a:lnTo>
                    <a:pt x="20" y="46"/>
                  </a:lnTo>
                  <a:lnTo>
                    <a:pt x="19" y="44"/>
                  </a:lnTo>
                  <a:lnTo>
                    <a:pt x="19" y="37"/>
                  </a:lnTo>
                  <a:lnTo>
                    <a:pt x="18" y="34"/>
                  </a:lnTo>
                  <a:lnTo>
                    <a:pt x="16" y="31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2" y="22"/>
                  </a:lnTo>
                  <a:lnTo>
                    <a:pt x="9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9" y="5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7" y="10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8" y="31"/>
                  </a:lnTo>
                  <a:lnTo>
                    <a:pt x="28" y="44"/>
                  </a:lnTo>
                  <a:lnTo>
                    <a:pt x="24" y="4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97" name="Freeform 26"/>
            <p:cNvSpPr>
              <a:spLocks/>
            </p:cNvSpPr>
            <p:nvPr/>
          </p:nvSpPr>
          <p:spPr bwMode="auto">
            <a:xfrm>
              <a:off x="2717" y="2366"/>
              <a:ext cx="27" cy="42"/>
            </a:xfrm>
            <a:custGeom>
              <a:avLst/>
              <a:gdLst/>
              <a:ahLst/>
              <a:cxnLst>
                <a:cxn ang="0">
                  <a:pos x="40" y="63"/>
                </a:cxn>
                <a:cxn ang="0">
                  <a:pos x="39" y="61"/>
                </a:cxn>
                <a:cxn ang="0">
                  <a:pos x="33" y="57"/>
                </a:cxn>
                <a:cxn ang="0">
                  <a:pos x="31" y="56"/>
                </a:cxn>
                <a:cxn ang="0">
                  <a:pos x="28" y="54"/>
                </a:cxn>
                <a:cxn ang="0">
                  <a:pos x="24" y="47"/>
                </a:cxn>
                <a:cxn ang="0">
                  <a:pos x="23" y="45"/>
                </a:cxn>
                <a:cxn ang="0">
                  <a:pos x="23" y="42"/>
                </a:cxn>
                <a:cxn ang="0">
                  <a:pos x="19" y="34"/>
                </a:cxn>
                <a:cxn ang="0">
                  <a:pos x="19" y="30"/>
                </a:cxn>
                <a:cxn ang="0">
                  <a:pos x="18" y="28"/>
                </a:cxn>
                <a:cxn ang="0">
                  <a:pos x="16" y="26"/>
                </a:cxn>
                <a:cxn ang="0">
                  <a:pos x="12" y="24"/>
                </a:cxn>
                <a:cxn ang="0">
                  <a:pos x="11" y="22"/>
                </a:cxn>
                <a:cxn ang="0">
                  <a:pos x="10" y="20"/>
                </a:cxn>
                <a:cxn ang="0">
                  <a:pos x="8" y="14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2" y="10"/>
                </a:cxn>
                <a:cxn ang="0">
                  <a:pos x="14" y="13"/>
                </a:cxn>
                <a:cxn ang="0">
                  <a:pos x="15" y="16"/>
                </a:cxn>
                <a:cxn ang="0">
                  <a:pos x="18" y="19"/>
                </a:cxn>
                <a:cxn ang="0">
                  <a:pos x="20" y="20"/>
                </a:cxn>
                <a:cxn ang="0">
                  <a:pos x="22" y="23"/>
                </a:cxn>
                <a:cxn ang="0">
                  <a:pos x="23" y="25"/>
                </a:cxn>
                <a:cxn ang="0">
                  <a:pos x="24" y="30"/>
                </a:cxn>
                <a:cxn ang="0">
                  <a:pos x="26" y="32"/>
                </a:cxn>
                <a:cxn ang="0">
                  <a:pos x="30" y="38"/>
                </a:cxn>
                <a:cxn ang="0">
                  <a:pos x="33" y="40"/>
                </a:cxn>
                <a:cxn ang="0">
                  <a:pos x="32" y="42"/>
                </a:cxn>
                <a:cxn ang="0">
                  <a:pos x="32" y="45"/>
                </a:cxn>
                <a:cxn ang="0">
                  <a:pos x="33" y="48"/>
                </a:cxn>
                <a:cxn ang="0">
                  <a:pos x="33" y="50"/>
                </a:cxn>
                <a:cxn ang="0">
                  <a:pos x="34" y="51"/>
                </a:cxn>
                <a:cxn ang="0">
                  <a:pos x="39" y="58"/>
                </a:cxn>
                <a:cxn ang="0">
                  <a:pos x="40" y="63"/>
                </a:cxn>
              </a:cxnLst>
              <a:rect l="0" t="0" r="r" b="b"/>
              <a:pathLst>
                <a:path w="41" h="64">
                  <a:moveTo>
                    <a:pt x="40" y="63"/>
                  </a:moveTo>
                  <a:lnTo>
                    <a:pt x="39" y="61"/>
                  </a:lnTo>
                  <a:lnTo>
                    <a:pt x="33" y="57"/>
                  </a:lnTo>
                  <a:lnTo>
                    <a:pt x="31" y="56"/>
                  </a:lnTo>
                  <a:lnTo>
                    <a:pt x="28" y="54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3" y="42"/>
                  </a:lnTo>
                  <a:lnTo>
                    <a:pt x="19" y="34"/>
                  </a:lnTo>
                  <a:lnTo>
                    <a:pt x="19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0" y="20"/>
                  </a:lnTo>
                  <a:lnTo>
                    <a:pt x="8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2" y="10"/>
                  </a:lnTo>
                  <a:lnTo>
                    <a:pt x="14" y="13"/>
                  </a:lnTo>
                  <a:lnTo>
                    <a:pt x="15" y="16"/>
                  </a:lnTo>
                  <a:lnTo>
                    <a:pt x="18" y="19"/>
                  </a:lnTo>
                  <a:lnTo>
                    <a:pt x="20" y="20"/>
                  </a:lnTo>
                  <a:lnTo>
                    <a:pt x="22" y="23"/>
                  </a:lnTo>
                  <a:lnTo>
                    <a:pt x="23" y="25"/>
                  </a:lnTo>
                  <a:lnTo>
                    <a:pt x="24" y="30"/>
                  </a:lnTo>
                  <a:lnTo>
                    <a:pt x="26" y="32"/>
                  </a:lnTo>
                  <a:lnTo>
                    <a:pt x="30" y="38"/>
                  </a:lnTo>
                  <a:lnTo>
                    <a:pt x="33" y="40"/>
                  </a:lnTo>
                  <a:lnTo>
                    <a:pt x="32" y="42"/>
                  </a:lnTo>
                  <a:lnTo>
                    <a:pt x="32" y="45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4" y="51"/>
                  </a:lnTo>
                  <a:lnTo>
                    <a:pt x="39" y="58"/>
                  </a:lnTo>
                  <a:lnTo>
                    <a:pt x="40" y="6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98" name="Freeform 27"/>
            <p:cNvSpPr>
              <a:spLocks/>
            </p:cNvSpPr>
            <p:nvPr/>
          </p:nvSpPr>
          <p:spPr bwMode="auto">
            <a:xfrm>
              <a:off x="3966" y="2384"/>
              <a:ext cx="11" cy="57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10"/>
                </a:cxn>
                <a:cxn ang="0">
                  <a:pos x="12" y="25"/>
                </a:cxn>
                <a:cxn ang="0">
                  <a:pos x="6" y="68"/>
                </a:cxn>
                <a:cxn ang="0">
                  <a:pos x="6" y="73"/>
                </a:cxn>
                <a:cxn ang="0">
                  <a:pos x="5" y="80"/>
                </a:cxn>
                <a:cxn ang="0">
                  <a:pos x="6" y="82"/>
                </a:cxn>
                <a:cxn ang="0">
                  <a:pos x="5" y="86"/>
                </a:cxn>
                <a:cxn ang="0">
                  <a:pos x="2" y="86"/>
                </a:cxn>
                <a:cxn ang="0">
                  <a:pos x="0" y="85"/>
                </a:cxn>
                <a:cxn ang="0">
                  <a:pos x="2" y="79"/>
                </a:cxn>
                <a:cxn ang="0">
                  <a:pos x="0" y="78"/>
                </a:cxn>
                <a:cxn ang="0">
                  <a:pos x="3" y="65"/>
                </a:cxn>
                <a:cxn ang="0">
                  <a:pos x="5" y="39"/>
                </a:cxn>
                <a:cxn ang="0">
                  <a:pos x="7" y="33"/>
                </a:cxn>
                <a:cxn ang="0">
                  <a:pos x="7" y="26"/>
                </a:cxn>
                <a:cxn ang="0">
                  <a:pos x="10" y="18"/>
                </a:cxn>
                <a:cxn ang="0">
                  <a:pos x="10" y="12"/>
                </a:cxn>
                <a:cxn ang="0">
                  <a:pos x="11" y="10"/>
                </a:cxn>
                <a:cxn ang="0">
                  <a:pos x="11" y="6"/>
                </a:cxn>
                <a:cxn ang="0">
                  <a:pos x="13" y="0"/>
                </a:cxn>
                <a:cxn ang="0">
                  <a:pos x="16" y="2"/>
                </a:cxn>
              </a:cxnLst>
              <a:rect l="0" t="0" r="r" b="b"/>
              <a:pathLst>
                <a:path w="17" h="87">
                  <a:moveTo>
                    <a:pt x="16" y="2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68"/>
                  </a:lnTo>
                  <a:lnTo>
                    <a:pt x="6" y="73"/>
                  </a:lnTo>
                  <a:lnTo>
                    <a:pt x="5" y="80"/>
                  </a:lnTo>
                  <a:lnTo>
                    <a:pt x="6" y="82"/>
                  </a:lnTo>
                  <a:lnTo>
                    <a:pt x="5" y="86"/>
                  </a:lnTo>
                  <a:lnTo>
                    <a:pt x="2" y="86"/>
                  </a:lnTo>
                  <a:lnTo>
                    <a:pt x="0" y="85"/>
                  </a:lnTo>
                  <a:lnTo>
                    <a:pt x="2" y="79"/>
                  </a:lnTo>
                  <a:lnTo>
                    <a:pt x="0" y="78"/>
                  </a:lnTo>
                  <a:lnTo>
                    <a:pt x="3" y="65"/>
                  </a:lnTo>
                  <a:lnTo>
                    <a:pt x="5" y="39"/>
                  </a:lnTo>
                  <a:lnTo>
                    <a:pt x="7" y="33"/>
                  </a:lnTo>
                  <a:lnTo>
                    <a:pt x="7" y="26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1" y="10"/>
                  </a:lnTo>
                  <a:lnTo>
                    <a:pt x="11" y="6"/>
                  </a:lnTo>
                  <a:lnTo>
                    <a:pt x="13" y="0"/>
                  </a:lnTo>
                  <a:lnTo>
                    <a:pt x="16" y="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99" name="Freeform 28"/>
            <p:cNvSpPr>
              <a:spLocks/>
            </p:cNvSpPr>
            <p:nvPr/>
          </p:nvSpPr>
          <p:spPr bwMode="auto">
            <a:xfrm>
              <a:off x="3954" y="2554"/>
              <a:ext cx="6" cy="18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2" y="16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1"/>
                </a:cxn>
                <a:cxn ang="0">
                  <a:pos x="2" y="9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1"/>
                </a:cxn>
                <a:cxn ang="0">
                  <a:pos x="7" y="21"/>
                </a:cxn>
                <a:cxn ang="0">
                  <a:pos x="5" y="22"/>
                </a:cxn>
                <a:cxn ang="0">
                  <a:pos x="2" y="25"/>
                </a:cxn>
              </a:cxnLst>
              <a:rect l="0" t="0" r="r" b="b"/>
              <a:pathLst>
                <a:path w="8" h="26">
                  <a:moveTo>
                    <a:pt x="2" y="25"/>
                  </a:moveTo>
                  <a:lnTo>
                    <a:pt x="2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1"/>
                  </a:lnTo>
                  <a:lnTo>
                    <a:pt x="5" y="22"/>
                  </a:lnTo>
                  <a:lnTo>
                    <a:pt x="2" y="2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00" name="Freeform 29"/>
            <p:cNvSpPr>
              <a:spLocks/>
            </p:cNvSpPr>
            <p:nvPr/>
          </p:nvSpPr>
          <p:spPr bwMode="auto">
            <a:xfrm>
              <a:off x="3956" y="2572"/>
              <a:ext cx="3" cy="10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2" y="14"/>
                </a:cxn>
              </a:cxnLst>
              <a:rect l="0" t="0" r="r" b="b"/>
              <a:pathLst>
                <a:path w="5" h="15">
                  <a:moveTo>
                    <a:pt x="2" y="1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9"/>
                  </a:lnTo>
                  <a:lnTo>
                    <a:pt x="4" y="12"/>
                  </a:lnTo>
                  <a:lnTo>
                    <a:pt x="2" y="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01" name="Freeform 30"/>
            <p:cNvSpPr>
              <a:spLocks/>
            </p:cNvSpPr>
            <p:nvPr/>
          </p:nvSpPr>
          <p:spPr bwMode="auto">
            <a:xfrm>
              <a:off x="3960" y="2668"/>
              <a:ext cx="3" cy="11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" y="15"/>
                </a:cxn>
              </a:cxnLst>
              <a:rect l="0" t="0" r="r" b="b"/>
              <a:pathLst>
                <a:path w="5" h="16">
                  <a:moveTo>
                    <a:pt x="1" y="15"/>
                  </a:moveTo>
                  <a:lnTo>
                    <a:pt x="1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1" y="1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02" name="Freeform 31"/>
            <p:cNvSpPr>
              <a:spLocks/>
            </p:cNvSpPr>
            <p:nvPr/>
          </p:nvSpPr>
          <p:spPr bwMode="auto">
            <a:xfrm>
              <a:off x="5152" y="2733"/>
              <a:ext cx="38" cy="10"/>
            </a:xfrm>
            <a:custGeom>
              <a:avLst/>
              <a:gdLst/>
              <a:ahLst/>
              <a:cxnLst>
                <a:cxn ang="0">
                  <a:pos x="56" y="14"/>
                </a:cxn>
                <a:cxn ang="0">
                  <a:pos x="52" y="14"/>
                </a:cxn>
                <a:cxn ang="0">
                  <a:pos x="42" y="12"/>
                </a:cxn>
                <a:cxn ang="0">
                  <a:pos x="39" y="11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7" y="7"/>
                </a:cxn>
                <a:cxn ang="0">
                  <a:pos x="22" y="7"/>
                </a:cxn>
                <a:cxn ang="0">
                  <a:pos x="18" y="9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2"/>
                </a:cxn>
                <a:cxn ang="0">
                  <a:pos x="15" y="2"/>
                </a:cxn>
                <a:cxn ang="0">
                  <a:pos x="18" y="3"/>
                </a:cxn>
                <a:cxn ang="0">
                  <a:pos x="25" y="3"/>
                </a:cxn>
                <a:cxn ang="0">
                  <a:pos x="31" y="5"/>
                </a:cxn>
                <a:cxn ang="0">
                  <a:pos x="32" y="6"/>
                </a:cxn>
                <a:cxn ang="0">
                  <a:pos x="47" y="10"/>
                </a:cxn>
                <a:cxn ang="0">
                  <a:pos x="50" y="10"/>
                </a:cxn>
                <a:cxn ang="0">
                  <a:pos x="52" y="11"/>
                </a:cxn>
                <a:cxn ang="0">
                  <a:pos x="55" y="13"/>
                </a:cxn>
                <a:cxn ang="0">
                  <a:pos x="56" y="14"/>
                </a:cxn>
              </a:cxnLst>
              <a:rect l="0" t="0" r="r" b="b"/>
              <a:pathLst>
                <a:path w="57" h="15">
                  <a:moveTo>
                    <a:pt x="56" y="14"/>
                  </a:moveTo>
                  <a:lnTo>
                    <a:pt x="52" y="14"/>
                  </a:lnTo>
                  <a:lnTo>
                    <a:pt x="42" y="12"/>
                  </a:lnTo>
                  <a:lnTo>
                    <a:pt x="39" y="11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2" y="7"/>
                  </a:lnTo>
                  <a:lnTo>
                    <a:pt x="18" y="9"/>
                  </a:lnTo>
                  <a:lnTo>
                    <a:pt x="8" y="6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2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1" y="5"/>
                  </a:lnTo>
                  <a:lnTo>
                    <a:pt x="32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2" y="11"/>
                  </a:lnTo>
                  <a:lnTo>
                    <a:pt x="55" y="13"/>
                  </a:lnTo>
                  <a:lnTo>
                    <a:pt x="56" y="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03" name="Freeform 32"/>
            <p:cNvSpPr>
              <a:spLocks/>
            </p:cNvSpPr>
            <p:nvPr/>
          </p:nvSpPr>
          <p:spPr bwMode="auto">
            <a:xfrm>
              <a:off x="5170" y="2741"/>
              <a:ext cx="12" cy="6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13" y="2"/>
                </a:cxn>
                <a:cxn ang="0">
                  <a:pos x="16" y="5"/>
                </a:cxn>
                <a:cxn ang="0">
                  <a:pos x="16" y="8"/>
                </a:cxn>
                <a:cxn ang="0">
                  <a:pos x="13" y="8"/>
                </a:cxn>
              </a:cxnLst>
              <a:rect l="0" t="0" r="r" b="b"/>
              <a:pathLst>
                <a:path w="17" h="9">
                  <a:moveTo>
                    <a:pt x="13" y="8"/>
                  </a:moveTo>
                  <a:lnTo>
                    <a:pt x="7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3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04" name="Freeform 33"/>
            <p:cNvSpPr>
              <a:spLocks/>
            </p:cNvSpPr>
            <p:nvPr/>
          </p:nvSpPr>
          <p:spPr bwMode="auto">
            <a:xfrm>
              <a:off x="5049" y="2748"/>
              <a:ext cx="6" cy="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" y="4"/>
                </a:cxn>
                <a:cxn ang="0">
                  <a:pos x="0" y="5"/>
                </a:cxn>
              </a:cxnLst>
              <a:rect l="0" t="0" r="r" b="b"/>
              <a:pathLst>
                <a:path w="9" h="6">
                  <a:moveTo>
                    <a:pt x="0" y="5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7" y="4"/>
                  </a:lnTo>
                  <a:lnTo>
                    <a:pt x="0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05" name="Freeform 34"/>
            <p:cNvSpPr>
              <a:spLocks/>
            </p:cNvSpPr>
            <p:nvPr/>
          </p:nvSpPr>
          <p:spPr bwMode="auto">
            <a:xfrm>
              <a:off x="4861" y="2943"/>
              <a:ext cx="2" cy="3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" y="5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06" name="Freeform 35"/>
            <p:cNvSpPr>
              <a:spLocks/>
            </p:cNvSpPr>
            <p:nvPr/>
          </p:nvSpPr>
          <p:spPr bwMode="auto">
            <a:xfrm>
              <a:off x="4140" y="3018"/>
              <a:ext cx="4" cy="4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5"/>
                </a:cxn>
              </a:cxnLst>
              <a:rect l="0" t="0" r="r" b="b"/>
              <a:pathLst>
                <a:path w="5" h="6">
                  <a:moveTo>
                    <a:pt x="4" y="5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3" y="1"/>
                  </a:lnTo>
                  <a:lnTo>
                    <a:pt x="4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07" name="Line 36"/>
            <p:cNvSpPr>
              <a:spLocks noChangeShapeType="1"/>
            </p:cNvSpPr>
            <p:nvPr/>
          </p:nvSpPr>
          <p:spPr bwMode="auto">
            <a:xfrm flipH="1">
              <a:off x="5181" y="3081"/>
              <a:ext cx="2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308" name="Freeform 37"/>
            <p:cNvSpPr>
              <a:spLocks/>
            </p:cNvSpPr>
            <p:nvPr/>
          </p:nvSpPr>
          <p:spPr bwMode="auto">
            <a:xfrm>
              <a:off x="5168" y="3103"/>
              <a:ext cx="5" cy="1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6" y="5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0" y="15"/>
                </a:cxn>
              </a:cxnLst>
              <a:rect l="0" t="0" r="r" b="b"/>
              <a:pathLst>
                <a:path w="7" h="16">
                  <a:moveTo>
                    <a:pt x="0" y="15"/>
                  </a:moveTo>
                  <a:lnTo>
                    <a:pt x="0" y="11"/>
                  </a:lnTo>
                  <a:lnTo>
                    <a:pt x="1" y="9"/>
                  </a:lnTo>
                  <a:lnTo>
                    <a:pt x="3" y="5"/>
                  </a:lnTo>
                  <a:lnTo>
                    <a:pt x="3" y="3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09" name="Freeform 38"/>
            <p:cNvSpPr>
              <a:spLocks/>
            </p:cNvSpPr>
            <p:nvPr/>
          </p:nvSpPr>
          <p:spPr bwMode="auto">
            <a:xfrm>
              <a:off x="5179" y="3114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10" name="Freeform 39"/>
            <p:cNvSpPr>
              <a:spLocks/>
            </p:cNvSpPr>
            <p:nvPr/>
          </p:nvSpPr>
          <p:spPr bwMode="auto">
            <a:xfrm>
              <a:off x="4753" y="3121"/>
              <a:ext cx="5" cy="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1" y="7"/>
                </a:cxn>
              </a:cxnLst>
              <a:rect l="0" t="0" r="r" b="b"/>
              <a:pathLst>
                <a:path w="7" h="8">
                  <a:moveTo>
                    <a:pt x="1" y="7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6" y="3"/>
                  </a:lnTo>
                  <a:lnTo>
                    <a:pt x="4" y="6"/>
                  </a:lnTo>
                  <a:lnTo>
                    <a:pt x="1" y="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11" name="Freeform 40"/>
            <p:cNvSpPr>
              <a:spLocks/>
            </p:cNvSpPr>
            <p:nvPr/>
          </p:nvSpPr>
          <p:spPr bwMode="auto">
            <a:xfrm>
              <a:off x="4716" y="3115"/>
              <a:ext cx="46" cy="26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3" y="37"/>
                </a:cxn>
                <a:cxn ang="0">
                  <a:pos x="1" y="35"/>
                </a:cxn>
                <a:cxn ang="0">
                  <a:pos x="0" y="30"/>
                </a:cxn>
                <a:cxn ang="0">
                  <a:pos x="2" y="31"/>
                </a:cxn>
                <a:cxn ang="0">
                  <a:pos x="6" y="30"/>
                </a:cxn>
                <a:cxn ang="0">
                  <a:pos x="9" y="30"/>
                </a:cxn>
                <a:cxn ang="0">
                  <a:pos x="14" y="28"/>
                </a:cxn>
                <a:cxn ang="0">
                  <a:pos x="19" y="25"/>
                </a:cxn>
                <a:cxn ang="0">
                  <a:pos x="27" y="21"/>
                </a:cxn>
                <a:cxn ang="0">
                  <a:pos x="32" y="17"/>
                </a:cxn>
                <a:cxn ang="0">
                  <a:pos x="37" y="15"/>
                </a:cxn>
                <a:cxn ang="0">
                  <a:pos x="39" y="13"/>
                </a:cxn>
                <a:cxn ang="0">
                  <a:pos x="39" y="12"/>
                </a:cxn>
                <a:cxn ang="0">
                  <a:pos x="43" y="12"/>
                </a:cxn>
                <a:cxn ang="0">
                  <a:pos x="50" y="11"/>
                </a:cxn>
                <a:cxn ang="0">
                  <a:pos x="58" y="1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67" y="3"/>
                </a:cxn>
                <a:cxn ang="0">
                  <a:pos x="68" y="7"/>
                </a:cxn>
                <a:cxn ang="0">
                  <a:pos x="66" y="9"/>
                </a:cxn>
                <a:cxn ang="0">
                  <a:pos x="65" y="8"/>
                </a:cxn>
                <a:cxn ang="0">
                  <a:pos x="64" y="5"/>
                </a:cxn>
                <a:cxn ang="0">
                  <a:pos x="62" y="3"/>
                </a:cxn>
                <a:cxn ang="0">
                  <a:pos x="59" y="3"/>
                </a:cxn>
                <a:cxn ang="0">
                  <a:pos x="59" y="11"/>
                </a:cxn>
                <a:cxn ang="0">
                  <a:pos x="56" y="12"/>
                </a:cxn>
                <a:cxn ang="0">
                  <a:pos x="52" y="16"/>
                </a:cxn>
                <a:cxn ang="0">
                  <a:pos x="52" y="18"/>
                </a:cxn>
                <a:cxn ang="0">
                  <a:pos x="47" y="20"/>
                </a:cxn>
                <a:cxn ang="0">
                  <a:pos x="43" y="24"/>
                </a:cxn>
                <a:cxn ang="0">
                  <a:pos x="41" y="29"/>
                </a:cxn>
                <a:cxn ang="0">
                  <a:pos x="39" y="31"/>
                </a:cxn>
                <a:cxn ang="0">
                  <a:pos x="35" y="34"/>
                </a:cxn>
                <a:cxn ang="0">
                  <a:pos x="27" y="34"/>
                </a:cxn>
                <a:cxn ang="0">
                  <a:pos x="29" y="32"/>
                </a:cxn>
                <a:cxn ang="0">
                  <a:pos x="35" y="29"/>
                </a:cxn>
                <a:cxn ang="0">
                  <a:pos x="35" y="27"/>
                </a:cxn>
                <a:cxn ang="0">
                  <a:pos x="34" y="26"/>
                </a:cxn>
                <a:cxn ang="0">
                  <a:pos x="32" y="27"/>
                </a:cxn>
                <a:cxn ang="0">
                  <a:pos x="29" y="27"/>
                </a:cxn>
                <a:cxn ang="0">
                  <a:pos x="25" y="30"/>
                </a:cxn>
                <a:cxn ang="0">
                  <a:pos x="20" y="33"/>
                </a:cxn>
                <a:cxn ang="0">
                  <a:pos x="19" y="33"/>
                </a:cxn>
                <a:cxn ang="0">
                  <a:pos x="15" y="35"/>
                </a:cxn>
                <a:cxn ang="0">
                  <a:pos x="12" y="35"/>
                </a:cxn>
                <a:cxn ang="0">
                  <a:pos x="9" y="33"/>
                </a:cxn>
                <a:cxn ang="0">
                  <a:pos x="5" y="35"/>
                </a:cxn>
                <a:cxn ang="0">
                  <a:pos x="4" y="38"/>
                </a:cxn>
              </a:cxnLst>
              <a:rect l="0" t="0" r="r" b="b"/>
              <a:pathLst>
                <a:path w="69" h="39">
                  <a:moveTo>
                    <a:pt x="4" y="38"/>
                  </a:moveTo>
                  <a:lnTo>
                    <a:pt x="3" y="37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2" y="31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14" y="28"/>
                  </a:lnTo>
                  <a:lnTo>
                    <a:pt x="19" y="25"/>
                  </a:lnTo>
                  <a:lnTo>
                    <a:pt x="27" y="21"/>
                  </a:lnTo>
                  <a:lnTo>
                    <a:pt x="32" y="17"/>
                  </a:lnTo>
                  <a:lnTo>
                    <a:pt x="37" y="15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43" y="12"/>
                  </a:lnTo>
                  <a:lnTo>
                    <a:pt x="50" y="11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67" y="3"/>
                  </a:lnTo>
                  <a:lnTo>
                    <a:pt x="68" y="7"/>
                  </a:lnTo>
                  <a:lnTo>
                    <a:pt x="66" y="9"/>
                  </a:lnTo>
                  <a:lnTo>
                    <a:pt x="65" y="8"/>
                  </a:lnTo>
                  <a:lnTo>
                    <a:pt x="64" y="5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9" y="11"/>
                  </a:lnTo>
                  <a:lnTo>
                    <a:pt x="56" y="12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47" y="20"/>
                  </a:lnTo>
                  <a:lnTo>
                    <a:pt x="43" y="24"/>
                  </a:lnTo>
                  <a:lnTo>
                    <a:pt x="41" y="29"/>
                  </a:lnTo>
                  <a:lnTo>
                    <a:pt x="39" y="31"/>
                  </a:lnTo>
                  <a:lnTo>
                    <a:pt x="35" y="34"/>
                  </a:lnTo>
                  <a:lnTo>
                    <a:pt x="27" y="34"/>
                  </a:lnTo>
                  <a:lnTo>
                    <a:pt x="29" y="32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34" y="26"/>
                  </a:lnTo>
                  <a:lnTo>
                    <a:pt x="32" y="27"/>
                  </a:lnTo>
                  <a:lnTo>
                    <a:pt x="29" y="27"/>
                  </a:lnTo>
                  <a:lnTo>
                    <a:pt x="25" y="30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5" y="35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5" y="35"/>
                  </a:lnTo>
                  <a:lnTo>
                    <a:pt x="4" y="3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12" name="Freeform 41"/>
            <p:cNvSpPr>
              <a:spLocks/>
            </p:cNvSpPr>
            <p:nvPr/>
          </p:nvSpPr>
          <p:spPr bwMode="auto">
            <a:xfrm>
              <a:off x="4612" y="3148"/>
              <a:ext cx="4" cy="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4" y="6"/>
                </a:cxn>
              </a:cxnLst>
              <a:rect l="0" t="0" r="r" b="b"/>
              <a:pathLst>
                <a:path w="5" h="7">
                  <a:moveTo>
                    <a:pt x="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1"/>
                  </a:lnTo>
                  <a:lnTo>
                    <a:pt x="4" y="4"/>
                  </a:lnTo>
                  <a:lnTo>
                    <a:pt x="4" y="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13" name="Freeform 42"/>
            <p:cNvSpPr>
              <a:spLocks/>
            </p:cNvSpPr>
            <p:nvPr/>
          </p:nvSpPr>
          <p:spPr bwMode="auto">
            <a:xfrm>
              <a:off x="4230" y="3153"/>
              <a:ext cx="5" cy="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5" y="5"/>
                </a:cxn>
                <a:cxn ang="0">
                  <a:pos x="1" y="7"/>
                </a:cxn>
              </a:cxnLst>
              <a:rect l="0" t="0" r="r" b="b"/>
              <a:pathLst>
                <a:path w="7" h="8">
                  <a:moveTo>
                    <a:pt x="1" y="7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2"/>
                  </a:lnTo>
                  <a:lnTo>
                    <a:pt x="5" y="5"/>
                  </a:lnTo>
                  <a:lnTo>
                    <a:pt x="1" y="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14" name="Freeform 43"/>
            <p:cNvSpPr>
              <a:spLocks/>
            </p:cNvSpPr>
            <p:nvPr/>
          </p:nvSpPr>
          <p:spPr bwMode="auto">
            <a:xfrm>
              <a:off x="3188" y="3148"/>
              <a:ext cx="34" cy="17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44" y="11"/>
                </a:cxn>
                <a:cxn ang="0">
                  <a:pos x="45" y="14"/>
                </a:cxn>
                <a:cxn ang="0">
                  <a:pos x="47" y="16"/>
                </a:cxn>
                <a:cxn ang="0">
                  <a:pos x="47" y="19"/>
                </a:cxn>
                <a:cxn ang="0">
                  <a:pos x="48" y="22"/>
                </a:cxn>
                <a:cxn ang="0">
                  <a:pos x="51" y="23"/>
                </a:cxn>
                <a:cxn ang="0">
                  <a:pos x="48" y="24"/>
                </a:cxn>
                <a:cxn ang="0">
                  <a:pos x="47" y="22"/>
                </a:cxn>
                <a:cxn ang="0">
                  <a:pos x="40" y="19"/>
                </a:cxn>
                <a:cxn ang="0">
                  <a:pos x="37" y="16"/>
                </a:cxn>
                <a:cxn ang="0">
                  <a:pos x="34" y="14"/>
                </a:cxn>
                <a:cxn ang="0">
                  <a:pos x="30" y="14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15" y="8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7" y="5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5"/>
                </a:cxn>
                <a:cxn ang="0">
                  <a:pos x="14" y="6"/>
                </a:cxn>
                <a:cxn ang="0">
                  <a:pos x="20" y="6"/>
                </a:cxn>
                <a:cxn ang="0">
                  <a:pos x="23" y="5"/>
                </a:cxn>
                <a:cxn ang="0">
                  <a:pos x="26" y="6"/>
                </a:cxn>
                <a:cxn ang="0">
                  <a:pos x="28" y="5"/>
                </a:cxn>
                <a:cxn ang="0">
                  <a:pos x="31" y="6"/>
                </a:cxn>
                <a:cxn ang="0">
                  <a:pos x="34" y="9"/>
                </a:cxn>
                <a:cxn ang="0">
                  <a:pos x="38" y="9"/>
                </a:cxn>
                <a:cxn ang="0">
                  <a:pos x="40" y="8"/>
                </a:cxn>
              </a:cxnLst>
              <a:rect l="0" t="0" r="r" b="b"/>
              <a:pathLst>
                <a:path w="52" h="25">
                  <a:moveTo>
                    <a:pt x="40" y="8"/>
                  </a:moveTo>
                  <a:lnTo>
                    <a:pt x="44" y="11"/>
                  </a:lnTo>
                  <a:lnTo>
                    <a:pt x="45" y="14"/>
                  </a:lnTo>
                  <a:lnTo>
                    <a:pt x="47" y="16"/>
                  </a:lnTo>
                  <a:lnTo>
                    <a:pt x="47" y="19"/>
                  </a:lnTo>
                  <a:lnTo>
                    <a:pt x="48" y="22"/>
                  </a:lnTo>
                  <a:lnTo>
                    <a:pt x="51" y="23"/>
                  </a:lnTo>
                  <a:lnTo>
                    <a:pt x="48" y="24"/>
                  </a:lnTo>
                  <a:lnTo>
                    <a:pt x="47" y="22"/>
                  </a:lnTo>
                  <a:lnTo>
                    <a:pt x="40" y="19"/>
                  </a:lnTo>
                  <a:lnTo>
                    <a:pt x="37" y="16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3" y="5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31" y="6"/>
                  </a:lnTo>
                  <a:lnTo>
                    <a:pt x="34" y="9"/>
                  </a:lnTo>
                  <a:lnTo>
                    <a:pt x="38" y="9"/>
                  </a:lnTo>
                  <a:lnTo>
                    <a:pt x="40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15" name="Freeform 44"/>
            <p:cNvSpPr>
              <a:spLocks/>
            </p:cNvSpPr>
            <p:nvPr/>
          </p:nvSpPr>
          <p:spPr bwMode="auto">
            <a:xfrm>
              <a:off x="3693" y="3401"/>
              <a:ext cx="16" cy="9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5" y="3"/>
                </a:cxn>
                <a:cxn ang="0">
                  <a:pos x="22" y="9"/>
                </a:cxn>
                <a:cxn ang="0">
                  <a:pos x="24" y="12"/>
                </a:cxn>
                <a:cxn ang="0">
                  <a:pos x="22" y="12"/>
                </a:cxn>
                <a:cxn ang="0">
                  <a:pos x="15" y="11"/>
                </a:cxn>
                <a:cxn ang="0">
                  <a:pos x="10" y="9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</a:cxnLst>
              <a:rect l="0" t="0" r="r" b="b"/>
              <a:pathLst>
                <a:path w="25" h="13">
                  <a:moveTo>
                    <a:pt x="5" y="1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22" y="9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5" y="11"/>
                  </a:lnTo>
                  <a:lnTo>
                    <a:pt x="10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16" name="Freeform 45"/>
            <p:cNvSpPr>
              <a:spLocks/>
            </p:cNvSpPr>
            <p:nvPr/>
          </p:nvSpPr>
          <p:spPr bwMode="auto">
            <a:xfrm>
              <a:off x="3751" y="3424"/>
              <a:ext cx="25" cy="14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9"/>
                </a:cxn>
                <a:cxn ang="0">
                  <a:pos x="35" y="20"/>
                </a:cxn>
                <a:cxn ang="0">
                  <a:pos x="33" y="19"/>
                </a:cxn>
                <a:cxn ang="0">
                  <a:pos x="29" y="18"/>
                </a:cxn>
                <a:cxn ang="0">
                  <a:pos x="19" y="18"/>
                </a:cxn>
                <a:cxn ang="0">
                  <a:pos x="14" y="16"/>
                </a:cxn>
                <a:cxn ang="0">
                  <a:pos x="10" y="14"/>
                </a:cxn>
                <a:cxn ang="0">
                  <a:pos x="6" y="10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5"/>
                </a:cxn>
                <a:cxn ang="0">
                  <a:pos x="22" y="9"/>
                </a:cxn>
                <a:cxn ang="0">
                  <a:pos x="25" y="11"/>
                </a:cxn>
                <a:cxn ang="0">
                  <a:pos x="33" y="13"/>
                </a:cxn>
                <a:cxn ang="0">
                  <a:pos x="34" y="16"/>
                </a:cxn>
                <a:cxn ang="0">
                  <a:pos x="36" y="18"/>
                </a:cxn>
              </a:cxnLst>
              <a:rect l="0" t="0" r="r" b="b"/>
              <a:pathLst>
                <a:path w="37" h="21">
                  <a:moveTo>
                    <a:pt x="36" y="18"/>
                  </a:moveTo>
                  <a:lnTo>
                    <a:pt x="36" y="19"/>
                  </a:lnTo>
                  <a:lnTo>
                    <a:pt x="35" y="20"/>
                  </a:lnTo>
                  <a:lnTo>
                    <a:pt x="33" y="19"/>
                  </a:lnTo>
                  <a:lnTo>
                    <a:pt x="29" y="18"/>
                  </a:lnTo>
                  <a:lnTo>
                    <a:pt x="19" y="18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5"/>
                  </a:lnTo>
                  <a:lnTo>
                    <a:pt x="22" y="9"/>
                  </a:lnTo>
                  <a:lnTo>
                    <a:pt x="25" y="11"/>
                  </a:lnTo>
                  <a:lnTo>
                    <a:pt x="33" y="13"/>
                  </a:lnTo>
                  <a:lnTo>
                    <a:pt x="34" y="16"/>
                  </a:lnTo>
                  <a:lnTo>
                    <a:pt x="36" y="1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17" name="Freeform 46"/>
            <p:cNvSpPr>
              <a:spLocks/>
            </p:cNvSpPr>
            <p:nvPr/>
          </p:nvSpPr>
          <p:spPr bwMode="auto">
            <a:xfrm>
              <a:off x="3828" y="3446"/>
              <a:ext cx="11" cy="6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5" y="5"/>
                </a:cxn>
                <a:cxn ang="0">
                  <a:pos x="13" y="7"/>
                </a:cxn>
                <a:cxn ang="0">
                  <a:pos x="10" y="8"/>
                </a:cxn>
                <a:cxn ang="0">
                  <a:pos x="7" y="8"/>
                </a:cxn>
              </a:cxnLst>
              <a:rect l="0" t="0" r="r" b="b"/>
              <a:pathLst>
                <a:path w="16" h="9">
                  <a:moveTo>
                    <a:pt x="7" y="8"/>
                  </a:moveTo>
                  <a:lnTo>
                    <a:pt x="6" y="6"/>
                  </a:lnTo>
                  <a:lnTo>
                    <a:pt x="4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7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18" name="Freeform 47"/>
            <p:cNvSpPr>
              <a:spLocks/>
            </p:cNvSpPr>
            <p:nvPr/>
          </p:nvSpPr>
          <p:spPr bwMode="auto">
            <a:xfrm>
              <a:off x="3991" y="3511"/>
              <a:ext cx="4" cy="3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5" y="4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5" y="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19" name="Freeform 48"/>
            <p:cNvSpPr>
              <a:spLocks/>
            </p:cNvSpPr>
            <p:nvPr/>
          </p:nvSpPr>
          <p:spPr bwMode="auto">
            <a:xfrm>
              <a:off x="4516" y="3509"/>
              <a:ext cx="18" cy="8"/>
            </a:xfrm>
            <a:custGeom>
              <a:avLst/>
              <a:gdLst/>
              <a:ahLst/>
              <a:cxnLst>
                <a:cxn ang="0">
                  <a:pos x="19" y="11"/>
                </a:cxn>
                <a:cxn ang="0">
                  <a:pos x="17" y="10"/>
                </a:cxn>
                <a:cxn ang="0">
                  <a:pos x="12" y="10"/>
                </a:cxn>
                <a:cxn ang="0">
                  <a:pos x="9" y="11"/>
                </a:cxn>
                <a:cxn ang="0">
                  <a:pos x="5" y="11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8" y="0"/>
                </a:cxn>
                <a:cxn ang="0">
                  <a:pos x="26" y="7"/>
                </a:cxn>
                <a:cxn ang="0">
                  <a:pos x="24" y="10"/>
                </a:cxn>
                <a:cxn ang="0">
                  <a:pos x="19" y="11"/>
                </a:cxn>
              </a:cxnLst>
              <a:rect l="0" t="0" r="r" b="b"/>
              <a:pathLst>
                <a:path w="27" h="12">
                  <a:moveTo>
                    <a:pt x="19" y="11"/>
                  </a:moveTo>
                  <a:lnTo>
                    <a:pt x="17" y="10"/>
                  </a:lnTo>
                  <a:lnTo>
                    <a:pt x="12" y="10"/>
                  </a:lnTo>
                  <a:lnTo>
                    <a:pt x="9" y="11"/>
                  </a:lnTo>
                  <a:lnTo>
                    <a:pt x="5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18" y="0"/>
                  </a:lnTo>
                  <a:lnTo>
                    <a:pt x="26" y="7"/>
                  </a:lnTo>
                  <a:lnTo>
                    <a:pt x="24" y="10"/>
                  </a:lnTo>
                  <a:lnTo>
                    <a:pt x="19" y="1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20" name="Freeform 49"/>
            <p:cNvSpPr>
              <a:spLocks/>
            </p:cNvSpPr>
            <p:nvPr/>
          </p:nvSpPr>
          <p:spPr bwMode="auto">
            <a:xfrm>
              <a:off x="3997" y="3511"/>
              <a:ext cx="5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4" y="7"/>
                </a:cxn>
                <a:cxn ang="0">
                  <a:pos x="0" y="4"/>
                </a:cxn>
              </a:cxnLst>
              <a:rect l="0" t="0" r="r" b="b"/>
              <a:pathLst>
                <a:path w="7" h="8">
                  <a:moveTo>
                    <a:pt x="0" y="4"/>
                  </a:moveTo>
                  <a:lnTo>
                    <a:pt x="1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4" y="7"/>
                  </a:lnTo>
                  <a:lnTo>
                    <a:pt x="0" y="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21" name="Freeform 50"/>
            <p:cNvSpPr>
              <a:spLocks/>
            </p:cNvSpPr>
            <p:nvPr/>
          </p:nvSpPr>
          <p:spPr bwMode="auto">
            <a:xfrm>
              <a:off x="4009" y="3518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22" name="Freeform 51"/>
            <p:cNvSpPr>
              <a:spLocks/>
            </p:cNvSpPr>
            <p:nvPr/>
          </p:nvSpPr>
          <p:spPr bwMode="auto">
            <a:xfrm>
              <a:off x="4022" y="3516"/>
              <a:ext cx="7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6" y="3"/>
                </a:cxn>
              </a:cxnLst>
              <a:rect l="0" t="0" r="r" b="b"/>
              <a:pathLst>
                <a:path w="11" h="7">
                  <a:moveTo>
                    <a:pt x="6" y="3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4"/>
                  </a:lnTo>
                  <a:lnTo>
                    <a:pt x="6" y="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23" name="Freeform 52"/>
            <p:cNvSpPr>
              <a:spLocks/>
            </p:cNvSpPr>
            <p:nvPr/>
          </p:nvSpPr>
          <p:spPr bwMode="auto">
            <a:xfrm>
              <a:off x="4079" y="3522"/>
              <a:ext cx="6" cy="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6" y="0"/>
                </a:cxn>
              </a:cxnLst>
              <a:rect l="0" t="0" r="r" b="b"/>
              <a:pathLst>
                <a:path w="9" h="4">
                  <a:moveTo>
                    <a:pt x="6" y="0"/>
                  </a:moveTo>
                  <a:lnTo>
                    <a:pt x="8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6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24" name="Freeform 53"/>
            <p:cNvSpPr>
              <a:spLocks/>
            </p:cNvSpPr>
            <p:nvPr/>
          </p:nvSpPr>
          <p:spPr bwMode="auto">
            <a:xfrm>
              <a:off x="4536" y="3527"/>
              <a:ext cx="20" cy="11"/>
            </a:xfrm>
            <a:custGeom>
              <a:avLst/>
              <a:gdLst/>
              <a:ahLst/>
              <a:cxnLst>
                <a:cxn ang="0">
                  <a:pos x="27" y="16"/>
                </a:cxn>
                <a:cxn ang="0">
                  <a:pos x="25" y="15"/>
                </a:cxn>
                <a:cxn ang="0">
                  <a:pos x="23" y="13"/>
                </a:cxn>
                <a:cxn ang="0">
                  <a:pos x="22" y="12"/>
                </a:cxn>
                <a:cxn ang="0">
                  <a:pos x="19" y="11"/>
                </a:cxn>
                <a:cxn ang="0">
                  <a:pos x="19" y="7"/>
                </a:cxn>
                <a:cxn ang="0">
                  <a:pos x="17" y="8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11" y="8"/>
                </a:cxn>
                <a:cxn ang="0">
                  <a:pos x="10" y="7"/>
                </a:cxn>
                <a:cxn ang="0">
                  <a:pos x="3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7" y="8"/>
                </a:cxn>
                <a:cxn ang="0">
                  <a:pos x="29" y="11"/>
                </a:cxn>
                <a:cxn ang="0">
                  <a:pos x="27" y="16"/>
                </a:cxn>
              </a:cxnLst>
              <a:rect l="0" t="0" r="r" b="b"/>
              <a:pathLst>
                <a:path w="30" h="17">
                  <a:moveTo>
                    <a:pt x="27" y="16"/>
                  </a:moveTo>
                  <a:lnTo>
                    <a:pt x="25" y="15"/>
                  </a:lnTo>
                  <a:lnTo>
                    <a:pt x="23" y="13"/>
                  </a:lnTo>
                  <a:lnTo>
                    <a:pt x="22" y="12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7" y="8"/>
                  </a:lnTo>
                  <a:lnTo>
                    <a:pt x="29" y="11"/>
                  </a:lnTo>
                  <a:lnTo>
                    <a:pt x="27" y="1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25" name="Freeform 54"/>
            <p:cNvSpPr>
              <a:spLocks/>
            </p:cNvSpPr>
            <p:nvPr/>
          </p:nvSpPr>
          <p:spPr bwMode="auto">
            <a:xfrm>
              <a:off x="4615" y="3590"/>
              <a:ext cx="9" cy="9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3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0" y="6"/>
                </a:cxn>
                <a:cxn ang="0">
                  <a:pos x="13" y="11"/>
                </a:cxn>
              </a:cxnLst>
              <a:rect l="0" t="0" r="r" b="b"/>
              <a:pathLst>
                <a:path w="14" h="12">
                  <a:moveTo>
                    <a:pt x="13" y="11"/>
                  </a:moveTo>
                  <a:lnTo>
                    <a:pt x="9" y="10"/>
                  </a:lnTo>
                  <a:lnTo>
                    <a:pt x="7" y="7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9" y="2"/>
                  </a:lnTo>
                  <a:lnTo>
                    <a:pt x="10" y="6"/>
                  </a:lnTo>
                  <a:lnTo>
                    <a:pt x="13" y="1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26" name="Freeform 55"/>
            <p:cNvSpPr>
              <a:spLocks/>
            </p:cNvSpPr>
            <p:nvPr/>
          </p:nvSpPr>
          <p:spPr bwMode="auto">
            <a:xfrm>
              <a:off x="4625" y="3601"/>
              <a:ext cx="8" cy="8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7" y="6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11" y="11"/>
                </a:cxn>
                <a:cxn ang="0">
                  <a:pos x="10" y="11"/>
                </a:cxn>
              </a:cxnLst>
              <a:rect l="0" t="0" r="r" b="b"/>
              <a:pathLst>
                <a:path w="12" h="12">
                  <a:moveTo>
                    <a:pt x="10" y="11"/>
                  </a:moveTo>
                  <a:lnTo>
                    <a:pt x="7" y="6"/>
                  </a:lnTo>
                  <a:lnTo>
                    <a:pt x="5" y="4"/>
                  </a:ln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8" y="3"/>
                  </a:lnTo>
                  <a:lnTo>
                    <a:pt x="11" y="11"/>
                  </a:lnTo>
                  <a:lnTo>
                    <a:pt x="10" y="1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27" name="Freeform 56"/>
            <p:cNvSpPr>
              <a:spLocks/>
            </p:cNvSpPr>
            <p:nvPr/>
          </p:nvSpPr>
          <p:spPr bwMode="auto">
            <a:xfrm>
              <a:off x="2050" y="1415"/>
              <a:ext cx="29" cy="21"/>
            </a:xfrm>
            <a:custGeom>
              <a:avLst/>
              <a:gdLst/>
              <a:ahLst/>
              <a:cxnLst>
                <a:cxn ang="0">
                  <a:pos x="28" y="27"/>
                </a:cxn>
                <a:cxn ang="0">
                  <a:pos x="26" y="25"/>
                </a:cxn>
                <a:cxn ang="0">
                  <a:pos x="24" y="24"/>
                </a:cxn>
                <a:cxn ang="0">
                  <a:pos x="22" y="22"/>
                </a:cxn>
                <a:cxn ang="0">
                  <a:pos x="21" y="21"/>
                </a:cxn>
                <a:cxn ang="0">
                  <a:pos x="18" y="20"/>
                </a:cxn>
                <a:cxn ang="0">
                  <a:pos x="18" y="14"/>
                </a:cxn>
                <a:cxn ang="0">
                  <a:pos x="17" y="13"/>
                </a:cxn>
                <a:cxn ang="0">
                  <a:pos x="14" y="11"/>
                </a:cxn>
                <a:cxn ang="0">
                  <a:pos x="10" y="11"/>
                </a:cxn>
                <a:cxn ang="0">
                  <a:pos x="8" y="12"/>
                </a:cxn>
                <a:cxn ang="0">
                  <a:pos x="6" y="10"/>
                </a:cxn>
                <a:cxn ang="0">
                  <a:pos x="3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7" y="5"/>
                </a:cxn>
                <a:cxn ang="0">
                  <a:pos x="8" y="7"/>
                </a:cxn>
                <a:cxn ang="0">
                  <a:pos x="11" y="6"/>
                </a:cxn>
                <a:cxn ang="0">
                  <a:pos x="13" y="3"/>
                </a:cxn>
                <a:cxn ang="0">
                  <a:pos x="15" y="4"/>
                </a:cxn>
                <a:cxn ang="0">
                  <a:pos x="17" y="5"/>
                </a:cxn>
                <a:cxn ang="0">
                  <a:pos x="18" y="2"/>
                </a:cxn>
                <a:cxn ang="0">
                  <a:pos x="22" y="3"/>
                </a:cxn>
                <a:cxn ang="0">
                  <a:pos x="27" y="8"/>
                </a:cxn>
                <a:cxn ang="0">
                  <a:pos x="28" y="11"/>
                </a:cxn>
                <a:cxn ang="0">
                  <a:pos x="29" y="11"/>
                </a:cxn>
                <a:cxn ang="0">
                  <a:pos x="32" y="13"/>
                </a:cxn>
                <a:cxn ang="0">
                  <a:pos x="31" y="15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9" y="16"/>
                </a:cxn>
                <a:cxn ang="0">
                  <a:pos x="41" y="16"/>
                </a:cxn>
                <a:cxn ang="0">
                  <a:pos x="42" y="18"/>
                </a:cxn>
                <a:cxn ang="0">
                  <a:pos x="41" y="22"/>
                </a:cxn>
                <a:cxn ang="0">
                  <a:pos x="38" y="24"/>
                </a:cxn>
                <a:cxn ang="0">
                  <a:pos x="40" y="25"/>
                </a:cxn>
                <a:cxn ang="0">
                  <a:pos x="39" y="27"/>
                </a:cxn>
                <a:cxn ang="0">
                  <a:pos x="36" y="30"/>
                </a:cxn>
                <a:cxn ang="0">
                  <a:pos x="33" y="28"/>
                </a:cxn>
                <a:cxn ang="0">
                  <a:pos x="28" y="27"/>
                </a:cxn>
              </a:cxnLst>
              <a:rect l="0" t="0" r="r" b="b"/>
              <a:pathLst>
                <a:path w="43" h="31">
                  <a:moveTo>
                    <a:pt x="28" y="27"/>
                  </a:moveTo>
                  <a:lnTo>
                    <a:pt x="26" y="25"/>
                  </a:lnTo>
                  <a:lnTo>
                    <a:pt x="24" y="24"/>
                  </a:lnTo>
                  <a:lnTo>
                    <a:pt x="22" y="22"/>
                  </a:lnTo>
                  <a:lnTo>
                    <a:pt x="21" y="21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4" y="11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7"/>
                  </a:lnTo>
                  <a:lnTo>
                    <a:pt x="11" y="6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7" y="5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2" y="13"/>
                  </a:lnTo>
                  <a:lnTo>
                    <a:pt x="31" y="15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1" y="22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3" y="28"/>
                  </a:lnTo>
                  <a:lnTo>
                    <a:pt x="28" y="2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28" name="Freeform 57"/>
            <p:cNvSpPr>
              <a:spLocks/>
            </p:cNvSpPr>
            <p:nvPr/>
          </p:nvSpPr>
          <p:spPr bwMode="auto">
            <a:xfrm>
              <a:off x="2051" y="1434"/>
              <a:ext cx="16" cy="14"/>
            </a:xfrm>
            <a:custGeom>
              <a:avLst/>
              <a:gdLst/>
              <a:ahLst/>
              <a:cxnLst>
                <a:cxn ang="0">
                  <a:pos x="14" y="21"/>
                </a:cxn>
                <a:cxn ang="0">
                  <a:pos x="12" y="19"/>
                </a:cxn>
                <a:cxn ang="0">
                  <a:pos x="10" y="18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4" y="12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1" y="7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4"/>
                </a:cxn>
                <a:cxn ang="0">
                  <a:pos x="14" y="6"/>
                </a:cxn>
                <a:cxn ang="0">
                  <a:pos x="20" y="10"/>
                </a:cxn>
                <a:cxn ang="0">
                  <a:pos x="21" y="11"/>
                </a:cxn>
                <a:cxn ang="0">
                  <a:pos x="22" y="13"/>
                </a:cxn>
                <a:cxn ang="0">
                  <a:pos x="22" y="16"/>
                </a:cxn>
                <a:cxn ang="0">
                  <a:pos x="16" y="16"/>
                </a:cxn>
                <a:cxn ang="0">
                  <a:pos x="14" y="21"/>
                </a:cxn>
              </a:cxnLst>
              <a:rect l="0" t="0" r="r" b="b"/>
              <a:pathLst>
                <a:path w="23" h="22">
                  <a:moveTo>
                    <a:pt x="14" y="21"/>
                  </a:moveTo>
                  <a:lnTo>
                    <a:pt x="12" y="19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14" y="6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16" y="16"/>
                  </a:lnTo>
                  <a:lnTo>
                    <a:pt x="14" y="2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29" name="Freeform 58"/>
            <p:cNvSpPr>
              <a:spLocks/>
            </p:cNvSpPr>
            <p:nvPr/>
          </p:nvSpPr>
          <p:spPr bwMode="auto">
            <a:xfrm>
              <a:off x="2029" y="1453"/>
              <a:ext cx="19" cy="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18" y="3"/>
                </a:cxn>
                <a:cxn ang="0">
                  <a:pos x="21" y="4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8" y="8"/>
                </a:cxn>
                <a:cxn ang="0">
                  <a:pos x="27" y="11"/>
                </a:cxn>
                <a:cxn ang="0">
                  <a:pos x="24" y="10"/>
                </a:cxn>
                <a:cxn ang="0">
                  <a:pos x="18" y="7"/>
                </a:cxn>
                <a:cxn ang="0">
                  <a:pos x="16" y="8"/>
                </a:cxn>
                <a:cxn ang="0">
                  <a:pos x="14" y="7"/>
                </a:cxn>
                <a:cxn ang="0">
                  <a:pos x="9" y="7"/>
                </a:cxn>
                <a:cxn ang="0">
                  <a:pos x="8" y="10"/>
                </a:cxn>
                <a:cxn ang="0">
                  <a:pos x="5" y="15"/>
                </a:cxn>
                <a:cxn ang="0">
                  <a:pos x="5" y="17"/>
                </a:cxn>
                <a:cxn ang="0">
                  <a:pos x="5" y="20"/>
                </a:cxn>
                <a:cxn ang="0">
                  <a:pos x="5" y="22"/>
                </a:cxn>
                <a:cxn ang="0">
                  <a:pos x="5" y="25"/>
                </a:cxn>
                <a:cxn ang="0">
                  <a:pos x="5" y="27"/>
                </a:cxn>
                <a:cxn ang="0">
                  <a:pos x="7" y="33"/>
                </a:cxn>
                <a:cxn ang="0">
                  <a:pos x="8" y="35"/>
                </a:cxn>
                <a:cxn ang="0">
                  <a:pos x="10" y="41"/>
                </a:cxn>
                <a:cxn ang="0">
                  <a:pos x="9" y="43"/>
                </a:cxn>
                <a:cxn ang="0">
                  <a:pos x="7" y="44"/>
                </a:cxn>
                <a:cxn ang="0">
                  <a:pos x="4" y="38"/>
                </a:cxn>
                <a:cxn ang="0">
                  <a:pos x="4" y="36"/>
                </a:cxn>
                <a:cxn ang="0">
                  <a:pos x="2" y="29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2" y="13"/>
                </a:cxn>
                <a:cxn ang="0">
                  <a:pos x="2" y="8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0"/>
                </a:cxn>
                <a:cxn ang="0">
                  <a:pos x="14" y="0"/>
                </a:cxn>
              </a:cxnLst>
              <a:rect l="0" t="0" r="r" b="b"/>
              <a:pathLst>
                <a:path w="29" h="45">
                  <a:moveTo>
                    <a:pt x="14" y="0"/>
                  </a:moveTo>
                  <a:lnTo>
                    <a:pt x="16" y="4"/>
                  </a:lnTo>
                  <a:lnTo>
                    <a:pt x="18" y="3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7" y="11"/>
                  </a:lnTo>
                  <a:lnTo>
                    <a:pt x="24" y="10"/>
                  </a:lnTo>
                  <a:lnTo>
                    <a:pt x="18" y="7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9" y="7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10" y="41"/>
                  </a:lnTo>
                  <a:lnTo>
                    <a:pt x="9" y="43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29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2" y="8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0"/>
                  </a:lnTo>
                  <a:lnTo>
                    <a:pt x="14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30" name="Freeform 59"/>
            <p:cNvSpPr>
              <a:spLocks/>
            </p:cNvSpPr>
            <p:nvPr/>
          </p:nvSpPr>
          <p:spPr bwMode="auto">
            <a:xfrm>
              <a:off x="1885" y="1581"/>
              <a:ext cx="3" cy="4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31" name="Line 60"/>
            <p:cNvSpPr>
              <a:spLocks noChangeShapeType="1"/>
            </p:cNvSpPr>
            <p:nvPr/>
          </p:nvSpPr>
          <p:spPr bwMode="auto">
            <a:xfrm flipV="1">
              <a:off x="1912" y="1675"/>
              <a:ext cx="1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332" name="Freeform 61"/>
            <p:cNvSpPr>
              <a:spLocks/>
            </p:cNvSpPr>
            <p:nvPr/>
          </p:nvSpPr>
          <p:spPr bwMode="auto">
            <a:xfrm>
              <a:off x="1912" y="1675"/>
              <a:ext cx="3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3"/>
                </a:cxn>
                <a:cxn ang="0">
                  <a:pos x="1" y="4"/>
                </a:cxn>
                <a:cxn ang="0">
                  <a:pos x="0" y="2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4" y="3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33" name="Freeform 62"/>
            <p:cNvSpPr>
              <a:spLocks/>
            </p:cNvSpPr>
            <p:nvPr/>
          </p:nvSpPr>
          <p:spPr bwMode="auto">
            <a:xfrm>
              <a:off x="1945" y="1933"/>
              <a:ext cx="9" cy="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0" y="9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11" y="4"/>
                </a:cxn>
                <a:cxn ang="0">
                  <a:pos x="14" y="4"/>
                </a:cxn>
                <a:cxn ang="0">
                  <a:pos x="13" y="10"/>
                </a:cxn>
              </a:cxnLst>
              <a:rect l="0" t="0" r="r" b="b"/>
              <a:pathLst>
                <a:path w="15" h="11">
                  <a:moveTo>
                    <a:pt x="13" y="10"/>
                  </a:moveTo>
                  <a:lnTo>
                    <a:pt x="10" y="9"/>
                  </a:lnTo>
                  <a:lnTo>
                    <a:pt x="6" y="7"/>
                  </a:lnTo>
                  <a:lnTo>
                    <a:pt x="5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3" y="1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34" name="Freeform 63"/>
            <p:cNvSpPr>
              <a:spLocks/>
            </p:cNvSpPr>
            <p:nvPr/>
          </p:nvSpPr>
          <p:spPr bwMode="auto">
            <a:xfrm>
              <a:off x="2086" y="1938"/>
              <a:ext cx="13" cy="37"/>
            </a:xfrm>
            <a:custGeom>
              <a:avLst/>
              <a:gdLst/>
              <a:ahLst/>
              <a:cxnLst>
                <a:cxn ang="0">
                  <a:pos x="18" y="31"/>
                </a:cxn>
                <a:cxn ang="0">
                  <a:pos x="16" y="29"/>
                </a:cxn>
                <a:cxn ang="0">
                  <a:pos x="15" y="27"/>
                </a:cxn>
                <a:cxn ang="0">
                  <a:pos x="11" y="24"/>
                </a:cxn>
                <a:cxn ang="0">
                  <a:pos x="9" y="24"/>
                </a:cxn>
                <a:cxn ang="0">
                  <a:pos x="7" y="28"/>
                </a:cxn>
                <a:cxn ang="0">
                  <a:pos x="7" y="32"/>
                </a:cxn>
                <a:cxn ang="0">
                  <a:pos x="9" y="34"/>
                </a:cxn>
                <a:cxn ang="0">
                  <a:pos x="9" y="37"/>
                </a:cxn>
                <a:cxn ang="0">
                  <a:pos x="11" y="38"/>
                </a:cxn>
                <a:cxn ang="0">
                  <a:pos x="15" y="41"/>
                </a:cxn>
                <a:cxn ang="0">
                  <a:pos x="17" y="43"/>
                </a:cxn>
                <a:cxn ang="0">
                  <a:pos x="15" y="47"/>
                </a:cxn>
                <a:cxn ang="0">
                  <a:pos x="15" y="50"/>
                </a:cxn>
                <a:cxn ang="0">
                  <a:pos x="13" y="56"/>
                </a:cxn>
                <a:cxn ang="0">
                  <a:pos x="11" y="56"/>
                </a:cxn>
                <a:cxn ang="0">
                  <a:pos x="9" y="48"/>
                </a:cxn>
                <a:cxn ang="0">
                  <a:pos x="6" y="45"/>
                </a:cxn>
                <a:cxn ang="0">
                  <a:pos x="4" y="42"/>
                </a:cxn>
                <a:cxn ang="0">
                  <a:pos x="0" y="36"/>
                </a:cxn>
                <a:cxn ang="0">
                  <a:pos x="0" y="34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8" y="13"/>
                </a:cxn>
                <a:cxn ang="0">
                  <a:pos x="7" y="10"/>
                </a:cxn>
                <a:cxn ang="0">
                  <a:pos x="8" y="9"/>
                </a:cxn>
                <a:cxn ang="0">
                  <a:pos x="7" y="5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5" y="6"/>
                </a:cxn>
                <a:cxn ang="0">
                  <a:pos x="12" y="12"/>
                </a:cxn>
                <a:cxn ang="0">
                  <a:pos x="10" y="20"/>
                </a:cxn>
                <a:cxn ang="0">
                  <a:pos x="11" y="20"/>
                </a:cxn>
                <a:cxn ang="0">
                  <a:pos x="14" y="22"/>
                </a:cxn>
                <a:cxn ang="0">
                  <a:pos x="16" y="26"/>
                </a:cxn>
                <a:cxn ang="0">
                  <a:pos x="20" y="27"/>
                </a:cxn>
                <a:cxn ang="0">
                  <a:pos x="20" y="30"/>
                </a:cxn>
                <a:cxn ang="0">
                  <a:pos x="18" y="31"/>
                </a:cxn>
              </a:cxnLst>
              <a:rect l="0" t="0" r="r" b="b"/>
              <a:pathLst>
                <a:path w="21" h="57">
                  <a:moveTo>
                    <a:pt x="18" y="31"/>
                  </a:moveTo>
                  <a:lnTo>
                    <a:pt x="16" y="29"/>
                  </a:lnTo>
                  <a:lnTo>
                    <a:pt x="15" y="27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11" y="38"/>
                  </a:lnTo>
                  <a:lnTo>
                    <a:pt x="15" y="41"/>
                  </a:lnTo>
                  <a:lnTo>
                    <a:pt x="17" y="43"/>
                  </a:lnTo>
                  <a:lnTo>
                    <a:pt x="15" y="47"/>
                  </a:lnTo>
                  <a:lnTo>
                    <a:pt x="15" y="50"/>
                  </a:lnTo>
                  <a:lnTo>
                    <a:pt x="13" y="56"/>
                  </a:lnTo>
                  <a:lnTo>
                    <a:pt x="11" y="56"/>
                  </a:lnTo>
                  <a:lnTo>
                    <a:pt x="9" y="48"/>
                  </a:lnTo>
                  <a:lnTo>
                    <a:pt x="6" y="45"/>
                  </a:lnTo>
                  <a:lnTo>
                    <a:pt x="4" y="42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8" y="13"/>
                  </a:lnTo>
                  <a:lnTo>
                    <a:pt x="7" y="10"/>
                  </a:lnTo>
                  <a:lnTo>
                    <a:pt x="8" y="9"/>
                  </a:lnTo>
                  <a:lnTo>
                    <a:pt x="7" y="5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5" y="6"/>
                  </a:lnTo>
                  <a:lnTo>
                    <a:pt x="12" y="12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4" y="22"/>
                  </a:lnTo>
                  <a:lnTo>
                    <a:pt x="16" y="26"/>
                  </a:lnTo>
                  <a:lnTo>
                    <a:pt x="20" y="27"/>
                  </a:lnTo>
                  <a:lnTo>
                    <a:pt x="20" y="30"/>
                  </a:lnTo>
                  <a:lnTo>
                    <a:pt x="18" y="3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35" name="Freeform 64"/>
            <p:cNvSpPr>
              <a:spLocks/>
            </p:cNvSpPr>
            <p:nvPr/>
          </p:nvSpPr>
          <p:spPr bwMode="auto">
            <a:xfrm>
              <a:off x="2299" y="1779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36" name="Line 65"/>
            <p:cNvSpPr>
              <a:spLocks noChangeShapeType="1"/>
            </p:cNvSpPr>
            <p:nvPr/>
          </p:nvSpPr>
          <p:spPr bwMode="auto">
            <a:xfrm>
              <a:off x="2299" y="1782"/>
              <a:ext cx="2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337" name="Freeform 66"/>
            <p:cNvSpPr>
              <a:spLocks/>
            </p:cNvSpPr>
            <p:nvPr/>
          </p:nvSpPr>
          <p:spPr bwMode="auto">
            <a:xfrm>
              <a:off x="1804" y="1311"/>
              <a:ext cx="438" cy="633"/>
            </a:xfrm>
            <a:custGeom>
              <a:avLst/>
              <a:gdLst/>
              <a:ahLst/>
              <a:cxnLst>
                <a:cxn ang="0">
                  <a:pos x="337" y="144"/>
                </a:cxn>
                <a:cxn ang="0">
                  <a:pos x="334" y="148"/>
                </a:cxn>
                <a:cxn ang="0">
                  <a:pos x="350" y="169"/>
                </a:cxn>
                <a:cxn ang="0">
                  <a:pos x="373" y="187"/>
                </a:cxn>
                <a:cxn ang="0">
                  <a:pos x="372" y="235"/>
                </a:cxn>
                <a:cxn ang="0">
                  <a:pos x="360" y="283"/>
                </a:cxn>
                <a:cxn ang="0">
                  <a:pos x="365" y="332"/>
                </a:cxn>
                <a:cxn ang="0">
                  <a:pos x="381" y="385"/>
                </a:cxn>
                <a:cxn ang="0">
                  <a:pos x="377" y="479"/>
                </a:cxn>
                <a:cxn ang="0">
                  <a:pos x="377" y="522"/>
                </a:cxn>
                <a:cxn ang="0">
                  <a:pos x="395" y="539"/>
                </a:cxn>
                <a:cxn ang="0">
                  <a:pos x="412" y="557"/>
                </a:cxn>
                <a:cxn ang="0">
                  <a:pos x="430" y="581"/>
                </a:cxn>
                <a:cxn ang="0">
                  <a:pos x="455" y="610"/>
                </a:cxn>
                <a:cxn ang="0">
                  <a:pos x="485" y="645"/>
                </a:cxn>
                <a:cxn ang="0">
                  <a:pos x="514" y="669"/>
                </a:cxn>
                <a:cxn ang="0">
                  <a:pos x="536" y="704"/>
                </a:cxn>
                <a:cxn ang="0">
                  <a:pos x="541" y="722"/>
                </a:cxn>
                <a:cxn ang="0">
                  <a:pos x="536" y="749"/>
                </a:cxn>
                <a:cxn ang="0">
                  <a:pos x="550" y="769"/>
                </a:cxn>
                <a:cxn ang="0">
                  <a:pos x="566" y="759"/>
                </a:cxn>
                <a:cxn ang="0">
                  <a:pos x="568" y="789"/>
                </a:cxn>
                <a:cxn ang="0">
                  <a:pos x="588" y="790"/>
                </a:cxn>
                <a:cxn ang="0">
                  <a:pos x="599" y="843"/>
                </a:cxn>
                <a:cxn ang="0">
                  <a:pos x="623" y="852"/>
                </a:cxn>
                <a:cxn ang="0">
                  <a:pos x="646" y="862"/>
                </a:cxn>
                <a:cxn ang="0">
                  <a:pos x="657" y="906"/>
                </a:cxn>
                <a:cxn ang="0">
                  <a:pos x="642" y="952"/>
                </a:cxn>
                <a:cxn ang="0">
                  <a:pos x="422" y="912"/>
                </a:cxn>
                <a:cxn ang="0">
                  <a:pos x="436" y="859"/>
                </a:cxn>
                <a:cxn ang="0">
                  <a:pos x="427" y="819"/>
                </a:cxn>
                <a:cxn ang="0">
                  <a:pos x="412" y="808"/>
                </a:cxn>
                <a:cxn ang="0">
                  <a:pos x="406" y="786"/>
                </a:cxn>
                <a:cxn ang="0">
                  <a:pos x="388" y="755"/>
                </a:cxn>
                <a:cxn ang="0">
                  <a:pos x="365" y="744"/>
                </a:cxn>
                <a:cxn ang="0">
                  <a:pos x="355" y="717"/>
                </a:cxn>
                <a:cxn ang="0">
                  <a:pos x="339" y="695"/>
                </a:cxn>
                <a:cxn ang="0">
                  <a:pos x="290" y="647"/>
                </a:cxn>
                <a:cxn ang="0">
                  <a:pos x="247" y="619"/>
                </a:cxn>
                <a:cxn ang="0">
                  <a:pos x="226" y="599"/>
                </a:cxn>
                <a:cxn ang="0">
                  <a:pos x="194" y="579"/>
                </a:cxn>
                <a:cxn ang="0">
                  <a:pos x="184" y="529"/>
                </a:cxn>
                <a:cxn ang="0">
                  <a:pos x="177" y="501"/>
                </a:cxn>
                <a:cxn ang="0">
                  <a:pos x="178" y="457"/>
                </a:cxn>
                <a:cxn ang="0">
                  <a:pos x="154" y="435"/>
                </a:cxn>
                <a:cxn ang="0">
                  <a:pos x="158" y="411"/>
                </a:cxn>
                <a:cxn ang="0">
                  <a:pos x="156" y="427"/>
                </a:cxn>
                <a:cxn ang="0">
                  <a:pos x="151" y="437"/>
                </a:cxn>
                <a:cxn ang="0">
                  <a:pos x="137" y="349"/>
                </a:cxn>
                <a:cxn ang="0">
                  <a:pos x="111" y="315"/>
                </a:cxn>
                <a:cxn ang="0">
                  <a:pos x="114" y="282"/>
                </a:cxn>
                <a:cxn ang="0">
                  <a:pos x="91" y="235"/>
                </a:cxn>
                <a:cxn ang="0">
                  <a:pos x="73" y="210"/>
                </a:cxn>
                <a:cxn ang="0">
                  <a:pos x="69" y="193"/>
                </a:cxn>
                <a:cxn ang="0">
                  <a:pos x="54" y="159"/>
                </a:cxn>
                <a:cxn ang="0">
                  <a:pos x="78" y="154"/>
                </a:cxn>
                <a:cxn ang="0">
                  <a:pos x="83" y="147"/>
                </a:cxn>
                <a:cxn ang="0">
                  <a:pos x="58" y="123"/>
                </a:cxn>
                <a:cxn ang="0">
                  <a:pos x="37" y="90"/>
                </a:cxn>
                <a:cxn ang="0">
                  <a:pos x="21" y="53"/>
                </a:cxn>
                <a:cxn ang="0">
                  <a:pos x="371" y="71"/>
                </a:cxn>
                <a:cxn ang="0">
                  <a:pos x="374" y="111"/>
                </a:cxn>
                <a:cxn ang="0">
                  <a:pos x="365" y="177"/>
                </a:cxn>
              </a:cxnLst>
              <a:rect l="0" t="0" r="r" b="b"/>
              <a:pathLst>
                <a:path w="660" h="953">
                  <a:moveTo>
                    <a:pt x="365" y="177"/>
                  </a:moveTo>
                  <a:lnTo>
                    <a:pt x="364" y="171"/>
                  </a:lnTo>
                  <a:lnTo>
                    <a:pt x="359" y="166"/>
                  </a:lnTo>
                  <a:lnTo>
                    <a:pt x="351" y="157"/>
                  </a:lnTo>
                  <a:lnTo>
                    <a:pt x="345" y="153"/>
                  </a:lnTo>
                  <a:lnTo>
                    <a:pt x="341" y="151"/>
                  </a:lnTo>
                  <a:lnTo>
                    <a:pt x="339" y="151"/>
                  </a:lnTo>
                  <a:lnTo>
                    <a:pt x="337" y="144"/>
                  </a:lnTo>
                  <a:lnTo>
                    <a:pt x="337" y="141"/>
                  </a:lnTo>
                  <a:lnTo>
                    <a:pt x="335" y="137"/>
                  </a:lnTo>
                  <a:lnTo>
                    <a:pt x="332" y="137"/>
                  </a:lnTo>
                  <a:lnTo>
                    <a:pt x="329" y="137"/>
                  </a:lnTo>
                  <a:lnTo>
                    <a:pt x="328" y="140"/>
                  </a:lnTo>
                  <a:lnTo>
                    <a:pt x="331" y="141"/>
                  </a:lnTo>
                  <a:lnTo>
                    <a:pt x="331" y="143"/>
                  </a:lnTo>
                  <a:lnTo>
                    <a:pt x="334" y="148"/>
                  </a:lnTo>
                  <a:lnTo>
                    <a:pt x="331" y="153"/>
                  </a:lnTo>
                  <a:lnTo>
                    <a:pt x="334" y="153"/>
                  </a:lnTo>
                  <a:lnTo>
                    <a:pt x="339" y="153"/>
                  </a:lnTo>
                  <a:lnTo>
                    <a:pt x="341" y="154"/>
                  </a:lnTo>
                  <a:lnTo>
                    <a:pt x="343" y="162"/>
                  </a:lnTo>
                  <a:lnTo>
                    <a:pt x="345" y="165"/>
                  </a:lnTo>
                  <a:lnTo>
                    <a:pt x="347" y="167"/>
                  </a:lnTo>
                  <a:lnTo>
                    <a:pt x="350" y="169"/>
                  </a:lnTo>
                  <a:lnTo>
                    <a:pt x="352" y="169"/>
                  </a:lnTo>
                  <a:lnTo>
                    <a:pt x="354" y="171"/>
                  </a:lnTo>
                  <a:lnTo>
                    <a:pt x="355" y="174"/>
                  </a:lnTo>
                  <a:lnTo>
                    <a:pt x="356" y="177"/>
                  </a:lnTo>
                  <a:lnTo>
                    <a:pt x="358" y="178"/>
                  </a:lnTo>
                  <a:lnTo>
                    <a:pt x="363" y="185"/>
                  </a:lnTo>
                  <a:lnTo>
                    <a:pt x="366" y="185"/>
                  </a:lnTo>
                  <a:lnTo>
                    <a:pt x="373" y="187"/>
                  </a:lnTo>
                  <a:lnTo>
                    <a:pt x="374" y="203"/>
                  </a:lnTo>
                  <a:lnTo>
                    <a:pt x="378" y="204"/>
                  </a:lnTo>
                  <a:lnTo>
                    <a:pt x="381" y="209"/>
                  </a:lnTo>
                  <a:lnTo>
                    <a:pt x="381" y="215"/>
                  </a:lnTo>
                  <a:lnTo>
                    <a:pt x="382" y="219"/>
                  </a:lnTo>
                  <a:lnTo>
                    <a:pt x="378" y="225"/>
                  </a:lnTo>
                  <a:lnTo>
                    <a:pt x="375" y="228"/>
                  </a:lnTo>
                  <a:lnTo>
                    <a:pt x="372" y="235"/>
                  </a:lnTo>
                  <a:lnTo>
                    <a:pt x="371" y="240"/>
                  </a:lnTo>
                  <a:lnTo>
                    <a:pt x="369" y="245"/>
                  </a:lnTo>
                  <a:lnTo>
                    <a:pt x="366" y="262"/>
                  </a:lnTo>
                  <a:lnTo>
                    <a:pt x="365" y="264"/>
                  </a:lnTo>
                  <a:lnTo>
                    <a:pt x="362" y="266"/>
                  </a:lnTo>
                  <a:lnTo>
                    <a:pt x="361" y="271"/>
                  </a:lnTo>
                  <a:lnTo>
                    <a:pt x="358" y="277"/>
                  </a:lnTo>
                  <a:lnTo>
                    <a:pt x="360" y="283"/>
                  </a:lnTo>
                  <a:lnTo>
                    <a:pt x="360" y="291"/>
                  </a:lnTo>
                  <a:lnTo>
                    <a:pt x="357" y="307"/>
                  </a:lnTo>
                  <a:lnTo>
                    <a:pt x="357" y="315"/>
                  </a:lnTo>
                  <a:lnTo>
                    <a:pt x="361" y="323"/>
                  </a:lnTo>
                  <a:lnTo>
                    <a:pt x="365" y="325"/>
                  </a:lnTo>
                  <a:lnTo>
                    <a:pt x="367" y="327"/>
                  </a:lnTo>
                  <a:lnTo>
                    <a:pt x="368" y="328"/>
                  </a:lnTo>
                  <a:lnTo>
                    <a:pt x="365" y="332"/>
                  </a:lnTo>
                  <a:lnTo>
                    <a:pt x="364" y="338"/>
                  </a:lnTo>
                  <a:lnTo>
                    <a:pt x="365" y="343"/>
                  </a:lnTo>
                  <a:lnTo>
                    <a:pt x="377" y="349"/>
                  </a:lnTo>
                  <a:lnTo>
                    <a:pt x="384" y="356"/>
                  </a:lnTo>
                  <a:lnTo>
                    <a:pt x="384" y="357"/>
                  </a:lnTo>
                  <a:lnTo>
                    <a:pt x="383" y="374"/>
                  </a:lnTo>
                  <a:lnTo>
                    <a:pt x="381" y="379"/>
                  </a:lnTo>
                  <a:lnTo>
                    <a:pt x="381" y="385"/>
                  </a:lnTo>
                  <a:lnTo>
                    <a:pt x="377" y="404"/>
                  </a:lnTo>
                  <a:lnTo>
                    <a:pt x="376" y="409"/>
                  </a:lnTo>
                  <a:lnTo>
                    <a:pt x="377" y="425"/>
                  </a:lnTo>
                  <a:lnTo>
                    <a:pt x="382" y="441"/>
                  </a:lnTo>
                  <a:lnTo>
                    <a:pt x="383" y="451"/>
                  </a:lnTo>
                  <a:lnTo>
                    <a:pt x="383" y="455"/>
                  </a:lnTo>
                  <a:lnTo>
                    <a:pt x="378" y="475"/>
                  </a:lnTo>
                  <a:lnTo>
                    <a:pt x="377" y="479"/>
                  </a:lnTo>
                  <a:lnTo>
                    <a:pt x="377" y="483"/>
                  </a:lnTo>
                  <a:lnTo>
                    <a:pt x="377" y="489"/>
                  </a:lnTo>
                  <a:lnTo>
                    <a:pt x="376" y="494"/>
                  </a:lnTo>
                  <a:lnTo>
                    <a:pt x="376" y="499"/>
                  </a:lnTo>
                  <a:lnTo>
                    <a:pt x="379" y="505"/>
                  </a:lnTo>
                  <a:lnTo>
                    <a:pt x="379" y="510"/>
                  </a:lnTo>
                  <a:lnTo>
                    <a:pt x="377" y="518"/>
                  </a:lnTo>
                  <a:lnTo>
                    <a:pt x="377" y="522"/>
                  </a:lnTo>
                  <a:lnTo>
                    <a:pt x="379" y="524"/>
                  </a:lnTo>
                  <a:lnTo>
                    <a:pt x="382" y="524"/>
                  </a:lnTo>
                  <a:lnTo>
                    <a:pt x="385" y="527"/>
                  </a:lnTo>
                  <a:lnTo>
                    <a:pt x="387" y="532"/>
                  </a:lnTo>
                  <a:lnTo>
                    <a:pt x="390" y="532"/>
                  </a:lnTo>
                  <a:lnTo>
                    <a:pt x="392" y="533"/>
                  </a:lnTo>
                  <a:lnTo>
                    <a:pt x="394" y="535"/>
                  </a:lnTo>
                  <a:lnTo>
                    <a:pt x="395" y="539"/>
                  </a:lnTo>
                  <a:lnTo>
                    <a:pt x="397" y="542"/>
                  </a:lnTo>
                  <a:lnTo>
                    <a:pt x="401" y="545"/>
                  </a:lnTo>
                  <a:lnTo>
                    <a:pt x="403" y="548"/>
                  </a:lnTo>
                  <a:lnTo>
                    <a:pt x="406" y="549"/>
                  </a:lnTo>
                  <a:lnTo>
                    <a:pt x="406" y="551"/>
                  </a:lnTo>
                  <a:lnTo>
                    <a:pt x="409" y="555"/>
                  </a:lnTo>
                  <a:lnTo>
                    <a:pt x="410" y="557"/>
                  </a:lnTo>
                  <a:lnTo>
                    <a:pt x="412" y="557"/>
                  </a:lnTo>
                  <a:lnTo>
                    <a:pt x="415" y="559"/>
                  </a:lnTo>
                  <a:lnTo>
                    <a:pt x="415" y="563"/>
                  </a:lnTo>
                  <a:lnTo>
                    <a:pt x="413" y="570"/>
                  </a:lnTo>
                  <a:lnTo>
                    <a:pt x="413" y="575"/>
                  </a:lnTo>
                  <a:lnTo>
                    <a:pt x="412" y="581"/>
                  </a:lnTo>
                  <a:lnTo>
                    <a:pt x="419" y="591"/>
                  </a:lnTo>
                  <a:lnTo>
                    <a:pt x="422" y="589"/>
                  </a:lnTo>
                  <a:lnTo>
                    <a:pt x="430" y="581"/>
                  </a:lnTo>
                  <a:lnTo>
                    <a:pt x="433" y="583"/>
                  </a:lnTo>
                  <a:lnTo>
                    <a:pt x="434" y="584"/>
                  </a:lnTo>
                  <a:lnTo>
                    <a:pt x="441" y="589"/>
                  </a:lnTo>
                  <a:lnTo>
                    <a:pt x="444" y="597"/>
                  </a:lnTo>
                  <a:lnTo>
                    <a:pt x="448" y="599"/>
                  </a:lnTo>
                  <a:lnTo>
                    <a:pt x="449" y="602"/>
                  </a:lnTo>
                  <a:lnTo>
                    <a:pt x="453" y="608"/>
                  </a:lnTo>
                  <a:lnTo>
                    <a:pt x="455" y="610"/>
                  </a:lnTo>
                  <a:lnTo>
                    <a:pt x="456" y="612"/>
                  </a:lnTo>
                  <a:lnTo>
                    <a:pt x="462" y="615"/>
                  </a:lnTo>
                  <a:lnTo>
                    <a:pt x="467" y="624"/>
                  </a:lnTo>
                  <a:lnTo>
                    <a:pt x="470" y="627"/>
                  </a:lnTo>
                  <a:lnTo>
                    <a:pt x="472" y="629"/>
                  </a:lnTo>
                  <a:lnTo>
                    <a:pt x="475" y="632"/>
                  </a:lnTo>
                  <a:lnTo>
                    <a:pt x="478" y="637"/>
                  </a:lnTo>
                  <a:lnTo>
                    <a:pt x="485" y="645"/>
                  </a:lnTo>
                  <a:lnTo>
                    <a:pt x="487" y="650"/>
                  </a:lnTo>
                  <a:lnTo>
                    <a:pt x="491" y="652"/>
                  </a:lnTo>
                  <a:lnTo>
                    <a:pt x="494" y="655"/>
                  </a:lnTo>
                  <a:lnTo>
                    <a:pt x="498" y="657"/>
                  </a:lnTo>
                  <a:lnTo>
                    <a:pt x="501" y="661"/>
                  </a:lnTo>
                  <a:lnTo>
                    <a:pt x="501" y="664"/>
                  </a:lnTo>
                  <a:lnTo>
                    <a:pt x="505" y="667"/>
                  </a:lnTo>
                  <a:lnTo>
                    <a:pt x="514" y="669"/>
                  </a:lnTo>
                  <a:lnTo>
                    <a:pt x="517" y="675"/>
                  </a:lnTo>
                  <a:lnTo>
                    <a:pt x="517" y="677"/>
                  </a:lnTo>
                  <a:lnTo>
                    <a:pt x="522" y="683"/>
                  </a:lnTo>
                  <a:lnTo>
                    <a:pt x="527" y="685"/>
                  </a:lnTo>
                  <a:lnTo>
                    <a:pt x="527" y="689"/>
                  </a:lnTo>
                  <a:lnTo>
                    <a:pt x="533" y="694"/>
                  </a:lnTo>
                  <a:lnTo>
                    <a:pt x="536" y="699"/>
                  </a:lnTo>
                  <a:lnTo>
                    <a:pt x="536" y="704"/>
                  </a:lnTo>
                  <a:lnTo>
                    <a:pt x="531" y="707"/>
                  </a:lnTo>
                  <a:lnTo>
                    <a:pt x="533" y="708"/>
                  </a:lnTo>
                  <a:lnTo>
                    <a:pt x="535" y="710"/>
                  </a:lnTo>
                  <a:lnTo>
                    <a:pt x="533" y="712"/>
                  </a:lnTo>
                  <a:lnTo>
                    <a:pt x="534" y="716"/>
                  </a:lnTo>
                  <a:lnTo>
                    <a:pt x="536" y="717"/>
                  </a:lnTo>
                  <a:lnTo>
                    <a:pt x="539" y="719"/>
                  </a:lnTo>
                  <a:lnTo>
                    <a:pt x="541" y="722"/>
                  </a:lnTo>
                  <a:lnTo>
                    <a:pt x="541" y="724"/>
                  </a:lnTo>
                  <a:lnTo>
                    <a:pt x="544" y="739"/>
                  </a:lnTo>
                  <a:lnTo>
                    <a:pt x="544" y="743"/>
                  </a:lnTo>
                  <a:lnTo>
                    <a:pt x="540" y="743"/>
                  </a:lnTo>
                  <a:lnTo>
                    <a:pt x="537" y="743"/>
                  </a:lnTo>
                  <a:lnTo>
                    <a:pt x="536" y="745"/>
                  </a:lnTo>
                  <a:lnTo>
                    <a:pt x="536" y="747"/>
                  </a:lnTo>
                  <a:lnTo>
                    <a:pt x="536" y="749"/>
                  </a:lnTo>
                  <a:lnTo>
                    <a:pt x="536" y="754"/>
                  </a:lnTo>
                  <a:lnTo>
                    <a:pt x="536" y="761"/>
                  </a:lnTo>
                  <a:lnTo>
                    <a:pt x="538" y="769"/>
                  </a:lnTo>
                  <a:lnTo>
                    <a:pt x="536" y="776"/>
                  </a:lnTo>
                  <a:lnTo>
                    <a:pt x="542" y="781"/>
                  </a:lnTo>
                  <a:lnTo>
                    <a:pt x="547" y="781"/>
                  </a:lnTo>
                  <a:lnTo>
                    <a:pt x="547" y="776"/>
                  </a:lnTo>
                  <a:lnTo>
                    <a:pt x="550" y="769"/>
                  </a:lnTo>
                  <a:lnTo>
                    <a:pt x="550" y="766"/>
                  </a:lnTo>
                  <a:lnTo>
                    <a:pt x="549" y="764"/>
                  </a:lnTo>
                  <a:lnTo>
                    <a:pt x="551" y="759"/>
                  </a:lnTo>
                  <a:lnTo>
                    <a:pt x="553" y="759"/>
                  </a:lnTo>
                  <a:lnTo>
                    <a:pt x="556" y="759"/>
                  </a:lnTo>
                  <a:lnTo>
                    <a:pt x="561" y="760"/>
                  </a:lnTo>
                  <a:lnTo>
                    <a:pt x="565" y="757"/>
                  </a:lnTo>
                  <a:lnTo>
                    <a:pt x="566" y="759"/>
                  </a:lnTo>
                  <a:lnTo>
                    <a:pt x="569" y="761"/>
                  </a:lnTo>
                  <a:lnTo>
                    <a:pt x="569" y="764"/>
                  </a:lnTo>
                  <a:lnTo>
                    <a:pt x="569" y="769"/>
                  </a:lnTo>
                  <a:lnTo>
                    <a:pt x="570" y="775"/>
                  </a:lnTo>
                  <a:lnTo>
                    <a:pt x="565" y="781"/>
                  </a:lnTo>
                  <a:lnTo>
                    <a:pt x="564" y="785"/>
                  </a:lnTo>
                  <a:lnTo>
                    <a:pt x="566" y="785"/>
                  </a:lnTo>
                  <a:lnTo>
                    <a:pt x="568" y="789"/>
                  </a:lnTo>
                  <a:lnTo>
                    <a:pt x="566" y="791"/>
                  </a:lnTo>
                  <a:lnTo>
                    <a:pt x="565" y="793"/>
                  </a:lnTo>
                  <a:lnTo>
                    <a:pt x="568" y="795"/>
                  </a:lnTo>
                  <a:lnTo>
                    <a:pt x="571" y="796"/>
                  </a:lnTo>
                  <a:lnTo>
                    <a:pt x="575" y="796"/>
                  </a:lnTo>
                  <a:lnTo>
                    <a:pt x="580" y="793"/>
                  </a:lnTo>
                  <a:lnTo>
                    <a:pt x="583" y="791"/>
                  </a:lnTo>
                  <a:lnTo>
                    <a:pt x="588" y="790"/>
                  </a:lnTo>
                  <a:lnTo>
                    <a:pt x="591" y="790"/>
                  </a:lnTo>
                  <a:lnTo>
                    <a:pt x="594" y="799"/>
                  </a:lnTo>
                  <a:lnTo>
                    <a:pt x="594" y="811"/>
                  </a:lnTo>
                  <a:lnTo>
                    <a:pt x="593" y="818"/>
                  </a:lnTo>
                  <a:lnTo>
                    <a:pt x="594" y="819"/>
                  </a:lnTo>
                  <a:lnTo>
                    <a:pt x="595" y="823"/>
                  </a:lnTo>
                  <a:lnTo>
                    <a:pt x="593" y="826"/>
                  </a:lnTo>
                  <a:lnTo>
                    <a:pt x="599" y="843"/>
                  </a:lnTo>
                  <a:lnTo>
                    <a:pt x="601" y="846"/>
                  </a:lnTo>
                  <a:lnTo>
                    <a:pt x="603" y="847"/>
                  </a:lnTo>
                  <a:lnTo>
                    <a:pt x="607" y="848"/>
                  </a:lnTo>
                  <a:lnTo>
                    <a:pt x="609" y="847"/>
                  </a:lnTo>
                  <a:lnTo>
                    <a:pt x="614" y="851"/>
                  </a:lnTo>
                  <a:lnTo>
                    <a:pt x="616" y="852"/>
                  </a:lnTo>
                  <a:lnTo>
                    <a:pt x="620" y="851"/>
                  </a:lnTo>
                  <a:lnTo>
                    <a:pt x="623" y="852"/>
                  </a:lnTo>
                  <a:lnTo>
                    <a:pt x="626" y="852"/>
                  </a:lnTo>
                  <a:lnTo>
                    <a:pt x="629" y="851"/>
                  </a:lnTo>
                  <a:lnTo>
                    <a:pt x="636" y="851"/>
                  </a:lnTo>
                  <a:lnTo>
                    <a:pt x="639" y="852"/>
                  </a:lnTo>
                  <a:lnTo>
                    <a:pt x="641" y="857"/>
                  </a:lnTo>
                  <a:lnTo>
                    <a:pt x="644" y="857"/>
                  </a:lnTo>
                  <a:lnTo>
                    <a:pt x="646" y="857"/>
                  </a:lnTo>
                  <a:lnTo>
                    <a:pt x="646" y="862"/>
                  </a:lnTo>
                  <a:lnTo>
                    <a:pt x="645" y="867"/>
                  </a:lnTo>
                  <a:lnTo>
                    <a:pt x="645" y="873"/>
                  </a:lnTo>
                  <a:lnTo>
                    <a:pt x="649" y="880"/>
                  </a:lnTo>
                  <a:lnTo>
                    <a:pt x="646" y="884"/>
                  </a:lnTo>
                  <a:lnTo>
                    <a:pt x="644" y="889"/>
                  </a:lnTo>
                  <a:lnTo>
                    <a:pt x="649" y="896"/>
                  </a:lnTo>
                  <a:lnTo>
                    <a:pt x="654" y="901"/>
                  </a:lnTo>
                  <a:lnTo>
                    <a:pt x="657" y="906"/>
                  </a:lnTo>
                  <a:lnTo>
                    <a:pt x="659" y="912"/>
                  </a:lnTo>
                  <a:lnTo>
                    <a:pt x="658" y="915"/>
                  </a:lnTo>
                  <a:lnTo>
                    <a:pt x="656" y="918"/>
                  </a:lnTo>
                  <a:lnTo>
                    <a:pt x="653" y="926"/>
                  </a:lnTo>
                  <a:lnTo>
                    <a:pt x="654" y="943"/>
                  </a:lnTo>
                  <a:lnTo>
                    <a:pt x="653" y="945"/>
                  </a:lnTo>
                  <a:lnTo>
                    <a:pt x="643" y="951"/>
                  </a:lnTo>
                  <a:lnTo>
                    <a:pt x="642" y="952"/>
                  </a:lnTo>
                  <a:lnTo>
                    <a:pt x="421" y="933"/>
                  </a:lnTo>
                  <a:lnTo>
                    <a:pt x="422" y="930"/>
                  </a:lnTo>
                  <a:lnTo>
                    <a:pt x="425" y="929"/>
                  </a:lnTo>
                  <a:lnTo>
                    <a:pt x="422" y="926"/>
                  </a:lnTo>
                  <a:lnTo>
                    <a:pt x="419" y="921"/>
                  </a:lnTo>
                  <a:lnTo>
                    <a:pt x="421" y="915"/>
                  </a:lnTo>
                  <a:lnTo>
                    <a:pt x="419" y="913"/>
                  </a:lnTo>
                  <a:lnTo>
                    <a:pt x="422" y="912"/>
                  </a:lnTo>
                  <a:lnTo>
                    <a:pt x="428" y="903"/>
                  </a:lnTo>
                  <a:lnTo>
                    <a:pt x="435" y="890"/>
                  </a:lnTo>
                  <a:lnTo>
                    <a:pt x="431" y="888"/>
                  </a:lnTo>
                  <a:lnTo>
                    <a:pt x="427" y="888"/>
                  </a:lnTo>
                  <a:lnTo>
                    <a:pt x="425" y="886"/>
                  </a:lnTo>
                  <a:lnTo>
                    <a:pt x="424" y="884"/>
                  </a:lnTo>
                  <a:lnTo>
                    <a:pt x="433" y="869"/>
                  </a:lnTo>
                  <a:lnTo>
                    <a:pt x="436" y="859"/>
                  </a:lnTo>
                  <a:lnTo>
                    <a:pt x="441" y="834"/>
                  </a:lnTo>
                  <a:lnTo>
                    <a:pt x="439" y="829"/>
                  </a:lnTo>
                  <a:lnTo>
                    <a:pt x="437" y="828"/>
                  </a:lnTo>
                  <a:lnTo>
                    <a:pt x="437" y="825"/>
                  </a:lnTo>
                  <a:lnTo>
                    <a:pt x="434" y="823"/>
                  </a:lnTo>
                  <a:lnTo>
                    <a:pt x="431" y="823"/>
                  </a:lnTo>
                  <a:lnTo>
                    <a:pt x="427" y="822"/>
                  </a:lnTo>
                  <a:lnTo>
                    <a:pt x="427" y="819"/>
                  </a:lnTo>
                  <a:lnTo>
                    <a:pt x="426" y="817"/>
                  </a:lnTo>
                  <a:lnTo>
                    <a:pt x="427" y="815"/>
                  </a:lnTo>
                  <a:lnTo>
                    <a:pt x="427" y="812"/>
                  </a:lnTo>
                  <a:lnTo>
                    <a:pt x="425" y="809"/>
                  </a:lnTo>
                  <a:lnTo>
                    <a:pt x="421" y="810"/>
                  </a:lnTo>
                  <a:lnTo>
                    <a:pt x="417" y="808"/>
                  </a:lnTo>
                  <a:lnTo>
                    <a:pt x="415" y="808"/>
                  </a:lnTo>
                  <a:lnTo>
                    <a:pt x="412" y="808"/>
                  </a:lnTo>
                  <a:lnTo>
                    <a:pt x="411" y="806"/>
                  </a:lnTo>
                  <a:lnTo>
                    <a:pt x="412" y="803"/>
                  </a:lnTo>
                  <a:lnTo>
                    <a:pt x="413" y="802"/>
                  </a:lnTo>
                  <a:lnTo>
                    <a:pt x="410" y="799"/>
                  </a:lnTo>
                  <a:lnTo>
                    <a:pt x="407" y="799"/>
                  </a:lnTo>
                  <a:lnTo>
                    <a:pt x="406" y="797"/>
                  </a:lnTo>
                  <a:lnTo>
                    <a:pt x="407" y="789"/>
                  </a:lnTo>
                  <a:lnTo>
                    <a:pt x="406" y="786"/>
                  </a:lnTo>
                  <a:lnTo>
                    <a:pt x="404" y="785"/>
                  </a:lnTo>
                  <a:lnTo>
                    <a:pt x="401" y="785"/>
                  </a:lnTo>
                  <a:lnTo>
                    <a:pt x="399" y="783"/>
                  </a:lnTo>
                  <a:lnTo>
                    <a:pt x="398" y="770"/>
                  </a:lnTo>
                  <a:lnTo>
                    <a:pt x="395" y="769"/>
                  </a:lnTo>
                  <a:lnTo>
                    <a:pt x="393" y="759"/>
                  </a:lnTo>
                  <a:lnTo>
                    <a:pt x="391" y="757"/>
                  </a:lnTo>
                  <a:lnTo>
                    <a:pt x="388" y="755"/>
                  </a:lnTo>
                  <a:lnTo>
                    <a:pt x="387" y="753"/>
                  </a:lnTo>
                  <a:lnTo>
                    <a:pt x="383" y="751"/>
                  </a:lnTo>
                  <a:lnTo>
                    <a:pt x="379" y="750"/>
                  </a:lnTo>
                  <a:lnTo>
                    <a:pt x="375" y="751"/>
                  </a:lnTo>
                  <a:lnTo>
                    <a:pt x="373" y="752"/>
                  </a:lnTo>
                  <a:lnTo>
                    <a:pt x="371" y="751"/>
                  </a:lnTo>
                  <a:lnTo>
                    <a:pt x="370" y="747"/>
                  </a:lnTo>
                  <a:lnTo>
                    <a:pt x="365" y="744"/>
                  </a:lnTo>
                  <a:lnTo>
                    <a:pt x="363" y="743"/>
                  </a:lnTo>
                  <a:lnTo>
                    <a:pt x="360" y="737"/>
                  </a:lnTo>
                  <a:lnTo>
                    <a:pt x="358" y="735"/>
                  </a:lnTo>
                  <a:lnTo>
                    <a:pt x="360" y="728"/>
                  </a:lnTo>
                  <a:lnTo>
                    <a:pt x="360" y="723"/>
                  </a:lnTo>
                  <a:lnTo>
                    <a:pt x="357" y="720"/>
                  </a:lnTo>
                  <a:lnTo>
                    <a:pt x="357" y="718"/>
                  </a:lnTo>
                  <a:lnTo>
                    <a:pt x="355" y="717"/>
                  </a:lnTo>
                  <a:lnTo>
                    <a:pt x="353" y="715"/>
                  </a:lnTo>
                  <a:lnTo>
                    <a:pt x="347" y="713"/>
                  </a:lnTo>
                  <a:lnTo>
                    <a:pt x="345" y="708"/>
                  </a:lnTo>
                  <a:lnTo>
                    <a:pt x="342" y="708"/>
                  </a:lnTo>
                  <a:lnTo>
                    <a:pt x="341" y="707"/>
                  </a:lnTo>
                  <a:lnTo>
                    <a:pt x="341" y="702"/>
                  </a:lnTo>
                  <a:lnTo>
                    <a:pt x="339" y="701"/>
                  </a:lnTo>
                  <a:lnTo>
                    <a:pt x="339" y="695"/>
                  </a:lnTo>
                  <a:lnTo>
                    <a:pt x="329" y="685"/>
                  </a:lnTo>
                  <a:lnTo>
                    <a:pt x="323" y="673"/>
                  </a:lnTo>
                  <a:lnTo>
                    <a:pt x="317" y="669"/>
                  </a:lnTo>
                  <a:lnTo>
                    <a:pt x="306" y="657"/>
                  </a:lnTo>
                  <a:lnTo>
                    <a:pt x="303" y="654"/>
                  </a:lnTo>
                  <a:lnTo>
                    <a:pt x="300" y="650"/>
                  </a:lnTo>
                  <a:lnTo>
                    <a:pt x="297" y="647"/>
                  </a:lnTo>
                  <a:lnTo>
                    <a:pt x="290" y="647"/>
                  </a:lnTo>
                  <a:lnTo>
                    <a:pt x="269" y="639"/>
                  </a:lnTo>
                  <a:lnTo>
                    <a:pt x="265" y="639"/>
                  </a:lnTo>
                  <a:lnTo>
                    <a:pt x="261" y="637"/>
                  </a:lnTo>
                  <a:lnTo>
                    <a:pt x="260" y="639"/>
                  </a:lnTo>
                  <a:lnTo>
                    <a:pt x="256" y="626"/>
                  </a:lnTo>
                  <a:lnTo>
                    <a:pt x="254" y="624"/>
                  </a:lnTo>
                  <a:lnTo>
                    <a:pt x="253" y="622"/>
                  </a:lnTo>
                  <a:lnTo>
                    <a:pt x="247" y="619"/>
                  </a:lnTo>
                  <a:lnTo>
                    <a:pt x="245" y="614"/>
                  </a:lnTo>
                  <a:lnTo>
                    <a:pt x="242" y="610"/>
                  </a:lnTo>
                  <a:lnTo>
                    <a:pt x="239" y="608"/>
                  </a:lnTo>
                  <a:lnTo>
                    <a:pt x="237" y="607"/>
                  </a:lnTo>
                  <a:lnTo>
                    <a:pt x="236" y="604"/>
                  </a:lnTo>
                  <a:lnTo>
                    <a:pt x="231" y="603"/>
                  </a:lnTo>
                  <a:lnTo>
                    <a:pt x="230" y="601"/>
                  </a:lnTo>
                  <a:lnTo>
                    <a:pt x="226" y="599"/>
                  </a:lnTo>
                  <a:lnTo>
                    <a:pt x="224" y="601"/>
                  </a:lnTo>
                  <a:lnTo>
                    <a:pt x="222" y="602"/>
                  </a:lnTo>
                  <a:lnTo>
                    <a:pt x="220" y="602"/>
                  </a:lnTo>
                  <a:lnTo>
                    <a:pt x="216" y="597"/>
                  </a:lnTo>
                  <a:lnTo>
                    <a:pt x="212" y="586"/>
                  </a:lnTo>
                  <a:lnTo>
                    <a:pt x="209" y="583"/>
                  </a:lnTo>
                  <a:lnTo>
                    <a:pt x="197" y="579"/>
                  </a:lnTo>
                  <a:lnTo>
                    <a:pt x="194" y="579"/>
                  </a:lnTo>
                  <a:lnTo>
                    <a:pt x="192" y="573"/>
                  </a:lnTo>
                  <a:lnTo>
                    <a:pt x="186" y="565"/>
                  </a:lnTo>
                  <a:lnTo>
                    <a:pt x="189" y="560"/>
                  </a:lnTo>
                  <a:lnTo>
                    <a:pt x="192" y="549"/>
                  </a:lnTo>
                  <a:lnTo>
                    <a:pt x="190" y="547"/>
                  </a:lnTo>
                  <a:lnTo>
                    <a:pt x="191" y="540"/>
                  </a:lnTo>
                  <a:lnTo>
                    <a:pt x="190" y="535"/>
                  </a:lnTo>
                  <a:lnTo>
                    <a:pt x="184" y="529"/>
                  </a:lnTo>
                  <a:lnTo>
                    <a:pt x="172" y="527"/>
                  </a:lnTo>
                  <a:lnTo>
                    <a:pt x="172" y="522"/>
                  </a:lnTo>
                  <a:lnTo>
                    <a:pt x="171" y="519"/>
                  </a:lnTo>
                  <a:lnTo>
                    <a:pt x="173" y="516"/>
                  </a:lnTo>
                  <a:lnTo>
                    <a:pt x="175" y="512"/>
                  </a:lnTo>
                  <a:lnTo>
                    <a:pt x="177" y="510"/>
                  </a:lnTo>
                  <a:lnTo>
                    <a:pt x="178" y="505"/>
                  </a:lnTo>
                  <a:lnTo>
                    <a:pt x="177" y="501"/>
                  </a:lnTo>
                  <a:lnTo>
                    <a:pt x="178" y="495"/>
                  </a:lnTo>
                  <a:lnTo>
                    <a:pt x="177" y="491"/>
                  </a:lnTo>
                  <a:lnTo>
                    <a:pt x="176" y="489"/>
                  </a:lnTo>
                  <a:lnTo>
                    <a:pt x="175" y="483"/>
                  </a:lnTo>
                  <a:lnTo>
                    <a:pt x="177" y="473"/>
                  </a:lnTo>
                  <a:lnTo>
                    <a:pt x="178" y="469"/>
                  </a:lnTo>
                  <a:lnTo>
                    <a:pt x="179" y="463"/>
                  </a:lnTo>
                  <a:lnTo>
                    <a:pt x="178" y="457"/>
                  </a:lnTo>
                  <a:lnTo>
                    <a:pt x="175" y="451"/>
                  </a:lnTo>
                  <a:lnTo>
                    <a:pt x="173" y="445"/>
                  </a:lnTo>
                  <a:lnTo>
                    <a:pt x="171" y="444"/>
                  </a:lnTo>
                  <a:lnTo>
                    <a:pt x="164" y="441"/>
                  </a:lnTo>
                  <a:lnTo>
                    <a:pt x="161" y="440"/>
                  </a:lnTo>
                  <a:lnTo>
                    <a:pt x="161" y="437"/>
                  </a:lnTo>
                  <a:lnTo>
                    <a:pt x="159" y="435"/>
                  </a:lnTo>
                  <a:lnTo>
                    <a:pt x="154" y="435"/>
                  </a:lnTo>
                  <a:lnTo>
                    <a:pt x="161" y="432"/>
                  </a:lnTo>
                  <a:lnTo>
                    <a:pt x="162" y="429"/>
                  </a:lnTo>
                  <a:lnTo>
                    <a:pt x="162" y="425"/>
                  </a:lnTo>
                  <a:lnTo>
                    <a:pt x="160" y="419"/>
                  </a:lnTo>
                  <a:lnTo>
                    <a:pt x="157" y="417"/>
                  </a:lnTo>
                  <a:lnTo>
                    <a:pt x="155" y="414"/>
                  </a:lnTo>
                  <a:lnTo>
                    <a:pt x="155" y="413"/>
                  </a:lnTo>
                  <a:lnTo>
                    <a:pt x="158" y="411"/>
                  </a:lnTo>
                  <a:lnTo>
                    <a:pt x="156" y="409"/>
                  </a:lnTo>
                  <a:lnTo>
                    <a:pt x="153" y="408"/>
                  </a:lnTo>
                  <a:lnTo>
                    <a:pt x="151" y="408"/>
                  </a:lnTo>
                  <a:lnTo>
                    <a:pt x="152" y="411"/>
                  </a:lnTo>
                  <a:lnTo>
                    <a:pt x="154" y="414"/>
                  </a:lnTo>
                  <a:lnTo>
                    <a:pt x="155" y="422"/>
                  </a:lnTo>
                  <a:lnTo>
                    <a:pt x="157" y="425"/>
                  </a:lnTo>
                  <a:lnTo>
                    <a:pt x="156" y="427"/>
                  </a:lnTo>
                  <a:lnTo>
                    <a:pt x="154" y="429"/>
                  </a:lnTo>
                  <a:lnTo>
                    <a:pt x="151" y="427"/>
                  </a:lnTo>
                  <a:lnTo>
                    <a:pt x="149" y="424"/>
                  </a:lnTo>
                  <a:lnTo>
                    <a:pt x="147" y="424"/>
                  </a:lnTo>
                  <a:lnTo>
                    <a:pt x="147" y="427"/>
                  </a:lnTo>
                  <a:lnTo>
                    <a:pt x="148" y="430"/>
                  </a:lnTo>
                  <a:lnTo>
                    <a:pt x="148" y="434"/>
                  </a:lnTo>
                  <a:lnTo>
                    <a:pt x="151" y="437"/>
                  </a:lnTo>
                  <a:lnTo>
                    <a:pt x="151" y="441"/>
                  </a:lnTo>
                  <a:lnTo>
                    <a:pt x="148" y="440"/>
                  </a:lnTo>
                  <a:lnTo>
                    <a:pt x="140" y="417"/>
                  </a:lnTo>
                  <a:lnTo>
                    <a:pt x="139" y="395"/>
                  </a:lnTo>
                  <a:lnTo>
                    <a:pt x="140" y="391"/>
                  </a:lnTo>
                  <a:lnTo>
                    <a:pt x="139" y="357"/>
                  </a:lnTo>
                  <a:lnTo>
                    <a:pt x="140" y="355"/>
                  </a:lnTo>
                  <a:lnTo>
                    <a:pt x="137" y="349"/>
                  </a:lnTo>
                  <a:lnTo>
                    <a:pt x="133" y="345"/>
                  </a:lnTo>
                  <a:lnTo>
                    <a:pt x="127" y="331"/>
                  </a:lnTo>
                  <a:lnTo>
                    <a:pt x="126" y="325"/>
                  </a:lnTo>
                  <a:lnTo>
                    <a:pt x="122" y="324"/>
                  </a:lnTo>
                  <a:lnTo>
                    <a:pt x="116" y="325"/>
                  </a:lnTo>
                  <a:lnTo>
                    <a:pt x="114" y="324"/>
                  </a:lnTo>
                  <a:lnTo>
                    <a:pt x="112" y="320"/>
                  </a:lnTo>
                  <a:lnTo>
                    <a:pt x="111" y="315"/>
                  </a:lnTo>
                  <a:lnTo>
                    <a:pt x="112" y="304"/>
                  </a:lnTo>
                  <a:lnTo>
                    <a:pt x="112" y="300"/>
                  </a:lnTo>
                  <a:lnTo>
                    <a:pt x="114" y="296"/>
                  </a:lnTo>
                  <a:lnTo>
                    <a:pt x="112" y="291"/>
                  </a:lnTo>
                  <a:lnTo>
                    <a:pt x="111" y="287"/>
                  </a:lnTo>
                  <a:lnTo>
                    <a:pt x="109" y="285"/>
                  </a:lnTo>
                  <a:lnTo>
                    <a:pt x="112" y="283"/>
                  </a:lnTo>
                  <a:lnTo>
                    <a:pt x="114" y="282"/>
                  </a:lnTo>
                  <a:lnTo>
                    <a:pt x="113" y="271"/>
                  </a:lnTo>
                  <a:lnTo>
                    <a:pt x="103" y="255"/>
                  </a:lnTo>
                  <a:lnTo>
                    <a:pt x="101" y="255"/>
                  </a:lnTo>
                  <a:lnTo>
                    <a:pt x="98" y="248"/>
                  </a:lnTo>
                  <a:lnTo>
                    <a:pt x="94" y="246"/>
                  </a:lnTo>
                  <a:lnTo>
                    <a:pt x="93" y="241"/>
                  </a:lnTo>
                  <a:lnTo>
                    <a:pt x="93" y="238"/>
                  </a:lnTo>
                  <a:lnTo>
                    <a:pt x="91" y="235"/>
                  </a:lnTo>
                  <a:lnTo>
                    <a:pt x="90" y="233"/>
                  </a:lnTo>
                  <a:lnTo>
                    <a:pt x="87" y="233"/>
                  </a:lnTo>
                  <a:lnTo>
                    <a:pt x="87" y="229"/>
                  </a:lnTo>
                  <a:lnTo>
                    <a:pt x="85" y="225"/>
                  </a:lnTo>
                  <a:lnTo>
                    <a:pt x="79" y="218"/>
                  </a:lnTo>
                  <a:lnTo>
                    <a:pt x="76" y="218"/>
                  </a:lnTo>
                  <a:lnTo>
                    <a:pt x="73" y="219"/>
                  </a:lnTo>
                  <a:lnTo>
                    <a:pt x="73" y="210"/>
                  </a:lnTo>
                  <a:lnTo>
                    <a:pt x="69" y="206"/>
                  </a:lnTo>
                  <a:lnTo>
                    <a:pt x="67" y="207"/>
                  </a:lnTo>
                  <a:lnTo>
                    <a:pt x="61" y="201"/>
                  </a:lnTo>
                  <a:lnTo>
                    <a:pt x="61" y="198"/>
                  </a:lnTo>
                  <a:lnTo>
                    <a:pt x="61" y="195"/>
                  </a:lnTo>
                  <a:lnTo>
                    <a:pt x="63" y="193"/>
                  </a:lnTo>
                  <a:lnTo>
                    <a:pt x="65" y="193"/>
                  </a:lnTo>
                  <a:lnTo>
                    <a:pt x="69" y="193"/>
                  </a:lnTo>
                  <a:lnTo>
                    <a:pt x="70" y="192"/>
                  </a:lnTo>
                  <a:lnTo>
                    <a:pt x="65" y="187"/>
                  </a:lnTo>
                  <a:lnTo>
                    <a:pt x="67" y="182"/>
                  </a:lnTo>
                  <a:lnTo>
                    <a:pt x="65" y="172"/>
                  </a:lnTo>
                  <a:lnTo>
                    <a:pt x="63" y="169"/>
                  </a:lnTo>
                  <a:lnTo>
                    <a:pt x="60" y="167"/>
                  </a:lnTo>
                  <a:lnTo>
                    <a:pt x="56" y="165"/>
                  </a:lnTo>
                  <a:lnTo>
                    <a:pt x="54" y="159"/>
                  </a:lnTo>
                  <a:lnTo>
                    <a:pt x="50" y="154"/>
                  </a:lnTo>
                  <a:lnTo>
                    <a:pt x="53" y="151"/>
                  </a:lnTo>
                  <a:lnTo>
                    <a:pt x="58" y="151"/>
                  </a:lnTo>
                  <a:lnTo>
                    <a:pt x="63" y="153"/>
                  </a:lnTo>
                  <a:lnTo>
                    <a:pt x="65" y="157"/>
                  </a:lnTo>
                  <a:lnTo>
                    <a:pt x="71" y="158"/>
                  </a:lnTo>
                  <a:lnTo>
                    <a:pt x="76" y="161"/>
                  </a:lnTo>
                  <a:lnTo>
                    <a:pt x="78" y="154"/>
                  </a:lnTo>
                  <a:lnTo>
                    <a:pt x="81" y="150"/>
                  </a:lnTo>
                  <a:lnTo>
                    <a:pt x="81" y="153"/>
                  </a:lnTo>
                  <a:lnTo>
                    <a:pt x="80" y="156"/>
                  </a:lnTo>
                  <a:lnTo>
                    <a:pt x="80" y="160"/>
                  </a:lnTo>
                  <a:lnTo>
                    <a:pt x="81" y="164"/>
                  </a:lnTo>
                  <a:lnTo>
                    <a:pt x="83" y="165"/>
                  </a:lnTo>
                  <a:lnTo>
                    <a:pt x="85" y="147"/>
                  </a:lnTo>
                  <a:lnTo>
                    <a:pt x="83" y="147"/>
                  </a:lnTo>
                  <a:lnTo>
                    <a:pt x="80" y="146"/>
                  </a:lnTo>
                  <a:lnTo>
                    <a:pt x="80" y="142"/>
                  </a:lnTo>
                  <a:lnTo>
                    <a:pt x="79" y="137"/>
                  </a:lnTo>
                  <a:lnTo>
                    <a:pt x="69" y="137"/>
                  </a:lnTo>
                  <a:lnTo>
                    <a:pt x="69" y="133"/>
                  </a:lnTo>
                  <a:lnTo>
                    <a:pt x="61" y="129"/>
                  </a:lnTo>
                  <a:lnTo>
                    <a:pt x="58" y="128"/>
                  </a:lnTo>
                  <a:lnTo>
                    <a:pt x="58" y="123"/>
                  </a:lnTo>
                  <a:lnTo>
                    <a:pt x="53" y="117"/>
                  </a:lnTo>
                  <a:lnTo>
                    <a:pt x="49" y="117"/>
                  </a:lnTo>
                  <a:lnTo>
                    <a:pt x="46" y="116"/>
                  </a:lnTo>
                  <a:lnTo>
                    <a:pt x="44" y="115"/>
                  </a:lnTo>
                  <a:lnTo>
                    <a:pt x="41" y="107"/>
                  </a:lnTo>
                  <a:lnTo>
                    <a:pt x="37" y="103"/>
                  </a:lnTo>
                  <a:lnTo>
                    <a:pt x="35" y="99"/>
                  </a:lnTo>
                  <a:lnTo>
                    <a:pt x="37" y="90"/>
                  </a:lnTo>
                  <a:lnTo>
                    <a:pt x="37" y="86"/>
                  </a:lnTo>
                  <a:lnTo>
                    <a:pt x="36" y="81"/>
                  </a:lnTo>
                  <a:lnTo>
                    <a:pt x="33" y="75"/>
                  </a:lnTo>
                  <a:lnTo>
                    <a:pt x="31" y="67"/>
                  </a:lnTo>
                  <a:lnTo>
                    <a:pt x="31" y="63"/>
                  </a:lnTo>
                  <a:lnTo>
                    <a:pt x="29" y="58"/>
                  </a:lnTo>
                  <a:lnTo>
                    <a:pt x="25" y="55"/>
                  </a:lnTo>
                  <a:lnTo>
                    <a:pt x="21" y="53"/>
                  </a:lnTo>
                  <a:lnTo>
                    <a:pt x="0" y="0"/>
                  </a:lnTo>
                  <a:lnTo>
                    <a:pt x="408" y="17"/>
                  </a:lnTo>
                  <a:lnTo>
                    <a:pt x="408" y="31"/>
                  </a:lnTo>
                  <a:lnTo>
                    <a:pt x="398" y="39"/>
                  </a:lnTo>
                  <a:lnTo>
                    <a:pt x="391" y="42"/>
                  </a:lnTo>
                  <a:lnTo>
                    <a:pt x="388" y="54"/>
                  </a:lnTo>
                  <a:lnTo>
                    <a:pt x="374" y="69"/>
                  </a:lnTo>
                  <a:lnTo>
                    <a:pt x="371" y="71"/>
                  </a:lnTo>
                  <a:lnTo>
                    <a:pt x="369" y="73"/>
                  </a:lnTo>
                  <a:lnTo>
                    <a:pt x="367" y="77"/>
                  </a:lnTo>
                  <a:lnTo>
                    <a:pt x="361" y="87"/>
                  </a:lnTo>
                  <a:lnTo>
                    <a:pt x="364" y="93"/>
                  </a:lnTo>
                  <a:lnTo>
                    <a:pt x="369" y="97"/>
                  </a:lnTo>
                  <a:lnTo>
                    <a:pt x="371" y="104"/>
                  </a:lnTo>
                  <a:lnTo>
                    <a:pt x="375" y="106"/>
                  </a:lnTo>
                  <a:lnTo>
                    <a:pt x="374" y="111"/>
                  </a:lnTo>
                  <a:lnTo>
                    <a:pt x="372" y="112"/>
                  </a:lnTo>
                  <a:lnTo>
                    <a:pt x="371" y="115"/>
                  </a:lnTo>
                  <a:lnTo>
                    <a:pt x="374" y="125"/>
                  </a:lnTo>
                  <a:lnTo>
                    <a:pt x="374" y="140"/>
                  </a:lnTo>
                  <a:lnTo>
                    <a:pt x="371" y="151"/>
                  </a:lnTo>
                  <a:lnTo>
                    <a:pt x="366" y="161"/>
                  </a:lnTo>
                  <a:lnTo>
                    <a:pt x="365" y="163"/>
                  </a:lnTo>
                  <a:lnTo>
                    <a:pt x="365" y="17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38" name="Freeform 67"/>
            <p:cNvSpPr>
              <a:spLocks/>
            </p:cNvSpPr>
            <p:nvPr/>
          </p:nvSpPr>
          <p:spPr bwMode="auto">
            <a:xfrm>
              <a:off x="2044" y="1347"/>
              <a:ext cx="694" cy="850"/>
            </a:xfrm>
            <a:custGeom>
              <a:avLst/>
              <a:gdLst/>
              <a:ahLst/>
              <a:cxnLst>
                <a:cxn ang="0">
                  <a:pos x="625" y="950"/>
                </a:cxn>
                <a:cxn ang="0">
                  <a:pos x="650" y="959"/>
                </a:cxn>
                <a:cxn ang="0">
                  <a:pos x="640" y="980"/>
                </a:cxn>
                <a:cxn ang="0">
                  <a:pos x="642" y="994"/>
                </a:cxn>
                <a:cxn ang="0">
                  <a:pos x="648" y="1027"/>
                </a:cxn>
                <a:cxn ang="0">
                  <a:pos x="668" y="1055"/>
                </a:cxn>
                <a:cxn ang="0">
                  <a:pos x="676" y="1082"/>
                </a:cxn>
                <a:cxn ang="0">
                  <a:pos x="726" y="1107"/>
                </a:cxn>
                <a:cxn ang="0">
                  <a:pos x="756" y="1105"/>
                </a:cxn>
                <a:cxn ang="0">
                  <a:pos x="772" y="1127"/>
                </a:cxn>
                <a:cxn ang="0">
                  <a:pos x="766" y="1137"/>
                </a:cxn>
                <a:cxn ang="0">
                  <a:pos x="787" y="1184"/>
                </a:cxn>
                <a:cxn ang="0">
                  <a:pos x="813" y="1185"/>
                </a:cxn>
                <a:cxn ang="0">
                  <a:pos x="835" y="1185"/>
                </a:cxn>
                <a:cxn ang="0">
                  <a:pos x="838" y="1173"/>
                </a:cxn>
                <a:cxn ang="0">
                  <a:pos x="852" y="1197"/>
                </a:cxn>
                <a:cxn ang="0">
                  <a:pos x="848" y="1209"/>
                </a:cxn>
                <a:cxn ang="0">
                  <a:pos x="866" y="1277"/>
                </a:cxn>
                <a:cxn ang="0">
                  <a:pos x="874" y="1261"/>
                </a:cxn>
                <a:cxn ang="0">
                  <a:pos x="885" y="1259"/>
                </a:cxn>
                <a:cxn ang="0">
                  <a:pos x="894" y="1267"/>
                </a:cxn>
                <a:cxn ang="0">
                  <a:pos x="1013" y="1172"/>
                </a:cxn>
                <a:cxn ang="0">
                  <a:pos x="1001" y="1073"/>
                </a:cxn>
                <a:cxn ang="0">
                  <a:pos x="933" y="914"/>
                </a:cxn>
                <a:cxn ang="0">
                  <a:pos x="1012" y="841"/>
                </a:cxn>
                <a:cxn ang="0">
                  <a:pos x="1036" y="658"/>
                </a:cxn>
                <a:cxn ang="0">
                  <a:pos x="1016" y="412"/>
                </a:cxn>
                <a:cxn ang="0">
                  <a:pos x="3" y="39"/>
                </a:cxn>
                <a:cxn ang="0">
                  <a:pos x="4" y="123"/>
                </a:cxn>
                <a:cxn ang="0">
                  <a:pos x="70" y="171"/>
                </a:cxn>
                <a:cxn ang="0">
                  <a:pos x="102" y="195"/>
                </a:cxn>
                <a:cxn ang="0">
                  <a:pos x="143" y="209"/>
                </a:cxn>
                <a:cxn ang="0">
                  <a:pos x="164" y="193"/>
                </a:cxn>
                <a:cxn ang="0">
                  <a:pos x="171" y="184"/>
                </a:cxn>
                <a:cxn ang="0">
                  <a:pos x="195" y="200"/>
                </a:cxn>
                <a:cxn ang="0">
                  <a:pos x="215" y="243"/>
                </a:cxn>
                <a:cxn ang="0">
                  <a:pos x="228" y="261"/>
                </a:cxn>
                <a:cxn ang="0">
                  <a:pos x="270" y="278"/>
                </a:cxn>
                <a:cxn ang="0">
                  <a:pos x="288" y="278"/>
                </a:cxn>
                <a:cxn ang="0">
                  <a:pos x="302" y="288"/>
                </a:cxn>
                <a:cxn ang="0">
                  <a:pos x="313" y="291"/>
                </a:cxn>
                <a:cxn ang="0">
                  <a:pos x="302" y="306"/>
                </a:cxn>
                <a:cxn ang="0">
                  <a:pos x="296" y="376"/>
                </a:cxn>
                <a:cxn ang="0">
                  <a:pos x="320" y="460"/>
                </a:cxn>
                <a:cxn ang="0">
                  <a:pos x="331" y="491"/>
                </a:cxn>
                <a:cxn ang="0">
                  <a:pos x="322" y="544"/>
                </a:cxn>
                <a:cxn ang="0">
                  <a:pos x="348" y="585"/>
                </a:cxn>
                <a:cxn ang="0">
                  <a:pos x="368" y="623"/>
                </a:cxn>
                <a:cxn ang="0">
                  <a:pos x="378" y="653"/>
                </a:cxn>
                <a:cxn ang="0">
                  <a:pos x="404" y="683"/>
                </a:cxn>
                <a:cxn ang="0">
                  <a:pos x="410" y="721"/>
                </a:cxn>
                <a:cxn ang="0">
                  <a:pos x="453" y="758"/>
                </a:cxn>
                <a:cxn ang="0">
                  <a:pos x="456" y="773"/>
                </a:cxn>
                <a:cxn ang="0">
                  <a:pos x="463" y="802"/>
                </a:cxn>
                <a:cxn ang="0">
                  <a:pos x="495" y="842"/>
                </a:cxn>
                <a:cxn ang="0">
                  <a:pos x="530" y="883"/>
                </a:cxn>
                <a:cxn ang="0">
                  <a:pos x="541" y="916"/>
                </a:cxn>
                <a:cxn ang="0">
                  <a:pos x="564" y="910"/>
                </a:cxn>
                <a:cxn ang="0">
                  <a:pos x="583" y="937"/>
                </a:cxn>
                <a:cxn ang="0">
                  <a:pos x="587" y="931"/>
                </a:cxn>
              </a:cxnLst>
              <a:rect l="0" t="0" r="r" b="b"/>
              <a:pathLst>
                <a:path w="1045" h="1280">
                  <a:moveTo>
                    <a:pt x="604" y="908"/>
                  </a:moveTo>
                  <a:lnTo>
                    <a:pt x="604" y="912"/>
                  </a:lnTo>
                  <a:lnTo>
                    <a:pt x="604" y="915"/>
                  </a:lnTo>
                  <a:lnTo>
                    <a:pt x="607" y="920"/>
                  </a:lnTo>
                  <a:lnTo>
                    <a:pt x="607" y="925"/>
                  </a:lnTo>
                  <a:lnTo>
                    <a:pt x="596" y="926"/>
                  </a:lnTo>
                  <a:lnTo>
                    <a:pt x="599" y="929"/>
                  </a:lnTo>
                  <a:lnTo>
                    <a:pt x="602" y="929"/>
                  </a:lnTo>
                  <a:lnTo>
                    <a:pt x="604" y="931"/>
                  </a:lnTo>
                  <a:lnTo>
                    <a:pt x="612" y="938"/>
                  </a:lnTo>
                  <a:lnTo>
                    <a:pt x="617" y="944"/>
                  </a:lnTo>
                  <a:lnTo>
                    <a:pt x="625" y="950"/>
                  </a:lnTo>
                  <a:lnTo>
                    <a:pt x="630" y="952"/>
                  </a:lnTo>
                  <a:lnTo>
                    <a:pt x="629" y="946"/>
                  </a:lnTo>
                  <a:lnTo>
                    <a:pt x="626" y="943"/>
                  </a:lnTo>
                  <a:lnTo>
                    <a:pt x="626" y="941"/>
                  </a:lnTo>
                  <a:lnTo>
                    <a:pt x="634" y="944"/>
                  </a:lnTo>
                  <a:lnTo>
                    <a:pt x="634" y="947"/>
                  </a:lnTo>
                  <a:lnTo>
                    <a:pt x="640" y="952"/>
                  </a:lnTo>
                  <a:lnTo>
                    <a:pt x="648" y="954"/>
                  </a:lnTo>
                  <a:lnTo>
                    <a:pt x="655" y="954"/>
                  </a:lnTo>
                  <a:lnTo>
                    <a:pt x="658" y="955"/>
                  </a:lnTo>
                  <a:lnTo>
                    <a:pt x="654" y="959"/>
                  </a:lnTo>
                  <a:lnTo>
                    <a:pt x="650" y="959"/>
                  </a:lnTo>
                  <a:lnTo>
                    <a:pt x="648" y="959"/>
                  </a:lnTo>
                  <a:lnTo>
                    <a:pt x="646" y="960"/>
                  </a:lnTo>
                  <a:lnTo>
                    <a:pt x="644" y="962"/>
                  </a:lnTo>
                  <a:lnTo>
                    <a:pt x="646" y="965"/>
                  </a:lnTo>
                  <a:lnTo>
                    <a:pt x="644" y="971"/>
                  </a:lnTo>
                  <a:lnTo>
                    <a:pt x="646" y="974"/>
                  </a:lnTo>
                  <a:lnTo>
                    <a:pt x="648" y="973"/>
                  </a:lnTo>
                  <a:lnTo>
                    <a:pt x="650" y="975"/>
                  </a:lnTo>
                  <a:lnTo>
                    <a:pt x="651" y="977"/>
                  </a:lnTo>
                  <a:lnTo>
                    <a:pt x="648" y="978"/>
                  </a:lnTo>
                  <a:lnTo>
                    <a:pt x="641" y="978"/>
                  </a:lnTo>
                  <a:lnTo>
                    <a:pt x="640" y="980"/>
                  </a:lnTo>
                  <a:lnTo>
                    <a:pt x="640" y="982"/>
                  </a:lnTo>
                  <a:lnTo>
                    <a:pt x="642" y="985"/>
                  </a:lnTo>
                  <a:lnTo>
                    <a:pt x="642" y="990"/>
                  </a:lnTo>
                  <a:lnTo>
                    <a:pt x="644" y="988"/>
                  </a:lnTo>
                  <a:lnTo>
                    <a:pt x="646" y="987"/>
                  </a:lnTo>
                  <a:lnTo>
                    <a:pt x="649" y="986"/>
                  </a:lnTo>
                  <a:lnTo>
                    <a:pt x="650" y="984"/>
                  </a:lnTo>
                  <a:lnTo>
                    <a:pt x="650" y="989"/>
                  </a:lnTo>
                  <a:lnTo>
                    <a:pt x="651" y="991"/>
                  </a:lnTo>
                  <a:lnTo>
                    <a:pt x="648" y="992"/>
                  </a:lnTo>
                  <a:lnTo>
                    <a:pt x="646" y="992"/>
                  </a:lnTo>
                  <a:lnTo>
                    <a:pt x="642" y="994"/>
                  </a:lnTo>
                  <a:lnTo>
                    <a:pt x="641" y="997"/>
                  </a:lnTo>
                  <a:lnTo>
                    <a:pt x="641" y="999"/>
                  </a:lnTo>
                  <a:lnTo>
                    <a:pt x="642" y="1001"/>
                  </a:lnTo>
                  <a:lnTo>
                    <a:pt x="644" y="1002"/>
                  </a:lnTo>
                  <a:lnTo>
                    <a:pt x="646" y="1005"/>
                  </a:lnTo>
                  <a:lnTo>
                    <a:pt x="640" y="1008"/>
                  </a:lnTo>
                  <a:lnTo>
                    <a:pt x="642" y="1014"/>
                  </a:lnTo>
                  <a:lnTo>
                    <a:pt x="646" y="1029"/>
                  </a:lnTo>
                  <a:lnTo>
                    <a:pt x="647" y="1031"/>
                  </a:lnTo>
                  <a:lnTo>
                    <a:pt x="649" y="1031"/>
                  </a:lnTo>
                  <a:lnTo>
                    <a:pt x="648" y="1029"/>
                  </a:lnTo>
                  <a:lnTo>
                    <a:pt x="648" y="1027"/>
                  </a:lnTo>
                  <a:lnTo>
                    <a:pt x="654" y="1024"/>
                  </a:lnTo>
                  <a:lnTo>
                    <a:pt x="656" y="1025"/>
                  </a:lnTo>
                  <a:lnTo>
                    <a:pt x="655" y="1029"/>
                  </a:lnTo>
                  <a:lnTo>
                    <a:pt x="654" y="1039"/>
                  </a:lnTo>
                  <a:lnTo>
                    <a:pt x="659" y="1041"/>
                  </a:lnTo>
                  <a:lnTo>
                    <a:pt x="658" y="1045"/>
                  </a:lnTo>
                  <a:lnTo>
                    <a:pt x="656" y="1045"/>
                  </a:lnTo>
                  <a:lnTo>
                    <a:pt x="656" y="1051"/>
                  </a:lnTo>
                  <a:lnTo>
                    <a:pt x="658" y="1052"/>
                  </a:lnTo>
                  <a:lnTo>
                    <a:pt x="662" y="1049"/>
                  </a:lnTo>
                  <a:lnTo>
                    <a:pt x="664" y="1051"/>
                  </a:lnTo>
                  <a:lnTo>
                    <a:pt x="668" y="1055"/>
                  </a:lnTo>
                  <a:lnTo>
                    <a:pt x="668" y="1057"/>
                  </a:lnTo>
                  <a:lnTo>
                    <a:pt x="666" y="1061"/>
                  </a:lnTo>
                  <a:lnTo>
                    <a:pt x="668" y="1066"/>
                  </a:lnTo>
                  <a:lnTo>
                    <a:pt x="670" y="1068"/>
                  </a:lnTo>
                  <a:lnTo>
                    <a:pt x="672" y="1069"/>
                  </a:lnTo>
                  <a:lnTo>
                    <a:pt x="672" y="1071"/>
                  </a:lnTo>
                  <a:lnTo>
                    <a:pt x="672" y="1073"/>
                  </a:lnTo>
                  <a:lnTo>
                    <a:pt x="668" y="1073"/>
                  </a:lnTo>
                  <a:lnTo>
                    <a:pt x="662" y="1074"/>
                  </a:lnTo>
                  <a:lnTo>
                    <a:pt x="664" y="1077"/>
                  </a:lnTo>
                  <a:lnTo>
                    <a:pt x="666" y="1077"/>
                  </a:lnTo>
                  <a:lnTo>
                    <a:pt x="676" y="1082"/>
                  </a:lnTo>
                  <a:lnTo>
                    <a:pt x="678" y="1083"/>
                  </a:lnTo>
                  <a:lnTo>
                    <a:pt x="682" y="1085"/>
                  </a:lnTo>
                  <a:lnTo>
                    <a:pt x="694" y="1091"/>
                  </a:lnTo>
                  <a:lnTo>
                    <a:pt x="696" y="1089"/>
                  </a:lnTo>
                  <a:lnTo>
                    <a:pt x="699" y="1089"/>
                  </a:lnTo>
                  <a:lnTo>
                    <a:pt x="701" y="1090"/>
                  </a:lnTo>
                  <a:lnTo>
                    <a:pt x="700" y="1093"/>
                  </a:lnTo>
                  <a:lnTo>
                    <a:pt x="701" y="1095"/>
                  </a:lnTo>
                  <a:lnTo>
                    <a:pt x="710" y="1099"/>
                  </a:lnTo>
                  <a:lnTo>
                    <a:pt x="717" y="1103"/>
                  </a:lnTo>
                  <a:lnTo>
                    <a:pt x="720" y="1104"/>
                  </a:lnTo>
                  <a:lnTo>
                    <a:pt x="726" y="1107"/>
                  </a:lnTo>
                  <a:lnTo>
                    <a:pt x="729" y="1106"/>
                  </a:lnTo>
                  <a:lnTo>
                    <a:pt x="727" y="1103"/>
                  </a:lnTo>
                  <a:lnTo>
                    <a:pt x="728" y="1100"/>
                  </a:lnTo>
                  <a:lnTo>
                    <a:pt x="729" y="1097"/>
                  </a:lnTo>
                  <a:lnTo>
                    <a:pt x="731" y="1095"/>
                  </a:lnTo>
                  <a:lnTo>
                    <a:pt x="734" y="1095"/>
                  </a:lnTo>
                  <a:lnTo>
                    <a:pt x="734" y="1097"/>
                  </a:lnTo>
                  <a:lnTo>
                    <a:pt x="736" y="1099"/>
                  </a:lnTo>
                  <a:lnTo>
                    <a:pt x="737" y="1101"/>
                  </a:lnTo>
                  <a:lnTo>
                    <a:pt x="740" y="1103"/>
                  </a:lnTo>
                  <a:lnTo>
                    <a:pt x="750" y="1105"/>
                  </a:lnTo>
                  <a:lnTo>
                    <a:pt x="756" y="1105"/>
                  </a:lnTo>
                  <a:lnTo>
                    <a:pt x="762" y="1107"/>
                  </a:lnTo>
                  <a:lnTo>
                    <a:pt x="762" y="1109"/>
                  </a:lnTo>
                  <a:lnTo>
                    <a:pt x="764" y="1114"/>
                  </a:lnTo>
                  <a:lnTo>
                    <a:pt x="764" y="1115"/>
                  </a:lnTo>
                  <a:lnTo>
                    <a:pt x="764" y="1117"/>
                  </a:lnTo>
                  <a:lnTo>
                    <a:pt x="767" y="1119"/>
                  </a:lnTo>
                  <a:lnTo>
                    <a:pt x="770" y="1119"/>
                  </a:lnTo>
                  <a:lnTo>
                    <a:pt x="772" y="1121"/>
                  </a:lnTo>
                  <a:lnTo>
                    <a:pt x="770" y="1122"/>
                  </a:lnTo>
                  <a:lnTo>
                    <a:pt x="771" y="1125"/>
                  </a:lnTo>
                  <a:lnTo>
                    <a:pt x="774" y="1124"/>
                  </a:lnTo>
                  <a:lnTo>
                    <a:pt x="772" y="1127"/>
                  </a:lnTo>
                  <a:lnTo>
                    <a:pt x="772" y="1130"/>
                  </a:lnTo>
                  <a:lnTo>
                    <a:pt x="771" y="1132"/>
                  </a:lnTo>
                  <a:lnTo>
                    <a:pt x="770" y="1135"/>
                  </a:lnTo>
                  <a:lnTo>
                    <a:pt x="766" y="1129"/>
                  </a:lnTo>
                  <a:lnTo>
                    <a:pt x="766" y="1127"/>
                  </a:lnTo>
                  <a:lnTo>
                    <a:pt x="759" y="1121"/>
                  </a:lnTo>
                  <a:lnTo>
                    <a:pt x="757" y="1122"/>
                  </a:lnTo>
                  <a:lnTo>
                    <a:pt x="756" y="1124"/>
                  </a:lnTo>
                  <a:lnTo>
                    <a:pt x="760" y="1129"/>
                  </a:lnTo>
                  <a:lnTo>
                    <a:pt x="762" y="1130"/>
                  </a:lnTo>
                  <a:lnTo>
                    <a:pt x="764" y="1134"/>
                  </a:lnTo>
                  <a:lnTo>
                    <a:pt x="766" y="1137"/>
                  </a:lnTo>
                  <a:lnTo>
                    <a:pt x="770" y="1137"/>
                  </a:lnTo>
                  <a:lnTo>
                    <a:pt x="772" y="1151"/>
                  </a:lnTo>
                  <a:lnTo>
                    <a:pt x="772" y="1153"/>
                  </a:lnTo>
                  <a:lnTo>
                    <a:pt x="771" y="1155"/>
                  </a:lnTo>
                  <a:lnTo>
                    <a:pt x="771" y="1159"/>
                  </a:lnTo>
                  <a:lnTo>
                    <a:pt x="772" y="1161"/>
                  </a:lnTo>
                  <a:lnTo>
                    <a:pt x="774" y="1167"/>
                  </a:lnTo>
                  <a:lnTo>
                    <a:pt x="778" y="1175"/>
                  </a:lnTo>
                  <a:lnTo>
                    <a:pt x="780" y="1174"/>
                  </a:lnTo>
                  <a:lnTo>
                    <a:pt x="782" y="1177"/>
                  </a:lnTo>
                  <a:lnTo>
                    <a:pt x="785" y="1182"/>
                  </a:lnTo>
                  <a:lnTo>
                    <a:pt x="787" y="1184"/>
                  </a:lnTo>
                  <a:lnTo>
                    <a:pt x="799" y="1189"/>
                  </a:lnTo>
                  <a:lnTo>
                    <a:pt x="800" y="1187"/>
                  </a:lnTo>
                  <a:lnTo>
                    <a:pt x="802" y="1185"/>
                  </a:lnTo>
                  <a:lnTo>
                    <a:pt x="803" y="1184"/>
                  </a:lnTo>
                  <a:lnTo>
                    <a:pt x="806" y="1184"/>
                  </a:lnTo>
                  <a:lnTo>
                    <a:pt x="810" y="1187"/>
                  </a:lnTo>
                  <a:lnTo>
                    <a:pt x="816" y="1192"/>
                  </a:lnTo>
                  <a:lnTo>
                    <a:pt x="824" y="1196"/>
                  </a:lnTo>
                  <a:lnTo>
                    <a:pt x="826" y="1196"/>
                  </a:lnTo>
                  <a:lnTo>
                    <a:pt x="829" y="1193"/>
                  </a:lnTo>
                  <a:lnTo>
                    <a:pt x="821" y="1188"/>
                  </a:lnTo>
                  <a:lnTo>
                    <a:pt x="813" y="1185"/>
                  </a:lnTo>
                  <a:lnTo>
                    <a:pt x="813" y="1177"/>
                  </a:lnTo>
                  <a:lnTo>
                    <a:pt x="813" y="1174"/>
                  </a:lnTo>
                  <a:lnTo>
                    <a:pt x="816" y="1172"/>
                  </a:lnTo>
                  <a:lnTo>
                    <a:pt x="820" y="1175"/>
                  </a:lnTo>
                  <a:lnTo>
                    <a:pt x="820" y="1177"/>
                  </a:lnTo>
                  <a:lnTo>
                    <a:pt x="820" y="1179"/>
                  </a:lnTo>
                  <a:lnTo>
                    <a:pt x="818" y="1180"/>
                  </a:lnTo>
                  <a:lnTo>
                    <a:pt x="818" y="1182"/>
                  </a:lnTo>
                  <a:lnTo>
                    <a:pt x="822" y="1183"/>
                  </a:lnTo>
                  <a:lnTo>
                    <a:pt x="832" y="1187"/>
                  </a:lnTo>
                  <a:lnTo>
                    <a:pt x="834" y="1187"/>
                  </a:lnTo>
                  <a:lnTo>
                    <a:pt x="835" y="1185"/>
                  </a:lnTo>
                  <a:lnTo>
                    <a:pt x="832" y="1183"/>
                  </a:lnTo>
                  <a:lnTo>
                    <a:pt x="829" y="1179"/>
                  </a:lnTo>
                  <a:lnTo>
                    <a:pt x="828" y="1177"/>
                  </a:lnTo>
                  <a:lnTo>
                    <a:pt x="829" y="1173"/>
                  </a:lnTo>
                  <a:lnTo>
                    <a:pt x="830" y="1172"/>
                  </a:lnTo>
                  <a:lnTo>
                    <a:pt x="832" y="1172"/>
                  </a:lnTo>
                  <a:lnTo>
                    <a:pt x="834" y="1170"/>
                  </a:lnTo>
                  <a:lnTo>
                    <a:pt x="838" y="1168"/>
                  </a:lnTo>
                  <a:lnTo>
                    <a:pt x="840" y="1168"/>
                  </a:lnTo>
                  <a:lnTo>
                    <a:pt x="841" y="1171"/>
                  </a:lnTo>
                  <a:lnTo>
                    <a:pt x="840" y="1172"/>
                  </a:lnTo>
                  <a:lnTo>
                    <a:pt x="838" y="1173"/>
                  </a:lnTo>
                  <a:lnTo>
                    <a:pt x="840" y="1177"/>
                  </a:lnTo>
                  <a:lnTo>
                    <a:pt x="843" y="1178"/>
                  </a:lnTo>
                  <a:lnTo>
                    <a:pt x="844" y="1177"/>
                  </a:lnTo>
                  <a:lnTo>
                    <a:pt x="847" y="1178"/>
                  </a:lnTo>
                  <a:lnTo>
                    <a:pt x="846" y="1181"/>
                  </a:lnTo>
                  <a:lnTo>
                    <a:pt x="846" y="1183"/>
                  </a:lnTo>
                  <a:lnTo>
                    <a:pt x="847" y="1186"/>
                  </a:lnTo>
                  <a:lnTo>
                    <a:pt x="850" y="1189"/>
                  </a:lnTo>
                  <a:lnTo>
                    <a:pt x="854" y="1191"/>
                  </a:lnTo>
                  <a:lnTo>
                    <a:pt x="853" y="1192"/>
                  </a:lnTo>
                  <a:lnTo>
                    <a:pt x="852" y="1193"/>
                  </a:lnTo>
                  <a:lnTo>
                    <a:pt x="852" y="1197"/>
                  </a:lnTo>
                  <a:lnTo>
                    <a:pt x="850" y="1200"/>
                  </a:lnTo>
                  <a:lnTo>
                    <a:pt x="849" y="1201"/>
                  </a:lnTo>
                  <a:lnTo>
                    <a:pt x="846" y="1200"/>
                  </a:lnTo>
                  <a:lnTo>
                    <a:pt x="842" y="1199"/>
                  </a:lnTo>
                  <a:lnTo>
                    <a:pt x="840" y="1197"/>
                  </a:lnTo>
                  <a:lnTo>
                    <a:pt x="837" y="1196"/>
                  </a:lnTo>
                  <a:lnTo>
                    <a:pt x="834" y="1194"/>
                  </a:lnTo>
                  <a:lnTo>
                    <a:pt x="834" y="1197"/>
                  </a:lnTo>
                  <a:lnTo>
                    <a:pt x="835" y="1200"/>
                  </a:lnTo>
                  <a:lnTo>
                    <a:pt x="839" y="1202"/>
                  </a:lnTo>
                  <a:lnTo>
                    <a:pt x="840" y="1203"/>
                  </a:lnTo>
                  <a:lnTo>
                    <a:pt x="848" y="1209"/>
                  </a:lnTo>
                  <a:lnTo>
                    <a:pt x="853" y="1215"/>
                  </a:lnTo>
                  <a:lnTo>
                    <a:pt x="855" y="1217"/>
                  </a:lnTo>
                  <a:lnTo>
                    <a:pt x="858" y="1220"/>
                  </a:lnTo>
                  <a:lnTo>
                    <a:pt x="864" y="1232"/>
                  </a:lnTo>
                  <a:lnTo>
                    <a:pt x="863" y="1235"/>
                  </a:lnTo>
                  <a:lnTo>
                    <a:pt x="863" y="1237"/>
                  </a:lnTo>
                  <a:lnTo>
                    <a:pt x="865" y="1241"/>
                  </a:lnTo>
                  <a:lnTo>
                    <a:pt x="865" y="1247"/>
                  </a:lnTo>
                  <a:lnTo>
                    <a:pt x="864" y="1250"/>
                  </a:lnTo>
                  <a:lnTo>
                    <a:pt x="865" y="1253"/>
                  </a:lnTo>
                  <a:lnTo>
                    <a:pt x="865" y="1267"/>
                  </a:lnTo>
                  <a:lnTo>
                    <a:pt x="866" y="1277"/>
                  </a:lnTo>
                  <a:lnTo>
                    <a:pt x="866" y="1279"/>
                  </a:lnTo>
                  <a:lnTo>
                    <a:pt x="869" y="1279"/>
                  </a:lnTo>
                  <a:lnTo>
                    <a:pt x="871" y="1277"/>
                  </a:lnTo>
                  <a:lnTo>
                    <a:pt x="868" y="1270"/>
                  </a:lnTo>
                  <a:lnTo>
                    <a:pt x="869" y="1244"/>
                  </a:lnTo>
                  <a:lnTo>
                    <a:pt x="871" y="1244"/>
                  </a:lnTo>
                  <a:lnTo>
                    <a:pt x="872" y="1246"/>
                  </a:lnTo>
                  <a:lnTo>
                    <a:pt x="872" y="1249"/>
                  </a:lnTo>
                  <a:lnTo>
                    <a:pt x="872" y="1254"/>
                  </a:lnTo>
                  <a:lnTo>
                    <a:pt x="873" y="1257"/>
                  </a:lnTo>
                  <a:lnTo>
                    <a:pt x="873" y="1259"/>
                  </a:lnTo>
                  <a:lnTo>
                    <a:pt x="874" y="1261"/>
                  </a:lnTo>
                  <a:lnTo>
                    <a:pt x="874" y="1263"/>
                  </a:lnTo>
                  <a:lnTo>
                    <a:pt x="873" y="1265"/>
                  </a:lnTo>
                  <a:lnTo>
                    <a:pt x="871" y="1265"/>
                  </a:lnTo>
                  <a:lnTo>
                    <a:pt x="872" y="1269"/>
                  </a:lnTo>
                  <a:lnTo>
                    <a:pt x="874" y="1269"/>
                  </a:lnTo>
                  <a:lnTo>
                    <a:pt x="876" y="1266"/>
                  </a:lnTo>
                  <a:lnTo>
                    <a:pt x="878" y="1263"/>
                  </a:lnTo>
                  <a:lnTo>
                    <a:pt x="881" y="1265"/>
                  </a:lnTo>
                  <a:lnTo>
                    <a:pt x="883" y="1265"/>
                  </a:lnTo>
                  <a:lnTo>
                    <a:pt x="884" y="1267"/>
                  </a:lnTo>
                  <a:lnTo>
                    <a:pt x="887" y="1265"/>
                  </a:lnTo>
                  <a:lnTo>
                    <a:pt x="885" y="1259"/>
                  </a:lnTo>
                  <a:lnTo>
                    <a:pt x="883" y="1257"/>
                  </a:lnTo>
                  <a:lnTo>
                    <a:pt x="880" y="1255"/>
                  </a:lnTo>
                  <a:lnTo>
                    <a:pt x="876" y="1250"/>
                  </a:lnTo>
                  <a:lnTo>
                    <a:pt x="876" y="1247"/>
                  </a:lnTo>
                  <a:lnTo>
                    <a:pt x="877" y="1246"/>
                  </a:lnTo>
                  <a:lnTo>
                    <a:pt x="880" y="1247"/>
                  </a:lnTo>
                  <a:lnTo>
                    <a:pt x="881" y="1249"/>
                  </a:lnTo>
                  <a:lnTo>
                    <a:pt x="888" y="1254"/>
                  </a:lnTo>
                  <a:lnTo>
                    <a:pt x="891" y="1257"/>
                  </a:lnTo>
                  <a:lnTo>
                    <a:pt x="894" y="1260"/>
                  </a:lnTo>
                  <a:lnTo>
                    <a:pt x="895" y="1263"/>
                  </a:lnTo>
                  <a:lnTo>
                    <a:pt x="894" y="1267"/>
                  </a:lnTo>
                  <a:lnTo>
                    <a:pt x="891" y="1269"/>
                  </a:lnTo>
                  <a:lnTo>
                    <a:pt x="896" y="1271"/>
                  </a:lnTo>
                  <a:lnTo>
                    <a:pt x="920" y="1258"/>
                  </a:lnTo>
                  <a:lnTo>
                    <a:pt x="928" y="1251"/>
                  </a:lnTo>
                  <a:lnTo>
                    <a:pt x="958" y="1231"/>
                  </a:lnTo>
                  <a:lnTo>
                    <a:pt x="966" y="1223"/>
                  </a:lnTo>
                  <a:lnTo>
                    <a:pt x="974" y="1217"/>
                  </a:lnTo>
                  <a:lnTo>
                    <a:pt x="981" y="1211"/>
                  </a:lnTo>
                  <a:lnTo>
                    <a:pt x="982" y="1210"/>
                  </a:lnTo>
                  <a:lnTo>
                    <a:pt x="989" y="1202"/>
                  </a:lnTo>
                  <a:lnTo>
                    <a:pt x="998" y="1193"/>
                  </a:lnTo>
                  <a:lnTo>
                    <a:pt x="1013" y="1172"/>
                  </a:lnTo>
                  <a:lnTo>
                    <a:pt x="1018" y="1158"/>
                  </a:lnTo>
                  <a:lnTo>
                    <a:pt x="1020" y="1145"/>
                  </a:lnTo>
                  <a:lnTo>
                    <a:pt x="1019" y="1142"/>
                  </a:lnTo>
                  <a:lnTo>
                    <a:pt x="1018" y="1137"/>
                  </a:lnTo>
                  <a:lnTo>
                    <a:pt x="1007" y="1132"/>
                  </a:lnTo>
                  <a:lnTo>
                    <a:pt x="1003" y="1127"/>
                  </a:lnTo>
                  <a:lnTo>
                    <a:pt x="999" y="1119"/>
                  </a:lnTo>
                  <a:lnTo>
                    <a:pt x="993" y="1100"/>
                  </a:lnTo>
                  <a:lnTo>
                    <a:pt x="994" y="1090"/>
                  </a:lnTo>
                  <a:lnTo>
                    <a:pt x="996" y="1083"/>
                  </a:lnTo>
                  <a:lnTo>
                    <a:pt x="996" y="1082"/>
                  </a:lnTo>
                  <a:lnTo>
                    <a:pt x="1001" y="1073"/>
                  </a:lnTo>
                  <a:lnTo>
                    <a:pt x="996" y="1065"/>
                  </a:lnTo>
                  <a:lnTo>
                    <a:pt x="996" y="1058"/>
                  </a:lnTo>
                  <a:lnTo>
                    <a:pt x="997" y="1046"/>
                  </a:lnTo>
                  <a:lnTo>
                    <a:pt x="985" y="1029"/>
                  </a:lnTo>
                  <a:lnTo>
                    <a:pt x="979" y="1011"/>
                  </a:lnTo>
                  <a:lnTo>
                    <a:pt x="964" y="990"/>
                  </a:lnTo>
                  <a:lnTo>
                    <a:pt x="958" y="975"/>
                  </a:lnTo>
                  <a:lnTo>
                    <a:pt x="952" y="971"/>
                  </a:lnTo>
                  <a:lnTo>
                    <a:pt x="946" y="961"/>
                  </a:lnTo>
                  <a:lnTo>
                    <a:pt x="939" y="942"/>
                  </a:lnTo>
                  <a:lnTo>
                    <a:pt x="935" y="929"/>
                  </a:lnTo>
                  <a:lnTo>
                    <a:pt x="933" y="914"/>
                  </a:lnTo>
                  <a:lnTo>
                    <a:pt x="933" y="903"/>
                  </a:lnTo>
                  <a:lnTo>
                    <a:pt x="938" y="895"/>
                  </a:lnTo>
                  <a:lnTo>
                    <a:pt x="948" y="894"/>
                  </a:lnTo>
                  <a:lnTo>
                    <a:pt x="981" y="897"/>
                  </a:lnTo>
                  <a:lnTo>
                    <a:pt x="1010" y="902"/>
                  </a:lnTo>
                  <a:lnTo>
                    <a:pt x="1018" y="899"/>
                  </a:lnTo>
                  <a:lnTo>
                    <a:pt x="1023" y="894"/>
                  </a:lnTo>
                  <a:lnTo>
                    <a:pt x="1023" y="883"/>
                  </a:lnTo>
                  <a:lnTo>
                    <a:pt x="1018" y="862"/>
                  </a:lnTo>
                  <a:lnTo>
                    <a:pt x="1014" y="854"/>
                  </a:lnTo>
                  <a:lnTo>
                    <a:pt x="1014" y="851"/>
                  </a:lnTo>
                  <a:lnTo>
                    <a:pt x="1012" y="841"/>
                  </a:lnTo>
                  <a:lnTo>
                    <a:pt x="1020" y="823"/>
                  </a:lnTo>
                  <a:lnTo>
                    <a:pt x="1021" y="814"/>
                  </a:lnTo>
                  <a:lnTo>
                    <a:pt x="1018" y="807"/>
                  </a:lnTo>
                  <a:lnTo>
                    <a:pt x="1018" y="795"/>
                  </a:lnTo>
                  <a:lnTo>
                    <a:pt x="1016" y="737"/>
                  </a:lnTo>
                  <a:lnTo>
                    <a:pt x="1013" y="715"/>
                  </a:lnTo>
                  <a:lnTo>
                    <a:pt x="1012" y="714"/>
                  </a:lnTo>
                  <a:lnTo>
                    <a:pt x="1010" y="697"/>
                  </a:lnTo>
                  <a:lnTo>
                    <a:pt x="1013" y="689"/>
                  </a:lnTo>
                  <a:lnTo>
                    <a:pt x="1031" y="691"/>
                  </a:lnTo>
                  <a:lnTo>
                    <a:pt x="1033" y="684"/>
                  </a:lnTo>
                  <a:lnTo>
                    <a:pt x="1036" y="658"/>
                  </a:lnTo>
                  <a:lnTo>
                    <a:pt x="1036" y="629"/>
                  </a:lnTo>
                  <a:lnTo>
                    <a:pt x="1040" y="607"/>
                  </a:lnTo>
                  <a:lnTo>
                    <a:pt x="1040" y="570"/>
                  </a:lnTo>
                  <a:lnTo>
                    <a:pt x="1044" y="556"/>
                  </a:lnTo>
                  <a:lnTo>
                    <a:pt x="1039" y="521"/>
                  </a:lnTo>
                  <a:lnTo>
                    <a:pt x="1038" y="506"/>
                  </a:lnTo>
                  <a:lnTo>
                    <a:pt x="1035" y="499"/>
                  </a:lnTo>
                  <a:lnTo>
                    <a:pt x="1034" y="495"/>
                  </a:lnTo>
                  <a:lnTo>
                    <a:pt x="1031" y="489"/>
                  </a:lnTo>
                  <a:lnTo>
                    <a:pt x="1023" y="465"/>
                  </a:lnTo>
                  <a:lnTo>
                    <a:pt x="1018" y="418"/>
                  </a:lnTo>
                  <a:lnTo>
                    <a:pt x="1016" y="412"/>
                  </a:lnTo>
                  <a:lnTo>
                    <a:pt x="1011" y="371"/>
                  </a:lnTo>
                  <a:lnTo>
                    <a:pt x="1010" y="349"/>
                  </a:lnTo>
                  <a:lnTo>
                    <a:pt x="998" y="343"/>
                  </a:lnTo>
                  <a:lnTo>
                    <a:pt x="1012" y="327"/>
                  </a:lnTo>
                  <a:lnTo>
                    <a:pt x="614" y="283"/>
                  </a:lnTo>
                  <a:lnTo>
                    <a:pt x="27" y="0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3"/>
                  </a:lnTo>
                  <a:lnTo>
                    <a:pt x="0" y="33"/>
                  </a:lnTo>
                  <a:lnTo>
                    <a:pt x="3" y="39"/>
                  </a:lnTo>
                  <a:lnTo>
                    <a:pt x="8" y="43"/>
                  </a:lnTo>
                  <a:lnTo>
                    <a:pt x="10" y="50"/>
                  </a:lnTo>
                  <a:lnTo>
                    <a:pt x="14" y="52"/>
                  </a:lnTo>
                  <a:lnTo>
                    <a:pt x="13" y="57"/>
                  </a:lnTo>
                  <a:lnTo>
                    <a:pt x="11" y="58"/>
                  </a:lnTo>
                  <a:lnTo>
                    <a:pt x="10" y="61"/>
                  </a:lnTo>
                  <a:lnTo>
                    <a:pt x="13" y="71"/>
                  </a:lnTo>
                  <a:lnTo>
                    <a:pt x="13" y="86"/>
                  </a:lnTo>
                  <a:lnTo>
                    <a:pt x="10" y="97"/>
                  </a:lnTo>
                  <a:lnTo>
                    <a:pt x="5" y="107"/>
                  </a:lnTo>
                  <a:lnTo>
                    <a:pt x="4" y="109"/>
                  </a:lnTo>
                  <a:lnTo>
                    <a:pt x="4" y="123"/>
                  </a:lnTo>
                  <a:lnTo>
                    <a:pt x="8" y="125"/>
                  </a:lnTo>
                  <a:lnTo>
                    <a:pt x="10" y="127"/>
                  </a:lnTo>
                  <a:lnTo>
                    <a:pt x="13" y="127"/>
                  </a:lnTo>
                  <a:lnTo>
                    <a:pt x="17" y="127"/>
                  </a:lnTo>
                  <a:lnTo>
                    <a:pt x="21" y="127"/>
                  </a:lnTo>
                  <a:lnTo>
                    <a:pt x="45" y="140"/>
                  </a:lnTo>
                  <a:lnTo>
                    <a:pt x="47" y="147"/>
                  </a:lnTo>
                  <a:lnTo>
                    <a:pt x="52" y="154"/>
                  </a:lnTo>
                  <a:lnTo>
                    <a:pt x="55" y="159"/>
                  </a:lnTo>
                  <a:lnTo>
                    <a:pt x="60" y="163"/>
                  </a:lnTo>
                  <a:lnTo>
                    <a:pt x="61" y="166"/>
                  </a:lnTo>
                  <a:lnTo>
                    <a:pt x="70" y="171"/>
                  </a:lnTo>
                  <a:lnTo>
                    <a:pt x="73" y="171"/>
                  </a:lnTo>
                  <a:lnTo>
                    <a:pt x="74" y="171"/>
                  </a:lnTo>
                  <a:lnTo>
                    <a:pt x="78" y="173"/>
                  </a:lnTo>
                  <a:lnTo>
                    <a:pt x="85" y="180"/>
                  </a:lnTo>
                  <a:lnTo>
                    <a:pt x="87" y="181"/>
                  </a:lnTo>
                  <a:lnTo>
                    <a:pt x="88" y="182"/>
                  </a:lnTo>
                  <a:lnTo>
                    <a:pt x="91" y="184"/>
                  </a:lnTo>
                  <a:lnTo>
                    <a:pt x="93" y="185"/>
                  </a:lnTo>
                  <a:lnTo>
                    <a:pt x="94" y="187"/>
                  </a:lnTo>
                  <a:lnTo>
                    <a:pt x="96" y="192"/>
                  </a:lnTo>
                  <a:lnTo>
                    <a:pt x="100" y="193"/>
                  </a:lnTo>
                  <a:lnTo>
                    <a:pt x="102" y="195"/>
                  </a:lnTo>
                  <a:lnTo>
                    <a:pt x="105" y="195"/>
                  </a:lnTo>
                  <a:lnTo>
                    <a:pt x="111" y="197"/>
                  </a:lnTo>
                  <a:lnTo>
                    <a:pt x="121" y="202"/>
                  </a:lnTo>
                  <a:lnTo>
                    <a:pt x="124" y="205"/>
                  </a:lnTo>
                  <a:lnTo>
                    <a:pt x="125" y="206"/>
                  </a:lnTo>
                  <a:lnTo>
                    <a:pt x="126" y="208"/>
                  </a:lnTo>
                  <a:lnTo>
                    <a:pt x="128" y="209"/>
                  </a:lnTo>
                  <a:lnTo>
                    <a:pt x="131" y="209"/>
                  </a:lnTo>
                  <a:lnTo>
                    <a:pt x="137" y="211"/>
                  </a:lnTo>
                  <a:lnTo>
                    <a:pt x="140" y="210"/>
                  </a:lnTo>
                  <a:lnTo>
                    <a:pt x="141" y="211"/>
                  </a:lnTo>
                  <a:lnTo>
                    <a:pt x="143" y="209"/>
                  </a:lnTo>
                  <a:lnTo>
                    <a:pt x="147" y="211"/>
                  </a:lnTo>
                  <a:lnTo>
                    <a:pt x="148" y="210"/>
                  </a:lnTo>
                  <a:lnTo>
                    <a:pt x="152" y="210"/>
                  </a:lnTo>
                  <a:lnTo>
                    <a:pt x="152" y="208"/>
                  </a:lnTo>
                  <a:lnTo>
                    <a:pt x="153" y="205"/>
                  </a:lnTo>
                  <a:lnTo>
                    <a:pt x="156" y="203"/>
                  </a:lnTo>
                  <a:lnTo>
                    <a:pt x="158" y="201"/>
                  </a:lnTo>
                  <a:lnTo>
                    <a:pt x="158" y="199"/>
                  </a:lnTo>
                  <a:lnTo>
                    <a:pt x="159" y="196"/>
                  </a:lnTo>
                  <a:lnTo>
                    <a:pt x="160" y="194"/>
                  </a:lnTo>
                  <a:lnTo>
                    <a:pt x="164" y="194"/>
                  </a:lnTo>
                  <a:lnTo>
                    <a:pt x="164" y="193"/>
                  </a:lnTo>
                  <a:lnTo>
                    <a:pt x="166" y="191"/>
                  </a:lnTo>
                  <a:lnTo>
                    <a:pt x="168" y="189"/>
                  </a:lnTo>
                  <a:lnTo>
                    <a:pt x="169" y="187"/>
                  </a:lnTo>
                  <a:lnTo>
                    <a:pt x="167" y="184"/>
                  </a:lnTo>
                  <a:lnTo>
                    <a:pt x="165" y="183"/>
                  </a:lnTo>
                  <a:lnTo>
                    <a:pt x="165" y="181"/>
                  </a:lnTo>
                  <a:lnTo>
                    <a:pt x="166" y="176"/>
                  </a:lnTo>
                  <a:lnTo>
                    <a:pt x="166" y="174"/>
                  </a:lnTo>
                  <a:lnTo>
                    <a:pt x="170" y="174"/>
                  </a:lnTo>
                  <a:lnTo>
                    <a:pt x="170" y="176"/>
                  </a:lnTo>
                  <a:lnTo>
                    <a:pt x="169" y="180"/>
                  </a:lnTo>
                  <a:lnTo>
                    <a:pt x="171" y="184"/>
                  </a:lnTo>
                  <a:lnTo>
                    <a:pt x="174" y="182"/>
                  </a:lnTo>
                  <a:lnTo>
                    <a:pt x="175" y="180"/>
                  </a:lnTo>
                  <a:lnTo>
                    <a:pt x="178" y="180"/>
                  </a:lnTo>
                  <a:lnTo>
                    <a:pt x="179" y="183"/>
                  </a:lnTo>
                  <a:lnTo>
                    <a:pt x="181" y="183"/>
                  </a:lnTo>
                  <a:lnTo>
                    <a:pt x="182" y="185"/>
                  </a:lnTo>
                  <a:lnTo>
                    <a:pt x="181" y="187"/>
                  </a:lnTo>
                  <a:lnTo>
                    <a:pt x="187" y="191"/>
                  </a:lnTo>
                  <a:lnTo>
                    <a:pt x="189" y="193"/>
                  </a:lnTo>
                  <a:lnTo>
                    <a:pt x="191" y="196"/>
                  </a:lnTo>
                  <a:lnTo>
                    <a:pt x="193" y="198"/>
                  </a:lnTo>
                  <a:lnTo>
                    <a:pt x="195" y="200"/>
                  </a:lnTo>
                  <a:lnTo>
                    <a:pt x="196" y="201"/>
                  </a:lnTo>
                  <a:lnTo>
                    <a:pt x="200" y="199"/>
                  </a:lnTo>
                  <a:lnTo>
                    <a:pt x="202" y="201"/>
                  </a:lnTo>
                  <a:lnTo>
                    <a:pt x="203" y="205"/>
                  </a:lnTo>
                  <a:lnTo>
                    <a:pt x="207" y="207"/>
                  </a:lnTo>
                  <a:lnTo>
                    <a:pt x="210" y="211"/>
                  </a:lnTo>
                  <a:lnTo>
                    <a:pt x="212" y="215"/>
                  </a:lnTo>
                  <a:lnTo>
                    <a:pt x="212" y="218"/>
                  </a:lnTo>
                  <a:lnTo>
                    <a:pt x="213" y="220"/>
                  </a:lnTo>
                  <a:lnTo>
                    <a:pt x="213" y="226"/>
                  </a:lnTo>
                  <a:lnTo>
                    <a:pt x="214" y="229"/>
                  </a:lnTo>
                  <a:lnTo>
                    <a:pt x="215" y="243"/>
                  </a:lnTo>
                  <a:lnTo>
                    <a:pt x="214" y="246"/>
                  </a:lnTo>
                  <a:lnTo>
                    <a:pt x="212" y="246"/>
                  </a:lnTo>
                  <a:lnTo>
                    <a:pt x="210" y="245"/>
                  </a:lnTo>
                  <a:lnTo>
                    <a:pt x="210" y="248"/>
                  </a:lnTo>
                  <a:lnTo>
                    <a:pt x="213" y="249"/>
                  </a:lnTo>
                  <a:lnTo>
                    <a:pt x="214" y="251"/>
                  </a:lnTo>
                  <a:lnTo>
                    <a:pt x="215" y="253"/>
                  </a:lnTo>
                  <a:lnTo>
                    <a:pt x="216" y="255"/>
                  </a:lnTo>
                  <a:lnTo>
                    <a:pt x="220" y="257"/>
                  </a:lnTo>
                  <a:lnTo>
                    <a:pt x="222" y="260"/>
                  </a:lnTo>
                  <a:lnTo>
                    <a:pt x="224" y="261"/>
                  </a:lnTo>
                  <a:lnTo>
                    <a:pt x="228" y="261"/>
                  </a:lnTo>
                  <a:lnTo>
                    <a:pt x="232" y="263"/>
                  </a:lnTo>
                  <a:lnTo>
                    <a:pt x="234" y="264"/>
                  </a:lnTo>
                  <a:lnTo>
                    <a:pt x="238" y="264"/>
                  </a:lnTo>
                  <a:lnTo>
                    <a:pt x="242" y="266"/>
                  </a:lnTo>
                  <a:lnTo>
                    <a:pt x="246" y="266"/>
                  </a:lnTo>
                  <a:lnTo>
                    <a:pt x="252" y="268"/>
                  </a:lnTo>
                  <a:lnTo>
                    <a:pt x="254" y="270"/>
                  </a:lnTo>
                  <a:lnTo>
                    <a:pt x="256" y="271"/>
                  </a:lnTo>
                  <a:lnTo>
                    <a:pt x="258" y="271"/>
                  </a:lnTo>
                  <a:lnTo>
                    <a:pt x="265" y="276"/>
                  </a:lnTo>
                  <a:lnTo>
                    <a:pt x="267" y="277"/>
                  </a:lnTo>
                  <a:lnTo>
                    <a:pt x="270" y="278"/>
                  </a:lnTo>
                  <a:lnTo>
                    <a:pt x="273" y="280"/>
                  </a:lnTo>
                  <a:lnTo>
                    <a:pt x="276" y="281"/>
                  </a:lnTo>
                  <a:lnTo>
                    <a:pt x="282" y="281"/>
                  </a:lnTo>
                  <a:lnTo>
                    <a:pt x="283" y="278"/>
                  </a:lnTo>
                  <a:lnTo>
                    <a:pt x="280" y="277"/>
                  </a:lnTo>
                  <a:lnTo>
                    <a:pt x="277" y="275"/>
                  </a:lnTo>
                  <a:lnTo>
                    <a:pt x="280" y="274"/>
                  </a:lnTo>
                  <a:lnTo>
                    <a:pt x="281" y="271"/>
                  </a:lnTo>
                  <a:lnTo>
                    <a:pt x="285" y="271"/>
                  </a:lnTo>
                  <a:lnTo>
                    <a:pt x="286" y="274"/>
                  </a:lnTo>
                  <a:lnTo>
                    <a:pt x="286" y="277"/>
                  </a:lnTo>
                  <a:lnTo>
                    <a:pt x="288" y="278"/>
                  </a:lnTo>
                  <a:lnTo>
                    <a:pt x="288" y="283"/>
                  </a:lnTo>
                  <a:lnTo>
                    <a:pt x="288" y="284"/>
                  </a:lnTo>
                  <a:lnTo>
                    <a:pt x="288" y="289"/>
                  </a:lnTo>
                  <a:lnTo>
                    <a:pt x="290" y="289"/>
                  </a:lnTo>
                  <a:lnTo>
                    <a:pt x="293" y="291"/>
                  </a:lnTo>
                  <a:lnTo>
                    <a:pt x="297" y="291"/>
                  </a:lnTo>
                  <a:lnTo>
                    <a:pt x="298" y="293"/>
                  </a:lnTo>
                  <a:lnTo>
                    <a:pt x="300" y="294"/>
                  </a:lnTo>
                  <a:lnTo>
                    <a:pt x="303" y="295"/>
                  </a:lnTo>
                  <a:lnTo>
                    <a:pt x="305" y="293"/>
                  </a:lnTo>
                  <a:lnTo>
                    <a:pt x="302" y="290"/>
                  </a:lnTo>
                  <a:lnTo>
                    <a:pt x="302" y="288"/>
                  </a:lnTo>
                  <a:lnTo>
                    <a:pt x="299" y="285"/>
                  </a:lnTo>
                  <a:lnTo>
                    <a:pt x="297" y="282"/>
                  </a:lnTo>
                  <a:lnTo>
                    <a:pt x="295" y="277"/>
                  </a:lnTo>
                  <a:lnTo>
                    <a:pt x="297" y="276"/>
                  </a:lnTo>
                  <a:lnTo>
                    <a:pt x="299" y="277"/>
                  </a:lnTo>
                  <a:lnTo>
                    <a:pt x="304" y="277"/>
                  </a:lnTo>
                  <a:lnTo>
                    <a:pt x="307" y="278"/>
                  </a:lnTo>
                  <a:lnTo>
                    <a:pt x="306" y="281"/>
                  </a:lnTo>
                  <a:lnTo>
                    <a:pt x="308" y="287"/>
                  </a:lnTo>
                  <a:lnTo>
                    <a:pt x="310" y="288"/>
                  </a:lnTo>
                  <a:lnTo>
                    <a:pt x="311" y="288"/>
                  </a:lnTo>
                  <a:lnTo>
                    <a:pt x="313" y="291"/>
                  </a:lnTo>
                  <a:lnTo>
                    <a:pt x="313" y="298"/>
                  </a:lnTo>
                  <a:lnTo>
                    <a:pt x="311" y="302"/>
                  </a:lnTo>
                  <a:lnTo>
                    <a:pt x="313" y="303"/>
                  </a:lnTo>
                  <a:lnTo>
                    <a:pt x="313" y="306"/>
                  </a:lnTo>
                  <a:lnTo>
                    <a:pt x="309" y="310"/>
                  </a:lnTo>
                  <a:lnTo>
                    <a:pt x="309" y="317"/>
                  </a:lnTo>
                  <a:lnTo>
                    <a:pt x="308" y="320"/>
                  </a:lnTo>
                  <a:lnTo>
                    <a:pt x="305" y="319"/>
                  </a:lnTo>
                  <a:lnTo>
                    <a:pt x="305" y="315"/>
                  </a:lnTo>
                  <a:lnTo>
                    <a:pt x="305" y="311"/>
                  </a:lnTo>
                  <a:lnTo>
                    <a:pt x="302" y="308"/>
                  </a:lnTo>
                  <a:lnTo>
                    <a:pt x="302" y="306"/>
                  </a:lnTo>
                  <a:lnTo>
                    <a:pt x="298" y="303"/>
                  </a:lnTo>
                  <a:lnTo>
                    <a:pt x="300" y="311"/>
                  </a:lnTo>
                  <a:lnTo>
                    <a:pt x="300" y="316"/>
                  </a:lnTo>
                  <a:lnTo>
                    <a:pt x="304" y="321"/>
                  </a:lnTo>
                  <a:lnTo>
                    <a:pt x="305" y="325"/>
                  </a:lnTo>
                  <a:lnTo>
                    <a:pt x="305" y="328"/>
                  </a:lnTo>
                  <a:lnTo>
                    <a:pt x="307" y="333"/>
                  </a:lnTo>
                  <a:lnTo>
                    <a:pt x="305" y="341"/>
                  </a:lnTo>
                  <a:lnTo>
                    <a:pt x="299" y="345"/>
                  </a:lnTo>
                  <a:lnTo>
                    <a:pt x="294" y="354"/>
                  </a:lnTo>
                  <a:lnTo>
                    <a:pt x="294" y="372"/>
                  </a:lnTo>
                  <a:lnTo>
                    <a:pt x="296" y="376"/>
                  </a:lnTo>
                  <a:lnTo>
                    <a:pt x="297" y="380"/>
                  </a:lnTo>
                  <a:lnTo>
                    <a:pt x="296" y="382"/>
                  </a:lnTo>
                  <a:lnTo>
                    <a:pt x="298" y="391"/>
                  </a:lnTo>
                  <a:lnTo>
                    <a:pt x="301" y="397"/>
                  </a:lnTo>
                  <a:lnTo>
                    <a:pt x="313" y="422"/>
                  </a:lnTo>
                  <a:lnTo>
                    <a:pt x="316" y="424"/>
                  </a:lnTo>
                  <a:lnTo>
                    <a:pt x="317" y="429"/>
                  </a:lnTo>
                  <a:lnTo>
                    <a:pt x="320" y="436"/>
                  </a:lnTo>
                  <a:lnTo>
                    <a:pt x="322" y="441"/>
                  </a:lnTo>
                  <a:lnTo>
                    <a:pt x="322" y="453"/>
                  </a:lnTo>
                  <a:lnTo>
                    <a:pt x="321" y="456"/>
                  </a:lnTo>
                  <a:lnTo>
                    <a:pt x="320" y="460"/>
                  </a:lnTo>
                  <a:lnTo>
                    <a:pt x="320" y="463"/>
                  </a:lnTo>
                  <a:lnTo>
                    <a:pt x="319" y="466"/>
                  </a:lnTo>
                  <a:lnTo>
                    <a:pt x="324" y="466"/>
                  </a:lnTo>
                  <a:lnTo>
                    <a:pt x="326" y="466"/>
                  </a:lnTo>
                  <a:lnTo>
                    <a:pt x="327" y="468"/>
                  </a:lnTo>
                  <a:lnTo>
                    <a:pt x="328" y="470"/>
                  </a:lnTo>
                  <a:lnTo>
                    <a:pt x="330" y="472"/>
                  </a:lnTo>
                  <a:lnTo>
                    <a:pt x="332" y="480"/>
                  </a:lnTo>
                  <a:lnTo>
                    <a:pt x="332" y="483"/>
                  </a:lnTo>
                  <a:lnTo>
                    <a:pt x="333" y="486"/>
                  </a:lnTo>
                  <a:lnTo>
                    <a:pt x="332" y="489"/>
                  </a:lnTo>
                  <a:lnTo>
                    <a:pt x="331" y="491"/>
                  </a:lnTo>
                  <a:lnTo>
                    <a:pt x="328" y="495"/>
                  </a:lnTo>
                  <a:lnTo>
                    <a:pt x="328" y="497"/>
                  </a:lnTo>
                  <a:lnTo>
                    <a:pt x="328" y="501"/>
                  </a:lnTo>
                  <a:lnTo>
                    <a:pt x="328" y="508"/>
                  </a:lnTo>
                  <a:lnTo>
                    <a:pt x="330" y="511"/>
                  </a:lnTo>
                  <a:lnTo>
                    <a:pt x="330" y="519"/>
                  </a:lnTo>
                  <a:lnTo>
                    <a:pt x="328" y="521"/>
                  </a:lnTo>
                  <a:lnTo>
                    <a:pt x="326" y="523"/>
                  </a:lnTo>
                  <a:lnTo>
                    <a:pt x="326" y="525"/>
                  </a:lnTo>
                  <a:lnTo>
                    <a:pt x="324" y="527"/>
                  </a:lnTo>
                  <a:lnTo>
                    <a:pt x="322" y="529"/>
                  </a:lnTo>
                  <a:lnTo>
                    <a:pt x="322" y="544"/>
                  </a:lnTo>
                  <a:lnTo>
                    <a:pt x="324" y="547"/>
                  </a:lnTo>
                  <a:lnTo>
                    <a:pt x="335" y="547"/>
                  </a:lnTo>
                  <a:lnTo>
                    <a:pt x="335" y="555"/>
                  </a:lnTo>
                  <a:lnTo>
                    <a:pt x="337" y="562"/>
                  </a:lnTo>
                  <a:lnTo>
                    <a:pt x="340" y="565"/>
                  </a:lnTo>
                  <a:lnTo>
                    <a:pt x="340" y="568"/>
                  </a:lnTo>
                  <a:lnTo>
                    <a:pt x="342" y="570"/>
                  </a:lnTo>
                  <a:lnTo>
                    <a:pt x="345" y="573"/>
                  </a:lnTo>
                  <a:lnTo>
                    <a:pt x="348" y="578"/>
                  </a:lnTo>
                  <a:lnTo>
                    <a:pt x="349" y="579"/>
                  </a:lnTo>
                  <a:lnTo>
                    <a:pt x="349" y="581"/>
                  </a:lnTo>
                  <a:lnTo>
                    <a:pt x="348" y="585"/>
                  </a:lnTo>
                  <a:lnTo>
                    <a:pt x="349" y="587"/>
                  </a:lnTo>
                  <a:lnTo>
                    <a:pt x="352" y="590"/>
                  </a:lnTo>
                  <a:lnTo>
                    <a:pt x="354" y="590"/>
                  </a:lnTo>
                  <a:lnTo>
                    <a:pt x="356" y="593"/>
                  </a:lnTo>
                  <a:lnTo>
                    <a:pt x="358" y="595"/>
                  </a:lnTo>
                  <a:lnTo>
                    <a:pt x="364" y="598"/>
                  </a:lnTo>
                  <a:lnTo>
                    <a:pt x="366" y="603"/>
                  </a:lnTo>
                  <a:lnTo>
                    <a:pt x="367" y="607"/>
                  </a:lnTo>
                  <a:lnTo>
                    <a:pt x="367" y="611"/>
                  </a:lnTo>
                  <a:lnTo>
                    <a:pt x="370" y="617"/>
                  </a:lnTo>
                  <a:lnTo>
                    <a:pt x="370" y="619"/>
                  </a:lnTo>
                  <a:lnTo>
                    <a:pt x="368" y="623"/>
                  </a:lnTo>
                  <a:lnTo>
                    <a:pt x="367" y="626"/>
                  </a:lnTo>
                  <a:lnTo>
                    <a:pt x="367" y="631"/>
                  </a:lnTo>
                  <a:lnTo>
                    <a:pt x="366" y="634"/>
                  </a:lnTo>
                  <a:lnTo>
                    <a:pt x="364" y="637"/>
                  </a:lnTo>
                  <a:lnTo>
                    <a:pt x="364" y="643"/>
                  </a:lnTo>
                  <a:lnTo>
                    <a:pt x="364" y="648"/>
                  </a:lnTo>
                  <a:lnTo>
                    <a:pt x="369" y="653"/>
                  </a:lnTo>
                  <a:lnTo>
                    <a:pt x="371" y="656"/>
                  </a:lnTo>
                  <a:lnTo>
                    <a:pt x="375" y="657"/>
                  </a:lnTo>
                  <a:lnTo>
                    <a:pt x="377" y="658"/>
                  </a:lnTo>
                  <a:lnTo>
                    <a:pt x="380" y="657"/>
                  </a:lnTo>
                  <a:lnTo>
                    <a:pt x="378" y="653"/>
                  </a:lnTo>
                  <a:lnTo>
                    <a:pt x="381" y="653"/>
                  </a:lnTo>
                  <a:lnTo>
                    <a:pt x="386" y="651"/>
                  </a:lnTo>
                  <a:lnTo>
                    <a:pt x="387" y="654"/>
                  </a:lnTo>
                  <a:lnTo>
                    <a:pt x="394" y="661"/>
                  </a:lnTo>
                  <a:lnTo>
                    <a:pt x="394" y="663"/>
                  </a:lnTo>
                  <a:lnTo>
                    <a:pt x="396" y="666"/>
                  </a:lnTo>
                  <a:lnTo>
                    <a:pt x="396" y="675"/>
                  </a:lnTo>
                  <a:lnTo>
                    <a:pt x="400" y="677"/>
                  </a:lnTo>
                  <a:lnTo>
                    <a:pt x="401" y="680"/>
                  </a:lnTo>
                  <a:lnTo>
                    <a:pt x="400" y="682"/>
                  </a:lnTo>
                  <a:lnTo>
                    <a:pt x="402" y="683"/>
                  </a:lnTo>
                  <a:lnTo>
                    <a:pt x="404" y="683"/>
                  </a:lnTo>
                  <a:lnTo>
                    <a:pt x="406" y="687"/>
                  </a:lnTo>
                  <a:lnTo>
                    <a:pt x="406" y="691"/>
                  </a:lnTo>
                  <a:lnTo>
                    <a:pt x="403" y="693"/>
                  </a:lnTo>
                  <a:lnTo>
                    <a:pt x="402" y="696"/>
                  </a:lnTo>
                  <a:lnTo>
                    <a:pt x="404" y="698"/>
                  </a:lnTo>
                  <a:lnTo>
                    <a:pt x="405" y="699"/>
                  </a:lnTo>
                  <a:lnTo>
                    <a:pt x="407" y="700"/>
                  </a:lnTo>
                  <a:lnTo>
                    <a:pt x="404" y="707"/>
                  </a:lnTo>
                  <a:lnTo>
                    <a:pt x="405" y="710"/>
                  </a:lnTo>
                  <a:lnTo>
                    <a:pt x="407" y="710"/>
                  </a:lnTo>
                  <a:lnTo>
                    <a:pt x="407" y="715"/>
                  </a:lnTo>
                  <a:lnTo>
                    <a:pt x="410" y="721"/>
                  </a:lnTo>
                  <a:lnTo>
                    <a:pt x="413" y="725"/>
                  </a:lnTo>
                  <a:lnTo>
                    <a:pt x="416" y="731"/>
                  </a:lnTo>
                  <a:lnTo>
                    <a:pt x="419" y="731"/>
                  </a:lnTo>
                  <a:lnTo>
                    <a:pt x="419" y="737"/>
                  </a:lnTo>
                  <a:lnTo>
                    <a:pt x="420" y="740"/>
                  </a:lnTo>
                  <a:lnTo>
                    <a:pt x="425" y="746"/>
                  </a:lnTo>
                  <a:lnTo>
                    <a:pt x="425" y="750"/>
                  </a:lnTo>
                  <a:lnTo>
                    <a:pt x="426" y="757"/>
                  </a:lnTo>
                  <a:lnTo>
                    <a:pt x="428" y="758"/>
                  </a:lnTo>
                  <a:lnTo>
                    <a:pt x="450" y="764"/>
                  </a:lnTo>
                  <a:lnTo>
                    <a:pt x="450" y="760"/>
                  </a:lnTo>
                  <a:lnTo>
                    <a:pt x="453" y="758"/>
                  </a:lnTo>
                  <a:lnTo>
                    <a:pt x="456" y="760"/>
                  </a:lnTo>
                  <a:lnTo>
                    <a:pt x="459" y="762"/>
                  </a:lnTo>
                  <a:lnTo>
                    <a:pt x="462" y="762"/>
                  </a:lnTo>
                  <a:lnTo>
                    <a:pt x="464" y="764"/>
                  </a:lnTo>
                  <a:lnTo>
                    <a:pt x="466" y="767"/>
                  </a:lnTo>
                  <a:lnTo>
                    <a:pt x="464" y="768"/>
                  </a:lnTo>
                  <a:lnTo>
                    <a:pt x="463" y="772"/>
                  </a:lnTo>
                  <a:lnTo>
                    <a:pt x="462" y="774"/>
                  </a:lnTo>
                  <a:lnTo>
                    <a:pt x="461" y="776"/>
                  </a:lnTo>
                  <a:lnTo>
                    <a:pt x="459" y="777"/>
                  </a:lnTo>
                  <a:lnTo>
                    <a:pt x="457" y="776"/>
                  </a:lnTo>
                  <a:lnTo>
                    <a:pt x="456" y="773"/>
                  </a:lnTo>
                  <a:lnTo>
                    <a:pt x="454" y="770"/>
                  </a:lnTo>
                  <a:lnTo>
                    <a:pt x="453" y="769"/>
                  </a:lnTo>
                  <a:lnTo>
                    <a:pt x="450" y="772"/>
                  </a:lnTo>
                  <a:lnTo>
                    <a:pt x="446" y="775"/>
                  </a:lnTo>
                  <a:lnTo>
                    <a:pt x="444" y="777"/>
                  </a:lnTo>
                  <a:lnTo>
                    <a:pt x="444" y="778"/>
                  </a:lnTo>
                  <a:lnTo>
                    <a:pt x="450" y="780"/>
                  </a:lnTo>
                  <a:lnTo>
                    <a:pt x="450" y="783"/>
                  </a:lnTo>
                  <a:lnTo>
                    <a:pt x="453" y="786"/>
                  </a:lnTo>
                  <a:lnTo>
                    <a:pt x="454" y="791"/>
                  </a:lnTo>
                  <a:lnTo>
                    <a:pt x="458" y="797"/>
                  </a:lnTo>
                  <a:lnTo>
                    <a:pt x="463" y="802"/>
                  </a:lnTo>
                  <a:lnTo>
                    <a:pt x="466" y="805"/>
                  </a:lnTo>
                  <a:lnTo>
                    <a:pt x="476" y="820"/>
                  </a:lnTo>
                  <a:lnTo>
                    <a:pt x="478" y="826"/>
                  </a:lnTo>
                  <a:lnTo>
                    <a:pt x="475" y="831"/>
                  </a:lnTo>
                  <a:lnTo>
                    <a:pt x="476" y="834"/>
                  </a:lnTo>
                  <a:lnTo>
                    <a:pt x="477" y="835"/>
                  </a:lnTo>
                  <a:lnTo>
                    <a:pt x="480" y="837"/>
                  </a:lnTo>
                  <a:lnTo>
                    <a:pt x="483" y="837"/>
                  </a:lnTo>
                  <a:lnTo>
                    <a:pt x="484" y="838"/>
                  </a:lnTo>
                  <a:lnTo>
                    <a:pt x="488" y="838"/>
                  </a:lnTo>
                  <a:lnTo>
                    <a:pt x="492" y="839"/>
                  </a:lnTo>
                  <a:lnTo>
                    <a:pt x="495" y="842"/>
                  </a:lnTo>
                  <a:lnTo>
                    <a:pt x="500" y="844"/>
                  </a:lnTo>
                  <a:lnTo>
                    <a:pt x="504" y="844"/>
                  </a:lnTo>
                  <a:lnTo>
                    <a:pt x="513" y="847"/>
                  </a:lnTo>
                  <a:lnTo>
                    <a:pt x="520" y="850"/>
                  </a:lnTo>
                  <a:lnTo>
                    <a:pt x="521" y="854"/>
                  </a:lnTo>
                  <a:lnTo>
                    <a:pt x="521" y="866"/>
                  </a:lnTo>
                  <a:lnTo>
                    <a:pt x="522" y="869"/>
                  </a:lnTo>
                  <a:lnTo>
                    <a:pt x="524" y="873"/>
                  </a:lnTo>
                  <a:lnTo>
                    <a:pt x="528" y="877"/>
                  </a:lnTo>
                  <a:lnTo>
                    <a:pt x="530" y="878"/>
                  </a:lnTo>
                  <a:lnTo>
                    <a:pt x="532" y="879"/>
                  </a:lnTo>
                  <a:lnTo>
                    <a:pt x="530" y="883"/>
                  </a:lnTo>
                  <a:lnTo>
                    <a:pt x="531" y="885"/>
                  </a:lnTo>
                  <a:lnTo>
                    <a:pt x="532" y="887"/>
                  </a:lnTo>
                  <a:lnTo>
                    <a:pt x="530" y="891"/>
                  </a:lnTo>
                  <a:lnTo>
                    <a:pt x="530" y="895"/>
                  </a:lnTo>
                  <a:lnTo>
                    <a:pt x="532" y="897"/>
                  </a:lnTo>
                  <a:lnTo>
                    <a:pt x="537" y="899"/>
                  </a:lnTo>
                  <a:lnTo>
                    <a:pt x="538" y="905"/>
                  </a:lnTo>
                  <a:lnTo>
                    <a:pt x="537" y="906"/>
                  </a:lnTo>
                  <a:lnTo>
                    <a:pt x="535" y="908"/>
                  </a:lnTo>
                  <a:lnTo>
                    <a:pt x="537" y="910"/>
                  </a:lnTo>
                  <a:lnTo>
                    <a:pt x="539" y="914"/>
                  </a:lnTo>
                  <a:lnTo>
                    <a:pt x="541" y="916"/>
                  </a:lnTo>
                  <a:lnTo>
                    <a:pt x="541" y="918"/>
                  </a:lnTo>
                  <a:lnTo>
                    <a:pt x="540" y="921"/>
                  </a:lnTo>
                  <a:lnTo>
                    <a:pt x="546" y="921"/>
                  </a:lnTo>
                  <a:lnTo>
                    <a:pt x="548" y="922"/>
                  </a:lnTo>
                  <a:lnTo>
                    <a:pt x="554" y="922"/>
                  </a:lnTo>
                  <a:lnTo>
                    <a:pt x="552" y="919"/>
                  </a:lnTo>
                  <a:lnTo>
                    <a:pt x="552" y="917"/>
                  </a:lnTo>
                  <a:lnTo>
                    <a:pt x="553" y="915"/>
                  </a:lnTo>
                  <a:lnTo>
                    <a:pt x="554" y="913"/>
                  </a:lnTo>
                  <a:lnTo>
                    <a:pt x="556" y="911"/>
                  </a:lnTo>
                  <a:lnTo>
                    <a:pt x="559" y="910"/>
                  </a:lnTo>
                  <a:lnTo>
                    <a:pt x="564" y="910"/>
                  </a:lnTo>
                  <a:lnTo>
                    <a:pt x="568" y="911"/>
                  </a:lnTo>
                  <a:lnTo>
                    <a:pt x="570" y="909"/>
                  </a:lnTo>
                  <a:lnTo>
                    <a:pt x="572" y="911"/>
                  </a:lnTo>
                  <a:lnTo>
                    <a:pt x="570" y="920"/>
                  </a:lnTo>
                  <a:lnTo>
                    <a:pt x="572" y="922"/>
                  </a:lnTo>
                  <a:lnTo>
                    <a:pt x="573" y="925"/>
                  </a:lnTo>
                  <a:lnTo>
                    <a:pt x="577" y="926"/>
                  </a:lnTo>
                  <a:lnTo>
                    <a:pt x="572" y="931"/>
                  </a:lnTo>
                  <a:lnTo>
                    <a:pt x="576" y="937"/>
                  </a:lnTo>
                  <a:lnTo>
                    <a:pt x="578" y="937"/>
                  </a:lnTo>
                  <a:lnTo>
                    <a:pt x="580" y="936"/>
                  </a:lnTo>
                  <a:lnTo>
                    <a:pt x="583" y="937"/>
                  </a:lnTo>
                  <a:lnTo>
                    <a:pt x="585" y="941"/>
                  </a:lnTo>
                  <a:lnTo>
                    <a:pt x="584" y="943"/>
                  </a:lnTo>
                  <a:lnTo>
                    <a:pt x="586" y="944"/>
                  </a:lnTo>
                  <a:lnTo>
                    <a:pt x="588" y="944"/>
                  </a:lnTo>
                  <a:lnTo>
                    <a:pt x="591" y="942"/>
                  </a:lnTo>
                  <a:lnTo>
                    <a:pt x="593" y="939"/>
                  </a:lnTo>
                  <a:lnTo>
                    <a:pt x="596" y="931"/>
                  </a:lnTo>
                  <a:lnTo>
                    <a:pt x="595" y="928"/>
                  </a:lnTo>
                  <a:lnTo>
                    <a:pt x="594" y="928"/>
                  </a:lnTo>
                  <a:lnTo>
                    <a:pt x="591" y="929"/>
                  </a:lnTo>
                  <a:lnTo>
                    <a:pt x="589" y="930"/>
                  </a:lnTo>
                  <a:lnTo>
                    <a:pt x="587" y="931"/>
                  </a:lnTo>
                  <a:lnTo>
                    <a:pt x="584" y="929"/>
                  </a:lnTo>
                  <a:lnTo>
                    <a:pt x="586" y="926"/>
                  </a:lnTo>
                  <a:lnTo>
                    <a:pt x="588" y="925"/>
                  </a:lnTo>
                  <a:lnTo>
                    <a:pt x="593" y="923"/>
                  </a:lnTo>
                  <a:lnTo>
                    <a:pt x="595" y="921"/>
                  </a:lnTo>
                  <a:lnTo>
                    <a:pt x="596" y="917"/>
                  </a:lnTo>
                  <a:lnTo>
                    <a:pt x="596" y="912"/>
                  </a:lnTo>
                  <a:lnTo>
                    <a:pt x="595" y="910"/>
                  </a:lnTo>
                  <a:lnTo>
                    <a:pt x="599" y="908"/>
                  </a:lnTo>
                  <a:lnTo>
                    <a:pt x="603" y="908"/>
                  </a:lnTo>
                  <a:lnTo>
                    <a:pt x="604" y="90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39" name="Freeform 68"/>
            <p:cNvSpPr>
              <a:spLocks/>
            </p:cNvSpPr>
            <p:nvPr/>
          </p:nvSpPr>
          <p:spPr bwMode="auto">
            <a:xfrm>
              <a:off x="2664" y="1503"/>
              <a:ext cx="662" cy="782"/>
            </a:xfrm>
            <a:custGeom>
              <a:avLst/>
              <a:gdLst/>
              <a:ahLst/>
              <a:cxnLst>
                <a:cxn ang="0">
                  <a:pos x="955" y="624"/>
                </a:cxn>
                <a:cxn ang="0">
                  <a:pos x="903" y="990"/>
                </a:cxn>
                <a:cxn ang="0">
                  <a:pos x="823" y="981"/>
                </a:cxn>
                <a:cxn ang="0">
                  <a:pos x="765" y="1040"/>
                </a:cxn>
                <a:cxn ang="0">
                  <a:pos x="729" y="1032"/>
                </a:cxn>
                <a:cxn ang="0">
                  <a:pos x="687" y="1026"/>
                </a:cxn>
                <a:cxn ang="0">
                  <a:pos x="659" y="1023"/>
                </a:cxn>
                <a:cxn ang="0">
                  <a:pos x="633" y="1028"/>
                </a:cxn>
                <a:cxn ang="0">
                  <a:pos x="605" y="1028"/>
                </a:cxn>
                <a:cxn ang="0">
                  <a:pos x="575" y="998"/>
                </a:cxn>
                <a:cxn ang="0">
                  <a:pos x="553" y="989"/>
                </a:cxn>
                <a:cxn ang="0">
                  <a:pos x="522" y="968"/>
                </a:cxn>
                <a:cxn ang="0">
                  <a:pos x="500" y="961"/>
                </a:cxn>
                <a:cxn ang="0">
                  <a:pos x="490" y="978"/>
                </a:cxn>
                <a:cxn ang="0">
                  <a:pos x="483" y="969"/>
                </a:cxn>
                <a:cxn ang="0">
                  <a:pos x="464" y="996"/>
                </a:cxn>
                <a:cxn ang="0">
                  <a:pos x="464" y="1034"/>
                </a:cxn>
                <a:cxn ang="0">
                  <a:pos x="433" y="1040"/>
                </a:cxn>
                <a:cxn ang="0">
                  <a:pos x="426" y="1065"/>
                </a:cxn>
                <a:cxn ang="0">
                  <a:pos x="426" y="1090"/>
                </a:cxn>
                <a:cxn ang="0">
                  <a:pos x="408" y="1156"/>
                </a:cxn>
                <a:cxn ang="0">
                  <a:pos x="362" y="1176"/>
                </a:cxn>
                <a:cxn ang="0">
                  <a:pos x="313" y="1160"/>
                </a:cxn>
                <a:cxn ang="0">
                  <a:pos x="283" y="1127"/>
                </a:cxn>
                <a:cxn ang="0">
                  <a:pos x="263" y="1082"/>
                </a:cxn>
                <a:cxn ang="0">
                  <a:pos x="208" y="1076"/>
                </a:cxn>
                <a:cxn ang="0">
                  <a:pos x="193" y="1022"/>
                </a:cxn>
                <a:cxn ang="0">
                  <a:pos x="168" y="943"/>
                </a:cxn>
                <a:cxn ang="0">
                  <a:pos x="156" y="916"/>
                </a:cxn>
                <a:cxn ang="0">
                  <a:pos x="139" y="904"/>
                </a:cxn>
                <a:cxn ang="0">
                  <a:pos x="125" y="901"/>
                </a:cxn>
                <a:cxn ang="0">
                  <a:pos x="108" y="897"/>
                </a:cxn>
                <a:cxn ang="0">
                  <a:pos x="85" y="902"/>
                </a:cxn>
                <a:cxn ang="0">
                  <a:pos x="60" y="865"/>
                </a:cxn>
                <a:cxn ang="0">
                  <a:pos x="68" y="838"/>
                </a:cxn>
                <a:cxn ang="0">
                  <a:pos x="52" y="794"/>
                </a:cxn>
                <a:cxn ang="0">
                  <a:pos x="19" y="736"/>
                </a:cxn>
                <a:cxn ang="0">
                  <a:pos x="0" y="679"/>
                </a:cxn>
                <a:cxn ang="0">
                  <a:pos x="48" y="662"/>
                </a:cxn>
                <a:cxn ang="0">
                  <a:pos x="90" y="648"/>
                </a:cxn>
                <a:cxn ang="0">
                  <a:pos x="79" y="606"/>
                </a:cxn>
                <a:cxn ang="0">
                  <a:pos x="85" y="560"/>
                </a:cxn>
                <a:cxn ang="0">
                  <a:pos x="77" y="462"/>
                </a:cxn>
                <a:cxn ang="0">
                  <a:pos x="103" y="423"/>
                </a:cxn>
                <a:cxn ang="0">
                  <a:pos x="111" y="321"/>
                </a:cxn>
                <a:cxn ang="0">
                  <a:pos x="101" y="260"/>
                </a:cxn>
                <a:cxn ang="0">
                  <a:pos x="83" y="177"/>
                </a:cxn>
                <a:cxn ang="0">
                  <a:pos x="79" y="92"/>
                </a:cxn>
                <a:cxn ang="0">
                  <a:pos x="483" y="28"/>
                </a:cxn>
                <a:cxn ang="0">
                  <a:pos x="508" y="81"/>
                </a:cxn>
                <a:cxn ang="0">
                  <a:pos x="587" y="152"/>
                </a:cxn>
                <a:cxn ang="0">
                  <a:pos x="636" y="208"/>
                </a:cxn>
                <a:cxn ang="0">
                  <a:pos x="713" y="260"/>
                </a:cxn>
                <a:cxn ang="0">
                  <a:pos x="749" y="335"/>
                </a:cxn>
                <a:cxn ang="0">
                  <a:pos x="764" y="428"/>
                </a:cxn>
                <a:cxn ang="0">
                  <a:pos x="848" y="488"/>
                </a:cxn>
                <a:cxn ang="0">
                  <a:pos x="914" y="533"/>
                </a:cxn>
                <a:cxn ang="0">
                  <a:pos x="973" y="562"/>
                </a:cxn>
              </a:cxnLst>
              <a:rect l="0" t="0" r="r" b="b"/>
              <a:pathLst>
                <a:path w="995" h="1177">
                  <a:moveTo>
                    <a:pt x="994" y="564"/>
                  </a:moveTo>
                  <a:lnTo>
                    <a:pt x="979" y="591"/>
                  </a:lnTo>
                  <a:lnTo>
                    <a:pt x="971" y="604"/>
                  </a:lnTo>
                  <a:lnTo>
                    <a:pt x="955" y="624"/>
                  </a:lnTo>
                  <a:lnTo>
                    <a:pt x="945" y="642"/>
                  </a:lnTo>
                  <a:lnTo>
                    <a:pt x="859" y="773"/>
                  </a:lnTo>
                  <a:lnTo>
                    <a:pt x="901" y="971"/>
                  </a:lnTo>
                  <a:lnTo>
                    <a:pt x="903" y="990"/>
                  </a:lnTo>
                  <a:lnTo>
                    <a:pt x="862" y="984"/>
                  </a:lnTo>
                  <a:lnTo>
                    <a:pt x="850" y="979"/>
                  </a:lnTo>
                  <a:lnTo>
                    <a:pt x="839" y="976"/>
                  </a:lnTo>
                  <a:lnTo>
                    <a:pt x="823" y="981"/>
                  </a:lnTo>
                  <a:lnTo>
                    <a:pt x="811" y="980"/>
                  </a:lnTo>
                  <a:lnTo>
                    <a:pt x="801" y="987"/>
                  </a:lnTo>
                  <a:lnTo>
                    <a:pt x="795" y="994"/>
                  </a:lnTo>
                  <a:lnTo>
                    <a:pt x="765" y="1040"/>
                  </a:lnTo>
                  <a:lnTo>
                    <a:pt x="754" y="1050"/>
                  </a:lnTo>
                  <a:lnTo>
                    <a:pt x="745" y="1051"/>
                  </a:lnTo>
                  <a:lnTo>
                    <a:pt x="739" y="1050"/>
                  </a:lnTo>
                  <a:lnTo>
                    <a:pt x="729" y="1032"/>
                  </a:lnTo>
                  <a:lnTo>
                    <a:pt x="719" y="1026"/>
                  </a:lnTo>
                  <a:lnTo>
                    <a:pt x="701" y="1020"/>
                  </a:lnTo>
                  <a:lnTo>
                    <a:pt x="693" y="1022"/>
                  </a:lnTo>
                  <a:lnTo>
                    <a:pt x="687" y="1026"/>
                  </a:lnTo>
                  <a:lnTo>
                    <a:pt x="678" y="1030"/>
                  </a:lnTo>
                  <a:lnTo>
                    <a:pt x="671" y="1032"/>
                  </a:lnTo>
                  <a:lnTo>
                    <a:pt x="664" y="1029"/>
                  </a:lnTo>
                  <a:lnTo>
                    <a:pt x="659" y="1023"/>
                  </a:lnTo>
                  <a:lnTo>
                    <a:pt x="651" y="1020"/>
                  </a:lnTo>
                  <a:lnTo>
                    <a:pt x="641" y="1021"/>
                  </a:lnTo>
                  <a:lnTo>
                    <a:pt x="637" y="1024"/>
                  </a:lnTo>
                  <a:lnTo>
                    <a:pt x="633" y="1028"/>
                  </a:lnTo>
                  <a:lnTo>
                    <a:pt x="630" y="1032"/>
                  </a:lnTo>
                  <a:lnTo>
                    <a:pt x="626" y="1035"/>
                  </a:lnTo>
                  <a:lnTo>
                    <a:pt x="611" y="1030"/>
                  </a:lnTo>
                  <a:lnTo>
                    <a:pt x="605" y="1028"/>
                  </a:lnTo>
                  <a:lnTo>
                    <a:pt x="597" y="1022"/>
                  </a:lnTo>
                  <a:lnTo>
                    <a:pt x="591" y="1018"/>
                  </a:lnTo>
                  <a:lnTo>
                    <a:pt x="579" y="1004"/>
                  </a:lnTo>
                  <a:lnTo>
                    <a:pt x="575" y="998"/>
                  </a:lnTo>
                  <a:lnTo>
                    <a:pt x="567" y="992"/>
                  </a:lnTo>
                  <a:lnTo>
                    <a:pt x="559" y="991"/>
                  </a:lnTo>
                  <a:lnTo>
                    <a:pt x="556" y="991"/>
                  </a:lnTo>
                  <a:lnTo>
                    <a:pt x="553" y="989"/>
                  </a:lnTo>
                  <a:lnTo>
                    <a:pt x="537" y="984"/>
                  </a:lnTo>
                  <a:lnTo>
                    <a:pt x="531" y="980"/>
                  </a:lnTo>
                  <a:lnTo>
                    <a:pt x="525" y="974"/>
                  </a:lnTo>
                  <a:lnTo>
                    <a:pt x="522" y="968"/>
                  </a:lnTo>
                  <a:lnTo>
                    <a:pt x="517" y="961"/>
                  </a:lnTo>
                  <a:lnTo>
                    <a:pt x="511" y="958"/>
                  </a:lnTo>
                  <a:lnTo>
                    <a:pt x="505" y="957"/>
                  </a:lnTo>
                  <a:lnTo>
                    <a:pt x="500" y="961"/>
                  </a:lnTo>
                  <a:lnTo>
                    <a:pt x="497" y="965"/>
                  </a:lnTo>
                  <a:lnTo>
                    <a:pt x="496" y="972"/>
                  </a:lnTo>
                  <a:lnTo>
                    <a:pt x="494" y="976"/>
                  </a:lnTo>
                  <a:lnTo>
                    <a:pt x="490" y="978"/>
                  </a:lnTo>
                  <a:lnTo>
                    <a:pt x="487" y="978"/>
                  </a:lnTo>
                  <a:lnTo>
                    <a:pt x="485" y="975"/>
                  </a:lnTo>
                  <a:lnTo>
                    <a:pt x="486" y="970"/>
                  </a:lnTo>
                  <a:lnTo>
                    <a:pt x="483" y="969"/>
                  </a:lnTo>
                  <a:lnTo>
                    <a:pt x="479" y="975"/>
                  </a:lnTo>
                  <a:lnTo>
                    <a:pt x="474" y="984"/>
                  </a:lnTo>
                  <a:lnTo>
                    <a:pt x="467" y="991"/>
                  </a:lnTo>
                  <a:lnTo>
                    <a:pt x="464" y="996"/>
                  </a:lnTo>
                  <a:lnTo>
                    <a:pt x="465" y="1014"/>
                  </a:lnTo>
                  <a:lnTo>
                    <a:pt x="467" y="1022"/>
                  </a:lnTo>
                  <a:lnTo>
                    <a:pt x="466" y="1027"/>
                  </a:lnTo>
                  <a:lnTo>
                    <a:pt x="464" y="1034"/>
                  </a:lnTo>
                  <a:lnTo>
                    <a:pt x="457" y="1037"/>
                  </a:lnTo>
                  <a:lnTo>
                    <a:pt x="449" y="1040"/>
                  </a:lnTo>
                  <a:lnTo>
                    <a:pt x="443" y="1040"/>
                  </a:lnTo>
                  <a:lnTo>
                    <a:pt x="433" y="1040"/>
                  </a:lnTo>
                  <a:lnTo>
                    <a:pt x="425" y="1043"/>
                  </a:lnTo>
                  <a:lnTo>
                    <a:pt x="423" y="1046"/>
                  </a:lnTo>
                  <a:lnTo>
                    <a:pt x="425" y="1057"/>
                  </a:lnTo>
                  <a:lnTo>
                    <a:pt x="426" y="1065"/>
                  </a:lnTo>
                  <a:lnTo>
                    <a:pt x="428" y="1072"/>
                  </a:lnTo>
                  <a:lnTo>
                    <a:pt x="431" y="1076"/>
                  </a:lnTo>
                  <a:lnTo>
                    <a:pt x="430" y="1083"/>
                  </a:lnTo>
                  <a:lnTo>
                    <a:pt x="426" y="1090"/>
                  </a:lnTo>
                  <a:lnTo>
                    <a:pt x="414" y="1101"/>
                  </a:lnTo>
                  <a:lnTo>
                    <a:pt x="411" y="1109"/>
                  </a:lnTo>
                  <a:lnTo>
                    <a:pt x="408" y="1135"/>
                  </a:lnTo>
                  <a:lnTo>
                    <a:pt x="408" y="1156"/>
                  </a:lnTo>
                  <a:lnTo>
                    <a:pt x="402" y="1163"/>
                  </a:lnTo>
                  <a:lnTo>
                    <a:pt x="397" y="1165"/>
                  </a:lnTo>
                  <a:lnTo>
                    <a:pt x="371" y="1176"/>
                  </a:lnTo>
                  <a:lnTo>
                    <a:pt x="362" y="1176"/>
                  </a:lnTo>
                  <a:lnTo>
                    <a:pt x="355" y="1174"/>
                  </a:lnTo>
                  <a:lnTo>
                    <a:pt x="343" y="1174"/>
                  </a:lnTo>
                  <a:lnTo>
                    <a:pt x="314" y="1174"/>
                  </a:lnTo>
                  <a:lnTo>
                    <a:pt x="313" y="1160"/>
                  </a:lnTo>
                  <a:lnTo>
                    <a:pt x="307" y="1148"/>
                  </a:lnTo>
                  <a:lnTo>
                    <a:pt x="292" y="1132"/>
                  </a:lnTo>
                  <a:lnTo>
                    <a:pt x="289" y="1128"/>
                  </a:lnTo>
                  <a:lnTo>
                    <a:pt x="283" y="1127"/>
                  </a:lnTo>
                  <a:lnTo>
                    <a:pt x="275" y="1111"/>
                  </a:lnTo>
                  <a:lnTo>
                    <a:pt x="274" y="1107"/>
                  </a:lnTo>
                  <a:lnTo>
                    <a:pt x="271" y="1087"/>
                  </a:lnTo>
                  <a:lnTo>
                    <a:pt x="263" y="1082"/>
                  </a:lnTo>
                  <a:lnTo>
                    <a:pt x="246" y="1082"/>
                  </a:lnTo>
                  <a:lnTo>
                    <a:pt x="220" y="1077"/>
                  </a:lnTo>
                  <a:lnTo>
                    <a:pt x="214" y="1079"/>
                  </a:lnTo>
                  <a:lnTo>
                    <a:pt x="208" y="1076"/>
                  </a:lnTo>
                  <a:lnTo>
                    <a:pt x="203" y="1072"/>
                  </a:lnTo>
                  <a:lnTo>
                    <a:pt x="199" y="1064"/>
                  </a:lnTo>
                  <a:lnTo>
                    <a:pt x="193" y="1040"/>
                  </a:lnTo>
                  <a:lnTo>
                    <a:pt x="193" y="1022"/>
                  </a:lnTo>
                  <a:lnTo>
                    <a:pt x="184" y="985"/>
                  </a:lnTo>
                  <a:lnTo>
                    <a:pt x="175" y="968"/>
                  </a:lnTo>
                  <a:lnTo>
                    <a:pt x="173" y="952"/>
                  </a:lnTo>
                  <a:lnTo>
                    <a:pt x="168" y="943"/>
                  </a:lnTo>
                  <a:lnTo>
                    <a:pt x="167" y="930"/>
                  </a:lnTo>
                  <a:lnTo>
                    <a:pt x="161" y="918"/>
                  </a:lnTo>
                  <a:lnTo>
                    <a:pt x="159" y="917"/>
                  </a:lnTo>
                  <a:lnTo>
                    <a:pt x="156" y="916"/>
                  </a:lnTo>
                  <a:lnTo>
                    <a:pt x="148" y="909"/>
                  </a:lnTo>
                  <a:lnTo>
                    <a:pt x="145" y="909"/>
                  </a:lnTo>
                  <a:lnTo>
                    <a:pt x="143" y="908"/>
                  </a:lnTo>
                  <a:lnTo>
                    <a:pt x="139" y="904"/>
                  </a:lnTo>
                  <a:lnTo>
                    <a:pt x="135" y="902"/>
                  </a:lnTo>
                  <a:lnTo>
                    <a:pt x="134" y="900"/>
                  </a:lnTo>
                  <a:lnTo>
                    <a:pt x="130" y="899"/>
                  </a:lnTo>
                  <a:lnTo>
                    <a:pt x="125" y="901"/>
                  </a:lnTo>
                  <a:lnTo>
                    <a:pt x="120" y="902"/>
                  </a:lnTo>
                  <a:lnTo>
                    <a:pt x="115" y="900"/>
                  </a:lnTo>
                  <a:lnTo>
                    <a:pt x="111" y="897"/>
                  </a:lnTo>
                  <a:lnTo>
                    <a:pt x="108" y="897"/>
                  </a:lnTo>
                  <a:lnTo>
                    <a:pt x="107" y="898"/>
                  </a:lnTo>
                  <a:lnTo>
                    <a:pt x="104" y="898"/>
                  </a:lnTo>
                  <a:lnTo>
                    <a:pt x="86" y="907"/>
                  </a:lnTo>
                  <a:lnTo>
                    <a:pt x="85" y="902"/>
                  </a:lnTo>
                  <a:lnTo>
                    <a:pt x="74" y="897"/>
                  </a:lnTo>
                  <a:lnTo>
                    <a:pt x="70" y="892"/>
                  </a:lnTo>
                  <a:lnTo>
                    <a:pt x="66" y="884"/>
                  </a:lnTo>
                  <a:lnTo>
                    <a:pt x="60" y="865"/>
                  </a:lnTo>
                  <a:lnTo>
                    <a:pt x="61" y="855"/>
                  </a:lnTo>
                  <a:lnTo>
                    <a:pt x="63" y="848"/>
                  </a:lnTo>
                  <a:lnTo>
                    <a:pt x="63" y="847"/>
                  </a:lnTo>
                  <a:lnTo>
                    <a:pt x="68" y="838"/>
                  </a:lnTo>
                  <a:lnTo>
                    <a:pt x="63" y="830"/>
                  </a:lnTo>
                  <a:lnTo>
                    <a:pt x="63" y="823"/>
                  </a:lnTo>
                  <a:lnTo>
                    <a:pt x="64" y="811"/>
                  </a:lnTo>
                  <a:lnTo>
                    <a:pt x="52" y="794"/>
                  </a:lnTo>
                  <a:lnTo>
                    <a:pt x="46" y="776"/>
                  </a:lnTo>
                  <a:lnTo>
                    <a:pt x="31" y="755"/>
                  </a:lnTo>
                  <a:lnTo>
                    <a:pt x="25" y="740"/>
                  </a:lnTo>
                  <a:lnTo>
                    <a:pt x="19" y="736"/>
                  </a:lnTo>
                  <a:lnTo>
                    <a:pt x="13" y="726"/>
                  </a:lnTo>
                  <a:lnTo>
                    <a:pt x="6" y="707"/>
                  </a:lnTo>
                  <a:lnTo>
                    <a:pt x="2" y="694"/>
                  </a:lnTo>
                  <a:lnTo>
                    <a:pt x="0" y="679"/>
                  </a:lnTo>
                  <a:lnTo>
                    <a:pt x="0" y="668"/>
                  </a:lnTo>
                  <a:lnTo>
                    <a:pt x="5" y="660"/>
                  </a:lnTo>
                  <a:lnTo>
                    <a:pt x="15" y="659"/>
                  </a:lnTo>
                  <a:lnTo>
                    <a:pt x="48" y="662"/>
                  </a:lnTo>
                  <a:lnTo>
                    <a:pt x="77" y="667"/>
                  </a:lnTo>
                  <a:lnTo>
                    <a:pt x="85" y="664"/>
                  </a:lnTo>
                  <a:lnTo>
                    <a:pt x="90" y="659"/>
                  </a:lnTo>
                  <a:lnTo>
                    <a:pt x="90" y="648"/>
                  </a:lnTo>
                  <a:lnTo>
                    <a:pt x="85" y="627"/>
                  </a:lnTo>
                  <a:lnTo>
                    <a:pt x="81" y="619"/>
                  </a:lnTo>
                  <a:lnTo>
                    <a:pt x="81" y="616"/>
                  </a:lnTo>
                  <a:lnTo>
                    <a:pt x="79" y="606"/>
                  </a:lnTo>
                  <a:lnTo>
                    <a:pt x="87" y="588"/>
                  </a:lnTo>
                  <a:lnTo>
                    <a:pt x="88" y="579"/>
                  </a:lnTo>
                  <a:lnTo>
                    <a:pt x="85" y="572"/>
                  </a:lnTo>
                  <a:lnTo>
                    <a:pt x="85" y="560"/>
                  </a:lnTo>
                  <a:lnTo>
                    <a:pt x="83" y="502"/>
                  </a:lnTo>
                  <a:lnTo>
                    <a:pt x="80" y="480"/>
                  </a:lnTo>
                  <a:lnTo>
                    <a:pt x="79" y="479"/>
                  </a:lnTo>
                  <a:lnTo>
                    <a:pt x="77" y="462"/>
                  </a:lnTo>
                  <a:lnTo>
                    <a:pt x="80" y="454"/>
                  </a:lnTo>
                  <a:lnTo>
                    <a:pt x="98" y="456"/>
                  </a:lnTo>
                  <a:lnTo>
                    <a:pt x="100" y="449"/>
                  </a:lnTo>
                  <a:lnTo>
                    <a:pt x="103" y="423"/>
                  </a:lnTo>
                  <a:lnTo>
                    <a:pt x="103" y="394"/>
                  </a:lnTo>
                  <a:lnTo>
                    <a:pt x="107" y="372"/>
                  </a:lnTo>
                  <a:lnTo>
                    <a:pt x="107" y="335"/>
                  </a:lnTo>
                  <a:lnTo>
                    <a:pt x="111" y="321"/>
                  </a:lnTo>
                  <a:lnTo>
                    <a:pt x="106" y="286"/>
                  </a:lnTo>
                  <a:lnTo>
                    <a:pt x="105" y="271"/>
                  </a:lnTo>
                  <a:lnTo>
                    <a:pt x="102" y="264"/>
                  </a:lnTo>
                  <a:lnTo>
                    <a:pt x="101" y="260"/>
                  </a:lnTo>
                  <a:lnTo>
                    <a:pt x="98" y="254"/>
                  </a:lnTo>
                  <a:lnTo>
                    <a:pt x="90" y="230"/>
                  </a:lnTo>
                  <a:lnTo>
                    <a:pt x="85" y="183"/>
                  </a:lnTo>
                  <a:lnTo>
                    <a:pt x="83" y="177"/>
                  </a:lnTo>
                  <a:lnTo>
                    <a:pt x="78" y="136"/>
                  </a:lnTo>
                  <a:lnTo>
                    <a:pt x="77" y="114"/>
                  </a:lnTo>
                  <a:lnTo>
                    <a:pt x="65" y="108"/>
                  </a:lnTo>
                  <a:lnTo>
                    <a:pt x="79" y="92"/>
                  </a:lnTo>
                  <a:lnTo>
                    <a:pt x="159" y="95"/>
                  </a:lnTo>
                  <a:lnTo>
                    <a:pt x="168" y="0"/>
                  </a:lnTo>
                  <a:lnTo>
                    <a:pt x="469" y="7"/>
                  </a:lnTo>
                  <a:lnTo>
                    <a:pt x="483" y="28"/>
                  </a:lnTo>
                  <a:lnTo>
                    <a:pt x="483" y="42"/>
                  </a:lnTo>
                  <a:lnTo>
                    <a:pt x="500" y="56"/>
                  </a:lnTo>
                  <a:lnTo>
                    <a:pt x="505" y="74"/>
                  </a:lnTo>
                  <a:lnTo>
                    <a:pt x="508" y="81"/>
                  </a:lnTo>
                  <a:lnTo>
                    <a:pt x="521" y="98"/>
                  </a:lnTo>
                  <a:lnTo>
                    <a:pt x="553" y="113"/>
                  </a:lnTo>
                  <a:lnTo>
                    <a:pt x="557" y="121"/>
                  </a:lnTo>
                  <a:lnTo>
                    <a:pt x="587" y="152"/>
                  </a:lnTo>
                  <a:lnTo>
                    <a:pt x="597" y="155"/>
                  </a:lnTo>
                  <a:lnTo>
                    <a:pt x="622" y="187"/>
                  </a:lnTo>
                  <a:lnTo>
                    <a:pt x="633" y="198"/>
                  </a:lnTo>
                  <a:lnTo>
                    <a:pt x="636" y="208"/>
                  </a:lnTo>
                  <a:lnTo>
                    <a:pt x="657" y="208"/>
                  </a:lnTo>
                  <a:lnTo>
                    <a:pt x="671" y="218"/>
                  </a:lnTo>
                  <a:lnTo>
                    <a:pt x="681" y="243"/>
                  </a:lnTo>
                  <a:lnTo>
                    <a:pt x="713" y="260"/>
                  </a:lnTo>
                  <a:lnTo>
                    <a:pt x="717" y="282"/>
                  </a:lnTo>
                  <a:lnTo>
                    <a:pt x="717" y="297"/>
                  </a:lnTo>
                  <a:lnTo>
                    <a:pt x="738" y="310"/>
                  </a:lnTo>
                  <a:lnTo>
                    <a:pt x="749" y="335"/>
                  </a:lnTo>
                  <a:lnTo>
                    <a:pt x="746" y="361"/>
                  </a:lnTo>
                  <a:lnTo>
                    <a:pt x="747" y="388"/>
                  </a:lnTo>
                  <a:lnTo>
                    <a:pt x="759" y="400"/>
                  </a:lnTo>
                  <a:lnTo>
                    <a:pt x="764" y="428"/>
                  </a:lnTo>
                  <a:lnTo>
                    <a:pt x="778" y="435"/>
                  </a:lnTo>
                  <a:lnTo>
                    <a:pt x="820" y="463"/>
                  </a:lnTo>
                  <a:lnTo>
                    <a:pt x="831" y="474"/>
                  </a:lnTo>
                  <a:lnTo>
                    <a:pt x="848" y="488"/>
                  </a:lnTo>
                  <a:lnTo>
                    <a:pt x="851" y="502"/>
                  </a:lnTo>
                  <a:lnTo>
                    <a:pt x="889" y="513"/>
                  </a:lnTo>
                  <a:lnTo>
                    <a:pt x="896" y="523"/>
                  </a:lnTo>
                  <a:lnTo>
                    <a:pt x="914" y="533"/>
                  </a:lnTo>
                  <a:lnTo>
                    <a:pt x="917" y="537"/>
                  </a:lnTo>
                  <a:lnTo>
                    <a:pt x="951" y="554"/>
                  </a:lnTo>
                  <a:lnTo>
                    <a:pt x="965" y="554"/>
                  </a:lnTo>
                  <a:lnTo>
                    <a:pt x="973" y="562"/>
                  </a:lnTo>
                  <a:lnTo>
                    <a:pt x="994" y="56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40" name="Freeform 69"/>
            <p:cNvSpPr>
              <a:spLocks/>
            </p:cNvSpPr>
            <p:nvPr/>
          </p:nvSpPr>
          <p:spPr bwMode="auto">
            <a:xfrm>
              <a:off x="2592" y="2099"/>
              <a:ext cx="469" cy="602"/>
            </a:xfrm>
            <a:custGeom>
              <a:avLst/>
              <a:gdLst/>
              <a:ahLst/>
              <a:cxnLst>
                <a:cxn ang="0">
                  <a:pos x="193" y="366"/>
                </a:cxn>
                <a:cxn ang="0">
                  <a:pos x="185" y="384"/>
                </a:cxn>
                <a:cxn ang="0">
                  <a:pos x="157" y="355"/>
                </a:cxn>
                <a:cxn ang="0">
                  <a:pos x="141" y="347"/>
                </a:cxn>
                <a:cxn ang="0">
                  <a:pos x="132" y="336"/>
                </a:cxn>
                <a:cxn ang="0">
                  <a:pos x="125" y="327"/>
                </a:cxn>
                <a:cxn ang="0">
                  <a:pos x="115" y="302"/>
                </a:cxn>
                <a:cxn ang="0">
                  <a:pos x="105" y="321"/>
                </a:cxn>
                <a:cxn ang="0">
                  <a:pos x="95" y="319"/>
                </a:cxn>
                <a:cxn ang="0">
                  <a:pos x="69" y="312"/>
                </a:cxn>
                <a:cxn ang="0">
                  <a:pos x="72" y="300"/>
                </a:cxn>
                <a:cxn ang="0">
                  <a:pos x="77" y="288"/>
                </a:cxn>
                <a:cxn ang="0">
                  <a:pos x="53" y="290"/>
                </a:cxn>
                <a:cxn ang="0">
                  <a:pos x="31" y="275"/>
                </a:cxn>
                <a:cxn ang="0">
                  <a:pos x="47" y="297"/>
                </a:cxn>
                <a:cxn ang="0">
                  <a:pos x="9" y="267"/>
                </a:cxn>
                <a:cxn ang="0">
                  <a:pos x="12" y="257"/>
                </a:cxn>
                <a:cxn ang="0">
                  <a:pos x="5" y="233"/>
                </a:cxn>
                <a:cxn ang="0">
                  <a:pos x="10" y="217"/>
                </a:cxn>
                <a:cxn ang="0">
                  <a:pos x="20" y="208"/>
                </a:cxn>
                <a:cxn ang="0">
                  <a:pos x="25" y="174"/>
                </a:cxn>
                <a:cxn ang="0">
                  <a:pos x="31" y="174"/>
                </a:cxn>
                <a:cxn ang="0">
                  <a:pos x="35" y="183"/>
                </a:cxn>
                <a:cxn ang="0">
                  <a:pos x="47" y="164"/>
                </a:cxn>
                <a:cxn ang="0">
                  <a:pos x="60" y="173"/>
                </a:cxn>
                <a:cxn ang="0">
                  <a:pos x="68" y="171"/>
                </a:cxn>
                <a:cxn ang="0">
                  <a:pos x="71" y="139"/>
                </a:cxn>
                <a:cxn ang="0">
                  <a:pos x="188" y="40"/>
                </a:cxn>
                <a:cxn ang="0">
                  <a:pos x="233" y="4"/>
                </a:cxn>
                <a:cxn ang="0">
                  <a:pos x="269" y="21"/>
                </a:cxn>
                <a:cxn ang="0">
                  <a:pos x="316" y="179"/>
                </a:cxn>
                <a:cxn ang="0">
                  <a:pos x="400" y="235"/>
                </a:cxn>
                <a:cxn ang="0">
                  <a:pos x="418" y="380"/>
                </a:cxn>
                <a:cxn ang="0">
                  <a:pos x="478" y="472"/>
                </a:cxn>
                <a:cxn ang="0">
                  <a:pos x="563" y="527"/>
                </a:cxn>
                <a:cxn ang="0">
                  <a:pos x="611" y="604"/>
                </a:cxn>
                <a:cxn ang="0">
                  <a:pos x="627" y="669"/>
                </a:cxn>
                <a:cxn ang="0">
                  <a:pos x="675" y="763"/>
                </a:cxn>
                <a:cxn ang="0">
                  <a:pos x="691" y="826"/>
                </a:cxn>
                <a:cxn ang="0">
                  <a:pos x="691" y="895"/>
                </a:cxn>
                <a:cxn ang="0">
                  <a:pos x="622" y="841"/>
                </a:cxn>
                <a:cxn ang="0">
                  <a:pos x="618" y="843"/>
                </a:cxn>
                <a:cxn ang="0">
                  <a:pos x="644" y="893"/>
                </a:cxn>
                <a:cxn ang="0">
                  <a:pos x="614" y="860"/>
                </a:cxn>
                <a:cxn ang="0">
                  <a:pos x="596" y="826"/>
                </a:cxn>
                <a:cxn ang="0">
                  <a:pos x="544" y="795"/>
                </a:cxn>
                <a:cxn ang="0">
                  <a:pos x="488" y="730"/>
                </a:cxn>
                <a:cxn ang="0">
                  <a:pos x="469" y="705"/>
                </a:cxn>
                <a:cxn ang="0">
                  <a:pos x="435" y="649"/>
                </a:cxn>
                <a:cxn ang="0">
                  <a:pos x="368" y="592"/>
                </a:cxn>
                <a:cxn ang="0">
                  <a:pos x="396" y="607"/>
                </a:cxn>
                <a:cxn ang="0">
                  <a:pos x="393" y="598"/>
                </a:cxn>
                <a:cxn ang="0">
                  <a:pos x="385" y="586"/>
                </a:cxn>
                <a:cxn ang="0">
                  <a:pos x="375" y="586"/>
                </a:cxn>
                <a:cxn ang="0">
                  <a:pos x="286" y="513"/>
                </a:cxn>
                <a:cxn ang="0">
                  <a:pos x="323" y="535"/>
                </a:cxn>
                <a:cxn ang="0">
                  <a:pos x="334" y="522"/>
                </a:cxn>
                <a:cxn ang="0">
                  <a:pos x="309" y="511"/>
                </a:cxn>
                <a:cxn ang="0">
                  <a:pos x="254" y="486"/>
                </a:cxn>
                <a:cxn ang="0">
                  <a:pos x="241" y="480"/>
                </a:cxn>
                <a:cxn ang="0">
                  <a:pos x="249" y="460"/>
                </a:cxn>
                <a:cxn ang="0">
                  <a:pos x="247" y="429"/>
                </a:cxn>
                <a:cxn ang="0">
                  <a:pos x="225" y="406"/>
                </a:cxn>
              </a:cxnLst>
              <a:rect l="0" t="0" r="r" b="b"/>
              <a:pathLst>
                <a:path w="705" h="906">
                  <a:moveTo>
                    <a:pt x="214" y="391"/>
                  </a:moveTo>
                  <a:lnTo>
                    <a:pt x="210" y="387"/>
                  </a:lnTo>
                  <a:lnTo>
                    <a:pt x="209" y="386"/>
                  </a:lnTo>
                  <a:lnTo>
                    <a:pt x="206" y="386"/>
                  </a:lnTo>
                  <a:lnTo>
                    <a:pt x="203" y="387"/>
                  </a:lnTo>
                  <a:lnTo>
                    <a:pt x="199" y="384"/>
                  </a:lnTo>
                  <a:lnTo>
                    <a:pt x="197" y="381"/>
                  </a:lnTo>
                  <a:lnTo>
                    <a:pt x="201" y="377"/>
                  </a:lnTo>
                  <a:lnTo>
                    <a:pt x="201" y="373"/>
                  </a:lnTo>
                  <a:lnTo>
                    <a:pt x="193" y="366"/>
                  </a:lnTo>
                  <a:lnTo>
                    <a:pt x="191" y="365"/>
                  </a:lnTo>
                  <a:lnTo>
                    <a:pt x="191" y="367"/>
                  </a:lnTo>
                  <a:lnTo>
                    <a:pt x="193" y="370"/>
                  </a:lnTo>
                  <a:lnTo>
                    <a:pt x="192" y="373"/>
                  </a:lnTo>
                  <a:lnTo>
                    <a:pt x="193" y="375"/>
                  </a:lnTo>
                  <a:lnTo>
                    <a:pt x="191" y="381"/>
                  </a:lnTo>
                  <a:lnTo>
                    <a:pt x="191" y="384"/>
                  </a:lnTo>
                  <a:lnTo>
                    <a:pt x="189" y="386"/>
                  </a:lnTo>
                  <a:lnTo>
                    <a:pt x="188" y="387"/>
                  </a:lnTo>
                  <a:lnTo>
                    <a:pt x="185" y="384"/>
                  </a:lnTo>
                  <a:lnTo>
                    <a:pt x="170" y="368"/>
                  </a:lnTo>
                  <a:lnTo>
                    <a:pt x="166" y="364"/>
                  </a:lnTo>
                  <a:lnTo>
                    <a:pt x="162" y="362"/>
                  </a:lnTo>
                  <a:lnTo>
                    <a:pt x="163" y="359"/>
                  </a:lnTo>
                  <a:lnTo>
                    <a:pt x="166" y="358"/>
                  </a:lnTo>
                  <a:lnTo>
                    <a:pt x="163" y="354"/>
                  </a:lnTo>
                  <a:lnTo>
                    <a:pt x="159" y="350"/>
                  </a:lnTo>
                  <a:lnTo>
                    <a:pt x="158" y="352"/>
                  </a:lnTo>
                  <a:lnTo>
                    <a:pt x="159" y="354"/>
                  </a:lnTo>
                  <a:lnTo>
                    <a:pt x="157" y="355"/>
                  </a:lnTo>
                  <a:lnTo>
                    <a:pt x="156" y="356"/>
                  </a:lnTo>
                  <a:lnTo>
                    <a:pt x="155" y="359"/>
                  </a:lnTo>
                  <a:lnTo>
                    <a:pt x="155" y="361"/>
                  </a:lnTo>
                  <a:lnTo>
                    <a:pt x="152" y="359"/>
                  </a:lnTo>
                  <a:lnTo>
                    <a:pt x="145" y="351"/>
                  </a:lnTo>
                  <a:lnTo>
                    <a:pt x="138" y="349"/>
                  </a:lnTo>
                  <a:lnTo>
                    <a:pt x="136" y="348"/>
                  </a:lnTo>
                  <a:lnTo>
                    <a:pt x="138" y="347"/>
                  </a:lnTo>
                  <a:lnTo>
                    <a:pt x="140" y="347"/>
                  </a:lnTo>
                  <a:lnTo>
                    <a:pt x="141" y="347"/>
                  </a:lnTo>
                  <a:lnTo>
                    <a:pt x="145" y="347"/>
                  </a:lnTo>
                  <a:lnTo>
                    <a:pt x="150" y="352"/>
                  </a:lnTo>
                  <a:lnTo>
                    <a:pt x="151" y="348"/>
                  </a:lnTo>
                  <a:lnTo>
                    <a:pt x="147" y="347"/>
                  </a:lnTo>
                  <a:lnTo>
                    <a:pt x="147" y="344"/>
                  </a:lnTo>
                  <a:lnTo>
                    <a:pt x="145" y="341"/>
                  </a:lnTo>
                  <a:lnTo>
                    <a:pt x="142" y="339"/>
                  </a:lnTo>
                  <a:lnTo>
                    <a:pt x="133" y="342"/>
                  </a:lnTo>
                  <a:lnTo>
                    <a:pt x="135" y="336"/>
                  </a:lnTo>
                  <a:lnTo>
                    <a:pt x="132" y="336"/>
                  </a:lnTo>
                  <a:lnTo>
                    <a:pt x="131" y="337"/>
                  </a:lnTo>
                  <a:lnTo>
                    <a:pt x="127" y="339"/>
                  </a:lnTo>
                  <a:lnTo>
                    <a:pt x="125" y="335"/>
                  </a:lnTo>
                  <a:lnTo>
                    <a:pt x="128" y="334"/>
                  </a:lnTo>
                  <a:lnTo>
                    <a:pt x="132" y="334"/>
                  </a:lnTo>
                  <a:lnTo>
                    <a:pt x="133" y="331"/>
                  </a:lnTo>
                  <a:lnTo>
                    <a:pt x="132" y="329"/>
                  </a:lnTo>
                  <a:lnTo>
                    <a:pt x="129" y="326"/>
                  </a:lnTo>
                  <a:lnTo>
                    <a:pt x="128" y="323"/>
                  </a:lnTo>
                  <a:lnTo>
                    <a:pt x="125" y="327"/>
                  </a:lnTo>
                  <a:lnTo>
                    <a:pt x="123" y="327"/>
                  </a:lnTo>
                  <a:lnTo>
                    <a:pt x="123" y="323"/>
                  </a:lnTo>
                  <a:lnTo>
                    <a:pt x="119" y="320"/>
                  </a:lnTo>
                  <a:lnTo>
                    <a:pt x="120" y="317"/>
                  </a:lnTo>
                  <a:lnTo>
                    <a:pt x="120" y="314"/>
                  </a:lnTo>
                  <a:lnTo>
                    <a:pt x="119" y="312"/>
                  </a:lnTo>
                  <a:lnTo>
                    <a:pt x="123" y="307"/>
                  </a:lnTo>
                  <a:lnTo>
                    <a:pt x="119" y="300"/>
                  </a:lnTo>
                  <a:lnTo>
                    <a:pt x="116" y="305"/>
                  </a:lnTo>
                  <a:lnTo>
                    <a:pt x="115" y="302"/>
                  </a:lnTo>
                  <a:lnTo>
                    <a:pt x="113" y="301"/>
                  </a:lnTo>
                  <a:lnTo>
                    <a:pt x="109" y="301"/>
                  </a:lnTo>
                  <a:lnTo>
                    <a:pt x="108" y="304"/>
                  </a:lnTo>
                  <a:lnTo>
                    <a:pt x="106" y="305"/>
                  </a:lnTo>
                  <a:lnTo>
                    <a:pt x="106" y="308"/>
                  </a:lnTo>
                  <a:lnTo>
                    <a:pt x="107" y="309"/>
                  </a:lnTo>
                  <a:lnTo>
                    <a:pt x="108" y="312"/>
                  </a:lnTo>
                  <a:lnTo>
                    <a:pt x="109" y="314"/>
                  </a:lnTo>
                  <a:lnTo>
                    <a:pt x="108" y="317"/>
                  </a:lnTo>
                  <a:lnTo>
                    <a:pt x="105" y="321"/>
                  </a:lnTo>
                  <a:lnTo>
                    <a:pt x="103" y="318"/>
                  </a:lnTo>
                  <a:lnTo>
                    <a:pt x="101" y="316"/>
                  </a:lnTo>
                  <a:lnTo>
                    <a:pt x="99" y="313"/>
                  </a:lnTo>
                  <a:lnTo>
                    <a:pt x="97" y="312"/>
                  </a:lnTo>
                  <a:lnTo>
                    <a:pt x="95" y="311"/>
                  </a:lnTo>
                  <a:lnTo>
                    <a:pt x="93" y="311"/>
                  </a:lnTo>
                  <a:lnTo>
                    <a:pt x="88" y="314"/>
                  </a:lnTo>
                  <a:lnTo>
                    <a:pt x="89" y="317"/>
                  </a:lnTo>
                  <a:lnTo>
                    <a:pt x="93" y="319"/>
                  </a:lnTo>
                  <a:lnTo>
                    <a:pt x="95" y="319"/>
                  </a:lnTo>
                  <a:lnTo>
                    <a:pt x="97" y="319"/>
                  </a:lnTo>
                  <a:lnTo>
                    <a:pt x="96" y="322"/>
                  </a:lnTo>
                  <a:lnTo>
                    <a:pt x="92" y="325"/>
                  </a:lnTo>
                  <a:lnTo>
                    <a:pt x="90" y="322"/>
                  </a:lnTo>
                  <a:lnTo>
                    <a:pt x="85" y="321"/>
                  </a:lnTo>
                  <a:lnTo>
                    <a:pt x="87" y="325"/>
                  </a:lnTo>
                  <a:lnTo>
                    <a:pt x="76" y="318"/>
                  </a:lnTo>
                  <a:lnTo>
                    <a:pt x="72" y="316"/>
                  </a:lnTo>
                  <a:lnTo>
                    <a:pt x="73" y="314"/>
                  </a:lnTo>
                  <a:lnTo>
                    <a:pt x="69" y="312"/>
                  </a:lnTo>
                  <a:lnTo>
                    <a:pt x="66" y="311"/>
                  </a:lnTo>
                  <a:lnTo>
                    <a:pt x="63" y="308"/>
                  </a:lnTo>
                  <a:lnTo>
                    <a:pt x="60" y="306"/>
                  </a:lnTo>
                  <a:lnTo>
                    <a:pt x="60" y="304"/>
                  </a:lnTo>
                  <a:lnTo>
                    <a:pt x="62" y="302"/>
                  </a:lnTo>
                  <a:lnTo>
                    <a:pt x="64" y="301"/>
                  </a:lnTo>
                  <a:lnTo>
                    <a:pt x="66" y="303"/>
                  </a:lnTo>
                  <a:lnTo>
                    <a:pt x="68" y="302"/>
                  </a:lnTo>
                  <a:lnTo>
                    <a:pt x="70" y="300"/>
                  </a:lnTo>
                  <a:lnTo>
                    <a:pt x="72" y="300"/>
                  </a:lnTo>
                  <a:lnTo>
                    <a:pt x="75" y="300"/>
                  </a:lnTo>
                  <a:lnTo>
                    <a:pt x="70" y="298"/>
                  </a:lnTo>
                  <a:lnTo>
                    <a:pt x="76" y="299"/>
                  </a:lnTo>
                  <a:lnTo>
                    <a:pt x="76" y="296"/>
                  </a:lnTo>
                  <a:lnTo>
                    <a:pt x="78" y="293"/>
                  </a:lnTo>
                  <a:lnTo>
                    <a:pt x="80" y="295"/>
                  </a:lnTo>
                  <a:lnTo>
                    <a:pt x="85" y="295"/>
                  </a:lnTo>
                  <a:lnTo>
                    <a:pt x="83" y="291"/>
                  </a:lnTo>
                  <a:lnTo>
                    <a:pt x="80" y="291"/>
                  </a:lnTo>
                  <a:lnTo>
                    <a:pt x="77" y="288"/>
                  </a:lnTo>
                  <a:lnTo>
                    <a:pt x="77" y="286"/>
                  </a:lnTo>
                  <a:lnTo>
                    <a:pt x="72" y="280"/>
                  </a:lnTo>
                  <a:lnTo>
                    <a:pt x="70" y="279"/>
                  </a:lnTo>
                  <a:lnTo>
                    <a:pt x="68" y="281"/>
                  </a:lnTo>
                  <a:lnTo>
                    <a:pt x="67" y="286"/>
                  </a:lnTo>
                  <a:lnTo>
                    <a:pt x="64" y="287"/>
                  </a:lnTo>
                  <a:lnTo>
                    <a:pt x="61" y="289"/>
                  </a:lnTo>
                  <a:lnTo>
                    <a:pt x="59" y="288"/>
                  </a:lnTo>
                  <a:lnTo>
                    <a:pt x="55" y="286"/>
                  </a:lnTo>
                  <a:lnTo>
                    <a:pt x="53" y="290"/>
                  </a:lnTo>
                  <a:lnTo>
                    <a:pt x="42" y="285"/>
                  </a:lnTo>
                  <a:lnTo>
                    <a:pt x="40" y="279"/>
                  </a:lnTo>
                  <a:lnTo>
                    <a:pt x="39" y="277"/>
                  </a:lnTo>
                  <a:lnTo>
                    <a:pt x="37" y="275"/>
                  </a:lnTo>
                  <a:lnTo>
                    <a:pt x="39" y="272"/>
                  </a:lnTo>
                  <a:lnTo>
                    <a:pt x="33" y="268"/>
                  </a:lnTo>
                  <a:lnTo>
                    <a:pt x="32" y="265"/>
                  </a:lnTo>
                  <a:lnTo>
                    <a:pt x="30" y="265"/>
                  </a:lnTo>
                  <a:lnTo>
                    <a:pt x="32" y="273"/>
                  </a:lnTo>
                  <a:lnTo>
                    <a:pt x="31" y="275"/>
                  </a:lnTo>
                  <a:lnTo>
                    <a:pt x="32" y="278"/>
                  </a:lnTo>
                  <a:lnTo>
                    <a:pt x="31" y="279"/>
                  </a:lnTo>
                  <a:lnTo>
                    <a:pt x="28" y="277"/>
                  </a:lnTo>
                  <a:lnTo>
                    <a:pt x="25" y="276"/>
                  </a:lnTo>
                  <a:lnTo>
                    <a:pt x="31" y="281"/>
                  </a:lnTo>
                  <a:lnTo>
                    <a:pt x="37" y="284"/>
                  </a:lnTo>
                  <a:lnTo>
                    <a:pt x="41" y="287"/>
                  </a:lnTo>
                  <a:lnTo>
                    <a:pt x="44" y="288"/>
                  </a:lnTo>
                  <a:lnTo>
                    <a:pt x="46" y="291"/>
                  </a:lnTo>
                  <a:lnTo>
                    <a:pt x="47" y="297"/>
                  </a:lnTo>
                  <a:lnTo>
                    <a:pt x="44" y="298"/>
                  </a:lnTo>
                  <a:lnTo>
                    <a:pt x="31" y="285"/>
                  </a:lnTo>
                  <a:lnTo>
                    <a:pt x="15" y="277"/>
                  </a:lnTo>
                  <a:lnTo>
                    <a:pt x="9" y="273"/>
                  </a:lnTo>
                  <a:lnTo>
                    <a:pt x="6" y="273"/>
                  </a:lnTo>
                  <a:lnTo>
                    <a:pt x="2" y="272"/>
                  </a:lnTo>
                  <a:lnTo>
                    <a:pt x="0" y="271"/>
                  </a:lnTo>
                  <a:lnTo>
                    <a:pt x="0" y="269"/>
                  </a:lnTo>
                  <a:lnTo>
                    <a:pt x="7" y="267"/>
                  </a:lnTo>
                  <a:lnTo>
                    <a:pt x="9" y="267"/>
                  </a:lnTo>
                  <a:lnTo>
                    <a:pt x="15" y="270"/>
                  </a:lnTo>
                  <a:lnTo>
                    <a:pt x="16" y="271"/>
                  </a:lnTo>
                  <a:lnTo>
                    <a:pt x="19" y="272"/>
                  </a:lnTo>
                  <a:lnTo>
                    <a:pt x="23" y="273"/>
                  </a:lnTo>
                  <a:lnTo>
                    <a:pt x="25" y="273"/>
                  </a:lnTo>
                  <a:lnTo>
                    <a:pt x="25" y="269"/>
                  </a:lnTo>
                  <a:lnTo>
                    <a:pt x="25" y="265"/>
                  </a:lnTo>
                  <a:lnTo>
                    <a:pt x="27" y="263"/>
                  </a:lnTo>
                  <a:lnTo>
                    <a:pt x="15" y="259"/>
                  </a:lnTo>
                  <a:lnTo>
                    <a:pt x="12" y="257"/>
                  </a:lnTo>
                  <a:lnTo>
                    <a:pt x="10" y="257"/>
                  </a:lnTo>
                  <a:lnTo>
                    <a:pt x="7" y="258"/>
                  </a:lnTo>
                  <a:lnTo>
                    <a:pt x="5" y="247"/>
                  </a:lnTo>
                  <a:lnTo>
                    <a:pt x="11" y="249"/>
                  </a:lnTo>
                  <a:lnTo>
                    <a:pt x="10" y="241"/>
                  </a:lnTo>
                  <a:lnTo>
                    <a:pt x="9" y="239"/>
                  </a:lnTo>
                  <a:lnTo>
                    <a:pt x="7" y="239"/>
                  </a:lnTo>
                  <a:lnTo>
                    <a:pt x="5" y="241"/>
                  </a:lnTo>
                  <a:lnTo>
                    <a:pt x="3" y="236"/>
                  </a:lnTo>
                  <a:lnTo>
                    <a:pt x="5" y="233"/>
                  </a:lnTo>
                  <a:lnTo>
                    <a:pt x="7" y="231"/>
                  </a:lnTo>
                  <a:lnTo>
                    <a:pt x="8" y="230"/>
                  </a:lnTo>
                  <a:lnTo>
                    <a:pt x="10" y="233"/>
                  </a:lnTo>
                  <a:lnTo>
                    <a:pt x="11" y="233"/>
                  </a:lnTo>
                  <a:lnTo>
                    <a:pt x="11" y="225"/>
                  </a:lnTo>
                  <a:lnTo>
                    <a:pt x="9" y="224"/>
                  </a:lnTo>
                  <a:lnTo>
                    <a:pt x="7" y="225"/>
                  </a:lnTo>
                  <a:lnTo>
                    <a:pt x="5" y="225"/>
                  </a:lnTo>
                  <a:lnTo>
                    <a:pt x="5" y="222"/>
                  </a:lnTo>
                  <a:lnTo>
                    <a:pt x="10" y="217"/>
                  </a:lnTo>
                  <a:lnTo>
                    <a:pt x="11" y="214"/>
                  </a:lnTo>
                  <a:lnTo>
                    <a:pt x="10" y="213"/>
                  </a:lnTo>
                  <a:lnTo>
                    <a:pt x="13" y="211"/>
                  </a:lnTo>
                  <a:lnTo>
                    <a:pt x="17" y="206"/>
                  </a:lnTo>
                  <a:lnTo>
                    <a:pt x="17" y="209"/>
                  </a:lnTo>
                  <a:lnTo>
                    <a:pt x="15" y="216"/>
                  </a:lnTo>
                  <a:lnTo>
                    <a:pt x="17" y="217"/>
                  </a:lnTo>
                  <a:lnTo>
                    <a:pt x="18" y="217"/>
                  </a:lnTo>
                  <a:lnTo>
                    <a:pt x="18" y="213"/>
                  </a:lnTo>
                  <a:lnTo>
                    <a:pt x="20" y="208"/>
                  </a:lnTo>
                  <a:lnTo>
                    <a:pt x="19" y="204"/>
                  </a:lnTo>
                  <a:lnTo>
                    <a:pt x="21" y="201"/>
                  </a:lnTo>
                  <a:lnTo>
                    <a:pt x="18" y="200"/>
                  </a:lnTo>
                  <a:lnTo>
                    <a:pt x="10" y="207"/>
                  </a:lnTo>
                  <a:lnTo>
                    <a:pt x="10" y="210"/>
                  </a:lnTo>
                  <a:lnTo>
                    <a:pt x="7" y="214"/>
                  </a:lnTo>
                  <a:lnTo>
                    <a:pt x="5" y="216"/>
                  </a:lnTo>
                  <a:lnTo>
                    <a:pt x="7" y="209"/>
                  </a:lnTo>
                  <a:lnTo>
                    <a:pt x="13" y="199"/>
                  </a:lnTo>
                  <a:lnTo>
                    <a:pt x="25" y="174"/>
                  </a:lnTo>
                  <a:lnTo>
                    <a:pt x="28" y="168"/>
                  </a:lnTo>
                  <a:lnTo>
                    <a:pt x="32" y="163"/>
                  </a:lnTo>
                  <a:lnTo>
                    <a:pt x="35" y="160"/>
                  </a:lnTo>
                  <a:lnTo>
                    <a:pt x="38" y="160"/>
                  </a:lnTo>
                  <a:lnTo>
                    <a:pt x="41" y="162"/>
                  </a:lnTo>
                  <a:lnTo>
                    <a:pt x="41" y="164"/>
                  </a:lnTo>
                  <a:lnTo>
                    <a:pt x="39" y="166"/>
                  </a:lnTo>
                  <a:lnTo>
                    <a:pt x="36" y="174"/>
                  </a:lnTo>
                  <a:lnTo>
                    <a:pt x="33" y="173"/>
                  </a:lnTo>
                  <a:lnTo>
                    <a:pt x="31" y="174"/>
                  </a:lnTo>
                  <a:lnTo>
                    <a:pt x="30" y="179"/>
                  </a:lnTo>
                  <a:lnTo>
                    <a:pt x="25" y="187"/>
                  </a:lnTo>
                  <a:lnTo>
                    <a:pt x="25" y="189"/>
                  </a:lnTo>
                  <a:lnTo>
                    <a:pt x="25" y="192"/>
                  </a:lnTo>
                  <a:lnTo>
                    <a:pt x="28" y="194"/>
                  </a:lnTo>
                  <a:lnTo>
                    <a:pt x="29" y="196"/>
                  </a:lnTo>
                  <a:lnTo>
                    <a:pt x="31" y="195"/>
                  </a:lnTo>
                  <a:lnTo>
                    <a:pt x="33" y="192"/>
                  </a:lnTo>
                  <a:lnTo>
                    <a:pt x="32" y="185"/>
                  </a:lnTo>
                  <a:lnTo>
                    <a:pt x="35" y="183"/>
                  </a:lnTo>
                  <a:lnTo>
                    <a:pt x="38" y="186"/>
                  </a:lnTo>
                  <a:lnTo>
                    <a:pt x="40" y="185"/>
                  </a:lnTo>
                  <a:lnTo>
                    <a:pt x="40" y="182"/>
                  </a:lnTo>
                  <a:lnTo>
                    <a:pt x="38" y="181"/>
                  </a:lnTo>
                  <a:lnTo>
                    <a:pt x="36" y="179"/>
                  </a:lnTo>
                  <a:lnTo>
                    <a:pt x="38" y="177"/>
                  </a:lnTo>
                  <a:lnTo>
                    <a:pt x="39" y="174"/>
                  </a:lnTo>
                  <a:lnTo>
                    <a:pt x="41" y="177"/>
                  </a:lnTo>
                  <a:lnTo>
                    <a:pt x="45" y="171"/>
                  </a:lnTo>
                  <a:lnTo>
                    <a:pt x="47" y="164"/>
                  </a:lnTo>
                  <a:lnTo>
                    <a:pt x="47" y="160"/>
                  </a:lnTo>
                  <a:lnTo>
                    <a:pt x="47" y="151"/>
                  </a:lnTo>
                  <a:lnTo>
                    <a:pt x="51" y="152"/>
                  </a:lnTo>
                  <a:lnTo>
                    <a:pt x="53" y="154"/>
                  </a:lnTo>
                  <a:lnTo>
                    <a:pt x="57" y="159"/>
                  </a:lnTo>
                  <a:lnTo>
                    <a:pt x="60" y="163"/>
                  </a:lnTo>
                  <a:lnTo>
                    <a:pt x="58" y="165"/>
                  </a:lnTo>
                  <a:lnTo>
                    <a:pt x="58" y="169"/>
                  </a:lnTo>
                  <a:lnTo>
                    <a:pt x="59" y="170"/>
                  </a:lnTo>
                  <a:lnTo>
                    <a:pt x="60" y="173"/>
                  </a:lnTo>
                  <a:lnTo>
                    <a:pt x="61" y="176"/>
                  </a:lnTo>
                  <a:lnTo>
                    <a:pt x="63" y="177"/>
                  </a:lnTo>
                  <a:lnTo>
                    <a:pt x="65" y="178"/>
                  </a:lnTo>
                  <a:lnTo>
                    <a:pt x="64" y="182"/>
                  </a:lnTo>
                  <a:lnTo>
                    <a:pt x="68" y="183"/>
                  </a:lnTo>
                  <a:lnTo>
                    <a:pt x="66" y="185"/>
                  </a:lnTo>
                  <a:lnTo>
                    <a:pt x="69" y="187"/>
                  </a:lnTo>
                  <a:lnTo>
                    <a:pt x="71" y="183"/>
                  </a:lnTo>
                  <a:lnTo>
                    <a:pt x="72" y="179"/>
                  </a:lnTo>
                  <a:lnTo>
                    <a:pt x="68" y="171"/>
                  </a:lnTo>
                  <a:lnTo>
                    <a:pt x="66" y="162"/>
                  </a:lnTo>
                  <a:lnTo>
                    <a:pt x="68" y="160"/>
                  </a:lnTo>
                  <a:lnTo>
                    <a:pt x="70" y="160"/>
                  </a:lnTo>
                  <a:lnTo>
                    <a:pt x="73" y="159"/>
                  </a:lnTo>
                  <a:lnTo>
                    <a:pt x="73" y="156"/>
                  </a:lnTo>
                  <a:lnTo>
                    <a:pt x="71" y="155"/>
                  </a:lnTo>
                  <a:lnTo>
                    <a:pt x="69" y="154"/>
                  </a:lnTo>
                  <a:lnTo>
                    <a:pt x="64" y="157"/>
                  </a:lnTo>
                  <a:lnTo>
                    <a:pt x="62" y="155"/>
                  </a:lnTo>
                  <a:lnTo>
                    <a:pt x="71" y="139"/>
                  </a:lnTo>
                  <a:lnTo>
                    <a:pt x="95" y="126"/>
                  </a:lnTo>
                  <a:lnTo>
                    <a:pt x="103" y="119"/>
                  </a:lnTo>
                  <a:lnTo>
                    <a:pt x="133" y="99"/>
                  </a:lnTo>
                  <a:lnTo>
                    <a:pt x="141" y="91"/>
                  </a:lnTo>
                  <a:lnTo>
                    <a:pt x="149" y="85"/>
                  </a:lnTo>
                  <a:lnTo>
                    <a:pt x="156" y="79"/>
                  </a:lnTo>
                  <a:lnTo>
                    <a:pt x="157" y="78"/>
                  </a:lnTo>
                  <a:lnTo>
                    <a:pt x="164" y="70"/>
                  </a:lnTo>
                  <a:lnTo>
                    <a:pt x="173" y="61"/>
                  </a:lnTo>
                  <a:lnTo>
                    <a:pt x="188" y="40"/>
                  </a:lnTo>
                  <a:lnTo>
                    <a:pt x="193" y="26"/>
                  </a:lnTo>
                  <a:lnTo>
                    <a:pt x="195" y="13"/>
                  </a:lnTo>
                  <a:lnTo>
                    <a:pt x="194" y="10"/>
                  </a:lnTo>
                  <a:lnTo>
                    <a:pt x="212" y="1"/>
                  </a:lnTo>
                  <a:lnTo>
                    <a:pt x="215" y="1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3" y="3"/>
                  </a:lnTo>
                  <a:lnTo>
                    <a:pt x="228" y="5"/>
                  </a:lnTo>
                  <a:lnTo>
                    <a:pt x="233" y="4"/>
                  </a:lnTo>
                  <a:lnTo>
                    <a:pt x="238" y="2"/>
                  </a:lnTo>
                  <a:lnTo>
                    <a:pt x="242" y="3"/>
                  </a:lnTo>
                  <a:lnTo>
                    <a:pt x="243" y="5"/>
                  </a:lnTo>
                  <a:lnTo>
                    <a:pt x="247" y="7"/>
                  </a:lnTo>
                  <a:lnTo>
                    <a:pt x="251" y="11"/>
                  </a:lnTo>
                  <a:lnTo>
                    <a:pt x="253" y="12"/>
                  </a:lnTo>
                  <a:lnTo>
                    <a:pt x="256" y="12"/>
                  </a:lnTo>
                  <a:lnTo>
                    <a:pt x="264" y="19"/>
                  </a:lnTo>
                  <a:lnTo>
                    <a:pt x="267" y="20"/>
                  </a:lnTo>
                  <a:lnTo>
                    <a:pt x="269" y="21"/>
                  </a:lnTo>
                  <a:lnTo>
                    <a:pt x="275" y="33"/>
                  </a:lnTo>
                  <a:lnTo>
                    <a:pt x="276" y="46"/>
                  </a:lnTo>
                  <a:lnTo>
                    <a:pt x="281" y="55"/>
                  </a:lnTo>
                  <a:lnTo>
                    <a:pt x="283" y="71"/>
                  </a:lnTo>
                  <a:lnTo>
                    <a:pt x="292" y="88"/>
                  </a:lnTo>
                  <a:lnTo>
                    <a:pt x="301" y="125"/>
                  </a:lnTo>
                  <a:lnTo>
                    <a:pt x="301" y="143"/>
                  </a:lnTo>
                  <a:lnTo>
                    <a:pt x="307" y="167"/>
                  </a:lnTo>
                  <a:lnTo>
                    <a:pt x="311" y="175"/>
                  </a:lnTo>
                  <a:lnTo>
                    <a:pt x="316" y="179"/>
                  </a:lnTo>
                  <a:lnTo>
                    <a:pt x="322" y="182"/>
                  </a:lnTo>
                  <a:lnTo>
                    <a:pt x="328" y="180"/>
                  </a:lnTo>
                  <a:lnTo>
                    <a:pt x="354" y="185"/>
                  </a:lnTo>
                  <a:lnTo>
                    <a:pt x="371" y="185"/>
                  </a:lnTo>
                  <a:lnTo>
                    <a:pt x="379" y="190"/>
                  </a:lnTo>
                  <a:lnTo>
                    <a:pt x="382" y="210"/>
                  </a:lnTo>
                  <a:lnTo>
                    <a:pt x="383" y="214"/>
                  </a:lnTo>
                  <a:lnTo>
                    <a:pt x="391" y="230"/>
                  </a:lnTo>
                  <a:lnTo>
                    <a:pt x="397" y="231"/>
                  </a:lnTo>
                  <a:lnTo>
                    <a:pt x="400" y="235"/>
                  </a:lnTo>
                  <a:lnTo>
                    <a:pt x="415" y="251"/>
                  </a:lnTo>
                  <a:lnTo>
                    <a:pt x="421" y="263"/>
                  </a:lnTo>
                  <a:lnTo>
                    <a:pt x="422" y="277"/>
                  </a:lnTo>
                  <a:lnTo>
                    <a:pt x="420" y="284"/>
                  </a:lnTo>
                  <a:lnTo>
                    <a:pt x="421" y="299"/>
                  </a:lnTo>
                  <a:lnTo>
                    <a:pt x="419" y="319"/>
                  </a:lnTo>
                  <a:lnTo>
                    <a:pt x="416" y="333"/>
                  </a:lnTo>
                  <a:lnTo>
                    <a:pt x="415" y="350"/>
                  </a:lnTo>
                  <a:lnTo>
                    <a:pt x="415" y="362"/>
                  </a:lnTo>
                  <a:lnTo>
                    <a:pt x="418" y="380"/>
                  </a:lnTo>
                  <a:lnTo>
                    <a:pt x="421" y="392"/>
                  </a:lnTo>
                  <a:lnTo>
                    <a:pt x="429" y="409"/>
                  </a:lnTo>
                  <a:lnTo>
                    <a:pt x="434" y="427"/>
                  </a:lnTo>
                  <a:lnTo>
                    <a:pt x="440" y="434"/>
                  </a:lnTo>
                  <a:lnTo>
                    <a:pt x="446" y="437"/>
                  </a:lnTo>
                  <a:lnTo>
                    <a:pt x="450" y="437"/>
                  </a:lnTo>
                  <a:lnTo>
                    <a:pt x="457" y="439"/>
                  </a:lnTo>
                  <a:lnTo>
                    <a:pt x="463" y="454"/>
                  </a:lnTo>
                  <a:lnTo>
                    <a:pt x="473" y="460"/>
                  </a:lnTo>
                  <a:lnTo>
                    <a:pt x="478" y="472"/>
                  </a:lnTo>
                  <a:lnTo>
                    <a:pt x="487" y="484"/>
                  </a:lnTo>
                  <a:lnTo>
                    <a:pt x="494" y="499"/>
                  </a:lnTo>
                  <a:lnTo>
                    <a:pt x="497" y="509"/>
                  </a:lnTo>
                  <a:lnTo>
                    <a:pt x="502" y="521"/>
                  </a:lnTo>
                  <a:lnTo>
                    <a:pt x="511" y="537"/>
                  </a:lnTo>
                  <a:lnTo>
                    <a:pt x="519" y="541"/>
                  </a:lnTo>
                  <a:lnTo>
                    <a:pt x="529" y="540"/>
                  </a:lnTo>
                  <a:lnTo>
                    <a:pt x="538" y="535"/>
                  </a:lnTo>
                  <a:lnTo>
                    <a:pt x="544" y="535"/>
                  </a:lnTo>
                  <a:lnTo>
                    <a:pt x="563" y="527"/>
                  </a:lnTo>
                  <a:lnTo>
                    <a:pt x="568" y="529"/>
                  </a:lnTo>
                  <a:lnTo>
                    <a:pt x="570" y="533"/>
                  </a:lnTo>
                  <a:lnTo>
                    <a:pt x="575" y="535"/>
                  </a:lnTo>
                  <a:lnTo>
                    <a:pt x="578" y="537"/>
                  </a:lnTo>
                  <a:lnTo>
                    <a:pt x="591" y="555"/>
                  </a:lnTo>
                  <a:lnTo>
                    <a:pt x="596" y="560"/>
                  </a:lnTo>
                  <a:lnTo>
                    <a:pt x="600" y="570"/>
                  </a:lnTo>
                  <a:lnTo>
                    <a:pt x="609" y="589"/>
                  </a:lnTo>
                  <a:lnTo>
                    <a:pt x="611" y="595"/>
                  </a:lnTo>
                  <a:lnTo>
                    <a:pt x="611" y="604"/>
                  </a:lnTo>
                  <a:lnTo>
                    <a:pt x="614" y="612"/>
                  </a:lnTo>
                  <a:lnTo>
                    <a:pt x="615" y="618"/>
                  </a:lnTo>
                  <a:lnTo>
                    <a:pt x="613" y="625"/>
                  </a:lnTo>
                  <a:lnTo>
                    <a:pt x="613" y="630"/>
                  </a:lnTo>
                  <a:lnTo>
                    <a:pt x="615" y="634"/>
                  </a:lnTo>
                  <a:lnTo>
                    <a:pt x="620" y="656"/>
                  </a:lnTo>
                  <a:lnTo>
                    <a:pt x="622" y="660"/>
                  </a:lnTo>
                  <a:lnTo>
                    <a:pt x="623" y="661"/>
                  </a:lnTo>
                  <a:lnTo>
                    <a:pt x="624" y="663"/>
                  </a:lnTo>
                  <a:lnTo>
                    <a:pt x="627" y="669"/>
                  </a:lnTo>
                  <a:lnTo>
                    <a:pt x="633" y="677"/>
                  </a:lnTo>
                  <a:lnTo>
                    <a:pt x="635" y="689"/>
                  </a:lnTo>
                  <a:lnTo>
                    <a:pt x="636" y="691"/>
                  </a:lnTo>
                  <a:lnTo>
                    <a:pt x="635" y="697"/>
                  </a:lnTo>
                  <a:lnTo>
                    <a:pt x="641" y="710"/>
                  </a:lnTo>
                  <a:lnTo>
                    <a:pt x="644" y="715"/>
                  </a:lnTo>
                  <a:lnTo>
                    <a:pt x="649" y="720"/>
                  </a:lnTo>
                  <a:lnTo>
                    <a:pt x="663" y="743"/>
                  </a:lnTo>
                  <a:lnTo>
                    <a:pt x="666" y="752"/>
                  </a:lnTo>
                  <a:lnTo>
                    <a:pt x="675" y="763"/>
                  </a:lnTo>
                  <a:lnTo>
                    <a:pt x="685" y="767"/>
                  </a:lnTo>
                  <a:lnTo>
                    <a:pt x="698" y="767"/>
                  </a:lnTo>
                  <a:lnTo>
                    <a:pt x="702" y="774"/>
                  </a:lnTo>
                  <a:lnTo>
                    <a:pt x="704" y="784"/>
                  </a:lnTo>
                  <a:lnTo>
                    <a:pt x="701" y="791"/>
                  </a:lnTo>
                  <a:lnTo>
                    <a:pt x="695" y="795"/>
                  </a:lnTo>
                  <a:lnTo>
                    <a:pt x="692" y="800"/>
                  </a:lnTo>
                  <a:lnTo>
                    <a:pt x="695" y="809"/>
                  </a:lnTo>
                  <a:lnTo>
                    <a:pt x="694" y="816"/>
                  </a:lnTo>
                  <a:lnTo>
                    <a:pt x="691" y="826"/>
                  </a:lnTo>
                  <a:lnTo>
                    <a:pt x="685" y="832"/>
                  </a:lnTo>
                  <a:lnTo>
                    <a:pt x="684" y="836"/>
                  </a:lnTo>
                  <a:lnTo>
                    <a:pt x="681" y="839"/>
                  </a:lnTo>
                  <a:lnTo>
                    <a:pt x="680" y="846"/>
                  </a:lnTo>
                  <a:lnTo>
                    <a:pt x="677" y="851"/>
                  </a:lnTo>
                  <a:lnTo>
                    <a:pt x="677" y="855"/>
                  </a:lnTo>
                  <a:lnTo>
                    <a:pt x="679" y="867"/>
                  </a:lnTo>
                  <a:lnTo>
                    <a:pt x="685" y="886"/>
                  </a:lnTo>
                  <a:lnTo>
                    <a:pt x="688" y="890"/>
                  </a:lnTo>
                  <a:lnTo>
                    <a:pt x="691" y="895"/>
                  </a:lnTo>
                  <a:lnTo>
                    <a:pt x="691" y="900"/>
                  </a:lnTo>
                  <a:lnTo>
                    <a:pt x="689" y="902"/>
                  </a:lnTo>
                  <a:lnTo>
                    <a:pt x="657" y="905"/>
                  </a:lnTo>
                  <a:lnTo>
                    <a:pt x="652" y="890"/>
                  </a:lnTo>
                  <a:lnTo>
                    <a:pt x="645" y="875"/>
                  </a:lnTo>
                  <a:lnTo>
                    <a:pt x="641" y="869"/>
                  </a:lnTo>
                  <a:lnTo>
                    <a:pt x="634" y="864"/>
                  </a:lnTo>
                  <a:lnTo>
                    <a:pt x="625" y="853"/>
                  </a:lnTo>
                  <a:lnTo>
                    <a:pt x="622" y="849"/>
                  </a:lnTo>
                  <a:lnTo>
                    <a:pt x="622" y="841"/>
                  </a:lnTo>
                  <a:lnTo>
                    <a:pt x="619" y="839"/>
                  </a:lnTo>
                  <a:lnTo>
                    <a:pt x="617" y="835"/>
                  </a:lnTo>
                  <a:lnTo>
                    <a:pt x="618" y="832"/>
                  </a:lnTo>
                  <a:lnTo>
                    <a:pt x="621" y="831"/>
                  </a:lnTo>
                  <a:lnTo>
                    <a:pt x="622" y="829"/>
                  </a:lnTo>
                  <a:lnTo>
                    <a:pt x="621" y="827"/>
                  </a:lnTo>
                  <a:lnTo>
                    <a:pt x="619" y="827"/>
                  </a:lnTo>
                  <a:lnTo>
                    <a:pt x="614" y="832"/>
                  </a:lnTo>
                  <a:lnTo>
                    <a:pt x="613" y="832"/>
                  </a:lnTo>
                  <a:lnTo>
                    <a:pt x="618" y="843"/>
                  </a:lnTo>
                  <a:lnTo>
                    <a:pt x="617" y="847"/>
                  </a:lnTo>
                  <a:lnTo>
                    <a:pt x="622" y="857"/>
                  </a:lnTo>
                  <a:lnTo>
                    <a:pt x="624" y="863"/>
                  </a:lnTo>
                  <a:lnTo>
                    <a:pt x="631" y="869"/>
                  </a:lnTo>
                  <a:lnTo>
                    <a:pt x="632" y="872"/>
                  </a:lnTo>
                  <a:lnTo>
                    <a:pt x="631" y="874"/>
                  </a:lnTo>
                  <a:lnTo>
                    <a:pt x="630" y="875"/>
                  </a:lnTo>
                  <a:lnTo>
                    <a:pt x="638" y="886"/>
                  </a:lnTo>
                  <a:lnTo>
                    <a:pt x="640" y="887"/>
                  </a:lnTo>
                  <a:lnTo>
                    <a:pt x="644" y="893"/>
                  </a:lnTo>
                  <a:lnTo>
                    <a:pt x="643" y="896"/>
                  </a:lnTo>
                  <a:lnTo>
                    <a:pt x="641" y="894"/>
                  </a:lnTo>
                  <a:lnTo>
                    <a:pt x="639" y="893"/>
                  </a:lnTo>
                  <a:lnTo>
                    <a:pt x="636" y="889"/>
                  </a:lnTo>
                  <a:lnTo>
                    <a:pt x="625" y="878"/>
                  </a:lnTo>
                  <a:lnTo>
                    <a:pt x="623" y="877"/>
                  </a:lnTo>
                  <a:lnTo>
                    <a:pt x="619" y="876"/>
                  </a:lnTo>
                  <a:lnTo>
                    <a:pt x="618" y="875"/>
                  </a:lnTo>
                  <a:lnTo>
                    <a:pt x="615" y="866"/>
                  </a:lnTo>
                  <a:lnTo>
                    <a:pt x="614" y="860"/>
                  </a:lnTo>
                  <a:lnTo>
                    <a:pt x="600" y="843"/>
                  </a:lnTo>
                  <a:lnTo>
                    <a:pt x="599" y="841"/>
                  </a:lnTo>
                  <a:lnTo>
                    <a:pt x="596" y="839"/>
                  </a:lnTo>
                  <a:lnTo>
                    <a:pt x="592" y="832"/>
                  </a:lnTo>
                  <a:lnTo>
                    <a:pt x="595" y="832"/>
                  </a:lnTo>
                  <a:lnTo>
                    <a:pt x="597" y="832"/>
                  </a:lnTo>
                  <a:lnTo>
                    <a:pt x="599" y="835"/>
                  </a:lnTo>
                  <a:lnTo>
                    <a:pt x="600" y="838"/>
                  </a:lnTo>
                  <a:lnTo>
                    <a:pt x="600" y="829"/>
                  </a:lnTo>
                  <a:lnTo>
                    <a:pt x="596" y="826"/>
                  </a:lnTo>
                  <a:lnTo>
                    <a:pt x="594" y="827"/>
                  </a:lnTo>
                  <a:lnTo>
                    <a:pt x="592" y="827"/>
                  </a:lnTo>
                  <a:lnTo>
                    <a:pt x="592" y="831"/>
                  </a:lnTo>
                  <a:lnTo>
                    <a:pt x="589" y="830"/>
                  </a:lnTo>
                  <a:lnTo>
                    <a:pt x="585" y="828"/>
                  </a:lnTo>
                  <a:lnTo>
                    <a:pt x="579" y="823"/>
                  </a:lnTo>
                  <a:lnTo>
                    <a:pt x="568" y="816"/>
                  </a:lnTo>
                  <a:lnTo>
                    <a:pt x="564" y="816"/>
                  </a:lnTo>
                  <a:lnTo>
                    <a:pt x="558" y="812"/>
                  </a:lnTo>
                  <a:lnTo>
                    <a:pt x="544" y="795"/>
                  </a:lnTo>
                  <a:lnTo>
                    <a:pt x="542" y="794"/>
                  </a:lnTo>
                  <a:lnTo>
                    <a:pt x="541" y="792"/>
                  </a:lnTo>
                  <a:lnTo>
                    <a:pt x="538" y="782"/>
                  </a:lnTo>
                  <a:lnTo>
                    <a:pt x="522" y="762"/>
                  </a:lnTo>
                  <a:lnTo>
                    <a:pt x="511" y="750"/>
                  </a:lnTo>
                  <a:lnTo>
                    <a:pt x="502" y="739"/>
                  </a:lnTo>
                  <a:lnTo>
                    <a:pt x="498" y="736"/>
                  </a:lnTo>
                  <a:lnTo>
                    <a:pt x="490" y="734"/>
                  </a:lnTo>
                  <a:lnTo>
                    <a:pt x="487" y="732"/>
                  </a:lnTo>
                  <a:lnTo>
                    <a:pt x="488" y="730"/>
                  </a:lnTo>
                  <a:lnTo>
                    <a:pt x="490" y="728"/>
                  </a:lnTo>
                  <a:lnTo>
                    <a:pt x="494" y="731"/>
                  </a:lnTo>
                  <a:lnTo>
                    <a:pt x="498" y="731"/>
                  </a:lnTo>
                  <a:lnTo>
                    <a:pt x="502" y="733"/>
                  </a:lnTo>
                  <a:lnTo>
                    <a:pt x="496" y="727"/>
                  </a:lnTo>
                  <a:lnTo>
                    <a:pt x="489" y="725"/>
                  </a:lnTo>
                  <a:lnTo>
                    <a:pt x="486" y="725"/>
                  </a:lnTo>
                  <a:lnTo>
                    <a:pt x="484" y="722"/>
                  </a:lnTo>
                  <a:lnTo>
                    <a:pt x="471" y="710"/>
                  </a:lnTo>
                  <a:lnTo>
                    <a:pt x="469" y="705"/>
                  </a:lnTo>
                  <a:lnTo>
                    <a:pt x="469" y="702"/>
                  </a:lnTo>
                  <a:lnTo>
                    <a:pt x="470" y="700"/>
                  </a:lnTo>
                  <a:lnTo>
                    <a:pt x="470" y="695"/>
                  </a:lnTo>
                  <a:lnTo>
                    <a:pt x="465" y="689"/>
                  </a:lnTo>
                  <a:lnTo>
                    <a:pt x="457" y="677"/>
                  </a:lnTo>
                  <a:lnTo>
                    <a:pt x="451" y="674"/>
                  </a:lnTo>
                  <a:lnTo>
                    <a:pt x="452" y="671"/>
                  </a:lnTo>
                  <a:lnTo>
                    <a:pt x="446" y="661"/>
                  </a:lnTo>
                  <a:lnTo>
                    <a:pt x="440" y="655"/>
                  </a:lnTo>
                  <a:lnTo>
                    <a:pt x="435" y="649"/>
                  </a:lnTo>
                  <a:lnTo>
                    <a:pt x="433" y="639"/>
                  </a:lnTo>
                  <a:lnTo>
                    <a:pt x="431" y="635"/>
                  </a:lnTo>
                  <a:lnTo>
                    <a:pt x="427" y="634"/>
                  </a:lnTo>
                  <a:lnTo>
                    <a:pt x="408" y="622"/>
                  </a:lnTo>
                  <a:lnTo>
                    <a:pt x="403" y="617"/>
                  </a:lnTo>
                  <a:lnTo>
                    <a:pt x="390" y="607"/>
                  </a:lnTo>
                  <a:lnTo>
                    <a:pt x="383" y="604"/>
                  </a:lnTo>
                  <a:lnTo>
                    <a:pt x="378" y="599"/>
                  </a:lnTo>
                  <a:lnTo>
                    <a:pt x="373" y="593"/>
                  </a:lnTo>
                  <a:lnTo>
                    <a:pt x="368" y="592"/>
                  </a:lnTo>
                  <a:lnTo>
                    <a:pt x="362" y="588"/>
                  </a:lnTo>
                  <a:lnTo>
                    <a:pt x="355" y="579"/>
                  </a:lnTo>
                  <a:lnTo>
                    <a:pt x="351" y="575"/>
                  </a:lnTo>
                  <a:lnTo>
                    <a:pt x="345" y="572"/>
                  </a:lnTo>
                  <a:lnTo>
                    <a:pt x="345" y="568"/>
                  </a:lnTo>
                  <a:lnTo>
                    <a:pt x="355" y="574"/>
                  </a:lnTo>
                  <a:lnTo>
                    <a:pt x="373" y="592"/>
                  </a:lnTo>
                  <a:lnTo>
                    <a:pt x="382" y="596"/>
                  </a:lnTo>
                  <a:lnTo>
                    <a:pt x="390" y="604"/>
                  </a:lnTo>
                  <a:lnTo>
                    <a:pt x="396" y="607"/>
                  </a:lnTo>
                  <a:lnTo>
                    <a:pt x="400" y="610"/>
                  </a:lnTo>
                  <a:lnTo>
                    <a:pt x="403" y="612"/>
                  </a:lnTo>
                  <a:lnTo>
                    <a:pt x="409" y="614"/>
                  </a:lnTo>
                  <a:lnTo>
                    <a:pt x="408" y="611"/>
                  </a:lnTo>
                  <a:lnTo>
                    <a:pt x="400" y="606"/>
                  </a:lnTo>
                  <a:lnTo>
                    <a:pt x="397" y="605"/>
                  </a:lnTo>
                  <a:lnTo>
                    <a:pt x="389" y="599"/>
                  </a:lnTo>
                  <a:lnTo>
                    <a:pt x="386" y="597"/>
                  </a:lnTo>
                  <a:lnTo>
                    <a:pt x="383" y="593"/>
                  </a:lnTo>
                  <a:lnTo>
                    <a:pt x="393" y="598"/>
                  </a:lnTo>
                  <a:lnTo>
                    <a:pt x="396" y="600"/>
                  </a:lnTo>
                  <a:lnTo>
                    <a:pt x="400" y="604"/>
                  </a:lnTo>
                  <a:lnTo>
                    <a:pt x="407" y="608"/>
                  </a:lnTo>
                  <a:lnTo>
                    <a:pt x="411" y="609"/>
                  </a:lnTo>
                  <a:lnTo>
                    <a:pt x="411" y="607"/>
                  </a:lnTo>
                  <a:lnTo>
                    <a:pt x="400" y="597"/>
                  </a:lnTo>
                  <a:lnTo>
                    <a:pt x="391" y="593"/>
                  </a:lnTo>
                  <a:lnTo>
                    <a:pt x="389" y="590"/>
                  </a:lnTo>
                  <a:lnTo>
                    <a:pt x="386" y="589"/>
                  </a:lnTo>
                  <a:lnTo>
                    <a:pt x="385" y="586"/>
                  </a:lnTo>
                  <a:lnTo>
                    <a:pt x="386" y="584"/>
                  </a:lnTo>
                  <a:lnTo>
                    <a:pt x="389" y="583"/>
                  </a:lnTo>
                  <a:lnTo>
                    <a:pt x="390" y="581"/>
                  </a:lnTo>
                  <a:lnTo>
                    <a:pt x="391" y="579"/>
                  </a:lnTo>
                  <a:lnTo>
                    <a:pt x="386" y="577"/>
                  </a:lnTo>
                  <a:lnTo>
                    <a:pt x="382" y="577"/>
                  </a:lnTo>
                  <a:lnTo>
                    <a:pt x="379" y="575"/>
                  </a:lnTo>
                  <a:lnTo>
                    <a:pt x="377" y="575"/>
                  </a:lnTo>
                  <a:lnTo>
                    <a:pt x="377" y="582"/>
                  </a:lnTo>
                  <a:lnTo>
                    <a:pt x="375" y="586"/>
                  </a:lnTo>
                  <a:lnTo>
                    <a:pt x="359" y="573"/>
                  </a:lnTo>
                  <a:lnTo>
                    <a:pt x="342" y="561"/>
                  </a:lnTo>
                  <a:lnTo>
                    <a:pt x="340" y="559"/>
                  </a:lnTo>
                  <a:lnTo>
                    <a:pt x="337" y="557"/>
                  </a:lnTo>
                  <a:lnTo>
                    <a:pt x="339" y="564"/>
                  </a:lnTo>
                  <a:lnTo>
                    <a:pt x="323" y="551"/>
                  </a:lnTo>
                  <a:lnTo>
                    <a:pt x="316" y="542"/>
                  </a:lnTo>
                  <a:lnTo>
                    <a:pt x="289" y="520"/>
                  </a:lnTo>
                  <a:lnTo>
                    <a:pt x="286" y="517"/>
                  </a:lnTo>
                  <a:lnTo>
                    <a:pt x="286" y="513"/>
                  </a:lnTo>
                  <a:lnTo>
                    <a:pt x="289" y="512"/>
                  </a:lnTo>
                  <a:lnTo>
                    <a:pt x="291" y="518"/>
                  </a:lnTo>
                  <a:lnTo>
                    <a:pt x="295" y="519"/>
                  </a:lnTo>
                  <a:lnTo>
                    <a:pt x="298" y="521"/>
                  </a:lnTo>
                  <a:lnTo>
                    <a:pt x="299" y="520"/>
                  </a:lnTo>
                  <a:lnTo>
                    <a:pt x="303" y="523"/>
                  </a:lnTo>
                  <a:lnTo>
                    <a:pt x="308" y="525"/>
                  </a:lnTo>
                  <a:lnTo>
                    <a:pt x="315" y="529"/>
                  </a:lnTo>
                  <a:lnTo>
                    <a:pt x="320" y="534"/>
                  </a:lnTo>
                  <a:lnTo>
                    <a:pt x="323" y="535"/>
                  </a:lnTo>
                  <a:lnTo>
                    <a:pt x="324" y="535"/>
                  </a:lnTo>
                  <a:lnTo>
                    <a:pt x="323" y="532"/>
                  </a:lnTo>
                  <a:lnTo>
                    <a:pt x="319" y="529"/>
                  </a:lnTo>
                  <a:lnTo>
                    <a:pt x="317" y="527"/>
                  </a:lnTo>
                  <a:lnTo>
                    <a:pt x="319" y="526"/>
                  </a:lnTo>
                  <a:lnTo>
                    <a:pt x="324" y="528"/>
                  </a:lnTo>
                  <a:lnTo>
                    <a:pt x="326" y="526"/>
                  </a:lnTo>
                  <a:lnTo>
                    <a:pt x="333" y="527"/>
                  </a:lnTo>
                  <a:lnTo>
                    <a:pt x="333" y="525"/>
                  </a:lnTo>
                  <a:lnTo>
                    <a:pt x="334" y="522"/>
                  </a:lnTo>
                  <a:lnTo>
                    <a:pt x="332" y="509"/>
                  </a:lnTo>
                  <a:lnTo>
                    <a:pt x="324" y="501"/>
                  </a:lnTo>
                  <a:lnTo>
                    <a:pt x="320" y="498"/>
                  </a:lnTo>
                  <a:lnTo>
                    <a:pt x="315" y="497"/>
                  </a:lnTo>
                  <a:lnTo>
                    <a:pt x="311" y="497"/>
                  </a:lnTo>
                  <a:lnTo>
                    <a:pt x="311" y="499"/>
                  </a:lnTo>
                  <a:lnTo>
                    <a:pt x="311" y="502"/>
                  </a:lnTo>
                  <a:lnTo>
                    <a:pt x="315" y="507"/>
                  </a:lnTo>
                  <a:lnTo>
                    <a:pt x="314" y="509"/>
                  </a:lnTo>
                  <a:lnTo>
                    <a:pt x="309" y="511"/>
                  </a:lnTo>
                  <a:lnTo>
                    <a:pt x="298" y="507"/>
                  </a:lnTo>
                  <a:lnTo>
                    <a:pt x="294" y="507"/>
                  </a:lnTo>
                  <a:lnTo>
                    <a:pt x="291" y="508"/>
                  </a:lnTo>
                  <a:lnTo>
                    <a:pt x="289" y="507"/>
                  </a:lnTo>
                  <a:lnTo>
                    <a:pt x="283" y="506"/>
                  </a:lnTo>
                  <a:lnTo>
                    <a:pt x="283" y="502"/>
                  </a:lnTo>
                  <a:lnTo>
                    <a:pt x="278" y="497"/>
                  </a:lnTo>
                  <a:lnTo>
                    <a:pt x="275" y="496"/>
                  </a:lnTo>
                  <a:lnTo>
                    <a:pt x="255" y="483"/>
                  </a:lnTo>
                  <a:lnTo>
                    <a:pt x="254" y="486"/>
                  </a:lnTo>
                  <a:lnTo>
                    <a:pt x="261" y="493"/>
                  </a:lnTo>
                  <a:lnTo>
                    <a:pt x="268" y="495"/>
                  </a:lnTo>
                  <a:lnTo>
                    <a:pt x="272" y="501"/>
                  </a:lnTo>
                  <a:lnTo>
                    <a:pt x="281" y="507"/>
                  </a:lnTo>
                  <a:lnTo>
                    <a:pt x="285" y="508"/>
                  </a:lnTo>
                  <a:lnTo>
                    <a:pt x="283" y="512"/>
                  </a:lnTo>
                  <a:lnTo>
                    <a:pt x="257" y="497"/>
                  </a:lnTo>
                  <a:lnTo>
                    <a:pt x="253" y="493"/>
                  </a:lnTo>
                  <a:lnTo>
                    <a:pt x="248" y="489"/>
                  </a:lnTo>
                  <a:lnTo>
                    <a:pt x="241" y="480"/>
                  </a:lnTo>
                  <a:lnTo>
                    <a:pt x="241" y="476"/>
                  </a:lnTo>
                  <a:lnTo>
                    <a:pt x="241" y="473"/>
                  </a:lnTo>
                  <a:lnTo>
                    <a:pt x="237" y="471"/>
                  </a:lnTo>
                  <a:lnTo>
                    <a:pt x="235" y="468"/>
                  </a:lnTo>
                  <a:lnTo>
                    <a:pt x="235" y="465"/>
                  </a:lnTo>
                  <a:lnTo>
                    <a:pt x="245" y="468"/>
                  </a:lnTo>
                  <a:lnTo>
                    <a:pt x="247" y="467"/>
                  </a:lnTo>
                  <a:lnTo>
                    <a:pt x="248" y="464"/>
                  </a:lnTo>
                  <a:lnTo>
                    <a:pt x="251" y="462"/>
                  </a:lnTo>
                  <a:lnTo>
                    <a:pt x="249" y="460"/>
                  </a:lnTo>
                  <a:lnTo>
                    <a:pt x="251" y="457"/>
                  </a:lnTo>
                  <a:lnTo>
                    <a:pt x="251" y="452"/>
                  </a:lnTo>
                  <a:lnTo>
                    <a:pt x="253" y="454"/>
                  </a:lnTo>
                  <a:lnTo>
                    <a:pt x="255" y="452"/>
                  </a:lnTo>
                  <a:lnTo>
                    <a:pt x="253" y="450"/>
                  </a:lnTo>
                  <a:lnTo>
                    <a:pt x="253" y="448"/>
                  </a:lnTo>
                  <a:lnTo>
                    <a:pt x="255" y="447"/>
                  </a:lnTo>
                  <a:lnTo>
                    <a:pt x="255" y="441"/>
                  </a:lnTo>
                  <a:lnTo>
                    <a:pt x="249" y="433"/>
                  </a:lnTo>
                  <a:lnTo>
                    <a:pt x="247" y="429"/>
                  </a:lnTo>
                  <a:lnTo>
                    <a:pt x="249" y="426"/>
                  </a:lnTo>
                  <a:lnTo>
                    <a:pt x="247" y="422"/>
                  </a:lnTo>
                  <a:lnTo>
                    <a:pt x="243" y="412"/>
                  </a:lnTo>
                  <a:lnTo>
                    <a:pt x="239" y="411"/>
                  </a:lnTo>
                  <a:lnTo>
                    <a:pt x="239" y="409"/>
                  </a:lnTo>
                  <a:lnTo>
                    <a:pt x="237" y="406"/>
                  </a:lnTo>
                  <a:lnTo>
                    <a:pt x="234" y="407"/>
                  </a:lnTo>
                  <a:lnTo>
                    <a:pt x="231" y="409"/>
                  </a:lnTo>
                  <a:lnTo>
                    <a:pt x="231" y="410"/>
                  </a:lnTo>
                  <a:lnTo>
                    <a:pt x="225" y="406"/>
                  </a:lnTo>
                  <a:lnTo>
                    <a:pt x="220" y="401"/>
                  </a:lnTo>
                  <a:lnTo>
                    <a:pt x="217" y="395"/>
                  </a:lnTo>
                  <a:lnTo>
                    <a:pt x="214" y="39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41" name="Freeform 70"/>
            <p:cNvSpPr>
              <a:spLocks/>
            </p:cNvSpPr>
            <p:nvPr/>
          </p:nvSpPr>
          <p:spPr bwMode="auto">
            <a:xfrm>
              <a:off x="2868" y="2138"/>
              <a:ext cx="540" cy="599"/>
            </a:xfrm>
            <a:custGeom>
              <a:avLst/>
              <a:gdLst/>
              <a:ahLst/>
              <a:cxnLst>
                <a:cxn ang="0">
                  <a:pos x="665" y="119"/>
                </a:cxn>
                <a:cxn ang="0">
                  <a:pos x="652" y="159"/>
                </a:cxn>
                <a:cxn ang="0">
                  <a:pos x="653" y="221"/>
                </a:cxn>
                <a:cxn ang="0">
                  <a:pos x="636" y="251"/>
                </a:cxn>
                <a:cxn ang="0">
                  <a:pos x="648" y="289"/>
                </a:cxn>
                <a:cxn ang="0">
                  <a:pos x="635" y="297"/>
                </a:cxn>
                <a:cxn ang="0">
                  <a:pos x="625" y="319"/>
                </a:cxn>
                <a:cxn ang="0">
                  <a:pos x="653" y="350"/>
                </a:cxn>
                <a:cxn ang="0">
                  <a:pos x="674" y="389"/>
                </a:cxn>
                <a:cxn ang="0">
                  <a:pos x="707" y="403"/>
                </a:cxn>
                <a:cxn ang="0">
                  <a:pos x="750" y="417"/>
                </a:cxn>
                <a:cxn ang="0">
                  <a:pos x="767" y="379"/>
                </a:cxn>
                <a:cxn ang="0">
                  <a:pos x="792" y="371"/>
                </a:cxn>
                <a:cxn ang="0">
                  <a:pos x="811" y="479"/>
                </a:cxn>
                <a:cxn ang="0">
                  <a:pos x="759" y="485"/>
                </a:cxn>
                <a:cxn ang="0">
                  <a:pos x="692" y="478"/>
                </a:cxn>
                <a:cxn ang="0">
                  <a:pos x="635" y="483"/>
                </a:cxn>
                <a:cxn ang="0">
                  <a:pos x="614" y="510"/>
                </a:cxn>
                <a:cxn ang="0">
                  <a:pos x="590" y="538"/>
                </a:cxn>
                <a:cxn ang="0">
                  <a:pos x="560" y="596"/>
                </a:cxn>
                <a:cxn ang="0">
                  <a:pos x="563" y="628"/>
                </a:cxn>
                <a:cxn ang="0">
                  <a:pos x="520" y="657"/>
                </a:cxn>
                <a:cxn ang="0">
                  <a:pos x="510" y="713"/>
                </a:cxn>
                <a:cxn ang="0">
                  <a:pos x="507" y="837"/>
                </a:cxn>
                <a:cxn ang="0">
                  <a:pos x="474" y="884"/>
                </a:cxn>
                <a:cxn ang="0">
                  <a:pos x="424" y="843"/>
                </a:cxn>
                <a:cxn ang="0">
                  <a:pos x="386" y="822"/>
                </a:cxn>
                <a:cxn ang="0">
                  <a:pos x="352" y="828"/>
                </a:cxn>
                <a:cxn ang="0">
                  <a:pos x="377" y="795"/>
                </a:cxn>
                <a:cxn ang="0">
                  <a:pos x="371" y="758"/>
                </a:cxn>
                <a:cxn ang="0">
                  <a:pos x="287" y="714"/>
                </a:cxn>
                <a:cxn ang="0">
                  <a:pos x="248" y="683"/>
                </a:cxn>
                <a:cxn ang="0">
                  <a:pos x="221" y="631"/>
                </a:cxn>
                <a:cxn ang="0">
                  <a:pos x="208" y="601"/>
                </a:cxn>
                <a:cxn ang="0">
                  <a:pos x="198" y="565"/>
                </a:cxn>
                <a:cxn ang="0">
                  <a:pos x="194" y="529"/>
                </a:cxn>
                <a:cxn ang="0">
                  <a:pos x="160" y="475"/>
                </a:cxn>
                <a:cxn ang="0">
                  <a:pos x="123" y="475"/>
                </a:cxn>
                <a:cxn ang="0">
                  <a:pos x="82" y="449"/>
                </a:cxn>
                <a:cxn ang="0">
                  <a:pos x="48" y="394"/>
                </a:cxn>
                <a:cxn ang="0">
                  <a:pos x="19" y="367"/>
                </a:cxn>
                <a:cxn ang="0">
                  <a:pos x="0" y="290"/>
                </a:cxn>
                <a:cxn ang="0">
                  <a:pos x="7" y="217"/>
                </a:cxn>
                <a:cxn ang="0">
                  <a:pos x="90" y="208"/>
                </a:cxn>
                <a:cxn ang="0">
                  <a:pos x="107" y="144"/>
                </a:cxn>
                <a:cxn ang="0">
                  <a:pos x="119" y="108"/>
                </a:cxn>
                <a:cxn ang="0">
                  <a:pos x="136" y="83"/>
                </a:cxn>
                <a:cxn ang="0">
                  <a:pos x="160" y="65"/>
                </a:cxn>
                <a:cxn ang="0">
                  <a:pos x="172" y="18"/>
                </a:cxn>
                <a:cxn ang="0">
                  <a:pos x="183" y="21"/>
                </a:cxn>
                <a:cxn ang="0">
                  <a:pos x="198" y="0"/>
                </a:cxn>
                <a:cxn ang="0">
                  <a:pos x="224" y="23"/>
                </a:cxn>
                <a:cxn ang="0">
                  <a:pos x="260" y="35"/>
                </a:cxn>
                <a:cxn ang="0">
                  <a:pos x="298" y="71"/>
                </a:cxn>
                <a:cxn ang="0">
                  <a:pos x="330" y="67"/>
                </a:cxn>
                <a:cxn ang="0">
                  <a:pos x="364" y="75"/>
                </a:cxn>
                <a:cxn ang="0">
                  <a:pos x="412" y="69"/>
                </a:cxn>
                <a:cxn ang="0">
                  <a:pos x="458" y="83"/>
                </a:cxn>
                <a:cxn ang="0">
                  <a:pos x="532" y="19"/>
                </a:cxn>
              </a:cxnLst>
              <a:rect l="0" t="0" r="r" b="b"/>
              <a:pathLst>
                <a:path w="813" h="900">
                  <a:moveTo>
                    <a:pt x="596" y="33"/>
                  </a:moveTo>
                  <a:lnTo>
                    <a:pt x="619" y="56"/>
                  </a:lnTo>
                  <a:lnTo>
                    <a:pt x="642" y="81"/>
                  </a:lnTo>
                  <a:lnTo>
                    <a:pt x="658" y="102"/>
                  </a:lnTo>
                  <a:lnTo>
                    <a:pt x="665" y="119"/>
                  </a:lnTo>
                  <a:lnTo>
                    <a:pt x="664" y="124"/>
                  </a:lnTo>
                  <a:lnTo>
                    <a:pt x="664" y="132"/>
                  </a:lnTo>
                  <a:lnTo>
                    <a:pt x="658" y="140"/>
                  </a:lnTo>
                  <a:lnTo>
                    <a:pt x="654" y="147"/>
                  </a:lnTo>
                  <a:lnTo>
                    <a:pt x="652" y="159"/>
                  </a:lnTo>
                  <a:lnTo>
                    <a:pt x="652" y="187"/>
                  </a:lnTo>
                  <a:lnTo>
                    <a:pt x="654" y="199"/>
                  </a:lnTo>
                  <a:lnTo>
                    <a:pt x="657" y="214"/>
                  </a:lnTo>
                  <a:lnTo>
                    <a:pt x="656" y="219"/>
                  </a:lnTo>
                  <a:lnTo>
                    <a:pt x="653" y="221"/>
                  </a:lnTo>
                  <a:lnTo>
                    <a:pt x="652" y="221"/>
                  </a:lnTo>
                  <a:lnTo>
                    <a:pt x="642" y="238"/>
                  </a:lnTo>
                  <a:lnTo>
                    <a:pt x="640" y="241"/>
                  </a:lnTo>
                  <a:lnTo>
                    <a:pt x="640" y="246"/>
                  </a:lnTo>
                  <a:lnTo>
                    <a:pt x="636" y="251"/>
                  </a:lnTo>
                  <a:lnTo>
                    <a:pt x="631" y="256"/>
                  </a:lnTo>
                  <a:lnTo>
                    <a:pt x="628" y="262"/>
                  </a:lnTo>
                  <a:lnTo>
                    <a:pt x="631" y="267"/>
                  </a:lnTo>
                  <a:lnTo>
                    <a:pt x="640" y="276"/>
                  </a:lnTo>
                  <a:lnTo>
                    <a:pt x="648" y="289"/>
                  </a:lnTo>
                  <a:lnTo>
                    <a:pt x="649" y="296"/>
                  </a:lnTo>
                  <a:lnTo>
                    <a:pt x="648" y="299"/>
                  </a:lnTo>
                  <a:lnTo>
                    <a:pt x="641" y="297"/>
                  </a:lnTo>
                  <a:lnTo>
                    <a:pt x="639" y="296"/>
                  </a:lnTo>
                  <a:lnTo>
                    <a:pt x="635" y="297"/>
                  </a:lnTo>
                  <a:lnTo>
                    <a:pt x="628" y="299"/>
                  </a:lnTo>
                  <a:lnTo>
                    <a:pt x="626" y="302"/>
                  </a:lnTo>
                  <a:lnTo>
                    <a:pt x="626" y="307"/>
                  </a:lnTo>
                  <a:lnTo>
                    <a:pt x="624" y="313"/>
                  </a:lnTo>
                  <a:lnTo>
                    <a:pt x="625" y="319"/>
                  </a:lnTo>
                  <a:lnTo>
                    <a:pt x="628" y="322"/>
                  </a:lnTo>
                  <a:lnTo>
                    <a:pt x="631" y="325"/>
                  </a:lnTo>
                  <a:lnTo>
                    <a:pt x="637" y="331"/>
                  </a:lnTo>
                  <a:lnTo>
                    <a:pt x="648" y="346"/>
                  </a:lnTo>
                  <a:lnTo>
                    <a:pt x="653" y="350"/>
                  </a:lnTo>
                  <a:lnTo>
                    <a:pt x="657" y="357"/>
                  </a:lnTo>
                  <a:lnTo>
                    <a:pt x="661" y="361"/>
                  </a:lnTo>
                  <a:lnTo>
                    <a:pt x="662" y="365"/>
                  </a:lnTo>
                  <a:lnTo>
                    <a:pt x="671" y="385"/>
                  </a:lnTo>
                  <a:lnTo>
                    <a:pt x="674" y="389"/>
                  </a:lnTo>
                  <a:lnTo>
                    <a:pt x="686" y="402"/>
                  </a:lnTo>
                  <a:lnTo>
                    <a:pt x="689" y="403"/>
                  </a:lnTo>
                  <a:lnTo>
                    <a:pt x="692" y="402"/>
                  </a:lnTo>
                  <a:lnTo>
                    <a:pt x="700" y="402"/>
                  </a:lnTo>
                  <a:lnTo>
                    <a:pt x="707" y="403"/>
                  </a:lnTo>
                  <a:lnTo>
                    <a:pt x="723" y="400"/>
                  </a:lnTo>
                  <a:lnTo>
                    <a:pt x="729" y="404"/>
                  </a:lnTo>
                  <a:lnTo>
                    <a:pt x="734" y="405"/>
                  </a:lnTo>
                  <a:lnTo>
                    <a:pt x="742" y="409"/>
                  </a:lnTo>
                  <a:lnTo>
                    <a:pt x="750" y="417"/>
                  </a:lnTo>
                  <a:lnTo>
                    <a:pt x="753" y="411"/>
                  </a:lnTo>
                  <a:lnTo>
                    <a:pt x="754" y="406"/>
                  </a:lnTo>
                  <a:lnTo>
                    <a:pt x="758" y="402"/>
                  </a:lnTo>
                  <a:lnTo>
                    <a:pt x="764" y="384"/>
                  </a:lnTo>
                  <a:lnTo>
                    <a:pt x="767" y="379"/>
                  </a:lnTo>
                  <a:lnTo>
                    <a:pt x="767" y="372"/>
                  </a:lnTo>
                  <a:lnTo>
                    <a:pt x="774" y="353"/>
                  </a:lnTo>
                  <a:lnTo>
                    <a:pt x="780" y="349"/>
                  </a:lnTo>
                  <a:lnTo>
                    <a:pt x="786" y="354"/>
                  </a:lnTo>
                  <a:lnTo>
                    <a:pt x="792" y="371"/>
                  </a:lnTo>
                  <a:lnTo>
                    <a:pt x="799" y="386"/>
                  </a:lnTo>
                  <a:lnTo>
                    <a:pt x="805" y="396"/>
                  </a:lnTo>
                  <a:lnTo>
                    <a:pt x="810" y="416"/>
                  </a:lnTo>
                  <a:lnTo>
                    <a:pt x="812" y="469"/>
                  </a:lnTo>
                  <a:lnTo>
                    <a:pt x="811" y="479"/>
                  </a:lnTo>
                  <a:lnTo>
                    <a:pt x="806" y="483"/>
                  </a:lnTo>
                  <a:lnTo>
                    <a:pt x="796" y="481"/>
                  </a:lnTo>
                  <a:lnTo>
                    <a:pt x="782" y="483"/>
                  </a:lnTo>
                  <a:lnTo>
                    <a:pt x="771" y="483"/>
                  </a:lnTo>
                  <a:lnTo>
                    <a:pt x="759" y="485"/>
                  </a:lnTo>
                  <a:lnTo>
                    <a:pt x="751" y="491"/>
                  </a:lnTo>
                  <a:lnTo>
                    <a:pt x="746" y="486"/>
                  </a:lnTo>
                  <a:lnTo>
                    <a:pt x="739" y="483"/>
                  </a:lnTo>
                  <a:lnTo>
                    <a:pt x="715" y="483"/>
                  </a:lnTo>
                  <a:lnTo>
                    <a:pt x="692" y="478"/>
                  </a:lnTo>
                  <a:lnTo>
                    <a:pt x="673" y="476"/>
                  </a:lnTo>
                  <a:lnTo>
                    <a:pt x="666" y="475"/>
                  </a:lnTo>
                  <a:lnTo>
                    <a:pt x="656" y="474"/>
                  </a:lnTo>
                  <a:lnTo>
                    <a:pt x="638" y="478"/>
                  </a:lnTo>
                  <a:lnTo>
                    <a:pt x="635" y="483"/>
                  </a:lnTo>
                  <a:lnTo>
                    <a:pt x="634" y="490"/>
                  </a:lnTo>
                  <a:lnTo>
                    <a:pt x="634" y="497"/>
                  </a:lnTo>
                  <a:lnTo>
                    <a:pt x="630" y="499"/>
                  </a:lnTo>
                  <a:lnTo>
                    <a:pt x="619" y="505"/>
                  </a:lnTo>
                  <a:lnTo>
                    <a:pt x="614" y="510"/>
                  </a:lnTo>
                  <a:lnTo>
                    <a:pt x="612" y="514"/>
                  </a:lnTo>
                  <a:lnTo>
                    <a:pt x="602" y="528"/>
                  </a:lnTo>
                  <a:lnTo>
                    <a:pt x="598" y="533"/>
                  </a:lnTo>
                  <a:lnTo>
                    <a:pt x="595" y="539"/>
                  </a:lnTo>
                  <a:lnTo>
                    <a:pt x="590" y="538"/>
                  </a:lnTo>
                  <a:lnTo>
                    <a:pt x="569" y="549"/>
                  </a:lnTo>
                  <a:lnTo>
                    <a:pt x="564" y="557"/>
                  </a:lnTo>
                  <a:lnTo>
                    <a:pt x="560" y="574"/>
                  </a:lnTo>
                  <a:lnTo>
                    <a:pt x="557" y="581"/>
                  </a:lnTo>
                  <a:lnTo>
                    <a:pt x="560" y="596"/>
                  </a:lnTo>
                  <a:lnTo>
                    <a:pt x="558" y="613"/>
                  </a:lnTo>
                  <a:lnTo>
                    <a:pt x="560" y="618"/>
                  </a:lnTo>
                  <a:lnTo>
                    <a:pt x="564" y="623"/>
                  </a:lnTo>
                  <a:lnTo>
                    <a:pt x="566" y="625"/>
                  </a:lnTo>
                  <a:lnTo>
                    <a:pt x="563" y="628"/>
                  </a:lnTo>
                  <a:lnTo>
                    <a:pt x="543" y="629"/>
                  </a:lnTo>
                  <a:lnTo>
                    <a:pt x="540" y="633"/>
                  </a:lnTo>
                  <a:lnTo>
                    <a:pt x="539" y="639"/>
                  </a:lnTo>
                  <a:lnTo>
                    <a:pt x="526" y="651"/>
                  </a:lnTo>
                  <a:lnTo>
                    <a:pt x="520" y="657"/>
                  </a:lnTo>
                  <a:lnTo>
                    <a:pt x="516" y="665"/>
                  </a:lnTo>
                  <a:lnTo>
                    <a:pt x="513" y="683"/>
                  </a:lnTo>
                  <a:lnTo>
                    <a:pt x="512" y="705"/>
                  </a:lnTo>
                  <a:lnTo>
                    <a:pt x="510" y="712"/>
                  </a:lnTo>
                  <a:lnTo>
                    <a:pt x="510" y="713"/>
                  </a:lnTo>
                  <a:lnTo>
                    <a:pt x="504" y="724"/>
                  </a:lnTo>
                  <a:lnTo>
                    <a:pt x="503" y="751"/>
                  </a:lnTo>
                  <a:lnTo>
                    <a:pt x="502" y="757"/>
                  </a:lnTo>
                  <a:lnTo>
                    <a:pt x="501" y="821"/>
                  </a:lnTo>
                  <a:lnTo>
                    <a:pt x="507" y="837"/>
                  </a:lnTo>
                  <a:lnTo>
                    <a:pt x="503" y="842"/>
                  </a:lnTo>
                  <a:lnTo>
                    <a:pt x="500" y="850"/>
                  </a:lnTo>
                  <a:lnTo>
                    <a:pt x="480" y="890"/>
                  </a:lnTo>
                  <a:lnTo>
                    <a:pt x="478" y="899"/>
                  </a:lnTo>
                  <a:lnTo>
                    <a:pt x="474" y="884"/>
                  </a:lnTo>
                  <a:lnTo>
                    <a:pt x="461" y="883"/>
                  </a:lnTo>
                  <a:lnTo>
                    <a:pt x="447" y="878"/>
                  </a:lnTo>
                  <a:lnTo>
                    <a:pt x="432" y="866"/>
                  </a:lnTo>
                  <a:lnTo>
                    <a:pt x="426" y="855"/>
                  </a:lnTo>
                  <a:lnTo>
                    <a:pt x="424" y="843"/>
                  </a:lnTo>
                  <a:lnTo>
                    <a:pt x="422" y="832"/>
                  </a:lnTo>
                  <a:lnTo>
                    <a:pt x="416" y="823"/>
                  </a:lnTo>
                  <a:lnTo>
                    <a:pt x="411" y="819"/>
                  </a:lnTo>
                  <a:lnTo>
                    <a:pt x="404" y="817"/>
                  </a:lnTo>
                  <a:lnTo>
                    <a:pt x="386" y="822"/>
                  </a:lnTo>
                  <a:lnTo>
                    <a:pt x="380" y="825"/>
                  </a:lnTo>
                  <a:lnTo>
                    <a:pt x="377" y="829"/>
                  </a:lnTo>
                  <a:lnTo>
                    <a:pt x="370" y="830"/>
                  </a:lnTo>
                  <a:lnTo>
                    <a:pt x="357" y="830"/>
                  </a:lnTo>
                  <a:lnTo>
                    <a:pt x="352" y="828"/>
                  </a:lnTo>
                  <a:lnTo>
                    <a:pt x="351" y="822"/>
                  </a:lnTo>
                  <a:lnTo>
                    <a:pt x="351" y="819"/>
                  </a:lnTo>
                  <a:lnTo>
                    <a:pt x="356" y="815"/>
                  </a:lnTo>
                  <a:lnTo>
                    <a:pt x="364" y="809"/>
                  </a:lnTo>
                  <a:lnTo>
                    <a:pt x="377" y="795"/>
                  </a:lnTo>
                  <a:lnTo>
                    <a:pt x="374" y="787"/>
                  </a:lnTo>
                  <a:lnTo>
                    <a:pt x="372" y="782"/>
                  </a:lnTo>
                  <a:lnTo>
                    <a:pt x="371" y="775"/>
                  </a:lnTo>
                  <a:lnTo>
                    <a:pt x="372" y="768"/>
                  </a:lnTo>
                  <a:lnTo>
                    <a:pt x="371" y="758"/>
                  </a:lnTo>
                  <a:lnTo>
                    <a:pt x="363" y="737"/>
                  </a:lnTo>
                  <a:lnTo>
                    <a:pt x="314" y="722"/>
                  </a:lnTo>
                  <a:lnTo>
                    <a:pt x="302" y="725"/>
                  </a:lnTo>
                  <a:lnTo>
                    <a:pt x="289" y="724"/>
                  </a:lnTo>
                  <a:lnTo>
                    <a:pt x="287" y="714"/>
                  </a:lnTo>
                  <a:lnTo>
                    <a:pt x="283" y="707"/>
                  </a:lnTo>
                  <a:lnTo>
                    <a:pt x="270" y="707"/>
                  </a:lnTo>
                  <a:lnTo>
                    <a:pt x="260" y="703"/>
                  </a:lnTo>
                  <a:lnTo>
                    <a:pt x="251" y="692"/>
                  </a:lnTo>
                  <a:lnTo>
                    <a:pt x="248" y="683"/>
                  </a:lnTo>
                  <a:lnTo>
                    <a:pt x="234" y="660"/>
                  </a:lnTo>
                  <a:lnTo>
                    <a:pt x="229" y="655"/>
                  </a:lnTo>
                  <a:lnTo>
                    <a:pt x="226" y="650"/>
                  </a:lnTo>
                  <a:lnTo>
                    <a:pt x="220" y="637"/>
                  </a:lnTo>
                  <a:lnTo>
                    <a:pt x="221" y="631"/>
                  </a:lnTo>
                  <a:lnTo>
                    <a:pt x="220" y="629"/>
                  </a:lnTo>
                  <a:lnTo>
                    <a:pt x="218" y="617"/>
                  </a:lnTo>
                  <a:lnTo>
                    <a:pt x="212" y="609"/>
                  </a:lnTo>
                  <a:lnTo>
                    <a:pt x="209" y="603"/>
                  </a:lnTo>
                  <a:lnTo>
                    <a:pt x="208" y="601"/>
                  </a:lnTo>
                  <a:lnTo>
                    <a:pt x="207" y="600"/>
                  </a:lnTo>
                  <a:lnTo>
                    <a:pt x="205" y="596"/>
                  </a:lnTo>
                  <a:lnTo>
                    <a:pt x="200" y="574"/>
                  </a:lnTo>
                  <a:lnTo>
                    <a:pt x="198" y="570"/>
                  </a:lnTo>
                  <a:lnTo>
                    <a:pt x="198" y="565"/>
                  </a:lnTo>
                  <a:lnTo>
                    <a:pt x="200" y="558"/>
                  </a:lnTo>
                  <a:lnTo>
                    <a:pt x="199" y="552"/>
                  </a:lnTo>
                  <a:lnTo>
                    <a:pt x="196" y="544"/>
                  </a:lnTo>
                  <a:lnTo>
                    <a:pt x="196" y="535"/>
                  </a:lnTo>
                  <a:lnTo>
                    <a:pt x="194" y="529"/>
                  </a:lnTo>
                  <a:lnTo>
                    <a:pt x="185" y="510"/>
                  </a:lnTo>
                  <a:lnTo>
                    <a:pt x="181" y="500"/>
                  </a:lnTo>
                  <a:lnTo>
                    <a:pt x="176" y="495"/>
                  </a:lnTo>
                  <a:lnTo>
                    <a:pt x="163" y="477"/>
                  </a:lnTo>
                  <a:lnTo>
                    <a:pt x="160" y="475"/>
                  </a:lnTo>
                  <a:lnTo>
                    <a:pt x="155" y="473"/>
                  </a:lnTo>
                  <a:lnTo>
                    <a:pt x="153" y="469"/>
                  </a:lnTo>
                  <a:lnTo>
                    <a:pt x="148" y="467"/>
                  </a:lnTo>
                  <a:lnTo>
                    <a:pt x="129" y="475"/>
                  </a:lnTo>
                  <a:lnTo>
                    <a:pt x="123" y="475"/>
                  </a:lnTo>
                  <a:lnTo>
                    <a:pt x="114" y="480"/>
                  </a:lnTo>
                  <a:lnTo>
                    <a:pt x="104" y="481"/>
                  </a:lnTo>
                  <a:lnTo>
                    <a:pt x="96" y="477"/>
                  </a:lnTo>
                  <a:lnTo>
                    <a:pt x="87" y="461"/>
                  </a:lnTo>
                  <a:lnTo>
                    <a:pt x="82" y="449"/>
                  </a:lnTo>
                  <a:lnTo>
                    <a:pt x="79" y="439"/>
                  </a:lnTo>
                  <a:lnTo>
                    <a:pt x="72" y="424"/>
                  </a:lnTo>
                  <a:lnTo>
                    <a:pt x="63" y="412"/>
                  </a:lnTo>
                  <a:lnTo>
                    <a:pt x="58" y="400"/>
                  </a:lnTo>
                  <a:lnTo>
                    <a:pt x="48" y="394"/>
                  </a:lnTo>
                  <a:lnTo>
                    <a:pt x="42" y="379"/>
                  </a:lnTo>
                  <a:lnTo>
                    <a:pt x="35" y="377"/>
                  </a:lnTo>
                  <a:lnTo>
                    <a:pt x="31" y="377"/>
                  </a:lnTo>
                  <a:lnTo>
                    <a:pt x="25" y="374"/>
                  </a:lnTo>
                  <a:lnTo>
                    <a:pt x="19" y="367"/>
                  </a:lnTo>
                  <a:lnTo>
                    <a:pt x="14" y="349"/>
                  </a:lnTo>
                  <a:lnTo>
                    <a:pt x="6" y="332"/>
                  </a:lnTo>
                  <a:lnTo>
                    <a:pt x="3" y="320"/>
                  </a:lnTo>
                  <a:lnTo>
                    <a:pt x="0" y="302"/>
                  </a:lnTo>
                  <a:lnTo>
                    <a:pt x="0" y="290"/>
                  </a:lnTo>
                  <a:lnTo>
                    <a:pt x="1" y="273"/>
                  </a:lnTo>
                  <a:lnTo>
                    <a:pt x="4" y="259"/>
                  </a:lnTo>
                  <a:lnTo>
                    <a:pt x="6" y="239"/>
                  </a:lnTo>
                  <a:lnTo>
                    <a:pt x="5" y="224"/>
                  </a:lnTo>
                  <a:lnTo>
                    <a:pt x="7" y="217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55" y="219"/>
                  </a:lnTo>
                  <a:lnTo>
                    <a:pt x="64" y="219"/>
                  </a:lnTo>
                  <a:lnTo>
                    <a:pt x="90" y="208"/>
                  </a:lnTo>
                  <a:lnTo>
                    <a:pt x="95" y="206"/>
                  </a:lnTo>
                  <a:lnTo>
                    <a:pt x="101" y="199"/>
                  </a:lnTo>
                  <a:lnTo>
                    <a:pt x="101" y="178"/>
                  </a:lnTo>
                  <a:lnTo>
                    <a:pt x="104" y="152"/>
                  </a:lnTo>
                  <a:lnTo>
                    <a:pt x="107" y="144"/>
                  </a:lnTo>
                  <a:lnTo>
                    <a:pt x="119" y="133"/>
                  </a:lnTo>
                  <a:lnTo>
                    <a:pt x="123" y="126"/>
                  </a:lnTo>
                  <a:lnTo>
                    <a:pt x="124" y="119"/>
                  </a:lnTo>
                  <a:lnTo>
                    <a:pt x="121" y="115"/>
                  </a:lnTo>
                  <a:lnTo>
                    <a:pt x="119" y="108"/>
                  </a:lnTo>
                  <a:lnTo>
                    <a:pt x="118" y="100"/>
                  </a:lnTo>
                  <a:lnTo>
                    <a:pt x="116" y="89"/>
                  </a:lnTo>
                  <a:lnTo>
                    <a:pt x="118" y="86"/>
                  </a:lnTo>
                  <a:lnTo>
                    <a:pt x="126" y="83"/>
                  </a:lnTo>
                  <a:lnTo>
                    <a:pt x="136" y="83"/>
                  </a:lnTo>
                  <a:lnTo>
                    <a:pt x="142" y="83"/>
                  </a:lnTo>
                  <a:lnTo>
                    <a:pt x="150" y="80"/>
                  </a:lnTo>
                  <a:lnTo>
                    <a:pt x="157" y="77"/>
                  </a:lnTo>
                  <a:lnTo>
                    <a:pt x="159" y="70"/>
                  </a:lnTo>
                  <a:lnTo>
                    <a:pt x="160" y="65"/>
                  </a:lnTo>
                  <a:lnTo>
                    <a:pt x="158" y="57"/>
                  </a:lnTo>
                  <a:lnTo>
                    <a:pt x="157" y="39"/>
                  </a:lnTo>
                  <a:lnTo>
                    <a:pt x="160" y="34"/>
                  </a:lnTo>
                  <a:lnTo>
                    <a:pt x="167" y="27"/>
                  </a:lnTo>
                  <a:lnTo>
                    <a:pt x="172" y="18"/>
                  </a:lnTo>
                  <a:lnTo>
                    <a:pt x="176" y="12"/>
                  </a:lnTo>
                  <a:lnTo>
                    <a:pt x="179" y="13"/>
                  </a:lnTo>
                  <a:lnTo>
                    <a:pt x="178" y="18"/>
                  </a:lnTo>
                  <a:lnTo>
                    <a:pt x="180" y="21"/>
                  </a:lnTo>
                  <a:lnTo>
                    <a:pt x="183" y="21"/>
                  </a:lnTo>
                  <a:lnTo>
                    <a:pt x="187" y="19"/>
                  </a:lnTo>
                  <a:lnTo>
                    <a:pt x="189" y="15"/>
                  </a:lnTo>
                  <a:lnTo>
                    <a:pt x="190" y="8"/>
                  </a:lnTo>
                  <a:lnTo>
                    <a:pt x="193" y="4"/>
                  </a:lnTo>
                  <a:lnTo>
                    <a:pt x="198" y="0"/>
                  </a:lnTo>
                  <a:lnTo>
                    <a:pt x="204" y="1"/>
                  </a:lnTo>
                  <a:lnTo>
                    <a:pt x="210" y="4"/>
                  </a:lnTo>
                  <a:lnTo>
                    <a:pt x="215" y="11"/>
                  </a:lnTo>
                  <a:lnTo>
                    <a:pt x="218" y="17"/>
                  </a:lnTo>
                  <a:lnTo>
                    <a:pt x="224" y="23"/>
                  </a:lnTo>
                  <a:lnTo>
                    <a:pt x="230" y="27"/>
                  </a:lnTo>
                  <a:lnTo>
                    <a:pt x="246" y="32"/>
                  </a:lnTo>
                  <a:lnTo>
                    <a:pt x="249" y="34"/>
                  </a:lnTo>
                  <a:lnTo>
                    <a:pt x="252" y="34"/>
                  </a:lnTo>
                  <a:lnTo>
                    <a:pt x="260" y="35"/>
                  </a:lnTo>
                  <a:lnTo>
                    <a:pt x="268" y="41"/>
                  </a:lnTo>
                  <a:lnTo>
                    <a:pt x="272" y="47"/>
                  </a:lnTo>
                  <a:lnTo>
                    <a:pt x="284" y="61"/>
                  </a:lnTo>
                  <a:lnTo>
                    <a:pt x="290" y="65"/>
                  </a:lnTo>
                  <a:lnTo>
                    <a:pt x="298" y="71"/>
                  </a:lnTo>
                  <a:lnTo>
                    <a:pt x="304" y="73"/>
                  </a:lnTo>
                  <a:lnTo>
                    <a:pt x="319" y="78"/>
                  </a:lnTo>
                  <a:lnTo>
                    <a:pt x="323" y="75"/>
                  </a:lnTo>
                  <a:lnTo>
                    <a:pt x="326" y="71"/>
                  </a:lnTo>
                  <a:lnTo>
                    <a:pt x="330" y="67"/>
                  </a:lnTo>
                  <a:lnTo>
                    <a:pt x="334" y="64"/>
                  </a:lnTo>
                  <a:lnTo>
                    <a:pt x="344" y="63"/>
                  </a:lnTo>
                  <a:lnTo>
                    <a:pt x="352" y="66"/>
                  </a:lnTo>
                  <a:lnTo>
                    <a:pt x="357" y="72"/>
                  </a:lnTo>
                  <a:lnTo>
                    <a:pt x="364" y="75"/>
                  </a:lnTo>
                  <a:lnTo>
                    <a:pt x="371" y="73"/>
                  </a:lnTo>
                  <a:lnTo>
                    <a:pt x="380" y="69"/>
                  </a:lnTo>
                  <a:lnTo>
                    <a:pt x="386" y="65"/>
                  </a:lnTo>
                  <a:lnTo>
                    <a:pt x="394" y="63"/>
                  </a:lnTo>
                  <a:lnTo>
                    <a:pt x="412" y="69"/>
                  </a:lnTo>
                  <a:lnTo>
                    <a:pt x="422" y="75"/>
                  </a:lnTo>
                  <a:lnTo>
                    <a:pt x="432" y="93"/>
                  </a:lnTo>
                  <a:lnTo>
                    <a:pt x="438" y="94"/>
                  </a:lnTo>
                  <a:lnTo>
                    <a:pt x="447" y="93"/>
                  </a:lnTo>
                  <a:lnTo>
                    <a:pt x="458" y="83"/>
                  </a:lnTo>
                  <a:lnTo>
                    <a:pt x="488" y="37"/>
                  </a:lnTo>
                  <a:lnTo>
                    <a:pt x="494" y="30"/>
                  </a:lnTo>
                  <a:lnTo>
                    <a:pt x="504" y="23"/>
                  </a:lnTo>
                  <a:lnTo>
                    <a:pt x="516" y="24"/>
                  </a:lnTo>
                  <a:lnTo>
                    <a:pt x="532" y="19"/>
                  </a:lnTo>
                  <a:lnTo>
                    <a:pt x="543" y="22"/>
                  </a:lnTo>
                  <a:lnTo>
                    <a:pt x="555" y="27"/>
                  </a:lnTo>
                  <a:lnTo>
                    <a:pt x="596" y="3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42" name="Freeform 71"/>
            <p:cNvSpPr>
              <a:spLocks/>
            </p:cNvSpPr>
            <p:nvPr/>
          </p:nvSpPr>
          <p:spPr bwMode="auto">
            <a:xfrm>
              <a:off x="3235" y="1759"/>
              <a:ext cx="474" cy="685"/>
            </a:xfrm>
            <a:custGeom>
              <a:avLst/>
              <a:gdLst/>
              <a:ahLst/>
              <a:cxnLst>
                <a:cxn ang="0">
                  <a:pos x="680" y="426"/>
                </a:cxn>
                <a:cxn ang="0">
                  <a:pos x="623" y="444"/>
                </a:cxn>
                <a:cxn ang="0">
                  <a:pos x="584" y="484"/>
                </a:cxn>
                <a:cxn ang="0">
                  <a:pos x="552" y="503"/>
                </a:cxn>
                <a:cxn ang="0">
                  <a:pos x="538" y="546"/>
                </a:cxn>
                <a:cxn ang="0">
                  <a:pos x="557" y="532"/>
                </a:cxn>
                <a:cxn ang="0">
                  <a:pos x="571" y="534"/>
                </a:cxn>
                <a:cxn ang="0">
                  <a:pos x="590" y="598"/>
                </a:cxn>
                <a:cxn ang="0">
                  <a:pos x="567" y="629"/>
                </a:cxn>
                <a:cxn ang="0">
                  <a:pos x="498" y="658"/>
                </a:cxn>
                <a:cxn ang="0">
                  <a:pos x="490" y="696"/>
                </a:cxn>
                <a:cxn ang="0">
                  <a:pos x="528" y="747"/>
                </a:cxn>
                <a:cxn ang="0">
                  <a:pos x="551" y="813"/>
                </a:cxn>
                <a:cxn ang="0">
                  <a:pos x="584" y="835"/>
                </a:cxn>
                <a:cxn ang="0">
                  <a:pos x="577" y="851"/>
                </a:cxn>
                <a:cxn ang="0">
                  <a:pos x="636" y="877"/>
                </a:cxn>
                <a:cxn ang="0">
                  <a:pos x="650" y="890"/>
                </a:cxn>
                <a:cxn ang="0">
                  <a:pos x="620" y="902"/>
                </a:cxn>
                <a:cxn ang="0">
                  <a:pos x="579" y="892"/>
                </a:cxn>
                <a:cxn ang="0">
                  <a:pos x="554" y="964"/>
                </a:cxn>
                <a:cxn ang="0">
                  <a:pos x="541" y="1004"/>
                </a:cxn>
                <a:cxn ang="0">
                  <a:pos x="524" y="1023"/>
                </a:cxn>
                <a:cxn ang="0">
                  <a:pos x="474" y="986"/>
                </a:cxn>
                <a:cxn ang="0">
                  <a:pos x="446" y="976"/>
                </a:cxn>
                <a:cxn ang="0">
                  <a:pos x="415" y="979"/>
                </a:cxn>
                <a:cxn ang="0">
                  <a:pos x="411" y="955"/>
                </a:cxn>
                <a:cxn ang="0">
                  <a:pos x="390" y="942"/>
                </a:cxn>
                <a:cxn ang="0">
                  <a:pos x="359" y="930"/>
                </a:cxn>
                <a:cxn ang="0">
                  <a:pos x="292" y="908"/>
                </a:cxn>
                <a:cxn ang="0">
                  <a:pos x="228" y="920"/>
                </a:cxn>
                <a:cxn ang="0">
                  <a:pos x="206" y="973"/>
                </a:cxn>
                <a:cxn ang="0">
                  <a:pos x="182" y="976"/>
                </a:cxn>
                <a:cxn ang="0">
                  <a:pos x="140" y="973"/>
                </a:cxn>
                <a:cxn ang="0">
                  <a:pos x="110" y="936"/>
                </a:cxn>
                <a:cxn ang="0">
                  <a:pos x="85" y="902"/>
                </a:cxn>
                <a:cxn ang="0">
                  <a:pos x="74" y="878"/>
                </a:cxn>
                <a:cxn ang="0">
                  <a:pos x="89" y="868"/>
                </a:cxn>
                <a:cxn ang="0">
                  <a:pos x="79" y="838"/>
                </a:cxn>
                <a:cxn ang="0">
                  <a:pos x="88" y="812"/>
                </a:cxn>
                <a:cxn ang="0">
                  <a:pos x="105" y="785"/>
                </a:cxn>
                <a:cxn ang="0">
                  <a:pos x="106" y="711"/>
                </a:cxn>
                <a:cxn ang="0">
                  <a:pos x="90" y="652"/>
                </a:cxn>
                <a:cxn ang="0">
                  <a:pos x="86" y="256"/>
                </a:cxn>
                <a:cxn ang="0">
                  <a:pos x="136" y="176"/>
                </a:cxn>
                <a:cxn ang="0">
                  <a:pos x="196" y="100"/>
                </a:cxn>
                <a:cxn ang="0">
                  <a:pos x="302" y="10"/>
                </a:cxn>
                <a:cxn ang="0">
                  <a:pos x="435" y="15"/>
                </a:cxn>
                <a:cxn ang="0">
                  <a:pos x="492" y="70"/>
                </a:cxn>
                <a:cxn ang="0">
                  <a:pos x="581" y="153"/>
                </a:cxn>
                <a:cxn ang="0">
                  <a:pos x="608" y="237"/>
                </a:cxn>
                <a:cxn ang="0">
                  <a:pos x="656" y="316"/>
                </a:cxn>
              </a:cxnLst>
              <a:rect l="0" t="0" r="r" b="b"/>
              <a:pathLst>
                <a:path w="713" h="1031">
                  <a:moveTo>
                    <a:pt x="712" y="400"/>
                  </a:moveTo>
                  <a:lnTo>
                    <a:pt x="690" y="427"/>
                  </a:lnTo>
                  <a:lnTo>
                    <a:pt x="688" y="431"/>
                  </a:lnTo>
                  <a:lnTo>
                    <a:pt x="685" y="429"/>
                  </a:lnTo>
                  <a:lnTo>
                    <a:pt x="680" y="426"/>
                  </a:lnTo>
                  <a:lnTo>
                    <a:pt x="656" y="406"/>
                  </a:lnTo>
                  <a:lnTo>
                    <a:pt x="648" y="408"/>
                  </a:lnTo>
                  <a:lnTo>
                    <a:pt x="630" y="416"/>
                  </a:lnTo>
                  <a:lnTo>
                    <a:pt x="626" y="430"/>
                  </a:lnTo>
                  <a:lnTo>
                    <a:pt x="623" y="444"/>
                  </a:lnTo>
                  <a:lnTo>
                    <a:pt x="620" y="453"/>
                  </a:lnTo>
                  <a:lnTo>
                    <a:pt x="619" y="464"/>
                  </a:lnTo>
                  <a:lnTo>
                    <a:pt x="617" y="476"/>
                  </a:lnTo>
                  <a:lnTo>
                    <a:pt x="600" y="480"/>
                  </a:lnTo>
                  <a:lnTo>
                    <a:pt x="584" y="484"/>
                  </a:lnTo>
                  <a:lnTo>
                    <a:pt x="562" y="486"/>
                  </a:lnTo>
                  <a:lnTo>
                    <a:pt x="558" y="490"/>
                  </a:lnTo>
                  <a:lnTo>
                    <a:pt x="557" y="496"/>
                  </a:lnTo>
                  <a:lnTo>
                    <a:pt x="554" y="500"/>
                  </a:lnTo>
                  <a:lnTo>
                    <a:pt x="552" y="503"/>
                  </a:lnTo>
                  <a:lnTo>
                    <a:pt x="542" y="510"/>
                  </a:lnTo>
                  <a:lnTo>
                    <a:pt x="537" y="512"/>
                  </a:lnTo>
                  <a:lnTo>
                    <a:pt x="536" y="519"/>
                  </a:lnTo>
                  <a:lnTo>
                    <a:pt x="536" y="537"/>
                  </a:lnTo>
                  <a:lnTo>
                    <a:pt x="538" y="546"/>
                  </a:lnTo>
                  <a:lnTo>
                    <a:pt x="546" y="542"/>
                  </a:lnTo>
                  <a:lnTo>
                    <a:pt x="552" y="546"/>
                  </a:lnTo>
                  <a:lnTo>
                    <a:pt x="558" y="542"/>
                  </a:lnTo>
                  <a:lnTo>
                    <a:pt x="557" y="540"/>
                  </a:lnTo>
                  <a:lnTo>
                    <a:pt x="557" y="532"/>
                  </a:lnTo>
                  <a:lnTo>
                    <a:pt x="558" y="531"/>
                  </a:lnTo>
                  <a:lnTo>
                    <a:pt x="561" y="533"/>
                  </a:lnTo>
                  <a:lnTo>
                    <a:pt x="564" y="531"/>
                  </a:lnTo>
                  <a:lnTo>
                    <a:pt x="566" y="533"/>
                  </a:lnTo>
                  <a:lnTo>
                    <a:pt x="571" y="534"/>
                  </a:lnTo>
                  <a:lnTo>
                    <a:pt x="574" y="537"/>
                  </a:lnTo>
                  <a:lnTo>
                    <a:pt x="582" y="536"/>
                  </a:lnTo>
                  <a:lnTo>
                    <a:pt x="588" y="542"/>
                  </a:lnTo>
                  <a:lnTo>
                    <a:pt x="590" y="554"/>
                  </a:lnTo>
                  <a:lnTo>
                    <a:pt x="590" y="598"/>
                  </a:lnTo>
                  <a:lnTo>
                    <a:pt x="587" y="599"/>
                  </a:lnTo>
                  <a:lnTo>
                    <a:pt x="583" y="604"/>
                  </a:lnTo>
                  <a:lnTo>
                    <a:pt x="580" y="612"/>
                  </a:lnTo>
                  <a:lnTo>
                    <a:pt x="574" y="625"/>
                  </a:lnTo>
                  <a:lnTo>
                    <a:pt x="567" y="629"/>
                  </a:lnTo>
                  <a:lnTo>
                    <a:pt x="553" y="618"/>
                  </a:lnTo>
                  <a:lnTo>
                    <a:pt x="544" y="617"/>
                  </a:lnTo>
                  <a:lnTo>
                    <a:pt x="542" y="621"/>
                  </a:lnTo>
                  <a:lnTo>
                    <a:pt x="538" y="626"/>
                  </a:lnTo>
                  <a:lnTo>
                    <a:pt x="498" y="658"/>
                  </a:lnTo>
                  <a:lnTo>
                    <a:pt x="492" y="665"/>
                  </a:lnTo>
                  <a:lnTo>
                    <a:pt x="477" y="675"/>
                  </a:lnTo>
                  <a:lnTo>
                    <a:pt x="478" y="681"/>
                  </a:lnTo>
                  <a:lnTo>
                    <a:pt x="488" y="694"/>
                  </a:lnTo>
                  <a:lnTo>
                    <a:pt x="490" y="696"/>
                  </a:lnTo>
                  <a:lnTo>
                    <a:pt x="496" y="706"/>
                  </a:lnTo>
                  <a:lnTo>
                    <a:pt x="499" y="716"/>
                  </a:lnTo>
                  <a:lnTo>
                    <a:pt x="520" y="722"/>
                  </a:lnTo>
                  <a:lnTo>
                    <a:pt x="524" y="732"/>
                  </a:lnTo>
                  <a:lnTo>
                    <a:pt x="528" y="747"/>
                  </a:lnTo>
                  <a:lnTo>
                    <a:pt x="526" y="756"/>
                  </a:lnTo>
                  <a:lnTo>
                    <a:pt x="540" y="761"/>
                  </a:lnTo>
                  <a:lnTo>
                    <a:pt x="530" y="788"/>
                  </a:lnTo>
                  <a:lnTo>
                    <a:pt x="540" y="798"/>
                  </a:lnTo>
                  <a:lnTo>
                    <a:pt x="551" y="813"/>
                  </a:lnTo>
                  <a:lnTo>
                    <a:pt x="557" y="819"/>
                  </a:lnTo>
                  <a:lnTo>
                    <a:pt x="558" y="820"/>
                  </a:lnTo>
                  <a:lnTo>
                    <a:pt x="574" y="833"/>
                  </a:lnTo>
                  <a:lnTo>
                    <a:pt x="577" y="832"/>
                  </a:lnTo>
                  <a:lnTo>
                    <a:pt x="584" y="835"/>
                  </a:lnTo>
                  <a:lnTo>
                    <a:pt x="590" y="844"/>
                  </a:lnTo>
                  <a:lnTo>
                    <a:pt x="588" y="847"/>
                  </a:lnTo>
                  <a:lnTo>
                    <a:pt x="584" y="845"/>
                  </a:lnTo>
                  <a:lnTo>
                    <a:pt x="580" y="845"/>
                  </a:lnTo>
                  <a:lnTo>
                    <a:pt x="577" y="851"/>
                  </a:lnTo>
                  <a:lnTo>
                    <a:pt x="583" y="854"/>
                  </a:lnTo>
                  <a:lnTo>
                    <a:pt x="584" y="854"/>
                  </a:lnTo>
                  <a:lnTo>
                    <a:pt x="610" y="864"/>
                  </a:lnTo>
                  <a:lnTo>
                    <a:pt x="607" y="873"/>
                  </a:lnTo>
                  <a:lnTo>
                    <a:pt x="636" y="877"/>
                  </a:lnTo>
                  <a:lnTo>
                    <a:pt x="642" y="876"/>
                  </a:lnTo>
                  <a:lnTo>
                    <a:pt x="646" y="878"/>
                  </a:lnTo>
                  <a:lnTo>
                    <a:pt x="652" y="882"/>
                  </a:lnTo>
                  <a:lnTo>
                    <a:pt x="652" y="889"/>
                  </a:lnTo>
                  <a:lnTo>
                    <a:pt x="650" y="890"/>
                  </a:lnTo>
                  <a:lnTo>
                    <a:pt x="646" y="897"/>
                  </a:lnTo>
                  <a:lnTo>
                    <a:pt x="628" y="900"/>
                  </a:lnTo>
                  <a:lnTo>
                    <a:pt x="623" y="899"/>
                  </a:lnTo>
                  <a:lnTo>
                    <a:pt x="620" y="899"/>
                  </a:lnTo>
                  <a:lnTo>
                    <a:pt x="620" y="902"/>
                  </a:lnTo>
                  <a:lnTo>
                    <a:pt x="602" y="899"/>
                  </a:lnTo>
                  <a:lnTo>
                    <a:pt x="596" y="899"/>
                  </a:lnTo>
                  <a:lnTo>
                    <a:pt x="592" y="898"/>
                  </a:lnTo>
                  <a:lnTo>
                    <a:pt x="587" y="895"/>
                  </a:lnTo>
                  <a:lnTo>
                    <a:pt x="579" y="892"/>
                  </a:lnTo>
                  <a:lnTo>
                    <a:pt x="545" y="914"/>
                  </a:lnTo>
                  <a:lnTo>
                    <a:pt x="542" y="928"/>
                  </a:lnTo>
                  <a:lnTo>
                    <a:pt x="543" y="945"/>
                  </a:lnTo>
                  <a:lnTo>
                    <a:pt x="556" y="950"/>
                  </a:lnTo>
                  <a:lnTo>
                    <a:pt x="554" y="964"/>
                  </a:lnTo>
                  <a:lnTo>
                    <a:pt x="545" y="972"/>
                  </a:lnTo>
                  <a:lnTo>
                    <a:pt x="545" y="977"/>
                  </a:lnTo>
                  <a:lnTo>
                    <a:pt x="542" y="987"/>
                  </a:lnTo>
                  <a:lnTo>
                    <a:pt x="542" y="996"/>
                  </a:lnTo>
                  <a:lnTo>
                    <a:pt x="541" y="1004"/>
                  </a:lnTo>
                  <a:lnTo>
                    <a:pt x="541" y="1008"/>
                  </a:lnTo>
                  <a:lnTo>
                    <a:pt x="540" y="1012"/>
                  </a:lnTo>
                  <a:lnTo>
                    <a:pt x="538" y="1014"/>
                  </a:lnTo>
                  <a:lnTo>
                    <a:pt x="537" y="1018"/>
                  </a:lnTo>
                  <a:lnTo>
                    <a:pt x="524" y="1023"/>
                  </a:lnTo>
                  <a:lnTo>
                    <a:pt x="519" y="1030"/>
                  </a:lnTo>
                  <a:lnTo>
                    <a:pt x="501" y="1020"/>
                  </a:lnTo>
                  <a:lnTo>
                    <a:pt x="493" y="1013"/>
                  </a:lnTo>
                  <a:lnTo>
                    <a:pt x="484" y="1003"/>
                  </a:lnTo>
                  <a:lnTo>
                    <a:pt x="474" y="986"/>
                  </a:lnTo>
                  <a:lnTo>
                    <a:pt x="471" y="978"/>
                  </a:lnTo>
                  <a:lnTo>
                    <a:pt x="468" y="972"/>
                  </a:lnTo>
                  <a:lnTo>
                    <a:pt x="463" y="975"/>
                  </a:lnTo>
                  <a:lnTo>
                    <a:pt x="456" y="976"/>
                  </a:lnTo>
                  <a:lnTo>
                    <a:pt x="446" y="976"/>
                  </a:lnTo>
                  <a:lnTo>
                    <a:pt x="438" y="977"/>
                  </a:lnTo>
                  <a:lnTo>
                    <a:pt x="432" y="982"/>
                  </a:lnTo>
                  <a:lnTo>
                    <a:pt x="428" y="982"/>
                  </a:lnTo>
                  <a:lnTo>
                    <a:pt x="420" y="982"/>
                  </a:lnTo>
                  <a:lnTo>
                    <a:pt x="415" y="979"/>
                  </a:lnTo>
                  <a:lnTo>
                    <a:pt x="413" y="976"/>
                  </a:lnTo>
                  <a:lnTo>
                    <a:pt x="414" y="973"/>
                  </a:lnTo>
                  <a:lnTo>
                    <a:pt x="414" y="966"/>
                  </a:lnTo>
                  <a:lnTo>
                    <a:pt x="411" y="960"/>
                  </a:lnTo>
                  <a:lnTo>
                    <a:pt x="411" y="955"/>
                  </a:lnTo>
                  <a:lnTo>
                    <a:pt x="406" y="954"/>
                  </a:lnTo>
                  <a:lnTo>
                    <a:pt x="403" y="958"/>
                  </a:lnTo>
                  <a:lnTo>
                    <a:pt x="397" y="959"/>
                  </a:lnTo>
                  <a:lnTo>
                    <a:pt x="392" y="955"/>
                  </a:lnTo>
                  <a:lnTo>
                    <a:pt x="390" y="942"/>
                  </a:lnTo>
                  <a:lnTo>
                    <a:pt x="389" y="940"/>
                  </a:lnTo>
                  <a:lnTo>
                    <a:pt x="382" y="938"/>
                  </a:lnTo>
                  <a:lnTo>
                    <a:pt x="378" y="938"/>
                  </a:lnTo>
                  <a:lnTo>
                    <a:pt x="370" y="938"/>
                  </a:lnTo>
                  <a:lnTo>
                    <a:pt x="359" y="930"/>
                  </a:lnTo>
                  <a:lnTo>
                    <a:pt x="353" y="926"/>
                  </a:lnTo>
                  <a:lnTo>
                    <a:pt x="344" y="928"/>
                  </a:lnTo>
                  <a:lnTo>
                    <a:pt x="338" y="925"/>
                  </a:lnTo>
                  <a:lnTo>
                    <a:pt x="327" y="922"/>
                  </a:lnTo>
                  <a:lnTo>
                    <a:pt x="292" y="908"/>
                  </a:lnTo>
                  <a:lnTo>
                    <a:pt x="290" y="908"/>
                  </a:lnTo>
                  <a:lnTo>
                    <a:pt x="258" y="915"/>
                  </a:lnTo>
                  <a:lnTo>
                    <a:pt x="240" y="916"/>
                  </a:lnTo>
                  <a:lnTo>
                    <a:pt x="234" y="917"/>
                  </a:lnTo>
                  <a:lnTo>
                    <a:pt x="228" y="920"/>
                  </a:lnTo>
                  <a:lnTo>
                    <a:pt x="222" y="924"/>
                  </a:lnTo>
                  <a:lnTo>
                    <a:pt x="215" y="943"/>
                  </a:lnTo>
                  <a:lnTo>
                    <a:pt x="215" y="950"/>
                  </a:lnTo>
                  <a:lnTo>
                    <a:pt x="212" y="955"/>
                  </a:lnTo>
                  <a:lnTo>
                    <a:pt x="206" y="973"/>
                  </a:lnTo>
                  <a:lnTo>
                    <a:pt x="202" y="977"/>
                  </a:lnTo>
                  <a:lnTo>
                    <a:pt x="201" y="982"/>
                  </a:lnTo>
                  <a:lnTo>
                    <a:pt x="198" y="988"/>
                  </a:lnTo>
                  <a:lnTo>
                    <a:pt x="190" y="980"/>
                  </a:lnTo>
                  <a:lnTo>
                    <a:pt x="182" y="976"/>
                  </a:lnTo>
                  <a:lnTo>
                    <a:pt x="177" y="975"/>
                  </a:lnTo>
                  <a:lnTo>
                    <a:pt x="171" y="971"/>
                  </a:lnTo>
                  <a:lnTo>
                    <a:pt x="155" y="974"/>
                  </a:lnTo>
                  <a:lnTo>
                    <a:pt x="148" y="973"/>
                  </a:lnTo>
                  <a:lnTo>
                    <a:pt x="140" y="973"/>
                  </a:lnTo>
                  <a:lnTo>
                    <a:pt x="137" y="974"/>
                  </a:lnTo>
                  <a:lnTo>
                    <a:pt x="134" y="973"/>
                  </a:lnTo>
                  <a:lnTo>
                    <a:pt x="122" y="960"/>
                  </a:lnTo>
                  <a:lnTo>
                    <a:pt x="119" y="956"/>
                  </a:lnTo>
                  <a:lnTo>
                    <a:pt x="110" y="936"/>
                  </a:lnTo>
                  <a:lnTo>
                    <a:pt x="109" y="932"/>
                  </a:lnTo>
                  <a:lnTo>
                    <a:pt x="105" y="928"/>
                  </a:lnTo>
                  <a:lnTo>
                    <a:pt x="101" y="921"/>
                  </a:lnTo>
                  <a:lnTo>
                    <a:pt x="96" y="917"/>
                  </a:lnTo>
                  <a:lnTo>
                    <a:pt x="85" y="902"/>
                  </a:lnTo>
                  <a:lnTo>
                    <a:pt x="79" y="896"/>
                  </a:lnTo>
                  <a:lnTo>
                    <a:pt x="76" y="893"/>
                  </a:lnTo>
                  <a:lnTo>
                    <a:pt x="73" y="890"/>
                  </a:lnTo>
                  <a:lnTo>
                    <a:pt x="72" y="884"/>
                  </a:lnTo>
                  <a:lnTo>
                    <a:pt x="74" y="878"/>
                  </a:lnTo>
                  <a:lnTo>
                    <a:pt x="74" y="873"/>
                  </a:lnTo>
                  <a:lnTo>
                    <a:pt x="76" y="870"/>
                  </a:lnTo>
                  <a:lnTo>
                    <a:pt x="83" y="868"/>
                  </a:lnTo>
                  <a:lnTo>
                    <a:pt x="87" y="867"/>
                  </a:lnTo>
                  <a:lnTo>
                    <a:pt x="89" y="868"/>
                  </a:lnTo>
                  <a:lnTo>
                    <a:pt x="96" y="870"/>
                  </a:lnTo>
                  <a:lnTo>
                    <a:pt x="97" y="867"/>
                  </a:lnTo>
                  <a:lnTo>
                    <a:pt x="96" y="860"/>
                  </a:lnTo>
                  <a:lnTo>
                    <a:pt x="88" y="847"/>
                  </a:lnTo>
                  <a:lnTo>
                    <a:pt x="79" y="838"/>
                  </a:lnTo>
                  <a:lnTo>
                    <a:pt x="76" y="833"/>
                  </a:lnTo>
                  <a:lnTo>
                    <a:pt x="79" y="827"/>
                  </a:lnTo>
                  <a:lnTo>
                    <a:pt x="84" y="822"/>
                  </a:lnTo>
                  <a:lnTo>
                    <a:pt x="88" y="817"/>
                  </a:lnTo>
                  <a:lnTo>
                    <a:pt x="88" y="812"/>
                  </a:lnTo>
                  <a:lnTo>
                    <a:pt x="90" y="809"/>
                  </a:lnTo>
                  <a:lnTo>
                    <a:pt x="100" y="792"/>
                  </a:lnTo>
                  <a:lnTo>
                    <a:pt x="101" y="792"/>
                  </a:lnTo>
                  <a:lnTo>
                    <a:pt x="104" y="790"/>
                  </a:lnTo>
                  <a:lnTo>
                    <a:pt x="105" y="785"/>
                  </a:lnTo>
                  <a:lnTo>
                    <a:pt x="102" y="770"/>
                  </a:lnTo>
                  <a:lnTo>
                    <a:pt x="100" y="758"/>
                  </a:lnTo>
                  <a:lnTo>
                    <a:pt x="100" y="730"/>
                  </a:lnTo>
                  <a:lnTo>
                    <a:pt x="102" y="718"/>
                  </a:lnTo>
                  <a:lnTo>
                    <a:pt x="106" y="711"/>
                  </a:lnTo>
                  <a:lnTo>
                    <a:pt x="112" y="703"/>
                  </a:lnTo>
                  <a:lnTo>
                    <a:pt x="112" y="695"/>
                  </a:lnTo>
                  <a:lnTo>
                    <a:pt x="113" y="690"/>
                  </a:lnTo>
                  <a:lnTo>
                    <a:pt x="106" y="673"/>
                  </a:lnTo>
                  <a:lnTo>
                    <a:pt x="90" y="652"/>
                  </a:lnTo>
                  <a:lnTo>
                    <a:pt x="67" y="627"/>
                  </a:lnTo>
                  <a:lnTo>
                    <a:pt x="44" y="604"/>
                  </a:lnTo>
                  <a:lnTo>
                    <a:pt x="42" y="585"/>
                  </a:lnTo>
                  <a:lnTo>
                    <a:pt x="0" y="387"/>
                  </a:lnTo>
                  <a:lnTo>
                    <a:pt x="86" y="256"/>
                  </a:lnTo>
                  <a:lnTo>
                    <a:pt x="96" y="238"/>
                  </a:lnTo>
                  <a:lnTo>
                    <a:pt x="112" y="218"/>
                  </a:lnTo>
                  <a:lnTo>
                    <a:pt x="120" y="205"/>
                  </a:lnTo>
                  <a:lnTo>
                    <a:pt x="135" y="178"/>
                  </a:lnTo>
                  <a:lnTo>
                    <a:pt x="136" y="176"/>
                  </a:lnTo>
                  <a:lnTo>
                    <a:pt x="148" y="157"/>
                  </a:lnTo>
                  <a:lnTo>
                    <a:pt x="161" y="142"/>
                  </a:lnTo>
                  <a:lnTo>
                    <a:pt x="174" y="124"/>
                  </a:lnTo>
                  <a:lnTo>
                    <a:pt x="185" y="120"/>
                  </a:lnTo>
                  <a:lnTo>
                    <a:pt x="196" y="100"/>
                  </a:lnTo>
                  <a:lnTo>
                    <a:pt x="208" y="84"/>
                  </a:lnTo>
                  <a:lnTo>
                    <a:pt x="207" y="55"/>
                  </a:lnTo>
                  <a:lnTo>
                    <a:pt x="244" y="15"/>
                  </a:lnTo>
                  <a:lnTo>
                    <a:pt x="275" y="0"/>
                  </a:lnTo>
                  <a:lnTo>
                    <a:pt x="302" y="10"/>
                  </a:lnTo>
                  <a:lnTo>
                    <a:pt x="347" y="10"/>
                  </a:lnTo>
                  <a:lnTo>
                    <a:pt x="370" y="6"/>
                  </a:lnTo>
                  <a:lnTo>
                    <a:pt x="394" y="16"/>
                  </a:lnTo>
                  <a:lnTo>
                    <a:pt x="424" y="8"/>
                  </a:lnTo>
                  <a:lnTo>
                    <a:pt x="435" y="15"/>
                  </a:lnTo>
                  <a:lnTo>
                    <a:pt x="452" y="15"/>
                  </a:lnTo>
                  <a:lnTo>
                    <a:pt x="466" y="32"/>
                  </a:lnTo>
                  <a:lnTo>
                    <a:pt x="463" y="50"/>
                  </a:lnTo>
                  <a:lnTo>
                    <a:pt x="479" y="71"/>
                  </a:lnTo>
                  <a:lnTo>
                    <a:pt x="492" y="70"/>
                  </a:lnTo>
                  <a:lnTo>
                    <a:pt x="491" y="76"/>
                  </a:lnTo>
                  <a:lnTo>
                    <a:pt x="504" y="82"/>
                  </a:lnTo>
                  <a:lnTo>
                    <a:pt x="524" y="85"/>
                  </a:lnTo>
                  <a:lnTo>
                    <a:pt x="567" y="139"/>
                  </a:lnTo>
                  <a:lnTo>
                    <a:pt x="581" y="153"/>
                  </a:lnTo>
                  <a:lnTo>
                    <a:pt x="585" y="178"/>
                  </a:lnTo>
                  <a:lnTo>
                    <a:pt x="599" y="195"/>
                  </a:lnTo>
                  <a:lnTo>
                    <a:pt x="599" y="210"/>
                  </a:lnTo>
                  <a:lnTo>
                    <a:pt x="606" y="235"/>
                  </a:lnTo>
                  <a:lnTo>
                    <a:pt x="608" y="237"/>
                  </a:lnTo>
                  <a:lnTo>
                    <a:pt x="624" y="251"/>
                  </a:lnTo>
                  <a:lnTo>
                    <a:pt x="628" y="252"/>
                  </a:lnTo>
                  <a:lnTo>
                    <a:pt x="635" y="263"/>
                  </a:lnTo>
                  <a:lnTo>
                    <a:pt x="642" y="295"/>
                  </a:lnTo>
                  <a:lnTo>
                    <a:pt x="656" y="316"/>
                  </a:lnTo>
                  <a:lnTo>
                    <a:pt x="687" y="338"/>
                  </a:lnTo>
                  <a:lnTo>
                    <a:pt x="701" y="355"/>
                  </a:lnTo>
                  <a:lnTo>
                    <a:pt x="712" y="40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43" name="Freeform 72"/>
            <p:cNvSpPr>
              <a:spLocks/>
            </p:cNvSpPr>
            <p:nvPr/>
          </p:nvSpPr>
          <p:spPr bwMode="auto">
            <a:xfrm>
              <a:off x="3552" y="2025"/>
              <a:ext cx="331" cy="590"/>
            </a:xfrm>
            <a:custGeom>
              <a:avLst/>
              <a:gdLst/>
              <a:ahLst/>
              <a:cxnLst>
                <a:cxn ang="0">
                  <a:pos x="203" y="26"/>
                </a:cxn>
                <a:cxn ang="0">
                  <a:pos x="146" y="44"/>
                </a:cxn>
                <a:cxn ang="0">
                  <a:pos x="107" y="84"/>
                </a:cxn>
                <a:cxn ang="0">
                  <a:pos x="75" y="103"/>
                </a:cxn>
                <a:cxn ang="0">
                  <a:pos x="61" y="146"/>
                </a:cxn>
                <a:cxn ang="0">
                  <a:pos x="80" y="132"/>
                </a:cxn>
                <a:cxn ang="0">
                  <a:pos x="94" y="134"/>
                </a:cxn>
                <a:cxn ang="0">
                  <a:pos x="113" y="198"/>
                </a:cxn>
                <a:cxn ang="0">
                  <a:pos x="90" y="229"/>
                </a:cxn>
                <a:cxn ang="0">
                  <a:pos x="21" y="258"/>
                </a:cxn>
                <a:cxn ang="0">
                  <a:pos x="13" y="296"/>
                </a:cxn>
                <a:cxn ang="0">
                  <a:pos x="51" y="347"/>
                </a:cxn>
                <a:cxn ang="0">
                  <a:pos x="74" y="413"/>
                </a:cxn>
                <a:cxn ang="0">
                  <a:pos x="107" y="435"/>
                </a:cxn>
                <a:cxn ang="0">
                  <a:pos x="100" y="451"/>
                </a:cxn>
                <a:cxn ang="0">
                  <a:pos x="159" y="477"/>
                </a:cxn>
                <a:cxn ang="0">
                  <a:pos x="173" y="490"/>
                </a:cxn>
                <a:cxn ang="0">
                  <a:pos x="143" y="502"/>
                </a:cxn>
                <a:cxn ang="0">
                  <a:pos x="102" y="492"/>
                </a:cxn>
                <a:cxn ang="0">
                  <a:pos x="77" y="564"/>
                </a:cxn>
                <a:cxn ang="0">
                  <a:pos x="64" y="604"/>
                </a:cxn>
                <a:cxn ang="0">
                  <a:pos x="63" y="622"/>
                </a:cxn>
                <a:cxn ang="0">
                  <a:pos x="106" y="704"/>
                </a:cxn>
                <a:cxn ang="0">
                  <a:pos x="135" y="806"/>
                </a:cxn>
                <a:cxn ang="0">
                  <a:pos x="130" y="871"/>
                </a:cxn>
                <a:cxn ang="0">
                  <a:pos x="205" y="870"/>
                </a:cxn>
                <a:cxn ang="0">
                  <a:pos x="197" y="855"/>
                </a:cxn>
                <a:cxn ang="0">
                  <a:pos x="228" y="836"/>
                </a:cxn>
                <a:cxn ang="0">
                  <a:pos x="264" y="774"/>
                </a:cxn>
                <a:cxn ang="0">
                  <a:pos x="315" y="744"/>
                </a:cxn>
                <a:cxn ang="0">
                  <a:pos x="288" y="716"/>
                </a:cxn>
                <a:cxn ang="0">
                  <a:pos x="295" y="655"/>
                </a:cxn>
                <a:cxn ang="0">
                  <a:pos x="269" y="630"/>
                </a:cxn>
                <a:cxn ang="0">
                  <a:pos x="291" y="609"/>
                </a:cxn>
                <a:cxn ang="0">
                  <a:pos x="311" y="596"/>
                </a:cxn>
                <a:cxn ang="0">
                  <a:pos x="348" y="576"/>
                </a:cxn>
                <a:cxn ang="0">
                  <a:pos x="361" y="561"/>
                </a:cxn>
                <a:cxn ang="0">
                  <a:pos x="373" y="531"/>
                </a:cxn>
                <a:cxn ang="0">
                  <a:pos x="394" y="526"/>
                </a:cxn>
                <a:cxn ang="0">
                  <a:pos x="496" y="449"/>
                </a:cxn>
                <a:cxn ang="0">
                  <a:pos x="467" y="406"/>
                </a:cxn>
                <a:cxn ang="0">
                  <a:pos x="459" y="333"/>
                </a:cxn>
                <a:cxn ang="0">
                  <a:pos x="409" y="343"/>
                </a:cxn>
                <a:cxn ang="0">
                  <a:pos x="359" y="304"/>
                </a:cxn>
                <a:cxn ang="0">
                  <a:pos x="334" y="280"/>
                </a:cxn>
                <a:cxn ang="0">
                  <a:pos x="324" y="246"/>
                </a:cxn>
                <a:cxn ang="0">
                  <a:pos x="315" y="230"/>
                </a:cxn>
                <a:cxn ang="0">
                  <a:pos x="309" y="218"/>
                </a:cxn>
                <a:cxn ang="0">
                  <a:pos x="277" y="190"/>
                </a:cxn>
                <a:cxn ang="0">
                  <a:pos x="281" y="174"/>
                </a:cxn>
                <a:cxn ang="0">
                  <a:pos x="261" y="159"/>
                </a:cxn>
                <a:cxn ang="0">
                  <a:pos x="270" y="132"/>
                </a:cxn>
                <a:cxn ang="0">
                  <a:pos x="253" y="86"/>
                </a:cxn>
                <a:cxn ang="0">
                  <a:pos x="257" y="16"/>
                </a:cxn>
              </a:cxnLst>
              <a:rect l="0" t="0" r="r" b="b"/>
              <a:pathLst>
                <a:path w="498" h="888">
                  <a:moveTo>
                    <a:pt x="235" y="0"/>
                  </a:moveTo>
                  <a:lnTo>
                    <a:pt x="213" y="27"/>
                  </a:lnTo>
                  <a:lnTo>
                    <a:pt x="211" y="31"/>
                  </a:lnTo>
                  <a:lnTo>
                    <a:pt x="208" y="29"/>
                  </a:lnTo>
                  <a:lnTo>
                    <a:pt x="203" y="26"/>
                  </a:lnTo>
                  <a:lnTo>
                    <a:pt x="179" y="6"/>
                  </a:lnTo>
                  <a:lnTo>
                    <a:pt x="171" y="8"/>
                  </a:lnTo>
                  <a:lnTo>
                    <a:pt x="153" y="16"/>
                  </a:lnTo>
                  <a:lnTo>
                    <a:pt x="149" y="30"/>
                  </a:lnTo>
                  <a:lnTo>
                    <a:pt x="146" y="44"/>
                  </a:lnTo>
                  <a:lnTo>
                    <a:pt x="143" y="53"/>
                  </a:lnTo>
                  <a:lnTo>
                    <a:pt x="142" y="64"/>
                  </a:lnTo>
                  <a:lnTo>
                    <a:pt x="140" y="76"/>
                  </a:lnTo>
                  <a:lnTo>
                    <a:pt x="123" y="80"/>
                  </a:lnTo>
                  <a:lnTo>
                    <a:pt x="107" y="84"/>
                  </a:lnTo>
                  <a:lnTo>
                    <a:pt x="85" y="86"/>
                  </a:lnTo>
                  <a:lnTo>
                    <a:pt x="81" y="90"/>
                  </a:lnTo>
                  <a:lnTo>
                    <a:pt x="80" y="96"/>
                  </a:lnTo>
                  <a:lnTo>
                    <a:pt x="77" y="100"/>
                  </a:lnTo>
                  <a:lnTo>
                    <a:pt x="75" y="103"/>
                  </a:lnTo>
                  <a:lnTo>
                    <a:pt x="65" y="110"/>
                  </a:lnTo>
                  <a:lnTo>
                    <a:pt x="60" y="112"/>
                  </a:lnTo>
                  <a:lnTo>
                    <a:pt x="59" y="119"/>
                  </a:lnTo>
                  <a:lnTo>
                    <a:pt x="59" y="137"/>
                  </a:lnTo>
                  <a:lnTo>
                    <a:pt x="61" y="146"/>
                  </a:lnTo>
                  <a:lnTo>
                    <a:pt x="69" y="142"/>
                  </a:lnTo>
                  <a:lnTo>
                    <a:pt x="75" y="146"/>
                  </a:lnTo>
                  <a:lnTo>
                    <a:pt x="81" y="142"/>
                  </a:lnTo>
                  <a:lnTo>
                    <a:pt x="80" y="140"/>
                  </a:lnTo>
                  <a:lnTo>
                    <a:pt x="80" y="132"/>
                  </a:lnTo>
                  <a:lnTo>
                    <a:pt x="81" y="131"/>
                  </a:lnTo>
                  <a:lnTo>
                    <a:pt x="84" y="133"/>
                  </a:lnTo>
                  <a:lnTo>
                    <a:pt x="87" y="131"/>
                  </a:lnTo>
                  <a:lnTo>
                    <a:pt x="89" y="133"/>
                  </a:lnTo>
                  <a:lnTo>
                    <a:pt x="94" y="134"/>
                  </a:lnTo>
                  <a:lnTo>
                    <a:pt x="97" y="137"/>
                  </a:lnTo>
                  <a:lnTo>
                    <a:pt x="105" y="136"/>
                  </a:lnTo>
                  <a:lnTo>
                    <a:pt x="111" y="142"/>
                  </a:lnTo>
                  <a:lnTo>
                    <a:pt x="113" y="154"/>
                  </a:lnTo>
                  <a:lnTo>
                    <a:pt x="113" y="198"/>
                  </a:lnTo>
                  <a:lnTo>
                    <a:pt x="110" y="199"/>
                  </a:lnTo>
                  <a:lnTo>
                    <a:pt x="106" y="204"/>
                  </a:lnTo>
                  <a:lnTo>
                    <a:pt x="103" y="212"/>
                  </a:lnTo>
                  <a:lnTo>
                    <a:pt x="97" y="225"/>
                  </a:lnTo>
                  <a:lnTo>
                    <a:pt x="90" y="229"/>
                  </a:lnTo>
                  <a:lnTo>
                    <a:pt x="76" y="218"/>
                  </a:lnTo>
                  <a:lnTo>
                    <a:pt x="67" y="217"/>
                  </a:lnTo>
                  <a:lnTo>
                    <a:pt x="65" y="221"/>
                  </a:lnTo>
                  <a:lnTo>
                    <a:pt x="61" y="226"/>
                  </a:lnTo>
                  <a:lnTo>
                    <a:pt x="21" y="258"/>
                  </a:lnTo>
                  <a:lnTo>
                    <a:pt x="15" y="265"/>
                  </a:lnTo>
                  <a:lnTo>
                    <a:pt x="0" y="275"/>
                  </a:lnTo>
                  <a:lnTo>
                    <a:pt x="1" y="281"/>
                  </a:lnTo>
                  <a:lnTo>
                    <a:pt x="11" y="294"/>
                  </a:lnTo>
                  <a:lnTo>
                    <a:pt x="13" y="296"/>
                  </a:lnTo>
                  <a:lnTo>
                    <a:pt x="19" y="306"/>
                  </a:lnTo>
                  <a:lnTo>
                    <a:pt x="22" y="316"/>
                  </a:lnTo>
                  <a:lnTo>
                    <a:pt x="43" y="322"/>
                  </a:lnTo>
                  <a:lnTo>
                    <a:pt x="47" y="332"/>
                  </a:lnTo>
                  <a:lnTo>
                    <a:pt x="51" y="347"/>
                  </a:lnTo>
                  <a:lnTo>
                    <a:pt x="49" y="356"/>
                  </a:lnTo>
                  <a:lnTo>
                    <a:pt x="63" y="361"/>
                  </a:lnTo>
                  <a:lnTo>
                    <a:pt x="53" y="388"/>
                  </a:lnTo>
                  <a:lnTo>
                    <a:pt x="63" y="398"/>
                  </a:lnTo>
                  <a:lnTo>
                    <a:pt x="74" y="413"/>
                  </a:lnTo>
                  <a:lnTo>
                    <a:pt x="80" y="419"/>
                  </a:lnTo>
                  <a:lnTo>
                    <a:pt x="81" y="420"/>
                  </a:lnTo>
                  <a:lnTo>
                    <a:pt x="97" y="433"/>
                  </a:lnTo>
                  <a:lnTo>
                    <a:pt x="100" y="432"/>
                  </a:lnTo>
                  <a:lnTo>
                    <a:pt x="107" y="435"/>
                  </a:lnTo>
                  <a:lnTo>
                    <a:pt x="113" y="444"/>
                  </a:lnTo>
                  <a:lnTo>
                    <a:pt x="111" y="447"/>
                  </a:lnTo>
                  <a:lnTo>
                    <a:pt x="107" y="445"/>
                  </a:lnTo>
                  <a:lnTo>
                    <a:pt x="103" y="445"/>
                  </a:lnTo>
                  <a:lnTo>
                    <a:pt x="100" y="451"/>
                  </a:lnTo>
                  <a:lnTo>
                    <a:pt x="106" y="454"/>
                  </a:lnTo>
                  <a:lnTo>
                    <a:pt x="107" y="454"/>
                  </a:lnTo>
                  <a:lnTo>
                    <a:pt x="133" y="464"/>
                  </a:lnTo>
                  <a:lnTo>
                    <a:pt x="130" y="473"/>
                  </a:lnTo>
                  <a:lnTo>
                    <a:pt x="159" y="477"/>
                  </a:lnTo>
                  <a:lnTo>
                    <a:pt x="165" y="476"/>
                  </a:lnTo>
                  <a:lnTo>
                    <a:pt x="169" y="478"/>
                  </a:lnTo>
                  <a:lnTo>
                    <a:pt x="175" y="482"/>
                  </a:lnTo>
                  <a:lnTo>
                    <a:pt x="175" y="489"/>
                  </a:lnTo>
                  <a:lnTo>
                    <a:pt x="173" y="490"/>
                  </a:lnTo>
                  <a:lnTo>
                    <a:pt x="169" y="497"/>
                  </a:lnTo>
                  <a:lnTo>
                    <a:pt x="151" y="500"/>
                  </a:lnTo>
                  <a:lnTo>
                    <a:pt x="146" y="499"/>
                  </a:lnTo>
                  <a:lnTo>
                    <a:pt x="143" y="499"/>
                  </a:lnTo>
                  <a:lnTo>
                    <a:pt x="143" y="502"/>
                  </a:lnTo>
                  <a:lnTo>
                    <a:pt x="125" y="499"/>
                  </a:lnTo>
                  <a:lnTo>
                    <a:pt x="119" y="499"/>
                  </a:lnTo>
                  <a:lnTo>
                    <a:pt x="115" y="498"/>
                  </a:lnTo>
                  <a:lnTo>
                    <a:pt x="110" y="495"/>
                  </a:lnTo>
                  <a:lnTo>
                    <a:pt x="102" y="492"/>
                  </a:lnTo>
                  <a:lnTo>
                    <a:pt x="68" y="514"/>
                  </a:lnTo>
                  <a:lnTo>
                    <a:pt x="65" y="528"/>
                  </a:lnTo>
                  <a:lnTo>
                    <a:pt x="66" y="545"/>
                  </a:lnTo>
                  <a:lnTo>
                    <a:pt x="79" y="550"/>
                  </a:lnTo>
                  <a:lnTo>
                    <a:pt x="77" y="564"/>
                  </a:lnTo>
                  <a:lnTo>
                    <a:pt x="68" y="572"/>
                  </a:lnTo>
                  <a:lnTo>
                    <a:pt x="68" y="577"/>
                  </a:lnTo>
                  <a:lnTo>
                    <a:pt x="65" y="587"/>
                  </a:lnTo>
                  <a:lnTo>
                    <a:pt x="65" y="596"/>
                  </a:lnTo>
                  <a:lnTo>
                    <a:pt x="64" y="604"/>
                  </a:lnTo>
                  <a:lnTo>
                    <a:pt x="64" y="608"/>
                  </a:lnTo>
                  <a:lnTo>
                    <a:pt x="63" y="612"/>
                  </a:lnTo>
                  <a:lnTo>
                    <a:pt x="61" y="614"/>
                  </a:lnTo>
                  <a:lnTo>
                    <a:pt x="60" y="618"/>
                  </a:lnTo>
                  <a:lnTo>
                    <a:pt x="63" y="622"/>
                  </a:lnTo>
                  <a:lnTo>
                    <a:pt x="73" y="632"/>
                  </a:lnTo>
                  <a:lnTo>
                    <a:pt x="79" y="638"/>
                  </a:lnTo>
                  <a:lnTo>
                    <a:pt x="105" y="671"/>
                  </a:lnTo>
                  <a:lnTo>
                    <a:pt x="107" y="684"/>
                  </a:lnTo>
                  <a:lnTo>
                    <a:pt x="106" y="704"/>
                  </a:lnTo>
                  <a:lnTo>
                    <a:pt x="105" y="706"/>
                  </a:lnTo>
                  <a:lnTo>
                    <a:pt x="105" y="729"/>
                  </a:lnTo>
                  <a:lnTo>
                    <a:pt x="129" y="766"/>
                  </a:lnTo>
                  <a:lnTo>
                    <a:pt x="135" y="790"/>
                  </a:lnTo>
                  <a:lnTo>
                    <a:pt x="135" y="806"/>
                  </a:lnTo>
                  <a:lnTo>
                    <a:pt x="133" y="818"/>
                  </a:lnTo>
                  <a:lnTo>
                    <a:pt x="136" y="829"/>
                  </a:lnTo>
                  <a:lnTo>
                    <a:pt x="130" y="844"/>
                  </a:lnTo>
                  <a:lnTo>
                    <a:pt x="133" y="860"/>
                  </a:lnTo>
                  <a:lnTo>
                    <a:pt x="130" y="871"/>
                  </a:lnTo>
                  <a:lnTo>
                    <a:pt x="135" y="884"/>
                  </a:lnTo>
                  <a:lnTo>
                    <a:pt x="164" y="887"/>
                  </a:lnTo>
                  <a:lnTo>
                    <a:pt x="165" y="878"/>
                  </a:lnTo>
                  <a:lnTo>
                    <a:pt x="200" y="878"/>
                  </a:lnTo>
                  <a:lnTo>
                    <a:pt x="205" y="870"/>
                  </a:lnTo>
                  <a:lnTo>
                    <a:pt x="205" y="866"/>
                  </a:lnTo>
                  <a:lnTo>
                    <a:pt x="203" y="862"/>
                  </a:lnTo>
                  <a:lnTo>
                    <a:pt x="200" y="860"/>
                  </a:lnTo>
                  <a:lnTo>
                    <a:pt x="196" y="860"/>
                  </a:lnTo>
                  <a:lnTo>
                    <a:pt x="197" y="855"/>
                  </a:lnTo>
                  <a:lnTo>
                    <a:pt x="205" y="846"/>
                  </a:lnTo>
                  <a:lnTo>
                    <a:pt x="218" y="850"/>
                  </a:lnTo>
                  <a:lnTo>
                    <a:pt x="228" y="854"/>
                  </a:lnTo>
                  <a:lnTo>
                    <a:pt x="233" y="850"/>
                  </a:lnTo>
                  <a:lnTo>
                    <a:pt x="228" y="836"/>
                  </a:lnTo>
                  <a:lnTo>
                    <a:pt x="227" y="820"/>
                  </a:lnTo>
                  <a:lnTo>
                    <a:pt x="229" y="808"/>
                  </a:lnTo>
                  <a:lnTo>
                    <a:pt x="241" y="781"/>
                  </a:lnTo>
                  <a:lnTo>
                    <a:pt x="250" y="776"/>
                  </a:lnTo>
                  <a:lnTo>
                    <a:pt x="264" y="774"/>
                  </a:lnTo>
                  <a:lnTo>
                    <a:pt x="283" y="780"/>
                  </a:lnTo>
                  <a:lnTo>
                    <a:pt x="294" y="767"/>
                  </a:lnTo>
                  <a:lnTo>
                    <a:pt x="311" y="767"/>
                  </a:lnTo>
                  <a:lnTo>
                    <a:pt x="315" y="747"/>
                  </a:lnTo>
                  <a:lnTo>
                    <a:pt x="315" y="744"/>
                  </a:lnTo>
                  <a:lnTo>
                    <a:pt x="319" y="741"/>
                  </a:lnTo>
                  <a:lnTo>
                    <a:pt x="316" y="738"/>
                  </a:lnTo>
                  <a:lnTo>
                    <a:pt x="312" y="737"/>
                  </a:lnTo>
                  <a:lnTo>
                    <a:pt x="295" y="720"/>
                  </a:lnTo>
                  <a:lnTo>
                    <a:pt x="288" y="716"/>
                  </a:lnTo>
                  <a:lnTo>
                    <a:pt x="285" y="704"/>
                  </a:lnTo>
                  <a:lnTo>
                    <a:pt x="285" y="684"/>
                  </a:lnTo>
                  <a:lnTo>
                    <a:pt x="294" y="663"/>
                  </a:lnTo>
                  <a:lnTo>
                    <a:pt x="297" y="657"/>
                  </a:lnTo>
                  <a:lnTo>
                    <a:pt x="295" y="655"/>
                  </a:lnTo>
                  <a:lnTo>
                    <a:pt x="294" y="654"/>
                  </a:lnTo>
                  <a:lnTo>
                    <a:pt x="291" y="652"/>
                  </a:lnTo>
                  <a:lnTo>
                    <a:pt x="289" y="646"/>
                  </a:lnTo>
                  <a:lnTo>
                    <a:pt x="285" y="632"/>
                  </a:lnTo>
                  <a:lnTo>
                    <a:pt x="269" y="630"/>
                  </a:lnTo>
                  <a:lnTo>
                    <a:pt x="268" y="628"/>
                  </a:lnTo>
                  <a:lnTo>
                    <a:pt x="272" y="618"/>
                  </a:lnTo>
                  <a:lnTo>
                    <a:pt x="278" y="617"/>
                  </a:lnTo>
                  <a:lnTo>
                    <a:pt x="284" y="612"/>
                  </a:lnTo>
                  <a:lnTo>
                    <a:pt x="291" y="609"/>
                  </a:lnTo>
                  <a:lnTo>
                    <a:pt x="292" y="610"/>
                  </a:lnTo>
                  <a:lnTo>
                    <a:pt x="295" y="612"/>
                  </a:lnTo>
                  <a:lnTo>
                    <a:pt x="302" y="609"/>
                  </a:lnTo>
                  <a:lnTo>
                    <a:pt x="307" y="605"/>
                  </a:lnTo>
                  <a:lnTo>
                    <a:pt x="311" y="596"/>
                  </a:lnTo>
                  <a:lnTo>
                    <a:pt x="318" y="595"/>
                  </a:lnTo>
                  <a:lnTo>
                    <a:pt x="322" y="592"/>
                  </a:lnTo>
                  <a:lnTo>
                    <a:pt x="325" y="587"/>
                  </a:lnTo>
                  <a:lnTo>
                    <a:pt x="336" y="577"/>
                  </a:lnTo>
                  <a:lnTo>
                    <a:pt x="348" y="576"/>
                  </a:lnTo>
                  <a:lnTo>
                    <a:pt x="351" y="574"/>
                  </a:lnTo>
                  <a:lnTo>
                    <a:pt x="362" y="575"/>
                  </a:lnTo>
                  <a:lnTo>
                    <a:pt x="365" y="572"/>
                  </a:lnTo>
                  <a:lnTo>
                    <a:pt x="363" y="568"/>
                  </a:lnTo>
                  <a:lnTo>
                    <a:pt x="361" y="561"/>
                  </a:lnTo>
                  <a:lnTo>
                    <a:pt x="364" y="556"/>
                  </a:lnTo>
                  <a:lnTo>
                    <a:pt x="365" y="552"/>
                  </a:lnTo>
                  <a:lnTo>
                    <a:pt x="365" y="538"/>
                  </a:lnTo>
                  <a:lnTo>
                    <a:pt x="368" y="534"/>
                  </a:lnTo>
                  <a:lnTo>
                    <a:pt x="373" y="531"/>
                  </a:lnTo>
                  <a:lnTo>
                    <a:pt x="374" y="525"/>
                  </a:lnTo>
                  <a:lnTo>
                    <a:pt x="378" y="523"/>
                  </a:lnTo>
                  <a:lnTo>
                    <a:pt x="381" y="524"/>
                  </a:lnTo>
                  <a:lnTo>
                    <a:pt x="388" y="522"/>
                  </a:lnTo>
                  <a:lnTo>
                    <a:pt x="394" y="526"/>
                  </a:lnTo>
                  <a:lnTo>
                    <a:pt x="403" y="521"/>
                  </a:lnTo>
                  <a:lnTo>
                    <a:pt x="405" y="520"/>
                  </a:lnTo>
                  <a:lnTo>
                    <a:pt x="408" y="520"/>
                  </a:lnTo>
                  <a:lnTo>
                    <a:pt x="431" y="500"/>
                  </a:lnTo>
                  <a:lnTo>
                    <a:pt x="496" y="449"/>
                  </a:lnTo>
                  <a:lnTo>
                    <a:pt x="497" y="438"/>
                  </a:lnTo>
                  <a:lnTo>
                    <a:pt x="491" y="437"/>
                  </a:lnTo>
                  <a:lnTo>
                    <a:pt x="470" y="436"/>
                  </a:lnTo>
                  <a:lnTo>
                    <a:pt x="467" y="410"/>
                  </a:lnTo>
                  <a:lnTo>
                    <a:pt x="467" y="406"/>
                  </a:lnTo>
                  <a:lnTo>
                    <a:pt x="467" y="380"/>
                  </a:lnTo>
                  <a:lnTo>
                    <a:pt x="466" y="365"/>
                  </a:lnTo>
                  <a:lnTo>
                    <a:pt x="467" y="352"/>
                  </a:lnTo>
                  <a:lnTo>
                    <a:pt x="464" y="336"/>
                  </a:lnTo>
                  <a:lnTo>
                    <a:pt x="459" y="333"/>
                  </a:lnTo>
                  <a:lnTo>
                    <a:pt x="433" y="332"/>
                  </a:lnTo>
                  <a:lnTo>
                    <a:pt x="427" y="333"/>
                  </a:lnTo>
                  <a:lnTo>
                    <a:pt x="421" y="337"/>
                  </a:lnTo>
                  <a:lnTo>
                    <a:pt x="413" y="344"/>
                  </a:lnTo>
                  <a:lnTo>
                    <a:pt x="409" y="343"/>
                  </a:lnTo>
                  <a:lnTo>
                    <a:pt x="406" y="340"/>
                  </a:lnTo>
                  <a:lnTo>
                    <a:pt x="397" y="327"/>
                  </a:lnTo>
                  <a:lnTo>
                    <a:pt x="392" y="326"/>
                  </a:lnTo>
                  <a:lnTo>
                    <a:pt x="367" y="328"/>
                  </a:lnTo>
                  <a:lnTo>
                    <a:pt x="359" y="304"/>
                  </a:lnTo>
                  <a:lnTo>
                    <a:pt x="355" y="301"/>
                  </a:lnTo>
                  <a:lnTo>
                    <a:pt x="353" y="298"/>
                  </a:lnTo>
                  <a:lnTo>
                    <a:pt x="340" y="287"/>
                  </a:lnTo>
                  <a:lnTo>
                    <a:pt x="339" y="285"/>
                  </a:lnTo>
                  <a:lnTo>
                    <a:pt x="334" y="280"/>
                  </a:lnTo>
                  <a:lnTo>
                    <a:pt x="331" y="281"/>
                  </a:lnTo>
                  <a:lnTo>
                    <a:pt x="324" y="280"/>
                  </a:lnTo>
                  <a:lnTo>
                    <a:pt x="321" y="268"/>
                  </a:lnTo>
                  <a:lnTo>
                    <a:pt x="321" y="264"/>
                  </a:lnTo>
                  <a:lnTo>
                    <a:pt x="324" y="246"/>
                  </a:lnTo>
                  <a:lnTo>
                    <a:pt x="316" y="240"/>
                  </a:lnTo>
                  <a:lnTo>
                    <a:pt x="315" y="237"/>
                  </a:lnTo>
                  <a:lnTo>
                    <a:pt x="314" y="234"/>
                  </a:lnTo>
                  <a:lnTo>
                    <a:pt x="316" y="231"/>
                  </a:lnTo>
                  <a:lnTo>
                    <a:pt x="315" y="230"/>
                  </a:lnTo>
                  <a:lnTo>
                    <a:pt x="317" y="228"/>
                  </a:lnTo>
                  <a:lnTo>
                    <a:pt x="317" y="225"/>
                  </a:lnTo>
                  <a:lnTo>
                    <a:pt x="316" y="222"/>
                  </a:lnTo>
                  <a:lnTo>
                    <a:pt x="313" y="220"/>
                  </a:lnTo>
                  <a:lnTo>
                    <a:pt x="309" y="218"/>
                  </a:lnTo>
                  <a:lnTo>
                    <a:pt x="298" y="216"/>
                  </a:lnTo>
                  <a:lnTo>
                    <a:pt x="293" y="214"/>
                  </a:lnTo>
                  <a:lnTo>
                    <a:pt x="275" y="213"/>
                  </a:lnTo>
                  <a:lnTo>
                    <a:pt x="278" y="198"/>
                  </a:lnTo>
                  <a:lnTo>
                    <a:pt x="277" y="190"/>
                  </a:lnTo>
                  <a:lnTo>
                    <a:pt x="278" y="188"/>
                  </a:lnTo>
                  <a:lnTo>
                    <a:pt x="285" y="179"/>
                  </a:lnTo>
                  <a:lnTo>
                    <a:pt x="285" y="175"/>
                  </a:lnTo>
                  <a:lnTo>
                    <a:pt x="283" y="176"/>
                  </a:lnTo>
                  <a:lnTo>
                    <a:pt x="281" y="174"/>
                  </a:lnTo>
                  <a:lnTo>
                    <a:pt x="274" y="168"/>
                  </a:lnTo>
                  <a:lnTo>
                    <a:pt x="269" y="168"/>
                  </a:lnTo>
                  <a:lnTo>
                    <a:pt x="259" y="165"/>
                  </a:lnTo>
                  <a:lnTo>
                    <a:pt x="260" y="163"/>
                  </a:lnTo>
                  <a:lnTo>
                    <a:pt x="261" y="159"/>
                  </a:lnTo>
                  <a:lnTo>
                    <a:pt x="263" y="156"/>
                  </a:lnTo>
                  <a:lnTo>
                    <a:pt x="266" y="153"/>
                  </a:lnTo>
                  <a:lnTo>
                    <a:pt x="272" y="148"/>
                  </a:lnTo>
                  <a:lnTo>
                    <a:pt x="273" y="133"/>
                  </a:lnTo>
                  <a:lnTo>
                    <a:pt x="270" y="132"/>
                  </a:lnTo>
                  <a:lnTo>
                    <a:pt x="270" y="128"/>
                  </a:lnTo>
                  <a:lnTo>
                    <a:pt x="267" y="126"/>
                  </a:lnTo>
                  <a:lnTo>
                    <a:pt x="257" y="103"/>
                  </a:lnTo>
                  <a:lnTo>
                    <a:pt x="257" y="92"/>
                  </a:lnTo>
                  <a:lnTo>
                    <a:pt x="253" y="86"/>
                  </a:lnTo>
                  <a:lnTo>
                    <a:pt x="252" y="70"/>
                  </a:lnTo>
                  <a:lnTo>
                    <a:pt x="237" y="62"/>
                  </a:lnTo>
                  <a:lnTo>
                    <a:pt x="228" y="48"/>
                  </a:lnTo>
                  <a:lnTo>
                    <a:pt x="241" y="35"/>
                  </a:lnTo>
                  <a:lnTo>
                    <a:pt x="257" y="16"/>
                  </a:lnTo>
                  <a:lnTo>
                    <a:pt x="246" y="13"/>
                  </a:lnTo>
                  <a:lnTo>
                    <a:pt x="235" y="5"/>
                  </a:lnTo>
                  <a:lnTo>
                    <a:pt x="235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44" name="Freeform 73"/>
            <p:cNvSpPr>
              <a:spLocks/>
            </p:cNvSpPr>
            <p:nvPr/>
          </p:nvSpPr>
          <p:spPr bwMode="auto">
            <a:xfrm>
              <a:off x="3682" y="2036"/>
              <a:ext cx="341" cy="692"/>
            </a:xfrm>
            <a:custGeom>
              <a:avLst/>
              <a:gdLst/>
              <a:ahLst/>
              <a:cxnLst>
                <a:cxn ang="0">
                  <a:pos x="178" y="509"/>
                </a:cxn>
                <a:cxn ang="0">
                  <a:pos x="166" y="559"/>
                </a:cxn>
                <a:cxn ang="0">
                  <a:pos x="106" y="593"/>
                </a:cxn>
                <a:cxn ang="0">
                  <a:pos x="89" y="616"/>
                </a:cxn>
                <a:cxn ang="0">
                  <a:pos x="92" y="700"/>
                </a:cxn>
                <a:cxn ang="0">
                  <a:pos x="87" y="764"/>
                </a:cxn>
                <a:cxn ang="0">
                  <a:pos x="22" y="834"/>
                </a:cxn>
                <a:cxn ang="0">
                  <a:pos x="4" y="871"/>
                </a:cxn>
                <a:cxn ang="0">
                  <a:pos x="33" y="919"/>
                </a:cxn>
                <a:cxn ang="0">
                  <a:pos x="117" y="960"/>
                </a:cxn>
                <a:cxn ang="0">
                  <a:pos x="185" y="1016"/>
                </a:cxn>
                <a:cxn ang="0">
                  <a:pos x="295" y="1013"/>
                </a:cxn>
                <a:cxn ang="0">
                  <a:pos x="353" y="1005"/>
                </a:cxn>
                <a:cxn ang="0">
                  <a:pos x="422" y="1041"/>
                </a:cxn>
                <a:cxn ang="0">
                  <a:pos x="414" y="972"/>
                </a:cxn>
                <a:cxn ang="0">
                  <a:pos x="410" y="994"/>
                </a:cxn>
                <a:cxn ang="0">
                  <a:pos x="411" y="954"/>
                </a:cxn>
                <a:cxn ang="0">
                  <a:pos x="433" y="912"/>
                </a:cxn>
                <a:cxn ang="0">
                  <a:pos x="427" y="870"/>
                </a:cxn>
                <a:cxn ang="0">
                  <a:pos x="417" y="818"/>
                </a:cxn>
                <a:cxn ang="0">
                  <a:pos x="406" y="776"/>
                </a:cxn>
                <a:cxn ang="0">
                  <a:pos x="386" y="769"/>
                </a:cxn>
                <a:cxn ang="0">
                  <a:pos x="402" y="757"/>
                </a:cxn>
                <a:cxn ang="0">
                  <a:pos x="418" y="772"/>
                </a:cxn>
                <a:cxn ang="0">
                  <a:pos x="422" y="676"/>
                </a:cxn>
                <a:cxn ang="0">
                  <a:pos x="418" y="744"/>
                </a:cxn>
                <a:cxn ang="0">
                  <a:pos x="413" y="714"/>
                </a:cxn>
                <a:cxn ang="0">
                  <a:pos x="403" y="704"/>
                </a:cxn>
                <a:cxn ang="0">
                  <a:pos x="414" y="634"/>
                </a:cxn>
                <a:cxn ang="0">
                  <a:pos x="407" y="632"/>
                </a:cxn>
                <a:cxn ang="0">
                  <a:pos x="401" y="599"/>
                </a:cxn>
                <a:cxn ang="0">
                  <a:pos x="397" y="576"/>
                </a:cxn>
                <a:cxn ang="0">
                  <a:pos x="417" y="590"/>
                </a:cxn>
                <a:cxn ang="0">
                  <a:pos x="418" y="549"/>
                </a:cxn>
                <a:cxn ang="0">
                  <a:pos x="421" y="532"/>
                </a:cxn>
                <a:cxn ang="0">
                  <a:pos x="419" y="514"/>
                </a:cxn>
                <a:cxn ang="0">
                  <a:pos x="422" y="484"/>
                </a:cxn>
                <a:cxn ang="0">
                  <a:pos x="416" y="467"/>
                </a:cxn>
                <a:cxn ang="0">
                  <a:pos x="418" y="462"/>
                </a:cxn>
                <a:cxn ang="0">
                  <a:pos x="417" y="447"/>
                </a:cxn>
                <a:cxn ang="0">
                  <a:pos x="434" y="442"/>
                </a:cxn>
                <a:cxn ang="0">
                  <a:pos x="449" y="452"/>
                </a:cxn>
                <a:cxn ang="0">
                  <a:pos x="451" y="434"/>
                </a:cxn>
                <a:cxn ang="0">
                  <a:pos x="471" y="431"/>
                </a:cxn>
                <a:cxn ang="0">
                  <a:pos x="455" y="488"/>
                </a:cxn>
                <a:cxn ang="0">
                  <a:pos x="511" y="335"/>
                </a:cxn>
                <a:cxn ang="0">
                  <a:pos x="426" y="309"/>
                </a:cxn>
                <a:cxn ang="0">
                  <a:pos x="241" y="262"/>
                </a:cxn>
                <a:cxn ang="0">
                  <a:pos x="149" y="174"/>
                </a:cxn>
                <a:cxn ang="0">
                  <a:pos x="105" y="17"/>
                </a:cxn>
                <a:cxn ang="0">
                  <a:pos x="71" y="110"/>
                </a:cxn>
                <a:cxn ang="0">
                  <a:pos x="63" y="149"/>
                </a:cxn>
                <a:cxn ang="0">
                  <a:pos x="82" y="182"/>
                </a:cxn>
                <a:cxn ang="0">
                  <a:pos x="119" y="214"/>
                </a:cxn>
                <a:cxn ang="0">
                  <a:pos x="135" y="265"/>
                </a:cxn>
                <a:cxn ang="0">
                  <a:pos x="201" y="311"/>
                </a:cxn>
                <a:cxn ang="0">
                  <a:pos x="271" y="336"/>
                </a:cxn>
                <a:cxn ang="0">
                  <a:pos x="235" y="484"/>
                </a:cxn>
              </a:cxnLst>
              <a:rect l="0" t="0" r="r" b="b"/>
              <a:pathLst>
                <a:path w="512" h="1043">
                  <a:moveTo>
                    <a:pt x="235" y="484"/>
                  </a:moveTo>
                  <a:lnTo>
                    <a:pt x="212" y="504"/>
                  </a:lnTo>
                  <a:lnTo>
                    <a:pt x="209" y="504"/>
                  </a:lnTo>
                  <a:lnTo>
                    <a:pt x="207" y="505"/>
                  </a:lnTo>
                  <a:lnTo>
                    <a:pt x="198" y="510"/>
                  </a:lnTo>
                  <a:lnTo>
                    <a:pt x="192" y="506"/>
                  </a:lnTo>
                  <a:lnTo>
                    <a:pt x="185" y="508"/>
                  </a:lnTo>
                  <a:lnTo>
                    <a:pt x="182" y="507"/>
                  </a:lnTo>
                  <a:lnTo>
                    <a:pt x="178" y="509"/>
                  </a:lnTo>
                  <a:lnTo>
                    <a:pt x="177" y="515"/>
                  </a:lnTo>
                  <a:lnTo>
                    <a:pt x="172" y="518"/>
                  </a:lnTo>
                  <a:lnTo>
                    <a:pt x="169" y="522"/>
                  </a:lnTo>
                  <a:lnTo>
                    <a:pt x="169" y="536"/>
                  </a:lnTo>
                  <a:lnTo>
                    <a:pt x="168" y="540"/>
                  </a:lnTo>
                  <a:lnTo>
                    <a:pt x="165" y="545"/>
                  </a:lnTo>
                  <a:lnTo>
                    <a:pt x="167" y="552"/>
                  </a:lnTo>
                  <a:lnTo>
                    <a:pt x="169" y="556"/>
                  </a:lnTo>
                  <a:lnTo>
                    <a:pt x="166" y="559"/>
                  </a:lnTo>
                  <a:lnTo>
                    <a:pt x="155" y="558"/>
                  </a:lnTo>
                  <a:lnTo>
                    <a:pt x="152" y="560"/>
                  </a:lnTo>
                  <a:lnTo>
                    <a:pt x="140" y="561"/>
                  </a:lnTo>
                  <a:lnTo>
                    <a:pt x="129" y="571"/>
                  </a:lnTo>
                  <a:lnTo>
                    <a:pt x="126" y="576"/>
                  </a:lnTo>
                  <a:lnTo>
                    <a:pt x="122" y="579"/>
                  </a:lnTo>
                  <a:lnTo>
                    <a:pt x="115" y="580"/>
                  </a:lnTo>
                  <a:lnTo>
                    <a:pt x="111" y="589"/>
                  </a:lnTo>
                  <a:lnTo>
                    <a:pt x="106" y="593"/>
                  </a:lnTo>
                  <a:lnTo>
                    <a:pt x="99" y="596"/>
                  </a:lnTo>
                  <a:lnTo>
                    <a:pt x="96" y="594"/>
                  </a:lnTo>
                  <a:lnTo>
                    <a:pt x="95" y="593"/>
                  </a:lnTo>
                  <a:lnTo>
                    <a:pt x="88" y="596"/>
                  </a:lnTo>
                  <a:lnTo>
                    <a:pt x="82" y="601"/>
                  </a:lnTo>
                  <a:lnTo>
                    <a:pt x="76" y="602"/>
                  </a:lnTo>
                  <a:lnTo>
                    <a:pt x="72" y="612"/>
                  </a:lnTo>
                  <a:lnTo>
                    <a:pt x="73" y="614"/>
                  </a:lnTo>
                  <a:lnTo>
                    <a:pt x="89" y="616"/>
                  </a:lnTo>
                  <a:lnTo>
                    <a:pt x="93" y="630"/>
                  </a:lnTo>
                  <a:lnTo>
                    <a:pt x="95" y="636"/>
                  </a:lnTo>
                  <a:lnTo>
                    <a:pt x="98" y="638"/>
                  </a:lnTo>
                  <a:lnTo>
                    <a:pt x="99" y="639"/>
                  </a:lnTo>
                  <a:lnTo>
                    <a:pt x="101" y="641"/>
                  </a:lnTo>
                  <a:lnTo>
                    <a:pt x="98" y="647"/>
                  </a:lnTo>
                  <a:lnTo>
                    <a:pt x="89" y="668"/>
                  </a:lnTo>
                  <a:lnTo>
                    <a:pt x="89" y="688"/>
                  </a:lnTo>
                  <a:lnTo>
                    <a:pt x="92" y="700"/>
                  </a:lnTo>
                  <a:lnTo>
                    <a:pt x="99" y="704"/>
                  </a:lnTo>
                  <a:lnTo>
                    <a:pt x="116" y="721"/>
                  </a:lnTo>
                  <a:lnTo>
                    <a:pt x="120" y="722"/>
                  </a:lnTo>
                  <a:lnTo>
                    <a:pt x="123" y="725"/>
                  </a:lnTo>
                  <a:lnTo>
                    <a:pt x="119" y="728"/>
                  </a:lnTo>
                  <a:lnTo>
                    <a:pt x="119" y="731"/>
                  </a:lnTo>
                  <a:lnTo>
                    <a:pt x="115" y="751"/>
                  </a:lnTo>
                  <a:lnTo>
                    <a:pt x="98" y="751"/>
                  </a:lnTo>
                  <a:lnTo>
                    <a:pt x="87" y="764"/>
                  </a:lnTo>
                  <a:lnTo>
                    <a:pt x="68" y="758"/>
                  </a:lnTo>
                  <a:lnTo>
                    <a:pt x="54" y="760"/>
                  </a:lnTo>
                  <a:lnTo>
                    <a:pt x="45" y="765"/>
                  </a:lnTo>
                  <a:lnTo>
                    <a:pt x="33" y="792"/>
                  </a:lnTo>
                  <a:lnTo>
                    <a:pt x="31" y="804"/>
                  </a:lnTo>
                  <a:lnTo>
                    <a:pt x="32" y="820"/>
                  </a:lnTo>
                  <a:lnTo>
                    <a:pt x="37" y="834"/>
                  </a:lnTo>
                  <a:lnTo>
                    <a:pt x="32" y="838"/>
                  </a:lnTo>
                  <a:lnTo>
                    <a:pt x="22" y="834"/>
                  </a:lnTo>
                  <a:lnTo>
                    <a:pt x="9" y="830"/>
                  </a:lnTo>
                  <a:lnTo>
                    <a:pt x="1" y="839"/>
                  </a:lnTo>
                  <a:lnTo>
                    <a:pt x="0" y="844"/>
                  </a:lnTo>
                  <a:lnTo>
                    <a:pt x="4" y="844"/>
                  </a:lnTo>
                  <a:lnTo>
                    <a:pt x="7" y="846"/>
                  </a:lnTo>
                  <a:lnTo>
                    <a:pt x="9" y="850"/>
                  </a:lnTo>
                  <a:lnTo>
                    <a:pt x="9" y="854"/>
                  </a:lnTo>
                  <a:lnTo>
                    <a:pt x="4" y="862"/>
                  </a:lnTo>
                  <a:lnTo>
                    <a:pt x="4" y="871"/>
                  </a:lnTo>
                  <a:lnTo>
                    <a:pt x="10" y="878"/>
                  </a:lnTo>
                  <a:lnTo>
                    <a:pt x="15" y="874"/>
                  </a:lnTo>
                  <a:lnTo>
                    <a:pt x="25" y="872"/>
                  </a:lnTo>
                  <a:lnTo>
                    <a:pt x="28" y="878"/>
                  </a:lnTo>
                  <a:lnTo>
                    <a:pt x="29" y="887"/>
                  </a:lnTo>
                  <a:lnTo>
                    <a:pt x="42" y="896"/>
                  </a:lnTo>
                  <a:lnTo>
                    <a:pt x="43" y="905"/>
                  </a:lnTo>
                  <a:lnTo>
                    <a:pt x="40" y="918"/>
                  </a:lnTo>
                  <a:lnTo>
                    <a:pt x="33" y="919"/>
                  </a:lnTo>
                  <a:lnTo>
                    <a:pt x="28" y="922"/>
                  </a:lnTo>
                  <a:lnTo>
                    <a:pt x="24" y="942"/>
                  </a:lnTo>
                  <a:lnTo>
                    <a:pt x="28" y="950"/>
                  </a:lnTo>
                  <a:lnTo>
                    <a:pt x="45" y="954"/>
                  </a:lnTo>
                  <a:lnTo>
                    <a:pt x="108" y="976"/>
                  </a:lnTo>
                  <a:lnTo>
                    <a:pt x="121" y="978"/>
                  </a:lnTo>
                  <a:lnTo>
                    <a:pt x="122" y="973"/>
                  </a:lnTo>
                  <a:lnTo>
                    <a:pt x="117" y="964"/>
                  </a:lnTo>
                  <a:lnTo>
                    <a:pt x="117" y="960"/>
                  </a:lnTo>
                  <a:lnTo>
                    <a:pt x="132" y="962"/>
                  </a:lnTo>
                  <a:lnTo>
                    <a:pt x="143" y="967"/>
                  </a:lnTo>
                  <a:lnTo>
                    <a:pt x="153" y="974"/>
                  </a:lnTo>
                  <a:lnTo>
                    <a:pt x="155" y="976"/>
                  </a:lnTo>
                  <a:lnTo>
                    <a:pt x="160" y="986"/>
                  </a:lnTo>
                  <a:lnTo>
                    <a:pt x="165" y="1003"/>
                  </a:lnTo>
                  <a:lnTo>
                    <a:pt x="170" y="1011"/>
                  </a:lnTo>
                  <a:lnTo>
                    <a:pt x="177" y="1016"/>
                  </a:lnTo>
                  <a:lnTo>
                    <a:pt x="185" y="1016"/>
                  </a:lnTo>
                  <a:lnTo>
                    <a:pt x="200" y="1018"/>
                  </a:lnTo>
                  <a:lnTo>
                    <a:pt x="218" y="1023"/>
                  </a:lnTo>
                  <a:lnTo>
                    <a:pt x="224" y="1024"/>
                  </a:lnTo>
                  <a:lnTo>
                    <a:pt x="233" y="1024"/>
                  </a:lnTo>
                  <a:lnTo>
                    <a:pt x="244" y="1024"/>
                  </a:lnTo>
                  <a:lnTo>
                    <a:pt x="254" y="1022"/>
                  </a:lnTo>
                  <a:lnTo>
                    <a:pt x="271" y="1018"/>
                  </a:lnTo>
                  <a:lnTo>
                    <a:pt x="275" y="1014"/>
                  </a:lnTo>
                  <a:lnTo>
                    <a:pt x="295" y="1013"/>
                  </a:lnTo>
                  <a:lnTo>
                    <a:pt x="304" y="1014"/>
                  </a:lnTo>
                  <a:lnTo>
                    <a:pt x="311" y="1016"/>
                  </a:lnTo>
                  <a:lnTo>
                    <a:pt x="315" y="1011"/>
                  </a:lnTo>
                  <a:lnTo>
                    <a:pt x="321" y="1011"/>
                  </a:lnTo>
                  <a:lnTo>
                    <a:pt x="331" y="1014"/>
                  </a:lnTo>
                  <a:lnTo>
                    <a:pt x="339" y="1013"/>
                  </a:lnTo>
                  <a:lnTo>
                    <a:pt x="348" y="1013"/>
                  </a:lnTo>
                  <a:lnTo>
                    <a:pt x="350" y="1008"/>
                  </a:lnTo>
                  <a:lnTo>
                    <a:pt x="353" y="1005"/>
                  </a:lnTo>
                  <a:lnTo>
                    <a:pt x="357" y="1001"/>
                  </a:lnTo>
                  <a:lnTo>
                    <a:pt x="365" y="1000"/>
                  </a:lnTo>
                  <a:lnTo>
                    <a:pt x="373" y="1006"/>
                  </a:lnTo>
                  <a:lnTo>
                    <a:pt x="379" y="1008"/>
                  </a:lnTo>
                  <a:lnTo>
                    <a:pt x="387" y="1018"/>
                  </a:lnTo>
                  <a:lnTo>
                    <a:pt x="389" y="1020"/>
                  </a:lnTo>
                  <a:lnTo>
                    <a:pt x="410" y="1038"/>
                  </a:lnTo>
                  <a:lnTo>
                    <a:pt x="419" y="1042"/>
                  </a:lnTo>
                  <a:lnTo>
                    <a:pt x="422" y="1041"/>
                  </a:lnTo>
                  <a:lnTo>
                    <a:pt x="428" y="1040"/>
                  </a:lnTo>
                  <a:lnTo>
                    <a:pt x="421" y="1024"/>
                  </a:lnTo>
                  <a:lnTo>
                    <a:pt x="419" y="1006"/>
                  </a:lnTo>
                  <a:lnTo>
                    <a:pt x="419" y="995"/>
                  </a:lnTo>
                  <a:lnTo>
                    <a:pt x="417" y="978"/>
                  </a:lnTo>
                  <a:lnTo>
                    <a:pt x="416" y="975"/>
                  </a:lnTo>
                  <a:lnTo>
                    <a:pt x="417" y="968"/>
                  </a:lnTo>
                  <a:lnTo>
                    <a:pt x="414" y="967"/>
                  </a:lnTo>
                  <a:lnTo>
                    <a:pt x="414" y="972"/>
                  </a:lnTo>
                  <a:lnTo>
                    <a:pt x="414" y="976"/>
                  </a:lnTo>
                  <a:lnTo>
                    <a:pt x="414" y="980"/>
                  </a:lnTo>
                  <a:lnTo>
                    <a:pt x="415" y="981"/>
                  </a:lnTo>
                  <a:lnTo>
                    <a:pt x="413" y="986"/>
                  </a:lnTo>
                  <a:lnTo>
                    <a:pt x="417" y="987"/>
                  </a:lnTo>
                  <a:lnTo>
                    <a:pt x="416" y="991"/>
                  </a:lnTo>
                  <a:lnTo>
                    <a:pt x="416" y="993"/>
                  </a:lnTo>
                  <a:lnTo>
                    <a:pt x="413" y="993"/>
                  </a:lnTo>
                  <a:lnTo>
                    <a:pt x="410" y="994"/>
                  </a:lnTo>
                  <a:lnTo>
                    <a:pt x="409" y="992"/>
                  </a:lnTo>
                  <a:lnTo>
                    <a:pt x="407" y="990"/>
                  </a:lnTo>
                  <a:lnTo>
                    <a:pt x="404" y="989"/>
                  </a:lnTo>
                  <a:lnTo>
                    <a:pt x="403" y="984"/>
                  </a:lnTo>
                  <a:lnTo>
                    <a:pt x="404" y="978"/>
                  </a:lnTo>
                  <a:lnTo>
                    <a:pt x="407" y="971"/>
                  </a:lnTo>
                  <a:lnTo>
                    <a:pt x="410" y="965"/>
                  </a:lnTo>
                  <a:lnTo>
                    <a:pt x="408" y="959"/>
                  </a:lnTo>
                  <a:lnTo>
                    <a:pt x="411" y="954"/>
                  </a:lnTo>
                  <a:lnTo>
                    <a:pt x="414" y="947"/>
                  </a:lnTo>
                  <a:lnTo>
                    <a:pt x="417" y="947"/>
                  </a:lnTo>
                  <a:lnTo>
                    <a:pt x="419" y="942"/>
                  </a:lnTo>
                  <a:lnTo>
                    <a:pt x="427" y="913"/>
                  </a:lnTo>
                  <a:lnTo>
                    <a:pt x="429" y="910"/>
                  </a:lnTo>
                  <a:lnTo>
                    <a:pt x="430" y="904"/>
                  </a:lnTo>
                  <a:lnTo>
                    <a:pt x="431" y="909"/>
                  </a:lnTo>
                  <a:lnTo>
                    <a:pt x="432" y="913"/>
                  </a:lnTo>
                  <a:lnTo>
                    <a:pt x="433" y="912"/>
                  </a:lnTo>
                  <a:lnTo>
                    <a:pt x="433" y="896"/>
                  </a:lnTo>
                  <a:lnTo>
                    <a:pt x="432" y="891"/>
                  </a:lnTo>
                  <a:lnTo>
                    <a:pt x="430" y="888"/>
                  </a:lnTo>
                  <a:lnTo>
                    <a:pt x="431" y="885"/>
                  </a:lnTo>
                  <a:lnTo>
                    <a:pt x="431" y="880"/>
                  </a:lnTo>
                  <a:lnTo>
                    <a:pt x="429" y="878"/>
                  </a:lnTo>
                  <a:lnTo>
                    <a:pt x="426" y="876"/>
                  </a:lnTo>
                  <a:lnTo>
                    <a:pt x="428" y="874"/>
                  </a:lnTo>
                  <a:lnTo>
                    <a:pt x="427" y="870"/>
                  </a:lnTo>
                  <a:lnTo>
                    <a:pt x="425" y="868"/>
                  </a:lnTo>
                  <a:lnTo>
                    <a:pt x="427" y="866"/>
                  </a:lnTo>
                  <a:lnTo>
                    <a:pt x="426" y="862"/>
                  </a:lnTo>
                  <a:lnTo>
                    <a:pt x="425" y="860"/>
                  </a:lnTo>
                  <a:lnTo>
                    <a:pt x="422" y="859"/>
                  </a:lnTo>
                  <a:lnTo>
                    <a:pt x="424" y="854"/>
                  </a:lnTo>
                  <a:lnTo>
                    <a:pt x="422" y="849"/>
                  </a:lnTo>
                  <a:lnTo>
                    <a:pt x="422" y="844"/>
                  </a:lnTo>
                  <a:lnTo>
                    <a:pt x="417" y="818"/>
                  </a:lnTo>
                  <a:lnTo>
                    <a:pt x="418" y="810"/>
                  </a:lnTo>
                  <a:lnTo>
                    <a:pt x="418" y="803"/>
                  </a:lnTo>
                  <a:lnTo>
                    <a:pt x="417" y="803"/>
                  </a:lnTo>
                  <a:lnTo>
                    <a:pt x="415" y="796"/>
                  </a:lnTo>
                  <a:lnTo>
                    <a:pt x="415" y="788"/>
                  </a:lnTo>
                  <a:lnTo>
                    <a:pt x="413" y="780"/>
                  </a:lnTo>
                  <a:lnTo>
                    <a:pt x="413" y="775"/>
                  </a:lnTo>
                  <a:lnTo>
                    <a:pt x="410" y="776"/>
                  </a:lnTo>
                  <a:lnTo>
                    <a:pt x="406" y="776"/>
                  </a:lnTo>
                  <a:lnTo>
                    <a:pt x="403" y="781"/>
                  </a:lnTo>
                  <a:lnTo>
                    <a:pt x="400" y="781"/>
                  </a:lnTo>
                  <a:lnTo>
                    <a:pt x="401" y="778"/>
                  </a:lnTo>
                  <a:lnTo>
                    <a:pt x="401" y="775"/>
                  </a:lnTo>
                  <a:lnTo>
                    <a:pt x="397" y="776"/>
                  </a:lnTo>
                  <a:lnTo>
                    <a:pt x="382" y="774"/>
                  </a:lnTo>
                  <a:lnTo>
                    <a:pt x="382" y="770"/>
                  </a:lnTo>
                  <a:lnTo>
                    <a:pt x="385" y="770"/>
                  </a:lnTo>
                  <a:lnTo>
                    <a:pt x="386" y="769"/>
                  </a:lnTo>
                  <a:lnTo>
                    <a:pt x="385" y="767"/>
                  </a:lnTo>
                  <a:lnTo>
                    <a:pt x="388" y="766"/>
                  </a:lnTo>
                  <a:lnTo>
                    <a:pt x="391" y="765"/>
                  </a:lnTo>
                  <a:lnTo>
                    <a:pt x="393" y="769"/>
                  </a:lnTo>
                  <a:lnTo>
                    <a:pt x="395" y="770"/>
                  </a:lnTo>
                  <a:lnTo>
                    <a:pt x="399" y="762"/>
                  </a:lnTo>
                  <a:lnTo>
                    <a:pt x="398" y="760"/>
                  </a:lnTo>
                  <a:lnTo>
                    <a:pt x="401" y="759"/>
                  </a:lnTo>
                  <a:lnTo>
                    <a:pt x="402" y="757"/>
                  </a:lnTo>
                  <a:lnTo>
                    <a:pt x="403" y="756"/>
                  </a:lnTo>
                  <a:lnTo>
                    <a:pt x="403" y="765"/>
                  </a:lnTo>
                  <a:lnTo>
                    <a:pt x="406" y="766"/>
                  </a:lnTo>
                  <a:lnTo>
                    <a:pt x="406" y="770"/>
                  </a:lnTo>
                  <a:lnTo>
                    <a:pt x="407" y="774"/>
                  </a:lnTo>
                  <a:lnTo>
                    <a:pt x="410" y="772"/>
                  </a:lnTo>
                  <a:lnTo>
                    <a:pt x="413" y="772"/>
                  </a:lnTo>
                  <a:lnTo>
                    <a:pt x="414" y="773"/>
                  </a:lnTo>
                  <a:lnTo>
                    <a:pt x="418" y="772"/>
                  </a:lnTo>
                  <a:lnTo>
                    <a:pt x="421" y="762"/>
                  </a:lnTo>
                  <a:lnTo>
                    <a:pt x="419" y="736"/>
                  </a:lnTo>
                  <a:lnTo>
                    <a:pt x="418" y="728"/>
                  </a:lnTo>
                  <a:lnTo>
                    <a:pt x="419" y="723"/>
                  </a:lnTo>
                  <a:lnTo>
                    <a:pt x="418" y="717"/>
                  </a:lnTo>
                  <a:lnTo>
                    <a:pt x="419" y="708"/>
                  </a:lnTo>
                  <a:lnTo>
                    <a:pt x="419" y="693"/>
                  </a:lnTo>
                  <a:lnTo>
                    <a:pt x="422" y="685"/>
                  </a:lnTo>
                  <a:lnTo>
                    <a:pt x="422" y="676"/>
                  </a:lnTo>
                  <a:lnTo>
                    <a:pt x="422" y="667"/>
                  </a:lnTo>
                  <a:lnTo>
                    <a:pt x="425" y="656"/>
                  </a:lnTo>
                  <a:lnTo>
                    <a:pt x="425" y="649"/>
                  </a:lnTo>
                  <a:lnTo>
                    <a:pt x="429" y="614"/>
                  </a:lnTo>
                  <a:lnTo>
                    <a:pt x="426" y="616"/>
                  </a:lnTo>
                  <a:lnTo>
                    <a:pt x="419" y="676"/>
                  </a:lnTo>
                  <a:lnTo>
                    <a:pt x="417" y="684"/>
                  </a:lnTo>
                  <a:lnTo>
                    <a:pt x="414" y="726"/>
                  </a:lnTo>
                  <a:lnTo>
                    <a:pt x="418" y="744"/>
                  </a:lnTo>
                  <a:lnTo>
                    <a:pt x="417" y="761"/>
                  </a:lnTo>
                  <a:lnTo>
                    <a:pt x="417" y="765"/>
                  </a:lnTo>
                  <a:lnTo>
                    <a:pt x="416" y="769"/>
                  </a:lnTo>
                  <a:lnTo>
                    <a:pt x="414" y="769"/>
                  </a:lnTo>
                  <a:lnTo>
                    <a:pt x="414" y="766"/>
                  </a:lnTo>
                  <a:lnTo>
                    <a:pt x="415" y="750"/>
                  </a:lnTo>
                  <a:lnTo>
                    <a:pt x="413" y="732"/>
                  </a:lnTo>
                  <a:lnTo>
                    <a:pt x="411" y="720"/>
                  </a:lnTo>
                  <a:lnTo>
                    <a:pt x="413" y="714"/>
                  </a:lnTo>
                  <a:lnTo>
                    <a:pt x="411" y="711"/>
                  </a:lnTo>
                  <a:lnTo>
                    <a:pt x="408" y="716"/>
                  </a:lnTo>
                  <a:lnTo>
                    <a:pt x="407" y="722"/>
                  </a:lnTo>
                  <a:lnTo>
                    <a:pt x="406" y="720"/>
                  </a:lnTo>
                  <a:lnTo>
                    <a:pt x="406" y="717"/>
                  </a:lnTo>
                  <a:lnTo>
                    <a:pt x="405" y="716"/>
                  </a:lnTo>
                  <a:lnTo>
                    <a:pt x="403" y="713"/>
                  </a:lnTo>
                  <a:lnTo>
                    <a:pt x="405" y="707"/>
                  </a:lnTo>
                  <a:lnTo>
                    <a:pt x="403" y="704"/>
                  </a:lnTo>
                  <a:lnTo>
                    <a:pt x="405" y="700"/>
                  </a:lnTo>
                  <a:lnTo>
                    <a:pt x="407" y="702"/>
                  </a:lnTo>
                  <a:lnTo>
                    <a:pt x="409" y="704"/>
                  </a:lnTo>
                  <a:lnTo>
                    <a:pt x="421" y="646"/>
                  </a:lnTo>
                  <a:lnTo>
                    <a:pt x="419" y="620"/>
                  </a:lnTo>
                  <a:lnTo>
                    <a:pt x="415" y="620"/>
                  </a:lnTo>
                  <a:lnTo>
                    <a:pt x="413" y="625"/>
                  </a:lnTo>
                  <a:lnTo>
                    <a:pt x="411" y="631"/>
                  </a:lnTo>
                  <a:lnTo>
                    <a:pt x="414" y="634"/>
                  </a:lnTo>
                  <a:lnTo>
                    <a:pt x="414" y="639"/>
                  </a:lnTo>
                  <a:lnTo>
                    <a:pt x="413" y="644"/>
                  </a:lnTo>
                  <a:lnTo>
                    <a:pt x="411" y="649"/>
                  </a:lnTo>
                  <a:lnTo>
                    <a:pt x="410" y="646"/>
                  </a:lnTo>
                  <a:lnTo>
                    <a:pt x="409" y="644"/>
                  </a:lnTo>
                  <a:lnTo>
                    <a:pt x="409" y="641"/>
                  </a:lnTo>
                  <a:lnTo>
                    <a:pt x="410" y="637"/>
                  </a:lnTo>
                  <a:lnTo>
                    <a:pt x="410" y="635"/>
                  </a:lnTo>
                  <a:lnTo>
                    <a:pt x="407" y="632"/>
                  </a:lnTo>
                  <a:lnTo>
                    <a:pt x="408" y="630"/>
                  </a:lnTo>
                  <a:lnTo>
                    <a:pt x="409" y="628"/>
                  </a:lnTo>
                  <a:lnTo>
                    <a:pt x="404" y="624"/>
                  </a:lnTo>
                  <a:lnTo>
                    <a:pt x="403" y="623"/>
                  </a:lnTo>
                  <a:lnTo>
                    <a:pt x="404" y="621"/>
                  </a:lnTo>
                  <a:lnTo>
                    <a:pt x="409" y="620"/>
                  </a:lnTo>
                  <a:lnTo>
                    <a:pt x="403" y="614"/>
                  </a:lnTo>
                  <a:lnTo>
                    <a:pt x="401" y="607"/>
                  </a:lnTo>
                  <a:lnTo>
                    <a:pt x="401" y="599"/>
                  </a:lnTo>
                  <a:lnTo>
                    <a:pt x="403" y="595"/>
                  </a:lnTo>
                  <a:lnTo>
                    <a:pt x="403" y="590"/>
                  </a:lnTo>
                  <a:lnTo>
                    <a:pt x="402" y="587"/>
                  </a:lnTo>
                  <a:lnTo>
                    <a:pt x="401" y="584"/>
                  </a:lnTo>
                  <a:lnTo>
                    <a:pt x="398" y="584"/>
                  </a:lnTo>
                  <a:lnTo>
                    <a:pt x="397" y="583"/>
                  </a:lnTo>
                  <a:lnTo>
                    <a:pt x="395" y="582"/>
                  </a:lnTo>
                  <a:lnTo>
                    <a:pt x="395" y="575"/>
                  </a:lnTo>
                  <a:lnTo>
                    <a:pt x="397" y="576"/>
                  </a:lnTo>
                  <a:lnTo>
                    <a:pt x="399" y="575"/>
                  </a:lnTo>
                  <a:lnTo>
                    <a:pt x="400" y="571"/>
                  </a:lnTo>
                  <a:lnTo>
                    <a:pt x="403" y="574"/>
                  </a:lnTo>
                  <a:lnTo>
                    <a:pt x="409" y="574"/>
                  </a:lnTo>
                  <a:lnTo>
                    <a:pt x="411" y="581"/>
                  </a:lnTo>
                  <a:lnTo>
                    <a:pt x="414" y="585"/>
                  </a:lnTo>
                  <a:lnTo>
                    <a:pt x="414" y="588"/>
                  </a:lnTo>
                  <a:lnTo>
                    <a:pt x="413" y="590"/>
                  </a:lnTo>
                  <a:lnTo>
                    <a:pt x="417" y="590"/>
                  </a:lnTo>
                  <a:lnTo>
                    <a:pt x="418" y="586"/>
                  </a:lnTo>
                  <a:lnTo>
                    <a:pt x="418" y="576"/>
                  </a:lnTo>
                  <a:lnTo>
                    <a:pt x="419" y="576"/>
                  </a:lnTo>
                  <a:lnTo>
                    <a:pt x="421" y="566"/>
                  </a:lnTo>
                  <a:lnTo>
                    <a:pt x="419" y="562"/>
                  </a:lnTo>
                  <a:lnTo>
                    <a:pt x="421" y="560"/>
                  </a:lnTo>
                  <a:lnTo>
                    <a:pt x="421" y="552"/>
                  </a:lnTo>
                  <a:lnTo>
                    <a:pt x="418" y="552"/>
                  </a:lnTo>
                  <a:lnTo>
                    <a:pt x="418" y="549"/>
                  </a:lnTo>
                  <a:lnTo>
                    <a:pt x="414" y="544"/>
                  </a:lnTo>
                  <a:lnTo>
                    <a:pt x="413" y="539"/>
                  </a:lnTo>
                  <a:lnTo>
                    <a:pt x="414" y="534"/>
                  </a:lnTo>
                  <a:lnTo>
                    <a:pt x="414" y="530"/>
                  </a:lnTo>
                  <a:lnTo>
                    <a:pt x="417" y="530"/>
                  </a:lnTo>
                  <a:lnTo>
                    <a:pt x="419" y="535"/>
                  </a:lnTo>
                  <a:lnTo>
                    <a:pt x="421" y="539"/>
                  </a:lnTo>
                  <a:lnTo>
                    <a:pt x="425" y="535"/>
                  </a:lnTo>
                  <a:lnTo>
                    <a:pt x="421" y="532"/>
                  </a:lnTo>
                  <a:lnTo>
                    <a:pt x="426" y="528"/>
                  </a:lnTo>
                  <a:lnTo>
                    <a:pt x="429" y="530"/>
                  </a:lnTo>
                  <a:lnTo>
                    <a:pt x="433" y="526"/>
                  </a:lnTo>
                  <a:lnTo>
                    <a:pt x="429" y="523"/>
                  </a:lnTo>
                  <a:lnTo>
                    <a:pt x="424" y="521"/>
                  </a:lnTo>
                  <a:lnTo>
                    <a:pt x="425" y="517"/>
                  </a:lnTo>
                  <a:lnTo>
                    <a:pt x="422" y="519"/>
                  </a:lnTo>
                  <a:lnTo>
                    <a:pt x="419" y="517"/>
                  </a:lnTo>
                  <a:lnTo>
                    <a:pt x="419" y="514"/>
                  </a:lnTo>
                  <a:lnTo>
                    <a:pt x="421" y="510"/>
                  </a:lnTo>
                  <a:lnTo>
                    <a:pt x="419" y="508"/>
                  </a:lnTo>
                  <a:lnTo>
                    <a:pt x="422" y="506"/>
                  </a:lnTo>
                  <a:lnTo>
                    <a:pt x="419" y="503"/>
                  </a:lnTo>
                  <a:lnTo>
                    <a:pt x="421" y="498"/>
                  </a:lnTo>
                  <a:lnTo>
                    <a:pt x="422" y="496"/>
                  </a:lnTo>
                  <a:lnTo>
                    <a:pt x="422" y="492"/>
                  </a:lnTo>
                  <a:lnTo>
                    <a:pt x="421" y="490"/>
                  </a:lnTo>
                  <a:lnTo>
                    <a:pt x="422" y="484"/>
                  </a:lnTo>
                  <a:lnTo>
                    <a:pt x="424" y="479"/>
                  </a:lnTo>
                  <a:lnTo>
                    <a:pt x="421" y="480"/>
                  </a:lnTo>
                  <a:lnTo>
                    <a:pt x="419" y="482"/>
                  </a:lnTo>
                  <a:lnTo>
                    <a:pt x="416" y="482"/>
                  </a:lnTo>
                  <a:lnTo>
                    <a:pt x="414" y="486"/>
                  </a:lnTo>
                  <a:lnTo>
                    <a:pt x="413" y="486"/>
                  </a:lnTo>
                  <a:lnTo>
                    <a:pt x="411" y="483"/>
                  </a:lnTo>
                  <a:lnTo>
                    <a:pt x="413" y="468"/>
                  </a:lnTo>
                  <a:lnTo>
                    <a:pt x="416" y="467"/>
                  </a:lnTo>
                  <a:lnTo>
                    <a:pt x="416" y="470"/>
                  </a:lnTo>
                  <a:lnTo>
                    <a:pt x="419" y="474"/>
                  </a:lnTo>
                  <a:lnTo>
                    <a:pt x="421" y="476"/>
                  </a:lnTo>
                  <a:lnTo>
                    <a:pt x="423" y="474"/>
                  </a:lnTo>
                  <a:lnTo>
                    <a:pt x="426" y="469"/>
                  </a:lnTo>
                  <a:lnTo>
                    <a:pt x="423" y="469"/>
                  </a:lnTo>
                  <a:lnTo>
                    <a:pt x="421" y="466"/>
                  </a:lnTo>
                  <a:lnTo>
                    <a:pt x="421" y="462"/>
                  </a:lnTo>
                  <a:lnTo>
                    <a:pt x="418" y="462"/>
                  </a:lnTo>
                  <a:lnTo>
                    <a:pt x="418" y="464"/>
                  </a:lnTo>
                  <a:lnTo>
                    <a:pt x="413" y="462"/>
                  </a:lnTo>
                  <a:lnTo>
                    <a:pt x="411" y="459"/>
                  </a:lnTo>
                  <a:lnTo>
                    <a:pt x="413" y="457"/>
                  </a:lnTo>
                  <a:lnTo>
                    <a:pt x="421" y="457"/>
                  </a:lnTo>
                  <a:lnTo>
                    <a:pt x="419" y="454"/>
                  </a:lnTo>
                  <a:lnTo>
                    <a:pt x="421" y="451"/>
                  </a:lnTo>
                  <a:lnTo>
                    <a:pt x="419" y="448"/>
                  </a:lnTo>
                  <a:lnTo>
                    <a:pt x="417" y="447"/>
                  </a:lnTo>
                  <a:lnTo>
                    <a:pt x="414" y="446"/>
                  </a:lnTo>
                  <a:lnTo>
                    <a:pt x="414" y="444"/>
                  </a:lnTo>
                  <a:lnTo>
                    <a:pt x="415" y="442"/>
                  </a:lnTo>
                  <a:lnTo>
                    <a:pt x="416" y="442"/>
                  </a:lnTo>
                  <a:lnTo>
                    <a:pt x="413" y="439"/>
                  </a:lnTo>
                  <a:lnTo>
                    <a:pt x="415" y="434"/>
                  </a:lnTo>
                  <a:lnTo>
                    <a:pt x="427" y="439"/>
                  </a:lnTo>
                  <a:lnTo>
                    <a:pt x="433" y="439"/>
                  </a:lnTo>
                  <a:lnTo>
                    <a:pt x="434" y="442"/>
                  </a:lnTo>
                  <a:lnTo>
                    <a:pt x="433" y="446"/>
                  </a:lnTo>
                  <a:lnTo>
                    <a:pt x="437" y="451"/>
                  </a:lnTo>
                  <a:lnTo>
                    <a:pt x="443" y="450"/>
                  </a:lnTo>
                  <a:lnTo>
                    <a:pt x="444" y="456"/>
                  </a:lnTo>
                  <a:lnTo>
                    <a:pt x="444" y="457"/>
                  </a:lnTo>
                  <a:lnTo>
                    <a:pt x="445" y="459"/>
                  </a:lnTo>
                  <a:lnTo>
                    <a:pt x="449" y="457"/>
                  </a:lnTo>
                  <a:lnTo>
                    <a:pt x="451" y="452"/>
                  </a:lnTo>
                  <a:lnTo>
                    <a:pt x="449" y="452"/>
                  </a:lnTo>
                  <a:lnTo>
                    <a:pt x="447" y="450"/>
                  </a:lnTo>
                  <a:lnTo>
                    <a:pt x="445" y="447"/>
                  </a:lnTo>
                  <a:lnTo>
                    <a:pt x="447" y="444"/>
                  </a:lnTo>
                  <a:lnTo>
                    <a:pt x="447" y="442"/>
                  </a:lnTo>
                  <a:lnTo>
                    <a:pt x="450" y="444"/>
                  </a:lnTo>
                  <a:lnTo>
                    <a:pt x="452" y="444"/>
                  </a:lnTo>
                  <a:lnTo>
                    <a:pt x="454" y="442"/>
                  </a:lnTo>
                  <a:lnTo>
                    <a:pt x="453" y="436"/>
                  </a:lnTo>
                  <a:lnTo>
                    <a:pt x="451" y="434"/>
                  </a:lnTo>
                  <a:lnTo>
                    <a:pt x="450" y="431"/>
                  </a:lnTo>
                  <a:lnTo>
                    <a:pt x="450" y="426"/>
                  </a:lnTo>
                  <a:lnTo>
                    <a:pt x="447" y="420"/>
                  </a:lnTo>
                  <a:lnTo>
                    <a:pt x="448" y="417"/>
                  </a:lnTo>
                  <a:lnTo>
                    <a:pt x="450" y="414"/>
                  </a:lnTo>
                  <a:lnTo>
                    <a:pt x="453" y="416"/>
                  </a:lnTo>
                  <a:lnTo>
                    <a:pt x="460" y="426"/>
                  </a:lnTo>
                  <a:lnTo>
                    <a:pt x="465" y="425"/>
                  </a:lnTo>
                  <a:lnTo>
                    <a:pt x="471" y="431"/>
                  </a:lnTo>
                  <a:lnTo>
                    <a:pt x="469" y="435"/>
                  </a:lnTo>
                  <a:lnTo>
                    <a:pt x="465" y="452"/>
                  </a:lnTo>
                  <a:lnTo>
                    <a:pt x="459" y="463"/>
                  </a:lnTo>
                  <a:lnTo>
                    <a:pt x="452" y="482"/>
                  </a:lnTo>
                  <a:lnTo>
                    <a:pt x="450" y="492"/>
                  </a:lnTo>
                  <a:lnTo>
                    <a:pt x="444" y="509"/>
                  </a:lnTo>
                  <a:lnTo>
                    <a:pt x="441" y="521"/>
                  </a:lnTo>
                  <a:lnTo>
                    <a:pt x="443" y="522"/>
                  </a:lnTo>
                  <a:lnTo>
                    <a:pt x="455" y="488"/>
                  </a:lnTo>
                  <a:lnTo>
                    <a:pt x="470" y="457"/>
                  </a:lnTo>
                  <a:lnTo>
                    <a:pt x="474" y="447"/>
                  </a:lnTo>
                  <a:lnTo>
                    <a:pt x="483" y="431"/>
                  </a:lnTo>
                  <a:lnTo>
                    <a:pt x="489" y="418"/>
                  </a:lnTo>
                  <a:lnTo>
                    <a:pt x="496" y="409"/>
                  </a:lnTo>
                  <a:lnTo>
                    <a:pt x="501" y="382"/>
                  </a:lnTo>
                  <a:lnTo>
                    <a:pt x="506" y="368"/>
                  </a:lnTo>
                  <a:lnTo>
                    <a:pt x="506" y="360"/>
                  </a:lnTo>
                  <a:lnTo>
                    <a:pt x="511" y="335"/>
                  </a:lnTo>
                  <a:lnTo>
                    <a:pt x="511" y="318"/>
                  </a:lnTo>
                  <a:lnTo>
                    <a:pt x="509" y="317"/>
                  </a:lnTo>
                  <a:lnTo>
                    <a:pt x="495" y="322"/>
                  </a:lnTo>
                  <a:lnTo>
                    <a:pt x="469" y="342"/>
                  </a:lnTo>
                  <a:lnTo>
                    <a:pt x="458" y="337"/>
                  </a:lnTo>
                  <a:lnTo>
                    <a:pt x="439" y="305"/>
                  </a:lnTo>
                  <a:lnTo>
                    <a:pt x="440" y="323"/>
                  </a:lnTo>
                  <a:lnTo>
                    <a:pt x="426" y="312"/>
                  </a:lnTo>
                  <a:lnTo>
                    <a:pt x="426" y="309"/>
                  </a:lnTo>
                  <a:lnTo>
                    <a:pt x="411" y="304"/>
                  </a:lnTo>
                  <a:lnTo>
                    <a:pt x="423" y="316"/>
                  </a:lnTo>
                  <a:lnTo>
                    <a:pt x="416" y="312"/>
                  </a:lnTo>
                  <a:lnTo>
                    <a:pt x="321" y="300"/>
                  </a:lnTo>
                  <a:lnTo>
                    <a:pt x="320" y="282"/>
                  </a:lnTo>
                  <a:lnTo>
                    <a:pt x="285" y="279"/>
                  </a:lnTo>
                  <a:lnTo>
                    <a:pt x="261" y="280"/>
                  </a:lnTo>
                  <a:lnTo>
                    <a:pt x="259" y="279"/>
                  </a:lnTo>
                  <a:lnTo>
                    <a:pt x="241" y="262"/>
                  </a:lnTo>
                  <a:lnTo>
                    <a:pt x="223" y="255"/>
                  </a:lnTo>
                  <a:lnTo>
                    <a:pt x="207" y="248"/>
                  </a:lnTo>
                  <a:lnTo>
                    <a:pt x="199" y="245"/>
                  </a:lnTo>
                  <a:lnTo>
                    <a:pt x="189" y="245"/>
                  </a:lnTo>
                  <a:lnTo>
                    <a:pt x="175" y="234"/>
                  </a:lnTo>
                  <a:lnTo>
                    <a:pt x="174" y="213"/>
                  </a:lnTo>
                  <a:lnTo>
                    <a:pt x="157" y="202"/>
                  </a:lnTo>
                  <a:lnTo>
                    <a:pt x="157" y="188"/>
                  </a:lnTo>
                  <a:lnTo>
                    <a:pt x="149" y="174"/>
                  </a:lnTo>
                  <a:lnTo>
                    <a:pt x="139" y="185"/>
                  </a:lnTo>
                  <a:lnTo>
                    <a:pt x="135" y="174"/>
                  </a:lnTo>
                  <a:lnTo>
                    <a:pt x="138" y="160"/>
                  </a:lnTo>
                  <a:lnTo>
                    <a:pt x="128" y="142"/>
                  </a:lnTo>
                  <a:lnTo>
                    <a:pt x="117" y="132"/>
                  </a:lnTo>
                  <a:lnTo>
                    <a:pt x="117" y="81"/>
                  </a:lnTo>
                  <a:lnTo>
                    <a:pt x="110" y="70"/>
                  </a:lnTo>
                  <a:lnTo>
                    <a:pt x="106" y="42"/>
                  </a:lnTo>
                  <a:lnTo>
                    <a:pt x="105" y="17"/>
                  </a:lnTo>
                  <a:lnTo>
                    <a:pt x="61" y="0"/>
                  </a:lnTo>
                  <a:lnTo>
                    <a:pt x="45" y="19"/>
                  </a:lnTo>
                  <a:lnTo>
                    <a:pt x="32" y="32"/>
                  </a:lnTo>
                  <a:lnTo>
                    <a:pt x="41" y="46"/>
                  </a:lnTo>
                  <a:lnTo>
                    <a:pt x="56" y="54"/>
                  </a:lnTo>
                  <a:lnTo>
                    <a:pt x="57" y="70"/>
                  </a:lnTo>
                  <a:lnTo>
                    <a:pt x="61" y="76"/>
                  </a:lnTo>
                  <a:lnTo>
                    <a:pt x="61" y="87"/>
                  </a:lnTo>
                  <a:lnTo>
                    <a:pt x="71" y="110"/>
                  </a:lnTo>
                  <a:lnTo>
                    <a:pt x="74" y="112"/>
                  </a:lnTo>
                  <a:lnTo>
                    <a:pt x="74" y="116"/>
                  </a:lnTo>
                  <a:lnTo>
                    <a:pt x="77" y="117"/>
                  </a:lnTo>
                  <a:lnTo>
                    <a:pt x="76" y="132"/>
                  </a:lnTo>
                  <a:lnTo>
                    <a:pt x="70" y="137"/>
                  </a:lnTo>
                  <a:lnTo>
                    <a:pt x="67" y="140"/>
                  </a:lnTo>
                  <a:lnTo>
                    <a:pt x="65" y="143"/>
                  </a:lnTo>
                  <a:lnTo>
                    <a:pt x="64" y="147"/>
                  </a:lnTo>
                  <a:lnTo>
                    <a:pt x="63" y="149"/>
                  </a:lnTo>
                  <a:lnTo>
                    <a:pt x="73" y="152"/>
                  </a:lnTo>
                  <a:lnTo>
                    <a:pt x="78" y="152"/>
                  </a:lnTo>
                  <a:lnTo>
                    <a:pt x="85" y="158"/>
                  </a:lnTo>
                  <a:lnTo>
                    <a:pt x="87" y="160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2" y="172"/>
                  </a:lnTo>
                  <a:lnTo>
                    <a:pt x="81" y="174"/>
                  </a:lnTo>
                  <a:lnTo>
                    <a:pt x="82" y="182"/>
                  </a:lnTo>
                  <a:lnTo>
                    <a:pt x="79" y="197"/>
                  </a:lnTo>
                  <a:lnTo>
                    <a:pt x="97" y="198"/>
                  </a:lnTo>
                  <a:lnTo>
                    <a:pt x="102" y="200"/>
                  </a:lnTo>
                  <a:lnTo>
                    <a:pt x="113" y="202"/>
                  </a:lnTo>
                  <a:lnTo>
                    <a:pt x="117" y="204"/>
                  </a:lnTo>
                  <a:lnTo>
                    <a:pt x="120" y="206"/>
                  </a:lnTo>
                  <a:lnTo>
                    <a:pt x="121" y="209"/>
                  </a:lnTo>
                  <a:lnTo>
                    <a:pt x="121" y="212"/>
                  </a:lnTo>
                  <a:lnTo>
                    <a:pt x="119" y="214"/>
                  </a:lnTo>
                  <a:lnTo>
                    <a:pt x="120" y="215"/>
                  </a:lnTo>
                  <a:lnTo>
                    <a:pt x="118" y="218"/>
                  </a:lnTo>
                  <a:lnTo>
                    <a:pt x="119" y="221"/>
                  </a:lnTo>
                  <a:lnTo>
                    <a:pt x="120" y="224"/>
                  </a:lnTo>
                  <a:lnTo>
                    <a:pt x="128" y="230"/>
                  </a:lnTo>
                  <a:lnTo>
                    <a:pt x="125" y="248"/>
                  </a:lnTo>
                  <a:lnTo>
                    <a:pt x="125" y="252"/>
                  </a:lnTo>
                  <a:lnTo>
                    <a:pt x="128" y="264"/>
                  </a:lnTo>
                  <a:lnTo>
                    <a:pt x="135" y="265"/>
                  </a:lnTo>
                  <a:lnTo>
                    <a:pt x="138" y="264"/>
                  </a:lnTo>
                  <a:lnTo>
                    <a:pt x="143" y="269"/>
                  </a:lnTo>
                  <a:lnTo>
                    <a:pt x="144" y="271"/>
                  </a:lnTo>
                  <a:lnTo>
                    <a:pt x="157" y="282"/>
                  </a:lnTo>
                  <a:lnTo>
                    <a:pt x="159" y="285"/>
                  </a:lnTo>
                  <a:lnTo>
                    <a:pt x="163" y="288"/>
                  </a:lnTo>
                  <a:lnTo>
                    <a:pt x="171" y="312"/>
                  </a:lnTo>
                  <a:lnTo>
                    <a:pt x="196" y="310"/>
                  </a:lnTo>
                  <a:lnTo>
                    <a:pt x="201" y="311"/>
                  </a:lnTo>
                  <a:lnTo>
                    <a:pt x="210" y="324"/>
                  </a:lnTo>
                  <a:lnTo>
                    <a:pt x="213" y="327"/>
                  </a:lnTo>
                  <a:lnTo>
                    <a:pt x="217" y="328"/>
                  </a:lnTo>
                  <a:lnTo>
                    <a:pt x="225" y="321"/>
                  </a:lnTo>
                  <a:lnTo>
                    <a:pt x="231" y="317"/>
                  </a:lnTo>
                  <a:lnTo>
                    <a:pt x="237" y="316"/>
                  </a:lnTo>
                  <a:lnTo>
                    <a:pt x="263" y="317"/>
                  </a:lnTo>
                  <a:lnTo>
                    <a:pt x="268" y="320"/>
                  </a:lnTo>
                  <a:lnTo>
                    <a:pt x="271" y="336"/>
                  </a:lnTo>
                  <a:lnTo>
                    <a:pt x="270" y="349"/>
                  </a:lnTo>
                  <a:lnTo>
                    <a:pt x="271" y="364"/>
                  </a:lnTo>
                  <a:lnTo>
                    <a:pt x="271" y="390"/>
                  </a:lnTo>
                  <a:lnTo>
                    <a:pt x="271" y="394"/>
                  </a:lnTo>
                  <a:lnTo>
                    <a:pt x="274" y="420"/>
                  </a:lnTo>
                  <a:lnTo>
                    <a:pt x="295" y="421"/>
                  </a:lnTo>
                  <a:lnTo>
                    <a:pt x="301" y="422"/>
                  </a:lnTo>
                  <a:lnTo>
                    <a:pt x="300" y="433"/>
                  </a:lnTo>
                  <a:lnTo>
                    <a:pt x="235" y="48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45" name="Freeform 74"/>
            <p:cNvSpPr>
              <a:spLocks/>
            </p:cNvSpPr>
            <p:nvPr/>
          </p:nvSpPr>
          <p:spPr bwMode="auto">
            <a:xfrm>
              <a:off x="3185" y="2363"/>
              <a:ext cx="409" cy="528"/>
            </a:xfrm>
            <a:custGeom>
              <a:avLst/>
              <a:gdLst/>
              <a:ahLst/>
              <a:cxnLst>
                <a:cxn ang="0">
                  <a:pos x="88" y="288"/>
                </a:cxn>
                <a:cxn ang="0">
                  <a:pos x="82" y="237"/>
                </a:cxn>
                <a:cxn ang="0">
                  <a:pos x="124" y="191"/>
                </a:cxn>
                <a:cxn ang="0">
                  <a:pos x="156" y="153"/>
                </a:cxn>
                <a:cxn ang="0">
                  <a:pos x="214" y="141"/>
                </a:cxn>
                <a:cxn ang="0">
                  <a:pos x="293" y="146"/>
                </a:cxn>
                <a:cxn ang="0">
                  <a:pos x="332" y="79"/>
                </a:cxn>
                <a:cxn ang="0">
                  <a:pos x="308" y="9"/>
                </a:cxn>
                <a:cxn ang="0">
                  <a:pos x="412" y="17"/>
                </a:cxn>
                <a:cxn ang="0">
                  <a:pos x="456" y="30"/>
                </a:cxn>
                <a:cxn ang="0">
                  <a:pos x="480" y="46"/>
                </a:cxn>
                <a:cxn ang="0">
                  <a:pos x="489" y="71"/>
                </a:cxn>
                <a:cxn ang="0">
                  <a:pos x="530" y="68"/>
                </a:cxn>
                <a:cxn ang="0">
                  <a:pos x="567" y="105"/>
                </a:cxn>
                <a:cxn ang="0">
                  <a:pos x="611" y="114"/>
                </a:cxn>
                <a:cxn ang="0">
                  <a:pos x="611" y="135"/>
                </a:cxn>
                <a:cxn ang="0">
                  <a:pos x="578" y="177"/>
                </a:cxn>
                <a:cxn ang="0">
                  <a:pos x="545" y="192"/>
                </a:cxn>
                <a:cxn ang="0">
                  <a:pos x="527" y="252"/>
                </a:cxn>
                <a:cxn ang="0">
                  <a:pos x="457" y="328"/>
                </a:cxn>
                <a:cxn ang="0">
                  <a:pos x="398" y="340"/>
                </a:cxn>
                <a:cxn ang="0">
                  <a:pos x="354" y="368"/>
                </a:cxn>
                <a:cxn ang="0">
                  <a:pos x="371" y="403"/>
                </a:cxn>
                <a:cxn ang="0">
                  <a:pos x="386" y="450"/>
                </a:cxn>
                <a:cxn ang="0">
                  <a:pos x="415" y="471"/>
                </a:cxn>
                <a:cxn ang="0">
                  <a:pos x="443" y="493"/>
                </a:cxn>
                <a:cxn ang="0">
                  <a:pos x="460" y="500"/>
                </a:cxn>
                <a:cxn ang="0">
                  <a:pos x="488" y="497"/>
                </a:cxn>
                <a:cxn ang="0">
                  <a:pos x="510" y="460"/>
                </a:cxn>
                <a:cxn ang="0">
                  <a:pos x="534" y="476"/>
                </a:cxn>
                <a:cxn ang="0">
                  <a:pos x="529" y="520"/>
                </a:cxn>
                <a:cxn ang="0">
                  <a:pos x="535" y="548"/>
                </a:cxn>
                <a:cxn ang="0">
                  <a:pos x="535" y="575"/>
                </a:cxn>
                <a:cxn ang="0">
                  <a:pos x="523" y="635"/>
                </a:cxn>
                <a:cxn ang="0">
                  <a:pos x="496" y="638"/>
                </a:cxn>
                <a:cxn ang="0">
                  <a:pos x="436" y="609"/>
                </a:cxn>
                <a:cxn ang="0">
                  <a:pos x="409" y="564"/>
                </a:cxn>
                <a:cxn ang="0">
                  <a:pos x="380" y="532"/>
                </a:cxn>
                <a:cxn ang="0">
                  <a:pos x="340" y="544"/>
                </a:cxn>
                <a:cxn ang="0">
                  <a:pos x="301" y="568"/>
                </a:cxn>
                <a:cxn ang="0">
                  <a:pos x="252" y="608"/>
                </a:cxn>
                <a:cxn ang="0">
                  <a:pos x="284" y="692"/>
                </a:cxn>
                <a:cxn ang="0">
                  <a:pos x="300" y="727"/>
                </a:cxn>
                <a:cxn ang="0">
                  <a:pos x="290" y="734"/>
                </a:cxn>
                <a:cxn ang="0">
                  <a:pos x="238" y="756"/>
                </a:cxn>
                <a:cxn ang="0">
                  <a:pos x="216" y="792"/>
                </a:cxn>
                <a:cxn ang="0">
                  <a:pos x="165" y="781"/>
                </a:cxn>
                <a:cxn ang="0">
                  <a:pos x="122" y="764"/>
                </a:cxn>
                <a:cxn ang="0">
                  <a:pos x="113" y="706"/>
                </a:cxn>
                <a:cxn ang="0">
                  <a:pos x="142" y="666"/>
                </a:cxn>
                <a:cxn ang="0">
                  <a:pos x="204" y="624"/>
                </a:cxn>
                <a:cxn ang="0">
                  <a:pos x="216" y="594"/>
                </a:cxn>
                <a:cxn ang="0">
                  <a:pos x="218" y="558"/>
                </a:cxn>
                <a:cxn ang="0">
                  <a:pos x="192" y="534"/>
                </a:cxn>
                <a:cxn ang="0">
                  <a:pos x="178" y="567"/>
                </a:cxn>
                <a:cxn ang="0">
                  <a:pos x="136" y="595"/>
                </a:cxn>
                <a:cxn ang="0">
                  <a:pos x="113" y="510"/>
                </a:cxn>
                <a:cxn ang="0">
                  <a:pos x="85" y="539"/>
                </a:cxn>
                <a:cxn ang="0">
                  <a:pos x="100" y="502"/>
                </a:cxn>
                <a:cxn ang="0">
                  <a:pos x="72" y="539"/>
                </a:cxn>
                <a:cxn ang="0">
                  <a:pos x="22" y="513"/>
                </a:cxn>
                <a:cxn ang="0">
                  <a:pos x="26" y="387"/>
                </a:cxn>
                <a:cxn ang="0">
                  <a:pos x="42" y="320"/>
                </a:cxn>
              </a:cxnLst>
              <a:rect l="0" t="0" r="r" b="b"/>
              <a:pathLst>
                <a:path w="615" h="795">
                  <a:moveTo>
                    <a:pt x="48" y="314"/>
                  </a:moveTo>
                  <a:lnTo>
                    <a:pt x="61" y="302"/>
                  </a:lnTo>
                  <a:lnTo>
                    <a:pt x="62" y="296"/>
                  </a:lnTo>
                  <a:lnTo>
                    <a:pt x="65" y="292"/>
                  </a:lnTo>
                  <a:lnTo>
                    <a:pt x="85" y="291"/>
                  </a:lnTo>
                  <a:lnTo>
                    <a:pt x="88" y="288"/>
                  </a:lnTo>
                  <a:lnTo>
                    <a:pt x="86" y="286"/>
                  </a:lnTo>
                  <a:lnTo>
                    <a:pt x="82" y="281"/>
                  </a:lnTo>
                  <a:lnTo>
                    <a:pt x="80" y="276"/>
                  </a:lnTo>
                  <a:lnTo>
                    <a:pt x="82" y="259"/>
                  </a:lnTo>
                  <a:lnTo>
                    <a:pt x="79" y="244"/>
                  </a:lnTo>
                  <a:lnTo>
                    <a:pt x="82" y="237"/>
                  </a:lnTo>
                  <a:lnTo>
                    <a:pt x="86" y="220"/>
                  </a:lnTo>
                  <a:lnTo>
                    <a:pt x="91" y="212"/>
                  </a:lnTo>
                  <a:lnTo>
                    <a:pt x="112" y="201"/>
                  </a:lnTo>
                  <a:lnTo>
                    <a:pt x="117" y="202"/>
                  </a:lnTo>
                  <a:lnTo>
                    <a:pt x="120" y="196"/>
                  </a:lnTo>
                  <a:lnTo>
                    <a:pt x="124" y="191"/>
                  </a:lnTo>
                  <a:lnTo>
                    <a:pt x="134" y="177"/>
                  </a:lnTo>
                  <a:lnTo>
                    <a:pt x="136" y="173"/>
                  </a:lnTo>
                  <a:lnTo>
                    <a:pt x="141" y="168"/>
                  </a:lnTo>
                  <a:lnTo>
                    <a:pt x="152" y="162"/>
                  </a:lnTo>
                  <a:lnTo>
                    <a:pt x="156" y="160"/>
                  </a:lnTo>
                  <a:lnTo>
                    <a:pt x="156" y="153"/>
                  </a:lnTo>
                  <a:lnTo>
                    <a:pt x="157" y="146"/>
                  </a:lnTo>
                  <a:lnTo>
                    <a:pt x="160" y="141"/>
                  </a:lnTo>
                  <a:lnTo>
                    <a:pt x="178" y="137"/>
                  </a:lnTo>
                  <a:lnTo>
                    <a:pt x="188" y="138"/>
                  </a:lnTo>
                  <a:lnTo>
                    <a:pt x="195" y="139"/>
                  </a:lnTo>
                  <a:lnTo>
                    <a:pt x="214" y="141"/>
                  </a:lnTo>
                  <a:lnTo>
                    <a:pt x="237" y="146"/>
                  </a:lnTo>
                  <a:lnTo>
                    <a:pt x="261" y="146"/>
                  </a:lnTo>
                  <a:lnTo>
                    <a:pt x="268" y="149"/>
                  </a:lnTo>
                  <a:lnTo>
                    <a:pt x="273" y="154"/>
                  </a:lnTo>
                  <a:lnTo>
                    <a:pt x="281" y="148"/>
                  </a:lnTo>
                  <a:lnTo>
                    <a:pt x="293" y="146"/>
                  </a:lnTo>
                  <a:lnTo>
                    <a:pt x="304" y="146"/>
                  </a:lnTo>
                  <a:lnTo>
                    <a:pt x="318" y="144"/>
                  </a:lnTo>
                  <a:lnTo>
                    <a:pt x="328" y="146"/>
                  </a:lnTo>
                  <a:lnTo>
                    <a:pt x="333" y="142"/>
                  </a:lnTo>
                  <a:lnTo>
                    <a:pt x="334" y="132"/>
                  </a:lnTo>
                  <a:lnTo>
                    <a:pt x="332" y="79"/>
                  </a:lnTo>
                  <a:lnTo>
                    <a:pt x="327" y="59"/>
                  </a:lnTo>
                  <a:lnTo>
                    <a:pt x="321" y="49"/>
                  </a:lnTo>
                  <a:lnTo>
                    <a:pt x="314" y="34"/>
                  </a:lnTo>
                  <a:lnTo>
                    <a:pt x="308" y="17"/>
                  </a:lnTo>
                  <a:lnTo>
                    <a:pt x="302" y="12"/>
                  </a:lnTo>
                  <a:lnTo>
                    <a:pt x="308" y="9"/>
                  </a:lnTo>
                  <a:lnTo>
                    <a:pt x="314" y="8"/>
                  </a:lnTo>
                  <a:lnTo>
                    <a:pt x="332" y="7"/>
                  </a:lnTo>
                  <a:lnTo>
                    <a:pt x="364" y="0"/>
                  </a:lnTo>
                  <a:lnTo>
                    <a:pt x="366" y="0"/>
                  </a:lnTo>
                  <a:lnTo>
                    <a:pt x="401" y="14"/>
                  </a:lnTo>
                  <a:lnTo>
                    <a:pt x="412" y="17"/>
                  </a:lnTo>
                  <a:lnTo>
                    <a:pt x="418" y="20"/>
                  </a:lnTo>
                  <a:lnTo>
                    <a:pt x="427" y="18"/>
                  </a:lnTo>
                  <a:lnTo>
                    <a:pt x="433" y="22"/>
                  </a:lnTo>
                  <a:lnTo>
                    <a:pt x="444" y="30"/>
                  </a:lnTo>
                  <a:lnTo>
                    <a:pt x="452" y="30"/>
                  </a:lnTo>
                  <a:lnTo>
                    <a:pt x="456" y="30"/>
                  </a:lnTo>
                  <a:lnTo>
                    <a:pt x="463" y="32"/>
                  </a:lnTo>
                  <a:lnTo>
                    <a:pt x="464" y="34"/>
                  </a:lnTo>
                  <a:lnTo>
                    <a:pt x="466" y="47"/>
                  </a:lnTo>
                  <a:lnTo>
                    <a:pt x="471" y="51"/>
                  </a:lnTo>
                  <a:lnTo>
                    <a:pt x="477" y="50"/>
                  </a:lnTo>
                  <a:lnTo>
                    <a:pt x="480" y="46"/>
                  </a:lnTo>
                  <a:lnTo>
                    <a:pt x="485" y="47"/>
                  </a:lnTo>
                  <a:lnTo>
                    <a:pt x="485" y="52"/>
                  </a:lnTo>
                  <a:lnTo>
                    <a:pt x="488" y="58"/>
                  </a:lnTo>
                  <a:lnTo>
                    <a:pt x="488" y="65"/>
                  </a:lnTo>
                  <a:lnTo>
                    <a:pt x="487" y="68"/>
                  </a:lnTo>
                  <a:lnTo>
                    <a:pt x="489" y="71"/>
                  </a:lnTo>
                  <a:lnTo>
                    <a:pt x="494" y="74"/>
                  </a:lnTo>
                  <a:lnTo>
                    <a:pt x="502" y="74"/>
                  </a:lnTo>
                  <a:lnTo>
                    <a:pt x="506" y="74"/>
                  </a:lnTo>
                  <a:lnTo>
                    <a:pt x="512" y="69"/>
                  </a:lnTo>
                  <a:lnTo>
                    <a:pt x="520" y="68"/>
                  </a:lnTo>
                  <a:lnTo>
                    <a:pt x="530" y="68"/>
                  </a:lnTo>
                  <a:lnTo>
                    <a:pt x="537" y="67"/>
                  </a:lnTo>
                  <a:lnTo>
                    <a:pt x="542" y="64"/>
                  </a:lnTo>
                  <a:lnTo>
                    <a:pt x="545" y="70"/>
                  </a:lnTo>
                  <a:lnTo>
                    <a:pt x="548" y="78"/>
                  </a:lnTo>
                  <a:lnTo>
                    <a:pt x="558" y="95"/>
                  </a:lnTo>
                  <a:lnTo>
                    <a:pt x="567" y="105"/>
                  </a:lnTo>
                  <a:lnTo>
                    <a:pt x="575" y="112"/>
                  </a:lnTo>
                  <a:lnTo>
                    <a:pt x="593" y="122"/>
                  </a:lnTo>
                  <a:lnTo>
                    <a:pt x="598" y="115"/>
                  </a:lnTo>
                  <a:lnTo>
                    <a:pt x="611" y="110"/>
                  </a:lnTo>
                  <a:lnTo>
                    <a:pt x="614" y="114"/>
                  </a:lnTo>
                  <a:lnTo>
                    <a:pt x="611" y="114"/>
                  </a:lnTo>
                  <a:lnTo>
                    <a:pt x="608" y="118"/>
                  </a:lnTo>
                  <a:lnTo>
                    <a:pt x="606" y="122"/>
                  </a:lnTo>
                  <a:lnTo>
                    <a:pt x="610" y="125"/>
                  </a:lnTo>
                  <a:lnTo>
                    <a:pt x="614" y="128"/>
                  </a:lnTo>
                  <a:lnTo>
                    <a:pt x="614" y="132"/>
                  </a:lnTo>
                  <a:lnTo>
                    <a:pt x="611" y="135"/>
                  </a:lnTo>
                  <a:lnTo>
                    <a:pt x="595" y="144"/>
                  </a:lnTo>
                  <a:lnTo>
                    <a:pt x="588" y="147"/>
                  </a:lnTo>
                  <a:lnTo>
                    <a:pt x="583" y="155"/>
                  </a:lnTo>
                  <a:lnTo>
                    <a:pt x="581" y="162"/>
                  </a:lnTo>
                  <a:lnTo>
                    <a:pt x="578" y="169"/>
                  </a:lnTo>
                  <a:lnTo>
                    <a:pt x="578" y="177"/>
                  </a:lnTo>
                  <a:lnTo>
                    <a:pt x="570" y="187"/>
                  </a:lnTo>
                  <a:lnTo>
                    <a:pt x="566" y="187"/>
                  </a:lnTo>
                  <a:lnTo>
                    <a:pt x="560" y="184"/>
                  </a:lnTo>
                  <a:lnTo>
                    <a:pt x="550" y="184"/>
                  </a:lnTo>
                  <a:lnTo>
                    <a:pt x="547" y="187"/>
                  </a:lnTo>
                  <a:lnTo>
                    <a:pt x="545" y="192"/>
                  </a:lnTo>
                  <a:lnTo>
                    <a:pt x="544" y="199"/>
                  </a:lnTo>
                  <a:lnTo>
                    <a:pt x="545" y="207"/>
                  </a:lnTo>
                  <a:lnTo>
                    <a:pt x="547" y="209"/>
                  </a:lnTo>
                  <a:lnTo>
                    <a:pt x="550" y="225"/>
                  </a:lnTo>
                  <a:lnTo>
                    <a:pt x="551" y="228"/>
                  </a:lnTo>
                  <a:lnTo>
                    <a:pt x="527" y="252"/>
                  </a:lnTo>
                  <a:lnTo>
                    <a:pt x="515" y="264"/>
                  </a:lnTo>
                  <a:lnTo>
                    <a:pt x="500" y="284"/>
                  </a:lnTo>
                  <a:lnTo>
                    <a:pt x="492" y="290"/>
                  </a:lnTo>
                  <a:lnTo>
                    <a:pt x="478" y="305"/>
                  </a:lnTo>
                  <a:lnTo>
                    <a:pt x="464" y="322"/>
                  </a:lnTo>
                  <a:lnTo>
                    <a:pt x="457" y="328"/>
                  </a:lnTo>
                  <a:lnTo>
                    <a:pt x="447" y="331"/>
                  </a:lnTo>
                  <a:lnTo>
                    <a:pt x="435" y="334"/>
                  </a:lnTo>
                  <a:lnTo>
                    <a:pt x="424" y="337"/>
                  </a:lnTo>
                  <a:lnTo>
                    <a:pt x="414" y="339"/>
                  </a:lnTo>
                  <a:lnTo>
                    <a:pt x="407" y="339"/>
                  </a:lnTo>
                  <a:lnTo>
                    <a:pt x="398" y="340"/>
                  </a:lnTo>
                  <a:lnTo>
                    <a:pt x="382" y="346"/>
                  </a:lnTo>
                  <a:lnTo>
                    <a:pt x="377" y="350"/>
                  </a:lnTo>
                  <a:lnTo>
                    <a:pt x="373" y="354"/>
                  </a:lnTo>
                  <a:lnTo>
                    <a:pt x="367" y="355"/>
                  </a:lnTo>
                  <a:lnTo>
                    <a:pt x="361" y="358"/>
                  </a:lnTo>
                  <a:lnTo>
                    <a:pt x="354" y="368"/>
                  </a:lnTo>
                  <a:lnTo>
                    <a:pt x="354" y="372"/>
                  </a:lnTo>
                  <a:lnTo>
                    <a:pt x="359" y="374"/>
                  </a:lnTo>
                  <a:lnTo>
                    <a:pt x="365" y="378"/>
                  </a:lnTo>
                  <a:lnTo>
                    <a:pt x="370" y="382"/>
                  </a:lnTo>
                  <a:lnTo>
                    <a:pt x="372" y="395"/>
                  </a:lnTo>
                  <a:lnTo>
                    <a:pt x="371" y="403"/>
                  </a:lnTo>
                  <a:lnTo>
                    <a:pt x="371" y="423"/>
                  </a:lnTo>
                  <a:lnTo>
                    <a:pt x="372" y="427"/>
                  </a:lnTo>
                  <a:lnTo>
                    <a:pt x="375" y="430"/>
                  </a:lnTo>
                  <a:lnTo>
                    <a:pt x="378" y="438"/>
                  </a:lnTo>
                  <a:lnTo>
                    <a:pt x="382" y="444"/>
                  </a:lnTo>
                  <a:lnTo>
                    <a:pt x="386" y="450"/>
                  </a:lnTo>
                  <a:lnTo>
                    <a:pt x="392" y="456"/>
                  </a:lnTo>
                  <a:lnTo>
                    <a:pt x="395" y="456"/>
                  </a:lnTo>
                  <a:lnTo>
                    <a:pt x="404" y="464"/>
                  </a:lnTo>
                  <a:lnTo>
                    <a:pt x="409" y="464"/>
                  </a:lnTo>
                  <a:lnTo>
                    <a:pt x="412" y="468"/>
                  </a:lnTo>
                  <a:lnTo>
                    <a:pt x="415" y="471"/>
                  </a:lnTo>
                  <a:lnTo>
                    <a:pt x="431" y="478"/>
                  </a:lnTo>
                  <a:lnTo>
                    <a:pt x="432" y="481"/>
                  </a:lnTo>
                  <a:lnTo>
                    <a:pt x="435" y="482"/>
                  </a:lnTo>
                  <a:lnTo>
                    <a:pt x="436" y="484"/>
                  </a:lnTo>
                  <a:lnTo>
                    <a:pt x="438" y="487"/>
                  </a:lnTo>
                  <a:lnTo>
                    <a:pt x="443" y="493"/>
                  </a:lnTo>
                  <a:lnTo>
                    <a:pt x="450" y="510"/>
                  </a:lnTo>
                  <a:lnTo>
                    <a:pt x="453" y="512"/>
                  </a:lnTo>
                  <a:lnTo>
                    <a:pt x="454" y="514"/>
                  </a:lnTo>
                  <a:lnTo>
                    <a:pt x="458" y="513"/>
                  </a:lnTo>
                  <a:lnTo>
                    <a:pt x="458" y="511"/>
                  </a:lnTo>
                  <a:lnTo>
                    <a:pt x="460" y="500"/>
                  </a:lnTo>
                  <a:lnTo>
                    <a:pt x="462" y="499"/>
                  </a:lnTo>
                  <a:lnTo>
                    <a:pt x="466" y="500"/>
                  </a:lnTo>
                  <a:lnTo>
                    <a:pt x="473" y="505"/>
                  </a:lnTo>
                  <a:lnTo>
                    <a:pt x="480" y="505"/>
                  </a:lnTo>
                  <a:lnTo>
                    <a:pt x="485" y="502"/>
                  </a:lnTo>
                  <a:lnTo>
                    <a:pt x="488" y="497"/>
                  </a:lnTo>
                  <a:lnTo>
                    <a:pt x="490" y="498"/>
                  </a:lnTo>
                  <a:lnTo>
                    <a:pt x="494" y="492"/>
                  </a:lnTo>
                  <a:lnTo>
                    <a:pt x="501" y="487"/>
                  </a:lnTo>
                  <a:lnTo>
                    <a:pt x="505" y="484"/>
                  </a:lnTo>
                  <a:lnTo>
                    <a:pt x="508" y="478"/>
                  </a:lnTo>
                  <a:lnTo>
                    <a:pt x="510" y="460"/>
                  </a:lnTo>
                  <a:lnTo>
                    <a:pt x="513" y="461"/>
                  </a:lnTo>
                  <a:lnTo>
                    <a:pt x="517" y="462"/>
                  </a:lnTo>
                  <a:lnTo>
                    <a:pt x="520" y="465"/>
                  </a:lnTo>
                  <a:lnTo>
                    <a:pt x="524" y="472"/>
                  </a:lnTo>
                  <a:lnTo>
                    <a:pt x="529" y="475"/>
                  </a:lnTo>
                  <a:lnTo>
                    <a:pt x="534" y="476"/>
                  </a:lnTo>
                  <a:lnTo>
                    <a:pt x="537" y="482"/>
                  </a:lnTo>
                  <a:lnTo>
                    <a:pt x="536" y="489"/>
                  </a:lnTo>
                  <a:lnTo>
                    <a:pt x="538" y="495"/>
                  </a:lnTo>
                  <a:lnTo>
                    <a:pt x="538" y="507"/>
                  </a:lnTo>
                  <a:lnTo>
                    <a:pt x="536" y="513"/>
                  </a:lnTo>
                  <a:lnTo>
                    <a:pt x="529" y="520"/>
                  </a:lnTo>
                  <a:lnTo>
                    <a:pt x="524" y="522"/>
                  </a:lnTo>
                  <a:lnTo>
                    <a:pt x="522" y="524"/>
                  </a:lnTo>
                  <a:lnTo>
                    <a:pt x="523" y="534"/>
                  </a:lnTo>
                  <a:lnTo>
                    <a:pt x="526" y="539"/>
                  </a:lnTo>
                  <a:lnTo>
                    <a:pt x="534" y="548"/>
                  </a:lnTo>
                  <a:lnTo>
                    <a:pt x="535" y="548"/>
                  </a:lnTo>
                  <a:lnTo>
                    <a:pt x="538" y="552"/>
                  </a:lnTo>
                  <a:lnTo>
                    <a:pt x="537" y="554"/>
                  </a:lnTo>
                  <a:lnTo>
                    <a:pt x="538" y="557"/>
                  </a:lnTo>
                  <a:lnTo>
                    <a:pt x="537" y="561"/>
                  </a:lnTo>
                  <a:lnTo>
                    <a:pt x="537" y="571"/>
                  </a:lnTo>
                  <a:lnTo>
                    <a:pt x="535" y="575"/>
                  </a:lnTo>
                  <a:lnTo>
                    <a:pt x="534" y="580"/>
                  </a:lnTo>
                  <a:lnTo>
                    <a:pt x="534" y="602"/>
                  </a:lnTo>
                  <a:lnTo>
                    <a:pt x="532" y="608"/>
                  </a:lnTo>
                  <a:lnTo>
                    <a:pt x="524" y="618"/>
                  </a:lnTo>
                  <a:lnTo>
                    <a:pt x="520" y="629"/>
                  </a:lnTo>
                  <a:lnTo>
                    <a:pt x="523" y="635"/>
                  </a:lnTo>
                  <a:lnTo>
                    <a:pt x="524" y="638"/>
                  </a:lnTo>
                  <a:lnTo>
                    <a:pt x="527" y="640"/>
                  </a:lnTo>
                  <a:lnTo>
                    <a:pt x="530" y="640"/>
                  </a:lnTo>
                  <a:lnTo>
                    <a:pt x="530" y="640"/>
                  </a:lnTo>
                  <a:lnTo>
                    <a:pt x="516" y="644"/>
                  </a:lnTo>
                  <a:lnTo>
                    <a:pt x="496" y="638"/>
                  </a:lnTo>
                  <a:lnTo>
                    <a:pt x="474" y="621"/>
                  </a:lnTo>
                  <a:lnTo>
                    <a:pt x="471" y="613"/>
                  </a:lnTo>
                  <a:lnTo>
                    <a:pt x="448" y="611"/>
                  </a:lnTo>
                  <a:lnTo>
                    <a:pt x="445" y="613"/>
                  </a:lnTo>
                  <a:lnTo>
                    <a:pt x="437" y="611"/>
                  </a:lnTo>
                  <a:lnTo>
                    <a:pt x="436" y="609"/>
                  </a:lnTo>
                  <a:lnTo>
                    <a:pt x="428" y="600"/>
                  </a:lnTo>
                  <a:lnTo>
                    <a:pt x="421" y="597"/>
                  </a:lnTo>
                  <a:lnTo>
                    <a:pt x="416" y="592"/>
                  </a:lnTo>
                  <a:lnTo>
                    <a:pt x="419" y="582"/>
                  </a:lnTo>
                  <a:lnTo>
                    <a:pt x="418" y="573"/>
                  </a:lnTo>
                  <a:lnTo>
                    <a:pt x="409" y="564"/>
                  </a:lnTo>
                  <a:lnTo>
                    <a:pt x="402" y="552"/>
                  </a:lnTo>
                  <a:lnTo>
                    <a:pt x="401" y="544"/>
                  </a:lnTo>
                  <a:lnTo>
                    <a:pt x="390" y="542"/>
                  </a:lnTo>
                  <a:lnTo>
                    <a:pt x="386" y="540"/>
                  </a:lnTo>
                  <a:lnTo>
                    <a:pt x="382" y="532"/>
                  </a:lnTo>
                  <a:lnTo>
                    <a:pt x="380" y="532"/>
                  </a:lnTo>
                  <a:lnTo>
                    <a:pt x="377" y="524"/>
                  </a:lnTo>
                  <a:lnTo>
                    <a:pt x="372" y="522"/>
                  </a:lnTo>
                  <a:lnTo>
                    <a:pt x="358" y="539"/>
                  </a:lnTo>
                  <a:lnTo>
                    <a:pt x="354" y="542"/>
                  </a:lnTo>
                  <a:lnTo>
                    <a:pt x="345" y="542"/>
                  </a:lnTo>
                  <a:lnTo>
                    <a:pt x="340" y="544"/>
                  </a:lnTo>
                  <a:lnTo>
                    <a:pt x="339" y="545"/>
                  </a:lnTo>
                  <a:lnTo>
                    <a:pt x="332" y="550"/>
                  </a:lnTo>
                  <a:lnTo>
                    <a:pt x="319" y="556"/>
                  </a:lnTo>
                  <a:lnTo>
                    <a:pt x="314" y="553"/>
                  </a:lnTo>
                  <a:lnTo>
                    <a:pt x="308" y="557"/>
                  </a:lnTo>
                  <a:lnTo>
                    <a:pt x="301" y="568"/>
                  </a:lnTo>
                  <a:lnTo>
                    <a:pt x="294" y="575"/>
                  </a:lnTo>
                  <a:lnTo>
                    <a:pt x="292" y="576"/>
                  </a:lnTo>
                  <a:lnTo>
                    <a:pt x="290" y="578"/>
                  </a:lnTo>
                  <a:lnTo>
                    <a:pt x="269" y="589"/>
                  </a:lnTo>
                  <a:lnTo>
                    <a:pt x="259" y="597"/>
                  </a:lnTo>
                  <a:lnTo>
                    <a:pt x="252" y="608"/>
                  </a:lnTo>
                  <a:lnTo>
                    <a:pt x="249" y="620"/>
                  </a:lnTo>
                  <a:lnTo>
                    <a:pt x="248" y="646"/>
                  </a:lnTo>
                  <a:lnTo>
                    <a:pt x="252" y="656"/>
                  </a:lnTo>
                  <a:lnTo>
                    <a:pt x="268" y="672"/>
                  </a:lnTo>
                  <a:lnTo>
                    <a:pt x="276" y="675"/>
                  </a:lnTo>
                  <a:lnTo>
                    <a:pt x="284" y="692"/>
                  </a:lnTo>
                  <a:lnTo>
                    <a:pt x="294" y="695"/>
                  </a:lnTo>
                  <a:lnTo>
                    <a:pt x="299" y="700"/>
                  </a:lnTo>
                  <a:lnTo>
                    <a:pt x="310" y="703"/>
                  </a:lnTo>
                  <a:lnTo>
                    <a:pt x="309" y="721"/>
                  </a:lnTo>
                  <a:lnTo>
                    <a:pt x="301" y="721"/>
                  </a:lnTo>
                  <a:lnTo>
                    <a:pt x="300" y="727"/>
                  </a:lnTo>
                  <a:lnTo>
                    <a:pt x="304" y="727"/>
                  </a:lnTo>
                  <a:lnTo>
                    <a:pt x="307" y="732"/>
                  </a:lnTo>
                  <a:lnTo>
                    <a:pt x="297" y="743"/>
                  </a:lnTo>
                  <a:lnTo>
                    <a:pt x="296" y="735"/>
                  </a:lnTo>
                  <a:lnTo>
                    <a:pt x="293" y="731"/>
                  </a:lnTo>
                  <a:lnTo>
                    <a:pt x="290" y="734"/>
                  </a:lnTo>
                  <a:lnTo>
                    <a:pt x="287" y="744"/>
                  </a:lnTo>
                  <a:lnTo>
                    <a:pt x="271" y="748"/>
                  </a:lnTo>
                  <a:lnTo>
                    <a:pt x="267" y="758"/>
                  </a:lnTo>
                  <a:lnTo>
                    <a:pt x="259" y="759"/>
                  </a:lnTo>
                  <a:lnTo>
                    <a:pt x="248" y="758"/>
                  </a:lnTo>
                  <a:lnTo>
                    <a:pt x="238" y="756"/>
                  </a:lnTo>
                  <a:lnTo>
                    <a:pt x="232" y="755"/>
                  </a:lnTo>
                  <a:lnTo>
                    <a:pt x="228" y="758"/>
                  </a:lnTo>
                  <a:lnTo>
                    <a:pt x="226" y="764"/>
                  </a:lnTo>
                  <a:lnTo>
                    <a:pt x="226" y="772"/>
                  </a:lnTo>
                  <a:lnTo>
                    <a:pt x="228" y="792"/>
                  </a:lnTo>
                  <a:lnTo>
                    <a:pt x="216" y="792"/>
                  </a:lnTo>
                  <a:lnTo>
                    <a:pt x="210" y="790"/>
                  </a:lnTo>
                  <a:lnTo>
                    <a:pt x="201" y="788"/>
                  </a:lnTo>
                  <a:lnTo>
                    <a:pt x="190" y="794"/>
                  </a:lnTo>
                  <a:lnTo>
                    <a:pt x="174" y="794"/>
                  </a:lnTo>
                  <a:lnTo>
                    <a:pt x="171" y="788"/>
                  </a:lnTo>
                  <a:lnTo>
                    <a:pt x="165" y="781"/>
                  </a:lnTo>
                  <a:lnTo>
                    <a:pt x="162" y="780"/>
                  </a:lnTo>
                  <a:lnTo>
                    <a:pt x="150" y="778"/>
                  </a:lnTo>
                  <a:lnTo>
                    <a:pt x="138" y="776"/>
                  </a:lnTo>
                  <a:lnTo>
                    <a:pt x="126" y="776"/>
                  </a:lnTo>
                  <a:lnTo>
                    <a:pt x="123" y="773"/>
                  </a:lnTo>
                  <a:lnTo>
                    <a:pt x="122" y="764"/>
                  </a:lnTo>
                  <a:lnTo>
                    <a:pt x="98" y="767"/>
                  </a:lnTo>
                  <a:lnTo>
                    <a:pt x="100" y="756"/>
                  </a:lnTo>
                  <a:lnTo>
                    <a:pt x="108" y="742"/>
                  </a:lnTo>
                  <a:lnTo>
                    <a:pt x="113" y="729"/>
                  </a:lnTo>
                  <a:lnTo>
                    <a:pt x="109" y="714"/>
                  </a:lnTo>
                  <a:lnTo>
                    <a:pt x="113" y="706"/>
                  </a:lnTo>
                  <a:lnTo>
                    <a:pt x="118" y="710"/>
                  </a:lnTo>
                  <a:lnTo>
                    <a:pt x="126" y="700"/>
                  </a:lnTo>
                  <a:lnTo>
                    <a:pt x="146" y="700"/>
                  </a:lnTo>
                  <a:lnTo>
                    <a:pt x="146" y="678"/>
                  </a:lnTo>
                  <a:lnTo>
                    <a:pt x="142" y="671"/>
                  </a:lnTo>
                  <a:lnTo>
                    <a:pt x="142" y="666"/>
                  </a:lnTo>
                  <a:lnTo>
                    <a:pt x="153" y="650"/>
                  </a:lnTo>
                  <a:lnTo>
                    <a:pt x="155" y="649"/>
                  </a:lnTo>
                  <a:lnTo>
                    <a:pt x="166" y="631"/>
                  </a:lnTo>
                  <a:lnTo>
                    <a:pt x="174" y="629"/>
                  </a:lnTo>
                  <a:lnTo>
                    <a:pt x="189" y="621"/>
                  </a:lnTo>
                  <a:lnTo>
                    <a:pt x="204" y="624"/>
                  </a:lnTo>
                  <a:lnTo>
                    <a:pt x="214" y="623"/>
                  </a:lnTo>
                  <a:lnTo>
                    <a:pt x="216" y="611"/>
                  </a:lnTo>
                  <a:lnTo>
                    <a:pt x="222" y="609"/>
                  </a:lnTo>
                  <a:lnTo>
                    <a:pt x="223" y="600"/>
                  </a:lnTo>
                  <a:lnTo>
                    <a:pt x="215" y="599"/>
                  </a:lnTo>
                  <a:lnTo>
                    <a:pt x="216" y="594"/>
                  </a:lnTo>
                  <a:lnTo>
                    <a:pt x="221" y="594"/>
                  </a:lnTo>
                  <a:lnTo>
                    <a:pt x="220" y="584"/>
                  </a:lnTo>
                  <a:lnTo>
                    <a:pt x="232" y="569"/>
                  </a:lnTo>
                  <a:lnTo>
                    <a:pt x="232" y="564"/>
                  </a:lnTo>
                  <a:lnTo>
                    <a:pt x="223" y="563"/>
                  </a:lnTo>
                  <a:lnTo>
                    <a:pt x="218" y="558"/>
                  </a:lnTo>
                  <a:lnTo>
                    <a:pt x="208" y="557"/>
                  </a:lnTo>
                  <a:lnTo>
                    <a:pt x="203" y="563"/>
                  </a:lnTo>
                  <a:lnTo>
                    <a:pt x="199" y="559"/>
                  </a:lnTo>
                  <a:lnTo>
                    <a:pt x="204" y="557"/>
                  </a:lnTo>
                  <a:lnTo>
                    <a:pt x="208" y="540"/>
                  </a:lnTo>
                  <a:lnTo>
                    <a:pt x="192" y="534"/>
                  </a:lnTo>
                  <a:lnTo>
                    <a:pt x="175" y="519"/>
                  </a:lnTo>
                  <a:lnTo>
                    <a:pt x="164" y="537"/>
                  </a:lnTo>
                  <a:lnTo>
                    <a:pt x="170" y="552"/>
                  </a:lnTo>
                  <a:lnTo>
                    <a:pt x="174" y="552"/>
                  </a:lnTo>
                  <a:lnTo>
                    <a:pt x="174" y="558"/>
                  </a:lnTo>
                  <a:lnTo>
                    <a:pt x="178" y="567"/>
                  </a:lnTo>
                  <a:lnTo>
                    <a:pt x="176" y="568"/>
                  </a:lnTo>
                  <a:lnTo>
                    <a:pt x="172" y="573"/>
                  </a:lnTo>
                  <a:lnTo>
                    <a:pt x="164" y="574"/>
                  </a:lnTo>
                  <a:lnTo>
                    <a:pt x="158" y="597"/>
                  </a:lnTo>
                  <a:lnTo>
                    <a:pt x="140" y="589"/>
                  </a:lnTo>
                  <a:lnTo>
                    <a:pt x="136" y="595"/>
                  </a:lnTo>
                  <a:lnTo>
                    <a:pt x="117" y="595"/>
                  </a:lnTo>
                  <a:lnTo>
                    <a:pt x="118" y="568"/>
                  </a:lnTo>
                  <a:lnTo>
                    <a:pt x="132" y="516"/>
                  </a:lnTo>
                  <a:lnTo>
                    <a:pt x="127" y="516"/>
                  </a:lnTo>
                  <a:lnTo>
                    <a:pt x="126" y="511"/>
                  </a:lnTo>
                  <a:lnTo>
                    <a:pt x="113" y="510"/>
                  </a:lnTo>
                  <a:lnTo>
                    <a:pt x="106" y="507"/>
                  </a:lnTo>
                  <a:lnTo>
                    <a:pt x="104" y="508"/>
                  </a:lnTo>
                  <a:lnTo>
                    <a:pt x="96" y="552"/>
                  </a:lnTo>
                  <a:lnTo>
                    <a:pt x="88" y="583"/>
                  </a:lnTo>
                  <a:lnTo>
                    <a:pt x="82" y="577"/>
                  </a:lnTo>
                  <a:lnTo>
                    <a:pt x="85" y="539"/>
                  </a:lnTo>
                  <a:lnTo>
                    <a:pt x="83" y="532"/>
                  </a:lnTo>
                  <a:lnTo>
                    <a:pt x="85" y="528"/>
                  </a:lnTo>
                  <a:lnTo>
                    <a:pt x="88" y="528"/>
                  </a:lnTo>
                  <a:lnTo>
                    <a:pt x="87" y="514"/>
                  </a:lnTo>
                  <a:lnTo>
                    <a:pt x="86" y="511"/>
                  </a:lnTo>
                  <a:lnTo>
                    <a:pt x="100" y="502"/>
                  </a:lnTo>
                  <a:lnTo>
                    <a:pt x="101" y="482"/>
                  </a:lnTo>
                  <a:lnTo>
                    <a:pt x="58" y="472"/>
                  </a:lnTo>
                  <a:lnTo>
                    <a:pt x="57" y="478"/>
                  </a:lnTo>
                  <a:lnTo>
                    <a:pt x="57" y="516"/>
                  </a:lnTo>
                  <a:lnTo>
                    <a:pt x="72" y="524"/>
                  </a:lnTo>
                  <a:lnTo>
                    <a:pt x="72" y="539"/>
                  </a:lnTo>
                  <a:lnTo>
                    <a:pt x="65" y="552"/>
                  </a:lnTo>
                  <a:lnTo>
                    <a:pt x="39" y="554"/>
                  </a:lnTo>
                  <a:lnTo>
                    <a:pt x="2" y="572"/>
                  </a:lnTo>
                  <a:lnTo>
                    <a:pt x="0" y="562"/>
                  </a:lnTo>
                  <a:lnTo>
                    <a:pt x="2" y="553"/>
                  </a:lnTo>
                  <a:lnTo>
                    <a:pt x="22" y="513"/>
                  </a:lnTo>
                  <a:lnTo>
                    <a:pt x="25" y="505"/>
                  </a:lnTo>
                  <a:lnTo>
                    <a:pt x="29" y="500"/>
                  </a:lnTo>
                  <a:lnTo>
                    <a:pt x="23" y="484"/>
                  </a:lnTo>
                  <a:lnTo>
                    <a:pt x="24" y="420"/>
                  </a:lnTo>
                  <a:lnTo>
                    <a:pt x="25" y="414"/>
                  </a:lnTo>
                  <a:lnTo>
                    <a:pt x="26" y="387"/>
                  </a:lnTo>
                  <a:lnTo>
                    <a:pt x="32" y="376"/>
                  </a:lnTo>
                  <a:lnTo>
                    <a:pt x="32" y="375"/>
                  </a:lnTo>
                  <a:lnTo>
                    <a:pt x="34" y="368"/>
                  </a:lnTo>
                  <a:lnTo>
                    <a:pt x="35" y="346"/>
                  </a:lnTo>
                  <a:lnTo>
                    <a:pt x="38" y="328"/>
                  </a:lnTo>
                  <a:lnTo>
                    <a:pt x="42" y="320"/>
                  </a:lnTo>
                  <a:lnTo>
                    <a:pt x="48" y="3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46" name="Freeform 75"/>
            <p:cNvSpPr>
              <a:spLocks/>
            </p:cNvSpPr>
            <p:nvPr/>
          </p:nvSpPr>
          <p:spPr bwMode="auto">
            <a:xfrm>
              <a:off x="3005" y="2618"/>
              <a:ext cx="225" cy="319"/>
            </a:xfrm>
            <a:custGeom>
              <a:avLst/>
              <a:gdLst/>
              <a:ahLst/>
              <a:cxnLst>
                <a:cxn ang="0">
                  <a:pos x="22" y="117"/>
                </a:cxn>
                <a:cxn ang="0">
                  <a:pos x="15" y="97"/>
                </a:cxn>
                <a:cxn ang="0">
                  <a:pos x="28" y="115"/>
                </a:cxn>
                <a:cxn ang="0">
                  <a:pos x="33" y="133"/>
                </a:cxn>
                <a:cxn ang="0">
                  <a:pos x="35" y="147"/>
                </a:cxn>
                <a:cxn ang="0">
                  <a:pos x="37" y="163"/>
                </a:cxn>
                <a:cxn ang="0">
                  <a:pos x="40" y="183"/>
                </a:cxn>
                <a:cxn ang="0">
                  <a:pos x="47" y="200"/>
                </a:cxn>
                <a:cxn ang="0">
                  <a:pos x="57" y="214"/>
                </a:cxn>
                <a:cxn ang="0">
                  <a:pos x="65" y="220"/>
                </a:cxn>
                <a:cxn ang="0">
                  <a:pos x="73" y="228"/>
                </a:cxn>
                <a:cxn ang="0">
                  <a:pos x="72" y="216"/>
                </a:cxn>
                <a:cxn ang="0">
                  <a:pos x="72" y="199"/>
                </a:cxn>
                <a:cxn ang="0">
                  <a:pos x="59" y="190"/>
                </a:cxn>
                <a:cxn ang="0">
                  <a:pos x="54" y="189"/>
                </a:cxn>
                <a:cxn ang="0">
                  <a:pos x="53" y="197"/>
                </a:cxn>
                <a:cxn ang="0">
                  <a:pos x="45" y="183"/>
                </a:cxn>
                <a:cxn ang="0">
                  <a:pos x="41" y="165"/>
                </a:cxn>
                <a:cxn ang="0">
                  <a:pos x="41" y="148"/>
                </a:cxn>
                <a:cxn ang="0">
                  <a:pos x="39" y="128"/>
                </a:cxn>
                <a:cxn ang="0">
                  <a:pos x="66" y="108"/>
                </a:cxn>
                <a:cxn ang="0">
                  <a:pos x="58" y="64"/>
                </a:cxn>
                <a:cxn ang="0">
                  <a:pos x="72" y="34"/>
                </a:cxn>
                <a:cxn ang="0">
                  <a:pos x="82" y="2"/>
                </a:cxn>
                <a:cxn ang="0">
                  <a:pos x="165" y="46"/>
                </a:cxn>
                <a:cxn ang="0">
                  <a:pos x="157" y="87"/>
                </a:cxn>
                <a:cxn ang="0">
                  <a:pos x="150" y="108"/>
                </a:cxn>
                <a:cxn ang="0">
                  <a:pos x="197" y="95"/>
                </a:cxn>
                <a:cxn ang="0">
                  <a:pos x="219" y="133"/>
                </a:cxn>
                <a:cxn ang="0">
                  <a:pos x="271" y="177"/>
                </a:cxn>
                <a:cxn ang="0">
                  <a:pos x="299" y="287"/>
                </a:cxn>
                <a:cxn ang="0">
                  <a:pos x="318" y="380"/>
                </a:cxn>
                <a:cxn ang="0">
                  <a:pos x="289" y="413"/>
                </a:cxn>
                <a:cxn ang="0">
                  <a:pos x="281" y="479"/>
                </a:cxn>
                <a:cxn ang="0">
                  <a:pos x="220" y="433"/>
                </a:cxn>
                <a:cxn ang="0">
                  <a:pos x="170" y="420"/>
                </a:cxn>
                <a:cxn ang="0">
                  <a:pos x="139" y="428"/>
                </a:cxn>
                <a:cxn ang="0">
                  <a:pos x="105" y="470"/>
                </a:cxn>
                <a:cxn ang="0">
                  <a:pos x="94" y="463"/>
                </a:cxn>
                <a:cxn ang="0">
                  <a:pos x="68" y="458"/>
                </a:cxn>
                <a:cxn ang="0">
                  <a:pos x="52" y="453"/>
                </a:cxn>
                <a:cxn ang="0">
                  <a:pos x="67" y="441"/>
                </a:cxn>
                <a:cxn ang="0">
                  <a:pos x="78" y="429"/>
                </a:cxn>
                <a:cxn ang="0">
                  <a:pos x="84" y="417"/>
                </a:cxn>
                <a:cxn ang="0">
                  <a:pos x="104" y="405"/>
                </a:cxn>
                <a:cxn ang="0">
                  <a:pos x="108" y="382"/>
                </a:cxn>
                <a:cxn ang="0">
                  <a:pos x="103" y="369"/>
                </a:cxn>
                <a:cxn ang="0">
                  <a:pos x="105" y="347"/>
                </a:cxn>
                <a:cxn ang="0">
                  <a:pos x="108" y="317"/>
                </a:cxn>
                <a:cxn ang="0">
                  <a:pos x="95" y="304"/>
                </a:cxn>
                <a:cxn ang="0">
                  <a:pos x="93" y="310"/>
                </a:cxn>
                <a:cxn ang="0">
                  <a:pos x="72" y="288"/>
                </a:cxn>
                <a:cxn ang="0">
                  <a:pos x="59" y="263"/>
                </a:cxn>
                <a:cxn ang="0">
                  <a:pos x="39" y="216"/>
                </a:cxn>
                <a:cxn ang="0">
                  <a:pos x="34" y="183"/>
                </a:cxn>
                <a:cxn ang="0">
                  <a:pos x="23" y="123"/>
                </a:cxn>
                <a:cxn ang="0">
                  <a:pos x="3" y="103"/>
                </a:cxn>
              </a:cxnLst>
              <a:rect l="0" t="0" r="r" b="b"/>
              <a:pathLst>
                <a:path w="338" h="480">
                  <a:moveTo>
                    <a:pt x="3" y="103"/>
                  </a:moveTo>
                  <a:lnTo>
                    <a:pt x="0" y="99"/>
                  </a:lnTo>
                  <a:lnTo>
                    <a:pt x="9" y="104"/>
                  </a:lnTo>
                  <a:lnTo>
                    <a:pt x="14" y="111"/>
                  </a:lnTo>
                  <a:lnTo>
                    <a:pt x="22" y="117"/>
                  </a:lnTo>
                  <a:lnTo>
                    <a:pt x="25" y="122"/>
                  </a:lnTo>
                  <a:lnTo>
                    <a:pt x="28" y="120"/>
                  </a:lnTo>
                  <a:lnTo>
                    <a:pt x="27" y="117"/>
                  </a:lnTo>
                  <a:lnTo>
                    <a:pt x="20" y="103"/>
                  </a:lnTo>
                  <a:lnTo>
                    <a:pt x="15" y="97"/>
                  </a:lnTo>
                  <a:lnTo>
                    <a:pt x="17" y="94"/>
                  </a:lnTo>
                  <a:lnTo>
                    <a:pt x="20" y="99"/>
                  </a:lnTo>
                  <a:lnTo>
                    <a:pt x="27" y="110"/>
                  </a:lnTo>
                  <a:lnTo>
                    <a:pt x="27" y="114"/>
                  </a:lnTo>
                  <a:lnTo>
                    <a:pt x="28" y="115"/>
                  </a:lnTo>
                  <a:lnTo>
                    <a:pt x="31" y="122"/>
                  </a:lnTo>
                  <a:lnTo>
                    <a:pt x="31" y="123"/>
                  </a:lnTo>
                  <a:lnTo>
                    <a:pt x="33" y="128"/>
                  </a:lnTo>
                  <a:lnTo>
                    <a:pt x="33" y="130"/>
                  </a:lnTo>
                  <a:lnTo>
                    <a:pt x="33" y="133"/>
                  </a:lnTo>
                  <a:lnTo>
                    <a:pt x="33" y="134"/>
                  </a:lnTo>
                  <a:lnTo>
                    <a:pt x="34" y="137"/>
                  </a:lnTo>
                  <a:lnTo>
                    <a:pt x="37" y="139"/>
                  </a:lnTo>
                  <a:lnTo>
                    <a:pt x="37" y="143"/>
                  </a:lnTo>
                  <a:lnTo>
                    <a:pt x="35" y="147"/>
                  </a:lnTo>
                  <a:lnTo>
                    <a:pt x="35" y="149"/>
                  </a:lnTo>
                  <a:lnTo>
                    <a:pt x="35" y="153"/>
                  </a:lnTo>
                  <a:lnTo>
                    <a:pt x="37" y="156"/>
                  </a:lnTo>
                  <a:lnTo>
                    <a:pt x="37" y="160"/>
                  </a:lnTo>
                  <a:lnTo>
                    <a:pt x="37" y="163"/>
                  </a:lnTo>
                  <a:lnTo>
                    <a:pt x="37" y="169"/>
                  </a:lnTo>
                  <a:lnTo>
                    <a:pt x="39" y="171"/>
                  </a:lnTo>
                  <a:lnTo>
                    <a:pt x="39" y="179"/>
                  </a:lnTo>
                  <a:lnTo>
                    <a:pt x="39" y="180"/>
                  </a:lnTo>
                  <a:lnTo>
                    <a:pt x="40" y="183"/>
                  </a:lnTo>
                  <a:lnTo>
                    <a:pt x="40" y="186"/>
                  </a:lnTo>
                  <a:lnTo>
                    <a:pt x="42" y="191"/>
                  </a:lnTo>
                  <a:lnTo>
                    <a:pt x="43" y="195"/>
                  </a:lnTo>
                  <a:lnTo>
                    <a:pt x="44" y="199"/>
                  </a:lnTo>
                  <a:lnTo>
                    <a:pt x="47" y="200"/>
                  </a:lnTo>
                  <a:lnTo>
                    <a:pt x="49" y="203"/>
                  </a:lnTo>
                  <a:lnTo>
                    <a:pt x="51" y="206"/>
                  </a:lnTo>
                  <a:lnTo>
                    <a:pt x="53" y="207"/>
                  </a:lnTo>
                  <a:lnTo>
                    <a:pt x="55" y="212"/>
                  </a:lnTo>
                  <a:lnTo>
                    <a:pt x="57" y="214"/>
                  </a:lnTo>
                  <a:lnTo>
                    <a:pt x="58" y="216"/>
                  </a:lnTo>
                  <a:lnTo>
                    <a:pt x="59" y="219"/>
                  </a:lnTo>
                  <a:lnTo>
                    <a:pt x="60" y="221"/>
                  </a:lnTo>
                  <a:lnTo>
                    <a:pt x="64" y="223"/>
                  </a:lnTo>
                  <a:lnTo>
                    <a:pt x="65" y="220"/>
                  </a:lnTo>
                  <a:lnTo>
                    <a:pt x="63" y="218"/>
                  </a:lnTo>
                  <a:lnTo>
                    <a:pt x="66" y="218"/>
                  </a:lnTo>
                  <a:lnTo>
                    <a:pt x="68" y="221"/>
                  </a:lnTo>
                  <a:lnTo>
                    <a:pt x="70" y="223"/>
                  </a:lnTo>
                  <a:lnTo>
                    <a:pt x="73" y="228"/>
                  </a:lnTo>
                  <a:lnTo>
                    <a:pt x="75" y="229"/>
                  </a:lnTo>
                  <a:lnTo>
                    <a:pt x="77" y="227"/>
                  </a:lnTo>
                  <a:lnTo>
                    <a:pt x="76" y="224"/>
                  </a:lnTo>
                  <a:lnTo>
                    <a:pt x="73" y="219"/>
                  </a:lnTo>
                  <a:lnTo>
                    <a:pt x="72" y="216"/>
                  </a:lnTo>
                  <a:lnTo>
                    <a:pt x="70" y="212"/>
                  </a:lnTo>
                  <a:lnTo>
                    <a:pt x="72" y="210"/>
                  </a:lnTo>
                  <a:lnTo>
                    <a:pt x="69" y="204"/>
                  </a:lnTo>
                  <a:lnTo>
                    <a:pt x="69" y="202"/>
                  </a:lnTo>
                  <a:lnTo>
                    <a:pt x="72" y="199"/>
                  </a:lnTo>
                  <a:lnTo>
                    <a:pt x="72" y="196"/>
                  </a:lnTo>
                  <a:lnTo>
                    <a:pt x="69" y="193"/>
                  </a:lnTo>
                  <a:lnTo>
                    <a:pt x="66" y="190"/>
                  </a:lnTo>
                  <a:lnTo>
                    <a:pt x="63" y="190"/>
                  </a:lnTo>
                  <a:lnTo>
                    <a:pt x="59" y="190"/>
                  </a:lnTo>
                  <a:lnTo>
                    <a:pt x="59" y="187"/>
                  </a:lnTo>
                  <a:lnTo>
                    <a:pt x="58" y="186"/>
                  </a:lnTo>
                  <a:lnTo>
                    <a:pt x="56" y="185"/>
                  </a:lnTo>
                  <a:lnTo>
                    <a:pt x="53" y="186"/>
                  </a:lnTo>
                  <a:lnTo>
                    <a:pt x="54" y="189"/>
                  </a:lnTo>
                  <a:lnTo>
                    <a:pt x="55" y="193"/>
                  </a:lnTo>
                  <a:lnTo>
                    <a:pt x="57" y="195"/>
                  </a:lnTo>
                  <a:lnTo>
                    <a:pt x="58" y="199"/>
                  </a:lnTo>
                  <a:lnTo>
                    <a:pt x="56" y="199"/>
                  </a:lnTo>
                  <a:lnTo>
                    <a:pt x="53" y="197"/>
                  </a:lnTo>
                  <a:lnTo>
                    <a:pt x="52" y="195"/>
                  </a:lnTo>
                  <a:lnTo>
                    <a:pt x="49" y="193"/>
                  </a:lnTo>
                  <a:lnTo>
                    <a:pt x="47" y="190"/>
                  </a:lnTo>
                  <a:lnTo>
                    <a:pt x="47" y="186"/>
                  </a:lnTo>
                  <a:lnTo>
                    <a:pt x="45" y="183"/>
                  </a:lnTo>
                  <a:lnTo>
                    <a:pt x="45" y="180"/>
                  </a:lnTo>
                  <a:lnTo>
                    <a:pt x="43" y="180"/>
                  </a:lnTo>
                  <a:lnTo>
                    <a:pt x="43" y="173"/>
                  </a:lnTo>
                  <a:lnTo>
                    <a:pt x="41" y="169"/>
                  </a:lnTo>
                  <a:lnTo>
                    <a:pt x="41" y="165"/>
                  </a:lnTo>
                  <a:lnTo>
                    <a:pt x="42" y="163"/>
                  </a:lnTo>
                  <a:lnTo>
                    <a:pt x="40" y="157"/>
                  </a:lnTo>
                  <a:lnTo>
                    <a:pt x="40" y="153"/>
                  </a:lnTo>
                  <a:lnTo>
                    <a:pt x="39" y="151"/>
                  </a:lnTo>
                  <a:lnTo>
                    <a:pt x="41" y="148"/>
                  </a:lnTo>
                  <a:lnTo>
                    <a:pt x="42" y="146"/>
                  </a:lnTo>
                  <a:lnTo>
                    <a:pt x="42" y="143"/>
                  </a:lnTo>
                  <a:lnTo>
                    <a:pt x="39" y="137"/>
                  </a:lnTo>
                  <a:lnTo>
                    <a:pt x="39" y="134"/>
                  </a:lnTo>
                  <a:lnTo>
                    <a:pt x="39" y="128"/>
                  </a:lnTo>
                  <a:lnTo>
                    <a:pt x="35" y="123"/>
                  </a:lnTo>
                  <a:lnTo>
                    <a:pt x="67" y="120"/>
                  </a:lnTo>
                  <a:lnTo>
                    <a:pt x="69" y="118"/>
                  </a:lnTo>
                  <a:lnTo>
                    <a:pt x="69" y="113"/>
                  </a:lnTo>
                  <a:lnTo>
                    <a:pt x="66" y="108"/>
                  </a:lnTo>
                  <a:lnTo>
                    <a:pt x="63" y="104"/>
                  </a:lnTo>
                  <a:lnTo>
                    <a:pt x="57" y="85"/>
                  </a:lnTo>
                  <a:lnTo>
                    <a:pt x="55" y="73"/>
                  </a:lnTo>
                  <a:lnTo>
                    <a:pt x="55" y="69"/>
                  </a:lnTo>
                  <a:lnTo>
                    <a:pt x="58" y="64"/>
                  </a:lnTo>
                  <a:lnTo>
                    <a:pt x="59" y="57"/>
                  </a:lnTo>
                  <a:lnTo>
                    <a:pt x="62" y="54"/>
                  </a:lnTo>
                  <a:lnTo>
                    <a:pt x="63" y="50"/>
                  </a:lnTo>
                  <a:lnTo>
                    <a:pt x="69" y="44"/>
                  </a:lnTo>
                  <a:lnTo>
                    <a:pt x="72" y="34"/>
                  </a:lnTo>
                  <a:lnTo>
                    <a:pt x="73" y="27"/>
                  </a:lnTo>
                  <a:lnTo>
                    <a:pt x="70" y="18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2" y="2"/>
                  </a:lnTo>
                  <a:lnTo>
                    <a:pt x="95" y="3"/>
                  </a:lnTo>
                  <a:lnTo>
                    <a:pt x="107" y="0"/>
                  </a:lnTo>
                  <a:lnTo>
                    <a:pt x="156" y="15"/>
                  </a:lnTo>
                  <a:lnTo>
                    <a:pt x="164" y="36"/>
                  </a:lnTo>
                  <a:lnTo>
                    <a:pt x="165" y="46"/>
                  </a:lnTo>
                  <a:lnTo>
                    <a:pt x="164" y="53"/>
                  </a:lnTo>
                  <a:lnTo>
                    <a:pt x="165" y="60"/>
                  </a:lnTo>
                  <a:lnTo>
                    <a:pt x="167" y="65"/>
                  </a:lnTo>
                  <a:lnTo>
                    <a:pt x="170" y="73"/>
                  </a:lnTo>
                  <a:lnTo>
                    <a:pt x="157" y="87"/>
                  </a:lnTo>
                  <a:lnTo>
                    <a:pt x="149" y="93"/>
                  </a:lnTo>
                  <a:lnTo>
                    <a:pt x="144" y="97"/>
                  </a:lnTo>
                  <a:lnTo>
                    <a:pt x="144" y="100"/>
                  </a:lnTo>
                  <a:lnTo>
                    <a:pt x="145" y="106"/>
                  </a:lnTo>
                  <a:lnTo>
                    <a:pt x="150" y="108"/>
                  </a:lnTo>
                  <a:lnTo>
                    <a:pt x="163" y="108"/>
                  </a:lnTo>
                  <a:lnTo>
                    <a:pt x="170" y="107"/>
                  </a:lnTo>
                  <a:lnTo>
                    <a:pt x="173" y="103"/>
                  </a:lnTo>
                  <a:lnTo>
                    <a:pt x="179" y="100"/>
                  </a:lnTo>
                  <a:lnTo>
                    <a:pt x="197" y="95"/>
                  </a:lnTo>
                  <a:lnTo>
                    <a:pt x="204" y="97"/>
                  </a:lnTo>
                  <a:lnTo>
                    <a:pt x="209" y="101"/>
                  </a:lnTo>
                  <a:lnTo>
                    <a:pt x="215" y="110"/>
                  </a:lnTo>
                  <a:lnTo>
                    <a:pt x="217" y="121"/>
                  </a:lnTo>
                  <a:lnTo>
                    <a:pt x="219" y="133"/>
                  </a:lnTo>
                  <a:lnTo>
                    <a:pt x="225" y="144"/>
                  </a:lnTo>
                  <a:lnTo>
                    <a:pt x="240" y="156"/>
                  </a:lnTo>
                  <a:lnTo>
                    <a:pt x="254" y="161"/>
                  </a:lnTo>
                  <a:lnTo>
                    <a:pt x="267" y="162"/>
                  </a:lnTo>
                  <a:lnTo>
                    <a:pt x="271" y="177"/>
                  </a:lnTo>
                  <a:lnTo>
                    <a:pt x="273" y="187"/>
                  </a:lnTo>
                  <a:lnTo>
                    <a:pt x="265" y="219"/>
                  </a:lnTo>
                  <a:lnTo>
                    <a:pt x="279" y="251"/>
                  </a:lnTo>
                  <a:lnTo>
                    <a:pt x="302" y="268"/>
                  </a:lnTo>
                  <a:lnTo>
                    <a:pt x="299" y="287"/>
                  </a:lnTo>
                  <a:lnTo>
                    <a:pt x="303" y="304"/>
                  </a:lnTo>
                  <a:lnTo>
                    <a:pt x="294" y="318"/>
                  </a:lnTo>
                  <a:lnTo>
                    <a:pt x="337" y="349"/>
                  </a:lnTo>
                  <a:lnTo>
                    <a:pt x="333" y="371"/>
                  </a:lnTo>
                  <a:lnTo>
                    <a:pt x="318" y="380"/>
                  </a:lnTo>
                  <a:lnTo>
                    <a:pt x="293" y="382"/>
                  </a:lnTo>
                  <a:lnTo>
                    <a:pt x="287" y="387"/>
                  </a:lnTo>
                  <a:lnTo>
                    <a:pt x="288" y="396"/>
                  </a:lnTo>
                  <a:lnTo>
                    <a:pt x="293" y="402"/>
                  </a:lnTo>
                  <a:lnTo>
                    <a:pt x="289" y="413"/>
                  </a:lnTo>
                  <a:lnTo>
                    <a:pt x="292" y="424"/>
                  </a:lnTo>
                  <a:lnTo>
                    <a:pt x="287" y="431"/>
                  </a:lnTo>
                  <a:lnTo>
                    <a:pt x="285" y="448"/>
                  </a:lnTo>
                  <a:lnTo>
                    <a:pt x="279" y="458"/>
                  </a:lnTo>
                  <a:lnTo>
                    <a:pt x="281" y="479"/>
                  </a:lnTo>
                  <a:lnTo>
                    <a:pt x="264" y="466"/>
                  </a:lnTo>
                  <a:lnTo>
                    <a:pt x="257" y="455"/>
                  </a:lnTo>
                  <a:lnTo>
                    <a:pt x="250" y="454"/>
                  </a:lnTo>
                  <a:lnTo>
                    <a:pt x="228" y="431"/>
                  </a:lnTo>
                  <a:lnTo>
                    <a:pt x="220" y="433"/>
                  </a:lnTo>
                  <a:lnTo>
                    <a:pt x="213" y="429"/>
                  </a:lnTo>
                  <a:lnTo>
                    <a:pt x="198" y="416"/>
                  </a:lnTo>
                  <a:lnTo>
                    <a:pt x="189" y="414"/>
                  </a:lnTo>
                  <a:lnTo>
                    <a:pt x="177" y="416"/>
                  </a:lnTo>
                  <a:lnTo>
                    <a:pt x="170" y="420"/>
                  </a:lnTo>
                  <a:lnTo>
                    <a:pt x="169" y="425"/>
                  </a:lnTo>
                  <a:lnTo>
                    <a:pt x="158" y="429"/>
                  </a:lnTo>
                  <a:lnTo>
                    <a:pt x="151" y="432"/>
                  </a:lnTo>
                  <a:lnTo>
                    <a:pt x="143" y="431"/>
                  </a:lnTo>
                  <a:lnTo>
                    <a:pt x="139" y="428"/>
                  </a:lnTo>
                  <a:lnTo>
                    <a:pt x="135" y="432"/>
                  </a:lnTo>
                  <a:lnTo>
                    <a:pt x="129" y="434"/>
                  </a:lnTo>
                  <a:lnTo>
                    <a:pt x="123" y="440"/>
                  </a:lnTo>
                  <a:lnTo>
                    <a:pt x="109" y="462"/>
                  </a:lnTo>
                  <a:lnTo>
                    <a:pt x="105" y="470"/>
                  </a:lnTo>
                  <a:lnTo>
                    <a:pt x="103" y="472"/>
                  </a:lnTo>
                  <a:lnTo>
                    <a:pt x="95" y="476"/>
                  </a:lnTo>
                  <a:lnTo>
                    <a:pt x="95" y="472"/>
                  </a:lnTo>
                  <a:lnTo>
                    <a:pt x="94" y="469"/>
                  </a:lnTo>
                  <a:lnTo>
                    <a:pt x="94" y="463"/>
                  </a:lnTo>
                  <a:lnTo>
                    <a:pt x="92" y="458"/>
                  </a:lnTo>
                  <a:lnTo>
                    <a:pt x="89" y="457"/>
                  </a:lnTo>
                  <a:lnTo>
                    <a:pt x="80" y="462"/>
                  </a:lnTo>
                  <a:lnTo>
                    <a:pt x="73" y="459"/>
                  </a:lnTo>
                  <a:lnTo>
                    <a:pt x="68" y="458"/>
                  </a:lnTo>
                  <a:lnTo>
                    <a:pt x="65" y="456"/>
                  </a:lnTo>
                  <a:lnTo>
                    <a:pt x="62" y="455"/>
                  </a:lnTo>
                  <a:lnTo>
                    <a:pt x="57" y="455"/>
                  </a:lnTo>
                  <a:lnTo>
                    <a:pt x="54" y="456"/>
                  </a:lnTo>
                  <a:lnTo>
                    <a:pt x="52" y="453"/>
                  </a:lnTo>
                  <a:lnTo>
                    <a:pt x="58" y="449"/>
                  </a:lnTo>
                  <a:lnTo>
                    <a:pt x="62" y="448"/>
                  </a:lnTo>
                  <a:lnTo>
                    <a:pt x="65" y="445"/>
                  </a:lnTo>
                  <a:lnTo>
                    <a:pt x="66" y="443"/>
                  </a:lnTo>
                  <a:lnTo>
                    <a:pt x="67" y="441"/>
                  </a:lnTo>
                  <a:lnTo>
                    <a:pt x="67" y="437"/>
                  </a:lnTo>
                  <a:lnTo>
                    <a:pt x="69" y="438"/>
                  </a:lnTo>
                  <a:lnTo>
                    <a:pt x="70" y="438"/>
                  </a:lnTo>
                  <a:lnTo>
                    <a:pt x="74" y="433"/>
                  </a:lnTo>
                  <a:lnTo>
                    <a:pt x="78" y="429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83" y="422"/>
                  </a:lnTo>
                  <a:lnTo>
                    <a:pt x="84" y="419"/>
                  </a:lnTo>
                  <a:lnTo>
                    <a:pt x="84" y="417"/>
                  </a:lnTo>
                  <a:lnTo>
                    <a:pt x="85" y="414"/>
                  </a:lnTo>
                  <a:lnTo>
                    <a:pt x="92" y="414"/>
                  </a:lnTo>
                  <a:lnTo>
                    <a:pt x="95" y="413"/>
                  </a:lnTo>
                  <a:lnTo>
                    <a:pt x="97" y="410"/>
                  </a:lnTo>
                  <a:lnTo>
                    <a:pt x="104" y="405"/>
                  </a:lnTo>
                  <a:lnTo>
                    <a:pt x="107" y="397"/>
                  </a:lnTo>
                  <a:lnTo>
                    <a:pt x="105" y="391"/>
                  </a:lnTo>
                  <a:lnTo>
                    <a:pt x="105" y="388"/>
                  </a:lnTo>
                  <a:lnTo>
                    <a:pt x="107" y="385"/>
                  </a:lnTo>
                  <a:lnTo>
                    <a:pt x="108" y="382"/>
                  </a:lnTo>
                  <a:lnTo>
                    <a:pt x="105" y="381"/>
                  </a:lnTo>
                  <a:lnTo>
                    <a:pt x="104" y="379"/>
                  </a:lnTo>
                  <a:lnTo>
                    <a:pt x="105" y="377"/>
                  </a:lnTo>
                  <a:lnTo>
                    <a:pt x="103" y="373"/>
                  </a:lnTo>
                  <a:lnTo>
                    <a:pt x="103" y="369"/>
                  </a:lnTo>
                  <a:lnTo>
                    <a:pt x="105" y="369"/>
                  </a:lnTo>
                  <a:lnTo>
                    <a:pt x="107" y="367"/>
                  </a:lnTo>
                  <a:lnTo>
                    <a:pt x="108" y="365"/>
                  </a:lnTo>
                  <a:lnTo>
                    <a:pt x="107" y="351"/>
                  </a:lnTo>
                  <a:lnTo>
                    <a:pt x="105" y="347"/>
                  </a:lnTo>
                  <a:lnTo>
                    <a:pt x="106" y="340"/>
                  </a:lnTo>
                  <a:lnTo>
                    <a:pt x="114" y="327"/>
                  </a:lnTo>
                  <a:lnTo>
                    <a:pt x="112" y="324"/>
                  </a:lnTo>
                  <a:lnTo>
                    <a:pt x="109" y="320"/>
                  </a:lnTo>
                  <a:lnTo>
                    <a:pt x="108" y="317"/>
                  </a:lnTo>
                  <a:lnTo>
                    <a:pt x="105" y="317"/>
                  </a:lnTo>
                  <a:lnTo>
                    <a:pt x="103" y="314"/>
                  </a:lnTo>
                  <a:lnTo>
                    <a:pt x="102" y="312"/>
                  </a:lnTo>
                  <a:lnTo>
                    <a:pt x="98" y="306"/>
                  </a:lnTo>
                  <a:lnTo>
                    <a:pt x="95" y="304"/>
                  </a:lnTo>
                  <a:lnTo>
                    <a:pt x="92" y="304"/>
                  </a:lnTo>
                  <a:lnTo>
                    <a:pt x="89" y="304"/>
                  </a:lnTo>
                  <a:lnTo>
                    <a:pt x="92" y="308"/>
                  </a:lnTo>
                  <a:lnTo>
                    <a:pt x="97" y="310"/>
                  </a:lnTo>
                  <a:lnTo>
                    <a:pt x="93" y="310"/>
                  </a:lnTo>
                  <a:lnTo>
                    <a:pt x="86" y="305"/>
                  </a:lnTo>
                  <a:lnTo>
                    <a:pt x="81" y="302"/>
                  </a:lnTo>
                  <a:lnTo>
                    <a:pt x="77" y="291"/>
                  </a:lnTo>
                  <a:lnTo>
                    <a:pt x="74" y="293"/>
                  </a:lnTo>
                  <a:lnTo>
                    <a:pt x="72" y="288"/>
                  </a:lnTo>
                  <a:lnTo>
                    <a:pt x="72" y="281"/>
                  </a:lnTo>
                  <a:lnTo>
                    <a:pt x="69" y="281"/>
                  </a:lnTo>
                  <a:lnTo>
                    <a:pt x="62" y="271"/>
                  </a:lnTo>
                  <a:lnTo>
                    <a:pt x="60" y="265"/>
                  </a:lnTo>
                  <a:lnTo>
                    <a:pt x="59" y="263"/>
                  </a:lnTo>
                  <a:lnTo>
                    <a:pt x="50" y="255"/>
                  </a:lnTo>
                  <a:lnTo>
                    <a:pt x="48" y="252"/>
                  </a:lnTo>
                  <a:lnTo>
                    <a:pt x="43" y="247"/>
                  </a:lnTo>
                  <a:lnTo>
                    <a:pt x="40" y="231"/>
                  </a:lnTo>
                  <a:lnTo>
                    <a:pt x="39" y="216"/>
                  </a:lnTo>
                  <a:lnTo>
                    <a:pt x="39" y="212"/>
                  </a:lnTo>
                  <a:lnTo>
                    <a:pt x="37" y="202"/>
                  </a:lnTo>
                  <a:lnTo>
                    <a:pt x="35" y="199"/>
                  </a:lnTo>
                  <a:lnTo>
                    <a:pt x="36" y="195"/>
                  </a:lnTo>
                  <a:lnTo>
                    <a:pt x="34" y="183"/>
                  </a:lnTo>
                  <a:lnTo>
                    <a:pt x="34" y="176"/>
                  </a:lnTo>
                  <a:lnTo>
                    <a:pt x="33" y="169"/>
                  </a:lnTo>
                  <a:lnTo>
                    <a:pt x="33" y="165"/>
                  </a:lnTo>
                  <a:lnTo>
                    <a:pt x="29" y="154"/>
                  </a:lnTo>
                  <a:lnTo>
                    <a:pt x="23" y="123"/>
                  </a:lnTo>
                  <a:lnTo>
                    <a:pt x="22" y="123"/>
                  </a:lnTo>
                  <a:lnTo>
                    <a:pt x="16" y="117"/>
                  </a:lnTo>
                  <a:lnTo>
                    <a:pt x="9" y="107"/>
                  </a:lnTo>
                  <a:lnTo>
                    <a:pt x="4" y="103"/>
                  </a:lnTo>
                  <a:lnTo>
                    <a:pt x="3" y="10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47" name="Freeform 76"/>
            <p:cNvSpPr>
              <a:spLocks/>
            </p:cNvSpPr>
            <p:nvPr/>
          </p:nvSpPr>
          <p:spPr bwMode="auto">
            <a:xfrm>
              <a:off x="3019" y="2676"/>
              <a:ext cx="511" cy="489"/>
            </a:xfrm>
            <a:custGeom>
              <a:avLst/>
              <a:gdLst/>
              <a:ahLst/>
              <a:cxnLst>
                <a:cxn ang="0">
                  <a:pos x="352" y="10"/>
                </a:cxn>
                <a:cxn ang="0">
                  <a:pos x="339" y="111"/>
                </a:cxn>
                <a:cxn ang="0">
                  <a:pos x="368" y="123"/>
                </a:cxn>
                <a:cxn ang="0">
                  <a:pos x="425" y="80"/>
                </a:cxn>
                <a:cxn ang="0">
                  <a:pos x="459" y="85"/>
                </a:cxn>
                <a:cxn ang="0">
                  <a:pos x="474" y="128"/>
                </a:cxn>
                <a:cxn ang="0">
                  <a:pos x="404" y="178"/>
                </a:cxn>
                <a:cxn ang="0">
                  <a:pos x="364" y="257"/>
                </a:cxn>
                <a:cxn ang="0">
                  <a:pos x="413" y="308"/>
                </a:cxn>
                <a:cxn ang="0">
                  <a:pos x="477" y="300"/>
                </a:cxn>
                <a:cxn ang="0">
                  <a:pos x="538" y="272"/>
                </a:cxn>
                <a:cxn ang="0">
                  <a:pos x="560" y="249"/>
                </a:cxn>
                <a:cxn ang="0">
                  <a:pos x="556" y="186"/>
                </a:cxn>
                <a:cxn ang="0">
                  <a:pos x="665" y="172"/>
                </a:cxn>
                <a:cxn ang="0">
                  <a:pos x="747" y="166"/>
                </a:cxn>
                <a:cxn ang="0">
                  <a:pos x="752" y="198"/>
                </a:cxn>
                <a:cxn ang="0">
                  <a:pos x="739" y="229"/>
                </a:cxn>
                <a:cxn ang="0">
                  <a:pos x="747" y="267"/>
                </a:cxn>
                <a:cxn ang="0">
                  <a:pos x="729" y="286"/>
                </a:cxn>
                <a:cxn ang="0">
                  <a:pos x="707" y="311"/>
                </a:cxn>
                <a:cxn ang="0">
                  <a:pos x="672" y="358"/>
                </a:cxn>
                <a:cxn ang="0">
                  <a:pos x="672" y="400"/>
                </a:cxn>
                <a:cxn ang="0">
                  <a:pos x="659" y="440"/>
                </a:cxn>
                <a:cxn ang="0">
                  <a:pos x="603" y="460"/>
                </a:cxn>
                <a:cxn ang="0">
                  <a:pos x="545" y="477"/>
                </a:cxn>
                <a:cxn ang="0">
                  <a:pos x="485" y="524"/>
                </a:cxn>
                <a:cxn ang="0">
                  <a:pos x="537" y="539"/>
                </a:cxn>
                <a:cxn ang="0">
                  <a:pos x="526" y="588"/>
                </a:cxn>
                <a:cxn ang="0">
                  <a:pos x="543" y="616"/>
                </a:cxn>
                <a:cxn ang="0">
                  <a:pos x="558" y="654"/>
                </a:cxn>
                <a:cxn ang="0">
                  <a:pos x="499" y="679"/>
                </a:cxn>
                <a:cxn ang="0">
                  <a:pos x="447" y="716"/>
                </a:cxn>
                <a:cxn ang="0">
                  <a:pos x="383" y="733"/>
                </a:cxn>
                <a:cxn ang="0">
                  <a:pos x="394" y="716"/>
                </a:cxn>
                <a:cxn ang="0">
                  <a:pos x="394" y="687"/>
                </a:cxn>
                <a:cxn ang="0">
                  <a:pos x="397" y="659"/>
                </a:cxn>
                <a:cxn ang="0">
                  <a:pos x="385" y="635"/>
                </a:cxn>
                <a:cxn ang="0">
                  <a:pos x="375" y="614"/>
                </a:cxn>
                <a:cxn ang="0">
                  <a:pos x="353" y="631"/>
                </a:cxn>
                <a:cxn ang="0">
                  <a:pos x="314" y="632"/>
                </a:cxn>
                <a:cxn ang="0">
                  <a:pos x="287" y="641"/>
                </a:cxn>
                <a:cxn ang="0">
                  <a:pos x="267" y="662"/>
                </a:cxn>
                <a:cxn ang="0">
                  <a:pos x="241" y="670"/>
                </a:cxn>
                <a:cxn ang="0">
                  <a:pos x="221" y="675"/>
                </a:cxn>
                <a:cxn ang="0">
                  <a:pos x="198" y="687"/>
                </a:cxn>
                <a:cxn ang="0">
                  <a:pos x="188" y="677"/>
                </a:cxn>
                <a:cxn ang="0">
                  <a:pos x="169" y="678"/>
                </a:cxn>
                <a:cxn ang="0">
                  <a:pos x="161" y="668"/>
                </a:cxn>
                <a:cxn ang="0">
                  <a:pos x="136" y="659"/>
                </a:cxn>
                <a:cxn ang="0">
                  <a:pos x="123" y="640"/>
                </a:cxn>
                <a:cxn ang="0">
                  <a:pos x="108" y="623"/>
                </a:cxn>
                <a:cxn ang="0">
                  <a:pos x="91" y="601"/>
                </a:cxn>
                <a:cxn ang="0">
                  <a:pos x="72" y="580"/>
                </a:cxn>
                <a:cxn ang="0">
                  <a:pos x="56" y="562"/>
                </a:cxn>
                <a:cxn ang="0">
                  <a:pos x="17" y="483"/>
                </a:cxn>
                <a:cxn ang="0">
                  <a:pos x="5" y="446"/>
                </a:cxn>
                <a:cxn ang="0">
                  <a:pos x="52" y="433"/>
                </a:cxn>
                <a:cxn ang="0">
                  <a:pos x="75" y="421"/>
                </a:cxn>
                <a:cxn ang="0">
                  <a:pos x="89" y="375"/>
                </a:cxn>
                <a:cxn ang="0">
                  <a:pos x="150" y="333"/>
                </a:cxn>
                <a:cxn ang="0">
                  <a:pos x="244" y="379"/>
                </a:cxn>
                <a:cxn ang="0">
                  <a:pos x="267" y="300"/>
                </a:cxn>
                <a:cxn ang="0">
                  <a:pos x="259" y="164"/>
                </a:cxn>
              </a:cxnLst>
              <a:rect l="0" t="0" r="r" b="b"/>
              <a:pathLst>
                <a:path w="769" h="736">
                  <a:moveTo>
                    <a:pt x="253" y="100"/>
                  </a:moveTo>
                  <a:lnTo>
                    <a:pt x="290" y="82"/>
                  </a:lnTo>
                  <a:lnTo>
                    <a:pt x="316" y="80"/>
                  </a:lnTo>
                  <a:lnTo>
                    <a:pt x="323" y="67"/>
                  </a:lnTo>
                  <a:lnTo>
                    <a:pt x="323" y="52"/>
                  </a:lnTo>
                  <a:lnTo>
                    <a:pt x="308" y="44"/>
                  </a:lnTo>
                  <a:lnTo>
                    <a:pt x="308" y="6"/>
                  </a:lnTo>
                  <a:lnTo>
                    <a:pt x="309" y="0"/>
                  </a:lnTo>
                  <a:lnTo>
                    <a:pt x="352" y="10"/>
                  </a:lnTo>
                  <a:lnTo>
                    <a:pt x="351" y="30"/>
                  </a:lnTo>
                  <a:lnTo>
                    <a:pt x="337" y="39"/>
                  </a:lnTo>
                  <a:lnTo>
                    <a:pt x="338" y="42"/>
                  </a:lnTo>
                  <a:lnTo>
                    <a:pt x="339" y="56"/>
                  </a:lnTo>
                  <a:lnTo>
                    <a:pt x="336" y="56"/>
                  </a:lnTo>
                  <a:lnTo>
                    <a:pt x="334" y="60"/>
                  </a:lnTo>
                  <a:lnTo>
                    <a:pt x="336" y="67"/>
                  </a:lnTo>
                  <a:lnTo>
                    <a:pt x="333" y="105"/>
                  </a:lnTo>
                  <a:lnTo>
                    <a:pt x="339" y="111"/>
                  </a:lnTo>
                  <a:lnTo>
                    <a:pt x="347" y="80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4" y="38"/>
                  </a:lnTo>
                  <a:lnTo>
                    <a:pt x="377" y="39"/>
                  </a:lnTo>
                  <a:lnTo>
                    <a:pt x="378" y="44"/>
                  </a:lnTo>
                  <a:lnTo>
                    <a:pt x="383" y="44"/>
                  </a:lnTo>
                  <a:lnTo>
                    <a:pt x="369" y="96"/>
                  </a:lnTo>
                  <a:lnTo>
                    <a:pt x="368" y="123"/>
                  </a:lnTo>
                  <a:lnTo>
                    <a:pt x="387" y="123"/>
                  </a:lnTo>
                  <a:lnTo>
                    <a:pt x="391" y="117"/>
                  </a:lnTo>
                  <a:lnTo>
                    <a:pt x="409" y="125"/>
                  </a:lnTo>
                  <a:lnTo>
                    <a:pt x="415" y="102"/>
                  </a:lnTo>
                  <a:lnTo>
                    <a:pt x="423" y="101"/>
                  </a:lnTo>
                  <a:lnTo>
                    <a:pt x="427" y="96"/>
                  </a:lnTo>
                  <a:lnTo>
                    <a:pt x="429" y="95"/>
                  </a:lnTo>
                  <a:lnTo>
                    <a:pt x="425" y="86"/>
                  </a:lnTo>
                  <a:lnTo>
                    <a:pt x="425" y="80"/>
                  </a:lnTo>
                  <a:lnTo>
                    <a:pt x="421" y="80"/>
                  </a:lnTo>
                  <a:lnTo>
                    <a:pt x="415" y="65"/>
                  </a:lnTo>
                  <a:lnTo>
                    <a:pt x="426" y="47"/>
                  </a:lnTo>
                  <a:lnTo>
                    <a:pt x="443" y="62"/>
                  </a:lnTo>
                  <a:lnTo>
                    <a:pt x="459" y="68"/>
                  </a:lnTo>
                  <a:lnTo>
                    <a:pt x="455" y="85"/>
                  </a:lnTo>
                  <a:lnTo>
                    <a:pt x="450" y="87"/>
                  </a:lnTo>
                  <a:lnTo>
                    <a:pt x="454" y="91"/>
                  </a:lnTo>
                  <a:lnTo>
                    <a:pt x="459" y="85"/>
                  </a:lnTo>
                  <a:lnTo>
                    <a:pt x="469" y="86"/>
                  </a:lnTo>
                  <a:lnTo>
                    <a:pt x="474" y="91"/>
                  </a:lnTo>
                  <a:lnTo>
                    <a:pt x="483" y="92"/>
                  </a:lnTo>
                  <a:lnTo>
                    <a:pt x="483" y="97"/>
                  </a:lnTo>
                  <a:lnTo>
                    <a:pt x="471" y="112"/>
                  </a:lnTo>
                  <a:lnTo>
                    <a:pt x="472" y="122"/>
                  </a:lnTo>
                  <a:lnTo>
                    <a:pt x="467" y="122"/>
                  </a:lnTo>
                  <a:lnTo>
                    <a:pt x="466" y="127"/>
                  </a:lnTo>
                  <a:lnTo>
                    <a:pt x="474" y="128"/>
                  </a:lnTo>
                  <a:lnTo>
                    <a:pt x="473" y="137"/>
                  </a:lnTo>
                  <a:lnTo>
                    <a:pt x="467" y="139"/>
                  </a:lnTo>
                  <a:lnTo>
                    <a:pt x="465" y="151"/>
                  </a:lnTo>
                  <a:lnTo>
                    <a:pt x="455" y="152"/>
                  </a:lnTo>
                  <a:lnTo>
                    <a:pt x="440" y="149"/>
                  </a:lnTo>
                  <a:lnTo>
                    <a:pt x="425" y="157"/>
                  </a:lnTo>
                  <a:lnTo>
                    <a:pt x="417" y="159"/>
                  </a:lnTo>
                  <a:lnTo>
                    <a:pt x="406" y="177"/>
                  </a:lnTo>
                  <a:lnTo>
                    <a:pt x="404" y="178"/>
                  </a:lnTo>
                  <a:lnTo>
                    <a:pt x="393" y="194"/>
                  </a:lnTo>
                  <a:lnTo>
                    <a:pt x="393" y="199"/>
                  </a:lnTo>
                  <a:lnTo>
                    <a:pt x="397" y="206"/>
                  </a:lnTo>
                  <a:lnTo>
                    <a:pt x="397" y="228"/>
                  </a:lnTo>
                  <a:lnTo>
                    <a:pt x="377" y="228"/>
                  </a:lnTo>
                  <a:lnTo>
                    <a:pt x="369" y="238"/>
                  </a:lnTo>
                  <a:lnTo>
                    <a:pt x="364" y="234"/>
                  </a:lnTo>
                  <a:lnTo>
                    <a:pt x="360" y="242"/>
                  </a:lnTo>
                  <a:lnTo>
                    <a:pt x="364" y="257"/>
                  </a:lnTo>
                  <a:lnTo>
                    <a:pt x="359" y="270"/>
                  </a:lnTo>
                  <a:lnTo>
                    <a:pt x="351" y="284"/>
                  </a:lnTo>
                  <a:lnTo>
                    <a:pt x="349" y="295"/>
                  </a:lnTo>
                  <a:lnTo>
                    <a:pt x="373" y="292"/>
                  </a:lnTo>
                  <a:lnTo>
                    <a:pt x="374" y="301"/>
                  </a:lnTo>
                  <a:lnTo>
                    <a:pt x="377" y="304"/>
                  </a:lnTo>
                  <a:lnTo>
                    <a:pt x="389" y="304"/>
                  </a:lnTo>
                  <a:lnTo>
                    <a:pt x="401" y="306"/>
                  </a:lnTo>
                  <a:lnTo>
                    <a:pt x="413" y="308"/>
                  </a:lnTo>
                  <a:lnTo>
                    <a:pt x="416" y="309"/>
                  </a:lnTo>
                  <a:lnTo>
                    <a:pt x="422" y="316"/>
                  </a:lnTo>
                  <a:lnTo>
                    <a:pt x="425" y="322"/>
                  </a:lnTo>
                  <a:lnTo>
                    <a:pt x="441" y="322"/>
                  </a:lnTo>
                  <a:lnTo>
                    <a:pt x="452" y="316"/>
                  </a:lnTo>
                  <a:lnTo>
                    <a:pt x="461" y="318"/>
                  </a:lnTo>
                  <a:lnTo>
                    <a:pt x="467" y="320"/>
                  </a:lnTo>
                  <a:lnTo>
                    <a:pt x="479" y="320"/>
                  </a:lnTo>
                  <a:lnTo>
                    <a:pt x="477" y="300"/>
                  </a:lnTo>
                  <a:lnTo>
                    <a:pt x="477" y="292"/>
                  </a:lnTo>
                  <a:lnTo>
                    <a:pt x="479" y="286"/>
                  </a:lnTo>
                  <a:lnTo>
                    <a:pt x="483" y="283"/>
                  </a:lnTo>
                  <a:lnTo>
                    <a:pt x="489" y="284"/>
                  </a:lnTo>
                  <a:lnTo>
                    <a:pt x="499" y="286"/>
                  </a:lnTo>
                  <a:lnTo>
                    <a:pt x="510" y="287"/>
                  </a:lnTo>
                  <a:lnTo>
                    <a:pt x="518" y="286"/>
                  </a:lnTo>
                  <a:lnTo>
                    <a:pt x="522" y="276"/>
                  </a:lnTo>
                  <a:lnTo>
                    <a:pt x="538" y="272"/>
                  </a:lnTo>
                  <a:lnTo>
                    <a:pt x="541" y="262"/>
                  </a:lnTo>
                  <a:lnTo>
                    <a:pt x="544" y="259"/>
                  </a:lnTo>
                  <a:lnTo>
                    <a:pt x="547" y="263"/>
                  </a:lnTo>
                  <a:lnTo>
                    <a:pt x="548" y="271"/>
                  </a:lnTo>
                  <a:lnTo>
                    <a:pt x="558" y="260"/>
                  </a:lnTo>
                  <a:lnTo>
                    <a:pt x="555" y="255"/>
                  </a:lnTo>
                  <a:lnTo>
                    <a:pt x="551" y="255"/>
                  </a:lnTo>
                  <a:lnTo>
                    <a:pt x="552" y="249"/>
                  </a:lnTo>
                  <a:lnTo>
                    <a:pt x="560" y="249"/>
                  </a:lnTo>
                  <a:lnTo>
                    <a:pt x="561" y="231"/>
                  </a:lnTo>
                  <a:lnTo>
                    <a:pt x="550" y="228"/>
                  </a:lnTo>
                  <a:lnTo>
                    <a:pt x="545" y="223"/>
                  </a:lnTo>
                  <a:lnTo>
                    <a:pt x="535" y="220"/>
                  </a:lnTo>
                  <a:lnTo>
                    <a:pt x="527" y="203"/>
                  </a:lnTo>
                  <a:lnTo>
                    <a:pt x="535" y="192"/>
                  </a:lnTo>
                  <a:lnTo>
                    <a:pt x="545" y="192"/>
                  </a:lnTo>
                  <a:lnTo>
                    <a:pt x="550" y="186"/>
                  </a:lnTo>
                  <a:lnTo>
                    <a:pt x="556" y="186"/>
                  </a:lnTo>
                  <a:lnTo>
                    <a:pt x="567" y="185"/>
                  </a:lnTo>
                  <a:lnTo>
                    <a:pt x="579" y="192"/>
                  </a:lnTo>
                  <a:lnTo>
                    <a:pt x="607" y="202"/>
                  </a:lnTo>
                  <a:lnTo>
                    <a:pt x="622" y="204"/>
                  </a:lnTo>
                  <a:lnTo>
                    <a:pt x="629" y="200"/>
                  </a:lnTo>
                  <a:lnTo>
                    <a:pt x="639" y="198"/>
                  </a:lnTo>
                  <a:lnTo>
                    <a:pt x="647" y="193"/>
                  </a:lnTo>
                  <a:lnTo>
                    <a:pt x="659" y="175"/>
                  </a:lnTo>
                  <a:lnTo>
                    <a:pt x="665" y="172"/>
                  </a:lnTo>
                  <a:lnTo>
                    <a:pt x="672" y="166"/>
                  </a:lnTo>
                  <a:lnTo>
                    <a:pt x="680" y="163"/>
                  </a:lnTo>
                  <a:lnTo>
                    <a:pt x="688" y="159"/>
                  </a:lnTo>
                  <a:lnTo>
                    <a:pt x="693" y="152"/>
                  </a:lnTo>
                  <a:lnTo>
                    <a:pt x="696" y="141"/>
                  </a:lnTo>
                  <a:lnTo>
                    <a:pt x="699" y="139"/>
                  </a:lnTo>
                  <a:lnTo>
                    <a:pt x="722" y="141"/>
                  </a:lnTo>
                  <a:lnTo>
                    <a:pt x="725" y="149"/>
                  </a:lnTo>
                  <a:lnTo>
                    <a:pt x="747" y="166"/>
                  </a:lnTo>
                  <a:lnTo>
                    <a:pt x="768" y="172"/>
                  </a:lnTo>
                  <a:lnTo>
                    <a:pt x="767" y="174"/>
                  </a:lnTo>
                  <a:lnTo>
                    <a:pt x="765" y="182"/>
                  </a:lnTo>
                  <a:lnTo>
                    <a:pt x="763" y="184"/>
                  </a:lnTo>
                  <a:lnTo>
                    <a:pt x="756" y="188"/>
                  </a:lnTo>
                  <a:lnTo>
                    <a:pt x="754" y="190"/>
                  </a:lnTo>
                  <a:lnTo>
                    <a:pt x="753" y="191"/>
                  </a:lnTo>
                  <a:lnTo>
                    <a:pt x="752" y="194"/>
                  </a:lnTo>
                  <a:lnTo>
                    <a:pt x="752" y="198"/>
                  </a:lnTo>
                  <a:lnTo>
                    <a:pt x="754" y="200"/>
                  </a:lnTo>
                  <a:lnTo>
                    <a:pt x="757" y="201"/>
                  </a:lnTo>
                  <a:lnTo>
                    <a:pt x="761" y="201"/>
                  </a:lnTo>
                  <a:lnTo>
                    <a:pt x="761" y="206"/>
                  </a:lnTo>
                  <a:lnTo>
                    <a:pt x="760" y="210"/>
                  </a:lnTo>
                  <a:lnTo>
                    <a:pt x="754" y="217"/>
                  </a:lnTo>
                  <a:lnTo>
                    <a:pt x="751" y="218"/>
                  </a:lnTo>
                  <a:lnTo>
                    <a:pt x="744" y="222"/>
                  </a:lnTo>
                  <a:lnTo>
                    <a:pt x="739" y="229"/>
                  </a:lnTo>
                  <a:lnTo>
                    <a:pt x="737" y="235"/>
                  </a:lnTo>
                  <a:lnTo>
                    <a:pt x="737" y="237"/>
                  </a:lnTo>
                  <a:lnTo>
                    <a:pt x="738" y="239"/>
                  </a:lnTo>
                  <a:lnTo>
                    <a:pt x="743" y="244"/>
                  </a:lnTo>
                  <a:lnTo>
                    <a:pt x="745" y="245"/>
                  </a:lnTo>
                  <a:lnTo>
                    <a:pt x="748" y="252"/>
                  </a:lnTo>
                  <a:lnTo>
                    <a:pt x="750" y="257"/>
                  </a:lnTo>
                  <a:lnTo>
                    <a:pt x="750" y="259"/>
                  </a:lnTo>
                  <a:lnTo>
                    <a:pt x="747" y="267"/>
                  </a:lnTo>
                  <a:lnTo>
                    <a:pt x="745" y="271"/>
                  </a:lnTo>
                  <a:lnTo>
                    <a:pt x="743" y="274"/>
                  </a:lnTo>
                  <a:lnTo>
                    <a:pt x="743" y="276"/>
                  </a:lnTo>
                  <a:lnTo>
                    <a:pt x="739" y="278"/>
                  </a:lnTo>
                  <a:lnTo>
                    <a:pt x="737" y="280"/>
                  </a:lnTo>
                  <a:lnTo>
                    <a:pt x="735" y="283"/>
                  </a:lnTo>
                  <a:lnTo>
                    <a:pt x="732" y="282"/>
                  </a:lnTo>
                  <a:lnTo>
                    <a:pt x="730" y="284"/>
                  </a:lnTo>
                  <a:lnTo>
                    <a:pt x="729" y="286"/>
                  </a:lnTo>
                  <a:lnTo>
                    <a:pt x="725" y="286"/>
                  </a:lnTo>
                  <a:lnTo>
                    <a:pt x="722" y="284"/>
                  </a:lnTo>
                  <a:lnTo>
                    <a:pt x="717" y="286"/>
                  </a:lnTo>
                  <a:lnTo>
                    <a:pt x="715" y="287"/>
                  </a:lnTo>
                  <a:lnTo>
                    <a:pt x="714" y="290"/>
                  </a:lnTo>
                  <a:lnTo>
                    <a:pt x="713" y="298"/>
                  </a:lnTo>
                  <a:lnTo>
                    <a:pt x="707" y="305"/>
                  </a:lnTo>
                  <a:lnTo>
                    <a:pt x="707" y="308"/>
                  </a:lnTo>
                  <a:lnTo>
                    <a:pt x="707" y="311"/>
                  </a:lnTo>
                  <a:lnTo>
                    <a:pt x="699" y="323"/>
                  </a:lnTo>
                  <a:lnTo>
                    <a:pt x="696" y="327"/>
                  </a:lnTo>
                  <a:lnTo>
                    <a:pt x="695" y="329"/>
                  </a:lnTo>
                  <a:lnTo>
                    <a:pt x="686" y="336"/>
                  </a:lnTo>
                  <a:lnTo>
                    <a:pt x="684" y="338"/>
                  </a:lnTo>
                  <a:lnTo>
                    <a:pt x="683" y="342"/>
                  </a:lnTo>
                  <a:lnTo>
                    <a:pt x="680" y="348"/>
                  </a:lnTo>
                  <a:lnTo>
                    <a:pt x="675" y="352"/>
                  </a:lnTo>
                  <a:lnTo>
                    <a:pt x="672" y="358"/>
                  </a:lnTo>
                  <a:lnTo>
                    <a:pt x="669" y="364"/>
                  </a:lnTo>
                  <a:lnTo>
                    <a:pt x="663" y="369"/>
                  </a:lnTo>
                  <a:lnTo>
                    <a:pt x="660" y="375"/>
                  </a:lnTo>
                  <a:lnTo>
                    <a:pt x="661" y="378"/>
                  </a:lnTo>
                  <a:lnTo>
                    <a:pt x="663" y="384"/>
                  </a:lnTo>
                  <a:lnTo>
                    <a:pt x="664" y="386"/>
                  </a:lnTo>
                  <a:lnTo>
                    <a:pt x="665" y="390"/>
                  </a:lnTo>
                  <a:lnTo>
                    <a:pt x="667" y="392"/>
                  </a:lnTo>
                  <a:lnTo>
                    <a:pt x="672" y="400"/>
                  </a:lnTo>
                  <a:lnTo>
                    <a:pt x="680" y="401"/>
                  </a:lnTo>
                  <a:lnTo>
                    <a:pt x="678" y="408"/>
                  </a:lnTo>
                  <a:lnTo>
                    <a:pt x="674" y="410"/>
                  </a:lnTo>
                  <a:lnTo>
                    <a:pt x="672" y="412"/>
                  </a:lnTo>
                  <a:lnTo>
                    <a:pt x="672" y="417"/>
                  </a:lnTo>
                  <a:lnTo>
                    <a:pt x="672" y="419"/>
                  </a:lnTo>
                  <a:lnTo>
                    <a:pt x="667" y="423"/>
                  </a:lnTo>
                  <a:lnTo>
                    <a:pt x="659" y="434"/>
                  </a:lnTo>
                  <a:lnTo>
                    <a:pt x="659" y="440"/>
                  </a:lnTo>
                  <a:lnTo>
                    <a:pt x="656" y="446"/>
                  </a:lnTo>
                  <a:lnTo>
                    <a:pt x="650" y="448"/>
                  </a:lnTo>
                  <a:lnTo>
                    <a:pt x="649" y="450"/>
                  </a:lnTo>
                  <a:lnTo>
                    <a:pt x="644" y="453"/>
                  </a:lnTo>
                  <a:lnTo>
                    <a:pt x="623" y="459"/>
                  </a:lnTo>
                  <a:lnTo>
                    <a:pt x="615" y="455"/>
                  </a:lnTo>
                  <a:lnTo>
                    <a:pt x="610" y="457"/>
                  </a:lnTo>
                  <a:lnTo>
                    <a:pt x="605" y="459"/>
                  </a:lnTo>
                  <a:lnTo>
                    <a:pt x="603" y="460"/>
                  </a:lnTo>
                  <a:lnTo>
                    <a:pt x="594" y="458"/>
                  </a:lnTo>
                  <a:lnTo>
                    <a:pt x="577" y="467"/>
                  </a:lnTo>
                  <a:lnTo>
                    <a:pt x="577" y="470"/>
                  </a:lnTo>
                  <a:lnTo>
                    <a:pt x="561" y="472"/>
                  </a:lnTo>
                  <a:lnTo>
                    <a:pt x="559" y="478"/>
                  </a:lnTo>
                  <a:lnTo>
                    <a:pt x="553" y="478"/>
                  </a:lnTo>
                  <a:lnTo>
                    <a:pt x="549" y="478"/>
                  </a:lnTo>
                  <a:lnTo>
                    <a:pt x="546" y="477"/>
                  </a:lnTo>
                  <a:lnTo>
                    <a:pt x="545" y="477"/>
                  </a:lnTo>
                  <a:lnTo>
                    <a:pt x="539" y="480"/>
                  </a:lnTo>
                  <a:lnTo>
                    <a:pt x="503" y="488"/>
                  </a:lnTo>
                  <a:lnTo>
                    <a:pt x="499" y="495"/>
                  </a:lnTo>
                  <a:lnTo>
                    <a:pt x="483" y="494"/>
                  </a:lnTo>
                  <a:lnTo>
                    <a:pt x="485" y="500"/>
                  </a:lnTo>
                  <a:lnTo>
                    <a:pt x="483" y="502"/>
                  </a:lnTo>
                  <a:lnTo>
                    <a:pt x="488" y="514"/>
                  </a:lnTo>
                  <a:lnTo>
                    <a:pt x="482" y="520"/>
                  </a:lnTo>
                  <a:lnTo>
                    <a:pt x="485" y="524"/>
                  </a:lnTo>
                  <a:lnTo>
                    <a:pt x="489" y="526"/>
                  </a:lnTo>
                  <a:lnTo>
                    <a:pt x="493" y="523"/>
                  </a:lnTo>
                  <a:lnTo>
                    <a:pt x="499" y="520"/>
                  </a:lnTo>
                  <a:lnTo>
                    <a:pt x="503" y="525"/>
                  </a:lnTo>
                  <a:lnTo>
                    <a:pt x="509" y="527"/>
                  </a:lnTo>
                  <a:lnTo>
                    <a:pt x="518" y="526"/>
                  </a:lnTo>
                  <a:lnTo>
                    <a:pt x="526" y="528"/>
                  </a:lnTo>
                  <a:lnTo>
                    <a:pt x="533" y="533"/>
                  </a:lnTo>
                  <a:lnTo>
                    <a:pt x="537" y="539"/>
                  </a:lnTo>
                  <a:lnTo>
                    <a:pt x="538" y="543"/>
                  </a:lnTo>
                  <a:lnTo>
                    <a:pt x="538" y="547"/>
                  </a:lnTo>
                  <a:lnTo>
                    <a:pt x="535" y="556"/>
                  </a:lnTo>
                  <a:lnTo>
                    <a:pt x="529" y="557"/>
                  </a:lnTo>
                  <a:lnTo>
                    <a:pt x="523" y="564"/>
                  </a:lnTo>
                  <a:lnTo>
                    <a:pt x="523" y="570"/>
                  </a:lnTo>
                  <a:lnTo>
                    <a:pt x="526" y="578"/>
                  </a:lnTo>
                  <a:lnTo>
                    <a:pt x="529" y="586"/>
                  </a:lnTo>
                  <a:lnTo>
                    <a:pt x="526" y="588"/>
                  </a:lnTo>
                  <a:lnTo>
                    <a:pt x="527" y="591"/>
                  </a:lnTo>
                  <a:lnTo>
                    <a:pt x="535" y="592"/>
                  </a:lnTo>
                  <a:lnTo>
                    <a:pt x="540" y="592"/>
                  </a:lnTo>
                  <a:lnTo>
                    <a:pt x="543" y="595"/>
                  </a:lnTo>
                  <a:lnTo>
                    <a:pt x="543" y="598"/>
                  </a:lnTo>
                  <a:lnTo>
                    <a:pt x="543" y="599"/>
                  </a:lnTo>
                  <a:lnTo>
                    <a:pt x="545" y="609"/>
                  </a:lnTo>
                  <a:lnTo>
                    <a:pt x="541" y="612"/>
                  </a:lnTo>
                  <a:lnTo>
                    <a:pt x="543" y="616"/>
                  </a:lnTo>
                  <a:lnTo>
                    <a:pt x="558" y="610"/>
                  </a:lnTo>
                  <a:lnTo>
                    <a:pt x="569" y="605"/>
                  </a:lnTo>
                  <a:lnTo>
                    <a:pt x="574" y="618"/>
                  </a:lnTo>
                  <a:lnTo>
                    <a:pt x="578" y="622"/>
                  </a:lnTo>
                  <a:lnTo>
                    <a:pt x="577" y="629"/>
                  </a:lnTo>
                  <a:lnTo>
                    <a:pt x="574" y="632"/>
                  </a:lnTo>
                  <a:lnTo>
                    <a:pt x="570" y="635"/>
                  </a:lnTo>
                  <a:lnTo>
                    <a:pt x="562" y="649"/>
                  </a:lnTo>
                  <a:lnTo>
                    <a:pt x="558" y="654"/>
                  </a:lnTo>
                  <a:lnTo>
                    <a:pt x="558" y="661"/>
                  </a:lnTo>
                  <a:lnTo>
                    <a:pt x="552" y="663"/>
                  </a:lnTo>
                  <a:lnTo>
                    <a:pt x="543" y="662"/>
                  </a:lnTo>
                  <a:lnTo>
                    <a:pt x="529" y="661"/>
                  </a:lnTo>
                  <a:lnTo>
                    <a:pt x="523" y="664"/>
                  </a:lnTo>
                  <a:lnTo>
                    <a:pt x="515" y="668"/>
                  </a:lnTo>
                  <a:lnTo>
                    <a:pt x="510" y="673"/>
                  </a:lnTo>
                  <a:lnTo>
                    <a:pt x="501" y="677"/>
                  </a:lnTo>
                  <a:lnTo>
                    <a:pt x="499" y="679"/>
                  </a:lnTo>
                  <a:lnTo>
                    <a:pt x="495" y="688"/>
                  </a:lnTo>
                  <a:lnTo>
                    <a:pt x="482" y="696"/>
                  </a:lnTo>
                  <a:lnTo>
                    <a:pt x="480" y="696"/>
                  </a:lnTo>
                  <a:lnTo>
                    <a:pt x="473" y="701"/>
                  </a:lnTo>
                  <a:lnTo>
                    <a:pt x="467" y="705"/>
                  </a:lnTo>
                  <a:lnTo>
                    <a:pt x="462" y="705"/>
                  </a:lnTo>
                  <a:lnTo>
                    <a:pt x="459" y="709"/>
                  </a:lnTo>
                  <a:lnTo>
                    <a:pt x="453" y="714"/>
                  </a:lnTo>
                  <a:lnTo>
                    <a:pt x="447" y="716"/>
                  </a:lnTo>
                  <a:lnTo>
                    <a:pt x="444" y="716"/>
                  </a:lnTo>
                  <a:lnTo>
                    <a:pt x="435" y="709"/>
                  </a:lnTo>
                  <a:lnTo>
                    <a:pt x="425" y="727"/>
                  </a:lnTo>
                  <a:lnTo>
                    <a:pt x="409" y="728"/>
                  </a:lnTo>
                  <a:lnTo>
                    <a:pt x="401" y="731"/>
                  </a:lnTo>
                  <a:lnTo>
                    <a:pt x="394" y="732"/>
                  </a:lnTo>
                  <a:lnTo>
                    <a:pt x="383" y="735"/>
                  </a:lnTo>
                  <a:lnTo>
                    <a:pt x="380" y="735"/>
                  </a:lnTo>
                  <a:lnTo>
                    <a:pt x="383" y="733"/>
                  </a:lnTo>
                  <a:lnTo>
                    <a:pt x="385" y="731"/>
                  </a:lnTo>
                  <a:lnTo>
                    <a:pt x="386" y="729"/>
                  </a:lnTo>
                  <a:lnTo>
                    <a:pt x="387" y="727"/>
                  </a:lnTo>
                  <a:lnTo>
                    <a:pt x="390" y="726"/>
                  </a:lnTo>
                  <a:lnTo>
                    <a:pt x="394" y="724"/>
                  </a:lnTo>
                  <a:lnTo>
                    <a:pt x="394" y="722"/>
                  </a:lnTo>
                  <a:lnTo>
                    <a:pt x="393" y="721"/>
                  </a:lnTo>
                  <a:lnTo>
                    <a:pt x="394" y="718"/>
                  </a:lnTo>
                  <a:lnTo>
                    <a:pt x="394" y="716"/>
                  </a:lnTo>
                  <a:lnTo>
                    <a:pt x="392" y="709"/>
                  </a:lnTo>
                  <a:lnTo>
                    <a:pt x="391" y="708"/>
                  </a:lnTo>
                  <a:lnTo>
                    <a:pt x="389" y="707"/>
                  </a:lnTo>
                  <a:lnTo>
                    <a:pt x="389" y="704"/>
                  </a:lnTo>
                  <a:lnTo>
                    <a:pt x="391" y="700"/>
                  </a:lnTo>
                  <a:lnTo>
                    <a:pt x="391" y="696"/>
                  </a:lnTo>
                  <a:lnTo>
                    <a:pt x="391" y="694"/>
                  </a:lnTo>
                  <a:lnTo>
                    <a:pt x="393" y="690"/>
                  </a:lnTo>
                  <a:lnTo>
                    <a:pt x="394" y="687"/>
                  </a:lnTo>
                  <a:lnTo>
                    <a:pt x="395" y="686"/>
                  </a:lnTo>
                  <a:lnTo>
                    <a:pt x="394" y="680"/>
                  </a:lnTo>
                  <a:lnTo>
                    <a:pt x="393" y="677"/>
                  </a:lnTo>
                  <a:lnTo>
                    <a:pt x="395" y="674"/>
                  </a:lnTo>
                  <a:lnTo>
                    <a:pt x="395" y="671"/>
                  </a:lnTo>
                  <a:lnTo>
                    <a:pt x="395" y="668"/>
                  </a:lnTo>
                  <a:lnTo>
                    <a:pt x="396" y="666"/>
                  </a:lnTo>
                  <a:lnTo>
                    <a:pt x="396" y="663"/>
                  </a:lnTo>
                  <a:lnTo>
                    <a:pt x="397" y="659"/>
                  </a:lnTo>
                  <a:lnTo>
                    <a:pt x="399" y="654"/>
                  </a:lnTo>
                  <a:lnTo>
                    <a:pt x="397" y="652"/>
                  </a:lnTo>
                  <a:lnTo>
                    <a:pt x="394" y="651"/>
                  </a:lnTo>
                  <a:lnTo>
                    <a:pt x="393" y="648"/>
                  </a:lnTo>
                  <a:lnTo>
                    <a:pt x="393" y="646"/>
                  </a:lnTo>
                  <a:lnTo>
                    <a:pt x="392" y="644"/>
                  </a:lnTo>
                  <a:lnTo>
                    <a:pt x="389" y="642"/>
                  </a:lnTo>
                  <a:lnTo>
                    <a:pt x="386" y="636"/>
                  </a:lnTo>
                  <a:lnTo>
                    <a:pt x="385" y="635"/>
                  </a:lnTo>
                  <a:lnTo>
                    <a:pt x="384" y="633"/>
                  </a:lnTo>
                  <a:lnTo>
                    <a:pt x="382" y="629"/>
                  </a:lnTo>
                  <a:lnTo>
                    <a:pt x="380" y="627"/>
                  </a:lnTo>
                  <a:lnTo>
                    <a:pt x="379" y="624"/>
                  </a:lnTo>
                  <a:lnTo>
                    <a:pt x="378" y="621"/>
                  </a:lnTo>
                  <a:lnTo>
                    <a:pt x="378" y="620"/>
                  </a:lnTo>
                  <a:lnTo>
                    <a:pt x="378" y="618"/>
                  </a:lnTo>
                  <a:lnTo>
                    <a:pt x="377" y="616"/>
                  </a:lnTo>
                  <a:lnTo>
                    <a:pt x="375" y="614"/>
                  </a:lnTo>
                  <a:lnTo>
                    <a:pt x="373" y="614"/>
                  </a:lnTo>
                  <a:lnTo>
                    <a:pt x="371" y="616"/>
                  </a:lnTo>
                  <a:lnTo>
                    <a:pt x="367" y="620"/>
                  </a:lnTo>
                  <a:lnTo>
                    <a:pt x="364" y="621"/>
                  </a:lnTo>
                  <a:lnTo>
                    <a:pt x="361" y="622"/>
                  </a:lnTo>
                  <a:lnTo>
                    <a:pt x="360" y="624"/>
                  </a:lnTo>
                  <a:lnTo>
                    <a:pt x="358" y="629"/>
                  </a:lnTo>
                  <a:lnTo>
                    <a:pt x="356" y="630"/>
                  </a:lnTo>
                  <a:lnTo>
                    <a:pt x="353" y="631"/>
                  </a:lnTo>
                  <a:lnTo>
                    <a:pt x="350" y="632"/>
                  </a:lnTo>
                  <a:lnTo>
                    <a:pt x="347" y="634"/>
                  </a:lnTo>
                  <a:lnTo>
                    <a:pt x="343" y="636"/>
                  </a:lnTo>
                  <a:lnTo>
                    <a:pt x="340" y="638"/>
                  </a:lnTo>
                  <a:lnTo>
                    <a:pt x="337" y="638"/>
                  </a:lnTo>
                  <a:lnTo>
                    <a:pt x="331" y="636"/>
                  </a:lnTo>
                  <a:lnTo>
                    <a:pt x="326" y="634"/>
                  </a:lnTo>
                  <a:lnTo>
                    <a:pt x="319" y="632"/>
                  </a:lnTo>
                  <a:lnTo>
                    <a:pt x="314" y="632"/>
                  </a:lnTo>
                  <a:lnTo>
                    <a:pt x="307" y="629"/>
                  </a:lnTo>
                  <a:lnTo>
                    <a:pt x="303" y="629"/>
                  </a:lnTo>
                  <a:lnTo>
                    <a:pt x="300" y="628"/>
                  </a:lnTo>
                  <a:lnTo>
                    <a:pt x="297" y="628"/>
                  </a:lnTo>
                  <a:lnTo>
                    <a:pt x="295" y="629"/>
                  </a:lnTo>
                  <a:lnTo>
                    <a:pt x="294" y="631"/>
                  </a:lnTo>
                  <a:lnTo>
                    <a:pt x="293" y="632"/>
                  </a:lnTo>
                  <a:lnTo>
                    <a:pt x="289" y="639"/>
                  </a:lnTo>
                  <a:lnTo>
                    <a:pt x="287" y="641"/>
                  </a:lnTo>
                  <a:lnTo>
                    <a:pt x="289" y="642"/>
                  </a:lnTo>
                  <a:lnTo>
                    <a:pt x="289" y="648"/>
                  </a:lnTo>
                  <a:lnTo>
                    <a:pt x="286" y="650"/>
                  </a:lnTo>
                  <a:lnTo>
                    <a:pt x="285" y="652"/>
                  </a:lnTo>
                  <a:lnTo>
                    <a:pt x="283" y="654"/>
                  </a:lnTo>
                  <a:lnTo>
                    <a:pt x="281" y="655"/>
                  </a:lnTo>
                  <a:lnTo>
                    <a:pt x="281" y="656"/>
                  </a:lnTo>
                  <a:lnTo>
                    <a:pt x="269" y="661"/>
                  </a:lnTo>
                  <a:lnTo>
                    <a:pt x="267" y="662"/>
                  </a:lnTo>
                  <a:lnTo>
                    <a:pt x="264" y="663"/>
                  </a:lnTo>
                  <a:lnTo>
                    <a:pt x="259" y="663"/>
                  </a:lnTo>
                  <a:lnTo>
                    <a:pt x="256" y="664"/>
                  </a:lnTo>
                  <a:lnTo>
                    <a:pt x="255" y="666"/>
                  </a:lnTo>
                  <a:lnTo>
                    <a:pt x="252" y="668"/>
                  </a:lnTo>
                  <a:lnTo>
                    <a:pt x="249" y="668"/>
                  </a:lnTo>
                  <a:lnTo>
                    <a:pt x="247" y="669"/>
                  </a:lnTo>
                  <a:lnTo>
                    <a:pt x="244" y="669"/>
                  </a:lnTo>
                  <a:lnTo>
                    <a:pt x="241" y="670"/>
                  </a:lnTo>
                  <a:lnTo>
                    <a:pt x="238" y="670"/>
                  </a:lnTo>
                  <a:lnTo>
                    <a:pt x="235" y="669"/>
                  </a:lnTo>
                  <a:lnTo>
                    <a:pt x="233" y="671"/>
                  </a:lnTo>
                  <a:lnTo>
                    <a:pt x="231" y="673"/>
                  </a:lnTo>
                  <a:lnTo>
                    <a:pt x="229" y="674"/>
                  </a:lnTo>
                  <a:lnTo>
                    <a:pt x="229" y="678"/>
                  </a:lnTo>
                  <a:lnTo>
                    <a:pt x="225" y="678"/>
                  </a:lnTo>
                  <a:lnTo>
                    <a:pt x="224" y="677"/>
                  </a:lnTo>
                  <a:lnTo>
                    <a:pt x="221" y="675"/>
                  </a:lnTo>
                  <a:lnTo>
                    <a:pt x="217" y="675"/>
                  </a:lnTo>
                  <a:lnTo>
                    <a:pt x="215" y="676"/>
                  </a:lnTo>
                  <a:lnTo>
                    <a:pt x="213" y="678"/>
                  </a:lnTo>
                  <a:lnTo>
                    <a:pt x="212" y="681"/>
                  </a:lnTo>
                  <a:lnTo>
                    <a:pt x="212" y="684"/>
                  </a:lnTo>
                  <a:lnTo>
                    <a:pt x="210" y="686"/>
                  </a:lnTo>
                  <a:lnTo>
                    <a:pt x="207" y="687"/>
                  </a:lnTo>
                  <a:lnTo>
                    <a:pt x="202" y="687"/>
                  </a:lnTo>
                  <a:lnTo>
                    <a:pt x="198" y="687"/>
                  </a:lnTo>
                  <a:lnTo>
                    <a:pt x="197" y="690"/>
                  </a:lnTo>
                  <a:lnTo>
                    <a:pt x="197" y="691"/>
                  </a:lnTo>
                  <a:lnTo>
                    <a:pt x="183" y="687"/>
                  </a:lnTo>
                  <a:lnTo>
                    <a:pt x="180" y="687"/>
                  </a:lnTo>
                  <a:lnTo>
                    <a:pt x="180" y="685"/>
                  </a:lnTo>
                  <a:lnTo>
                    <a:pt x="181" y="682"/>
                  </a:lnTo>
                  <a:lnTo>
                    <a:pt x="187" y="682"/>
                  </a:lnTo>
                  <a:lnTo>
                    <a:pt x="188" y="680"/>
                  </a:lnTo>
                  <a:lnTo>
                    <a:pt x="188" y="677"/>
                  </a:lnTo>
                  <a:lnTo>
                    <a:pt x="185" y="675"/>
                  </a:lnTo>
                  <a:lnTo>
                    <a:pt x="183" y="676"/>
                  </a:lnTo>
                  <a:lnTo>
                    <a:pt x="181" y="678"/>
                  </a:lnTo>
                  <a:lnTo>
                    <a:pt x="179" y="678"/>
                  </a:lnTo>
                  <a:lnTo>
                    <a:pt x="177" y="677"/>
                  </a:lnTo>
                  <a:lnTo>
                    <a:pt x="175" y="679"/>
                  </a:lnTo>
                  <a:lnTo>
                    <a:pt x="172" y="680"/>
                  </a:lnTo>
                  <a:lnTo>
                    <a:pt x="169" y="681"/>
                  </a:lnTo>
                  <a:lnTo>
                    <a:pt x="169" y="678"/>
                  </a:lnTo>
                  <a:lnTo>
                    <a:pt x="171" y="674"/>
                  </a:lnTo>
                  <a:lnTo>
                    <a:pt x="169" y="671"/>
                  </a:lnTo>
                  <a:lnTo>
                    <a:pt x="171" y="670"/>
                  </a:lnTo>
                  <a:lnTo>
                    <a:pt x="172" y="668"/>
                  </a:lnTo>
                  <a:lnTo>
                    <a:pt x="169" y="664"/>
                  </a:lnTo>
                  <a:lnTo>
                    <a:pt x="167" y="664"/>
                  </a:lnTo>
                  <a:lnTo>
                    <a:pt x="164" y="664"/>
                  </a:lnTo>
                  <a:lnTo>
                    <a:pt x="164" y="668"/>
                  </a:lnTo>
                  <a:lnTo>
                    <a:pt x="161" y="668"/>
                  </a:lnTo>
                  <a:lnTo>
                    <a:pt x="160" y="669"/>
                  </a:lnTo>
                  <a:lnTo>
                    <a:pt x="158" y="670"/>
                  </a:lnTo>
                  <a:lnTo>
                    <a:pt x="153" y="666"/>
                  </a:lnTo>
                  <a:lnTo>
                    <a:pt x="153" y="665"/>
                  </a:lnTo>
                  <a:lnTo>
                    <a:pt x="149" y="666"/>
                  </a:lnTo>
                  <a:lnTo>
                    <a:pt x="141" y="664"/>
                  </a:lnTo>
                  <a:lnTo>
                    <a:pt x="138" y="663"/>
                  </a:lnTo>
                  <a:lnTo>
                    <a:pt x="137" y="662"/>
                  </a:lnTo>
                  <a:lnTo>
                    <a:pt x="136" y="659"/>
                  </a:lnTo>
                  <a:lnTo>
                    <a:pt x="137" y="657"/>
                  </a:lnTo>
                  <a:lnTo>
                    <a:pt x="137" y="654"/>
                  </a:lnTo>
                  <a:lnTo>
                    <a:pt x="131" y="646"/>
                  </a:lnTo>
                  <a:lnTo>
                    <a:pt x="129" y="645"/>
                  </a:lnTo>
                  <a:lnTo>
                    <a:pt x="127" y="645"/>
                  </a:lnTo>
                  <a:lnTo>
                    <a:pt x="124" y="644"/>
                  </a:lnTo>
                  <a:lnTo>
                    <a:pt x="122" y="644"/>
                  </a:lnTo>
                  <a:lnTo>
                    <a:pt x="122" y="642"/>
                  </a:lnTo>
                  <a:lnTo>
                    <a:pt x="123" y="640"/>
                  </a:lnTo>
                  <a:lnTo>
                    <a:pt x="121" y="638"/>
                  </a:lnTo>
                  <a:lnTo>
                    <a:pt x="120" y="635"/>
                  </a:lnTo>
                  <a:lnTo>
                    <a:pt x="119" y="632"/>
                  </a:lnTo>
                  <a:lnTo>
                    <a:pt x="117" y="632"/>
                  </a:lnTo>
                  <a:lnTo>
                    <a:pt x="114" y="630"/>
                  </a:lnTo>
                  <a:lnTo>
                    <a:pt x="113" y="628"/>
                  </a:lnTo>
                  <a:lnTo>
                    <a:pt x="112" y="626"/>
                  </a:lnTo>
                  <a:lnTo>
                    <a:pt x="110" y="626"/>
                  </a:lnTo>
                  <a:lnTo>
                    <a:pt x="108" y="623"/>
                  </a:lnTo>
                  <a:lnTo>
                    <a:pt x="109" y="620"/>
                  </a:lnTo>
                  <a:lnTo>
                    <a:pt x="110" y="618"/>
                  </a:lnTo>
                  <a:lnTo>
                    <a:pt x="110" y="616"/>
                  </a:lnTo>
                  <a:lnTo>
                    <a:pt x="107" y="610"/>
                  </a:lnTo>
                  <a:lnTo>
                    <a:pt x="105" y="608"/>
                  </a:lnTo>
                  <a:lnTo>
                    <a:pt x="103" y="607"/>
                  </a:lnTo>
                  <a:lnTo>
                    <a:pt x="99" y="607"/>
                  </a:lnTo>
                  <a:lnTo>
                    <a:pt x="99" y="610"/>
                  </a:lnTo>
                  <a:lnTo>
                    <a:pt x="91" y="601"/>
                  </a:lnTo>
                  <a:lnTo>
                    <a:pt x="91" y="596"/>
                  </a:lnTo>
                  <a:lnTo>
                    <a:pt x="89" y="596"/>
                  </a:lnTo>
                  <a:lnTo>
                    <a:pt x="85" y="595"/>
                  </a:lnTo>
                  <a:lnTo>
                    <a:pt x="83" y="595"/>
                  </a:lnTo>
                  <a:lnTo>
                    <a:pt x="81" y="596"/>
                  </a:lnTo>
                  <a:lnTo>
                    <a:pt x="77" y="590"/>
                  </a:lnTo>
                  <a:lnTo>
                    <a:pt x="72" y="586"/>
                  </a:lnTo>
                  <a:lnTo>
                    <a:pt x="72" y="584"/>
                  </a:lnTo>
                  <a:lnTo>
                    <a:pt x="72" y="580"/>
                  </a:lnTo>
                  <a:lnTo>
                    <a:pt x="69" y="580"/>
                  </a:lnTo>
                  <a:lnTo>
                    <a:pt x="66" y="580"/>
                  </a:lnTo>
                  <a:lnTo>
                    <a:pt x="66" y="578"/>
                  </a:lnTo>
                  <a:lnTo>
                    <a:pt x="65" y="574"/>
                  </a:lnTo>
                  <a:lnTo>
                    <a:pt x="63" y="571"/>
                  </a:lnTo>
                  <a:lnTo>
                    <a:pt x="61" y="570"/>
                  </a:lnTo>
                  <a:lnTo>
                    <a:pt x="59" y="567"/>
                  </a:lnTo>
                  <a:lnTo>
                    <a:pt x="59" y="565"/>
                  </a:lnTo>
                  <a:lnTo>
                    <a:pt x="56" y="562"/>
                  </a:lnTo>
                  <a:lnTo>
                    <a:pt x="54" y="557"/>
                  </a:lnTo>
                  <a:lnTo>
                    <a:pt x="32" y="524"/>
                  </a:lnTo>
                  <a:lnTo>
                    <a:pt x="31" y="520"/>
                  </a:lnTo>
                  <a:lnTo>
                    <a:pt x="25" y="514"/>
                  </a:lnTo>
                  <a:lnTo>
                    <a:pt x="23" y="493"/>
                  </a:lnTo>
                  <a:lnTo>
                    <a:pt x="21" y="490"/>
                  </a:lnTo>
                  <a:lnTo>
                    <a:pt x="19" y="488"/>
                  </a:lnTo>
                  <a:lnTo>
                    <a:pt x="17" y="486"/>
                  </a:lnTo>
                  <a:lnTo>
                    <a:pt x="17" y="483"/>
                  </a:lnTo>
                  <a:lnTo>
                    <a:pt x="15" y="480"/>
                  </a:lnTo>
                  <a:lnTo>
                    <a:pt x="10" y="476"/>
                  </a:lnTo>
                  <a:lnTo>
                    <a:pt x="2" y="462"/>
                  </a:lnTo>
                  <a:lnTo>
                    <a:pt x="2" y="456"/>
                  </a:lnTo>
                  <a:lnTo>
                    <a:pt x="0" y="454"/>
                  </a:lnTo>
                  <a:lnTo>
                    <a:pt x="2" y="450"/>
                  </a:lnTo>
                  <a:lnTo>
                    <a:pt x="4" y="449"/>
                  </a:lnTo>
                  <a:lnTo>
                    <a:pt x="5" y="448"/>
                  </a:lnTo>
                  <a:lnTo>
                    <a:pt x="5" y="446"/>
                  </a:lnTo>
                  <a:lnTo>
                    <a:pt x="7" y="444"/>
                  </a:lnTo>
                  <a:lnTo>
                    <a:pt x="13" y="439"/>
                  </a:lnTo>
                  <a:lnTo>
                    <a:pt x="15" y="437"/>
                  </a:lnTo>
                  <a:lnTo>
                    <a:pt x="19" y="436"/>
                  </a:lnTo>
                  <a:lnTo>
                    <a:pt x="25" y="434"/>
                  </a:lnTo>
                  <a:lnTo>
                    <a:pt x="37" y="433"/>
                  </a:lnTo>
                  <a:lnTo>
                    <a:pt x="41" y="434"/>
                  </a:lnTo>
                  <a:lnTo>
                    <a:pt x="43" y="433"/>
                  </a:lnTo>
                  <a:lnTo>
                    <a:pt x="52" y="433"/>
                  </a:lnTo>
                  <a:lnTo>
                    <a:pt x="56" y="432"/>
                  </a:lnTo>
                  <a:lnTo>
                    <a:pt x="57" y="432"/>
                  </a:lnTo>
                  <a:lnTo>
                    <a:pt x="60" y="433"/>
                  </a:lnTo>
                  <a:lnTo>
                    <a:pt x="62" y="430"/>
                  </a:lnTo>
                  <a:lnTo>
                    <a:pt x="65" y="429"/>
                  </a:lnTo>
                  <a:lnTo>
                    <a:pt x="67" y="429"/>
                  </a:lnTo>
                  <a:lnTo>
                    <a:pt x="72" y="424"/>
                  </a:lnTo>
                  <a:lnTo>
                    <a:pt x="72" y="421"/>
                  </a:lnTo>
                  <a:lnTo>
                    <a:pt x="75" y="421"/>
                  </a:lnTo>
                  <a:lnTo>
                    <a:pt x="78" y="418"/>
                  </a:lnTo>
                  <a:lnTo>
                    <a:pt x="80" y="415"/>
                  </a:lnTo>
                  <a:lnTo>
                    <a:pt x="80" y="407"/>
                  </a:lnTo>
                  <a:lnTo>
                    <a:pt x="78" y="404"/>
                  </a:lnTo>
                  <a:lnTo>
                    <a:pt x="72" y="396"/>
                  </a:lnTo>
                  <a:lnTo>
                    <a:pt x="75" y="389"/>
                  </a:lnTo>
                  <a:lnTo>
                    <a:pt x="83" y="385"/>
                  </a:lnTo>
                  <a:lnTo>
                    <a:pt x="85" y="383"/>
                  </a:lnTo>
                  <a:lnTo>
                    <a:pt x="89" y="375"/>
                  </a:lnTo>
                  <a:lnTo>
                    <a:pt x="103" y="353"/>
                  </a:lnTo>
                  <a:lnTo>
                    <a:pt x="109" y="347"/>
                  </a:lnTo>
                  <a:lnTo>
                    <a:pt x="115" y="345"/>
                  </a:lnTo>
                  <a:lnTo>
                    <a:pt x="119" y="341"/>
                  </a:lnTo>
                  <a:lnTo>
                    <a:pt x="123" y="344"/>
                  </a:lnTo>
                  <a:lnTo>
                    <a:pt x="131" y="345"/>
                  </a:lnTo>
                  <a:lnTo>
                    <a:pt x="138" y="342"/>
                  </a:lnTo>
                  <a:lnTo>
                    <a:pt x="149" y="338"/>
                  </a:lnTo>
                  <a:lnTo>
                    <a:pt x="150" y="333"/>
                  </a:lnTo>
                  <a:lnTo>
                    <a:pt x="157" y="329"/>
                  </a:lnTo>
                  <a:lnTo>
                    <a:pt x="169" y="327"/>
                  </a:lnTo>
                  <a:lnTo>
                    <a:pt x="178" y="329"/>
                  </a:lnTo>
                  <a:lnTo>
                    <a:pt x="193" y="342"/>
                  </a:lnTo>
                  <a:lnTo>
                    <a:pt x="200" y="346"/>
                  </a:lnTo>
                  <a:lnTo>
                    <a:pt x="208" y="344"/>
                  </a:lnTo>
                  <a:lnTo>
                    <a:pt x="230" y="367"/>
                  </a:lnTo>
                  <a:lnTo>
                    <a:pt x="237" y="368"/>
                  </a:lnTo>
                  <a:lnTo>
                    <a:pt x="244" y="379"/>
                  </a:lnTo>
                  <a:lnTo>
                    <a:pt x="261" y="392"/>
                  </a:lnTo>
                  <a:lnTo>
                    <a:pt x="259" y="371"/>
                  </a:lnTo>
                  <a:lnTo>
                    <a:pt x="265" y="361"/>
                  </a:lnTo>
                  <a:lnTo>
                    <a:pt x="267" y="344"/>
                  </a:lnTo>
                  <a:lnTo>
                    <a:pt x="272" y="337"/>
                  </a:lnTo>
                  <a:lnTo>
                    <a:pt x="269" y="326"/>
                  </a:lnTo>
                  <a:lnTo>
                    <a:pt x="273" y="315"/>
                  </a:lnTo>
                  <a:lnTo>
                    <a:pt x="268" y="309"/>
                  </a:lnTo>
                  <a:lnTo>
                    <a:pt x="267" y="300"/>
                  </a:lnTo>
                  <a:lnTo>
                    <a:pt x="273" y="295"/>
                  </a:lnTo>
                  <a:lnTo>
                    <a:pt x="298" y="293"/>
                  </a:lnTo>
                  <a:lnTo>
                    <a:pt x="313" y="284"/>
                  </a:lnTo>
                  <a:lnTo>
                    <a:pt x="317" y="262"/>
                  </a:lnTo>
                  <a:lnTo>
                    <a:pt x="274" y="231"/>
                  </a:lnTo>
                  <a:lnTo>
                    <a:pt x="283" y="217"/>
                  </a:lnTo>
                  <a:lnTo>
                    <a:pt x="279" y="200"/>
                  </a:lnTo>
                  <a:lnTo>
                    <a:pt x="282" y="181"/>
                  </a:lnTo>
                  <a:lnTo>
                    <a:pt x="259" y="164"/>
                  </a:lnTo>
                  <a:lnTo>
                    <a:pt x="245" y="132"/>
                  </a:lnTo>
                  <a:lnTo>
                    <a:pt x="253" y="10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48" name="Freeform 77"/>
            <p:cNvSpPr>
              <a:spLocks/>
            </p:cNvSpPr>
            <p:nvPr/>
          </p:nvSpPr>
          <p:spPr bwMode="auto">
            <a:xfrm>
              <a:off x="3350" y="2710"/>
              <a:ext cx="132" cy="102"/>
            </a:xfrm>
            <a:custGeom>
              <a:avLst/>
              <a:gdLst/>
              <a:ahLst/>
              <a:cxnLst>
                <a:cxn ang="0">
                  <a:pos x="28" y="153"/>
                </a:cxn>
                <a:cxn ang="0">
                  <a:pos x="20" y="150"/>
                </a:cxn>
                <a:cxn ang="0">
                  <a:pos x="4" y="134"/>
                </a:cxn>
                <a:cxn ang="0">
                  <a:pos x="0" y="124"/>
                </a:cxn>
                <a:cxn ang="0">
                  <a:pos x="1" y="98"/>
                </a:cxn>
                <a:cxn ang="0">
                  <a:pos x="4" y="86"/>
                </a:cxn>
                <a:cxn ang="0">
                  <a:pos x="11" y="75"/>
                </a:cxn>
                <a:cxn ang="0">
                  <a:pos x="21" y="67"/>
                </a:cxn>
                <a:cxn ang="0">
                  <a:pos x="42" y="56"/>
                </a:cxn>
                <a:cxn ang="0">
                  <a:pos x="44" y="54"/>
                </a:cxn>
                <a:cxn ang="0">
                  <a:pos x="46" y="53"/>
                </a:cxn>
                <a:cxn ang="0">
                  <a:pos x="53" y="46"/>
                </a:cxn>
                <a:cxn ang="0">
                  <a:pos x="60" y="35"/>
                </a:cxn>
                <a:cxn ang="0">
                  <a:pos x="66" y="31"/>
                </a:cxn>
                <a:cxn ang="0">
                  <a:pos x="71" y="34"/>
                </a:cxn>
                <a:cxn ang="0">
                  <a:pos x="84" y="28"/>
                </a:cxn>
                <a:cxn ang="0">
                  <a:pos x="91" y="23"/>
                </a:cxn>
                <a:cxn ang="0">
                  <a:pos x="92" y="22"/>
                </a:cxn>
                <a:cxn ang="0">
                  <a:pos x="97" y="20"/>
                </a:cxn>
                <a:cxn ang="0">
                  <a:pos x="106" y="20"/>
                </a:cxn>
                <a:cxn ang="0">
                  <a:pos x="110" y="17"/>
                </a:cxn>
                <a:cxn ang="0">
                  <a:pos x="124" y="0"/>
                </a:cxn>
                <a:cxn ang="0">
                  <a:pos x="129" y="2"/>
                </a:cxn>
                <a:cxn ang="0">
                  <a:pos x="132" y="10"/>
                </a:cxn>
                <a:cxn ang="0">
                  <a:pos x="134" y="10"/>
                </a:cxn>
                <a:cxn ang="0">
                  <a:pos x="138" y="18"/>
                </a:cxn>
                <a:cxn ang="0">
                  <a:pos x="142" y="20"/>
                </a:cxn>
                <a:cxn ang="0">
                  <a:pos x="153" y="22"/>
                </a:cxn>
                <a:cxn ang="0">
                  <a:pos x="154" y="30"/>
                </a:cxn>
                <a:cxn ang="0">
                  <a:pos x="161" y="42"/>
                </a:cxn>
                <a:cxn ang="0">
                  <a:pos x="170" y="51"/>
                </a:cxn>
                <a:cxn ang="0">
                  <a:pos x="171" y="60"/>
                </a:cxn>
                <a:cxn ang="0">
                  <a:pos x="168" y="70"/>
                </a:cxn>
                <a:cxn ang="0">
                  <a:pos x="173" y="75"/>
                </a:cxn>
                <a:cxn ang="0">
                  <a:pos x="180" y="78"/>
                </a:cxn>
                <a:cxn ang="0">
                  <a:pos x="188" y="87"/>
                </a:cxn>
                <a:cxn ang="0">
                  <a:pos x="189" y="89"/>
                </a:cxn>
                <a:cxn ang="0">
                  <a:pos x="197" y="91"/>
                </a:cxn>
                <a:cxn ang="0">
                  <a:pos x="194" y="102"/>
                </a:cxn>
                <a:cxn ang="0">
                  <a:pos x="189" y="109"/>
                </a:cxn>
                <a:cxn ang="0">
                  <a:pos x="181" y="113"/>
                </a:cxn>
                <a:cxn ang="0">
                  <a:pos x="173" y="116"/>
                </a:cxn>
                <a:cxn ang="0">
                  <a:pos x="166" y="122"/>
                </a:cxn>
                <a:cxn ang="0">
                  <a:pos x="160" y="125"/>
                </a:cxn>
                <a:cxn ang="0">
                  <a:pos x="148" y="143"/>
                </a:cxn>
                <a:cxn ang="0">
                  <a:pos x="140" y="148"/>
                </a:cxn>
                <a:cxn ang="0">
                  <a:pos x="130" y="150"/>
                </a:cxn>
                <a:cxn ang="0">
                  <a:pos x="123" y="154"/>
                </a:cxn>
                <a:cxn ang="0">
                  <a:pos x="108" y="152"/>
                </a:cxn>
                <a:cxn ang="0">
                  <a:pos x="80" y="142"/>
                </a:cxn>
                <a:cxn ang="0">
                  <a:pos x="68" y="135"/>
                </a:cxn>
                <a:cxn ang="0">
                  <a:pos x="57" y="136"/>
                </a:cxn>
                <a:cxn ang="0">
                  <a:pos x="51" y="136"/>
                </a:cxn>
                <a:cxn ang="0">
                  <a:pos x="46" y="142"/>
                </a:cxn>
                <a:cxn ang="0">
                  <a:pos x="36" y="142"/>
                </a:cxn>
                <a:cxn ang="0">
                  <a:pos x="28" y="153"/>
                </a:cxn>
              </a:cxnLst>
              <a:rect l="0" t="0" r="r" b="b"/>
              <a:pathLst>
                <a:path w="198" h="155">
                  <a:moveTo>
                    <a:pt x="28" y="153"/>
                  </a:moveTo>
                  <a:lnTo>
                    <a:pt x="20" y="150"/>
                  </a:lnTo>
                  <a:lnTo>
                    <a:pt x="4" y="134"/>
                  </a:lnTo>
                  <a:lnTo>
                    <a:pt x="0" y="124"/>
                  </a:lnTo>
                  <a:lnTo>
                    <a:pt x="1" y="98"/>
                  </a:lnTo>
                  <a:lnTo>
                    <a:pt x="4" y="86"/>
                  </a:lnTo>
                  <a:lnTo>
                    <a:pt x="11" y="75"/>
                  </a:lnTo>
                  <a:lnTo>
                    <a:pt x="21" y="67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6" y="53"/>
                  </a:lnTo>
                  <a:lnTo>
                    <a:pt x="53" y="46"/>
                  </a:lnTo>
                  <a:lnTo>
                    <a:pt x="60" y="35"/>
                  </a:lnTo>
                  <a:lnTo>
                    <a:pt x="66" y="31"/>
                  </a:lnTo>
                  <a:lnTo>
                    <a:pt x="71" y="34"/>
                  </a:lnTo>
                  <a:lnTo>
                    <a:pt x="84" y="28"/>
                  </a:lnTo>
                  <a:lnTo>
                    <a:pt x="91" y="23"/>
                  </a:lnTo>
                  <a:lnTo>
                    <a:pt x="92" y="22"/>
                  </a:lnTo>
                  <a:lnTo>
                    <a:pt x="97" y="20"/>
                  </a:lnTo>
                  <a:lnTo>
                    <a:pt x="106" y="20"/>
                  </a:lnTo>
                  <a:lnTo>
                    <a:pt x="110" y="17"/>
                  </a:lnTo>
                  <a:lnTo>
                    <a:pt x="124" y="0"/>
                  </a:lnTo>
                  <a:lnTo>
                    <a:pt x="129" y="2"/>
                  </a:lnTo>
                  <a:lnTo>
                    <a:pt x="132" y="10"/>
                  </a:lnTo>
                  <a:lnTo>
                    <a:pt x="134" y="10"/>
                  </a:lnTo>
                  <a:lnTo>
                    <a:pt x="138" y="18"/>
                  </a:lnTo>
                  <a:lnTo>
                    <a:pt x="142" y="20"/>
                  </a:lnTo>
                  <a:lnTo>
                    <a:pt x="153" y="22"/>
                  </a:lnTo>
                  <a:lnTo>
                    <a:pt x="154" y="30"/>
                  </a:lnTo>
                  <a:lnTo>
                    <a:pt x="161" y="42"/>
                  </a:lnTo>
                  <a:lnTo>
                    <a:pt x="170" y="51"/>
                  </a:lnTo>
                  <a:lnTo>
                    <a:pt x="171" y="60"/>
                  </a:lnTo>
                  <a:lnTo>
                    <a:pt x="168" y="70"/>
                  </a:lnTo>
                  <a:lnTo>
                    <a:pt x="173" y="75"/>
                  </a:lnTo>
                  <a:lnTo>
                    <a:pt x="180" y="78"/>
                  </a:lnTo>
                  <a:lnTo>
                    <a:pt x="188" y="87"/>
                  </a:lnTo>
                  <a:lnTo>
                    <a:pt x="189" y="89"/>
                  </a:lnTo>
                  <a:lnTo>
                    <a:pt x="197" y="91"/>
                  </a:lnTo>
                  <a:lnTo>
                    <a:pt x="194" y="102"/>
                  </a:lnTo>
                  <a:lnTo>
                    <a:pt x="189" y="109"/>
                  </a:lnTo>
                  <a:lnTo>
                    <a:pt x="181" y="113"/>
                  </a:lnTo>
                  <a:lnTo>
                    <a:pt x="173" y="116"/>
                  </a:lnTo>
                  <a:lnTo>
                    <a:pt x="166" y="122"/>
                  </a:lnTo>
                  <a:lnTo>
                    <a:pt x="160" y="125"/>
                  </a:lnTo>
                  <a:lnTo>
                    <a:pt x="148" y="143"/>
                  </a:lnTo>
                  <a:lnTo>
                    <a:pt x="140" y="148"/>
                  </a:lnTo>
                  <a:lnTo>
                    <a:pt x="130" y="150"/>
                  </a:lnTo>
                  <a:lnTo>
                    <a:pt x="123" y="154"/>
                  </a:lnTo>
                  <a:lnTo>
                    <a:pt x="108" y="152"/>
                  </a:lnTo>
                  <a:lnTo>
                    <a:pt x="80" y="142"/>
                  </a:lnTo>
                  <a:lnTo>
                    <a:pt x="68" y="135"/>
                  </a:lnTo>
                  <a:lnTo>
                    <a:pt x="57" y="136"/>
                  </a:lnTo>
                  <a:lnTo>
                    <a:pt x="51" y="136"/>
                  </a:lnTo>
                  <a:lnTo>
                    <a:pt x="46" y="142"/>
                  </a:lnTo>
                  <a:lnTo>
                    <a:pt x="36" y="142"/>
                  </a:lnTo>
                  <a:lnTo>
                    <a:pt x="28" y="15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49" name="Freeform 78"/>
            <p:cNvSpPr>
              <a:spLocks/>
            </p:cNvSpPr>
            <p:nvPr/>
          </p:nvSpPr>
          <p:spPr bwMode="auto">
            <a:xfrm>
              <a:off x="3451" y="2786"/>
              <a:ext cx="294" cy="240"/>
            </a:xfrm>
            <a:custGeom>
              <a:avLst/>
              <a:gdLst/>
              <a:ahLst/>
              <a:cxnLst>
                <a:cxn ang="0">
                  <a:pos x="104" y="24"/>
                </a:cxn>
                <a:cxn ang="0">
                  <a:pos x="111" y="35"/>
                </a:cxn>
                <a:cxn ang="0">
                  <a:pos x="89" y="63"/>
                </a:cxn>
                <a:cxn ang="0">
                  <a:pos x="98" y="86"/>
                </a:cxn>
                <a:cxn ang="0">
                  <a:pos x="93" y="110"/>
                </a:cxn>
                <a:cxn ang="0">
                  <a:pos x="79" y="120"/>
                </a:cxn>
                <a:cxn ang="0">
                  <a:pos x="63" y="132"/>
                </a:cxn>
                <a:cxn ang="0">
                  <a:pos x="45" y="163"/>
                </a:cxn>
                <a:cxn ang="0">
                  <a:pos x="22" y="192"/>
                </a:cxn>
                <a:cxn ang="0">
                  <a:pos x="14" y="220"/>
                </a:cxn>
                <a:cxn ang="0">
                  <a:pos x="24" y="244"/>
                </a:cxn>
                <a:cxn ang="0">
                  <a:pos x="9" y="274"/>
                </a:cxn>
                <a:cxn ang="0">
                  <a:pos x="10" y="283"/>
                </a:cxn>
                <a:cxn ang="0">
                  <a:pos x="19" y="288"/>
                </a:cxn>
                <a:cxn ang="0">
                  <a:pos x="33" y="290"/>
                </a:cxn>
                <a:cxn ang="0">
                  <a:pos x="38" y="305"/>
                </a:cxn>
                <a:cxn ang="0">
                  <a:pos x="63" y="314"/>
                </a:cxn>
                <a:cxn ang="0">
                  <a:pos x="81" y="310"/>
                </a:cxn>
                <a:cxn ang="0">
                  <a:pos x="95" y="294"/>
                </a:cxn>
                <a:cxn ang="0">
                  <a:pos x="125" y="295"/>
                </a:cxn>
                <a:cxn ang="0">
                  <a:pos x="127" y="323"/>
                </a:cxn>
                <a:cxn ang="0">
                  <a:pos x="131" y="342"/>
                </a:cxn>
                <a:cxn ang="0">
                  <a:pos x="151" y="352"/>
                </a:cxn>
                <a:cxn ang="0">
                  <a:pos x="167" y="342"/>
                </a:cxn>
                <a:cxn ang="0">
                  <a:pos x="189" y="340"/>
                </a:cxn>
                <a:cxn ang="0">
                  <a:pos x="203" y="336"/>
                </a:cxn>
                <a:cxn ang="0">
                  <a:pos x="229" y="345"/>
                </a:cxn>
                <a:cxn ang="0">
                  <a:pos x="246" y="358"/>
                </a:cxn>
                <a:cxn ang="0">
                  <a:pos x="270" y="357"/>
                </a:cxn>
                <a:cxn ang="0">
                  <a:pos x="291" y="357"/>
                </a:cxn>
                <a:cxn ang="0">
                  <a:pos x="312" y="353"/>
                </a:cxn>
                <a:cxn ang="0">
                  <a:pos x="341" y="331"/>
                </a:cxn>
                <a:cxn ang="0">
                  <a:pos x="345" y="312"/>
                </a:cxn>
                <a:cxn ang="0">
                  <a:pos x="325" y="291"/>
                </a:cxn>
                <a:cxn ang="0">
                  <a:pos x="313" y="281"/>
                </a:cxn>
                <a:cxn ang="0">
                  <a:pos x="302" y="263"/>
                </a:cxn>
                <a:cxn ang="0">
                  <a:pos x="298" y="241"/>
                </a:cxn>
                <a:cxn ang="0">
                  <a:pos x="283" y="220"/>
                </a:cxn>
                <a:cxn ang="0">
                  <a:pos x="283" y="189"/>
                </a:cxn>
                <a:cxn ang="0">
                  <a:pos x="299" y="170"/>
                </a:cxn>
                <a:cxn ang="0">
                  <a:pos x="329" y="167"/>
                </a:cxn>
                <a:cxn ang="0">
                  <a:pos x="350" y="161"/>
                </a:cxn>
                <a:cxn ang="0">
                  <a:pos x="369" y="164"/>
                </a:cxn>
                <a:cxn ang="0">
                  <a:pos x="373" y="138"/>
                </a:cxn>
                <a:cxn ang="0">
                  <a:pos x="385" y="114"/>
                </a:cxn>
                <a:cxn ang="0">
                  <a:pos x="406" y="121"/>
                </a:cxn>
                <a:cxn ang="0">
                  <a:pos x="438" y="105"/>
                </a:cxn>
                <a:cxn ang="0">
                  <a:pos x="425" y="94"/>
                </a:cxn>
                <a:cxn ang="0">
                  <a:pos x="421" y="78"/>
                </a:cxn>
                <a:cxn ang="0">
                  <a:pos x="397" y="65"/>
                </a:cxn>
                <a:cxn ang="0">
                  <a:pos x="376" y="58"/>
                </a:cxn>
                <a:cxn ang="0">
                  <a:pos x="355" y="44"/>
                </a:cxn>
                <a:cxn ang="0">
                  <a:pos x="333" y="36"/>
                </a:cxn>
                <a:cxn ang="0">
                  <a:pos x="293" y="41"/>
                </a:cxn>
                <a:cxn ang="0">
                  <a:pos x="280" y="64"/>
                </a:cxn>
                <a:cxn ang="0">
                  <a:pos x="248" y="52"/>
                </a:cxn>
                <a:cxn ang="0">
                  <a:pos x="218" y="34"/>
                </a:cxn>
                <a:cxn ang="0">
                  <a:pos x="201" y="16"/>
                </a:cxn>
                <a:cxn ang="0">
                  <a:pos x="151" y="7"/>
                </a:cxn>
                <a:cxn ang="0">
                  <a:pos x="118" y="6"/>
                </a:cxn>
              </a:cxnLst>
              <a:rect l="0" t="0" r="r" b="b"/>
              <a:pathLst>
                <a:path w="442" h="361">
                  <a:moveTo>
                    <a:pt x="118" y="6"/>
                  </a:moveTo>
                  <a:lnTo>
                    <a:pt x="117" y="8"/>
                  </a:lnTo>
                  <a:lnTo>
                    <a:pt x="115" y="16"/>
                  </a:lnTo>
                  <a:lnTo>
                    <a:pt x="113" y="18"/>
                  </a:lnTo>
                  <a:lnTo>
                    <a:pt x="106" y="22"/>
                  </a:lnTo>
                  <a:lnTo>
                    <a:pt x="104" y="24"/>
                  </a:lnTo>
                  <a:lnTo>
                    <a:pt x="103" y="25"/>
                  </a:lnTo>
                  <a:lnTo>
                    <a:pt x="102" y="28"/>
                  </a:lnTo>
                  <a:lnTo>
                    <a:pt x="102" y="32"/>
                  </a:lnTo>
                  <a:lnTo>
                    <a:pt x="104" y="34"/>
                  </a:lnTo>
                  <a:lnTo>
                    <a:pt x="107" y="35"/>
                  </a:lnTo>
                  <a:lnTo>
                    <a:pt x="111" y="35"/>
                  </a:lnTo>
                  <a:lnTo>
                    <a:pt x="111" y="40"/>
                  </a:lnTo>
                  <a:lnTo>
                    <a:pt x="110" y="44"/>
                  </a:lnTo>
                  <a:lnTo>
                    <a:pt x="104" y="51"/>
                  </a:lnTo>
                  <a:lnTo>
                    <a:pt x="101" y="52"/>
                  </a:lnTo>
                  <a:lnTo>
                    <a:pt x="94" y="56"/>
                  </a:lnTo>
                  <a:lnTo>
                    <a:pt x="89" y="63"/>
                  </a:lnTo>
                  <a:lnTo>
                    <a:pt x="87" y="69"/>
                  </a:lnTo>
                  <a:lnTo>
                    <a:pt x="87" y="71"/>
                  </a:lnTo>
                  <a:lnTo>
                    <a:pt x="88" y="73"/>
                  </a:lnTo>
                  <a:lnTo>
                    <a:pt x="93" y="78"/>
                  </a:lnTo>
                  <a:lnTo>
                    <a:pt x="95" y="79"/>
                  </a:lnTo>
                  <a:lnTo>
                    <a:pt x="98" y="86"/>
                  </a:lnTo>
                  <a:lnTo>
                    <a:pt x="100" y="91"/>
                  </a:lnTo>
                  <a:lnTo>
                    <a:pt x="100" y="93"/>
                  </a:lnTo>
                  <a:lnTo>
                    <a:pt x="97" y="101"/>
                  </a:lnTo>
                  <a:lnTo>
                    <a:pt x="95" y="105"/>
                  </a:lnTo>
                  <a:lnTo>
                    <a:pt x="93" y="108"/>
                  </a:lnTo>
                  <a:lnTo>
                    <a:pt x="93" y="110"/>
                  </a:lnTo>
                  <a:lnTo>
                    <a:pt x="89" y="112"/>
                  </a:lnTo>
                  <a:lnTo>
                    <a:pt x="87" y="114"/>
                  </a:lnTo>
                  <a:lnTo>
                    <a:pt x="85" y="117"/>
                  </a:lnTo>
                  <a:lnTo>
                    <a:pt x="82" y="116"/>
                  </a:lnTo>
                  <a:lnTo>
                    <a:pt x="80" y="118"/>
                  </a:lnTo>
                  <a:lnTo>
                    <a:pt x="79" y="120"/>
                  </a:lnTo>
                  <a:lnTo>
                    <a:pt x="75" y="120"/>
                  </a:lnTo>
                  <a:lnTo>
                    <a:pt x="72" y="118"/>
                  </a:lnTo>
                  <a:lnTo>
                    <a:pt x="67" y="120"/>
                  </a:lnTo>
                  <a:lnTo>
                    <a:pt x="65" y="121"/>
                  </a:lnTo>
                  <a:lnTo>
                    <a:pt x="64" y="124"/>
                  </a:lnTo>
                  <a:lnTo>
                    <a:pt x="63" y="132"/>
                  </a:lnTo>
                  <a:lnTo>
                    <a:pt x="57" y="139"/>
                  </a:lnTo>
                  <a:lnTo>
                    <a:pt x="57" y="142"/>
                  </a:lnTo>
                  <a:lnTo>
                    <a:pt x="57" y="145"/>
                  </a:lnTo>
                  <a:lnTo>
                    <a:pt x="49" y="157"/>
                  </a:lnTo>
                  <a:lnTo>
                    <a:pt x="46" y="161"/>
                  </a:lnTo>
                  <a:lnTo>
                    <a:pt x="45" y="163"/>
                  </a:lnTo>
                  <a:lnTo>
                    <a:pt x="36" y="170"/>
                  </a:lnTo>
                  <a:lnTo>
                    <a:pt x="34" y="172"/>
                  </a:lnTo>
                  <a:lnTo>
                    <a:pt x="33" y="176"/>
                  </a:lnTo>
                  <a:lnTo>
                    <a:pt x="30" y="182"/>
                  </a:lnTo>
                  <a:lnTo>
                    <a:pt x="25" y="186"/>
                  </a:lnTo>
                  <a:lnTo>
                    <a:pt x="22" y="192"/>
                  </a:lnTo>
                  <a:lnTo>
                    <a:pt x="19" y="198"/>
                  </a:lnTo>
                  <a:lnTo>
                    <a:pt x="13" y="203"/>
                  </a:lnTo>
                  <a:lnTo>
                    <a:pt x="10" y="209"/>
                  </a:lnTo>
                  <a:lnTo>
                    <a:pt x="11" y="212"/>
                  </a:lnTo>
                  <a:lnTo>
                    <a:pt x="13" y="218"/>
                  </a:lnTo>
                  <a:lnTo>
                    <a:pt x="14" y="220"/>
                  </a:lnTo>
                  <a:lnTo>
                    <a:pt x="15" y="224"/>
                  </a:lnTo>
                  <a:lnTo>
                    <a:pt x="17" y="226"/>
                  </a:lnTo>
                  <a:lnTo>
                    <a:pt x="22" y="234"/>
                  </a:lnTo>
                  <a:lnTo>
                    <a:pt x="30" y="235"/>
                  </a:lnTo>
                  <a:lnTo>
                    <a:pt x="28" y="242"/>
                  </a:lnTo>
                  <a:lnTo>
                    <a:pt x="24" y="244"/>
                  </a:lnTo>
                  <a:lnTo>
                    <a:pt x="22" y="246"/>
                  </a:lnTo>
                  <a:lnTo>
                    <a:pt x="22" y="251"/>
                  </a:lnTo>
                  <a:lnTo>
                    <a:pt x="22" y="253"/>
                  </a:lnTo>
                  <a:lnTo>
                    <a:pt x="17" y="257"/>
                  </a:lnTo>
                  <a:lnTo>
                    <a:pt x="9" y="268"/>
                  </a:lnTo>
                  <a:lnTo>
                    <a:pt x="9" y="274"/>
                  </a:lnTo>
                  <a:lnTo>
                    <a:pt x="6" y="280"/>
                  </a:lnTo>
                  <a:lnTo>
                    <a:pt x="0" y="282"/>
                  </a:lnTo>
                  <a:lnTo>
                    <a:pt x="3" y="282"/>
                  </a:lnTo>
                  <a:lnTo>
                    <a:pt x="5" y="282"/>
                  </a:lnTo>
                  <a:lnTo>
                    <a:pt x="6" y="284"/>
                  </a:lnTo>
                  <a:lnTo>
                    <a:pt x="10" y="283"/>
                  </a:lnTo>
                  <a:lnTo>
                    <a:pt x="13" y="282"/>
                  </a:lnTo>
                  <a:lnTo>
                    <a:pt x="13" y="280"/>
                  </a:lnTo>
                  <a:lnTo>
                    <a:pt x="17" y="281"/>
                  </a:lnTo>
                  <a:lnTo>
                    <a:pt x="16" y="284"/>
                  </a:lnTo>
                  <a:lnTo>
                    <a:pt x="17" y="286"/>
                  </a:lnTo>
                  <a:lnTo>
                    <a:pt x="19" y="288"/>
                  </a:lnTo>
                  <a:lnTo>
                    <a:pt x="22" y="287"/>
                  </a:lnTo>
                  <a:lnTo>
                    <a:pt x="24" y="280"/>
                  </a:lnTo>
                  <a:lnTo>
                    <a:pt x="27" y="280"/>
                  </a:lnTo>
                  <a:lnTo>
                    <a:pt x="34" y="282"/>
                  </a:lnTo>
                  <a:lnTo>
                    <a:pt x="35" y="283"/>
                  </a:lnTo>
                  <a:lnTo>
                    <a:pt x="33" y="290"/>
                  </a:lnTo>
                  <a:lnTo>
                    <a:pt x="36" y="291"/>
                  </a:lnTo>
                  <a:lnTo>
                    <a:pt x="38" y="294"/>
                  </a:lnTo>
                  <a:lnTo>
                    <a:pt x="39" y="294"/>
                  </a:lnTo>
                  <a:lnTo>
                    <a:pt x="36" y="299"/>
                  </a:lnTo>
                  <a:lnTo>
                    <a:pt x="38" y="302"/>
                  </a:lnTo>
                  <a:lnTo>
                    <a:pt x="38" y="305"/>
                  </a:lnTo>
                  <a:lnTo>
                    <a:pt x="41" y="308"/>
                  </a:lnTo>
                  <a:lnTo>
                    <a:pt x="43" y="310"/>
                  </a:lnTo>
                  <a:lnTo>
                    <a:pt x="48" y="312"/>
                  </a:lnTo>
                  <a:lnTo>
                    <a:pt x="54" y="308"/>
                  </a:lnTo>
                  <a:lnTo>
                    <a:pt x="56" y="311"/>
                  </a:lnTo>
                  <a:lnTo>
                    <a:pt x="63" y="314"/>
                  </a:lnTo>
                  <a:lnTo>
                    <a:pt x="64" y="313"/>
                  </a:lnTo>
                  <a:lnTo>
                    <a:pt x="67" y="312"/>
                  </a:lnTo>
                  <a:lnTo>
                    <a:pt x="71" y="314"/>
                  </a:lnTo>
                  <a:lnTo>
                    <a:pt x="73" y="313"/>
                  </a:lnTo>
                  <a:lnTo>
                    <a:pt x="75" y="313"/>
                  </a:lnTo>
                  <a:lnTo>
                    <a:pt x="81" y="310"/>
                  </a:lnTo>
                  <a:lnTo>
                    <a:pt x="82" y="308"/>
                  </a:lnTo>
                  <a:lnTo>
                    <a:pt x="86" y="306"/>
                  </a:lnTo>
                  <a:lnTo>
                    <a:pt x="89" y="303"/>
                  </a:lnTo>
                  <a:lnTo>
                    <a:pt x="93" y="300"/>
                  </a:lnTo>
                  <a:lnTo>
                    <a:pt x="93" y="296"/>
                  </a:lnTo>
                  <a:lnTo>
                    <a:pt x="95" y="294"/>
                  </a:lnTo>
                  <a:lnTo>
                    <a:pt x="99" y="296"/>
                  </a:lnTo>
                  <a:lnTo>
                    <a:pt x="102" y="294"/>
                  </a:lnTo>
                  <a:lnTo>
                    <a:pt x="117" y="294"/>
                  </a:lnTo>
                  <a:lnTo>
                    <a:pt x="121" y="290"/>
                  </a:lnTo>
                  <a:lnTo>
                    <a:pt x="123" y="293"/>
                  </a:lnTo>
                  <a:lnTo>
                    <a:pt x="125" y="295"/>
                  </a:lnTo>
                  <a:lnTo>
                    <a:pt x="126" y="308"/>
                  </a:lnTo>
                  <a:lnTo>
                    <a:pt x="127" y="310"/>
                  </a:lnTo>
                  <a:lnTo>
                    <a:pt x="127" y="312"/>
                  </a:lnTo>
                  <a:lnTo>
                    <a:pt x="127" y="316"/>
                  </a:lnTo>
                  <a:lnTo>
                    <a:pt x="127" y="320"/>
                  </a:lnTo>
                  <a:lnTo>
                    <a:pt x="127" y="323"/>
                  </a:lnTo>
                  <a:lnTo>
                    <a:pt x="127" y="327"/>
                  </a:lnTo>
                  <a:lnTo>
                    <a:pt x="126" y="331"/>
                  </a:lnTo>
                  <a:lnTo>
                    <a:pt x="127" y="333"/>
                  </a:lnTo>
                  <a:lnTo>
                    <a:pt x="131" y="335"/>
                  </a:lnTo>
                  <a:lnTo>
                    <a:pt x="131" y="340"/>
                  </a:lnTo>
                  <a:lnTo>
                    <a:pt x="131" y="342"/>
                  </a:lnTo>
                  <a:lnTo>
                    <a:pt x="139" y="345"/>
                  </a:lnTo>
                  <a:lnTo>
                    <a:pt x="141" y="345"/>
                  </a:lnTo>
                  <a:lnTo>
                    <a:pt x="143" y="347"/>
                  </a:lnTo>
                  <a:lnTo>
                    <a:pt x="145" y="349"/>
                  </a:lnTo>
                  <a:lnTo>
                    <a:pt x="148" y="352"/>
                  </a:lnTo>
                  <a:lnTo>
                    <a:pt x="151" y="352"/>
                  </a:lnTo>
                  <a:lnTo>
                    <a:pt x="154" y="350"/>
                  </a:lnTo>
                  <a:lnTo>
                    <a:pt x="155" y="349"/>
                  </a:lnTo>
                  <a:lnTo>
                    <a:pt x="157" y="349"/>
                  </a:lnTo>
                  <a:lnTo>
                    <a:pt x="159" y="348"/>
                  </a:lnTo>
                  <a:lnTo>
                    <a:pt x="163" y="345"/>
                  </a:lnTo>
                  <a:lnTo>
                    <a:pt x="167" y="342"/>
                  </a:lnTo>
                  <a:lnTo>
                    <a:pt x="171" y="341"/>
                  </a:lnTo>
                  <a:lnTo>
                    <a:pt x="177" y="337"/>
                  </a:lnTo>
                  <a:lnTo>
                    <a:pt x="181" y="337"/>
                  </a:lnTo>
                  <a:lnTo>
                    <a:pt x="183" y="338"/>
                  </a:lnTo>
                  <a:lnTo>
                    <a:pt x="186" y="338"/>
                  </a:lnTo>
                  <a:lnTo>
                    <a:pt x="189" y="340"/>
                  </a:lnTo>
                  <a:lnTo>
                    <a:pt x="191" y="341"/>
                  </a:lnTo>
                  <a:lnTo>
                    <a:pt x="193" y="338"/>
                  </a:lnTo>
                  <a:lnTo>
                    <a:pt x="195" y="336"/>
                  </a:lnTo>
                  <a:lnTo>
                    <a:pt x="199" y="338"/>
                  </a:lnTo>
                  <a:lnTo>
                    <a:pt x="201" y="338"/>
                  </a:lnTo>
                  <a:lnTo>
                    <a:pt x="203" y="336"/>
                  </a:lnTo>
                  <a:lnTo>
                    <a:pt x="209" y="336"/>
                  </a:lnTo>
                  <a:lnTo>
                    <a:pt x="211" y="335"/>
                  </a:lnTo>
                  <a:lnTo>
                    <a:pt x="216" y="334"/>
                  </a:lnTo>
                  <a:lnTo>
                    <a:pt x="219" y="333"/>
                  </a:lnTo>
                  <a:lnTo>
                    <a:pt x="225" y="335"/>
                  </a:lnTo>
                  <a:lnTo>
                    <a:pt x="229" y="345"/>
                  </a:lnTo>
                  <a:lnTo>
                    <a:pt x="229" y="349"/>
                  </a:lnTo>
                  <a:lnTo>
                    <a:pt x="231" y="351"/>
                  </a:lnTo>
                  <a:lnTo>
                    <a:pt x="231" y="354"/>
                  </a:lnTo>
                  <a:lnTo>
                    <a:pt x="233" y="356"/>
                  </a:lnTo>
                  <a:lnTo>
                    <a:pt x="239" y="358"/>
                  </a:lnTo>
                  <a:lnTo>
                    <a:pt x="246" y="358"/>
                  </a:lnTo>
                  <a:lnTo>
                    <a:pt x="249" y="359"/>
                  </a:lnTo>
                  <a:lnTo>
                    <a:pt x="252" y="358"/>
                  </a:lnTo>
                  <a:lnTo>
                    <a:pt x="254" y="358"/>
                  </a:lnTo>
                  <a:lnTo>
                    <a:pt x="259" y="360"/>
                  </a:lnTo>
                  <a:lnTo>
                    <a:pt x="265" y="358"/>
                  </a:lnTo>
                  <a:lnTo>
                    <a:pt x="270" y="357"/>
                  </a:lnTo>
                  <a:lnTo>
                    <a:pt x="274" y="358"/>
                  </a:lnTo>
                  <a:lnTo>
                    <a:pt x="279" y="358"/>
                  </a:lnTo>
                  <a:lnTo>
                    <a:pt x="282" y="358"/>
                  </a:lnTo>
                  <a:lnTo>
                    <a:pt x="284" y="358"/>
                  </a:lnTo>
                  <a:lnTo>
                    <a:pt x="287" y="357"/>
                  </a:lnTo>
                  <a:lnTo>
                    <a:pt x="291" y="357"/>
                  </a:lnTo>
                  <a:lnTo>
                    <a:pt x="294" y="356"/>
                  </a:lnTo>
                  <a:lnTo>
                    <a:pt x="297" y="356"/>
                  </a:lnTo>
                  <a:lnTo>
                    <a:pt x="301" y="358"/>
                  </a:lnTo>
                  <a:lnTo>
                    <a:pt x="303" y="356"/>
                  </a:lnTo>
                  <a:lnTo>
                    <a:pt x="306" y="355"/>
                  </a:lnTo>
                  <a:lnTo>
                    <a:pt x="312" y="353"/>
                  </a:lnTo>
                  <a:lnTo>
                    <a:pt x="313" y="350"/>
                  </a:lnTo>
                  <a:lnTo>
                    <a:pt x="325" y="341"/>
                  </a:lnTo>
                  <a:lnTo>
                    <a:pt x="327" y="336"/>
                  </a:lnTo>
                  <a:lnTo>
                    <a:pt x="329" y="335"/>
                  </a:lnTo>
                  <a:lnTo>
                    <a:pt x="336" y="334"/>
                  </a:lnTo>
                  <a:lnTo>
                    <a:pt x="341" y="331"/>
                  </a:lnTo>
                  <a:lnTo>
                    <a:pt x="343" y="329"/>
                  </a:lnTo>
                  <a:lnTo>
                    <a:pt x="343" y="322"/>
                  </a:lnTo>
                  <a:lnTo>
                    <a:pt x="341" y="322"/>
                  </a:lnTo>
                  <a:lnTo>
                    <a:pt x="341" y="318"/>
                  </a:lnTo>
                  <a:lnTo>
                    <a:pt x="343" y="314"/>
                  </a:lnTo>
                  <a:lnTo>
                    <a:pt x="345" y="312"/>
                  </a:lnTo>
                  <a:lnTo>
                    <a:pt x="345" y="311"/>
                  </a:lnTo>
                  <a:lnTo>
                    <a:pt x="340" y="305"/>
                  </a:lnTo>
                  <a:lnTo>
                    <a:pt x="337" y="305"/>
                  </a:lnTo>
                  <a:lnTo>
                    <a:pt x="334" y="298"/>
                  </a:lnTo>
                  <a:lnTo>
                    <a:pt x="331" y="297"/>
                  </a:lnTo>
                  <a:lnTo>
                    <a:pt x="325" y="291"/>
                  </a:lnTo>
                  <a:lnTo>
                    <a:pt x="327" y="289"/>
                  </a:lnTo>
                  <a:lnTo>
                    <a:pt x="325" y="287"/>
                  </a:lnTo>
                  <a:lnTo>
                    <a:pt x="323" y="284"/>
                  </a:lnTo>
                  <a:lnTo>
                    <a:pt x="320" y="284"/>
                  </a:lnTo>
                  <a:lnTo>
                    <a:pt x="317" y="283"/>
                  </a:lnTo>
                  <a:lnTo>
                    <a:pt x="313" y="281"/>
                  </a:lnTo>
                  <a:lnTo>
                    <a:pt x="309" y="278"/>
                  </a:lnTo>
                  <a:lnTo>
                    <a:pt x="308" y="274"/>
                  </a:lnTo>
                  <a:lnTo>
                    <a:pt x="305" y="272"/>
                  </a:lnTo>
                  <a:lnTo>
                    <a:pt x="303" y="268"/>
                  </a:lnTo>
                  <a:lnTo>
                    <a:pt x="302" y="266"/>
                  </a:lnTo>
                  <a:lnTo>
                    <a:pt x="302" y="263"/>
                  </a:lnTo>
                  <a:lnTo>
                    <a:pt x="301" y="259"/>
                  </a:lnTo>
                  <a:lnTo>
                    <a:pt x="301" y="255"/>
                  </a:lnTo>
                  <a:lnTo>
                    <a:pt x="296" y="248"/>
                  </a:lnTo>
                  <a:lnTo>
                    <a:pt x="297" y="245"/>
                  </a:lnTo>
                  <a:lnTo>
                    <a:pt x="297" y="243"/>
                  </a:lnTo>
                  <a:lnTo>
                    <a:pt x="298" y="241"/>
                  </a:lnTo>
                  <a:lnTo>
                    <a:pt x="299" y="238"/>
                  </a:lnTo>
                  <a:lnTo>
                    <a:pt x="299" y="235"/>
                  </a:lnTo>
                  <a:lnTo>
                    <a:pt x="296" y="234"/>
                  </a:lnTo>
                  <a:lnTo>
                    <a:pt x="292" y="233"/>
                  </a:lnTo>
                  <a:lnTo>
                    <a:pt x="289" y="231"/>
                  </a:lnTo>
                  <a:lnTo>
                    <a:pt x="283" y="220"/>
                  </a:lnTo>
                  <a:lnTo>
                    <a:pt x="282" y="218"/>
                  </a:lnTo>
                  <a:lnTo>
                    <a:pt x="282" y="215"/>
                  </a:lnTo>
                  <a:lnTo>
                    <a:pt x="281" y="212"/>
                  </a:lnTo>
                  <a:lnTo>
                    <a:pt x="281" y="201"/>
                  </a:lnTo>
                  <a:lnTo>
                    <a:pt x="284" y="192"/>
                  </a:lnTo>
                  <a:lnTo>
                    <a:pt x="283" y="189"/>
                  </a:lnTo>
                  <a:lnTo>
                    <a:pt x="291" y="181"/>
                  </a:lnTo>
                  <a:lnTo>
                    <a:pt x="291" y="178"/>
                  </a:lnTo>
                  <a:lnTo>
                    <a:pt x="293" y="171"/>
                  </a:lnTo>
                  <a:lnTo>
                    <a:pt x="295" y="169"/>
                  </a:lnTo>
                  <a:lnTo>
                    <a:pt x="297" y="169"/>
                  </a:lnTo>
                  <a:lnTo>
                    <a:pt x="299" y="170"/>
                  </a:lnTo>
                  <a:lnTo>
                    <a:pt x="302" y="171"/>
                  </a:lnTo>
                  <a:lnTo>
                    <a:pt x="304" y="174"/>
                  </a:lnTo>
                  <a:lnTo>
                    <a:pt x="314" y="176"/>
                  </a:lnTo>
                  <a:lnTo>
                    <a:pt x="327" y="172"/>
                  </a:lnTo>
                  <a:lnTo>
                    <a:pt x="329" y="170"/>
                  </a:lnTo>
                  <a:lnTo>
                    <a:pt x="329" y="167"/>
                  </a:lnTo>
                  <a:lnTo>
                    <a:pt x="329" y="159"/>
                  </a:lnTo>
                  <a:lnTo>
                    <a:pt x="332" y="156"/>
                  </a:lnTo>
                  <a:lnTo>
                    <a:pt x="334" y="156"/>
                  </a:lnTo>
                  <a:lnTo>
                    <a:pt x="338" y="158"/>
                  </a:lnTo>
                  <a:lnTo>
                    <a:pt x="346" y="160"/>
                  </a:lnTo>
                  <a:lnTo>
                    <a:pt x="350" y="161"/>
                  </a:lnTo>
                  <a:lnTo>
                    <a:pt x="352" y="168"/>
                  </a:lnTo>
                  <a:lnTo>
                    <a:pt x="355" y="167"/>
                  </a:lnTo>
                  <a:lnTo>
                    <a:pt x="360" y="170"/>
                  </a:lnTo>
                  <a:lnTo>
                    <a:pt x="362" y="169"/>
                  </a:lnTo>
                  <a:lnTo>
                    <a:pt x="363" y="167"/>
                  </a:lnTo>
                  <a:lnTo>
                    <a:pt x="369" y="164"/>
                  </a:lnTo>
                  <a:lnTo>
                    <a:pt x="370" y="163"/>
                  </a:lnTo>
                  <a:lnTo>
                    <a:pt x="370" y="158"/>
                  </a:lnTo>
                  <a:lnTo>
                    <a:pt x="369" y="154"/>
                  </a:lnTo>
                  <a:lnTo>
                    <a:pt x="369" y="142"/>
                  </a:lnTo>
                  <a:lnTo>
                    <a:pt x="372" y="140"/>
                  </a:lnTo>
                  <a:lnTo>
                    <a:pt x="373" y="138"/>
                  </a:lnTo>
                  <a:lnTo>
                    <a:pt x="378" y="132"/>
                  </a:lnTo>
                  <a:lnTo>
                    <a:pt x="378" y="129"/>
                  </a:lnTo>
                  <a:lnTo>
                    <a:pt x="380" y="124"/>
                  </a:lnTo>
                  <a:lnTo>
                    <a:pt x="380" y="118"/>
                  </a:lnTo>
                  <a:lnTo>
                    <a:pt x="382" y="113"/>
                  </a:lnTo>
                  <a:lnTo>
                    <a:pt x="385" y="114"/>
                  </a:lnTo>
                  <a:lnTo>
                    <a:pt x="390" y="112"/>
                  </a:lnTo>
                  <a:lnTo>
                    <a:pt x="395" y="112"/>
                  </a:lnTo>
                  <a:lnTo>
                    <a:pt x="395" y="113"/>
                  </a:lnTo>
                  <a:lnTo>
                    <a:pt x="395" y="116"/>
                  </a:lnTo>
                  <a:lnTo>
                    <a:pt x="401" y="117"/>
                  </a:lnTo>
                  <a:lnTo>
                    <a:pt x="406" y="121"/>
                  </a:lnTo>
                  <a:lnTo>
                    <a:pt x="410" y="122"/>
                  </a:lnTo>
                  <a:lnTo>
                    <a:pt x="419" y="120"/>
                  </a:lnTo>
                  <a:lnTo>
                    <a:pt x="425" y="114"/>
                  </a:lnTo>
                  <a:lnTo>
                    <a:pt x="425" y="112"/>
                  </a:lnTo>
                  <a:lnTo>
                    <a:pt x="431" y="110"/>
                  </a:lnTo>
                  <a:lnTo>
                    <a:pt x="438" y="105"/>
                  </a:lnTo>
                  <a:lnTo>
                    <a:pt x="441" y="102"/>
                  </a:lnTo>
                  <a:lnTo>
                    <a:pt x="441" y="95"/>
                  </a:lnTo>
                  <a:lnTo>
                    <a:pt x="437" y="96"/>
                  </a:lnTo>
                  <a:lnTo>
                    <a:pt x="430" y="96"/>
                  </a:lnTo>
                  <a:lnTo>
                    <a:pt x="427" y="95"/>
                  </a:lnTo>
                  <a:lnTo>
                    <a:pt x="425" y="94"/>
                  </a:lnTo>
                  <a:lnTo>
                    <a:pt x="425" y="91"/>
                  </a:lnTo>
                  <a:lnTo>
                    <a:pt x="425" y="89"/>
                  </a:lnTo>
                  <a:lnTo>
                    <a:pt x="425" y="86"/>
                  </a:lnTo>
                  <a:lnTo>
                    <a:pt x="425" y="82"/>
                  </a:lnTo>
                  <a:lnTo>
                    <a:pt x="423" y="79"/>
                  </a:lnTo>
                  <a:lnTo>
                    <a:pt x="421" y="78"/>
                  </a:lnTo>
                  <a:lnTo>
                    <a:pt x="421" y="74"/>
                  </a:lnTo>
                  <a:lnTo>
                    <a:pt x="421" y="69"/>
                  </a:lnTo>
                  <a:lnTo>
                    <a:pt x="415" y="65"/>
                  </a:lnTo>
                  <a:lnTo>
                    <a:pt x="413" y="64"/>
                  </a:lnTo>
                  <a:lnTo>
                    <a:pt x="408" y="65"/>
                  </a:lnTo>
                  <a:lnTo>
                    <a:pt x="397" y="65"/>
                  </a:lnTo>
                  <a:lnTo>
                    <a:pt x="390" y="61"/>
                  </a:lnTo>
                  <a:lnTo>
                    <a:pt x="389" y="61"/>
                  </a:lnTo>
                  <a:lnTo>
                    <a:pt x="386" y="63"/>
                  </a:lnTo>
                  <a:lnTo>
                    <a:pt x="381" y="59"/>
                  </a:lnTo>
                  <a:lnTo>
                    <a:pt x="378" y="59"/>
                  </a:lnTo>
                  <a:lnTo>
                    <a:pt x="376" y="58"/>
                  </a:lnTo>
                  <a:lnTo>
                    <a:pt x="376" y="56"/>
                  </a:lnTo>
                  <a:lnTo>
                    <a:pt x="374" y="53"/>
                  </a:lnTo>
                  <a:lnTo>
                    <a:pt x="370" y="51"/>
                  </a:lnTo>
                  <a:lnTo>
                    <a:pt x="364" y="49"/>
                  </a:lnTo>
                  <a:lnTo>
                    <a:pt x="362" y="47"/>
                  </a:lnTo>
                  <a:lnTo>
                    <a:pt x="355" y="44"/>
                  </a:lnTo>
                  <a:lnTo>
                    <a:pt x="355" y="42"/>
                  </a:lnTo>
                  <a:lnTo>
                    <a:pt x="349" y="38"/>
                  </a:lnTo>
                  <a:lnTo>
                    <a:pt x="341" y="34"/>
                  </a:lnTo>
                  <a:lnTo>
                    <a:pt x="339" y="35"/>
                  </a:lnTo>
                  <a:lnTo>
                    <a:pt x="337" y="35"/>
                  </a:lnTo>
                  <a:lnTo>
                    <a:pt x="333" y="36"/>
                  </a:lnTo>
                  <a:lnTo>
                    <a:pt x="329" y="36"/>
                  </a:lnTo>
                  <a:lnTo>
                    <a:pt x="327" y="37"/>
                  </a:lnTo>
                  <a:lnTo>
                    <a:pt x="315" y="33"/>
                  </a:lnTo>
                  <a:lnTo>
                    <a:pt x="299" y="37"/>
                  </a:lnTo>
                  <a:lnTo>
                    <a:pt x="297" y="40"/>
                  </a:lnTo>
                  <a:lnTo>
                    <a:pt x="293" y="41"/>
                  </a:lnTo>
                  <a:lnTo>
                    <a:pt x="291" y="44"/>
                  </a:lnTo>
                  <a:lnTo>
                    <a:pt x="290" y="48"/>
                  </a:lnTo>
                  <a:lnTo>
                    <a:pt x="290" y="52"/>
                  </a:lnTo>
                  <a:lnTo>
                    <a:pt x="289" y="56"/>
                  </a:lnTo>
                  <a:lnTo>
                    <a:pt x="284" y="62"/>
                  </a:lnTo>
                  <a:lnTo>
                    <a:pt x="280" y="64"/>
                  </a:lnTo>
                  <a:lnTo>
                    <a:pt x="276" y="64"/>
                  </a:lnTo>
                  <a:lnTo>
                    <a:pt x="273" y="62"/>
                  </a:lnTo>
                  <a:lnTo>
                    <a:pt x="267" y="62"/>
                  </a:lnTo>
                  <a:lnTo>
                    <a:pt x="257" y="60"/>
                  </a:lnTo>
                  <a:lnTo>
                    <a:pt x="251" y="57"/>
                  </a:lnTo>
                  <a:lnTo>
                    <a:pt x="248" y="52"/>
                  </a:lnTo>
                  <a:lnTo>
                    <a:pt x="243" y="47"/>
                  </a:lnTo>
                  <a:lnTo>
                    <a:pt x="239" y="42"/>
                  </a:lnTo>
                  <a:lnTo>
                    <a:pt x="235" y="41"/>
                  </a:lnTo>
                  <a:lnTo>
                    <a:pt x="231" y="43"/>
                  </a:lnTo>
                  <a:lnTo>
                    <a:pt x="229" y="40"/>
                  </a:lnTo>
                  <a:lnTo>
                    <a:pt x="218" y="34"/>
                  </a:lnTo>
                  <a:lnTo>
                    <a:pt x="216" y="31"/>
                  </a:lnTo>
                  <a:lnTo>
                    <a:pt x="215" y="28"/>
                  </a:lnTo>
                  <a:lnTo>
                    <a:pt x="213" y="26"/>
                  </a:lnTo>
                  <a:lnTo>
                    <a:pt x="211" y="26"/>
                  </a:lnTo>
                  <a:lnTo>
                    <a:pt x="209" y="24"/>
                  </a:lnTo>
                  <a:lnTo>
                    <a:pt x="201" y="16"/>
                  </a:lnTo>
                  <a:lnTo>
                    <a:pt x="196" y="17"/>
                  </a:lnTo>
                  <a:lnTo>
                    <a:pt x="191" y="17"/>
                  </a:lnTo>
                  <a:lnTo>
                    <a:pt x="185" y="18"/>
                  </a:lnTo>
                  <a:lnTo>
                    <a:pt x="176" y="18"/>
                  </a:lnTo>
                  <a:lnTo>
                    <a:pt x="154" y="12"/>
                  </a:lnTo>
                  <a:lnTo>
                    <a:pt x="151" y="7"/>
                  </a:lnTo>
                  <a:lnTo>
                    <a:pt x="151" y="4"/>
                  </a:lnTo>
                  <a:lnTo>
                    <a:pt x="149" y="2"/>
                  </a:lnTo>
                  <a:lnTo>
                    <a:pt x="146" y="0"/>
                  </a:lnTo>
                  <a:lnTo>
                    <a:pt x="136" y="0"/>
                  </a:lnTo>
                  <a:lnTo>
                    <a:pt x="131" y="2"/>
                  </a:lnTo>
                  <a:lnTo>
                    <a:pt x="118" y="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50" name="Freeform 79"/>
            <p:cNvSpPr>
              <a:spLocks/>
            </p:cNvSpPr>
            <p:nvPr/>
          </p:nvSpPr>
          <p:spPr bwMode="auto">
            <a:xfrm>
              <a:off x="3421" y="2438"/>
              <a:ext cx="492" cy="419"/>
            </a:xfrm>
            <a:custGeom>
              <a:avLst/>
              <a:gdLst/>
              <a:ahLst/>
              <a:cxnLst>
                <a:cxn ang="0">
                  <a:pos x="17" y="309"/>
                </a:cxn>
                <a:cxn ang="0">
                  <a:pos x="0" y="258"/>
                </a:cxn>
                <a:cxn ang="0">
                  <a:pos x="28" y="232"/>
                </a:cxn>
                <a:cxn ang="0">
                  <a:pos x="93" y="217"/>
                </a:cxn>
                <a:cxn ang="0">
                  <a:pos x="161" y="150"/>
                </a:cxn>
                <a:cxn ang="0">
                  <a:pos x="190" y="85"/>
                </a:cxn>
                <a:cxn ang="0">
                  <a:pos x="216" y="73"/>
                </a:cxn>
                <a:cxn ang="0">
                  <a:pos x="241" y="30"/>
                </a:cxn>
                <a:cxn ang="0">
                  <a:pos x="254" y="4"/>
                </a:cxn>
                <a:cxn ang="0">
                  <a:pos x="304" y="62"/>
                </a:cxn>
                <a:cxn ang="0">
                  <a:pos x="332" y="184"/>
                </a:cxn>
                <a:cxn ang="0">
                  <a:pos x="332" y="262"/>
                </a:cxn>
                <a:cxn ang="0">
                  <a:pos x="408" y="268"/>
                </a:cxn>
                <a:cxn ang="0">
                  <a:pos x="433" y="312"/>
                </a:cxn>
                <a:cxn ang="0">
                  <a:pos x="501" y="370"/>
                </a:cxn>
                <a:cxn ang="0">
                  <a:pos x="536" y="361"/>
                </a:cxn>
                <a:cxn ang="0">
                  <a:pos x="570" y="410"/>
                </a:cxn>
                <a:cxn ang="0">
                  <a:pos x="637" y="418"/>
                </a:cxn>
                <a:cxn ang="0">
                  <a:pos x="692" y="418"/>
                </a:cxn>
                <a:cxn ang="0">
                  <a:pos x="732" y="434"/>
                </a:cxn>
                <a:cxn ang="0">
                  <a:pos x="720" y="458"/>
                </a:cxn>
                <a:cxn ang="0">
                  <a:pos x="710" y="486"/>
                </a:cxn>
                <a:cxn ang="0">
                  <a:pos x="708" y="497"/>
                </a:cxn>
                <a:cxn ang="0">
                  <a:pos x="715" y="521"/>
                </a:cxn>
                <a:cxn ang="0">
                  <a:pos x="697" y="547"/>
                </a:cxn>
                <a:cxn ang="0">
                  <a:pos x="697" y="569"/>
                </a:cxn>
                <a:cxn ang="0">
                  <a:pos x="701" y="593"/>
                </a:cxn>
                <a:cxn ang="0">
                  <a:pos x="693" y="614"/>
                </a:cxn>
                <a:cxn ang="0">
                  <a:pos x="680" y="630"/>
                </a:cxn>
                <a:cxn ang="0">
                  <a:pos x="648" y="627"/>
                </a:cxn>
                <a:cxn ang="0">
                  <a:pos x="618" y="613"/>
                </a:cxn>
                <a:cxn ang="0">
                  <a:pos x="586" y="590"/>
                </a:cxn>
                <a:cxn ang="0">
                  <a:pos x="577" y="557"/>
                </a:cxn>
                <a:cxn ang="0">
                  <a:pos x="557" y="558"/>
                </a:cxn>
                <a:cxn ang="0">
                  <a:pos x="541" y="584"/>
                </a:cxn>
                <a:cxn ang="0">
                  <a:pos x="526" y="590"/>
                </a:cxn>
                <a:cxn ang="0">
                  <a:pos x="483" y="571"/>
                </a:cxn>
                <a:cxn ang="0">
                  <a:pos x="458" y="588"/>
                </a:cxn>
                <a:cxn ang="0">
                  <a:pos x="426" y="583"/>
                </a:cxn>
                <a:cxn ang="0">
                  <a:pos x="409" y="573"/>
                </a:cxn>
                <a:cxn ang="0">
                  <a:pos x="384" y="559"/>
                </a:cxn>
                <a:cxn ang="0">
                  <a:pos x="344" y="561"/>
                </a:cxn>
                <a:cxn ang="0">
                  <a:pos x="334" y="580"/>
                </a:cxn>
                <a:cxn ang="0">
                  <a:pos x="302" y="584"/>
                </a:cxn>
                <a:cxn ang="0">
                  <a:pos x="276" y="567"/>
                </a:cxn>
                <a:cxn ang="0">
                  <a:pos x="256" y="550"/>
                </a:cxn>
                <a:cxn ang="0">
                  <a:pos x="221" y="542"/>
                </a:cxn>
                <a:cxn ang="0">
                  <a:pos x="181" y="524"/>
                </a:cxn>
                <a:cxn ang="0">
                  <a:pos x="176" y="526"/>
                </a:cxn>
                <a:cxn ang="0">
                  <a:pos x="181" y="461"/>
                </a:cxn>
                <a:cxn ang="0">
                  <a:pos x="181" y="434"/>
                </a:cxn>
                <a:cxn ang="0">
                  <a:pos x="175" y="406"/>
                </a:cxn>
                <a:cxn ang="0">
                  <a:pos x="180" y="362"/>
                </a:cxn>
                <a:cxn ang="0">
                  <a:pos x="156" y="346"/>
                </a:cxn>
                <a:cxn ang="0">
                  <a:pos x="134" y="383"/>
                </a:cxn>
                <a:cxn ang="0">
                  <a:pos x="106" y="386"/>
                </a:cxn>
                <a:cxn ang="0">
                  <a:pos x="89" y="379"/>
                </a:cxn>
                <a:cxn ang="0">
                  <a:pos x="61" y="357"/>
                </a:cxn>
                <a:cxn ang="0">
                  <a:pos x="32" y="336"/>
                </a:cxn>
              </a:cxnLst>
              <a:rect l="0" t="0" r="r" b="b"/>
              <a:pathLst>
                <a:path w="740" h="631">
                  <a:moveTo>
                    <a:pt x="32" y="336"/>
                  </a:moveTo>
                  <a:lnTo>
                    <a:pt x="28" y="330"/>
                  </a:lnTo>
                  <a:lnTo>
                    <a:pt x="24" y="324"/>
                  </a:lnTo>
                  <a:lnTo>
                    <a:pt x="21" y="316"/>
                  </a:lnTo>
                  <a:lnTo>
                    <a:pt x="18" y="313"/>
                  </a:lnTo>
                  <a:lnTo>
                    <a:pt x="17" y="309"/>
                  </a:lnTo>
                  <a:lnTo>
                    <a:pt x="17" y="289"/>
                  </a:lnTo>
                  <a:lnTo>
                    <a:pt x="18" y="281"/>
                  </a:lnTo>
                  <a:lnTo>
                    <a:pt x="16" y="268"/>
                  </a:lnTo>
                  <a:lnTo>
                    <a:pt x="11" y="264"/>
                  </a:lnTo>
                  <a:lnTo>
                    <a:pt x="5" y="260"/>
                  </a:lnTo>
                  <a:lnTo>
                    <a:pt x="0" y="258"/>
                  </a:lnTo>
                  <a:lnTo>
                    <a:pt x="0" y="254"/>
                  </a:lnTo>
                  <a:lnTo>
                    <a:pt x="7" y="244"/>
                  </a:lnTo>
                  <a:lnTo>
                    <a:pt x="13" y="241"/>
                  </a:lnTo>
                  <a:lnTo>
                    <a:pt x="19" y="240"/>
                  </a:lnTo>
                  <a:lnTo>
                    <a:pt x="23" y="236"/>
                  </a:lnTo>
                  <a:lnTo>
                    <a:pt x="28" y="232"/>
                  </a:lnTo>
                  <a:lnTo>
                    <a:pt x="44" y="226"/>
                  </a:lnTo>
                  <a:lnTo>
                    <a:pt x="53" y="225"/>
                  </a:lnTo>
                  <a:lnTo>
                    <a:pt x="60" y="225"/>
                  </a:lnTo>
                  <a:lnTo>
                    <a:pt x="70" y="223"/>
                  </a:lnTo>
                  <a:lnTo>
                    <a:pt x="81" y="220"/>
                  </a:lnTo>
                  <a:lnTo>
                    <a:pt x="93" y="217"/>
                  </a:lnTo>
                  <a:lnTo>
                    <a:pt x="103" y="214"/>
                  </a:lnTo>
                  <a:lnTo>
                    <a:pt x="110" y="208"/>
                  </a:lnTo>
                  <a:lnTo>
                    <a:pt x="124" y="191"/>
                  </a:lnTo>
                  <a:lnTo>
                    <a:pt x="138" y="176"/>
                  </a:lnTo>
                  <a:lnTo>
                    <a:pt x="146" y="170"/>
                  </a:lnTo>
                  <a:lnTo>
                    <a:pt x="161" y="150"/>
                  </a:lnTo>
                  <a:lnTo>
                    <a:pt x="173" y="138"/>
                  </a:lnTo>
                  <a:lnTo>
                    <a:pt x="197" y="114"/>
                  </a:lnTo>
                  <a:lnTo>
                    <a:pt x="196" y="111"/>
                  </a:lnTo>
                  <a:lnTo>
                    <a:pt x="193" y="95"/>
                  </a:lnTo>
                  <a:lnTo>
                    <a:pt x="191" y="93"/>
                  </a:lnTo>
                  <a:lnTo>
                    <a:pt x="190" y="85"/>
                  </a:lnTo>
                  <a:lnTo>
                    <a:pt x="191" y="78"/>
                  </a:lnTo>
                  <a:lnTo>
                    <a:pt x="193" y="73"/>
                  </a:lnTo>
                  <a:lnTo>
                    <a:pt x="196" y="70"/>
                  </a:lnTo>
                  <a:lnTo>
                    <a:pt x="206" y="70"/>
                  </a:lnTo>
                  <a:lnTo>
                    <a:pt x="212" y="73"/>
                  </a:lnTo>
                  <a:lnTo>
                    <a:pt x="216" y="73"/>
                  </a:lnTo>
                  <a:lnTo>
                    <a:pt x="224" y="63"/>
                  </a:lnTo>
                  <a:lnTo>
                    <a:pt x="224" y="55"/>
                  </a:lnTo>
                  <a:lnTo>
                    <a:pt x="227" y="48"/>
                  </a:lnTo>
                  <a:lnTo>
                    <a:pt x="229" y="41"/>
                  </a:lnTo>
                  <a:lnTo>
                    <a:pt x="234" y="33"/>
                  </a:lnTo>
                  <a:lnTo>
                    <a:pt x="241" y="30"/>
                  </a:lnTo>
                  <a:lnTo>
                    <a:pt x="257" y="21"/>
                  </a:lnTo>
                  <a:lnTo>
                    <a:pt x="260" y="18"/>
                  </a:lnTo>
                  <a:lnTo>
                    <a:pt x="260" y="14"/>
                  </a:lnTo>
                  <a:lnTo>
                    <a:pt x="256" y="11"/>
                  </a:lnTo>
                  <a:lnTo>
                    <a:pt x="252" y="8"/>
                  </a:lnTo>
                  <a:lnTo>
                    <a:pt x="254" y="4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70" y="10"/>
                  </a:lnTo>
                  <a:lnTo>
                    <a:pt x="276" y="16"/>
                  </a:lnTo>
                  <a:lnTo>
                    <a:pt x="302" y="49"/>
                  </a:lnTo>
                  <a:lnTo>
                    <a:pt x="304" y="62"/>
                  </a:lnTo>
                  <a:lnTo>
                    <a:pt x="303" y="82"/>
                  </a:lnTo>
                  <a:lnTo>
                    <a:pt x="302" y="84"/>
                  </a:lnTo>
                  <a:lnTo>
                    <a:pt x="302" y="107"/>
                  </a:lnTo>
                  <a:lnTo>
                    <a:pt x="326" y="144"/>
                  </a:lnTo>
                  <a:lnTo>
                    <a:pt x="332" y="168"/>
                  </a:lnTo>
                  <a:lnTo>
                    <a:pt x="332" y="184"/>
                  </a:lnTo>
                  <a:lnTo>
                    <a:pt x="330" y="196"/>
                  </a:lnTo>
                  <a:lnTo>
                    <a:pt x="333" y="207"/>
                  </a:lnTo>
                  <a:lnTo>
                    <a:pt x="327" y="222"/>
                  </a:lnTo>
                  <a:lnTo>
                    <a:pt x="330" y="238"/>
                  </a:lnTo>
                  <a:lnTo>
                    <a:pt x="327" y="249"/>
                  </a:lnTo>
                  <a:lnTo>
                    <a:pt x="332" y="262"/>
                  </a:lnTo>
                  <a:lnTo>
                    <a:pt x="361" y="265"/>
                  </a:lnTo>
                  <a:lnTo>
                    <a:pt x="362" y="256"/>
                  </a:lnTo>
                  <a:lnTo>
                    <a:pt x="397" y="256"/>
                  </a:lnTo>
                  <a:lnTo>
                    <a:pt x="397" y="265"/>
                  </a:lnTo>
                  <a:lnTo>
                    <a:pt x="403" y="272"/>
                  </a:lnTo>
                  <a:lnTo>
                    <a:pt x="408" y="268"/>
                  </a:lnTo>
                  <a:lnTo>
                    <a:pt x="418" y="266"/>
                  </a:lnTo>
                  <a:lnTo>
                    <a:pt x="421" y="272"/>
                  </a:lnTo>
                  <a:lnTo>
                    <a:pt x="422" y="281"/>
                  </a:lnTo>
                  <a:lnTo>
                    <a:pt x="435" y="290"/>
                  </a:lnTo>
                  <a:lnTo>
                    <a:pt x="436" y="299"/>
                  </a:lnTo>
                  <a:lnTo>
                    <a:pt x="433" y="312"/>
                  </a:lnTo>
                  <a:lnTo>
                    <a:pt x="426" y="313"/>
                  </a:lnTo>
                  <a:lnTo>
                    <a:pt x="421" y="316"/>
                  </a:lnTo>
                  <a:lnTo>
                    <a:pt x="417" y="336"/>
                  </a:lnTo>
                  <a:lnTo>
                    <a:pt x="421" y="344"/>
                  </a:lnTo>
                  <a:lnTo>
                    <a:pt x="438" y="348"/>
                  </a:lnTo>
                  <a:lnTo>
                    <a:pt x="501" y="370"/>
                  </a:lnTo>
                  <a:lnTo>
                    <a:pt x="514" y="372"/>
                  </a:lnTo>
                  <a:lnTo>
                    <a:pt x="515" y="367"/>
                  </a:lnTo>
                  <a:lnTo>
                    <a:pt x="510" y="358"/>
                  </a:lnTo>
                  <a:lnTo>
                    <a:pt x="510" y="354"/>
                  </a:lnTo>
                  <a:lnTo>
                    <a:pt x="525" y="356"/>
                  </a:lnTo>
                  <a:lnTo>
                    <a:pt x="536" y="361"/>
                  </a:lnTo>
                  <a:lnTo>
                    <a:pt x="546" y="368"/>
                  </a:lnTo>
                  <a:lnTo>
                    <a:pt x="548" y="370"/>
                  </a:lnTo>
                  <a:lnTo>
                    <a:pt x="553" y="380"/>
                  </a:lnTo>
                  <a:lnTo>
                    <a:pt x="558" y="397"/>
                  </a:lnTo>
                  <a:lnTo>
                    <a:pt x="563" y="405"/>
                  </a:lnTo>
                  <a:lnTo>
                    <a:pt x="570" y="410"/>
                  </a:lnTo>
                  <a:lnTo>
                    <a:pt x="578" y="410"/>
                  </a:lnTo>
                  <a:lnTo>
                    <a:pt x="593" y="412"/>
                  </a:lnTo>
                  <a:lnTo>
                    <a:pt x="611" y="417"/>
                  </a:lnTo>
                  <a:lnTo>
                    <a:pt x="617" y="418"/>
                  </a:lnTo>
                  <a:lnTo>
                    <a:pt x="626" y="418"/>
                  </a:lnTo>
                  <a:lnTo>
                    <a:pt x="637" y="418"/>
                  </a:lnTo>
                  <a:lnTo>
                    <a:pt x="647" y="416"/>
                  </a:lnTo>
                  <a:lnTo>
                    <a:pt x="664" y="412"/>
                  </a:lnTo>
                  <a:lnTo>
                    <a:pt x="664" y="418"/>
                  </a:lnTo>
                  <a:lnTo>
                    <a:pt x="682" y="418"/>
                  </a:lnTo>
                  <a:lnTo>
                    <a:pt x="686" y="418"/>
                  </a:lnTo>
                  <a:lnTo>
                    <a:pt x="692" y="418"/>
                  </a:lnTo>
                  <a:lnTo>
                    <a:pt x="694" y="418"/>
                  </a:lnTo>
                  <a:lnTo>
                    <a:pt x="700" y="418"/>
                  </a:lnTo>
                  <a:lnTo>
                    <a:pt x="702" y="418"/>
                  </a:lnTo>
                  <a:lnTo>
                    <a:pt x="710" y="422"/>
                  </a:lnTo>
                  <a:lnTo>
                    <a:pt x="716" y="427"/>
                  </a:lnTo>
                  <a:lnTo>
                    <a:pt x="732" y="434"/>
                  </a:lnTo>
                  <a:lnTo>
                    <a:pt x="737" y="439"/>
                  </a:lnTo>
                  <a:lnTo>
                    <a:pt x="739" y="445"/>
                  </a:lnTo>
                  <a:lnTo>
                    <a:pt x="734" y="448"/>
                  </a:lnTo>
                  <a:lnTo>
                    <a:pt x="725" y="454"/>
                  </a:lnTo>
                  <a:lnTo>
                    <a:pt x="721" y="455"/>
                  </a:lnTo>
                  <a:lnTo>
                    <a:pt x="720" y="458"/>
                  </a:lnTo>
                  <a:lnTo>
                    <a:pt x="723" y="463"/>
                  </a:lnTo>
                  <a:lnTo>
                    <a:pt x="724" y="467"/>
                  </a:lnTo>
                  <a:lnTo>
                    <a:pt x="722" y="472"/>
                  </a:lnTo>
                  <a:lnTo>
                    <a:pt x="718" y="482"/>
                  </a:lnTo>
                  <a:lnTo>
                    <a:pt x="717" y="485"/>
                  </a:lnTo>
                  <a:lnTo>
                    <a:pt x="710" y="486"/>
                  </a:lnTo>
                  <a:lnTo>
                    <a:pt x="706" y="485"/>
                  </a:lnTo>
                  <a:lnTo>
                    <a:pt x="702" y="485"/>
                  </a:lnTo>
                  <a:lnTo>
                    <a:pt x="700" y="488"/>
                  </a:lnTo>
                  <a:lnTo>
                    <a:pt x="701" y="491"/>
                  </a:lnTo>
                  <a:lnTo>
                    <a:pt x="708" y="494"/>
                  </a:lnTo>
                  <a:lnTo>
                    <a:pt x="708" y="497"/>
                  </a:lnTo>
                  <a:lnTo>
                    <a:pt x="707" y="500"/>
                  </a:lnTo>
                  <a:lnTo>
                    <a:pt x="707" y="510"/>
                  </a:lnTo>
                  <a:lnTo>
                    <a:pt x="709" y="513"/>
                  </a:lnTo>
                  <a:lnTo>
                    <a:pt x="713" y="516"/>
                  </a:lnTo>
                  <a:lnTo>
                    <a:pt x="715" y="517"/>
                  </a:lnTo>
                  <a:lnTo>
                    <a:pt x="715" y="521"/>
                  </a:lnTo>
                  <a:lnTo>
                    <a:pt x="715" y="526"/>
                  </a:lnTo>
                  <a:lnTo>
                    <a:pt x="714" y="532"/>
                  </a:lnTo>
                  <a:lnTo>
                    <a:pt x="706" y="536"/>
                  </a:lnTo>
                  <a:lnTo>
                    <a:pt x="700" y="544"/>
                  </a:lnTo>
                  <a:lnTo>
                    <a:pt x="699" y="545"/>
                  </a:lnTo>
                  <a:lnTo>
                    <a:pt x="697" y="547"/>
                  </a:lnTo>
                  <a:lnTo>
                    <a:pt x="696" y="552"/>
                  </a:lnTo>
                  <a:lnTo>
                    <a:pt x="694" y="555"/>
                  </a:lnTo>
                  <a:lnTo>
                    <a:pt x="693" y="561"/>
                  </a:lnTo>
                  <a:lnTo>
                    <a:pt x="696" y="563"/>
                  </a:lnTo>
                  <a:lnTo>
                    <a:pt x="697" y="566"/>
                  </a:lnTo>
                  <a:lnTo>
                    <a:pt x="697" y="569"/>
                  </a:lnTo>
                  <a:lnTo>
                    <a:pt x="700" y="573"/>
                  </a:lnTo>
                  <a:lnTo>
                    <a:pt x="708" y="579"/>
                  </a:lnTo>
                  <a:lnTo>
                    <a:pt x="710" y="583"/>
                  </a:lnTo>
                  <a:lnTo>
                    <a:pt x="708" y="588"/>
                  </a:lnTo>
                  <a:lnTo>
                    <a:pt x="704" y="590"/>
                  </a:lnTo>
                  <a:lnTo>
                    <a:pt x="701" y="593"/>
                  </a:lnTo>
                  <a:lnTo>
                    <a:pt x="695" y="594"/>
                  </a:lnTo>
                  <a:lnTo>
                    <a:pt x="690" y="596"/>
                  </a:lnTo>
                  <a:lnTo>
                    <a:pt x="688" y="600"/>
                  </a:lnTo>
                  <a:lnTo>
                    <a:pt x="690" y="604"/>
                  </a:lnTo>
                  <a:lnTo>
                    <a:pt x="692" y="609"/>
                  </a:lnTo>
                  <a:lnTo>
                    <a:pt x="693" y="614"/>
                  </a:lnTo>
                  <a:lnTo>
                    <a:pt x="693" y="618"/>
                  </a:lnTo>
                  <a:lnTo>
                    <a:pt x="694" y="622"/>
                  </a:lnTo>
                  <a:lnTo>
                    <a:pt x="693" y="628"/>
                  </a:lnTo>
                  <a:lnTo>
                    <a:pt x="688" y="630"/>
                  </a:lnTo>
                  <a:lnTo>
                    <a:pt x="686" y="630"/>
                  </a:lnTo>
                  <a:lnTo>
                    <a:pt x="680" y="630"/>
                  </a:lnTo>
                  <a:lnTo>
                    <a:pt x="676" y="629"/>
                  </a:lnTo>
                  <a:lnTo>
                    <a:pt x="672" y="629"/>
                  </a:lnTo>
                  <a:lnTo>
                    <a:pt x="667" y="627"/>
                  </a:lnTo>
                  <a:lnTo>
                    <a:pt x="660" y="628"/>
                  </a:lnTo>
                  <a:lnTo>
                    <a:pt x="654" y="627"/>
                  </a:lnTo>
                  <a:lnTo>
                    <a:pt x="648" y="627"/>
                  </a:lnTo>
                  <a:lnTo>
                    <a:pt x="639" y="627"/>
                  </a:lnTo>
                  <a:lnTo>
                    <a:pt x="637" y="626"/>
                  </a:lnTo>
                  <a:lnTo>
                    <a:pt x="633" y="623"/>
                  </a:lnTo>
                  <a:lnTo>
                    <a:pt x="632" y="620"/>
                  </a:lnTo>
                  <a:lnTo>
                    <a:pt x="627" y="615"/>
                  </a:lnTo>
                  <a:lnTo>
                    <a:pt x="618" y="613"/>
                  </a:lnTo>
                  <a:lnTo>
                    <a:pt x="611" y="615"/>
                  </a:lnTo>
                  <a:lnTo>
                    <a:pt x="608" y="617"/>
                  </a:lnTo>
                  <a:lnTo>
                    <a:pt x="605" y="620"/>
                  </a:lnTo>
                  <a:lnTo>
                    <a:pt x="605" y="624"/>
                  </a:lnTo>
                  <a:lnTo>
                    <a:pt x="589" y="593"/>
                  </a:lnTo>
                  <a:lnTo>
                    <a:pt x="586" y="590"/>
                  </a:lnTo>
                  <a:lnTo>
                    <a:pt x="586" y="588"/>
                  </a:lnTo>
                  <a:lnTo>
                    <a:pt x="584" y="580"/>
                  </a:lnTo>
                  <a:lnTo>
                    <a:pt x="580" y="574"/>
                  </a:lnTo>
                  <a:lnTo>
                    <a:pt x="578" y="567"/>
                  </a:lnTo>
                  <a:lnTo>
                    <a:pt x="578" y="566"/>
                  </a:lnTo>
                  <a:lnTo>
                    <a:pt x="577" y="557"/>
                  </a:lnTo>
                  <a:lnTo>
                    <a:pt x="575" y="559"/>
                  </a:lnTo>
                  <a:lnTo>
                    <a:pt x="573" y="555"/>
                  </a:lnTo>
                  <a:lnTo>
                    <a:pt x="570" y="552"/>
                  </a:lnTo>
                  <a:lnTo>
                    <a:pt x="562" y="552"/>
                  </a:lnTo>
                  <a:lnTo>
                    <a:pt x="562" y="553"/>
                  </a:lnTo>
                  <a:lnTo>
                    <a:pt x="557" y="558"/>
                  </a:lnTo>
                  <a:lnTo>
                    <a:pt x="552" y="561"/>
                  </a:lnTo>
                  <a:lnTo>
                    <a:pt x="548" y="564"/>
                  </a:lnTo>
                  <a:lnTo>
                    <a:pt x="544" y="570"/>
                  </a:lnTo>
                  <a:lnTo>
                    <a:pt x="541" y="576"/>
                  </a:lnTo>
                  <a:lnTo>
                    <a:pt x="542" y="580"/>
                  </a:lnTo>
                  <a:lnTo>
                    <a:pt x="541" y="584"/>
                  </a:lnTo>
                  <a:lnTo>
                    <a:pt x="542" y="589"/>
                  </a:lnTo>
                  <a:lnTo>
                    <a:pt x="541" y="593"/>
                  </a:lnTo>
                  <a:lnTo>
                    <a:pt x="538" y="596"/>
                  </a:lnTo>
                  <a:lnTo>
                    <a:pt x="534" y="596"/>
                  </a:lnTo>
                  <a:lnTo>
                    <a:pt x="531" y="593"/>
                  </a:lnTo>
                  <a:lnTo>
                    <a:pt x="526" y="590"/>
                  </a:lnTo>
                  <a:lnTo>
                    <a:pt x="524" y="591"/>
                  </a:lnTo>
                  <a:lnTo>
                    <a:pt x="521" y="593"/>
                  </a:lnTo>
                  <a:lnTo>
                    <a:pt x="509" y="589"/>
                  </a:lnTo>
                  <a:lnTo>
                    <a:pt x="492" y="576"/>
                  </a:lnTo>
                  <a:lnTo>
                    <a:pt x="487" y="575"/>
                  </a:lnTo>
                  <a:lnTo>
                    <a:pt x="483" y="571"/>
                  </a:lnTo>
                  <a:lnTo>
                    <a:pt x="480" y="570"/>
                  </a:lnTo>
                  <a:lnTo>
                    <a:pt x="478" y="570"/>
                  </a:lnTo>
                  <a:lnTo>
                    <a:pt x="473" y="574"/>
                  </a:lnTo>
                  <a:lnTo>
                    <a:pt x="466" y="593"/>
                  </a:lnTo>
                  <a:lnTo>
                    <a:pt x="460" y="589"/>
                  </a:lnTo>
                  <a:lnTo>
                    <a:pt x="458" y="588"/>
                  </a:lnTo>
                  <a:lnTo>
                    <a:pt x="453" y="589"/>
                  </a:lnTo>
                  <a:lnTo>
                    <a:pt x="442" y="589"/>
                  </a:lnTo>
                  <a:lnTo>
                    <a:pt x="435" y="585"/>
                  </a:lnTo>
                  <a:lnTo>
                    <a:pt x="434" y="585"/>
                  </a:lnTo>
                  <a:lnTo>
                    <a:pt x="431" y="587"/>
                  </a:lnTo>
                  <a:lnTo>
                    <a:pt x="426" y="583"/>
                  </a:lnTo>
                  <a:lnTo>
                    <a:pt x="423" y="583"/>
                  </a:lnTo>
                  <a:lnTo>
                    <a:pt x="421" y="582"/>
                  </a:lnTo>
                  <a:lnTo>
                    <a:pt x="421" y="580"/>
                  </a:lnTo>
                  <a:lnTo>
                    <a:pt x="419" y="577"/>
                  </a:lnTo>
                  <a:lnTo>
                    <a:pt x="415" y="575"/>
                  </a:lnTo>
                  <a:lnTo>
                    <a:pt x="409" y="573"/>
                  </a:lnTo>
                  <a:lnTo>
                    <a:pt x="407" y="571"/>
                  </a:lnTo>
                  <a:lnTo>
                    <a:pt x="400" y="568"/>
                  </a:lnTo>
                  <a:lnTo>
                    <a:pt x="400" y="566"/>
                  </a:lnTo>
                  <a:lnTo>
                    <a:pt x="394" y="562"/>
                  </a:lnTo>
                  <a:lnTo>
                    <a:pt x="386" y="558"/>
                  </a:lnTo>
                  <a:lnTo>
                    <a:pt x="384" y="559"/>
                  </a:lnTo>
                  <a:lnTo>
                    <a:pt x="382" y="559"/>
                  </a:lnTo>
                  <a:lnTo>
                    <a:pt x="378" y="560"/>
                  </a:lnTo>
                  <a:lnTo>
                    <a:pt x="374" y="560"/>
                  </a:lnTo>
                  <a:lnTo>
                    <a:pt x="372" y="561"/>
                  </a:lnTo>
                  <a:lnTo>
                    <a:pt x="360" y="557"/>
                  </a:lnTo>
                  <a:lnTo>
                    <a:pt x="344" y="561"/>
                  </a:lnTo>
                  <a:lnTo>
                    <a:pt x="342" y="564"/>
                  </a:lnTo>
                  <a:lnTo>
                    <a:pt x="338" y="565"/>
                  </a:lnTo>
                  <a:lnTo>
                    <a:pt x="336" y="568"/>
                  </a:lnTo>
                  <a:lnTo>
                    <a:pt x="335" y="572"/>
                  </a:lnTo>
                  <a:lnTo>
                    <a:pt x="335" y="576"/>
                  </a:lnTo>
                  <a:lnTo>
                    <a:pt x="334" y="580"/>
                  </a:lnTo>
                  <a:lnTo>
                    <a:pt x="329" y="586"/>
                  </a:lnTo>
                  <a:lnTo>
                    <a:pt x="325" y="588"/>
                  </a:lnTo>
                  <a:lnTo>
                    <a:pt x="321" y="588"/>
                  </a:lnTo>
                  <a:lnTo>
                    <a:pt x="318" y="586"/>
                  </a:lnTo>
                  <a:lnTo>
                    <a:pt x="312" y="586"/>
                  </a:lnTo>
                  <a:lnTo>
                    <a:pt x="302" y="584"/>
                  </a:lnTo>
                  <a:lnTo>
                    <a:pt x="296" y="581"/>
                  </a:lnTo>
                  <a:lnTo>
                    <a:pt x="293" y="576"/>
                  </a:lnTo>
                  <a:lnTo>
                    <a:pt x="288" y="571"/>
                  </a:lnTo>
                  <a:lnTo>
                    <a:pt x="284" y="566"/>
                  </a:lnTo>
                  <a:lnTo>
                    <a:pt x="280" y="565"/>
                  </a:lnTo>
                  <a:lnTo>
                    <a:pt x="276" y="567"/>
                  </a:lnTo>
                  <a:lnTo>
                    <a:pt x="274" y="564"/>
                  </a:lnTo>
                  <a:lnTo>
                    <a:pt x="263" y="558"/>
                  </a:lnTo>
                  <a:lnTo>
                    <a:pt x="261" y="555"/>
                  </a:lnTo>
                  <a:lnTo>
                    <a:pt x="260" y="552"/>
                  </a:lnTo>
                  <a:lnTo>
                    <a:pt x="258" y="550"/>
                  </a:lnTo>
                  <a:lnTo>
                    <a:pt x="256" y="550"/>
                  </a:lnTo>
                  <a:lnTo>
                    <a:pt x="254" y="548"/>
                  </a:lnTo>
                  <a:lnTo>
                    <a:pt x="246" y="540"/>
                  </a:lnTo>
                  <a:lnTo>
                    <a:pt x="241" y="541"/>
                  </a:lnTo>
                  <a:lnTo>
                    <a:pt x="236" y="541"/>
                  </a:lnTo>
                  <a:lnTo>
                    <a:pt x="230" y="542"/>
                  </a:lnTo>
                  <a:lnTo>
                    <a:pt x="221" y="542"/>
                  </a:lnTo>
                  <a:lnTo>
                    <a:pt x="199" y="536"/>
                  </a:lnTo>
                  <a:lnTo>
                    <a:pt x="196" y="531"/>
                  </a:lnTo>
                  <a:lnTo>
                    <a:pt x="196" y="528"/>
                  </a:lnTo>
                  <a:lnTo>
                    <a:pt x="194" y="526"/>
                  </a:lnTo>
                  <a:lnTo>
                    <a:pt x="191" y="524"/>
                  </a:lnTo>
                  <a:lnTo>
                    <a:pt x="181" y="524"/>
                  </a:lnTo>
                  <a:lnTo>
                    <a:pt x="176" y="526"/>
                  </a:lnTo>
                  <a:lnTo>
                    <a:pt x="166" y="515"/>
                  </a:lnTo>
                  <a:lnTo>
                    <a:pt x="169" y="521"/>
                  </a:lnTo>
                  <a:lnTo>
                    <a:pt x="170" y="524"/>
                  </a:lnTo>
                  <a:lnTo>
                    <a:pt x="173" y="526"/>
                  </a:lnTo>
                  <a:lnTo>
                    <a:pt x="176" y="526"/>
                  </a:lnTo>
                  <a:lnTo>
                    <a:pt x="166" y="515"/>
                  </a:lnTo>
                  <a:lnTo>
                    <a:pt x="170" y="504"/>
                  </a:lnTo>
                  <a:lnTo>
                    <a:pt x="178" y="494"/>
                  </a:lnTo>
                  <a:lnTo>
                    <a:pt x="180" y="488"/>
                  </a:lnTo>
                  <a:lnTo>
                    <a:pt x="180" y="466"/>
                  </a:lnTo>
                  <a:lnTo>
                    <a:pt x="181" y="461"/>
                  </a:lnTo>
                  <a:lnTo>
                    <a:pt x="183" y="457"/>
                  </a:lnTo>
                  <a:lnTo>
                    <a:pt x="183" y="447"/>
                  </a:lnTo>
                  <a:lnTo>
                    <a:pt x="184" y="443"/>
                  </a:lnTo>
                  <a:lnTo>
                    <a:pt x="183" y="440"/>
                  </a:lnTo>
                  <a:lnTo>
                    <a:pt x="184" y="438"/>
                  </a:lnTo>
                  <a:lnTo>
                    <a:pt x="181" y="434"/>
                  </a:lnTo>
                  <a:lnTo>
                    <a:pt x="180" y="434"/>
                  </a:lnTo>
                  <a:lnTo>
                    <a:pt x="172" y="425"/>
                  </a:lnTo>
                  <a:lnTo>
                    <a:pt x="169" y="420"/>
                  </a:lnTo>
                  <a:lnTo>
                    <a:pt x="168" y="410"/>
                  </a:lnTo>
                  <a:lnTo>
                    <a:pt x="170" y="408"/>
                  </a:lnTo>
                  <a:lnTo>
                    <a:pt x="175" y="406"/>
                  </a:lnTo>
                  <a:lnTo>
                    <a:pt x="182" y="399"/>
                  </a:lnTo>
                  <a:lnTo>
                    <a:pt x="184" y="393"/>
                  </a:lnTo>
                  <a:lnTo>
                    <a:pt x="184" y="381"/>
                  </a:lnTo>
                  <a:lnTo>
                    <a:pt x="182" y="375"/>
                  </a:lnTo>
                  <a:lnTo>
                    <a:pt x="183" y="368"/>
                  </a:lnTo>
                  <a:lnTo>
                    <a:pt x="180" y="362"/>
                  </a:lnTo>
                  <a:lnTo>
                    <a:pt x="175" y="361"/>
                  </a:lnTo>
                  <a:lnTo>
                    <a:pt x="170" y="358"/>
                  </a:lnTo>
                  <a:lnTo>
                    <a:pt x="166" y="351"/>
                  </a:lnTo>
                  <a:lnTo>
                    <a:pt x="163" y="348"/>
                  </a:lnTo>
                  <a:lnTo>
                    <a:pt x="159" y="347"/>
                  </a:lnTo>
                  <a:lnTo>
                    <a:pt x="156" y="346"/>
                  </a:lnTo>
                  <a:lnTo>
                    <a:pt x="154" y="364"/>
                  </a:lnTo>
                  <a:lnTo>
                    <a:pt x="151" y="370"/>
                  </a:lnTo>
                  <a:lnTo>
                    <a:pt x="147" y="373"/>
                  </a:lnTo>
                  <a:lnTo>
                    <a:pt x="140" y="378"/>
                  </a:lnTo>
                  <a:lnTo>
                    <a:pt x="136" y="384"/>
                  </a:lnTo>
                  <a:lnTo>
                    <a:pt x="134" y="383"/>
                  </a:lnTo>
                  <a:lnTo>
                    <a:pt x="131" y="388"/>
                  </a:lnTo>
                  <a:lnTo>
                    <a:pt x="126" y="391"/>
                  </a:lnTo>
                  <a:lnTo>
                    <a:pt x="119" y="391"/>
                  </a:lnTo>
                  <a:lnTo>
                    <a:pt x="112" y="386"/>
                  </a:lnTo>
                  <a:lnTo>
                    <a:pt x="108" y="385"/>
                  </a:lnTo>
                  <a:lnTo>
                    <a:pt x="106" y="386"/>
                  </a:lnTo>
                  <a:lnTo>
                    <a:pt x="104" y="397"/>
                  </a:lnTo>
                  <a:lnTo>
                    <a:pt x="104" y="399"/>
                  </a:lnTo>
                  <a:lnTo>
                    <a:pt x="100" y="400"/>
                  </a:lnTo>
                  <a:lnTo>
                    <a:pt x="99" y="398"/>
                  </a:lnTo>
                  <a:lnTo>
                    <a:pt x="96" y="396"/>
                  </a:lnTo>
                  <a:lnTo>
                    <a:pt x="89" y="379"/>
                  </a:lnTo>
                  <a:lnTo>
                    <a:pt x="84" y="373"/>
                  </a:lnTo>
                  <a:lnTo>
                    <a:pt x="82" y="370"/>
                  </a:lnTo>
                  <a:lnTo>
                    <a:pt x="81" y="368"/>
                  </a:lnTo>
                  <a:lnTo>
                    <a:pt x="78" y="367"/>
                  </a:lnTo>
                  <a:lnTo>
                    <a:pt x="77" y="364"/>
                  </a:lnTo>
                  <a:lnTo>
                    <a:pt x="61" y="357"/>
                  </a:lnTo>
                  <a:lnTo>
                    <a:pt x="58" y="354"/>
                  </a:lnTo>
                  <a:lnTo>
                    <a:pt x="55" y="350"/>
                  </a:lnTo>
                  <a:lnTo>
                    <a:pt x="50" y="350"/>
                  </a:lnTo>
                  <a:lnTo>
                    <a:pt x="41" y="342"/>
                  </a:lnTo>
                  <a:lnTo>
                    <a:pt x="38" y="342"/>
                  </a:lnTo>
                  <a:lnTo>
                    <a:pt x="32" y="33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51" name="Freeform 80"/>
            <p:cNvSpPr>
              <a:spLocks/>
            </p:cNvSpPr>
            <p:nvPr/>
          </p:nvSpPr>
          <p:spPr bwMode="auto">
            <a:xfrm>
              <a:off x="3150" y="3084"/>
              <a:ext cx="134" cy="105"/>
            </a:xfrm>
            <a:custGeom>
              <a:avLst/>
              <a:gdLst/>
              <a:ahLst/>
              <a:cxnLst>
                <a:cxn ang="0">
                  <a:pos x="188" y="117"/>
                </a:cxn>
                <a:cxn ang="0">
                  <a:pos x="193" y="112"/>
                </a:cxn>
                <a:cxn ang="0">
                  <a:pos x="196" y="107"/>
                </a:cxn>
                <a:cxn ang="0">
                  <a:pos x="195" y="95"/>
                </a:cxn>
                <a:cxn ang="0">
                  <a:pos x="192" y="90"/>
                </a:cxn>
                <a:cxn ang="0">
                  <a:pos x="194" y="80"/>
                </a:cxn>
                <a:cxn ang="0">
                  <a:pos x="198" y="72"/>
                </a:cxn>
                <a:cxn ang="0">
                  <a:pos x="198" y="60"/>
                </a:cxn>
                <a:cxn ang="0">
                  <a:pos x="199" y="52"/>
                </a:cxn>
                <a:cxn ang="0">
                  <a:pos x="202" y="40"/>
                </a:cxn>
                <a:cxn ang="0">
                  <a:pos x="196" y="34"/>
                </a:cxn>
                <a:cxn ang="0">
                  <a:pos x="192" y="28"/>
                </a:cxn>
                <a:cxn ang="0">
                  <a:pos x="187" y="19"/>
                </a:cxn>
                <a:cxn ang="0">
                  <a:pos x="182" y="10"/>
                </a:cxn>
                <a:cxn ang="0">
                  <a:pos x="181" y="4"/>
                </a:cxn>
                <a:cxn ang="0">
                  <a:pos x="176" y="0"/>
                </a:cxn>
                <a:cxn ang="0">
                  <a:pos x="167" y="7"/>
                </a:cxn>
                <a:cxn ang="0">
                  <a:pos x="161" y="15"/>
                </a:cxn>
                <a:cxn ang="0">
                  <a:pos x="153" y="18"/>
                </a:cxn>
                <a:cxn ang="0">
                  <a:pos x="143" y="24"/>
                </a:cxn>
                <a:cxn ang="0">
                  <a:pos x="129" y="20"/>
                </a:cxn>
                <a:cxn ang="0">
                  <a:pos x="110" y="15"/>
                </a:cxn>
                <a:cxn ang="0">
                  <a:pos x="100" y="14"/>
                </a:cxn>
                <a:cxn ang="0">
                  <a:pos x="96" y="18"/>
                </a:cxn>
                <a:cxn ang="0">
                  <a:pos x="92" y="28"/>
                </a:cxn>
                <a:cxn ang="0">
                  <a:pos x="88" y="38"/>
                </a:cxn>
                <a:cxn ang="0">
                  <a:pos x="84" y="42"/>
                </a:cxn>
                <a:cxn ang="0">
                  <a:pos x="67" y="49"/>
                </a:cxn>
                <a:cxn ang="0">
                  <a:pos x="58" y="52"/>
                </a:cxn>
                <a:cxn ang="0">
                  <a:pos x="50" y="55"/>
                </a:cxn>
                <a:cxn ang="0">
                  <a:pos x="41" y="56"/>
                </a:cxn>
                <a:cxn ang="0">
                  <a:pos x="34" y="59"/>
                </a:cxn>
                <a:cxn ang="0">
                  <a:pos x="28" y="64"/>
                </a:cxn>
                <a:cxn ang="0">
                  <a:pos x="20" y="61"/>
                </a:cxn>
                <a:cxn ang="0">
                  <a:pos x="15" y="67"/>
                </a:cxn>
                <a:cxn ang="0">
                  <a:pos x="10" y="73"/>
                </a:cxn>
                <a:cxn ang="0">
                  <a:pos x="0" y="76"/>
                </a:cxn>
                <a:cxn ang="0">
                  <a:pos x="7" y="80"/>
                </a:cxn>
                <a:cxn ang="0">
                  <a:pos x="15" y="80"/>
                </a:cxn>
                <a:cxn ang="0">
                  <a:pos x="23" y="82"/>
                </a:cxn>
                <a:cxn ang="0">
                  <a:pos x="28" y="82"/>
                </a:cxn>
                <a:cxn ang="0">
                  <a:pos x="34" y="88"/>
                </a:cxn>
                <a:cxn ang="0">
                  <a:pos x="42" y="88"/>
                </a:cxn>
                <a:cxn ang="0">
                  <a:pos x="50" y="85"/>
                </a:cxn>
                <a:cxn ang="0">
                  <a:pos x="57" y="88"/>
                </a:cxn>
                <a:cxn ang="0">
                  <a:pos x="61" y="90"/>
                </a:cxn>
                <a:cxn ang="0">
                  <a:pos x="54" y="95"/>
                </a:cxn>
                <a:cxn ang="0">
                  <a:pos x="61" y="102"/>
                </a:cxn>
                <a:cxn ang="0">
                  <a:pos x="69" y="105"/>
                </a:cxn>
                <a:cxn ang="0">
                  <a:pos x="77" y="109"/>
                </a:cxn>
                <a:cxn ang="0">
                  <a:pos x="90" y="113"/>
                </a:cxn>
                <a:cxn ang="0">
                  <a:pos x="102" y="120"/>
                </a:cxn>
                <a:cxn ang="0">
                  <a:pos x="117" y="127"/>
                </a:cxn>
                <a:cxn ang="0">
                  <a:pos x="132" y="140"/>
                </a:cxn>
                <a:cxn ang="0">
                  <a:pos x="139" y="147"/>
                </a:cxn>
                <a:cxn ang="0">
                  <a:pos x="148" y="154"/>
                </a:cxn>
                <a:cxn ang="0">
                  <a:pos x="154" y="154"/>
                </a:cxn>
                <a:cxn ang="0">
                  <a:pos x="159" y="146"/>
                </a:cxn>
                <a:cxn ang="0">
                  <a:pos x="165" y="142"/>
                </a:cxn>
                <a:cxn ang="0">
                  <a:pos x="171" y="133"/>
                </a:cxn>
                <a:cxn ang="0">
                  <a:pos x="171" y="125"/>
                </a:cxn>
                <a:cxn ang="0">
                  <a:pos x="176" y="122"/>
                </a:cxn>
                <a:cxn ang="0">
                  <a:pos x="183" y="121"/>
                </a:cxn>
              </a:cxnLst>
              <a:rect l="0" t="0" r="r" b="b"/>
              <a:pathLst>
                <a:path w="203" h="159">
                  <a:moveTo>
                    <a:pt x="183" y="121"/>
                  </a:moveTo>
                  <a:lnTo>
                    <a:pt x="186" y="119"/>
                  </a:lnTo>
                  <a:lnTo>
                    <a:pt x="188" y="117"/>
                  </a:lnTo>
                  <a:lnTo>
                    <a:pt x="189" y="115"/>
                  </a:lnTo>
                  <a:lnTo>
                    <a:pt x="190" y="113"/>
                  </a:lnTo>
                  <a:lnTo>
                    <a:pt x="193" y="112"/>
                  </a:lnTo>
                  <a:lnTo>
                    <a:pt x="197" y="110"/>
                  </a:lnTo>
                  <a:lnTo>
                    <a:pt x="197" y="108"/>
                  </a:lnTo>
                  <a:lnTo>
                    <a:pt x="196" y="107"/>
                  </a:lnTo>
                  <a:lnTo>
                    <a:pt x="197" y="104"/>
                  </a:lnTo>
                  <a:lnTo>
                    <a:pt x="197" y="102"/>
                  </a:lnTo>
                  <a:lnTo>
                    <a:pt x="195" y="95"/>
                  </a:lnTo>
                  <a:lnTo>
                    <a:pt x="194" y="94"/>
                  </a:lnTo>
                  <a:lnTo>
                    <a:pt x="192" y="93"/>
                  </a:lnTo>
                  <a:lnTo>
                    <a:pt x="192" y="90"/>
                  </a:lnTo>
                  <a:lnTo>
                    <a:pt x="194" y="86"/>
                  </a:lnTo>
                  <a:lnTo>
                    <a:pt x="194" y="82"/>
                  </a:lnTo>
                  <a:lnTo>
                    <a:pt x="194" y="80"/>
                  </a:lnTo>
                  <a:lnTo>
                    <a:pt x="196" y="76"/>
                  </a:lnTo>
                  <a:lnTo>
                    <a:pt x="197" y="73"/>
                  </a:lnTo>
                  <a:lnTo>
                    <a:pt x="198" y="72"/>
                  </a:lnTo>
                  <a:lnTo>
                    <a:pt x="197" y="66"/>
                  </a:lnTo>
                  <a:lnTo>
                    <a:pt x="196" y="63"/>
                  </a:lnTo>
                  <a:lnTo>
                    <a:pt x="198" y="60"/>
                  </a:lnTo>
                  <a:lnTo>
                    <a:pt x="198" y="57"/>
                  </a:lnTo>
                  <a:lnTo>
                    <a:pt x="198" y="54"/>
                  </a:lnTo>
                  <a:lnTo>
                    <a:pt x="199" y="52"/>
                  </a:lnTo>
                  <a:lnTo>
                    <a:pt x="199" y="49"/>
                  </a:lnTo>
                  <a:lnTo>
                    <a:pt x="200" y="45"/>
                  </a:lnTo>
                  <a:lnTo>
                    <a:pt x="202" y="40"/>
                  </a:lnTo>
                  <a:lnTo>
                    <a:pt x="200" y="38"/>
                  </a:lnTo>
                  <a:lnTo>
                    <a:pt x="197" y="37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5" y="30"/>
                  </a:lnTo>
                  <a:lnTo>
                    <a:pt x="192" y="28"/>
                  </a:lnTo>
                  <a:lnTo>
                    <a:pt x="189" y="22"/>
                  </a:lnTo>
                  <a:lnTo>
                    <a:pt x="188" y="21"/>
                  </a:lnTo>
                  <a:lnTo>
                    <a:pt x="187" y="19"/>
                  </a:lnTo>
                  <a:lnTo>
                    <a:pt x="185" y="15"/>
                  </a:lnTo>
                  <a:lnTo>
                    <a:pt x="183" y="13"/>
                  </a:lnTo>
                  <a:lnTo>
                    <a:pt x="182" y="10"/>
                  </a:lnTo>
                  <a:lnTo>
                    <a:pt x="181" y="7"/>
                  </a:lnTo>
                  <a:lnTo>
                    <a:pt x="181" y="6"/>
                  </a:lnTo>
                  <a:lnTo>
                    <a:pt x="181" y="4"/>
                  </a:lnTo>
                  <a:lnTo>
                    <a:pt x="180" y="2"/>
                  </a:lnTo>
                  <a:lnTo>
                    <a:pt x="178" y="0"/>
                  </a:lnTo>
                  <a:lnTo>
                    <a:pt x="176" y="0"/>
                  </a:lnTo>
                  <a:lnTo>
                    <a:pt x="174" y="2"/>
                  </a:lnTo>
                  <a:lnTo>
                    <a:pt x="170" y="6"/>
                  </a:lnTo>
                  <a:lnTo>
                    <a:pt x="167" y="7"/>
                  </a:lnTo>
                  <a:lnTo>
                    <a:pt x="164" y="8"/>
                  </a:lnTo>
                  <a:lnTo>
                    <a:pt x="163" y="10"/>
                  </a:lnTo>
                  <a:lnTo>
                    <a:pt x="161" y="15"/>
                  </a:lnTo>
                  <a:lnTo>
                    <a:pt x="159" y="16"/>
                  </a:lnTo>
                  <a:lnTo>
                    <a:pt x="156" y="17"/>
                  </a:lnTo>
                  <a:lnTo>
                    <a:pt x="153" y="18"/>
                  </a:lnTo>
                  <a:lnTo>
                    <a:pt x="150" y="20"/>
                  </a:lnTo>
                  <a:lnTo>
                    <a:pt x="146" y="22"/>
                  </a:lnTo>
                  <a:lnTo>
                    <a:pt x="143" y="24"/>
                  </a:lnTo>
                  <a:lnTo>
                    <a:pt x="140" y="24"/>
                  </a:lnTo>
                  <a:lnTo>
                    <a:pt x="134" y="22"/>
                  </a:lnTo>
                  <a:lnTo>
                    <a:pt x="129" y="20"/>
                  </a:lnTo>
                  <a:lnTo>
                    <a:pt x="122" y="18"/>
                  </a:lnTo>
                  <a:lnTo>
                    <a:pt x="117" y="18"/>
                  </a:lnTo>
                  <a:lnTo>
                    <a:pt x="110" y="15"/>
                  </a:lnTo>
                  <a:lnTo>
                    <a:pt x="106" y="15"/>
                  </a:lnTo>
                  <a:lnTo>
                    <a:pt x="103" y="14"/>
                  </a:lnTo>
                  <a:lnTo>
                    <a:pt x="100" y="14"/>
                  </a:lnTo>
                  <a:lnTo>
                    <a:pt x="98" y="15"/>
                  </a:lnTo>
                  <a:lnTo>
                    <a:pt x="97" y="17"/>
                  </a:lnTo>
                  <a:lnTo>
                    <a:pt x="96" y="18"/>
                  </a:lnTo>
                  <a:lnTo>
                    <a:pt x="92" y="25"/>
                  </a:lnTo>
                  <a:lnTo>
                    <a:pt x="90" y="27"/>
                  </a:lnTo>
                  <a:lnTo>
                    <a:pt x="92" y="28"/>
                  </a:lnTo>
                  <a:lnTo>
                    <a:pt x="92" y="34"/>
                  </a:lnTo>
                  <a:lnTo>
                    <a:pt x="89" y="36"/>
                  </a:lnTo>
                  <a:lnTo>
                    <a:pt x="88" y="38"/>
                  </a:lnTo>
                  <a:lnTo>
                    <a:pt x="86" y="40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72" y="47"/>
                  </a:lnTo>
                  <a:lnTo>
                    <a:pt x="70" y="48"/>
                  </a:lnTo>
                  <a:lnTo>
                    <a:pt x="67" y="49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58" y="52"/>
                  </a:lnTo>
                  <a:lnTo>
                    <a:pt x="55" y="54"/>
                  </a:lnTo>
                  <a:lnTo>
                    <a:pt x="52" y="54"/>
                  </a:lnTo>
                  <a:lnTo>
                    <a:pt x="50" y="55"/>
                  </a:lnTo>
                  <a:lnTo>
                    <a:pt x="47" y="55"/>
                  </a:lnTo>
                  <a:lnTo>
                    <a:pt x="44" y="56"/>
                  </a:lnTo>
                  <a:lnTo>
                    <a:pt x="41" y="56"/>
                  </a:lnTo>
                  <a:lnTo>
                    <a:pt x="38" y="55"/>
                  </a:lnTo>
                  <a:lnTo>
                    <a:pt x="36" y="57"/>
                  </a:lnTo>
                  <a:lnTo>
                    <a:pt x="34" y="59"/>
                  </a:lnTo>
                  <a:lnTo>
                    <a:pt x="32" y="60"/>
                  </a:lnTo>
                  <a:lnTo>
                    <a:pt x="32" y="64"/>
                  </a:lnTo>
                  <a:lnTo>
                    <a:pt x="28" y="64"/>
                  </a:lnTo>
                  <a:lnTo>
                    <a:pt x="27" y="63"/>
                  </a:lnTo>
                  <a:lnTo>
                    <a:pt x="24" y="61"/>
                  </a:lnTo>
                  <a:lnTo>
                    <a:pt x="20" y="61"/>
                  </a:lnTo>
                  <a:lnTo>
                    <a:pt x="18" y="62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3" y="72"/>
                  </a:lnTo>
                  <a:lnTo>
                    <a:pt x="10" y="73"/>
                  </a:lnTo>
                  <a:lnTo>
                    <a:pt x="5" y="73"/>
                  </a:lnTo>
                  <a:lnTo>
                    <a:pt x="1" y="73"/>
                  </a:lnTo>
                  <a:lnTo>
                    <a:pt x="0" y="76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7" y="80"/>
                  </a:lnTo>
                  <a:lnTo>
                    <a:pt x="9" y="80"/>
                  </a:lnTo>
                  <a:lnTo>
                    <a:pt x="12" y="80"/>
                  </a:lnTo>
                  <a:lnTo>
                    <a:pt x="15" y="80"/>
                  </a:lnTo>
                  <a:lnTo>
                    <a:pt x="17" y="81"/>
                  </a:lnTo>
                  <a:lnTo>
                    <a:pt x="20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7" y="82"/>
                  </a:lnTo>
                  <a:lnTo>
                    <a:pt x="28" y="82"/>
                  </a:lnTo>
                  <a:lnTo>
                    <a:pt x="31" y="85"/>
                  </a:lnTo>
                  <a:lnTo>
                    <a:pt x="34" y="86"/>
                  </a:lnTo>
                  <a:lnTo>
                    <a:pt x="34" y="88"/>
                  </a:lnTo>
                  <a:lnTo>
                    <a:pt x="37" y="88"/>
                  </a:lnTo>
                  <a:lnTo>
                    <a:pt x="40" y="88"/>
                  </a:lnTo>
                  <a:lnTo>
                    <a:pt x="42" y="88"/>
                  </a:lnTo>
                  <a:lnTo>
                    <a:pt x="44" y="85"/>
                  </a:lnTo>
                  <a:lnTo>
                    <a:pt x="47" y="84"/>
                  </a:lnTo>
                  <a:lnTo>
                    <a:pt x="50" y="85"/>
                  </a:lnTo>
                  <a:lnTo>
                    <a:pt x="52" y="88"/>
                  </a:lnTo>
                  <a:lnTo>
                    <a:pt x="54" y="87"/>
                  </a:lnTo>
                  <a:lnTo>
                    <a:pt x="57" y="88"/>
                  </a:lnTo>
                  <a:lnTo>
                    <a:pt x="58" y="85"/>
                  </a:lnTo>
                  <a:lnTo>
                    <a:pt x="59" y="88"/>
                  </a:lnTo>
                  <a:lnTo>
                    <a:pt x="61" y="90"/>
                  </a:lnTo>
                  <a:lnTo>
                    <a:pt x="58" y="93"/>
                  </a:lnTo>
                  <a:lnTo>
                    <a:pt x="56" y="94"/>
                  </a:lnTo>
                  <a:lnTo>
                    <a:pt x="54" y="95"/>
                  </a:lnTo>
                  <a:lnTo>
                    <a:pt x="54" y="101"/>
                  </a:lnTo>
                  <a:lnTo>
                    <a:pt x="56" y="102"/>
                  </a:lnTo>
                  <a:lnTo>
                    <a:pt x="61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9" y="105"/>
                  </a:lnTo>
                  <a:lnTo>
                    <a:pt x="72" y="107"/>
                  </a:lnTo>
                  <a:lnTo>
                    <a:pt x="75" y="108"/>
                  </a:lnTo>
                  <a:lnTo>
                    <a:pt x="77" y="109"/>
                  </a:lnTo>
                  <a:lnTo>
                    <a:pt x="80" y="109"/>
                  </a:lnTo>
                  <a:lnTo>
                    <a:pt x="89" y="112"/>
                  </a:lnTo>
                  <a:lnTo>
                    <a:pt x="90" y="113"/>
                  </a:lnTo>
                  <a:lnTo>
                    <a:pt x="93" y="114"/>
                  </a:lnTo>
                  <a:lnTo>
                    <a:pt x="100" y="118"/>
                  </a:lnTo>
                  <a:lnTo>
                    <a:pt x="102" y="120"/>
                  </a:lnTo>
                  <a:lnTo>
                    <a:pt x="108" y="122"/>
                  </a:lnTo>
                  <a:lnTo>
                    <a:pt x="109" y="124"/>
                  </a:lnTo>
                  <a:lnTo>
                    <a:pt x="117" y="127"/>
                  </a:lnTo>
                  <a:lnTo>
                    <a:pt x="121" y="132"/>
                  </a:lnTo>
                  <a:lnTo>
                    <a:pt x="126" y="135"/>
                  </a:lnTo>
                  <a:lnTo>
                    <a:pt x="132" y="140"/>
                  </a:lnTo>
                  <a:lnTo>
                    <a:pt x="136" y="142"/>
                  </a:lnTo>
                  <a:lnTo>
                    <a:pt x="137" y="144"/>
                  </a:lnTo>
                  <a:lnTo>
                    <a:pt x="139" y="147"/>
                  </a:lnTo>
                  <a:lnTo>
                    <a:pt x="140" y="148"/>
                  </a:lnTo>
                  <a:lnTo>
                    <a:pt x="148" y="152"/>
                  </a:lnTo>
                  <a:lnTo>
                    <a:pt x="148" y="154"/>
                  </a:lnTo>
                  <a:lnTo>
                    <a:pt x="150" y="158"/>
                  </a:lnTo>
                  <a:lnTo>
                    <a:pt x="151" y="156"/>
                  </a:lnTo>
                  <a:lnTo>
                    <a:pt x="154" y="154"/>
                  </a:lnTo>
                  <a:lnTo>
                    <a:pt x="156" y="152"/>
                  </a:lnTo>
                  <a:lnTo>
                    <a:pt x="157" y="149"/>
                  </a:lnTo>
                  <a:lnTo>
                    <a:pt x="159" y="146"/>
                  </a:lnTo>
                  <a:lnTo>
                    <a:pt x="161" y="144"/>
                  </a:lnTo>
                  <a:lnTo>
                    <a:pt x="163" y="142"/>
                  </a:lnTo>
                  <a:lnTo>
                    <a:pt x="165" y="142"/>
                  </a:lnTo>
                  <a:lnTo>
                    <a:pt x="172" y="138"/>
                  </a:lnTo>
                  <a:lnTo>
                    <a:pt x="172" y="136"/>
                  </a:lnTo>
                  <a:lnTo>
                    <a:pt x="171" y="133"/>
                  </a:lnTo>
                  <a:lnTo>
                    <a:pt x="172" y="130"/>
                  </a:lnTo>
                  <a:lnTo>
                    <a:pt x="170" y="127"/>
                  </a:lnTo>
                  <a:lnTo>
                    <a:pt x="171" y="125"/>
                  </a:lnTo>
                  <a:lnTo>
                    <a:pt x="172" y="124"/>
                  </a:lnTo>
                  <a:lnTo>
                    <a:pt x="174" y="122"/>
                  </a:lnTo>
                  <a:lnTo>
                    <a:pt x="176" y="122"/>
                  </a:lnTo>
                  <a:lnTo>
                    <a:pt x="177" y="124"/>
                  </a:lnTo>
                  <a:lnTo>
                    <a:pt x="181" y="124"/>
                  </a:lnTo>
                  <a:lnTo>
                    <a:pt x="183" y="12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52" name="Freeform 81"/>
            <p:cNvSpPr>
              <a:spLocks/>
            </p:cNvSpPr>
            <p:nvPr/>
          </p:nvSpPr>
          <p:spPr bwMode="auto">
            <a:xfrm>
              <a:off x="3249" y="2973"/>
              <a:ext cx="457" cy="323"/>
            </a:xfrm>
            <a:custGeom>
              <a:avLst/>
              <a:gdLst/>
              <a:ahLst/>
              <a:cxnLst>
                <a:cxn ang="0">
                  <a:pos x="276" y="13"/>
                </a:cxn>
                <a:cxn ang="0">
                  <a:pos x="316" y="2"/>
                </a:cxn>
                <a:cxn ang="0">
                  <a:pos x="330" y="0"/>
                </a:cxn>
                <a:cxn ang="0">
                  <a:pos x="341" y="22"/>
                </a:cxn>
                <a:cxn ang="0">
                  <a:pos x="367" y="33"/>
                </a:cxn>
                <a:cxn ang="0">
                  <a:pos x="392" y="23"/>
                </a:cxn>
                <a:cxn ang="0">
                  <a:pos x="426" y="13"/>
                </a:cxn>
                <a:cxn ang="0">
                  <a:pos x="430" y="47"/>
                </a:cxn>
                <a:cxn ang="0">
                  <a:pos x="446" y="67"/>
                </a:cxn>
                <a:cxn ang="0">
                  <a:pos x="466" y="65"/>
                </a:cxn>
                <a:cxn ang="0">
                  <a:pos x="494" y="61"/>
                </a:cxn>
                <a:cxn ang="0">
                  <a:pos x="519" y="54"/>
                </a:cxn>
                <a:cxn ang="0">
                  <a:pos x="542" y="78"/>
                </a:cxn>
                <a:cxn ang="0">
                  <a:pos x="577" y="78"/>
                </a:cxn>
                <a:cxn ang="0">
                  <a:pos x="604" y="78"/>
                </a:cxn>
                <a:cxn ang="0">
                  <a:pos x="639" y="54"/>
                </a:cxn>
                <a:cxn ang="0">
                  <a:pos x="648" y="31"/>
                </a:cxn>
                <a:cxn ang="0">
                  <a:pos x="665" y="38"/>
                </a:cxn>
                <a:cxn ang="0">
                  <a:pos x="684" y="70"/>
                </a:cxn>
                <a:cxn ang="0">
                  <a:pos x="666" y="128"/>
                </a:cxn>
                <a:cxn ang="0">
                  <a:pos x="663" y="197"/>
                </a:cxn>
                <a:cxn ang="0">
                  <a:pos x="648" y="262"/>
                </a:cxn>
                <a:cxn ang="0">
                  <a:pos x="608" y="306"/>
                </a:cxn>
                <a:cxn ang="0">
                  <a:pos x="584" y="309"/>
                </a:cxn>
                <a:cxn ang="0">
                  <a:pos x="568" y="302"/>
                </a:cxn>
                <a:cxn ang="0">
                  <a:pos x="566" y="326"/>
                </a:cxn>
                <a:cxn ang="0">
                  <a:pos x="566" y="350"/>
                </a:cxn>
                <a:cxn ang="0">
                  <a:pos x="577" y="373"/>
                </a:cxn>
                <a:cxn ang="0">
                  <a:pos x="598" y="394"/>
                </a:cxn>
                <a:cxn ang="0">
                  <a:pos x="579" y="388"/>
                </a:cxn>
                <a:cxn ang="0">
                  <a:pos x="565" y="379"/>
                </a:cxn>
                <a:cxn ang="0">
                  <a:pos x="538" y="372"/>
                </a:cxn>
                <a:cxn ang="0">
                  <a:pos x="516" y="368"/>
                </a:cxn>
                <a:cxn ang="0">
                  <a:pos x="481" y="356"/>
                </a:cxn>
                <a:cxn ang="0">
                  <a:pos x="408" y="360"/>
                </a:cxn>
                <a:cxn ang="0">
                  <a:pos x="359" y="346"/>
                </a:cxn>
                <a:cxn ang="0">
                  <a:pos x="334" y="419"/>
                </a:cxn>
                <a:cxn ang="0">
                  <a:pos x="313" y="479"/>
                </a:cxn>
                <a:cxn ang="0">
                  <a:pos x="302" y="482"/>
                </a:cxn>
                <a:cxn ang="0">
                  <a:pos x="221" y="468"/>
                </a:cxn>
                <a:cxn ang="0">
                  <a:pos x="144" y="434"/>
                </a:cxn>
                <a:cxn ang="0">
                  <a:pos x="74" y="413"/>
                </a:cxn>
                <a:cxn ang="0">
                  <a:pos x="21" y="358"/>
                </a:cxn>
                <a:cxn ang="0">
                  <a:pos x="6" y="328"/>
                </a:cxn>
                <a:cxn ang="0">
                  <a:pos x="13" y="310"/>
                </a:cxn>
                <a:cxn ang="0">
                  <a:pos x="22" y="292"/>
                </a:cxn>
                <a:cxn ang="0">
                  <a:pos x="54" y="285"/>
                </a:cxn>
                <a:cxn ang="0">
                  <a:pos x="115" y="259"/>
                </a:cxn>
                <a:cxn ang="0">
                  <a:pos x="163" y="227"/>
                </a:cxn>
                <a:cxn ang="0">
                  <a:pos x="215" y="203"/>
                </a:cxn>
                <a:cxn ang="0">
                  <a:pos x="196" y="170"/>
                </a:cxn>
                <a:cxn ang="0">
                  <a:pos x="180" y="145"/>
                </a:cxn>
                <a:cxn ang="0">
                  <a:pos x="191" y="101"/>
                </a:cxn>
                <a:cxn ang="0">
                  <a:pos x="152" y="74"/>
                </a:cxn>
                <a:cxn ang="0">
                  <a:pos x="136" y="48"/>
                </a:cxn>
                <a:cxn ang="0">
                  <a:pos x="212" y="32"/>
                </a:cxn>
              </a:cxnLst>
              <a:rect l="0" t="0" r="r" b="b"/>
              <a:pathLst>
                <a:path w="687" h="488">
                  <a:moveTo>
                    <a:pt x="230" y="24"/>
                  </a:moveTo>
                  <a:lnTo>
                    <a:pt x="230" y="21"/>
                  </a:lnTo>
                  <a:lnTo>
                    <a:pt x="247" y="12"/>
                  </a:lnTo>
                  <a:lnTo>
                    <a:pt x="256" y="14"/>
                  </a:lnTo>
                  <a:lnTo>
                    <a:pt x="258" y="13"/>
                  </a:lnTo>
                  <a:lnTo>
                    <a:pt x="263" y="11"/>
                  </a:lnTo>
                  <a:lnTo>
                    <a:pt x="268" y="9"/>
                  </a:lnTo>
                  <a:lnTo>
                    <a:pt x="276" y="13"/>
                  </a:lnTo>
                  <a:lnTo>
                    <a:pt x="297" y="7"/>
                  </a:lnTo>
                  <a:lnTo>
                    <a:pt x="302" y="4"/>
                  </a:lnTo>
                  <a:lnTo>
                    <a:pt x="303" y="2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09" y="4"/>
                  </a:lnTo>
                  <a:lnTo>
                    <a:pt x="313" y="3"/>
                  </a:lnTo>
                  <a:lnTo>
                    <a:pt x="316" y="2"/>
                  </a:lnTo>
                  <a:lnTo>
                    <a:pt x="316" y="0"/>
                  </a:lnTo>
                  <a:lnTo>
                    <a:pt x="320" y="1"/>
                  </a:lnTo>
                  <a:lnTo>
                    <a:pt x="319" y="4"/>
                  </a:lnTo>
                  <a:lnTo>
                    <a:pt x="320" y="6"/>
                  </a:lnTo>
                  <a:lnTo>
                    <a:pt x="322" y="8"/>
                  </a:lnTo>
                  <a:lnTo>
                    <a:pt x="325" y="7"/>
                  </a:lnTo>
                  <a:lnTo>
                    <a:pt x="327" y="0"/>
                  </a:lnTo>
                  <a:lnTo>
                    <a:pt x="330" y="0"/>
                  </a:lnTo>
                  <a:lnTo>
                    <a:pt x="337" y="2"/>
                  </a:lnTo>
                  <a:lnTo>
                    <a:pt x="338" y="3"/>
                  </a:lnTo>
                  <a:lnTo>
                    <a:pt x="336" y="10"/>
                  </a:lnTo>
                  <a:lnTo>
                    <a:pt x="339" y="11"/>
                  </a:lnTo>
                  <a:lnTo>
                    <a:pt x="341" y="14"/>
                  </a:lnTo>
                  <a:lnTo>
                    <a:pt x="342" y="14"/>
                  </a:lnTo>
                  <a:lnTo>
                    <a:pt x="339" y="19"/>
                  </a:lnTo>
                  <a:lnTo>
                    <a:pt x="341" y="22"/>
                  </a:lnTo>
                  <a:lnTo>
                    <a:pt x="341" y="25"/>
                  </a:lnTo>
                  <a:lnTo>
                    <a:pt x="344" y="28"/>
                  </a:lnTo>
                  <a:lnTo>
                    <a:pt x="346" y="30"/>
                  </a:lnTo>
                  <a:lnTo>
                    <a:pt x="351" y="32"/>
                  </a:lnTo>
                  <a:lnTo>
                    <a:pt x="357" y="28"/>
                  </a:lnTo>
                  <a:lnTo>
                    <a:pt x="359" y="31"/>
                  </a:lnTo>
                  <a:lnTo>
                    <a:pt x="366" y="34"/>
                  </a:lnTo>
                  <a:lnTo>
                    <a:pt x="367" y="33"/>
                  </a:lnTo>
                  <a:lnTo>
                    <a:pt x="370" y="32"/>
                  </a:lnTo>
                  <a:lnTo>
                    <a:pt x="374" y="34"/>
                  </a:lnTo>
                  <a:lnTo>
                    <a:pt x="376" y="33"/>
                  </a:lnTo>
                  <a:lnTo>
                    <a:pt x="378" y="33"/>
                  </a:lnTo>
                  <a:lnTo>
                    <a:pt x="384" y="30"/>
                  </a:lnTo>
                  <a:lnTo>
                    <a:pt x="385" y="28"/>
                  </a:lnTo>
                  <a:lnTo>
                    <a:pt x="389" y="26"/>
                  </a:lnTo>
                  <a:lnTo>
                    <a:pt x="392" y="23"/>
                  </a:lnTo>
                  <a:lnTo>
                    <a:pt x="396" y="20"/>
                  </a:lnTo>
                  <a:lnTo>
                    <a:pt x="396" y="16"/>
                  </a:lnTo>
                  <a:lnTo>
                    <a:pt x="398" y="14"/>
                  </a:lnTo>
                  <a:lnTo>
                    <a:pt x="402" y="16"/>
                  </a:lnTo>
                  <a:lnTo>
                    <a:pt x="405" y="14"/>
                  </a:lnTo>
                  <a:lnTo>
                    <a:pt x="420" y="14"/>
                  </a:lnTo>
                  <a:lnTo>
                    <a:pt x="424" y="10"/>
                  </a:lnTo>
                  <a:lnTo>
                    <a:pt x="426" y="13"/>
                  </a:lnTo>
                  <a:lnTo>
                    <a:pt x="428" y="15"/>
                  </a:lnTo>
                  <a:lnTo>
                    <a:pt x="429" y="28"/>
                  </a:lnTo>
                  <a:lnTo>
                    <a:pt x="430" y="30"/>
                  </a:lnTo>
                  <a:lnTo>
                    <a:pt x="430" y="32"/>
                  </a:lnTo>
                  <a:lnTo>
                    <a:pt x="430" y="36"/>
                  </a:lnTo>
                  <a:lnTo>
                    <a:pt x="430" y="40"/>
                  </a:lnTo>
                  <a:lnTo>
                    <a:pt x="430" y="43"/>
                  </a:lnTo>
                  <a:lnTo>
                    <a:pt x="430" y="47"/>
                  </a:lnTo>
                  <a:lnTo>
                    <a:pt x="429" y="51"/>
                  </a:lnTo>
                  <a:lnTo>
                    <a:pt x="430" y="53"/>
                  </a:lnTo>
                  <a:lnTo>
                    <a:pt x="434" y="55"/>
                  </a:lnTo>
                  <a:lnTo>
                    <a:pt x="434" y="60"/>
                  </a:lnTo>
                  <a:lnTo>
                    <a:pt x="434" y="62"/>
                  </a:lnTo>
                  <a:lnTo>
                    <a:pt x="442" y="65"/>
                  </a:lnTo>
                  <a:lnTo>
                    <a:pt x="444" y="65"/>
                  </a:lnTo>
                  <a:lnTo>
                    <a:pt x="446" y="67"/>
                  </a:lnTo>
                  <a:lnTo>
                    <a:pt x="448" y="69"/>
                  </a:lnTo>
                  <a:lnTo>
                    <a:pt x="451" y="72"/>
                  </a:lnTo>
                  <a:lnTo>
                    <a:pt x="454" y="72"/>
                  </a:lnTo>
                  <a:lnTo>
                    <a:pt x="457" y="70"/>
                  </a:lnTo>
                  <a:lnTo>
                    <a:pt x="458" y="69"/>
                  </a:lnTo>
                  <a:lnTo>
                    <a:pt x="460" y="69"/>
                  </a:lnTo>
                  <a:lnTo>
                    <a:pt x="462" y="68"/>
                  </a:lnTo>
                  <a:lnTo>
                    <a:pt x="466" y="65"/>
                  </a:lnTo>
                  <a:lnTo>
                    <a:pt x="470" y="62"/>
                  </a:lnTo>
                  <a:lnTo>
                    <a:pt x="474" y="61"/>
                  </a:lnTo>
                  <a:lnTo>
                    <a:pt x="480" y="57"/>
                  </a:lnTo>
                  <a:lnTo>
                    <a:pt x="484" y="57"/>
                  </a:lnTo>
                  <a:lnTo>
                    <a:pt x="486" y="58"/>
                  </a:lnTo>
                  <a:lnTo>
                    <a:pt x="489" y="58"/>
                  </a:lnTo>
                  <a:lnTo>
                    <a:pt x="492" y="60"/>
                  </a:lnTo>
                  <a:lnTo>
                    <a:pt x="494" y="61"/>
                  </a:lnTo>
                  <a:lnTo>
                    <a:pt x="496" y="58"/>
                  </a:lnTo>
                  <a:lnTo>
                    <a:pt x="498" y="56"/>
                  </a:lnTo>
                  <a:lnTo>
                    <a:pt x="502" y="58"/>
                  </a:lnTo>
                  <a:lnTo>
                    <a:pt x="504" y="58"/>
                  </a:lnTo>
                  <a:lnTo>
                    <a:pt x="506" y="56"/>
                  </a:lnTo>
                  <a:lnTo>
                    <a:pt x="512" y="56"/>
                  </a:lnTo>
                  <a:lnTo>
                    <a:pt x="514" y="55"/>
                  </a:lnTo>
                  <a:lnTo>
                    <a:pt x="519" y="54"/>
                  </a:lnTo>
                  <a:lnTo>
                    <a:pt x="522" y="53"/>
                  </a:lnTo>
                  <a:lnTo>
                    <a:pt x="528" y="55"/>
                  </a:lnTo>
                  <a:lnTo>
                    <a:pt x="532" y="65"/>
                  </a:lnTo>
                  <a:lnTo>
                    <a:pt x="532" y="69"/>
                  </a:lnTo>
                  <a:lnTo>
                    <a:pt x="534" y="71"/>
                  </a:lnTo>
                  <a:lnTo>
                    <a:pt x="534" y="74"/>
                  </a:lnTo>
                  <a:lnTo>
                    <a:pt x="536" y="76"/>
                  </a:lnTo>
                  <a:lnTo>
                    <a:pt x="542" y="78"/>
                  </a:lnTo>
                  <a:lnTo>
                    <a:pt x="549" y="78"/>
                  </a:lnTo>
                  <a:lnTo>
                    <a:pt x="552" y="79"/>
                  </a:lnTo>
                  <a:lnTo>
                    <a:pt x="555" y="78"/>
                  </a:lnTo>
                  <a:lnTo>
                    <a:pt x="557" y="78"/>
                  </a:lnTo>
                  <a:lnTo>
                    <a:pt x="562" y="80"/>
                  </a:lnTo>
                  <a:lnTo>
                    <a:pt x="568" y="78"/>
                  </a:lnTo>
                  <a:lnTo>
                    <a:pt x="573" y="77"/>
                  </a:lnTo>
                  <a:lnTo>
                    <a:pt x="577" y="78"/>
                  </a:lnTo>
                  <a:lnTo>
                    <a:pt x="582" y="78"/>
                  </a:lnTo>
                  <a:lnTo>
                    <a:pt x="585" y="78"/>
                  </a:lnTo>
                  <a:lnTo>
                    <a:pt x="587" y="78"/>
                  </a:lnTo>
                  <a:lnTo>
                    <a:pt x="590" y="77"/>
                  </a:lnTo>
                  <a:lnTo>
                    <a:pt x="594" y="77"/>
                  </a:lnTo>
                  <a:lnTo>
                    <a:pt x="597" y="76"/>
                  </a:lnTo>
                  <a:lnTo>
                    <a:pt x="600" y="76"/>
                  </a:lnTo>
                  <a:lnTo>
                    <a:pt x="604" y="78"/>
                  </a:lnTo>
                  <a:lnTo>
                    <a:pt x="606" y="76"/>
                  </a:lnTo>
                  <a:lnTo>
                    <a:pt x="609" y="75"/>
                  </a:lnTo>
                  <a:lnTo>
                    <a:pt x="615" y="73"/>
                  </a:lnTo>
                  <a:lnTo>
                    <a:pt x="616" y="70"/>
                  </a:lnTo>
                  <a:lnTo>
                    <a:pt x="628" y="61"/>
                  </a:lnTo>
                  <a:lnTo>
                    <a:pt x="630" y="56"/>
                  </a:lnTo>
                  <a:lnTo>
                    <a:pt x="632" y="55"/>
                  </a:lnTo>
                  <a:lnTo>
                    <a:pt x="639" y="54"/>
                  </a:lnTo>
                  <a:lnTo>
                    <a:pt x="644" y="51"/>
                  </a:lnTo>
                  <a:lnTo>
                    <a:pt x="646" y="49"/>
                  </a:lnTo>
                  <a:lnTo>
                    <a:pt x="646" y="42"/>
                  </a:lnTo>
                  <a:lnTo>
                    <a:pt x="644" y="42"/>
                  </a:lnTo>
                  <a:lnTo>
                    <a:pt x="644" y="38"/>
                  </a:lnTo>
                  <a:lnTo>
                    <a:pt x="646" y="34"/>
                  </a:lnTo>
                  <a:lnTo>
                    <a:pt x="648" y="32"/>
                  </a:lnTo>
                  <a:lnTo>
                    <a:pt x="648" y="31"/>
                  </a:lnTo>
                  <a:lnTo>
                    <a:pt x="643" y="25"/>
                  </a:lnTo>
                  <a:lnTo>
                    <a:pt x="640" y="25"/>
                  </a:lnTo>
                  <a:lnTo>
                    <a:pt x="637" y="18"/>
                  </a:lnTo>
                  <a:lnTo>
                    <a:pt x="648" y="24"/>
                  </a:lnTo>
                  <a:lnTo>
                    <a:pt x="651" y="24"/>
                  </a:lnTo>
                  <a:lnTo>
                    <a:pt x="655" y="25"/>
                  </a:lnTo>
                  <a:lnTo>
                    <a:pt x="663" y="35"/>
                  </a:lnTo>
                  <a:lnTo>
                    <a:pt x="665" y="38"/>
                  </a:lnTo>
                  <a:lnTo>
                    <a:pt x="665" y="43"/>
                  </a:lnTo>
                  <a:lnTo>
                    <a:pt x="664" y="47"/>
                  </a:lnTo>
                  <a:lnTo>
                    <a:pt x="665" y="48"/>
                  </a:lnTo>
                  <a:lnTo>
                    <a:pt x="668" y="52"/>
                  </a:lnTo>
                  <a:lnTo>
                    <a:pt x="675" y="56"/>
                  </a:lnTo>
                  <a:lnTo>
                    <a:pt x="679" y="61"/>
                  </a:lnTo>
                  <a:lnTo>
                    <a:pt x="684" y="64"/>
                  </a:lnTo>
                  <a:lnTo>
                    <a:pt x="684" y="70"/>
                  </a:lnTo>
                  <a:lnTo>
                    <a:pt x="685" y="73"/>
                  </a:lnTo>
                  <a:lnTo>
                    <a:pt x="685" y="76"/>
                  </a:lnTo>
                  <a:lnTo>
                    <a:pt x="686" y="78"/>
                  </a:lnTo>
                  <a:lnTo>
                    <a:pt x="686" y="90"/>
                  </a:lnTo>
                  <a:lnTo>
                    <a:pt x="684" y="101"/>
                  </a:lnTo>
                  <a:lnTo>
                    <a:pt x="672" y="124"/>
                  </a:lnTo>
                  <a:lnTo>
                    <a:pt x="666" y="126"/>
                  </a:lnTo>
                  <a:lnTo>
                    <a:pt x="666" y="128"/>
                  </a:lnTo>
                  <a:lnTo>
                    <a:pt x="664" y="134"/>
                  </a:lnTo>
                  <a:lnTo>
                    <a:pt x="665" y="136"/>
                  </a:lnTo>
                  <a:lnTo>
                    <a:pt x="663" y="152"/>
                  </a:lnTo>
                  <a:lnTo>
                    <a:pt x="663" y="168"/>
                  </a:lnTo>
                  <a:lnTo>
                    <a:pt x="661" y="174"/>
                  </a:lnTo>
                  <a:lnTo>
                    <a:pt x="661" y="181"/>
                  </a:lnTo>
                  <a:lnTo>
                    <a:pt x="663" y="189"/>
                  </a:lnTo>
                  <a:lnTo>
                    <a:pt x="663" y="197"/>
                  </a:lnTo>
                  <a:lnTo>
                    <a:pt x="662" y="199"/>
                  </a:lnTo>
                  <a:lnTo>
                    <a:pt x="659" y="212"/>
                  </a:lnTo>
                  <a:lnTo>
                    <a:pt x="658" y="231"/>
                  </a:lnTo>
                  <a:lnTo>
                    <a:pt x="654" y="243"/>
                  </a:lnTo>
                  <a:lnTo>
                    <a:pt x="649" y="251"/>
                  </a:lnTo>
                  <a:lnTo>
                    <a:pt x="649" y="253"/>
                  </a:lnTo>
                  <a:lnTo>
                    <a:pt x="649" y="255"/>
                  </a:lnTo>
                  <a:lnTo>
                    <a:pt x="648" y="262"/>
                  </a:lnTo>
                  <a:lnTo>
                    <a:pt x="648" y="266"/>
                  </a:lnTo>
                  <a:lnTo>
                    <a:pt x="646" y="267"/>
                  </a:lnTo>
                  <a:lnTo>
                    <a:pt x="639" y="273"/>
                  </a:lnTo>
                  <a:lnTo>
                    <a:pt x="638" y="276"/>
                  </a:lnTo>
                  <a:lnTo>
                    <a:pt x="634" y="283"/>
                  </a:lnTo>
                  <a:lnTo>
                    <a:pt x="628" y="309"/>
                  </a:lnTo>
                  <a:lnTo>
                    <a:pt x="617" y="306"/>
                  </a:lnTo>
                  <a:lnTo>
                    <a:pt x="608" y="306"/>
                  </a:lnTo>
                  <a:lnTo>
                    <a:pt x="604" y="304"/>
                  </a:lnTo>
                  <a:lnTo>
                    <a:pt x="597" y="304"/>
                  </a:lnTo>
                  <a:lnTo>
                    <a:pt x="596" y="304"/>
                  </a:lnTo>
                  <a:lnTo>
                    <a:pt x="591" y="304"/>
                  </a:lnTo>
                  <a:lnTo>
                    <a:pt x="590" y="303"/>
                  </a:lnTo>
                  <a:lnTo>
                    <a:pt x="589" y="302"/>
                  </a:lnTo>
                  <a:lnTo>
                    <a:pt x="587" y="304"/>
                  </a:lnTo>
                  <a:lnTo>
                    <a:pt x="584" y="309"/>
                  </a:lnTo>
                  <a:lnTo>
                    <a:pt x="582" y="310"/>
                  </a:lnTo>
                  <a:lnTo>
                    <a:pt x="579" y="312"/>
                  </a:lnTo>
                  <a:lnTo>
                    <a:pt x="576" y="310"/>
                  </a:lnTo>
                  <a:lnTo>
                    <a:pt x="576" y="308"/>
                  </a:lnTo>
                  <a:lnTo>
                    <a:pt x="575" y="304"/>
                  </a:lnTo>
                  <a:lnTo>
                    <a:pt x="573" y="302"/>
                  </a:lnTo>
                  <a:lnTo>
                    <a:pt x="570" y="302"/>
                  </a:lnTo>
                  <a:lnTo>
                    <a:pt x="568" y="302"/>
                  </a:lnTo>
                  <a:lnTo>
                    <a:pt x="564" y="303"/>
                  </a:lnTo>
                  <a:lnTo>
                    <a:pt x="558" y="306"/>
                  </a:lnTo>
                  <a:lnTo>
                    <a:pt x="557" y="310"/>
                  </a:lnTo>
                  <a:lnTo>
                    <a:pt x="557" y="315"/>
                  </a:lnTo>
                  <a:lnTo>
                    <a:pt x="560" y="320"/>
                  </a:lnTo>
                  <a:lnTo>
                    <a:pt x="562" y="322"/>
                  </a:lnTo>
                  <a:lnTo>
                    <a:pt x="564" y="326"/>
                  </a:lnTo>
                  <a:lnTo>
                    <a:pt x="566" y="326"/>
                  </a:lnTo>
                  <a:lnTo>
                    <a:pt x="564" y="329"/>
                  </a:lnTo>
                  <a:lnTo>
                    <a:pt x="563" y="332"/>
                  </a:lnTo>
                  <a:lnTo>
                    <a:pt x="565" y="335"/>
                  </a:lnTo>
                  <a:lnTo>
                    <a:pt x="566" y="338"/>
                  </a:lnTo>
                  <a:lnTo>
                    <a:pt x="567" y="340"/>
                  </a:lnTo>
                  <a:lnTo>
                    <a:pt x="566" y="345"/>
                  </a:lnTo>
                  <a:lnTo>
                    <a:pt x="566" y="346"/>
                  </a:lnTo>
                  <a:lnTo>
                    <a:pt x="566" y="350"/>
                  </a:lnTo>
                  <a:lnTo>
                    <a:pt x="568" y="353"/>
                  </a:lnTo>
                  <a:lnTo>
                    <a:pt x="568" y="357"/>
                  </a:lnTo>
                  <a:lnTo>
                    <a:pt x="568" y="360"/>
                  </a:lnTo>
                  <a:lnTo>
                    <a:pt x="570" y="363"/>
                  </a:lnTo>
                  <a:lnTo>
                    <a:pt x="571" y="367"/>
                  </a:lnTo>
                  <a:lnTo>
                    <a:pt x="572" y="368"/>
                  </a:lnTo>
                  <a:lnTo>
                    <a:pt x="573" y="370"/>
                  </a:lnTo>
                  <a:lnTo>
                    <a:pt x="577" y="373"/>
                  </a:lnTo>
                  <a:lnTo>
                    <a:pt x="579" y="374"/>
                  </a:lnTo>
                  <a:lnTo>
                    <a:pt x="582" y="376"/>
                  </a:lnTo>
                  <a:lnTo>
                    <a:pt x="589" y="378"/>
                  </a:lnTo>
                  <a:lnTo>
                    <a:pt x="593" y="382"/>
                  </a:lnTo>
                  <a:lnTo>
                    <a:pt x="595" y="385"/>
                  </a:lnTo>
                  <a:lnTo>
                    <a:pt x="600" y="388"/>
                  </a:lnTo>
                  <a:lnTo>
                    <a:pt x="600" y="391"/>
                  </a:lnTo>
                  <a:lnTo>
                    <a:pt x="598" y="394"/>
                  </a:lnTo>
                  <a:lnTo>
                    <a:pt x="594" y="396"/>
                  </a:lnTo>
                  <a:lnTo>
                    <a:pt x="592" y="397"/>
                  </a:lnTo>
                  <a:lnTo>
                    <a:pt x="591" y="398"/>
                  </a:lnTo>
                  <a:lnTo>
                    <a:pt x="583" y="398"/>
                  </a:lnTo>
                  <a:lnTo>
                    <a:pt x="581" y="397"/>
                  </a:lnTo>
                  <a:lnTo>
                    <a:pt x="580" y="394"/>
                  </a:lnTo>
                  <a:lnTo>
                    <a:pt x="579" y="391"/>
                  </a:lnTo>
                  <a:lnTo>
                    <a:pt x="579" y="388"/>
                  </a:lnTo>
                  <a:lnTo>
                    <a:pt x="579" y="386"/>
                  </a:lnTo>
                  <a:lnTo>
                    <a:pt x="576" y="386"/>
                  </a:lnTo>
                  <a:lnTo>
                    <a:pt x="573" y="385"/>
                  </a:lnTo>
                  <a:lnTo>
                    <a:pt x="571" y="385"/>
                  </a:lnTo>
                  <a:lnTo>
                    <a:pt x="568" y="384"/>
                  </a:lnTo>
                  <a:lnTo>
                    <a:pt x="567" y="382"/>
                  </a:lnTo>
                  <a:lnTo>
                    <a:pt x="566" y="380"/>
                  </a:lnTo>
                  <a:lnTo>
                    <a:pt x="565" y="379"/>
                  </a:lnTo>
                  <a:lnTo>
                    <a:pt x="563" y="377"/>
                  </a:lnTo>
                  <a:lnTo>
                    <a:pt x="561" y="376"/>
                  </a:lnTo>
                  <a:lnTo>
                    <a:pt x="560" y="377"/>
                  </a:lnTo>
                  <a:lnTo>
                    <a:pt x="548" y="377"/>
                  </a:lnTo>
                  <a:lnTo>
                    <a:pt x="546" y="376"/>
                  </a:lnTo>
                  <a:lnTo>
                    <a:pt x="543" y="373"/>
                  </a:lnTo>
                  <a:lnTo>
                    <a:pt x="542" y="372"/>
                  </a:lnTo>
                  <a:lnTo>
                    <a:pt x="538" y="372"/>
                  </a:lnTo>
                  <a:lnTo>
                    <a:pt x="538" y="374"/>
                  </a:lnTo>
                  <a:lnTo>
                    <a:pt x="536" y="375"/>
                  </a:lnTo>
                  <a:lnTo>
                    <a:pt x="532" y="374"/>
                  </a:lnTo>
                  <a:lnTo>
                    <a:pt x="523" y="374"/>
                  </a:lnTo>
                  <a:lnTo>
                    <a:pt x="522" y="372"/>
                  </a:lnTo>
                  <a:lnTo>
                    <a:pt x="521" y="372"/>
                  </a:lnTo>
                  <a:lnTo>
                    <a:pt x="519" y="370"/>
                  </a:lnTo>
                  <a:lnTo>
                    <a:pt x="516" y="368"/>
                  </a:lnTo>
                  <a:lnTo>
                    <a:pt x="515" y="365"/>
                  </a:lnTo>
                  <a:lnTo>
                    <a:pt x="512" y="367"/>
                  </a:lnTo>
                  <a:lnTo>
                    <a:pt x="510" y="367"/>
                  </a:lnTo>
                  <a:lnTo>
                    <a:pt x="508" y="367"/>
                  </a:lnTo>
                  <a:lnTo>
                    <a:pt x="504" y="367"/>
                  </a:lnTo>
                  <a:lnTo>
                    <a:pt x="502" y="366"/>
                  </a:lnTo>
                  <a:lnTo>
                    <a:pt x="494" y="363"/>
                  </a:lnTo>
                  <a:lnTo>
                    <a:pt x="481" y="356"/>
                  </a:lnTo>
                  <a:lnTo>
                    <a:pt x="479" y="353"/>
                  </a:lnTo>
                  <a:lnTo>
                    <a:pt x="451" y="359"/>
                  </a:lnTo>
                  <a:lnTo>
                    <a:pt x="439" y="359"/>
                  </a:lnTo>
                  <a:lnTo>
                    <a:pt x="437" y="360"/>
                  </a:lnTo>
                  <a:lnTo>
                    <a:pt x="433" y="360"/>
                  </a:lnTo>
                  <a:lnTo>
                    <a:pt x="426" y="363"/>
                  </a:lnTo>
                  <a:lnTo>
                    <a:pt x="410" y="361"/>
                  </a:lnTo>
                  <a:lnTo>
                    <a:pt x="408" y="360"/>
                  </a:lnTo>
                  <a:lnTo>
                    <a:pt x="404" y="356"/>
                  </a:lnTo>
                  <a:lnTo>
                    <a:pt x="398" y="345"/>
                  </a:lnTo>
                  <a:lnTo>
                    <a:pt x="395" y="344"/>
                  </a:lnTo>
                  <a:lnTo>
                    <a:pt x="379" y="345"/>
                  </a:lnTo>
                  <a:lnTo>
                    <a:pt x="372" y="348"/>
                  </a:lnTo>
                  <a:lnTo>
                    <a:pt x="372" y="346"/>
                  </a:lnTo>
                  <a:lnTo>
                    <a:pt x="365" y="345"/>
                  </a:lnTo>
                  <a:lnTo>
                    <a:pt x="359" y="346"/>
                  </a:lnTo>
                  <a:lnTo>
                    <a:pt x="349" y="352"/>
                  </a:lnTo>
                  <a:lnTo>
                    <a:pt x="342" y="363"/>
                  </a:lnTo>
                  <a:lnTo>
                    <a:pt x="341" y="378"/>
                  </a:lnTo>
                  <a:lnTo>
                    <a:pt x="349" y="396"/>
                  </a:lnTo>
                  <a:lnTo>
                    <a:pt x="349" y="405"/>
                  </a:lnTo>
                  <a:lnTo>
                    <a:pt x="348" y="407"/>
                  </a:lnTo>
                  <a:lnTo>
                    <a:pt x="345" y="408"/>
                  </a:lnTo>
                  <a:lnTo>
                    <a:pt x="334" y="419"/>
                  </a:lnTo>
                  <a:lnTo>
                    <a:pt x="332" y="422"/>
                  </a:lnTo>
                  <a:lnTo>
                    <a:pt x="328" y="420"/>
                  </a:lnTo>
                  <a:lnTo>
                    <a:pt x="325" y="420"/>
                  </a:lnTo>
                  <a:lnTo>
                    <a:pt x="322" y="424"/>
                  </a:lnTo>
                  <a:lnTo>
                    <a:pt x="311" y="434"/>
                  </a:lnTo>
                  <a:lnTo>
                    <a:pt x="311" y="467"/>
                  </a:lnTo>
                  <a:lnTo>
                    <a:pt x="312" y="476"/>
                  </a:lnTo>
                  <a:lnTo>
                    <a:pt x="313" y="479"/>
                  </a:lnTo>
                  <a:lnTo>
                    <a:pt x="314" y="480"/>
                  </a:lnTo>
                  <a:lnTo>
                    <a:pt x="314" y="483"/>
                  </a:lnTo>
                  <a:lnTo>
                    <a:pt x="312" y="484"/>
                  </a:lnTo>
                  <a:lnTo>
                    <a:pt x="311" y="482"/>
                  </a:lnTo>
                  <a:lnTo>
                    <a:pt x="310" y="484"/>
                  </a:lnTo>
                  <a:lnTo>
                    <a:pt x="308" y="487"/>
                  </a:lnTo>
                  <a:lnTo>
                    <a:pt x="304" y="484"/>
                  </a:lnTo>
                  <a:lnTo>
                    <a:pt x="302" y="482"/>
                  </a:lnTo>
                  <a:lnTo>
                    <a:pt x="298" y="481"/>
                  </a:lnTo>
                  <a:lnTo>
                    <a:pt x="290" y="480"/>
                  </a:lnTo>
                  <a:lnTo>
                    <a:pt x="268" y="474"/>
                  </a:lnTo>
                  <a:lnTo>
                    <a:pt x="263" y="474"/>
                  </a:lnTo>
                  <a:lnTo>
                    <a:pt x="258" y="470"/>
                  </a:lnTo>
                  <a:lnTo>
                    <a:pt x="232" y="466"/>
                  </a:lnTo>
                  <a:lnTo>
                    <a:pt x="226" y="466"/>
                  </a:lnTo>
                  <a:lnTo>
                    <a:pt x="221" y="468"/>
                  </a:lnTo>
                  <a:lnTo>
                    <a:pt x="212" y="465"/>
                  </a:lnTo>
                  <a:lnTo>
                    <a:pt x="203" y="460"/>
                  </a:lnTo>
                  <a:lnTo>
                    <a:pt x="198" y="459"/>
                  </a:lnTo>
                  <a:lnTo>
                    <a:pt x="190" y="453"/>
                  </a:lnTo>
                  <a:lnTo>
                    <a:pt x="179" y="447"/>
                  </a:lnTo>
                  <a:lnTo>
                    <a:pt x="173" y="442"/>
                  </a:lnTo>
                  <a:lnTo>
                    <a:pt x="168" y="440"/>
                  </a:lnTo>
                  <a:lnTo>
                    <a:pt x="144" y="434"/>
                  </a:lnTo>
                  <a:lnTo>
                    <a:pt x="139" y="431"/>
                  </a:lnTo>
                  <a:lnTo>
                    <a:pt x="129" y="433"/>
                  </a:lnTo>
                  <a:lnTo>
                    <a:pt x="105" y="427"/>
                  </a:lnTo>
                  <a:lnTo>
                    <a:pt x="101" y="426"/>
                  </a:lnTo>
                  <a:lnTo>
                    <a:pt x="94" y="426"/>
                  </a:lnTo>
                  <a:lnTo>
                    <a:pt x="84" y="418"/>
                  </a:lnTo>
                  <a:lnTo>
                    <a:pt x="79" y="418"/>
                  </a:lnTo>
                  <a:lnTo>
                    <a:pt x="74" y="413"/>
                  </a:lnTo>
                  <a:lnTo>
                    <a:pt x="66" y="411"/>
                  </a:lnTo>
                  <a:lnTo>
                    <a:pt x="61" y="408"/>
                  </a:lnTo>
                  <a:lnTo>
                    <a:pt x="51" y="390"/>
                  </a:lnTo>
                  <a:lnTo>
                    <a:pt x="48" y="382"/>
                  </a:lnTo>
                  <a:lnTo>
                    <a:pt x="45" y="378"/>
                  </a:lnTo>
                  <a:lnTo>
                    <a:pt x="26" y="361"/>
                  </a:lnTo>
                  <a:lnTo>
                    <a:pt x="23" y="360"/>
                  </a:lnTo>
                  <a:lnTo>
                    <a:pt x="21" y="358"/>
                  </a:lnTo>
                  <a:lnTo>
                    <a:pt x="19" y="356"/>
                  </a:lnTo>
                  <a:lnTo>
                    <a:pt x="15" y="356"/>
                  </a:lnTo>
                  <a:lnTo>
                    <a:pt x="15" y="355"/>
                  </a:lnTo>
                  <a:lnTo>
                    <a:pt x="17" y="353"/>
                  </a:lnTo>
                  <a:lnTo>
                    <a:pt x="21" y="347"/>
                  </a:lnTo>
                  <a:lnTo>
                    <a:pt x="20" y="345"/>
                  </a:lnTo>
                  <a:lnTo>
                    <a:pt x="17" y="342"/>
                  </a:lnTo>
                  <a:lnTo>
                    <a:pt x="6" y="328"/>
                  </a:lnTo>
                  <a:lnTo>
                    <a:pt x="0" y="326"/>
                  </a:lnTo>
                  <a:lnTo>
                    <a:pt x="1" y="324"/>
                  </a:lnTo>
                  <a:lnTo>
                    <a:pt x="4" y="322"/>
                  </a:lnTo>
                  <a:lnTo>
                    <a:pt x="6" y="320"/>
                  </a:lnTo>
                  <a:lnTo>
                    <a:pt x="7" y="317"/>
                  </a:lnTo>
                  <a:lnTo>
                    <a:pt x="9" y="314"/>
                  </a:lnTo>
                  <a:lnTo>
                    <a:pt x="11" y="312"/>
                  </a:lnTo>
                  <a:lnTo>
                    <a:pt x="13" y="310"/>
                  </a:lnTo>
                  <a:lnTo>
                    <a:pt x="15" y="310"/>
                  </a:lnTo>
                  <a:lnTo>
                    <a:pt x="22" y="306"/>
                  </a:lnTo>
                  <a:lnTo>
                    <a:pt x="22" y="304"/>
                  </a:lnTo>
                  <a:lnTo>
                    <a:pt x="21" y="301"/>
                  </a:lnTo>
                  <a:lnTo>
                    <a:pt x="22" y="298"/>
                  </a:lnTo>
                  <a:lnTo>
                    <a:pt x="20" y="295"/>
                  </a:lnTo>
                  <a:lnTo>
                    <a:pt x="21" y="293"/>
                  </a:lnTo>
                  <a:lnTo>
                    <a:pt x="22" y="292"/>
                  </a:lnTo>
                  <a:lnTo>
                    <a:pt x="24" y="290"/>
                  </a:lnTo>
                  <a:lnTo>
                    <a:pt x="26" y="290"/>
                  </a:lnTo>
                  <a:lnTo>
                    <a:pt x="27" y="292"/>
                  </a:lnTo>
                  <a:lnTo>
                    <a:pt x="31" y="292"/>
                  </a:lnTo>
                  <a:lnTo>
                    <a:pt x="33" y="289"/>
                  </a:lnTo>
                  <a:lnTo>
                    <a:pt x="36" y="289"/>
                  </a:lnTo>
                  <a:lnTo>
                    <a:pt x="47" y="286"/>
                  </a:lnTo>
                  <a:lnTo>
                    <a:pt x="54" y="285"/>
                  </a:lnTo>
                  <a:lnTo>
                    <a:pt x="62" y="282"/>
                  </a:lnTo>
                  <a:lnTo>
                    <a:pt x="78" y="281"/>
                  </a:lnTo>
                  <a:lnTo>
                    <a:pt x="88" y="263"/>
                  </a:lnTo>
                  <a:lnTo>
                    <a:pt x="97" y="270"/>
                  </a:lnTo>
                  <a:lnTo>
                    <a:pt x="100" y="270"/>
                  </a:lnTo>
                  <a:lnTo>
                    <a:pt x="106" y="268"/>
                  </a:lnTo>
                  <a:lnTo>
                    <a:pt x="112" y="263"/>
                  </a:lnTo>
                  <a:lnTo>
                    <a:pt x="115" y="259"/>
                  </a:lnTo>
                  <a:lnTo>
                    <a:pt x="120" y="259"/>
                  </a:lnTo>
                  <a:lnTo>
                    <a:pt x="126" y="255"/>
                  </a:lnTo>
                  <a:lnTo>
                    <a:pt x="133" y="250"/>
                  </a:lnTo>
                  <a:lnTo>
                    <a:pt x="135" y="250"/>
                  </a:lnTo>
                  <a:lnTo>
                    <a:pt x="148" y="242"/>
                  </a:lnTo>
                  <a:lnTo>
                    <a:pt x="152" y="233"/>
                  </a:lnTo>
                  <a:lnTo>
                    <a:pt x="154" y="231"/>
                  </a:lnTo>
                  <a:lnTo>
                    <a:pt x="163" y="227"/>
                  </a:lnTo>
                  <a:lnTo>
                    <a:pt x="168" y="222"/>
                  </a:lnTo>
                  <a:lnTo>
                    <a:pt x="176" y="218"/>
                  </a:lnTo>
                  <a:lnTo>
                    <a:pt x="182" y="215"/>
                  </a:lnTo>
                  <a:lnTo>
                    <a:pt x="196" y="216"/>
                  </a:lnTo>
                  <a:lnTo>
                    <a:pt x="205" y="217"/>
                  </a:lnTo>
                  <a:lnTo>
                    <a:pt x="211" y="215"/>
                  </a:lnTo>
                  <a:lnTo>
                    <a:pt x="211" y="208"/>
                  </a:lnTo>
                  <a:lnTo>
                    <a:pt x="215" y="203"/>
                  </a:lnTo>
                  <a:lnTo>
                    <a:pt x="223" y="189"/>
                  </a:lnTo>
                  <a:lnTo>
                    <a:pt x="227" y="186"/>
                  </a:lnTo>
                  <a:lnTo>
                    <a:pt x="230" y="183"/>
                  </a:lnTo>
                  <a:lnTo>
                    <a:pt x="231" y="176"/>
                  </a:lnTo>
                  <a:lnTo>
                    <a:pt x="227" y="172"/>
                  </a:lnTo>
                  <a:lnTo>
                    <a:pt x="222" y="159"/>
                  </a:lnTo>
                  <a:lnTo>
                    <a:pt x="211" y="164"/>
                  </a:lnTo>
                  <a:lnTo>
                    <a:pt x="196" y="170"/>
                  </a:lnTo>
                  <a:lnTo>
                    <a:pt x="194" y="166"/>
                  </a:lnTo>
                  <a:lnTo>
                    <a:pt x="198" y="163"/>
                  </a:lnTo>
                  <a:lnTo>
                    <a:pt x="196" y="153"/>
                  </a:lnTo>
                  <a:lnTo>
                    <a:pt x="196" y="152"/>
                  </a:lnTo>
                  <a:lnTo>
                    <a:pt x="196" y="149"/>
                  </a:lnTo>
                  <a:lnTo>
                    <a:pt x="193" y="146"/>
                  </a:lnTo>
                  <a:lnTo>
                    <a:pt x="188" y="146"/>
                  </a:lnTo>
                  <a:lnTo>
                    <a:pt x="180" y="145"/>
                  </a:lnTo>
                  <a:lnTo>
                    <a:pt x="179" y="142"/>
                  </a:lnTo>
                  <a:lnTo>
                    <a:pt x="182" y="140"/>
                  </a:lnTo>
                  <a:lnTo>
                    <a:pt x="179" y="132"/>
                  </a:lnTo>
                  <a:lnTo>
                    <a:pt x="176" y="124"/>
                  </a:lnTo>
                  <a:lnTo>
                    <a:pt x="176" y="118"/>
                  </a:lnTo>
                  <a:lnTo>
                    <a:pt x="182" y="111"/>
                  </a:lnTo>
                  <a:lnTo>
                    <a:pt x="188" y="110"/>
                  </a:lnTo>
                  <a:lnTo>
                    <a:pt x="191" y="101"/>
                  </a:lnTo>
                  <a:lnTo>
                    <a:pt x="191" y="97"/>
                  </a:lnTo>
                  <a:lnTo>
                    <a:pt x="190" y="93"/>
                  </a:lnTo>
                  <a:lnTo>
                    <a:pt x="186" y="87"/>
                  </a:lnTo>
                  <a:lnTo>
                    <a:pt x="179" y="82"/>
                  </a:lnTo>
                  <a:lnTo>
                    <a:pt x="171" y="80"/>
                  </a:lnTo>
                  <a:lnTo>
                    <a:pt x="162" y="81"/>
                  </a:lnTo>
                  <a:lnTo>
                    <a:pt x="156" y="79"/>
                  </a:lnTo>
                  <a:lnTo>
                    <a:pt x="152" y="74"/>
                  </a:lnTo>
                  <a:lnTo>
                    <a:pt x="146" y="77"/>
                  </a:lnTo>
                  <a:lnTo>
                    <a:pt x="142" y="80"/>
                  </a:lnTo>
                  <a:lnTo>
                    <a:pt x="138" y="78"/>
                  </a:lnTo>
                  <a:lnTo>
                    <a:pt x="135" y="74"/>
                  </a:lnTo>
                  <a:lnTo>
                    <a:pt x="141" y="68"/>
                  </a:lnTo>
                  <a:lnTo>
                    <a:pt x="136" y="56"/>
                  </a:lnTo>
                  <a:lnTo>
                    <a:pt x="138" y="54"/>
                  </a:lnTo>
                  <a:lnTo>
                    <a:pt x="136" y="48"/>
                  </a:lnTo>
                  <a:lnTo>
                    <a:pt x="152" y="49"/>
                  </a:lnTo>
                  <a:lnTo>
                    <a:pt x="156" y="42"/>
                  </a:lnTo>
                  <a:lnTo>
                    <a:pt x="192" y="34"/>
                  </a:lnTo>
                  <a:lnTo>
                    <a:pt x="198" y="31"/>
                  </a:lnTo>
                  <a:lnTo>
                    <a:pt x="199" y="31"/>
                  </a:lnTo>
                  <a:lnTo>
                    <a:pt x="202" y="32"/>
                  </a:lnTo>
                  <a:lnTo>
                    <a:pt x="206" y="32"/>
                  </a:lnTo>
                  <a:lnTo>
                    <a:pt x="212" y="32"/>
                  </a:lnTo>
                  <a:lnTo>
                    <a:pt x="214" y="26"/>
                  </a:lnTo>
                  <a:lnTo>
                    <a:pt x="230" y="2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53" name="Freeform 82"/>
            <p:cNvSpPr>
              <a:spLocks/>
            </p:cNvSpPr>
            <p:nvPr/>
          </p:nvSpPr>
          <p:spPr bwMode="auto">
            <a:xfrm>
              <a:off x="3456" y="3173"/>
              <a:ext cx="513" cy="314"/>
            </a:xfrm>
            <a:custGeom>
              <a:avLst/>
              <a:gdLst/>
              <a:ahLst/>
              <a:cxnLst>
                <a:cxn ang="0">
                  <a:pos x="629" y="437"/>
                </a:cxn>
                <a:cxn ang="0">
                  <a:pos x="614" y="422"/>
                </a:cxn>
                <a:cxn ang="0">
                  <a:pos x="582" y="423"/>
                </a:cxn>
                <a:cxn ang="0">
                  <a:pos x="549" y="414"/>
                </a:cxn>
                <a:cxn ang="0">
                  <a:pos x="534" y="399"/>
                </a:cxn>
                <a:cxn ang="0">
                  <a:pos x="514" y="397"/>
                </a:cxn>
                <a:cxn ang="0">
                  <a:pos x="533" y="408"/>
                </a:cxn>
                <a:cxn ang="0">
                  <a:pos x="513" y="405"/>
                </a:cxn>
                <a:cxn ang="0">
                  <a:pos x="486" y="394"/>
                </a:cxn>
                <a:cxn ang="0">
                  <a:pos x="458" y="403"/>
                </a:cxn>
                <a:cxn ang="0">
                  <a:pos x="418" y="378"/>
                </a:cxn>
                <a:cxn ang="0">
                  <a:pos x="408" y="372"/>
                </a:cxn>
                <a:cxn ang="0">
                  <a:pos x="388" y="360"/>
                </a:cxn>
                <a:cxn ang="0">
                  <a:pos x="331" y="347"/>
                </a:cxn>
                <a:cxn ang="0">
                  <a:pos x="313" y="336"/>
                </a:cxn>
                <a:cxn ang="0">
                  <a:pos x="293" y="332"/>
                </a:cxn>
                <a:cxn ang="0">
                  <a:pos x="309" y="338"/>
                </a:cxn>
                <a:cxn ang="0">
                  <a:pos x="297" y="339"/>
                </a:cxn>
                <a:cxn ang="0">
                  <a:pos x="238" y="318"/>
                </a:cxn>
                <a:cxn ang="0">
                  <a:pos x="223" y="307"/>
                </a:cxn>
                <a:cxn ang="0">
                  <a:pos x="199" y="300"/>
                </a:cxn>
                <a:cxn ang="0">
                  <a:pos x="157" y="258"/>
                </a:cxn>
                <a:cxn ang="0">
                  <a:pos x="120" y="230"/>
                </a:cxn>
                <a:cxn ang="0">
                  <a:pos x="95" y="224"/>
                </a:cxn>
                <a:cxn ang="0">
                  <a:pos x="59" y="180"/>
                </a:cxn>
                <a:cxn ang="0">
                  <a:pos x="9" y="169"/>
                </a:cxn>
                <a:cxn ang="0">
                  <a:pos x="14" y="118"/>
                </a:cxn>
                <a:cxn ang="0">
                  <a:pos x="30" y="76"/>
                </a:cxn>
                <a:cxn ang="0">
                  <a:pos x="84" y="42"/>
                </a:cxn>
                <a:cxn ang="0">
                  <a:pos x="128" y="57"/>
                </a:cxn>
                <a:cxn ang="0">
                  <a:pos x="199" y="65"/>
                </a:cxn>
                <a:cxn ang="0">
                  <a:pos x="221" y="72"/>
                </a:cxn>
                <a:cxn ang="0">
                  <a:pos x="249" y="75"/>
                </a:cxn>
                <a:cxn ang="0">
                  <a:pos x="262" y="83"/>
                </a:cxn>
                <a:cxn ang="0">
                  <a:pos x="280" y="96"/>
                </a:cxn>
                <a:cxn ang="0">
                  <a:pos x="278" y="76"/>
                </a:cxn>
                <a:cxn ang="0">
                  <a:pos x="257" y="58"/>
                </a:cxn>
                <a:cxn ang="0">
                  <a:pos x="254" y="33"/>
                </a:cxn>
                <a:cxn ang="0">
                  <a:pos x="246" y="8"/>
                </a:cxn>
                <a:cxn ang="0">
                  <a:pos x="265" y="8"/>
                </a:cxn>
                <a:cxn ang="0">
                  <a:pos x="285" y="2"/>
                </a:cxn>
                <a:cxn ang="0">
                  <a:pos x="325" y="26"/>
                </a:cxn>
                <a:cxn ang="0">
                  <a:pos x="349" y="74"/>
                </a:cxn>
                <a:cxn ang="0">
                  <a:pos x="382" y="42"/>
                </a:cxn>
                <a:cxn ang="0">
                  <a:pos x="431" y="38"/>
                </a:cxn>
                <a:cxn ang="0">
                  <a:pos x="487" y="16"/>
                </a:cxn>
                <a:cxn ang="0">
                  <a:pos x="502" y="31"/>
                </a:cxn>
                <a:cxn ang="0">
                  <a:pos x="512" y="57"/>
                </a:cxn>
                <a:cxn ang="0">
                  <a:pos x="537" y="50"/>
                </a:cxn>
                <a:cxn ang="0">
                  <a:pos x="553" y="61"/>
                </a:cxn>
                <a:cxn ang="0">
                  <a:pos x="582" y="96"/>
                </a:cxn>
                <a:cxn ang="0">
                  <a:pos x="603" y="116"/>
                </a:cxn>
                <a:cxn ang="0">
                  <a:pos x="669" y="145"/>
                </a:cxn>
                <a:cxn ang="0">
                  <a:pos x="695" y="209"/>
                </a:cxn>
                <a:cxn ang="0">
                  <a:pos x="706" y="271"/>
                </a:cxn>
                <a:cxn ang="0">
                  <a:pos x="739" y="312"/>
                </a:cxn>
                <a:cxn ang="0">
                  <a:pos x="763" y="358"/>
                </a:cxn>
                <a:cxn ang="0">
                  <a:pos x="754" y="393"/>
                </a:cxn>
                <a:cxn ang="0">
                  <a:pos x="706" y="426"/>
                </a:cxn>
                <a:cxn ang="0">
                  <a:pos x="678" y="471"/>
                </a:cxn>
              </a:cxnLst>
              <a:rect l="0" t="0" r="r" b="b"/>
              <a:pathLst>
                <a:path w="770" h="472">
                  <a:moveTo>
                    <a:pt x="678" y="471"/>
                  </a:moveTo>
                  <a:lnTo>
                    <a:pt x="665" y="468"/>
                  </a:lnTo>
                  <a:lnTo>
                    <a:pt x="662" y="466"/>
                  </a:lnTo>
                  <a:lnTo>
                    <a:pt x="658" y="457"/>
                  </a:lnTo>
                  <a:lnTo>
                    <a:pt x="655" y="454"/>
                  </a:lnTo>
                  <a:lnTo>
                    <a:pt x="641" y="445"/>
                  </a:lnTo>
                  <a:lnTo>
                    <a:pt x="636" y="440"/>
                  </a:lnTo>
                  <a:lnTo>
                    <a:pt x="629" y="437"/>
                  </a:lnTo>
                  <a:lnTo>
                    <a:pt x="627" y="433"/>
                  </a:lnTo>
                  <a:lnTo>
                    <a:pt x="623" y="432"/>
                  </a:lnTo>
                  <a:lnTo>
                    <a:pt x="623" y="428"/>
                  </a:lnTo>
                  <a:lnTo>
                    <a:pt x="625" y="423"/>
                  </a:lnTo>
                  <a:lnTo>
                    <a:pt x="622" y="426"/>
                  </a:lnTo>
                  <a:lnTo>
                    <a:pt x="620" y="428"/>
                  </a:lnTo>
                  <a:lnTo>
                    <a:pt x="615" y="425"/>
                  </a:lnTo>
                  <a:lnTo>
                    <a:pt x="614" y="422"/>
                  </a:lnTo>
                  <a:lnTo>
                    <a:pt x="606" y="422"/>
                  </a:lnTo>
                  <a:lnTo>
                    <a:pt x="605" y="422"/>
                  </a:lnTo>
                  <a:lnTo>
                    <a:pt x="604" y="424"/>
                  </a:lnTo>
                  <a:lnTo>
                    <a:pt x="603" y="426"/>
                  </a:lnTo>
                  <a:lnTo>
                    <a:pt x="602" y="428"/>
                  </a:lnTo>
                  <a:lnTo>
                    <a:pt x="602" y="430"/>
                  </a:lnTo>
                  <a:lnTo>
                    <a:pt x="592" y="425"/>
                  </a:lnTo>
                  <a:lnTo>
                    <a:pt x="582" y="423"/>
                  </a:lnTo>
                  <a:lnTo>
                    <a:pt x="580" y="422"/>
                  </a:lnTo>
                  <a:lnTo>
                    <a:pt x="572" y="422"/>
                  </a:lnTo>
                  <a:lnTo>
                    <a:pt x="560" y="418"/>
                  </a:lnTo>
                  <a:lnTo>
                    <a:pt x="557" y="416"/>
                  </a:lnTo>
                  <a:lnTo>
                    <a:pt x="552" y="416"/>
                  </a:lnTo>
                  <a:lnTo>
                    <a:pt x="555" y="412"/>
                  </a:lnTo>
                  <a:lnTo>
                    <a:pt x="553" y="411"/>
                  </a:lnTo>
                  <a:lnTo>
                    <a:pt x="549" y="414"/>
                  </a:lnTo>
                  <a:lnTo>
                    <a:pt x="545" y="414"/>
                  </a:lnTo>
                  <a:lnTo>
                    <a:pt x="540" y="413"/>
                  </a:lnTo>
                  <a:lnTo>
                    <a:pt x="541" y="412"/>
                  </a:lnTo>
                  <a:lnTo>
                    <a:pt x="541" y="408"/>
                  </a:lnTo>
                  <a:lnTo>
                    <a:pt x="539" y="405"/>
                  </a:lnTo>
                  <a:lnTo>
                    <a:pt x="537" y="404"/>
                  </a:lnTo>
                  <a:lnTo>
                    <a:pt x="536" y="402"/>
                  </a:lnTo>
                  <a:lnTo>
                    <a:pt x="534" y="399"/>
                  </a:lnTo>
                  <a:lnTo>
                    <a:pt x="527" y="397"/>
                  </a:lnTo>
                  <a:lnTo>
                    <a:pt x="524" y="398"/>
                  </a:lnTo>
                  <a:lnTo>
                    <a:pt x="523" y="399"/>
                  </a:lnTo>
                  <a:lnTo>
                    <a:pt x="520" y="398"/>
                  </a:lnTo>
                  <a:lnTo>
                    <a:pt x="517" y="397"/>
                  </a:lnTo>
                  <a:lnTo>
                    <a:pt x="510" y="396"/>
                  </a:lnTo>
                  <a:lnTo>
                    <a:pt x="511" y="397"/>
                  </a:lnTo>
                  <a:lnTo>
                    <a:pt x="514" y="397"/>
                  </a:lnTo>
                  <a:lnTo>
                    <a:pt x="517" y="398"/>
                  </a:lnTo>
                  <a:lnTo>
                    <a:pt x="520" y="400"/>
                  </a:lnTo>
                  <a:lnTo>
                    <a:pt x="518" y="404"/>
                  </a:lnTo>
                  <a:lnTo>
                    <a:pt x="523" y="403"/>
                  </a:lnTo>
                  <a:lnTo>
                    <a:pt x="525" y="405"/>
                  </a:lnTo>
                  <a:lnTo>
                    <a:pt x="528" y="406"/>
                  </a:lnTo>
                  <a:lnTo>
                    <a:pt x="529" y="406"/>
                  </a:lnTo>
                  <a:lnTo>
                    <a:pt x="533" y="408"/>
                  </a:lnTo>
                  <a:lnTo>
                    <a:pt x="535" y="406"/>
                  </a:lnTo>
                  <a:lnTo>
                    <a:pt x="538" y="409"/>
                  </a:lnTo>
                  <a:lnTo>
                    <a:pt x="538" y="412"/>
                  </a:lnTo>
                  <a:lnTo>
                    <a:pt x="536" y="413"/>
                  </a:lnTo>
                  <a:lnTo>
                    <a:pt x="532" y="412"/>
                  </a:lnTo>
                  <a:lnTo>
                    <a:pt x="519" y="408"/>
                  </a:lnTo>
                  <a:lnTo>
                    <a:pt x="515" y="406"/>
                  </a:lnTo>
                  <a:lnTo>
                    <a:pt x="513" y="405"/>
                  </a:lnTo>
                  <a:lnTo>
                    <a:pt x="510" y="406"/>
                  </a:lnTo>
                  <a:lnTo>
                    <a:pt x="507" y="405"/>
                  </a:lnTo>
                  <a:lnTo>
                    <a:pt x="503" y="405"/>
                  </a:lnTo>
                  <a:lnTo>
                    <a:pt x="495" y="404"/>
                  </a:lnTo>
                  <a:lnTo>
                    <a:pt x="491" y="402"/>
                  </a:lnTo>
                  <a:lnTo>
                    <a:pt x="490" y="399"/>
                  </a:lnTo>
                  <a:lnTo>
                    <a:pt x="489" y="397"/>
                  </a:lnTo>
                  <a:lnTo>
                    <a:pt x="486" y="394"/>
                  </a:lnTo>
                  <a:lnTo>
                    <a:pt x="487" y="398"/>
                  </a:lnTo>
                  <a:lnTo>
                    <a:pt x="487" y="400"/>
                  </a:lnTo>
                  <a:lnTo>
                    <a:pt x="485" y="404"/>
                  </a:lnTo>
                  <a:lnTo>
                    <a:pt x="481" y="404"/>
                  </a:lnTo>
                  <a:lnTo>
                    <a:pt x="477" y="402"/>
                  </a:lnTo>
                  <a:lnTo>
                    <a:pt x="473" y="403"/>
                  </a:lnTo>
                  <a:lnTo>
                    <a:pt x="467" y="403"/>
                  </a:lnTo>
                  <a:lnTo>
                    <a:pt x="458" y="403"/>
                  </a:lnTo>
                  <a:lnTo>
                    <a:pt x="448" y="400"/>
                  </a:lnTo>
                  <a:lnTo>
                    <a:pt x="443" y="397"/>
                  </a:lnTo>
                  <a:lnTo>
                    <a:pt x="433" y="386"/>
                  </a:lnTo>
                  <a:lnTo>
                    <a:pt x="426" y="382"/>
                  </a:lnTo>
                  <a:lnTo>
                    <a:pt x="424" y="383"/>
                  </a:lnTo>
                  <a:lnTo>
                    <a:pt x="422" y="380"/>
                  </a:lnTo>
                  <a:lnTo>
                    <a:pt x="421" y="377"/>
                  </a:lnTo>
                  <a:lnTo>
                    <a:pt x="418" y="378"/>
                  </a:lnTo>
                  <a:lnTo>
                    <a:pt x="417" y="379"/>
                  </a:lnTo>
                  <a:lnTo>
                    <a:pt x="414" y="377"/>
                  </a:lnTo>
                  <a:lnTo>
                    <a:pt x="416" y="374"/>
                  </a:lnTo>
                  <a:lnTo>
                    <a:pt x="416" y="370"/>
                  </a:lnTo>
                  <a:lnTo>
                    <a:pt x="414" y="368"/>
                  </a:lnTo>
                  <a:lnTo>
                    <a:pt x="411" y="368"/>
                  </a:lnTo>
                  <a:lnTo>
                    <a:pt x="407" y="370"/>
                  </a:lnTo>
                  <a:lnTo>
                    <a:pt x="408" y="372"/>
                  </a:lnTo>
                  <a:lnTo>
                    <a:pt x="407" y="374"/>
                  </a:lnTo>
                  <a:lnTo>
                    <a:pt x="405" y="374"/>
                  </a:lnTo>
                  <a:lnTo>
                    <a:pt x="404" y="370"/>
                  </a:lnTo>
                  <a:lnTo>
                    <a:pt x="402" y="368"/>
                  </a:lnTo>
                  <a:lnTo>
                    <a:pt x="401" y="366"/>
                  </a:lnTo>
                  <a:lnTo>
                    <a:pt x="398" y="365"/>
                  </a:lnTo>
                  <a:lnTo>
                    <a:pt x="393" y="363"/>
                  </a:lnTo>
                  <a:lnTo>
                    <a:pt x="388" y="360"/>
                  </a:lnTo>
                  <a:lnTo>
                    <a:pt x="384" y="360"/>
                  </a:lnTo>
                  <a:lnTo>
                    <a:pt x="371" y="358"/>
                  </a:lnTo>
                  <a:lnTo>
                    <a:pt x="353" y="352"/>
                  </a:lnTo>
                  <a:lnTo>
                    <a:pt x="349" y="352"/>
                  </a:lnTo>
                  <a:lnTo>
                    <a:pt x="344" y="351"/>
                  </a:lnTo>
                  <a:lnTo>
                    <a:pt x="340" y="351"/>
                  </a:lnTo>
                  <a:lnTo>
                    <a:pt x="337" y="349"/>
                  </a:lnTo>
                  <a:lnTo>
                    <a:pt x="331" y="347"/>
                  </a:lnTo>
                  <a:lnTo>
                    <a:pt x="330" y="343"/>
                  </a:lnTo>
                  <a:lnTo>
                    <a:pt x="327" y="340"/>
                  </a:lnTo>
                  <a:lnTo>
                    <a:pt x="325" y="340"/>
                  </a:lnTo>
                  <a:lnTo>
                    <a:pt x="321" y="340"/>
                  </a:lnTo>
                  <a:lnTo>
                    <a:pt x="321" y="339"/>
                  </a:lnTo>
                  <a:lnTo>
                    <a:pt x="319" y="338"/>
                  </a:lnTo>
                  <a:lnTo>
                    <a:pt x="315" y="338"/>
                  </a:lnTo>
                  <a:lnTo>
                    <a:pt x="313" y="336"/>
                  </a:lnTo>
                  <a:lnTo>
                    <a:pt x="311" y="337"/>
                  </a:lnTo>
                  <a:lnTo>
                    <a:pt x="308" y="336"/>
                  </a:lnTo>
                  <a:lnTo>
                    <a:pt x="307" y="333"/>
                  </a:lnTo>
                  <a:lnTo>
                    <a:pt x="300" y="332"/>
                  </a:lnTo>
                  <a:lnTo>
                    <a:pt x="298" y="334"/>
                  </a:lnTo>
                  <a:lnTo>
                    <a:pt x="295" y="334"/>
                  </a:lnTo>
                  <a:lnTo>
                    <a:pt x="295" y="332"/>
                  </a:lnTo>
                  <a:lnTo>
                    <a:pt x="293" y="332"/>
                  </a:lnTo>
                  <a:lnTo>
                    <a:pt x="289" y="332"/>
                  </a:lnTo>
                  <a:lnTo>
                    <a:pt x="286" y="331"/>
                  </a:lnTo>
                  <a:lnTo>
                    <a:pt x="287" y="334"/>
                  </a:lnTo>
                  <a:lnTo>
                    <a:pt x="291" y="335"/>
                  </a:lnTo>
                  <a:lnTo>
                    <a:pt x="297" y="335"/>
                  </a:lnTo>
                  <a:lnTo>
                    <a:pt x="300" y="336"/>
                  </a:lnTo>
                  <a:lnTo>
                    <a:pt x="304" y="336"/>
                  </a:lnTo>
                  <a:lnTo>
                    <a:pt x="309" y="338"/>
                  </a:lnTo>
                  <a:lnTo>
                    <a:pt x="312" y="339"/>
                  </a:lnTo>
                  <a:lnTo>
                    <a:pt x="315" y="340"/>
                  </a:lnTo>
                  <a:lnTo>
                    <a:pt x="324" y="342"/>
                  </a:lnTo>
                  <a:lnTo>
                    <a:pt x="326" y="345"/>
                  </a:lnTo>
                  <a:lnTo>
                    <a:pt x="327" y="346"/>
                  </a:lnTo>
                  <a:lnTo>
                    <a:pt x="321" y="345"/>
                  </a:lnTo>
                  <a:lnTo>
                    <a:pt x="317" y="345"/>
                  </a:lnTo>
                  <a:lnTo>
                    <a:pt x="297" y="339"/>
                  </a:lnTo>
                  <a:lnTo>
                    <a:pt x="293" y="338"/>
                  </a:lnTo>
                  <a:lnTo>
                    <a:pt x="285" y="334"/>
                  </a:lnTo>
                  <a:lnTo>
                    <a:pt x="276" y="332"/>
                  </a:lnTo>
                  <a:lnTo>
                    <a:pt x="273" y="332"/>
                  </a:lnTo>
                  <a:lnTo>
                    <a:pt x="269" y="330"/>
                  </a:lnTo>
                  <a:lnTo>
                    <a:pt x="265" y="330"/>
                  </a:lnTo>
                  <a:lnTo>
                    <a:pt x="251" y="323"/>
                  </a:lnTo>
                  <a:lnTo>
                    <a:pt x="238" y="318"/>
                  </a:lnTo>
                  <a:lnTo>
                    <a:pt x="238" y="314"/>
                  </a:lnTo>
                  <a:lnTo>
                    <a:pt x="237" y="313"/>
                  </a:lnTo>
                  <a:lnTo>
                    <a:pt x="234" y="309"/>
                  </a:lnTo>
                  <a:lnTo>
                    <a:pt x="232" y="307"/>
                  </a:lnTo>
                  <a:lnTo>
                    <a:pt x="231" y="310"/>
                  </a:lnTo>
                  <a:lnTo>
                    <a:pt x="233" y="312"/>
                  </a:lnTo>
                  <a:lnTo>
                    <a:pt x="235" y="317"/>
                  </a:lnTo>
                  <a:lnTo>
                    <a:pt x="223" y="307"/>
                  </a:lnTo>
                  <a:lnTo>
                    <a:pt x="219" y="306"/>
                  </a:lnTo>
                  <a:lnTo>
                    <a:pt x="219" y="302"/>
                  </a:lnTo>
                  <a:lnTo>
                    <a:pt x="217" y="303"/>
                  </a:lnTo>
                  <a:lnTo>
                    <a:pt x="213" y="303"/>
                  </a:lnTo>
                  <a:lnTo>
                    <a:pt x="209" y="301"/>
                  </a:lnTo>
                  <a:lnTo>
                    <a:pt x="208" y="301"/>
                  </a:lnTo>
                  <a:lnTo>
                    <a:pt x="205" y="300"/>
                  </a:lnTo>
                  <a:lnTo>
                    <a:pt x="199" y="300"/>
                  </a:lnTo>
                  <a:lnTo>
                    <a:pt x="199" y="298"/>
                  </a:lnTo>
                  <a:lnTo>
                    <a:pt x="199" y="294"/>
                  </a:lnTo>
                  <a:lnTo>
                    <a:pt x="198" y="289"/>
                  </a:lnTo>
                  <a:lnTo>
                    <a:pt x="177" y="274"/>
                  </a:lnTo>
                  <a:lnTo>
                    <a:pt x="176" y="270"/>
                  </a:lnTo>
                  <a:lnTo>
                    <a:pt x="172" y="269"/>
                  </a:lnTo>
                  <a:lnTo>
                    <a:pt x="165" y="265"/>
                  </a:lnTo>
                  <a:lnTo>
                    <a:pt x="157" y="258"/>
                  </a:lnTo>
                  <a:lnTo>
                    <a:pt x="152" y="256"/>
                  </a:lnTo>
                  <a:lnTo>
                    <a:pt x="149" y="254"/>
                  </a:lnTo>
                  <a:lnTo>
                    <a:pt x="150" y="250"/>
                  </a:lnTo>
                  <a:lnTo>
                    <a:pt x="149" y="245"/>
                  </a:lnTo>
                  <a:lnTo>
                    <a:pt x="147" y="244"/>
                  </a:lnTo>
                  <a:lnTo>
                    <a:pt x="141" y="239"/>
                  </a:lnTo>
                  <a:lnTo>
                    <a:pt x="123" y="229"/>
                  </a:lnTo>
                  <a:lnTo>
                    <a:pt x="120" y="230"/>
                  </a:lnTo>
                  <a:lnTo>
                    <a:pt x="119" y="229"/>
                  </a:lnTo>
                  <a:lnTo>
                    <a:pt x="116" y="230"/>
                  </a:lnTo>
                  <a:lnTo>
                    <a:pt x="113" y="229"/>
                  </a:lnTo>
                  <a:lnTo>
                    <a:pt x="110" y="227"/>
                  </a:lnTo>
                  <a:lnTo>
                    <a:pt x="106" y="226"/>
                  </a:lnTo>
                  <a:lnTo>
                    <a:pt x="102" y="223"/>
                  </a:lnTo>
                  <a:lnTo>
                    <a:pt x="99" y="224"/>
                  </a:lnTo>
                  <a:lnTo>
                    <a:pt x="95" y="224"/>
                  </a:lnTo>
                  <a:lnTo>
                    <a:pt x="91" y="210"/>
                  </a:lnTo>
                  <a:lnTo>
                    <a:pt x="83" y="202"/>
                  </a:lnTo>
                  <a:lnTo>
                    <a:pt x="78" y="198"/>
                  </a:lnTo>
                  <a:lnTo>
                    <a:pt x="74" y="197"/>
                  </a:lnTo>
                  <a:lnTo>
                    <a:pt x="72" y="192"/>
                  </a:lnTo>
                  <a:lnTo>
                    <a:pt x="65" y="185"/>
                  </a:lnTo>
                  <a:lnTo>
                    <a:pt x="62" y="184"/>
                  </a:lnTo>
                  <a:lnTo>
                    <a:pt x="59" y="180"/>
                  </a:lnTo>
                  <a:lnTo>
                    <a:pt x="45" y="172"/>
                  </a:lnTo>
                  <a:lnTo>
                    <a:pt x="33" y="166"/>
                  </a:lnTo>
                  <a:lnTo>
                    <a:pt x="28" y="166"/>
                  </a:lnTo>
                  <a:lnTo>
                    <a:pt x="21" y="163"/>
                  </a:lnTo>
                  <a:lnTo>
                    <a:pt x="17" y="163"/>
                  </a:lnTo>
                  <a:lnTo>
                    <a:pt x="11" y="166"/>
                  </a:lnTo>
                  <a:lnTo>
                    <a:pt x="9" y="167"/>
                  </a:lnTo>
                  <a:lnTo>
                    <a:pt x="9" y="169"/>
                  </a:lnTo>
                  <a:lnTo>
                    <a:pt x="9" y="172"/>
                  </a:lnTo>
                  <a:lnTo>
                    <a:pt x="6" y="172"/>
                  </a:lnTo>
                  <a:lnTo>
                    <a:pt x="5" y="172"/>
                  </a:lnTo>
                  <a:lnTo>
                    <a:pt x="1" y="174"/>
                  </a:lnTo>
                  <a:lnTo>
                    <a:pt x="0" y="165"/>
                  </a:lnTo>
                  <a:lnTo>
                    <a:pt x="0" y="132"/>
                  </a:lnTo>
                  <a:lnTo>
                    <a:pt x="11" y="122"/>
                  </a:lnTo>
                  <a:lnTo>
                    <a:pt x="14" y="118"/>
                  </a:lnTo>
                  <a:lnTo>
                    <a:pt x="17" y="118"/>
                  </a:lnTo>
                  <a:lnTo>
                    <a:pt x="21" y="120"/>
                  </a:lnTo>
                  <a:lnTo>
                    <a:pt x="23" y="117"/>
                  </a:lnTo>
                  <a:lnTo>
                    <a:pt x="34" y="106"/>
                  </a:lnTo>
                  <a:lnTo>
                    <a:pt x="37" y="105"/>
                  </a:lnTo>
                  <a:lnTo>
                    <a:pt x="38" y="103"/>
                  </a:lnTo>
                  <a:lnTo>
                    <a:pt x="38" y="94"/>
                  </a:lnTo>
                  <a:lnTo>
                    <a:pt x="30" y="76"/>
                  </a:lnTo>
                  <a:lnTo>
                    <a:pt x="31" y="61"/>
                  </a:lnTo>
                  <a:lnTo>
                    <a:pt x="38" y="50"/>
                  </a:lnTo>
                  <a:lnTo>
                    <a:pt x="48" y="44"/>
                  </a:lnTo>
                  <a:lnTo>
                    <a:pt x="54" y="43"/>
                  </a:lnTo>
                  <a:lnTo>
                    <a:pt x="61" y="44"/>
                  </a:lnTo>
                  <a:lnTo>
                    <a:pt x="61" y="46"/>
                  </a:lnTo>
                  <a:lnTo>
                    <a:pt x="68" y="43"/>
                  </a:lnTo>
                  <a:lnTo>
                    <a:pt x="84" y="42"/>
                  </a:lnTo>
                  <a:lnTo>
                    <a:pt x="87" y="43"/>
                  </a:lnTo>
                  <a:lnTo>
                    <a:pt x="93" y="54"/>
                  </a:lnTo>
                  <a:lnTo>
                    <a:pt x="97" y="58"/>
                  </a:lnTo>
                  <a:lnTo>
                    <a:pt x="99" y="59"/>
                  </a:lnTo>
                  <a:lnTo>
                    <a:pt x="115" y="61"/>
                  </a:lnTo>
                  <a:lnTo>
                    <a:pt x="122" y="58"/>
                  </a:lnTo>
                  <a:lnTo>
                    <a:pt x="126" y="58"/>
                  </a:lnTo>
                  <a:lnTo>
                    <a:pt x="128" y="57"/>
                  </a:lnTo>
                  <a:lnTo>
                    <a:pt x="140" y="57"/>
                  </a:lnTo>
                  <a:lnTo>
                    <a:pt x="168" y="51"/>
                  </a:lnTo>
                  <a:lnTo>
                    <a:pt x="170" y="54"/>
                  </a:lnTo>
                  <a:lnTo>
                    <a:pt x="183" y="61"/>
                  </a:lnTo>
                  <a:lnTo>
                    <a:pt x="191" y="64"/>
                  </a:lnTo>
                  <a:lnTo>
                    <a:pt x="193" y="65"/>
                  </a:lnTo>
                  <a:lnTo>
                    <a:pt x="197" y="65"/>
                  </a:lnTo>
                  <a:lnTo>
                    <a:pt x="199" y="65"/>
                  </a:lnTo>
                  <a:lnTo>
                    <a:pt x="201" y="65"/>
                  </a:lnTo>
                  <a:lnTo>
                    <a:pt x="204" y="63"/>
                  </a:lnTo>
                  <a:lnTo>
                    <a:pt x="205" y="66"/>
                  </a:lnTo>
                  <a:lnTo>
                    <a:pt x="208" y="68"/>
                  </a:lnTo>
                  <a:lnTo>
                    <a:pt x="210" y="70"/>
                  </a:lnTo>
                  <a:lnTo>
                    <a:pt x="211" y="70"/>
                  </a:lnTo>
                  <a:lnTo>
                    <a:pt x="212" y="72"/>
                  </a:lnTo>
                  <a:lnTo>
                    <a:pt x="221" y="72"/>
                  </a:lnTo>
                  <a:lnTo>
                    <a:pt x="225" y="73"/>
                  </a:lnTo>
                  <a:lnTo>
                    <a:pt x="227" y="72"/>
                  </a:lnTo>
                  <a:lnTo>
                    <a:pt x="227" y="70"/>
                  </a:lnTo>
                  <a:lnTo>
                    <a:pt x="231" y="70"/>
                  </a:lnTo>
                  <a:lnTo>
                    <a:pt x="232" y="71"/>
                  </a:lnTo>
                  <a:lnTo>
                    <a:pt x="235" y="74"/>
                  </a:lnTo>
                  <a:lnTo>
                    <a:pt x="237" y="75"/>
                  </a:lnTo>
                  <a:lnTo>
                    <a:pt x="249" y="75"/>
                  </a:lnTo>
                  <a:lnTo>
                    <a:pt x="250" y="74"/>
                  </a:lnTo>
                  <a:lnTo>
                    <a:pt x="252" y="75"/>
                  </a:lnTo>
                  <a:lnTo>
                    <a:pt x="254" y="77"/>
                  </a:lnTo>
                  <a:lnTo>
                    <a:pt x="255" y="78"/>
                  </a:lnTo>
                  <a:lnTo>
                    <a:pt x="256" y="80"/>
                  </a:lnTo>
                  <a:lnTo>
                    <a:pt x="257" y="82"/>
                  </a:lnTo>
                  <a:lnTo>
                    <a:pt x="260" y="83"/>
                  </a:lnTo>
                  <a:lnTo>
                    <a:pt x="262" y="83"/>
                  </a:lnTo>
                  <a:lnTo>
                    <a:pt x="265" y="84"/>
                  </a:lnTo>
                  <a:lnTo>
                    <a:pt x="268" y="84"/>
                  </a:lnTo>
                  <a:lnTo>
                    <a:pt x="268" y="86"/>
                  </a:lnTo>
                  <a:lnTo>
                    <a:pt x="268" y="89"/>
                  </a:lnTo>
                  <a:lnTo>
                    <a:pt x="269" y="92"/>
                  </a:lnTo>
                  <a:lnTo>
                    <a:pt x="270" y="95"/>
                  </a:lnTo>
                  <a:lnTo>
                    <a:pt x="272" y="96"/>
                  </a:lnTo>
                  <a:lnTo>
                    <a:pt x="280" y="96"/>
                  </a:lnTo>
                  <a:lnTo>
                    <a:pt x="281" y="95"/>
                  </a:lnTo>
                  <a:lnTo>
                    <a:pt x="283" y="94"/>
                  </a:lnTo>
                  <a:lnTo>
                    <a:pt x="287" y="92"/>
                  </a:lnTo>
                  <a:lnTo>
                    <a:pt x="289" y="89"/>
                  </a:lnTo>
                  <a:lnTo>
                    <a:pt x="289" y="86"/>
                  </a:lnTo>
                  <a:lnTo>
                    <a:pt x="284" y="83"/>
                  </a:lnTo>
                  <a:lnTo>
                    <a:pt x="282" y="80"/>
                  </a:lnTo>
                  <a:lnTo>
                    <a:pt x="278" y="76"/>
                  </a:lnTo>
                  <a:lnTo>
                    <a:pt x="271" y="74"/>
                  </a:lnTo>
                  <a:lnTo>
                    <a:pt x="268" y="72"/>
                  </a:lnTo>
                  <a:lnTo>
                    <a:pt x="266" y="71"/>
                  </a:lnTo>
                  <a:lnTo>
                    <a:pt x="262" y="68"/>
                  </a:lnTo>
                  <a:lnTo>
                    <a:pt x="261" y="66"/>
                  </a:lnTo>
                  <a:lnTo>
                    <a:pt x="260" y="65"/>
                  </a:lnTo>
                  <a:lnTo>
                    <a:pt x="259" y="61"/>
                  </a:lnTo>
                  <a:lnTo>
                    <a:pt x="257" y="58"/>
                  </a:lnTo>
                  <a:lnTo>
                    <a:pt x="257" y="55"/>
                  </a:lnTo>
                  <a:lnTo>
                    <a:pt x="257" y="51"/>
                  </a:lnTo>
                  <a:lnTo>
                    <a:pt x="255" y="48"/>
                  </a:lnTo>
                  <a:lnTo>
                    <a:pt x="255" y="44"/>
                  </a:lnTo>
                  <a:lnTo>
                    <a:pt x="255" y="43"/>
                  </a:lnTo>
                  <a:lnTo>
                    <a:pt x="256" y="38"/>
                  </a:lnTo>
                  <a:lnTo>
                    <a:pt x="255" y="36"/>
                  </a:lnTo>
                  <a:lnTo>
                    <a:pt x="254" y="33"/>
                  </a:lnTo>
                  <a:lnTo>
                    <a:pt x="252" y="30"/>
                  </a:lnTo>
                  <a:lnTo>
                    <a:pt x="253" y="27"/>
                  </a:lnTo>
                  <a:lnTo>
                    <a:pt x="255" y="24"/>
                  </a:lnTo>
                  <a:lnTo>
                    <a:pt x="253" y="2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46" y="13"/>
                  </a:lnTo>
                  <a:lnTo>
                    <a:pt x="246" y="8"/>
                  </a:lnTo>
                  <a:lnTo>
                    <a:pt x="247" y="4"/>
                  </a:lnTo>
                  <a:lnTo>
                    <a:pt x="253" y="1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62" y="0"/>
                  </a:lnTo>
                  <a:lnTo>
                    <a:pt x="264" y="2"/>
                  </a:lnTo>
                  <a:lnTo>
                    <a:pt x="265" y="6"/>
                  </a:lnTo>
                  <a:lnTo>
                    <a:pt x="265" y="8"/>
                  </a:lnTo>
                  <a:lnTo>
                    <a:pt x="268" y="10"/>
                  </a:lnTo>
                  <a:lnTo>
                    <a:pt x="271" y="8"/>
                  </a:lnTo>
                  <a:lnTo>
                    <a:pt x="273" y="7"/>
                  </a:lnTo>
                  <a:lnTo>
                    <a:pt x="276" y="2"/>
                  </a:lnTo>
                  <a:lnTo>
                    <a:pt x="278" y="0"/>
                  </a:lnTo>
                  <a:lnTo>
                    <a:pt x="279" y="1"/>
                  </a:lnTo>
                  <a:lnTo>
                    <a:pt x="280" y="2"/>
                  </a:lnTo>
                  <a:lnTo>
                    <a:pt x="285" y="2"/>
                  </a:lnTo>
                  <a:lnTo>
                    <a:pt x="286" y="2"/>
                  </a:lnTo>
                  <a:lnTo>
                    <a:pt x="293" y="2"/>
                  </a:lnTo>
                  <a:lnTo>
                    <a:pt x="297" y="4"/>
                  </a:lnTo>
                  <a:lnTo>
                    <a:pt x="306" y="4"/>
                  </a:lnTo>
                  <a:lnTo>
                    <a:pt x="317" y="7"/>
                  </a:lnTo>
                  <a:lnTo>
                    <a:pt x="318" y="9"/>
                  </a:lnTo>
                  <a:lnTo>
                    <a:pt x="321" y="20"/>
                  </a:lnTo>
                  <a:lnTo>
                    <a:pt x="325" y="26"/>
                  </a:lnTo>
                  <a:lnTo>
                    <a:pt x="334" y="41"/>
                  </a:lnTo>
                  <a:lnTo>
                    <a:pt x="337" y="61"/>
                  </a:lnTo>
                  <a:lnTo>
                    <a:pt x="338" y="66"/>
                  </a:lnTo>
                  <a:lnTo>
                    <a:pt x="338" y="70"/>
                  </a:lnTo>
                  <a:lnTo>
                    <a:pt x="339" y="72"/>
                  </a:lnTo>
                  <a:lnTo>
                    <a:pt x="343" y="72"/>
                  </a:lnTo>
                  <a:lnTo>
                    <a:pt x="346" y="74"/>
                  </a:lnTo>
                  <a:lnTo>
                    <a:pt x="349" y="74"/>
                  </a:lnTo>
                  <a:lnTo>
                    <a:pt x="352" y="75"/>
                  </a:lnTo>
                  <a:lnTo>
                    <a:pt x="362" y="72"/>
                  </a:lnTo>
                  <a:lnTo>
                    <a:pt x="365" y="71"/>
                  </a:lnTo>
                  <a:lnTo>
                    <a:pt x="367" y="66"/>
                  </a:lnTo>
                  <a:lnTo>
                    <a:pt x="371" y="60"/>
                  </a:lnTo>
                  <a:lnTo>
                    <a:pt x="373" y="54"/>
                  </a:lnTo>
                  <a:lnTo>
                    <a:pt x="375" y="49"/>
                  </a:lnTo>
                  <a:lnTo>
                    <a:pt x="382" y="42"/>
                  </a:lnTo>
                  <a:lnTo>
                    <a:pt x="404" y="43"/>
                  </a:lnTo>
                  <a:lnTo>
                    <a:pt x="416" y="42"/>
                  </a:lnTo>
                  <a:lnTo>
                    <a:pt x="419" y="43"/>
                  </a:lnTo>
                  <a:lnTo>
                    <a:pt x="419" y="43"/>
                  </a:lnTo>
                  <a:lnTo>
                    <a:pt x="422" y="43"/>
                  </a:lnTo>
                  <a:lnTo>
                    <a:pt x="425" y="42"/>
                  </a:lnTo>
                  <a:lnTo>
                    <a:pt x="428" y="41"/>
                  </a:lnTo>
                  <a:lnTo>
                    <a:pt x="431" y="38"/>
                  </a:lnTo>
                  <a:lnTo>
                    <a:pt x="435" y="29"/>
                  </a:lnTo>
                  <a:lnTo>
                    <a:pt x="442" y="15"/>
                  </a:lnTo>
                  <a:lnTo>
                    <a:pt x="449" y="11"/>
                  </a:lnTo>
                  <a:lnTo>
                    <a:pt x="460" y="13"/>
                  </a:lnTo>
                  <a:lnTo>
                    <a:pt x="468" y="13"/>
                  </a:lnTo>
                  <a:lnTo>
                    <a:pt x="471" y="14"/>
                  </a:lnTo>
                  <a:lnTo>
                    <a:pt x="483" y="15"/>
                  </a:lnTo>
                  <a:lnTo>
                    <a:pt x="487" y="16"/>
                  </a:lnTo>
                  <a:lnTo>
                    <a:pt x="487" y="18"/>
                  </a:lnTo>
                  <a:lnTo>
                    <a:pt x="488" y="20"/>
                  </a:lnTo>
                  <a:lnTo>
                    <a:pt x="491" y="27"/>
                  </a:lnTo>
                  <a:lnTo>
                    <a:pt x="491" y="30"/>
                  </a:lnTo>
                  <a:lnTo>
                    <a:pt x="494" y="30"/>
                  </a:lnTo>
                  <a:lnTo>
                    <a:pt x="497" y="30"/>
                  </a:lnTo>
                  <a:lnTo>
                    <a:pt x="499" y="30"/>
                  </a:lnTo>
                  <a:lnTo>
                    <a:pt x="502" y="31"/>
                  </a:lnTo>
                  <a:lnTo>
                    <a:pt x="503" y="34"/>
                  </a:lnTo>
                  <a:lnTo>
                    <a:pt x="503" y="38"/>
                  </a:lnTo>
                  <a:lnTo>
                    <a:pt x="505" y="40"/>
                  </a:lnTo>
                  <a:lnTo>
                    <a:pt x="505" y="44"/>
                  </a:lnTo>
                  <a:lnTo>
                    <a:pt x="507" y="46"/>
                  </a:lnTo>
                  <a:lnTo>
                    <a:pt x="509" y="48"/>
                  </a:lnTo>
                  <a:lnTo>
                    <a:pt x="511" y="54"/>
                  </a:lnTo>
                  <a:lnTo>
                    <a:pt x="512" y="57"/>
                  </a:lnTo>
                  <a:lnTo>
                    <a:pt x="515" y="61"/>
                  </a:lnTo>
                  <a:lnTo>
                    <a:pt x="519" y="61"/>
                  </a:lnTo>
                  <a:lnTo>
                    <a:pt x="524" y="61"/>
                  </a:lnTo>
                  <a:lnTo>
                    <a:pt x="528" y="59"/>
                  </a:lnTo>
                  <a:lnTo>
                    <a:pt x="533" y="59"/>
                  </a:lnTo>
                  <a:lnTo>
                    <a:pt x="535" y="55"/>
                  </a:lnTo>
                  <a:lnTo>
                    <a:pt x="535" y="52"/>
                  </a:lnTo>
                  <a:lnTo>
                    <a:pt x="537" y="50"/>
                  </a:lnTo>
                  <a:lnTo>
                    <a:pt x="540" y="47"/>
                  </a:lnTo>
                  <a:lnTo>
                    <a:pt x="542" y="48"/>
                  </a:lnTo>
                  <a:lnTo>
                    <a:pt x="544" y="49"/>
                  </a:lnTo>
                  <a:lnTo>
                    <a:pt x="547" y="51"/>
                  </a:lnTo>
                  <a:lnTo>
                    <a:pt x="548" y="54"/>
                  </a:lnTo>
                  <a:lnTo>
                    <a:pt x="549" y="57"/>
                  </a:lnTo>
                  <a:lnTo>
                    <a:pt x="550" y="59"/>
                  </a:lnTo>
                  <a:lnTo>
                    <a:pt x="553" y="61"/>
                  </a:lnTo>
                  <a:lnTo>
                    <a:pt x="559" y="70"/>
                  </a:lnTo>
                  <a:lnTo>
                    <a:pt x="561" y="71"/>
                  </a:lnTo>
                  <a:lnTo>
                    <a:pt x="565" y="72"/>
                  </a:lnTo>
                  <a:lnTo>
                    <a:pt x="565" y="74"/>
                  </a:lnTo>
                  <a:lnTo>
                    <a:pt x="565" y="78"/>
                  </a:lnTo>
                  <a:lnTo>
                    <a:pt x="568" y="85"/>
                  </a:lnTo>
                  <a:lnTo>
                    <a:pt x="580" y="94"/>
                  </a:lnTo>
                  <a:lnTo>
                    <a:pt x="582" y="96"/>
                  </a:lnTo>
                  <a:lnTo>
                    <a:pt x="585" y="99"/>
                  </a:lnTo>
                  <a:lnTo>
                    <a:pt x="589" y="99"/>
                  </a:lnTo>
                  <a:lnTo>
                    <a:pt x="593" y="100"/>
                  </a:lnTo>
                  <a:lnTo>
                    <a:pt x="594" y="101"/>
                  </a:lnTo>
                  <a:lnTo>
                    <a:pt x="596" y="103"/>
                  </a:lnTo>
                  <a:lnTo>
                    <a:pt x="597" y="108"/>
                  </a:lnTo>
                  <a:lnTo>
                    <a:pt x="597" y="111"/>
                  </a:lnTo>
                  <a:lnTo>
                    <a:pt x="603" y="116"/>
                  </a:lnTo>
                  <a:lnTo>
                    <a:pt x="611" y="116"/>
                  </a:lnTo>
                  <a:lnTo>
                    <a:pt x="614" y="117"/>
                  </a:lnTo>
                  <a:lnTo>
                    <a:pt x="623" y="124"/>
                  </a:lnTo>
                  <a:lnTo>
                    <a:pt x="625" y="131"/>
                  </a:lnTo>
                  <a:lnTo>
                    <a:pt x="643" y="140"/>
                  </a:lnTo>
                  <a:lnTo>
                    <a:pt x="646" y="143"/>
                  </a:lnTo>
                  <a:lnTo>
                    <a:pt x="663" y="142"/>
                  </a:lnTo>
                  <a:lnTo>
                    <a:pt x="669" y="145"/>
                  </a:lnTo>
                  <a:lnTo>
                    <a:pt x="679" y="155"/>
                  </a:lnTo>
                  <a:lnTo>
                    <a:pt x="684" y="157"/>
                  </a:lnTo>
                  <a:lnTo>
                    <a:pt x="690" y="161"/>
                  </a:lnTo>
                  <a:lnTo>
                    <a:pt x="695" y="169"/>
                  </a:lnTo>
                  <a:lnTo>
                    <a:pt x="695" y="172"/>
                  </a:lnTo>
                  <a:lnTo>
                    <a:pt x="697" y="180"/>
                  </a:lnTo>
                  <a:lnTo>
                    <a:pt x="697" y="190"/>
                  </a:lnTo>
                  <a:lnTo>
                    <a:pt x="695" y="209"/>
                  </a:lnTo>
                  <a:lnTo>
                    <a:pt x="695" y="223"/>
                  </a:lnTo>
                  <a:lnTo>
                    <a:pt x="695" y="228"/>
                  </a:lnTo>
                  <a:lnTo>
                    <a:pt x="695" y="230"/>
                  </a:lnTo>
                  <a:lnTo>
                    <a:pt x="693" y="246"/>
                  </a:lnTo>
                  <a:lnTo>
                    <a:pt x="695" y="252"/>
                  </a:lnTo>
                  <a:lnTo>
                    <a:pt x="700" y="257"/>
                  </a:lnTo>
                  <a:lnTo>
                    <a:pt x="703" y="261"/>
                  </a:lnTo>
                  <a:lnTo>
                    <a:pt x="706" y="271"/>
                  </a:lnTo>
                  <a:lnTo>
                    <a:pt x="709" y="283"/>
                  </a:lnTo>
                  <a:lnTo>
                    <a:pt x="711" y="286"/>
                  </a:lnTo>
                  <a:lnTo>
                    <a:pt x="711" y="290"/>
                  </a:lnTo>
                  <a:lnTo>
                    <a:pt x="721" y="296"/>
                  </a:lnTo>
                  <a:lnTo>
                    <a:pt x="724" y="296"/>
                  </a:lnTo>
                  <a:lnTo>
                    <a:pt x="726" y="298"/>
                  </a:lnTo>
                  <a:lnTo>
                    <a:pt x="732" y="305"/>
                  </a:lnTo>
                  <a:lnTo>
                    <a:pt x="739" y="312"/>
                  </a:lnTo>
                  <a:lnTo>
                    <a:pt x="743" y="318"/>
                  </a:lnTo>
                  <a:lnTo>
                    <a:pt x="754" y="320"/>
                  </a:lnTo>
                  <a:lnTo>
                    <a:pt x="759" y="324"/>
                  </a:lnTo>
                  <a:lnTo>
                    <a:pt x="762" y="333"/>
                  </a:lnTo>
                  <a:lnTo>
                    <a:pt x="762" y="341"/>
                  </a:lnTo>
                  <a:lnTo>
                    <a:pt x="761" y="350"/>
                  </a:lnTo>
                  <a:lnTo>
                    <a:pt x="762" y="353"/>
                  </a:lnTo>
                  <a:lnTo>
                    <a:pt x="763" y="358"/>
                  </a:lnTo>
                  <a:lnTo>
                    <a:pt x="763" y="362"/>
                  </a:lnTo>
                  <a:lnTo>
                    <a:pt x="767" y="367"/>
                  </a:lnTo>
                  <a:lnTo>
                    <a:pt x="769" y="374"/>
                  </a:lnTo>
                  <a:lnTo>
                    <a:pt x="767" y="382"/>
                  </a:lnTo>
                  <a:lnTo>
                    <a:pt x="764" y="385"/>
                  </a:lnTo>
                  <a:lnTo>
                    <a:pt x="761" y="387"/>
                  </a:lnTo>
                  <a:lnTo>
                    <a:pt x="757" y="391"/>
                  </a:lnTo>
                  <a:lnTo>
                    <a:pt x="754" y="393"/>
                  </a:lnTo>
                  <a:lnTo>
                    <a:pt x="750" y="394"/>
                  </a:lnTo>
                  <a:lnTo>
                    <a:pt x="744" y="400"/>
                  </a:lnTo>
                  <a:lnTo>
                    <a:pt x="742" y="405"/>
                  </a:lnTo>
                  <a:lnTo>
                    <a:pt x="739" y="406"/>
                  </a:lnTo>
                  <a:lnTo>
                    <a:pt x="727" y="416"/>
                  </a:lnTo>
                  <a:lnTo>
                    <a:pt x="714" y="425"/>
                  </a:lnTo>
                  <a:lnTo>
                    <a:pt x="709" y="425"/>
                  </a:lnTo>
                  <a:lnTo>
                    <a:pt x="706" y="426"/>
                  </a:lnTo>
                  <a:lnTo>
                    <a:pt x="706" y="430"/>
                  </a:lnTo>
                  <a:lnTo>
                    <a:pt x="703" y="438"/>
                  </a:lnTo>
                  <a:lnTo>
                    <a:pt x="698" y="446"/>
                  </a:lnTo>
                  <a:lnTo>
                    <a:pt x="692" y="452"/>
                  </a:lnTo>
                  <a:lnTo>
                    <a:pt x="681" y="461"/>
                  </a:lnTo>
                  <a:lnTo>
                    <a:pt x="679" y="466"/>
                  </a:lnTo>
                  <a:lnTo>
                    <a:pt x="678" y="469"/>
                  </a:lnTo>
                  <a:lnTo>
                    <a:pt x="678" y="47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54" name="Freeform 83"/>
            <p:cNvSpPr>
              <a:spLocks/>
            </p:cNvSpPr>
            <p:nvPr/>
          </p:nvSpPr>
          <p:spPr bwMode="auto">
            <a:xfrm>
              <a:off x="3907" y="3172"/>
              <a:ext cx="582" cy="384"/>
            </a:xfrm>
            <a:custGeom>
              <a:avLst/>
              <a:gdLst/>
              <a:ahLst/>
              <a:cxnLst>
                <a:cxn ang="0">
                  <a:pos x="367" y="10"/>
                </a:cxn>
                <a:cxn ang="0">
                  <a:pos x="410" y="77"/>
                </a:cxn>
                <a:cxn ang="0">
                  <a:pos x="459" y="91"/>
                </a:cxn>
                <a:cxn ang="0">
                  <a:pos x="485" y="159"/>
                </a:cxn>
                <a:cxn ang="0">
                  <a:pos x="545" y="211"/>
                </a:cxn>
                <a:cxn ang="0">
                  <a:pos x="618" y="182"/>
                </a:cxn>
                <a:cxn ang="0">
                  <a:pos x="632" y="221"/>
                </a:cxn>
                <a:cxn ang="0">
                  <a:pos x="698" y="270"/>
                </a:cxn>
                <a:cxn ang="0">
                  <a:pos x="862" y="302"/>
                </a:cxn>
                <a:cxn ang="0">
                  <a:pos x="843" y="457"/>
                </a:cxn>
                <a:cxn ang="0">
                  <a:pos x="812" y="454"/>
                </a:cxn>
                <a:cxn ang="0">
                  <a:pos x="789" y="439"/>
                </a:cxn>
                <a:cxn ang="0">
                  <a:pos x="779" y="447"/>
                </a:cxn>
                <a:cxn ang="0">
                  <a:pos x="781" y="457"/>
                </a:cxn>
                <a:cxn ang="0">
                  <a:pos x="818" y="466"/>
                </a:cxn>
                <a:cxn ang="0">
                  <a:pos x="846" y="482"/>
                </a:cxn>
                <a:cxn ang="0">
                  <a:pos x="849" y="490"/>
                </a:cxn>
                <a:cxn ang="0">
                  <a:pos x="770" y="459"/>
                </a:cxn>
                <a:cxn ang="0">
                  <a:pos x="733" y="442"/>
                </a:cxn>
                <a:cxn ang="0">
                  <a:pos x="730" y="450"/>
                </a:cxn>
                <a:cxn ang="0">
                  <a:pos x="753" y="435"/>
                </a:cxn>
                <a:cxn ang="0">
                  <a:pos x="740" y="436"/>
                </a:cxn>
                <a:cxn ang="0">
                  <a:pos x="721" y="431"/>
                </a:cxn>
                <a:cxn ang="0">
                  <a:pos x="709" y="433"/>
                </a:cxn>
                <a:cxn ang="0">
                  <a:pos x="686" y="413"/>
                </a:cxn>
                <a:cxn ang="0">
                  <a:pos x="661" y="439"/>
                </a:cxn>
                <a:cxn ang="0">
                  <a:pos x="691" y="449"/>
                </a:cxn>
                <a:cxn ang="0">
                  <a:pos x="683" y="453"/>
                </a:cxn>
                <a:cxn ang="0">
                  <a:pos x="657" y="460"/>
                </a:cxn>
                <a:cxn ang="0">
                  <a:pos x="696" y="454"/>
                </a:cxn>
                <a:cxn ang="0">
                  <a:pos x="686" y="460"/>
                </a:cxn>
                <a:cxn ang="0">
                  <a:pos x="647" y="467"/>
                </a:cxn>
                <a:cxn ang="0">
                  <a:pos x="619" y="477"/>
                </a:cxn>
                <a:cxn ang="0">
                  <a:pos x="595" y="496"/>
                </a:cxn>
                <a:cxn ang="0">
                  <a:pos x="552" y="519"/>
                </a:cxn>
                <a:cxn ang="0">
                  <a:pos x="521" y="531"/>
                </a:cxn>
                <a:cxn ang="0">
                  <a:pos x="483" y="548"/>
                </a:cxn>
                <a:cxn ang="0">
                  <a:pos x="438" y="568"/>
                </a:cxn>
                <a:cxn ang="0">
                  <a:pos x="401" y="572"/>
                </a:cxn>
                <a:cxn ang="0">
                  <a:pos x="365" y="571"/>
                </a:cxn>
                <a:cxn ang="0">
                  <a:pos x="313" y="559"/>
                </a:cxn>
                <a:cxn ang="0">
                  <a:pos x="274" y="539"/>
                </a:cxn>
                <a:cxn ang="0">
                  <a:pos x="238" y="528"/>
                </a:cxn>
                <a:cxn ang="0">
                  <a:pos x="191" y="527"/>
                </a:cxn>
                <a:cxn ang="0">
                  <a:pos x="142" y="522"/>
                </a:cxn>
                <a:cxn ang="0">
                  <a:pos x="93" y="490"/>
                </a:cxn>
                <a:cxn ang="0">
                  <a:pos x="63" y="474"/>
                </a:cxn>
                <a:cxn ang="0">
                  <a:pos x="55" y="471"/>
                </a:cxn>
                <a:cxn ang="0">
                  <a:pos x="6" y="470"/>
                </a:cxn>
                <a:cxn ang="0">
                  <a:pos x="31" y="427"/>
                </a:cxn>
                <a:cxn ang="0">
                  <a:pos x="86" y="387"/>
                </a:cxn>
                <a:cxn ang="0">
                  <a:pos x="81" y="326"/>
                </a:cxn>
                <a:cxn ang="0">
                  <a:pos x="31" y="285"/>
                </a:cxn>
                <a:cxn ang="0">
                  <a:pos x="19" y="192"/>
                </a:cxn>
                <a:cxn ang="0">
                  <a:pos x="19" y="158"/>
                </a:cxn>
                <a:cxn ang="0">
                  <a:pos x="41" y="139"/>
                </a:cxn>
                <a:cxn ang="0">
                  <a:pos x="84" y="140"/>
                </a:cxn>
                <a:cxn ang="0">
                  <a:pos x="111" y="130"/>
                </a:cxn>
                <a:cxn ang="0">
                  <a:pos x="136" y="78"/>
                </a:cxn>
                <a:cxn ang="0">
                  <a:pos x="159" y="117"/>
                </a:cxn>
                <a:cxn ang="0">
                  <a:pos x="177" y="144"/>
                </a:cxn>
                <a:cxn ang="0">
                  <a:pos x="212" y="116"/>
                </a:cxn>
                <a:cxn ang="0">
                  <a:pos x="285" y="99"/>
                </a:cxn>
              </a:cxnLst>
              <a:rect l="0" t="0" r="r" b="b"/>
              <a:pathLst>
                <a:path w="874" h="578">
                  <a:moveTo>
                    <a:pt x="308" y="64"/>
                  </a:moveTo>
                  <a:lnTo>
                    <a:pt x="321" y="48"/>
                  </a:lnTo>
                  <a:lnTo>
                    <a:pt x="322" y="46"/>
                  </a:lnTo>
                  <a:lnTo>
                    <a:pt x="325" y="40"/>
                  </a:lnTo>
                  <a:lnTo>
                    <a:pt x="333" y="24"/>
                  </a:lnTo>
                  <a:lnTo>
                    <a:pt x="333" y="18"/>
                  </a:lnTo>
                  <a:lnTo>
                    <a:pt x="330" y="11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67" y="10"/>
                  </a:lnTo>
                  <a:lnTo>
                    <a:pt x="373" y="14"/>
                  </a:lnTo>
                  <a:lnTo>
                    <a:pt x="382" y="26"/>
                  </a:lnTo>
                  <a:lnTo>
                    <a:pt x="388" y="42"/>
                  </a:lnTo>
                  <a:lnTo>
                    <a:pt x="389" y="46"/>
                  </a:lnTo>
                  <a:lnTo>
                    <a:pt x="393" y="49"/>
                  </a:lnTo>
                  <a:lnTo>
                    <a:pt x="397" y="50"/>
                  </a:lnTo>
                  <a:lnTo>
                    <a:pt x="400" y="53"/>
                  </a:lnTo>
                  <a:lnTo>
                    <a:pt x="406" y="64"/>
                  </a:lnTo>
                  <a:lnTo>
                    <a:pt x="407" y="72"/>
                  </a:lnTo>
                  <a:lnTo>
                    <a:pt x="410" y="77"/>
                  </a:lnTo>
                  <a:lnTo>
                    <a:pt x="415" y="84"/>
                  </a:lnTo>
                  <a:lnTo>
                    <a:pt x="419" y="85"/>
                  </a:lnTo>
                  <a:lnTo>
                    <a:pt x="426" y="81"/>
                  </a:lnTo>
                  <a:lnTo>
                    <a:pt x="430" y="86"/>
                  </a:lnTo>
                  <a:lnTo>
                    <a:pt x="433" y="90"/>
                  </a:lnTo>
                  <a:lnTo>
                    <a:pt x="438" y="92"/>
                  </a:lnTo>
                  <a:lnTo>
                    <a:pt x="447" y="89"/>
                  </a:lnTo>
                  <a:lnTo>
                    <a:pt x="454" y="90"/>
                  </a:lnTo>
                  <a:lnTo>
                    <a:pt x="456" y="91"/>
                  </a:lnTo>
                  <a:lnTo>
                    <a:pt x="459" y="91"/>
                  </a:lnTo>
                  <a:lnTo>
                    <a:pt x="465" y="90"/>
                  </a:lnTo>
                  <a:lnTo>
                    <a:pt x="469" y="90"/>
                  </a:lnTo>
                  <a:lnTo>
                    <a:pt x="472" y="88"/>
                  </a:lnTo>
                  <a:lnTo>
                    <a:pt x="479" y="88"/>
                  </a:lnTo>
                  <a:lnTo>
                    <a:pt x="489" y="98"/>
                  </a:lnTo>
                  <a:lnTo>
                    <a:pt x="497" y="111"/>
                  </a:lnTo>
                  <a:lnTo>
                    <a:pt x="500" y="124"/>
                  </a:lnTo>
                  <a:lnTo>
                    <a:pt x="501" y="139"/>
                  </a:lnTo>
                  <a:lnTo>
                    <a:pt x="489" y="155"/>
                  </a:lnTo>
                  <a:lnTo>
                    <a:pt x="485" y="159"/>
                  </a:lnTo>
                  <a:lnTo>
                    <a:pt x="485" y="163"/>
                  </a:lnTo>
                  <a:lnTo>
                    <a:pt x="489" y="183"/>
                  </a:lnTo>
                  <a:lnTo>
                    <a:pt x="494" y="194"/>
                  </a:lnTo>
                  <a:lnTo>
                    <a:pt x="502" y="206"/>
                  </a:lnTo>
                  <a:lnTo>
                    <a:pt x="511" y="210"/>
                  </a:lnTo>
                  <a:lnTo>
                    <a:pt x="522" y="210"/>
                  </a:lnTo>
                  <a:lnTo>
                    <a:pt x="529" y="212"/>
                  </a:lnTo>
                  <a:lnTo>
                    <a:pt x="532" y="213"/>
                  </a:lnTo>
                  <a:lnTo>
                    <a:pt x="542" y="211"/>
                  </a:lnTo>
                  <a:lnTo>
                    <a:pt x="545" y="211"/>
                  </a:lnTo>
                  <a:lnTo>
                    <a:pt x="560" y="199"/>
                  </a:lnTo>
                  <a:lnTo>
                    <a:pt x="565" y="190"/>
                  </a:lnTo>
                  <a:lnTo>
                    <a:pt x="572" y="188"/>
                  </a:lnTo>
                  <a:lnTo>
                    <a:pt x="581" y="187"/>
                  </a:lnTo>
                  <a:lnTo>
                    <a:pt x="601" y="174"/>
                  </a:lnTo>
                  <a:lnTo>
                    <a:pt x="603" y="172"/>
                  </a:lnTo>
                  <a:lnTo>
                    <a:pt x="607" y="171"/>
                  </a:lnTo>
                  <a:lnTo>
                    <a:pt x="614" y="169"/>
                  </a:lnTo>
                  <a:lnTo>
                    <a:pt x="621" y="177"/>
                  </a:lnTo>
                  <a:lnTo>
                    <a:pt x="618" y="182"/>
                  </a:lnTo>
                  <a:lnTo>
                    <a:pt x="614" y="184"/>
                  </a:lnTo>
                  <a:lnTo>
                    <a:pt x="610" y="188"/>
                  </a:lnTo>
                  <a:lnTo>
                    <a:pt x="608" y="190"/>
                  </a:lnTo>
                  <a:lnTo>
                    <a:pt x="609" y="197"/>
                  </a:lnTo>
                  <a:lnTo>
                    <a:pt x="613" y="202"/>
                  </a:lnTo>
                  <a:lnTo>
                    <a:pt x="615" y="206"/>
                  </a:lnTo>
                  <a:lnTo>
                    <a:pt x="618" y="208"/>
                  </a:lnTo>
                  <a:lnTo>
                    <a:pt x="624" y="212"/>
                  </a:lnTo>
                  <a:lnTo>
                    <a:pt x="629" y="216"/>
                  </a:lnTo>
                  <a:lnTo>
                    <a:pt x="632" y="221"/>
                  </a:lnTo>
                  <a:lnTo>
                    <a:pt x="635" y="226"/>
                  </a:lnTo>
                  <a:lnTo>
                    <a:pt x="646" y="233"/>
                  </a:lnTo>
                  <a:lnTo>
                    <a:pt x="657" y="239"/>
                  </a:lnTo>
                  <a:lnTo>
                    <a:pt x="665" y="239"/>
                  </a:lnTo>
                  <a:lnTo>
                    <a:pt x="670" y="242"/>
                  </a:lnTo>
                  <a:lnTo>
                    <a:pt x="676" y="244"/>
                  </a:lnTo>
                  <a:lnTo>
                    <a:pt x="679" y="249"/>
                  </a:lnTo>
                  <a:lnTo>
                    <a:pt x="681" y="255"/>
                  </a:lnTo>
                  <a:lnTo>
                    <a:pt x="681" y="269"/>
                  </a:lnTo>
                  <a:lnTo>
                    <a:pt x="698" y="270"/>
                  </a:lnTo>
                  <a:lnTo>
                    <a:pt x="711" y="269"/>
                  </a:lnTo>
                  <a:lnTo>
                    <a:pt x="723" y="266"/>
                  </a:lnTo>
                  <a:lnTo>
                    <a:pt x="725" y="267"/>
                  </a:lnTo>
                  <a:lnTo>
                    <a:pt x="739" y="269"/>
                  </a:lnTo>
                  <a:lnTo>
                    <a:pt x="749" y="266"/>
                  </a:lnTo>
                  <a:lnTo>
                    <a:pt x="850" y="269"/>
                  </a:lnTo>
                  <a:lnTo>
                    <a:pt x="861" y="268"/>
                  </a:lnTo>
                  <a:lnTo>
                    <a:pt x="873" y="269"/>
                  </a:lnTo>
                  <a:lnTo>
                    <a:pt x="868" y="290"/>
                  </a:lnTo>
                  <a:lnTo>
                    <a:pt x="862" y="302"/>
                  </a:lnTo>
                  <a:lnTo>
                    <a:pt x="855" y="325"/>
                  </a:lnTo>
                  <a:lnTo>
                    <a:pt x="844" y="358"/>
                  </a:lnTo>
                  <a:lnTo>
                    <a:pt x="843" y="365"/>
                  </a:lnTo>
                  <a:lnTo>
                    <a:pt x="831" y="399"/>
                  </a:lnTo>
                  <a:lnTo>
                    <a:pt x="829" y="401"/>
                  </a:lnTo>
                  <a:lnTo>
                    <a:pt x="829" y="407"/>
                  </a:lnTo>
                  <a:lnTo>
                    <a:pt x="843" y="434"/>
                  </a:lnTo>
                  <a:lnTo>
                    <a:pt x="842" y="447"/>
                  </a:lnTo>
                  <a:lnTo>
                    <a:pt x="841" y="449"/>
                  </a:lnTo>
                  <a:lnTo>
                    <a:pt x="843" y="457"/>
                  </a:lnTo>
                  <a:lnTo>
                    <a:pt x="843" y="468"/>
                  </a:lnTo>
                  <a:lnTo>
                    <a:pt x="837" y="466"/>
                  </a:lnTo>
                  <a:lnTo>
                    <a:pt x="832" y="461"/>
                  </a:lnTo>
                  <a:lnTo>
                    <a:pt x="829" y="448"/>
                  </a:lnTo>
                  <a:lnTo>
                    <a:pt x="824" y="453"/>
                  </a:lnTo>
                  <a:lnTo>
                    <a:pt x="822" y="453"/>
                  </a:lnTo>
                  <a:lnTo>
                    <a:pt x="817" y="454"/>
                  </a:lnTo>
                  <a:lnTo>
                    <a:pt x="816" y="456"/>
                  </a:lnTo>
                  <a:lnTo>
                    <a:pt x="813" y="456"/>
                  </a:lnTo>
                  <a:lnTo>
                    <a:pt x="812" y="454"/>
                  </a:lnTo>
                  <a:lnTo>
                    <a:pt x="809" y="454"/>
                  </a:lnTo>
                  <a:lnTo>
                    <a:pt x="809" y="452"/>
                  </a:lnTo>
                  <a:lnTo>
                    <a:pt x="807" y="451"/>
                  </a:lnTo>
                  <a:lnTo>
                    <a:pt x="805" y="450"/>
                  </a:lnTo>
                  <a:lnTo>
                    <a:pt x="803" y="450"/>
                  </a:lnTo>
                  <a:lnTo>
                    <a:pt x="801" y="449"/>
                  </a:lnTo>
                  <a:lnTo>
                    <a:pt x="797" y="448"/>
                  </a:lnTo>
                  <a:lnTo>
                    <a:pt x="796" y="445"/>
                  </a:lnTo>
                  <a:lnTo>
                    <a:pt x="791" y="444"/>
                  </a:lnTo>
                  <a:lnTo>
                    <a:pt x="789" y="439"/>
                  </a:lnTo>
                  <a:lnTo>
                    <a:pt x="789" y="436"/>
                  </a:lnTo>
                  <a:lnTo>
                    <a:pt x="787" y="434"/>
                  </a:lnTo>
                  <a:lnTo>
                    <a:pt x="786" y="433"/>
                  </a:lnTo>
                  <a:lnTo>
                    <a:pt x="784" y="433"/>
                  </a:lnTo>
                  <a:lnTo>
                    <a:pt x="781" y="434"/>
                  </a:lnTo>
                  <a:lnTo>
                    <a:pt x="780" y="436"/>
                  </a:lnTo>
                  <a:lnTo>
                    <a:pt x="779" y="438"/>
                  </a:lnTo>
                  <a:lnTo>
                    <a:pt x="777" y="440"/>
                  </a:lnTo>
                  <a:lnTo>
                    <a:pt x="780" y="444"/>
                  </a:lnTo>
                  <a:lnTo>
                    <a:pt x="779" y="447"/>
                  </a:lnTo>
                  <a:lnTo>
                    <a:pt x="774" y="447"/>
                  </a:lnTo>
                  <a:lnTo>
                    <a:pt x="776" y="449"/>
                  </a:lnTo>
                  <a:lnTo>
                    <a:pt x="777" y="450"/>
                  </a:lnTo>
                  <a:lnTo>
                    <a:pt x="780" y="450"/>
                  </a:lnTo>
                  <a:lnTo>
                    <a:pt x="784" y="452"/>
                  </a:lnTo>
                  <a:lnTo>
                    <a:pt x="781" y="452"/>
                  </a:lnTo>
                  <a:lnTo>
                    <a:pt x="777" y="452"/>
                  </a:lnTo>
                  <a:lnTo>
                    <a:pt x="777" y="453"/>
                  </a:lnTo>
                  <a:lnTo>
                    <a:pt x="779" y="455"/>
                  </a:lnTo>
                  <a:lnTo>
                    <a:pt x="781" y="457"/>
                  </a:lnTo>
                  <a:lnTo>
                    <a:pt x="784" y="459"/>
                  </a:lnTo>
                  <a:lnTo>
                    <a:pt x="787" y="460"/>
                  </a:lnTo>
                  <a:lnTo>
                    <a:pt x="789" y="460"/>
                  </a:lnTo>
                  <a:lnTo>
                    <a:pt x="789" y="457"/>
                  </a:lnTo>
                  <a:lnTo>
                    <a:pt x="792" y="457"/>
                  </a:lnTo>
                  <a:lnTo>
                    <a:pt x="801" y="460"/>
                  </a:lnTo>
                  <a:lnTo>
                    <a:pt x="808" y="462"/>
                  </a:lnTo>
                  <a:lnTo>
                    <a:pt x="814" y="462"/>
                  </a:lnTo>
                  <a:lnTo>
                    <a:pt x="815" y="465"/>
                  </a:lnTo>
                  <a:lnTo>
                    <a:pt x="818" y="466"/>
                  </a:lnTo>
                  <a:lnTo>
                    <a:pt x="823" y="467"/>
                  </a:lnTo>
                  <a:lnTo>
                    <a:pt x="823" y="470"/>
                  </a:lnTo>
                  <a:lnTo>
                    <a:pt x="823" y="471"/>
                  </a:lnTo>
                  <a:lnTo>
                    <a:pt x="826" y="474"/>
                  </a:lnTo>
                  <a:lnTo>
                    <a:pt x="830" y="475"/>
                  </a:lnTo>
                  <a:lnTo>
                    <a:pt x="839" y="476"/>
                  </a:lnTo>
                  <a:lnTo>
                    <a:pt x="841" y="477"/>
                  </a:lnTo>
                  <a:lnTo>
                    <a:pt x="844" y="477"/>
                  </a:lnTo>
                  <a:lnTo>
                    <a:pt x="845" y="478"/>
                  </a:lnTo>
                  <a:lnTo>
                    <a:pt x="846" y="482"/>
                  </a:lnTo>
                  <a:lnTo>
                    <a:pt x="846" y="483"/>
                  </a:lnTo>
                  <a:lnTo>
                    <a:pt x="847" y="485"/>
                  </a:lnTo>
                  <a:lnTo>
                    <a:pt x="849" y="487"/>
                  </a:lnTo>
                  <a:lnTo>
                    <a:pt x="851" y="488"/>
                  </a:lnTo>
                  <a:lnTo>
                    <a:pt x="853" y="488"/>
                  </a:lnTo>
                  <a:lnTo>
                    <a:pt x="855" y="489"/>
                  </a:lnTo>
                  <a:lnTo>
                    <a:pt x="857" y="491"/>
                  </a:lnTo>
                  <a:lnTo>
                    <a:pt x="856" y="493"/>
                  </a:lnTo>
                  <a:lnTo>
                    <a:pt x="851" y="491"/>
                  </a:lnTo>
                  <a:lnTo>
                    <a:pt x="849" y="490"/>
                  </a:lnTo>
                  <a:lnTo>
                    <a:pt x="846" y="489"/>
                  </a:lnTo>
                  <a:lnTo>
                    <a:pt x="843" y="488"/>
                  </a:lnTo>
                  <a:lnTo>
                    <a:pt x="836" y="484"/>
                  </a:lnTo>
                  <a:lnTo>
                    <a:pt x="831" y="483"/>
                  </a:lnTo>
                  <a:lnTo>
                    <a:pt x="829" y="482"/>
                  </a:lnTo>
                  <a:lnTo>
                    <a:pt x="823" y="479"/>
                  </a:lnTo>
                  <a:lnTo>
                    <a:pt x="820" y="480"/>
                  </a:lnTo>
                  <a:lnTo>
                    <a:pt x="813" y="476"/>
                  </a:lnTo>
                  <a:lnTo>
                    <a:pt x="796" y="467"/>
                  </a:lnTo>
                  <a:lnTo>
                    <a:pt x="770" y="459"/>
                  </a:lnTo>
                  <a:lnTo>
                    <a:pt x="760" y="457"/>
                  </a:lnTo>
                  <a:lnTo>
                    <a:pt x="752" y="457"/>
                  </a:lnTo>
                  <a:lnTo>
                    <a:pt x="748" y="457"/>
                  </a:lnTo>
                  <a:lnTo>
                    <a:pt x="726" y="453"/>
                  </a:lnTo>
                  <a:lnTo>
                    <a:pt x="719" y="453"/>
                  </a:lnTo>
                  <a:lnTo>
                    <a:pt x="717" y="452"/>
                  </a:lnTo>
                  <a:lnTo>
                    <a:pt x="715" y="450"/>
                  </a:lnTo>
                  <a:lnTo>
                    <a:pt x="721" y="447"/>
                  </a:lnTo>
                  <a:lnTo>
                    <a:pt x="728" y="445"/>
                  </a:lnTo>
                  <a:lnTo>
                    <a:pt x="733" y="442"/>
                  </a:lnTo>
                  <a:lnTo>
                    <a:pt x="739" y="440"/>
                  </a:lnTo>
                  <a:lnTo>
                    <a:pt x="741" y="440"/>
                  </a:lnTo>
                  <a:lnTo>
                    <a:pt x="743" y="442"/>
                  </a:lnTo>
                  <a:lnTo>
                    <a:pt x="743" y="445"/>
                  </a:lnTo>
                  <a:lnTo>
                    <a:pt x="740" y="447"/>
                  </a:lnTo>
                  <a:lnTo>
                    <a:pt x="732" y="447"/>
                  </a:lnTo>
                  <a:lnTo>
                    <a:pt x="731" y="447"/>
                  </a:lnTo>
                  <a:lnTo>
                    <a:pt x="729" y="448"/>
                  </a:lnTo>
                  <a:lnTo>
                    <a:pt x="728" y="449"/>
                  </a:lnTo>
                  <a:lnTo>
                    <a:pt x="730" y="450"/>
                  </a:lnTo>
                  <a:lnTo>
                    <a:pt x="731" y="452"/>
                  </a:lnTo>
                  <a:lnTo>
                    <a:pt x="735" y="450"/>
                  </a:lnTo>
                  <a:lnTo>
                    <a:pt x="737" y="450"/>
                  </a:lnTo>
                  <a:lnTo>
                    <a:pt x="740" y="451"/>
                  </a:lnTo>
                  <a:lnTo>
                    <a:pt x="749" y="451"/>
                  </a:lnTo>
                  <a:lnTo>
                    <a:pt x="751" y="448"/>
                  </a:lnTo>
                  <a:lnTo>
                    <a:pt x="751" y="445"/>
                  </a:lnTo>
                  <a:lnTo>
                    <a:pt x="752" y="444"/>
                  </a:lnTo>
                  <a:lnTo>
                    <a:pt x="754" y="438"/>
                  </a:lnTo>
                  <a:lnTo>
                    <a:pt x="753" y="435"/>
                  </a:lnTo>
                  <a:lnTo>
                    <a:pt x="751" y="433"/>
                  </a:lnTo>
                  <a:lnTo>
                    <a:pt x="751" y="430"/>
                  </a:lnTo>
                  <a:lnTo>
                    <a:pt x="749" y="427"/>
                  </a:lnTo>
                  <a:lnTo>
                    <a:pt x="747" y="428"/>
                  </a:lnTo>
                  <a:lnTo>
                    <a:pt x="745" y="432"/>
                  </a:lnTo>
                  <a:lnTo>
                    <a:pt x="745" y="434"/>
                  </a:lnTo>
                  <a:lnTo>
                    <a:pt x="745" y="435"/>
                  </a:lnTo>
                  <a:lnTo>
                    <a:pt x="745" y="438"/>
                  </a:lnTo>
                  <a:lnTo>
                    <a:pt x="742" y="438"/>
                  </a:lnTo>
                  <a:lnTo>
                    <a:pt x="740" y="436"/>
                  </a:lnTo>
                  <a:lnTo>
                    <a:pt x="743" y="431"/>
                  </a:lnTo>
                  <a:lnTo>
                    <a:pt x="743" y="430"/>
                  </a:lnTo>
                  <a:lnTo>
                    <a:pt x="743" y="427"/>
                  </a:lnTo>
                  <a:lnTo>
                    <a:pt x="740" y="425"/>
                  </a:lnTo>
                  <a:lnTo>
                    <a:pt x="736" y="424"/>
                  </a:lnTo>
                  <a:lnTo>
                    <a:pt x="731" y="424"/>
                  </a:lnTo>
                  <a:lnTo>
                    <a:pt x="730" y="423"/>
                  </a:lnTo>
                  <a:lnTo>
                    <a:pt x="727" y="423"/>
                  </a:lnTo>
                  <a:lnTo>
                    <a:pt x="722" y="430"/>
                  </a:lnTo>
                  <a:lnTo>
                    <a:pt x="721" y="431"/>
                  </a:lnTo>
                  <a:lnTo>
                    <a:pt x="719" y="434"/>
                  </a:lnTo>
                  <a:lnTo>
                    <a:pt x="716" y="437"/>
                  </a:lnTo>
                  <a:lnTo>
                    <a:pt x="713" y="437"/>
                  </a:lnTo>
                  <a:lnTo>
                    <a:pt x="711" y="438"/>
                  </a:lnTo>
                  <a:lnTo>
                    <a:pt x="710" y="440"/>
                  </a:lnTo>
                  <a:lnTo>
                    <a:pt x="708" y="443"/>
                  </a:lnTo>
                  <a:lnTo>
                    <a:pt x="705" y="444"/>
                  </a:lnTo>
                  <a:lnTo>
                    <a:pt x="703" y="442"/>
                  </a:lnTo>
                  <a:lnTo>
                    <a:pt x="705" y="435"/>
                  </a:lnTo>
                  <a:lnTo>
                    <a:pt x="709" y="433"/>
                  </a:lnTo>
                  <a:lnTo>
                    <a:pt x="709" y="430"/>
                  </a:lnTo>
                  <a:lnTo>
                    <a:pt x="706" y="428"/>
                  </a:lnTo>
                  <a:lnTo>
                    <a:pt x="703" y="428"/>
                  </a:lnTo>
                  <a:lnTo>
                    <a:pt x="701" y="426"/>
                  </a:lnTo>
                  <a:lnTo>
                    <a:pt x="698" y="421"/>
                  </a:lnTo>
                  <a:lnTo>
                    <a:pt x="697" y="418"/>
                  </a:lnTo>
                  <a:lnTo>
                    <a:pt x="697" y="416"/>
                  </a:lnTo>
                  <a:lnTo>
                    <a:pt x="691" y="413"/>
                  </a:lnTo>
                  <a:lnTo>
                    <a:pt x="688" y="413"/>
                  </a:lnTo>
                  <a:lnTo>
                    <a:pt x="686" y="413"/>
                  </a:lnTo>
                  <a:lnTo>
                    <a:pt x="681" y="414"/>
                  </a:lnTo>
                  <a:lnTo>
                    <a:pt x="678" y="417"/>
                  </a:lnTo>
                  <a:lnTo>
                    <a:pt x="675" y="422"/>
                  </a:lnTo>
                  <a:lnTo>
                    <a:pt x="673" y="430"/>
                  </a:lnTo>
                  <a:lnTo>
                    <a:pt x="673" y="431"/>
                  </a:lnTo>
                  <a:lnTo>
                    <a:pt x="670" y="434"/>
                  </a:lnTo>
                  <a:lnTo>
                    <a:pt x="669" y="436"/>
                  </a:lnTo>
                  <a:lnTo>
                    <a:pt x="666" y="436"/>
                  </a:lnTo>
                  <a:lnTo>
                    <a:pt x="663" y="437"/>
                  </a:lnTo>
                  <a:lnTo>
                    <a:pt x="661" y="439"/>
                  </a:lnTo>
                  <a:lnTo>
                    <a:pt x="659" y="442"/>
                  </a:lnTo>
                  <a:lnTo>
                    <a:pt x="659" y="444"/>
                  </a:lnTo>
                  <a:lnTo>
                    <a:pt x="661" y="447"/>
                  </a:lnTo>
                  <a:lnTo>
                    <a:pt x="664" y="448"/>
                  </a:lnTo>
                  <a:lnTo>
                    <a:pt x="667" y="449"/>
                  </a:lnTo>
                  <a:lnTo>
                    <a:pt x="668" y="449"/>
                  </a:lnTo>
                  <a:lnTo>
                    <a:pt x="673" y="450"/>
                  </a:lnTo>
                  <a:lnTo>
                    <a:pt x="683" y="450"/>
                  </a:lnTo>
                  <a:lnTo>
                    <a:pt x="686" y="449"/>
                  </a:lnTo>
                  <a:lnTo>
                    <a:pt x="691" y="449"/>
                  </a:lnTo>
                  <a:lnTo>
                    <a:pt x="696" y="448"/>
                  </a:lnTo>
                  <a:lnTo>
                    <a:pt x="697" y="445"/>
                  </a:lnTo>
                  <a:lnTo>
                    <a:pt x="701" y="446"/>
                  </a:lnTo>
                  <a:lnTo>
                    <a:pt x="702" y="447"/>
                  </a:lnTo>
                  <a:lnTo>
                    <a:pt x="699" y="450"/>
                  </a:lnTo>
                  <a:lnTo>
                    <a:pt x="696" y="452"/>
                  </a:lnTo>
                  <a:lnTo>
                    <a:pt x="692" y="452"/>
                  </a:lnTo>
                  <a:lnTo>
                    <a:pt x="688" y="452"/>
                  </a:lnTo>
                  <a:lnTo>
                    <a:pt x="684" y="452"/>
                  </a:lnTo>
                  <a:lnTo>
                    <a:pt x="683" y="453"/>
                  </a:lnTo>
                  <a:lnTo>
                    <a:pt x="674" y="453"/>
                  </a:lnTo>
                  <a:lnTo>
                    <a:pt x="671" y="452"/>
                  </a:lnTo>
                  <a:lnTo>
                    <a:pt x="661" y="452"/>
                  </a:lnTo>
                  <a:lnTo>
                    <a:pt x="659" y="451"/>
                  </a:lnTo>
                  <a:lnTo>
                    <a:pt x="657" y="451"/>
                  </a:lnTo>
                  <a:lnTo>
                    <a:pt x="654" y="452"/>
                  </a:lnTo>
                  <a:lnTo>
                    <a:pt x="652" y="454"/>
                  </a:lnTo>
                  <a:lnTo>
                    <a:pt x="652" y="459"/>
                  </a:lnTo>
                  <a:lnTo>
                    <a:pt x="655" y="459"/>
                  </a:lnTo>
                  <a:lnTo>
                    <a:pt x="657" y="460"/>
                  </a:lnTo>
                  <a:lnTo>
                    <a:pt x="659" y="460"/>
                  </a:lnTo>
                  <a:lnTo>
                    <a:pt x="673" y="457"/>
                  </a:lnTo>
                  <a:lnTo>
                    <a:pt x="675" y="457"/>
                  </a:lnTo>
                  <a:lnTo>
                    <a:pt x="677" y="457"/>
                  </a:lnTo>
                  <a:lnTo>
                    <a:pt x="681" y="457"/>
                  </a:lnTo>
                  <a:lnTo>
                    <a:pt x="683" y="457"/>
                  </a:lnTo>
                  <a:lnTo>
                    <a:pt x="690" y="457"/>
                  </a:lnTo>
                  <a:lnTo>
                    <a:pt x="692" y="456"/>
                  </a:lnTo>
                  <a:lnTo>
                    <a:pt x="695" y="454"/>
                  </a:lnTo>
                  <a:lnTo>
                    <a:pt x="696" y="454"/>
                  </a:lnTo>
                  <a:lnTo>
                    <a:pt x="700" y="455"/>
                  </a:lnTo>
                  <a:lnTo>
                    <a:pt x="703" y="455"/>
                  </a:lnTo>
                  <a:lnTo>
                    <a:pt x="705" y="456"/>
                  </a:lnTo>
                  <a:lnTo>
                    <a:pt x="709" y="455"/>
                  </a:lnTo>
                  <a:lnTo>
                    <a:pt x="711" y="454"/>
                  </a:lnTo>
                  <a:lnTo>
                    <a:pt x="711" y="457"/>
                  </a:lnTo>
                  <a:lnTo>
                    <a:pt x="701" y="459"/>
                  </a:lnTo>
                  <a:lnTo>
                    <a:pt x="695" y="459"/>
                  </a:lnTo>
                  <a:lnTo>
                    <a:pt x="690" y="460"/>
                  </a:lnTo>
                  <a:lnTo>
                    <a:pt x="686" y="460"/>
                  </a:lnTo>
                  <a:lnTo>
                    <a:pt x="680" y="462"/>
                  </a:lnTo>
                  <a:lnTo>
                    <a:pt x="677" y="462"/>
                  </a:lnTo>
                  <a:lnTo>
                    <a:pt x="672" y="463"/>
                  </a:lnTo>
                  <a:lnTo>
                    <a:pt x="667" y="463"/>
                  </a:lnTo>
                  <a:lnTo>
                    <a:pt x="665" y="464"/>
                  </a:lnTo>
                  <a:lnTo>
                    <a:pt x="663" y="466"/>
                  </a:lnTo>
                  <a:lnTo>
                    <a:pt x="659" y="466"/>
                  </a:lnTo>
                  <a:lnTo>
                    <a:pt x="656" y="466"/>
                  </a:lnTo>
                  <a:lnTo>
                    <a:pt x="649" y="466"/>
                  </a:lnTo>
                  <a:lnTo>
                    <a:pt x="647" y="467"/>
                  </a:lnTo>
                  <a:lnTo>
                    <a:pt x="640" y="467"/>
                  </a:lnTo>
                  <a:lnTo>
                    <a:pt x="637" y="468"/>
                  </a:lnTo>
                  <a:lnTo>
                    <a:pt x="634" y="468"/>
                  </a:lnTo>
                  <a:lnTo>
                    <a:pt x="631" y="468"/>
                  </a:lnTo>
                  <a:lnTo>
                    <a:pt x="627" y="469"/>
                  </a:lnTo>
                  <a:lnTo>
                    <a:pt x="624" y="470"/>
                  </a:lnTo>
                  <a:lnTo>
                    <a:pt x="626" y="472"/>
                  </a:lnTo>
                  <a:lnTo>
                    <a:pt x="624" y="474"/>
                  </a:lnTo>
                  <a:lnTo>
                    <a:pt x="623" y="476"/>
                  </a:lnTo>
                  <a:lnTo>
                    <a:pt x="619" y="477"/>
                  </a:lnTo>
                  <a:lnTo>
                    <a:pt x="617" y="477"/>
                  </a:lnTo>
                  <a:lnTo>
                    <a:pt x="613" y="478"/>
                  </a:lnTo>
                  <a:lnTo>
                    <a:pt x="613" y="482"/>
                  </a:lnTo>
                  <a:lnTo>
                    <a:pt x="611" y="483"/>
                  </a:lnTo>
                  <a:lnTo>
                    <a:pt x="606" y="483"/>
                  </a:lnTo>
                  <a:lnTo>
                    <a:pt x="605" y="484"/>
                  </a:lnTo>
                  <a:lnTo>
                    <a:pt x="605" y="490"/>
                  </a:lnTo>
                  <a:lnTo>
                    <a:pt x="600" y="493"/>
                  </a:lnTo>
                  <a:lnTo>
                    <a:pt x="597" y="494"/>
                  </a:lnTo>
                  <a:lnTo>
                    <a:pt x="595" y="496"/>
                  </a:lnTo>
                  <a:lnTo>
                    <a:pt x="593" y="496"/>
                  </a:lnTo>
                  <a:lnTo>
                    <a:pt x="589" y="500"/>
                  </a:lnTo>
                  <a:lnTo>
                    <a:pt x="588" y="502"/>
                  </a:lnTo>
                  <a:lnTo>
                    <a:pt x="588" y="504"/>
                  </a:lnTo>
                  <a:lnTo>
                    <a:pt x="589" y="506"/>
                  </a:lnTo>
                  <a:lnTo>
                    <a:pt x="588" y="508"/>
                  </a:lnTo>
                  <a:lnTo>
                    <a:pt x="580" y="510"/>
                  </a:lnTo>
                  <a:lnTo>
                    <a:pt x="571" y="514"/>
                  </a:lnTo>
                  <a:lnTo>
                    <a:pt x="555" y="519"/>
                  </a:lnTo>
                  <a:lnTo>
                    <a:pt x="552" y="519"/>
                  </a:lnTo>
                  <a:lnTo>
                    <a:pt x="550" y="520"/>
                  </a:lnTo>
                  <a:lnTo>
                    <a:pt x="548" y="520"/>
                  </a:lnTo>
                  <a:lnTo>
                    <a:pt x="547" y="521"/>
                  </a:lnTo>
                  <a:lnTo>
                    <a:pt x="539" y="524"/>
                  </a:lnTo>
                  <a:lnTo>
                    <a:pt x="535" y="524"/>
                  </a:lnTo>
                  <a:lnTo>
                    <a:pt x="532" y="528"/>
                  </a:lnTo>
                  <a:lnTo>
                    <a:pt x="529" y="529"/>
                  </a:lnTo>
                  <a:lnTo>
                    <a:pt x="527" y="530"/>
                  </a:lnTo>
                  <a:lnTo>
                    <a:pt x="524" y="530"/>
                  </a:lnTo>
                  <a:lnTo>
                    <a:pt x="521" y="531"/>
                  </a:lnTo>
                  <a:lnTo>
                    <a:pt x="519" y="533"/>
                  </a:lnTo>
                  <a:lnTo>
                    <a:pt x="517" y="535"/>
                  </a:lnTo>
                  <a:lnTo>
                    <a:pt x="512" y="536"/>
                  </a:lnTo>
                  <a:lnTo>
                    <a:pt x="511" y="536"/>
                  </a:lnTo>
                  <a:lnTo>
                    <a:pt x="506" y="540"/>
                  </a:lnTo>
                  <a:lnTo>
                    <a:pt x="501" y="543"/>
                  </a:lnTo>
                  <a:lnTo>
                    <a:pt x="496" y="544"/>
                  </a:lnTo>
                  <a:lnTo>
                    <a:pt x="494" y="544"/>
                  </a:lnTo>
                  <a:lnTo>
                    <a:pt x="489" y="546"/>
                  </a:lnTo>
                  <a:lnTo>
                    <a:pt x="483" y="548"/>
                  </a:lnTo>
                  <a:lnTo>
                    <a:pt x="478" y="548"/>
                  </a:lnTo>
                  <a:lnTo>
                    <a:pt x="475" y="549"/>
                  </a:lnTo>
                  <a:lnTo>
                    <a:pt x="472" y="551"/>
                  </a:lnTo>
                  <a:lnTo>
                    <a:pt x="470" y="552"/>
                  </a:lnTo>
                  <a:lnTo>
                    <a:pt x="466" y="554"/>
                  </a:lnTo>
                  <a:lnTo>
                    <a:pt x="463" y="557"/>
                  </a:lnTo>
                  <a:lnTo>
                    <a:pt x="457" y="560"/>
                  </a:lnTo>
                  <a:lnTo>
                    <a:pt x="448" y="568"/>
                  </a:lnTo>
                  <a:lnTo>
                    <a:pt x="446" y="569"/>
                  </a:lnTo>
                  <a:lnTo>
                    <a:pt x="438" y="568"/>
                  </a:lnTo>
                  <a:lnTo>
                    <a:pt x="434" y="570"/>
                  </a:lnTo>
                  <a:lnTo>
                    <a:pt x="430" y="571"/>
                  </a:lnTo>
                  <a:lnTo>
                    <a:pt x="427" y="570"/>
                  </a:lnTo>
                  <a:lnTo>
                    <a:pt x="425" y="571"/>
                  </a:lnTo>
                  <a:lnTo>
                    <a:pt x="420" y="571"/>
                  </a:lnTo>
                  <a:lnTo>
                    <a:pt x="416" y="570"/>
                  </a:lnTo>
                  <a:lnTo>
                    <a:pt x="413" y="570"/>
                  </a:lnTo>
                  <a:lnTo>
                    <a:pt x="407" y="571"/>
                  </a:lnTo>
                  <a:lnTo>
                    <a:pt x="403" y="570"/>
                  </a:lnTo>
                  <a:lnTo>
                    <a:pt x="401" y="572"/>
                  </a:lnTo>
                  <a:lnTo>
                    <a:pt x="395" y="575"/>
                  </a:lnTo>
                  <a:lnTo>
                    <a:pt x="393" y="576"/>
                  </a:lnTo>
                  <a:lnTo>
                    <a:pt x="390" y="577"/>
                  </a:lnTo>
                  <a:lnTo>
                    <a:pt x="385" y="577"/>
                  </a:lnTo>
                  <a:lnTo>
                    <a:pt x="382" y="576"/>
                  </a:lnTo>
                  <a:lnTo>
                    <a:pt x="381" y="576"/>
                  </a:lnTo>
                  <a:lnTo>
                    <a:pt x="378" y="577"/>
                  </a:lnTo>
                  <a:lnTo>
                    <a:pt x="377" y="576"/>
                  </a:lnTo>
                  <a:lnTo>
                    <a:pt x="374" y="574"/>
                  </a:lnTo>
                  <a:lnTo>
                    <a:pt x="365" y="571"/>
                  </a:lnTo>
                  <a:lnTo>
                    <a:pt x="359" y="568"/>
                  </a:lnTo>
                  <a:lnTo>
                    <a:pt x="357" y="568"/>
                  </a:lnTo>
                  <a:lnTo>
                    <a:pt x="355" y="567"/>
                  </a:lnTo>
                  <a:lnTo>
                    <a:pt x="349" y="564"/>
                  </a:lnTo>
                  <a:lnTo>
                    <a:pt x="345" y="564"/>
                  </a:lnTo>
                  <a:lnTo>
                    <a:pt x="337" y="564"/>
                  </a:lnTo>
                  <a:lnTo>
                    <a:pt x="332" y="564"/>
                  </a:lnTo>
                  <a:lnTo>
                    <a:pt x="328" y="565"/>
                  </a:lnTo>
                  <a:lnTo>
                    <a:pt x="318" y="559"/>
                  </a:lnTo>
                  <a:lnTo>
                    <a:pt x="313" y="559"/>
                  </a:lnTo>
                  <a:lnTo>
                    <a:pt x="307" y="557"/>
                  </a:lnTo>
                  <a:lnTo>
                    <a:pt x="303" y="556"/>
                  </a:lnTo>
                  <a:lnTo>
                    <a:pt x="295" y="554"/>
                  </a:lnTo>
                  <a:lnTo>
                    <a:pt x="293" y="553"/>
                  </a:lnTo>
                  <a:lnTo>
                    <a:pt x="292" y="550"/>
                  </a:lnTo>
                  <a:lnTo>
                    <a:pt x="290" y="549"/>
                  </a:lnTo>
                  <a:lnTo>
                    <a:pt x="289" y="548"/>
                  </a:lnTo>
                  <a:lnTo>
                    <a:pt x="285" y="546"/>
                  </a:lnTo>
                  <a:lnTo>
                    <a:pt x="277" y="541"/>
                  </a:lnTo>
                  <a:lnTo>
                    <a:pt x="274" y="539"/>
                  </a:lnTo>
                  <a:lnTo>
                    <a:pt x="268" y="535"/>
                  </a:lnTo>
                  <a:lnTo>
                    <a:pt x="265" y="534"/>
                  </a:lnTo>
                  <a:lnTo>
                    <a:pt x="263" y="533"/>
                  </a:lnTo>
                  <a:lnTo>
                    <a:pt x="257" y="531"/>
                  </a:lnTo>
                  <a:lnTo>
                    <a:pt x="256" y="531"/>
                  </a:lnTo>
                  <a:lnTo>
                    <a:pt x="253" y="530"/>
                  </a:lnTo>
                  <a:lnTo>
                    <a:pt x="250" y="530"/>
                  </a:lnTo>
                  <a:lnTo>
                    <a:pt x="243" y="530"/>
                  </a:lnTo>
                  <a:lnTo>
                    <a:pt x="242" y="529"/>
                  </a:lnTo>
                  <a:lnTo>
                    <a:pt x="238" y="528"/>
                  </a:lnTo>
                  <a:lnTo>
                    <a:pt x="230" y="527"/>
                  </a:lnTo>
                  <a:lnTo>
                    <a:pt x="227" y="530"/>
                  </a:lnTo>
                  <a:lnTo>
                    <a:pt x="223" y="530"/>
                  </a:lnTo>
                  <a:lnTo>
                    <a:pt x="220" y="530"/>
                  </a:lnTo>
                  <a:lnTo>
                    <a:pt x="216" y="528"/>
                  </a:lnTo>
                  <a:lnTo>
                    <a:pt x="205" y="528"/>
                  </a:lnTo>
                  <a:lnTo>
                    <a:pt x="201" y="527"/>
                  </a:lnTo>
                  <a:lnTo>
                    <a:pt x="198" y="527"/>
                  </a:lnTo>
                  <a:lnTo>
                    <a:pt x="193" y="525"/>
                  </a:lnTo>
                  <a:lnTo>
                    <a:pt x="191" y="527"/>
                  </a:lnTo>
                  <a:lnTo>
                    <a:pt x="177" y="524"/>
                  </a:lnTo>
                  <a:lnTo>
                    <a:pt x="173" y="524"/>
                  </a:lnTo>
                  <a:lnTo>
                    <a:pt x="171" y="524"/>
                  </a:lnTo>
                  <a:lnTo>
                    <a:pt x="165" y="527"/>
                  </a:lnTo>
                  <a:lnTo>
                    <a:pt x="163" y="525"/>
                  </a:lnTo>
                  <a:lnTo>
                    <a:pt x="160" y="525"/>
                  </a:lnTo>
                  <a:lnTo>
                    <a:pt x="154" y="524"/>
                  </a:lnTo>
                  <a:lnTo>
                    <a:pt x="147" y="524"/>
                  </a:lnTo>
                  <a:lnTo>
                    <a:pt x="143" y="522"/>
                  </a:lnTo>
                  <a:lnTo>
                    <a:pt x="142" y="522"/>
                  </a:lnTo>
                  <a:lnTo>
                    <a:pt x="138" y="517"/>
                  </a:lnTo>
                  <a:lnTo>
                    <a:pt x="133" y="515"/>
                  </a:lnTo>
                  <a:lnTo>
                    <a:pt x="131" y="515"/>
                  </a:lnTo>
                  <a:lnTo>
                    <a:pt x="117" y="507"/>
                  </a:lnTo>
                  <a:lnTo>
                    <a:pt x="114" y="505"/>
                  </a:lnTo>
                  <a:lnTo>
                    <a:pt x="113" y="504"/>
                  </a:lnTo>
                  <a:lnTo>
                    <a:pt x="103" y="497"/>
                  </a:lnTo>
                  <a:lnTo>
                    <a:pt x="102" y="496"/>
                  </a:lnTo>
                  <a:lnTo>
                    <a:pt x="100" y="494"/>
                  </a:lnTo>
                  <a:lnTo>
                    <a:pt x="93" y="490"/>
                  </a:lnTo>
                  <a:lnTo>
                    <a:pt x="85" y="486"/>
                  </a:lnTo>
                  <a:lnTo>
                    <a:pt x="84" y="484"/>
                  </a:lnTo>
                  <a:lnTo>
                    <a:pt x="81" y="483"/>
                  </a:lnTo>
                  <a:lnTo>
                    <a:pt x="75" y="480"/>
                  </a:lnTo>
                  <a:lnTo>
                    <a:pt x="72" y="477"/>
                  </a:lnTo>
                  <a:lnTo>
                    <a:pt x="71" y="476"/>
                  </a:lnTo>
                  <a:lnTo>
                    <a:pt x="68" y="476"/>
                  </a:lnTo>
                  <a:lnTo>
                    <a:pt x="63" y="476"/>
                  </a:lnTo>
                  <a:lnTo>
                    <a:pt x="60" y="474"/>
                  </a:lnTo>
                  <a:lnTo>
                    <a:pt x="63" y="474"/>
                  </a:lnTo>
                  <a:lnTo>
                    <a:pt x="65" y="474"/>
                  </a:lnTo>
                  <a:lnTo>
                    <a:pt x="68" y="474"/>
                  </a:lnTo>
                  <a:lnTo>
                    <a:pt x="73" y="474"/>
                  </a:lnTo>
                  <a:lnTo>
                    <a:pt x="71" y="472"/>
                  </a:lnTo>
                  <a:lnTo>
                    <a:pt x="68" y="473"/>
                  </a:lnTo>
                  <a:lnTo>
                    <a:pt x="65" y="471"/>
                  </a:lnTo>
                  <a:lnTo>
                    <a:pt x="60" y="471"/>
                  </a:lnTo>
                  <a:lnTo>
                    <a:pt x="57" y="470"/>
                  </a:lnTo>
                  <a:lnTo>
                    <a:pt x="55" y="468"/>
                  </a:lnTo>
                  <a:lnTo>
                    <a:pt x="55" y="471"/>
                  </a:lnTo>
                  <a:lnTo>
                    <a:pt x="54" y="474"/>
                  </a:lnTo>
                  <a:lnTo>
                    <a:pt x="49" y="474"/>
                  </a:lnTo>
                  <a:lnTo>
                    <a:pt x="47" y="472"/>
                  </a:lnTo>
                  <a:lnTo>
                    <a:pt x="43" y="471"/>
                  </a:lnTo>
                  <a:lnTo>
                    <a:pt x="40" y="473"/>
                  </a:lnTo>
                  <a:lnTo>
                    <a:pt x="33" y="473"/>
                  </a:lnTo>
                  <a:lnTo>
                    <a:pt x="24" y="473"/>
                  </a:lnTo>
                  <a:lnTo>
                    <a:pt x="20" y="472"/>
                  </a:lnTo>
                  <a:lnTo>
                    <a:pt x="15" y="470"/>
                  </a:lnTo>
                  <a:lnTo>
                    <a:pt x="6" y="470"/>
                  </a:lnTo>
                  <a:lnTo>
                    <a:pt x="0" y="473"/>
                  </a:lnTo>
                  <a:lnTo>
                    <a:pt x="0" y="471"/>
                  </a:lnTo>
                  <a:lnTo>
                    <a:pt x="1" y="468"/>
                  </a:lnTo>
                  <a:lnTo>
                    <a:pt x="3" y="463"/>
                  </a:lnTo>
                  <a:lnTo>
                    <a:pt x="14" y="454"/>
                  </a:lnTo>
                  <a:lnTo>
                    <a:pt x="20" y="448"/>
                  </a:lnTo>
                  <a:lnTo>
                    <a:pt x="25" y="440"/>
                  </a:lnTo>
                  <a:lnTo>
                    <a:pt x="28" y="432"/>
                  </a:lnTo>
                  <a:lnTo>
                    <a:pt x="28" y="428"/>
                  </a:lnTo>
                  <a:lnTo>
                    <a:pt x="31" y="427"/>
                  </a:lnTo>
                  <a:lnTo>
                    <a:pt x="36" y="427"/>
                  </a:lnTo>
                  <a:lnTo>
                    <a:pt x="49" y="418"/>
                  </a:lnTo>
                  <a:lnTo>
                    <a:pt x="61" y="408"/>
                  </a:lnTo>
                  <a:lnTo>
                    <a:pt x="64" y="407"/>
                  </a:lnTo>
                  <a:lnTo>
                    <a:pt x="66" y="402"/>
                  </a:lnTo>
                  <a:lnTo>
                    <a:pt x="72" y="396"/>
                  </a:lnTo>
                  <a:lnTo>
                    <a:pt x="76" y="395"/>
                  </a:lnTo>
                  <a:lnTo>
                    <a:pt x="79" y="393"/>
                  </a:lnTo>
                  <a:lnTo>
                    <a:pt x="83" y="389"/>
                  </a:lnTo>
                  <a:lnTo>
                    <a:pt x="86" y="387"/>
                  </a:lnTo>
                  <a:lnTo>
                    <a:pt x="89" y="384"/>
                  </a:lnTo>
                  <a:lnTo>
                    <a:pt x="91" y="376"/>
                  </a:lnTo>
                  <a:lnTo>
                    <a:pt x="89" y="369"/>
                  </a:lnTo>
                  <a:lnTo>
                    <a:pt x="85" y="364"/>
                  </a:lnTo>
                  <a:lnTo>
                    <a:pt x="85" y="360"/>
                  </a:lnTo>
                  <a:lnTo>
                    <a:pt x="84" y="355"/>
                  </a:lnTo>
                  <a:lnTo>
                    <a:pt x="83" y="352"/>
                  </a:lnTo>
                  <a:lnTo>
                    <a:pt x="84" y="343"/>
                  </a:lnTo>
                  <a:lnTo>
                    <a:pt x="84" y="335"/>
                  </a:lnTo>
                  <a:lnTo>
                    <a:pt x="81" y="326"/>
                  </a:lnTo>
                  <a:lnTo>
                    <a:pt x="76" y="322"/>
                  </a:lnTo>
                  <a:lnTo>
                    <a:pt x="65" y="320"/>
                  </a:lnTo>
                  <a:lnTo>
                    <a:pt x="61" y="314"/>
                  </a:lnTo>
                  <a:lnTo>
                    <a:pt x="54" y="307"/>
                  </a:lnTo>
                  <a:lnTo>
                    <a:pt x="48" y="300"/>
                  </a:lnTo>
                  <a:lnTo>
                    <a:pt x="46" y="298"/>
                  </a:lnTo>
                  <a:lnTo>
                    <a:pt x="43" y="298"/>
                  </a:lnTo>
                  <a:lnTo>
                    <a:pt x="33" y="292"/>
                  </a:lnTo>
                  <a:lnTo>
                    <a:pt x="33" y="288"/>
                  </a:lnTo>
                  <a:lnTo>
                    <a:pt x="31" y="285"/>
                  </a:lnTo>
                  <a:lnTo>
                    <a:pt x="28" y="273"/>
                  </a:lnTo>
                  <a:lnTo>
                    <a:pt x="25" y="263"/>
                  </a:lnTo>
                  <a:lnTo>
                    <a:pt x="22" y="259"/>
                  </a:lnTo>
                  <a:lnTo>
                    <a:pt x="17" y="254"/>
                  </a:lnTo>
                  <a:lnTo>
                    <a:pt x="15" y="248"/>
                  </a:lnTo>
                  <a:lnTo>
                    <a:pt x="17" y="232"/>
                  </a:lnTo>
                  <a:lnTo>
                    <a:pt x="17" y="230"/>
                  </a:lnTo>
                  <a:lnTo>
                    <a:pt x="17" y="225"/>
                  </a:lnTo>
                  <a:lnTo>
                    <a:pt x="17" y="211"/>
                  </a:lnTo>
                  <a:lnTo>
                    <a:pt x="19" y="192"/>
                  </a:lnTo>
                  <a:lnTo>
                    <a:pt x="19" y="182"/>
                  </a:lnTo>
                  <a:lnTo>
                    <a:pt x="17" y="174"/>
                  </a:lnTo>
                  <a:lnTo>
                    <a:pt x="17" y="171"/>
                  </a:lnTo>
                  <a:lnTo>
                    <a:pt x="12" y="163"/>
                  </a:lnTo>
                  <a:lnTo>
                    <a:pt x="6" y="159"/>
                  </a:lnTo>
                  <a:lnTo>
                    <a:pt x="11" y="158"/>
                  </a:lnTo>
                  <a:lnTo>
                    <a:pt x="14" y="154"/>
                  </a:lnTo>
                  <a:lnTo>
                    <a:pt x="14" y="158"/>
                  </a:lnTo>
                  <a:lnTo>
                    <a:pt x="17" y="159"/>
                  </a:lnTo>
                  <a:lnTo>
                    <a:pt x="19" y="158"/>
                  </a:lnTo>
                  <a:lnTo>
                    <a:pt x="20" y="157"/>
                  </a:lnTo>
                  <a:lnTo>
                    <a:pt x="23" y="150"/>
                  </a:lnTo>
                  <a:lnTo>
                    <a:pt x="28" y="153"/>
                  </a:lnTo>
                  <a:lnTo>
                    <a:pt x="28" y="158"/>
                  </a:lnTo>
                  <a:lnTo>
                    <a:pt x="30" y="158"/>
                  </a:lnTo>
                  <a:lnTo>
                    <a:pt x="33" y="165"/>
                  </a:lnTo>
                  <a:lnTo>
                    <a:pt x="36" y="162"/>
                  </a:lnTo>
                  <a:lnTo>
                    <a:pt x="36" y="145"/>
                  </a:lnTo>
                  <a:lnTo>
                    <a:pt x="39" y="140"/>
                  </a:lnTo>
                  <a:lnTo>
                    <a:pt x="41" y="139"/>
                  </a:lnTo>
                  <a:lnTo>
                    <a:pt x="45" y="140"/>
                  </a:lnTo>
                  <a:lnTo>
                    <a:pt x="50" y="141"/>
                  </a:lnTo>
                  <a:lnTo>
                    <a:pt x="55" y="140"/>
                  </a:lnTo>
                  <a:lnTo>
                    <a:pt x="59" y="140"/>
                  </a:lnTo>
                  <a:lnTo>
                    <a:pt x="63" y="139"/>
                  </a:lnTo>
                  <a:lnTo>
                    <a:pt x="68" y="140"/>
                  </a:lnTo>
                  <a:lnTo>
                    <a:pt x="73" y="140"/>
                  </a:lnTo>
                  <a:lnTo>
                    <a:pt x="77" y="137"/>
                  </a:lnTo>
                  <a:lnTo>
                    <a:pt x="79" y="139"/>
                  </a:lnTo>
                  <a:lnTo>
                    <a:pt x="84" y="140"/>
                  </a:lnTo>
                  <a:lnTo>
                    <a:pt x="85" y="142"/>
                  </a:lnTo>
                  <a:lnTo>
                    <a:pt x="86" y="147"/>
                  </a:lnTo>
                  <a:lnTo>
                    <a:pt x="101" y="151"/>
                  </a:lnTo>
                  <a:lnTo>
                    <a:pt x="107" y="150"/>
                  </a:lnTo>
                  <a:lnTo>
                    <a:pt x="109" y="148"/>
                  </a:lnTo>
                  <a:lnTo>
                    <a:pt x="117" y="142"/>
                  </a:lnTo>
                  <a:lnTo>
                    <a:pt x="117" y="138"/>
                  </a:lnTo>
                  <a:lnTo>
                    <a:pt x="116" y="135"/>
                  </a:lnTo>
                  <a:lnTo>
                    <a:pt x="113" y="131"/>
                  </a:lnTo>
                  <a:lnTo>
                    <a:pt x="111" y="130"/>
                  </a:lnTo>
                  <a:lnTo>
                    <a:pt x="107" y="129"/>
                  </a:lnTo>
                  <a:lnTo>
                    <a:pt x="105" y="120"/>
                  </a:lnTo>
                  <a:lnTo>
                    <a:pt x="101" y="117"/>
                  </a:lnTo>
                  <a:lnTo>
                    <a:pt x="106" y="107"/>
                  </a:lnTo>
                  <a:lnTo>
                    <a:pt x="106" y="104"/>
                  </a:lnTo>
                  <a:lnTo>
                    <a:pt x="109" y="99"/>
                  </a:lnTo>
                  <a:lnTo>
                    <a:pt x="111" y="93"/>
                  </a:lnTo>
                  <a:lnTo>
                    <a:pt x="117" y="90"/>
                  </a:lnTo>
                  <a:lnTo>
                    <a:pt x="122" y="82"/>
                  </a:lnTo>
                  <a:lnTo>
                    <a:pt x="136" y="78"/>
                  </a:lnTo>
                  <a:lnTo>
                    <a:pt x="141" y="78"/>
                  </a:lnTo>
                  <a:lnTo>
                    <a:pt x="145" y="80"/>
                  </a:lnTo>
                  <a:lnTo>
                    <a:pt x="146" y="82"/>
                  </a:lnTo>
                  <a:lnTo>
                    <a:pt x="146" y="85"/>
                  </a:lnTo>
                  <a:lnTo>
                    <a:pt x="144" y="90"/>
                  </a:lnTo>
                  <a:lnTo>
                    <a:pt x="143" y="102"/>
                  </a:lnTo>
                  <a:lnTo>
                    <a:pt x="150" y="107"/>
                  </a:lnTo>
                  <a:lnTo>
                    <a:pt x="156" y="111"/>
                  </a:lnTo>
                  <a:lnTo>
                    <a:pt x="157" y="113"/>
                  </a:lnTo>
                  <a:lnTo>
                    <a:pt x="159" y="117"/>
                  </a:lnTo>
                  <a:lnTo>
                    <a:pt x="162" y="124"/>
                  </a:lnTo>
                  <a:lnTo>
                    <a:pt x="163" y="129"/>
                  </a:lnTo>
                  <a:lnTo>
                    <a:pt x="168" y="133"/>
                  </a:lnTo>
                  <a:lnTo>
                    <a:pt x="172" y="132"/>
                  </a:lnTo>
                  <a:lnTo>
                    <a:pt x="172" y="128"/>
                  </a:lnTo>
                  <a:lnTo>
                    <a:pt x="173" y="124"/>
                  </a:lnTo>
                  <a:lnTo>
                    <a:pt x="179" y="131"/>
                  </a:lnTo>
                  <a:lnTo>
                    <a:pt x="176" y="134"/>
                  </a:lnTo>
                  <a:lnTo>
                    <a:pt x="179" y="140"/>
                  </a:lnTo>
                  <a:lnTo>
                    <a:pt x="177" y="144"/>
                  </a:lnTo>
                  <a:lnTo>
                    <a:pt x="179" y="147"/>
                  </a:lnTo>
                  <a:lnTo>
                    <a:pt x="182" y="147"/>
                  </a:lnTo>
                  <a:lnTo>
                    <a:pt x="195" y="144"/>
                  </a:lnTo>
                  <a:lnTo>
                    <a:pt x="201" y="142"/>
                  </a:lnTo>
                  <a:lnTo>
                    <a:pt x="203" y="142"/>
                  </a:lnTo>
                  <a:lnTo>
                    <a:pt x="201" y="128"/>
                  </a:lnTo>
                  <a:lnTo>
                    <a:pt x="207" y="126"/>
                  </a:lnTo>
                  <a:lnTo>
                    <a:pt x="206" y="120"/>
                  </a:lnTo>
                  <a:lnTo>
                    <a:pt x="211" y="118"/>
                  </a:lnTo>
                  <a:lnTo>
                    <a:pt x="212" y="116"/>
                  </a:lnTo>
                  <a:lnTo>
                    <a:pt x="215" y="110"/>
                  </a:lnTo>
                  <a:lnTo>
                    <a:pt x="221" y="112"/>
                  </a:lnTo>
                  <a:lnTo>
                    <a:pt x="226" y="116"/>
                  </a:lnTo>
                  <a:lnTo>
                    <a:pt x="233" y="117"/>
                  </a:lnTo>
                  <a:lnTo>
                    <a:pt x="249" y="112"/>
                  </a:lnTo>
                  <a:lnTo>
                    <a:pt x="251" y="112"/>
                  </a:lnTo>
                  <a:lnTo>
                    <a:pt x="255" y="110"/>
                  </a:lnTo>
                  <a:lnTo>
                    <a:pt x="273" y="110"/>
                  </a:lnTo>
                  <a:lnTo>
                    <a:pt x="275" y="108"/>
                  </a:lnTo>
                  <a:lnTo>
                    <a:pt x="285" y="99"/>
                  </a:lnTo>
                  <a:lnTo>
                    <a:pt x="293" y="93"/>
                  </a:lnTo>
                  <a:lnTo>
                    <a:pt x="298" y="88"/>
                  </a:lnTo>
                  <a:lnTo>
                    <a:pt x="303" y="84"/>
                  </a:lnTo>
                  <a:lnTo>
                    <a:pt x="305" y="80"/>
                  </a:lnTo>
                  <a:lnTo>
                    <a:pt x="305" y="74"/>
                  </a:lnTo>
                  <a:lnTo>
                    <a:pt x="308" y="68"/>
                  </a:lnTo>
                  <a:lnTo>
                    <a:pt x="309" y="64"/>
                  </a:lnTo>
                  <a:lnTo>
                    <a:pt x="308" y="6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55" name="Freeform 84"/>
            <p:cNvSpPr>
              <a:spLocks/>
            </p:cNvSpPr>
            <p:nvPr/>
          </p:nvSpPr>
          <p:spPr bwMode="auto">
            <a:xfrm>
              <a:off x="4459" y="3235"/>
              <a:ext cx="471" cy="440"/>
            </a:xfrm>
            <a:custGeom>
              <a:avLst/>
              <a:gdLst/>
              <a:ahLst/>
              <a:cxnLst>
                <a:cxn ang="0">
                  <a:pos x="492" y="109"/>
                </a:cxn>
                <a:cxn ang="0">
                  <a:pos x="494" y="103"/>
                </a:cxn>
                <a:cxn ang="0">
                  <a:pos x="476" y="96"/>
                </a:cxn>
                <a:cxn ang="0">
                  <a:pos x="454" y="87"/>
                </a:cxn>
                <a:cxn ang="0">
                  <a:pos x="439" y="83"/>
                </a:cxn>
                <a:cxn ang="0">
                  <a:pos x="442" y="63"/>
                </a:cxn>
                <a:cxn ang="0">
                  <a:pos x="434" y="44"/>
                </a:cxn>
                <a:cxn ang="0">
                  <a:pos x="414" y="39"/>
                </a:cxn>
                <a:cxn ang="0">
                  <a:pos x="410" y="27"/>
                </a:cxn>
                <a:cxn ang="0">
                  <a:pos x="396" y="15"/>
                </a:cxn>
                <a:cxn ang="0">
                  <a:pos x="376" y="10"/>
                </a:cxn>
                <a:cxn ang="0">
                  <a:pos x="365" y="3"/>
                </a:cxn>
                <a:cxn ang="0">
                  <a:pos x="351" y="22"/>
                </a:cxn>
                <a:cxn ang="0">
                  <a:pos x="328" y="26"/>
                </a:cxn>
                <a:cxn ang="0">
                  <a:pos x="301" y="52"/>
                </a:cxn>
                <a:cxn ang="0">
                  <a:pos x="262" y="100"/>
                </a:cxn>
                <a:cxn ang="0">
                  <a:pos x="231" y="113"/>
                </a:cxn>
                <a:cxn ang="0">
                  <a:pos x="217" y="96"/>
                </a:cxn>
                <a:cxn ang="0">
                  <a:pos x="187" y="82"/>
                </a:cxn>
                <a:cxn ang="0">
                  <a:pos x="180" y="61"/>
                </a:cxn>
                <a:cxn ang="0">
                  <a:pos x="180" y="36"/>
                </a:cxn>
                <a:cxn ang="0">
                  <a:pos x="161" y="13"/>
                </a:cxn>
                <a:cxn ang="0">
                  <a:pos x="136" y="9"/>
                </a:cxn>
                <a:cxn ang="0">
                  <a:pos x="125" y="15"/>
                </a:cxn>
                <a:cxn ang="0">
                  <a:pos x="117" y="52"/>
                </a:cxn>
                <a:cxn ang="0">
                  <a:pos x="108" y="82"/>
                </a:cxn>
                <a:cxn ang="0">
                  <a:pos x="92" y="107"/>
                </a:cxn>
                <a:cxn ang="0">
                  <a:pos x="82" y="145"/>
                </a:cxn>
                <a:cxn ang="0">
                  <a:pos x="52" y="165"/>
                </a:cxn>
                <a:cxn ang="0">
                  <a:pos x="26" y="230"/>
                </a:cxn>
                <a:cxn ang="0">
                  <a:pos x="0" y="312"/>
                </a:cxn>
                <a:cxn ang="0">
                  <a:pos x="14" y="373"/>
                </a:cxn>
                <a:cxn ang="0">
                  <a:pos x="37" y="379"/>
                </a:cxn>
                <a:cxn ang="0">
                  <a:pos x="48" y="395"/>
                </a:cxn>
                <a:cxn ang="0">
                  <a:pos x="32" y="395"/>
                </a:cxn>
                <a:cxn ang="0">
                  <a:pos x="65" y="415"/>
                </a:cxn>
                <a:cxn ang="0">
                  <a:pos x="114" y="446"/>
                </a:cxn>
                <a:cxn ang="0">
                  <a:pos x="142" y="456"/>
                </a:cxn>
                <a:cxn ang="0">
                  <a:pos x="148" y="465"/>
                </a:cxn>
                <a:cxn ang="0">
                  <a:pos x="117" y="449"/>
                </a:cxn>
                <a:cxn ang="0">
                  <a:pos x="152" y="469"/>
                </a:cxn>
                <a:cxn ang="0">
                  <a:pos x="200" y="515"/>
                </a:cxn>
                <a:cxn ang="0">
                  <a:pos x="225" y="534"/>
                </a:cxn>
                <a:cxn ang="0">
                  <a:pos x="244" y="535"/>
                </a:cxn>
                <a:cxn ang="0">
                  <a:pos x="262" y="546"/>
                </a:cxn>
                <a:cxn ang="0">
                  <a:pos x="272" y="550"/>
                </a:cxn>
                <a:cxn ang="0">
                  <a:pos x="284" y="551"/>
                </a:cxn>
                <a:cxn ang="0">
                  <a:pos x="287" y="564"/>
                </a:cxn>
                <a:cxn ang="0">
                  <a:pos x="280" y="561"/>
                </a:cxn>
                <a:cxn ang="0">
                  <a:pos x="261" y="556"/>
                </a:cxn>
                <a:cxn ang="0">
                  <a:pos x="269" y="568"/>
                </a:cxn>
                <a:cxn ang="0">
                  <a:pos x="311" y="595"/>
                </a:cxn>
                <a:cxn ang="0">
                  <a:pos x="338" y="622"/>
                </a:cxn>
                <a:cxn ang="0">
                  <a:pos x="382" y="659"/>
                </a:cxn>
                <a:cxn ang="0">
                  <a:pos x="398" y="612"/>
                </a:cxn>
                <a:cxn ang="0">
                  <a:pos x="399" y="577"/>
                </a:cxn>
                <a:cxn ang="0">
                  <a:pos x="392" y="495"/>
                </a:cxn>
                <a:cxn ang="0">
                  <a:pos x="702" y="290"/>
                </a:cxn>
                <a:cxn ang="0">
                  <a:pos x="647" y="219"/>
                </a:cxn>
                <a:cxn ang="0">
                  <a:pos x="542" y="160"/>
                </a:cxn>
                <a:cxn ang="0">
                  <a:pos x="497" y="128"/>
                </a:cxn>
              </a:cxnLst>
              <a:rect l="0" t="0" r="r" b="b"/>
              <a:pathLst>
                <a:path w="709" h="663">
                  <a:moveTo>
                    <a:pt x="488" y="122"/>
                  </a:moveTo>
                  <a:lnTo>
                    <a:pt x="488" y="119"/>
                  </a:lnTo>
                  <a:lnTo>
                    <a:pt x="490" y="116"/>
                  </a:lnTo>
                  <a:lnTo>
                    <a:pt x="490" y="115"/>
                  </a:lnTo>
                  <a:lnTo>
                    <a:pt x="492" y="109"/>
                  </a:lnTo>
                  <a:lnTo>
                    <a:pt x="494" y="109"/>
                  </a:lnTo>
                  <a:lnTo>
                    <a:pt x="496" y="108"/>
                  </a:lnTo>
                  <a:lnTo>
                    <a:pt x="497" y="105"/>
                  </a:lnTo>
                  <a:lnTo>
                    <a:pt x="496" y="104"/>
                  </a:lnTo>
                  <a:lnTo>
                    <a:pt x="494" y="103"/>
                  </a:lnTo>
                  <a:lnTo>
                    <a:pt x="491" y="102"/>
                  </a:lnTo>
                  <a:lnTo>
                    <a:pt x="490" y="96"/>
                  </a:lnTo>
                  <a:lnTo>
                    <a:pt x="488" y="95"/>
                  </a:lnTo>
                  <a:lnTo>
                    <a:pt x="481" y="95"/>
                  </a:lnTo>
                  <a:lnTo>
                    <a:pt x="476" y="96"/>
                  </a:lnTo>
                  <a:lnTo>
                    <a:pt x="472" y="95"/>
                  </a:lnTo>
                  <a:lnTo>
                    <a:pt x="471" y="94"/>
                  </a:lnTo>
                  <a:lnTo>
                    <a:pt x="474" y="91"/>
                  </a:lnTo>
                  <a:lnTo>
                    <a:pt x="462" y="87"/>
                  </a:lnTo>
                  <a:lnTo>
                    <a:pt x="454" y="87"/>
                  </a:lnTo>
                  <a:lnTo>
                    <a:pt x="451" y="86"/>
                  </a:lnTo>
                  <a:lnTo>
                    <a:pt x="447" y="86"/>
                  </a:lnTo>
                  <a:lnTo>
                    <a:pt x="444" y="85"/>
                  </a:lnTo>
                  <a:lnTo>
                    <a:pt x="441" y="85"/>
                  </a:lnTo>
                  <a:lnTo>
                    <a:pt x="439" y="83"/>
                  </a:lnTo>
                  <a:lnTo>
                    <a:pt x="438" y="81"/>
                  </a:lnTo>
                  <a:lnTo>
                    <a:pt x="437" y="79"/>
                  </a:lnTo>
                  <a:lnTo>
                    <a:pt x="439" y="71"/>
                  </a:lnTo>
                  <a:lnTo>
                    <a:pt x="442" y="65"/>
                  </a:lnTo>
                  <a:lnTo>
                    <a:pt x="442" y="63"/>
                  </a:lnTo>
                  <a:lnTo>
                    <a:pt x="444" y="59"/>
                  </a:lnTo>
                  <a:lnTo>
                    <a:pt x="442" y="58"/>
                  </a:lnTo>
                  <a:lnTo>
                    <a:pt x="441" y="55"/>
                  </a:lnTo>
                  <a:lnTo>
                    <a:pt x="437" y="47"/>
                  </a:lnTo>
                  <a:lnTo>
                    <a:pt x="434" y="44"/>
                  </a:lnTo>
                  <a:lnTo>
                    <a:pt x="430" y="42"/>
                  </a:lnTo>
                  <a:lnTo>
                    <a:pt x="422" y="42"/>
                  </a:lnTo>
                  <a:lnTo>
                    <a:pt x="418" y="41"/>
                  </a:lnTo>
                  <a:lnTo>
                    <a:pt x="416" y="41"/>
                  </a:lnTo>
                  <a:lnTo>
                    <a:pt x="414" y="39"/>
                  </a:lnTo>
                  <a:lnTo>
                    <a:pt x="414" y="38"/>
                  </a:lnTo>
                  <a:lnTo>
                    <a:pt x="413" y="35"/>
                  </a:lnTo>
                  <a:lnTo>
                    <a:pt x="411" y="33"/>
                  </a:lnTo>
                  <a:lnTo>
                    <a:pt x="411" y="31"/>
                  </a:lnTo>
                  <a:lnTo>
                    <a:pt x="410" y="27"/>
                  </a:lnTo>
                  <a:lnTo>
                    <a:pt x="409" y="17"/>
                  </a:lnTo>
                  <a:lnTo>
                    <a:pt x="406" y="12"/>
                  </a:lnTo>
                  <a:lnTo>
                    <a:pt x="402" y="12"/>
                  </a:lnTo>
                  <a:lnTo>
                    <a:pt x="399" y="15"/>
                  </a:lnTo>
                  <a:lnTo>
                    <a:pt x="396" y="15"/>
                  </a:lnTo>
                  <a:lnTo>
                    <a:pt x="390" y="15"/>
                  </a:lnTo>
                  <a:lnTo>
                    <a:pt x="390" y="13"/>
                  </a:lnTo>
                  <a:lnTo>
                    <a:pt x="386" y="10"/>
                  </a:lnTo>
                  <a:lnTo>
                    <a:pt x="382" y="7"/>
                  </a:lnTo>
                  <a:lnTo>
                    <a:pt x="376" y="10"/>
                  </a:lnTo>
                  <a:lnTo>
                    <a:pt x="374" y="9"/>
                  </a:lnTo>
                  <a:lnTo>
                    <a:pt x="372" y="2"/>
                  </a:lnTo>
                  <a:lnTo>
                    <a:pt x="370" y="0"/>
                  </a:lnTo>
                  <a:lnTo>
                    <a:pt x="367" y="1"/>
                  </a:lnTo>
                  <a:lnTo>
                    <a:pt x="365" y="3"/>
                  </a:lnTo>
                  <a:lnTo>
                    <a:pt x="357" y="6"/>
                  </a:lnTo>
                  <a:lnTo>
                    <a:pt x="354" y="5"/>
                  </a:lnTo>
                  <a:lnTo>
                    <a:pt x="353" y="12"/>
                  </a:lnTo>
                  <a:lnTo>
                    <a:pt x="353" y="17"/>
                  </a:lnTo>
                  <a:lnTo>
                    <a:pt x="351" y="22"/>
                  </a:lnTo>
                  <a:lnTo>
                    <a:pt x="348" y="23"/>
                  </a:lnTo>
                  <a:lnTo>
                    <a:pt x="345" y="21"/>
                  </a:lnTo>
                  <a:lnTo>
                    <a:pt x="335" y="21"/>
                  </a:lnTo>
                  <a:lnTo>
                    <a:pt x="333" y="24"/>
                  </a:lnTo>
                  <a:lnTo>
                    <a:pt x="328" y="26"/>
                  </a:lnTo>
                  <a:lnTo>
                    <a:pt x="307" y="41"/>
                  </a:lnTo>
                  <a:lnTo>
                    <a:pt x="305" y="42"/>
                  </a:lnTo>
                  <a:lnTo>
                    <a:pt x="305" y="47"/>
                  </a:lnTo>
                  <a:lnTo>
                    <a:pt x="303" y="50"/>
                  </a:lnTo>
                  <a:lnTo>
                    <a:pt x="301" y="52"/>
                  </a:lnTo>
                  <a:lnTo>
                    <a:pt x="279" y="77"/>
                  </a:lnTo>
                  <a:lnTo>
                    <a:pt x="276" y="79"/>
                  </a:lnTo>
                  <a:lnTo>
                    <a:pt x="275" y="83"/>
                  </a:lnTo>
                  <a:lnTo>
                    <a:pt x="264" y="97"/>
                  </a:lnTo>
                  <a:lnTo>
                    <a:pt x="262" y="100"/>
                  </a:lnTo>
                  <a:lnTo>
                    <a:pt x="252" y="115"/>
                  </a:lnTo>
                  <a:lnTo>
                    <a:pt x="249" y="117"/>
                  </a:lnTo>
                  <a:lnTo>
                    <a:pt x="242" y="117"/>
                  </a:lnTo>
                  <a:lnTo>
                    <a:pt x="234" y="115"/>
                  </a:lnTo>
                  <a:lnTo>
                    <a:pt x="231" y="113"/>
                  </a:lnTo>
                  <a:lnTo>
                    <a:pt x="227" y="107"/>
                  </a:lnTo>
                  <a:lnTo>
                    <a:pt x="225" y="105"/>
                  </a:lnTo>
                  <a:lnTo>
                    <a:pt x="224" y="101"/>
                  </a:lnTo>
                  <a:lnTo>
                    <a:pt x="222" y="99"/>
                  </a:lnTo>
                  <a:lnTo>
                    <a:pt x="217" y="96"/>
                  </a:lnTo>
                  <a:lnTo>
                    <a:pt x="213" y="95"/>
                  </a:lnTo>
                  <a:lnTo>
                    <a:pt x="209" y="95"/>
                  </a:lnTo>
                  <a:lnTo>
                    <a:pt x="195" y="95"/>
                  </a:lnTo>
                  <a:lnTo>
                    <a:pt x="190" y="91"/>
                  </a:lnTo>
                  <a:lnTo>
                    <a:pt x="187" y="82"/>
                  </a:lnTo>
                  <a:lnTo>
                    <a:pt x="186" y="77"/>
                  </a:lnTo>
                  <a:lnTo>
                    <a:pt x="184" y="71"/>
                  </a:lnTo>
                  <a:lnTo>
                    <a:pt x="183" y="70"/>
                  </a:lnTo>
                  <a:lnTo>
                    <a:pt x="180" y="63"/>
                  </a:lnTo>
                  <a:lnTo>
                    <a:pt x="180" y="61"/>
                  </a:lnTo>
                  <a:lnTo>
                    <a:pt x="182" y="58"/>
                  </a:lnTo>
                  <a:lnTo>
                    <a:pt x="181" y="53"/>
                  </a:lnTo>
                  <a:lnTo>
                    <a:pt x="179" y="48"/>
                  </a:lnTo>
                  <a:lnTo>
                    <a:pt x="182" y="39"/>
                  </a:lnTo>
                  <a:lnTo>
                    <a:pt x="180" y="36"/>
                  </a:lnTo>
                  <a:lnTo>
                    <a:pt x="180" y="30"/>
                  </a:lnTo>
                  <a:lnTo>
                    <a:pt x="174" y="25"/>
                  </a:lnTo>
                  <a:lnTo>
                    <a:pt x="169" y="23"/>
                  </a:lnTo>
                  <a:lnTo>
                    <a:pt x="165" y="18"/>
                  </a:lnTo>
                  <a:lnTo>
                    <a:pt x="161" y="13"/>
                  </a:lnTo>
                  <a:lnTo>
                    <a:pt x="161" y="12"/>
                  </a:lnTo>
                  <a:lnTo>
                    <a:pt x="157" y="9"/>
                  </a:lnTo>
                  <a:lnTo>
                    <a:pt x="150" y="8"/>
                  </a:lnTo>
                  <a:lnTo>
                    <a:pt x="147" y="9"/>
                  </a:lnTo>
                  <a:lnTo>
                    <a:pt x="136" y="9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2"/>
                  </a:lnTo>
                  <a:lnTo>
                    <a:pt x="125" y="12"/>
                  </a:lnTo>
                  <a:lnTo>
                    <a:pt x="125" y="15"/>
                  </a:lnTo>
                  <a:lnTo>
                    <a:pt x="121" y="23"/>
                  </a:lnTo>
                  <a:lnTo>
                    <a:pt x="118" y="25"/>
                  </a:lnTo>
                  <a:lnTo>
                    <a:pt x="118" y="38"/>
                  </a:lnTo>
                  <a:lnTo>
                    <a:pt x="118" y="44"/>
                  </a:lnTo>
                  <a:lnTo>
                    <a:pt x="117" y="52"/>
                  </a:lnTo>
                  <a:lnTo>
                    <a:pt x="117" y="62"/>
                  </a:lnTo>
                  <a:lnTo>
                    <a:pt x="117" y="69"/>
                  </a:lnTo>
                  <a:lnTo>
                    <a:pt x="111" y="76"/>
                  </a:lnTo>
                  <a:lnTo>
                    <a:pt x="110" y="79"/>
                  </a:lnTo>
                  <a:lnTo>
                    <a:pt x="108" y="82"/>
                  </a:lnTo>
                  <a:lnTo>
                    <a:pt x="106" y="84"/>
                  </a:lnTo>
                  <a:lnTo>
                    <a:pt x="106" y="87"/>
                  </a:lnTo>
                  <a:lnTo>
                    <a:pt x="102" y="90"/>
                  </a:lnTo>
                  <a:lnTo>
                    <a:pt x="98" y="90"/>
                  </a:lnTo>
                  <a:lnTo>
                    <a:pt x="92" y="107"/>
                  </a:lnTo>
                  <a:lnTo>
                    <a:pt x="92" y="108"/>
                  </a:lnTo>
                  <a:lnTo>
                    <a:pt x="87" y="128"/>
                  </a:lnTo>
                  <a:lnTo>
                    <a:pt x="82" y="138"/>
                  </a:lnTo>
                  <a:lnTo>
                    <a:pt x="83" y="141"/>
                  </a:lnTo>
                  <a:lnTo>
                    <a:pt x="82" y="145"/>
                  </a:lnTo>
                  <a:lnTo>
                    <a:pt x="74" y="149"/>
                  </a:lnTo>
                  <a:lnTo>
                    <a:pt x="70" y="153"/>
                  </a:lnTo>
                  <a:lnTo>
                    <a:pt x="73" y="155"/>
                  </a:lnTo>
                  <a:lnTo>
                    <a:pt x="65" y="157"/>
                  </a:lnTo>
                  <a:lnTo>
                    <a:pt x="52" y="165"/>
                  </a:lnTo>
                  <a:lnTo>
                    <a:pt x="47" y="170"/>
                  </a:lnTo>
                  <a:lnTo>
                    <a:pt x="44" y="174"/>
                  </a:lnTo>
                  <a:lnTo>
                    <a:pt x="39" y="195"/>
                  </a:lnTo>
                  <a:lnTo>
                    <a:pt x="33" y="207"/>
                  </a:lnTo>
                  <a:lnTo>
                    <a:pt x="26" y="230"/>
                  </a:lnTo>
                  <a:lnTo>
                    <a:pt x="15" y="263"/>
                  </a:lnTo>
                  <a:lnTo>
                    <a:pt x="14" y="270"/>
                  </a:lnTo>
                  <a:lnTo>
                    <a:pt x="2" y="304"/>
                  </a:lnTo>
                  <a:lnTo>
                    <a:pt x="0" y="306"/>
                  </a:lnTo>
                  <a:lnTo>
                    <a:pt x="0" y="312"/>
                  </a:lnTo>
                  <a:lnTo>
                    <a:pt x="14" y="339"/>
                  </a:lnTo>
                  <a:lnTo>
                    <a:pt x="13" y="352"/>
                  </a:lnTo>
                  <a:lnTo>
                    <a:pt x="12" y="354"/>
                  </a:lnTo>
                  <a:lnTo>
                    <a:pt x="14" y="362"/>
                  </a:lnTo>
                  <a:lnTo>
                    <a:pt x="14" y="373"/>
                  </a:lnTo>
                  <a:lnTo>
                    <a:pt x="17" y="379"/>
                  </a:lnTo>
                  <a:lnTo>
                    <a:pt x="21" y="381"/>
                  </a:lnTo>
                  <a:lnTo>
                    <a:pt x="24" y="381"/>
                  </a:lnTo>
                  <a:lnTo>
                    <a:pt x="32" y="379"/>
                  </a:lnTo>
                  <a:lnTo>
                    <a:pt x="37" y="379"/>
                  </a:lnTo>
                  <a:lnTo>
                    <a:pt x="42" y="379"/>
                  </a:lnTo>
                  <a:lnTo>
                    <a:pt x="45" y="382"/>
                  </a:lnTo>
                  <a:lnTo>
                    <a:pt x="47" y="385"/>
                  </a:lnTo>
                  <a:lnTo>
                    <a:pt x="48" y="392"/>
                  </a:lnTo>
                  <a:lnTo>
                    <a:pt x="48" y="395"/>
                  </a:lnTo>
                  <a:lnTo>
                    <a:pt x="50" y="401"/>
                  </a:lnTo>
                  <a:lnTo>
                    <a:pt x="44" y="399"/>
                  </a:lnTo>
                  <a:lnTo>
                    <a:pt x="39" y="399"/>
                  </a:lnTo>
                  <a:lnTo>
                    <a:pt x="34" y="397"/>
                  </a:lnTo>
                  <a:lnTo>
                    <a:pt x="32" y="395"/>
                  </a:lnTo>
                  <a:lnTo>
                    <a:pt x="30" y="395"/>
                  </a:lnTo>
                  <a:lnTo>
                    <a:pt x="30" y="399"/>
                  </a:lnTo>
                  <a:lnTo>
                    <a:pt x="50" y="409"/>
                  </a:lnTo>
                  <a:lnTo>
                    <a:pt x="57" y="410"/>
                  </a:lnTo>
                  <a:lnTo>
                    <a:pt x="65" y="415"/>
                  </a:lnTo>
                  <a:lnTo>
                    <a:pt x="70" y="423"/>
                  </a:lnTo>
                  <a:lnTo>
                    <a:pt x="103" y="442"/>
                  </a:lnTo>
                  <a:lnTo>
                    <a:pt x="108" y="444"/>
                  </a:lnTo>
                  <a:lnTo>
                    <a:pt x="114" y="448"/>
                  </a:lnTo>
                  <a:lnTo>
                    <a:pt x="114" y="446"/>
                  </a:lnTo>
                  <a:lnTo>
                    <a:pt x="114" y="444"/>
                  </a:lnTo>
                  <a:lnTo>
                    <a:pt x="117" y="444"/>
                  </a:lnTo>
                  <a:lnTo>
                    <a:pt x="120" y="447"/>
                  </a:lnTo>
                  <a:lnTo>
                    <a:pt x="130" y="453"/>
                  </a:lnTo>
                  <a:lnTo>
                    <a:pt x="142" y="456"/>
                  </a:lnTo>
                  <a:lnTo>
                    <a:pt x="144" y="457"/>
                  </a:lnTo>
                  <a:lnTo>
                    <a:pt x="147" y="459"/>
                  </a:lnTo>
                  <a:lnTo>
                    <a:pt x="151" y="462"/>
                  </a:lnTo>
                  <a:lnTo>
                    <a:pt x="150" y="465"/>
                  </a:lnTo>
                  <a:lnTo>
                    <a:pt x="148" y="465"/>
                  </a:lnTo>
                  <a:lnTo>
                    <a:pt x="130" y="455"/>
                  </a:lnTo>
                  <a:lnTo>
                    <a:pt x="129" y="454"/>
                  </a:lnTo>
                  <a:lnTo>
                    <a:pt x="125" y="453"/>
                  </a:lnTo>
                  <a:lnTo>
                    <a:pt x="120" y="449"/>
                  </a:lnTo>
                  <a:lnTo>
                    <a:pt x="117" y="449"/>
                  </a:lnTo>
                  <a:lnTo>
                    <a:pt x="123" y="453"/>
                  </a:lnTo>
                  <a:lnTo>
                    <a:pt x="131" y="456"/>
                  </a:lnTo>
                  <a:lnTo>
                    <a:pt x="136" y="461"/>
                  </a:lnTo>
                  <a:lnTo>
                    <a:pt x="150" y="469"/>
                  </a:lnTo>
                  <a:lnTo>
                    <a:pt x="152" y="469"/>
                  </a:lnTo>
                  <a:lnTo>
                    <a:pt x="154" y="470"/>
                  </a:lnTo>
                  <a:lnTo>
                    <a:pt x="160" y="474"/>
                  </a:lnTo>
                  <a:lnTo>
                    <a:pt x="174" y="490"/>
                  </a:lnTo>
                  <a:lnTo>
                    <a:pt x="180" y="495"/>
                  </a:lnTo>
                  <a:lnTo>
                    <a:pt x="200" y="515"/>
                  </a:lnTo>
                  <a:lnTo>
                    <a:pt x="206" y="518"/>
                  </a:lnTo>
                  <a:lnTo>
                    <a:pt x="210" y="524"/>
                  </a:lnTo>
                  <a:lnTo>
                    <a:pt x="214" y="524"/>
                  </a:lnTo>
                  <a:lnTo>
                    <a:pt x="224" y="529"/>
                  </a:lnTo>
                  <a:lnTo>
                    <a:pt x="225" y="534"/>
                  </a:lnTo>
                  <a:lnTo>
                    <a:pt x="229" y="534"/>
                  </a:lnTo>
                  <a:lnTo>
                    <a:pt x="232" y="533"/>
                  </a:lnTo>
                  <a:lnTo>
                    <a:pt x="235" y="534"/>
                  </a:lnTo>
                  <a:lnTo>
                    <a:pt x="237" y="532"/>
                  </a:lnTo>
                  <a:lnTo>
                    <a:pt x="244" y="535"/>
                  </a:lnTo>
                  <a:lnTo>
                    <a:pt x="250" y="540"/>
                  </a:lnTo>
                  <a:lnTo>
                    <a:pt x="252" y="540"/>
                  </a:lnTo>
                  <a:lnTo>
                    <a:pt x="256" y="546"/>
                  </a:lnTo>
                  <a:lnTo>
                    <a:pt x="261" y="549"/>
                  </a:lnTo>
                  <a:lnTo>
                    <a:pt x="262" y="546"/>
                  </a:lnTo>
                  <a:lnTo>
                    <a:pt x="260" y="545"/>
                  </a:lnTo>
                  <a:lnTo>
                    <a:pt x="262" y="542"/>
                  </a:lnTo>
                  <a:lnTo>
                    <a:pt x="263" y="542"/>
                  </a:lnTo>
                  <a:lnTo>
                    <a:pt x="265" y="548"/>
                  </a:lnTo>
                  <a:lnTo>
                    <a:pt x="272" y="550"/>
                  </a:lnTo>
                  <a:lnTo>
                    <a:pt x="277" y="552"/>
                  </a:lnTo>
                  <a:lnTo>
                    <a:pt x="279" y="551"/>
                  </a:lnTo>
                  <a:lnTo>
                    <a:pt x="280" y="550"/>
                  </a:lnTo>
                  <a:lnTo>
                    <a:pt x="283" y="549"/>
                  </a:lnTo>
                  <a:lnTo>
                    <a:pt x="284" y="551"/>
                  </a:lnTo>
                  <a:lnTo>
                    <a:pt x="284" y="554"/>
                  </a:lnTo>
                  <a:lnTo>
                    <a:pt x="286" y="556"/>
                  </a:lnTo>
                  <a:lnTo>
                    <a:pt x="286" y="559"/>
                  </a:lnTo>
                  <a:lnTo>
                    <a:pt x="284" y="561"/>
                  </a:lnTo>
                  <a:lnTo>
                    <a:pt x="287" y="564"/>
                  </a:lnTo>
                  <a:lnTo>
                    <a:pt x="289" y="567"/>
                  </a:lnTo>
                  <a:lnTo>
                    <a:pt x="289" y="568"/>
                  </a:lnTo>
                  <a:lnTo>
                    <a:pt x="286" y="569"/>
                  </a:lnTo>
                  <a:lnTo>
                    <a:pt x="284" y="564"/>
                  </a:lnTo>
                  <a:lnTo>
                    <a:pt x="280" y="561"/>
                  </a:lnTo>
                  <a:lnTo>
                    <a:pt x="278" y="555"/>
                  </a:lnTo>
                  <a:lnTo>
                    <a:pt x="276" y="554"/>
                  </a:lnTo>
                  <a:lnTo>
                    <a:pt x="268" y="554"/>
                  </a:lnTo>
                  <a:lnTo>
                    <a:pt x="263" y="554"/>
                  </a:lnTo>
                  <a:lnTo>
                    <a:pt x="261" y="556"/>
                  </a:lnTo>
                  <a:lnTo>
                    <a:pt x="263" y="560"/>
                  </a:lnTo>
                  <a:lnTo>
                    <a:pt x="266" y="561"/>
                  </a:lnTo>
                  <a:lnTo>
                    <a:pt x="272" y="564"/>
                  </a:lnTo>
                  <a:lnTo>
                    <a:pt x="269" y="566"/>
                  </a:lnTo>
                  <a:lnTo>
                    <a:pt x="269" y="568"/>
                  </a:lnTo>
                  <a:lnTo>
                    <a:pt x="294" y="586"/>
                  </a:lnTo>
                  <a:lnTo>
                    <a:pt x="303" y="593"/>
                  </a:lnTo>
                  <a:lnTo>
                    <a:pt x="306" y="594"/>
                  </a:lnTo>
                  <a:lnTo>
                    <a:pt x="309" y="592"/>
                  </a:lnTo>
                  <a:lnTo>
                    <a:pt x="311" y="595"/>
                  </a:lnTo>
                  <a:lnTo>
                    <a:pt x="311" y="597"/>
                  </a:lnTo>
                  <a:lnTo>
                    <a:pt x="326" y="611"/>
                  </a:lnTo>
                  <a:lnTo>
                    <a:pt x="328" y="611"/>
                  </a:lnTo>
                  <a:lnTo>
                    <a:pt x="330" y="617"/>
                  </a:lnTo>
                  <a:lnTo>
                    <a:pt x="338" y="622"/>
                  </a:lnTo>
                  <a:lnTo>
                    <a:pt x="340" y="623"/>
                  </a:lnTo>
                  <a:lnTo>
                    <a:pt x="349" y="631"/>
                  </a:lnTo>
                  <a:lnTo>
                    <a:pt x="366" y="644"/>
                  </a:lnTo>
                  <a:lnTo>
                    <a:pt x="377" y="656"/>
                  </a:lnTo>
                  <a:lnTo>
                    <a:pt x="382" y="659"/>
                  </a:lnTo>
                  <a:lnTo>
                    <a:pt x="388" y="662"/>
                  </a:lnTo>
                  <a:lnTo>
                    <a:pt x="388" y="660"/>
                  </a:lnTo>
                  <a:lnTo>
                    <a:pt x="404" y="626"/>
                  </a:lnTo>
                  <a:lnTo>
                    <a:pt x="401" y="615"/>
                  </a:lnTo>
                  <a:lnTo>
                    <a:pt x="398" y="612"/>
                  </a:lnTo>
                  <a:lnTo>
                    <a:pt x="394" y="604"/>
                  </a:lnTo>
                  <a:lnTo>
                    <a:pt x="396" y="603"/>
                  </a:lnTo>
                  <a:lnTo>
                    <a:pt x="401" y="599"/>
                  </a:lnTo>
                  <a:lnTo>
                    <a:pt x="398" y="585"/>
                  </a:lnTo>
                  <a:lnTo>
                    <a:pt x="399" y="577"/>
                  </a:lnTo>
                  <a:lnTo>
                    <a:pt x="400" y="573"/>
                  </a:lnTo>
                  <a:lnTo>
                    <a:pt x="411" y="556"/>
                  </a:lnTo>
                  <a:lnTo>
                    <a:pt x="411" y="543"/>
                  </a:lnTo>
                  <a:lnTo>
                    <a:pt x="395" y="517"/>
                  </a:lnTo>
                  <a:lnTo>
                    <a:pt x="392" y="495"/>
                  </a:lnTo>
                  <a:lnTo>
                    <a:pt x="462" y="355"/>
                  </a:lnTo>
                  <a:lnTo>
                    <a:pt x="703" y="335"/>
                  </a:lnTo>
                  <a:lnTo>
                    <a:pt x="705" y="322"/>
                  </a:lnTo>
                  <a:lnTo>
                    <a:pt x="702" y="303"/>
                  </a:lnTo>
                  <a:lnTo>
                    <a:pt x="702" y="290"/>
                  </a:lnTo>
                  <a:lnTo>
                    <a:pt x="708" y="269"/>
                  </a:lnTo>
                  <a:lnTo>
                    <a:pt x="698" y="265"/>
                  </a:lnTo>
                  <a:lnTo>
                    <a:pt x="676" y="257"/>
                  </a:lnTo>
                  <a:lnTo>
                    <a:pt x="657" y="241"/>
                  </a:lnTo>
                  <a:lnTo>
                    <a:pt x="647" y="219"/>
                  </a:lnTo>
                  <a:lnTo>
                    <a:pt x="595" y="191"/>
                  </a:lnTo>
                  <a:lnTo>
                    <a:pt x="581" y="186"/>
                  </a:lnTo>
                  <a:lnTo>
                    <a:pt x="572" y="181"/>
                  </a:lnTo>
                  <a:lnTo>
                    <a:pt x="556" y="162"/>
                  </a:lnTo>
                  <a:lnTo>
                    <a:pt x="542" y="160"/>
                  </a:lnTo>
                  <a:lnTo>
                    <a:pt x="539" y="156"/>
                  </a:lnTo>
                  <a:lnTo>
                    <a:pt x="533" y="139"/>
                  </a:lnTo>
                  <a:lnTo>
                    <a:pt x="519" y="131"/>
                  </a:lnTo>
                  <a:lnTo>
                    <a:pt x="500" y="128"/>
                  </a:lnTo>
                  <a:lnTo>
                    <a:pt x="497" y="128"/>
                  </a:lnTo>
                  <a:lnTo>
                    <a:pt x="488" y="12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56" name="Freeform 85"/>
            <p:cNvSpPr>
              <a:spLocks/>
            </p:cNvSpPr>
            <p:nvPr/>
          </p:nvSpPr>
          <p:spPr bwMode="auto">
            <a:xfrm>
              <a:off x="3863" y="2700"/>
              <a:ext cx="651" cy="652"/>
            </a:xfrm>
            <a:custGeom>
              <a:avLst/>
              <a:gdLst/>
              <a:ahLst/>
              <a:cxnLst>
                <a:cxn ang="0">
                  <a:pos x="432" y="492"/>
                </a:cxn>
                <a:cxn ang="0">
                  <a:pos x="346" y="376"/>
                </a:cxn>
                <a:cxn ang="0">
                  <a:pos x="295" y="321"/>
                </a:cxn>
                <a:cxn ang="0">
                  <a:pos x="260" y="261"/>
                </a:cxn>
                <a:cxn ang="0">
                  <a:pos x="233" y="208"/>
                </a:cxn>
                <a:cxn ang="0">
                  <a:pos x="197" y="142"/>
                </a:cxn>
                <a:cxn ang="0">
                  <a:pos x="183" y="84"/>
                </a:cxn>
                <a:cxn ang="0">
                  <a:pos x="252" y="170"/>
                </a:cxn>
                <a:cxn ang="0">
                  <a:pos x="256" y="234"/>
                </a:cxn>
                <a:cxn ang="0">
                  <a:pos x="266" y="159"/>
                </a:cxn>
                <a:cxn ang="0">
                  <a:pos x="139" y="38"/>
                </a:cxn>
                <a:cxn ang="0">
                  <a:pos x="40" y="16"/>
                </a:cxn>
                <a:cxn ang="0">
                  <a:pos x="68" y="40"/>
                </a:cxn>
                <a:cxn ang="0">
                  <a:pos x="38" y="91"/>
                </a:cxn>
                <a:cxn ang="0">
                  <a:pos x="36" y="150"/>
                </a:cxn>
                <a:cxn ang="0">
                  <a:pos x="46" y="198"/>
                </a:cxn>
                <a:cxn ang="0">
                  <a:pos x="101" y="251"/>
                </a:cxn>
                <a:cxn ang="0">
                  <a:pos x="84" y="308"/>
                </a:cxn>
                <a:cxn ang="0">
                  <a:pos x="40" y="339"/>
                </a:cxn>
                <a:cxn ang="0">
                  <a:pos x="49" y="391"/>
                </a:cxn>
                <a:cxn ang="0">
                  <a:pos x="130" y="348"/>
                </a:cxn>
                <a:cxn ang="0">
                  <a:pos x="179" y="316"/>
                </a:cxn>
                <a:cxn ang="0">
                  <a:pos x="234" y="366"/>
                </a:cxn>
                <a:cxn ang="0">
                  <a:pos x="199" y="415"/>
                </a:cxn>
                <a:cxn ang="0">
                  <a:pos x="222" y="457"/>
                </a:cxn>
                <a:cxn ang="0">
                  <a:pos x="258" y="437"/>
                </a:cxn>
                <a:cxn ang="0">
                  <a:pos x="308" y="465"/>
                </a:cxn>
                <a:cxn ang="0">
                  <a:pos x="281" y="500"/>
                </a:cxn>
                <a:cxn ang="0">
                  <a:pos x="267" y="578"/>
                </a:cxn>
                <a:cxn ang="0">
                  <a:pos x="304" y="607"/>
                </a:cxn>
                <a:cxn ang="0">
                  <a:pos x="319" y="630"/>
                </a:cxn>
                <a:cxn ang="0">
                  <a:pos x="282" y="638"/>
                </a:cxn>
                <a:cxn ang="0">
                  <a:pos x="271" y="689"/>
                </a:cxn>
                <a:cxn ang="0">
                  <a:pos x="300" y="731"/>
                </a:cxn>
                <a:cxn ang="0">
                  <a:pos x="327" y="761"/>
                </a:cxn>
                <a:cxn ang="0">
                  <a:pos x="392" y="750"/>
                </a:cxn>
                <a:cxn ang="0">
                  <a:pos x="473" y="774"/>
                </a:cxn>
                <a:cxn ang="0">
                  <a:pos x="536" y="800"/>
                </a:cxn>
                <a:cxn ang="0">
                  <a:pos x="589" y="920"/>
                </a:cxn>
                <a:cxn ang="0">
                  <a:pos x="685" y="892"/>
                </a:cxn>
                <a:cxn ang="0">
                  <a:pos x="732" y="949"/>
                </a:cxn>
                <a:cxn ang="0">
                  <a:pos x="940" y="979"/>
                </a:cxn>
                <a:cxn ang="0">
                  <a:pos x="967" y="910"/>
                </a:cxn>
                <a:cxn ang="0">
                  <a:pos x="931" y="871"/>
                </a:cxn>
                <a:cxn ang="0">
                  <a:pos x="891" y="840"/>
                </a:cxn>
                <a:cxn ang="0">
                  <a:pos x="881" y="792"/>
                </a:cxn>
                <a:cxn ang="0">
                  <a:pos x="827" y="787"/>
                </a:cxn>
                <a:cxn ang="0">
                  <a:pos x="781" y="778"/>
                </a:cxn>
                <a:cxn ang="0">
                  <a:pos x="773" y="767"/>
                </a:cxn>
                <a:cxn ang="0">
                  <a:pos x="718" y="713"/>
                </a:cxn>
                <a:cxn ang="0">
                  <a:pos x="676" y="680"/>
                </a:cxn>
                <a:cxn ang="0">
                  <a:pos x="599" y="679"/>
                </a:cxn>
                <a:cxn ang="0">
                  <a:pos x="584" y="685"/>
                </a:cxn>
                <a:cxn ang="0">
                  <a:pos x="594" y="690"/>
                </a:cxn>
                <a:cxn ang="0">
                  <a:pos x="562" y="700"/>
                </a:cxn>
                <a:cxn ang="0">
                  <a:pos x="548" y="682"/>
                </a:cxn>
                <a:cxn ang="0">
                  <a:pos x="530" y="663"/>
                </a:cxn>
                <a:cxn ang="0">
                  <a:pos x="560" y="666"/>
                </a:cxn>
                <a:cxn ang="0">
                  <a:pos x="514" y="636"/>
                </a:cxn>
                <a:cxn ang="0">
                  <a:pos x="484" y="595"/>
                </a:cxn>
              </a:cxnLst>
              <a:rect l="0" t="0" r="r" b="b"/>
              <a:pathLst>
                <a:path w="980" h="981">
                  <a:moveTo>
                    <a:pt x="446" y="555"/>
                  </a:moveTo>
                  <a:lnTo>
                    <a:pt x="446" y="552"/>
                  </a:lnTo>
                  <a:lnTo>
                    <a:pt x="448" y="544"/>
                  </a:lnTo>
                  <a:lnTo>
                    <a:pt x="448" y="536"/>
                  </a:lnTo>
                  <a:lnTo>
                    <a:pt x="448" y="533"/>
                  </a:lnTo>
                  <a:lnTo>
                    <a:pt x="448" y="524"/>
                  </a:lnTo>
                  <a:lnTo>
                    <a:pt x="448" y="523"/>
                  </a:lnTo>
                  <a:lnTo>
                    <a:pt x="446" y="521"/>
                  </a:lnTo>
                  <a:lnTo>
                    <a:pt x="444" y="516"/>
                  </a:lnTo>
                  <a:lnTo>
                    <a:pt x="440" y="504"/>
                  </a:lnTo>
                  <a:lnTo>
                    <a:pt x="435" y="498"/>
                  </a:lnTo>
                  <a:lnTo>
                    <a:pt x="432" y="494"/>
                  </a:lnTo>
                  <a:lnTo>
                    <a:pt x="434" y="493"/>
                  </a:lnTo>
                  <a:lnTo>
                    <a:pt x="432" y="492"/>
                  </a:lnTo>
                  <a:lnTo>
                    <a:pt x="428" y="489"/>
                  </a:lnTo>
                  <a:lnTo>
                    <a:pt x="426" y="486"/>
                  </a:lnTo>
                  <a:lnTo>
                    <a:pt x="424" y="483"/>
                  </a:lnTo>
                  <a:lnTo>
                    <a:pt x="417" y="472"/>
                  </a:lnTo>
                  <a:lnTo>
                    <a:pt x="416" y="469"/>
                  </a:lnTo>
                  <a:lnTo>
                    <a:pt x="416" y="465"/>
                  </a:lnTo>
                  <a:lnTo>
                    <a:pt x="410" y="462"/>
                  </a:lnTo>
                  <a:lnTo>
                    <a:pt x="408" y="456"/>
                  </a:lnTo>
                  <a:lnTo>
                    <a:pt x="404" y="450"/>
                  </a:lnTo>
                  <a:lnTo>
                    <a:pt x="394" y="436"/>
                  </a:lnTo>
                  <a:lnTo>
                    <a:pt x="392" y="432"/>
                  </a:lnTo>
                  <a:lnTo>
                    <a:pt x="385" y="424"/>
                  </a:lnTo>
                  <a:lnTo>
                    <a:pt x="350" y="378"/>
                  </a:lnTo>
                  <a:lnTo>
                    <a:pt x="346" y="376"/>
                  </a:lnTo>
                  <a:lnTo>
                    <a:pt x="342" y="374"/>
                  </a:lnTo>
                  <a:lnTo>
                    <a:pt x="338" y="372"/>
                  </a:lnTo>
                  <a:lnTo>
                    <a:pt x="328" y="364"/>
                  </a:lnTo>
                  <a:lnTo>
                    <a:pt x="324" y="358"/>
                  </a:lnTo>
                  <a:lnTo>
                    <a:pt x="320" y="355"/>
                  </a:lnTo>
                  <a:lnTo>
                    <a:pt x="318" y="353"/>
                  </a:lnTo>
                  <a:lnTo>
                    <a:pt x="314" y="350"/>
                  </a:lnTo>
                  <a:lnTo>
                    <a:pt x="305" y="342"/>
                  </a:lnTo>
                  <a:lnTo>
                    <a:pt x="300" y="331"/>
                  </a:lnTo>
                  <a:lnTo>
                    <a:pt x="297" y="328"/>
                  </a:lnTo>
                  <a:lnTo>
                    <a:pt x="295" y="326"/>
                  </a:lnTo>
                  <a:lnTo>
                    <a:pt x="295" y="325"/>
                  </a:lnTo>
                  <a:lnTo>
                    <a:pt x="296" y="324"/>
                  </a:lnTo>
                  <a:lnTo>
                    <a:pt x="295" y="321"/>
                  </a:lnTo>
                  <a:lnTo>
                    <a:pt x="290" y="314"/>
                  </a:lnTo>
                  <a:lnTo>
                    <a:pt x="288" y="308"/>
                  </a:lnTo>
                  <a:lnTo>
                    <a:pt x="285" y="303"/>
                  </a:lnTo>
                  <a:lnTo>
                    <a:pt x="282" y="304"/>
                  </a:lnTo>
                  <a:lnTo>
                    <a:pt x="280" y="304"/>
                  </a:lnTo>
                  <a:lnTo>
                    <a:pt x="277" y="303"/>
                  </a:lnTo>
                  <a:lnTo>
                    <a:pt x="270" y="295"/>
                  </a:lnTo>
                  <a:lnTo>
                    <a:pt x="264" y="291"/>
                  </a:lnTo>
                  <a:lnTo>
                    <a:pt x="265" y="289"/>
                  </a:lnTo>
                  <a:lnTo>
                    <a:pt x="268" y="288"/>
                  </a:lnTo>
                  <a:lnTo>
                    <a:pt x="271" y="287"/>
                  </a:lnTo>
                  <a:lnTo>
                    <a:pt x="270" y="283"/>
                  </a:lnTo>
                  <a:lnTo>
                    <a:pt x="267" y="278"/>
                  </a:lnTo>
                  <a:lnTo>
                    <a:pt x="260" y="261"/>
                  </a:lnTo>
                  <a:lnTo>
                    <a:pt x="260" y="259"/>
                  </a:lnTo>
                  <a:lnTo>
                    <a:pt x="257" y="251"/>
                  </a:lnTo>
                  <a:lnTo>
                    <a:pt x="254" y="250"/>
                  </a:lnTo>
                  <a:lnTo>
                    <a:pt x="253" y="247"/>
                  </a:lnTo>
                  <a:lnTo>
                    <a:pt x="253" y="238"/>
                  </a:lnTo>
                  <a:lnTo>
                    <a:pt x="252" y="235"/>
                  </a:lnTo>
                  <a:lnTo>
                    <a:pt x="246" y="230"/>
                  </a:lnTo>
                  <a:lnTo>
                    <a:pt x="245" y="230"/>
                  </a:lnTo>
                  <a:lnTo>
                    <a:pt x="239" y="229"/>
                  </a:lnTo>
                  <a:lnTo>
                    <a:pt x="235" y="220"/>
                  </a:lnTo>
                  <a:lnTo>
                    <a:pt x="232" y="217"/>
                  </a:lnTo>
                  <a:lnTo>
                    <a:pt x="232" y="213"/>
                  </a:lnTo>
                  <a:lnTo>
                    <a:pt x="232" y="209"/>
                  </a:lnTo>
                  <a:lnTo>
                    <a:pt x="233" y="208"/>
                  </a:lnTo>
                  <a:lnTo>
                    <a:pt x="234" y="205"/>
                  </a:lnTo>
                  <a:lnTo>
                    <a:pt x="234" y="199"/>
                  </a:lnTo>
                  <a:lnTo>
                    <a:pt x="233" y="198"/>
                  </a:lnTo>
                  <a:lnTo>
                    <a:pt x="228" y="194"/>
                  </a:lnTo>
                  <a:lnTo>
                    <a:pt x="220" y="186"/>
                  </a:lnTo>
                  <a:lnTo>
                    <a:pt x="220" y="179"/>
                  </a:lnTo>
                  <a:lnTo>
                    <a:pt x="214" y="170"/>
                  </a:lnTo>
                  <a:lnTo>
                    <a:pt x="213" y="167"/>
                  </a:lnTo>
                  <a:lnTo>
                    <a:pt x="211" y="164"/>
                  </a:lnTo>
                  <a:lnTo>
                    <a:pt x="209" y="162"/>
                  </a:lnTo>
                  <a:lnTo>
                    <a:pt x="206" y="161"/>
                  </a:lnTo>
                  <a:lnTo>
                    <a:pt x="205" y="158"/>
                  </a:lnTo>
                  <a:lnTo>
                    <a:pt x="203" y="150"/>
                  </a:lnTo>
                  <a:lnTo>
                    <a:pt x="197" y="142"/>
                  </a:lnTo>
                  <a:lnTo>
                    <a:pt x="194" y="127"/>
                  </a:lnTo>
                  <a:lnTo>
                    <a:pt x="187" y="115"/>
                  </a:lnTo>
                  <a:lnTo>
                    <a:pt x="187" y="111"/>
                  </a:lnTo>
                  <a:lnTo>
                    <a:pt x="190" y="110"/>
                  </a:lnTo>
                  <a:lnTo>
                    <a:pt x="190" y="107"/>
                  </a:lnTo>
                  <a:lnTo>
                    <a:pt x="190" y="103"/>
                  </a:lnTo>
                  <a:lnTo>
                    <a:pt x="187" y="100"/>
                  </a:lnTo>
                  <a:lnTo>
                    <a:pt x="178" y="83"/>
                  </a:lnTo>
                  <a:lnTo>
                    <a:pt x="174" y="79"/>
                  </a:lnTo>
                  <a:lnTo>
                    <a:pt x="164" y="62"/>
                  </a:lnTo>
                  <a:lnTo>
                    <a:pt x="166" y="62"/>
                  </a:lnTo>
                  <a:lnTo>
                    <a:pt x="168" y="62"/>
                  </a:lnTo>
                  <a:lnTo>
                    <a:pt x="180" y="80"/>
                  </a:lnTo>
                  <a:lnTo>
                    <a:pt x="183" y="84"/>
                  </a:lnTo>
                  <a:lnTo>
                    <a:pt x="184" y="89"/>
                  </a:lnTo>
                  <a:lnTo>
                    <a:pt x="186" y="90"/>
                  </a:lnTo>
                  <a:lnTo>
                    <a:pt x="190" y="92"/>
                  </a:lnTo>
                  <a:lnTo>
                    <a:pt x="204" y="116"/>
                  </a:lnTo>
                  <a:lnTo>
                    <a:pt x="207" y="118"/>
                  </a:lnTo>
                  <a:lnTo>
                    <a:pt x="211" y="122"/>
                  </a:lnTo>
                  <a:lnTo>
                    <a:pt x="214" y="127"/>
                  </a:lnTo>
                  <a:lnTo>
                    <a:pt x="216" y="130"/>
                  </a:lnTo>
                  <a:lnTo>
                    <a:pt x="230" y="147"/>
                  </a:lnTo>
                  <a:lnTo>
                    <a:pt x="235" y="150"/>
                  </a:lnTo>
                  <a:lnTo>
                    <a:pt x="239" y="151"/>
                  </a:lnTo>
                  <a:lnTo>
                    <a:pt x="248" y="162"/>
                  </a:lnTo>
                  <a:lnTo>
                    <a:pt x="254" y="168"/>
                  </a:lnTo>
                  <a:lnTo>
                    <a:pt x="252" y="170"/>
                  </a:lnTo>
                  <a:lnTo>
                    <a:pt x="252" y="173"/>
                  </a:lnTo>
                  <a:lnTo>
                    <a:pt x="253" y="177"/>
                  </a:lnTo>
                  <a:lnTo>
                    <a:pt x="253" y="180"/>
                  </a:lnTo>
                  <a:lnTo>
                    <a:pt x="251" y="186"/>
                  </a:lnTo>
                  <a:lnTo>
                    <a:pt x="252" y="190"/>
                  </a:lnTo>
                  <a:lnTo>
                    <a:pt x="250" y="197"/>
                  </a:lnTo>
                  <a:lnTo>
                    <a:pt x="250" y="201"/>
                  </a:lnTo>
                  <a:lnTo>
                    <a:pt x="248" y="208"/>
                  </a:lnTo>
                  <a:lnTo>
                    <a:pt x="250" y="214"/>
                  </a:lnTo>
                  <a:lnTo>
                    <a:pt x="248" y="216"/>
                  </a:lnTo>
                  <a:lnTo>
                    <a:pt x="248" y="219"/>
                  </a:lnTo>
                  <a:lnTo>
                    <a:pt x="248" y="224"/>
                  </a:lnTo>
                  <a:lnTo>
                    <a:pt x="248" y="227"/>
                  </a:lnTo>
                  <a:lnTo>
                    <a:pt x="256" y="234"/>
                  </a:lnTo>
                  <a:lnTo>
                    <a:pt x="257" y="236"/>
                  </a:lnTo>
                  <a:lnTo>
                    <a:pt x="257" y="244"/>
                  </a:lnTo>
                  <a:lnTo>
                    <a:pt x="259" y="248"/>
                  </a:lnTo>
                  <a:lnTo>
                    <a:pt x="261" y="248"/>
                  </a:lnTo>
                  <a:lnTo>
                    <a:pt x="262" y="246"/>
                  </a:lnTo>
                  <a:lnTo>
                    <a:pt x="256" y="215"/>
                  </a:lnTo>
                  <a:lnTo>
                    <a:pt x="257" y="210"/>
                  </a:lnTo>
                  <a:lnTo>
                    <a:pt x="259" y="202"/>
                  </a:lnTo>
                  <a:lnTo>
                    <a:pt x="257" y="198"/>
                  </a:lnTo>
                  <a:lnTo>
                    <a:pt x="259" y="196"/>
                  </a:lnTo>
                  <a:lnTo>
                    <a:pt x="262" y="182"/>
                  </a:lnTo>
                  <a:lnTo>
                    <a:pt x="262" y="179"/>
                  </a:lnTo>
                  <a:lnTo>
                    <a:pt x="265" y="173"/>
                  </a:lnTo>
                  <a:lnTo>
                    <a:pt x="266" y="159"/>
                  </a:lnTo>
                  <a:lnTo>
                    <a:pt x="264" y="156"/>
                  </a:lnTo>
                  <a:lnTo>
                    <a:pt x="260" y="154"/>
                  </a:lnTo>
                  <a:lnTo>
                    <a:pt x="251" y="147"/>
                  </a:lnTo>
                  <a:lnTo>
                    <a:pt x="247" y="146"/>
                  </a:lnTo>
                  <a:lnTo>
                    <a:pt x="246" y="144"/>
                  </a:lnTo>
                  <a:lnTo>
                    <a:pt x="230" y="135"/>
                  </a:lnTo>
                  <a:lnTo>
                    <a:pt x="221" y="126"/>
                  </a:lnTo>
                  <a:lnTo>
                    <a:pt x="203" y="106"/>
                  </a:lnTo>
                  <a:lnTo>
                    <a:pt x="170" y="60"/>
                  </a:lnTo>
                  <a:lnTo>
                    <a:pt x="170" y="59"/>
                  </a:lnTo>
                  <a:lnTo>
                    <a:pt x="157" y="40"/>
                  </a:lnTo>
                  <a:lnTo>
                    <a:pt x="151" y="41"/>
                  </a:lnTo>
                  <a:lnTo>
                    <a:pt x="148" y="42"/>
                  </a:lnTo>
                  <a:lnTo>
                    <a:pt x="139" y="38"/>
                  </a:lnTo>
                  <a:lnTo>
                    <a:pt x="118" y="20"/>
                  </a:lnTo>
                  <a:lnTo>
                    <a:pt x="116" y="18"/>
                  </a:lnTo>
                  <a:lnTo>
                    <a:pt x="108" y="8"/>
                  </a:lnTo>
                  <a:lnTo>
                    <a:pt x="102" y="6"/>
                  </a:lnTo>
                  <a:lnTo>
                    <a:pt x="94" y="0"/>
                  </a:lnTo>
                  <a:lnTo>
                    <a:pt x="86" y="1"/>
                  </a:lnTo>
                  <a:lnTo>
                    <a:pt x="82" y="5"/>
                  </a:lnTo>
                  <a:lnTo>
                    <a:pt x="79" y="8"/>
                  </a:lnTo>
                  <a:lnTo>
                    <a:pt x="77" y="13"/>
                  </a:lnTo>
                  <a:lnTo>
                    <a:pt x="68" y="13"/>
                  </a:lnTo>
                  <a:lnTo>
                    <a:pt x="60" y="14"/>
                  </a:lnTo>
                  <a:lnTo>
                    <a:pt x="50" y="11"/>
                  </a:lnTo>
                  <a:lnTo>
                    <a:pt x="44" y="11"/>
                  </a:lnTo>
                  <a:lnTo>
                    <a:pt x="40" y="16"/>
                  </a:lnTo>
                  <a:lnTo>
                    <a:pt x="33" y="14"/>
                  </a:lnTo>
                  <a:lnTo>
                    <a:pt x="24" y="13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2" y="33"/>
                  </a:lnTo>
                  <a:lnTo>
                    <a:pt x="68" y="40"/>
                  </a:lnTo>
                  <a:lnTo>
                    <a:pt x="73" y="45"/>
                  </a:lnTo>
                  <a:lnTo>
                    <a:pt x="75" y="51"/>
                  </a:lnTo>
                  <a:lnTo>
                    <a:pt x="70" y="54"/>
                  </a:lnTo>
                  <a:lnTo>
                    <a:pt x="61" y="60"/>
                  </a:lnTo>
                  <a:lnTo>
                    <a:pt x="57" y="61"/>
                  </a:lnTo>
                  <a:lnTo>
                    <a:pt x="56" y="64"/>
                  </a:lnTo>
                  <a:lnTo>
                    <a:pt x="59" y="69"/>
                  </a:lnTo>
                  <a:lnTo>
                    <a:pt x="60" y="73"/>
                  </a:lnTo>
                  <a:lnTo>
                    <a:pt x="58" y="78"/>
                  </a:lnTo>
                  <a:lnTo>
                    <a:pt x="54" y="88"/>
                  </a:lnTo>
                  <a:lnTo>
                    <a:pt x="53" y="91"/>
                  </a:lnTo>
                  <a:lnTo>
                    <a:pt x="46" y="92"/>
                  </a:lnTo>
                  <a:lnTo>
                    <a:pt x="42" y="91"/>
                  </a:lnTo>
                  <a:lnTo>
                    <a:pt x="38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44" y="100"/>
                  </a:lnTo>
                  <a:lnTo>
                    <a:pt x="44" y="103"/>
                  </a:lnTo>
                  <a:lnTo>
                    <a:pt x="43" y="106"/>
                  </a:lnTo>
                  <a:lnTo>
                    <a:pt x="43" y="116"/>
                  </a:lnTo>
                  <a:lnTo>
                    <a:pt x="45" y="119"/>
                  </a:lnTo>
                  <a:lnTo>
                    <a:pt x="49" y="122"/>
                  </a:lnTo>
                  <a:lnTo>
                    <a:pt x="51" y="123"/>
                  </a:lnTo>
                  <a:lnTo>
                    <a:pt x="51" y="127"/>
                  </a:lnTo>
                  <a:lnTo>
                    <a:pt x="51" y="132"/>
                  </a:lnTo>
                  <a:lnTo>
                    <a:pt x="50" y="138"/>
                  </a:lnTo>
                  <a:lnTo>
                    <a:pt x="42" y="142"/>
                  </a:lnTo>
                  <a:lnTo>
                    <a:pt x="36" y="150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2" y="158"/>
                  </a:lnTo>
                  <a:lnTo>
                    <a:pt x="30" y="161"/>
                  </a:lnTo>
                  <a:lnTo>
                    <a:pt x="29" y="167"/>
                  </a:lnTo>
                  <a:lnTo>
                    <a:pt x="32" y="169"/>
                  </a:lnTo>
                  <a:lnTo>
                    <a:pt x="33" y="172"/>
                  </a:lnTo>
                  <a:lnTo>
                    <a:pt x="33" y="175"/>
                  </a:lnTo>
                  <a:lnTo>
                    <a:pt x="36" y="179"/>
                  </a:lnTo>
                  <a:lnTo>
                    <a:pt x="44" y="185"/>
                  </a:lnTo>
                  <a:lnTo>
                    <a:pt x="46" y="189"/>
                  </a:lnTo>
                  <a:lnTo>
                    <a:pt x="44" y="194"/>
                  </a:lnTo>
                  <a:lnTo>
                    <a:pt x="40" y="196"/>
                  </a:lnTo>
                  <a:lnTo>
                    <a:pt x="46" y="198"/>
                  </a:lnTo>
                  <a:lnTo>
                    <a:pt x="51" y="202"/>
                  </a:lnTo>
                  <a:lnTo>
                    <a:pt x="52" y="206"/>
                  </a:lnTo>
                  <a:lnTo>
                    <a:pt x="47" y="222"/>
                  </a:lnTo>
                  <a:lnTo>
                    <a:pt x="50" y="227"/>
                  </a:lnTo>
                  <a:lnTo>
                    <a:pt x="56" y="234"/>
                  </a:lnTo>
                  <a:lnTo>
                    <a:pt x="69" y="247"/>
                  </a:lnTo>
                  <a:lnTo>
                    <a:pt x="81" y="241"/>
                  </a:lnTo>
                  <a:lnTo>
                    <a:pt x="84" y="239"/>
                  </a:lnTo>
                  <a:lnTo>
                    <a:pt x="87" y="238"/>
                  </a:lnTo>
                  <a:lnTo>
                    <a:pt x="92" y="238"/>
                  </a:lnTo>
                  <a:lnTo>
                    <a:pt x="92" y="244"/>
                  </a:lnTo>
                  <a:lnTo>
                    <a:pt x="90" y="247"/>
                  </a:lnTo>
                  <a:lnTo>
                    <a:pt x="91" y="251"/>
                  </a:lnTo>
                  <a:lnTo>
                    <a:pt x="101" y="251"/>
                  </a:lnTo>
                  <a:lnTo>
                    <a:pt x="104" y="252"/>
                  </a:lnTo>
                  <a:lnTo>
                    <a:pt x="106" y="256"/>
                  </a:lnTo>
                  <a:lnTo>
                    <a:pt x="113" y="259"/>
                  </a:lnTo>
                  <a:lnTo>
                    <a:pt x="112" y="266"/>
                  </a:lnTo>
                  <a:lnTo>
                    <a:pt x="108" y="273"/>
                  </a:lnTo>
                  <a:lnTo>
                    <a:pt x="106" y="279"/>
                  </a:lnTo>
                  <a:lnTo>
                    <a:pt x="104" y="283"/>
                  </a:lnTo>
                  <a:lnTo>
                    <a:pt x="100" y="286"/>
                  </a:lnTo>
                  <a:lnTo>
                    <a:pt x="100" y="297"/>
                  </a:lnTo>
                  <a:lnTo>
                    <a:pt x="103" y="308"/>
                  </a:lnTo>
                  <a:lnTo>
                    <a:pt x="103" y="312"/>
                  </a:lnTo>
                  <a:lnTo>
                    <a:pt x="100" y="315"/>
                  </a:lnTo>
                  <a:lnTo>
                    <a:pt x="90" y="312"/>
                  </a:lnTo>
                  <a:lnTo>
                    <a:pt x="84" y="308"/>
                  </a:lnTo>
                  <a:lnTo>
                    <a:pt x="81" y="306"/>
                  </a:lnTo>
                  <a:lnTo>
                    <a:pt x="79" y="305"/>
                  </a:lnTo>
                  <a:lnTo>
                    <a:pt x="78" y="304"/>
                  </a:lnTo>
                  <a:lnTo>
                    <a:pt x="74" y="304"/>
                  </a:lnTo>
                  <a:lnTo>
                    <a:pt x="69" y="306"/>
                  </a:lnTo>
                  <a:lnTo>
                    <a:pt x="68" y="309"/>
                  </a:lnTo>
                  <a:lnTo>
                    <a:pt x="65" y="316"/>
                  </a:lnTo>
                  <a:lnTo>
                    <a:pt x="64" y="321"/>
                  </a:lnTo>
                  <a:lnTo>
                    <a:pt x="62" y="326"/>
                  </a:lnTo>
                  <a:lnTo>
                    <a:pt x="59" y="328"/>
                  </a:lnTo>
                  <a:lnTo>
                    <a:pt x="50" y="328"/>
                  </a:lnTo>
                  <a:lnTo>
                    <a:pt x="41" y="333"/>
                  </a:lnTo>
                  <a:lnTo>
                    <a:pt x="40" y="336"/>
                  </a:lnTo>
                  <a:lnTo>
                    <a:pt x="40" y="339"/>
                  </a:lnTo>
                  <a:lnTo>
                    <a:pt x="44" y="340"/>
                  </a:lnTo>
                  <a:lnTo>
                    <a:pt x="50" y="340"/>
                  </a:lnTo>
                  <a:lnTo>
                    <a:pt x="64" y="334"/>
                  </a:lnTo>
                  <a:lnTo>
                    <a:pt x="64" y="338"/>
                  </a:lnTo>
                  <a:lnTo>
                    <a:pt x="60" y="346"/>
                  </a:lnTo>
                  <a:lnTo>
                    <a:pt x="56" y="350"/>
                  </a:lnTo>
                  <a:lnTo>
                    <a:pt x="51" y="356"/>
                  </a:lnTo>
                  <a:lnTo>
                    <a:pt x="51" y="359"/>
                  </a:lnTo>
                  <a:lnTo>
                    <a:pt x="49" y="365"/>
                  </a:lnTo>
                  <a:lnTo>
                    <a:pt x="47" y="372"/>
                  </a:lnTo>
                  <a:lnTo>
                    <a:pt x="44" y="379"/>
                  </a:lnTo>
                  <a:lnTo>
                    <a:pt x="44" y="383"/>
                  </a:lnTo>
                  <a:lnTo>
                    <a:pt x="46" y="388"/>
                  </a:lnTo>
                  <a:lnTo>
                    <a:pt x="49" y="391"/>
                  </a:lnTo>
                  <a:lnTo>
                    <a:pt x="49" y="395"/>
                  </a:lnTo>
                  <a:lnTo>
                    <a:pt x="50" y="396"/>
                  </a:lnTo>
                  <a:lnTo>
                    <a:pt x="52" y="405"/>
                  </a:lnTo>
                  <a:lnTo>
                    <a:pt x="54" y="408"/>
                  </a:lnTo>
                  <a:lnTo>
                    <a:pt x="59" y="409"/>
                  </a:lnTo>
                  <a:lnTo>
                    <a:pt x="62" y="406"/>
                  </a:lnTo>
                  <a:lnTo>
                    <a:pt x="65" y="406"/>
                  </a:lnTo>
                  <a:lnTo>
                    <a:pt x="68" y="405"/>
                  </a:lnTo>
                  <a:lnTo>
                    <a:pt x="81" y="398"/>
                  </a:lnTo>
                  <a:lnTo>
                    <a:pt x="92" y="389"/>
                  </a:lnTo>
                  <a:lnTo>
                    <a:pt x="93" y="386"/>
                  </a:lnTo>
                  <a:lnTo>
                    <a:pt x="106" y="372"/>
                  </a:lnTo>
                  <a:lnTo>
                    <a:pt x="115" y="364"/>
                  </a:lnTo>
                  <a:lnTo>
                    <a:pt x="130" y="348"/>
                  </a:lnTo>
                  <a:lnTo>
                    <a:pt x="133" y="346"/>
                  </a:lnTo>
                  <a:lnTo>
                    <a:pt x="135" y="346"/>
                  </a:lnTo>
                  <a:lnTo>
                    <a:pt x="139" y="344"/>
                  </a:lnTo>
                  <a:lnTo>
                    <a:pt x="154" y="363"/>
                  </a:lnTo>
                  <a:lnTo>
                    <a:pt x="164" y="344"/>
                  </a:lnTo>
                  <a:lnTo>
                    <a:pt x="157" y="339"/>
                  </a:lnTo>
                  <a:lnTo>
                    <a:pt x="155" y="333"/>
                  </a:lnTo>
                  <a:lnTo>
                    <a:pt x="159" y="332"/>
                  </a:lnTo>
                  <a:lnTo>
                    <a:pt x="165" y="332"/>
                  </a:lnTo>
                  <a:lnTo>
                    <a:pt x="170" y="331"/>
                  </a:lnTo>
                  <a:lnTo>
                    <a:pt x="174" y="326"/>
                  </a:lnTo>
                  <a:lnTo>
                    <a:pt x="172" y="317"/>
                  </a:lnTo>
                  <a:lnTo>
                    <a:pt x="174" y="318"/>
                  </a:lnTo>
                  <a:lnTo>
                    <a:pt x="179" y="316"/>
                  </a:lnTo>
                  <a:lnTo>
                    <a:pt x="189" y="316"/>
                  </a:lnTo>
                  <a:lnTo>
                    <a:pt x="192" y="314"/>
                  </a:lnTo>
                  <a:lnTo>
                    <a:pt x="196" y="313"/>
                  </a:lnTo>
                  <a:lnTo>
                    <a:pt x="202" y="325"/>
                  </a:lnTo>
                  <a:lnTo>
                    <a:pt x="198" y="342"/>
                  </a:lnTo>
                  <a:lnTo>
                    <a:pt x="200" y="346"/>
                  </a:lnTo>
                  <a:lnTo>
                    <a:pt x="202" y="348"/>
                  </a:lnTo>
                  <a:lnTo>
                    <a:pt x="207" y="350"/>
                  </a:lnTo>
                  <a:lnTo>
                    <a:pt x="210" y="357"/>
                  </a:lnTo>
                  <a:lnTo>
                    <a:pt x="215" y="358"/>
                  </a:lnTo>
                  <a:lnTo>
                    <a:pt x="220" y="357"/>
                  </a:lnTo>
                  <a:lnTo>
                    <a:pt x="221" y="358"/>
                  </a:lnTo>
                  <a:lnTo>
                    <a:pt x="224" y="361"/>
                  </a:lnTo>
                  <a:lnTo>
                    <a:pt x="234" y="366"/>
                  </a:lnTo>
                  <a:lnTo>
                    <a:pt x="236" y="372"/>
                  </a:lnTo>
                  <a:lnTo>
                    <a:pt x="235" y="378"/>
                  </a:lnTo>
                  <a:lnTo>
                    <a:pt x="230" y="381"/>
                  </a:lnTo>
                  <a:lnTo>
                    <a:pt x="226" y="383"/>
                  </a:lnTo>
                  <a:lnTo>
                    <a:pt x="222" y="385"/>
                  </a:lnTo>
                  <a:lnTo>
                    <a:pt x="216" y="392"/>
                  </a:lnTo>
                  <a:lnTo>
                    <a:pt x="213" y="390"/>
                  </a:lnTo>
                  <a:lnTo>
                    <a:pt x="211" y="386"/>
                  </a:lnTo>
                  <a:lnTo>
                    <a:pt x="208" y="385"/>
                  </a:lnTo>
                  <a:lnTo>
                    <a:pt x="204" y="388"/>
                  </a:lnTo>
                  <a:lnTo>
                    <a:pt x="198" y="393"/>
                  </a:lnTo>
                  <a:lnTo>
                    <a:pt x="199" y="396"/>
                  </a:lnTo>
                  <a:lnTo>
                    <a:pt x="200" y="404"/>
                  </a:lnTo>
                  <a:lnTo>
                    <a:pt x="199" y="415"/>
                  </a:lnTo>
                  <a:lnTo>
                    <a:pt x="199" y="426"/>
                  </a:lnTo>
                  <a:lnTo>
                    <a:pt x="198" y="428"/>
                  </a:lnTo>
                  <a:lnTo>
                    <a:pt x="198" y="430"/>
                  </a:lnTo>
                  <a:lnTo>
                    <a:pt x="197" y="433"/>
                  </a:lnTo>
                  <a:lnTo>
                    <a:pt x="198" y="434"/>
                  </a:lnTo>
                  <a:lnTo>
                    <a:pt x="197" y="437"/>
                  </a:lnTo>
                  <a:lnTo>
                    <a:pt x="197" y="441"/>
                  </a:lnTo>
                  <a:lnTo>
                    <a:pt x="208" y="448"/>
                  </a:lnTo>
                  <a:lnTo>
                    <a:pt x="210" y="450"/>
                  </a:lnTo>
                  <a:lnTo>
                    <a:pt x="213" y="451"/>
                  </a:lnTo>
                  <a:lnTo>
                    <a:pt x="218" y="451"/>
                  </a:lnTo>
                  <a:lnTo>
                    <a:pt x="221" y="452"/>
                  </a:lnTo>
                  <a:lnTo>
                    <a:pt x="221" y="456"/>
                  </a:lnTo>
                  <a:lnTo>
                    <a:pt x="222" y="457"/>
                  </a:lnTo>
                  <a:lnTo>
                    <a:pt x="224" y="458"/>
                  </a:lnTo>
                  <a:lnTo>
                    <a:pt x="224" y="461"/>
                  </a:lnTo>
                  <a:lnTo>
                    <a:pt x="226" y="464"/>
                  </a:lnTo>
                  <a:lnTo>
                    <a:pt x="230" y="464"/>
                  </a:lnTo>
                  <a:lnTo>
                    <a:pt x="236" y="460"/>
                  </a:lnTo>
                  <a:lnTo>
                    <a:pt x="239" y="457"/>
                  </a:lnTo>
                  <a:lnTo>
                    <a:pt x="240" y="454"/>
                  </a:lnTo>
                  <a:lnTo>
                    <a:pt x="243" y="452"/>
                  </a:lnTo>
                  <a:lnTo>
                    <a:pt x="245" y="452"/>
                  </a:lnTo>
                  <a:lnTo>
                    <a:pt x="248" y="446"/>
                  </a:lnTo>
                  <a:lnTo>
                    <a:pt x="250" y="441"/>
                  </a:lnTo>
                  <a:lnTo>
                    <a:pt x="250" y="437"/>
                  </a:lnTo>
                  <a:lnTo>
                    <a:pt x="257" y="434"/>
                  </a:lnTo>
                  <a:lnTo>
                    <a:pt x="258" y="437"/>
                  </a:lnTo>
                  <a:lnTo>
                    <a:pt x="260" y="436"/>
                  </a:lnTo>
                  <a:lnTo>
                    <a:pt x="262" y="435"/>
                  </a:lnTo>
                  <a:lnTo>
                    <a:pt x="265" y="435"/>
                  </a:lnTo>
                  <a:lnTo>
                    <a:pt x="269" y="436"/>
                  </a:lnTo>
                  <a:lnTo>
                    <a:pt x="270" y="440"/>
                  </a:lnTo>
                  <a:lnTo>
                    <a:pt x="275" y="445"/>
                  </a:lnTo>
                  <a:lnTo>
                    <a:pt x="278" y="446"/>
                  </a:lnTo>
                  <a:lnTo>
                    <a:pt x="296" y="454"/>
                  </a:lnTo>
                  <a:lnTo>
                    <a:pt x="302" y="456"/>
                  </a:lnTo>
                  <a:lnTo>
                    <a:pt x="308" y="456"/>
                  </a:lnTo>
                  <a:lnTo>
                    <a:pt x="310" y="456"/>
                  </a:lnTo>
                  <a:lnTo>
                    <a:pt x="311" y="457"/>
                  </a:lnTo>
                  <a:lnTo>
                    <a:pt x="310" y="461"/>
                  </a:lnTo>
                  <a:lnTo>
                    <a:pt x="308" y="465"/>
                  </a:lnTo>
                  <a:lnTo>
                    <a:pt x="306" y="464"/>
                  </a:lnTo>
                  <a:lnTo>
                    <a:pt x="304" y="465"/>
                  </a:lnTo>
                  <a:lnTo>
                    <a:pt x="304" y="469"/>
                  </a:lnTo>
                  <a:lnTo>
                    <a:pt x="301" y="471"/>
                  </a:lnTo>
                  <a:lnTo>
                    <a:pt x="297" y="474"/>
                  </a:lnTo>
                  <a:lnTo>
                    <a:pt x="293" y="480"/>
                  </a:lnTo>
                  <a:lnTo>
                    <a:pt x="294" y="482"/>
                  </a:lnTo>
                  <a:lnTo>
                    <a:pt x="292" y="484"/>
                  </a:lnTo>
                  <a:lnTo>
                    <a:pt x="288" y="485"/>
                  </a:lnTo>
                  <a:lnTo>
                    <a:pt x="285" y="488"/>
                  </a:lnTo>
                  <a:lnTo>
                    <a:pt x="284" y="490"/>
                  </a:lnTo>
                  <a:lnTo>
                    <a:pt x="284" y="496"/>
                  </a:lnTo>
                  <a:lnTo>
                    <a:pt x="282" y="497"/>
                  </a:lnTo>
                  <a:lnTo>
                    <a:pt x="281" y="500"/>
                  </a:lnTo>
                  <a:lnTo>
                    <a:pt x="279" y="504"/>
                  </a:lnTo>
                  <a:lnTo>
                    <a:pt x="275" y="523"/>
                  </a:lnTo>
                  <a:lnTo>
                    <a:pt x="266" y="544"/>
                  </a:lnTo>
                  <a:lnTo>
                    <a:pt x="266" y="548"/>
                  </a:lnTo>
                  <a:lnTo>
                    <a:pt x="267" y="549"/>
                  </a:lnTo>
                  <a:lnTo>
                    <a:pt x="265" y="551"/>
                  </a:lnTo>
                  <a:lnTo>
                    <a:pt x="261" y="553"/>
                  </a:lnTo>
                  <a:lnTo>
                    <a:pt x="260" y="558"/>
                  </a:lnTo>
                  <a:lnTo>
                    <a:pt x="257" y="560"/>
                  </a:lnTo>
                  <a:lnTo>
                    <a:pt x="257" y="565"/>
                  </a:lnTo>
                  <a:lnTo>
                    <a:pt x="258" y="567"/>
                  </a:lnTo>
                  <a:lnTo>
                    <a:pt x="261" y="569"/>
                  </a:lnTo>
                  <a:lnTo>
                    <a:pt x="267" y="575"/>
                  </a:lnTo>
                  <a:lnTo>
                    <a:pt x="267" y="578"/>
                  </a:lnTo>
                  <a:lnTo>
                    <a:pt x="265" y="581"/>
                  </a:lnTo>
                  <a:lnTo>
                    <a:pt x="262" y="585"/>
                  </a:lnTo>
                  <a:lnTo>
                    <a:pt x="262" y="588"/>
                  </a:lnTo>
                  <a:lnTo>
                    <a:pt x="264" y="590"/>
                  </a:lnTo>
                  <a:lnTo>
                    <a:pt x="266" y="592"/>
                  </a:lnTo>
                  <a:lnTo>
                    <a:pt x="277" y="596"/>
                  </a:lnTo>
                  <a:lnTo>
                    <a:pt x="278" y="596"/>
                  </a:lnTo>
                  <a:lnTo>
                    <a:pt x="280" y="598"/>
                  </a:lnTo>
                  <a:lnTo>
                    <a:pt x="282" y="600"/>
                  </a:lnTo>
                  <a:lnTo>
                    <a:pt x="288" y="602"/>
                  </a:lnTo>
                  <a:lnTo>
                    <a:pt x="291" y="602"/>
                  </a:lnTo>
                  <a:lnTo>
                    <a:pt x="294" y="603"/>
                  </a:lnTo>
                  <a:lnTo>
                    <a:pt x="296" y="602"/>
                  </a:lnTo>
                  <a:lnTo>
                    <a:pt x="304" y="607"/>
                  </a:lnTo>
                  <a:lnTo>
                    <a:pt x="313" y="607"/>
                  </a:lnTo>
                  <a:lnTo>
                    <a:pt x="315" y="608"/>
                  </a:lnTo>
                  <a:lnTo>
                    <a:pt x="322" y="608"/>
                  </a:lnTo>
                  <a:lnTo>
                    <a:pt x="324" y="609"/>
                  </a:lnTo>
                  <a:lnTo>
                    <a:pt x="326" y="609"/>
                  </a:lnTo>
                  <a:lnTo>
                    <a:pt x="328" y="610"/>
                  </a:lnTo>
                  <a:lnTo>
                    <a:pt x="330" y="612"/>
                  </a:lnTo>
                  <a:lnTo>
                    <a:pt x="332" y="613"/>
                  </a:lnTo>
                  <a:lnTo>
                    <a:pt x="332" y="615"/>
                  </a:lnTo>
                  <a:lnTo>
                    <a:pt x="331" y="616"/>
                  </a:lnTo>
                  <a:lnTo>
                    <a:pt x="330" y="620"/>
                  </a:lnTo>
                  <a:lnTo>
                    <a:pt x="327" y="626"/>
                  </a:lnTo>
                  <a:lnTo>
                    <a:pt x="324" y="627"/>
                  </a:lnTo>
                  <a:lnTo>
                    <a:pt x="319" y="630"/>
                  </a:lnTo>
                  <a:lnTo>
                    <a:pt x="314" y="632"/>
                  </a:lnTo>
                  <a:lnTo>
                    <a:pt x="312" y="632"/>
                  </a:lnTo>
                  <a:lnTo>
                    <a:pt x="309" y="633"/>
                  </a:lnTo>
                  <a:lnTo>
                    <a:pt x="307" y="633"/>
                  </a:lnTo>
                  <a:lnTo>
                    <a:pt x="304" y="634"/>
                  </a:lnTo>
                  <a:lnTo>
                    <a:pt x="302" y="633"/>
                  </a:lnTo>
                  <a:lnTo>
                    <a:pt x="299" y="633"/>
                  </a:lnTo>
                  <a:lnTo>
                    <a:pt x="296" y="635"/>
                  </a:lnTo>
                  <a:lnTo>
                    <a:pt x="295" y="637"/>
                  </a:lnTo>
                  <a:lnTo>
                    <a:pt x="292" y="637"/>
                  </a:lnTo>
                  <a:lnTo>
                    <a:pt x="291" y="638"/>
                  </a:lnTo>
                  <a:lnTo>
                    <a:pt x="287" y="638"/>
                  </a:lnTo>
                  <a:lnTo>
                    <a:pt x="285" y="636"/>
                  </a:lnTo>
                  <a:lnTo>
                    <a:pt x="282" y="638"/>
                  </a:lnTo>
                  <a:lnTo>
                    <a:pt x="280" y="643"/>
                  </a:lnTo>
                  <a:lnTo>
                    <a:pt x="280" y="650"/>
                  </a:lnTo>
                  <a:lnTo>
                    <a:pt x="281" y="653"/>
                  </a:lnTo>
                  <a:lnTo>
                    <a:pt x="281" y="655"/>
                  </a:lnTo>
                  <a:lnTo>
                    <a:pt x="282" y="657"/>
                  </a:lnTo>
                  <a:lnTo>
                    <a:pt x="281" y="662"/>
                  </a:lnTo>
                  <a:lnTo>
                    <a:pt x="281" y="666"/>
                  </a:lnTo>
                  <a:lnTo>
                    <a:pt x="280" y="669"/>
                  </a:lnTo>
                  <a:lnTo>
                    <a:pt x="280" y="673"/>
                  </a:lnTo>
                  <a:lnTo>
                    <a:pt x="281" y="678"/>
                  </a:lnTo>
                  <a:lnTo>
                    <a:pt x="278" y="683"/>
                  </a:lnTo>
                  <a:lnTo>
                    <a:pt x="275" y="685"/>
                  </a:lnTo>
                  <a:lnTo>
                    <a:pt x="273" y="688"/>
                  </a:lnTo>
                  <a:lnTo>
                    <a:pt x="271" y="689"/>
                  </a:lnTo>
                  <a:lnTo>
                    <a:pt x="267" y="697"/>
                  </a:lnTo>
                  <a:lnTo>
                    <a:pt x="265" y="698"/>
                  </a:lnTo>
                  <a:lnTo>
                    <a:pt x="261" y="705"/>
                  </a:lnTo>
                  <a:lnTo>
                    <a:pt x="262" y="706"/>
                  </a:lnTo>
                  <a:lnTo>
                    <a:pt x="262" y="720"/>
                  </a:lnTo>
                  <a:lnTo>
                    <a:pt x="269" y="724"/>
                  </a:lnTo>
                  <a:lnTo>
                    <a:pt x="270" y="724"/>
                  </a:lnTo>
                  <a:lnTo>
                    <a:pt x="274" y="725"/>
                  </a:lnTo>
                  <a:lnTo>
                    <a:pt x="281" y="725"/>
                  </a:lnTo>
                  <a:lnTo>
                    <a:pt x="284" y="728"/>
                  </a:lnTo>
                  <a:lnTo>
                    <a:pt x="290" y="728"/>
                  </a:lnTo>
                  <a:lnTo>
                    <a:pt x="292" y="728"/>
                  </a:lnTo>
                  <a:lnTo>
                    <a:pt x="295" y="728"/>
                  </a:lnTo>
                  <a:lnTo>
                    <a:pt x="300" y="731"/>
                  </a:lnTo>
                  <a:lnTo>
                    <a:pt x="303" y="734"/>
                  </a:lnTo>
                  <a:lnTo>
                    <a:pt x="303" y="740"/>
                  </a:lnTo>
                  <a:lnTo>
                    <a:pt x="302" y="744"/>
                  </a:lnTo>
                  <a:lnTo>
                    <a:pt x="302" y="746"/>
                  </a:lnTo>
                  <a:lnTo>
                    <a:pt x="306" y="753"/>
                  </a:lnTo>
                  <a:lnTo>
                    <a:pt x="308" y="755"/>
                  </a:lnTo>
                  <a:lnTo>
                    <a:pt x="309" y="759"/>
                  </a:lnTo>
                  <a:lnTo>
                    <a:pt x="310" y="761"/>
                  </a:lnTo>
                  <a:lnTo>
                    <a:pt x="310" y="764"/>
                  </a:lnTo>
                  <a:lnTo>
                    <a:pt x="311" y="766"/>
                  </a:lnTo>
                  <a:lnTo>
                    <a:pt x="322" y="766"/>
                  </a:lnTo>
                  <a:lnTo>
                    <a:pt x="324" y="763"/>
                  </a:lnTo>
                  <a:lnTo>
                    <a:pt x="326" y="763"/>
                  </a:lnTo>
                  <a:lnTo>
                    <a:pt x="327" y="761"/>
                  </a:lnTo>
                  <a:lnTo>
                    <a:pt x="330" y="762"/>
                  </a:lnTo>
                  <a:lnTo>
                    <a:pt x="335" y="762"/>
                  </a:lnTo>
                  <a:lnTo>
                    <a:pt x="342" y="759"/>
                  </a:lnTo>
                  <a:lnTo>
                    <a:pt x="346" y="756"/>
                  </a:lnTo>
                  <a:lnTo>
                    <a:pt x="351" y="754"/>
                  </a:lnTo>
                  <a:lnTo>
                    <a:pt x="356" y="754"/>
                  </a:lnTo>
                  <a:lnTo>
                    <a:pt x="360" y="757"/>
                  </a:lnTo>
                  <a:lnTo>
                    <a:pt x="364" y="768"/>
                  </a:lnTo>
                  <a:lnTo>
                    <a:pt x="366" y="771"/>
                  </a:lnTo>
                  <a:lnTo>
                    <a:pt x="370" y="773"/>
                  </a:lnTo>
                  <a:lnTo>
                    <a:pt x="375" y="774"/>
                  </a:lnTo>
                  <a:lnTo>
                    <a:pt x="388" y="758"/>
                  </a:lnTo>
                  <a:lnTo>
                    <a:pt x="389" y="756"/>
                  </a:lnTo>
                  <a:lnTo>
                    <a:pt x="392" y="750"/>
                  </a:lnTo>
                  <a:lnTo>
                    <a:pt x="400" y="734"/>
                  </a:lnTo>
                  <a:lnTo>
                    <a:pt x="400" y="728"/>
                  </a:lnTo>
                  <a:lnTo>
                    <a:pt x="397" y="721"/>
                  </a:lnTo>
                  <a:lnTo>
                    <a:pt x="395" y="710"/>
                  </a:lnTo>
                  <a:lnTo>
                    <a:pt x="403" y="710"/>
                  </a:lnTo>
                  <a:lnTo>
                    <a:pt x="434" y="720"/>
                  </a:lnTo>
                  <a:lnTo>
                    <a:pt x="440" y="724"/>
                  </a:lnTo>
                  <a:lnTo>
                    <a:pt x="449" y="736"/>
                  </a:lnTo>
                  <a:lnTo>
                    <a:pt x="455" y="752"/>
                  </a:lnTo>
                  <a:lnTo>
                    <a:pt x="456" y="756"/>
                  </a:lnTo>
                  <a:lnTo>
                    <a:pt x="460" y="759"/>
                  </a:lnTo>
                  <a:lnTo>
                    <a:pt x="464" y="760"/>
                  </a:lnTo>
                  <a:lnTo>
                    <a:pt x="467" y="763"/>
                  </a:lnTo>
                  <a:lnTo>
                    <a:pt x="473" y="774"/>
                  </a:lnTo>
                  <a:lnTo>
                    <a:pt x="474" y="782"/>
                  </a:lnTo>
                  <a:lnTo>
                    <a:pt x="477" y="787"/>
                  </a:lnTo>
                  <a:lnTo>
                    <a:pt x="482" y="794"/>
                  </a:lnTo>
                  <a:lnTo>
                    <a:pt x="486" y="795"/>
                  </a:lnTo>
                  <a:lnTo>
                    <a:pt x="493" y="791"/>
                  </a:lnTo>
                  <a:lnTo>
                    <a:pt x="497" y="796"/>
                  </a:lnTo>
                  <a:lnTo>
                    <a:pt x="500" y="800"/>
                  </a:lnTo>
                  <a:lnTo>
                    <a:pt x="505" y="802"/>
                  </a:lnTo>
                  <a:lnTo>
                    <a:pt x="514" y="799"/>
                  </a:lnTo>
                  <a:lnTo>
                    <a:pt x="521" y="800"/>
                  </a:lnTo>
                  <a:lnTo>
                    <a:pt x="523" y="801"/>
                  </a:lnTo>
                  <a:lnTo>
                    <a:pt x="526" y="801"/>
                  </a:lnTo>
                  <a:lnTo>
                    <a:pt x="532" y="800"/>
                  </a:lnTo>
                  <a:lnTo>
                    <a:pt x="536" y="800"/>
                  </a:lnTo>
                  <a:lnTo>
                    <a:pt x="539" y="798"/>
                  </a:lnTo>
                  <a:lnTo>
                    <a:pt x="546" y="798"/>
                  </a:lnTo>
                  <a:lnTo>
                    <a:pt x="556" y="808"/>
                  </a:lnTo>
                  <a:lnTo>
                    <a:pt x="564" y="821"/>
                  </a:lnTo>
                  <a:lnTo>
                    <a:pt x="567" y="834"/>
                  </a:lnTo>
                  <a:lnTo>
                    <a:pt x="568" y="849"/>
                  </a:lnTo>
                  <a:lnTo>
                    <a:pt x="556" y="865"/>
                  </a:lnTo>
                  <a:lnTo>
                    <a:pt x="552" y="869"/>
                  </a:lnTo>
                  <a:lnTo>
                    <a:pt x="552" y="873"/>
                  </a:lnTo>
                  <a:lnTo>
                    <a:pt x="556" y="893"/>
                  </a:lnTo>
                  <a:lnTo>
                    <a:pt x="561" y="904"/>
                  </a:lnTo>
                  <a:lnTo>
                    <a:pt x="569" y="916"/>
                  </a:lnTo>
                  <a:lnTo>
                    <a:pt x="578" y="920"/>
                  </a:lnTo>
                  <a:lnTo>
                    <a:pt x="589" y="920"/>
                  </a:lnTo>
                  <a:lnTo>
                    <a:pt x="596" y="922"/>
                  </a:lnTo>
                  <a:lnTo>
                    <a:pt x="599" y="923"/>
                  </a:lnTo>
                  <a:lnTo>
                    <a:pt x="609" y="921"/>
                  </a:lnTo>
                  <a:lnTo>
                    <a:pt x="612" y="921"/>
                  </a:lnTo>
                  <a:lnTo>
                    <a:pt x="627" y="909"/>
                  </a:lnTo>
                  <a:lnTo>
                    <a:pt x="632" y="900"/>
                  </a:lnTo>
                  <a:lnTo>
                    <a:pt x="639" y="898"/>
                  </a:lnTo>
                  <a:lnTo>
                    <a:pt x="648" y="897"/>
                  </a:lnTo>
                  <a:lnTo>
                    <a:pt x="668" y="884"/>
                  </a:lnTo>
                  <a:lnTo>
                    <a:pt x="670" y="882"/>
                  </a:lnTo>
                  <a:lnTo>
                    <a:pt x="674" y="881"/>
                  </a:lnTo>
                  <a:lnTo>
                    <a:pt x="681" y="879"/>
                  </a:lnTo>
                  <a:lnTo>
                    <a:pt x="688" y="887"/>
                  </a:lnTo>
                  <a:lnTo>
                    <a:pt x="685" y="892"/>
                  </a:lnTo>
                  <a:lnTo>
                    <a:pt x="681" y="894"/>
                  </a:lnTo>
                  <a:lnTo>
                    <a:pt x="677" y="898"/>
                  </a:lnTo>
                  <a:lnTo>
                    <a:pt x="675" y="900"/>
                  </a:lnTo>
                  <a:lnTo>
                    <a:pt x="676" y="907"/>
                  </a:lnTo>
                  <a:lnTo>
                    <a:pt x="680" y="912"/>
                  </a:lnTo>
                  <a:lnTo>
                    <a:pt x="682" y="916"/>
                  </a:lnTo>
                  <a:lnTo>
                    <a:pt x="685" y="918"/>
                  </a:lnTo>
                  <a:lnTo>
                    <a:pt x="691" y="922"/>
                  </a:lnTo>
                  <a:lnTo>
                    <a:pt x="696" y="926"/>
                  </a:lnTo>
                  <a:lnTo>
                    <a:pt x="699" y="931"/>
                  </a:lnTo>
                  <a:lnTo>
                    <a:pt x="702" y="936"/>
                  </a:lnTo>
                  <a:lnTo>
                    <a:pt x="713" y="943"/>
                  </a:lnTo>
                  <a:lnTo>
                    <a:pt x="724" y="949"/>
                  </a:lnTo>
                  <a:lnTo>
                    <a:pt x="732" y="949"/>
                  </a:lnTo>
                  <a:lnTo>
                    <a:pt x="737" y="952"/>
                  </a:lnTo>
                  <a:lnTo>
                    <a:pt x="743" y="954"/>
                  </a:lnTo>
                  <a:lnTo>
                    <a:pt x="746" y="959"/>
                  </a:lnTo>
                  <a:lnTo>
                    <a:pt x="748" y="965"/>
                  </a:lnTo>
                  <a:lnTo>
                    <a:pt x="748" y="979"/>
                  </a:lnTo>
                  <a:lnTo>
                    <a:pt x="765" y="980"/>
                  </a:lnTo>
                  <a:lnTo>
                    <a:pt x="778" y="979"/>
                  </a:lnTo>
                  <a:lnTo>
                    <a:pt x="790" y="976"/>
                  </a:lnTo>
                  <a:lnTo>
                    <a:pt x="792" y="977"/>
                  </a:lnTo>
                  <a:lnTo>
                    <a:pt x="806" y="979"/>
                  </a:lnTo>
                  <a:lnTo>
                    <a:pt x="816" y="976"/>
                  </a:lnTo>
                  <a:lnTo>
                    <a:pt x="917" y="979"/>
                  </a:lnTo>
                  <a:lnTo>
                    <a:pt x="928" y="978"/>
                  </a:lnTo>
                  <a:lnTo>
                    <a:pt x="940" y="979"/>
                  </a:lnTo>
                  <a:lnTo>
                    <a:pt x="943" y="975"/>
                  </a:lnTo>
                  <a:lnTo>
                    <a:pt x="948" y="970"/>
                  </a:lnTo>
                  <a:lnTo>
                    <a:pt x="961" y="962"/>
                  </a:lnTo>
                  <a:lnTo>
                    <a:pt x="969" y="960"/>
                  </a:lnTo>
                  <a:lnTo>
                    <a:pt x="966" y="958"/>
                  </a:lnTo>
                  <a:lnTo>
                    <a:pt x="970" y="954"/>
                  </a:lnTo>
                  <a:lnTo>
                    <a:pt x="978" y="950"/>
                  </a:lnTo>
                  <a:lnTo>
                    <a:pt x="979" y="946"/>
                  </a:lnTo>
                  <a:lnTo>
                    <a:pt x="970" y="936"/>
                  </a:lnTo>
                  <a:lnTo>
                    <a:pt x="966" y="928"/>
                  </a:lnTo>
                  <a:lnTo>
                    <a:pt x="967" y="922"/>
                  </a:lnTo>
                  <a:lnTo>
                    <a:pt x="969" y="917"/>
                  </a:lnTo>
                  <a:lnTo>
                    <a:pt x="968" y="912"/>
                  </a:lnTo>
                  <a:lnTo>
                    <a:pt x="967" y="910"/>
                  </a:lnTo>
                  <a:lnTo>
                    <a:pt x="968" y="907"/>
                  </a:lnTo>
                  <a:lnTo>
                    <a:pt x="966" y="901"/>
                  </a:lnTo>
                  <a:lnTo>
                    <a:pt x="960" y="899"/>
                  </a:lnTo>
                  <a:lnTo>
                    <a:pt x="954" y="890"/>
                  </a:lnTo>
                  <a:lnTo>
                    <a:pt x="952" y="885"/>
                  </a:lnTo>
                  <a:lnTo>
                    <a:pt x="949" y="884"/>
                  </a:lnTo>
                  <a:lnTo>
                    <a:pt x="947" y="882"/>
                  </a:lnTo>
                  <a:lnTo>
                    <a:pt x="947" y="879"/>
                  </a:lnTo>
                  <a:lnTo>
                    <a:pt x="946" y="876"/>
                  </a:lnTo>
                  <a:lnTo>
                    <a:pt x="942" y="873"/>
                  </a:lnTo>
                  <a:lnTo>
                    <a:pt x="939" y="873"/>
                  </a:lnTo>
                  <a:lnTo>
                    <a:pt x="937" y="870"/>
                  </a:lnTo>
                  <a:lnTo>
                    <a:pt x="935" y="869"/>
                  </a:lnTo>
                  <a:lnTo>
                    <a:pt x="931" y="871"/>
                  </a:lnTo>
                  <a:lnTo>
                    <a:pt x="926" y="868"/>
                  </a:lnTo>
                  <a:lnTo>
                    <a:pt x="918" y="860"/>
                  </a:lnTo>
                  <a:lnTo>
                    <a:pt x="917" y="857"/>
                  </a:lnTo>
                  <a:lnTo>
                    <a:pt x="914" y="855"/>
                  </a:lnTo>
                  <a:lnTo>
                    <a:pt x="912" y="855"/>
                  </a:lnTo>
                  <a:lnTo>
                    <a:pt x="910" y="854"/>
                  </a:lnTo>
                  <a:lnTo>
                    <a:pt x="908" y="851"/>
                  </a:lnTo>
                  <a:lnTo>
                    <a:pt x="907" y="846"/>
                  </a:lnTo>
                  <a:lnTo>
                    <a:pt x="903" y="840"/>
                  </a:lnTo>
                  <a:lnTo>
                    <a:pt x="901" y="838"/>
                  </a:lnTo>
                  <a:lnTo>
                    <a:pt x="898" y="838"/>
                  </a:lnTo>
                  <a:lnTo>
                    <a:pt x="896" y="840"/>
                  </a:lnTo>
                  <a:lnTo>
                    <a:pt x="894" y="840"/>
                  </a:lnTo>
                  <a:lnTo>
                    <a:pt x="891" y="840"/>
                  </a:lnTo>
                  <a:lnTo>
                    <a:pt x="888" y="838"/>
                  </a:lnTo>
                  <a:lnTo>
                    <a:pt x="886" y="834"/>
                  </a:lnTo>
                  <a:lnTo>
                    <a:pt x="886" y="825"/>
                  </a:lnTo>
                  <a:lnTo>
                    <a:pt x="885" y="824"/>
                  </a:lnTo>
                  <a:lnTo>
                    <a:pt x="885" y="820"/>
                  </a:lnTo>
                  <a:lnTo>
                    <a:pt x="884" y="817"/>
                  </a:lnTo>
                  <a:lnTo>
                    <a:pt x="886" y="816"/>
                  </a:lnTo>
                  <a:lnTo>
                    <a:pt x="888" y="812"/>
                  </a:lnTo>
                  <a:lnTo>
                    <a:pt x="890" y="809"/>
                  </a:lnTo>
                  <a:lnTo>
                    <a:pt x="887" y="808"/>
                  </a:lnTo>
                  <a:lnTo>
                    <a:pt x="885" y="806"/>
                  </a:lnTo>
                  <a:lnTo>
                    <a:pt x="884" y="803"/>
                  </a:lnTo>
                  <a:lnTo>
                    <a:pt x="884" y="802"/>
                  </a:lnTo>
                  <a:lnTo>
                    <a:pt x="881" y="792"/>
                  </a:lnTo>
                  <a:lnTo>
                    <a:pt x="879" y="790"/>
                  </a:lnTo>
                  <a:lnTo>
                    <a:pt x="879" y="786"/>
                  </a:lnTo>
                  <a:lnTo>
                    <a:pt x="877" y="786"/>
                  </a:lnTo>
                  <a:lnTo>
                    <a:pt x="875" y="784"/>
                  </a:lnTo>
                  <a:lnTo>
                    <a:pt x="873" y="782"/>
                  </a:lnTo>
                  <a:lnTo>
                    <a:pt x="873" y="774"/>
                  </a:lnTo>
                  <a:lnTo>
                    <a:pt x="872" y="773"/>
                  </a:lnTo>
                  <a:lnTo>
                    <a:pt x="868" y="778"/>
                  </a:lnTo>
                  <a:lnTo>
                    <a:pt x="865" y="778"/>
                  </a:lnTo>
                  <a:lnTo>
                    <a:pt x="857" y="782"/>
                  </a:lnTo>
                  <a:lnTo>
                    <a:pt x="843" y="784"/>
                  </a:lnTo>
                  <a:lnTo>
                    <a:pt x="837" y="784"/>
                  </a:lnTo>
                  <a:lnTo>
                    <a:pt x="834" y="785"/>
                  </a:lnTo>
                  <a:lnTo>
                    <a:pt x="827" y="787"/>
                  </a:lnTo>
                  <a:lnTo>
                    <a:pt x="815" y="787"/>
                  </a:lnTo>
                  <a:lnTo>
                    <a:pt x="814" y="790"/>
                  </a:lnTo>
                  <a:lnTo>
                    <a:pt x="811" y="794"/>
                  </a:lnTo>
                  <a:lnTo>
                    <a:pt x="807" y="792"/>
                  </a:lnTo>
                  <a:lnTo>
                    <a:pt x="808" y="790"/>
                  </a:lnTo>
                  <a:lnTo>
                    <a:pt x="807" y="787"/>
                  </a:lnTo>
                  <a:lnTo>
                    <a:pt x="804" y="787"/>
                  </a:lnTo>
                  <a:lnTo>
                    <a:pt x="797" y="788"/>
                  </a:lnTo>
                  <a:lnTo>
                    <a:pt x="794" y="788"/>
                  </a:lnTo>
                  <a:lnTo>
                    <a:pt x="791" y="787"/>
                  </a:lnTo>
                  <a:lnTo>
                    <a:pt x="786" y="785"/>
                  </a:lnTo>
                  <a:lnTo>
                    <a:pt x="784" y="782"/>
                  </a:lnTo>
                  <a:lnTo>
                    <a:pt x="782" y="780"/>
                  </a:lnTo>
                  <a:lnTo>
                    <a:pt x="781" y="778"/>
                  </a:lnTo>
                  <a:lnTo>
                    <a:pt x="778" y="777"/>
                  </a:lnTo>
                  <a:lnTo>
                    <a:pt x="777" y="771"/>
                  </a:lnTo>
                  <a:lnTo>
                    <a:pt x="772" y="771"/>
                  </a:lnTo>
                  <a:lnTo>
                    <a:pt x="770" y="769"/>
                  </a:lnTo>
                  <a:lnTo>
                    <a:pt x="768" y="766"/>
                  </a:lnTo>
                  <a:lnTo>
                    <a:pt x="766" y="769"/>
                  </a:lnTo>
                  <a:lnTo>
                    <a:pt x="767" y="772"/>
                  </a:lnTo>
                  <a:lnTo>
                    <a:pt x="764" y="774"/>
                  </a:lnTo>
                  <a:lnTo>
                    <a:pt x="762" y="773"/>
                  </a:lnTo>
                  <a:lnTo>
                    <a:pt x="761" y="771"/>
                  </a:lnTo>
                  <a:lnTo>
                    <a:pt x="761" y="768"/>
                  </a:lnTo>
                  <a:lnTo>
                    <a:pt x="763" y="764"/>
                  </a:lnTo>
                  <a:lnTo>
                    <a:pt x="766" y="763"/>
                  </a:lnTo>
                  <a:lnTo>
                    <a:pt x="773" y="767"/>
                  </a:lnTo>
                  <a:lnTo>
                    <a:pt x="775" y="766"/>
                  </a:lnTo>
                  <a:lnTo>
                    <a:pt x="772" y="762"/>
                  </a:lnTo>
                  <a:lnTo>
                    <a:pt x="771" y="760"/>
                  </a:lnTo>
                  <a:lnTo>
                    <a:pt x="770" y="758"/>
                  </a:lnTo>
                  <a:lnTo>
                    <a:pt x="768" y="756"/>
                  </a:lnTo>
                  <a:lnTo>
                    <a:pt x="764" y="750"/>
                  </a:lnTo>
                  <a:lnTo>
                    <a:pt x="760" y="744"/>
                  </a:lnTo>
                  <a:lnTo>
                    <a:pt x="755" y="740"/>
                  </a:lnTo>
                  <a:lnTo>
                    <a:pt x="751" y="738"/>
                  </a:lnTo>
                  <a:lnTo>
                    <a:pt x="743" y="725"/>
                  </a:lnTo>
                  <a:lnTo>
                    <a:pt x="740" y="722"/>
                  </a:lnTo>
                  <a:lnTo>
                    <a:pt x="737" y="719"/>
                  </a:lnTo>
                  <a:lnTo>
                    <a:pt x="726" y="713"/>
                  </a:lnTo>
                  <a:lnTo>
                    <a:pt x="718" y="713"/>
                  </a:lnTo>
                  <a:lnTo>
                    <a:pt x="716" y="714"/>
                  </a:lnTo>
                  <a:lnTo>
                    <a:pt x="714" y="712"/>
                  </a:lnTo>
                  <a:lnTo>
                    <a:pt x="705" y="708"/>
                  </a:lnTo>
                  <a:lnTo>
                    <a:pt x="702" y="706"/>
                  </a:lnTo>
                  <a:lnTo>
                    <a:pt x="700" y="705"/>
                  </a:lnTo>
                  <a:lnTo>
                    <a:pt x="697" y="702"/>
                  </a:lnTo>
                  <a:lnTo>
                    <a:pt x="697" y="699"/>
                  </a:lnTo>
                  <a:lnTo>
                    <a:pt x="693" y="693"/>
                  </a:lnTo>
                  <a:lnTo>
                    <a:pt x="692" y="690"/>
                  </a:lnTo>
                  <a:lnTo>
                    <a:pt x="691" y="690"/>
                  </a:lnTo>
                  <a:lnTo>
                    <a:pt x="685" y="690"/>
                  </a:lnTo>
                  <a:lnTo>
                    <a:pt x="684" y="687"/>
                  </a:lnTo>
                  <a:lnTo>
                    <a:pt x="678" y="682"/>
                  </a:lnTo>
                  <a:lnTo>
                    <a:pt x="676" y="680"/>
                  </a:lnTo>
                  <a:lnTo>
                    <a:pt x="670" y="680"/>
                  </a:lnTo>
                  <a:lnTo>
                    <a:pt x="667" y="682"/>
                  </a:lnTo>
                  <a:lnTo>
                    <a:pt x="657" y="683"/>
                  </a:lnTo>
                  <a:lnTo>
                    <a:pt x="652" y="680"/>
                  </a:lnTo>
                  <a:lnTo>
                    <a:pt x="650" y="680"/>
                  </a:lnTo>
                  <a:lnTo>
                    <a:pt x="645" y="683"/>
                  </a:lnTo>
                  <a:lnTo>
                    <a:pt x="642" y="680"/>
                  </a:lnTo>
                  <a:lnTo>
                    <a:pt x="638" y="682"/>
                  </a:lnTo>
                  <a:lnTo>
                    <a:pt x="627" y="682"/>
                  </a:lnTo>
                  <a:lnTo>
                    <a:pt x="624" y="683"/>
                  </a:lnTo>
                  <a:lnTo>
                    <a:pt x="622" y="683"/>
                  </a:lnTo>
                  <a:lnTo>
                    <a:pt x="616" y="682"/>
                  </a:lnTo>
                  <a:lnTo>
                    <a:pt x="609" y="682"/>
                  </a:lnTo>
                  <a:lnTo>
                    <a:pt x="599" y="679"/>
                  </a:lnTo>
                  <a:lnTo>
                    <a:pt x="594" y="678"/>
                  </a:lnTo>
                  <a:lnTo>
                    <a:pt x="586" y="677"/>
                  </a:lnTo>
                  <a:lnTo>
                    <a:pt x="583" y="674"/>
                  </a:lnTo>
                  <a:lnTo>
                    <a:pt x="568" y="670"/>
                  </a:lnTo>
                  <a:lnTo>
                    <a:pt x="566" y="669"/>
                  </a:lnTo>
                  <a:lnTo>
                    <a:pt x="564" y="672"/>
                  </a:lnTo>
                  <a:lnTo>
                    <a:pt x="564" y="677"/>
                  </a:lnTo>
                  <a:lnTo>
                    <a:pt x="566" y="679"/>
                  </a:lnTo>
                  <a:lnTo>
                    <a:pt x="569" y="680"/>
                  </a:lnTo>
                  <a:lnTo>
                    <a:pt x="574" y="680"/>
                  </a:lnTo>
                  <a:lnTo>
                    <a:pt x="578" y="682"/>
                  </a:lnTo>
                  <a:lnTo>
                    <a:pt x="579" y="683"/>
                  </a:lnTo>
                  <a:lnTo>
                    <a:pt x="582" y="684"/>
                  </a:lnTo>
                  <a:lnTo>
                    <a:pt x="584" y="685"/>
                  </a:lnTo>
                  <a:lnTo>
                    <a:pt x="589" y="685"/>
                  </a:lnTo>
                  <a:lnTo>
                    <a:pt x="593" y="685"/>
                  </a:lnTo>
                  <a:lnTo>
                    <a:pt x="594" y="686"/>
                  </a:lnTo>
                  <a:lnTo>
                    <a:pt x="596" y="689"/>
                  </a:lnTo>
                  <a:lnTo>
                    <a:pt x="598" y="691"/>
                  </a:lnTo>
                  <a:lnTo>
                    <a:pt x="601" y="694"/>
                  </a:lnTo>
                  <a:lnTo>
                    <a:pt x="603" y="694"/>
                  </a:lnTo>
                  <a:lnTo>
                    <a:pt x="606" y="695"/>
                  </a:lnTo>
                  <a:lnTo>
                    <a:pt x="606" y="698"/>
                  </a:lnTo>
                  <a:lnTo>
                    <a:pt x="602" y="699"/>
                  </a:lnTo>
                  <a:lnTo>
                    <a:pt x="600" y="698"/>
                  </a:lnTo>
                  <a:lnTo>
                    <a:pt x="598" y="698"/>
                  </a:lnTo>
                  <a:lnTo>
                    <a:pt x="596" y="692"/>
                  </a:lnTo>
                  <a:lnTo>
                    <a:pt x="594" y="690"/>
                  </a:lnTo>
                  <a:lnTo>
                    <a:pt x="591" y="689"/>
                  </a:lnTo>
                  <a:lnTo>
                    <a:pt x="590" y="687"/>
                  </a:lnTo>
                  <a:lnTo>
                    <a:pt x="586" y="687"/>
                  </a:lnTo>
                  <a:lnTo>
                    <a:pt x="584" y="686"/>
                  </a:lnTo>
                  <a:lnTo>
                    <a:pt x="578" y="686"/>
                  </a:lnTo>
                  <a:lnTo>
                    <a:pt x="575" y="685"/>
                  </a:lnTo>
                  <a:lnTo>
                    <a:pt x="570" y="685"/>
                  </a:lnTo>
                  <a:lnTo>
                    <a:pt x="564" y="682"/>
                  </a:lnTo>
                  <a:lnTo>
                    <a:pt x="562" y="683"/>
                  </a:lnTo>
                  <a:lnTo>
                    <a:pt x="561" y="685"/>
                  </a:lnTo>
                  <a:lnTo>
                    <a:pt x="561" y="692"/>
                  </a:lnTo>
                  <a:lnTo>
                    <a:pt x="563" y="693"/>
                  </a:lnTo>
                  <a:lnTo>
                    <a:pt x="563" y="698"/>
                  </a:lnTo>
                  <a:lnTo>
                    <a:pt x="562" y="700"/>
                  </a:lnTo>
                  <a:lnTo>
                    <a:pt x="561" y="698"/>
                  </a:lnTo>
                  <a:lnTo>
                    <a:pt x="558" y="698"/>
                  </a:lnTo>
                  <a:lnTo>
                    <a:pt x="558" y="693"/>
                  </a:lnTo>
                  <a:lnTo>
                    <a:pt x="557" y="691"/>
                  </a:lnTo>
                  <a:lnTo>
                    <a:pt x="554" y="692"/>
                  </a:lnTo>
                  <a:lnTo>
                    <a:pt x="552" y="690"/>
                  </a:lnTo>
                  <a:lnTo>
                    <a:pt x="549" y="690"/>
                  </a:lnTo>
                  <a:lnTo>
                    <a:pt x="547" y="690"/>
                  </a:lnTo>
                  <a:lnTo>
                    <a:pt x="544" y="689"/>
                  </a:lnTo>
                  <a:lnTo>
                    <a:pt x="542" y="687"/>
                  </a:lnTo>
                  <a:lnTo>
                    <a:pt x="542" y="685"/>
                  </a:lnTo>
                  <a:lnTo>
                    <a:pt x="542" y="683"/>
                  </a:lnTo>
                  <a:lnTo>
                    <a:pt x="546" y="683"/>
                  </a:lnTo>
                  <a:lnTo>
                    <a:pt x="548" y="682"/>
                  </a:lnTo>
                  <a:lnTo>
                    <a:pt x="544" y="680"/>
                  </a:lnTo>
                  <a:lnTo>
                    <a:pt x="548" y="680"/>
                  </a:lnTo>
                  <a:lnTo>
                    <a:pt x="552" y="682"/>
                  </a:lnTo>
                  <a:lnTo>
                    <a:pt x="553" y="679"/>
                  </a:lnTo>
                  <a:lnTo>
                    <a:pt x="552" y="676"/>
                  </a:lnTo>
                  <a:lnTo>
                    <a:pt x="549" y="674"/>
                  </a:lnTo>
                  <a:lnTo>
                    <a:pt x="546" y="673"/>
                  </a:lnTo>
                  <a:lnTo>
                    <a:pt x="545" y="672"/>
                  </a:lnTo>
                  <a:lnTo>
                    <a:pt x="542" y="670"/>
                  </a:lnTo>
                  <a:lnTo>
                    <a:pt x="541" y="668"/>
                  </a:lnTo>
                  <a:lnTo>
                    <a:pt x="538" y="667"/>
                  </a:lnTo>
                  <a:lnTo>
                    <a:pt x="536" y="668"/>
                  </a:lnTo>
                  <a:lnTo>
                    <a:pt x="531" y="666"/>
                  </a:lnTo>
                  <a:lnTo>
                    <a:pt x="530" y="663"/>
                  </a:lnTo>
                  <a:lnTo>
                    <a:pt x="530" y="660"/>
                  </a:lnTo>
                  <a:lnTo>
                    <a:pt x="532" y="660"/>
                  </a:lnTo>
                  <a:lnTo>
                    <a:pt x="537" y="662"/>
                  </a:lnTo>
                  <a:lnTo>
                    <a:pt x="545" y="666"/>
                  </a:lnTo>
                  <a:lnTo>
                    <a:pt x="548" y="668"/>
                  </a:lnTo>
                  <a:lnTo>
                    <a:pt x="550" y="670"/>
                  </a:lnTo>
                  <a:lnTo>
                    <a:pt x="554" y="672"/>
                  </a:lnTo>
                  <a:lnTo>
                    <a:pt x="556" y="674"/>
                  </a:lnTo>
                  <a:lnTo>
                    <a:pt x="560" y="676"/>
                  </a:lnTo>
                  <a:lnTo>
                    <a:pt x="562" y="676"/>
                  </a:lnTo>
                  <a:lnTo>
                    <a:pt x="562" y="672"/>
                  </a:lnTo>
                  <a:lnTo>
                    <a:pt x="563" y="669"/>
                  </a:lnTo>
                  <a:lnTo>
                    <a:pt x="562" y="668"/>
                  </a:lnTo>
                  <a:lnTo>
                    <a:pt x="560" y="666"/>
                  </a:lnTo>
                  <a:lnTo>
                    <a:pt x="556" y="665"/>
                  </a:lnTo>
                  <a:lnTo>
                    <a:pt x="554" y="665"/>
                  </a:lnTo>
                  <a:lnTo>
                    <a:pt x="544" y="663"/>
                  </a:lnTo>
                  <a:lnTo>
                    <a:pt x="540" y="660"/>
                  </a:lnTo>
                  <a:lnTo>
                    <a:pt x="538" y="658"/>
                  </a:lnTo>
                  <a:lnTo>
                    <a:pt x="538" y="656"/>
                  </a:lnTo>
                  <a:lnTo>
                    <a:pt x="537" y="649"/>
                  </a:lnTo>
                  <a:lnTo>
                    <a:pt x="536" y="648"/>
                  </a:lnTo>
                  <a:lnTo>
                    <a:pt x="532" y="647"/>
                  </a:lnTo>
                  <a:lnTo>
                    <a:pt x="527" y="645"/>
                  </a:lnTo>
                  <a:lnTo>
                    <a:pt x="524" y="644"/>
                  </a:lnTo>
                  <a:lnTo>
                    <a:pt x="520" y="642"/>
                  </a:lnTo>
                  <a:lnTo>
                    <a:pt x="516" y="637"/>
                  </a:lnTo>
                  <a:lnTo>
                    <a:pt x="514" y="636"/>
                  </a:lnTo>
                  <a:lnTo>
                    <a:pt x="510" y="632"/>
                  </a:lnTo>
                  <a:lnTo>
                    <a:pt x="512" y="626"/>
                  </a:lnTo>
                  <a:lnTo>
                    <a:pt x="511" y="623"/>
                  </a:lnTo>
                  <a:lnTo>
                    <a:pt x="510" y="621"/>
                  </a:lnTo>
                  <a:lnTo>
                    <a:pt x="508" y="620"/>
                  </a:lnTo>
                  <a:lnTo>
                    <a:pt x="504" y="616"/>
                  </a:lnTo>
                  <a:lnTo>
                    <a:pt x="501" y="609"/>
                  </a:lnTo>
                  <a:lnTo>
                    <a:pt x="500" y="608"/>
                  </a:lnTo>
                  <a:lnTo>
                    <a:pt x="497" y="607"/>
                  </a:lnTo>
                  <a:lnTo>
                    <a:pt x="492" y="604"/>
                  </a:lnTo>
                  <a:lnTo>
                    <a:pt x="489" y="599"/>
                  </a:lnTo>
                  <a:lnTo>
                    <a:pt x="487" y="597"/>
                  </a:lnTo>
                  <a:lnTo>
                    <a:pt x="486" y="595"/>
                  </a:lnTo>
                  <a:lnTo>
                    <a:pt x="484" y="595"/>
                  </a:lnTo>
                  <a:lnTo>
                    <a:pt x="481" y="592"/>
                  </a:lnTo>
                  <a:lnTo>
                    <a:pt x="478" y="591"/>
                  </a:lnTo>
                  <a:lnTo>
                    <a:pt x="474" y="589"/>
                  </a:lnTo>
                  <a:lnTo>
                    <a:pt x="467" y="583"/>
                  </a:lnTo>
                  <a:lnTo>
                    <a:pt x="465" y="580"/>
                  </a:lnTo>
                  <a:lnTo>
                    <a:pt x="457" y="574"/>
                  </a:lnTo>
                  <a:lnTo>
                    <a:pt x="453" y="569"/>
                  </a:lnTo>
                  <a:lnTo>
                    <a:pt x="446" y="55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57" name="Freeform 86"/>
            <p:cNvSpPr>
              <a:spLocks/>
            </p:cNvSpPr>
            <p:nvPr/>
          </p:nvSpPr>
          <p:spPr bwMode="auto">
            <a:xfrm>
              <a:off x="3723" y="2830"/>
              <a:ext cx="246" cy="235"/>
            </a:xfrm>
            <a:custGeom>
              <a:avLst/>
              <a:gdLst/>
              <a:ahLst/>
              <a:cxnLst>
                <a:cxn ang="0">
                  <a:pos x="340" y="152"/>
                </a:cxn>
                <a:cxn ang="0">
                  <a:pos x="291" y="202"/>
                </a:cxn>
                <a:cxn ang="0">
                  <a:pos x="264" y="212"/>
                </a:cxn>
                <a:cxn ang="0">
                  <a:pos x="256" y="192"/>
                </a:cxn>
                <a:cxn ang="0">
                  <a:pos x="261" y="163"/>
                </a:cxn>
                <a:cxn ang="0">
                  <a:pos x="274" y="138"/>
                </a:cxn>
                <a:cxn ang="0">
                  <a:pos x="251" y="137"/>
                </a:cxn>
                <a:cxn ang="0">
                  <a:pos x="275" y="120"/>
                </a:cxn>
                <a:cxn ang="0">
                  <a:pos x="289" y="109"/>
                </a:cxn>
                <a:cxn ang="0">
                  <a:pos x="313" y="116"/>
                </a:cxn>
                <a:cxn ang="0">
                  <a:pos x="316" y="83"/>
                </a:cxn>
                <a:cxn ang="0">
                  <a:pos x="314" y="56"/>
                </a:cxn>
                <a:cxn ang="0">
                  <a:pos x="302" y="42"/>
                </a:cxn>
                <a:cxn ang="0">
                  <a:pos x="266" y="38"/>
                </a:cxn>
                <a:cxn ang="0">
                  <a:pos x="256" y="2"/>
                </a:cxn>
                <a:cxn ang="0">
                  <a:pos x="234" y="10"/>
                </a:cxn>
                <a:cxn ang="0">
                  <a:pos x="240" y="32"/>
                </a:cxn>
                <a:cxn ang="0">
                  <a:pos x="222" y="39"/>
                </a:cxn>
                <a:cxn ang="0">
                  <a:pos x="194" y="37"/>
                </a:cxn>
                <a:cxn ang="0">
                  <a:pos x="173" y="25"/>
                </a:cxn>
                <a:cxn ang="0">
                  <a:pos x="151" y="34"/>
                </a:cxn>
                <a:cxn ang="0">
                  <a:pos x="135" y="53"/>
                </a:cxn>
                <a:cxn ang="0">
                  <a:pos x="124" y="65"/>
                </a:cxn>
                <a:cxn ang="0">
                  <a:pos x="108" y="55"/>
                </a:cxn>
                <a:cxn ang="0">
                  <a:pos x="89" y="87"/>
                </a:cxn>
                <a:cxn ang="0">
                  <a:pos x="71" y="122"/>
                </a:cxn>
                <a:cxn ang="0">
                  <a:pos x="67" y="147"/>
                </a:cxn>
                <a:cxn ang="0">
                  <a:pos x="38" y="167"/>
                </a:cxn>
                <a:cxn ang="0">
                  <a:pos x="12" y="206"/>
                </a:cxn>
                <a:cxn ang="0">
                  <a:pos x="0" y="227"/>
                </a:cxn>
                <a:cxn ang="0">
                  <a:pos x="23" y="240"/>
                </a:cxn>
                <a:cxn ang="0">
                  <a:pos x="51" y="256"/>
                </a:cxn>
                <a:cxn ang="0">
                  <a:pos x="86" y="269"/>
                </a:cxn>
                <a:cxn ang="0">
                  <a:pos x="102" y="310"/>
                </a:cxn>
                <a:cxn ang="0">
                  <a:pos x="133" y="300"/>
                </a:cxn>
                <a:cxn ang="0">
                  <a:pos x="150" y="284"/>
                </a:cxn>
                <a:cxn ang="0">
                  <a:pos x="179" y="297"/>
                </a:cxn>
                <a:cxn ang="0">
                  <a:pos x="187" y="316"/>
                </a:cxn>
                <a:cxn ang="0">
                  <a:pos x="213" y="310"/>
                </a:cxn>
                <a:cxn ang="0">
                  <a:pos x="235" y="316"/>
                </a:cxn>
                <a:cxn ang="0">
                  <a:pos x="243" y="333"/>
                </a:cxn>
                <a:cxn ang="0">
                  <a:pos x="245" y="348"/>
                </a:cxn>
                <a:cxn ang="0">
                  <a:pos x="273" y="352"/>
                </a:cxn>
                <a:cxn ang="0">
                  <a:pos x="298" y="342"/>
                </a:cxn>
                <a:cxn ang="0">
                  <a:pos x="316" y="312"/>
                </a:cxn>
                <a:cxn ang="0">
                  <a:pos x="331" y="264"/>
                </a:cxn>
                <a:cxn ang="0">
                  <a:pos x="320" y="235"/>
                </a:cxn>
                <a:cxn ang="0">
                  <a:pos x="309" y="222"/>
                </a:cxn>
                <a:cxn ang="0">
                  <a:pos x="328" y="221"/>
                </a:cxn>
                <a:cxn ang="0">
                  <a:pos x="340" y="203"/>
                </a:cxn>
                <a:cxn ang="0">
                  <a:pos x="368" y="178"/>
                </a:cxn>
              </a:cxnLst>
              <a:rect l="0" t="0" r="r" b="b"/>
              <a:pathLst>
                <a:path w="370" h="353">
                  <a:moveTo>
                    <a:pt x="364" y="167"/>
                  </a:moveTo>
                  <a:lnTo>
                    <a:pt x="349" y="148"/>
                  </a:lnTo>
                  <a:lnTo>
                    <a:pt x="345" y="150"/>
                  </a:lnTo>
                  <a:lnTo>
                    <a:pt x="343" y="150"/>
                  </a:lnTo>
                  <a:lnTo>
                    <a:pt x="340" y="152"/>
                  </a:lnTo>
                  <a:lnTo>
                    <a:pt x="325" y="168"/>
                  </a:lnTo>
                  <a:lnTo>
                    <a:pt x="316" y="176"/>
                  </a:lnTo>
                  <a:lnTo>
                    <a:pt x="303" y="190"/>
                  </a:lnTo>
                  <a:lnTo>
                    <a:pt x="302" y="193"/>
                  </a:lnTo>
                  <a:lnTo>
                    <a:pt x="291" y="202"/>
                  </a:lnTo>
                  <a:lnTo>
                    <a:pt x="278" y="209"/>
                  </a:lnTo>
                  <a:lnTo>
                    <a:pt x="275" y="210"/>
                  </a:lnTo>
                  <a:lnTo>
                    <a:pt x="272" y="210"/>
                  </a:lnTo>
                  <a:lnTo>
                    <a:pt x="269" y="213"/>
                  </a:lnTo>
                  <a:lnTo>
                    <a:pt x="264" y="212"/>
                  </a:lnTo>
                  <a:lnTo>
                    <a:pt x="262" y="209"/>
                  </a:lnTo>
                  <a:lnTo>
                    <a:pt x="260" y="200"/>
                  </a:lnTo>
                  <a:lnTo>
                    <a:pt x="259" y="199"/>
                  </a:lnTo>
                  <a:lnTo>
                    <a:pt x="259" y="195"/>
                  </a:lnTo>
                  <a:lnTo>
                    <a:pt x="256" y="192"/>
                  </a:lnTo>
                  <a:lnTo>
                    <a:pt x="254" y="187"/>
                  </a:lnTo>
                  <a:lnTo>
                    <a:pt x="254" y="183"/>
                  </a:lnTo>
                  <a:lnTo>
                    <a:pt x="257" y="176"/>
                  </a:lnTo>
                  <a:lnTo>
                    <a:pt x="259" y="169"/>
                  </a:lnTo>
                  <a:lnTo>
                    <a:pt x="261" y="163"/>
                  </a:lnTo>
                  <a:lnTo>
                    <a:pt x="261" y="160"/>
                  </a:lnTo>
                  <a:lnTo>
                    <a:pt x="266" y="154"/>
                  </a:lnTo>
                  <a:lnTo>
                    <a:pt x="270" y="150"/>
                  </a:lnTo>
                  <a:lnTo>
                    <a:pt x="274" y="142"/>
                  </a:lnTo>
                  <a:lnTo>
                    <a:pt x="274" y="138"/>
                  </a:lnTo>
                  <a:lnTo>
                    <a:pt x="260" y="144"/>
                  </a:lnTo>
                  <a:lnTo>
                    <a:pt x="254" y="144"/>
                  </a:lnTo>
                  <a:lnTo>
                    <a:pt x="250" y="143"/>
                  </a:lnTo>
                  <a:lnTo>
                    <a:pt x="250" y="140"/>
                  </a:lnTo>
                  <a:lnTo>
                    <a:pt x="251" y="137"/>
                  </a:lnTo>
                  <a:lnTo>
                    <a:pt x="260" y="132"/>
                  </a:lnTo>
                  <a:lnTo>
                    <a:pt x="269" y="132"/>
                  </a:lnTo>
                  <a:lnTo>
                    <a:pt x="272" y="130"/>
                  </a:lnTo>
                  <a:lnTo>
                    <a:pt x="274" y="125"/>
                  </a:lnTo>
                  <a:lnTo>
                    <a:pt x="275" y="120"/>
                  </a:lnTo>
                  <a:lnTo>
                    <a:pt x="278" y="113"/>
                  </a:lnTo>
                  <a:lnTo>
                    <a:pt x="279" y="110"/>
                  </a:lnTo>
                  <a:lnTo>
                    <a:pt x="284" y="108"/>
                  </a:lnTo>
                  <a:lnTo>
                    <a:pt x="288" y="108"/>
                  </a:lnTo>
                  <a:lnTo>
                    <a:pt x="289" y="109"/>
                  </a:lnTo>
                  <a:lnTo>
                    <a:pt x="291" y="110"/>
                  </a:lnTo>
                  <a:lnTo>
                    <a:pt x="294" y="112"/>
                  </a:lnTo>
                  <a:lnTo>
                    <a:pt x="300" y="116"/>
                  </a:lnTo>
                  <a:lnTo>
                    <a:pt x="310" y="119"/>
                  </a:lnTo>
                  <a:lnTo>
                    <a:pt x="313" y="116"/>
                  </a:lnTo>
                  <a:lnTo>
                    <a:pt x="313" y="112"/>
                  </a:lnTo>
                  <a:lnTo>
                    <a:pt x="310" y="101"/>
                  </a:lnTo>
                  <a:lnTo>
                    <a:pt x="310" y="90"/>
                  </a:lnTo>
                  <a:lnTo>
                    <a:pt x="314" y="87"/>
                  </a:lnTo>
                  <a:lnTo>
                    <a:pt x="316" y="83"/>
                  </a:lnTo>
                  <a:lnTo>
                    <a:pt x="318" y="77"/>
                  </a:lnTo>
                  <a:lnTo>
                    <a:pt x="322" y="70"/>
                  </a:lnTo>
                  <a:lnTo>
                    <a:pt x="323" y="63"/>
                  </a:lnTo>
                  <a:lnTo>
                    <a:pt x="316" y="60"/>
                  </a:lnTo>
                  <a:lnTo>
                    <a:pt x="314" y="56"/>
                  </a:lnTo>
                  <a:lnTo>
                    <a:pt x="311" y="55"/>
                  </a:lnTo>
                  <a:lnTo>
                    <a:pt x="301" y="55"/>
                  </a:lnTo>
                  <a:lnTo>
                    <a:pt x="300" y="51"/>
                  </a:lnTo>
                  <a:lnTo>
                    <a:pt x="302" y="48"/>
                  </a:lnTo>
                  <a:lnTo>
                    <a:pt x="302" y="42"/>
                  </a:lnTo>
                  <a:lnTo>
                    <a:pt x="297" y="42"/>
                  </a:lnTo>
                  <a:lnTo>
                    <a:pt x="294" y="43"/>
                  </a:lnTo>
                  <a:lnTo>
                    <a:pt x="291" y="45"/>
                  </a:lnTo>
                  <a:lnTo>
                    <a:pt x="279" y="51"/>
                  </a:lnTo>
                  <a:lnTo>
                    <a:pt x="266" y="38"/>
                  </a:lnTo>
                  <a:lnTo>
                    <a:pt x="260" y="31"/>
                  </a:lnTo>
                  <a:lnTo>
                    <a:pt x="257" y="26"/>
                  </a:lnTo>
                  <a:lnTo>
                    <a:pt x="262" y="10"/>
                  </a:lnTo>
                  <a:lnTo>
                    <a:pt x="261" y="6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47" y="3"/>
                  </a:lnTo>
                  <a:lnTo>
                    <a:pt x="241" y="4"/>
                  </a:lnTo>
                  <a:lnTo>
                    <a:pt x="236" y="6"/>
                  </a:lnTo>
                  <a:lnTo>
                    <a:pt x="234" y="10"/>
                  </a:lnTo>
                  <a:lnTo>
                    <a:pt x="236" y="14"/>
                  </a:lnTo>
                  <a:lnTo>
                    <a:pt x="238" y="19"/>
                  </a:lnTo>
                  <a:lnTo>
                    <a:pt x="239" y="24"/>
                  </a:lnTo>
                  <a:lnTo>
                    <a:pt x="239" y="28"/>
                  </a:lnTo>
                  <a:lnTo>
                    <a:pt x="240" y="32"/>
                  </a:lnTo>
                  <a:lnTo>
                    <a:pt x="239" y="38"/>
                  </a:lnTo>
                  <a:lnTo>
                    <a:pt x="234" y="40"/>
                  </a:lnTo>
                  <a:lnTo>
                    <a:pt x="232" y="40"/>
                  </a:lnTo>
                  <a:lnTo>
                    <a:pt x="226" y="40"/>
                  </a:lnTo>
                  <a:lnTo>
                    <a:pt x="222" y="39"/>
                  </a:lnTo>
                  <a:lnTo>
                    <a:pt x="218" y="39"/>
                  </a:lnTo>
                  <a:lnTo>
                    <a:pt x="213" y="37"/>
                  </a:lnTo>
                  <a:lnTo>
                    <a:pt x="206" y="38"/>
                  </a:lnTo>
                  <a:lnTo>
                    <a:pt x="200" y="37"/>
                  </a:lnTo>
                  <a:lnTo>
                    <a:pt x="194" y="37"/>
                  </a:lnTo>
                  <a:lnTo>
                    <a:pt x="185" y="37"/>
                  </a:lnTo>
                  <a:lnTo>
                    <a:pt x="183" y="36"/>
                  </a:lnTo>
                  <a:lnTo>
                    <a:pt x="179" y="33"/>
                  </a:lnTo>
                  <a:lnTo>
                    <a:pt x="178" y="30"/>
                  </a:lnTo>
                  <a:lnTo>
                    <a:pt x="173" y="25"/>
                  </a:lnTo>
                  <a:lnTo>
                    <a:pt x="164" y="23"/>
                  </a:lnTo>
                  <a:lnTo>
                    <a:pt x="157" y="25"/>
                  </a:lnTo>
                  <a:lnTo>
                    <a:pt x="154" y="27"/>
                  </a:lnTo>
                  <a:lnTo>
                    <a:pt x="151" y="30"/>
                  </a:lnTo>
                  <a:lnTo>
                    <a:pt x="151" y="34"/>
                  </a:lnTo>
                  <a:lnTo>
                    <a:pt x="148" y="50"/>
                  </a:lnTo>
                  <a:lnTo>
                    <a:pt x="146" y="51"/>
                  </a:lnTo>
                  <a:lnTo>
                    <a:pt x="142" y="52"/>
                  </a:lnTo>
                  <a:lnTo>
                    <a:pt x="138" y="52"/>
                  </a:lnTo>
                  <a:lnTo>
                    <a:pt x="135" y="53"/>
                  </a:lnTo>
                  <a:lnTo>
                    <a:pt x="132" y="54"/>
                  </a:lnTo>
                  <a:lnTo>
                    <a:pt x="130" y="58"/>
                  </a:lnTo>
                  <a:lnTo>
                    <a:pt x="129" y="60"/>
                  </a:lnTo>
                  <a:lnTo>
                    <a:pt x="127" y="63"/>
                  </a:lnTo>
                  <a:lnTo>
                    <a:pt x="124" y="65"/>
                  </a:lnTo>
                  <a:lnTo>
                    <a:pt x="120" y="65"/>
                  </a:lnTo>
                  <a:lnTo>
                    <a:pt x="116" y="62"/>
                  </a:lnTo>
                  <a:lnTo>
                    <a:pt x="114" y="60"/>
                  </a:lnTo>
                  <a:lnTo>
                    <a:pt x="112" y="56"/>
                  </a:lnTo>
                  <a:lnTo>
                    <a:pt x="108" y="55"/>
                  </a:lnTo>
                  <a:lnTo>
                    <a:pt x="102" y="55"/>
                  </a:lnTo>
                  <a:lnTo>
                    <a:pt x="100" y="56"/>
                  </a:lnTo>
                  <a:lnTo>
                    <a:pt x="97" y="60"/>
                  </a:lnTo>
                  <a:lnTo>
                    <a:pt x="94" y="78"/>
                  </a:lnTo>
                  <a:lnTo>
                    <a:pt x="89" y="87"/>
                  </a:lnTo>
                  <a:lnTo>
                    <a:pt x="87" y="94"/>
                  </a:lnTo>
                  <a:lnTo>
                    <a:pt x="86" y="96"/>
                  </a:lnTo>
                  <a:lnTo>
                    <a:pt x="82" y="104"/>
                  </a:lnTo>
                  <a:lnTo>
                    <a:pt x="71" y="117"/>
                  </a:lnTo>
                  <a:lnTo>
                    <a:pt x="71" y="122"/>
                  </a:lnTo>
                  <a:lnTo>
                    <a:pt x="67" y="126"/>
                  </a:lnTo>
                  <a:lnTo>
                    <a:pt x="65" y="130"/>
                  </a:lnTo>
                  <a:lnTo>
                    <a:pt x="64" y="135"/>
                  </a:lnTo>
                  <a:lnTo>
                    <a:pt x="67" y="140"/>
                  </a:lnTo>
                  <a:lnTo>
                    <a:pt x="67" y="147"/>
                  </a:lnTo>
                  <a:lnTo>
                    <a:pt x="68" y="148"/>
                  </a:lnTo>
                  <a:lnTo>
                    <a:pt x="64" y="153"/>
                  </a:lnTo>
                  <a:lnTo>
                    <a:pt x="59" y="155"/>
                  </a:lnTo>
                  <a:lnTo>
                    <a:pt x="49" y="158"/>
                  </a:lnTo>
                  <a:lnTo>
                    <a:pt x="38" y="167"/>
                  </a:lnTo>
                  <a:lnTo>
                    <a:pt x="21" y="172"/>
                  </a:lnTo>
                  <a:lnTo>
                    <a:pt x="12" y="176"/>
                  </a:lnTo>
                  <a:lnTo>
                    <a:pt x="11" y="181"/>
                  </a:lnTo>
                  <a:lnTo>
                    <a:pt x="12" y="184"/>
                  </a:lnTo>
                  <a:lnTo>
                    <a:pt x="12" y="206"/>
                  </a:lnTo>
                  <a:lnTo>
                    <a:pt x="12" y="212"/>
                  </a:lnTo>
                  <a:lnTo>
                    <a:pt x="9" y="218"/>
                  </a:lnTo>
                  <a:lnTo>
                    <a:pt x="5" y="221"/>
                  </a:lnTo>
                  <a:lnTo>
                    <a:pt x="4" y="222"/>
                  </a:lnTo>
                  <a:lnTo>
                    <a:pt x="0" y="227"/>
                  </a:lnTo>
                  <a:lnTo>
                    <a:pt x="1" y="230"/>
                  </a:lnTo>
                  <a:lnTo>
                    <a:pt x="5" y="234"/>
                  </a:lnTo>
                  <a:lnTo>
                    <a:pt x="10" y="235"/>
                  </a:lnTo>
                  <a:lnTo>
                    <a:pt x="21" y="241"/>
                  </a:lnTo>
                  <a:lnTo>
                    <a:pt x="23" y="240"/>
                  </a:lnTo>
                  <a:lnTo>
                    <a:pt x="24" y="244"/>
                  </a:lnTo>
                  <a:lnTo>
                    <a:pt x="27" y="248"/>
                  </a:lnTo>
                  <a:lnTo>
                    <a:pt x="32" y="251"/>
                  </a:lnTo>
                  <a:lnTo>
                    <a:pt x="40" y="250"/>
                  </a:lnTo>
                  <a:lnTo>
                    <a:pt x="51" y="256"/>
                  </a:lnTo>
                  <a:lnTo>
                    <a:pt x="62" y="258"/>
                  </a:lnTo>
                  <a:lnTo>
                    <a:pt x="67" y="258"/>
                  </a:lnTo>
                  <a:lnTo>
                    <a:pt x="77" y="252"/>
                  </a:lnTo>
                  <a:lnTo>
                    <a:pt x="80" y="256"/>
                  </a:lnTo>
                  <a:lnTo>
                    <a:pt x="86" y="269"/>
                  </a:lnTo>
                  <a:lnTo>
                    <a:pt x="92" y="290"/>
                  </a:lnTo>
                  <a:lnTo>
                    <a:pt x="96" y="296"/>
                  </a:lnTo>
                  <a:lnTo>
                    <a:pt x="96" y="300"/>
                  </a:lnTo>
                  <a:lnTo>
                    <a:pt x="99" y="307"/>
                  </a:lnTo>
                  <a:lnTo>
                    <a:pt x="102" y="310"/>
                  </a:lnTo>
                  <a:lnTo>
                    <a:pt x="113" y="311"/>
                  </a:lnTo>
                  <a:lnTo>
                    <a:pt x="126" y="311"/>
                  </a:lnTo>
                  <a:lnTo>
                    <a:pt x="131" y="308"/>
                  </a:lnTo>
                  <a:lnTo>
                    <a:pt x="132" y="302"/>
                  </a:lnTo>
                  <a:lnTo>
                    <a:pt x="133" y="300"/>
                  </a:lnTo>
                  <a:lnTo>
                    <a:pt x="137" y="292"/>
                  </a:lnTo>
                  <a:lnTo>
                    <a:pt x="140" y="290"/>
                  </a:lnTo>
                  <a:lnTo>
                    <a:pt x="148" y="286"/>
                  </a:lnTo>
                  <a:lnTo>
                    <a:pt x="149" y="284"/>
                  </a:lnTo>
                  <a:lnTo>
                    <a:pt x="150" y="284"/>
                  </a:lnTo>
                  <a:lnTo>
                    <a:pt x="158" y="283"/>
                  </a:lnTo>
                  <a:lnTo>
                    <a:pt x="161" y="281"/>
                  </a:lnTo>
                  <a:lnTo>
                    <a:pt x="173" y="283"/>
                  </a:lnTo>
                  <a:lnTo>
                    <a:pt x="174" y="286"/>
                  </a:lnTo>
                  <a:lnTo>
                    <a:pt x="179" y="297"/>
                  </a:lnTo>
                  <a:lnTo>
                    <a:pt x="178" y="300"/>
                  </a:lnTo>
                  <a:lnTo>
                    <a:pt x="176" y="308"/>
                  </a:lnTo>
                  <a:lnTo>
                    <a:pt x="176" y="319"/>
                  </a:lnTo>
                  <a:lnTo>
                    <a:pt x="184" y="319"/>
                  </a:lnTo>
                  <a:lnTo>
                    <a:pt x="187" y="316"/>
                  </a:lnTo>
                  <a:lnTo>
                    <a:pt x="192" y="314"/>
                  </a:lnTo>
                  <a:lnTo>
                    <a:pt x="196" y="311"/>
                  </a:lnTo>
                  <a:lnTo>
                    <a:pt x="205" y="310"/>
                  </a:lnTo>
                  <a:lnTo>
                    <a:pt x="209" y="311"/>
                  </a:lnTo>
                  <a:lnTo>
                    <a:pt x="213" y="310"/>
                  </a:lnTo>
                  <a:lnTo>
                    <a:pt x="214" y="311"/>
                  </a:lnTo>
                  <a:lnTo>
                    <a:pt x="225" y="311"/>
                  </a:lnTo>
                  <a:lnTo>
                    <a:pt x="228" y="310"/>
                  </a:lnTo>
                  <a:lnTo>
                    <a:pt x="233" y="314"/>
                  </a:lnTo>
                  <a:lnTo>
                    <a:pt x="235" y="316"/>
                  </a:lnTo>
                  <a:lnTo>
                    <a:pt x="238" y="321"/>
                  </a:lnTo>
                  <a:lnTo>
                    <a:pt x="236" y="322"/>
                  </a:lnTo>
                  <a:lnTo>
                    <a:pt x="239" y="326"/>
                  </a:lnTo>
                  <a:lnTo>
                    <a:pt x="241" y="328"/>
                  </a:lnTo>
                  <a:lnTo>
                    <a:pt x="243" y="333"/>
                  </a:lnTo>
                  <a:lnTo>
                    <a:pt x="245" y="334"/>
                  </a:lnTo>
                  <a:lnTo>
                    <a:pt x="245" y="338"/>
                  </a:lnTo>
                  <a:lnTo>
                    <a:pt x="246" y="340"/>
                  </a:lnTo>
                  <a:lnTo>
                    <a:pt x="246" y="344"/>
                  </a:lnTo>
                  <a:lnTo>
                    <a:pt x="245" y="348"/>
                  </a:lnTo>
                  <a:lnTo>
                    <a:pt x="242" y="350"/>
                  </a:lnTo>
                  <a:lnTo>
                    <a:pt x="247" y="350"/>
                  </a:lnTo>
                  <a:lnTo>
                    <a:pt x="259" y="352"/>
                  </a:lnTo>
                  <a:lnTo>
                    <a:pt x="265" y="349"/>
                  </a:lnTo>
                  <a:lnTo>
                    <a:pt x="273" y="352"/>
                  </a:lnTo>
                  <a:lnTo>
                    <a:pt x="278" y="352"/>
                  </a:lnTo>
                  <a:lnTo>
                    <a:pt x="285" y="350"/>
                  </a:lnTo>
                  <a:lnTo>
                    <a:pt x="286" y="350"/>
                  </a:lnTo>
                  <a:lnTo>
                    <a:pt x="294" y="346"/>
                  </a:lnTo>
                  <a:lnTo>
                    <a:pt x="298" y="342"/>
                  </a:lnTo>
                  <a:lnTo>
                    <a:pt x="310" y="333"/>
                  </a:lnTo>
                  <a:lnTo>
                    <a:pt x="321" y="331"/>
                  </a:lnTo>
                  <a:lnTo>
                    <a:pt x="320" y="328"/>
                  </a:lnTo>
                  <a:lnTo>
                    <a:pt x="317" y="321"/>
                  </a:lnTo>
                  <a:lnTo>
                    <a:pt x="316" y="312"/>
                  </a:lnTo>
                  <a:lnTo>
                    <a:pt x="318" y="299"/>
                  </a:lnTo>
                  <a:lnTo>
                    <a:pt x="328" y="286"/>
                  </a:lnTo>
                  <a:lnTo>
                    <a:pt x="332" y="278"/>
                  </a:lnTo>
                  <a:lnTo>
                    <a:pt x="331" y="270"/>
                  </a:lnTo>
                  <a:lnTo>
                    <a:pt x="331" y="264"/>
                  </a:lnTo>
                  <a:lnTo>
                    <a:pt x="334" y="262"/>
                  </a:lnTo>
                  <a:lnTo>
                    <a:pt x="336" y="258"/>
                  </a:lnTo>
                  <a:lnTo>
                    <a:pt x="336" y="250"/>
                  </a:lnTo>
                  <a:lnTo>
                    <a:pt x="334" y="242"/>
                  </a:lnTo>
                  <a:lnTo>
                    <a:pt x="320" y="235"/>
                  </a:lnTo>
                  <a:lnTo>
                    <a:pt x="318" y="232"/>
                  </a:lnTo>
                  <a:lnTo>
                    <a:pt x="313" y="230"/>
                  </a:lnTo>
                  <a:lnTo>
                    <a:pt x="309" y="226"/>
                  </a:lnTo>
                  <a:lnTo>
                    <a:pt x="308" y="225"/>
                  </a:lnTo>
                  <a:lnTo>
                    <a:pt x="309" y="222"/>
                  </a:lnTo>
                  <a:lnTo>
                    <a:pt x="313" y="218"/>
                  </a:lnTo>
                  <a:lnTo>
                    <a:pt x="318" y="218"/>
                  </a:lnTo>
                  <a:lnTo>
                    <a:pt x="322" y="220"/>
                  </a:lnTo>
                  <a:lnTo>
                    <a:pt x="324" y="220"/>
                  </a:lnTo>
                  <a:lnTo>
                    <a:pt x="328" y="221"/>
                  </a:lnTo>
                  <a:lnTo>
                    <a:pt x="332" y="219"/>
                  </a:lnTo>
                  <a:lnTo>
                    <a:pt x="334" y="218"/>
                  </a:lnTo>
                  <a:lnTo>
                    <a:pt x="336" y="214"/>
                  </a:lnTo>
                  <a:lnTo>
                    <a:pt x="336" y="209"/>
                  </a:lnTo>
                  <a:lnTo>
                    <a:pt x="340" y="203"/>
                  </a:lnTo>
                  <a:lnTo>
                    <a:pt x="345" y="197"/>
                  </a:lnTo>
                  <a:lnTo>
                    <a:pt x="360" y="188"/>
                  </a:lnTo>
                  <a:lnTo>
                    <a:pt x="361" y="186"/>
                  </a:lnTo>
                  <a:lnTo>
                    <a:pt x="364" y="183"/>
                  </a:lnTo>
                  <a:lnTo>
                    <a:pt x="368" y="178"/>
                  </a:lnTo>
                  <a:lnTo>
                    <a:pt x="368" y="174"/>
                  </a:lnTo>
                  <a:lnTo>
                    <a:pt x="369" y="173"/>
                  </a:lnTo>
                  <a:lnTo>
                    <a:pt x="366" y="168"/>
                  </a:lnTo>
                  <a:lnTo>
                    <a:pt x="364" y="16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58" name="Freeform 87"/>
            <p:cNvSpPr>
              <a:spLocks/>
            </p:cNvSpPr>
            <p:nvPr/>
          </p:nvSpPr>
          <p:spPr bwMode="auto">
            <a:xfrm>
              <a:off x="3638" y="2805"/>
              <a:ext cx="186" cy="210"/>
            </a:xfrm>
            <a:custGeom>
              <a:avLst/>
              <a:gdLst/>
              <a:ahLst/>
              <a:cxnLst>
                <a:cxn ang="0">
                  <a:pos x="154" y="18"/>
                </a:cxn>
                <a:cxn ang="0">
                  <a:pos x="183" y="37"/>
                </a:cxn>
                <a:cxn ang="0">
                  <a:pos x="205" y="41"/>
                </a:cxn>
                <a:cxn ang="0">
                  <a:pos x="216" y="37"/>
                </a:cxn>
                <a:cxn ang="0">
                  <a:pos x="218" y="18"/>
                </a:cxn>
                <a:cxn ang="0">
                  <a:pos x="236" y="1"/>
                </a:cxn>
                <a:cxn ang="0">
                  <a:pos x="249" y="7"/>
                </a:cxn>
                <a:cxn ang="0">
                  <a:pos x="254" y="22"/>
                </a:cxn>
                <a:cxn ang="0">
                  <a:pos x="263" y="41"/>
                </a:cxn>
                <a:cxn ang="0">
                  <a:pos x="270" y="90"/>
                </a:cxn>
                <a:cxn ang="0">
                  <a:pos x="258" y="96"/>
                </a:cxn>
                <a:cxn ang="0">
                  <a:pos x="248" y="103"/>
                </a:cxn>
                <a:cxn ang="0">
                  <a:pos x="236" y="93"/>
                </a:cxn>
                <a:cxn ang="0">
                  <a:pos x="222" y="116"/>
                </a:cxn>
                <a:cxn ang="0">
                  <a:pos x="210" y="142"/>
                </a:cxn>
                <a:cxn ang="0">
                  <a:pos x="193" y="168"/>
                </a:cxn>
                <a:cxn ang="0">
                  <a:pos x="196" y="186"/>
                </a:cxn>
                <a:cxn ang="0">
                  <a:pos x="166" y="205"/>
                </a:cxn>
                <a:cxn ang="0">
                  <a:pos x="140" y="222"/>
                </a:cxn>
                <a:cxn ang="0">
                  <a:pos x="133" y="259"/>
                </a:cxn>
                <a:cxn ang="0">
                  <a:pos x="128" y="273"/>
                </a:cxn>
                <a:cxn ang="0">
                  <a:pos x="135" y="289"/>
                </a:cxn>
                <a:cxn ang="0">
                  <a:pos x="109" y="303"/>
                </a:cxn>
                <a:cxn ang="0">
                  <a:pos x="91" y="308"/>
                </a:cxn>
                <a:cxn ang="0">
                  <a:pos x="81" y="295"/>
                </a:cxn>
                <a:cxn ang="0">
                  <a:pos x="67" y="276"/>
                </a:cxn>
                <a:cxn ang="0">
                  <a:pos x="44" y="263"/>
                </a:cxn>
                <a:cxn ang="0">
                  <a:pos x="39" y="256"/>
                </a:cxn>
                <a:cxn ang="0">
                  <a:pos x="27" y="246"/>
                </a:cxn>
                <a:cxn ang="0">
                  <a:pos x="21" y="235"/>
                </a:cxn>
                <a:cxn ang="0">
                  <a:pos x="16" y="217"/>
                </a:cxn>
                <a:cxn ang="0">
                  <a:pos x="18" y="207"/>
                </a:cxn>
                <a:cxn ang="0">
                  <a:pos x="2" y="192"/>
                </a:cxn>
                <a:cxn ang="0">
                  <a:pos x="0" y="173"/>
                </a:cxn>
                <a:cxn ang="0">
                  <a:pos x="10" y="150"/>
                </a:cxn>
                <a:cxn ang="0">
                  <a:pos x="18" y="142"/>
                </a:cxn>
                <a:cxn ang="0">
                  <a:pos x="46" y="144"/>
                </a:cxn>
                <a:cxn ang="0">
                  <a:pos x="51" y="128"/>
                </a:cxn>
                <a:cxn ang="0">
                  <a:pos x="69" y="133"/>
                </a:cxn>
                <a:cxn ang="0">
                  <a:pos x="81" y="141"/>
                </a:cxn>
                <a:cxn ang="0">
                  <a:pos x="89" y="130"/>
                </a:cxn>
                <a:cxn ang="0">
                  <a:pos x="92" y="110"/>
                </a:cxn>
                <a:cxn ang="0">
                  <a:pos x="99" y="90"/>
                </a:cxn>
                <a:cxn ang="0">
                  <a:pos x="114" y="84"/>
                </a:cxn>
                <a:cxn ang="0">
                  <a:pos x="125" y="93"/>
                </a:cxn>
                <a:cxn ang="0">
                  <a:pos x="144" y="84"/>
                </a:cxn>
                <a:cxn ang="0">
                  <a:pos x="160" y="67"/>
                </a:cxn>
                <a:cxn ang="0">
                  <a:pos x="144" y="66"/>
                </a:cxn>
                <a:cxn ang="0">
                  <a:pos x="144" y="54"/>
                </a:cxn>
                <a:cxn ang="0">
                  <a:pos x="140" y="41"/>
                </a:cxn>
              </a:cxnLst>
              <a:rect l="0" t="0" r="r" b="b"/>
              <a:pathLst>
                <a:path w="280" h="317">
                  <a:moveTo>
                    <a:pt x="140" y="41"/>
                  </a:moveTo>
                  <a:lnTo>
                    <a:pt x="147" y="22"/>
                  </a:lnTo>
                  <a:lnTo>
                    <a:pt x="152" y="18"/>
                  </a:lnTo>
                  <a:lnTo>
                    <a:pt x="154" y="18"/>
                  </a:lnTo>
                  <a:lnTo>
                    <a:pt x="157" y="19"/>
                  </a:lnTo>
                  <a:lnTo>
                    <a:pt x="161" y="23"/>
                  </a:lnTo>
                  <a:lnTo>
                    <a:pt x="166" y="24"/>
                  </a:lnTo>
                  <a:lnTo>
                    <a:pt x="183" y="37"/>
                  </a:lnTo>
                  <a:lnTo>
                    <a:pt x="195" y="41"/>
                  </a:lnTo>
                  <a:lnTo>
                    <a:pt x="198" y="39"/>
                  </a:lnTo>
                  <a:lnTo>
                    <a:pt x="200" y="38"/>
                  </a:lnTo>
                  <a:lnTo>
                    <a:pt x="205" y="41"/>
                  </a:lnTo>
                  <a:lnTo>
                    <a:pt x="208" y="44"/>
                  </a:lnTo>
                  <a:lnTo>
                    <a:pt x="212" y="44"/>
                  </a:lnTo>
                  <a:lnTo>
                    <a:pt x="215" y="41"/>
                  </a:lnTo>
                  <a:lnTo>
                    <a:pt x="216" y="37"/>
                  </a:lnTo>
                  <a:lnTo>
                    <a:pt x="215" y="32"/>
                  </a:lnTo>
                  <a:lnTo>
                    <a:pt x="216" y="28"/>
                  </a:lnTo>
                  <a:lnTo>
                    <a:pt x="215" y="24"/>
                  </a:lnTo>
                  <a:lnTo>
                    <a:pt x="218" y="18"/>
                  </a:lnTo>
                  <a:lnTo>
                    <a:pt x="222" y="12"/>
                  </a:lnTo>
                  <a:lnTo>
                    <a:pt x="226" y="9"/>
                  </a:lnTo>
                  <a:lnTo>
                    <a:pt x="231" y="6"/>
                  </a:lnTo>
                  <a:lnTo>
                    <a:pt x="236" y="1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47" y="3"/>
                  </a:lnTo>
                  <a:lnTo>
                    <a:pt x="249" y="7"/>
                  </a:lnTo>
                  <a:lnTo>
                    <a:pt x="251" y="5"/>
                  </a:lnTo>
                  <a:lnTo>
                    <a:pt x="252" y="14"/>
                  </a:lnTo>
                  <a:lnTo>
                    <a:pt x="252" y="15"/>
                  </a:lnTo>
                  <a:lnTo>
                    <a:pt x="254" y="22"/>
                  </a:lnTo>
                  <a:lnTo>
                    <a:pt x="258" y="28"/>
                  </a:lnTo>
                  <a:lnTo>
                    <a:pt x="260" y="36"/>
                  </a:lnTo>
                  <a:lnTo>
                    <a:pt x="260" y="38"/>
                  </a:lnTo>
                  <a:lnTo>
                    <a:pt x="263" y="41"/>
                  </a:lnTo>
                  <a:lnTo>
                    <a:pt x="279" y="72"/>
                  </a:lnTo>
                  <a:lnTo>
                    <a:pt x="276" y="88"/>
                  </a:lnTo>
                  <a:lnTo>
                    <a:pt x="274" y="89"/>
                  </a:lnTo>
                  <a:lnTo>
                    <a:pt x="270" y="90"/>
                  </a:lnTo>
                  <a:lnTo>
                    <a:pt x="266" y="90"/>
                  </a:lnTo>
                  <a:lnTo>
                    <a:pt x="263" y="91"/>
                  </a:lnTo>
                  <a:lnTo>
                    <a:pt x="260" y="92"/>
                  </a:lnTo>
                  <a:lnTo>
                    <a:pt x="258" y="96"/>
                  </a:lnTo>
                  <a:lnTo>
                    <a:pt x="257" y="98"/>
                  </a:lnTo>
                  <a:lnTo>
                    <a:pt x="255" y="101"/>
                  </a:lnTo>
                  <a:lnTo>
                    <a:pt x="252" y="103"/>
                  </a:lnTo>
                  <a:lnTo>
                    <a:pt x="248" y="103"/>
                  </a:lnTo>
                  <a:lnTo>
                    <a:pt x="244" y="100"/>
                  </a:lnTo>
                  <a:lnTo>
                    <a:pt x="242" y="98"/>
                  </a:lnTo>
                  <a:lnTo>
                    <a:pt x="240" y="94"/>
                  </a:lnTo>
                  <a:lnTo>
                    <a:pt x="236" y="93"/>
                  </a:lnTo>
                  <a:lnTo>
                    <a:pt x="230" y="93"/>
                  </a:lnTo>
                  <a:lnTo>
                    <a:pt x="228" y="94"/>
                  </a:lnTo>
                  <a:lnTo>
                    <a:pt x="225" y="98"/>
                  </a:lnTo>
                  <a:lnTo>
                    <a:pt x="222" y="116"/>
                  </a:lnTo>
                  <a:lnTo>
                    <a:pt x="217" y="125"/>
                  </a:lnTo>
                  <a:lnTo>
                    <a:pt x="215" y="132"/>
                  </a:lnTo>
                  <a:lnTo>
                    <a:pt x="214" y="134"/>
                  </a:lnTo>
                  <a:lnTo>
                    <a:pt x="210" y="142"/>
                  </a:lnTo>
                  <a:lnTo>
                    <a:pt x="199" y="155"/>
                  </a:lnTo>
                  <a:lnTo>
                    <a:pt x="199" y="160"/>
                  </a:lnTo>
                  <a:lnTo>
                    <a:pt x="195" y="164"/>
                  </a:lnTo>
                  <a:lnTo>
                    <a:pt x="193" y="168"/>
                  </a:lnTo>
                  <a:lnTo>
                    <a:pt x="192" y="173"/>
                  </a:lnTo>
                  <a:lnTo>
                    <a:pt x="195" y="178"/>
                  </a:lnTo>
                  <a:lnTo>
                    <a:pt x="195" y="185"/>
                  </a:lnTo>
                  <a:lnTo>
                    <a:pt x="196" y="186"/>
                  </a:lnTo>
                  <a:lnTo>
                    <a:pt x="192" y="191"/>
                  </a:lnTo>
                  <a:lnTo>
                    <a:pt x="187" y="193"/>
                  </a:lnTo>
                  <a:lnTo>
                    <a:pt x="177" y="196"/>
                  </a:lnTo>
                  <a:lnTo>
                    <a:pt x="166" y="205"/>
                  </a:lnTo>
                  <a:lnTo>
                    <a:pt x="149" y="210"/>
                  </a:lnTo>
                  <a:lnTo>
                    <a:pt x="140" y="214"/>
                  </a:lnTo>
                  <a:lnTo>
                    <a:pt x="139" y="219"/>
                  </a:lnTo>
                  <a:lnTo>
                    <a:pt x="140" y="222"/>
                  </a:lnTo>
                  <a:lnTo>
                    <a:pt x="140" y="244"/>
                  </a:lnTo>
                  <a:lnTo>
                    <a:pt x="140" y="250"/>
                  </a:lnTo>
                  <a:lnTo>
                    <a:pt x="137" y="256"/>
                  </a:lnTo>
                  <a:lnTo>
                    <a:pt x="133" y="259"/>
                  </a:lnTo>
                  <a:lnTo>
                    <a:pt x="132" y="260"/>
                  </a:lnTo>
                  <a:lnTo>
                    <a:pt x="128" y="265"/>
                  </a:lnTo>
                  <a:lnTo>
                    <a:pt x="129" y="268"/>
                  </a:lnTo>
                  <a:lnTo>
                    <a:pt x="128" y="273"/>
                  </a:lnTo>
                  <a:lnTo>
                    <a:pt x="129" y="280"/>
                  </a:lnTo>
                  <a:lnTo>
                    <a:pt x="131" y="284"/>
                  </a:lnTo>
                  <a:lnTo>
                    <a:pt x="134" y="286"/>
                  </a:lnTo>
                  <a:lnTo>
                    <a:pt x="135" y="289"/>
                  </a:lnTo>
                  <a:lnTo>
                    <a:pt x="126" y="290"/>
                  </a:lnTo>
                  <a:lnTo>
                    <a:pt x="120" y="290"/>
                  </a:lnTo>
                  <a:lnTo>
                    <a:pt x="115" y="292"/>
                  </a:lnTo>
                  <a:lnTo>
                    <a:pt x="109" y="303"/>
                  </a:lnTo>
                  <a:lnTo>
                    <a:pt x="104" y="310"/>
                  </a:lnTo>
                  <a:lnTo>
                    <a:pt x="100" y="316"/>
                  </a:lnTo>
                  <a:lnTo>
                    <a:pt x="95" y="313"/>
                  </a:lnTo>
                  <a:lnTo>
                    <a:pt x="91" y="308"/>
                  </a:lnTo>
                  <a:lnTo>
                    <a:pt x="84" y="304"/>
                  </a:lnTo>
                  <a:lnTo>
                    <a:pt x="81" y="300"/>
                  </a:lnTo>
                  <a:lnTo>
                    <a:pt x="80" y="299"/>
                  </a:lnTo>
                  <a:lnTo>
                    <a:pt x="81" y="295"/>
                  </a:lnTo>
                  <a:lnTo>
                    <a:pt x="81" y="290"/>
                  </a:lnTo>
                  <a:lnTo>
                    <a:pt x="79" y="287"/>
                  </a:lnTo>
                  <a:lnTo>
                    <a:pt x="71" y="277"/>
                  </a:lnTo>
                  <a:lnTo>
                    <a:pt x="67" y="276"/>
                  </a:lnTo>
                  <a:lnTo>
                    <a:pt x="64" y="276"/>
                  </a:lnTo>
                  <a:lnTo>
                    <a:pt x="53" y="270"/>
                  </a:lnTo>
                  <a:lnTo>
                    <a:pt x="50" y="269"/>
                  </a:lnTo>
                  <a:lnTo>
                    <a:pt x="44" y="263"/>
                  </a:lnTo>
                  <a:lnTo>
                    <a:pt x="46" y="261"/>
                  </a:lnTo>
                  <a:lnTo>
                    <a:pt x="44" y="259"/>
                  </a:lnTo>
                  <a:lnTo>
                    <a:pt x="42" y="256"/>
                  </a:lnTo>
                  <a:lnTo>
                    <a:pt x="39" y="256"/>
                  </a:lnTo>
                  <a:lnTo>
                    <a:pt x="36" y="255"/>
                  </a:lnTo>
                  <a:lnTo>
                    <a:pt x="32" y="253"/>
                  </a:lnTo>
                  <a:lnTo>
                    <a:pt x="28" y="250"/>
                  </a:lnTo>
                  <a:lnTo>
                    <a:pt x="27" y="246"/>
                  </a:lnTo>
                  <a:lnTo>
                    <a:pt x="24" y="244"/>
                  </a:lnTo>
                  <a:lnTo>
                    <a:pt x="22" y="240"/>
                  </a:lnTo>
                  <a:lnTo>
                    <a:pt x="21" y="238"/>
                  </a:lnTo>
                  <a:lnTo>
                    <a:pt x="21" y="235"/>
                  </a:lnTo>
                  <a:lnTo>
                    <a:pt x="20" y="231"/>
                  </a:lnTo>
                  <a:lnTo>
                    <a:pt x="20" y="227"/>
                  </a:lnTo>
                  <a:lnTo>
                    <a:pt x="15" y="220"/>
                  </a:lnTo>
                  <a:lnTo>
                    <a:pt x="16" y="217"/>
                  </a:lnTo>
                  <a:lnTo>
                    <a:pt x="16" y="215"/>
                  </a:lnTo>
                  <a:lnTo>
                    <a:pt x="17" y="213"/>
                  </a:lnTo>
                  <a:lnTo>
                    <a:pt x="18" y="210"/>
                  </a:lnTo>
                  <a:lnTo>
                    <a:pt x="18" y="207"/>
                  </a:lnTo>
                  <a:lnTo>
                    <a:pt x="15" y="206"/>
                  </a:lnTo>
                  <a:lnTo>
                    <a:pt x="11" y="205"/>
                  </a:lnTo>
                  <a:lnTo>
                    <a:pt x="8" y="203"/>
                  </a:lnTo>
                  <a:lnTo>
                    <a:pt x="2" y="192"/>
                  </a:lnTo>
                  <a:lnTo>
                    <a:pt x="1" y="190"/>
                  </a:lnTo>
                  <a:lnTo>
                    <a:pt x="1" y="187"/>
                  </a:lnTo>
                  <a:lnTo>
                    <a:pt x="0" y="184"/>
                  </a:lnTo>
                  <a:lnTo>
                    <a:pt x="0" y="173"/>
                  </a:lnTo>
                  <a:lnTo>
                    <a:pt x="3" y="164"/>
                  </a:lnTo>
                  <a:lnTo>
                    <a:pt x="2" y="161"/>
                  </a:lnTo>
                  <a:lnTo>
                    <a:pt x="10" y="153"/>
                  </a:lnTo>
                  <a:lnTo>
                    <a:pt x="10" y="150"/>
                  </a:lnTo>
                  <a:lnTo>
                    <a:pt x="12" y="143"/>
                  </a:lnTo>
                  <a:lnTo>
                    <a:pt x="14" y="141"/>
                  </a:lnTo>
                  <a:lnTo>
                    <a:pt x="16" y="141"/>
                  </a:lnTo>
                  <a:lnTo>
                    <a:pt x="18" y="142"/>
                  </a:lnTo>
                  <a:lnTo>
                    <a:pt x="21" y="143"/>
                  </a:lnTo>
                  <a:lnTo>
                    <a:pt x="23" y="146"/>
                  </a:lnTo>
                  <a:lnTo>
                    <a:pt x="33" y="148"/>
                  </a:lnTo>
                  <a:lnTo>
                    <a:pt x="46" y="144"/>
                  </a:lnTo>
                  <a:lnTo>
                    <a:pt x="48" y="142"/>
                  </a:lnTo>
                  <a:lnTo>
                    <a:pt x="48" y="139"/>
                  </a:lnTo>
                  <a:lnTo>
                    <a:pt x="48" y="131"/>
                  </a:lnTo>
                  <a:lnTo>
                    <a:pt x="51" y="128"/>
                  </a:lnTo>
                  <a:lnTo>
                    <a:pt x="53" y="128"/>
                  </a:lnTo>
                  <a:lnTo>
                    <a:pt x="57" y="130"/>
                  </a:lnTo>
                  <a:lnTo>
                    <a:pt x="65" y="132"/>
                  </a:lnTo>
                  <a:lnTo>
                    <a:pt x="69" y="133"/>
                  </a:lnTo>
                  <a:lnTo>
                    <a:pt x="71" y="140"/>
                  </a:lnTo>
                  <a:lnTo>
                    <a:pt x="74" y="139"/>
                  </a:lnTo>
                  <a:lnTo>
                    <a:pt x="79" y="142"/>
                  </a:lnTo>
                  <a:lnTo>
                    <a:pt x="81" y="141"/>
                  </a:lnTo>
                  <a:lnTo>
                    <a:pt x="82" y="139"/>
                  </a:lnTo>
                  <a:lnTo>
                    <a:pt x="88" y="136"/>
                  </a:lnTo>
                  <a:lnTo>
                    <a:pt x="89" y="135"/>
                  </a:lnTo>
                  <a:lnTo>
                    <a:pt x="89" y="130"/>
                  </a:lnTo>
                  <a:lnTo>
                    <a:pt x="88" y="126"/>
                  </a:lnTo>
                  <a:lnTo>
                    <a:pt x="88" y="114"/>
                  </a:lnTo>
                  <a:lnTo>
                    <a:pt x="91" y="112"/>
                  </a:lnTo>
                  <a:lnTo>
                    <a:pt x="92" y="110"/>
                  </a:lnTo>
                  <a:lnTo>
                    <a:pt x="97" y="104"/>
                  </a:lnTo>
                  <a:lnTo>
                    <a:pt x="97" y="101"/>
                  </a:lnTo>
                  <a:lnTo>
                    <a:pt x="99" y="96"/>
                  </a:lnTo>
                  <a:lnTo>
                    <a:pt x="99" y="90"/>
                  </a:lnTo>
                  <a:lnTo>
                    <a:pt x="101" y="85"/>
                  </a:lnTo>
                  <a:lnTo>
                    <a:pt x="104" y="86"/>
                  </a:lnTo>
                  <a:lnTo>
                    <a:pt x="109" y="84"/>
                  </a:lnTo>
                  <a:lnTo>
                    <a:pt x="114" y="84"/>
                  </a:lnTo>
                  <a:lnTo>
                    <a:pt x="114" y="85"/>
                  </a:lnTo>
                  <a:lnTo>
                    <a:pt x="114" y="88"/>
                  </a:lnTo>
                  <a:lnTo>
                    <a:pt x="120" y="89"/>
                  </a:lnTo>
                  <a:lnTo>
                    <a:pt x="125" y="93"/>
                  </a:lnTo>
                  <a:lnTo>
                    <a:pt x="129" y="94"/>
                  </a:lnTo>
                  <a:lnTo>
                    <a:pt x="138" y="92"/>
                  </a:lnTo>
                  <a:lnTo>
                    <a:pt x="144" y="86"/>
                  </a:lnTo>
                  <a:lnTo>
                    <a:pt x="144" y="84"/>
                  </a:lnTo>
                  <a:lnTo>
                    <a:pt x="150" y="82"/>
                  </a:lnTo>
                  <a:lnTo>
                    <a:pt x="157" y="77"/>
                  </a:lnTo>
                  <a:lnTo>
                    <a:pt x="160" y="74"/>
                  </a:lnTo>
                  <a:lnTo>
                    <a:pt x="160" y="67"/>
                  </a:lnTo>
                  <a:lnTo>
                    <a:pt x="156" y="68"/>
                  </a:lnTo>
                  <a:lnTo>
                    <a:pt x="149" y="68"/>
                  </a:lnTo>
                  <a:lnTo>
                    <a:pt x="146" y="67"/>
                  </a:lnTo>
                  <a:lnTo>
                    <a:pt x="144" y="66"/>
                  </a:lnTo>
                  <a:lnTo>
                    <a:pt x="144" y="63"/>
                  </a:lnTo>
                  <a:lnTo>
                    <a:pt x="144" y="61"/>
                  </a:lnTo>
                  <a:lnTo>
                    <a:pt x="144" y="58"/>
                  </a:lnTo>
                  <a:lnTo>
                    <a:pt x="144" y="54"/>
                  </a:lnTo>
                  <a:lnTo>
                    <a:pt x="142" y="51"/>
                  </a:lnTo>
                  <a:lnTo>
                    <a:pt x="140" y="50"/>
                  </a:lnTo>
                  <a:lnTo>
                    <a:pt x="140" y="46"/>
                  </a:lnTo>
                  <a:lnTo>
                    <a:pt x="140" y="4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</p:grpSp>
      <p:sp>
        <p:nvSpPr>
          <p:cNvPr id="751" name="Freeform 177"/>
          <p:cNvSpPr>
            <a:spLocks/>
          </p:cNvSpPr>
          <p:nvPr/>
        </p:nvSpPr>
        <p:spPr bwMode="auto">
          <a:xfrm>
            <a:off x="7267575" y="3595613"/>
            <a:ext cx="565150" cy="417512"/>
          </a:xfrm>
          <a:custGeom>
            <a:avLst/>
            <a:gdLst/>
            <a:ahLst/>
            <a:cxnLst>
              <a:cxn ang="0">
                <a:pos x="12" y="183"/>
              </a:cxn>
              <a:cxn ang="0">
                <a:pos x="10" y="170"/>
              </a:cxn>
              <a:cxn ang="0">
                <a:pos x="6" y="181"/>
              </a:cxn>
              <a:cxn ang="0">
                <a:pos x="5" y="192"/>
              </a:cxn>
              <a:cxn ang="0">
                <a:pos x="3" y="202"/>
              </a:cxn>
              <a:cxn ang="0">
                <a:pos x="0" y="196"/>
              </a:cxn>
              <a:cxn ang="0">
                <a:pos x="3" y="176"/>
              </a:cxn>
              <a:cxn ang="0">
                <a:pos x="13" y="154"/>
              </a:cxn>
              <a:cxn ang="0">
                <a:pos x="43" y="129"/>
              </a:cxn>
              <a:cxn ang="0">
                <a:pos x="52" y="118"/>
              </a:cxn>
              <a:cxn ang="0">
                <a:pos x="67" y="111"/>
              </a:cxn>
              <a:cxn ang="0">
                <a:pos x="96" y="92"/>
              </a:cxn>
              <a:cxn ang="0">
                <a:pos x="128" y="82"/>
              </a:cxn>
              <a:cxn ang="0">
                <a:pos x="153" y="72"/>
              </a:cxn>
              <a:cxn ang="0">
                <a:pos x="166" y="67"/>
              </a:cxn>
              <a:cxn ang="0">
                <a:pos x="185" y="60"/>
              </a:cxn>
              <a:cxn ang="0">
                <a:pos x="195" y="59"/>
              </a:cxn>
              <a:cxn ang="0">
                <a:pos x="207" y="58"/>
              </a:cxn>
              <a:cxn ang="0">
                <a:pos x="226" y="53"/>
              </a:cxn>
              <a:cxn ang="0">
                <a:pos x="236" y="49"/>
              </a:cxn>
              <a:cxn ang="0">
                <a:pos x="251" y="48"/>
              </a:cxn>
              <a:cxn ang="0">
                <a:pos x="262" y="42"/>
              </a:cxn>
              <a:cxn ang="0">
                <a:pos x="286" y="32"/>
              </a:cxn>
              <a:cxn ang="0">
                <a:pos x="286" y="34"/>
              </a:cxn>
              <a:cxn ang="0">
                <a:pos x="288" y="29"/>
              </a:cxn>
              <a:cxn ang="0">
                <a:pos x="323" y="16"/>
              </a:cxn>
              <a:cxn ang="0">
                <a:pos x="336" y="11"/>
              </a:cxn>
              <a:cxn ang="0">
                <a:pos x="341" y="7"/>
              </a:cxn>
              <a:cxn ang="0">
                <a:pos x="363" y="6"/>
              </a:cxn>
              <a:cxn ang="0">
                <a:pos x="377" y="6"/>
              </a:cxn>
              <a:cxn ang="0">
                <a:pos x="386" y="6"/>
              </a:cxn>
              <a:cxn ang="0">
                <a:pos x="395" y="8"/>
              </a:cxn>
              <a:cxn ang="0">
                <a:pos x="417" y="8"/>
              </a:cxn>
              <a:cxn ang="0">
                <a:pos x="434" y="8"/>
              </a:cxn>
              <a:cxn ang="0">
                <a:pos x="420" y="6"/>
              </a:cxn>
              <a:cxn ang="0">
                <a:pos x="397" y="4"/>
              </a:cxn>
              <a:cxn ang="0">
                <a:pos x="385" y="2"/>
              </a:cxn>
              <a:cxn ang="0">
                <a:pos x="373" y="3"/>
              </a:cxn>
              <a:cxn ang="0">
                <a:pos x="363" y="2"/>
              </a:cxn>
              <a:cxn ang="0">
                <a:pos x="382" y="0"/>
              </a:cxn>
              <a:cxn ang="0">
                <a:pos x="396" y="1"/>
              </a:cxn>
              <a:cxn ang="0">
                <a:pos x="416" y="0"/>
              </a:cxn>
              <a:cxn ang="0">
                <a:pos x="441" y="7"/>
              </a:cxn>
              <a:cxn ang="0">
                <a:pos x="473" y="13"/>
              </a:cxn>
              <a:cxn ang="0">
                <a:pos x="513" y="24"/>
              </a:cxn>
              <a:cxn ang="0">
                <a:pos x="523" y="26"/>
              </a:cxn>
              <a:cxn ang="0">
                <a:pos x="495" y="25"/>
              </a:cxn>
              <a:cxn ang="0">
                <a:pos x="478" y="22"/>
              </a:cxn>
              <a:cxn ang="0">
                <a:pos x="466" y="18"/>
              </a:cxn>
              <a:cxn ang="0">
                <a:pos x="447" y="17"/>
              </a:cxn>
              <a:cxn ang="0">
                <a:pos x="439" y="13"/>
              </a:cxn>
              <a:cxn ang="0">
                <a:pos x="453" y="13"/>
              </a:cxn>
              <a:cxn ang="0">
                <a:pos x="470" y="16"/>
              </a:cxn>
              <a:cxn ang="0">
                <a:pos x="489" y="21"/>
              </a:cxn>
              <a:cxn ang="0">
                <a:pos x="495" y="25"/>
              </a:cxn>
              <a:cxn ang="0">
                <a:pos x="463" y="205"/>
              </a:cxn>
              <a:cxn ang="0">
                <a:pos x="360" y="284"/>
              </a:cxn>
              <a:cxn ang="0">
                <a:pos x="271" y="350"/>
              </a:cxn>
              <a:cxn ang="0">
                <a:pos x="142" y="320"/>
              </a:cxn>
              <a:cxn ang="0">
                <a:pos x="109" y="281"/>
              </a:cxn>
              <a:cxn ang="0">
                <a:pos x="24" y="266"/>
              </a:cxn>
            </a:cxnLst>
            <a:rect l="0" t="0" r="r" b="b"/>
            <a:pathLst>
              <a:path w="536" h="395">
                <a:moveTo>
                  <a:pt x="9" y="193"/>
                </a:moveTo>
                <a:lnTo>
                  <a:pt x="9" y="186"/>
                </a:lnTo>
                <a:lnTo>
                  <a:pt x="12" y="183"/>
                </a:lnTo>
                <a:lnTo>
                  <a:pt x="13" y="178"/>
                </a:lnTo>
                <a:lnTo>
                  <a:pt x="13" y="171"/>
                </a:lnTo>
                <a:lnTo>
                  <a:pt x="10" y="170"/>
                </a:lnTo>
                <a:lnTo>
                  <a:pt x="9" y="172"/>
                </a:lnTo>
                <a:lnTo>
                  <a:pt x="9" y="175"/>
                </a:lnTo>
                <a:lnTo>
                  <a:pt x="6" y="181"/>
                </a:lnTo>
                <a:lnTo>
                  <a:pt x="5" y="186"/>
                </a:lnTo>
                <a:lnTo>
                  <a:pt x="5" y="190"/>
                </a:lnTo>
                <a:lnTo>
                  <a:pt x="5" y="192"/>
                </a:lnTo>
                <a:lnTo>
                  <a:pt x="5" y="194"/>
                </a:lnTo>
                <a:lnTo>
                  <a:pt x="5" y="196"/>
                </a:lnTo>
                <a:lnTo>
                  <a:pt x="3" y="202"/>
                </a:lnTo>
                <a:lnTo>
                  <a:pt x="1" y="204"/>
                </a:lnTo>
                <a:lnTo>
                  <a:pt x="0" y="202"/>
                </a:lnTo>
                <a:lnTo>
                  <a:pt x="0" y="196"/>
                </a:lnTo>
                <a:lnTo>
                  <a:pt x="1" y="193"/>
                </a:lnTo>
                <a:lnTo>
                  <a:pt x="1" y="182"/>
                </a:lnTo>
                <a:lnTo>
                  <a:pt x="3" y="176"/>
                </a:lnTo>
                <a:lnTo>
                  <a:pt x="9" y="163"/>
                </a:lnTo>
                <a:lnTo>
                  <a:pt x="10" y="159"/>
                </a:lnTo>
                <a:lnTo>
                  <a:pt x="13" y="154"/>
                </a:lnTo>
                <a:lnTo>
                  <a:pt x="23" y="148"/>
                </a:lnTo>
                <a:lnTo>
                  <a:pt x="36" y="134"/>
                </a:lnTo>
                <a:lnTo>
                  <a:pt x="43" y="129"/>
                </a:lnTo>
                <a:lnTo>
                  <a:pt x="46" y="126"/>
                </a:lnTo>
                <a:lnTo>
                  <a:pt x="49" y="124"/>
                </a:lnTo>
                <a:lnTo>
                  <a:pt x="52" y="118"/>
                </a:lnTo>
                <a:lnTo>
                  <a:pt x="61" y="115"/>
                </a:lnTo>
                <a:lnTo>
                  <a:pt x="64" y="112"/>
                </a:lnTo>
                <a:lnTo>
                  <a:pt x="67" y="111"/>
                </a:lnTo>
                <a:lnTo>
                  <a:pt x="70" y="110"/>
                </a:lnTo>
                <a:lnTo>
                  <a:pt x="79" y="102"/>
                </a:lnTo>
                <a:lnTo>
                  <a:pt x="96" y="92"/>
                </a:lnTo>
                <a:lnTo>
                  <a:pt x="105" y="87"/>
                </a:lnTo>
                <a:lnTo>
                  <a:pt x="109" y="86"/>
                </a:lnTo>
                <a:lnTo>
                  <a:pt x="128" y="82"/>
                </a:lnTo>
                <a:lnTo>
                  <a:pt x="145" y="73"/>
                </a:lnTo>
                <a:lnTo>
                  <a:pt x="148" y="72"/>
                </a:lnTo>
                <a:lnTo>
                  <a:pt x="153" y="72"/>
                </a:lnTo>
                <a:lnTo>
                  <a:pt x="160" y="70"/>
                </a:lnTo>
                <a:lnTo>
                  <a:pt x="163" y="68"/>
                </a:lnTo>
                <a:lnTo>
                  <a:pt x="166" y="67"/>
                </a:lnTo>
                <a:lnTo>
                  <a:pt x="176" y="63"/>
                </a:lnTo>
                <a:lnTo>
                  <a:pt x="178" y="63"/>
                </a:lnTo>
                <a:lnTo>
                  <a:pt x="185" y="60"/>
                </a:lnTo>
                <a:lnTo>
                  <a:pt x="190" y="60"/>
                </a:lnTo>
                <a:lnTo>
                  <a:pt x="192" y="59"/>
                </a:lnTo>
                <a:lnTo>
                  <a:pt x="195" y="59"/>
                </a:lnTo>
                <a:lnTo>
                  <a:pt x="198" y="59"/>
                </a:lnTo>
                <a:lnTo>
                  <a:pt x="201" y="59"/>
                </a:lnTo>
                <a:lnTo>
                  <a:pt x="207" y="58"/>
                </a:lnTo>
                <a:lnTo>
                  <a:pt x="211" y="56"/>
                </a:lnTo>
                <a:lnTo>
                  <a:pt x="214" y="56"/>
                </a:lnTo>
                <a:lnTo>
                  <a:pt x="226" y="53"/>
                </a:lnTo>
                <a:lnTo>
                  <a:pt x="229" y="51"/>
                </a:lnTo>
                <a:lnTo>
                  <a:pt x="234" y="51"/>
                </a:lnTo>
                <a:lnTo>
                  <a:pt x="236" y="49"/>
                </a:lnTo>
                <a:lnTo>
                  <a:pt x="243" y="49"/>
                </a:lnTo>
                <a:lnTo>
                  <a:pt x="248" y="48"/>
                </a:lnTo>
                <a:lnTo>
                  <a:pt x="251" y="48"/>
                </a:lnTo>
                <a:lnTo>
                  <a:pt x="255" y="46"/>
                </a:lnTo>
                <a:lnTo>
                  <a:pt x="257" y="44"/>
                </a:lnTo>
                <a:lnTo>
                  <a:pt x="262" y="42"/>
                </a:lnTo>
                <a:lnTo>
                  <a:pt x="273" y="39"/>
                </a:lnTo>
                <a:lnTo>
                  <a:pt x="282" y="34"/>
                </a:lnTo>
                <a:lnTo>
                  <a:pt x="286" y="32"/>
                </a:lnTo>
                <a:lnTo>
                  <a:pt x="282" y="35"/>
                </a:lnTo>
                <a:lnTo>
                  <a:pt x="283" y="37"/>
                </a:lnTo>
                <a:lnTo>
                  <a:pt x="286" y="34"/>
                </a:lnTo>
                <a:lnTo>
                  <a:pt x="290" y="33"/>
                </a:lnTo>
                <a:lnTo>
                  <a:pt x="290" y="31"/>
                </a:lnTo>
                <a:lnTo>
                  <a:pt x="288" y="29"/>
                </a:lnTo>
                <a:lnTo>
                  <a:pt x="295" y="29"/>
                </a:lnTo>
                <a:lnTo>
                  <a:pt x="318" y="18"/>
                </a:lnTo>
                <a:lnTo>
                  <a:pt x="323" y="16"/>
                </a:lnTo>
                <a:lnTo>
                  <a:pt x="329" y="14"/>
                </a:lnTo>
                <a:lnTo>
                  <a:pt x="330" y="14"/>
                </a:lnTo>
                <a:lnTo>
                  <a:pt x="336" y="11"/>
                </a:lnTo>
                <a:lnTo>
                  <a:pt x="338" y="10"/>
                </a:lnTo>
                <a:lnTo>
                  <a:pt x="340" y="10"/>
                </a:lnTo>
                <a:lnTo>
                  <a:pt x="341" y="7"/>
                </a:lnTo>
                <a:lnTo>
                  <a:pt x="344" y="9"/>
                </a:lnTo>
                <a:lnTo>
                  <a:pt x="347" y="10"/>
                </a:lnTo>
                <a:lnTo>
                  <a:pt x="363" y="6"/>
                </a:lnTo>
                <a:lnTo>
                  <a:pt x="371" y="6"/>
                </a:lnTo>
                <a:lnTo>
                  <a:pt x="373" y="6"/>
                </a:lnTo>
                <a:lnTo>
                  <a:pt x="377" y="6"/>
                </a:lnTo>
                <a:lnTo>
                  <a:pt x="379" y="6"/>
                </a:lnTo>
                <a:lnTo>
                  <a:pt x="383" y="6"/>
                </a:lnTo>
                <a:lnTo>
                  <a:pt x="386" y="6"/>
                </a:lnTo>
                <a:lnTo>
                  <a:pt x="389" y="6"/>
                </a:lnTo>
                <a:lnTo>
                  <a:pt x="393" y="6"/>
                </a:lnTo>
                <a:lnTo>
                  <a:pt x="395" y="8"/>
                </a:lnTo>
                <a:lnTo>
                  <a:pt x="399" y="8"/>
                </a:lnTo>
                <a:lnTo>
                  <a:pt x="415" y="10"/>
                </a:lnTo>
                <a:lnTo>
                  <a:pt x="417" y="8"/>
                </a:lnTo>
                <a:lnTo>
                  <a:pt x="433" y="11"/>
                </a:lnTo>
                <a:lnTo>
                  <a:pt x="435" y="11"/>
                </a:lnTo>
                <a:lnTo>
                  <a:pt x="434" y="8"/>
                </a:lnTo>
                <a:lnTo>
                  <a:pt x="430" y="8"/>
                </a:lnTo>
                <a:lnTo>
                  <a:pt x="424" y="6"/>
                </a:lnTo>
                <a:lnTo>
                  <a:pt x="420" y="6"/>
                </a:lnTo>
                <a:lnTo>
                  <a:pt x="409" y="2"/>
                </a:lnTo>
                <a:lnTo>
                  <a:pt x="401" y="4"/>
                </a:lnTo>
                <a:lnTo>
                  <a:pt x="397" y="4"/>
                </a:lnTo>
                <a:lnTo>
                  <a:pt x="393" y="3"/>
                </a:lnTo>
                <a:lnTo>
                  <a:pt x="388" y="3"/>
                </a:lnTo>
                <a:lnTo>
                  <a:pt x="385" y="2"/>
                </a:lnTo>
                <a:lnTo>
                  <a:pt x="378" y="2"/>
                </a:lnTo>
                <a:lnTo>
                  <a:pt x="375" y="3"/>
                </a:lnTo>
                <a:lnTo>
                  <a:pt x="373" y="3"/>
                </a:lnTo>
                <a:lnTo>
                  <a:pt x="371" y="4"/>
                </a:lnTo>
                <a:lnTo>
                  <a:pt x="363" y="4"/>
                </a:lnTo>
                <a:lnTo>
                  <a:pt x="363" y="2"/>
                </a:lnTo>
                <a:lnTo>
                  <a:pt x="367" y="2"/>
                </a:lnTo>
                <a:lnTo>
                  <a:pt x="374" y="0"/>
                </a:lnTo>
                <a:lnTo>
                  <a:pt x="382" y="0"/>
                </a:lnTo>
                <a:lnTo>
                  <a:pt x="385" y="0"/>
                </a:lnTo>
                <a:lnTo>
                  <a:pt x="392" y="1"/>
                </a:lnTo>
                <a:lnTo>
                  <a:pt x="396" y="1"/>
                </a:lnTo>
                <a:lnTo>
                  <a:pt x="409" y="0"/>
                </a:lnTo>
                <a:lnTo>
                  <a:pt x="412" y="1"/>
                </a:lnTo>
                <a:lnTo>
                  <a:pt x="416" y="0"/>
                </a:lnTo>
                <a:lnTo>
                  <a:pt x="425" y="1"/>
                </a:lnTo>
                <a:lnTo>
                  <a:pt x="427" y="2"/>
                </a:lnTo>
                <a:lnTo>
                  <a:pt x="441" y="7"/>
                </a:lnTo>
                <a:lnTo>
                  <a:pt x="448" y="7"/>
                </a:lnTo>
                <a:lnTo>
                  <a:pt x="469" y="13"/>
                </a:lnTo>
                <a:lnTo>
                  <a:pt x="473" y="13"/>
                </a:lnTo>
                <a:lnTo>
                  <a:pt x="501" y="20"/>
                </a:lnTo>
                <a:lnTo>
                  <a:pt x="504" y="20"/>
                </a:lnTo>
                <a:lnTo>
                  <a:pt x="513" y="24"/>
                </a:lnTo>
                <a:lnTo>
                  <a:pt x="515" y="26"/>
                </a:lnTo>
                <a:lnTo>
                  <a:pt x="519" y="26"/>
                </a:lnTo>
                <a:lnTo>
                  <a:pt x="523" y="26"/>
                </a:lnTo>
                <a:lnTo>
                  <a:pt x="525" y="27"/>
                </a:lnTo>
                <a:lnTo>
                  <a:pt x="527" y="26"/>
                </a:lnTo>
                <a:lnTo>
                  <a:pt x="495" y="25"/>
                </a:lnTo>
                <a:lnTo>
                  <a:pt x="490" y="25"/>
                </a:lnTo>
                <a:lnTo>
                  <a:pt x="481" y="23"/>
                </a:lnTo>
                <a:lnTo>
                  <a:pt x="478" y="22"/>
                </a:lnTo>
                <a:lnTo>
                  <a:pt x="471" y="19"/>
                </a:lnTo>
                <a:lnTo>
                  <a:pt x="467" y="19"/>
                </a:lnTo>
                <a:lnTo>
                  <a:pt x="466" y="18"/>
                </a:lnTo>
                <a:lnTo>
                  <a:pt x="461" y="18"/>
                </a:lnTo>
                <a:lnTo>
                  <a:pt x="457" y="19"/>
                </a:lnTo>
                <a:lnTo>
                  <a:pt x="447" y="17"/>
                </a:lnTo>
                <a:lnTo>
                  <a:pt x="446" y="16"/>
                </a:lnTo>
                <a:lnTo>
                  <a:pt x="443" y="16"/>
                </a:lnTo>
                <a:lnTo>
                  <a:pt x="439" y="13"/>
                </a:lnTo>
                <a:lnTo>
                  <a:pt x="440" y="11"/>
                </a:lnTo>
                <a:lnTo>
                  <a:pt x="443" y="13"/>
                </a:lnTo>
                <a:lnTo>
                  <a:pt x="453" y="13"/>
                </a:lnTo>
                <a:lnTo>
                  <a:pt x="457" y="14"/>
                </a:lnTo>
                <a:lnTo>
                  <a:pt x="464" y="14"/>
                </a:lnTo>
                <a:lnTo>
                  <a:pt x="470" y="16"/>
                </a:lnTo>
                <a:lnTo>
                  <a:pt x="471" y="17"/>
                </a:lnTo>
                <a:lnTo>
                  <a:pt x="486" y="21"/>
                </a:lnTo>
                <a:lnTo>
                  <a:pt x="489" y="21"/>
                </a:lnTo>
                <a:lnTo>
                  <a:pt x="491" y="22"/>
                </a:lnTo>
                <a:lnTo>
                  <a:pt x="494" y="24"/>
                </a:lnTo>
                <a:lnTo>
                  <a:pt x="495" y="25"/>
                </a:lnTo>
                <a:lnTo>
                  <a:pt x="527" y="26"/>
                </a:lnTo>
                <a:lnTo>
                  <a:pt x="535" y="88"/>
                </a:lnTo>
                <a:lnTo>
                  <a:pt x="463" y="205"/>
                </a:lnTo>
                <a:lnTo>
                  <a:pt x="367" y="280"/>
                </a:lnTo>
                <a:lnTo>
                  <a:pt x="362" y="283"/>
                </a:lnTo>
                <a:lnTo>
                  <a:pt x="360" y="284"/>
                </a:lnTo>
                <a:lnTo>
                  <a:pt x="328" y="310"/>
                </a:lnTo>
                <a:lnTo>
                  <a:pt x="289" y="339"/>
                </a:lnTo>
                <a:lnTo>
                  <a:pt x="271" y="350"/>
                </a:lnTo>
                <a:lnTo>
                  <a:pt x="264" y="356"/>
                </a:lnTo>
                <a:lnTo>
                  <a:pt x="213" y="394"/>
                </a:lnTo>
                <a:lnTo>
                  <a:pt x="142" y="320"/>
                </a:lnTo>
                <a:lnTo>
                  <a:pt x="136" y="312"/>
                </a:lnTo>
                <a:lnTo>
                  <a:pt x="131" y="308"/>
                </a:lnTo>
                <a:lnTo>
                  <a:pt x="109" y="281"/>
                </a:lnTo>
                <a:lnTo>
                  <a:pt x="80" y="250"/>
                </a:lnTo>
                <a:lnTo>
                  <a:pt x="73" y="263"/>
                </a:lnTo>
                <a:lnTo>
                  <a:pt x="24" y="266"/>
                </a:lnTo>
                <a:lnTo>
                  <a:pt x="17" y="191"/>
                </a:lnTo>
                <a:lnTo>
                  <a:pt x="9" y="193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72014"/>
          </a:xfr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r>
              <a:rPr lang="es-MX" dirty="0" smtClean="0"/>
              <a:t>Tasa de analfabetismo de la población de 15 años y más</a:t>
            </a:r>
            <a:br>
              <a:rPr lang="es-MX" dirty="0" smtClean="0"/>
            </a:br>
            <a:r>
              <a:rPr lang="es-MX" dirty="0" smtClean="0"/>
              <a:t>por entidad federativa</a:t>
            </a:r>
            <a:br>
              <a:rPr lang="es-MX" dirty="0" smtClean="0"/>
            </a:br>
            <a:endParaRPr lang="es-ES" dirty="0" smtClean="0"/>
          </a:p>
        </p:txBody>
      </p:sp>
      <p:sp>
        <p:nvSpPr>
          <p:cNvPr id="745" name="Freeform 171"/>
          <p:cNvSpPr>
            <a:spLocks/>
          </p:cNvSpPr>
          <p:nvPr/>
        </p:nvSpPr>
        <p:spPr bwMode="auto">
          <a:xfrm>
            <a:off x="2665413" y="2319080"/>
            <a:ext cx="981075" cy="1130300"/>
          </a:xfrm>
          <a:custGeom>
            <a:avLst/>
            <a:gdLst/>
            <a:ahLst/>
            <a:cxnLst>
              <a:cxn ang="0">
                <a:pos x="602" y="776"/>
              </a:cxn>
              <a:cxn ang="0">
                <a:pos x="577" y="772"/>
              </a:cxn>
              <a:cxn ang="0">
                <a:pos x="651" y="825"/>
              </a:cxn>
              <a:cxn ang="0">
                <a:pos x="745" y="913"/>
              </a:cxn>
              <a:cxn ang="0">
                <a:pos x="796" y="995"/>
              </a:cxn>
              <a:cxn ang="0">
                <a:pos x="843" y="1063"/>
              </a:cxn>
              <a:cxn ang="0">
                <a:pos x="929" y="979"/>
              </a:cxn>
              <a:cxn ang="0">
                <a:pos x="887" y="907"/>
              </a:cxn>
              <a:cxn ang="0">
                <a:pos x="840" y="829"/>
              </a:cxn>
              <a:cxn ang="0">
                <a:pos x="780" y="786"/>
              </a:cxn>
              <a:cxn ang="0">
                <a:pos x="765" y="828"/>
              </a:cxn>
              <a:cxn ang="0">
                <a:pos x="760" y="808"/>
              </a:cxn>
              <a:cxn ang="0">
                <a:pos x="727" y="794"/>
              </a:cxn>
              <a:cxn ang="0">
                <a:pos x="722" y="684"/>
              </a:cxn>
              <a:cxn ang="0">
                <a:pos x="675" y="582"/>
              </a:cxn>
              <a:cxn ang="0">
                <a:pos x="653" y="536"/>
              </a:cxn>
              <a:cxn ang="0">
                <a:pos x="619" y="453"/>
              </a:cxn>
              <a:cxn ang="0">
                <a:pos x="614" y="376"/>
              </a:cxn>
              <a:cxn ang="0">
                <a:pos x="591" y="320"/>
              </a:cxn>
              <a:cxn ang="0">
                <a:pos x="546" y="310"/>
              </a:cxn>
              <a:cxn ang="0">
                <a:pos x="533" y="316"/>
              </a:cxn>
              <a:cxn ang="0">
                <a:pos x="519" y="248"/>
              </a:cxn>
              <a:cxn ang="0">
                <a:pos x="491" y="198"/>
              </a:cxn>
              <a:cxn ang="0">
                <a:pos x="461" y="123"/>
              </a:cxn>
              <a:cxn ang="0">
                <a:pos x="409" y="77"/>
              </a:cxn>
              <a:cxn ang="0">
                <a:pos x="164" y="0"/>
              </a:cxn>
              <a:cxn ang="0">
                <a:pos x="155" y="30"/>
              </a:cxn>
              <a:cxn ang="0">
                <a:pos x="175" y="36"/>
              </a:cxn>
              <a:cxn ang="0">
                <a:pos x="164" y="51"/>
              </a:cxn>
              <a:cxn ang="0">
                <a:pos x="132" y="29"/>
              </a:cxn>
              <a:cxn ang="0">
                <a:pos x="71" y="47"/>
              </a:cxn>
              <a:cxn ang="0">
                <a:pos x="9" y="28"/>
              </a:cxn>
              <a:cxn ang="0">
                <a:pos x="29" y="64"/>
              </a:cxn>
              <a:cxn ang="0">
                <a:pos x="55" y="98"/>
              </a:cxn>
              <a:cxn ang="0">
                <a:pos x="91" y="156"/>
              </a:cxn>
              <a:cxn ang="0">
                <a:pos x="130" y="176"/>
              </a:cxn>
              <a:cxn ang="0">
                <a:pos x="199" y="221"/>
              </a:cxn>
              <a:cxn ang="0">
                <a:pos x="225" y="259"/>
              </a:cxn>
              <a:cxn ang="0">
                <a:pos x="259" y="246"/>
              </a:cxn>
              <a:cxn ang="0">
                <a:pos x="301" y="266"/>
              </a:cxn>
              <a:cxn ang="0">
                <a:pos x="328" y="229"/>
              </a:cxn>
              <a:cxn ang="0">
                <a:pos x="323" y="262"/>
              </a:cxn>
              <a:cxn ang="0">
                <a:pos x="326" y="272"/>
              </a:cxn>
              <a:cxn ang="0">
                <a:pos x="335" y="320"/>
              </a:cxn>
              <a:cxn ang="0">
                <a:pos x="363" y="346"/>
              </a:cxn>
              <a:cxn ang="0">
                <a:pos x="401" y="370"/>
              </a:cxn>
              <a:cxn ang="0">
                <a:pos x="457" y="420"/>
              </a:cxn>
              <a:cxn ang="0">
                <a:pos x="477" y="463"/>
              </a:cxn>
              <a:cxn ang="0">
                <a:pos x="487" y="513"/>
              </a:cxn>
              <a:cxn ang="0">
                <a:pos x="493" y="504"/>
              </a:cxn>
              <a:cxn ang="0">
                <a:pos x="485" y="548"/>
              </a:cxn>
              <a:cxn ang="0">
                <a:pos x="481" y="577"/>
              </a:cxn>
              <a:cxn ang="0">
                <a:pos x="463" y="633"/>
              </a:cxn>
              <a:cxn ang="0">
                <a:pos x="463" y="652"/>
              </a:cxn>
              <a:cxn ang="0">
                <a:pos x="475" y="650"/>
              </a:cxn>
              <a:cxn ang="0">
                <a:pos x="471" y="686"/>
              </a:cxn>
              <a:cxn ang="0">
                <a:pos x="481" y="668"/>
              </a:cxn>
              <a:cxn ang="0">
                <a:pos x="491" y="669"/>
              </a:cxn>
              <a:cxn ang="0">
                <a:pos x="524" y="733"/>
              </a:cxn>
              <a:cxn ang="0">
                <a:pos x="523" y="723"/>
              </a:cxn>
              <a:cxn ang="0">
                <a:pos x="545" y="717"/>
              </a:cxn>
            </a:cxnLst>
            <a:rect l="0" t="0" r="r" b="b"/>
            <a:pathLst>
              <a:path w="930" h="1071">
                <a:moveTo>
                  <a:pt x="555" y="744"/>
                </a:moveTo>
                <a:lnTo>
                  <a:pt x="555" y="746"/>
                </a:lnTo>
                <a:lnTo>
                  <a:pt x="559" y="749"/>
                </a:lnTo>
                <a:lnTo>
                  <a:pt x="560" y="751"/>
                </a:lnTo>
                <a:lnTo>
                  <a:pt x="570" y="754"/>
                </a:lnTo>
                <a:lnTo>
                  <a:pt x="571" y="758"/>
                </a:lnTo>
                <a:lnTo>
                  <a:pt x="573" y="760"/>
                </a:lnTo>
                <a:lnTo>
                  <a:pt x="574" y="761"/>
                </a:lnTo>
                <a:lnTo>
                  <a:pt x="592" y="770"/>
                </a:lnTo>
                <a:lnTo>
                  <a:pt x="593" y="774"/>
                </a:lnTo>
                <a:lnTo>
                  <a:pt x="596" y="774"/>
                </a:lnTo>
                <a:lnTo>
                  <a:pt x="599" y="774"/>
                </a:lnTo>
                <a:lnTo>
                  <a:pt x="602" y="776"/>
                </a:lnTo>
                <a:lnTo>
                  <a:pt x="604" y="778"/>
                </a:lnTo>
                <a:lnTo>
                  <a:pt x="603" y="780"/>
                </a:lnTo>
                <a:lnTo>
                  <a:pt x="599" y="778"/>
                </a:lnTo>
                <a:lnTo>
                  <a:pt x="596" y="777"/>
                </a:lnTo>
                <a:lnTo>
                  <a:pt x="593" y="775"/>
                </a:lnTo>
                <a:lnTo>
                  <a:pt x="555" y="756"/>
                </a:lnTo>
                <a:lnTo>
                  <a:pt x="543" y="756"/>
                </a:lnTo>
                <a:lnTo>
                  <a:pt x="541" y="759"/>
                </a:lnTo>
                <a:lnTo>
                  <a:pt x="540" y="762"/>
                </a:lnTo>
                <a:lnTo>
                  <a:pt x="541" y="765"/>
                </a:lnTo>
                <a:lnTo>
                  <a:pt x="547" y="766"/>
                </a:lnTo>
                <a:lnTo>
                  <a:pt x="550" y="768"/>
                </a:lnTo>
                <a:lnTo>
                  <a:pt x="577" y="772"/>
                </a:lnTo>
                <a:lnTo>
                  <a:pt x="586" y="777"/>
                </a:lnTo>
                <a:lnTo>
                  <a:pt x="603" y="783"/>
                </a:lnTo>
                <a:lnTo>
                  <a:pt x="617" y="794"/>
                </a:lnTo>
                <a:lnTo>
                  <a:pt x="619" y="794"/>
                </a:lnTo>
                <a:lnTo>
                  <a:pt x="627" y="794"/>
                </a:lnTo>
                <a:lnTo>
                  <a:pt x="624" y="795"/>
                </a:lnTo>
                <a:lnTo>
                  <a:pt x="621" y="795"/>
                </a:lnTo>
                <a:lnTo>
                  <a:pt x="626" y="799"/>
                </a:lnTo>
                <a:lnTo>
                  <a:pt x="627" y="802"/>
                </a:lnTo>
                <a:lnTo>
                  <a:pt x="638" y="808"/>
                </a:lnTo>
                <a:lnTo>
                  <a:pt x="645" y="816"/>
                </a:lnTo>
                <a:lnTo>
                  <a:pt x="649" y="818"/>
                </a:lnTo>
                <a:lnTo>
                  <a:pt x="651" y="825"/>
                </a:lnTo>
                <a:lnTo>
                  <a:pt x="656" y="831"/>
                </a:lnTo>
                <a:lnTo>
                  <a:pt x="660" y="835"/>
                </a:lnTo>
                <a:lnTo>
                  <a:pt x="663" y="840"/>
                </a:lnTo>
                <a:lnTo>
                  <a:pt x="674" y="847"/>
                </a:lnTo>
                <a:lnTo>
                  <a:pt x="688" y="862"/>
                </a:lnTo>
                <a:lnTo>
                  <a:pt x="691" y="867"/>
                </a:lnTo>
                <a:lnTo>
                  <a:pt x="691" y="871"/>
                </a:lnTo>
                <a:lnTo>
                  <a:pt x="705" y="891"/>
                </a:lnTo>
                <a:lnTo>
                  <a:pt x="716" y="900"/>
                </a:lnTo>
                <a:lnTo>
                  <a:pt x="720" y="904"/>
                </a:lnTo>
                <a:lnTo>
                  <a:pt x="727" y="908"/>
                </a:lnTo>
                <a:lnTo>
                  <a:pt x="739" y="909"/>
                </a:lnTo>
                <a:lnTo>
                  <a:pt x="745" y="913"/>
                </a:lnTo>
                <a:lnTo>
                  <a:pt x="747" y="915"/>
                </a:lnTo>
                <a:lnTo>
                  <a:pt x="755" y="918"/>
                </a:lnTo>
                <a:lnTo>
                  <a:pt x="757" y="920"/>
                </a:lnTo>
                <a:lnTo>
                  <a:pt x="763" y="924"/>
                </a:lnTo>
                <a:lnTo>
                  <a:pt x="765" y="930"/>
                </a:lnTo>
                <a:lnTo>
                  <a:pt x="773" y="944"/>
                </a:lnTo>
                <a:lnTo>
                  <a:pt x="777" y="948"/>
                </a:lnTo>
                <a:lnTo>
                  <a:pt x="777" y="952"/>
                </a:lnTo>
                <a:lnTo>
                  <a:pt x="780" y="963"/>
                </a:lnTo>
                <a:lnTo>
                  <a:pt x="783" y="968"/>
                </a:lnTo>
                <a:lnTo>
                  <a:pt x="787" y="972"/>
                </a:lnTo>
                <a:lnTo>
                  <a:pt x="794" y="986"/>
                </a:lnTo>
                <a:lnTo>
                  <a:pt x="796" y="995"/>
                </a:lnTo>
                <a:lnTo>
                  <a:pt x="797" y="1006"/>
                </a:lnTo>
                <a:lnTo>
                  <a:pt x="797" y="1007"/>
                </a:lnTo>
                <a:lnTo>
                  <a:pt x="797" y="1011"/>
                </a:lnTo>
                <a:lnTo>
                  <a:pt x="797" y="1014"/>
                </a:lnTo>
                <a:lnTo>
                  <a:pt x="800" y="1034"/>
                </a:lnTo>
                <a:lnTo>
                  <a:pt x="801" y="1038"/>
                </a:lnTo>
                <a:lnTo>
                  <a:pt x="816" y="1057"/>
                </a:lnTo>
                <a:lnTo>
                  <a:pt x="822" y="1062"/>
                </a:lnTo>
                <a:lnTo>
                  <a:pt x="829" y="1070"/>
                </a:lnTo>
                <a:lnTo>
                  <a:pt x="830" y="1070"/>
                </a:lnTo>
                <a:lnTo>
                  <a:pt x="834" y="1069"/>
                </a:lnTo>
                <a:lnTo>
                  <a:pt x="844" y="1065"/>
                </a:lnTo>
                <a:lnTo>
                  <a:pt x="843" y="1063"/>
                </a:lnTo>
                <a:lnTo>
                  <a:pt x="844" y="1061"/>
                </a:lnTo>
                <a:lnTo>
                  <a:pt x="845" y="1061"/>
                </a:lnTo>
                <a:lnTo>
                  <a:pt x="855" y="1059"/>
                </a:lnTo>
                <a:lnTo>
                  <a:pt x="870" y="1052"/>
                </a:lnTo>
                <a:lnTo>
                  <a:pt x="875" y="1044"/>
                </a:lnTo>
                <a:lnTo>
                  <a:pt x="890" y="1042"/>
                </a:lnTo>
                <a:lnTo>
                  <a:pt x="899" y="1038"/>
                </a:lnTo>
                <a:lnTo>
                  <a:pt x="901" y="1035"/>
                </a:lnTo>
                <a:lnTo>
                  <a:pt x="908" y="1031"/>
                </a:lnTo>
                <a:lnTo>
                  <a:pt x="925" y="1008"/>
                </a:lnTo>
                <a:lnTo>
                  <a:pt x="927" y="997"/>
                </a:lnTo>
                <a:lnTo>
                  <a:pt x="927" y="983"/>
                </a:lnTo>
                <a:lnTo>
                  <a:pt x="929" y="979"/>
                </a:lnTo>
                <a:lnTo>
                  <a:pt x="929" y="973"/>
                </a:lnTo>
                <a:lnTo>
                  <a:pt x="927" y="969"/>
                </a:lnTo>
                <a:lnTo>
                  <a:pt x="922" y="963"/>
                </a:lnTo>
                <a:lnTo>
                  <a:pt x="922" y="957"/>
                </a:lnTo>
                <a:lnTo>
                  <a:pt x="923" y="952"/>
                </a:lnTo>
                <a:lnTo>
                  <a:pt x="922" y="946"/>
                </a:lnTo>
                <a:lnTo>
                  <a:pt x="913" y="941"/>
                </a:lnTo>
                <a:lnTo>
                  <a:pt x="911" y="936"/>
                </a:lnTo>
                <a:lnTo>
                  <a:pt x="895" y="932"/>
                </a:lnTo>
                <a:lnTo>
                  <a:pt x="883" y="923"/>
                </a:lnTo>
                <a:lnTo>
                  <a:pt x="884" y="920"/>
                </a:lnTo>
                <a:lnTo>
                  <a:pt x="884" y="916"/>
                </a:lnTo>
                <a:lnTo>
                  <a:pt x="887" y="907"/>
                </a:lnTo>
                <a:lnTo>
                  <a:pt x="886" y="904"/>
                </a:lnTo>
                <a:lnTo>
                  <a:pt x="885" y="896"/>
                </a:lnTo>
                <a:lnTo>
                  <a:pt x="883" y="893"/>
                </a:lnTo>
                <a:lnTo>
                  <a:pt x="880" y="892"/>
                </a:lnTo>
                <a:lnTo>
                  <a:pt x="878" y="888"/>
                </a:lnTo>
                <a:lnTo>
                  <a:pt x="869" y="876"/>
                </a:lnTo>
                <a:lnTo>
                  <a:pt x="868" y="870"/>
                </a:lnTo>
                <a:lnTo>
                  <a:pt x="871" y="852"/>
                </a:lnTo>
                <a:lnTo>
                  <a:pt x="870" y="846"/>
                </a:lnTo>
                <a:lnTo>
                  <a:pt x="847" y="845"/>
                </a:lnTo>
                <a:lnTo>
                  <a:pt x="844" y="843"/>
                </a:lnTo>
                <a:lnTo>
                  <a:pt x="841" y="835"/>
                </a:lnTo>
                <a:lnTo>
                  <a:pt x="840" y="829"/>
                </a:lnTo>
                <a:lnTo>
                  <a:pt x="835" y="819"/>
                </a:lnTo>
                <a:lnTo>
                  <a:pt x="833" y="818"/>
                </a:lnTo>
                <a:lnTo>
                  <a:pt x="819" y="810"/>
                </a:lnTo>
                <a:lnTo>
                  <a:pt x="808" y="799"/>
                </a:lnTo>
                <a:lnTo>
                  <a:pt x="805" y="790"/>
                </a:lnTo>
                <a:lnTo>
                  <a:pt x="801" y="789"/>
                </a:lnTo>
                <a:lnTo>
                  <a:pt x="799" y="785"/>
                </a:lnTo>
                <a:lnTo>
                  <a:pt x="800" y="779"/>
                </a:lnTo>
                <a:lnTo>
                  <a:pt x="792" y="779"/>
                </a:lnTo>
                <a:lnTo>
                  <a:pt x="788" y="778"/>
                </a:lnTo>
                <a:lnTo>
                  <a:pt x="785" y="781"/>
                </a:lnTo>
                <a:lnTo>
                  <a:pt x="783" y="783"/>
                </a:lnTo>
                <a:lnTo>
                  <a:pt x="780" y="786"/>
                </a:lnTo>
                <a:lnTo>
                  <a:pt x="780" y="789"/>
                </a:lnTo>
                <a:lnTo>
                  <a:pt x="777" y="791"/>
                </a:lnTo>
                <a:lnTo>
                  <a:pt x="775" y="792"/>
                </a:lnTo>
                <a:lnTo>
                  <a:pt x="777" y="795"/>
                </a:lnTo>
                <a:lnTo>
                  <a:pt x="780" y="796"/>
                </a:lnTo>
                <a:lnTo>
                  <a:pt x="781" y="798"/>
                </a:lnTo>
                <a:lnTo>
                  <a:pt x="781" y="805"/>
                </a:lnTo>
                <a:lnTo>
                  <a:pt x="781" y="808"/>
                </a:lnTo>
                <a:lnTo>
                  <a:pt x="779" y="826"/>
                </a:lnTo>
                <a:lnTo>
                  <a:pt x="773" y="828"/>
                </a:lnTo>
                <a:lnTo>
                  <a:pt x="771" y="827"/>
                </a:lnTo>
                <a:lnTo>
                  <a:pt x="767" y="828"/>
                </a:lnTo>
                <a:lnTo>
                  <a:pt x="765" y="828"/>
                </a:lnTo>
                <a:lnTo>
                  <a:pt x="765" y="826"/>
                </a:lnTo>
                <a:lnTo>
                  <a:pt x="765" y="823"/>
                </a:lnTo>
                <a:lnTo>
                  <a:pt x="761" y="820"/>
                </a:lnTo>
                <a:lnTo>
                  <a:pt x="760" y="817"/>
                </a:lnTo>
                <a:lnTo>
                  <a:pt x="761" y="814"/>
                </a:lnTo>
                <a:lnTo>
                  <a:pt x="764" y="813"/>
                </a:lnTo>
                <a:lnTo>
                  <a:pt x="765" y="814"/>
                </a:lnTo>
                <a:lnTo>
                  <a:pt x="768" y="814"/>
                </a:lnTo>
                <a:lnTo>
                  <a:pt x="771" y="814"/>
                </a:lnTo>
                <a:lnTo>
                  <a:pt x="773" y="812"/>
                </a:lnTo>
                <a:lnTo>
                  <a:pt x="774" y="808"/>
                </a:lnTo>
                <a:lnTo>
                  <a:pt x="765" y="808"/>
                </a:lnTo>
                <a:lnTo>
                  <a:pt x="760" y="808"/>
                </a:lnTo>
                <a:lnTo>
                  <a:pt x="759" y="810"/>
                </a:lnTo>
                <a:lnTo>
                  <a:pt x="757" y="811"/>
                </a:lnTo>
                <a:lnTo>
                  <a:pt x="755" y="811"/>
                </a:lnTo>
                <a:lnTo>
                  <a:pt x="751" y="812"/>
                </a:lnTo>
                <a:lnTo>
                  <a:pt x="749" y="812"/>
                </a:lnTo>
                <a:lnTo>
                  <a:pt x="742" y="806"/>
                </a:lnTo>
                <a:lnTo>
                  <a:pt x="741" y="803"/>
                </a:lnTo>
                <a:lnTo>
                  <a:pt x="736" y="803"/>
                </a:lnTo>
                <a:lnTo>
                  <a:pt x="733" y="804"/>
                </a:lnTo>
                <a:lnTo>
                  <a:pt x="733" y="802"/>
                </a:lnTo>
                <a:lnTo>
                  <a:pt x="730" y="798"/>
                </a:lnTo>
                <a:lnTo>
                  <a:pt x="727" y="797"/>
                </a:lnTo>
                <a:lnTo>
                  <a:pt x="727" y="794"/>
                </a:lnTo>
                <a:lnTo>
                  <a:pt x="716" y="783"/>
                </a:lnTo>
                <a:lnTo>
                  <a:pt x="715" y="778"/>
                </a:lnTo>
                <a:lnTo>
                  <a:pt x="714" y="755"/>
                </a:lnTo>
                <a:lnTo>
                  <a:pt x="712" y="750"/>
                </a:lnTo>
                <a:lnTo>
                  <a:pt x="709" y="746"/>
                </a:lnTo>
                <a:lnTo>
                  <a:pt x="708" y="740"/>
                </a:lnTo>
                <a:lnTo>
                  <a:pt x="707" y="730"/>
                </a:lnTo>
                <a:lnTo>
                  <a:pt x="713" y="703"/>
                </a:lnTo>
                <a:lnTo>
                  <a:pt x="717" y="702"/>
                </a:lnTo>
                <a:lnTo>
                  <a:pt x="720" y="697"/>
                </a:lnTo>
                <a:lnTo>
                  <a:pt x="721" y="692"/>
                </a:lnTo>
                <a:lnTo>
                  <a:pt x="722" y="688"/>
                </a:lnTo>
                <a:lnTo>
                  <a:pt x="722" y="684"/>
                </a:lnTo>
                <a:lnTo>
                  <a:pt x="719" y="678"/>
                </a:lnTo>
                <a:lnTo>
                  <a:pt x="716" y="668"/>
                </a:lnTo>
                <a:lnTo>
                  <a:pt x="711" y="660"/>
                </a:lnTo>
                <a:lnTo>
                  <a:pt x="711" y="656"/>
                </a:lnTo>
                <a:lnTo>
                  <a:pt x="708" y="650"/>
                </a:lnTo>
                <a:lnTo>
                  <a:pt x="700" y="641"/>
                </a:lnTo>
                <a:lnTo>
                  <a:pt x="695" y="638"/>
                </a:lnTo>
                <a:lnTo>
                  <a:pt x="685" y="628"/>
                </a:lnTo>
                <a:lnTo>
                  <a:pt x="681" y="622"/>
                </a:lnTo>
                <a:lnTo>
                  <a:pt x="678" y="620"/>
                </a:lnTo>
                <a:lnTo>
                  <a:pt x="677" y="615"/>
                </a:lnTo>
                <a:lnTo>
                  <a:pt x="678" y="590"/>
                </a:lnTo>
                <a:lnTo>
                  <a:pt x="675" y="582"/>
                </a:lnTo>
                <a:lnTo>
                  <a:pt x="677" y="578"/>
                </a:lnTo>
                <a:lnTo>
                  <a:pt x="674" y="574"/>
                </a:lnTo>
                <a:lnTo>
                  <a:pt x="673" y="570"/>
                </a:lnTo>
                <a:lnTo>
                  <a:pt x="671" y="567"/>
                </a:lnTo>
                <a:lnTo>
                  <a:pt x="669" y="562"/>
                </a:lnTo>
                <a:lnTo>
                  <a:pt x="671" y="559"/>
                </a:lnTo>
                <a:lnTo>
                  <a:pt x="671" y="551"/>
                </a:lnTo>
                <a:lnTo>
                  <a:pt x="668" y="542"/>
                </a:lnTo>
                <a:lnTo>
                  <a:pt x="666" y="542"/>
                </a:lnTo>
                <a:lnTo>
                  <a:pt x="665" y="540"/>
                </a:lnTo>
                <a:lnTo>
                  <a:pt x="659" y="538"/>
                </a:lnTo>
                <a:lnTo>
                  <a:pt x="656" y="538"/>
                </a:lnTo>
                <a:lnTo>
                  <a:pt x="653" y="536"/>
                </a:lnTo>
                <a:lnTo>
                  <a:pt x="651" y="534"/>
                </a:lnTo>
                <a:lnTo>
                  <a:pt x="650" y="530"/>
                </a:lnTo>
                <a:lnTo>
                  <a:pt x="649" y="527"/>
                </a:lnTo>
                <a:lnTo>
                  <a:pt x="646" y="525"/>
                </a:lnTo>
                <a:lnTo>
                  <a:pt x="639" y="510"/>
                </a:lnTo>
                <a:lnTo>
                  <a:pt x="638" y="504"/>
                </a:lnTo>
                <a:lnTo>
                  <a:pt x="631" y="497"/>
                </a:lnTo>
                <a:lnTo>
                  <a:pt x="621" y="480"/>
                </a:lnTo>
                <a:lnTo>
                  <a:pt x="619" y="472"/>
                </a:lnTo>
                <a:lnTo>
                  <a:pt x="624" y="472"/>
                </a:lnTo>
                <a:lnTo>
                  <a:pt x="624" y="468"/>
                </a:lnTo>
                <a:lnTo>
                  <a:pt x="619" y="468"/>
                </a:lnTo>
                <a:lnTo>
                  <a:pt x="619" y="453"/>
                </a:lnTo>
                <a:lnTo>
                  <a:pt x="621" y="449"/>
                </a:lnTo>
                <a:lnTo>
                  <a:pt x="625" y="438"/>
                </a:lnTo>
                <a:lnTo>
                  <a:pt x="627" y="436"/>
                </a:lnTo>
                <a:lnTo>
                  <a:pt x="627" y="432"/>
                </a:lnTo>
                <a:lnTo>
                  <a:pt x="624" y="427"/>
                </a:lnTo>
                <a:lnTo>
                  <a:pt x="621" y="417"/>
                </a:lnTo>
                <a:lnTo>
                  <a:pt x="619" y="411"/>
                </a:lnTo>
                <a:lnTo>
                  <a:pt x="614" y="410"/>
                </a:lnTo>
                <a:lnTo>
                  <a:pt x="614" y="406"/>
                </a:lnTo>
                <a:lnTo>
                  <a:pt x="613" y="397"/>
                </a:lnTo>
                <a:lnTo>
                  <a:pt x="616" y="384"/>
                </a:lnTo>
                <a:lnTo>
                  <a:pt x="616" y="379"/>
                </a:lnTo>
                <a:lnTo>
                  <a:pt x="614" y="376"/>
                </a:lnTo>
                <a:lnTo>
                  <a:pt x="612" y="375"/>
                </a:lnTo>
                <a:lnTo>
                  <a:pt x="607" y="370"/>
                </a:lnTo>
                <a:lnTo>
                  <a:pt x="604" y="358"/>
                </a:lnTo>
                <a:lnTo>
                  <a:pt x="606" y="351"/>
                </a:lnTo>
                <a:lnTo>
                  <a:pt x="608" y="350"/>
                </a:lnTo>
                <a:lnTo>
                  <a:pt x="610" y="348"/>
                </a:lnTo>
                <a:lnTo>
                  <a:pt x="612" y="343"/>
                </a:lnTo>
                <a:lnTo>
                  <a:pt x="608" y="339"/>
                </a:lnTo>
                <a:lnTo>
                  <a:pt x="597" y="336"/>
                </a:lnTo>
                <a:lnTo>
                  <a:pt x="593" y="334"/>
                </a:lnTo>
                <a:lnTo>
                  <a:pt x="591" y="329"/>
                </a:lnTo>
                <a:lnTo>
                  <a:pt x="591" y="325"/>
                </a:lnTo>
                <a:lnTo>
                  <a:pt x="591" y="320"/>
                </a:lnTo>
                <a:lnTo>
                  <a:pt x="591" y="312"/>
                </a:lnTo>
                <a:lnTo>
                  <a:pt x="590" y="304"/>
                </a:lnTo>
                <a:lnTo>
                  <a:pt x="583" y="299"/>
                </a:lnTo>
                <a:lnTo>
                  <a:pt x="579" y="294"/>
                </a:lnTo>
                <a:lnTo>
                  <a:pt x="575" y="289"/>
                </a:lnTo>
                <a:lnTo>
                  <a:pt x="556" y="266"/>
                </a:lnTo>
                <a:lnTo>
                  <a:pt x="554" y="264"/>
                </a:lnTo>
                <a:lnTo>
                  <a:pt x="550" y="264"/>
                </a:lnTo>
                <a:lnTo>
                  <a:pt x="540" y="269"/>
                </a:lnTo>
                <a:lnTo>
                  <a:pt x="541" y="274"/>
                </a:lnTo>
                <a:lnTo>
                  <a:pt x="544" y="301"/>
                </a:lnTo>
                <a:lnTo>
                  <a:pt x="547" y="308"/>
                </a:lnTo>
                <a:lnTo>
                  <a:pt x="546" y="310"/>
                </a:lnTo>
                <a:lnTo>
                  <a:pt x="551" y="312"/>
                </a:lnTo>
                <a:lnTo>
                  <a:pt x="554" y="312"/>
                </a:lnTo>
                <a:lnTo>
                  <a:pt x="565" y="325"/>
                </a:lnTo>
                <a:lnTo>
                  <a:pt x="567" y="327"/>
                </a:lnTo>
                <a:lnTo>
                  <a:pt x="568" y="331"/>
                </a:lnTo>
                <a:lnTo>
                  <a:pt x="567" y="334"/>
                </a:lnTo>
                <a:lnTo>
                  <a:pt x="564" y="337"/>
                </a:lnTo>
                <a:lnTo>
                  <a:pt x="554" y="339"/>
                </a:lnTo>
                <a:lnTo>
                  <a:pt x="551" y="336"/>
                </a:lnTo>
                <a:lnTo>
                  <a:pt x="551" y="335"/>
                </a:lnTo>
                <a:lnTo>
                  <a:pt x="544" y="326"/>
                </a:lnTo>
                <a:lnTo>
                  <a:pt x="535" y="318"/>
                </a:lnTo>
                <a:lnTo>
                  <a:pt x="533" y="316"/>
                </a:lnTo>
                <a:lnTo>
                  <a:pt x="533" y="309"/>
                </a:lnTo>
                <a:lnTo>
                  <a:pt x="532" y="303"/>
                </a:lnTo>
                <a:lnTo>
                  <a:pt x="529" y="298"/>
                </a:lnTo>
                <a:lnTo>
                  <a:pt x="538" y="279"/>
                </a:lnTo>
                <a:lnTo>
                  <a:pt x="538" y="275"/>
                </a:lnTo>
                <a:lnTo>
                  <a:pt x="536" y="271"/>
                </a:lnTo>
                <a:lnTo>
                  <a:pt x="533" y="268"/>
                </a:lnTo>
                <a:lnTo>
                  <a:pt x="526" y="265"/>
                </a:lnTo>
                <a:lnTo>
                  <a:pt x="526" y="262"/>
                </a:lnTo>
                <a:lnTo>
                  <a:pt x="525" y="260"/>
                </a:lnTo>
                <a:lnTo>
                  <a:pt x="521" y="256"/>
                </a:lnTo>
                <a:lnTo>
                  <a:pt x="520" y="249"/>
                </a:lnTo>
                <a:lnTo>
                  <a:pt x="519" y="248"/>
                </a:lnTo>
                <a:lnTo>
                  <a:pt x="517" y="247"/>
                </a:lnTo>
                <a:lnTo>
                  <a:pt x="516" y="243"/>
                </a:lnTo>
                <a:lnTo>
                  <a:pt x="519" y="243"/>
                </a:lnTo>
                <a:lnTo>
                  <a:pt x="523" y="236"/>
                </a:lnTo>
                <a:lnTo>
                  <a:pt x="526" y="234"/>
                </a:lnTo>
                <a:lnTo>
                  <a:pt x="531" y="231"/>
                </a:lnTo>
                <a:lnTo>
                  <a:pt x="531" y="228"/>
                </a:lnTo>
                <a:lnTo>
                  <a:pt x="525" y="228"/>
                </a:lnTo>
                <a:lnTo>
                  <a:pt x="520" y="225"/>
                </a:lnTo>
                <a:lnTo>
                  <a:pt x="506" y="215"/>
                </a:lnTo>
                <a:lnTo>
                  <a:pt x="489" y="207"/>
                </a:lnTo>
                <a:lnTo>
                  <a:pt x="489" y="204"/>
                </a:lnTo>
                <a:lnTo>
                  <a:pt x="491" y="198"/>
                </a:lnTo>
                <a:lnTo>
                  <a:pt x="491" y="195"/>
                </a:lnTo>
                <a:lnTo>
                  <a:pt x="489" y="194"/>
                </a:lnTo>
                <a:lnTo>
                  <a:pt x="489" y="190"/>
                </a:lnTo>
                <a:lnTo>
                  <a:pt x="488" y="189"/>
                </a:lnTo>
                <a:lnTo>
                  <a:pt x="487" y="186"/>
                </a:lnTo>
                <a:lnTo>
                  <a:pt x="485" y="179"/>
                </a:lnTo>
                <a:lnTo>
                  <a:pt x="478" y="169"/>
                </a:lnTo>
                <a:lnTo>
                  <a:pt x="478" y="164"/>
                </a:lnTo>
                <a:lnTo>
                  <a:pt x="473" y="160"/>
                </a:lnTo>
                <a:lnTo>
                  <a:pt x="472" y="148"/>
                </a:lnTo>
                <a:lnTo>
                  <a:pt x="473" y="141"/>
                </a:lnTo>
                <a:lnTo>
                  <a:pt x="465" y="126"/>
                </a:lnTo>
                <a:lnTo>
                  <a:pt x="461" y="123"/>
                </a:lnTo>
                <a:lnTo>
                  <a:pt x="456" y="121"/>
                </a:lnTo>
                <a:lnTo>
                  <a:pt x="452" y="117"/>
                </a:lnTo>
                <a:lnTo>
                  <a:pt x="447" y="116"/>
                </a:lnTo>
                <a:lnTo>
                  <a:pt x="432" y="110"/>
                </a:lnTo>
                <a:lnTo>
                  <a:pt x="429" y="108"/>
                </a:lnTo>
                <a:lnTo>
                  <a:pt x="425" y="106"/>
                </a:lnTo>
                <a:lnTo>
                  <a:pt x="424" y="101"/>
                </a:lnTo>
                <a:lnTo>
                  <a:pt x="421" y="98"/>
                </a:lnTo>
                <a:lnTo>
                  <a:pt x="417" y="93"/>
                </a:lnTo>
                <a:lnTo>
                  <a:pt x="414" y="93"/>
                </a:lnTo>
                <a:lnTo>
                  <a:pt x="412" y="92"/>
                </a:lnTo>
                <a:lnTo>
                  <a:pt x="412" y="81"/>
                </a:lnTo>
                <a:lnTo>
                  <a:pt x="409" y="77"/>
                </a:lnTo>
                <a:lnTo>
                  <a:pt x="406" y="75"/>
                </a:lnTo>
                <a:lnTo>
                  <a:pt x="402" y="70"/>
                </a:lnTo>
                <a:lnTo>
                  <a:pt x="401" y="64"/>
                </a:lnTo>
                <a:lnTo>
                  <a:pt x="400" y="54"/>
                </a:lnTo>
                <a:lnTo>
                  <a:pt x="401" y="37"/>
                </a:lnTo>
                <a:lnTo>
                  <a:pt x="179" y="18"/>
                </a:lnTo>
                <a:lnTo>
                  <a:pt x="175" y="14"/>
                </a:lnTo>
                <a:lnTo>
                  <a:pt x="172" y="14"/>
                </a:lnTo>
                <a:lnTo>
                  <a:pt x="170" y="15"/>
                </a:lnTo>
                <a:lnTo>
                  <a:pt x="167" y="14"/>
                </a:lnTo>
                <a:lnTo>
                  <a:pt x="165" y="6"/>
                </a:lnTo>
                <a:lnTo>
                  <a:pt x="165" y="3"/>
                </a:lnTo>
                <a:lnTo>
                  <a:pt x="164" y="0"/>
                </a:lnTo>
                <a:lnTo>
                  <a:pt x="162" y="2"/>
                </a:lnTo>
                <a:lnTo>
                  <a:pt x="159" y="8"/>
                </a:lnTo>
                <a:lnTo>
                  <a:pt x="154" y="10"/>
                </a:lnTo>
                <a:lnTo>
                  <a:pt x="151" y="14"/>
                </a:lnTo>
                <a:lnTo>
                  <a:pt x="147" y="16"/>
                </a:lnTo>
                <a:lnTo>
                  <a:pt x="146" y="18"/>
                </a:lnTo>
                <a:lnTo>
                  <a:pt x="144" y="22"/>
                </a:lnTo>
                <a:lnTo>
                  <a:pt x="142" y="26"/>
                </a:lnTo>
                <a:lnTo>
                  <a:pt x="144" y="29"/>
                </a:lnTo>
                <a:lnTo>
                  <a:pt x="152" y="24"/>
                </a:lnTo>
                <a:lnTo>
                  <a:pt x="155" y="25"/>
                </a:lnTo>
                <a:lnTo>
                  <a:pt x="156" y="28"/>
                </a:lnTo>
                <a:lnTo>
                  <a:pt x="155" y="30"/>
                </a:lnTo>
                <a:lnTo>
                  <a:pt x="151" y="33"/>
                </a:lnTo>
                <a:lnTo>
                  <a:pt x="154" y="40"/>
                </a:lnTo>
                <a:lnTo>
                  <a:pt x="157" y="41"/>
                </a:lnTo>
                <a:lnTo>
                  <a:pt x="163" y="41"/>
                </a:lnTo>
                <a:lnTo>
                  <a:pt x="164" y="38"/>
                </a:lnTo>
                <a:lnTo>
                  <a:pt x="164" y="29"/>
                </a:lnTo>
                <a:lnTo>
                  <a:pt x="165" y="28"/>
                </a:lnTo>
                <a:lnTo>
                  <a:pt x="167" y="30"/>
                </a:lnTo>
                <a:lnTo>
                  <a:pt x="170" y="35"/>
                </a:lnTo>
                <a:lnTo>
                  <a:pt x="171" y="40"/>
                </a:lnTo>
                <a:lnTo>
                  <a:pt x="172" y="40"/>
                </a:lnTo>
                <a:lnTo>
                  <a:pt x="173" y="37"/>
                </a:lnTo>
                <a:lnTo>
                  <a:pt x="175" y="36"/>
                </a:lnTo>
                <a:lnTo>
                  <a:pt x="179" y="36"/>
                </a:lnTo>
                <a:lnTo>
                  <a:pt x="181" y="37"/>
                </a:lnTo>
                <a:lnTo>
                  <a:pt x="181" y="40"/>
                </a:lnTo>
                <a:lnTo>
                  <a:pt x="182" y="45"/>
                </a:lnTo>
                <a:lnTo>
                  <a:pt x="182" y="52"/>
                </a:lnTo>
                <a:lnTo>
                  <a:pt x="180" y="52"/>
                </a:lnTo>
                <a:lnTo>
                  <a:pt x="180" y="49"/>
                </a:lnTo>
                <a:lnTo>
                  <a:pt x="176" y="47"/>
                </a:lnTo>
                <a:lnTo>
                  <a:pt x="174" y="48"/>
                </a:lnTo>
                <a:lnTo>
                  <a:pt x="171" y="48"/>
                </a:lnTo>
                <a:lnTo>
                  <a:pt x="168" y="49"/>
                </a:lnTo>
                <a:lnTo>
                  <a:pt x="165" y="49"/>
                </a:lnTo>
                <a:lnTo>
                  <a:pt x="164" y="51"/>
                </a:lnTo>
                <a:lnTo>
                  <a:pt x="158" y="49"/>
                </a:lnTo>
                <a:lnTo>
                  <a:pt x="152" y="49"/>
                </a:lnTo>
                <a:lnTo>
                  <a:pt x="150" y="50"/>
                </a:lnTo>
                <a:lnTo>
                  <a:pt x="153" y="55"/>
                </a:lnTo>
                <a:lnTo>
                  <a:pt x="147" y="52"/>
                </a:lnTo>
                <a:lnTo>
                  <a:pt x="135" y="48"/>
                </a:lnTo>
                <a:lnTo>
                  <a:pt x="133" y="46"/>
                </a:lnTo>
                <a:lnTo>
                  <a:pt x="133" y="38"/>
                </a:lnTo>
                <a:lnTo>
                  <a:pt x="135" y="35"/>
                </a:lnTo>
                <a:lnTo>
                  <a:pt x="136" y="32"/>
                </a:lnTo>
                <a:lnTo>
                  <a:pt x="138" y="30"/>
                </a:lnTo>
                <a:lnTo>
                  <a:pt x="135" y="28"/>
                </a:lnTo>
                <a:lnTo>
                  <a:pt x="132" y="29"/>
                </a:lnTo>
                <a:lnTo>
                  <a:pt x="130" y="29"/>
                </a:lnTo>
                <a:lnTo>
                  <a:pt x="129" y="31"/>
                </a:lnTo>
                <a:lnTo>
                  <a:pt x="127" y="33"/>
                </a:lnTo>
                <a:lnTo>
                  <a:pt x="117" y="38"/>
                </a:lnTo>
                <a:lnTo>
                  <a:pt x="115" y="41"/>
                </a:lnTo>
                <a:lnTo>
                  <a:pt x="115" y="44"/>
                </a:lnTo>
                <a:lnTo>
                  <a:pt x="111" y="44"/>
                </a:lnTo>
                <a:lnTo>
                  <a:pt x="107" y="45"/>
                </a:lnTo>
                <a:lnTo>
                  <a:pt x="103" y="45"/>
                </a:lnTo>
                <a:lnTo>
                  <a:pt x="92" y="48"/>
                </a:lnTo>
                <a:lnTo>
                  <a:pt x="81" y="46"/>
                </a:lnTo>
                <a:lnTo>
                  <a:pt x="77" y="47"/>
                </a:lnTo>
                <a:lnTo>
                  <a:pt x="71" y="47"/>
                </a:lnTo>
                <a:lnTo>
                  <a:pt x="65" y="44"/>
                </a:lnTo>
                <a:lnTo>
                  <a:pt x="62" y="40"/>
                </a:lnTo>
                <a:lnTo>
                  <a:pt x="58" y="35"/>
                </a:lnTo>
                <a:lnTo>
                  <a:pt x="55" y="35"/>
                </a:lnTo>
                <a:lnTo>
                  <a:pt x="52" y="37"/>
                </a:lnTo>
                <a:lnTo>
                  <a:pt x="47" y="37"/>
                </a:lnTo>
                <a:lnTo>
                  <a:pt x="43" y="35"/>
                </a:lnTo>
                <a:lnTo>
                  <a:pt x="35" y="30"/>
                </a:lnTo>
                <a:lnTo>
                  <a:pt x="32" y="29"/>
                </a:lnTo>
                <a:lnTo>
                  <a:pt x="23" y="31"/>
                </a:lnTo>
                <a:lnTo>
                  <a:pt x="17" y="29"/>
                </a:lnTo>
                <a:lnTo>
                  <a:pt x="13" y="26"/>
                </a:lnTo>
                <a:lnTo>
                  <a:pt x="9" y="28"/>
                </a:lnTo>
                <a:lnTo>
                  <a:pt x="5" y="28"/>
                </a:lnTo>
                <a:lnTo>
                  <a:pt x="1" y="29"/>
                </a:lnTo>
                <a:lnTo>
                  <a:pt x="0" y="32"/>
                </a:lnTo>
                <a:lnTo>
                  <a:pt x="5" y="42"/>
                </a:lnTo>
                <a:lnTo>
                  <a:pt x="9" y="45"/>
                </a:lnTo>
                <a:lnTo>
                  <a:pt x="13" y="57"/>
                </a:lnTo>
                <a:lnTo>
                  <a:pt x="17" y="58"/>
                </a:lnTo>
                <a:lnTo>
                  <a:pt x="18" y="62"/>
                </a:lnTo>
                <a:lnTo>
                  <a:pt x="20" y="62"/>
                </a:lnTo>
                <a:lnTo>
                  <a:pt x="20" y="59"/>
                </a:lnTo>
                <a:lnTo>
                  <a:pt x="23" y="58"/>
                </a:lnTo>
                <a:lnTo>
                  <a:pt x="27" y="59"/>
                </a:lnTo>
                <a:lnTo>
                  <a:pt x="29" y="64"/>
                </a:lnTo>
                <a:lnTo>
                  <a:pt x="33" y="65"/>
                </a:lnTo>
                <a:lnTo>
                  <a:pt x="35" y="64"/>
                </a:lnTo>
                <a:lnTo>
                  <a:pt x="39" y="61"/>
                </a:lnTo>
                <a:lnTo>
                  <a:pt x="40" y="62"/>
                </a:lnTo>
                <a:lnTo>
                  <a:pt x="43" y="65"/>
                </a:lnTo>
                <a:lnTo>
                  <a:pt x="44" y="70"/>
                </a:lnTo>
                <a:lnTo>
                  <a:pt x="39" y="78"/>
                </a:lnTo>
                <a:lnTo>
                  <a:pt x="42" y="81"/>
                </a:lnTo>
                <a:lnTo>
                  <a:pt x="46" y="84"/>
                </a:lnTo>
                <a:lnTo>
                  <a:pt x="49" y="87"/>
                </a:lnTo>
                <a:lnTo>
                  <a:pt x="51" y="92"/>
                </a:lnTo>
                <a:lnTo>
                  <a:pt x="52" y="96"/>
                </a:lnTo>
                <a:lnTo>
                  <a:pt x="55" y="98"/>
                </a:lnTo>
                <a:lnTo>
                  <a:pt x="57" y="101"/>
                </a:lnTo>
                <a:lnTo>
                  <a:pt x="61" y="101"/>
                </a:lnTo>
                <a:lnTo>
                  <a:pt x="64" y="98"/>
                </a:lnTo>
                <a:lnTo>
                  <a:pt x="73" y="102"/>
                </a:lnTo>
                <a:lnTo>
                  <a:pt x="84" y="111"/>
                </a:lnTo>
                <a:lnTo>
                  <a:pt x="88" y="114"/>
                </a:lnTo>
                <a:lnTo>
                  <a:pt x="91" y="116"/>
                </a:lnTo>
                <a:lnTo>
                  <a:pt x="92" y="121"/>
                </a:lnTo>
                <a:lnTo>
                  <a:pt x="94" y="124"/>
                </a:lnTo>
                <a:lnTo>
                  <a:pt x="96" y="137"/>
                </a:lnTo>
                <a:lnTo>
                  <a:pt x="94" y="144"/>
                </a:lnTo>
                <a:lnTo>
                  <a:pt x="91" y="149"/>
                </a:lnTo>
                <a:lnTo>
                  <a:pt x="91" y="156"/>
                </a:lnTo>
                <a:lnTo>
                  <a:pt x="92" y="158"/>
                </a:lnTo>
                <a:lnTo>
                  <a:pt x="95" y="159"/>
                </a:lnTo>
                <a:lnTo>
                  <a:pt x="97" y="162"/>
                </a:lnTo>
                <a:lnTo>
                  <a:pt x="97" y="167"/>
                </a:lnTo>
                <a:lnTo>
                  <a:pt x="99" y="169"/>
                </a:lnTo>
                <a:lnTo>
                  <a:pt x="103" y="169"/>
                </a:lnTo>
                <a:lnTo>
                  <a:pt x="107" y="170"/>
                </a:lnTo>
                <a:lnTo>
                  <a:pt x="110" y="172"/>
                </a:lnTo>
                <a:lnTo>
                  <a:pt x="111" y="177"/>
                </a:lnTo>
                <a:lnTo>
                  <a:pt x="114" y="180"/>
                </a:lnTo>
                <a:lnTo>
                  <a:pt x="117" y="181"/>
                </a:lnTo>
                <a:lnTo>
                  <a:pt x="120" y="179"/>
                </a:lnTo>
                <a:lnTo>
                  <a:pt x="130" y="176"/>
                </a:lnTo>
                <a:lnTo>
                  <a:pt x="147" y="179"/>
                </a:lnTo>
                <a:lnTo>
                  <a:pt x="150" y="181"/>
                </a:lnTo>
                <a:lnTo>
                  <a:pt x="157" y="192"/>
                </a:lnTo>
                <a:lnTo>
                  <a:pt x="160" y="197"/>
                </a:lnTo>
                <a:lnTo>
                  <a:pt x="164" y="204"/>
                </a:lnTo>
                <a:lnTo>
                  <a:pt x="164" y="208"/>
                </a:lnTo>
                <a:lnTo>
                  <a:pt x="167" y="215"/>
                </a:lnTo>
                <a:lnTo>
                  <a:pt x="171" y="216"/>
                </a:lnTo>
                <a:lnTo>
                  <a:pt x="171" y="218"/>
                </a:lnTo>
                <a:lnTo>
                  <a:pt x="171" y="221"/>
                </a:lnTo>
                <a:lnTo>
                  <a:pt x="173" y="221"/>
                </a:lnTo>
                <a:lnTo>
                  <a:pt x="191" y="216"/>
                </a:lnTo>
                <a:lnTo>
                  <a:pt x="199" y="221"/>
                </a:lnTo>
                <a:lnTo>
                  <a:pt x="206" y="227"/>
                </a:lnTo>
                <a:lnTo>
                  <a:pt x="211" y="229"/>
                </a:lnTo>
                <a:lnTo>
                  <a:pt x="212" y="234"/>
                </a:lnTo>
                <a:lnTo>
                  <a:pt x="213" y="235"/>
                </a:lnTo>
                <a:lnTo>
                  <a:pt x="215" y="244"/>
                </a:lnTo>
                <a:lnTo>
                  <a:pt x="217" y="250"/>
                </a:lnTo>
                <a:lnTo>
                  <a:pt x="225" y="255"/>
                </a:lnTo>
                <a:lnTo>
                  <a:pt x="234" y="259"/>
                </a:lnTo>
                <a:lnTo>
                  <a:pt x="237" y="262"/>
                </a:lnTo>
                <a:lnTo>
                  <a:pt x="236" y="265"/>
                </a:lnTo>
                <a:lnTo>
                  <a:pt x="233" y="264"/>
                </a:lnTo>
                <a:lnTo>
                  <a:pt x="229" y="261"/>
                </a:lnTo>
                <a:lnTo>
                  <a:pt x="225" y="259"/>
                </a:lnTo>
                <a:lnTo>
                  <a:pt x="225" y="262"/>
                </a:lnTo>
                <a:lnTo>
                  <a:pt x="226" y="264"/>
                </a:lnTo>
                <a:lnTo>
                  <a:pt x="235" y="268"/>
                </a:lnTo>
                <a:lnTo>
                  <a:pt x="237" y="272"/>
                </a:lnTo>
                <a:lnTo>
                  <a:pt x="247" y="272"/>
                </a:lnTo>
                <a:lnTo>
                  <a:pt x="262" y="259"/>
                </a:lnTo>
                <a:lnTo>
                  <a:pt x="264" y="255"/>
                </a:lnTo>
                <a:lnTo>
                  <a:pt x="265" y="251"/>
                </a:lnTo>
                <a:lnTo>
                  <a:pt x="263" y="251"/>
                </a:lnTo>
                <a:lnTo>
                  <a:pt x="262" y="253"/>
                </a:lnTo>
                <a:lnTo>
                  <a:pt x="258" y="253"/>
                </a:lnTo>
                <a:lnTo>
                  <a:pt x="257" y="253"/>
                </a:lnTo>
                <a:lnTo>
                  <a:pt x="259" y="246"/>
                </a:lnTo>
                <a:lnTo>
                  <a:pt x="262" y="244"/>
                </a:lnTo>
                <a:lnTo>
                  <a:pt x="267" y="243"/>
                </a:lnTo>
                <a:lnTo>
                  <a:pt x="285" y="244"/>
                </a:lnTo>
                <a:lnTo>
                  <a:pt x="287" y="249"/>
                </a:lnTo>
                <a:lnTo>
                  <a:pt x="277" y="251"/>
                </a:lnTo>
                <a:lnTo>
                  <a:pt x="272" y="250"/>
                </a:lnTo>
                <a:lnTo>
                  <a:pt x="268" y="251"/>
                </a:lnTo>
                <a:lnTo>
                  <a:pt x="269" y="253"/>
                </a:lnTo>
                <a:lnTo>
                  <a:pt x="271" y="256"/>
                </a:lnTo>
                <a:lnTo>
                  <a:pt x="280" y="258"/>
                </a:lnTo>
                <a:lnTo>
                  <a:pt x="294" y="264"/>
                </a:lnTo>
                <a:lnTo>
                  <a:pt x="296" y="267"/>
                </a:lnTo>
                <a:lnTo>
                  <a:pt x="301" y="266"/>
                </a:lnTo>
                <a:lnTo>
                  <a:pt x="303" y="262"/>
                </a:lnTo>
                <a:lnTo>
                  <a:pt x="304" y="259"/>
                </a:lnTo>
                <a:lnTo>
                  <a:pt x="306" y="256"/>
                </a:lnTo>
                <a:lnTo>
                  <a:pt x="310" y="254"/>
                </a:lnTo>
                <a:lnTo>
                  <a:pt x="313" y="254"/>
                </a:lnTo>
                <a:lnTo>
                  <a:pt x="315" y="249"/>
                </a:lnTo>
                <a:lnTo>
                  <a:pt x="314" y="244"/>
                </a:lnTo>
                <a:lnTo>
                  <a:pt x="315" y="239"/>
                </a:lnTo>
                <a:lnTo>
                  <a:pt x="319" y="230"/>
                </a:lnTo>
                <a:lnTo>
                  <a:pt x="324" y="223"/>
                </a:lnTo>
                <a:lnTo>
                  <a:pt x="326" y="221"/>
                </a:lnTo>
                <a:lnTo>
                  <a:pt x="328" y="222"/>
                </a:lnTo>
                <a:lnTo>
                  <a:pt x="328" y="229"/>
                </a:lnTo>
                <a:lnTo>
                  <a:pt x="331" y="242"/>
                </a:lnTo>
                <a:lnTo>
                  <a:pt x="329" y="247"/>
                </a:lnTo>
                <a:lnTo>
                  <a:pt x="326" y="253"/>
                </a:lnTo>
                <a:lnTo>
                  <a:pt x="321" y="254"/>
                </a:lnTo>
                <a:lnTo>
                  <a:pt x="317" y="257"/>
                </a:lnTo>
                <a:lnTo>
                  <a:pt x="315" y="259"/>
                </a:lnTo>
                <a:lnTo>
                  <a:pt x="314" y="263"/>
                </a:lnTo>
                <a:lnTo>
                  <a:pt x="312" y="264"/>
                </a:lnTo>
                <a:lnTo>
                  <a:pt x="313" y="266"/>
                </a:lnTo>
                <a:lnTo>
                  <a:pt x="315" y="266"/>
                </a:lnTo>
                <a:lnTo>
                  <a:pt x="320" y="266"/>
                </a:lnTo>
                <a:lnTo>
                  <a:pt x="321" y="264"/>
                </a:lnTo>
                <a:lnTo>
                  <a:pt x="323" y="262"/>
                </a:lnTo>
                <a:lnTo>
                  <a:pt x="326" y="261"/>
                </a:lnTo>
                <a:lnTo>
                  <a:pt x="328" y="261"/>
                </a:lnTo>
                <a:lnTo>
                  <a:pt x="331" y="258"/>
                </a:lnTo>
                <a:lnTo>
                  <a:pt x="333" y="255"/>
                </a:lnTo>
                <a:lnTo>
                  <a:pt x="334" y="255"/>
                </a:lnTo>
                <a:lnTo>
                  <a:pt x="336" y="260"/>
                </a:lnTo>
                <a:lnTo>
                  <a:pt x="334" y="262"/>
                </a:lnTo>
                <a:lnTo>
                  <a:pt x="334" y="265"/>
                </a:lnTo>
                <a:lnTo>
                  <a:pt x="333" y="266"/>
                </a:lnTo>
                <a:lnTo>
                  <a:pt x="331" y="268"/>
                </a:lnTo>
                <a:lnTo>
                  <a:pt x="329" y="271"/>
                </a:lnTo>
                <a:lnTo>
                  <a:pt x="327" y="270"/>
                </a:lnTo>
                <a:lnTo>
                  <a:pt x="326" y="272"/>
                </a:lnTo>
                <a:lnTo>
                  <a:pt x="327" y="274"/>
                </a:lnTo>
                <a:lnTo>
                  <a:pt x="327" y="283"/>
                </a:lnTo>
                <a:lnTo>
                  <a:pt x="331" y="286"/>
                </a:lnTo>
                <a:lnTo>
                  <a:pt x="335" y="290"/>
                </a:lnTo>
                <a:lnTo>
                  <a:pt x="341" y="304"/>
                </a:lnTo>
                <a:lnTo>
                  <a:pt x="343" y="306"/>
                </a:lnTo>
                <a:lnTo>
                  <a:pt x="343" y="310"/>
                </a:lnTo>
                <a:lnTo>
                  <a:pt x="341" y="310"/>
                </a:lnTo>
                <a:lnTo>
                  <a:pt x="343" y="314"/>
                </a:lnTo>
                <a:lnTo>
                  <a:pt x="345" y="317"/>
                </a:lnTo>
                <a:lnTo>
                  <a:pt x="345" y="320"/>
                </a:lnTo>
                <a:lnTo>
                  <a:pt x="336" y="317"/>
                </a:lnTo>
                <a:lnTo>
                  <a:pt x="335" y="320"/>
                </a:lnTo>
                <a:lnTo>
                  <a:pt x="337" y="323"/>
                </a:lnTo>
                <a:lnTo>
                  <a:pt x="341" y="325"/>
                </a:lnTo>
                <a:lnTo>
                  <a:pt x="345" y="331"/>
                </a:lnTo>
                <a:lnTo>
                  <a:pt x="353" y="336"/>
                </a:lnTo>
                <a:lnTo>
                  <a:pt x="357" y="334"/>
                </a:lnTo>
                <a:lnTo>
                  <a:pt x="376" y="342"/>
                </a:lnTo>
                <a:lnTo>
                  <a:pt x="379" y="342"/>
                </a:lnTo>
                <a:lnTo>
                  <a:pt x="380" y="347"/>
                </a:lnTo>
                <a:lnTo>
                  <a:pt x="383" y="350"/>
                </a:lnTo>
                <a:lnTo>
                  <a:pt x="378" y="350"/>
                </a:lnTo>
                <a:lnTo>
                  <a:pt x="371" y="348"/>
                </a:lnTo>
                <a:lnTo>
                  <a:pt x="367" y="345"/>
                </a:lnTo>
                <a:lnTo>
                  <a:pt x="363" y="346"/>
                </a:lnTo>
                <a:lnTo>
                  <a:pt x="363" y="348"/>
                </a:lnTo>
                <a:lnTo>
                  <a:pt x="365" y="350"/>
                </a:lnTo>
                <a:lnTo>
                  <a:pt x="378" y="358"/>
                </a:lnTo>
                <a:lnTo>
                  <a:pt x="381" y="359"/>
                </a:lnTo>
                <a:lnTo>
                  <a:pt x="384" y="358"/>
                </a:lnTo>
                <a:lnTo>
                  <a:pt x="387" y="362"/>
                </a:lnTo>
                <a:lnTo>
                  <a:pt x="390" y="362"/>
                </a:lnTo>
                <a:lnTo>
                  <a:pt x="390" y="366"/>
                </a:lnTo>
                <a:lnTo>
                  <a:pt x="391" y="367"/>
                </a:lnTo>
                <a:lnTo>
                  <a:pt x="397" y="374"/>
                </a:lnTo>
                <a:lnTo>
                  <a:pt x="398" y="374"/>
                </a:lnTo>
                <a:lnTo>
                  <a:pt x="400" y="371"/>
                </a:lnTo>
                <a:lnTo>
                  <a:pt x="401" y="370"/>
                </a:lnTo>
                <a:lnTo>
                  <a:pt x="404" y="370"/>
                </a:lnTo>
                <a:lnTo>
                  <a:pt x="407" y="370"/>
                </a:lnTo>
                <a:lnTo>
                  <a:pt x="409" y="372"/>
                </a:lnTo>
                <a:lnTo>
                  <a:pt x="407" y="375"/>
                </a:lnTo>
                <a:lnTo>
                  <a:pt x="407" y="378"/>
                </a:lnTo>
                <a:lnTo>
                  <a:pt x="410" y="380"/>
                </a:lnTo>
                <a:lnTo>
                  <a:pt x="414" y="382"/>
                </a:lnTo>
                <a:lnTo>
                  <a:pt x="427" y="388"/>
                </a:lnTo>
                <a:lnTo>
                  <a:pt x="433" y="383"/>
                </a:lnTo>
                <a:lnTo>
                  <a:pt x="436" y="383"/>
                </a:lnTo>
                <a:lnTo>
                  <a:pt x="440" y="386"/>
                </a:lnTo>
                <a:lnTo>
                  <a:pt x="447" y="397"/>
                </a:lnTo>
                <a:lnTo>
                  <a:pt x="457" y="420"/>
                </a:lnTo>
                <a:lnTo>
                  <a:pt x="459" y="423"/>
                </a:lnTo>
                <a:lnTo>
                  <a:pt x="463" y="423"/>
                </a:lnTo>
                <a:lnTo>
                  <a:pt x="467" y="412"/>
                </a:lnTo>
                <a:lnTo>
                  <a:pt x="469" y="417"/>
                </a:lnTo>
                <a:lnTo>
                  <a:pt x="470" y="420"/>
                </a:lnTo>
                <a:lnTo>
                  <a:pt x="468" y="423"/>
                </a:lnTo>
                <a:lnTo>
                  <a:pt x="467" y="428"/>
                </a:lnTo>
                <a:lnTo>
                  <a:pt x="476" y="443"/>
                </a:lnTo>
                <a:lnTo>
                  <a:pt x="480" y="449"/>
                </a:lnTo>
                <a:lnTo>
                  <a:pt x="480" y="452"/>
                </a:lnTo>
                <a:lnTo>
                  <a:pt x="480" y="453"/>
                </a:lnTo>
                <a:lnTo>
                  <a:pt x="478" y="455"/>
                </a:lnTo>
                <a:lnTo>
                  <a:pt x="477" y="463"/>
                </a:lnTo>
                <a:lnTo>
                  <a:pt x="479" y="469"/>
                </a:lnTo>
                <a:lnTo>
                  <a:pt x="481" y="484"/>
                </a:lnTo>
                <a:lnTo>
                  <a:pt x="483" y="485"/>
                </a:lnTo>
                <a:lnTo>
                  <a:pt x="485" y="495"/>
                </a:lnTo>
                <a:lnTo>
                  <a:pt x="483" y="500"/>
                </a:lnTo>
                <a:lnTo>
                  <a:pt x="483" y="502"/>
                </a:lnTo>
                <a:lnTo>
                  <a:pt x="481" y="509"/>
                </a:lnTo>
                <a:lnTo>
                  <a:pt x="481" y="520"/>
                </a:lnTo>
                <a:lnTo>
                  <a:pt x="483" y="525"/>
                </a:lnTo>
                <a:lnTo>
                  <a:pt x="486" y="524"/>
                </a:lnTo>
                <a:lnTo>
                  <a:pt x="486" y="520"/>
                </a:lnTo>
                <a:lnTo>
                  <a:pt x="487" y="517"/>
                </a:lnTo>
                <a:lnTo>
                  <a:pt x="487" y="513"/>
                </a:lnTo>
                <a:lnTo>
                  <a:pt x="489" y="509"/>
                </a:lnTo>
                <a:lnTo>
                  <a:pt x="489" y="485"/>
                </a:lnTo>
                <a:lnTo>
                  <a:pt x="491" y="482"/>
                </a:lnTo>
                <a:lnTo>
                  <a:pt x="491" y="479"/>
                </a:lnTo>
                <a:lnTo>
                  <a:pt x="492" y="474"/>
                </a:lnTo>
                <a:lnTo>
                  <a:pt x="495" y="474"/>
                </a:lnTo>
                <a:lnTo>
                  <a:pt x="495" y="476"/>
                </a:lnTo>
                <a:lnTo>
                  <a:pt x="495" y="479"/>
                </a:lnTo>
                <a:lnTo>
                  <a:pt x="495" y="482"/>
                </a:lnTo>
                <a:lnTo>
                  <a:pt x="494" y="487"/>
                </a:lnTo>
                <a:lnTo>
                  <a:pt x="495" y="492"/>
                </a:lnTo>
                <a:lnTo>
                  <a:pt x="495" y="495"/>
                </a:lnTo>
                <a:lnTo>
                  <a:pt x="493" y="504"/>
                </a:lnTo>
                <a:lnTo>
                  <a:pt x="494" y="506"/>
                </a:lnTo>
                <a:lnTo>
                  <a:pt x="495" y="508"/>
                </a:lnTo>
                <a:lnTo>
                  <a:pt x="495" y="514"/>
                </a:lnTo>
                <a:lnTo>
                  <a:pt x="492" y="516"/>
                </a:lnTo>
                <a:lnTo>
                  <a:pt x="492" y="520"/>
                </a:lnTo>
                <a:lnTo>
                  <a:pt x="487" y="538"/>
                </a:lnTo>
                <a:lnTo>
                  <a:pt x="487" y="541"/>
                </a:lnTo>
                <a:lnTo>
                  <a:pt x="494" y="541"/>
                </a:lnTo>
                <a:lnTo>
                  <a:pt x="496" y="543"/>
                </a:lnTo>
                <a:lnTo>
                  <a:pt x="490" y="545"/>
                </a:lnTo>
                <a:lnTo>
                  <a:pt x="487" y="545"/>
                </a:lnTo>
                <a:lnTo>
                  <a:pt x="486" y="547"/>
                </a:lnTo>
                <a:lnTo>
                  <a:pt x="485" y="548"/>
                </a:lnTo>
                <a:lnTo>
                  <a:pt x="483" y="550"/>
                </a:lnTo>
                <a:lnTo>
                  <a:pt x="481" y="551"/>
                </a:lnTo>
                <a:lnTo>
                  <a:pt x="481" y="554"/>
                </a:lnTo>
                <a:lnTo>
                  <a:pt x="485" y="554"/>
                </a:lnTo>
                <a:lnTo>
                  <a:pt x="485" y="558"/>
                </a:lnTo>
                <a:lnTo>
                  <a:pt x="482" y="563"/>
                </a:lnTo>
                <a:lnTo>
                  <a:pt x="481" y="566"/>
                </a:lnTo>
                <a:lnTo>
                  <a:pt x="479" y="568"/>
                </a:lnTo>
                <a:lnTo>
                  <a:pt x="480" y="571"/>
                </a:lnTo>
                <a:lnTo>
                  <a:pt x="478" y="572"/>
                </a:lnTo>
                <a:lnTo>
                  <a:pt x="478" y="574"/>
                </a:lnTo>
                <a:lnTo>
                  <a:pt x="480" y="575"/>
                </a:lnTo>
                <a:lnTo>
                  <a:pt x="481" y="577"/>
                </a:lnTo>
                <a:lnTo>
                  <a:pt x="480" y="583"/>
                </a:lnTo>
                <a:lnTo>
                  <a:pt x="478" y="585"/>
                </a:lnTo>
                <a:lnTo>
                  <a:pt x="478" y="590"/>
                </a:lnTo>
                <a:lnTo>
                  <a:pt x="474" y="596"/>
                </a:lnTo>
                <a:lnTo>
                  <a:pt x="468" y="600"/>
                </a:lnTo>
                <a:lnTo>
                  <a:pt x="468" y="605"/>
                </a:lnTo>
                <a:lnTo>
                  <a:pt x="470" y="607"/>
                </a:lnTo>
                <a:lnTo>
                  <a:pt x="465" y="614"/>
                </a:lnTo>
                <a:lnTo>
                  <a:pt x="463" y="623"/>
                </a:lnTo>
                <a:lnTo>
                  <a:pt x="464" y="625"/>
                </a:lnTo>
                <a:lnTo>
                  <a:pt x="463" y="627"/>
                </a:lnTo>
                <a:lnTo>
                  <a:pt x="463" y="630"/>
                </a:lnTo>
                <a:lnTo>
                  <a:pt x="463" y="633"/>
                </a:lnTo>
                <a:lnTo>
                  <a:pt x="463" y="635"/>
                </a:lnTo>
                <a:lnTo>
                  <a:pt x="459" y="646"/>
                </a:lnTo>
                <a:lnTo>
                  <a:pt x="457" y="650"/>
                </a:lnTo>
                <a:lnTo>
                  <a:pt x="456" y="653"/>
                </a:lnTo>
                <a:lnTo>
                  <a:pt x="456" y="656"/>
                </a:lnTo>
                <a:lnTo>
                  <a:pt x="457" y="665"/>
                </a:lnTo>
                <a:lnTo>
                  <a:pt x="460" y="664"/>
                </a:lnTo>
                <a:lnTo>
                  <a:pt x="460" y="662"/>
                </a:lnTo>
                <a:lnTo>
                  <a:pt x="463" y="661"/>
                </a:lnTo>
                <a:lnTo>
                  <a:pt x="464" y="659"/>
                </a:lnTo>
                <a:lnTo>
                  <a:pt x="464" y="657"/>
                </a:lnTo>
                <a:lnTo>
                  <a:pt x="463" y="655"/>
                </a:lnTo>
                <a:lnTo>
                  <a:pt x="463" y="652"/>
                </a:lnTo>
                <a:lnTo>
                  <a:pt x="464" y="650"/>
                </a:lnTo>
                <a:lnTo>
                  <a:pt x="467" y="647"/>
                </a:lnTo>
                <a:lnTo>
                  <a:pt x="467" y="643"/>
                </a:lnTo>
                <a:lnTo>
                  <a:pt x="468" y="639"/>
                </a:lnTo>
                <a:lnTo>
                  <a:pt x="470" y="633"/>
                </a:lnTo>
                <a:lnTo>
                  <a:pt x="472" y="631"/>
                </a:lnTo>
                <a:lnTo>
                  <a:pt x="474" y="633"/>
                </a:lnTo>
                <a:lnTo>
                  <a:pt x="474" y="638"/>
                </a:lnTo>
                <a:lnTo>
                  <a:pt x="472" y="641"/>
                </a:lnTo>
                <a:lnTo>
                  <a:pt x="473" y="644"/>
                </a:lnTo>
                <a:lnTo>
                  <a:pt x="475" y="646"/>
                </a:lnTo>
                <a:lnTo>
                  <a:pt x="473" y="648"/>
                </a:lnTo>
                <a:lnTo>
                  <a:pt x="475" y="650"/>
                </a:lnTo>
                <a:lnTo>
                  <a:pt x="472" y="650"/>
                </a:lnTo>
                <a:lnTo>
                  <a:pt x="470" y="651"/>
                </a:lnTo>
                <a:lnTo>
                  <a:pt x="471" y="655"/>
                </a:lnTo>
                <a:lnTo>
                  <a:pt x="471" y="657"/>
                </a:lnTo>
                <a:lnTo>
                  <a:pt x="468" y="660"/>
                </a:lnTo>
                <a:lnTo>
                  <a:pt x="468" y="662"/>
                </a:lnTo>
                <a:lnTo>
                  <a:pt x="467" y="664"/>
                </a:lnTo>
                <a:lnTo>
                  <a:pt x="467" y="666"/>
                </a:lnTo>
                <a:lnTo>
                  <a:pt x="468" y="670"/>
                </a:lnTo>
                <a:lnTo>
                  <a:pt x="470" y="673"/>
                </a:lnTo>
                <a:lnTo>
                  <a:pt x="467" y="680"/>
                </a:lnTo>
                <a:lnTo>
                  <a:pt x="469" y="682"/>
                </a:lnTo>
                <a:lnTo>
                  <a:pt x="471" y="686"/>
                </a:lnTo>
                <a:lnTo>
                  <a:pt x="472" y="686"/>
                </a:lnTo>
                <a:lnTo>
                  <a:pt x="473" y="690"/>
                </a:lnTo>
                <a:lnTo>
                  <a:pt x="473" y="694"/>
                </a:lnTo>
                <a:lnTo>
                  <a:pt x="478" y="692"/>
                </a:lnTo>
                <a:lnTo>
                  <a:pt x="479" y="690"/>
                </a:lnTo>
                <a:lnTo>
                  <a:pt x="479" y="686"/>
                </a:lnTo>
                <a:lnTo>
                  <a:pt x="478" y="682"/>
                </a:lnTo>
                <a:lnTo>
                  <a:pt x="478" y="670"/>
                </a:lnTo>
                <a:lnTo>
                  <a:pt x="477" y="665"/>
                </a:lnTo>
                <a:lnTo>
                  <a:pt x="481" y="665"/>
                </a:lnTo>
                <a:lnTo>
                  <a:pt x="485" y="666"/>
                </a:lnTo>
                <a:lnTo>
                  <a:pt x="485" y="667"/>
                </a:lnTo>
                <a:lnTo>
                  <a:pt x="481" y="668"/>
                </a:lnTo>
                <a:lnTo>
                  <a:pt x="481" y="672"/>
                </a:lnTo>
                <a:lnTo>
                  <a:pt x="483" y="673"/>
                </a:lnTo>
                <a:lnTo>
                  <a:pt x="485" y="676"/>
                </a:lnTo>
                <a:lnTo>
                  <a:pt x="485" y="680"/>
                </a:lnTo>
                <a:lnTo>
                  <a:pt x="485" y="683"/>
                </a:lnTo>
                <a:lnTo>
                  <a:pt x="485" y="686"/>
                </a:lnTo>
                <a:lnTo>
                  <a:pt x="488" y="688"/>
                </a:lnTo>
                <a:lnTo>
                  <a:pt x="491" y="686"/>
                </a:lnTo>
                <a:lnTo>
                  <a:pt x="493" y="684"/>
                </a:lnTo>
                <a:lnTo>
                  <a:pt x="494" y="683"/>
                </a:lnTo>
                <a:lnTo>
                  <a:pt x="495" y="682"/>
                </a:lnTo>
                <a:lnTo>
                  <a:pt x="492" y="677"/>
                </a:lnTo>
                <a:lnTo>
                  <a:pt x="491" y="669"/>
                </a:lnTo>
                <a:lnTo>
                  <a:pt x="491" y="663"/>
                </a:lnTo>
                <a:lnTo>
                  <a:pt x="489" y="659"/>
                </a:lnTo>
                <a:lnTo>
                  <a:pt x="490" y="655"/>
                </a:lnTo>
                <a:lnTo>
                  <a:pt x="492" y="655"/>
                </a:lnTo>
                <a:lnTo>
                  <a:pt x="494" y="658"/>
                </a:lnTo>
                <a:lnTo>
                  <a:pt x="494" y="668"/>
                </a:lnTo>
                <a:lnTo>
                  <a:pt x="508" y="698"/>
                </a:lnTo>
                <a:lnTo>
                  <a:pt x="512" y="700"/>
                </a:lnTo>
                <a:lnTo>
                  <a:pt x="514" y="708"/>
                </a:lnTo>
                <a:lnTo>
                  <a:pt x="514" y="730"/>
                </a:lnTo>
                <a:lnTo>
                  <a:pt x="517" y="731"/>
                </a:lnTo>
                <a:lnTo>
                  <a:pt x="520" y="731"/>
                </a:lnTo>
                <a:lnTo>
                  <a:pt x="524" y="733"/>
                </a:lnTo>
                <a:lnTo>
                  <a:pt x="526" y="731"/>
                </a:lnTo>
                <a:lnTo>
                  <a:pt x="523" y="730"/>
                </a:lnTo>
                <a:lnTo>
                  <a:pt x="521" y="726"/>
                </a:lnTo>
                <a:lnTo>
                  <a:pt x="518" y="723"/>
                </a:lnTo>
                <a:lnTo>
                  <a:pt x="519" y="720"/>
                </a:lnTo>
                <a:lnTo>
                  <a:pt x="518" y="717"/>
                </a:lnTo>
                <a:lnTo>
                  <a:pt x="518" y="715"/>
                </a:lnTo>
                <a:lnTo>
                  <a:pt x="521" y="714"/>
                </a:lnTo>
                <a:lnTo>
                  <a:pt x="522" y="716"/>
                </a:lnTo>
                <a:lnTo>
                  <a:pt x="523" y="718"/>
                </a:lnTo>
                <a:lnTo>
                  <a:pt x="521" y="719"/>
                </a:lnTo>
                <a:lnTo>
                  <a:pt x="521" y="722"/>
                </a:lnTo>
                <a:lnTo>
                  <a:pt x="523" y="723"/>
                </a:lnTo>
                <a:lnTo>
                  <a:pt x="529" y="723"/>
                </a:lnTo>
                <a:lnTo>
                  <a:pt x="530" y="722"/>
                </a:lnTo>
                <a:lnTo>
                  <a:pt x="533" y="722"/>
                </a:lnTo>
                <a:lnTo>
                  <a:pt x="535" y="725"/>
                </a:lnTo>
                <a:lnTo>
                  <a:pt x="538" y="725"/>
                </a:lnTo>
                <a:lnTo>
                  <a:pt x="540" y="722"/>
                </a:lnTo>
                <a:lnTo>
                  <a:pt x="538" y="721"/>
                </a:lnTo>
                <a:lnTo>
                  <a:pt x="538" y="719"/>
                </a:lnTo>
                <a:lnTo>
                  <a:pt x="539" y="716"/>
                </a:lnTo>
                <a:lnTo>
                  <a:pt x="537" y="714"/>
                </a:lnTo>
                <a:lnTo>
                  <a:pt x="540" y="713"/>
                </a:lnTo>
                <a:lnTo>
                  <a:pt x="541" y="714"/>
                </a:lnTo>
                <a:lnTo>
                  <a:pt x="545" y="717"/>
                </a:lnTo>
                <a:lnTo>
                  <a:pt x="545" y="722"/>
                </a:lnTo>
                <a:lnTo>
                  <a:pt x="551" y="743"/>
                </a:lnTo>
                <a:lnTo>
                  <a:pt x="555" y="744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46" name="Freeform 172"/>
          <p:cNvSpPr>
            <a:spLocks/>
          </p:cNvSpPr>
          <p:nvPr/>
        </p:nvSpPr>
        <p:spPr bwMode="auto">
          <a:xfrm>
            <a:off x="5581650" y="4151238"/>
            <a:ext cx="79375" cy="101600"/>
          </a:xfrm>
          <a:custGeom>
            <a:avLst/>
            <a:gdLst/>
            <a:ahLst/>
            <a:cxnLst>
              <a:cxn ang="0">
                <a:pos x="10" y="87"/>
              </a:cxn>
              <a:cxn ang="0">
                <a:pos x="7" y="76"/>
              </a:cxn>
              <a:cxn ang="0">
                <a:pos x="7" y="71"/>
              </a:cxn>
              <a:cxn ang="0">
                <a:pos x="4" y="69"/>
              </a:cxn>
              <a:cxn ang="0">
                <a:pos x="2" y="64"/>
              </a:cxn>
              <a:cxn ang="0">
                <a:pos x="2" y="61"/>
              </a:cxn>
              <a:cxn ang="0">
                <a:pos x="0" y="54"/>
              </a:cxn>
              <a:cxn ang="0">
                <a:pos x="0" y="47"/>
              </a:cxn>
              <a:cxn ang="0">
                <a:pos x="4" y="45"/>
              </a:cxn>
              <a:cxn ang="0">
                <a:pos x="8" y="42"/>
              </a:cxn>
              <a:cxn ang="0">
                <a:pos x="12" y="40"/>
              </a:cxn>
              <a:cxn ang="0">
                <a:pos x="18" y="35"/>
              </a:cxn>
              <a:cxn ang="0">
                <a:pos x="20" y="31"/>
              </a:cxn>
              <a:cxn ang="0">
                <a:pos x="24" y="27"/>
              </a:cxn>
              <a:cxn ang="0">
                <a:pos x="22" y="21"/>
              </a:cxn>
              <a:cxn ang="0">
                <a:pos x="27" y="20"/>
              </a:cxn>
              <a:cxn ang="0">
                <a:pos x="32" y="20"/>
              </a:cxn>
              <a:cxn ang="0">
                <a:pos x="30" y="15"/>
              </a:cxn>
              <a:cxn ang="0">
                <a:pos x="32" y="9"/>
              </a:cxn>
              <a:cxn ang="0">
                <a:pos x="35" y="5"/>
              </a:cxn>
              <a:cxn ang="0">
                <a:pos x="40" y="0"/>
              </a:cxn>
              <a:cxn ang="0">
                <a:pos x="40" y="4"/>
              </a:cxn>
              <a:cxn ang="0">
                <a:pos x="40" y="9"/>
              </a:cxn>
              <a:cxn ang="0">
                <a:pos x="41" y="12"/>
              </a:cxn>
              <a:cxn ang="0">
                <a:pos x="47" y="16"/>
              </a:cxn>
              <a:cxn ang="0">
                <a:pos x="51" y="20"/>
              </a:cxn>
              <a:cxn ang="0">
                <a:pos x="54" y="27"/>
              </a:cxn>
              <a:cxn ang="0">
                <a:pos x="55" y="34"/>
              </a:cxn>
              <a:cxn ang="0">
                <a:pos x="58" y="36"/>
              </a:cxn>
              <a:cxn ang="0">
                <a:pos x="67" y="45"/>
              </a:cxn>
              <a:cxn ang="0">
                <a:pos x="69" y="48"/>
              </a:cxn>
              <a:cxn ang="0">
                <a:pos x="69" y="55"/>
              </a:cxn>
              <a:cxn ang="0">
                <a:pos x="69" y="59"/>
              </a:cxn>
              <a:cxn ang="0">
                <a:pos x="73" y="68"/>
              </a:cxn>
              <a:cxn ang="0">
                <a:pos x="69" y="72"/>
              </a:cxn>
              <a:cxn ang="0">
                <a:pos x="72" y="77"/>
              </a:cxn>
              <a:cxn ang="0">
                <a:pos x="73" y="82"/>
              </a:cxn>
              <a:cxn ang="0">
                <a:pos x="72" y="86"/>
              </a:cxn>
              <a:cxn ang="0">
                <a:pos x="72" y="91"/>
              </a:cxn>
              <a:cxn ang="0">
                <a:pos x="66" y="93"/>
              </a:cxn>
              <a:cxn ang="0">
                <a:pos x="60" y="93"/>
              </a:cxn>
              <a:cxn ang="0">
                <a:pos x="50" y="94"/>
              </a:cxn>
              <a:cxn ang="0">
                <a:pos x="40" y="91"/>
              </a:cxn>
              <a:cxn ang="0">
                <a:pos x="27" y="92"/>
              </a:cxn>
              <a:cxn ang="0">
                <a:pos x="20" y="91"/>
              </a:cxn>
              <a:cxn ang="0">
                <a:pos x="13" y="88"/>
              </a:cxn>
            </a:cxnLst>
            <a:rect l="0" t="0" r="r" b="b"/>
            <a:pathLst>
              <a:path w="75" h="97">
                <a:moveTo>
                  <a:pt x="13" y="88"/>
                </a:moveTo>
                <a:lnTo>
                  <a:pt x="10" y="87"/>
                </a:lnTo>
                <a:lnTo>
                  <a:pt x="10" y="84"/>
                </a:lnTo>
                <a:lnTo>
                  <a:pt x="7" y="76"/>
                </a:lnTo>
                <a:lnTo>
                  <a:pt x="9" y="73"/>
                </a:lnTo>
                <a:lnTo>
                  <a:pt x="7" y="71"/>
                </a:lnTo>
                <a:lnTo>
                  <a:pt x="6" y="70"/>
                </a:lnTo>
                <a:lnTo>
                  <a:pt x="4" y="69"/>
                </a:lnTo>
                <a:lnTo>
                  <a:pt x="2" y="68"/>
                </a:lnTo>
                <a:lnTo>
                  <a:pt x="2" y="64"/>
                </a:lnTo>
                <a:lnTo>
                  <a:pt x="0" y="62"/>
                </a:lnTo>
                <a:lnTo>
                  <a:pt x="2" y="61"/>
                </a:lnTo>
                <a:lnTo>
                  <a:pt x="2" y="56"/>
                </a:lnTo>
                <a:lnTo>
                  <a:pt x="0" y="54"/>
                </a:lnTo>
                <a:lnTo>
                  <a:pt x="0" y="49"/>
                </a:lnTo>
                <a:lnTo>
                  <a:pt x="0" y="47"/>
                </a:lnTo>
                <a:lnTo>
                  <a:pt x="2" y="46"/>
                </a:lnTo>
                <a:lnTo>
                  <a:pt x="4" y="45"/>
                </a:lnTo>
                <a:lnTo>
                  <a:pt x="5" y="42"/>
                </a:lnTo>
                <a:lnTo>
                  <a:pt x="8" y="42"/>
                </a:lnTo>
                <a:lnTo>
                  <a:pt x="10" y="42"/>
                </a:lnTo>
                <a:lnTo>
                  <a:pt x="12" y="40"/>
                </a:lnTo>
                <a:lnTo>
                  <a:pt x="14" y="38"/>
                </a:lnTo>
                <a:lnTo>
                  <a:pt x="18" y="35"/>
                </a:lnTo>
                <a:lnTo>
                  <a:pt x="20" y="34"/>
                </a:lnTo>
                <a:lnTo>
                  <a:pt x="20" y="31"/>
                </a:lnTo>
                <a:lnTo>
                  <a:pt x="21" y="29"/>
                </a:lnTo>
                <a:lnTo>
                  <a:pt x="24" y="27"/>
                </a:lnTo>
                <a:lnTo>
                  <a:pt x="23" y="24"/>
                </a:lnTo>
                <a:lnTo>
                  <a:pt x="22" y="21"/>
                </a:lnTo>
                <a:lnTo>
                  <a:pt x="24" y="19"/>
                </a:lnTo>
                <a:lnTo>
                  <a:pt x="27" y="20"/>
                </a:lnTo>
                <a:lnTo>
                  <a:pt x="28" y="20"/>
                </a:lnTo>
                <a:lnTo>
                  <a:pt x="32" y="20"/>
                </a:lnTo>
                <a:lnTo>
                  <a:pt x="32" y="17"/>
                </a:lnTo>
                <a:lnTo>
                  <a:pt x="30" y="15"/>
                </a:lnTo>
                <a:lnTo>
                  <a:pt x="32" y="12"/>
                </a:lnTo>
                <a:lnTo>
                  <a:pt x="32" y="9"/>
                </a:lnTo>
                <a:lnTo>
                  <a:pt x="34" y="6"/>
                </a:lnTo>
                <a:lnTo>
                  <a:pt x="35" y="5"/>
                </a:lnTo>
                <a:lnTo>
                  <a:pt x="36" y="2"/>
                </a:lnTo>
                <a:lnTo>
                  <a:pt x="40" y="0"/>
                </a:lnTo>
                <a:lnTo>
                  <a:pt x="41" y="2"/>
                </a:lnTo>
                <a:lnTo>
                  <a:pt x="40" y="4"/>
                </a:lnTo>
                <a:lnTo>
                  <a:pt x="40" y="6"/>
                </a:lnTo>
                <a:lnTo>
                  <a:pt x="40" y="9"/>
                </a:lnTo>
                <a:lnTo>
                  <a:pt x="40" y="11"/>
                </a:lnTo>
                <a:lnTo>
                  <a:pt x="41" y="12"/>
                </a:lnTo>
                <a:lnTo>
                  <a:pt x="45" y="15"/>
                </a:lnTo>
                <a:lnTo>
                  <a:pt x="47" y="16"/>
                </a:lnTo>
                <a:lnTo>
                  <a:pt x="50" y="16"/>
                </a:lnTo>
                <a:lnTo>
                  <a:pt x="51" y="20"/>
                </a:lnTo>
                <a:lnTo>
                  <a:pt x="55" y="24"/>
                </a:lnTo>
                <a:lnTo>
                  <a:pt x="54" y="27"/>
                </a:lnTo>
                <a:lnTo>
                  <a:pt x="53" y="31"/>
                </a:lnTo>
                <a:lnTo>
                  <a:pt x="55" y="34"/>
                </a:lnTo>
                <a:lnTo>
                  <a:pt x="56" y="35"/>
                </a:lnTo>
                <a:lnTo>
                  <a:pt x="58" y="36"/>
                </a:lnTo>
                <a:lnTo>
                  <a:pt x="64" y="40"/>
                </a:lnTo>
                <a:lnTo>
                  <a:pt x="67" y="45"/>
                </a:lnTo>
                <a:lnTo>
                  <a:pt x="69" y="46"/>
                </a:lnTo>
                <a:lnTo>
                  <a:pt x="69" y="48"/>
                </a:lnTo>
                <a:lnTo>
                  <a:pt x="69" y="52"/>
                </a:lnTo>
                <a:lnTo>
                  <a:pt x="69" y="55"/>
                </a:lnTo>
                <a:lnTo>
                  <a:pt x="69" y="57"/>
                </a:lnTo>
                <a:lnTo>
                  <a:pt x="69" y="59"/>
                </a:lnTo>
                <a:lnTo>
                  <a:pt x="74" y="65"/>
                </a:lnTo>
                <a:lnTo>
                  <a:pt x="73" y="68"/>
                </a:lnTo>
                <a:lnTo>
                  <a:pt x="71" y="69"/>
                </a:lnTo>
                <a:lnTo>
                  <a:pt x="69" y="72"/>
                </a:lnTo>
                <a:lnTo>
                  <a:pt x="70" y="75"/>
                </a:lnTo>
                <a:lnTo>
                  <a:pt x="72" y="77"/>
                </a:lnTo>
                <a:lnTo>
                  <a:pt x="73" y="80"/>
                </a:lnTo>
                <a:lnTo>
                  <a:pt x="73" y="82"/>
                </a:lnTo>
                <a:lnTo>
                  <a:pt x="73" y="85"/>
                </a:lnTo>
                <a:lnTo>
                  <a:pt x="72" y="86"/>
                </a:lnTo>
                <a:lnTo>
                  <a:pt x="72" y="88"/>
                </a:lnTo>
                <a:lnTo>
                  <a:pt x="72" y="91"/>
                </a:lnTo>
                <a:lnTo>
                  <a:pt x="72" y="93"/>
                </a:lnTo>
                <a:lnTo>
                  <a:pt x="66" y="93"/>
                </a:lnTo>
                <a:lnTo>
                  <a:pt x="64" y="92"/>
                </a:lnTo>
                <a:lnTo>
                  <a:pt x="60" y="93"/>
                </a:lnTo>
                <a:lnTo>
                  <a:pt x="55" y="96"/>
                </a:lnTo>
                <a:lnTo>
                  <a:pt x="50" y="94"/>
                </a:lnTo>
                <a:lnTo>
                  <a:pt x="44" y="93"/>
                </a:lnTo>
                <a:lnTo>
                  <a:pt x="40" y="91"/>
                </a:lnTo>
                <a:lnTo>
                  <a:pt x="32" y="91"/>
                </a:lnTo>
                <a:lnTo>
                  <a:pt x="27" y="92"/>
                </a:lnTo>
                <a:lnTo>
                  <a:pt x="23" y="92"/>
                </a:lnTo>
                <a:lnTo>
                  <a:pt x="20" y="91"/>
                </a:lnTo>
                <a:lnTo>
                  <a:pt x="16" y="89"/>
                </a:lnTo>
                <a:lnTo>
                  <a:pt x="13" y="88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47" name="Freeform 173"/>
          <p:cNvSpPr>
            <a:spLocks/>
          </p:cNvSpPr>
          <p:nvPr/>
        </p:nvSpPr>
        <p:spPr bwMode="auto">
          <a:xfrm>
            <a:off x="5697538" y="4111550"/>
            <a:ext cx="207962" cy="117475"/>
          </a:xfrm>
          <a:custGeom>
            <a:avLst/>
            <a:gdLst/>
            <a:ahLst/>
            <a:cxnLst>
              <a:cxn ang="0">
                <a:pos x="86" y="2"/>
              </a:cxn>
              <a:cxn ang="0">
                <a:pos x="70" y="15"/>
              </a:cxn>
              <a:cxn ang="0">
                <a:pos x="61" y="19"/>
              </a:cxn>
              <a:cxn ang="0">
                <a:pos x="49" y="21"/>
              </a:cxn>
              <a:cxn ang="0">
                <a:pos x="35" y="21"/>
              </a:cxn>
              <a:cxn ang="0">
                <a:pos x="18" y="19"/>
              </a:cxn>
              <a:cxn ang="0">
                <a:pos x="3" y="32"/>
              </a:cxn>
              <a:cxn ang="0">
                <a:pos x="8" y="35"/>
              </a:cxn>
              <a:cxn ang="0">
                <a:pos x="9" y="41"/>
              </a:cxn>
              <a:cxn ang="0">
                <a:pos x="14" y="48"/>
              </a:cxn>
              <a:cxn ang="0">
                <a:pos x="16" y="51"/>
              </a:cxn>
              <a:cxn ang="0">
                <a:pos x="37" y="49"/>
              </a:cxn>
              <a:cxn ang="0">
                <a:pos x="42" y="52"/>
              </a:cxn>
              <a:cxn ang="0">
                <a:pos x="48" y="58"/>
              </a:cxn>
              <a:cxn ang="0">
                <a:pos x="58" y="73"/>
              </a:cxn>
              <a:cxn ang="0">
                <a:pos x="68" y="88"/>
              </a:cxn>
              <a:cxn ang="0">
                <a:pos x="73" y="91"/>
              </a:cxn>
              <a:cxn ang="0">
                <a:pos x="78" y="98"/>
              </a:cxn>
              <a:cxn ang="0">
                <a:pos x="90" y="103"/>
              </a:cxn>
              <a:cxn ang="0">
                <a:pos x="98" y="106"/>
              </a:cxn>
              <a:cxn ang="0">
                <a:pos x="104" y="110"/>
              </a:cxn>
              <a:cxn ang="0">
                <a:pos x="121" y="101"/>
              </a:cxn>
              <a:cxn ang="0">
                <a:pos x="123" y="95"/>
              </a:cxn>
              <a:cxn ang="0">
                <a:pos x="136" y="91"/>
              </a:cxn>
              <a:cxn ang="0">
                <a:pos x="140" y="96"/>
              </a:cxn>
              <a:cxn ang="0">
                <a:pos x="144" y="97"/>
              </a:cxn>
              <a:cxn ang="0">
                <a:pos x="148" y="100"/>
              </a:cxn>
              <a:cxn ang="0">
                <a:pos x="152" y="98"/>
              </a:cxn>
              <a:cxn ang="0">
                <a:pos x="155" y="91"/>
              </a:cxn>
              <a:cxn ang="0">
                <a:pos x="159" y="88"/>
              </a:cxn>
              <a:cxn ang="0">
                <a:pos x="160" y="82"/>
              </a:cxn>
              <a:cxn ang="0">
                <a:pos x="170" y="77"/>
              </a:cxn>
              <a:cxn ang="0">
                <a:pos x="181" y="79"/>
              </a:cxn>
              <a:cxn ang="0">
                <a:pos x="191" y="78"/>
              </a:cxn>
              <a:cxn ang="0">
                <a:pos x="194" y="73"/>
              </a:cxn>
              <a:cxn ang="0">
                <a:pos x="196" y="65"/>
              </a:cxn>
              <a:cxn ang="0">
                <a:pos x="189" y="61"/>
              </a:cxn>
              <a:cxn ang="0">
                <a:pos x="181" y="61"/>
              </a:cxn>
              <a:cxn ang="0">
                <a:pos x="176" y="48"/>
              </a:cxn>
              <a:cxn ang="0">
                <a:pos x="167" y="46"/>
              </a:cxn>
              <a:cxn ang="0">
                <a:pos x="152" y="47"/>
              </a:cxn>
              <a:cxn ang="0">
                <a:pos x="150" y="39"/>
              </a:cxn>
              <a:cxn ang="0">
                <a:pos x="151" y="31"/>
              </a:cxn>
              <a:cxn ang="0">
                <a:pos x="141" y="28"/>
              </a:cxn>
              <a:cxn ang="0">
                <a:pos x="137" y="23"/>
              </a:cxn>
              <a:cxn ang="0">
                <a:pos x="129" y="19"/>
              </a:cxn>
              <a:cxn ang="0">
                <a:pos x="119" y="13"/>
              </a:cxn>
              <a:cxn ang="0">
                <a:pos x="112" y="15"/>
              </a:cxn>
              <a:cxn ang="0">
                <a:pos x="106" y="11"/>
              </a:cxn>
              <a:cxn ang="0">
                <a:pos x="94" y="9"/>
              </a:cxn>
            </a:cxnLst>
            <a:rect l="0" t="0" r="r" b="b"/>
            <a:pathLst>
              <a:path w="197" h="111">
                <a:moveTo>
                  <a:pt x="97" y="0"/>
                </a:moveTo>
                <a:lnTo>
                  <a:pt x="86" y="2"/>
                </a:lnTo>
                <a:lnTo>
                  <a:pt x="74" y="11"/>
                </a:lnTo>
                <a:lnTo>
                  <a:pt x="70" y="15"/>
                </a:lnTo>
                <a:lnTo>
                  <a:pt x="62" y="19"/>
                </a:lnTo>
                <a:lnTo>
                  <a:pt x="61" y="19"/>
                </a:lnTo>
                <a:lnTo>
                  <a:pt x="54" y="21"/>
                </a:lnTo>
                <a:lnTo>
                  <a:pt x="49" y="21"/>
                </a:lnTo>
                <a:lnTo>
                  <a:pt x="41" y="18"/>
                </a:lnTo>
                <a:lnTo>
                  <a:pt x="35" y="21"/>
                </a:lnTo>
                <a:lnTo>
                  <a:pt x="23" y="19"/>
                </a:lnTo>
                <a:lnTo>
                  <a:pt x="18" y="19"/>
                </a:lnTo>
                <a:lnTo>
                  <a:pt x="0" y="30"/>
                </a:lnTo>
                <a:lnTo>
                  <a:pt x="3" y="32"/>
                </a:lnTo>
                <a:lnTo>
                  <a:pt x="6" y="33"/>
                </a:lnTo>
                <a:lnTo>
                  <a:pt x="8" y="35"/>
                </a:lnTo>
                <a:lnTo>
                  <a:pt x="8" y="39"/>
                </a:lnTo>
                <a:lnTo>
                  <a:pt x="9" y="41"/>
                </a:lnTo>
                <a:lnTo>
                  <a:pt x="9" y="43"/>
                </a:lnTo>
                <a:lnTo>
                  <a:pt x="14" y="48"/>
                </a:lnTo>
                <a:lnTo>
                  <a:pt x="14" y="49"/>
                </a:lnTo>
                <a:lnTo>
                  <a:pt x="16" y="51"/>
                </a:lnTo>
                <a:lnTo>
                  <a:pt x="27" y="54"/>
                </a:lnTo>
                <a:lnTo>
                  <a:pt x="37" y="49"/>
                </a:lnTo>
                <a:lnTo>
                  <a:pt x="41" y="49"/>
                </a:lnTo>
                <a:lnTo>
                  <a:pt x="42" y="52"/>
                </a:lnTo>
                <a:lnTo>
                  <a:pt x="46" y="57"/>
                </a:lnTo>
                <a:lnTo>
                  <a:pt x="48" y="58"/>
                </a:lnTo>
                <a:lnTo>
                  <a:pt x="54" y="70"/>
                </a:lnTo>
                <a:lnTo>
                  <a:pt x="58" y="73"/>
                </a:lnTo>
                <a:lnTo>
                  <a:pt x="62" y="77"/>
                </a:lnTo>
                <a:lnTo>
                  <a:pt x="68" y="88"/>
                </a:lnTo>
                <a:lnTo>
                  <a:pt x="70" y="89"/>
                </a:lnTo>
                <a:lnTo>
                  <a:pt x="73" y="91"/>
                </a:lnTo>
                <a:lnTo>
                  <a:pt x="76" y="94"/>
                </a:lnTo>
                <a:lnTo>
                  <a:pt x="78" y="98"/>
                </a:lnTo>
                <a:lnTo>
                  <a:pt x="82" y="99"/>
                </a:lnTo>
                <a:lnTo>
                  <a:pt x="90" y="103"/>
                </a:lnTo>
                <a:lnTo>
                  <a:pt x="96" y="105"/>
                </a:lnTo>
                <a:lnTo>
                  <a:pt x="98" y="106"/>
                </a:lnTo>
                <a:lnTo>
                  <a:pt x="100" y="109"/>
                </a:lnTo>
                <a:lnTo>
                  <a:pt x="104" y="110"/>
                </a:lnTo>
                <a:lnTo>
                  <a:pt x="110" y="109"/>
                </a:lnTo>
                <a:lnTo>
                  <a:pt x="121" y="101"/>
                </a:lnTo>
                <a:lnTo>
                  <a:pt x="122" y="97"/>
                </a:lnTo>
                <a:lnTo>
                  <a:pt x="123" y="95"/>
                </a:lnTo>
                <a:lnTo>
                  <a:pt x="134" y="89"/>
                </a:lnTo>
                <a:lnTo>
                  <a:pt x="136" y="91"/>
                </a:lnTo>
                <a:lnTo>
                  <a:pt x="137" y="94"/>
                </a:lnTo>
                <a:lnTo>
                  <a:pt x="140" y="96"/>
                </a:lnTo>
                <a:lnTo>
                  <a:pt x="142" y="96"/>
                </a:lnTo>
                <a:lnTo>
                  <a:pt x="144" y="97"/>
                </a:lnTo>
                <a:lnTo>
                  <a:pt x="146" y="100"/>
                </a:lnTo>
                <a:lnTo>
                  <a:pt x="148" y="100"/>
                </a:lnTo>
                <a:lnTo>
                  <a:pt x="150" y="99"/>
                </a:lnTo>
                <a:lnTo>
                  <a:pt x="152" y="98"/>
                </a:lnTo>
                <a:lnTo>
                  <a:pt x="153" y="95"/>
                </a:lnTo>
                <a:lnTo>
                  <a:pt x="155" y="91"/>
                </a:lnTo>
                <a:lnTo>
                  <a:pt x="160" y="89"/>
                </a:lnTo>
                <a:lnTo>
                  <a:pt x="159" y="88"/>
                </a:lnTo>
                <a:lnTo>
                  <a:pt x="159" y="85"/>
                </a:lnTo>
                <a:lnTo>
                  <a:pt x="160" y="82"/>
                </a:lnTo>
                <a:lnTo>
                  <a:pt x="164" y="79"/>
                </a:lnTo>
                <a:lnTo>
                  <a:pt x="170" y="77"/>
                </a:lnTo>
                <a:lnTo>
                  <a:pt x="176" y="79"/>
                </a:lnTo>
                <a:lnTo>
                  <a:pt x="181" y="79"/>
                </a:lnTo>
                <a:lnTo>
                  <a:pt x="187" y="80"/>
                </a:lnTo>
                <a:lnTo>
                  <a:pt x="191" y="78"/>
                </a:lnTo>
                <a:lnTo>
                  <a:pt x="192" y="76"/>
                </a:lnTo>
                <a:lnTo>
                  <a:pt x="194" y="73"/>
                </a:lnTo>
                <a:lnTo>
                  <a:pt x="196" y="69"/>
                </a:lnTo>
                <a:lnTo>
                  <a:pt x="196" y="65"/>
                </a:lnTo>
                <a:lnTo>
                  <a:pt x="194" y="62"/>
                </a:lnTo>
                <a:lnTo>
                  <a:pt x="189" y="61"/>
                </a:lnTo>
                <a:lnTo>
                  <a:pt x="184" y="63"/>
                </a:lnTo>
                <a:lnTo>
                  <a:pt x="181" y="61"/>
                </a:lnTo>
                <a:lnTo>
                  <a:pt x="178" y="49"/>
                </a:lnTo>
                <a:lnTo>
                  <a:pt x="176" y="48"/>
                </a:lnTo>
                <a:lnTo>
                  <a:pt x="172" y="46"/>
                </a:lnTo>
                <a:lnTo>
                  <a:pt x="167" y="46"/>
                </a:lnTo>
                <a:lnTo>
                  <a:pt x="154" y="48"/>
                </a:lnTo>
                <a:lnTo>
                  <a:pt x="152" y="47"/>
                </a:lnTo>
                <a:lnTo>
                  <a:pt x="152" y="42"/>
                </a:lnTo>
                <a:lnTo>
                  <a:pt x="150" y="39"/>
                </a:lnTo>
                <a:lnTo>
                  <a:pt x="151" y="35"/>
                </a:lnTo>
                <a:lnTo>
                  <a:pt x="151" y="31"/>
                </a:lnTo>
                <a:lnTo>
                  <a:pt x="148" y="28"/>
                </a:lnTo>
                <a:lnTo>
                  <a:pt x="141" y="28"/>
                </a:lnTo>
                <a:lnTo>
                  <a:pt x="140" y="24"/>
                </a:lnTo>
                <a:lnTo>
                  <a:pt x="137" y="23"/>
                </a:lnTo>
                <a:lnTo>
                  <a:pt x="134" y="19"/>
                </a:lnTo>
                <a:lnTo>
                  <a:pt x="129" y="19"/>
                </a:lnTo>
                <a:lnTo>
                  <a:pt x="121" y="13"/>
                </a:lnTo>
                <a:lnTo>
                  <a:pt x="119" y="13"/>
                </a:lnTo>
                <a:lnTo>
                  <a:pt x="117" y="15"/>
                </a:lnTo>
                <a:lnTo>
                  <a:pt x="112" y="15"/>
                </a:lnTo>
                <a:lnTo>
                  <a:pt x="110" y="13"/>
                </a:lnTo>
                <a:lnTo>
                  <a:pt x="106" y="11"/>
                </a:lnTo>
                <a:lnTo>
                  <a:pt x="99" y="11"/>
                </a:lnTo>
                <a:lnTo>
                  <a:pt x="94" y="9"/>
                </a:lnTo>
                <a:lnTo>
                  <a:pt x="97" y="0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48" name="Freeform 174"/>
          <p:cNvSpPr>
            <a:spLocks/>
          </p:cNvSpPr>
          <p:nvPr/>
        </p:nvSpPr>
        <p:spPr bwMode="auto">
          <a:xfrm>
            <a:off x="5372100" y="4005188"/>
            <a:ext cx="349250" cy="382587"/>
          </a:xfrm>
          <a:custGeom>
            <a:avLst/>
            <a:gdLst/>
            <a:ahLst/>
            <a:cxnLst>
              <a:cxn ang="0">
                <a:pos x="76" y="22"/>
              </a:cxn>
              <a:cxn ang="0">
                <a:pos x="85" y="12"/>
              </a:cxn>
              <a:cxn ang="0">
                <a:pos x="105" y="11"/>
              </a:cxn>
              <a:cxn ang="0">
                <a:pos x="124" y="20"/>
              </a:cxn>
              <a:cxn ang="0">
                <a:pos x="164" y="26"/>
              </a:cxn>
              <a:cxn ang="0">
                <a:pos x="183" y="77"/>
              </a:cxn>
              <a:cxn ang="0">
                <a:pos x="216" y="72"/>
              </a:cxn>
              <a:cxn ang="0">
                <a:pos x="233" y="54"/>
              </a:cxn>
              <a:cxn ang="0">
                <a:pos x="258" y="56"/>
              </a:cxn>
              <a:cxn ang="0">
                <a:pos x="268" y="89"/>
              </a:cxn>
              <a:cxn ang="0">
                <a:pos x="293" y="81"/>
              </a:cxn>
              <a:cxn ang="0">
                <a:pos x="317" y="84"/>
              </a:cxn>
              <a:cxn ang="0">
                <a:pos x="325" y="98"/>
              </a:cxn>
              <a:cxn ang="0">
                <a:pos x="330" y="114"/>
              </a:cxn>
              <a:cxn ang="0">
                <a:pos x="314" y="134"/>
              </a:cxn>
              <a:cxn ang="0">
                <a:pos x="322" y="149"/>
              </a:cxn>
              <a:cxn ang="0">
                <a:pos x="326" y="176"/>
              </a:cxn>
              <a:cxn ang="0">
                <a:pos x="328" y="200"/>
              </a:cxn>
              <a:cxn ang="0">
                <a:pos x="324" y="214"/>
              </a:cxn>
              <a:cxn ang="0">
                <a:pos x="327" y="234"/>
              </a:cxn>
              <a:cxn ang="0">
                <a:pos x="320" y="257"/>
              </a:cxn>
              <a:cxn ang="0">
                <a:pos x="308" y="259"/>
              </a:cxn>
              <a:cxn ang="0">
                <a:pos x="294" y="257"/>
              </a:cxn>
              <a:cxn ang="0">
                <a:pos x="287" y="243"/>
              </a:cxn>
              <a:cxn ang="0">
                <a:pos x="271" y="237"/>
              </a:cxn>
              <a:cxn ang="0">
                <a:pos x="270" y="224"/>
              </a:cxn>
              <a:cxn ang="0">
                <a:pos x="268" y="213"/>
              </a:cxn>
              <a:cxn ang="0">
                <a:pos x="267" y="197"/>
              </a:cxn>
              <a:cxn ang="0">
                <a:pos x="267" y="184"/>
              </a:cxn>
              <a:cxn ang="0">
                <a:pos x="253" y="172"/>
              </a:cxn>
              <a:cxn ang="0">
                <a:pos x="248" y="154"/>
              </a:cxn>
              <a:cxn ang="0">
                <a:pos x="238" y="147"/>
              </a:cxn>
              <a:cxn ang="0">
                <a:pos x="234" y="140"/>
              </a:cxn>
              <a:cxn ang="0">
                <a:pos x="228" y="153"/>
              </a:cxn>
              <a:cxn ang="0">
                <a:pos x="222" y="157"/>
              </a:cxn>
              <a:cxn ang="0">
                <a:pos x="218" y="169"/>
              </a:cxn>
              <a:cxn ang="0">
                <a:pos x="208" y="180"/>
              </a:cxn>
              <a:cxn ang="0">
                <a:pos x="198" y="185"/>
              </a:cxn>
              <a:cxn ang="0">
                <a:pos x="198" y="200"/>
              </a:cxn>
              <a:cxn ang="0">
                <a:pos x="205" y="209"/>
              </a:cxn>
              <a:cxn ang="0">
                <a:pos x="211" y="226"/>
              </a:cxn>
              <a:cxn ang="0">
                <a:pos x="211" y="240"/>
              </a:cxn>
              <a:cxn ang="0">
                <a:pos x="201" y="258"/>
              </a:cxn>
              <a:cxn ang="0">
                <a:pos x="179" y="284"/>
              </a:cxn>
              <a:cxn ang="0">
                <a:pos x="172" y="298"/>
              </a:cxn>
              <a:cxn ang="0">
                <a:pos x="151" y="299"/>
              </a:cxn>
              <a:cxn ang="0">
                <a:pos x="114" y="324"/>
              </a:cxn>
              <a:cxn ang="0">
                <a:pos x="102" y="329"/>
              </a:cxn>
              <a:cxn ang="0">
                <a:pos x="56" y="340"/>
              </a:cxn>
              <a:cxn ang="0">
                <a:pos x="35" y="361"/>
              </a:cxn>
              <a:cxn ang="0">
                <a:pos x="21" y="356"/>
              </a:cxn>
              <a:cxn ang="0">
                <a:pos x="4" y="306"/>
              </a:cxn>
              <a:cxn ang="0">
                <a:pos x="11" y="257"/>
              </a:cxn>
              <a:cxn ang="0">
                <a:pos x="21" y="237"/>
              </a:cxn>
              <a:cxn ang="0">
                <a:pos x="34" y="183"/>
              </a:cxn>
              <a:cxn ang="0">
                <a:pos x="35" y="152"/>
              </a:cxn>
              <a:cxn ang="0">
                <a:pos x="38" y="110"/>
              </a:cxn>
              <a:cxn ang="0">
                <a:pos x="57" y="60"/>
              </a:cxn>
            </a:cxnLst>
            <a:rect l="0" t="0" r="r" b="b"/>
            <a:pathLst>
              <a:path w="331" h="362">
                <a:moveTo>
                  <a:pt x="56" y="48"/>
                </a:moveTo>
                <a:lnTo>
                  <a:pt x="60" y="42"/>
                </a:lnTo>
                <a:lnTo>
                  <a:pt x="65" y="35"/>
                </a:lnTo>
                <a:lnTo>
                  <a:pt x="71" y="24"/>
                </a:lnTo>
                <a:lnTo>
                  <a:pt x="76" y="22"/>
                </a:lnTo>
                <a:lnTo>
                  <a:pt x="82" y="22"/>
                </a:lnTo>
                <a:lnTo>
                  <a:pt x="91" y="21"/>
                </a:lnTo>
                <a:lnTo>
                  <a:pt x="90" y="18"/>
                </a:lnTo>
                <a:lnTo>
                  <a:pt x="87" y="16"/>
                </a:lnTo>
                <a:lnTo>
                  <a:pt x="85" y="12"/>
                </a:lnTo>
                <a:lnTo>
                  <a:pt x="84" y="5"/>
                </a:lnTo>
                <a:lnTo>
                  <a:pt x="85" y="0"/>
                </a:lnTo>
                <a:lnTo>
                  <a:pt x="89" y="4"/>
                </a:lnTo>
                <a:lnTo>
                  <a:pt x="94" y="5"/>
                </a:lnTo>
                <a:lnTo>
                  <a:pt x="105" y="11"/>
                </a:lnTo>
                <a:lnTo>
                  <a:pt x="107" y="10"/>
                </a:lnTo>
                <a:lnTo>
                  <a:pt x="108" y="14"/>
                </a:lnTo>
                <a:lnTo>
                  <a:pt x="111" y="18"/>
                </a:lnTo>
                <a:lnTo>
                  <a:pt x="116" y="21"/>
                </a:lnTo>
                <a:lnTo>
                  <a:pt x="124" y="20"/>
                </a:lnTo>
                <a:lnTo>
                  <a:pt x="135" y="26"/>
                </a:lnTo>
                <a:lnTo>
                  <a:pt x="146" y="28"/>
                </a:lnTo>
                <a:lnTo>
                  <a:pt x="151" y="28"/>
                </a:lnTo>
                <a:lnTo>
                  <a:pt x="161" y="22"/>
                </a:lnTo>
                <a:lnTo>
                  <a:pt x="164" y="26"/>
                </a:lnTo>
                <a:lnTo>
                  <a:pt x="170" y="39"/>
                </a:lnTo>
                <a:lnTo>
                  <a:pt x="176" y="60"/>
                </a:lnTo>
                <a:lnTo>
                  <a:pt x="180" y="66"/>
                </a:lnTo>
                <a:lnTo>
                  <a:pt x="180" y="70"/>
                </a:lnTo>
                <a:lnTo>
                  <a:pt x="183" y="77"/>
                </a:lnTo>
                <a:lnTo>
                  <a:pt x="186" y="80"/>
                </a:lnTo>
                <a:lnTo>
                  <a:pt x="197" y="81"/>
                </a:lnTo>
                <a:lnTo>
                  <a:pt x="210" y="81"/>
                </a:lnTo>
                <a:lnTo>
                  <a:pt x="215" y="78"/>
                </a:lnTo>
                <a:lnTo>
                  <a:pt x="216" y="72"/>
                </a:lnTo>
                <a:lnTo>
                  <a:pt x="217" y="70"/>
                </a:lnTo>
                <a:lnTo>
                  <a:pt x="221" y="62"/>
                </a:lnTo>
                <a:lnTo>
                  <a:pt x="224" y="60"/>
                </a:lnTo>
                <a:lnTo>
                  <a:pt x="232" y="56"/>
                </a:lnTo>
                <a:lnTo>
                  <a:pt x="233" y="54"/>
                </a:lnTo>
                <a:lnTo>
                  <a:pt x="234" y="54"/>
                </a:lnTo>
                <a:lnTo>
                  <a:pt x="242" y="53"/>
                </a:lnTo>
                <a:lnTo>
                  <a:pt x="245" y="51"/>
                </a:lnTo>
                <a:lnTo>
                  <a:pt x="257" y="53"/>
                </a:lnTo>
                <a:lnTo>
                  <a:pt x="258" y="56"/>
                </a:lnTo>
                <a:lnTo>
                  <a:pt x="263" y="67"/>
                </a:lnTo>
                <a:lnTo>
                  <a:pt x="262" y="70"/>
                </a:lnTo>
                <a:lnTo>
                  <a:pt x="260" y="78"/>
                </a:lnTo>
                <a:lnTo>
                  <a:pt x="260" y="89"/>
                </a:lnTo>
                <a:lnTo>
                  <a:pt x="268" y="89"/>
                </a:lnTo>
                <a:lnTo>
                  <a:pt x="271" y="86"/>
                </a:lnTo>
                <a:lnTo>
                  <a:pt x="276" y="84"/>
                </a:lnTo>
                <a:lnTo>
                  <a:pt x="280" y="81"/>
                </a:lnTo>
                <a:lnTo>
                  <a:pt x="289" y="80"/>
                </a:lnTo>
                <a:lnTo>
                  <a:pt x="293" y="81"/>
                </a:lnTo>
                <a:lnTo>
                  <a:pt x="297" y="80"/>
                </a:lnTo>
                <a:lnTo>
                  <a:pt x="298" y="81"/>
                </a:lnTo>
                <a:lnTo>
                  <a:pt x="309" y="81"/>
                </a:lnTo>
                <a:lnTo>
                  <a:pt x="312" y="80"/>
                </a:lnTo>
                <a:lnTo>
                  <a:pt x="317" y="84"/>
                </a:lnTo>
                <a:lnTo>
                  <a:pt x="319" y="86"/>
                </a:lnTo>
                <a:lnTo>
                  <a:pt x="322" y="91"/>
                </a:lnTo>
                <a:lnTo>
                  <a:pt x="320" y="92"/>
                </a:lnTo>
                <a:lnTo>
                  <a:pt x="323" y="96"/>
                </a:lnTo>
                <a:lnTo>
                  <a:pt x="325" y="98"/>
                </a:lnTo>
                <a:lnTo>
                  <a:pt x="327" y="103"/>
                </a:lnTo>
                <a:lnTo>
                  <a:pt x="329" y="104"/>
                </a:lnTo>
                <a:lnTo>
                  <a:pt x="329" y="108"/>
                </a:lnTo>
                <a:lnTo>
                  <a:pt x="330" y="110"/>
                </a:lnTo>
                <a:lnTo>
                  <a:pt x="330" y="114"/>
                </a:lnTo>
                <a:lnTo>
                  <a:pt x="329" y="118"/>
                </a:lnTo>
                <a:lnTo>
                  <a:pt x="326" y="120"/>
                </a:lnTo>
                <a:lnTo>
                  <a:pt x="308" y="131"/>
                </a:lnTo>
                <a:lnTo>
                  <a:pt x="311" y="133"/>
                </a:lnTo>
                <a:lnTo>
                  <a:pt x="314" y="134"/>
                </a:lnTo>
                <a:lnTo>
                  <a:pt x="316" y="136"/>
                </a:lnTo>
                <a:lnTo>
                  <a:pt x="316" y="140"/>
                </a:lnTo>
                <a:lnTo>
                  <a:pt x="317" y="142"/>
                </a:lnTo>
                <a:lnTo>
                  <a:pt x="317" y="144"/>
                </a:lnTo>
                <a:lnTo>
                  <a:pt x="322" y="149"/>
                </a:lnTo>
                <a:lnTo>
                  <a:pt x="322" y="150"/>
                </a:lnTo>
                <a:lnTo>
                  <a:pt x="324" y="166"/>
                </a:lnTo>
                <a:lnTo>
                  <a:pt x="324" y="167"/>
                </a:lnTo>
                <a:lnTo>
                  <a:pt x="324" y="172"/>
                </a:lnTo>
                <a:lnTo>
                  <a:pt x="326" y="176"/>
                </a:lnTo>
                <a:lnTo>
                  <a:pt x="326" y="184"/>
                </a:lnTo>
                <a:lnTo>
                  <a:pt x="326" y="187"/>
                </a:lnTo>
                <a:lnTo>
                  <a:pt x="327" y="190"/>
                </a:lnTo>
                <a:lnTo>
                  <a:pt x="328" y="196"/>
                </a:lnTo>
                <a:lnTo>
                  <a:pt x="328" y="200"/>
                </a:lnTo>
                <a:lnTo>
                  <a:pt x="327" y="202"/>
                </a:lnTo>
                <a:lnTo>
                  <a:pt x="327" y="204"/>
                </a:lnTo>
                <a:lnTo>
                  <a:pt x="325" y="209"/>
                </a:lnTo>
                <a:lnTo>
                  <a:pt x="325" y="211"/>
                </a:lnTo>
                <a:lnTo>
                  <a:pt x="324" y="214"/>
                </a:lnTo>
                <a:lnTo>
                  <a:pt x="324" y="218"/>
                </a:lnTo>
                <a:lnTo>
                  <a:pt x="326" y="222"/>
                </a:lnTo>
                <a:lnTo>
                  <a:pt x="326" y="225"/>
                </a:lnTo>
                <a:lnTo>
                  <a:pt x="327" y="227"/>
                </a:lnTo>
                <a:lnTo>
                  <a:pt x="327" y="234"/>
                </a:lnTo>
                <a:lnTo>
                  <a:pt x="327" y="237"/>
                </a:lnTo>
                <a:lnTo>
                  <a:pt x="326" y="240"/>
                </a:lnTo>
                <a:lnTo>
                  <a:pt x="326" y="248"/>
                </a:lnTo>
                <a:lnTo>
                  <a:pt x="322" y="254"/>
                </a:lnTo>
                <a:lnTo>
                  <a:pt x="320" y="257"/>
                </a:lnTo>
                <a:lnTo>
                  <a:pt x="319" y="259"/>
                </a:lnTo>
                <a:lnTo>
                  <a:pt x="316" y="260"/>
                </a:lnTo>
                <a:lnTo>
                  <a:pt x="312" y="260"/>
                </a:lnTo>
                <a:lnTo>
                  <a:pt x="310" y="259"/>
                </a:lnTo>
                <a:lnTo>
                  <a:pt x="308" y="259"/>
                </a:lnTo>
                <a:lnTo>
                  <a:pt x="306" y="260"/>
                </a:lnTo>
                <a:lnTo>
                  <a:pt x="302" y="260"/>
                </a:lnTo>
                <a:lnTo>
                  <a:pt x="298" y="259"/>
                </a:lnTo>
                <a:lnTo>
                  <a:pt x="297" y="259"/>
                </a:lnTo>
                <a:lnTo>
                  <a:pt x="294" y="257"/>
                </a:lnTo>
                <a:lnTo>
                  <a:pt x="292" y="254"/>
                </a:lnTo>
                <a:lnTo>
                  <a:pt x="291" y="251"/>
                </a:lnTo>
                <a:lnTo>
                  <a:pt x="291" y="247"/>
                </a:lnTo>
                <a:lnTo>
                  <a:pt x="288" y="246"/>
                </a:lnTo>
                <a:lnTo>
                  <a:pt x="287" y="243"/>
                </a:lnTo>
                <a:lnTo>
                  <a:pt x="286" y="241"/>
                </a:lnTo>
                <a:lnTo>
                  <a:pt x="285" y="240"/>
                </a:lnTo>
                <a:lnTo>
                  <a:pt x="282" y="239"/>
                </a:lnTo>
                <a:lnTo>
                  <a:pt x="280" y="239"/>
                </a:lnTo>
                <a:lnTo>
                  <a:pt x="271" y="237"/>
                </a:lnTo>
                <a:lnTo>
                  <a:pt x="271" y="233"/>
                </a:lnTo>
                <a:lnTo>
                  <a:pt x="270" y="231"/>
                </a:lnTo>
                <a:lnTo>
                  <a:pt x="270" y="229"/>
                </a:lnTo>
                <a:lnTo>
                  <a:pt x="270" y="226"/>
                </a:lnTo>
                <a:lnTo>
                  <a:pt x="270" y="224"/>
                </a:lnTo>
                <a:lnTo>
                  <a:pt x="271" y="223"/>
                </a:lnTo>
                <a:lnTo>
                  <a:pt x="271" y="220"/>
                </a:lnTo>
                <a:lnTo>
                  <a:pt x="271" y="218"/>
                </a:lnTo>
                <a:lnTo>
                  <a:pt x="270" y="215"/>
                </a:lnTo>
                <a:lnTo>
                  <a:pt x="268" y="213"/>
                </a:lnTo>
                <a:lnTo>
                  <a:pt x="267" y="210"/>
                </a:lnTo>
                <a:lnTo>
                  <a:pt x="269" y="207"/>
                </a:lnTo>
                <a:lnTo>
                  <a:pt x="271" y="206"/>
                </a:lnTo>
                <a:lnTo>
                  <a:pt x="272" y="203"/>
                </a:lnTo>
                <a:lnTo>
                  <a:pt x="267" y="197"/>
                </a:lnTo>
                <a:lnTo>
                  <a:pt x="267" y="195"/>
                </a:lnTo>
                <a:lnTo>
                  <a:pt x="267" y="193"/>
                </a:lnTo>
                <a:lnTo>
                  <a:pt x="267" y="190"/>
                </a:lnTo>
                <a:lnTo>
                  <a:pt x="267" y="186"/>
                </a:lnTo>
                <a:lnTo>
                  <a:pt x="267" y="184"/>
                </a:lnTo>
                <a:lnTo>
                  <a:pt x="265" y="183"/>
                </a:lnTo>
                <a:lnTo>
                  <a:pt x="262" y="178"/>
                </a:lnTo>
                <a:lnTo>
                  <a:pt x="256" y="174"/>
                </a:lnTo>
                <a:lnTo>
                  <a:pt x="254" y="173"/>
                </a:lnTo>
                <a:lnTo>
                  <a:pt x="253" y="172"/>
                </a:lnTo>
                <a:lnTo>
                  <a:pt x="251" y="169"/>
                </a:lnTo>
                <a:lnTo>
                  <a:pt x="252" y="165"/>
                </a:lnTo>
                <a:lnTo>
                  <a:pt x="253" y="162"/>
                </a:lnTo>
                <a:lnTo>
                  <a:pt x="249" y="158"/>
                </a:lnTo>
                <a:lnTo>
                  <a:pt x="248" y="154"/>
                </a:lnTo>
                <a:lnTo>
                  <a:pt x="245" y="154"/>
                </a:lnTo>
                <a:lnTo>
                  <a:pt x="243" y="153"/>
                </a:lnTo>
                <a:lnTo>
                  <a:pt x="239" y="150"/>
                </a:lnTo>
                <a:lnTo>
                  <a:pt x="238" y="149"/>
                </a:lnTo>
                <a:lnTo>
                  <a:pt x="238" y="147"/>
                </a:lnTo>
                <a:lnTo>
                  <a:pt x="238" y="144"/>
                </a:lnTo>
                <a:lnTo>
                  <a:pt x="238" y="142"/>
                </a:lnTo>
                <a:lnTo>
                  <a:pt x="239" y="140"/>
                </a:lnTo>
                <a:lnTo>
                  <a:pt x="238" y="138"/>
                </a:lnTo>
                <a:lnTo>
                  <a:pt x="234" y="140"/>
                </a:lnTo>
                <a:lnTo>
                  <a:pt x="233" y="143"/>
                </a:lnTo>
                <a:lnTo>
                  <a:pt x="232" y="144"/>
                </a:lnTo>
                <a:lnTo>
                  <a:pt x="230" y="147"/>
                </a:lnTo>
                <a:lnTo>
                  <a:pt x="230" y="150"/>
                </a:lnTo>
                <a:lnTo>
                  <a:pt x="228" y="153"/>
                </a:lnTo>
                <a:lnTo>
                  <a:pt x="230" y="155"/>
                </a:lnTo>
                <a:lnTo>
                  <a:pt x="230" y="158"/>
                </a:lnTo>
                <a:lnTo>
                  <a:pt x="226" y="158"/>
                </a:lnTo>
                <a:lnTo>
                  <a:pt x="225" y="158"/>
                </a:lnTo>
                <a:lnTo>
                  <a:pt x="222" y="157"/>
                </a:lnTo>
                <a:lnTo>
                  <a:pt x="220" y="159"/>
                </a:lnTo>
                <a:lnTo>
                  <a:pt x="221" y="162"/>
                </a:lnTo>
                <a:lnTo>
                  <a:pt x="222" y="165"/>
                </a:lnTo>
                <a:lnTo>
                  <a:pt x="219" y="167"/>
                </a:lnTo>
                <a:lnTo>
                  <a:pt x="218" y="169"/>
                </a:lnTo>
                <a:lnTo>
                  <a:pt x="218" y="172"/>
                </a:lnTo>
                <a:lnTo>
                  <a:pt x="216" y="173"/>
                </a:lnTo>
                <a:lnTo>
                  <a:pt x="212" y="176"/>
                </a:lnTo>
                <a:lnTo>
                  <a:pt x="210" y="178"/>
                </a:lnTo>
                <a:lnTo>
                  <a:pt x="208" y="180"/>
                </a:lnTo>
                <a:lnTo>
                  <a:pt x="206" y="180"/>
                </a:lnTo>
                <a:lnTo>
                  <a:pt x="203" y="180"/>
                </a:lnTo>
                <a:lnTo>
                  <a:pt x="202" y="183"/>
                </a:lnTo>
                <a:lnTo>
                  <a:pt x="200" y="184"/>
                </a:lnTo>
                <a:lnTo>
                  <a:pt x="198" y="185"/>
                </a:lnTo>
                <a:lnTo>
                  <a:pt x="198" y="187"/>
                </a:lnTo>
                <a:lnTo>
                  <a:pt x="198" y="192"/>
                </a:lnTo>
                <a:lnTo>
                  <a:pt x="200" y="194"/>
                </a:lnTo>
                <a:lnTo>
                  <a:pt x="200" y="199"/>
                </a:lnTo>
                <a:lnTo>
                  <a:pt x="198" y="200"/>
                </a:lnTo>
                <a:lnTo>
                  <a:pt x="200" y="202"/>
                </a:lnTo>
                <a:lnTo>
                  <a:pt x="200" y="206"/>
                </a:lnTo>
                <a:lnTo>
                  <a:pt x="202" y="207"/>
                </a:lnTo>
                <a:lnTo>
                  <a:pt x="204" y="208"/>
                </a:lnTo>
                <a:lnTo>
                  <a:pt x="205" y="209"/>
                </a:lnTo>
                <a:lnTo>
                  <a:pt x="207" y="211"/>
                </a:lnTo>
                <a:lnTo>
                  <a:pt x="205" y="214"/>
                </a:lnTo>
                <a:lnTo>
                  <a:pt x="208" y="222"/>
                </a:lnTo>
                <a:lnTo>
                  <a:pt x="208" y="225"/>
                </a:lnTo>
                <a:lnTo>
                  <a:pt x="211" y="226"/>
                </a:lnTo>
                <a:lnTo>
                  <a:pt x="211" y="230"/>
                </a:lnTo>
                <a:lnTo>
                  <a:pt x="212" y="232"/>
                </a:lnTo>
                <a:lnTo>
                  <a:pt x="212" y="234"/>
                </a:lnTo>
                <a:lnTo>
                  <a:pt x="211" y="236"/>
                </a:lnTo>
                <a:lnTo>
                  <a:pt x="211" y="240"/>
                </a:lnTo>
                <a:lnTo>
                  <a:pt x="210" y="243"/>
                </a:lnTo>
                <a:lnTo>
                  <a:pt x="210" y="251"/>
                </a:lnTo>
                <a:lnTo>
                  <a:pt x="208" y="253"/>
                </a:lnTo>
                <a:lnTo>
                  <a:pt x="205" y="253"/>
                </a:lnTo>
                <a:lnTo>
                  <a:pt x="201" y="258"/>
                </a:lnTo>
                <a:lnTo>
                  <a:pt x="200" y="260"/>
                </a:lnTo>
                <a:lnTo>
                  <a:pt x="192" y="266"/>
                </a:lnTo>
                <a:lnTo>
                  <a:pt x="190" y="269"/>
                </a:lnTo>
                <a:lnTo>
                  <a:pt x="190" y="271"/>
                </a:lnTo>
                <a:lnTo>
                  <a:pt x="179" y="284"/>
                </a:lnTo>
                <a:lnTo>
                  <a:pt x="179" y="288"/>
                </a:lnTo>
                <a:lnTo>
                  <a:pt x="178" y="292"/>
                </a:lnTo>
                <a:lnTo>
                  <a:pt x="177" y="294"/>
                </a:lnTo>
                <a:lnTo>
                  <a:pt x="174" y="296"/>
                </a:lnTo>
                <a:lnTo>
                  <a:pt x="172" y="298"/>
                </a:lnTo>
                <a:lnTo>
                  <a:pt x="171" y="301"/>
                </a:lnTo>
                <a:lnTo>
                  <a:pt x="170" y="302"/>
                </a:lnTo>
                <a:lnTo>
                  <a:pt x="166" y="301"/>
                </a:lnTo>
                <a:lnTo>
                  <a:pt x="154" y="300"/>
                </a:lnTo>
                <a:lnTo>
                  <a:pt x="151" y="299"/>
                </a:lnTo>
                <a:lnTo>
                  <a:pt x="143" y="299"/>
                </a:lnTo>
                <a:lnTo>
                  <a:pt x="132" y="297"/>
                </a:lnTo>
                <a:lnTo>
                  <a:pt x="125" y="301"/>
                </a:lnTo>
                <a:lnTo>
                  <a:pt x="118" y="315"/>
                </a:lnTo>
                <a:lnTo>
                  <a:pt x="114" y="324"/>
                </a:lnTo>
                <a:lnTo>
                  <a:pt x="111" y="327"/>
                </a:lnTo>
                <a:lnTo>
                  <a:pt x="108" y="328"/>
                </a:lnTo>
                <a:lnTo>
                  <a:pt x="105" y="329"/>
                </a:lnTo>
                <a:lnTo>
                  <a:pt x="102" y="329"/>
                </a:lnTo>
                <a:lnTo>
                  <a:pt x="102" y="329"/>
                </a:lnTo>
                <a:lnTo>
                  <a:pt x="99" y="328"/>
                </a:lnTo>
                <a:lnTo>
                  <a:pt x="87" y="329"/>
                </a:lnTo>
                <a:lnTo>
                  <a:pt x="65" y="328"/>
                </a:lnTo>
                <a:lnTo>
                  <a:pt x="58" y="335"/>
                </a:lnTo>
                <a:lnTo>
                  <a:pt x="56" y="340"/>
                </a:lnTo>
                <a:lnTo>
                  <a:pt x="54" y="346"/>
                </a:lnTo>
                <a:lnTo>
                  <a:pt x="50" y="352"/>
                </a:lnTo>
                <a:lnTo>
                  <a:pt x="48" y="357"/>
                </a:lnTo>
                <a:lnTo>
                  <a:pt x="45" y="358"/>
                </a:lnTo>
                <a:lnTo>
                  <a:pt x="35" y="361"/>
                </a:lnTo>
                <a:lnTo>
                  <a:pt x="32" y="360"/>
                </a:lnTo>
                <a:lnTo>
                  <a:pt x="29" y="360"/>
                </a:lnTo>
                <a:lnTo>
                  <a:pt x="26" y="358"/>
                </a:lnTo>
                <a:lnTo>
                  <a:pt x="22" y="358"/>
                </a:lnTo>
                <a:lnTo>
                  <a:pt x="21" y="356"/>
                </a:lnTo>
                <a:lnTo>
                  <a:pt x="21" y="352"/>
                </a:lnTo>
                <a:lnTo>
                  <a:pt x="20" y="347"/>
                </a:lnTo>
                <a:lnTo>
                  <a:pt x="17" y="327"/>
                </a:lnTo>
                <a:lnTo>
                  <a:pt x="8" y="312"/>
                </a:lnTo>
                <a:lnTo>
                  <a:pt x="4" y="306"/>
                </a:lnTo>
                <a:lnTo>
                  <a:pt x="1" y="295"/>
                </a:lnTo>
                <a:lnTo>
                  <a:pt x="0" y="293"/>
                </a:lnTo>
                <a:lnTo>
                  <a:pt x="6" y="267"/>
                </a:lnTo>
                <a:lnTo>
                  <a:pt x="10" y="260"/>
                </a:lnTo>
                <a:lnTo>
                  <a:pt x="11" y="257"/>
                </a:lnTo>
                <a:lnTo>
                  <a:pt x="18" y="251"/>
                </a:lnTo>
                <a:lnTo>
                  <a:pt x="20" y="250"/>
                </a:lnTo>
                <a:lnTo>
                  <a:pt x="20" y="246"/>
                </a:lnTo>
                <a:lnTo>
                  <a:pt x="21" y="239"/>
                </a:lnTo>
                <a:lnTo>
                  <a:pt x="21" y="237"/>
                </a:lnTo>
                <a:lnTo>
                  <a:pt x="21" y="235"/>
                </a:lnTo>
                <a:lnTo>
                  <a:pt x="26" y="227"/>
                </a:lnTo>
                <a:lnTo>
                  <a:pt x="30" y="215"/>
                </a:lnTo>
                <a:lnTo>
                  <a:pt x="31" y="196"/>
                </a:lnTo>
                <a:lnTo>
                  <a:pt x="34" y="183"/>
                </a:lnTo>
                <a:lnTo>
                  <a:pt x="35" y="181"/>
                </a:lnTo>
                <a:lnTo>
                  <a:pt x="35" y="173"/>
                </a:lnTo>
                <a:lnTo>
                  <a:pt x="33" y="165"/>
                </a:lnTo>
                <a:lnTo>
                  <a:pt x="33" y="158"/>
                </a:lnTo>
                <a:lnTo>
                  <a:pt x="35" y="152"/>
                </a:lnTo>
                <a:lnTo>
                  <a:pt x="35" y="136"/>
                </a:lnTo>
                <a:lnTo>
                  <a:pt x="37" y="120"/>
                </a:lnTo>
                <a:lnTo>
                  <a:pt x="36" y="118"/>
                </a:lnTo>
                <a:lnTo>
                  <a:pt x="38" y="112"/>
                </a:lnTo>
                <a:lnTo>
                  <a:pt x="38" y="110"/>
                </a:lnTo>
                <a:lnTo>
                  <a:pt x="44" y="108"/>
                </a:lnTo>
                <a:lnTo>
                  <a:pt x="56" y="85"/>
                </a:lnTo>
                <a:lnTo>
                  <a:pt x="58" y="74"/>
                </a:lnTo>
                <a:lnTo>
                  <a:pt x="58" y="62"/>
                </a:lnTo>
                <a:lnTo>
                  <a:pt x="57" y="60"/>
                </a:lnTo>
                <a:lnTo>
                  <a:pt x="57" y="57"/>
                </a:lnTo>
                <a:lnTo>
                  <a:pt x="56" y="54"/>
                </a:lnTo>
                <a:lnTo>
                  <a:pt x="56" y="48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49" name="Freeform 175"/>
          <p:cNvSpPr>
            <a:spLocks/>
          </p:cNvSpPr>
          <p:nvPr/>
        </p:nvSpPr>
        <p:spPr bwMode="auto">
          <a:xfrm>
            <a:off x="5551488" y="4243313"/>
            <a:ext cx="169862" cy="155575"/>
          </a:xfrm>
          <a:custGeom>
            <a:avLst/>
            <a:gdLst/>
            <a:ahLst/>
            <a:cxnLst>
              <a:cxn ang="0">
                <a:pos x="150" y="31"/>
              </a:cxn>
              <a:cxn ang="0">
                <a:pos x="142" y="34"/>
              </a:cxn>
              <a:cxn ang="0">
                <a:pos x="136" y="34"/>
              </a:cxn>
              <a:cxn ang="0">
                <a:pos x="127" y="33"/>
              </a:cxn>
              <a:cxn ang="0">
                <a:pos x="121" y="25"/>
              </a:cxn>
              <a:cxn ang="0">
                <a:pos x="117" y="17"/>
              </a:cxn>
              <a:cxn ang="0">
                <a:pos x="112" y="13"/>
              </a:cxn>
              <a:cxn ang="0">
                <a:pos x="101" y="7"/>
              </a:cxn>
              <a:cxn ang="0">
                <a:pos x="92" y="4"/>
              </a:cxn>
              <a:cxn ang="0">
                <a:pos x="78" y="6"/>
              </a:cxn>
              <a:cxn ang="0">
                <a:pos x="60" y="3"/>
              </a:cxn>
              <a:cxn ang="0">
                <a:pos x="48" y="3"/>
              </a:cxn>
              <a:cxn ang="0">
                <a:pos x="41" y="4"/>
              </a:cxn>
              <a:cxn ang="0">
                <a:pos x="41" y="10"/>
              </a:cxn>
              <a:cxn ang="0">
                <a:pos x="40" y="25"/>
              </a:cxn>
              <a:cxn ang="0">
                <a:pos x="31" y="32"/>
              </a:cxn>
              <a:cxn ang="0">
                <a:pos x="20" y="43"/>
              </a:cxn>
              <a:cxn ang="0">
                <a:pos x="9" y="62"/>
              </a:cxn>
              <a:cxn ang="0">
                <a:pos x="4" y="70"/>
              </a:cxn>
              <a:cxn ang="0">
                <a:pos x="0" y="76"/>
              </a:cxn>
              <a:cxn ang="0">
                <a:pos x="4" y="87"/>
              </a:cxn>
              <a:cxn ang="0">
                <a:pos x="10" y="90"/>
              </a:cxn>
              <a:cxn ang="0">
                <a:pos x="16" y="94"/>
              </a:cxn>
              <a:cxn ang="0">
                <a:pos x="18" y="104"/>
              </a:cxn>
              <a:cxn ang="0">
                <a:pos x="24" y="114"/>
              </a:cxn>
              <a:cxn ang="0">
                <a:pos x="32" y="121"/>
              </a:cxn>
              <a:cxn ang="0">
                <a:pos x="46" y="119"/>
              </a:cxn>
              <a:cxn ang="0">
                <a:pos x="50" y="110"/>
              </a:cxn>
              <a:cxn ang="0">
                <a:pos x="57" y="109"/>
              </a:cxn>
              <a:cxn ang="0">
                <a:pos x="62" y="117"/>
              </a:cxn>
              <a:cxn ang="0">
                <a:pos x="72" y="130"/>
              </a:cxn>
              <a:cxn ang="0">
                <a:pos x="78" y="134"/>
              </a:cxn>
              <a:cxn ang="0">
                <a:pos x="86" y="140"/>
              </a:cxn>
              <a:cxn ang="0">
                <a:pos x="94" y="134"/>
              </a:cxn>
              <a:cxn ang="0">
                <a:pos x="105" y="129"/>
              </a:cxn>
              <a:cxn ang="0">
                <a:pos x="108" y="122"/>
              </a:cxn>
              <a:cxn ang="0">
                <a:pos x="116" y="119"/>
              </a:cxn>
              <a:cxn ang="0">
                <a:pos x="126" y="111"/>
              </a:cxn>
              <a:cxn ang="0">
                <a:pos x="133" y="114"/>
              </a:cxn>
              <a:cxn ang="0">
                <a:pos x="146" y="122"/>
              </a:cxn>
              <a:cxn ang="0">
                <a:pos x="148" y="111"/>
              </a:cxn>
              <a:cxn ang="0">
                <a:pos x="148" y="100"/>
              </a:cxn>
              <a:cxn ang="0">
                <a:pos x="149" y="92"/>
              </a:cxn>
              <a:cxn ang="0">
                <a:pos x="149" y="85"/>
              </a:cxn>
              <a:cxn ang="0">
                <a:pos x="157" y="86"/>
              </a:cxn>
              <a:cxn ang="0">
                <a:pos x="157" y="78"/>
              </a:cxn>
              <a:cxn ang="0">
                <a:pos x="153" y="71"/>
              </a:cxn>
              <a:cxn ang="0">
                <a:pos x="146" y="68"/>
              </a:cxn>
              <a:cxn ang="0">
                <a:pos x="146" y="59"/>
              </a:cxn>
              <a:cxn ang="0">
                <a:pos x="155" y="50"/>
              </a:cxn>
              <a:cxn ang="0">
                <a:pos x="156" y="43"/>
              </a:cxn>
              <a:cxn ang="0">
                <a:pos x="158" y="38"/>
              </a:cxn>
              <a:cxn ang="0">
                <a:pos x="156" y="22"/>
              </a:cxn>
            </a:cxnLst>
            <a:rect l="0" t="0" r="r" b="b"/>
            <a:pathLst>
              <a:path w="161" h="146">
                <a:moveTo>
                  <a:pt x="156" y="22"/>
                </a:moveTo>
                <a:lnTo>
                  <a:pt x="152" y="28"/>
                </a:lnTo>
                <a:lnTo>
                  <a:pt x="150" y="31"/>
                </a:lnTo>
                <a:lnTo>
                  <a:pt x="149" y="33"/>
                </a:lnTo>
                <a:lnTo>
                  <a:pt x="146" y="34"/>
                </a:lnTo>
                <a:lnTo>
                  <a:pt x="142" y="34"/>
                </a:lnTo>
                <a:lnTo>
                  <a:pt x="140" y="33"/>
                </a:lnTo>
                <a:lnTo>
                  <a:pt x="138" y="33"/>
                </a:lnTo>
                <a:lnTo>
                  <a:pt x="136" y="34"/>
                </a:lnTo>
                <a:lnTo>
                  <a:pt x="132" y="34"/>
                </a:lnTo>
                <a:lnTo>
                  <a:pt x="128" y="33"/>
                </a:lnTo>
                <a:lnTo>
                  <a:pt x="127" y="33"/>
                </a:lnTo>
                <a:lnTo>
                  <a:pt x="124" y="31"/>
                </a:lnTo>
                <a:lnTo>
                  <a:pt x="122" y="28"/>
                </a:lnTo>
                <a:lnTo>
                  <a:pt x="121" y="25"/>
                </a:lnTo>
                <a:lnTo>
                  <a:pt x="121" y="21"/>
                </a:lnTo>
                <a:lnTo>
                  <a:pt x="118" y="20"/>
                </a:lnTo>
                <a:lnTo>
                  <a:pt x="117" y="17"/>
                </a:lnTo>
                <a:lnTo>
                  <a:pt x="116" y="15"/>
                </a:lnTo>
                <a:lnTo>
                  <a:pt x="115" y="14"/>
                </a:lnTo>
                <a:lnTo>
                  <a:pt x="112" y="13"/>
                </a:lnTo>
                <a:lnTo>
                  <a:pt x="110" y="13"/>
                </a:lnTo>
                <a:lnTo>
                  <a:pt x="101" y="11"/>
                </a:lnTo>
                <a:lnTo>
                  <a:pt x="101" y="7"/>
                </a:lnTo>
                <a:lnTo>
                  <a:pt x="100" y="5"/>
                </a:lnTo>
                <a:lnTo>
                  <a:pt x="94" y="5"/>
                </a:lnTo>
                <a:lnTo>
                  <a:pt x="92" y="4"/>
                </a:lnTo>
                <a:lnTo>
                  <a:pt x="88" y="5"/>
                </a:lnTo>
                <a:lnTo>
                  <a:pt x="83" y="8"/>
                </a:lnTo>
                <a:lnTo>
                  <a:pt x="78" y="6"/>
                </a:lnTo>
                <a:lnTo>
                  <a:pt x="72" y="5"/>
                </a:lnTo>
                <a:lnTo>
                  <a:pt x="68" y="3"/>
                </a:lnTo>
                <a:lnTo>
                  <a:pt x="60" y="3"/>
                </a:lnTo>
                <a:lnTo>
                  <a:pt x="55" y="4"/>
                </a:lnTo>
                <a:lnTo>
                  <a:pt x="51" y="4"/>
                </a:lnTo>
                <a:lnTo>
                  <a:pt x="48" y="3"/>
                </a:lnTo>
                <a:lnTo>
                  <a:pt x="44" y="1"/>
                </a:lnTo>
                <a:lnTo>
                  <a:pt x="41" y="0"/>
                </a:lnTo>
                <a:lnTo>
                  <a:pt x="41" y="4"/>
                </a:lnTo>
                <a:lnTo>
                  <a:pt x="42" y="6"/>
                </a:lnTo>
                <a:lnTo>
                  <a:pt x="42" y="8"/>
                </a:lnTo>
                <a:lnTo>
                  <a:pt x="41" y="10"/>
                </a:lnTo>
                <a:lnTo>
                  <a:pt x="41" y="14"/>
                </a:lnTo>
                <a:lnTo>
                  <a:pt x="40" y="17"/>
                </a:lnTo>
                <a:lnTo>
                  <a:pt x="40" y="25"/>
                </a:lnTo>
                <a:lnTo>
                  <a:pt x="38" y="27"/>
                </a:lnTo>
                <a:lnTo>
                  <a:pt x="35" y="27"/>
                </a:lnTo>
                <a:lnTo>
                  <a:pt x="31" y="32"/>
                </a:lnTo>
                <a:lnTo>
                  <a:pt x="30" y="34"/>
                </a:lnTo>
                <a:lnTo>
                  <a:pt x="22" y="40"/>
                </a:lnTo>
                <a:lnTo>
                  <a:pt x="20" y="43"/>
                </a:lnTo>
                <a:lnTo>
                  <a:pt x="20" y="45"/>
                </a:lnTo>
                <a:lnTo>
                  <a:pt x="9" y="58"/>
                </a:lnTo>
                <a:lnTo>
                  <a:pt x="9" y="62"/>
                </a:lnTo>
                <a:lnTo>
                  <a:pt x="8" y="66"/>
                </a:lnTo>
                <a:lnTo>
                  <a:pt x="7" y="68"/>
                </a:lnTo>
                <a:lnTo>
                  <a:pt x="4" y="70"/>
                </a:lnTo>
                <a:lnTo>
                  <a:pt x="2" y="72"/>
                </a:lnTo>
                <a:lnTo>
                  <a:pt x="1" y="75"/>
                </a:lnTo>
                <a:lnTo>
                  <a:pt x="0" y="76"/>
                </a:lnTo>
                <a:lnTo>
                  <a:pt x="0" y="78"/>
                </a:lnTo>
                <a:lnTo>
                  <a:pt x="1" y="80"/>
                </a:lnTo>
                <a:lnTo>
                  <a:pt x="4" y="87"/>
                </a:lnTo>
                <a:lnTo>
                  <a:pt x="4" y="90"/>
                </a:lnTo>
                <a:lnTo>
                  <a:pt x="7" y="90"/>
                </a:lnTo>
                <a:lnTo>
                  <a:pt x="10" y="90"/>
                </a:lnTo>
                <a:lnTo>
                  <a:pt x="12" y="90"/>
                </a:lnTo>
                <a:lnTo>
                  <a:pt x="15" y="91"/>
                </a:lnTo>
                <a:lnTo>
                  <a:pt x="16" y="94"/>
                </a:lnTo>
                <a:lnTo>
                  <a:pt x="16" y="98"/>
                </a:lnTo>
                <a:lnTo>
                  <a:pt x="18" y="100"/>
                </a:lnTo>
                <a:lnTo>
                  <a:pt x="18" y="104"/>
                </a:lnTo>
                <a:lnTo>
                  <a:pt x="20" y="106"/>
                </a:lnTo>
                <a:lnTo>
                  <a:pt x="22" y="108"/>
                </a:lnTo>
                <a:lnTo>
                  <a:pt x="24" y="114"/>
                </a:lnTo>
                <a:lnTo>
                  <a:pt x="25" y="117"/>
                </a:lnTo>
                <a:lnTo>
                  <a:pt x="28" y="121"/>
                </a:lnTo>
                <a:lnTo>
                  <a:pt x="32" y="121"/>
                </a:lnTo>
                <a:lnTo>
                  <a:pt x="37" y="121"/>
                </a:lnTo>
                <a:lnTo>
                  <a:pt x="41" y="119"/>
                </a:lnTo>
                <a:lnTo>
                  <a:pt x="46" y="119"/>
                </a:lnTo>
                <a:lnTo>
                  <a:pt x="48" y="115"/>
                </a:lnTo>
                <a:lnTo>
                  <a:pt x="48" y="112"/>
                </a:lnTo>
                <a:lnTo>
                  <a:pt x="50" y="110"/>
                </a:lnTo>
                <a:lnTo>
                  <a:pt x="53" y="107"/>
                </a:lnTo>
                <a:lnTo>
                  <a:pt x="55" y="108"/>
                </a:lnTo>
                <a:lnTo>
                  <a:pt x="57" y="109"/>
                </a:lnTo>
                <a:lnTo>
                  <a:pt x="60" y="111"/>
                </a:lnTo>
                <a:lnTo>
                  <a:pt x="61" y="114"/>
                </a:lnTo>
                <a:lnTo>
                  <a:pt x="62" y="117"/>
                </a:lnTo>
                <a:lnTo>
                  <a:pt x="63" y="119"/>
                </a:lnTo>
                <a:lnTo>
                  <a:pt x="66" y="121"/>
                </a:lnTo>
                <a:lnTo>
                  <a:pt x="72" y="130"/>
                </a:lnTo>
                <a:lnTo>
                  <a:pt x="74" y="131"/>
                </a:lnTo>
                <a:lnTo>
                  <a:pt x="78" y="132"/>
                </a:lnTo>
                <a:lnTo>
                  <a:pt x="78" y="134"/>
                </a:lnTo>
                <a:lnTo>
                  <a:pt x="78" y="138"/>
                </a:lnTo>
                <a:lnTo>
                  <a:pt x="81" y="145"/>
                </a:lnTo>
                <a:lnTo>
                  <a:pt x="86" y="140"/>
                </a:lnTo>
                <a:lnTo>
                  <a:pt x="87" y="138"/>
                </a:lnTo>
                <a:lnTo>
                  <a:pt x="89" y="137"/>
                </a:lnTo>
                <a:lnTo>
                  <a:pt x="94" y="134"/>
                </a:lnTo>
                <a:lnTo>
                  <a:pt x="100" y="134"/>
                </a:lnTo>
                <a:lnTo>
                  <a:pt x="105" y="131"/>
                </a:lnTo>
                <a:lnTo>
                  <a:pt x="105" y="129"/>
                </a:lnTo>
                <a:lnTo>
                  <a:pt x="105" y="126"/>
                </a:lnTo>
                <a:lnTo>
                  <a:pt x="105" y="124"/>
                </a:lnTo>
                <a:lnTo>
                  <a:pt x="108" y="122"/>
                </a:lnTo>
                <a:lnTo>
                  <a:pt x="111" y="121"/>
                </a:lnTo>
                <a:lnTo>
                  <a:pt x="115" y="121"/>
                </a:lnTo>
                <a:lnTo>
                  <a:pt x="116" y="119"/>
                </a:lnTo>
                <a:lnTo>
                  <a:pt x="122" y="116"/>
                </a:lnTo>
                <a:lnTo>
                  <a:pt x="124" y="110"/>
                </a:lnTo>
                <a:lnTo>
                  <a:pt x="126" y="111"/>
                </a:lnTo>
                <a:lnTo>
                  <a:pt x="128" y="112"/>
                </a:lnTo>
                <a:lnTo>
                  <a:pt x="130" y="114"/>
                </a:lnTo>
                <a:lnTo>
                  <a:pt x="133" y="114"/>
                </a:lnTo>
                <a:lnTo>
                  <a:pt x="139" y="119"/>
                </a:lnTo>
                <a:lnTo>
                  <a:pt x="142" y="124"/>
                </a:lnTo>
                <a:lnTo>
                  <a:pt x="146" y="122"/>
                </a:lnTo>
                <a:lnTo>
                  <a:pt x="147" y="120"/>
                </a:lnTo>
                <a:lnTo>
                  <a:pt x="148" y="119"/>
                </a:lnTo>
                <a:lnTo>
                  <a:pt x="148" y="111"/>
                </a:lnTo>
                <a:lnTo>
                  <a:pt x="148" y="108"/>
                </a:lnTo>
                <a:lnTo>
                  <a:pt x="148" y="106"/>
                </a:lnTo>
                <a:lnTo>
                  <a:pt x="148" y="100"/>
                </a:lnTo>
                <a:lnTo>
                  <a:pt x="148" y="97"/>
                </a:lnTo>
                <a:lnTo>
                  <a:pt x="148" y="94"/>
                </a:lnTo>
                <a:lnTo>
                  <a:pt x="149" y="92"/>
                </a:lnTo>
                <a:lnTo>
                  <a:pt x="149" y="90"/>
                </a:lnTo>
                <a:lnTo>
                  <a:pt x="148" y="87"/>
                </a:lnTo>
                <a:lnTo>
                  <a:pt x="149" y="85"/>
                </a:lnTo>
                <a:lnTo>
                  <a:pt x="152" y="86"/>
                </a:lnTo>
                <a:lnTo>
                  <a:pt x="154" y="86"/>
                </a:lnTo>
                <a:lnTo>
                  <a:pt x="157" y="86"/>
                </a:lnTo>
                <a:lnTo>
                  <a:pt x="160" y="84"/>
                </a:lnTo>
                <a:lnTo>
                  <a:pt x="160" y="78"/>
                </a:lnTo>
                <a:lnTo>
                  <a:pt x="157" y="78"/>
                </a:lnTo>
                <a:lnTo>
                  <a:pt x="156" y="75"/>
                </a:lnTo>
                <a:lnTo>
                  <a:pt x="154" y="73"/>
                </a:lnTo>
                <a:lnTo>
                  <a:pt x="153" y="71"/>
                </a:lnTo>
                <a:lnTo>
                  <a:pt x="152" y="70"/>
                </a:lnTo>
                <a:lnTo>
                  <a:pt x="148" y="70"/>
                </a:lnTo>
                <a:lnTo>
                  <a:pt x="146" y="68"/>
                </a:lnTo>
                <a:lnTo>
                  <a:pt x="147" y="64"/>
                </a:lnTo>
                <a:lnTo>
                  <a:pt x="147" y="62"/>
                </a:lnTo>
                <a:lnTo>
                  <a:pt x="146" y="59"/>
                </a:lnTo>
                <a:lnTo>
                  <a:pt x="150" y="54"/>
                </a:lnTo>
                <a:lnTo>
                  <a:pt x="154" y="52"/>
                </a:lnTo>
                <a:lnTo>
                  <a:pt x="155" y="50"/>
                </a:lnTo>
                <a:lnTo>
                  <a:pt x="154" y="47"/>
                </a:lnTo>
                <a:lnTo>
                  <a:pt x="152" y="46"/>
                </a:lnTo>
                <a:lnTo>
                  <a:pt x="156" y="43"/>
                </a:lnTo>
                <a:lnTo>
                  <a:pt x="157" y="42"/>
                </a:lnTo>
                <a:lnTo>
                  <a:pt x="159" y="39"/>
                </a:lnTo>
                <a:lnTo>
                  <a:pt x="158" y="38"/>
                </a:lnTo>
                <a:lnTo>
                  <a:pt x="159" y="34"/>
                </a:lnTo>
                <a:lnTo>
                  <a:pt x="157" y="27"/>
                </a:lnTo>
                <a:lnTo>
                  <a:pt x="156" y="22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50" name="Freeform 176"/>
          <p:cNvSpPr>
            <a:spLocks/>
          </p:cNvSpPr>
          <p:nvPr/>
        </p:nvSpPr>
        <p:spPr bwMode="auto">
          <a:xfrm>
            <a:off x="5637213" y="3886125"/>
            <a:ext cx="442912" cy="593725"/>
          </a:xfrm>
          <a:custGeom>
            <a:avLst/>
            <a:gdLst/>
            <a:ahLst/>
            <a:cxnLst>
              <a:cxn ang="0">
                <a:pos x="164" y="147"/>
              </a:cxn>
              <a:cxn ang="0">
                <a:pos x="141" y="108"/>
              </a:cxn>
              <a:cxn ang="0">
                <a:pos x="169" y="97"/>
              </a:cxn>
              <a:cxn ang="0">
                <a:pos x="202" y="56"/>
              </a:cxn>
              <a:cxn ang="0">
                <a:pos x="217" y="13"/>
              </a:cxn>
              <a:cxn ang="0">
                <a:pos x="243" y="33"/>
              </a:cxn>
              <a:cxn ang="0">
                <a:pos x="279" y="59"/>
              </a:cxn>
              <a:cxn ang="0">
                <a:pos x="247" y="75"/>
              </a:cxn>
              <a:cxn ang="0">
                <a:pos x="241" y="121"/>
              </a:cxn>
              <a:cxn ang="0">
                <a:pos x="265" y="144"/>
              </a:cxn>
              <a:cxn ang="0">
                <a:pos x="288" y="139"/>
              </a:cxn>
              <a:cxn ang="0">
                <a:pos x="312" y="123"/>
              </a:cxn>
              <a:cxn ang="0">
                <a:pos x="353" y="148"/>
              </a:cxn>
              <a:cxn ang="0">
                <a:pos x="335" y="171"/>
              </a:cxn>
              <a:cxn ang="0">
                <a:pos x="309" y="231"/>
              </a:cxn>
              <a:cxn ang="0">
                <a:pos x="304" y="256"/>
              </a:cxn>
              <a:cxn ang="0">
                <a:pos x="321" y="283"/>
              </a:cxn>
              <a:cxn ang="0">
                <a:pos x="358" y="295"/>
              </a:cxn>
              <a:cxn ang="0">
                <a:pos x="373" y="307"/>
              </a:cxn>
              <a:cxn ang="0">
                <a:pos x="345" y="320"/>
              </a:cxn>
              <a:cxn ang="0">
                <a:pos x="323" y="330"/>
              </a:cxn>
              <a:cxn ang="0">
                <a:pos x="324" y="365"/>
              </a:cxn>
              <a:cxn ang="0">
                <a:pos x="305" y="407"/>
              </a:cxn>
              <a:cxn ang="0">
                <a:pos x="343" y="418"/>
              </a:cxn>
              <a:cxn ang="0">
                <a:pos x="353" y="451"/>
              </a:cxn>
              <a:cxn ang="0">
                <a:pos x="389" y="443"/>
              </a:cxn>
              <a:cxn ang="0">
                <a:pos x="418" y="465"/>
              </a:cxn>
              <a:cxn ang="0">
                <a:pos x="365" y="507"/>
              </a:cxn>
              <a:cxn ang="0">
                <a:pos x="316" y="517"/>
              </a:cxn>
              <a:cxn ang="0">
                <a:pos x="289" y="537"/>
              </a:cxn>
              <a:cxn ang="0">
                <a:pos x="269" y="514"/>
              </a:cxn>
              <a:cxn ang="0">
                <a:pos x="251" y="475"/>
              </a:cxn>
              <a:cxn ang="0">
                <a:pos x="215" y="517"/>
              </a:cxn>
              <a:cxn ang="0">
                <a:pos x="211" y="548"/>
              </a:cxn>
              <a:cxn ang="0">
                <a:pos x="169" y="537"/>
              </a:cxn>
              <a:cxn ang="0">
                <a:pos x="140" y="555"/>
              </a:cxn>
              <a:cxn ang="0">
                <a:pos x="121" y="555"/>
              </a:cxn>
              <a:cxn ang="0">
                <a:pos x="46" y="516"/>
              </a:cxn>
              <a:cxn ang="0">
                <a:pos x="17" y="498"/>
              </a:cxn>
              <a:cxn ang="0">
                <a:pos x="24" y="470"/>
              </a:cxn>
              <a:cxn ang="0">
                <a:pos x="43" y="449"/>
              </a:cxn>
              <a:cxn ang="0">
                <a:pos x="67" y="458"/>
              </a:cxn>
              <a:cxn ang="0">
                <a:pos x="67" y="426"/>
              </a:cxn>
              <a:cxn ang="0">
                <a:pos x="73" y="412"/>
              </a:cxn>
              <a:cxn ang="0">
                <a:pos x="73" y="391"/>
              </a:cxn>
              <a:cxn ang="0">
                <a:pos x="76" y="366"/>
              </a:cxn>
              <a:cxn ang="0">
                <a:pos x="73" y="327"/>
              </a:cxn>
              <a:cxn ang="0">
                <a:pos x="75" y="297"/>
              </a:cxn>
              <a:cxn ang="0">
                <a:pos x="98" y="263"/>
              </a:cxn>
              <a:cxn ang="0">
                <a:pos x="130" y="305"/>
              </a:cxn>
              <a:cxn ang="0">
                <a:pos x="167" y="323"/>
              </a:cxn>
              <a:cxn ang="0">
                <a:pos x="201" y="311"/>
              </a:cxn>
              <a:cxn ang="0">
                <a:pos x="216" y="299"/>
              </a:cxn>
              <a:cxn ang="0">
                <a:pos x="251" y="287"/>
              </a:cxn>
              <a:cxn ang="0">
                <a:pos x="229" y="260"/>
              </a:cxn>
              <a:cxn ang="0">
                <a:pos x="198" y="242"/>
              </a:cxn>
              <a:cxn ang="0">
                <a:pos x="167" y="227"/>
              </a:cxn>
            </a:cxnLst>
            <a:rect l="0" t="0" r="r" b="b"/>
            <a:pathLst>
              <a:path w="420" h="563">
                <a:moveTo>
                  <a:pt x="154" y="214"/>
                </a:moveTo>
                <a:lnTo>
                  <a:pt x="153" y="211"/>
                </a:lnTo>
                <a:lnTo>
                  <a:pt x="150" y="204"/>
                </a:lnTo>
                <a:lnTo>
                  <a:pt x="149" y="195"/>
                </a:lnTo>
                <a:lnTo>
                  <a:pt x="151" y="182"/>
                </a:lnTo>
                <a:lnTo>
                  <a:pt x="161" y="169"/>
                </a:lnTo>
                <a:lnTo>
                  <a:pt x="165" y="161"/>
                </a:lnTo>
                <a:lnTo>
                  <a:pt x="164" y="153"/>
                </a:lnTo>
                <a:lnTo>
                  <a:pt x="164" y="147"/>
                </a:lnTo>
                <a:lnTo>
                  <a:pt x="167" y="145"/>
                </a:lnTo>
                <a:lnTo>
                  <a:pt x="169" y="141"/>
                </a:lnTo>
                <a:lnTo>
                  <a:pt x="169" y="133"/>
                </a:lnTo>
                <a:lnTo>
                  <a:pt x="167" y="125"/>
                </a:lnTo>
                <a:lnTo>
                  <a:pt x="153" y="118"/>
                </a:lnTo>
                <a:lnTo>
                  <a:pt x="151" y="115"/>
                </a:lnTo>
                <a:lnTo>
                  <a:pt x="146" y="113"/>
                </a:lnTo>
                <a:lnTo>
                  <a:pt x="142" y="109"/>
                </a:lnTo>
                <a:lnTo>
                  <a:pt x="141" y="108"/>
                </a:lnTo>
                <a:lnTo>
                  <a:pt x="142" y="105"/>
                </a:lnTo>
                <a:lnTo>
                  <a:pt x="146" y="101"/>
                </a:lnTo>
                <a:lnTo>
                  <a:pt x="151" y="101"/>
                </a:lnTo>
                <a:lnTo>
                  <a:pt x="155" y="103"/>
                </a:lnTo>
                <a:lnTo>
                  <a:pt x="157" y="103"/>
                </a:lnTo>
                <a:lnTo>
                  <a:pt x="161" y="104"/>
                </a:lnTo>
                <a:lnTo>
                  <a:pt x="165" y="102"/>
                </a:lnTo>
                <a:lnTo>
                  <a:pt x="167" y="101"/>
                </a:lnTo>
                <a:lnTo>
                  <a:pt x="169" y="97"/>
                </a:lnTo>
                <a:lnTo>
                  <a:pt x="169" y="92"/>
                </a:lnTo>
                <a:lnTo>
                  <a:pt x="173" y="86"/>
                </a:lnTo>
                <a:lnTo>
                  <a:pt x="178" y="80"/>
                </a:lnTo>
                <a:lnTo>
                  <a:pt x="193" y="71"/>
                </a:lnTo>
                <a:lnTo>
                  <a:pt x="194" y="69"/>
                </a:lnTo>
                <a:lnTo>
                  <a:pt x="197" y="66"/>
                </a:lnTo>
                <a:lnTo>
                  <a:pt x="201" y="61"/>
                </a:lnTo>
                <a:lnTo>
                  <a:pt x="201" y="57"/>
                </a:lnTo>
                <a:lnTo>
                  <a:pt x="202" y="56"/>
                </a:lnTo>
                <a:lnTo>
                  <a:pt x="199" y="51"/>
                </a:lnTo>
                <a:lnTo>
                  <a:pt x="197" y="50"/>
                </a:lnTo>
                <a:lnTo>
                  <a:pt x="207" y="31"/>
                </a:lnTo>
                <a:lnTo>
                  <a:pt x="200" y="26"/>
                </a:lnTo>
                <a:lnTo>
                  <a:pt x="198" y="20"/>
                </a:lnTo>
                <a:lnTo>
                  <a:pt x="202" y="19"/>
                </a:lnTo>
                <a:lnTo>
                  <a:pt x="208" y="19"/>
                </a:lnTo>
                <a:lnTo>
                  <a:pt x="213" y="18"/>
                </a:lnTo>
                <a:lnTo>
                  <a:pt x="217" y="13"/>
                </a:lnTo>
                <a:lnTo>
                  <a:pt x="215" y="4"/>
                </a:lnTo>
                <a:lnTo>
                  <a:pt x="217" y="5"/>
                </a:lnTo>
                <a:lnTo>
                  <a:pt x="222" y="3"/>
                </a:lnTo>
                <a:lnTo>
                  <a:pt x="232" y="3"/>
                </a:lnTo>
                <a:lnTo>
                  <a:pt x="235" y="1"/>
                </a:lnTo>
                <a:lnTo>
                  <a:pt x="239" y="0"/>
                </a:lnTo>
                <a:lnTo>
                  <a:pt x="245" y="12"/>
                </a:lnTo>
                <a:lnTo>
                  <a:pt x="241" y="29"/>
                </a:lnTo>
                <a:lnTo>
                  <a:pt x="243" y="33"/>
                </a:lnTo>
                <a:lnTo>
                  <a:pt x="245" y="35"/>
                </a:lnTo>
                <a:lnTo>
                  <a:pt x="250" y="37"/>
                </a:lnTo>
                <a:lnTo>
                  <a:pt x="253" y="44"/>
                </a:lnTo>
                <a:lnTo>
                  <a:pt x="258" y="45"/>
                </a:lnTo>
                <a:lnTo>
                  <a:pt x="263" y="44"/>
                </a:lnTo>
                <a:lnTo>
                  <a:pt x="264" y="45"/>
                </a:lnTo>
                <a:lnTo>
                  <a:pt x="267" y="48"/>
                </a:lnTo>
                <a:lnTo>
                  <a:pt x="277" y="53"/>
                </a:lnTo>
                <a:lnTo>
                  <a:pt x="279" y="59"/>
                </a:lnTo>
                <a:lnTo>
                  <a:pt x="278" y="65"/>
                </a:lnTo>
                <a:lnTo>
                  <a:pt x="273" y="68"/>
                </a:lnTo>
                <a:lnTo>
                  <a:pt x="269" y="70"/>
                </a:lnTo>
                <a:lnTo>
                  <a:pt x="265" y="72"/>
                </a:lnTo>
                <a:lnTo>
                  <a:pt x="259" y="79"/>
                </a:lnTo>
                <a:lnTo>
                  <a:pt x="256" y="77"/>
                </a:lnTo>
                <a:lnTo>
                  <a:pt x="254" y="73"/>
                </a:lnTo>
                <a:lnTo>
                  <a:pt x="251" y="72"/>
                </a:lnTo>
                <a:lnTo>
                  <a:pt x="247" y="75"/>
                </a:lnTo>
                <a:lnTo>
                  <a:pt x="241" y="80"/>
                </a:lnTo>
                <a:lnTo>
                  <a:pt x="242" y="83"/>
                </a:lnTo>
                <a:lnTo>
                  <a:pt x="243" y="91"/>
                </a:lnTo>
                <a:lnTo>
                  <a:pt x="242" y="102"/>
                </a:lnTo>
                <a:lnTo>
                  <a:pt x="242" y="113"/>
                </a:lnTo>
                <a:lnTo>
                  <a:pt x="241" y="115"/>
                </a:lnTo>
                <a:lnTo>
                  <a:pt x="241" y="117"/>
                </a:lnTo>
                <a:lnTo>
                  <a:pt x="240" y="120"/>
                </a:lnTo>
                <a:lnTo>
                  <a:pt x="241" y="121"/>
                </a:lnTo>
                <a:lnTo>
                  <a:pt x="240" y="124"/>
                </a:lnTo>
                <a:lnTo>
                  <a:pt x="240" y="128"/>
                </a:lnTo>
                <a:lnTo>
                  <a:pt x="251" y="135"/>
                </a:lnTo>
                <a:lnTo>
                  <a:pt x="253" y="137"/>
                </a:lnTo>
                <a:lnTo>
                  <a:pt x="256" y="138"/>
                </a:lnTo>
                <a:lnTo>
                  <a:pt x="261" y="138"/>
                </a:lnTo>
                <a:lnTo>
                  <a:pt x="264" y="139"/>
                </a:lnTo>
                <a:lnTo>
                  <a:pt x="264" y="143"/>
                </a:lnTo>
                <a:lnTo>
                  <a:pt x="265" y="144"/>
                </a:lnTo>
                <a:lnTo>
                  <a:pt x="267" y="145"/>
                </a:lnTo>
                <a:lnTo>
                  <a:pt x="267" y="148"/>
                </a:lnTo>
                <a:lnTo>
                  <a:pt x="269" y="151"/>
                </a:lnTo>
                <a:lnTo>
                  <a:pt x="273" y="151"/>
                </a:lnTo>
                <a:lnTo>
                  <a:pt x="279" y="147"/>
                </a:lnTo>
                <a:lnTo>
                  <a:pt x="282" y="144"/>
                </a:lnTo>
                <a:lnTo>
                  <a:pt x="283" y="141"/>
                </a:lnTo>
                <a:lnTo>
                  <a:pt x="286" y="139"/>
                </a:lnTo>
                <a:lnTo>
                  <a:pt x="288" y="139"/>
                </a:lnTo>
                <a:lnTo>
                  <a:pt x="291" y="133"/>
                </a:lnTo>
                <a:lnTo>
                  <a:pt x="293" y="128"/>
                </a:lnTo>
                <a:lnTo>
                  <a:pt x="293" y="124"/>
                </a:lnTo>
                <a:lnTo>
                  <a:pt x="300" y="121"/>
                </a:lnTo>
                <a:lnTo>
                  <a:pt x="301" y="124"/>
                </a:lnTo>
                <a:lnTo>
                  <a:pt x="303" y="123"/>
                </a:lnTo>
                <a:lnTo>
                  <a:pt x="305" y="122"/>
                </a:lnTo>
                <a:lnTo>
                  <a:pt x="308" y="122"/>
                </a:lnTo>
                <a:lnTo>
                  <a:pt x="312" y="123"/>
                </a:lnTo>
                <a:lnTo>
                  <a:pt x="313" y="127"/>
                </a:lnTo>
                <a:lnTo>
                  <a:pt x="318" y="132"/>
                </a:lnTo>
                <a:lnTo>
                  <a:pt x="321" y="133"/>
                </a:lnTo>
                <a:lnTo>
                  <a:pt x="339" y="141"/>
                </a:lnTo>
                <a:lnTo>
                  <a:pt x="345" y="143"/>
                </a:lnTo>
                <a:lnTo>
                  <a:pt x="351" y="143"/>
                </a:lnTo>
                <a:lnTo>
                  <a:pt x="353" y="143"/>
                </a:lnTo>
                <a:lnTo>
                  <a:pt x="354" y="144"/>
                </a:lnTo>
                <a:lnTo>
                  <a:pt x="353" y="148"/>
                </a:lnTo>
                <a:lnTo>
                  <a:pt x="351" y="152"/>
                </a:lnTo>
                <a:lnTo>
                  <a:pt x="349" y="151"/>
                </a:lnTo>
                <a:lnTo>
                  <a:pt x="347" y="152"/>
                </a:lnTo>
                <a:lnTo>
                  <a:pt x="347" y="156"/>
                </a:lnTo>
                <a:lnTo>
                  <a:pt x="344" y="158"/>
                </a:lnTo>
                <a:lnTo>
                  <a:pt x="340" y="161"/>
                </a:lnTo>
                <a:lnTo>
                  <a:pt x="336" y="167"/>
                </a:lnTo>
                <a:lnTo>
                  <a:pt x="337" y="169"/>
                </a:lnTo>
                <a:lnTo>
                  <a:pt x="335" y="171"/>
                </a:lnTo>
                <a:lnTo>
                  <a:pt x="331" y="172"/>
                </a:lnTo>
                <a:lnTo>
                  <a:pt x="328" y="175"/>
                </a:lnTo>
                <a:lnTo>
                  <a:pt x="327" y="177"/>
                </a:lnTo>
                <a:lnTo>
                  <a:pt x="327" y="183"/>
                </a:lnTo>
                <a:lnTo>
                  <a:pt x="325" y="184"/>
                </a:lnTo>
                <a:lnTo>
                  <a:pt x="324" y="187"/>
                </a:lnTo>
                <a:lnTo>
                  <a:pt x="322" y="191"/>
                </a:lnTo>
                <a:lnTo>
                  <a:pt x="318" y="210"/>
                </a:lnTo>
                <a:lnTo>
                  <a:pt x="309" y="231"/>
                </a:lnTo>
                <a:lnTo>
                  <a:pt x="309" y="235"/>
                </a:lnTo>
                <a:lnTo>
                  <a:pt x="310" y="236"/>
                </a:lnTo>
                <a:lnTo>
                  <a:pt x="308" y="238"/>
                </a:lnTo>
                <a:lnTo>
                  <a:pt x="304" y="240"/>
                </a:lnTo>
                <a:lnTo>
                  <a:pt x="303" y="245"/>
                </a:lnTo>
                <a:lnTo>
                  <a:pt x="300" y="247"/>
                </a:lnTo>
                <a:lnTo>
                  <a:pt x="300" y="252"/>
                </a:lnTo>
                <a:lnTo>
                  <a:pt x="301" y="254"/>
                </a:lnTo>
                <a:lnTo>
                  <a:pt x="304" y="256"/>
                </a:lnTo>
                <a:lnTo>
                  <a:pt x="310" y="262"/>
                </a:lnTo>
                <a:lnTo>
                  <a:pt x="310" y="265"/>
                </a:lnTo>
                <a:lnTo>
                  <a:pt x="308" y="268"/>
                </a:lnTo>
                <a:lnTo>
                  <a:pt x="305" y="272"/>
                </a:lnTo>
                <a:lnTo>
                  <a:pt x="305" y="275"/>
                </a:lnTo>
                <a:lnTo>
                  <a:pt x="307" y="277"/>
                </a:lnTo>
                <a:lnTo>
                  <a:pt x="309" y="279"/>
                </a:lnTo>
                <a:lnTo>
                  <a:pt x="320" y="283"/>
                </a:lnTo>
                <a:lnTo>
                  <a:pt x="321" y="283"/>
                </a:lnTo>
                <a:lnTo>
                  <a:pt x="323" y="285"/>
                </a:lnTo>
                <a:lnTo>
                  <a:pt x="325" y="287"/>
                </a:lnTo>
                <a:lnTo>
                  <a:pt x="331" y="289"/>
                </a:lnTo>
                <a:lnTo>
                  <a:pt x="334" y="289"/>
                </a:lnTo>
                <a:lnTo>
                  <a:pt x="337" y="290"/>
                </a:lnTo>
                <a:lnTo>
                  <a:pt x="339" y="289"/>
                </a:lnTo>
                <a:lnTo>
                  <a:pt x="347" y="294"/>
                </a:lnTo>
                <a:lnTo>
                  <a:pt x="356" y="294"/>
                </a:lnTo>
                <a:lnTo>
                  <a:pt x="358" y="295"/>
                </a:lnTo>
                <a:lnTo>
                  <a:pt x="365" y="295"/>
                </a:lnTo>
                <a:lnTo>
                  <a:pt x="367" y="296"/>
                </a:lnTo>
                <a:lnTo>
                  <a:pt x="369" y="296"/>
                </a:lnTo>
                <a:lnTo>
                  <a:pt x="371" y="297"/>
                </a:lnTo>
                <a:lnTo>
                  <a:pt x="373" y="299"/>
                </a:lnTo>
                <a:lnTo>
                  <a:pt x="375" y="300"/>
                </a:lnTo>
                <a:lnTo>
                  <a:pt x="375" y="302"/>
                </a:lnTo>
                <a:lnTo>
                  <a:pt x="374" y="303"/>
                </a:lnTo>
                <a:lnTo>
                  <a:pt x="373" y="307"/>
                </a:lnTo>
                <a:lnTo>
                  <a:pt x="370" y="313"/>
                </a:lnTo>
                <a:lnTo>
                  <a:pt x="367" y="314"/>
                </a:lnTo>
                <a:lnTo>
                  <a:pt x="362" y="317"/>
                </a:lnTo>
                <a:lnTo>
                  <a:pt x="357" y="319"/>
                </a:lnTo>
                <a:lnTo>
                  <a:pt x="355" y="319"/>
                </a:lnTo>
                <a:lnTo>
                  <a:pt x="352" y="320"/>
                </a:lnTo>
                <a:lnTo>
                  <a:pt x="350" y="320"/>
                </a:lnTo>
                <a:lnTo>
                  <a:pt x="347" y="321"/>
                </a:lnTo>
                <a:lnTo>
                  <a:pt x="345" y="320"/>
                </a:lnTo>
                <a:lnTo>
                  <a:pt x="342" y="320"/>
                </a:lnTo>
                <a:lnTo>
                  <a:pt x="339" y="322"/>
                </a:lnTo>
                <a:lnTo>
                  <a:pt x="338" y="324"/>
                </a:lnTo>
                <a:lnTo>
                  <a:pt x="335" y="324"/>
                </a:lnTo>
                <a:lnTo>
                  <a:pt x="334" y="325"/>
                </a:lnTo>
                <a:lnTo>
                  <a:pt x="330" y="325"/>
                </a:lnTo>
                <a:lnTo>
                  <a:pt x="328" y="323"/>
                </a:lnTo>
                <a:lnTo>
                  <a:pt x="325" y="325"/>
                </a:lnTo>
                <a:lnTo>
                  <a:pt x="323" y="330"/>
                </a:lnTo>
                <a:lnTo>
                  <a:pt x="323" y="337"/>
                </a:lnTo>
                <a:lnTo>
                  <a:pt x="324" y="340"/>
                </a:lnTo>
                <a:lnTo>
                  <a:pt x="324" y="342"/>
                </a:lnTo>
                <a:lnTo>
                  <a:pt x="325" y="344"/>
                </a:lnTo>
                <a:lnTo>
                  <a:pt x="324" y="349"/>
                </a:lnTo>
                <a:lnTo>
                  <a:pt x="324" y="353"/>
                </a:lnTo>
                <a:lnTo>
                  <a:pt x="323" y="356"/>
                </a:lnTo>
                <a:lnTo>
                  <a:pt x="323" y="360"/>
                </a:lnTo>
                <a:lnTo>
                  <a:pt x="324" y="365"/>
                </a:lnTo>
                <a:lnTo>
                  <a:pt x="321" y="370"/>
                </a:lnTo>
                <a:lnTo>
                  <a:pt x="318" y="372"/>
                </a:lnTo>
                <a:lnTo>
                  <a:pt x="316" y="375"/>
                </a:lnTo>
                <a:lnTo>
                  <a:pt x="314" y="376"/>
                </a:lnTo>
                <a:lnTo>
                  <a:pt x="310" y="384"/>
                </a:lnTo>
                <a:lnTo>
                  <a:pt x="308" y="385"/>
                </a:lnTo>
                <a:lnTo>
                  <a:pt x="304" y="392"/>
                </a:lnTo>
                <a:lnTo>
                  <a:pt x="305" y="393"/>
                </a:lnTo>
                <a:lnTo>
                  <a:pt x="305" y="407"/>
                </a:lnTo>
                <a:lnTo>
                  <a:pt x="312" y="411"/>
                </a:lnTo>
                <a:lnTo>
                  <a:pt x="313" y="411"/>
                </a:lnTo>
                <a:lnTo>
                  <a:pt x="317" y="412"/>
                </a:lnTo>
                <a:lnTo>
                  <a:pt x="324" y="412"/>
                </a:lnTo>
                <a:lnTo>
                  <a:pt x="327" y="415"/>
                </a:lnTo>
                <a:lnTo>
                  <a:pt x="333" y="415"/>
                </a:lnTo>
                <a:lnTo>
                  <a:pt x="335" y="415"/>
                </a:lnTo>
                <a:lnTo>
                  <a:pt x="338" y="415"/>
                </a:lnTo>
                <a:lnTo>
                  <a:pt x="343" y="418"/>
                </a:lnTo>
                <a:lnTo>
                  <a:pt x="346" y="421"/>
                </a:lnTo>
                <a:lnTo>
                  <a:pt x="346" y="427"/>
                </a:lnTo>
                <a:lnTo>
                  <a:pt x="345" y="431"/>
                </a:lnTo>
                <a:lnTo>
                  <a:pt x="345" y="433"/>
                </a:lnTo>
                <a:lnTo>
                  <a:pt x="349" y="440"/>
                </a:lnTo>
                <a:lnTo>
                  <a:pt x="351" y="442"/>
                </a:lnTo>
                <a:lnTo>
                  <a:pt x="352" y="446"/>
                </a:lnTo>
                <a:lnTo>
                  <a:pt x="353" y="448"/>
                </a:lnTo>
                <a:lnTo>
                  <a:pt x="353" y="451"/>
                </a:lnTo>
                <a:lnTo>
                  <a:pt x="354" y="453"/>
                </a:lnTo>
                <a:lnTo>
                  <a:pt x="365" y="453"/>
                </a:lnTo>
                <a:lnTo>
                  <a:pt x="367" y="450"/>
                </a:lnTo>
                <a:lnTo>
                  <a:pt x="369" y="450"/>
                </a:lnTo>
                <a:lnTo>
                  <a:pt x="370" y="448"/>
                </a:lnTo>
                <a:lnTo>
                  <a:pt x="373" y="449"/>
                </a:lnTo>
                <a:lnTo>
                  <a:pt x="378" y="449"/>
                </a:lnTo>
                <a:lnTo>
                  <a:pt x="385" y="446"/>
                </a:lnTo>
                <a:lnTo>
                  <a:pt x="389" y="443"/>
                </a:lnTo>
                <a:lnTo>
                  <a:pt x="394" y="441"/>
                </a:lnTo>
                <a:lnTo>
                  <a:pt x="399" y="441"/>
                </a:lnTo>
                <a:lnTo>
                  <a:pt x="403" y="444"/>
                </a:lnTo>
                <a:lnTo>
                  <a:pt x="407" y="455"/>
                </a:lnTo>
                <a:lnTo>
                  <a:pt x="409" y="458"/>
                </a:lnTo>
                <a:lnTo>
                  <a:pt x="413" y="460"/>
                </a:lnTo>
                <a:lnTo>
                  <a:pt x="418" y="461"/>
                </a:lnTo>
                <a:lnTo>
                  <a:pt x="419" y="461"/>
                </a:lnTo>
                <a:lnTo>
                  <a:pt x="418" y="465"/>
                </a:lnTo>
                <a:lnTo>
                  <a:pt x="415" y="471"/>
                </a:lnTo>
                <a:lnTo>
                  <a:pt x="415" y="477"/>
                </a:lnTo>
                <a:lnTo>
                  <a:pt x="413" y="481"/>
                </a:lnTo>
                <a:lnTo>
                  <a:pt x="408" y="485"/>
                </a:lnTo>
                <a:lnTo>
                  <a:pt x="403" y="490"/>
                </a:lnTo>
                <a:lnTo>
                  <a:pt x="395" y="496"/>
                </a:lnTo>
                <a:lnTo>
                  <a:pt x="385" y="505"/>
                </a:lnTo>
                <a:lnTo>
                  <a:pt x="383" y="507"/>
                </a:lnTo>
                <a:lnTo>
                  <a:pt x="365" y="507"/>
                </a:lnTo>
                <a:lnTo>
                  <a:pt x="361" y="509"/>
                </a:lnTo>
                <a:lnTo>
                  <a:pt x="359" y="509"/>
                </a:lnTo>
                <a:lnTo>
                  <a:pt x="343" y="514"/>
                </a:lnTo>
                <a:lnTo>
                  <a:pt x="336" y="513"/>
                </a:lnTo>
                <a:lnTo>
                  <a:pt x="331" y="509"/>
                </a:lnTo>
                <a:lnTo>
                  <a:pt x="325" y="507"/>
                </a:lnTo>
                <a:lnTo>
                  <a:pt x="322" y="513"/>
                </a:lnTo>
                <a:lnTo>
                  <a:pt x="321" y="515"/>
                </a:lnTo>
                <a:lnTo>
                  <a:pt x="316" y="517"/>
                </a:lnTo>
                <a:lnTo>
                  <a:pt x="317" y="523"/>
                </a:lnTo>
                <a:lnTo>
                  <a:pt x="311" y="525"/>
                </a:lnTo>
                <a:lnTo>
                  <a:pt x="313" y="539"/>
                </a:lnTo>
                <a:lnTo>
                  <a:pt x="311" y="539"/>
                </a:lnTo>
                <a:lnTo>
                  <a:pt x="305" y="541"/>
                </a:lnTo>
                <a:lnTo>
                  <a:pt x="292" y="544"/>
                </a:lnTo>
                <a:lnTo>
                  <a:pt x="289" y="544"/>
                </a:lnTo>
                <a:lnTo>
                  <a:pt x="287" y="541"/>
                </a:lnTo>
                <a:lnTo>
                  <a:pt x="289" y="537"/>
                </a:lnTo>
                <a:lnTo>
                  <a:pt x="286" y="531"/>
                </a:lnTo>
                <a:lnTo>
                  <a:pt x="289" y="528"/>
                </a:lnTo>
                <a:lnTo>
                  <a:pt x="283" y="521"/>
                </a:lnTo>
                <a:lnTo>
                  <a:pt x="282" y="525"/>
                </a:lnTo>
                <a:lnTo>
                  <a:pt x="282" y="529"/>
                </a:lnTo>
                <a:lnTo>
                  <a:pt x="278" y="530"/>
                </a:lnTo>
                <a:lnTo>
                  <a:pt x="273" y="526"/>
                </a:lnTo>
                <a:lnTo>
                  <a:pt x="272" y="521"/>
                </a:lnTo>
                <a:lnTo>
                  <a:pt x="269" y="514"/>
                </a:lnTo>
                <a:lnTo>
                  <a:pt x="267" y="510"/>
                </a:lnTo>
                <a:lnTo>
                  <a:pt x="266" y="508"/>
                </a:lnTo>
                <a:lnTo>
                  <a:pt x="260" y="504"/>
                </a:lnTo>
                <a:lnTo>
                  <a:pt x="253" y="499"/>
                </a:lnTo>
                <a:lnTo>
                  <a:pt x="254" y="487"/>
                </a:lnTo>
                <a:lnTo>
                  <a:pt x="256" y="482"/>
                </a:lnTo>
                <a:lnTo>
                  <a:pt x="256" y="479"/>
                </a:lnTo>
                <a:lnTo>
                  <a:pt x="255" y="477"/>
                </a:lnTo>
                <a:lnTo>
                  <a:pt x="251" y="475"/>
                </a:lnTo>
                <a:lnTo>
                  <a:pt x="246" y="475"/>
                </a:lnTo>
                <a:lnTo>
                  <a:pt x="232" y="479"/>
                </a:lnTo>
                <a:lnTo>
                  <a:pt x="227" y="487"/>
                </a:lnTo>
                <a:lnTo>
                  <a:pt x="221" y="490"/>
                </a:lnTo>
                <a:lnTo>
                  <a:pt x="219" y="496"/>
                </a:lnTo>
                <a:lnTo>
                  <a:pt x="216" y="501"/>
                </a:lnTo>
                <a:lnTo>
                  <a:pt x="216" y="504"/>
                </a:lnTo>
                <a:lnTo>
                  <a:pt x="211" y="514"/>
                </a:lnTo>
                <a:lnTo>
                  <a:pt x="215" y="517"/>
                </a:lnTo>
                <a:lnTo>
                  <a:pt x="217" y="526"/>
                </a:lnTo>
                <a:lnTo>
                  <a:pt x="221" y="527"/>
                </a:lnTo>
                <a:lnTo>
                  <a:pt x="223" y="528"/>
                </a:lnTo>
                <a:lnTo>
                  <a:pt x="226" y="532"/>
                </a:lnTo>
                <a:lnTo>
                  <a:pt x="227" y="535"/>
                </a:lnTo>
                <a:lnTo>
                  <a:pt x="227" y="539"/>
                </a:lnTo>
                <a:lnTo>
                  <a:pt x="219" y="545"/>
                </a:lnTo>
                <a:lnTo>
                  <a:pt x="217" y="547"/>
                </a:lnTo>
                <a:lnTo>
                  <a:pt x="211" y="548"/>
                </a:lnTo>
                <a:lnTo>
                  <a:pt x="196" y="544"/>
                </a:lnTo>
                <a:lnTo>
                  <a:pt x="195" y="539"/>
                </a:lnTo>
                <a:lnTo>
                  <a:pt x="194" y="537"/>
                </a:lnTo>
                <a:lnTo>
                  <a:pt x="189" y="536"/>
                </a:lnTo>
                <a:lnTo>
                  <a:pt x="187" y="534"/>
                </a:lnTo>
                <a:lnTo>
                  <a:pt x="183" y="537"/>
                </a:lnTo>
                <a:lnTo>
                  <a:pt x="178" y="537"/>
                </a:lnTo>
                <a:lnTo>
                  <a:pt x="173" y="536"/>
                </a:lnTo>
                <a:lnTo>
                  <a:pt x="169" y="537"/>
                </a:lnTo>
                <a:lnTo>
                  <a:pt x="165" y="537"/>
                </a:lnTo>
                <a:lnTo>
                  <a:pt x="160" y="538"/>
                </a:lnTo>
                <a:lnTo>
                  <a:pt x="155" y="537"/>
                </a:lnTo>
                <a:lnTo>
                  <a:pt x="151" y="536"/>
                </a:lnTo>
                <a:lnTo>
                  <a:pt x="149" y="537"/>
                </a:lnTo>
                <a:lnTo>
                  <a:pt x="146" y="542"/>
                </a:lnTo>
                <a:lnTo>
                  <a:pt x="146" y="559"/>
                </a:lnTo>
                <a:lnTo>
                  <a:pt x="143" y="562"/>
                </a:lnTo>
                <a:lnTo>
                  <a:pt x="140" y="555"/>
                </a:lnTo>
                <a:lnTo>
                  <a:pt x="138" y="555"/>
                </a:lnTo>
                <a:lnTo>
                  <a:pt x="138" y="550"/>
                </a:lnTo>
                <a:lnTo>
                  <a:pt x="133" y="547"/>
                </a:lnTo>
                <a:lnTo>
                  <a:pt x="130" y="554"/>
                </a:lnTo>
                <a:lnTo>
                  <a:pt x="129" y="555"/>
                </a:lnTo>
                <a:lnTo>
                  <a:pt x="127" y="556"/>
                </a:lnTo>
                <a:lnTo>
                  <a:pt x="124" y="555"/>
                </a:lnTo>
                <a:lnTo>
                  <a:pt x="124" y="551"/>
                </a:lnTo>
                <a:lnTo>
                  <a:pt x="121" y="555"/>
                </a:lnTo>
                <a:lnTo>
                  <a:pt x="116" y="556"/>
                </a:lnTo>
                <a:lnTo>
                  <a:pt x="111" y="554"/>
                </a:lnTo>
                <a:lnTo>
                  <a:pt x="101" y="544"/>
                </a:lnTo>
                <a:lnTo>
                  <a:pt x="95" y="541"/>
                </a:lnTo>
                <a:lnTo>
                  <a:pt x="78" y="542"/>
                </a:lnTo>
                <a:lnTo>
                  <a:pt x="75" y="539"/>
                </a:lnTo>
                <a:lnTo>
                  <a:pt x="57" y="530"/>
                </a:lnTo>
                <a:lnTo>
                  <a:pt x="55" y="523"/>
                </a:lnTo>
                <a:lnTo>
                  <a:pt x="46" y="516"/>
                </a:lnTo>
                <a:lnTo>
                  <a:pt x="43" y="515"/>
                </a:lnTo>
                <a:lnTo>
                  <a:pt x="35" y="515"/>
                </a:lnTo>
                <a:lnTo>
                  <a:pt x="29" y="510"/>
                </a:lnTo>
                <a:lnTo>
                  <a:pt x="29" y="507"/>
                </a:lnTo>
                <a:lnTo>
                  <a:pt x="28" y="502"/>
                </a:lnTo>
                <a:lnTo>
                  <a:pt x="26" y="500"/>
                </a:lnTo>
                <a:lnTo>
                  <a:pt x="25" y="499"/>
                </a:lnTo>
                <a:lnTo>
                  <a:pt x="21" y="498"/>
                </a:lnTo>
                <a:lnTo>
                  <a:pt x="17" y="498"/>
                </a:lnTo>
                <a:lnTo>
                  <a:pt x="14" y="495"/>
                </a:lnTo>
                <a:lnTo>
                  <a:pt x="12" y="493"/>
                </a:lnTo>
                <a:lnTo>
                  <a:pt x="0" y="484"/>
                </a:lnTo>
                <a:lnTo>
                  <a:pt x="5" y="479"/>
                </a:lnTo>
                <a:lnTo>
                  <a:pt x="6" y="477"/>
                </a:lnTo>
                <a:lnTo>
                  <a:pt x="8" y="476"/>
                </a:lnTo>
                <a:lnTo>
                  <a:pt x="13" y="473"/>
                </a:lnTo>
                <a:lnTo>
                  <a:pt x="19" y="473"/>
                </a:lnTo>
                <a:lnTo>
                  <a:pt x="24" y="470"/>
                </a:lnTo>
                <a:lnTo>
                  <a:pt x="24" y="468"/>
                </a:lnTo>
                <a:lnTo>
                  <a:pt x="24" y="465"/>
                </a:lnTo>
                <a:lnTo>
                  <a:pt x="24" y="463"/>
                </a:lnTo>
                <a:lnTo>
                  <a:pt x="27" y="461"/>
                </a:lnTo>
                <a:lnTo>
                  <a:pt x="30" y="460"/>
                </a:lnTo>
                <a:lnTo>
                  <a:pt x="34" y="460"/>
                </a:lnTo>
                <a:lnTo>
                  <a:pt x="35" y="458"/>
                </a:lnTo>
                <a:lnTo>
                  <a:pt x="41" y="455"/>
                </a:lnTo>
                <a:lnTo>
                  <a:pt x="43" y="449"/>
                </a:lnTo>
                <a:lnTo>
                  <a:pt x="45" y="450"/>
                </a:lnTo>
                <a:lnTo>
                  <a:pt x="47" y="451"/>
                </a:lnTo>
                <a:lnTo>
                  <a:pt x="49" y="453"/>
                </a:lnTo>
                <a:lnTo>
                  <a:pt x="52" y="453"/>
                </a:lnTo>
                <a:lnTo>
                  <a:pt x="58" y="458"/>
                </a:lnTo>
                <a:lnTo>
                  <a:pt x="61" y="463"/>
                </a:lnTo>
                <a:lnTo>
                  <a:pt x="65" y="461"/>
                </a:lnTo>
                <a:lnTo>
                  <a:pt x="66" y="459"/>
                </a:lnTo>
                <a:lnTo>
                  <a:pt x="67" y="458"/>
                </a:lnTo>
                <a:lnTo>
                  <a:pt x="67" y="450"/>
                </a:lnTo>
                <a:lnTo>
                  <a:pt x="67" y="447"/>
                </a:lnTo>
                <a:lnTo>
                  <a:pt x="67" y="445"/>
                </a:lnTo>
                <a:lnTo>
                  <a:pt x="67" y="439"/>
                </a:lnTo>
                <a:lnTo>
                  <a:pt x="67" y="436"/>
                </a:lnTo>
                <a:lnTo>
                  <a:pt x="67" y="433"/>
                </a:lnTo>
                <a:lnTo>
                  <a:pt x="68" y="431"/>
                </a:lnTo>
                <a:lnTo>
                  <a:pt x="68" y="429"/>
                </a:lnTo>
                <a:lnTo>
                  <a:pt x="67" y="426"/>
                </a:lnTo>
                <a:lnTo>
                  <a:pt x="68" y="424"/>
                </a:lnTo>
                <a:lnTo>
                  <a:pt x="71" y="425"/>
                </a:lnTo>
                <a:lnTo>
                  <a:pt x="73" y="425"/>
                </a:lnTo>
                <a:lnTo>
                  <a:pt x="76" y="425"/>
                </a:lnTo>
                <a:lnTo>
                  <a:pt x="79" y="423"/>
                </a:lnTo>
                <a:lnTo>
                  <a:pt x="79" y="417"/>
                </a:lnTo>
                <a:lnTo>
                  <a:pt x="76" y="417"/>
                </a:lnTo>
                <a:lnTo>
                  <a:pt x="75" y="414"/>
                </a:lnTo>
                <a:lnTo>
                  <a:pt x="73" y="412"/>
                </a:lnTo>
                <a:lnTo>
                  <a:pt x="72" y="410"/>
                </a:lnTo>
                <a:lnTo>
                  <a:pt x="71" y="409"/>
                </a:lnTo>
                <a:lnTo>
                  <a:pt x="67" y="409"/>
                </a:lnTo>
                <a:lnTo>
                  <a:pt x="65" y="407"/>
                </a:lnTo>
                <a:lnTo>
                  <a:pt x="66" y="403"/>
                </a:lnTo>
                <a:lnTo>
                  <a:pt x="66" y="401"/>
                </a:lnTo>
                <a:lnTo>
                  <a:pt x="65" y="398"/>
                </a:lnTo>
                <a:lnTo>
                  <a:pt x="69" y="393"/>
                </a:lnTo>
                <a:lnTo>
                  <a:pt x="73" y="391"/>
                </a:lnTo>
                <a:lnTo>
                  <a:pt x="74" y="389"/>
                </a:lnTo>
                <a:lnTo>
                  <a:pt x="73" y="386"/>
                </a:lnTo>
                <a:lnTo>
                  <a:pt x="71" y="385"/>
                </a:lnTo>
                <a:lnTo>
                  <a:pt x="75" y="382"/>
                </a:lnTo>
                <a:lnTo>
                  <a:pt x="76" y="381"/>
                </a:lnTo>
                <a:lnTo>
                  <a:pt x="78" y="378"/>
                </a:lnTo>
                <a:lnTo>
                  <a:pt x="77" y="377"/>
                </a:lnTo>
                <a:lnTo>
                  <a:pt x="78" y="373"/>
                </a:lnTo>
                <a:lnTo>
                  <a:pt x="76" y="366"/>
                </a:lnTo>
                <a:lnTo>
                  <a:pt x="75" y="361"/>
                </a:lnTo>
                <a:lnTo>
                  <a:pt x="75" y="353"/>
                </a:lnTo>
                <a:lnTo>
                  <a:pt x="76" y="350"/>
                </a:lnTo>
                <a:lnTo>
                  <a:pt x="76" y="347"/>
                </a:lnTo>
                <a:lnTo>
                  <a:pt x="76" y="340"/>
                </a:lnTo>
                <a:lnTo>
                  <a:pt x="75" y="338"/>
                </a:lnTo>
                <a:lnTo>
                  <a:pt x="75" y="335"/>
                </a:lnTo>
                <a:lnTo>
                  <a:pt x="73" y="331"/>
                </a:lnTo>
                <a:lnTo>
                  <a:pt x="73" y="327"/>
                </a:lnTo>
                <a:lnTo>
                  <a:pt x="74" y="324"/>
                </a:lnTo>
                <a:lnTo>
                  <a:pt x="74" y="322"/>
                </a:lnTo>
                <a:lnTo>
                  <a:pt x="76" y="317"/>
                </a:lnTo>
                <a:lnTo>
                  <a:pt x="76" y="315"/>
                </a:lnTo>
                <a:lnTo>
                  <a:pt x="77" y="313"/>
                </a:lnTo>
                <a:lnTo>
                  <a:pt x="77" y="309"/>
                </a:lnTo>
                <a:lnTo>
                  <a:pt x="76" y="303"/>
                </a:lnTo>
                <a:lnTo>
                  <a:pt x="75" y="300"/>
                </a:lnTo>
                <a:lnTo>
                  <a:pt x="75" y="297"/>
                </a:lnTo>
                <a:lnTo>
                  <a:pt x="75" y="289"/>
                </a:lnTo>
                <a:lnTo>
                  <a:pt x="73" y="285"/>
                </a:lnTo>
                <a:lnTo>
                  <a:pt x="73" y="280"/>
                </a:lnTo>
                <a:lnTo>
                  <a:pt x="73" y="279"/>
                </a:lnTo>
                <a:lnTo>
                  <a:pt x="71" y="263"/>
                </a:lnTo>
                <a:lnTo>
                  <a:pt x="73" y="265"/>
                </a:lnTo>
                <a:lnTo>
                  <a:pt x="84" y="268"/>
                </a:lnTo>
                <a:lnTo>
                  <a:pt x="94" y="263"/>
                </a:lnTo>
                <a:lnTo>
                  <a:pt x="98" y="263"/>
                </a:lnTo>
                <a:lnTo>
                  <a:pt x="99" y="266"/>
                </a:lnTo>
                <a:lnTo>
                  <a:pt x="103" y="271"/>
                </a:lnTo>
                <a:lnTo>
                  <a:pt x="105" y="272"/>
                </a:lnTo>
                <a:lnTo>
                  <a:pt x="111" y="284"/>
                </a:lnTo>
                <a:lnTo>
                  <a:pt x="115" y="287"/>
                </a:lnTo>
                <a:lnTo>
                  <a:pt x="119" y="291"/>
                </a:lnTo>
                <a:lnTo>
                  <a:pt x="125" y="302"/>
                </a:lnTo>
                <a:lnTo>
                  <a:pt x="127" y="303"/>
                </a:lnTo>
                <a:lnTo>
                  <a:pt x="130" y="305"/>
                </a:lnTo>
                <a:lnTo>
                  <a:pt x="133" y="308"/>
                </a:lnTo>
                <a:lnTo>
                  <a:pt x="135" y="312"/>
                </a:lnTo>
                <a:lnTo>
                  <a:pt x="139" y="313"/>
                </a:lnTo>
                <a:lnTo>
                  <a:pt x="147" y="317"/>
                </a:lnTo>
                <a:lnTo>
                  <a:pt x="153" y="319"/>
                </a:lnTo>
                <a:lnTo>
                  <a:pt x="155" y="320"/>
                </a:lnTo>
                <a:lnTo>
                  <a:pt x="157" y="323"/>
                </a:lnTo>
                <a:lnTo>
                  <a:pt x="161" y="324"/>
                </a:lnTo>
                <a:lnTo>
                  <a:pt x="167" y="323"/>
                </a:lnTo>
                <a:lnTo>
                  <a:pt x="178" y="315"/>
                </a:lnTo>
                <a:lnTo>
                  <a:pt x="179" y="311"/>
                </a:lnTo>
                <a:lnTo>
                  <a:pt x="180" y="309"/>
                </a:lnTo>
                <a:lnTo>
                  <a:pt x="191" y="303"/>
                </a:lnTo>
                <a:lnTo>
                  <a:pt x="193" y="305"/>
                </a:lnTo>
                <a:lnTo>
                  <a:pt x="194" y="308"/>
                </a:lnTo>
                <a:lnTo>
                  <a:pt x="197" y="310"/>
                </a:lnTo>
                <a:lnTo>
                  <a:pt x="199" y="310"/>
                </a:lnTo>
                <a:lnTo>
                  <a:pt x="201" y="311"/>
                </a:lnTo>
                <a:lnTo>
                  <a:pt x="203" y="314"/>
                </a:lnTo>
                <a:lnTo>
                  <a:pt x="205" y="314"/>
                </a:lnTo>
                <a:lnTo>
                  <a:pt x="207" y="313"/>
                </a:lnTo>
                <a:lnTo>
                  <a:pt x="209" y="312"/>
                </a:lnTo>
                <a:lnTo>
                  <a:pt x="210" y="309"/>
                </a:lnTo>
                <a:lnTo>
                  <a:pt x="212" y="305"/>
                </a:lnTo>
                <a:lnTo>
                  <a:pt x="217" y="303"/>
                </a:lnTo>
                <a:lnTo>
                  <a:pt x="216" y="302"/>
                </a:lnTo>
                <a:lnTo>
                  <a:pt x="216" y="299"/>
                </a:lnTo>
                <a:lnTo>
                  <a:pt x="217" y="296"/>
                </a:lnTo>
                <a:lnTo>
                  <a:pt x="221" y="293"/>
                </a:lnTo>
                <a:lnTo>
                  <a:pt x="227" y="291"/>
                </a:lnTo>
                <a:lnTo>
                  <a:pt x="233" y="293"/>
                </a:lnTo>
                <a:lnTo>
                  <a:pt x="238" y="293"/>
                </a:lnTo>
                <a:lnTo>
                  <a:pt x="244" y="294"/>
                </a:lnTo>
                <a:lnTo>
                  <a:pt x="248" y="292"/>
                </a:lnTo>
                <a:lnTo>
                  <a:pt x="249" y="290"/>
                </a:lnTo>
                <a:lnTo>
                  <a:pt x="251" y="287"/>
                </a:lnTo>
                <a:lnTo>
                  <a:pt x="253" y="283"/>
                </a:lnTo>
                <a:lnTo>
                  <a:pt x="253" y="279"/>
                </a:lnTo>
                <a:lnTo>
                  <a:pt x="251" y="276"/>
                </a:lnTo>
                <a:lnTo>
                  <a:pt x="246" y="275"/>
                </a:lnTo>
                <a:lnTo>
                  <a:pt x="241" y="277"/>
                </a:lnTo>
                <a:lnTo>
                  <a:pt x="238" y="275"/>
                </a:lnTo>
                <a:lnTo>
                  <a:pt x="235" y="263"/>
                </a:lnTo>
                <a:lnTo>
                  <a:pt x="233" y="262"/>
                </a:lnTo>
                <a:lnTo>
                  <a:pt x="229" y="260"/>
                </a:lnTo>
                <a:lnTo>
                  <a:pt x="224" y="260"/>
                </a:lnTo>
                <a:lnTo>
                  <a:pt x="211" y="262"/>
                </a:lnTo>
                <a:lnTo>
                  <a:pt x="209" y="261"/>
                </a:lnTo>
                <a:lnTo>
                  <a:pt x="209" y="256"/>
                </a:lnTo>
                <a:lnTo>
                  <a:pt x="207" y="253"/>
                </a:lnTo>
                <a:lnTo>
                  <a:pt x="208" y="249"/>
                </a:lnTo>
                <a:lnTo>
                  <a:pt x="208" y="245"/>
                </a:lnTo>
                <a:lnTo>
                  <a:pt x="205" y="242"/>
                </a:lnTo>
                <a:lnTo>
                  <a:pt x="198" y="242"/>
                </a:lnTo>
                <a:lnTo>
                  <a:pt x="197" y="238"/>
                </a:lnTo>
                <a:lnTo>
                  <a:pt x="194" y="237"/>
                </a:lnTo>
                <a:lnTo>
                  <a:pt x="191" y="233"/>
                </a:lnTo>
                <a:lnTo>
                  <a:pt x="186" y="233"/>
                </a:lnTo>
                <a:lnTo>
                  <a:pt x="178" y="227"/>
                </a:lnTo>
                <a:lnTo>
                  <a:pt x="176" y="227"/>
                </a:lnTo>
                <a:lnTo>
                  <a:pt x="174" y="229"/>
                </a:lnTo>
                <a:lnTo>
                  <a:pt x="169" y="229"/>
                </a:lnTo>
                <a:lnTo>
                  <a:pt x="167" y="227"/>
                </a:lnTo>
                <a:lnTo>
                  <a:pt x="163" y="225"/>
                </a:lnTo>
                <a:lnTo>
                  <a:pt x="156" y="225"/>
                </a:lnTo>
                <a:lnTo>
                  <a:pt x="151" y="223"/>
                </a:lnTo>
                <a:lnTo>
                  <a:pt x="154" y="21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52" name="Freeform 178"/>
          <p:cNvSpPr>
            <a:spLocks/>
          </p:cNvSpPr>
          <p:nvPr/>
        </p:nvSpPr>
        <p:spPr bwMode="auto">
          <a:xfrm>
            <a:off x="6913563" y="3797225"/>
            <a:ext cx="660400" cy="611188"/>
          </a:xfrm>
          <a:custGeom>
            <a:avLst/>
            <a:gdLst/>
            <a:ahLst/>
            <a:cxnLst>
              <a:cxn ang="0">
                <a:pos x="311" y="277"/>
              </a:cxn>
              <a:cxn ang="0">
                <a:pos x="316" y="227"/>
              </a:cxn>
              <a:cxn ang="0">
                <a:pos x="334" y="188"/>
              </a:cxn>
              <a:cxn ang="0">
                <a:pos x="342" y="146"/>
              </a:cxn>
              <a:cxn ang="0">
                <a:pos x="341" y="115"/>
              </a:cxn>
              <a:cxn ang="0">
                <a:pos x="335" y="69"/>
              </a:cxn>
              <a:cxn ang="0">
                <a:pos x="336" y="29"/>
              </a:cxn>
              <a:cxn ang="0">
                <a:pos x="342" y="7"/>
              </a:cxn>
              <a:cxn ang="0">
                <a:pos x="466" y="117"/>
              </a:cxn>
              <a:cxn ang="0">
                <a:pos x="590" y="275"/>
              </a:cxn>
              <a:cxn ang="0">
                <a:pos x="293" y="578"/>
              </a:cxn>
              <a:cxn ang="0">
                <a:pos x="240" y="549"/>
              </a:cxn>
              <a:cxn ang="0">
                <a:pos x="192" y="529"/>
              </a:cxn>
              <a:cxn ang="0">
                <a:pos x="171" y="530"/>
              </a:cxn>
              <a:cxn ang="0">
                <a:pos x="166" y="558"/>
              </a:cxn>
              <a:cxn ang="0">
                <a:pos x="122" y="567"/>
              </a:cxn>
              <a:cxn ang="0">
                <a:pos x="90" y="545"/>
              </a:cxn>
              <a:cxn ang="0">
                <a:pos x="58" y="467"/>
              </a:cxn>
              <a:cxn ang="0">
                <a:pos x="13" y="463"/>
              </a:cxn>
              <a:cxn ang="0">
                <a:pos x="2" y="448"/>
              </a:cxn>
              <a:cxn ang="0">
                <a:pos x="14" y="423"/>
              </a:cxn>
              <a:cxn ang="0">
                <a:pos x="49" y="419"/>
              </a:cxn>
              <a:cxn ang="0">
                <a:pos x="80" y="416"/>
              </a:cxn>
              <a:cxn ang="0">
                <a:pos x="106" y="444"/>
              </a:cxn>
              <a:cxn ang="0">
                <a:pos x="90" y="442"/>
              </a:cxn>
              <a:cxn ang="0">
                <a:pos x="72" y="435"/>
              </a:cxn>
              <a:cxn ang="0">
                <a:pos x="62" y="436"/>
              </a:cxn>
              <a:cxn ang="0">
                <a:pos x="42" y="440"/>
              </a:cxn>
              <a:cxn ang="0">
                <a:pos x="42" y="456"/>
              </a:cxn>
              <a:cxn ang="0">
                <a:pos x="58" y="445"/>
              </a:cxn>
              <a:cxn ang="0">
                <a:pos x="54" y="459"/>
              </a:cxn>
              <a:cxn ang="0">
                <a:pos x="66" y="456"/>
              </a:cxn>
              <a:cxn ang="0">
                <a:pos x="76" y="460"/>
              </a:cxn>
              <a:cxn ang="0">
                <a:pos x="87" y="457"/>
              </a:cxn>
              <a:cxn ang="0">
                <a:pos x="72" y="444"/>
              </a:cxn>
              <a:cxn ang="0">
                <a:pos x="88" y="448"/>
              </a:cxn>
              <a:cxn ang="0">
                <a:pos x="101" y="460"/>
              </a:cxn>
              <a:cxn ang="0">
                <a:pos x="124" y="461"/>
              </a:cxn>
              <a:cxn ang="0">
                <a:pos x="115" y="477"/>
              </a:cxn>
              <a:cxn ang="0">
                <a:pos x="122" y="482"/>
              </a:cxn>
              <a:cxn ang="0">
                <a:pos x="125" y="487"/>
              </a:cxn>
              <a:cxn ang="0">
                <a:pos x="133" y="467"/>
              </a:cxn>
              <a:cxn ang="0">
                <a:pos x="138" y="465"/>
              </a:cxn>
              <a:cxn ang="0">
                <a:pos x="152" y="463"/>
              </a:cxn>
              <a:cxn ang="0">
                <a:pos x="179" y="461"/>
              </a:cxn>
              <a:cxn ang="0">
                <a:pos x="182" y="461"/>
              </a:cxn>
              <a:cxn ang="0">
                <a:pos x="192" y="444"/>
              </a:cxn>
              <a:cxn ang="0">
                <a:pos x="223" y="425"/>
              </a:cxn>
              <a:cxn ang="0">
                <a:pos x="235" y="424"/>
              </a:cxn>
              <a:cxn ang="0">
                <a:pos x="249" y="426"/>
              </a:cxn>
              <a:cxn ang="0">
                <a:pos x="235" y="416"/>
              </a:cxn>
              <a:cxn ang="0">
                <a:pos x="230" y="408"/>
              </a:cxn>
              <a:cxn ang="0">
                <a:pos x="220" y="393"/>
              </a:cxn>
              <a:cxn ang="0">
                <a:pos x="207" y="394"/>
              </a:cxn>
              <a:cxn ang="0">
                <a:pos x="208" y="380"/>
              </a:cxn>
              <a:cxn ang="0">
                <a:pos x="201" y="380"/>
              </a:cxn>
              <a:cxn ang="0">
                <a:pos x="188" y="391"/>
              </a:cxn>
              <a:cxn ang="0">
                <a:pos x="190" y="376"/>
              </a:cxn>
              <a:cxn ang="0">
                <a:pos x="290" y="308"/>
              </a:cxn>
            </a:cxnLst>
            <a:rect l="0" t="0" r="r" b="b"/>
            <a:pathLst>
              <a:path w="626" h="579">
                <a:moveTo>
                  <a:pt x="302" y="297"/>
                </a:moveTo>
                <a:lnTo>
                  <a:pt x="305" y="286"/>
                </a:lnTo>
                <a:lnTo>
                  <a:pt x="308" y="285"/>
                </a:lnTo>
                <a:lnTo>
                  <a:pt x="308" y="283"/>
                </a:lnTo>
                <a:lnTo>
                  <a:pt x="310" y="280"/>
                </a:lnTo>
                <a:lnTo>
                  <a:pt x="313" y="278"/>
                </a:lnTo>
                <a:lnTo>
                  <a:pt x="311" y="277"/>
                </a:lnTo>
                <a:lnTo>
                  <a:pt x="314" y="269"/>
                </a:lnTo>
                <a:lnTo>
                  <a:pt x="314" y="264"/>
                </a:lnTo>
                <a:lnTo>
                  <a:pt x="314" y="246"/>
                </a:lnTo>
                <a:lnTo>
                  <a:pt x="314" y="242"/>
                </a:lnTo>
                <a:lnTo>
                  <a:pt x="315" y="239"/>
                </a:lnTo>
                <a:lnTo>
                  <a:pt x="314" y="237"/>
                </a:lnTo>
                <a:lnTo>
                  <a:pt x="316" y="227"/>
                </a:lnTo>
                <a:lnTo>
                  <a:pt x="316" y="222"/>
                </a:lnTo>
                <a:lnTo>
                  <a:pt x="314" y="220"/>
                </a:lnTo>
                <a:lnTo>
                  <a:pt x="313" y="213"/>
                </a:lnTo>
                <a:lnTo>
                  <a:pt x="318" y="199"/>
                </a:lnTo>
                <a:lnTo>
                  <a:pt x="326" y="191"/>
                </a:lnTo>
                <a:lnTo>
                  <a:pt x="330" y="189"/>
                </a:lnTo>
                <a:lnTo>
                  <a:pt x="334" y="188"/>
                </a:lnTo>
                <a:lnTo>
                  <a:pt x="341" y="183"/>
                </a:lnTo>
                <a:lnTo>
                  <a:pt x="347" y="174"/>
                </a:lnTo>
                <a:lnTo>
                  <a:pt x="348" y="168"/>
                </a:lnTo>
                <a:lnTo>
                  <a:pt x="347" y="167"/>
                </a:lnTo>
                <a:lnTo>
                  <a:pt x="345" y="162"/>
                </a:lnTo>
                <a:lnTo>
                  <a:pt x="344" y="150"/>
                </a:lnTo>
                <a:lnTo>
                  <a:pt x="342" y="146"/>
                </a:lnTo>
                <a:lnTo>
                  <a:pt x="340" y="144"/>
                </a:lnTo>
                <a:lnTo>
                  <a:pt x="342" y="142"/>
                </a:lnTo>
                <a:lnTo>
                  <a:pt x="342" y="137"/>
                </a:lnTo>
                <a:lnTo>
                  <a:pt x="341" y="131"/>
                </a:lnTo>
                <a:lnTo>
                  <a:pt x="343" y="120"/>
                </a:lnTo>
                <a:lnTo>
                  <a:pt x="341" y="119"/>
                </a:lnTo>
                <a:lnTo>
                  <a:pt x="341" y="115"/>
                </a:lnTo>
                <a:lnTo>
                  <a:pt x="344" y="99"/>
                </a:lnTo>
                <a:lnTo>
                  <a:pt x="345" y="97"/>
                </a:lnTo>
                <a:lnTo>
                  <a:pt x="345" y="94"/>
                </a:lnTo>
                <a:lnTo>
                  <a:pt x="340" y="82"/>
                </a:lnTo>
                <a:lnTo>
                  <a:pt x="338" y="76"/>
                </a:lnTo>
                <a:lnTo>
                  <a:pt x="337" y="72"/>
                </a:lnTo>
                <a:lnTo>
                  <a:pt x="335" y="69"/>
                </a:lnTo>
                <a:lnTo>
                  <a:pt x="335" y="65"/>
                </a:lnTo>
                <a:lnTo>
                  <a:pt x="338" y="49"/>
                </a:lnTo>
                <a:lnTo>
                  <a:pt x="338" y="43"/>
                </a:lnTo>
                <a:lnTo>
                  <a:pt x="340" y="39"/>
                </a:lnTo>
                <a:lnTo>
                  <a:pt x="336" y="34"/>
                </a:lnTo>
                <a:lnTo>
                  <a:pt x="336" y="32"/>
                </a:lnTo>
                <a:lnTo>
                  <a:pt x="336" y="29"/>
                </a:lnTo>
                <a:lnTo>
                  <a:pt x="336" y="27"/>
                </a:lnTo>
                <a:lnTo>
                  <a:pt x="336" y="25"/>
                </a:lnTo>
                <a:lnTo>
                  <a:pt x="336" y="23"/>
                </a:lnTo>
                <a:lnTo>
                  <a:pt x="337" y="20"/>
                </a:lnTo>
                <a:lnTo>
                  <a:pt x="340" y="13"/>
                </a:lnTo>
                <a:lnTo>
                  <a:pt x="341" y="11"/>
                </a:lnTo>
                <a:lnTo>
                  <a:pt x="342" y="7"/>
                </a:lnTo>
                <a:lnTo>
                  <a:pt x="344" y="2"/>
                </a:lnTo>
                <a:lnTo>
                  <a:pt x="352" y="0"/>
                </a:lnTo>
                <a:lnTo>
                  <a:pt x="359" y="75"/>
                </a:lnTo>
                <a:lnTo>
                  <a:pt x="408" y="72"/>
                </a:lnTo>
                <a:lnTo>
                  <a:pt x="415" y="59"/>
                </a:lnTo>
                <a:lnTo>
                  <a:pt x="444" y="90"/>
                </a:lnTo>
                <a:lnTo>
                  <a:pt x="466" y="117"/>
                </a:lnTo>
                <a:lnTo>
                  <a:pt x="471" y="121"/>
                </a:lnTo>
                <a:lnTo>
                  <a:pt x="477" y="129"/>
                </a:lnTo>
                <a:lnTo>
                  <a:pt x="548" y="203"/>
                </a:lnTo>
                <a:lnTo>
                  <a:pt x="554" y="215"/>
                </a:lnTo>
                <a:lnTo>
                  <a:pt x="571" y="238"/>
                </a:lnTo>
                <a:lnTo>
                  <a:pt x="582" y="255"/>
                </a:lnTo>
                <a:lnTo>
                  <a:pt x="590" y="275"/>
                </a:lnTo>
                <a:lnTo>
                  <a:pt x="598" y="299"/>
                </a:lnTo>
                <a:lnTo>
                  <a:pt x="604" y="324"/>
                </a:lnTo>
                <a:lnTo>
                  <a:pt x="625" y="527"/>
                </a:lnTo>
                <a:lnTo>
                  <a:pt x="624" y="527"/>
                </a:lnTo>
                <a:lnTo>
                  <a:pt x="624" y="578"/>
                </a:lnTo>
                <a:lnTo>
                  <a:pt x="408" y="578"/>
                </a:lnTo>
                <a:lnTo>
                  <a:pt x="293" y="578"/>
                </a:lnTo>
                <a:lnTo>
                  <a:pt x="292" y="578"/>
                </a:lnTo>
                <a:lnTo>
                  <a:pt x="290" y="554"/>
                </a:lnTo>
                <a:lnTo>
                  <a:pt x="288" y="551"/>
                </a:lnTo>
                <a:lnTo>
                  <a:pt x="286" y="553"/>
                </a:lnTo>
                <a:lnTo>
                  <a:pt x="282" y="554"/>
                </a:lnTo>
                <a:lnTo>
                  <a:pt x="264" y="554"/>
                </a:lnTo>
                <a:lnTo>
                  <a:pt x="240" y="549"/>
                </a:lnTo>
                <a:lnTo>
                  <a:pt x="216" y="533"/>
                </a:lnTo>
                <a:lnTo>
                  <a:pt x="214" y="532"/>
                </a:lnTo>
                <a:lnTo>
                  <a:pt x="212" y="534"/>
                </a:lnTo>
                <a:lnTo>
                  <a:pt x="207" y="533"/>
                </a:lnTo>
                <a:lnTo>
                  <a:pt x="204" y="530"/>
                </a:lnTo>
                <a:lnTo>
                  <a:pt x="195" y="528"/>
                </a:lnTo>
                <a:lnTo>
                  <a:pt x="192" y="529"/>
                </a:lnTo>
                <a:lnTo>
                  <a:pt x="190" y="530"/>
                </a:lnTo>
                <a:lnTo>
                  <a:pt x="184" y="530"/>
                </a:lnTo>
                <a:lnTo>
                  <a:pt x="181" y="529"/>
                </a:lnTo>
                <a:lnTo>
                  <a:pt x="176" y="530"/>
                </a:lnTo>
                <a:lnTo>
                  <a:pt x="175" y="529"/>
                </a:lnTo>
                <a:lnTo>
                  <a:pt x="172" y="529"/>
                </a:lnTo>
                <a:lnTo>
                  <a:pt x="171" y="530"/>
                </a:lnTo>
                <a:lnTo>
                  <a:pt x="171" y="537"/>
                </a:lnTo>
                <a:lnTo>
                  <a:pt x="168" y="539"/>
                </a:lnTo>
                <a:lnTo>
                  <a:pt x="166" y="542"/>
                </a:lnTo>
                <a:lnTo>
                  <a:pt x="166" y="544"/>
                </a:lnTo>
                <a:lnTo>
                  <a:pt x="168" y="545"/>
                </a:lnTo>
                <a:lnTo>
                  <a:pt x="168" y="548"/>
                </a:lnTo>
                <a:lnTo>
                  <a:pt x="166" y="558"/>
                </a:lnTo>
                <a:lnTo>
                  <a:pt x="167" y="561"/>
                </a:lnTo>
                <a:lnTo>
                  <a:pt x="168" y="567"/>
                </a:lnTo>
                <a:lnTo>
                  <a:pt x="164" y="567"/>
                </a:lnTo>
                <a:lnTo>
                  <a:pt x="160" y="566"/>
                </a:lnTo>
                <a:lnTo>
                  <a:pt x="128" y="567"/>
                </a:lnTo>
                <a:lnTo>
                  <a:pt x="123" y="568"/>
                </a:lnTo>
                <a:lnTo>
                  <a:pt x="122" y="567"/>
                </a:lnTo>
                <a:lnTo>
                  <a:pt x="120" y="565"/>
                </a:lnTo>
                <a:lnTo>
                  <a:pt x="118" y="562"/>
                </a:lnTo>
                <a:lnTo>
                  <a:pt x="105" y="553"/>
                </a:lnTo>
                <a:lnTo>
                  <a:pt x="103" y="548"/>
                </a:lnTo>
                <a:lnTo>
                  <a:pt x="99" y="546"/>
                </a:lnTo>
                <a:lnTo>
                  <a:pt x="93" y="546"/>
                </a:lnTo>
                <a:lnTo>
                  <a:pt x="90" y="545"/>
                </a:lnTo>
                <a:lnTo>
                  <a:pt x="85" y="540"/>
                </a:lnTo>
                <a:lnTo>
                  <a:pt x="79" y="541"/>
                </a:lnTo>
                <a:lnTo>
                  <a:pt x="74" y="539"/>
                </a:lnTo>
                <a:lnTo>
                  <a:pt x="70" y="529"/>
                </a:lnTo>
                <a:lnTo>
                  <a:pt x="65" y="529"/>
                </a:lnTo>
                <a:lnTo>
                  <a:pt x="62" y="521"/>
                </a:lnTo>
                <a:lnTo>
                  <a:pt x="58" y="467"/>
                </a:lnTo>
                <a:lnTo>
                  <a:pt x="47" y="467"/>
                </a:lnTo>
                <a:lnTo>
                  <a:pt x="41" y="469"/>
                </a:lnTo>
                <a:lnTo>
                  <a:pt x="32" y="469"/>
                </a:lnTo>
                <a:lnTo>
                  <a:pt x="26" y="467"/>
                </a:lnTo>
                <a:lnTo>
                  <a:pt x="24" y="467"/>
                </a:lnTo>
                <a:lnTo>
                  <a:pt x="19" y="464"/>
                </a:lnTo>
                <a:lnTo>
                  <a:pt x="13" y="463"/>
                </a:lnTo>
                <a:lnTo>
                  <a:pt x="10" y="461"/>
                </a:lnTo>
                <a:lnTo>
                  <a:pt x="6" y="461"/>
                </a:lnTo>
                <a:lnTo>
                  <a:pt x="6" y="458"/>
                </a:lnTo>
                <a:lnTo>
                  <a:pt x="5" y="455"/>
                </a:lnTo>
                <a:lnTo>
                  <a:pt x="5" y="452"/>
                </a:lnTo>
                <a:lnTo>
                  <a:pt x="4" y="450"/>
                </a:lnTo>
                <a:lnTo>
                  <a:pt x="2" y="448"/>
                </a:lnTo>
                <a:lnTo>
                  <a:pt x="3" y="446"/>
                </a:lnTo>
                <a:lnTo>
                  <a:pt x="4" y="440"/>
                </a:lnTo>
                <a:lnTo>
                  <a:pt x="1" y="433"/>
                </a:lnTo>
                <a:lnTo>
                  <a:pt x="0" y="428"/>
                </a:lnTo>
                <a:lnTo>
                  <a:pt x="4" y="426"/>
                </a:lnTo>
                <a:lnTo>
                  <a:pt x="7" y="426"/>
                </a:lnTo>
                <a:lnTo>
                  <a:pt x="14" y="423"/>
                </a:lnTo>
                <a:lnTo>
                  <a:pt x="22" y="421"/>
                </a:lnTo>
                <a:lnTo>
                  <a:pt x="31" y="420"/>
                </a:lnTo>
                <a:lnTo>
                  <a:pt x="33" y="421"/>
                </a:lnTo>
                <a:lnTo>
                  <a:pt x="36" y="422"/>
                </a:lnTo>
                <a:lnTo>
                  <a:pt x="39" y="421"/>
                </a:lnTo>
                <a:lnTo>
                  <a:pt x="45" y="419"/>
                </a:lnTo>
                <a:lnTo>
                  <a:pt x="49" y="419"/>
                </a:lnTo>
                <a:lnTo>
                  <a:pt x="52" y="420"/>
                </a:lnTo>
                <a:lnTo>
                  <a:pt x="58" y="418"/>
                </a:lnTo>
                <a:lnTo>
                  <a:pt x="62" y="418"/>
                </a:lnTo>
                <a:lnTo>
                  <a:pt x="66" y="417"/>
                </a:lnTo>
                <a:lnTo>
                  <a:pt x="70" y="417"/>
                </a:lnTo>
                <a:lnTo>
                  <a:pt x="74" y="416"/>
                </a:lnTo>
                <a:lnTo>
                  <a:pt x="80" y="416"/>
                </a:lnTo>
                <a:lnTo>
                  <a:pt x="94" y="419"/>
                </a:lnTo>
                <a:lnTo>
                  <a:pt x="98" y="426"/>
                </a:lnTo>
                <a:lnTo>
                  <a:pt x="101" y="429"/>
                </a:lnTo>
                <a:lnTo>
                  <a:pt x="102" y="433"/>
                </a:lnTo>
                <a:lnTo>
                  <a:pt x="108" y="435"/>
                </a:lnTo>
                <a:lnTo>
                  <a:pt x="108" y="443"/>
                </a:lnTo>
                <a:lnTo>
                  <a:pt x="106" y="444"/>
                </a:lnTo>
                <a:lnTo>
                  <a:pt x="105" y="445"/>
                </a:lnTo>
                <a:lnTo>
                  <a:pt x="103" y="444"/>
                </a:lnTo>
                <a:lnTo>
                  <a:pt x="101" y="440"/>
                </a:lnTo>
                <a:lnTo>
                  <a:pt x="99" y="436"/>
                </a:lnTo>
                <a:lnTo>
                  <a:pt x="96" y="437"/>
                </a:lnTo>
                <a:lnTo>
                  <a:pt x="92" y="440"/>
                </a:lnTo>
                <a:lnTo>
                  <a:pt x="90" y="442"/>
                </a:lnTo>
                <a:lnTo>
                  <a:pt x="88" y="441"/>
                </a:lnTo>
                <a:lnTo>
                  <a:pt x="84" y="443"/>
                </a:lnTo>
                <a:lnTo>
                  <a:pt x="82" y="436"/>
                </a:lnTo>
                <a:lnTo>
                  <a:pt x="79" y="434"/>
                </a:lnTo>
                <a:lnTo>
                  <a:pt x="76" y="433"/>
                </a:lnTo>
                <a:lnTo>
                  <a:pt x="73" y="433"/>
                </a:lnTo>
                <a:lnTo>
                  <a:pt x="72" y="435"/>
                </a:lnTo>
                <a:lnTo>
                  <a:pt x="70" y="437"/>
                </a:lnTo>
                <a:lnTo>
                  <a:pt x="69" y="437"/>
                </a:lnTo>
                <a:lnTo>
                  <a:pt x="68" y="439"/>
                </a:lnTo>
                <a:lnTo>
                  <a:pt x="66" y="440"/>
                </a:lnTo>
                <a:lnTo>
                  <a:pt x="64" y="439"/>
                </a:lnTo>
                <a:lnTo>
                  <a:pt x="61" y="437"/>
                </a:lnTo>
                <a:lnTo>
                  <a:pt x="62" y="436"/>
                </a:lnTo>
                <a:lnTo>
                  <a:pt x="59" y="436"/>
                </a:lnTo>
                <a:lnTo>
                  <a:pt x="58" y="434"/>
                </a:lnTo>
                <a:lnTo>
                  <a:pt x="54" y="433"/>
                </a:lnTo>
                <a:lnTo>
                  <a:pt x="50" y="436"/>
                </a:lnTo>
                <a:lnTo>
                  <a:pt x="49" y="439"/>
                </a:lnTo>
                <a:lnTo>
                  <a:pt x="45" y="441"/>
                </a:lnTo>
                <a:lnTo>
                  <a:pt x="42" y="440"/>
                </a:lnTo>
                <a:lnTo>
                  <a:pt x="34" y="442"/>
                </a:lnTo>
                <a:lnTo>
                  <a:pt x="29" y="444"/>
                </a:lnTo>
                <a:lnTo>
                  <a:pt x="29" y="448"/>
                </a:lnTo>
                <a:lnTo>
                  <a:pt x="28" y="451"/>
                </a:lnTo>
                <a:lnTo>
                  <a:pt x="37" y="456"/>
                </a:lnTo>
                <a:lnTo>
                  <a:pt x="39" y="456"/>
                </a:lnTo>
                <a:lnTo>
                  <a:pt x="42" y="456"/>
                </a:lnTo>
                <a:lnTo>
                  <a:pt x="45" y="454"/>
                </a:lnTo>
                <a:lnTo>
                  <a:pt x="49" y="453"/>
                </a:lnTo>
                <a:lnTo>
                  <a:pt x="52" y="451"/>
                </a:lnTo>
                <a:lnTo>
                  <a:pt x="54" y="450"/>
                </a:lnTo>
                <a:lnTo>
                  <a:pt x="55" y="448"/>
                </a:lnTo>
                <a:lnTo>
                  <a:pt x="56" y="447"/>
                </a:lnTo>
                <a:lnTo>
                  <a:pt x="58" y="445"/>
                </a:lnTo>
                <a:lnTo>
                  <a:pt x="61" y="446"/>
                </a:lnTo>
                <a:lnTo>
                  <a:pt x="61" y="448"/>
                </a:lnTo>
                <a:lnTo>
                  <a:pt x="58" y="449"/>
                </a:lnTo>
                <a:lnTo>
                  <a:pt x="57" y="451"/>
                </a:lnTo>
                <a:lnTo>
                  <a:pt x="58" y="453"/>
                </a:lnTo>
                <a:lnTo>
                  <a:pt x="55" y="456"/>
                </a:lnTo>
                <a:lnTo>
                  <a:pt x="54" y="459"/>
                </a:lnTo>
                <a:lnTo>
                  <a:pt x="55" y="461"/>
                </a:lnTo>
                <a:lnTo>
                  <a:pt x="58" y="461"/>
                </a:lnTo>
                <a:lnTo>
                  <a:pt x="59" y="458"/>
                </a:lnTo>
                <a:lnTo>
                  <a:pt x="61" y="453"/>
                </a:lnTo>
                <a:lnTo>
                  <a:pt x="63" y="450"/>
                </a:lnTo>
                <a:lnTo>
                  <a:pt x="65" y="453"/>
                </a:lnTo>
                <a:lnTo>
                  <a:pt x="66" y="456"/>
                </a:lnTo>
                <a:lnTo>
                  <a:pt x="66" y="458"/>
                </a:lnTo>
                <a:lnTo>
                  <a:pt x="66" y="461"/>
                </a:lnTo>
                <a:lnTo>
                  <a:pt x="67" y="462"/>
                </a:lnTo>
                <a:lnTo>
                  <a:pt x="70" y="463"/>
                </a:lnTo>
                <a:lnTo>
                  <a:pt x="72" y="461"/>
                </a:lnTo>
                <a:lnTo>
                  <a:pt x="74" y="460"/>
                </a:lnTo>
                <a:lnTo>
                  <a:pt x="76" y="460"/>
                </a:lnTo>
                <a:lnTo>
                  <a:pt x="79" y="457"/>
                </a:lnTo>
                <a:lnTo>
                  <a:pt x="85" y="461"/>
                </a:lnTo>
                <a:lnTo>
                  <a:pt x="96" y="461"/>
                </a:lnTo>
                <a:lnTo>
                  <a:pt x="94" y="460"/>
                </a:lnTo>
                <a:lnTo>
                  <a:pt x="92" y="458"/>
                </a:lnTo>
                <a:lnTo>
                  <a:pt x="90" y="457"/>
                </a:lnTo>
                <a:lnTo>
                  <a:pt x="87" y="457"/>
                </a:lnTo>
                <a:lnTo>
                  <a:pt x="84" y="458"/>
                </a:lnTo>
                <a:lnTo>
                  <a:pt x="82" y="457"/>
                </a:lnTo>
                <a:lnTo>
                  <a:pt x="79" y="457"/>
                </a:lnTo>
                <a:lnTo>
                  <a:pt x="78" y="456"/>
                </a:lnTo>
                <a:lnTo>
                  <a:pt x="75" y="454"/>
                </a:lnTo>
                <a:lnTo>
                  <a:pt x="72" y="450"/>
                </a:lnTo>
                <a:lnTo>
                  <a:pt x="72" y="444"/>
                </a:lnTo>
                <a:lnTo>
                  <a:pt x="78" y="448"/>
                </a:lnTo>
                <a:lnTo>
                  <a:pt x="80" y="448"/>
                </a:lnTo>
                <a:lnTo>
                  <a:pt x="82" y="447"/>
                </a:lnTo>
                <a:lnTo>
                  <a:pt x="83" y="450"/>
                </a:lnTo>
                <a:lnTo>
                  <a:pt x="85" y="450"/>
                </a:lnTo>
                <a:lnTo>
                  <a:pt x="87" y="450"/>
                </a:lnTo>
                <a:lnTo>
                  <a:pt x="88" y="448"/>
                </a:lnTo>
                <a:lnTo>
                  <a:pt x="92" y="447"/>
                </a:lnTo>
                <a:lnTo>
                  <a:pt x="91" y="448"/>
                </a:lnTo>
                <a:lnTo>
                  <a:pt x="92" y="450"/>
                </a:lnTo>
                <a:lnTo>
                  <a:pt x="103" y="454"/>
                </a:lnTo>
                <a:lnTo>
                  <a:pt x="102" y="456"/>
                </a:lnTo>
                <a:lnTo>
                  <a:pt x="100" y="458"/>
                </a:lnTo>
                <a:lnTo>
                  <a:pt x="101" y="460"/>
                </a:lnTo>
                <a:lnTo>
                  <a:pt x="104" y="460"/>
                </a:lnTo>
                <a:lnTo>
                  <a:pt x="110" y="457"/>
                </a:lnTo>
                <a:lnTo>
                  <a:pt x="111" y="458"/>
                </a:lnTo>
                <a:lnTo>
                  <a:pt x="113" y="460"/>
                </a:lnTo>
                <a:lnTo>
                  <a:pt x="114" y="460"/>
                </a:lnTo>
                <a:lnTo>
                  <a:pt x="116" y="461"/>
                </a:lnTo>
                <a:lnTo>
                  <a:pt x="124" y="461"/>
                </a:lnTo>
                <a:lnTo>
                  <a:pt x="126" y="463"/>
                </a:lnTo>
                <a:lnTo>
                  <a:pt x="125" y="466"/>
                </a:lnTo>
                <a:lnTo>
                  <a:pt x="125" y="470"/>
                </a:lnTo>
                <a:lnTo>
                  <a:pt x="120" y="470"/>
                </a:lnTo>
                <a:lnTo>
                  <a:pt x="118" y="471"/>
                </a:lnTo>
                <a:lnTo>
                  <a:pt x="116" y="475"/>
                </a:lnTo>
                <a:lnTo>
                  <a:pt x="115" y="477"/>
                </a:lnTo>
                <a:lnTo>
                  <a:pt x="115" y="482"/>
                </a:lnTo>
                <a:lnTo>
                  <a:pt x="115" y="483"/>
                </a:lnTo>
                <a:lnTo>
                  <a:pt x="118" y="485"/>
                </a:lnTo>
                <a:lnTo>
                  <a:pt x="118" y="486"/>
                </a:lnTo>
                <a:lnTo>
                  <a:pt x="120" y="485"/>
                </a:lnTo>
                <a:lnTo>
                  <a:pt x="122" y="483"/>
                </a:lnTo>
                <a:lnTo>
                  <a:pt x="122" y="482"/>
                </a:lnTo>
                <a:lnTo>
                  <a:pt x="119" y="480"/>
                </a:lnTo>
                <a:lnTo>
                  <a:pt x="120" y="478"/>
                </a:lnTo>
                <a:lnTo>
                  <a:pt x="120" y="474"/>
                </a:lnTo>
                <a:lnTo>
                  <a:pt x="122" y="476"/>
                </a:lnTo>
                <a:lnTo>
                  <a:pt x="122" y="479"/>
                </a:lnTo>
                <a:lnTo>
                  <a:pt x="125" y="479"/>
                </a:lnTo>
                <a:lnTo>
                  <a:pt x="125" y="487"/>
                </a:lnTo>
                <a:lnTo>
                  <a:pt x="128" y="485"/>
                </a:lnTo>
                <a:lnTo>
                  <a:pt x="136" y="485"/>
                </a:lnTo>
                <a:lnTo>
                  <a:pt x="136" y="475"/>
                </a:lnTo>
                <a:lnTo>
                  <a:pt x="134" y="473"/>
                </a:lnTo>
                <a:lnTo>
                  <a:pt x="132" y="469"/>
                </a:lnTo>
                <a:lnTo>
                  <a:pt x="130" y="467"/>
                </a:lnTo>
                <a:lnTo>
                  <a:pt x="133" y="467"/>
                </a:lnTo>
                <a:lnTo>
                  <a:pt x="134" y="468"/>
                </a:lnTo>
                <a:lnTo>
                  <a:pt x="136" y="469"/>
                </a:lnTo>
                <a:lnTo>
                  <a:pt x="139" y="471"/>
                </a:lnTo>
                <a:lnTo>
                  <a:pt x="145" y="469"/>
                </a:lnTo>
                <a:lnTo>
                  <a:pt x="143" y="467"/>
                </a:lnTo>
                <a:lnTo>
                  <a:pt x="141" y="465"/>
                </a:lnTo>
                <a:lnTo>
                  <a:pt x="138" y="465"/>
                </a:lnTo>
                <a:lnTo>
                  <a:pt x="136" y="464"/>
                </a:lnTo>
                <a:lnTo>
                  <a:pt x="134" y="463"/>
                </a:lnTo>
                <a:lnTo>
                  <a:pt x="133" y="461"/>
                </a:lnTo>
                <a:lnTo>
                  <a:pt x="138" y="457"/>
                </a:lnTo>
                <a:lnTo>
                  <a:pt x="141" y="460"/>
                </a:lnTo>
                <a:lnTo>
                  <a:pt x="149" y="461"/>
                </a:lnTo>
                <a:lnTo>
                  <a:pt x="152" y="463"/>
                </a:lnTo>
                <a:lnTo>
                  <a:pt x="157" y="463"/>
                </a:lnTo>
                <a:lnTo>
                  <a:pt x="161" y="465"/>
                </a:lnTo>
                <a:lnTo>
                  <a:pt x="167" y="465"/>
                </a:lnTo>
                <a:lnTo>
                  <a:pt x="170" y="466"/>
                </a:lnTo>
                <a:lnTo>
                  <a:pt x="172" y="465"/>
                </a:lnTo>
                <a:lnTo>
                  <a:pt x="176" y="461"/>
                </a:lnTo>
                <a:lnTo>
                  <a:pt x="179" y="461"/>
                </a:lnTo>
                <a:lnTo>
                  <a:pt x="180" y="462"/>
                </a:lnTo>
                <a:lnTo>
                  <a:pt x="180" y="466"/>
                </a:lnTo>
                <a:lnTo>
                  <a:pt x="183" y="465"/>
                </a:lnTo>
                <a:lnTo>
                  <a:pt x="184" y="467"/>
                </a:lnTo>
                <a:lnTo>
                  <a:pt x="186" y="466"/>
                </a:lnTo>
                <a:lnTo>
                  <a:pt x="184" y="461"/>
                </a:lnTo>
                <a:lnTo>
                  <a:pt x="182" y="461"/>
                </a:lnTo>
                <a:lnTo>
                  <a:pt x="178" y="457"/>
                </a:lnTo>
                <a:lnTo>
                  <a:pt x="178" y="456"/>
                </a:lnTo>
                <a:lnTo>
                  <a:pt x="179" y="454"/>
                </a:lnTo>
                <a:lnTo>
                  <a:pt x="178" y="451"/>
                </a:lnTo>
                <a:lnTo>
                  <a:pt x="179" y="450"/>
                </a:lnTo>
                <a:lnTo>
                  <a:pt x="183" y="450"/>
                </a:lnTo>
                <a:lnTo>
                  <a:pt x="192" y="444"/>
                </a:lnTo>
                <a:lnTo>
                  <a:pt x="205" y="440"/>
                </a:lnTo>
                <a:lnTo>
                  <a:pt x="212" y="439"/>
                </a:lnTo>
                <a:lnTo>
                  <a:pt x="221" y="437"/>
                </a:lnTo>
                <a:lnTo>
                  <a:pt x="222" y="431"/>
                </a:lnTo>
                <a:lnTo>
                  <a:pt x="224" y="429"/>
                </a:lnTo>
                <a:lnTo>
                  <a:pt x="222" y="426"/>
                </a:lnTo>
                <a:lnTo>
                  <a:pt x="223" y="425"/>
                </a:lnTo>
                <a:lnTo>
                  <a:pt x="229" y="423"/>
                </a:lnTo>
                <a:lnTo>
                  <a:pt x="231" y="423"/>
                </a:lnTo>
                <a:lnTo>
                  <a:pt x="231" y="428"/>
                </a:lnTo>
                <a:lnTo>
                  <a:pt x="233" y="431"/>
                </a:lnTo>
                <a:lnTo>
                  <a:pt x="234" y="428"/>
                </a:lnTo>
                <a:lnTo>
                  <a:pt x="233" y="425"/>
                </a:lnTo>
                <a:lnTo>
                  <a:pt x="235" y="424"/>
                </a:lnTo>
                <a:lnTo>
                  <a:pt x="236" y="426"/>
                </a:lnTo>
                <a:lnTo>
                  <a:pt x="238" y="428"/>
                </a:lnTo>
                <a:lnTo>
                  <a:pt x="240" y="426"/>
                </a:lnTo>
                <a:lnTo>
                  <a:pt x="241" y="428"/>
                </a:lnTo>
                <a:lnTo>
                  <a:pt x="244" y="428"/>
                </a:lnTo>
                <a:lnTo>
                  <a:pt x="248" y="426"/>
                </a:lnTo>
                <a:lnTo>
                  <a:pt x="249" y="426"/>
                </a:lnTo>
                <a:lnTo>
                  <a:pt x="247" y="425"/>
                </a:lnTo>
                <a:lnTo>
                  <a:pt x="244" y="425"/>
                </a:lnTo>
                <a:lnTo>
                  <a:pt x="243" y="423"/>
                </a:lnTo>
                <a:lnTo>
                  <a:pt x="241" y="422"/>
                </a:lnTo>
                <a:lnTo>
                  <a:pt x="236" y="422"/>
                </a:lnTo>
                <a:lnTo>
                  <a:pt x="236" y="420"/>
                </a:lnTo>
                <a:lnTo>
                  <a:pt x="235" y="416"/>
                </a:lnTo>
                <a:lnTo>
                  <a:pt x="233" y="417"/>
                </a:lnTo>
                <a:lnTo>
                  <a:pt x="230" y="417"/>
                </a:lnTo>
                <a:lnTo>
                  <a:pt x="228" y="419"/>
                </a:lnTo>
                <a:lnTo>
                  <a:pt x="227" y="416"/>
                </a:lnTo>
                <a:lnTo>
                  <a:pt x="228" y="413"/>
                </a:lnTo>
                <a:lnTo>
                  <a:pt x="230" y="411"/>
                </a:lnTo>
                <a:lnTo>
                  <a:pt x="230" y="408"/>
                </a:lnTo>
                <a:lnTo>
                  <a:pt x="230" y="405"/>
                </a:lnTo>
                <a:lnTo>
                  <a:pt x="230" y="404"/>
                </a:lnTo>
                <a:lnTo>
                  <a:pt x="228" y="401"/>
                </a:lnTo>
                <a:lnTo>
                  <a:pt x="230" y="400"/>
                </a:lnTo>
                <a:lnTo>
                  <a:pt x="228" y="399"/>
                </a:lnTo>
                <a:lnTo>
                  <a:pt x="223" y="393"/>
                </a:lnTo>
                <a:lnTo>
                  <a:pt x="220" y="393"/>
                </a:lnTo>
                <a:lnTo>
                  <a:pt x="219" y="396"/>
                </a:lnTo>
                <a:lnTo>
                  <a:pt x="218" y="399"/>
                </a:lnTo>
                <a:lnTo>
                  <a:pt x="216" y="399"/>
                </a:lnTo>
                <a:lnTo>
                  <a:pt x="214" y="398"/>
                </a:lnTo>
                <a:lnTo>
                  <a:pt x="213" y="399"/>
                </a:lnTo>
                <a:lnTo>
                  <a:pt x="210" y="396"/>
                </a:lnTo>
                <a:lnTo>
                  <a:pt x="207" y="394"/>
                </a:lnTo>
                <a:lnTo>
                  <a:pt x="206" y="393"/>
                </a:lnTo>
                <a:lnTo>
                  <a:pt x="204" y="391"/>
                </a:lnTo>
                <a:lnTo>
                  <a:pt x="202" y="391"/>
                </a:lnTo>
                <a:lnTo>
                  <a:pt x="201" y="390"/>
                </a:lnTo>
                <a:lnTo>
                  <a:pt x="204" y="382"/>
                </a:lnTo>
                <a:lnTo>
                  <a:pt x="206" y="381"/>
                </a:lnTo>
                <a:lnTo>
                  <a:pt x="208" y="380"/>
                </a:lnTo>
                <a:lnTo>
                  <a:pt x="209" y="378"/>
                </a:lnTo>
                <a:lnTo>
                  <a:pt x="208" y="375"/>
                </a:lnTo>
                <a:lnTo>
                  <a:pt x="207" y="371"/>
                </a:lnTo>
                <a:lnTo>
                  <a:pt x="206" y="373"/>
                </a:lnTo>
                <a:lnTo>
                  <a:pt x="204" y="375"/>
                </a:lnTo>
                <a:lnTo>
                  <a:pt x="204" y="378"/>
                </a:lnTo>
                <a:lnTo>
                  <a:pt x="201" y="380"/>
                </a:lnTo>
                <a:lnTo>
                  <a:pt x="197" y="380"/>
                </a:lnTo>
                <a:lnTo>
                  <a:pt x="198" y="386"/>
                </a:lnTo>
                <a:lnTo>
                  <a:pt x="192" y="386"/>
                </a:lnTo>
                <a:lnTo>
                  <a:pt x="192" y="387"/>
                </a:lnTo>
                <a:lnTo>
                  <a:pt x="191" y="391"/>
                </a:lnTo>
                <a:lnTo>
                  <a:pt x="189" y="393"/>
                </a:lnTo>
                <a:lnTo>
                  <a:pt x="188" y="391"/>
                </a:lnTo>
                <a:lnTo>
                  <a:pt x="185" y="391"/>
                </a:lnTo>
                <a:lnTo>
                  <a:pt x="182" y="392"/>
                </a:lnTo>
                <a:lnTo>
                  <a:pt x="182" y="389"/>
                </a:lnTo>
                <a:lnTo>
                  <a:pt x="184" y="386"/>
                </a:lnTo>
                <a:lnTo>
                  <a:pt x="185" y="383"/>
                </a:lnTo>
                <a:lnTo>
                  <a:pt x="188" y="380"/>
                </a:lnTo>
                <a:lnTo>
                  <a:pt x="190" y="376"/>
                </a:lnTo>
                <a:lnTo>
                  <a:pt x="195" y="375"/>
                </a:lnTo>
                <a:lnTo>
                  <a:pt x="213" y="363"/>
                </a:lnTo>
                <a:lnTo>
                  <a:pt x="216" y="359"/>
                </a:lnTo>
                <a:lnTo>
                  <a:pt x="228" y="351"/>
                </a:lnTo>
                <a:lnTo>
                  <a:pt x="231" y="347"/>
                </a:lnTo>
                <a:lnTo>
                  <a:pt x="258" y="334"/>
                </a:lnTo>
                <a:lnTo>
                  <a:pt x="290" y="308"/>
                </a:lnTo>
                <a:lnTo>
                  <a:pt x="298" y="300"/>
                </a:lnTo>
                <a:lnTo>
                  <a:pt x="302" y="297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53" name="Freeform 179"/>
          <p:cNvSpPr>
            <a:spLocks/>
          </p:cNvSpPr>
          <p:nvPr/>
        </p:nvSpPr>
        <p:spPr bwMode="auto">
          <a:xfrm>
            <a:off x="6602413" y="4251250"/>
            <a:ext cx="623887" cy="303213"/>
          </a:xfrm>
          <a:custGeom>
            <a:avLst/>
            <a:gdLst/>
            <a:ahLst/>
            <a:cxnLst>
              <a:cxn ang="0">
                <a:pos x="289" y="0"/>
              </a:cxn>
              <a:cxn ang="0">
                <a:pos x="262" y="18"/>
              </a:cxn>
              <a:cxn ang="0">
                <a:pos x="259" y="23"/>
              </a:cxn>
              <a:cxn ang="0">
                <a:pos x="218" y="49"/>
              </a:cxn>
              <a:cxn ang="0">
                <a:pos x="186" y="61"/>
              </a:cxn>
              <a:cxn ang="0">
                <a:pos x="179" y="61"/>
              </a:cxn>
              <a:cxn ang="0">
                <a:pos x="181" y="69"/>
              </a:cxn>
              <a:cxn ang="0">
                <a:pos x="167" y="71"/>
              </a:cxn>
              <a:cxn ang="0">
                <a:pos x="164" y="63"/>
              </a:cxn>
              <a:cxn ang="0">
                <a:pos x="111" y="63"/>
              </a:cxn>
              <a:cxn ang="0">
                <a:pos x="104" y="63"/>
              </a:cxn>
              <a:cxn ang="0">
                <a:pos x="47" y="89"/>
              </a:cxn>
              <a:cxn ang="0">
                <a:pos x="56" y="86"/>
              </a:cxn>
              <a:cxn ang="0">
                <a:pos x="100" y="78"/>
              </a:cxn>
              <a:cxn ang="0">
                <a:pos x="78" y="88"/>
              </a:cxn>
              <a:cxn ang="0">
                <a:pos x="72" y="85"/>
              </a:cxn>
              <a:cxn ang="0">
                <a:pos x="63" y="97"/>
              </a:cxn>
              <a:cxn ang="0">
                <a:pos x="43" y="103"/>
              </a:cxn>
              <a:cxn ang="0">
                <a:pos x="40" y="92"/>
              </a:cxn>
              <a:cxn ang="0">
                <a:pos x="12" y="109"/>
              </a:cxn>
              <a:cxn ang="0">
                <a:pos x="5" y="127"/>
              </a:cxn>
              <a:cxn ang="0">
                <a:pos x="13" y="147"/>
              </a:cxn>
              <a:cxn ang="0">
                <a:pos x="13" y="161"/>
              </a:cxn>
              <a:cxn ang="0">
                <a:pos x="22" y="181"/>
              </a:cxn>
              <a:cxn ang="0">
                <a:pos x="36" y="192"/>
              </a:cxn>
              <a:cxn ang="0">
                <a:pos x="54" y="209"/>
              </a:cxn>
              <a:cxn ang="0">
                <a:pos x="74" y="217"/>
              </a:cxn>
              <a:cxn ang="0">
                <a:pos x="88" y="240"/>
              </a:cxn>
              <a:cxn ang="0">
                <a:pos x="95" y="263"/>
              </a:cxn>
              <a:cxn ang="0">
                <a:pos x="116" y="254"/>
              </a:cxn>
              <a:cxn ang="0">
                <a:pos x="132" y="228"/>
              </a:cxn>
              <a:cxn ang="0">
                <a:pos x="142" y="190"/>
              </a:cxn>
              <a:cxn ang="0">
                <a:pos x="151" y="158"/>
              </a:cxn>
              <a:cxn ang="0">
                <a:pos x="181" y="155"/>
              </a:cxn>
              <a:cxn ang="0">
                <a:pos x="204" y="176"/>
              </a:cxn>
              <a:cxn ang="0">
                <a:pos x="204" y="207"/>
              </a:cxn>
              <a:cxn ang="0">
                <a:pos x="214" y="237"/>
              </a:cxn>
              <a:cxn ang="0">
                <a:pos x="248" y="247"/>
              </a:cxn>
              <a:cxn ang="0">
                <a:pos x="273" y="263"/>
              </a:cxn>
              <a:cxn ang="0">
                <a:pos x="303" y="223"/>
              </a:cxn>
              <a:cxn ang="0">
                <a:pos x="352" y="172"/>
              </a:cxn>
              <a:cxn ang="0">
                <a:pos x="377" y="163"/>
              </a:cxn>
              <a:cxn ang="0">
                <a:pos x="394" y="146"/>
              </a:cxn>
              <a:cxn ang="0">
                <a:pos x="414" y="159"/>
              </a:cxn>
              <a:cxn ang="0">
                <a:pos x="433" y="163"/>
              </a:cxn>
              <a:cxn ang="0">
                <a:pos x="438" y="185"/>
              </a:cxn>
              <a:cxn ang="0">
                <a:pos x="461" y="193"/>
              </a:cxn>
              <a:cxn ang="0">
                <a:pos x="463" y="217"/>
              </a:cxn>
              <a:cxn ang="0">
                <a:pos x="471" y="232"/>
              </a:cxn>
              <a:cxn ang="0">
                <a:pos x="496" y="241"/>
              </a:cxn>
              <a:cxn ang="0">
                <a:pos x="518" y="249"/>
              </a:cxn>
              <a:cxn ang="0">
                <a:pos x="514" y="261"/>
              </a:cxn>
              <a:cxn ang="0">
                <a:pos x="587" y="155"/>
              </a:cxn>
              <a:cxn ang="0">
                <a:pos x="534" y="119"/>
              </a:cxn>
              <a:cxn ang="0">
                <a:pos x="489" y="98"/>
              </a:cxn>
              <a:cxn ang="0">
                <a:pos x="469" y="99"/>
              </a:cxn>
              <a:cxn ang="0">
                <a:pos x="460" y="114"/>
              </a:cxn>
              <a:cxn ang="0">
                <a:pos x="458" y="137"/>
              </a:cxn>
              <a:cxn ang="0">
                <a:pos x="412" y="132"/>
              </a:cxn>
              <a:cxn ang="0">
                <a:pos x="379" y="110"/>
              </a:cxn>
              <a:cxn ang="0">
                <a:pos x="352" y="37"/>
              </a:cxn>
              <a:cxn ang="0">
                <a:pos x="313" y="34"/>
              </a:cxn>
              <a:cxn ang="0">
                <a:pos x="299" y="22"/>
              </a:cxn>
            </a:cxnLst>
            <a:rect l="0" t="0" r="r" b="b"/>
            <a:pathLst>
              <a:path w="591" h="288">
                <a:moveTo>
                  <a:pt x="298" y="10"/>
                </a:moveTo>
                <a:lnTo>
                  <a:pt x="296" y="10"/>
                </a:lnTo>
                <a:lnTo>
                  <a:pt x="294" y="7"/>
                </a:lnTo>
                <a:lnTo>
                  <a:pt x="293" y="1"/>
                </a:lnTo>
                <a:lnTo>
                  <a:pt x="290" y="0"/>
                </a:lnTo>
                <a:lnTo>
                  <a:pt x="289" y="0"/>
                </a:lnTo>
                <a:lnTo>
                  <a:pt x="285" y="1"/>
                </a:lnTo>
                <a:lnTo>
                  <a:pt x="283" y="3"/>
                </a:lnTo>
                <a:lnTo>
                  <a:pt x="275" y="9"/>
                </a:lnTo>
                <a:lnTo>
                  <a:pt x="268" y="12"/>
                </a:lnTo>
                <a:lnTo>
                  <a:pt x="263" y="15"/>
                </a:lnTo>
                <a:lnTo>
                  <a:pt x="262" y="18"/>
                </a:lnTo>
                <a:lnTo>
                  <a:pt x="263" y="20"/>
                </a:lnTo>
                <a:lnTo>
                  <a:pt x="265" y="22"/>
                </a:lnTo>
                <a:lnTo>
                  <a:pt x="265" y="25"/>
                </a:lnTo>
                <a:lnTo>
                  <a:pt x="266" y="27"/>
                </a:lnTo>
                <a:lnTo>
                  <a:pt x="263" y="28"/>
                </a:lnTo>
                <a:lnTo>
                  <a:pt x="259" y="23"/>
                </a:lnTo>
                <a:lnTo>
                  <a:pt x="256" y="23"/>
                </a:lnTo>
                <a:lnTo>
                  <a:pt x="252" y="24"/>
                </a:lnTo>
                <a:lnTo>
                  <a:pt x="251" y="27"/>
                </a:lnTo>
                <a:lnTo>
                  <a:pt x="238" y="36"/>
                </a:lnTo>
                <a:lnTo>
                  <a:pt x="235" y="39"/>
                </a:lnTo>
                <a:lnTo>
                  <a:pt x="218" y="49"/>
                </a:lnTo>
                <a:lnTo>
                  <a:pt x="212" y="50"/>
                </a:lnTo>
                <a:lnTo>
                  <a:pt x="189" y="59"/>
                </a:lnTo>
                <a:lnTo>
                  <a:pt x="181" y="59"/>
                </a:lnTo>
                <a:lnTo>
                  <a:pt x="182" y="60"/>
                </a:lnTo>
                <a:lnTo>
                  <a:pt x="183" y="61"/>
                </a:lnTo>
                <a:lnTo>
                  <a:pt x="186" y="61"/>
                </a:lnTo>
                <a:lnTo>
                  <a:pt x="188" y="63"/>
                </a:lnTo>
                <a:lnTo>
                  <a:pt x="188" y="65"/>
                </a:lnTo>
                <a:lnTo>
                  <a:pt x="185" y="65"/>
                </a:lnTo>
                <a:lnTo>
                  <a:pt x="185" y="63"/>
                </a:lnTo>
                <a:lnTo>
                  <a:pt x="182" y="63"/>
                </a:lnTo>
                <a:lnTo>
                  <a:pt x="179" y="61"/>
                </a:lnTo>
                <a:lnTo>
                  <a:pt x="176" y="60"/>
                </a:lnTo>
                <a:lnTo>
                  <a:pt x="172" y="61"/>
                </a:lnTo>
                <a:lnTo>
                  <a:pt x="175" y="63"/>
                </a:lnTo>
                <a:lnTo>
                  <a:pt x="181" y="64"/>
                </a:lnTo>
                <a:lnTo>
                  <a:pt x="182" y="66"/>
                </a:lnTo>
                <a:lnTo>
                  <a:pt x="181" y="69"/>
                </a:lnTo>
                <a:lnTo>
                  <a:pt x="175" y="71"/>
                </a:lnTo>
                <a:lnTo>
                  <a:pt x="174" y="71"/>
                </a:lnTo>
                <a:lnTo>
                  <a:pt x="170" y="74"/>
                </a:lnTo>
                <a:lnTo>
                  <a:pt x="170" y="71"/>
                </a:lnTo>
                <a:lnTo>
                  <a:pt x="169" y="69"/>
                </a:lnTo>
                <a:lnTo>
                  <a:pt x="167" y="71"/>
                </a:lnTo>
                <a:lnTo>
                  <a:pt x="164" y="71"/>
                </a:lnTo>
                <a:lnTo>
                  <a:pt x="161" y="71"/>
                </a:lnTo>
                <a:lnTo>
                  <a:pt x="161" y="68"/>
                </a:lnTo>
                <a:lnTo>
                  <a:pt x="162" y="66"/>
                </a:lnTo>
                <a:lnTo>
                  <a:pt x="162" y="63"/>
                </a:lnTo>
                <a:lnTo>
                  <a:pt x="164" y="63"/>
                </a:lnTo>
                <a:lnTo>
                  <a:pt x="168" y="61"/>
                </a:lnTo>
                <a:lnTo>
                  <a:pt x="168" y="60"/>
                </a:lnTo>
                <a:lnTo>
                  <a:pt x="170" y="57"/>
                </a:lnTo>
                <a:lnTo>
                  <a:pt x="128" y="59"/>
                </a:lnTo>
                <a:lnTo>
                  <a:pt x="116" y="62"/>
                </a:lnTo>
                <a:lnTo>
                  <a:pt x="111" y="63"/>
                </a:lnTo>
                <a:lnTo>
                  <a:pt x="109" y="64"/>
                </a:lnTo>
                <a:lnTo>
                  <a:pt x="112" y="65"/>
                </a:lnTo>
                <a:lnTo>
                  <a:pt x="112" y="68"/>
                </a:lnTo>
                <a:lnTo>
                  <a:pt x="110" y="68"/>
                </a:lnTo>
                <a:lnTo>
                  <a:pt x="105" y="66"/>
                </a:lnTo>
                <a:lnTo>
                  <a:pt x="104" y="63"/>
                </a:lnTo>
                <a:lnTo>
                  <a:pt x="93" y="66"/>
                </a:lnTo>
                <a:lnTo>
                  <a:pt x="90" y="68"/>
                </a:lnTo>
                <a:lnTo>
                  <a:pt x="89" y="70"/>
                </a:lnTo>
                <a:lnTo>
                  <a:pt x="75" y="74"/>
                </a:lnTo>
                <a:lnTo>
                  <a:pt x="49" y="86"/>
                </a:lnTo>
                <a:lnTo>
                  <a:pt x="47" y="89"/>
                </a:lnTo>
                <a:lnTo>
                  <a:pt x="47" y="92"/>
                </a:lnTo>
                <a:lnTo>
                  <a:pt x="49" y="92"/>
                </a:lnTo>
                <a:lnTo>
                  <a:pt x="52" y="91"/>
                </a:lnTo>
                <a:lnTo>
                  <a:pt x="54" y="91"/>
                </a:lnTo>
                <a:lnTo>
                  <a:pt x="54" y="87"/>
                </a:lnTo>
                <a:lnTo>
                  <a:pt x="56" y="86"/>
                </a:lnTo>
                <a:lnTo>
                  <a:pt x="60" y="85"/>
                </a:lnTo>
                <a:lnTo>
                  <a:pt x="66" y="82"/>
                </a:lnTo>
                <a:lnTo>
                  <a:pt x="98" y="69"/>
                </a:lnTo>
                <a:lnTo>
                  <a:pt x="100" y="72"/>
                </a:lnTo>
                <a:lnTo>
                  <a:pt x="100" y="75"/>
                </a:lnTo>
                <a:lnTo>
                  <a:pt x="100" y="78"/>
                </a:lnTo>
                <a:lnTo>
                  <a:pt x="99" y="79"/>
                </a:lnTo>
                <a:lnTo>
                  <a:pt x="97" y="81"/>
                </a:lnTo>
                <a:lnTo>
                  <a:pt x="93" y="83"/>
                </a:lnTo>
                <a:lnTo>
                  <a:pt x="89" y="85"/>
                </a:lnTo>
                <a:lnTo>
                  <a:pt x="83" y="87"/>
                </a:lnTo>
                <a:lnTo>
                  <a:pt x="78" y="88"/>
                </a:lnTo>
                <a:lnTo>
                  <a:pt x="76" y="87"/>
                </a:lnTo>
                <a:lnTo>
                  <a:pt x="76" y="85"/>
                </a:lnTo>
                <a:lnTo>
                  <a:pt x="77" y="83"/>
                </a:lnTo>
                <a:lnTo>
                  <a:pt x="76" y="82"/>
                </a:lnTo>
                <a:lnTo>
                  <a:pt x="74" y="84"/>
                </a:lnTo>
                <a:lnTo>
                  <a:pt x="72" y="85"/>
                </a:lnTo>
                <a:lnTo>
                  <a:pt x="71" y="87"/>
                </a:lnTo>
                <a:lnTo>
                  <a:pt x="68" y="85"/>
                </a:lnTo>
                <a:lnTo>
                  <a:pt x="61" y="90"/>
                </a:lnTo>
                <a:lnTo>
                  <a:pt x="61" y="92"/>
                </a:lnTo>
                <a:lnTo>
                  <a:pt x="62" y="94"/>
                </a:lnTo>
                <a:lnTo>
                  <a:pt x="63" y="97"/>
                </a:lnTo>
                <a:lnTo>
                  <a:pt x="56" y="100"/>
                </a:lnTo>
                <a:lnTo>
                  <a:pt x="52" y="103"/>
                </a:lnTo>
                <a:lnTo>
                  <a:pt x="49" y="104"/>
                </a:lnTo>
                <a:lnTo>
                  <a:pt x="47" y="104"/>
                </a:lnTo>
                <a:lnTo>
                  <a:pt x="46" y="104"/>
                </a:lnTo>
                <a:lnTo>
                  <a:pt x="43" y="103"/>
                </a:lnTo>
                <a:lnTo>
                  <a:pt x="38" y="103"/>
                </a:lnTo>
                <a:lnTo>
                  <a:pt x="36" y="97"/>
                </a:lnTo>
                <a:lnTo>
                  <a:pt x="38" y="96"/>
                </a:lnTo>
                <a:lnTo>
                  <a:pt x="41" y="95"/>
                </a:lnTo>
                <a:lnTo>
                  <a:pt x="43" y="92"/>
                </a:lnTo>
                <a:lnTo>
                  <a:pt x="40" y="92"/>
                </a:lnTo>
                <a:lnTo>
                  <a:pt x="34" y="95"/>
                </a:lnTo>
                <a:lnTo>
                  <a:pt x="31" y="96"/>
                </a:lnTo>
                <a:lnTo>
                  <a:pt x="23" y="102"/>
                </a:lnTo>
                <a:lnTo>
                  <a:pt x="18" y="104"/>
                </a:lnTo>
                <a:lnTo>
                  <a:pt x="15" y="107"/>
                </a:lnTo>
                <a:lnTo>
                  <a:pt x="12" y="109"/>
                </a:lnTo>
                <a:lnTo>
                  <a:pt x="5" y="112"/>
                </a:lnTo>
                <a:lnTo>
                  <a:pt x="0" y="114"/>
                </a:lnTo>
                <a:lnTo>
                  <a:pt x="1" y="115"/>
                </a:lnTo>
                <a:lnTo>
                  <a:pt x="1" y="123"/>
                </a:lnTo>
                <a:lnTo>
                  <a:pt x="3" y="125"/>
                </a:lnTo>
                <a:lnTo>
                  <a:pt x="5" y="127"/>
                </a:lnTo>
                <a:lnTo>
                  <a:pt x="7" y="127"/>
                </a:lnTo>
                <a:lnTo>
                  <a:pt x="7" y="131"/>
                </a:lnTo>
                <a:lnTo>
                  <a:pt x="9" y="133"/>
                </a:lnTo>
                <a:lnTo>
                  <a:pt x="12" y="143"/>
                </a:lnTo>
                <a:lnTo>
                  <a:pt x="12" y="144"/>
                </a:lnTo>
                <a:lnTo>
                  <a:pt x="13" y="147"/>
                </a:lnTo>
                <a:lnTo>
                  <a:pt x="15" y="149"/>
                </a:lnTo>
                <a:lnTo>
                  <a:pt x="18" y="150"/>
                </a:lnTo>
                <a:lnTo>
                  <a:pt x="16" y="153"/>
                </a:lnTo>
                <a:lnTo>
                  <a:pt x="14" y="157"/>
                </a:lnTo>
                <a:lnTo>
                  <a:pt x="12" y="158"/>
                </a:lnTo>
                <a:lnTo>
                  <a:pt x="13" y="161"/>
                </a:lnTo>
                <a:lnTo>
                  <a:pt x="13" y="165"/>
                </a:lnTo>
                <a:lnTo>
                  <a:pt x="14" y="166"/>
                </a:lnTo>
                <a:lnTo>
                  <a:pt x="14" y="175"/>
                </a:lnTo>
                <a:lnTo>
                  <a:pt x="16" y="179"/>
                </a:lnTo>
                <a:lnTo>
                  <a:pt x="19" y="181"/>
                </a:lnTo>
                <a:lnTo>
                  <a:pt x="22" y="181"/>
                </a:lnTo>
                <a:lnTo>
                  <a:pt x="24" y="181"/>
                </a:lnTo>
                <a:lnTo>
                  <a:pt x="26" y="179"/>
                </a:lnTo>
                <a:lnTo>
                  <a:pt x="29" y="179"/>
                </a:lnTo>
                <a:lnTo>
                  <a:pt x="31" y="181"/>
                </a:lnTo>
                <a:lnTo>
                  <a:pt x="35" y="187"/>
                </a:lnTo>
                <a:lnTo>
                  <a:pt x="36" y="192"/>
                </a:lnTo>
                <a:lnTo>
                  <a:pt x="38" y="195"/>
                </a:lnTo>
                <a:lnTo>
                  <a:pt x="40" y="196"/>
                </a:lnTo>
                <a:lnTo>
                  <a:pt x="42" y="196"/>
                </a:lnTo>
                <a:lnTo>
                  <a:pt x="45" y="198"/>
                </a:lnTo>
                <a:lnTo>
                  <a:pt x="46" y="201"/>
                </a:lnTo>
                <a:lnTo>
                  <a:pt x="54" y="209"/>
                </a:lnTo>
                <a:lnTo>
                  <a:pt x="59" y="212"/>
                </a:lnTo>
                <a:lnTo>
                  <a:pt x="63" y="210"/>
                </a:lnTo>
                <a:lnTo>
                  <a:pt x="65" y="211"/>
                </a:lnTo>
                <a:lnTo>
                  <a:pt x="67" y="214"/>
                </a:lnTo>
                <a:lnTo>
                  <a:pt x="70" y="214"/>
                </a:lnTo>
                <a:lnTo>
                  <a:pt x="74" y="217"/>
                </a:lnTo>
                <a:lnTo>
                  <a:pt x="75" y="220"/>
                </a:lnTo>
                <a:lnTo>
                  <a:pt x="75" y="223"/>
                </a:lnTo>
                <a:lnTo>
                  <a:pt x="77" y="225"/>
                </a:lnTo>
                <a:lnTo>
                  <a:pt x="80" y="226"/>
                </a:lnTo>
                <a:lnTo>
                  <a:pt x="82" y="231"/>
                </a:lnTo>
                <a:lnTo>
                  <a:pt x="88" y="240"/>
                </a:lnTo>
                <a:lnTo>
                  <a:pt x="94" y="242"/>
                </a:lnTo>
                <a:lnTo>
                  <a:pt x="96" y="248"/>
                </a:lnTo>
                <a:lnTo>
                  <a:pt x="95" y="251"/>
                </a:lnTo>
                <a:lnTo>
                  <a:pt x="96" y="253"/>
                </a:lnTo>
                <a:lnTo>
                  <a:pt x="97" y="258"/>
                </a:lnTo>
                <a:lnTo>
                  <a:pt x="95" y="263"/>
                </a:lnTo>
                <a:lnTo>
                  <a:pt x="94" y="269"/>
                </a:lnTo>
                <a:lnTo>
                  <a:pt x="98" y="277"/>
                </a:lnTo>
                <a:lnTo>
                  <a:pt x="107" y="287"/>
                </a:lnTo>
                <a:lnTo>
                  <a:pt x="106" y="284"/>
                </a:lnTo>
                <a:lnTo>
                  <a:pt x="111" y="274"/>
                </a:lnTo>
                <a:lnTo>
                  <a:pt x="116" y="254"/>
                </a:lnTo>
                <a:lnTo>
                  <a:pt x="116" y="253"/>
                </a:lnTo>
                <a:lnTo>
                  <a:pt x="122" y="236"/>
                </a:lnTo>
                <a:lnTo>
                  <a:pt x="126" y="236"/>
                </a:lnTo>
                <a:lnTo>
                  <a:pt x="130" y="233"/>
                </a:lnTo>
                <a:lnTo>
                  <a:pt x="130" y="230"/>
                </a:lnTo>
                <a:lnTo>
                  <a:pt x="132" y="228"/>
                </a:lnTo>
                <a:lnTo>
                  <a:pt x="134" y="225"/>
                </a:lnTo>
                <a:lnTo>
                  <a:pt x="135" y="222"/>
                </a:lnTo>
                <a:lnTo>
                  <a:pt x="141" y="215"/>
                </a:lnTo>
                <a:lnTo>
                  <a:pt x="141" y="208"/>
                </a:lnTo>
                <a:lnTo>
                  <a:pt x="141" y="198"/>
                </a:lnTo>
                <a:lnTo>
                  <a:pt x="142" y="190"/>
                </a:lnTo>
                <a:lnTo>
                  <a:pt x="142" y="184"/>
                </a:lnTo>
                <a:lnTo>
                  <a:pt x="142" y="171"/>
                </a:lnTo>
                <a:lnTo>
                  <a:pt x="145" y="169"/>
                </a:lnTo>
                <a:lnTo>
                  <a:pt x="149" y="161"/>
                </a:lnTo>
                <a:lnTo>
                  <a:pt x="149" y="158"/>
                </a:lnTo>
                <a:lnTo>
                  <a:pt x="151" y="158"/>
                </a:lnTo>
                <a:lnTo>
                  <a:pt x="153" y="155"/>
                </a:lnTo>
                <a:lnTo>
                  <a:pt x="157" y="153"/>
                </a:lnTo>
                <a:lnTo>
                  <a:pt x="160" y="155"/>
                </a:lnTo>
                <a:lnTo>
                  <a:pt x="171" y="155"/>
                </a:lnTo>
                <a:lnTo>
                  <a:pt x="174" y="154"/>
                </a:lnTo>
                <a:lnTo>
                  <a:pt x="181" y="155"/>
                </a:lnTo>
                <a:lnTo>
                  <a:pt x="185" y="158"/>
                </a:lnTo>
                <a:lnTo>
                  <a:pt x="185" y="159"/>
                </a:lnTo>
                <a:lnTo>
                  <a:pt x="189" y="164"/>
                </a:lnTo>
                <a:lnTo>
                  <a:pt x="193" y="169"/>
                </a:lnTo>
                <a:lnTo>
                  <a:pt x="198" y="171"/>
                </a:lnTo>
                <a:lnTo>
                  <a:pt x="204" y="176"/>
                </a:lnTo>
                <a:lnTo>
                  <a:pt x="204" y="182"/>
                </a:lnTo>
                <a:lnTo>
                  <a:pt x="206" y="185"/>
                </a:lnTo>
                <a:lnTo>
                  <a:pt x="203" y="194"/>
                </a:lnTo>
                <a:lnTo>
                  <a:pt x="205" y="199"/>
                </a:lnTo>
                <a:lnTo>
                  <a:pt x="206" y="204"/>
                </a:lnTo>
                <a:lnTo>
                  <a:pt x="204" y="207"/>
                </a:lnTo>
                <a:lnTo>
                  <a:pt x="204" y="209"/>
                </a:lnTo>
                <a:lnTo>
                  <a:pt x="207" y="216"/>
                </a:lnTo>
                <a:lnTo>
                  <a:pt x="208" y="217"/>
                </a:lnTo>
                <a:lnTo>
                  <a:pt x="210" y="223"/>
                </a:lnTo>
                <a:lnTo>
                  <a:pt x="211" y="228"/>
                </a:lnTo>
                <a:lnTo>
                  <a:pt x="214" y="237"/>
                </a:lnTo>
                <a:lnTo>
                  <a:pt x="219" y="241"/>
                </a:lnTo>
                <a:lnTo>
                  <a:pt x="233" y="241"/>
                </a:lnTo>
                <a:lnTo>
                  <a:pt x="237" y="241"/>
                </a:lnTo>
                <a:lnTo>
                  <a:pt x="241" y="242"/>
                </a:lnTo>
                <a:lnTo>
                  <a:pt x="246" y="245"/>
                </a:lnTo>
                <a:lnTo>
                  <a:pt x="248" y="247"/>
                </a:lnTo>
                <a:lnTo>
                  <a:pt x="249" y="251"/>
                </a:lnTo>
                <a:lnTo>
                  <a:pt x="251" y="253"/>
                </a:lnTo>
                <a:lnTo>
                  <a:pt x="255" y="259"/>
                </a:lnTo>
                <a:lnTo>
                  <a:pt x="258" y="261"/>
                </a:lnTo>
                <a:lnTo>
                  <a:pt x="266" y="263"/>
                </a:lnTo>
                <a:lnTo>
                  <a:pt x="273" y="263"/>
                </a:lnTo>
                <a:lnTo>
                  <a:pt x="276" y="261"/>
                </a:lnTo>
                <a:lnTo>
                  <a:pt x="286" y="246"/>
                </a:lnTo>
                <a:lnTo>
                  <a:pt x="288" y="243"/>
                </a:lnTo>
                <a:lnTo>
                  <a:pt x="299" y="229"/>
                </a:lnTo>
                <a:lnTo>
                  <a:pt x="300" y="225"/>
                </a:lnTo>
                <a:lnTo>
                  <a:pt x="303" y="223"/>
                </a:lnTo>
                <a:lnTo>
                  <a:pt x="325" y="198"/>
                </a:lnTo>
                <a:lnTo>
                  <a:pt x="327" y="196"/>
                </a:lnTo>
                <a:lnTo>
                  <a:pt x="329" y="193"/>
                </a:lnTo>
                <a:lnTo>
                  <a:pt x="329" y="188"/>
                </a:lnTo>
                <a:lnTo>
                  <a:pt x="331" y="187"/>
                </a:lnTo>
                <a:lnTo>
                  <a:pt x="352" y="172"/>
                </a:lnTo>
                <a:lnTo>
                  <a:pt x="357" y="170"/>
                </a:lnTo>
                <a:lnTo>
                  <a:pt x="359" y="167"/>
                </a:lnTo>
                <a:lnTo>
                  <a:pt x="369" y="167"/>
                </a:lnTo>
                <a:lnTo>
                  <a:pt x="372" y="169"/>
                </a:lnTo>
                <a:lnTo>
                  <a:pt x="375" y="168"/>
                </a:lnTo>
                <a:lnTo>
                  <a:pt x="377" y="163"/>
                </a:lnTo>
                <a:lnTo>
                  <a:pt x="377" y="158"/>
                </a:lnTo>
                <a:lnTo>
                  <a:pt x="378" y="151"/>
                </a:lnTo>
                <a:lnTo>
                  <a:pt x="381" y="152"/>
                </a:lnTo>
                <a:lnTo>
                  <a:pt x="389" y="149"/>
                </a:lnTo>
                <a:lnTo>
                  <a:pt x="391" y="147"/>
                </a:lnTo>
                <a:lnTo>
                  <a:pt x="394" y="146"/>
                </a:lnTo>
                <a:lnTo>
                  <a:pt x="396" y="148"/>
                </a:lnTo>
                <a:lnTo>
                  <a:pt x="398" y="155"/>
                </a:lnTo>
                <a:lnTo>
                  <a:pt x="400" y="156"/>
                </a:lnTo>
                <a:lnTo>
                  <a:pt x="406" y="153"/>
                </a:lnTo>
                <a:lnTo>
                  <a:pt x="410" y="156"/>
                </a:lnTo>
                <a:lnTo>
                  <a:pt x="414" y="159"/>
                </a:lnTo>
                <a:lnTo>
                  <a:pt x="414" y="161"/>
                </a:lnTo>
                <a:lnTo>
                  <a:pt x="420" y="161"/>
                </a:lnTo>
                <a:lnTo>
                  <a:pt x="423" y="161"/>
                </a:lnTo>
                <a:lnTo>
                  <a:pt x="426" y="158"/>
                </a:lnTo>
                <a:lnTo>
                  <a:pt x="430" y="158"/>
                </a:lnTo>
                <a:lnTo>
                  <a:pt x="433" y="163"/>
                </a:lnTo>
                <a:lnTo>
                  <a:pt x="434" y="173"/>
                </a:lnTo>
                <a:lnTo>
                  <a:pt x="435" y="177"/>
                </a:lnTo>
                <a:lnTo>
                  <a:pt x="435" y="179"/>
                </a:lnTo>
                <a:lnTo>
                  <a:pt x="437" y="181"/>
                </a:lnTo>
                <a:lnTo>
                  <a:pt x="438" y="184"/>
                </a:lnTo>
                <a:lnTo>
                  <a:pt x="438" y="185"/>
                </a:lnTo>
                <a:lnTo>
                  <a:pt x="440" y="187"/>
                </a:lnTo>
                <a:lnTo>
                  <a:pt x="442" y="187"/>
                </a:lnTo>
                <a:lnTo>
                  <a:pt x="446" y="188"/>
                </a:lnTo>
                <a:lnTo>
                  <a:pt x="454" y="188"/>
                </a:lnTo>
                <a:lnTo>
                  <a:pt x="458" y="190"/>
                </a:lnTo>
                <a:lnTo>
                  <a:pt x="461" y="193"/>
                </a:lnTo>
                <a:lnTo>
                  <a:pt x="465" y="201"/>
                </a:lnTo>
                <a:lnTo>
                  <a:pt x="466" y="204"/>
                </a:lnTo>
                <a:lnTo>
                  <a:pt x="468" y="205"/>
                </a:lnTo>
                <a:lnTo>
                  <a:pt x="466" y="209"/>
                </a:lnTo>
                <a:lnTo>
                  <a:pt x="466" y="211"/>
                </a:lnTo>
                <a:lnTo>
                  <a:pt x="463" y="217"/>
                </a:lnTo>
                <a:lnTo>
                  <a:pt x="461" y="225"/>
                </a:lnTo>
                <a:lnTo>
                  <a:pt x="462" y="227"/>
                </a:lnTo>
                <a:lnTo>
                  <a:pt x="463" y="229"/>
                </a:lnTo>
                <a:lnTo>
                  <a:pt x="465" y="231"/>
                </a:lnTo>
                <a:lnTo>
                  <a:pt x="468" y="231"/>
                </a:lnTo>
                <a:lnTo>
                  <a:pt x="471" y="232"/>
                </a:lnTo>
                <a:lnTo>
                  <a:pt x="475" y="232"/>
                </a:lnTo>
                <a:lnTo>
                  <a:pt x="478" y="233"/>
                </a:lnTo>
                <a:lnTo>
                  <a:pt x="486" y="233"/>
                </a:lnTo>
                <a:lnTo>
                  <a:pt x="498" y="237"/>
                </a:lnTo>
                <a:lnTo>
                  <a:pt x="495" y="240"/>
                </a:lnTo>
                <a:lnTo>
                  <a:pt x="496" y="241"/>
                </a:lnTo>
                <a:lnTo>
                  <a:pt x="500" y="242"/>
                </a:lnTo>
                <a:lnTo>
                  <a:pt x="505" y="241"/>
                </a:lnTo>
                <a:lnTo>
                  <a:pt x="512" y="241"/>
                </a:lnTo>
                <a:lnTo>
                  <a:pt x="514" y="242"/>
                </a:lnTo>
                <a:lnTo>
                  <a:pt x="515" y="248"/>
                </a:lnTo>
                <a:lnTo>
                  <a:pt x="518" y="249"/>
                </a:lnTo>
                <a:lnTo>
                  <a:pt x="520" y="250"/>
                </a:lnTo>
                <a:lnTo>
                  <a:pt x="521" y="251"/>
                </a:lnTo>
                <a:lnTo>
                  <a:pt x="520" y="254"/>
                </a:lnTo>
                <a:lnTo>
                  <a:pt x="518" y="255"/>
                </a:lnTo>
                <a:lnTo>
                  <a:pt x="516" y="255"/>
                </a:lnTo>
                <a:lnTo>
                  <a:pt x="514" y="261"/>
                </a:lnTo>
                <a:lnTo>
                  <a:pt x="514" y="262"/>
                </a:lnTo>
                <a:lnTo>
                  <a:pt x="512" y="265"/>
                </a:lnTo>
                <a:lnTo>
                  <a:pt x="512" y="268"/>
                </a:lnTo>
                <a:lnTo>
                  <a:pt x="590" y="268"/>
                </a:lnTo>
                <a:lnTo>
                  <a:pt x="587" y="155"/>
                </a:lnTo>
                <a:lnTo>
                  <a:pt x="587" y="155"/>
                </a:lnTo>
                <a:lnTo>
                  <a:pt x="584" y="124"/>
                </a:lnTo>
                <a:lnTo>
                  <a:pt x="582" y="121"/>
                </a:lnTo>
                <a:lnTo>
                  <a:pt x="580" y="123"/>
                </a:lnTo>
                <a:lnTo>
                  <a:pt x="576" y="124"/>
                </a:lnTo>
                <a:lnTo>
                  <a:pt x="558" y="124"/>
                </a:lnTo>
                <a:lnTo>
                  <a:pt x="534" y="119"/>
                </a:lnTo>
                <a:lnTo>
                  <a:pt x="510" y="103"/>
                </a:lnTo>
                <a:lnTo>
                  <a:pt x="508" y="102"/>
                </a:lnTo>
                <a:lnTo>
                  <a:pt x="506" y="104"/>
                </a:lnTo>
                <a:lnTo>
                  <a:pt x="501" y="103"/>
                </a:lnTo>
                <a:lnTo>
                  <a:pt x="498" y="100"/>
                </a:lnTo>
                <a:lnTo>
                  <a:pt x="489" y="98"/>
                </a:lnTo>
                <a:lnTo>
                  <a:pt x="486" y="99"/>
                </a:lnTo>
                <a:lnTo>
                  <a:pt x="484" y="100"/>
                </a:lnTo>
                <a:lnTo>
                  <a:pt x="478" y="100"/>
                </a:lnTo>
                <a:lnTo>
                  <a:pt x="475" y="99"/>
                </a:lnTo>
                <a:lnTo>
                  <a:pt x="470" y="100"/>
                </a:lnTo>
                <a:lnTo>
                  <a:pt x="469" y="99"/>
                </a:lnTo>
                <a:lnTo>
                  <a:pt x="466" y="99"/>
                </a:lnTo>
                <a:lnTo>
                  <a:pt x="465" y="100"/>
                </a:lnTo>
                <a:lnTo>
                  <a:pt x="465" y="107"/>
                </a:lnTo>
                <a:lnTo>
                  <a:pt x="462" y="109"/>
                </a:lnTo>
                <a:lnTo>
                  <a:pt x="460" y="112"/>
                </a:lnTo>
                <a:lnTo>
                  <a:pt x="460" y="114"/>
                </a:lnTo>
                <a:lnTo>
                  <a:pt x="462" y="115"/>
                </a:lnTo>
                <a:lnTo>
                  <a:pt x="462" y="118"/>
                </a:lnTo>
                <a:lnTo>
                  <a:pt x="460" y="128"/>
                </a:lnTo>
                <a:lnTo>
                  <a:pt x="461" y="131"/>
                </a:lnTo>
                <a:lnTo>
                  <a:pt x="462" y="137"/>
                </a:lnTo>
                <a:lnTo>
                  <a:pt x="458" y="137"/>
                </a:lnTo>
                <a:lnTo>
                  <a:pt x="454" y="136"/>
                </a:lnTo>
                <a:lnTo>
                  <a:pt x="422" y="137"/>
                </a:lnTo>
                <a:lnTo>
                  <a:pt x="417" y="138"/>
                </a:lnTo>
                <a:lnTo>
                  <a:pt x="416" y="137"/>
                </a:lnTo>
                <a:lnTo>
                  <a:pt x="414" y="135"/>
                </a:lnTo>
                <a:lnTo>
                  <a:pt x="412" y="132"/>
                </a:lnTo>
                <a:lnTo>
                  <a:pt x="399" y="123"/>
                </a:lnTo>
                <a:lnTo>
                  <a:pt x="397" y="118"/>
                </a:lnTo>
                <a:lnTo>
                  <a:pt x="393" y="116"/>
                </a:lnTo>
                <a:lnTo>
                  <a:pt x="387" y="116"/>
                </a:lnTo>
                <a:lnTo>
                  <a:pt x="384" y="115"/>
                </a:lnTo>
                <a:lnTo>
                  <a:pt x="379" y="110"/>
                </a:lnTo>
                <a:lnTo>
                  <a:pt x="373" y="111"/>
                </a:lnTo>
                <a:lnTo>
                  <a:pt x="368" y="109"/>
                </a:lnTo>
                <a:lnTo>
                  <a:pt x="364" y="99"/>
                </a:lnTo>
                <a:lnTo>
                  <a:pt x="359" y="99"/>
                </a:lnTo>
                <a:lnTo>
                  <a:pt x="356" y="91"/>
                </a:lnTo>
                <a:lnTo>
                  <a:pt x="352" y="37"/>
                </a:lnTo>
                <a:lnTo>
                  <a:pt x="341" y="37"/>
                </a:lnTo>
                <a:lnTo>
                  <a:pt x="335" y="39"/>
                </a:lnTo>
                <a:lnTo>
                  <a:pt x="326" y="39"/>
                </a:lnTo>
                <a:lnTo>
                  <a:pt x="320" y="37"/>
                </a:lnTo>
                <a:lnTo>
                  <a:pt x="318" y="37"/>
                </a:lnTo>
                <a:lnTo>
                  <a:pt x="313" y="34"/>
                </a:lnTo>
                <a:lnTo>
                  <a:pt x="307" y="33"/>
                </a:lnTo>
                <a:lnTo>
                  <a:pt x="304" y="31"/>
                </a:lnTo>
                <a:lnTo>
                  <a:pt x="300" y="31"/>
                </a:lnTo>
                <a:lnTo>
                  <a:pt x="300" y="28"/>
                </a:lnTo>
                <a:lnTo>
                  <a:pt x="299" y="25"/>
                </a:lnTo>
                <a:lnTo>
                  <a:pt x="299" y="22"/>
                </a:lnTo>
                <a:lnTo>
                  <a:pt x="298" y="20"/>
                </a:lnTo>
                <a:lnTo>
                  <a:pt x="296" y="18"/>
                </a:lnTo>
                <a:lnTo>
                  <a:pt x="297" y="16"/>
                </a:lnTo>
                <a:lnTo>
                  <a:pt x="298" y="10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54" name="Freeform 180"/>
          <p:cNvSpPr>
            <a:spLocks/>
          </p:cNvSpPr>
          <p:nvPr/>
        </p:nvSpPr>
        <p:spPr bwMode="auto">
          <a:xfrm>
            <a:off x="7491413" y="3571800"/>
            <a:ext cx="488950" cy="800100"/>
          </a:xfrm>
          <a:custGeom>
            <a:avLst/>
            <a:gdLst/>
            <a:ahLst/>
            <a:cxnLst>
              <a:cxn ang="0">
                <a:pos x="358" y="394"/>
              </a:cxn>
              <a:cxn ang="0">
                <a:pos x="337" y="396"/>
              </a:cxn>
              <a:cxn ang="0">
                <a:pos x="317" y="397"/>
              </a:cxn>
              <a:cxn ang="0">
                <a:pos x="328" y="384"/>
              </a:cxn>
              <a:cxn ang="0">
                <a:pos x="337" y="367"/>
              </a:cxn>
              <a:cxn ang="0">
                <a:pos x="346" y="342"/>
              </a:cxn>
              <a:cxn ang="0">
                <a:pos x="351" y="371"/>
              </a:cxn>
              <a:cxn ang="0">
                <a:pos x="351" y="303"/>
              </a:cxn>
              <a:cxn ang="0">
                <a:pos x="379" y="232"/>
              </a:cxn>
              <a:cxn ang="0">
                <a:pos x="438" y="154"/>
              </a:cxn>
              <a:cxn ang="0">
                <a:pos x="455" y="103"/>
              </a:cxn>
              <a:cxn ang="0">
                <a:pos x="455" y="79"/>
              </a:cxn>
              <a:cxn ang="0">
                <a:pos x="458" y="70"/>
              </a:cxn>
              <a:cxn ang="0">
                <a:pos x="449" y="58"/>
              </a:cxn>
              <a:cxn ang="0">
                <a:pos x="431" y="36"/>
              </a:cxn>
              <a:cxn ang="0">
                <a:pos x="399" y="5"/>
              </a:cxn>
              <a:cxn ang="0">
                <a:pos x="318" y="24"/>
              </a:cxn>
              <a:cxn ang="0">
                <a:pos x="351" y="26"/>
              </a:cxn>
              <a:cxn ang="0">
                <a:pos x="369" y="14"/>
              </a:cxn>
              <a:cxn ang="0">
                <a:pos x="364" y="40"/>
              </a:cxn>
              <a:cxn ang="0">
                <a:pos x="332" y="44"/>
              </a:cxn>
              <a:cxn ang="0">
                <a:pos x="149" y="305"/>
              </a:cxn>
              <a:cxn ang="0">
                <a:pos x="34" y="468"/>
              </a:cxn>
              <a:cxn ang="0">
                <a:pos x="106" y="742"/>
              </a:cxn>
              <a:cxn ang="0">
                <a:pos x="164" y="712"/>
              </a:cxn>
              <a:cxn ang="0">
                <a:pos x="240" y="621"/>
              </a:cxn>
              <a:cxn ang="0">
                <a:pos x="257" y="576"/>
              </a:cxn>
              <a:cxn ang="0">
                <a:pos x="250" y="579"/>
              </a:cxn>
              <a:cxn ang="0">
                <a:pos x="237" y="576"/>
              </a:cxn>
              <a:cxn ang="0">
                <a:pos x="237" y="560"/>
              </a:cxn>
              <a:cxn ang="0">
                <a:pos x="252" y="535"/>
              </a:cxn>
              <a:cxn ang="0">
                <a:pos x="239" y="573"/>
              </a:cxn>
              <a:cxn ang="0">
                <a:pos x="259" y="562"/>
              </a:cxn>
              <a:cxn ang="0">
                <a:pos x="266" y="546"/>
              </a:cxn>
              <a:cxn ang="0">
                <a:pos x="284" y="538"/>
              </a:cxn>
              <a:cxn ang="0">
                <a:pos x="280" y="572"/>
              </a:cxn>
              <a:cxn ang="0">
                <a:pos x="273" y="602"/>
              </a:cxn>
              <a:cxn ang="0">
                <a:pos x="276" y="617"/>
              </a:cxn>
              <a:cxn ang="0">
                <a:pos x="301" y="629"/>
              </a:cxn>
              <a:cxn ang="0">
                <a:pos x="314" y="646"/>
              </a:cxn>
              <a:cxn ang="0">
                <a:pos x="317" y="657"/>
              </a:cxn>
              <a:cxn ang="0">
                <a:pos x="320" y="671"/>
              </a:cxn>
              <a:cxn ang="0">
                <a:pos x="324" y="676"/>
              </a:cxn>
              <a:cxn ang="0">
                <a:pos x="338" y="621"/>
              </a:cxn>
              <a:cxn ang="0">
                <a:pos x="348" y="552"/>
              </a:cxn>
              <a:cxn ang="0">
                <a:pos x="347" y="508"/>
              </a:cxn>
              <a:cxn ang="0">
                <a:pos x="371" y="460"/>
              </a:cxn>
              <a:cxn ang="0">
                <a:pos x="363" y="456"/>
              </a:cxn>
              <a:cxn ang="0">
                <a:pos x="352" y="450"/>
              </a:cxn>
              <a:cxn ang="0">
                <a:pos x="334" y="466"/>
              </a:cxn>
              <a:cxn ang="0">
                <a:pos x="349" y="450"/>
              </a:cxn>
              <a:cxn ang="0">
                <a:pos x="341" y="470"/>
              </a:cxn>
              <a:cxn ang="0">
                <a:pos x="331" y="456"/>
              </a:cxn>
              <a:cxn ang="0">
                <a:pos x="334" y="437"/>
              </a:cxn>
              <a:cxn ang="0">
                <a:pos x="350" y="430"/>
              </a:cxn>
              <a:cxn ang="0">
                <a:pos x="375" y="396"/>
              </a:cxn>
              <a:cxn ang="0">
                <a:pos x="370" y="382"/>
              </a:cxn>
            </a:cxnLst>
            <a:rect l="0" t="0" r="r" b="b"/>
            <a:pathLst>
              <a:path w="463" h="758">
                <a:moveTo>
                  <a:pt x="372" y="392"/>
                </a:moveTo>
                <a:lnTo>
                  <a:pt x="370" y="392"/>
                </a:lnTo>
                <a:lnTo>
                  <a:pt x="368" y="388"/>
                </a:lnTo>
                <a:lnTo>
                  <a:pt x="366" y="390"/>
                </a:lnTo>
                <a:lnTo>
                  <a:pt x="363" y="388"/>
                </a:lnTo>
                <a:lnTo>
                  <a:pt x="363" y="392"/>
                </a:lnTo>
                <a:lnTo>
                  <a:pt x="362" y="394"/>
                </a:lnTo>
                <a:lnTo>
                  <a:pt x="360" y="395"/>
                </a:lnTo>
                <a:lnTo>
                  <a:pt x="358" y="394"/>
                </a:lnTo>
                <a:lnTo>
                  <a:pt x="359" y="392"/>
                </a:lnTo>
                <a:lnTo>
                  <a:pt x="358" y="389"/>
                </a:lnTo>
                <a:lnTo>
                  <a:pt x="355" y="390"/>
                </a:lnTo>
                <a:lnTo>
                  <a:pt x="352" y="390"/>
                </a:lnTo>
                <a:lnTo>
                  <a:pt x="350" y="388"/>
                </a:lnTo>
                <a:lnTo>
                  <a:pt x="349" y="388"/>
                </a:lnTo>
                <a:lnTo>
                  <a:pt x="347" y="392"/>
                </a:lnTo>
                <a:lnTo>
                  <a:pt x="344" y="393"/>
                </a:lnTo>
                <a:lnTo>
                  <a:pt x="337" y="396"/>
                </a:lnTo>
                <a:lnTo>
                  <a:pt x="334" y="398"/>
                </a:lnTo>
                <a:lnTo>
                  <a:pt x="334" y="400"/>
                </a:lnTo>
                <a:lnTo>
                  <a:pt x="331" y="404"/>
                </a:lnTo>
                <a:lnTo>
                  <a:pt x="330" y="410"/>
                </a:lnTo>
                <a:lnTo>
                  <a:pt x="327" y="409"/>
                </a:lnTo>
                <a:lnTo>
                  <a:pt x="326" y="407"/>
                </a:lnTo>
                <a:lnTo>
                  <a:pt x="326" y="404"/>
                </a:lnTo>
                <a:lnTo>
                  <a:pt x="327" y="401"/>
                </a:lnTo>
                <a:lnTo>
                  <a:pt x="317" y="397"/>
                </a:lnTo>
                <a:lnTo>
                  <a:pt x="317" y="394"/>
                </a:lnTo>
                <a:lnTo>
                  <a:pt x="317" y="390"/>
                </a:lnTo>
                <a:lnTo>
                  <a:pt x="317" y="387"/>
                </a:lnTo>
                <a:lnTo>
                  <a:pt x="318" y="384"/>
                </a:lnTo>
                <a:lnTo>
                  <a:pt x="320" y="382"/>
                </a:lnTo>
                <a:lnTo>
                  <a:pt x="325" y="380"/>
                </a:lnTo>
                <a:lnTo>
                  <a:pt x="328" y="380"/>
                </a:lnTo>
                <a:lnTo>
                  <a:pt x="329" y="382"/>
                </a:lnTo>
                <a:lnTo>
                  <a:pt x="328" y="384"/>
                </a:lnTo>
                <a:lnTo>
                  <a:pt x="326" y="388"/>
                </a:lnTo>
                <a:lnTo>
                  <a:pt x="326" y="392"/>
                </a:lnTo>
                <a:lnTo>
                  <a:pt x="328" y="393"/>
                </a:lnTo>
                <a:lnTo>
                  <a:pt x="331" y="390"/>
                </a:lnTo>
                <a:lnTo>
                  <a:pt x="332" y="387"/>
                </a:lnTo>
                <a:lnTo>
                  <a:pt x="332" y="379"/>
                </a:lnTo>
                <a:lnTo>
                  <a:pt x="334" y="376"/>
                </a:lnTo>
                <a:lnTo>
                  <a:pt x="334" y="372"/>
                </a:lnTo>
                <a:lnTo>
                  <a:pt x="337" y="367"/>
                </a:lnTo>
                <a:lnTo>
                  <a:pt x="338" y="359"/>
                </a:lnTo>
                <a:lnTo>
                  <a:pt x="341" y="358"/>
                </a:lnTo>
                <a:lnTo>
                  <a:pt x="344" y="358"/>
                </a:lnTo>
                <a:lnTo>
                  <a:pt x="345" y="356"/>
                </a:lnTo>
                <a:lnTo>
                  <a:pt x="347" y="350"/>
                </a:lnTo>
                <a:lnTo>
                  <a:pt x="349" y="349"/>
                </a:lnTo>
                <a:lnTo>
                  <a:pt x="347" y="347"/>
                </a:lnTo>
                <a:lnTo>
                  <a:pt x="346" y="345"/>
                </a:lnTo>
                <a:lnTo>
                  <a:pt x="346" y="342"/>
                </a:lnTo>
                <a:lnTo>
                  <a:pt x="345" y="338"/>
                </a:lnTo>
                <a:lnTo>
                  <a:pt x="343" y="335"/>
                </a:lnTo>
                <a:lnTo>
                  <a:pt x="346" y="332"/>
                </a:lnTo>
                <a:lnTo>
                  <a:pt x="352" y="344"/>
                </a:lnTo>
                <a:lnTo>
                  <a:pt x="354" y="349"/>
                </a:lnTo>
                <a:lnTo>
                  <a:pt x="354" y="351"/>
                </a:lnTo>
                <a:lnTo>
                  <a:pt x="351" y="358"/>
                </a:lnTo>
                <a:lnTo>
                  <a:pt x="349" y="370"/>
                </a:lnTo>
                <a:lnTo>
                  <a:pt x="351" y="371"/>
                </a:lnTo>
                <a:lnTo>
                  <a:pt x="352" y="366"/>
                </a:lnTo>
                <a:lnTo>
                  <a:pt x="354" y="363"/>
                </a:lnTo>
                <a:lnTo>
                  <a:pt x="358" y="356"/>
                </a:lnTo>
                <a:lnTo>
                  <a:pt x="359" y="351"/>
                </a:lnTo>
                <a:lnTo>
                  <a:pt x="358" y="347"/>
                </a:lnTo>
                <a:lnTo>
                  <a:pt x="355" y="340"/>
                </a:lnTo>
                <a:lnTo>
                  <a:pt x="352" y="335"/>
                </a:lnTo>
                <a:lnTo>
                  <a:pt x="350" y="328"/>
                </a:lnTo>
                <a:lnTo>
                  <a:pt x="351" y="303"/>
                </a:lnTo>
                <a:lnTo>
                  <a:pt x="352" y="298"/>
                </a:lnTo>
                <a:lnTo>
                  <a:pt x="353" y="285"/>
                </a:lnTo>
                <a:lnTo>
                  <a:pt x="354" y="284"/>
                </a:lnTo>
                <a:lnTo>
                  <a:pt x="358" y="281"/>
                </a:lnTo>
                <a:lnTo>
                  <a:pt x="361" y="278"/>
                </a:lnTo>
                <a:lnTo>
                  <a:pt x="367" y="267"/>
                </a:lnTo>
                <a:lnTo>
                  <a:pt x="371" y="262"/>
                </a:lnTo>
                <a:lnTo>
                  <a:pt x="375" y="242"/>
                </a:lnTo>
                <a:lnTo>
                  <a:pt x="379" y="232"/>
                </a:lnTo>
                <a:lnTo>
                  <a:pt x="389" y="216"/>
                </a:lnTo>
                <a:lnTo>
                  <a:pt x="391" y="211"/>
                </a:lnTo>
                <a:lnTo>
                  <a:pt x="414" y="190"/>
                </a:lnTo>
                <a:lnTo>
                  <a:pt x="422" y="178"/>
                </a:lnTo>
                <a:lnTo>
                  <a:pt x="423" y="173"/>
                </a:lnTo>
                <a:lnTo>
                  <a:pt x="427" y="166"/>
                </a:lnTo>
                <a:lnTo>
                  <a:pt x="431" y="161"/>
                </a:lnTo>
                <a:lnTo>
                  <a:pt x="434" y="157"/>
                </a:lnTo>
                <a:lnTo>
                  <a:pt x="438" y="154"/>
                </a:lnTo>
                <a:lnTo>
                  <a:pt x="441" y="144"/>
                </a:lnTo>
                <a:lnTo>
                  <a:pt x="454" y="128"/>
                </a:lnTo>
                <a:lnTo>
                  <a:pt x="454" y="124"/>
                </a:lnTo>
                <a:lnTo>
                  <a:pt x="453" y="124"/>
                </a:lnTo>
                <a:lnTo>
                  <a:pt x="453" y="117"/>
                </a:lnTo>
                <a:lnTo>
                  <a:pt x="453" y="113"/>
                </a:lnTo>
                <a:lnTo>
                  <a:pt x="456" y="109"/>
                </a:lnTo>
                <a:lnTo>
                  <a:pt x="455" y="107"/>
                </a:lnTo>
                <a:lnTo>
                  <a:pt x="455" y="103"/>
                </a:lnTo>
                <a:lnTo>
                  <a:pt x="456" y="100"/>
                </a:lnTo>
                <a:lnTo>
                  <a:pt x="454" y="97"/>
                </a:lnTo>
                <a:lnTo>
                  <a:pt x="454" y="92"/>
                </a:lnTo>
                <a:lnTo>
                  <a:pt x="453" y="89"/>
                </a:lnTo>
                <a:lnTo>
                  <a:pt x="453" y="85"/>
                </a:lnTo>
                <a:lnTo>
                  <a:pt x="454" y="86"/>
                </a:lnTo>
                <a:lnTo>
                  <a:pt x="457" y="85"/>
                </a:lnTo>
                <a:lnTo>
                  <a:pt x="457" y="82"/>
                </a:lnTo>
                <a:lnTo>
                  <a:pt x="455" y="79"/>
                </a:lnTo>
                <a:lnTo>
                  <a:pt x="454" y="81"/>
                </a:lnTo>
                <a:lnTo>
                  <a:pt x="451" y="82"/>
                </a:lnTo>
                <a:lnTo>
                  <a:pt x="449" y="81"/>
                </a:lnTo>
                <a:lnTo>
                  <a:pt x="453" y="74"/>
                </a:lnTo>
                <a:lnTo>
                  <a:pt x="449" y="73"/>
                </a:lnTo>
                <a:lnTo>
                  <a:pt x="448" y="71"/>
                </a:lnTo>
                <a:lnTo>
                  <a:pt x="449" y="68"/>
                </a:lnTo>
                <a:lnTo>
                  <a:pt x="455" y="68"/>
                </a:lnTo>
                <a:lnTo>
                  <a:pt x="458" y="70"/>
                </a:lnTo>
                <a:lnTo>
                  <a:pt x="458" y="73"/>
                </a:lnTo>
                <a:lnTo>
                  <a:pt x="458" y="75"/>
                </a:lnTo>
                <a:lnTo>
                  <a:pt x="458" y="78"/>
                </a:lnTo>
                <a:lnTo>
                  <a:pt x="460" y="76"/>
                </a:lnTo>
                <a:lnTo>
                  <a:pt x="460" y="74"/>
                </a:lnTo>
                <a:lnTo>
                  <a:pt x="462" y="70"/>
                </a:lnTo>
                <a:lnTo>
                  <a:pt x="462" y="64"/>
                </a:lnTo>
                <a:lnTo>
                  <a:pt x="449" y="64"/>
                </a:lnTo>
                <a:lnTo>
                  <a:pt x="449" y="58"/>
                </a:lnTo>
                <a:lnTo>
                  <a:pt x="446" y="56"/>
                </a:lnTo>
                <a:lnTo>
                  <a:pt x="448" y="51"/>
                </a:lnTo>
                <a:lnTo>
                  <a:pt x="445" y="50"/>
                </a:lnTo>
                <a:lnTo>
                  <a:pt x="444" y="49"/>
                </a:lnTo>
                <a:lnTo>
                  <a:pt x="442" y="46"/>
                </a:lnTo>
                <a:lnTo>
                  <a:pt x="441" y="43"/>
                </a:lnTo>
                <a:lnTo>
                  <a:pt x="438" y="40"/>
                </a:lnTo>
                <a:lnTo>
                  <a:pt x="432" y="38"/>
                </a:lnTo>
                <a:lnTo>
                  <a:pt x="431" y="36"/>
                </a:lnTo>
                <a:lnTo>
                  <a:pt x="429" y="35"/>
                </a:lnTo>
                <a:lnTo>
                  <a:pt x="428" y="32"/>
                </a:lnTo>
                <a:lnTo>
                  <a:pt x="428" y="29"/>
                </a:lnTo>
                <a:lnTo>
                  <a:pt x="426" y="22"/>
                </a:lnTo>
                <a:lnTo>
                  <a:pt x="423" y="20"/>
                </a:lnTo>
                <a:lnTo>
                  <a:pt x="418" y="18"/>
                </a:lnTo>
                <a:lnTo>
                  <a:pt x="406" y="12"/>
                </a:lnTo>
                <a:lnTo>
                  <a:pt x="399" y="7"/>
                </a:lnTo>
                <a:lnTo>
                  <a:pt x="399" y="5"/>
                </a:lnTo>
                <a:lnTo>
                  <a:pt x="369" y="0"/>
                </a:lnTo>
                <a:lnTo>
                  <a:pt x="363" y="2"/>
                </a:lnTo>
                <a:lnTo>
                  <a:pt x="359" y="6"/>
                </a:lnTo>
                <a:lnTo>
                  <a:pt x="357" y="8"/>
                </a:lnTo>
                <a:lnTo>
                  <a:pt x="353" y="11"/>
                </a:lnTo>
                <a:lnTo>
                  <a:pt x="344" y="18"/>
                </a:lnTo>
                <a:lnTo>
                  <a:pt x="331" y="22"/>
                </a:lnTo>
                <a:lnTo>
                  <a:pt x="322" y="21"/>
                </a:lnTo>
                <a:lnTo>
                  <a:pt x="318" y="24"/>
                </a:lnTo>
                <a:lnTo>
                  <a:pt x="315" y="26"/>
                </a:lnTo>
                <a:lnTo>
                  <a:pt x="315" y="28"/>
                </a:lnTo>
                <a:lnTo>
                  <a:pt x="314" y="30"/>
                </a:lnTo>
                <a:lnTo>
                  <a:pt x="317" y="32"/>
                </a:lnTo>
                <a:lnTo>
                  <a:pt x="319" y="30"/>
                </a:lnTo>
                <a:lnTo>
                  <a:pt x="323" y="25"/>
                </a:lnTo>
                <a:lnTo>
                  <a:pt x="330" y="28"/>
                </a:lnTo>
                <a:lnTo>
                  <a:pt x="344" y="28"/>
                </a:lnTo>
                <a:lnTo>
                  <a:pt x="351" y="26"/>
                </a:lnTo>
                <a:lnTo>
                  <a:pt x="352" y="24"/>
                </a:lnTo>
                <a:lnTo>
                  <a:pt x="355" y="23"/>
                </a:lnTo>
                <a:lnTo>
                  <a:pt x="354" y="22"/>
                </a:lnTo>
                <a:lnTo>
                  <a:pt x="356" y="16"/>
                </a:lnTo>
                <a:lnTo>
                  <a:pt x="361" y="18"/>
                </a:lnTo>
                <a:lnTo>
                  <a:pt x="363" y="17"/>
                </a:lnTo>
                <a:lnTo>
                  <a:pt x="366" y="16"/>
                </a:lnTo>
                <a:lnTo>
                  <a:pt x="367" y="15"/>
                </a:lnTo>
                <a:lnTo>
                  <a:pt x="369" y="14"/>
                </a:lnTo>
                <a:lnTo>
                  <a:pt x="373" y="14"/>
                </a:lnTo>
                <a:lnTo>
                  <a:pt x="375" y="21"/>
                </a:lnTo>
                <a:lnTo>
                  <a:pt x="373" y="23"/>
                </a:lnTo>
                <a:lnTo>
                  <a:pt x="372" y="26"/>
                </a:lnTo>
                <a:lnTo>
                  <a:pt x="370" y="33"/>
                </a:lnTo>
                <a:lnTo>
                  <a:pt x="372" y="35"/>
                </a:lnTo>
                <a:lnTo>
                  <a:pt x="371" y="38"/>
                </a:lnTo>
                <a:lnTo>
                  <a:pt x="368" y="40"/>
                </a:lnTo>
                <a:lnTo>
                  <a:pt x="364" y="40"/>
                </a:lnTo>
                <a:lnTo>
                  <a:pt x="357" y="39"/>
                </a:lnTo>
                <a:lnTo>
                  <a:pt x="355" y="40"/>
                </a:lnTo>
                <a:lnTo>
                  <a:pt x="352" y="42"/>
                </a:lnTo>
                <a:lnTo>
                  <a:pt x="346" y="42"/>
                </a:lnTo>
                <a:lnTo>
                  <a:pt x="344" y="46"/>
                </a:lnTo>
                <a:lnTo>
                  <a:pt x="341" y="46"/>
                </a:lnTo>
                <a:lnTo>
                  <a:pt x="339" y="46"/>
                </a:lnTo>
                <a:lnTo>
                  <a:pt x="334" y="43"/>
                </a:lnTo>
                <a:lnTo>
                  <a:pt x="332" y="44"/>
                </a:lnTo>
                <a:lnTo>
                  <a:pt x="329" y="46"/>
                </a:lnTo>
                <a:lnTo>
                  <a:pt x="323" y="47"/>
                </a:lnTo>
                <a:lnTo>
                  <a:pt x="320" y="46"/>
                </a:lnTo>
                <a:lnTo>
                  <a:pt x="318" y="48"/>
                </a:lnTo>
                <a:lnTo>
                  <a:pt x="314" y="48"/>
                </a:lnTo>
                <a:lnTo>
                  <a:pt x="322" y="110"/>
                </a:lnTo>
                <a:lnTo>
                  <a:pt x="250" y="227"/>
                </a:lnTo>
                <a:lnTo>
                  <a:pt x="154" y="302"/>
                </a:lnTo>
                <a:lnTo>
                  <a:pt x="149" y="305"/>
                </a:lnTo>
                <a:lnTo>
                  <a:pt x="147" y="306"/>
                </a:lnTo>
                <a:lnTo>
                  <a:pt x="115" y="332"/>
                </a:lnTo>
                <a:lnTo>
                  <a:pt x="76" y="361"/>
                </a:lnTo>
                <a:lnTo>
                  <a:pt x="58" y="372"/>
                </a:lnTo>
                <a:lnTo>
                  <a:pt x="51" y="378"/>
                </a:lnTo>
                <a:lnTo>
                  <a:pt x="0" y="416"/>
                </a:lnTo>
                <a:lnTo>
                  <a:pt x="6" y="428"/>
                </a:lnTo>
                <a:lnTo>
                  <a:pt x="23" y="451"/>
                </a:lnTo>
                <a:lnTo>
                  <a:pt x="34" y="468"/>
                </a:lnTo>
                <a:lnTo>
                  <a:pt x="42" y="488"/>
                </a:lnTo>
                <a:lnTo>
                  <a:pt x="50" y="512"/>
                </a:lnTo>
                <a:lnTo>
                  <a:pt x="56" y="537"/>
                </a:lnTo>
                <a:lnTo>
                  <a:pt x="77" y="740"/>
                </a:lnTo>
                <a:lnTo>
                  <a:pt x="76" y="750"/>
                </a:lnTo>
                <a:lnTo>
                  <a:pt x="101" y="747"/>
                </a:lnTo>
                <a:lnTo>
                  <a:pt x="95" y="744"/>
                </a:lnTo>
                <a:lnTo>
                  <a:pt x="96" y="742"/>
                </a:lnTo>
                <a:lnTo>
                  <a:pt x="106" y="742"/>
                </a:lnTo>
                <a:lnTo>
                  <a:pt x="123" y="747"/>
                </a:lnTo>
                <a:lnTo>
                  <a:pt x="131" y="755"/>
                </a:lnTo>
                <a:lnTo>
                  <a:pt x="131" y="757"/>
                </a:lnTo>
                <a:lnTo>
                  <a:pt x="141" y="757"/>
                </a:lnTo>
                <a:lnTo>
                  <a:pt x="141" y="749"/>
                </a:lnTo>
                <a:lnTo>
                  <a:pt x="150" y="744"/>
                </a:lnTo>
                <a:lnTo>
                  <a:pt x="157" y="732"/>
                </a:lnTo>
                <a:lnTo>
                  <a:pt x="156" y="722"/>
                </a:lnTo>
                <a:lnTo>
                  <a:pt x="164" y="712"/>
                </a:lnTo>
                <a:lnTo>
                  <a:pt x="167" y="702"/>
                </a:lnTo>
                <a:lnTo>
                  <a:pt x="190" y="659"/>
                </a:lnTo>
                <a:lnTo>
                  <a:pt x="194" y="642"/>
                </a:lnTo>
                <a:lnTo>
                  <a:pt x="202" y="635"/>
                </a:lnTo>
                <a:lnTo>
                  <a:pt x="216" y="634"/>
                </a:lnTo>
                <a:lnTo>
                  <a:pt x="220" y="634"/>
                </a:lnTo>
                <a:lnTo>
                  <a:pt x="226" y="630"/>
                </a:lnTo>
                <a:lnTo>
                  <a:pt x="231" y="624"/>
                </a:lnTo>
                <a:lnTo>
                  <a:pt x="240" y="621"/>
                </a:lnTo>
                <a:lnTo>
                  <a:pt x="240" y="618"/>
                </a:lnTo>
                <a:lnTo>
                  <a:pt x="240" y="617"/>
                </a:lnTo>
                <a:lnTo>
                  <a:pt x="242" y="612"/>
                </a:lnTo>
                <a:lnTo>
                  <a:pt x="247" y="604"/>
                </a:lnTo>
                <a:lnTo>
                  <a:pt x="250" y="594"/>
                </a:lnTo>
                <a:lnTo>
                  <a:pt x="253" y="589"/>
                </a:lnTo>
                <a:lnTo>
                  <a:pt x="253" y="586"/>
                </a:lnTo>
                <a:lnTo>
                  <a:pt x="254" y="579"/>
                </a:lnTo>
                <a:lnTo>
                  <a:pt x="257" y="576"/>
                </a:lnTo>
                <a:lnTo>
                  <a:pt x="260" y="574"/>
                </a:lnTo>
                <a:lnTo>
                  <a:pt x="257" y="569"/>
                </a:lnTo>
                <a:lnTo>
                  <a:pt x="256" y="571"/>
                </a:lnTo>
                <a:lnTo>
                  <a:pt x="254" y="572"/>
                </a:lnTo>
                <a:lnTo>
                  <a:pt x="253" y="574"/>
                </a:lnTo>
                <a:lnTo>
                  <a:pt x="252" y="575"/>
                </a:lnTo>
                <a:lnTo>
                  <a:pt x="252" y="579"/>
                </a:lnTo>
                <a:lnTo>
                  <a:pt x="250" y="586"/>
                </a:lnTo>
                <a:lnTo>
                  <a:pt x="250" y="579"/>
                </a:lnTo>
                <a:lnTo>
                  <a:pt x="250" y="576"/>
                </a:lnTo>
                <a:lnTo>
                  <a:pt x="252" y="572"/>
                </a:lnTo>
                <a:lnTo>
                  <a:pt x="254" y="568"/>
                </a:lnTo>
                <a:lnTo>
                  <a:pt x="254" y="565"/>
                </a:lnTo>
                <a:lnTo>
                  <a:pt x="247" y="567"/>
                </a:lnTo>
                <a:lnTo>
                  <a:pt x="244" y="569"/>
                </a:lnTo>
                <a:lnTo>
                  <a:pt x="245" y="572"/>
                </a:lnTo>
                <a:lnTo>
                  <a:pt x="246" y="573"/>
                </a:lnTo>
                <a:lnTo>
                  <a:pt x="237" y="576"/>
                </a:lnTo>
                <a:lnTo>
                  <a:pt x="236" y="577"/>
                </a:lnTo>
                <a:lnTo>
                  <a:pt x="233" y="584"/>
                </a:lnTo>
                <a:lnTo>
                  <a:pt x="231" y="584"/>
                </a:lnTo>
                <a:lnTo>
                  <a:pt x="230" y="582"/>
                </a:lnTo>
                <a:lnTo>
                  <a:pt x="233" y="575"/>
                </a:lnTo>
                <a:lnTo>
                  <a:pt x="232" y="572"/>
                </a:lnTo>
                <a:lnTo>
                  <a:pt x="233" y="570"/>
                </a:lnTo>
                <a:lnTo>
                  <a:pt x="236" y="564"/>
                </a:lnTo>
                <a:lnTo>
                  <a:pt x="237" y="560"/>
                </a:lnTo>
                <a:lnTo>
                  <a:pt x="237" y="559"/>
                </a:lnTo>
                <a:lnTo>
                  <a:pt x="239" y="555"/>
                </a:lnTo>
                <a:lnTo>
                  <a:pt x="239" y="551"/>
                </a:lnTo>
                <a:lnTo>
                  <a:pt x="239" y="550"/>
                </a:lnTo>
                <a:lnTo>
                  <a:pt x="245" y="543"/>
                </a:lnTo>
                <a:lnTo>
                  <a:pt x="250" y="540"/>
                </a:lnTo>
                <a:lnTo>
                  <a:pt x="253" y="525"/>
                </a:lnTo>
                <a:lnTo>
                  <a:pt x="253" y="532"/>
                </a:lnTo>
                <a:lnTo>
                  <a:pt x="252" y="535"/>
                </a:lnTo>
                <a:lnTo>
                  <a:pt x="252" y="537"/>
                </a:lnTo>
                <a:lnTo>
                  <a:pt x="252" y="540"/>
                </a:lnTo>
                <a:lnTo>
                  <a:pt x="250" y="544"/>
                </a:lnTo>
                <a:lnTo>
                  <a:pt x="242" y="553"/>
                </a:lnTo>
                <a:lnTo>
                  <a:pt x="242" y="555"/>
                </a:lnTo>
                <a:lnTo>
                  <a:pt x="240" y="564"/>
                </a:lnTo>
                <a:lnTo>
                  <a:pt x="235" y="574"/>
                </a:lnTo>
                <a:lnTo>
                  <a:pt x="237" y="574"/>
                </a:lnTo>
                <a:lnTo>
                  <a:pt x="239" y="573"/>
                </a:lnTo>
                <a:lnTo>
                  <a:pt x="242" y="567"/>
                </a:lnTo>
                <a:lnTo>
                  <a:pt x="244" y="566"/>
                </a:lnTo>
                <a:lnTo>
                  <a:pt x="249" y="564"/>
                </a:lnTo>
                <a:lnTo>
                  <a:pt x="254" y="564"/>
                </a:lnTo>
                <a:lnTo>
                  <a:pt x="256" y="562"/>
                </a:lnTo>
                <a:lnTo>
                  <a:pt x="259" y="553"/>
                </a:lnTo>
                <a:lnTo>
                  <a:pt x="260" y="551"/>
                </a:lnTo>
                <a:lnTo>
                  <a:pt x="260" y="558"/>
                </a:lnTo>
                <a:lnTo>
                  <a:pt x="259" y="562"/>
                </a:lnTo>
                <a:lnTo>
                  <a:pt x="262" y="564"/>
                </a:lnTo>
                <a:lnTo>
                  <a:pt x="265" y="564"/>
                </a:lnTo>
                <a:lnTo>
                  <a:pt x="265" y="561"/>
                </a:lnTo>
                <a:lnTo>
                  <a:pt x="266" y="560"/>
                </a:lnTo>
                <a:lnTo>
                  <a:pt x="265" y="558"/>
                </a:lnTo>
                <a:lnTo>
                  <a:pt x="265" y="555"/>
                </a:lnTo>
                <a:lnTo>
                  <a:pt x="266" y="553"/>
                </a:lnTo>
                <a:lnTo>
                  <a:pt x="267" y="547"/>
                </a:lnTo>
                <a:lnTo>
                  <a:pt x="266" y="546"/>
                </a:lnTo>
                <a:lnTo>
                  <a:pt x="270" y="546"/>
                </a:lnTo>
                <a:lnTo>
                  <a:pt x="272" y="543"/>
                </a:lnTo>
                <a:lnTo>
                  <a:pt x="272" y="540"/>
                </a:lnTo>
                <a:lnTo>
                  <a:pt x="272" y="535"/>
                </a:lnTo>
                <a:lnTo>
                  <a:pt x="276" y="534"/>
                </a:lnTo>
                <a:lnTo>
                  <a:pt x="276" y="528"/>
                </a:lnTo>
                <a:lnTo>
                  <a:pt x="279" y="528"/>
                </a:lnTo>
                <a:lnTo>
                  <a:pt x="279" y="536"/>
                </a:lnTo>
                <a:lnTo>
                  <a:pt x="284" y="538"/>
                </a:lnTo>
                <a:lnTo>
                  <a:pt x="282" y="543"/>
                </a:lnTo>
                <a:lnTo>
                  <a:pt x="283" y="546"/>
                </a:lnTo>
                <a:lnTo>
                  <a:pt x="286" y="548"/>
                </a:lnTo>
                <a:lnTo>
                  <a:pt x="288" y="558"/>
                </a:lnTo>
                <a:lnTo>
                  <a:pt x="286" y="560"/>
                </a:lnTo>
                <a:lnTo>
                  <a:pt x="287" y="562"/>
                </a:lnTo>
                <a:lnTo>
                  <a:pt x="284" y="566"/>
                </a:lnTo>
                <a:lnTo>
                  <a:pt x="280" y="571"/>
                </a:lnTo>
                <a:lnTo>
                  <a:pt x="280" y="572"/>
                </a:lnTo>
                <a:lnTo>
                  <a:pt x="280" y="575"/>
                </a:lnTo>
                <a:lnTo>
                  <a:pt x="282" y="578"/>
                </a:lnTo>
                <a:lnTo>
                  <a:pt x="280" y="584"/>
                </a:lnTo>
                <a:lnTo>
                  <a:pt x="279" y="586"/>
                </a:lnTo>
                <a:lnTo>
                  <a:pt x="277" y="590"/>
                </a:lnTo>
                <a:lnTo>
                  <a:pt x="274" y="595"/>
                </a:lnTo>
                <a:lnTo>
                  <a:pt x="273" y="596"/>
                </a:lnTo>
                <a:lnTo>
                  <a:pt x="274" y="599"/>
                </a:lnTo>
                <a:lnTo>
                  <a:pt x="273" y="602"/>
                </a:lnTo>
                <a:lnTo>
                  <a:pt x="272" y="603"/>
                </a:lnTo>
                <a:lnTo>
                  <a:pt x="272" y="606"/>
                </a:lnTo>
                <a:lnTo>
                  <a:pt x="272" y="608"/>
                </a:lnTo>
                <a:lnTo>
                  <a:pt x="270" y="609"/>
                </a:lnTo>
                <a:lnTo>
                  <a:pt x="269" y="612"/>
                </a:lnTo>
                <a:lnTo>
                  <a:pt x="267" y="618"/>
                </a:lnTo>
                <a:lnTo>
                  <a:pt x="268" y="620"/>
                </a:lnTo>
                <a:lnTo>
                  <a:pt x="270" y="618"/>
                </a:lnTo>
                <a:lnTo>
                  <a:pt x="276" y="617"/>
                </a:lnTo>
                <a:lnTo>
                  <a:pt x="277" y="619"/>
                </a:lnTo>
                <a:lnTo>
                  <a:pt x="284" y="621"/>
                </a:lnTo>
                <a:lnTo>
                  <a:pt x="286" y="621"/>
                </a:lnTo>
                <a:lnTo>
                  <a:pt x="290" y="622"/>
                </a:lnTo>
                <a:lnTo>
                  <a:pt x="296" y="621"/>
                </a:lnTo>
                <a:lnTo>
                  <a:pt x="301" y="622"/>
                </a:lnTo>
                <a:lnTo>
                  <a:pt x="302" y="625"/>
                </a:lnTo>
                <a:lnTo>
                  <a:pt x="302" y="628"/>
                </a:lnTo>
                <a:lnTo>
                  <a:pt x="301" y="629"/>
                </a:lnTo>
                <a:lnTo>
                  <a:pt x="301" y="631"/>
                </a:lnTo>
                <a:lnTo>
                  <a:pt x="301" y="635"/>
                </a:lnTo>
                <a:lnTo>
                  <a:pt x="302" y="637"/>
                </a:lnTo>
                <a:lnTo>
                  <a:pt x="305" y="636"/>
                </a:lnTo>
                <a:lnTo>
                  <a:pt x="308" y="638"/>
                </a:lnTo>
                <a:lnTo>
                  <a:pt x="309" y="640"/>
                </a:lnTo>
                <a:lnTo>
                  <a:pt x="312" y="641"/>
                </a:lnTo>
                <a:lnTo>
                  <a:pt x="312" y="644"/>
                </a:lnTo>
                <a:lnTo>
                  <a:pt x="314" y="646"/>
                </a:lnTo>
                <a:lnTo>
                  <a:pt x="312" y="648"/>
                </a:lnTo>
                <a:lnTo>
                  <a:pt x="312" y="653"/>
                </a:lnTo>
                <a:lnTo>
                  <a:pt x="311" y="656"/>
                </a:lnTo>
                <a:lnTo>
                  <a:pt x="314" y="657"/>
                </a:lnTo>
                <a:lnTo>
                  <a:pt x="315" y="655"/>
                </a:lnTo>
                <a:lnTo>
                  <a:pt x="315" y="652"/>
                </a:lnTo>
                <a:lnTo>
                  <a:pt x="318" y="650"/>
                </a:lnTo>
                <a:lnTo>
                  <a:pt x="318" y="655"/>
                </a:lnTo>
                <a:lnTo>
                  <a:pt x="317" y="657"/>
                </a:lnTo>
                <a:lnTo>
                  <a:pt x="317" y="659"/>
                </a:lnTo>
                <a:lnTo>
                  <a:pt x="318" y="663"/>
                </a:lnTo>
                <a:lnTo>
                  <a:pt x="318" y="666"/>
                </a:lnTo>
                <a:lnTo>
                  <a:pt x="317" y="669"/>
                </a:lnTo>
                <a:lnTo>
                  <a:pt x="315" y="669"/>
                </a:lnTo>
                <a:lnTo>
                  <a:pt x="315" y="674"/>
                </a:lnTo>
                <a:lnTo>
                  <a:pt x="318" y="674"/>
                </a:lnTo>
                <a:lnTo>
                  <a:pt x="320" y="673"/>
                </a:lnTo>
                <a:lnTo>
                  <a:pt x="320" y="671"/>
                </a:lnTo>
                <a:lnTo>
                  <a:pt x="322" y="669"/>
                </a:lnTo>
                <a:lnTo>
                  <a:pt x="324" y="671"/>
                </a:lnTo>
                <a:lnTo>
                  <a:pt x="323" y="674"/>
                </a:lnTo>
                <a:lnTo>
                  <a:pt x="321" y="675"/>
                </a:lnTo>
                <a:lnTo>
                  <a:pt x="320" y="677"/>
                </a:lnTo>
                <a:lnTo>
                  <a:pt x="322" y="682"/>
                </a:lnTo>
                <a:lnTo>
                  <a:pt x="323" y="680"/>
                </a:lnTo>
                <a:lnTo>
                  <a:pt x="322" y="677"/>
                </a:lnTo>
                <a:lnTo>
                  <a:pt x="324" y="676"/>
                </a:lnTo>
                <a:lnTo>
                  <a:pt x="326" y="679"/>
                </a:lnTo>
                <a:lnTo>
                  <a:pt x="329" y="679"/>
                </a:lnTo>
                <a:lnTo>
                  <a:pt x="331" y="676"/>
                </a:lnTo>
                <a:lnTo>
                  <a:pt x="329" y="674"/>
                </a:lnTo>
                <a:lnTo>
                  <a:pt x="328" y="666"/>
                </a:lnTo>
                <a:lnTo>
                  <a:pt x="331" y="644"/>
                </a:lnTo>
                <a:lnTo>
                  <a:pt x="336" y="636"/>
                </a:lnTo>
                <a:lnTo>
                  <a:pt x="337" y="632"/>
                </a:lnTo>
                <a:lnTo>
                  <a:pt x="338" y="621"/>
                </a:lnTo>
                <a:lnTo>
                  <a:pt x="337" y="616"/>
                </a:lnTo>
                <a:lnTo>
                  <a:pt x="337" y="600"/>
                </a:lnTo>
                <a:lnTo>
                  <a:pt x="336" y="596"/>
                </a:lnTo>
                <a:lnTo>
                  <a:pt x="336" y="594"/>
                </a:lnTo>
                <a:lnTo>
                  <a:pt x="339" y="590"/>
                </a:lnTo>
                <a:lnTo>
                  <a:pt x="347" y="568"/>
                </a:lnTo>
                <a:lnTo>
                  <a:pt x="347" y="563"/>
                </a:lnTo>
                <a:lnTo>
                  <a:pt x="347" y="560"/>
                </a:lnTo>
                <a:lnTo>
                  <a:pt x="348" y="552"/>
                </a:lnTo>
                <a:lnTo>
                  <a:pt x="347" y="534"/>
                </a:lnTo>
                <a:lnTo>
                  <a:pt x="350" y="525"/>
                </a:lnTo>
                <a:lnTo>
                  <a:pt x="350" y="522"/>
                </a:lnTo>
                <a:lnTo>
                  <a:pt x="352" y="518"/>
                </a:lnTo>
                <a:lnTo>
                  <a:pt x="351" y="516"/>
                </a:lnTo>
                <a:lnTo>
                  <a:pt x="350" y="513"/>
                </a:lnTo>
                <a:lnTo>
                  <a:pt x="350" y="512"/>
                </a:lnTo>
                <a:lnTo>
                  <a:pt x="347" y="510"/>
                </a:lnTo>
                <a:lnTo>
                  <a:pt x="347" y="508"/>
                </a:lnTo>
                <a:lnTo>
                  <a:pt x="354" y="499"/>
                </a:lnTo>
                <a:lnTo>
                  <a:pt x="352" y="484"/>
                </a:lnTo>
                <a:lnTo>
                  <a:pt x="355" y="480"/>
                </a:lnTo>
                <a:lnTo>
                  <a:pt x="357" y="478"/>
                </a:lnTo>
                <a:lnTo>
                  <a:pt x="358" y="474"/>
                </a:lnTo>
                <a:lnTo>
                  <a:pt x="359" y="470"/>
                </a:lnTo>
                <a:lnTo>
                  <a:pt x="364" y="464"/>
                </a:lnTo>
                <a:lnTo>
                  <a:pt x="367" y="463"/>
                </a:lnTo>
                <a:lnTo>
                  <a:pt x="371" y="460"/>
                </a:lnTo>
                <a:lnTo>
                  <a:pt x="374" y="455"/>
                </a:lnTo>
                <a:lnTo>
                  <a:pt x="374" y="450"/>
                </a:lnTo>
                <a:lnTo>
                  <a:pt x="373" y="449"/>
                </a:lnTo>
                <a:lnTo>
                  <a:pt x="371" y="449"/>
                </a:lnTo>
                <a:lnTo>
                  <a:pt x="368" y="448"/>
                </a:lnTo>
                <a:lnTo>
                  <a:pt x="366" y="449"/>
                </a:lnTo>
                <a:lnTo>
                  <a:pt x="363" y="450"/>
                </a:lnTo>
                <a:lnTo>
                  <a:pt x="363" y="454"/>
                </a:lnTo>
                <a:lnTo>
                  <a:pt x="363" y="456"/>
                </a:lnTo>
                <a:lnTo>
                  <a:pt x="360" y="462"/>
                </a:lnTo>
                <a:lnTo>
                  <a:pt x="357" y="462"/>
                </a:lnTo>
                <a:lnTo>
                  <a:pt x="358" y="460"/>
                </a:lnTo>
                <a:lnTo>
                  <a:pt x="360" y="452"/>
                </a:lnTo>
                <a:lnTo>
                  <a:pt x="360" y="448"/>
                </a:lnTo>
                <a:lnTo>
                  <a:pt x="357" y="446"/>
                </a:lnTo>
                <a:lnTo>
                  <a:pt x="355" y="448"/>
                </a:lnTo>
                <a:lnTo>
                  <a:pt x="354" y="450"/>
                </a:lnTo>
                <a:lnTo>
                  <a:pt x="352" y="450"/>
                </a:lnTo>
                <a:lnTo>
                  <a:pt x="349" y="450"/>
                </a:lnTo>
                <a:lnTo>
                  <a:pt x="344" y="450"/>
                </a:lnTo>
                <a:lnTo>
                  <a:pt x="342" y="454"/>
                </a:lnTo>
                <a:lnTo>
                  <a:pt x="340" y="455"/>
                </a:lnTo>
                <a:lnTo>
                  <a:pt x="339" y="457"/>
                </a:lnTo>
                <a:lnTo>
                  <a:pt x="339" y="459"/>
                </a:lnTo>
                <a:lnTo>
                  <a:pt x="336" y="462"/>
                </a:lnTo>
                <a:lnTo>
                  <a:pt x="334" y="464"/>
                </a:lnTo>
                <a:lnTo>
                  <a:pt x="334" y="466"/>
                </a:lnTo>
                <a:lnTo>
                  <a:pt x="334" y="467"/>
                </a:lnTo>
                <a:lnTo>
                  <a:pt x="338" y="464"/>
                </a:lnTo>
                <a:lnTo>
                  <a:pt x="339" y="462"/>
                </a:lnTo>
                <a:lnTo>
                  <a:pt x="340" y="459"/>
                </a:lnTo>
                <a:lnTo>
                  <a:pt x="341" y="458"/>
                </a:lnTo>
                <a:lnTo>
                  <a:pt x="342" y="455"/>
                </a:lnTo>
                <a:lnTo>
                  <a:pt x="344" y="454"/>
                </a:lnTo>
                <a:lnTo>
                  <a:pt x="346" y="451"/>
                </a:lnTo>
                <a:lnTo>
                  <a:pt x="349" y="450"/>
                </a:lnTo>
                <a:lnTo>
                  <a:pt x="350" y="454"/>
                </a:lnTo>
                <a:lnTo>
                  <a:pt x="347" y="454"/>
                </a:lnTo>
                <a:lnTo>
                  <a:pt x="345" y="456"/>
                </a:lnTo>
                <a:lnTo>
                  <a:pt x="346" y="458"/>
                </a:lnTo>
                <a:lnTo>
                  <a:pt x="346" y="461"/>
                </a:lnTo>
                <a:lnTo>
                  <a:pt x="343" y="461"/>
                </a:lnTo>
                <a:lnTo>
                  <a:pt x="340" y="466"/>
                </a:lnTo>
                <a:lnTo>
                  <a:pt x="340" y="467"/>
                </a:lnTo>
                <a:lnTo>
                  <a:pt x="341" y="470"/>
                </a:lnTo>
                <a:lnTo>
                  <a:pt x="337" y="470"/>
                </a:lnTo>
                <a:lnTo>
                  <a:pt x="334" y="471"/>
                </a:lnTo>
                <a:lnTo>
                  <a:pt x="332" y="468"/>
                </a:lnTo>
                <a:lnTo>
                  <a:pt x="331" y="467"/>
                </a:lnTo>
                <a:lnTo>
                  <a:pt x="326" y="470"/>
                </a:lnTo>
                <a:lnTo>
                  <a:pt x="328" y="463"/>
                </a:lnTo>
                <a:lnTo>
                  <a:pt x="331" y="462"/>
                </a:lnTo>
                <a:lnTo>
                  <a:pt x="330" y="459"/>
                </a:lnTo>
                <a:lnTo>
                  <a:pt x="331" y="456"/>
                </a:lnTo>
                <a:lnTo>
                  <a:pt x="328" y="454"/>
                </a:lnTo>
                <a:lnTo>
                  <a:pt x="327" y="450"/>
                </a:lnTo>
                <a:lnTo>
                  <a:pt x="328" y="449"/>
                </a:lnTo>
                <a:lnTo>
                  <a:pt x="331" y="450"/>
                </a:lnTo>
                <a:lnTo>
                  <a:pt x="331" y="447"/>
                </a:lnTo>
                <a:lnTo>
                  <a:pt x="333" y="444"/>
                </a:lnTo>
                <a:lnTo>
                  <a:pt x="330" y="442"/>
                </a:lnTo>
                <a:lnTo>
                  <a:pt x="331" y="439"/>
                </a:lnTo>
                <a:lnTo>
                  <a:pt x="334" y="437"/>
                </a:lnTo>
                <a:lnTo>
                  <a:pt x="337" y="436"/>
                </a:lnTo>
                <a:lnTo>
                  <a:pt x="340" y="434"/>
                </a:lnTo>
                <a:lnTo>
                  <a:pt x="342" y="432"/>
                </a:lnTo>
                <a:lnTo>
                  <a:pt x="347" y="426"/>
                </a:lnTo>
                <a:lnTo>
                  <a:pt x="349" y="422"/>
                </a:lnTo>
                <a:lnTo>
                  <a:pt x="351" y="420"/>
                </a:lnTo>
                <a:lnTo>
                  <a:pt x="351" y="426"/>
                </a:lnTo>
                <a:lnTo>
                  <a:pt x="352" y="428"/>
                </a:lnTo>
                <a:lnTo>
                  <a:pt x="350" y="430"/>
                </a:lnTo>
                <a:lnTo>
                  <a:pt x="347" y="431"/>
                </a:lnTo>
                <a:lnTo>
                  <a:pt x="346" y="434"/>
                </a:lnTo>
                <a:lnTo>
                  <a:pt x="351" y="432"/>
                </a:lnTo>
                <a:lnTo>
                  <a:pt x="354" y="429"/>
                </a:lnTo>
                <a:lnTo>
                  <a:pt x="358" y="430"/>
                </a:lnTo>
                <a:lnTo>
                  <a:pt x="371" y="415"/>
                </a:lnTo>
                <a:lnTo>
                  <a:pt x="376" y="404"/>
                </a:lnTo>
                <a:lnTo>
                  <a:pt x="376" y="401"/>
                </a:lnTo>
                <a:lnTo>
                  <a:pt x="375" y="396"/>
                </a:lnTo>
                <a:lnTo>
                  <a:pt x="376" y="392"/>
                </a:lnTo>
                <a:lnTo>
                  <a:pt x="377" y="388"/>
                </a:lnTo>
                <a:lnTo>
                  <a:pt x="376" y="384"/>
                </a:lnTo>
                <a:lnTo>
                  <a:pt x="374" y="382"/>
                </a:lnTo>
                <a:lnTo>
                  <a:pt x="367" y="373"/>
                </a:lnTo>
                <a:lnTo>
                  <a:pt x="367" y="377"/>
                </a:lnTo>
                <a:lnTo>
                  <a:pt x="368" y="380"/>
                </a:lnTo>
                <a:lnTo>
                  <a:pt x="369" y="381"/>
                </a:lnTo>
                <a:lnTo>
                  <a:pt x="370" y="382"/>
                </a:lnTo>
                <a:lnTo>
                  <a:pt x="372" y="384"/>
                </a:lnTo>
                <a:lnTo>
                  <a:pt x="374" y="386"/>
                </a:lnTo>
                <a:lnTo>
                  <a:pt x="372" y="389"/>
                </a:lnTo>
                <a:lnTo>
                  <a:pt x="372" y="392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55" name="Freeform 181"/>
          <p:cNvSpPr>
            <a:spLocks/>
          </p:cNvSpPr>
          <p:nvPr/>
        </p:nvSpPr>
        <p:spPr bwMode="auto">
          <a:xfrm>
            <a:off x="3281363" y="2201788"/>
            <a:ext cx="6350" cy="9525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0" y="7"/>
              </a:cxn>
              <a:cxn ang="0">
                <a:pos x="0" y="4"/>
              </a:cxn>
              <a:cxn ang="0">
                <a:pos x="0" y="1"/>
              </a:cxn>
              <a:cxn ang="0">
                <a:pos x="2" y="0"/>
              </a:cxn>
              <a:cxn ang="0">
                <a:pos x="4" y="2"/>
              </a:cxn>
              <a:cxn ang="0">
                <a:pos x="4" y="5"/>
              </a:cxn>
              <a:cxn ang="0">
                <a:pos x="2" y="8"/>
              </a:cxn>
            </a:cxnLst>
            <a:rect l="0" t="0" r="r" b="b"/>
            <a:pathLst>
              <a:path w="5" h="9">
                <a:moveTo>
                  <a:pt x="2" y="8"/>
                </a:moveTo>
                <a:lnTo>
                  <a:pt x="0" y="7"/>
                </a:ln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  <a:lnTo>
                  <a:pt x="4" y="2"/>
                </a:lnTo>
                <a:lnTo>
                  <a:pt x="4" y="5"/>
                </a:lnTo>
                <a:lnTo>
                  <a:pt x="2" y="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61" name="Line 187"/>
          <p:cNvSpPr>
            <a:spLocks noChangeShapeType="1"/>
          </p:cNvSpPr>
          <p:nvPr/>
        </p:nvSpPr>
        <p:spPr bwMode="auto">
          <a:xfrm>
            <a:off x="5886450" y="2952675"/>
            <a:ext cx="15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762" name="Freeform 188"/>
          <p:cNvSpPr>
            <a:spLocks/>
          </p:cNvSpPr>
          <p:nvPr/>
        </p:nvSpPr>
        <p:spPr bwMode="auto">
          <a:xfrm>
            <a:off x="3768725" y="2949500"/>
            <a:ext cx="33338" cy="19050"/>
          </a:xfrm>
          <a:custGeom>
            <a:avLst/>
            <a:gdLst/>
            <a:ahLst/>
            <a:cxnLst>
              <a:cxn ang="0">
                <a:pos x="28" y="17"/>
              </a:cxn>
              <a:cxn ang="0">
                <a:pos x="19" y="12"/>
              </a:cxn>
              <a:cxn ang="0">
                <a:pos x="17" y="10"/>
              </a:cxn>
              <a:cxn ang="0">
                <a:pos x="11" y="7"/>
              </a:cxn>
              <a:cxn ang="0">
                <a:pos x="3" y="3"/>
              </a:cxn>
              <a:cxn ang="0">
                <a:pos x="0" y="3"/>
              </a:cxn>
              <a:cxn ang="0">
                <a:pos x="2" y="0"/>
              </a:cxn>
              <a:cxn ang="0">
                <a:pos x="5" y="0"/>
              </a:cxn>
              <a:cxn ang="0">
                <a:pos x="11" y="3"/>
              </a:cxn>
              <a:cxn ang="0">
                <a:pos x="16" y="3"/>
              </a:cxn>
              <a:cxn ang="0">
                <a:pos x="18" y="4"/>
              </a:cxn>
              <a:cxn ang="0">
                <a:pos x="19" y="7"/>
              </a:cxn>
              <a:cxn ang="0">
                <a:pos x="21" y="9"/>
              </a:cxn>
              <a:cxn ang="0">
                <a:pos x="23" y="7"/>
              </a:cxn>
              <a:cxn ang="0">
                <a:pos x="26" y="7"/>
              </a:cxn>
              <a:cxn ang="0">
                <a:pos x="29" y="10"/>
              </a:cxn>
              <a:cxn ang="0">
                <a:pos x="30" y="13"/>
              </a:cxn>
              <a:cxn ang="0">
                <a:pos x="28" y="17"/>
              </a:cxn>
            </a:cxnLst>
            <a:rect l="0" t="0" r="r" b="b"/>
            <a:pathLst>
              <a:path w="31" h="18">
                <a:moveTo>
                  <a:pt x="28" y="17"/>
                </a:moveTo>
                <a:lnTo>
                  <a:pt x="19" y="12"/>
                </a:lnTo>
                <a:lnTo>
                  <a:pt x="17" y="10"/>
                </a:lnTo>
                <a:lnTo>
                  <a:pt x="11" y="7"/>
                </a:lnTo>
                <a:lnTo>
                  <a:pt x="3" y="3"/>
                </a:lnTo>
                <a:lnTo>
                  <a:pt x="0" y="3"/>
                </a:lnTo>
                <a:lnTo>
                  <a:pt x="2" y="0"/>
                </a:lnTo>
                <a:lnTo>
                  <a:pt x="5" y="0"/>
                </a:lnTo>
                <a:lnTo>
                  <a:pt x="11" y="3"/>
                </a:lnTo>
                <a:lnTo>
                  <a:pt x="16" y="3"/>
                </a:lnTo>
                <a:lnTo>
                  <a:pt x="18" y="4"/>
                </a:lnTo>
                <a:lnTo>
                  <a:pt x="19" y="7"/>
                </a:lnTo>
                <a:lnTo>
                  <a:pt x="21" y="9"/>
                </a:lnTo>
                <a:lnTo>
                  <a:pt x="23" y="7"/>
                </a:lnTo>
                <a:lnTo>
                  <a:pt x="26" y="7"/>
                </a:lnTo>
                <a:lnTo>
                  <a:pt x="29" y="10"/>
                </a:lnTo>
                <a:lnTo>
                  <a:pt x="30" y="13"/>
                </a:lnTo>
                <a:lnTo>
                  <a:pt x="28" y="17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63" name="Line 189"/>
          <p:cNvSpPr>
            <a:spLocks noChangeShapeType="1"/>
          </p:cNvSpPr>
          <p:nvPr/>
        </p:nvSpPr>
        <p:spPr bwMode="auto">
          <a:xfrm flipH="1">
            <a:off x="5876925" y="2978075"/>
            <a:ext cx="15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764" name="Freeform 190"/>
          <p:cNvSpPr>
            <a:spLocks/>
          </p:cNvSpPr>
          <p:nvPr/>
        </p:nvSpPr>
        <p:spPr bwMode="auto">
          <a:xfrm>
            <a:off x="3892550" y="3035225"/>
            <a:ext cx="30163" cy="52388"/>
          </a:xfrm>
          <a:custGeom>
            <a:avLst/>
            <a:gdLst/>
            <a:ahLst/>
            <a:cxnLst>
              <a:cxn ang="0">
                <a:pos x="24" y="48"/>
              </a:cxn>
              <a:cxn ang="0">
                <a:pos x="20" y="46"/>
              </a:cxn>
              <a:cxn ang="0">
                <a:pos x="19" y="44"/>
              </a:cxn>
              <a:cxn ang="0">
                <a:pos x="19" y="37"/>
              </a:cxn>
              <a:cxn ang="0">
                <a:pos x="18" y="34"/>
              </a:cxn>
              <a:cxn ang="0">
                <a:pos x="16" y="31"/>
              </a:cxn>
              <a:cxn ang="0">
                <a:pos x="14" y="30"/>
              </a:cxn>
              <a:cxn ang="0">
                <a:pos x="14" y="28"/>
              </a:cxn>
              <a:cxn ang="0">
                <a:pos x="14" y="26"/>
              </a:cxn>
              <a:cxn ang="0">
                <a:pos x="14" y="23"/>
              </a:cxn>
              <a:cxn ang="0">
                <a:pos x="12" y="22"/>
              </a:cxn>
              <a:cxn ang="0">
                <a:pos x="9" y="20"/>
              </a:cxn>
              <a:cxn ang="0">
                <a:pos x="8" y="18"/>
              </a:cxn>
              <a:cxn ang="0">
                <a:pos x="6" y="17"/>
              </a:cxn>
              <a:cxn ang="0">
                <a:pos x="5" y="16"/>
              </a:cxn>
              <a:cxn ang="0">
                <a:pos x="4" y="15"/>
              </a:cxn>
              <a:cxn ang="0">
                <a:pos x="4" y="5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6" y="2"/>
              </a:cxn>
              <a:cxn ang="0">
                <a:pos x="9" y="5"/>
              </a:cxn>
              <a:cxn ang="0">
                <a:pos x="12" y="6"/>
              </a:cxn>
              <a:cxn ang="0">
                <a:pos x="14" y="8"/>
              </a:cxn>
              <a:cxn ang="0">
                <a:pos x="17" y="10"/>
              </a:cxn>
              <a:cxn ang="0">
                <a:pos x="20" y="12"/>
              </a:cxn>
              <a:cxn ang="0">
                <a:pos x="22" y="14"/>
              </a:cxn>
              <a:cxn ang="0">
                <a:pos x="24" y="16"/>
              </a:cxn>
              <a:cxn ang="0">
                <a:pos x="24" y="23"/>
              </a:cxn>
              <a:cxn ang="0">
                <a:pos x="24" y="25"/>
              </a:cxn>
              <a:cxn ang="0">
                <a:pos x="27" y="28"/>
              </a:cxn>
              <a:cxn ang="0">
                <a:pos x="28" y="31"/>
              </a:cxn>
              <a:cxn ang="0">
                <a:pos x="28" y="44"/>
              </a:cxn>
              <a:cxn ang="0">
                <a:pos x="24" y="48"/>
              </a:cxn>
            </a:cxnLst>
            <a:rect l="0" t="0" r="r" b="b"/>
            <a:pathLst>
              <a:path w="29" h="49">
                <a:moveTo>
                  <a:pt x="24" y="48"/>
                </a:moveTo>
                <a:lnTo>
                  <a:pt x="20" y="46"/>
                </a:lnTo>
                <a:lnTo>
                  <a:pt x="19" y="44"/>
                </a:lnTo>
                <a:lnTo>
                  <a:pt x="19" y="37"/>
                </a:lnTo>
                <a:lnTo>
                  <a:pt x="18" y="34"/>
                </a:lnTo>
                <a:lnTo>
                  <a:pt x="16" y="31"/>
                </a:lnTo>
                <a:lnTo>
                  <a:pt x="14" y="30"/>
                </a:lnTo>
                <a:lnTo>
                  <a:pt x="14" y="28"/>
                </a:lnTo>
                <a:lnTo>
                  <a:pt x="14" y="26"/>
                </a:lnTo>
                <a:lnTo>
                  <a:pt x="14" y="23"/>
                </a:lnTo>
                <a:lnTo>
                  <a:pt x="12" y="22"/>
                </a:lnTo>
                <a:lnTo>
                  <a:pt x="9" y="20"/>
                </a:lnTo>
                <a:lnTo>
                  <a:pt x="8" y="18"/>
                </a:lnTo>
                <a:lnTo>
                  <a:pt x="6" y="17"/>
                </a:lnTo>
                <a:lnTo>
                  <a:pt x="5" y="16"/>
                </a:lnTo>
                <a:lnTo>
                  <a:pt x="4" y="15"/>
                </a:lnTo>
                <a:lnTo>
                  <a:pt x="4" y="5"/>
                </a:lnTo>
                <a:lnTo>
                  <a:pt x="2" y="4"/>
                </a:lnTo>
                <a:lnTo>
                  <a:pt x="0" y="2"/>
                </a:lnTo>
                <a:lnTo>
                  <a:pt x="2" y="0"/>
                </a:lnTo>
                <a:lnTo>
                  <a:pt x="6" y="2"/>
                </a:lnTo>
                <a:lnTo>
                  <a:pt x="9" y="5"/>
                </a:lnTo>
                <a:lnTo>
                  <a:pt x="12" y="6"/>
                </a:lnTo>
                <a:lnTo>
                  <a:pt x="14" y="8"/>
                </a:lnTo>
                <a:lnTo>
                  <a:pt x="17" y="10"/>
                </a:lnTo>
                <a:lnTo>
                  <a:pt x="20" y="12"/>
                </a:lnTo>
                <a:lnTo>
                  <a:pt x="22" y="14"/>
                </a:lnTo>
                <a:lnTo>
                  <a:pt x="24" y="16"/>
                </a:lnTo>
                <a:lnTo>
                  <a:pt x="24" y="23"/>
                </a:lnTo>
                <a:lnTo>
                  <a:pt x="24" y="25"/>
                </a:lnTo>
                <a:lnTo>
                  <a:pt x="27" y="28"/>
                </a:lnTo>
                <a:lnTo>
                  <a:pt x="28" y="31"/>
                </a:lnTo>
                <a:lnTo>
                  <a:pt x="28" y="44"/>
                </a:lnTo>
                <a:lnTo>
                  <a:pt x="24" y="4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65" name="Freeform 191"/>
          <p:cNvSpPr>
            <a:spLocks/>
          </p:cNvSpPr>
          <p:nvPr/>
        </p:nvSpPr>
        <p:spPr bwMode="auto">
          <a:xfrm>
            <a:off x="3863975" y="3025700"/>
            <a:ext cx="42863" cy="66675"/>
          </a:xfrm>
          <a:custGeom>
            <a:avLst/>
            <a:gdLst/>
            <a:ahLst/>
            <a:cxnLst>
              <a:cxn ang="0">
                <a:pos x="40" y="63"/>
              </a:cxn>
              <a:cxn ang="0">
                <a:pos x="39" y="61"/>
              </a:cxn>
              <a:cxn ang="0">
                <a:pos x="33" y="57"/>
              </a:cxn>
              <a:cxn ang="0">
                <a:pos x="31" y="56"/>
              </a:cxn>
              <a:cxn ang="0">
                <a:pos x="28" y="54"/>
              </a:cxn>
              <a:cxn ang="0">
                <a:pos x="24" y="47"/>
              </a:cxn>
              <a:cxn ang="0">
                <a:pos x="23" y="45"/>
              </a:cxn>
              <a:cxn ang="0">
                <a:pos x="23" y="42"/>
              </a:cxn>
              <a:cxn ang="0">
                <a:pos x="19" y="34"/>
              </a:cxn>
              <a:cxn ang="0">
                <a:pos x="19" y="30"/>
              </a:cxn>
              <a:cxn ang="0">
                <a:pos x="18" y="28"/>
              </a:cxn>
              <a:cxn ang="0">
                <a:pos x="16" y="26"/>
              </a:cxn>
              <a:cxn ang="0">
                <a:pos x="12" y="24"/>
              </a:cxn>
              <a:cxn ang="0">
                <a:pos x="11" y="22"/>
              </a:cxn>
              <a:cxn ang="0">
                <a:pos x="10" y="20"/>
              </a:cxn>
              <a:cxn ang="0">
                <a:pos x="8" y="14"/>
              </a:cxn>
              <a:cxn ang="0">
                <a:pos x="7" y="12"/>
              </a:cxn>
              <a:cxn ang="0">
                <a:pos x="7" y="10"/>
              </a:cxn>
              <a:cxn ang="0">
                <a:pos x="2" y="8"/>
              </a:cxn>
              <a:cxn ang="0">
                <a:pos x="0" y="5"/>
              </a:cxn>
              <a:cxn ang="0">
                <a:pos x="0" y="2"/>
              </a:cxn>
              <a:cxn ang="0">
                <a:pos x="1" y="1"/>
              </a:cxn>
              <a:cxn ang="0">
                <a:pos x="4" y="0"/>
              </a:cxn>
              <a:cxn ang="0">
                <a:pos x="6" y="1"/>
              </a:cxn>
              <a:cxn ang="0">
                <a:pos x="7" y="2"/>
              </a:cxn>
              <a:cxn ang="0">
                <a:pos x="9" y="5"/>
              </a:cxn>
              <a:cxn ang="0">
                <a:pos x="11" y="5"/>
              </a:cxn>
              <a:cxn ang="0">
                <a:pos x="12" y="10"/>
              </a:cxn>
              <a:cxn ang="0">
                <a:pos x="14" y="13"/>
              </a:cxn>
              <a:cxn ang="0">
                <a:pos x="15" y="16"/>
              </a:cxn>
              <a:cxn ang="0">
                <a:pos x="18" y="19"/>
              </a:cxn>
              <a:cxn ang="0">
                <a:pos x="20" y="20"/>
              </a:cxn>
              <a:cxn ang="0">
                <a:pos x="22" y="23"/>
              </a:cxn>
              <a:cxn ang="0">
                <a:pos x="23" y="25"/>
              </a:cxn>
              <a:cxn ang="0">
                <a:pos x="24" y="30"/>
              </a:cxn>
              <a:cxn ang="0">
                <a:pos x="26" y="32"/>
              </a:cxn>
              <a:cxn ang="0">
                <a:pos x="30" y="38"/>
              </a:cxn>
              <a:cxn ang="0">
                <a:pos x="33" y="40"/>
              </a:cxn>
              <a:cxn ang="0">
                <a:pos x="32" y="42"/>
              </a:cxn>
              <a:cxn ang="0">
                <a:pos x="32" y="45"/>
              </a:cxn>
              <a:cxn ang="0">
                <a:pos x="33" y="48"/>
              </a:cxn>
              <a:cxn ang="0">
                <a:pos x="33" y="50"/>
              </a:cxn>
              <a:cxn ang="0">
                <a:pos x="34" y="51"/>
              </a:cxn>
              <a:cxn ang="0">
                <a:pos x="39" y="58"/>
              </a:cxn>
              <a:cxn ang="0">
                <a:pos x="40" y="63"/>
              </a:cxn>
            </a:cxnLst>
            <a:rect l="0" t="0" r="r" b="b"/>
            <a:pathLst>
              <a:path w="41" h="64">
                <a:moveTo>
                  <a:pt x="40" y="63"/>
                </a:moveTo>
                <a:lnTo>
                  <a:pt x="39" y="61"/>
                </a:lnTo>
                <a:lnTo>
                  <a:pt x="33" y="57"/>
                </a:lnTo>
                <a:lnTo>
                  <a:pt x="31" y="56"/>
                </a:lnTo>
                <a:lnTo>
                  <a:pt x="28" y="54"/>
                </a:lnTo>
                <a:lnTo>
                  <a:pt x="24" y="47"/>
                </a:lnTo>
                <a:lnTo>
                  <a:pt x="23" y="45"/>
                </a:lnTo>
                <a:lnTo>
                  <a:pt x="23" y="42"/>
                </a:lnTo>
                <a:lnTo>
                  <a:pt x="19" y="34"/>
                </a:lnTo>
                <a:lnTo>
                  <a:pt x="19" y="30"/>
                </a:lnTo>
                <a:lnTo>
                  <a:pt x="18" y="28"/>
                </a:lnTo>
                <a:lnTo>
                  <a:pt x="16" y="26"/>
                </a:lnTo>
                <a:lnTo>
                  <a:pt x="12" y="24"/>
                </a:lnTo>
                <a:lnTo>
                  <a:pt x="11" y="22"/>
                </a:lnTo>
                <a:lnTo>
                  <a:pt x="10" y="20"/>
                </a:lnTo>
                <a:lnTo>
                  <a:pt x="8" y="14"/>
                </a:lnTo>
                <a:lnTo>
                  <a:pt x="7" y="12"/>
                </a:lnTo>
                <a:lnTo>
                  <a:pt x="7" y="10"/>
                </a:lnTo>
                <a:lnTo>
                  <a:pt x="2" y="8"/>
                </a:lnTo>
                <a:lnTo>
                  <a:pt x="0" y="5"/>
                </a:lnTo>
                <a:lnTo>
                  <a:pt x="0" y="2"/>
                </a:lnTo>
                <a:lnTo>
                  <a:pt x="1" y="1"/>
                </a:lnTo>
                <a:lnTo>
                  <a:pt x="4" y="0"/>
                </a:lnTo>
                <a:lnTo>
                  <a:pt x="6" y="1"/>
                </a:lnTo>
                <a:lnTo>
                  <a:pt x="7" y="2"/>
                </a:lnTo>
                <a:lnTo>
                  <a:pt x="9" y="5"/>
                </a:lnTo>
                <a:lnTo>
                  <a:pt x="11" y="5"/>
                </a:lnTo>
                <a:lnTo>
                  <a:pt x="12" y="10"/>
                </a:lnTo>
                <a:lnTo>
                  <a:pt x="14" y="13"/>
                </a:lnTo>
                <a:lnTo>
                  <a:pt x="15" y="16"/>
                </a:lnTo>
                <a:lnTo>
                  <a:pt x="18" y="19"/>
                </a:lnTo>
                <a:lnTo>
                  <a:pt x="20" y="20"/>
                </a:lnTo>
                <a:lnTo>
                  <a:pt x="22" y="23"/>
                </a:lnTo>
                <a:lnTo>
                  <a:pt x="23" y="25"/>
                </a:lnTo>
                <a:lnTo>
                  <a:pt x="24" y="30"/>
                </a:lnTo>
                <a:lnTo>
                  <a:pt x="26" y="32"/>
                </a:lnTo>
                <a:lnTo>
                  <a:pt x="30" y="38"/>
                </a:lnTo>
                <a:lnTo>
                  <a:pt x="33" y="40"/>
                </a:lnTo>
                <a:lnTo>
                  <a:pt x="32" y="42"/>
                </a:lnTo>
                <a:lnTo>
                  <a:pt x="32" y="45"/>
                </a:lnTo>
                <a:lnTo>
                  <a:pt x="33" y="48"/>
                </a:lnTo>
                <a:lnTo>
                  <a:pt x="33" y="50"/>
                </a:lnTo>
                <a:lnTo>
                  <a:pt x="34" y="51"/>
                </a:lnTo>
                <a:lnTo>
                  <a:pt x="39" y="58"/>
                </a:lnTo>
                <a:lnTo>
                  <a:pt x="40" y="63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66" name="Freeform 192"/>
          <p:cNvSpPr>
            <a:spLocks/>
          </p:cNvSpPr>
          <p:nvPr/>
        </p:nvSpPr>
        <p:spPr bwMode="auto">
          <a:xfrm>
            <a:off x="5846763" y="3054275"/>
            <a:ext cx="17462" cy="90488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6" y="10"/>
              </a:cxn>
              <a:cxn ang="0">
                <a:pos x="12" y="25"/>
              </a:cxn>
              <a:cxn ang="0">
                <a:pos x="6" y="68"/>
              </a:cxn>
              <a:cxn ang="0">
                <a:pos x="6" y="73"/>
              </a:cxn>
              <a:cxn ang="0">
                <a:pos x="5" y="80"/>
              </a:cxn>
              <a:cxn ang="0">
                <a:pos x="6" y="82"/>
              </a:cxn>
              <a:cxn ang="0">
                <a:pos x="5" y="86"/>
              </a:cxn>
              <a:cxn ang="0">
                <a:pos x="2" y="86"/>
              </a:cxn>
              <a:cxn ang="0">
                <a:pos x="0" y="85"/>
              </a:cxn>
              <a:cxn ang="0">
                <a:pos x="2" y="79"/>
              </a:cxn>
              <a:cxn ang="0">
                <a:pos x="0" y="78"/>
              </a:cxn>
              <a:cxn ang="0">
                <a:pos x="3" y="65"/>
              </a:cxn>
              <a:cxn ang="0">
                <a:pos x="5" y="39"/>
              </a:cxn>
              <a:cxn ang="0">
                <a:pos x="7" y="33"/>
              </a:cxn>
              <a:cxn ang="0">
                <a:pos x="7" y="26"/>
              </a:cxn>
              <a:cxn ang="0">
                <a:pos x="10" y="18"/>
              </a:cxn>
              <a:cxn ang="0">
                <a:pos x="10" y="12"/>
              </a:cxn>
              <a:cxn ang="0">
                <a:pos x="11" y="10"/>
              </a:cxn>
              <a:cxn ang="0">
                <a:pos x="11" y="6"/>
              </a:cxn>
              <a:cxn ang="0">
                <a:pos x="13" y="0"/>
              </a:cxn>
              <a:cxn ang="0">
                <a:pos x="16" y="2"/>
              </a:cxn>
            </a:cxnLst>
            <a:rect l="0" t="0" r="r" b="b"/>
            <a:pathLst>
              <a:path w="17" h="87">
                <a:moveTo>
                  <a:pt x="16" y="2"/>
                </a:moveTo>
                <a:lnTo>
                  <a:pt x="16" y="10"/>
                </a:lnTo>
                <a:lnTo>
                  <a:pt x="12" y="25"/>
                </a:lnTo>
                <a:lnTo>
                  <a:pt x="6" y="68"/>
                </a:lnTo>
                <a:lnTo>
                  <a:pt x="6" y="73"/>
                </a:lnTo>
                <a:lnTo>
                  <a:pt x="5" y="80"/>
                </a:lnTo>
                <a:lnTo>
                  <a:pt x="6" y="82"/>
                </a:lnTo>
                <a:lnTo>
                  <a:pt x="5" y="86"/>
                </a:lnTo>
                <a:lnTo>
                  <a:pt x="2" y="86"/>
                </a:lnTo>
                <a:lnTo>
                  <a:pt x="0" y="85"/>
                </a:lnTo>
                <a:lnTo>
                  <a:pt x="2" y="79"/>
                </a:lnTo>
                <a:lnTo>
                  <a:pt x="0" y="78"/>
                </a:lnTo>
                <a:lnTo>
                  <a:pt x="3" y="65"/>
                </a:lnTo>
                <a:lnTo>
                  <a:pt x="5" y="39"/>
                </a:lnTo>
                <a:lnTo>
                  <a:pt x="7" y="33"/>
                </a:lnTo>
                <a:lnTo>
                  <a:pt x="7" y="26"/>
                </a:lnTo>
                <a:lnTo>
                  <a:pt x="10" y="18"/>
                </a:lnTo>
                <a:lnTo>
                  <a:pt x="10" y="12"/>
                </a:lnTo>
                <a:lnTo>
                  <a:pt x="11" y="10"/>
                </a:lnTo>
                <a:lnTo>
                  <a:pt x="11" y="6"/>
                </a:lnTo>
                <a:lnTo>
                  <a:pt x="13" y="0"/>
                </a:lnTo>
                <a:lnTo>
                  <a:pt x="16" y="2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67" name="Freeform 193"/>
          <p:cNvSpPr>
            <a:spLocks/>
          </p:cNvSpPr>
          <p:nvPr/>
        </p:nvSpPr>
        <p:spPr bwMode="auto">
          <a:xfrm>
            <a:off x="5827713" y="3324150"/>
            <a:ext cx="9525" cy="28575"/>
          </a:xfrm>
          <a:custGeom>
            <a:avLst/>
            <a:gdLst/>
            <a:ahLst/>
            <a:cxnLst>
              <a:cxn ang="0">
                <a:pos x="2" y="25"/>
              </a:cxn>
              <a:cxn ang="0">
                <a:pos x="2" y="16"/>
              </a:cxn>
              <a:cxn ang="0">
                <a:pos x="1" y="15"/>
              </a:cxn>
              <a:cxn ang="0">
                <a:pos x="0" y="14"/>
              </a:cxn>
              <a:cxn ang="0">
                <a:pos x="1" y="11"/>
              </a:cxn>
              <a:cxn ang="0">
                <a:pos x="2" y="9"/>
              </a:cxn>
              <a:cxn ang="0">
                <a:pos x="0" y="3"/>
              </a:cxn>
              <a:cxn ang="0">
                <a:pos x="1" y="0"/>
              </a:cxn>
              <a:cxn ang="0">
                <a:pos x="4" y="0"/>
              </a:cxn>
              <a:cxn ang="0">
                <a:pos x="4" y="11"/>
              </a:cxn>
              <a:cxn ang="0">
                <a:pos x="7" y="21"/>
              </a:cxn>
              <a:cxn ang="0">
                <a:pos x="5" y="22"/>
              </a:cxn>
              <a:cxn ang="0">
                <a:pos x="2" y="25"/>
              </a:cxn>
            </a:cxnLst>
            <a:rect l="0" t="0" r="r" b="b"/>
            <a:pathLst>
              <a:path w="8" h="26">
                <a:moveTo>
                  <a:pt x="2" y="25"/>
                </a:moveTo>
                <a:lnTo>
                  <a:pt x="2" y="16"/>
                </a:lnTo>
                <a:lnTo>
                  <a:pt x="1" y="15"/>
                </a:lnTo>
                <a:lnTo>
                  <a:pt x="0" y="14"/>
                </a:lnTo>
                <a:lnTo>
                  <a:pt x="1" y="11"/>
                </a:lnTo>
                <a:lnTo>
                  <a:pt x="2" y="9"/>
                </a:lnTo>
                <a:lnTo>
                  <a:pt x="0" y="3"/>
                </a:lnTo>
                <a:lnTo>
                  <a:pt x="1" y="0"/>
                </a:lnTo>
                <a:lnTo>
                  <a:pt x="4" y="0"/>
                </a:lnTo>
                <a:lnTo>
                  <a:pt x="4" y="11"/>
                </a:lnTo>
                <a:lnTo>
                  <a:pt x="7" y="21"/>
                </a:lnTo>
                <a:lnTo>
                  <a:pt x="5" y="22"/>
                </a:lnTo>
                <a:lnTo>
                  <a:pt x="2" y="2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68" name="Freeform 194"/>
          <p:cNvSpPr>
            <a:spLocks/>
          </p:cNvSpPr>
          <p:nvPr/>
        </p:nvSpPr>
        <p:spPr bwMode="auto">
          <a:xfrm>
            <a:off x="5830888" y="3352725"/>
            <a:ext cx="4762" cy="15875"/>
          </a:xfrm>
          <a:custGeom>
            <a:avLst/>
            <a:gdLst/>
            <a:ahLst/>
            <a:cxnLst>
              <a:cxn ang="0">
                <a:pos x="2" y="14"/>
              </a:cxn>
              <a:cxn ang="0">
                <a:pos x="2" y="4"/>
              </a:cxn>
              <a:cxn ang="0">
                <a:pos x="0" y="0"/>
              </a:cxn>
              <a:cxn ang="0">
                <a:pos x="4" y="2"/>
              </a:cxn>
              <a:cxn ang="0">
                <a:pos x="4" y="6"/>
              </a:cxn>
              <a:cxn ang="0">
                <a:pos x="4" y="9"/>
              </a:cxn>
              <a:cxn ang="0">
                <a:pos x="4" y="12"/>
              </a:cxn>
              <a:cxn ang="0">
                <a:pos x="2" y="14"/>
              </a:cxn>
            </a:cxnLst>
            <a:rect l="0" t="0" r="r" b="b"/>
            <a:pathLst>
              <a:path w="5" h="15">
                <a:moveTo>
                  <a:pt x="2" y="14"/>
                </a:moveTo>
                <a:lnTo>
                  <a:pt x="2" y="4"/>
                </a:lnTo>
                <a:lnTo>
                  <a:pt x="0" y="0"/>
                </a:lnTo>
                <a:lnTo>
                  <a:pt x="4" y="2"/>
                </a:lnTo>
                <a:lnTo>
                  <a:pt x="4" y="6"/>
                </a:lnTo>
                <a:lnTo>
                  <a:pt x="4" y="9"/>
                </a:lnTo>
                <a:lnTo>
                  <a:pt x="4" y="12"/>
                </a:lnTo>
                <a:lnTo>
                  <a:pt x="2" y="14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69" name="Freeform 195"/>
          <p:cNvSpPr>
            <a:spLocks/>
          </p:cNvSpPr>
          <p:nvPr/>
        </p:nvSpPr>
        <p:spPr bwMode="auto">
          <a:xfrm>
            <a:off x="5837238" y="3505125"/>
            <a:ext cx="4762" cy="17463"/>
          </a:xfrm>
          <a:custGeom>
            <a:avLst/>
            <a:gdLst/>
            <a:ahLst/>
            <a:cxnLst>
              <a:cxn ang="0">
                <a:pos x="1" y="15"/>
              </a:cxn>
              <a:cxn ang="0">
                <a:pos x="1" y="7"/>
              </a:cxn>
              <a:cxn ang="0">
                <a:pos x="0" y="5"/>
              </a:cxn>
              <a:cxn ang="0">
                <a:pos x="4" y="0"/>
              </a:cxn>
              <a:cxn ang="0">
                <a:pos x="1" y="15"/>
              </a:cxn>
            </a:cxnLst>
            <a:rect l="0" t="0" r="r" b="b"/>
            <a:pathLst>
              <a:path w="5" h="16">
                <a:moveTo>
                  <a:pt x="1" y="15"/>
                </a:moveTo>
                <a:lnTo>
                  <a:pt x="1" y="7"/>
                </a:lnTo>
                <a:lnTo>
                  <a:pt x="0" y="5"/>
                </a:lnTo>
                <a:lnTo>
                  <a:pt x="4" y="0"/>
                </a:lnTo>
                <a:lnTo>
                  <a:pt x="1" y="1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73" name="Freeform 199"/>
          <p:cNvSpPr>
            <a:spLocks/>
          </p:cNvSpPr>
          <p:nvPr/>
        </p:nvSpPr>
        <p:spPr bwMode="auto">
          <a:xfrm>
            <a:off x="7267575" y="3941688"/>
            <a:ext cx="3175" cy="4762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0" y="1"/>
              </a:cxn>
              <a:cxn ang="0">
                <a:pos x="2" y="0"/>
              </a:cxn>
              <a:cxn ang="0">
                <a:pos x="1" y="5"/>
              </a:cxn>
            </a:cxnLst>
            <a:rect l="0" t="0" r="r" b="b"/>
            <a:pathLst>
              <a:path w="3" h="6">
                <a:moveTo>
                  <a:pt x="1" y="5"/>
                </a:moveTo>
                <a:lnTo>
                  <a:pt x="0" y="1"/>
                </a:lnTo>
                <a:lnTo>
                  <a:pt x="2" y="0"/>
                </a:lnTo>
                <a:lnTo>
                  <a:pt x="1" y="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74" name="Freeform 200"/>
          <p:cNvSpPr>
            <a:spLocks/>
          </p:cNvSpPr>
          <p:nvPr/>
        </p:nvSpPr>
        <p:spPr bwMode="auto">
          <a:xfrm>
            <a:off x="6122988" y="4060750"/>
            <a:ext cx="6350" cy="6350"/>
          </a:xfrm>
          <a:custGeom>
            <a:avLst/>
            <a:gdLst/>
            <a:ahLst/>
            <a:cxnLst>
              <a:cxn ang="0">
                <a:pos x="4" y="5"/>
              </a:cxn>
              <a:cxn ang="0">
                <a:pos x="1" y="3"/>
              </a:cxn>
              <a:cxn ang="0">
                <a:pos x="0" y="0"/>
              </a:cxn>
              <a:cxn ang="0">
                <a:pos x="3" y="1"/>
              </a:cxn>
              <a:cxn ang="0">
                <a:pos x="4" y="5"/>
              </a:cxn>
            </a:cxnLst>
            <a:rect l="0" t="0" r="r" b="b"/>
            <a:pathLst>
              <a:path w="5" h="6">
                <a:moveTo>
                  <a:pt x="4" y="5"/>
                </a:moveTo>
                <a:lnTo>
                  <a:pt x="1" y="3"/>
                </a:lnTo>
                <a:lnTo>
                  <a:pt x="0" y="0"/>
                </a:lnTo>
                <a:lnTo>
                  <a:pt x="3" y="1"/>
                </a:lnTo>
                <a:lnTo>
                  <a:pt x="4" y="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80" name="Freeform 206"/>
          <p:cNvSpPr>
            <a:spLocks/>
          </p:cNvSpPr>
          <p:nvPr/>
        </p:nvSpPr>
        <p:spPr bwMode="auto">
          <a:xfrm>
            <a:off x="6872288" y="4267125"/>
            <a:ext cx="6350" cy="7938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3"/>
              </a:cxn>
              <a:cxn ang="0">
                <a:pos x="0" y="0"/>
              </a:cxn>
              <a:cxn ang="0">
                <a:pos x="3" y="1"/>
              </a:cxn>
              <a:cxn ang="0">
                <a:pos x="4" y="4"/>
              </a:cxn>
              <a:cxn ang="0">
                <a:pos x="4" y="6"/>
              </a:cxn>
            </a:cxnLst>
            <a:rect l="0" t="0" r="r" b="b"/>
            <a:pathLst>
              <a:path w="5" h="7">
                <a:moveTo>
                  <a:pt x="4" y="6"/>
                </a:moveTo>
                <a:lnTo>
                  <a:pt x="0" y="3"/>
                </a:lnTo>
                <a:lnTo>
                  <a:pt x="0" y="0"/>
                </a:lnTo>
                <a:lnTo>
                  <a:pt x="3" y="1"/>
                </a:lnTo>
                <a:lnTo>
                  <a:pt x="4" y="4"/>
                </a:lnTo>
                <a:lnTo>
                  <a:pt x="4" y="6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81" name="Freeform 207"/>
          <p:cNvSpPr>
            <a:spLocks/>
          </p:cNvSpPr>
          <p:nvPr/>
        </p:nvSpPr>
        <p:spPr bwMode="auto">
          <a:xfrm>
            <a:off x="6265863" y="4275063"/>
            <a:ext cx="7937" cy="7937"/>
          </a:xfrm>
          <a:custGeom>
            <a:avLst/>
            <a:gdLst/>
            <a:ahLst/>
            <a:cxnLst>
              <a:cxn ang="0">
                <a:pos x="1" y="7"/>
              </a:cxn>
              <a:cxn ang="0">
                <a:pos x="0" y="4"/>
              </a:cxn>
              <a:cxn ang="0">
                <a:pos x="2" y="1"/>
              </a:cxn>
              <a:cxn ang="0">
                <a:pos x="4" y="0"/>
              </a:cxn>
              <a:cxn ang="0">
                <a:pos x="6" y="2"/>
              </a:cxn>
              <a:cxn ang="0">
                <a:pos x="5" y="5"/>
              </a:cxn>
              <a:cxn ang="0">
                <a:pos x="1" y="7"/>
              </a:cxn>
            </a:cxnLst>
            <a:rect l="0" t="0" r="r" b="b"/>
            <a:pathLst>
              <a:path w="7" h="8">
                <a:moveTo>
                  <a:pt x="1" y="7"/>
                </a:moveTo>
                <a:lnTo>
                  <a:pt x="0" y="4"/>
                </a:lnTo>
                <a:lnTo>
                  <a:pt x="2" y="1"/>
                </a:lnTo>
                <a:lnTo>
                  <a:pt x="4" y="0"/>
                </a:lnTo>
                <a:lnTo>
                  <a:pt x="6" y="2"/>
                </a:lnTo>
                <a:lnTo>
                  <a:pt x="5" y="5"/>
                </a:lnTo>
                <a:lnTo>
                  <a:pt x="1" y="7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83" name="Freeform 209"/>
          <p:cNvSpPr>
            <a:spLocks/>
          </p:cNvSpPr>
          <p:nvPr/>
        </p:nvSpPr>
        <p:spPr bwMode="auto">
          <a:xfrm>
            <a:off x="5413375" y="4668763"/>
            <a:ext cx="25400" cy="14287"/>
          </a:xfrm>
          <a:custGeom>
            <a:avLst/>
            <a:gdLst/>
            <a:ahLst/>
            <a:cxnLst>
              <a:cxn ang="0">
                <a:pos x="5" y="1"/>
              </a:cxn>
              <a:cxn ang="0">
                <a:pos x="7" y="0"/>
              </a:cxn>
              <a:cxn ang="0">
                <a:pos x="10" y="0"/>
              </a:cxn>
              <a:cxn ang="0">
                <a:pos x="15" y="1"/>
              </a:cxn>
              <a:cxn ang="0">
                <a:pos x="15" y="3"/>
              </a:cxn>
              <a:cxn ang="0">
                <a:pos x="22" y="9"/>
              </a:cxn>
              <a:cxn ang="0">
                <a:pos x="24" y="12"/>
              </a:cxn>
              <a:cxn ang="0">
                <a:pos x="22" y="12"/>
              </a:cxn>
              <a:cxn ang="0">
                <a:pos x="15" y="11"/>
              </a:cxn>
              <a:cxn ang="0">
                <a:pos x="10" y="9"/>
              </a:cxn>
              <a:cxn ang="0">
                <a:pos x="3" y="7"/>
              </a:cxn>
              <a:cxn ang="0">
                <a:pos x="0" y="6"/>
              </a:cxn>
              <a:cxn ang="0">
                <a:pos x="0" y="4"/>
              </a:cxn>
              <a:cxn ang="0">
                <a:pos x="0" y="1"/>
              </a:cxn>
              <a:cxn ang="0">
                <a:pos x="3" y="0"/>
              </a:cxn>
              <a:cxn ang="0">
                <a:pos x="5" y="1"/>
              </a:cxn>
            </a:cxnLst>
            <a:rect l="0" t="0" r="r" b="b"/>
            <a:pathLst>
              <a:path w="25" h="13">
                <a:moveTo>
                  <a:pt x="5" y="1"/>
                </a:moveTo>
                <a:lnTo>
                  <a:pt x="7" y="0"/>
                </a:lnTo>
                <a:lnTo>
                  <a:pt x="10" y="0"/>
                </a:lnTo>
                <a:lnTo>
                  <a:pt x="15" y="1"/>
                </a:lnTo>
                <a:lnTo>
                  <a:pt x="15" y="3"/>
                </a:lnTo>
                <a:lnTo>
                  <a:pt x="22" y="9"/>
                </a:lnTo>
                <a:lnTo>
                  <a:pt x="24" y="12"/>
                </a:lnTo>
                <a:lnTo>
                  <a:pt x="22" y="12"/>
                </a:lnTo>
                <a:lnTo>
                  <a:pt x="15" y="11"/>
                </a:lnTo>
                <a:lnTo>
                  <a:pt x="10" y="9"/>
                </a:lnTo>
                <a:lnTo>
                  <a:pt x="3" y="7"/>
                </a:lnTo>
                <a:lnTo>
                  <a:pt x="0" y="6"/>
                </a:lnTo>
                <a:lnTo>
                  <a:pt x="0" y="4"/>
                </a:lnTo>
                <a:lnTo>
                  <a:pt x="0" y="1"/>
                </a:lnTo>
                <a:lnTo>
                  <a:pt x="3" y="0"/>
                </a:lnTo>
                <a:lnTo>
                  <a:pt x="5" y="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84" name="Freeform 210"/>
          <p:cNvSpPr>
            <a:spLocks/>
          </p:cNvSpPr>
          <p:nvPr/>
        </p:nvSpPr>
        <p:spPr bwMode="auto">
          <a:xfrm>
            <a:off x="5505450" y="4705275"/>
            <a:ext cx="39688" cy="22225"/>
          </a:xfrm>
          <a:custGeom>
            <a:avLst/>
            <a:gdLst/>
            <a:ahLst/>
            <a:cxnLst>
              <a:cxn ang="0">
                <a:pos x="36" y="18"/>
              </a:cxn>
              <a:cxn ang="0">
                <a:pos x="36" y="19"/>
              </a:cxn>
              <a:cxn ang="0">
                <a:pos x="35" y="20"/>
              </a:cxn>
              <a:cxn ang="0">
                <a:pos x="33" y="19"/>
              </a:cxn>
              <a:cxn ang="0">
                <a:pos x="29" y="18"/>
              </a:cxn>
              <a:cxn ang="0">
                <a:pos x="19" y="18"/>
              </a:cxn>
              <a:cxn ang="0">
                <a:pos x="14" y="16"/>
              </a:cxn>
              <a:cxn ang="0">
                <a:pos x="10" y="14"/>
              </a:cxn>
              <a:cxn ang="0">
                <a:pos x="6" y="10"/>
              </a:cxn>
              <a:cxn ang="0">
                <a:pos x="3" y="10"/>
              </a:cxn>
              <a:cxn ang="0">
                <a:pos x="0" y="7"/>
              </a:cxn>
              <a:cxn ang="0">
                <a:pos x="0" y="5"/>
              </a:cxn>
              <a:cxn ang="0">
                <a:pos x="0" y="2"/>
              </a:cxn>
              <a:cxn ang="0">
                <a:pos x="2" y="1"/>
              </a:cxn>
              <a:cxn ang="0">
                <a:pos x="4" y="0"/>
              </a:cxn>
              <a:cxn ang="0">
                <a:pos x="9" y="0"/>
              </a:cxn>
              <a:cxn ang="0">
                <a:pos x="12" y="1"/>
              </a:cxn>
              <a:cxn ang="0">
                <a:pos x="14" y="1"/>
              </a:cxn>
              <a:cxn ang="0">
                <a:pos x="17" y="5"/>
              </a:cxn>
              <a:cxn ang="0">
                <a:pos x="22" y="9"/>
              </a:cxn>
              <a:cxn ang="0">
                <a:pos x="25" y="11"/>
              </a:cxn>
              <a:cxn ang="0">
                <a:pos x="33" y="13"/>
              </a:cxn>
              <a:cxn ang="0">
                <a:pos x="34" y="16"/>
              </a:cxn>
              <a:cxn ang="0">
                <a:pos x="36" y="18"/>
              </a:cxn>
            </a:cxnLst>
            <a:rect l="0" t="0" r="r" b="b"/>
            <a:pathLst>
              <a:path w="37" h="21">
                <a:moveTo>
                  <a:pt x="36" y="18"/>
                </a:moveTo>
                <a:lnTo>
                  <a:pt x="36" y="19"/>
                </a:lnTo>
                <a:lnTo>
                  <a:pt x="35" y="20"/>
                </a:lnTo>
                <a:lnTo>
                  <a:pt x="33" y="19"/>
                </a:lnTo>
                <a:lnTo>
                  <a:pt x="29" y="18"/>
                </a:lnTo>
                <a:lnTo>
                  <a:pt x="19" y="18"/>
                </a:lnTo>
                <a:lnTo>
                  <a:pt x="14" y="16"/>
                </a:lnTo>
                <a:lnTo>
                  <a:pt x="10" y="14"/>
                </a:lnTo>
                <a:lnTo>
                  <a:pt x="6" y="10"/>
                </a:lnTo>
                <a:lnTo>
                  <a:pt x="3" y="10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2" y="1"/>
                </a:lnTo>
                <a:lnTo>
                  <a:pt x="4" y="0"/>
                </a:lnTo>
                <a:lnTo>
                  <a:pt x="9" y="0"/>
                </a:lnTo>
                <a:lnTo>
                  <a:pt x="12" y="1"/>
                </a:lnTo>
                <a:lnTo>
                  <a:pt x="14" y="1"/>
                </a:lnTo>
                <a:lnTo>
                  <a:pt x="17" y="5"/>
                </a:lnTo>
                <a:lnTo>
                  <a:pt x="22" y="9"/>
                </a:lnTo>
                <a:lnTo>
                  <a:pt x="25" y="11"/>
                </a:lnTo>
                <a:lnTo>
                  <a:pt x="33" y="13"/>
                </a:lnTo>
                <a:lnTo>
                  <a:pt x="34" y="16"/>
                </a:lnTo>
                <a:lnTo>
                  <a:pt x="36" y="1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85" name="Freeform 211"/>
          <p:cNvSpPr>
            <a:spLocks/>
          </p:cNvSpPr>
          <p:nvPr/>
        </p:nvSpPr>
        <p:spPr bwMode="auto">
          <a:xfrm>
            <a:off x="5627688" y="4740200"/>
            <a:ext cx="17462" cy="9525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6" y="6"/>
              </a:cxn>
              <a:cxn ang="0">
                <a:pos x="4" y="6"/>
              </a:cxn>
              <a:cxn ang="0">
                <a:pos x="2" y="5"/>
              </a:cxn>
              <a:cxn ang="0">
                <a:pos x="0" y="3"/>
              </a:cxn>
              <a:cxn ang="0">
                <a:pos x="2" y="1"/>
              </a:cxn>
              <a:cxn ang="0">
                <a:pos x="4" y="0"/>
              </a:cxn>
              <a:cxn ang="0">
                <a:pos x="6" y="0"/>
              </a:cxn>
              <a:cxn ang="0">
                <a:pos x="12" y="1"/>
              </a:cxn>
              <a:cxn ang="0">
                <a:pos x="15" y="1"/>
              </a:cxn>
              <a:cxn ang="0">
                <a:pos x="15" y="5"/>
              </a:cxn>
              <a:cxn ang="0">
                <a:pos x="13" y="7"/>
              </a:cxn>
              <a:cxn ang="0">
                <a:pos x="10" y="8"/>
              </a:cxn>
              <a:cxn ang="0">
                <a:pos x="7" y="8"/>
              </a:cxn>
            </a:cxnLst>
            <a:rect l="0" t="0" r="r" b="b"/>
            <a:pathLst>
              <a:path w="16" h="9">
                <a:moveTo>
                  <a:pt x="7" y="8"/>
                </a:moveTo>
                <a:lnTo>
                  <a:pt x="6" y="6"/>
                </a:lnTo>
                <a:lnTo>
                  <a:pt x="4" y="6"/>
                </a:lnTo>
                <a:lnTo>
                  <a:pt x="2" y="5"/>
                </a:lnTo>
                <a:lnTo>
                  <a:pt x="0" y="3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12" y="1"/>
                </a:lnTo>
                <a:lnTo>
                  <a:pt x="15" y="1"/>
                </a:lnTo>
                <a:lnTo>
                  <a:pt x="15" y="5"/>
                </a:lnTo>
                <a:lnTo>
                  <a:pt x="13" y="7"/>
                </a:lnTo>
                <a:lnTo>
                  <a:pt x="10" y="8"/>
                </a:lnTo>
                <a:lnTo>
                  <a:pt x="7" y="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86" name="Freeform 212"/>
          <p:cNvSpPr>
            <a:spLocks/>
          </p:cNvSpPr>
          <p:nvPr/>
        </p:nvSpPr>
        <p:spPr bwMode="auto">
          <a:xfrm>
            <a:off x="5886450" y="4843388"/>
            <a:ext cx="6350" cy="4762"/>
          </a:xfrm>
          <a:custGeom>
            <a:avLst/>
            <a:gdLst/>
            <a:ahLst/>
            <a:cxnLst>
              <a:cxn ang="0">
                <a:pos x="5" y="4"/>
              </a:cxn>
              <a:cxn ang="0">
                <a:pos x="2" y="3"/>
              </a:cxn>
              <a:cxn ang="0">
                <a:pos x="0" y="0"/>
              </a:cxn>
              <a:cxn ang="0">
                <a:pos x="5" y="4"/>
              </a:cxn>
            </a:cxnLst>
            <a:rect l="0" t="0" r="r" b="b"/>
            <a:pathLst>
              <a:path w="6" h="5">
                <a:moveTo>
                  <a:pt x="5" y="4"/>
                </a:moveTo>
                <a:lnTo>
                  <a:pt x="2" y="3"/>
                </a:lnTo>
                <a:lnTo>
                  <a:pt x="0" y="0"/>
                </a:lnTo>
                <a:lnTo>
                  <a:pt x="5" y="4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87" name="Freeform 213"/>
          <p:cNvSpPr>
            <a:spLocks/>
          </p:cNvSpPr>
          <p:nvPr/>
        </p:nvSpPr>
        <p:spPr bwMode="auto">
          <a:xfrm>
            <a:off x="6719888" y="4840213"/>
            <a:ext cx="28575" cy="12700"/>
          </a:xfrm>
          <a:custGeom>
            <a:avLst/>
            <a:gdLst/>
            <a:ahLst/>
            <a:cxnLst>
              <a:cxn ang="0">
                <a:pos x="19" y="11"/>
              </a:cxn>
              <a:cxn ang="0">
                <a:pos x="17" y="10"/>
              </a:cxn>
              <a:cxn ang="0">
                <a:pos x="12" y="10"/>
              </a:cxn>
              <a:cxn ang="0">
                <a:pos x="9" y="11"/>
              </a:cxn>
              <a:cxn ang="0">
                <a:pos x="5" y="11"/>
              </a:cxn>
              <a:cxn ang="0">
                <a:pos x="1" y="10"/>
              </a:cxn>
              <a:cxn ang="0">
                <a:pos x="0" y="8"/>
              </a:cxn>
              <a:cxn ang="0">
                <a:pos x="0" y="7"/>
              </a:cxn>
              <a:cxn ang="0">
                <a:pos x="3" y="6"/>
              </a:cxn>
              <a:cxn ang="0">
                <a:pos x="5" y="5"/>
              </a:cxn>
              <a:cxn ang="0">
                <a:pos x="7" y="4"/>
              </a:cxn>
              <a:cxn ang="0">
                <a:pos x="18" y="0"/>
              </a:cxn>
              <a:cxn ang="0">
                <a:pos x="26" y="7"/>
              </a:cxn>
              <a:cxn ang="0">
                <a:pos x="24" y="10"/>
              </a:cxn>
              <a:cxn ang="0">
                <a:pos x="19" y="11"/>
              </a:cxn>
            </a:cxnLst>
            <a:rect l="0" t="0" r="r" b="b"/>
            <a:pathLst>
              <a:path w="27" h="12">
                <a:moveTo>
                  <a:pt x="19" y="11"/>
                </a:moveTo>
                <a:lnTo>
                  <a:pt x="17" y="10"/>
                </a:lnTo>
                <a:lnTo>
                  <a:pt x="12" y="10"/>
                </a:lnTo>
                <a:lnTo>
                  <a:pt x="9" y="11"/>
                </a:lnTo>
                <a:lnTo>
                  <a:pt x="5" y="11"/>
                </a:lnTo>
                <a:lnTo>
                  <a:pt x="1" y="10"/>
                </a:lnTo>
                <a:lnTo>
                  <a:pt x="0" y="8"/>
                </a:lnTo>
                <a:lnTo>
                  <a:pt x="0" y="7"/>
                </a:lnTo>
                <a:lnTo>
                  <a:pt x="3" y="6"/>
                </a:lnTo>
                <a:lnTo>
                  <a:pt x="5" y="5"/>
                </a:lnTo>
                <a:lnTo>
                  <a:pt x="7" y="4"/>
                </a:lnTo>
                <a:lnTo>
                  <a:pt x="18" y="0"/>
                </a:lnTo>
                <a:lnTo>
                  <a:pt x="26" y="7"/>
                </a:lnTo>
                <a:lnTo>
                  <a:pt x="24" y="10"/>
                </a:lnTo>
                <a:lnTo>
                  <a:pt x="19" y="1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88" name="Freeform 214"/>
          <p:cNvSpPr>
            <a:spLocks/>
          </p:cNvSpPr>
          <p:nvPr/>
        </p:nvSpPr>
        <p:spPr bwMode="auto">
          <a:xfrm>
            <a:off x="5895975" y="4843388"/>
            <a:ext cx="7938" cy="79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" y="2"/>
              </a:cxn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6" y="6"/>
              </a:cxn>
              <a:cxn ang="0">
                <a:pos x="4" y="7"/>
              </a:cxn>
              <a:cxn ang="0">
                <a:pos x="0" y="4"/>
              </a:cxn>
            </a:cxnLst>
            <a:rect l="0" t="0" r="r" b="b"/>
            <a:pathLst>
              <a:path w="7" h="8">
                <a:moveTo>
                  <a:pt x="0" y="4"/>
                </a:moveTo>
                <a:lnTo>
                  <a:pt x="1" y="2"/>
                </a:lnTo>
                <a:lnTo>
                  <a:pt x="4" y="0"/>
                </a:lnTo>
                <a:lnTo>
                  <a:pt x="6" y="2"/>
                </a:lnTo>
                <a:lnTo>
                  <a:pt x="4" y="4"/>
                </a:lnTo>
                <a:lnTo>
                  <a:pt x="6" y="6"/>
                </a:lnTo>
                <a:lnTo>
                  <a:pt x="4" y="7"/>
                </a:lnTo>
                <a:lnTo>
                  <a:pt x="0" y="4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89" name="Freeform 215"/>
          <p:cNvSpPr>
            <a:spLocks/>
          </p:cNvSpPr>
          <p:nvPr/>
        </p:nvSpPr>
        <p:spPr bwMode="auto">
          <a:xfrm>
            <a:off x="5915025" y="48545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3" h="3">
                <a:moveTo>
                  <a:pt x="2" y="2"/>
                </a:moveTo>
                <a:lnTo>
                  <a:pt x="0" y="0"/>
                </a:lnTo>
                <a:lnTo>
                  <a:pt x="2" y="2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90" name="Freeform 216"/>
          <p:cNvSpPr>
            <a:spLocks/>
          </p:cNvSpPr>
          <p:nvPr/>
        </p:nvSpPr>
        <p:spPr bwMode="auto">
          <a:xfrm>
            <a:off x="5935663" y="4851325"/>
            <a:ext cx="11112" cy="7938"/>
          </a:xfrm>
          <a:custGeom>
            <a:avLst/>
            <a:gdLst/>
            <a:ahLst/>
            <a:cxnLst>
              <a:cxn ang="0">
                <a:pos x="6" y="3"/>
              </a:cxn>
              <a:cxn ang="0">
                <a:pos x="4" y="0"/>
              </a:cxn>
              <a:cxn ang="0">
                <a:pos x="8" y="0"/>
              </a:cxn>
              <a:cxn ang="0">
                <a:pos x="10" y="2"/>
              </a:cxn>
              <a:cxn ang="0">
                <a:pos x="10" y="5"/>
              </a:cxn>
              <a:cxn ang="0">
                <a:pos x="8" y="6"/>
              </a:cxn>
              <a:cxn ang="0">
                <a:pos x="5" y="6"/>
              </a:cxn>
              <a:cxn ang="0">
                <a:pos x="3" y="5"/>
              </a:cxn>
              <a:cxn ang="0">
                <a:pos x="0" y="4"/>
              </a:cxn>
              <a:cxn ang="0">
                <a:pos x="6" y="3"/>
              </a:cxn>
            </a:cxnLst>
            <a:rect l="0" t="0" r="r" b="b"/>
            <a:pathLst>
              <a:path w="11" h="7">
                <a:moveTo>
                  <a:pt x="6" y="3"/>
                </a:moveTo>
                <a:lnTo>
                  <a:pt x="4" y="0"/>
                </a:lnTo>
                <a:lnTo>
                  <a:pt x="8" y="0"/>
                </a:lnTo>
                <a:lnTo>
                  <a:pt x="10" y="2"/>
                </a:lnTo>
                <a:lnTo>
                  <a:pt x="10" y="5"/>
                </a:lnTo>
                <a:lnTo>
                  <a:pt x="8" y="6"/>
                </a:lnTo>
                <a:lnTo>
                  <a:pt x="5" y="6"/>
                </a:lnTo>
                <a:lnTo>
                  <a:pt x="3" y="5"/>
                </a:lnTo>
                <a:lnTo>
                  <a:pt x="0" y="4"/>
                </a:lnTo>
                <a:lnTo>
                  <a:pt x="6" y="3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91" name="Freeform 217"/>
          <p:cNvSpPr>
            <a:spLocks/>
          </p:cNvSpPr>
          <p:nvPr/>
        </p:nvSpPr>
        <p:spPr bwMode="auto">
          <a:xfrm>
            <a:off x="6026150" y="4860850"/>
            <a:ext cx="9525" cy="31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8" y="1"/>
              </a:cxn>
              <a:cxn ang="0">
                <a:pos x="5" y="3"/>
              </a:cxn>
              <a:cxn ang="0">
                <a:pos x="3" y="3"/>
              </a:cxn>
              <a:cxn ang="0">
                <a:pos x="0" y="1"/>
              </a:cxn>
              <a:cxn ang="0">
                <a:pos x="6" y="0"/>
              </a:cxn>
            </a:cxnLst>
            <a:rect l="0" t="0" r="r" b="b"/>
            <a:pathLst>
              <a:path w="9" h="4">
                <a:moveTo>
                  <a:pt x="6" y="0"/>
                </a:moveTo>
                <a:lnTo>
                  <a:pt x="8" y="1"/>
                </a:lnTo>
                <a:lnTo>
                  <a:pt x="5" y="3"/>
                </a:lnTo>
                <a:lnTo>
                  <a:pt x="3" y="3"/>
                </a:lnTo>
                <a:lnTo>
                  <a:pt x="0" y="1"/>
                </a:lnTo>
                <a:lnTo>
                  <a:pt x="6" y="0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92" name="Freeform 218"/>
          <p:cNvSpPr>
            <a:spLocks/>
          </p:cNvSpPr>
          <p:nvPr/>
        </p:nvSpPr>
        <p:spPr bwMode="auto">
          <a:xfrm>
            <a:off x="6751638" y="4868788"/>
            <a:ext cx="31750" cy="17462"/>
          </a:xfrm>
          <a:custGeom>
            <a:avLst/>
            <a:gdLst/>
            <a:ahLst/>
            <a:cxnLst>
              <a:cxn ang="0">
                <a:pos x="27" y="16"/>
              </a:cxn>
              <a:cxn ang="0">
                <a:pos x="25" y="15"/>
              </a:cxn>
              <a:cxn ang="0">
                <a:pos x="23" y="13"/>
              </a:cxn>
              <a:cxn ang="0">
                <a:pos x="22" y="12"/>
              </a:cxn>
              <a:cxn ang="0">
                <a:pos x="19" y="11"/>
              </a:cxn>
              <a:cxn ang="0">
                <a:pos x="19" y="7"/>
              </a:cxn>
              <a:cxn ang="0">
                <a:pos x="17" y="8"/>
              </a:cxn>
              <a:cxn ang="0">
                <a:pos x="15" y="10"/>
              </a:cxn>
              <a:cxn ang="0">
                <a:pos x="13" y="10"/>
              </a:cxn>
              <a:cxn ang="0">
                <a:pos x="11" y="8"/>
              </a:cxn>
              <a:cxn ang="0">
                <a:pos x="10" y="7"/>
              </a:cxn>
              <a:cxn ang="0">
                <a:pos x="3" y="4"/>
              </a:cxn>
              <a:cxn ang="0">
                <a:pos x="1" y="2"/>
              </a:cxn>
              <a:cxn ang="0">
                <a:pos x="0" y="0"/>
              </a:cxn>
              <a:cxn ang="0">
                <a:pos x="2" y="0"/>
              </a:cxn>
              <a:cxn ang="0">
                <a:pos x="3" y="1"/>
              </a:cxn>
              <a:cxn ang="0">
                <a:pos x="5" y="1"/>
              </a:cxn>
              <a:cxn ang="0">
                <a:pos x="9" y="0"/>
              </a:cxn>
              <a:cxn ang="0">
                <a:pos x="11" y="1"/>
              </a:cxn>
              <a:cxn ang="0">
                <a:pos x="15" y="1"/>
              </a:cxn>
              <a:cxn ang="0">
                <a:pos x="18" y="0"/>
              </a:cxn>
              <a:cxn ang="0">
                <a:pos x="20" y="2"/>
              </a:cxn>
              <a:cxn ang="0">
                <a:pos x="27" y="8"/>
              </a:cxn>
              <a:cxn ang="0">
                <a:pos x="29" y="11"/>
              </a:cxn>
              <a:cxn ang="0">
                <a:pos x="27" y="16"/>
              </a:cxn>
            </a:cxnLst>
            <a:rect l="0" t="0" r="r" b="b"/>
            <a:pathLst>
              <a:path w="30" h="17">
                <a:moveTo>
                  <a:pt x="27" y="16"/>
                </a:moveTo>
                <a:lnTo>
                  <a:pt x="25" y="15"/>
                </a:lnTo>
                <a:lnTo>
                  <a:pt x="23" y="13"/>
                </a:lnTo>
                <a:lnTo>
                  <a:pt x="22" y="12"/>
                </a:lnTo>
                <a:lnTo>
                  <a:pt x="19" y="11"/>
                </a:lnTo>
                <a:lnTo>
                  <a:pt x="19" y="7"/>
                </a:lnTo>
                <a:lnTo>
                  <a:pt x="17" y="8"/>
                </a:lnTo>
                <a:lnTo>
                  <a:pt x="15" y="10"/>
                </a:lnTo>
                <a:lnTo>
                  <a:pt x="13" y="10"/>
                </a:lnTo>
                <a:lnTo>
                  <a:pt x="11" y="8"/>
                </a:lnTo>
                <a:lnTo>
                  <a:pt x="10" y="7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lnTo>
                  <a:pt x="2" y="0"/>
                </a:lnTo>
                <a:lnTo>
                  <a:pt x="3" y="1"/>
                </a:lnTo>
                <a:lnTo>
                  <a:pt x="5" y="1"/>
                </a:lnTo>
                <a:lnTo>
                  <a:pt x="9" y="0"/>
                </a:lnTo>
                <a:lnTo>
                  <a:pt x="11" y="1"/>
                </a:lnTo>
                <a:lnTo>
                  <a:pt x="15" y="1"/>
                </a:lnTo>
                <a:lnTo>
                  <a:pt x="18" y="0"/>
                </a:lnTo>
                <a:lnTo>
                  <a:pt x="20" y="2"/>
                </a:lnTo>
                <a:lnTo>
                  <a:pt x="27" y="8"/>
                </a:lnTo>
                <a:lnTo>
                  <a:pt x="29" y="11"/>
                </a:lnTo>
                <a:lnTo>
                  <a:pt x="27" y="16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93" name="Freeform 219"/>
          <p:cNvSpPr>
            <a:spLocks/>
          </p:cNvSpPr>
          <p:nvPr/>
        </p:nvSpPr>
        <p:spPr bwMode="auto">
          <a:xfrm>
            <a:off x="6877050" y="4968800"/>
            <a:ext cx="14288" cy="14288"/>
          </a:xfrm>
          <a:custGeom>
            <a:avLst/>
            <a:gdLst/>
            <a:ahLst/>
            <a:cxnLst>
              <a:cxn ang="0">
                <a:pos x="13" y="11"/>
              </a:cxn>
              <a:cxn ang="0">
                <a:pos x="9" y="10"/>
              </a:cxn>
              <a:cxn ang="0">
                <a:pos x="7" y="7"/>
              </a:cxn>
              <a:cxn ang="0">
                <a:pos x="3" y="5"/>
              </a:cxn>
              <a:cxn ang="0">
                <a:pos x="1" y="3"/>
              </a:cxn>
              <a:cxn ang="0">
                <a:pos x="0" y="2"/>
              </a:cxn>
              <a:cxn ang="0">
                <a:pos x="1" y="0"/>
              </a:cxn>
              <a:cxn ang="0">
                <a:pos x="3" y="0"/>
              </a:cxn>
              <a:cxn ang="0">
                <a:pos x="6" y="1"/>
              </a:cxn>
              <a:cxn ang="0">
                <a:pos x="9" y="2"/>
              </a:cxn>
              <a:cxn ang="0">
                <a:pos x="10" y="6"/>
              </a:cxn>
              <a:cxn ang="0">
                <a:pos x="13" y="11"/>
              </a:cxn>
            </a:cxnLst>
            <a:rect l="0" t="0" r="r" b="b"/>
            <a:pathLst>
              <a:path w="14" h="12">
                <a:moveTo>
                  <a:pt x="13" y="11"/>
                </a:moveTo>
                <a:lnTo>
                  <a:pt x="9" y="10"/>
                </a:lnTo>
                <a:lnTo>
                  <a:pt x="7" y="7"/>
                </a:lnTo>
                <a:lnTo>
                  <a:pt x="3" y="5"/>
                </a:lnTo>
                <a:lnTo>
                  <a:pt x="1" y="3"/>
                </a:ln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  <a:lnTo>
                  <a:pt x="6" y="1"/>
                </a:lnTo>
                <a:lnTo>
                  <a:pt x="9" y="2"/>
                </a:lnTo>
                <a:lnTo>
                  <a:pt x="10" y="6"/>
                </a:lnTo>
                <a:lnTo>
                  <a:pt x="13" y="1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94" name="Freeform 220"/>
          <p:cNvSpPr>
            <a:spLocks/>
          </p:cNvSpPr>
          <p:nvPr/>
        </p:nvSpPr>
        <p:spPr bwMode="auto">
          <a:xfrm>
            <a:off x="6892925" y="4986263"/>
            <a:ext cx="12700" cy="12700"/>
          </a:xfrm>
          <a:custGeom>
            <a:avLst/>
            <a:gdLst/>
            <a:ahLst/>
            <a:cxnLst>
              <a:cxn ang="0">
                <a:pos x="10" y="11"/>
              </a:cxn>
              <a:cxn ang="0">
                <a:pos x="7" y="6"/>
              </a:cxn>
              <a:cxn ang="0">
                <a:pos x="5" y="4"/>
              </a:cxn>
              <a:cxn ang="0">
                <a:pos x="4" y="3"/>
              </a:cxn>
              <a:cxn ang="0">
                <a:pos x="2" y="2"/>
              </a:cxn>
              <a:cxn ang="0">
                <a:pos x="0" y="0"/>
              </a:cxn>
              <a:cxn ang="0">
                <a:pos x="5" y="0"/>
              </a:cxn>
              <a:cxn ang="0">
                <a:pos x="8" y="3"/>
              </a:cxn>
              <a:cxn ang="0">
                <a:pos x="11" y="11"/>
              </a:cxn>
              <a:cxn ang="0">
                <a:pos x="10" y="11"/>
              </a:cxn>
            </a:cxnLst>
            <a:rect l="0" t="0" r="r" b="b"/>
            <a:pathLst>
              <a:path w="12" h="12">
                <a:moveTo>
                  <a:pt x="10" y="11"/>
                </a:moveTo>
                <a:lnTo>
                  <a:pt x="7" y="6"/>
                </a:lnTo>
                <a:lnTo>
                  <a:pt x="5" y="4"/>
                </a:lnTo>
                <a:lnTo>
                  <a:pt x="4" y="3"/>
                </a:lnTo>
                <a:lnTo>
                  <a:pt x="2" y="2"/>
                </a:lnTo>
                <a:lnTo>
                  <a:pt x="0" y="0"/>
                </a:lnTo>
                <a:lnTo>
                  <a:pt x="5" y="0"/>
                </a:lnTo>
                <a:lnTo>
                  <a:pt x="8" y="3"/>
                </a:lnTo>
                <a:lnTo>
                  <a:pt x="11" y="11"/>
                </a:lnTo>
                <a:lnTo>
                  <a:pt x="10" y="1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95" name="Freeform 221"/>
          <p:cNvSpPr>
            <a:spLocks/>
          </p:cNvSpPr>
          <p:nvPr/>
        </p:nvSpPr>
        <p:spPr bwMode="auto">
          <a:xfrm>
            <a:off x="2805113" y="1515988"/>
            <a:ext cx="46037" cy="33337"/>
          </a:xfrm>
          <a:custGeom>
            <a:avLst/>
            <a:gdLst/>
            <a:ahLst/>
            <a:cxnLst>
              <a:cxn ang="0">
                <a:pos x="28" y="27"/>
              </a:cxn>
              <a:cxn ang="0">
                <a:pos x="26" y="25"/>
              </a:cxn>
              <a:cxn ang="0">
                <a:pos x="24" y="24"/>
              </a:cxn>
              <a:cxn ang="0">
                <a:pos x="22" y="22"/>
              </a:cxn>
              <a:cxn ang="0">
                <a:pos x="21" y="21"/>
              </a:cxn>
              <a:cxn ang="0">
                <a:pos x="18" y="20"/>
              </a:cxn>
              <a:cxn ang="0">
                <a:pos x="18" y="14"/>
              </a:cxn>
              <a:cxn ang="0">
                <a:pos x="17" y="13"/>
              </a:cxn>
              <a:cxn ang="0">
                <a:pos x="14" y="11"/>
              </a:cxn>
              <a:cxn ang="0">
                <a:pos x="10" y="11"/>
              </a:cxn>
              <a:cxn ang="0">
                <a:pos x="8" y="12"/>
              </a:cxn>
              <a:cxn ang="0">
                <a:pos x="6" y="10"/>
              </a:cxn>
              <a:cxn ang="0">
                <a:pos x="3" y="8"/>
              </a:cxn>
              <a:cxn ang="0">
                <a:pos x="0" y="7"/>
              </a:cxn>
              <a:cxn ang="0">
                <a:pos x="0" y="4"/>
              </a:cxn>
              <a:cxn ang="0">
                <a:pos x="0" y="1"/>
              </a:cxn>
              <a:cxn ang="0">
                <a:pos x="4" y="0"/>
              </a:cxn>
              <a:cxn ang="0">
                <a:pos x="4" y="2"/>
              </a:cxn>
              <a:cxn ang="0">
                <a:pos x="6" y="4"/>
              </a:cxn>
              <a:cxn ang="0">
                <a:pos x="7" y="5"/>
              </a:cxn>
              <a:cxn ang="0">
                <a:pos x="8" y="7"/>
              </a:cxn>
              <a:cxn ang="0">
                <a:pos x="11" y="6"/>
              </a:cxn>
              <a:cxn ang="0">
                <a:pos x="13" y="3"/>
              </a:cxn>
              <a:cxn ang="0">
                <a:pos x="15" y="4"/>
              </a:cxn>
              <a:cxn ang="0">
                <a:pos x="17" y="5"/>
              </a:cxn>
              <a:cxn ang="0">
                <a:pos x="18" y="2"/>
              </a:cxn>
              <a:cxn ang="0">
                <a:pos x="22" y="3"/>
              </a:cxn>
              <a:cxn ang="0">
                <a:pos x="27" y="8"/>
              </a:cxn>
              <a:cxn ang="0">
                <a:pos x="28" y="11"/>
              </a:cxn>
              <a:cxn ang="0">
                <a:pos x="29" y="11"/>
              </a:cxn>
              <a:cxn ang="0">
                <a:pos x="32" y="13"/>
              </a:cxn>
              <a:cxn ang="0">
                <a:pos x="31" y="15"/>
              </a:cxn>
              <a:cxn ang="0">
                <a:pos x="34" y="16"/>
              </a:cxn>
              <a:cxn ang="0">
                <a:pos x="36" y="16"/>
              </a:cxn>
              <a:cxn ang="0">
                <a:pos x="39" y="16"/>
              </a:cxn>
              <a:cxn ang="0">
                <a:pos x="41" y="16"/>
              </a:cxn>
              <a:cxn ang="0">
                <a:pos x="42" y="18"/>
              </a:cxn>
              <a:cxn ang="0">
                <a:pos x="41" y="22"/>
              </a:cxn>
              <a:cxn ang="0">
                <a:pos x="38" y="24"/>
              </a:cxn>
              <a:cxn ang="0">
                <a:pos x="40" y="25"/>
              </a:cxn>
              <a:cxn ang="0">
                <a:pos x="39" y="27"/>
              </a:cxn>
              <a:cxn ang="0">
                <a:pos x="36" y="30"/>
              </a:cxn>
              <a:cxn ang="0">
                <a:pos x="33" y="28"/>
              </a:cxn>
              <a:cxn ang="0">
                <a:pos x="28" y="27"/>
              </a:cxn>
            </a:cxnLst>
            <a:rect l="0" t="0" r="r" b="b"/>
            <a:pathLst>
              <a:path w="43" h="31">
                <a:moveTo>
                  <a:pt x="28" y="27"/>
                </a:moveTo>
                <a:lnTo>
                  <a:pt x="26" y="25"/>
                </a:lnTo>
                <a:lnTo>
                  <a:pt x="24" y="24"/>
                </a:lnTo>
                <a:lnTo>
                  <a:pt x="22" y="22"/>
                </a:lnTo>
                <a:lnTo>
                  <a:pt x="21" y="21"/>
                </a:lnTo>
                <a:lnTo>
                  <a:pt x="18" y="20"/>
                </a:lnTo>
                <a:lnTo>
                  <a:pt x="18" y="14"/>
                </a:lnTo>
                <a:lnTo>
                  <a:pt x="17" y="13"/>
                </a:lnTo>
                <a:lnTo>
                  <a:pt x="14" y="11"/>
                </a:lnTo>
                <a:lnTo>
                  <a:pt x="10" y="11"/>
                </a:lnTo>
                <a:lnTo>
                  <a:pt x="8" y="12"/>
                </a:lnTo>
                <a:lnTo>
                  <a:pt x="6" y="10"/>
                </a:lnTo>
                <a:lnTo>
                  <a:pt x="3" y="8"/>
                </a:lnTo>
                <a:lnTo>
                  <a:pt x="0" y="7"/>
                </a:lnTo>
                <a:lnTo>
                  <a:pt x="0" y="4"/>
                </a:lnTo>
                <a:lnTo>
                  <a:pt x="0" y="1"/>
                </a:lnTo>
                <a:lnTo>
                  <a:pt x="4" y="0"/>
                </a:lnTo>
                <a:lnTo>
                  <a:pt x="4" y="2"/>
                </a:lnTo>
                <a:lnTo>
                  <a:pt x="6" y="4"/>
                </a:lnTo>
                <a:lnTo>
                  <a:pt x="7" y="5"/>
                </a:lnTo>
                <a:lnTo>
                  <a:pt x="8" y="7"/>
                </a:lnTo>
                <a:lnTo>
                  <a:pt x="11" y="6"/>
                </a:lnTo>
                <a:lnTo>
                  <a:pt x="13" y="3"/>
                </a:lnTo>
                <a:lnTo>
                  <a:pt x="15" y="4"/>
                </a:lnTo>
                <a:lnTo>
                  <a:pt x="17" y="5"/>
                </a:lnTo>
                <a:lnTo>
                  <a:pt x="18" y="2"/>
                </a:lnTo>
                <a:lnTo>
                  <a:pt x="22" y="3"/>
                </a:lnTo>
                <a:lnTo>
                  <a:pt x="27" y="8"/>
                </a:lnTo>
                <a:lnTo>
                  <a:pt x="28" y="11"/>
                </a:lnTo>
                <a:lnTo>
                  <a:pt x="29" y="11"/>
                </a:lnTo>
                <a:lnTo>
                  <a:pt x="32" y="13"/>
                </a:lnTo>
                <a:lnTo>
                  <a:pt x="31" y="15"/>
                </a:lnTo>
                <a:lnTo>
                  <a:pt x="34" y="16"/>
                </a:lnTo>
                <a:lnTo>
                  <a:pt x="36" y="16"/>
                </a:lnTo>
                <a:lnTo>
                  <a:pt x="39" y="16"/>
                </a:lnTo>
                <a:lnTo>
                  <a:pt x="41" y="16"/>
                </a:lnTo>
                <a:lnTo>
                  <a:pt x="42" y="18"/>
                </a:lnTo>
                <a:lnTo>
                  <a:pt x="41" y="22"/>
                </a:lnTo>
                <a:lnTo>
                  <a:pt x="38" y="24"/>
                </a:lnTo>
                <a:lnTo>
                  <a:pt x="40" y="25"/>
                </a:lnTo>
                <a:lnTo>
                  <a:pt x="39" y="27"/>
                </a:lnTo>
                <a:lnTo>
                  <a:pt x="36" y="30"/>
                </a:lnTo>
                <a:lnTo>
                  <a:pt x="33" y="28"/>
                </a:lnTo>
                <a:lnTo>
                  <a:pt x="28" y="27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96" name="Freeform 222"/>
          <p:cNvSpPr>
            <a:spLocks/>
          </p:cNvSpPr>
          <p:nvPr/>
        </p:nvSpPr>
        <p:spPr bwMode="auto">
          <a:xfrm>
            <a:off x="2806700" y="1546150"/>
            <a:ext cx="25400" cy="22225"/>
          </a:xfrm>
          <a:custGeom>
            <a:avLst/>
            <a:gdLst/>
            <a:ahLst/>
            <a:cxnLst>
              <a:cxn ang="0">
                <a:pos x="14" y="21"/>
              </a:cxn>
              <a:cxn ang="0">
                <a:pos x="12" y="19"/>
              </a:cxn>
              <a:cxn ang="0">
                <a:pos x="10" y="18"/>
              </a:cxn>
              <a:cxn ang="0">
                <a:pos x="8" y="18"/>
              </a:cxn>
              <a:cxn ang="0">
                <a:pos x="6" y="16"/>
              </a:cxn>
              <a:cxn ang="0">
                <a:pos x="4" y="12"/>
              </a:cxn>
              <a:cxn ang="0">
                <a:pos x="2" y="11"/>
              </a:cxn>
              <a:cxn ang="0">
                <a:pos x="1" y="10"/>
              </a:cxn>
              <a:cxn ang="0">
                <a:pos x="1" y="7"/>
              </a:cxn>
              <a:cxn ang="0">
                <a:pos x="1" y="3"/>
              </a:cxn>
              <a:cxn ang="0">
                <a:pos x="0" y="0"/>
              </a:cxn>
              <a:cxn ang="0">
                <a:pos x="4" y="0"/>
              </a:cxn>
              <a:cxn ang="0">
                <a:pos x="7" y="4"/>
              </a:cxn>
              <a:cxn ang="0">
                <a:pos x="14" y="6"/>
              </a:cxn>
              <a:cxn ang="0">
                <a:pos x="20" y="10"/>
              </a:cxn>
              <a:cxn ang="0">
                <a:pos x="21" y="11"/>
              </a:cxn>
              <a:cxn ang="0">
                <a:pos x="22" y="13"/>
              </a:cxn>
              <a:cxn ang="0">
                <a:pos x="22" y="16"/>
              </a:cxn>
              <a:cxn ang="0">
                <a:pos x="16" y="16"/>
              </a:cxn>
              <a:cxn ang="0">
                <a:pos x="14" y="21"/>
              </a:cxn>
            </a:cxnLst>
            <a:rect l="0" t="0" r="r" b="b"/>
            <a:pathLst>
              <a:path w="23" h="22">
                <a:moveTo>
                  <a:pt x="14" y="21"/>
                </a:moveTo>
                <a:lnTo>
                  <a:pt x="12" y="19"/>
                </a:lnTo>
                <a:lnTo>
                  <a:pt x="10" y="18"/>
                </a:lnTo>
                <a:lnTo>
                  <a:pt x="8" y="18"/>
                </a:lnTo>
                <a:lnTo>
                  <a:pt x="6" y="16"/>
                </a:lnTo>
                <a:lnTo>
                  <a:pt x="4" y="12"/>
                </a:lnTo>
                <a:lnTo>
                  <a:pt x="2" y="11"/>
                </a:lnTo>
                <a:lnTo>
                  <a:pt x="1" y="10"/>
                </a:lnTo>
                <a:lnTo>
                  <a:pt x="1" y="7"/>
                </a:lnTo>
                <a:lnTo>
                  <a:pt x="1" y="3"/>
                </a:lnTo>
                <a:lnTo>
                  <a:pt x="0" y="0"/>
                </a:lnTo>
                <a:lnTo>
                  <a:pt x="4" y="0"/>
                </a:lnTo>
                <a:lnTo>
                  <a:pt x="7" y="4"/>
                </a:lnTo>
                <a:lnTo>
                  <a:pt x="14" y="6"/>
                </a:lnTo>
                <a:lnTo>
                  <a:pt x="20" y="10"/>
                </a:lnTo>
                <a:lnTo>
                  <a:pt x="21" y="11"/>
                </a:lnTo>
                <a:lnTo>
                  <a:pt x="22" y="13"/>
                </a:lnTo>
                <a:lnTo>
                  <a:pt x="22" y="16"/>
                </a:lnTo>
                <a:lnTo>
                  <a:pt x="16" y="16"/>
                </a:lnTo>
                <a:lnTo>
                  <a:pt x="14" y="2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97" name="Freeform 223"/>
          <p:cNvSpPr>
            <a:spLocks/>
          </p:cNvSpPr>
          <p:nvPr/>
        </p:nvSpPr>
        <p:spPr bwMode="auto">
          <a:xfrm>
            <a:off x="2771775" y="1576313"/>
            <a:ext cx="30163" cy="476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6" y="4"/>
              </a:cxn>
              <a:cxn ang="0">
                <a:pos x="18" y="3"/>
              </a:cxn>
              <a:cxn ang="0">
                <a:pos x="21" y="4"/>
              </a:cxn>
              <a:cxn ang="0">
                <a:pos x="24" y="4"/>
              </a:cxn>
              <a:cxn ang="0">
                <a:pos x="26" y="5"/>
              </a:cxn>
              <a:cxn ang="0">
                <a:pos x="28" y="7"/>
              </a:cxn>
              <a:cxn ang="0">
                <a:pos x="28" y="8"/>
              </a:cxn>
              <a:cxn ang="0">
                <a:pos x="27" y="11"/>
              </a:cxn>
              <a:cxn ang="0">
                <a:pos x="24" y="10"/>
              </a:cxn>
              <a:cxn ang="0">
                <a:pos x="18" y="7"/>
              </a:cxn>
              <a:cxn ang="0">
                <a:pos x="16" y="8"/>
              </a:cxn>
              <a:cxn ang="0">
                <a:pos x="14" y="7"/>
              </a:cxn>
              <a:cxn ang="0">
                <a:pos x="9" y="7"/>
              </a:cxn>
              <a:cxn ang="0">
                <a:pos x="8" y="10"/>
              </a:cxn>
              <a:cxn ang="0">
                <a:pos x="5" y="15"/>
              </a:cxn>
              <a:cxn ang="0">
                <a:pos x="5" y="17"/>
              </a:cxn>
              <a:cxn ang="0">
                <a:pos x="5" y="20"/>
              </a:cxn>
              <a:cxn ang="0">
                <a:pos x="5" y="22"/>
              </a:cxn>
              <a:cxn ang="0">
                <a:pos x="5" y="25"/>
              </a:cxn>
              <a:cxn ang="0">
                <a:pos x="5" y="27"/>
              </a:cxn>
              <a:cxn ang="0">
                <a:pos x="7" y="33"/>
              </a:cxn>
              <a:cxn ang="0">
                <a:pos x="8" y="35"/>
              </a:cxn>
              <a:cxn ang="0">
                <a:pos x="10" y="41"/>
              </a:cxn>
              <a:cxn ang="0">
                <a:pos x="9" y="43"/>
              </a:cxn>
              <a:cxn ang="0">
                <a:pos x="7" y="44"/>
              </a:cxn>
              <a:cxn ang="0">
                <a:pos x="4" y="38"/>
              </a:cxn>
              <a:cxn ang="0">
                <a:pos x="4" y="36"/>
              </a:cxn>
              <a:cxn ang="0">
                <a:pos x="2" y="29"/>
              </a:cxn>
              <a:cxn ang="0">
                <a:pos x="2" y="24"/>
              </a:cxn>
              <a:cxn ang="0">
                <a:pos x="0" y="21"/>
              </a:cxn>
              <a:cxn ang="0">
                <a:pos x="0" y="16"/>
              </a:cxn>
              <a:cxn ang="0">
                <a:pos x="2" y="13"/>
              </a:cxn>
              <a:cxn ang="0">
                <a:pos x="2" y="8"/>
              </a:cxn>
              <a:cxn ang="0">
                <a:pos x="5" y="3"/>
              </a:cxn>
              <a:cxn ang="0">
                <a:pos x="7" y="2"/>
              </a:cxn>
              <a:cxn ang="0">
                <a:pos x="8" y="0"/>
              </a:cxn>
              <a:cxn ang="0">
                <a:pos x="14" y="0"/>
              </a:cxn>
            </a:cxnLst>
            <a:rect l="0" t="0" r="r" b="b"/>
            <a:pathLst>
              <a:path w="29" h="45">
                <a:moveTo>
                  <a:pt x="14" y="0"/>
                </a:moveTo>
                <a:lnTo>
                  <a:pt x="16" y="4"/>
                </a:lnTo>
                <a:lnTo>
                  <a:pt x="18" y="3"/>
                </a:lnTo>
                <a:lnTo>
                  <a:pt x="21" y="4"/>
                </a:lnTo>
                <a:lnTo>
                  <a:pt x="24" y="4"/>
                </a:lnTo>
                <a:lnTo>
                  <a:pt x="26" y="5"/>
                </a:lnTo>
                <a:lnTo>
                  <a:pt x="28" y="7"/>
                </a:lnTo>
                <a:lnTo>
                  <a:pt x="28" y="8"/>
                </a:lnTo>
                <a:lnTo>
                  <a:pt x="27" y="11"/>
                </a:lnTo>
                <a:lnTo>
                  <a:pt x="24" y="10"/>
                </a:lnTo>
                <a:lnTo>
                  <a:pt x="18" y="7"/>
                </a:lnTo>
                <a:lnTo>
                  <a:pt x="16" y="8"/>
                </a:lnTo>
                <a:lnTo>
                  <a:pt x="14" y="7"/>
                </a:lnTo>
                <a:lnTo>
                  <a:pt x="9" y="7"/>
                </a:lnTo>
                <a:lnTo>
                  <a:pt x="8" y="10"/>
                </a:lnTo>
                <a:lnTo>
                  <a:pt x="5" y="15"/>
                </a:lnTo>
                <a:lnTo>
                  <a:pt x="5" y="17"/>
                </a:lnTo>
                <a:lnTo>
                  <a:pt x="5" y="20"/>
                </a:lnTo>
                <a:lnTo>
                  <a:pt x="5" y="22"/>
                </a:lnTo>
                <a:lnTo>
                  <a:pt x="5" y="25"/>
                </a:lnTo>
                <a:lnTo>
                  <a:pt x="5" y="27"/>
                </a:lnTo>
                <a:lnTo>
                  <a:pt x="7" y="33"/>
                </a:lnTo>
                <a:lnTo>
                  <a:pt x="8" y="35"/>
                </a:lnTo>
                <a:lnTo>
                  <a:pt x="10" y="41"/>
                </a:lnTo>
                <a:lnTo>
                  <a:pt x="9" y="43"/>
                </a:lnTo>
                <a:lnTo>
                  <a:pt x="7" y="44"/>
                </a:lnTo>
                <a:lnTo>
                  <a:pt x="4" y="38"/>
                </a:lnTo>
                <a:lnTo>
                  <a:pt x="4" y="36"/>
                </a:lnTo>
                <a:lnTo>
                  <a:pt x="2" y="29"/>
                </a:lnTo>
                <a:lnTo>
                  <a:pt x="2" y="24"/>
                </a:lnTo>
                <a:lnTo>
                  <a:pt x="0" y="21"/>
                </a:lnTo>
                <a:lnTo>
                  <a:pt x="0" y="16"/>
                </a:lnTo>
                <a:lnTo>
                  <a:pt x="2" y="13"/>
                </a:lnTo>
                <a:lnTo>
                  <a:pt x="2" y="8"/>
                </a:lnTo>
                <a:lnTo>
                  <a:pt x="5" y="3"/>
                </a:lnTo>
                <a:lnTo>
                  <a:pt x="7" y="2"/>
                </a:lnTo>
                <a:lnTo>
                  <a:pt x="8" y="0"/>
                </a:lnTo>
                <a:lnTo>
                  <a:pt x="14" y="0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98" name="Freeform 224"/>
          <p:cNvSpPr>
            <a:spLocks/>
          </p:cNvSpPr>
          <p:nvPr/>
        </p:nvSpPr>
        <p:spPr bwMode="auto">
          <a:xfrm>
            <a:off x="2543175" y="1779513"/>
            <a:ext cx="4763" cy="6350"/>
          </a:xfrm>
          <a:custGeom>
            <a:avLst/>
            <a:gdLst/>
            <a:ahLst/>
            <a:cxnLst>
              <a:cxn ang="0">
                <a:pos x="3" y="5"/>
              </a:cxn>
              <a:cxn ang="0">
                <a:pos x="1" y="3"/>
              </a:cxn>
              <a:cxn ang="0">
                <a:pos x="0" y="2"/>
              </a:cxn>
              <a:cxn ang="0">
                <a:pos x="3" y="0"/>
              </a:cxn>
              <a:cxn ang="0">
                <a:pos x="3" y="3"/>
              </a:cxn>
              <a:cxn ang="0">
                <a:pos x="3" y="5"/>
              </a:cxn>
            </a:cxnLst>
            <a:rect l="0" t="0" r="r" b="b"/>
            <a:pathLst>
              <a:path w="4" h="6">
                <a:moveTo>
                  <a:pt x="3" y="5"/>
                </a:moveTo>
                <a:lnTo>
                  <a:pt x="1" y="3"/>
                </a:lnTo>
                <a:lnTo>
                  <a:pt x="0" y="2"/>
                </a:lnTo>
                <a:lnTo>
                  <a:pt x="3" y="0"/>
                </a:lnTo>
                <a:lnTo>
                  <a:pt x="3" y="3"/>
                </a:lnTo>
                <a:lnTo>
                  <a:pt x="3" y="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799" name="Line 225"/>
          <p:cNvSpPr>
            <a:spLocks noChangeShapeType="1"/>
          </p:cNvSpPr>
          <p:nvPr/>
        </p:nvSpPr>
        <p:spPr bwMode="auto">
          <a:xfrm flipV="1">
            <a:off x="2586038" y="1928738"/>
            <a:ext cx="15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800" name="Freeform 226"/>
          <p:cNvSpPr>
            <a:spLocks/>
          </p:cNvSpPr>
          <p:nvPr/>
        </p:nvSpPr>
        <p:spPr bwMode="auto">
          <a:xfrm>
            <a:off x="2586038" y="1928738"/>
            <a:ext cx="4762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" y="3"/>
              </a:cxn>
              <a:cxn ang="0">
                <a:pos x="1" y="4"/>
              </a:cxn>
              <a:cxn ang="0">
                <a:pos x="0" y="2"/>
              </a:cxn>
            </a:cxnLst>
            <a:rect l="0" t="0" r="r" b="b"/>
            <a:pathLst>
              <a:path w="5" h="5">
                <a:moveTo>
                  <a:pt x="2" y="0"/>
                </a:moveTo>
                <a:lnTo>
                  <a:pt x="4" y="3"/>
                </a:lnTo>
                <a:lnTo>
                  <a:pt x="1" y="4"/>
                </a:lnTo>
                <a:lnTo>
                  <a:pt x="0" y="2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803" name="Freeform 229"/>
          <p:cNvSpPr>
            <a:spLocks/>
          </p:cNvSpPr>
          <p:nvPr/>
        </p:nvSpPr>
        <p:spPr bwMode="auto">
          <a:xfrm>
            <a:off x="3200400" y="2093838"/>
            <a:ext cx="6350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5" y="0"/>
              </a:cxn>
              <a:cxn ang="0">
                <a:pos x="5" y="3"/>
              </a:cxn>
              <a:cxn ang="0">
                <a:pos x="2" y="3"/>
              </a:cxn>
            </a:cxnLst>
            <a:rect l="0" t="0" r="r" b="b"/>
            <a:pathLst>
              <a:path w="6" h="4">
                <a:moveTo>
                  <a:pt x="0" y="0"/>
                </a:moveTo>
                <a:lnTo>
                  <a:pt x="3" y="0"/>
                </a:lnTo>
                <a:lnTo>
                  <a:pt x="5" y="0"/>
                </a:lnTo>
                <a:lnTo>
                  <a:pt x="5" y="3"/>
                </a:lnTo>
                <a:lnTo>
                  <a:pt x="2" y="3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804" name="Line 230"/>
          <p:cNvSpPr>
            <a:spLocks noChangeShapeType="1"/>
          </p:cNvSpPr>
          <p:nvPr/>
        </p:nvSpPr>
        <p:spPr bwMode="auto">
          <a:xfrm>
            <a:off x="3200400" y="2098600"/>
            <a:ext cx="31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805" name="Freeform 231"/>
          <p:cNvSpPr>
            <a:spLocks/>
          </p:cNvSpPr>
          <p:nvPr/>
        </p:nvSpPr>
        <p:spPr bwMode="auto">
          <a:xfrm>
            <a:off x="2414588" y="1350888"/>
            <a:ext cx="695325" cy="1004887"/>
          </a:xfrm>
          <a:custGeom>
            <a:avLst/>
            <a:gdLst/>
            <a:ahLst/>
            <a:cxnLst>
              <a:cxn ang="0">
                <a:pos x="337" y="144"/>
              </a:cxn>
              <a:cxn ang="0">
                <a:pos x="334" y="148"/>
              </a:cxn>
              <a:cxn ang="0">
                <a:pos x="350" y="169"/>
              </a:cxn>
              <a:cxn ang="0">
                <a:pos x="373" y="187"/>
              </a:cxn>
              <a:cxn ang="0">
                <a:pos x="372" y="235"/>
              </a:cxn>
              <a:cxn ang="0">
                <a:pos x="360" y="283"/>
              </a:cxn>
              <a:cxn ang="0">
                <a:pos x="365" y="332"/>
              </a:cxn>
              <a:cxn ang="0">
                <a:pos x="381" y="385"/>
              </a:cxn>
              <a:cxn ang="0">
                <a:pos x="377" y="479"/>
              </a:cxn>
              <a:cxn ang="0">
                <a:pos x="377" y="522"/>
              </a:cxn>
              <a:cxn ang="0">
                <a:pos x="395" y="539"/>
              </a:cxn>
              <a:cxn ang="0">
                <a:pos x="412" y="557"/>
              </a:cxn>
              <a:cxn ang="0">
                <a:pos x="430" y="581"/>
              </a:cxn>
              <a:cxn ang="0">
                <a:pos x="455" y="610"/>
              </a:cxn>
              <a:cxn ang="0">
                <a:pos x="485" y="645"/>
              </a:cxn>
              <a:cxn ang="0">
                <a:pos x="514" y="669"/>
              </a:cxn>
              <a:cxn ang="0">
                <a:pos x="536" y="704"/>
              </a:cxn>
              <a:cxn ang="0">
                <a:pos x="541" y="722"/>
              </a:cxn>
              <a:cxn ang="0">
                <a:pos x="536" y="749"/>
              </a:cxn>
              <a:cxn ang="0">
                <a:pos x="550" y="769"/>
              </a:cxn>
              <a:cxn ang="0">
                <a:pos x="566" y="759"/>
              </a:cxn>
              <a:cxn ang="0">
                <a:pos x="568" y="789"/>
              </a:cxn>
              <a:cxn ang="0">
                <a:pos x="588" y="790"/>
              </a:cxn>
              <a:cxn ang="0">
                <a:pos x="599" y="843"/>
              </a:cxn>
              <a:cxn ang="0">
                <a:pos x="623" y="852"/>
              </a:cxn>
              <a:cxn ang="0">
                <a:pos x="646" y="862"/>
              </a:cxn>
              <a:cxn ang="0">
                <a:pos x="657" y="906"/>
              </a:cxn>
              <a:cxn ang="0">
                <a:pos x="642" y="952"/>
              </a:cxn>
              <a:cxn ang="0">
                <a:pos x="422" y="912"/>
              </a:cxn>
              <a:cxn ang="0">
                <a:pos x="436" y="859"/>
              </a:cxn>
              <a:cxn ang="0">
                <a:pos x="427" y="819"/>
              </a:cxn>
              <a:cxn ang="0">
                <a:pos x="412" y="808"/>
              </a:cxn>
              <a:cxn ang="0">
                <a:pos x="406" y="786"/>
              </a:cxn>
              <a:cxn ang="0">
                <a:pos x="388" y="755"/>
              </a:cxn>
              <a:cxn ang="0">
                <a:pos x="365" y="744"/>
              </a:cxn>
              <a:cxn ang="0">
                <a:pos x="355" y="717"/>
              </a:cxn>
              <a:cxn ang="0">
                <a:pos x="339" y="695"/>
              </a:cxn>
              <a:cxn ang="0">
                <a:pos x="290" y="647"/>
              </a:cxn>
              <a:cxn ang="0">
                <a:pos x="247" y="619"/>
              </a:cxn>
              <a:cxn ang="0">
                <a:pos x="226" y="599"/>
              </a:cxn>
              <a:cxn ang="0">
                <a:pos x="194" y="579"/>
              </a:cxn>
              <a:cxn ang="0">
                <a:pos x="184" y="529"/>
              </a:cxn>
              <a:cxn ang="0">
                <a:pos x="177" y="501"/>
              </a:cxn>
              <a:cxn ang="0">
                <a:pos x="178" y="457"/>
              </a:cxn>
              <a:cxn ang="0">
                <a:pos x="154" y="435"/>
              </a:cxn>
              <a:cxn ang="0">
                <a:pos x="158" y="411"/>
              </a:cxn>
              <a:cxn ang="0">
                <a:pos x="156" y="427"/>
              </a:cxn>
              <a:cxn ang="0">
                <a:pos x="151" y="437"/>
              </a:cxn>
              <a:cxn ang="0">
                <a:pos x="137" y="349"/>
              </a:cxn>
              <a:cxn ang="0">
                <a:pos x="111" y="315"/>
              </a:cxn>
              <a:cxn ang="0">
                <a:pos x="114" y="282"/>
              </a:cxn>
              <a:cxn ang="0">
                <a:pos x="91" y="235"/>
              </a:cxn>
              <a:cxn ang="0">
                <a:pos x="73" y="210"/>
              </a:cxn>
              <a:cxn ang="0">
                <a:pos x="69" y="193"/>
              </a:cxn>
              <a:cxn ang="0">
                <a:pos x="54" y="159"/>
              </a:cxn>
              <a:cxn ang="0">
                <a:pos x="78" y="154"/>
              </a:cxn>
              <a:cxn ang="0">
                <a:pos x="83" y="147"/>
              </a:cxn>
              <a:cxn ang="0">
                <a:pos x="58" y="123"/>
              </a:cxn>
              <a:cxn ang="0">
                <a:pos x="37" y="90"/>
              </a:cxn>
              <a:cxn ang="0">
                <a:pos x="21" y="53"/>
              </a:cxn>
              <a:cxn ang="0">
                <a:pos x="371" y="71"/>
              </a:cxn>
              <a:cxn ang="0">
                <a:pos x="374" y="111"/>
              </a:cxn>
              <a:cxn ang="0">
                <a:pos x="365" y="177"/>
              </a:cxn>
            </a:cxnLst>
            <a:rect l="0" t="0" r="r" b="b"/>
            <a:pathLst>
              <a:path w="660" h="953">
                <a:moveTo>
                  <a:pt x="365" y="177"/>
                </a:moveTo>
                <a:lnTo>
                  <a:pt x="364" y="171"/>
                </a:lnTo>
                <a:lnTo>
                  <a:pt x="359" y="166"/>
                </a:lnTo>
                <a:lnTo>
                  <a:pt x="351" y="157"/>
                </a:lnTo>
                <a:lnTo>
                  <a:pt x="345" y="153"/>
                </a:lnTo>
                <a:lnTo>
                  <a:pt x="341" y="151"/>
                </a:lnTo>
                <a:lnTo>
                  <a:pt x="339" y="151"/>
                </a:lnTo>
                <a:lnTo>
                  <a:pt x="337" y="144"/>
                </a:lnTo>
                <a:lnTo>
                  <a:pt x="337" y="141"/>
                </a:lnTo>
                <a:lnTo>
                  <a:pt x="335" y="137"/>
                </a:lnTo>
                <a:lnTo>
                  <a:pt x="332" y="137"/>
                </a:lnTo>
                <a:lnTo>
                  <a:pt x="329" y="137"/>
                </a:lnTo>
                <a:lnTo>
                  <a:pt x="328" y="140"/>
                </a:lnTo>
                <a:lnTo>
                  <a:pt x="331" y="141"/>
                </a:lnTo>
                <a:lnTo>
                  <a:pt x="331" y="143"/>
                </a:lnTo>
                <a:lnTo>
                  <a:pt x="334" y="148"/>
                </a:lnTo>
                <a:lnTo>
                  <a:pt x="331" y="153"/>
                </a:lnTo>
                <a:lnTo>
                  <a:pt x="334" y="153"/>
                </a:lnTo>
                <a:lnTo>
                  <a:pt x="339" y="153"/>
                </a:lnTo>
                <a:lnTo>
                  <a:pt x="341" y="154"/>
                </a:lnTo>
                <a:lnTo>
                  <a:pt x="343" y="162"/>
                </a:lnTo>
                <a:lnTo>
                  <a:pt x="345" y="165"/>
                </a:lnTo>
                <a:lnTo>
                  <a:pt x="347" y="167"/>
                </a:lnTo>
                <a:lnTo>
                  <a:pt x="350" y="169"/>
                </a:lnTo>
                <a:lnTo>
                  <a:pt x="352" y="169"/>
                </a:lnTo>
                <a:lnTo>
                  <a:pt x="354" y="171"/>
                </a:lnTo>
                <a:lnTo>
                  <a:pt x="355" y="174"/>
                </a:lnTo>
                <a:lnTo>
                  <a:pt x="356" y="177"/>
                </a:lnTo>
                <a:lnTo>
                  <a:pt x="358" y="178"/>
                </a:lnTo>
                <a:lnTo>
                  <a:pt x="363" y="185"/>
                </a:lnTo>
                <a:lnTo>
                  <a:pt x="366" y="185"/>
                </a:lnTo>
                <a:lnTo>
                  <a:pt x="373" y="187"/>
                </a:lnTo>
                <a:lnTo>
                  <a:pt x="374" y="203"/>
                </a:lnTo>
                <a:lnTo>
                  <a:pt x="378" y="204"/>
                </a:lnTo>
                <a:lnTo>
                  <a:pt x="381" y="209"/>
                </a:lnTo>
                <a:lnTo>
                  <a:pt x="381" y="215"/>
                </a:lnTo>
                <a:lnTo>
                  <a:pt x="382" y="219"/>
                </a:lnTo>
                <a:lnTo>
                  <a:pt x="378" y="225"/>
                </a:lnTo>
                <a:lnTo>
                  <a:pt x="375" y="228"/>
                </a:lnTo>
                <a:lnTo>
                  <a:pt x="372" y="235"/>
                </a:lnTo>
                <a:lnTo>
                  <a:pt x="371" y="240"/>
                </a:lnTo>
                <a:lnTo>
                  <a:pt x="369" y="245"/>
                </a:lnTo>
                <a:lnTo>
                  <a:pt x="366" y="262"/>
                </a:lnTo>
                <a:lnTo>
                  <a:pt x="365" y="264"/>
                </a:lnTo>
                <a:lnTo>
                  <a:pt x="362" y="266"/>
                </a:lnTo>
                <a:lnTo>
                  <a:pt x="361" y="271"/>
                </a:lnTo>
                <a:lnTo>
                  <a:pt x="358" y="277"/>
                </a:lnTo>
                <a:lnTo>
                  <a:pt x="360" y="283"/>
                </a:lnTo>
                <a:lnTo>
                  <a:pt x="360" y="291"/>
                </a:lnTo>
                <a:lnTo>
                  <a:pt x="357" y="307"/>
                </a:lnTo>
                <a:lnTo>
                  <a:pt x="357" y="315"/>
                </a:lnTo>
                <a:lnTo>
                  <a:pt x="361" y="323"/>
                </a:lnTo>
                <a:lnTo>
                  <a:pt x="365" y="325"/>
                </a:lnTo>
                <a:lnTo>
                  <a:pt x="367" y="327"/>
                </a:lnTo>
                <a:lnTo>
                  <a:pt x="368" y="328"/>
                </a:lnTo>
                <a:lnTo>
                  <a:pt x="365" y="332"/>
                </a:lnTo>
                <a:lnTo>
                  <a:pt x="364" y="338"/>
                </a:lnTo>
                <a:lnTo>
                  <a:pt x="365" y="343"/>
                </a:lnTo>
                <a:lnTo>
                  <a:pt x="377" y="349"/>
                </a:lnTo>
                <a:lnTo>
                  <a:pt x="384" y="356"/>
                </a:lnTo>
                <a:lnTo>
                  <a:pt x="384" y="357"/>
                </a:lnTo>
                <a:lnTo>
                  <a:pt x="383" y="374"/>
                </a:lnTo>
                <a:lnTo>
                  <a:pt x="381" y="379"/>
                </a:lnTo>
                <a:lnTo>
                  <a:pt x="381" y="385"/>
                </a:lnTo>
                <a:lnTo>
                  <a:pt x="377" y="404"/>
                </a:lnTo>
                <a:lnTo>
                  <a:pt x="376" y="409"/>
                </a:lnTo>
                <a:lnTo>
                  <a:pt x="377" y="425"/>
                </a:lnTo>
                <a:lnTo>
                  <a:pt x="382" y="441"/>
                </a:lnTo>
                <a:lnTo>
                  <a:pt x="383" y="451"/>
                </a:lnTo>
                <a:lnTo>
                  <a:pt x="383" y="455"/>
                </a:lnTo>
                <a:lnTo>
                  <a:pt x="378" y="475"/>
                </a:lnTo>
                <a:lnTo>
                  <a:pt x="377" y="479"/>
                </a:lnTo>
                <a:lnTo>
                  <a:pt x="377" y="483"/>
                </a:lnTo>
                <a:lnTo>
                  <a:pt x="377" y="489"/>
                </a:lnTo>
                <a:lnTo>
                  <a:pt x="376" y="494"/>
                </a:lnTo>
                <a:lnTo>
                  <a:pt x="376" y="499"/>
                </a:lnTo>
                <a:lnTo>
                  <a:pt x="379" y="505"/>
                </a:lnTo>
                <a:lnTo>
                  <a:pt x="379" y="510"/>
                </a:lnTo>
                <a:lnTo>
                  <a:pt x="377" y="518"/>
                </a:lnTo>
                <a:lnTo>
                  <a:pt x="377" y="522"/>
                </a:lnTo>
                <a:lnTo>
                  <a:pt x="379" y="524"/>
                </a:lnTo>
                <a:lnTo>
                  <a:pt x="382" y="524"/>
                </a:lnTo>
                <a:lnTo>
                  <a:pt x="385" y="527"/>
                </a:lnTo>
                <a:lnTo>
                  <a:pt x="387" y="532"/>
                </a:lnTo>
                <a:lnTo>
                  <a:pt x="390" y="532"/>
                </a:lnTo>
                <a:lnTo>
                  <a:pt x="392" y="533"/>
                </a:lnTo>
                <a:lnTo>
                  <a:pt x="394" y="535"/>
                </a:lnTo>
                <a:lnTo>
                  <a:pt x="395" y="539"/>
                </a:lnTo>
                <a:lnTo>
                  <a:pt x="397" y="542"/>
                </a:lnTo>
                <a:lnTo>
                  <a:pt x="401" y="545"/>
                </a:lnTo>
                <a:lnTo>
                  <a:pt x="403" y="548"/>
                </a:lnTo>
                <a:lnTo>
                  <a:pt x="406" y="549"/>
                </a:lnTo>
                <a:lnTo>
                  <a:pt x="406" y="551"/>
                </a:lnTo>
                <a:lnTo>
                  <a:pt x="409" y="555"/>
                </a:lnTo>
                <a:lnTo>
                  <a:pt x="410" y="557"/>
                </a:lnTo>
                <a:lnTo>
                  <a:pt x="412" y="557"/>
                </a:lnTo>
                <a:lnTo>
                  <a:pt x="415" y="559"/>
                </a:lnTo>
                <a:lnTo>
                  <a:pt x="415" y="563"/>
                </a:lnTo>
                <a:lnTo>
                  <a:pt x="413" y="570"/>
                </a:lnTo>
                <a:lnTo>
                  <a:pt x="413" y="575"/>
                </a:lnTo>
                <a:lnTo>
                  <a:pt x="412" y="581"/>
                </a:lnTo>
                <a:lnTo>
                  <a:pt x="419" y="591"/>
                </a:lnTo>
                <a:lnTo>
                  <a:pt x="422" y="589"/>
                </a:lnTo>
                <a:lnTo>
                  <a:pt x="430" y="581"/>
                </a:lnTo>
                <a:lnTo>
                  <a:pt x="433" y="583"/>
                </a:lnTo>
                <a:lnTo>
                  <a:pt x="434" y="584"/>
                </a:lnTo>
                <a:lnTo>
                  <a:pt x="441" y="589"/>
                </a:lnTo>
                <a:lnTo>
                  <a:pt x="444" y="597"/>
                </a:lnTo>
                <a:lnTo>
                  <a:pt x="448" y="599"/>
                </a:lnTo>
                <a:lnTo>
                  <a:pt x="449" y="602"/>
                </a:lnTo>
                <a:lnTo>
                  <a:pt x="453" y="608"/>
                </a:lnTo>
                <a:lnTo>
                  <a:pt x="455" y="610"/>
                </a:lnTo>
                <a:lnTo>
                  <a:pt x="456" y="612"/>
                </a:lnTo>
                <a:lnTo>
                  <a:pt x="462" y="615"/>
                </a:lnTo>
                <a:lnTo>
                  <a:pt x="467" y="624"/>
                </a:lnTo>
                <a:lnTo>
                  <a:pt x="470" y="627"/>
                </a:lnTo>
                <a:lnTo>
                  <a:pt x="472" y="629"/>
                </a:lnTo>
                <a:lnTo>
                  <a:pt x="475" y="632"/>
                </a:lnTo>
                <a:lnTo>
                  <a:pt x="478" y="637"/>
                </a:lnTo>
                <a:lnTo>
                  <a:pt x="485" y="645"/>
                </a:lnTo>
                <a:lnTo>
                  <a:pt x="487" y="650"/>
                </a:lnTo>
                <a:lnTo>
                  <a:pt x="491" y="652"/>
                </a:lnTo>
                <a:lnTo>
                  <a:pt x="494" y="655"/>
                </a:lnTo>
                <a:lnTo>
                  <a:pt x="498" y="657"/>
                </a:lnTo>
                <a:lnTo>
                  <a:pt x="501" y="661"/>
                </a:lnTo>
                <a:lnTo>
                  <a:pt x="501" y="664"/>
                </a:lnTo>
                <a:lnTo>
                  <a:pt x="505" y="667"/>
                </a:lnTo>
                <a:lnTo>
                  <a:pt x="514" y="669"/>
                </a:lnTo>
                <a:lnTo>
                  <a:pt x="517" y="675"/>
                </a:lnTo>
                <a:lnTo>
                  <a:pt x="517" y="677"/>
                </a:lnTo>
                <a:lnTo>
                  <a:pt x="522" y="683"/>
                </a:lnTo>
                <a:lnTo>
                  <a:pt x="527" y="685"/>
                </a:lnTo>
                <a:lnTo>
                  <a:pt x="527" y="689"/>
                </a:lnTo>
                <a:lnTo>
                  <a:pt x="533" y="694"/>
                </a:lnTo>
                <a:lnTo>
                  <a:pt x="536" y="699"/>
                </a:lnTo>
                <a:lnTo>
                  <a:pt x="536" y="704"/>
                </a:lnTo>
                <a:lnTo>
                  <a:pt x="531" y="707"/>
                </a:lnTo>
                <a:lnTo>
                  <a:pt x="533" y="708"/>
                </a:lnTo>
                <a:lnTo>
                  <a:pt x="535" y="710"/>
                </a:lnTo>
                <a:lnTo>
                  <a:pt x="533" y="712"/>
                </a:lnTo>
                <a:lnTo>
                  <a:pt x="534" y="716"/>
                </a:lnTo>
                <a:lnTo>
                  <a:pt x="536" y="717"/>
                </a:lnTo>
                <a:lnTo>
                  <a:pt x="539" y="719"/>
                </a:lnTo>
                <a:lnTo>
                  <a:pt x="541" y="722"/>
                </a:lnTo>
                <a:lnTo>
                  <a:pt x="541" y="724"/>
                </a:lnTo>
                <a:lnTo>
                  <a:pt x="544" y="739"/>
                </a:lnTo>
                <a:lnTo>
                  <a:pt x="544" y="743"/>
                </a:lnTo>
                <a:lnTo>
                  <a:pt x="540" y="743"/>
                </a:lnTo>
                <a:lnTo>
                  <a:pt x="537" y="743"/>
                </a:lnTo>
                <a:lnTo>
                  <a:pt x="536" y="745"/>
                </a:lnTo>
                <a:lnTo>
                  <a:pt x="536" y="747"/>
                </a:lnTo>
                <a:lnTo>
                  <a:pt x="536" y="749"/>
                </a:lnTo>
                <a:lnTo>
                  <a:pt x="536" y="754"/>
                </a:lnTo>
                <a:lnTo>
                  <a:pt x="536" y="761"/>
                </a:lnTo>
                <a:lnTo>
                  <a:pt x="538" y="769"/>
                </a:lnTo>
                <a:lnTo>
                  <a:pt x="536" y="776"/>
                </a:lnTo>
                <a:lnTo>
                  <a:pt x="542" y="781"/>
                </a:lnTo>
                <a:lnTo>
                  <a:pt x="547" y="781"/>
                </a:lnTo>
                <a:lnTo>
                  <a:pt x="547" y="776"/>
                </a:lnTo>
                <a:lnTo>
                  <a:pt x="550" y="769"/>
                </a:lnTo>
                <a:lnTo>
                  <a:pt x="550" y="766"/>
                </a:lnTo>
                <a:lnTo>
                  <a:pt x="549" y="764"/>
                </a:lnTo>
                <a:lnTo>
                  <a:pt x="551" y="759"/>
                </a:lnTo>
                <a:lnTo>
                  <a:pt x="553" y="759"/>
                </a:lnTo>
                <a:lnTo>
                  <a:pt x="556" y="759"/>
                </a:lnTo>
                <a:lnTo>
                  <a:pt x="561" y="760"/>
                </a:lnTo>
                <a:lnTo>
                  <a:pt x="565" y="757"/>
                </a:lnTo>
                <a:lnTo>
                  <a:pt x="566" y="759"/>
                </a:lnTo>
                <a:lnTo>
                  <a:pt x="569" y="761"/>
                </a:lnTo>
                <a:lnTo>
                  <a:pt x="569" y="764"/>
                </a:lnTo>
                <a:lnTo>
                  <a:pt x="569" y="769"/>
                </a:lnTo>
                <a:lnTo>
                  <a:pt x="570" y="775"/>
                </a:lnTo>
                <a:lnTo>
                  <a:pt x="565" y="781"/>
                </a:lnTo>
                <a:lnTo>
                  <a:pt x="564" y="785"/>
                </a:lnTo>
                <a:lnTo>
                  <a:pt x="566" y="785"/>
                </a:lnTo>
                <a:lnTo>
                  <a:pt x="568" y="789"/>
                </a:lnTo>
                <a:lnTo>
                  <a:pt x="566" y="791"/>
                </a:lnTo>
                <a:lnTo>
                  <a:pt x="565" y="793"/>
                </a:lnTo>
                <a:lnTo>
                  <a:pt x="568" y="795"/>
                </a:lnTo>
                <a:lnTo>
                  <a:pt x="571" y="796"/>
                </a:lnTo>
                <a:lnTo>
                  <a:pt x="575" y="796"/>
                </a:lnTo>
                <a:lnTo>
                  <a:pt x="580" y="793"/>
                </a:lnTo>
                <a:lnTo>
                  <a:pt x="583" y="791"/>
                </a:lnTo>
                <a:lnTo>
                  <a:pt x="588" y="790"/>
                </a:lnTo>
                <a:lnTo>
                  <a:pt x="591" y="790"/>
                </a:lnTo>
                <a:lnTo>
                  <a:pt x="594" y="799"/>
                </a:lnTo>
                <a:lnTo>
                  <a:pt x="594" y="811"/>
                </a:lnTo>
                <a:lnTo>
                  <a:pt x="593" y="818"/>
                </a:lnTo>
                <a:lnTo>
                  <a:pt x="594" y="819"/>
                </a:lnTo>
                <a:lnTo>
                  <a:pt x="595" y="823"/>
                </a:lnTo>
                <a:lnTo>
                  <a:pt x="593" y="826"/>
                </a:lnTo>
                <a:lnTo>
                  <a:pt x="599" y="843"/>
                </a:lnTo>
                <a:lnTo>
                  <a:pt x="601" y="846"/>
                </a:lnTo>
                <a:lnTo>
                  <a:pt x="603" y="847"/>
                </a:lnTo>
                <a:lnTo>
                  <a:pt x="607" y="848"/>
                </a:lnTo>
                <a:lnTo>
                  <a:pt x="609" y="847"/>
                </a:lnTo>
                <a:lnTo>
                  <a:pt x="614" y="851"/>
                </a:lnTo>
                <a:lnTo>
                  <a:pt x="616" y="852"/>
                </a:lnTo>
                <a:lnTo>
                  <a:pt x="620" y="851"/>
                </a:lnTo>
                <a:lnTo>
                  <a:pt x="623" y="852"/>
                </a:lnTo>
                <a:lnTo>
                  <a:pt x="626" y="852"/>
                </a:lnTo>
                <a:lnTo>
                  <a:pt x="629" y="851"/>
                </a:lnTo>
                <a:lnTo>
                  <a:pt x="636" y="851"/>
                </a:lnTo>
                <a:lnTo>
                  <a:pt x="639" y="852"/>
                </a:lnTo>
                <a:lnTo>
                  <a:pt x="641" y="857"/>
                </a:lnTo>
                <a:lnTo>
                  <a:pt x="644" y="857"/>
                </a:lnTo>
                <a:lnTo>
                  <a:pt x="646" y="857"/>
                </a:lnTo>
                <a:lnTo>
                  <a:pt x="646" y="862"/>
                </a:lnTo>
                <a:lnTo>
                  <a:pt x="645" y="867"/>
                </a:lnTo>
                <a:lnTo>
                  <a:pt x="645" y="873"/>
                </a:lnTo>
                <a:lnTo>
                  <a:pt x="649" y="880"/>
                </a:lnTo>
                <a:lnTo>
                  <a:pt x="646" y="884"/>
                </a:lnTo>
                <a:lnTo>
                  <a:pt x="644" y="889"/>
                </a:lnTo>
                <a:lnTo>
                  <a:pt x="649" y="896"/>
                </a:lnTo>
                <a:lnTo>
                  <a:pt x="654" y="901"/>
                </a:lnTo>
                <a:lnTo>
                  <a:pt x="657" y="906"/>
                </a:lnTo>
                <a:lnTo>
                  <a:pt x="659" y="912"/>
                </a:lnTo>
                <a:lnTo>
                  <a:pt x="658" y="915"/>
                </a:lnTo>
                <a:lnTo>
                  <a:pt x="656" y="918"/>
                </a:lnTo>
                <a:lnTo>
                  <a:pt x="653" y="926"/>
                </a:lnTo>
                <a:lnTo>
                  <a:pt x="654" y="943"/>
                </a:lnTo>
                <a:lnTo>
                  <a:pt x="653" y="945"/>
                </a:lnTo>
                <a:lnTo>
                  <a:pt x="643" y="951"/>
                </a:lnTo>
                <a:lnTo>
                  <a:pt x="642" y="952"/>
                </a:lnTo>
                <a:lnTo>
                  <a:pt x="421" y="933"/>
                </a:lnTo>
                <a:lnTo>
                  <a:pt x="422" y="930"/>
                </a:lnTo>
                <a:lnTo>
                  <a:pt x="425" y="929"/>
                </a:lnTo>
                <a:lnTo>
                  <a:pt x="422" y="926"/>
                </a:lnTo>
                <a:lnTo>
                  <a:pt x="419" y="921"/>
                </a:lnTo>
                <a:lnTo>
                  <a:pt x="421" y="915"/>
                </a:lnTo>
                <a:lnTo>
                  <a:pt x="419" y="913"/>
                </a:lnTo>
                <a:lnTo>
                  <a:pt x="422" y="912"/>
                </a:lnTo>
                <a:lnTo>
                  <a:pt x="428" y="903"/>
                </a:lnTo>
                <a:lnTo>
                  <a:pt x="435" y="890"/>
                </a:lnTo>
                <a:lnTo>
                  <a:pt x="431" y="888"/>
                </a:lnTo>
                <a:lnTo>
                  <a:pt x="427" y="888"/>
                </a:lnTo>
                <a:lnTo>
                  <a:pt x="425" y="886"/>
                </a:lnTo>
                <a:lnTo>
                  <a:pt x="424" y="884"/>
                </a:lnTo>
                <a:lnTo>
                  <a:pt x="433" y="869"/>
                </a:lnTo>
                <a:lnTo>
                  <a:pt x="436" y="859"/>
                </a:lnTo>
                <a:lnTo>
                  <a:pt x="441" y="834"/>
                </a:lnTo>
                <a:lnTo>
                  <a:pt x="439" y="829"/>
                </a:lnTo>
                <a:lnTo>
                  <a:pt x="437" y="828"/>
                </a:lnTo>
                <a:lnTo>
                  <a:pt x="437" y="825"/>
                </a:lnTo>
                <a:lnTo>
                  <a:pt x="434" y="823"/>
                </a:lnTo>
                <a:lnTo>
                  <a:pt x="431" y="823"/>
                </a:lnTo>
                <a:lnTo>
                  <a:pt x="427" y="822"/>
                </a:lnTo>
                <a:lnTo>
                  <a:pt x="427" y="819"/>
                </a:lnTo>
                <a:lnTo>
                  <a:pt x="426" y="817"/>
                </a:lnTo>
                <a:lnTo>
                  <a:pt x="427" y="815"/>
                </a:lnTo>
                <a:lnTo>
                  <a:pt x="427" y="812"/>
                </a:lnTo>
                <a:lnTo>
                  <a:pt x="425" y="809"/>
                </a:lnTo>
                <a:lnTo>
                  <a:pt x="421" y="810"/>
                </a:lnTo>
                <a:lnTo>
                  <a:pt x="417" y="808"/>
                </a:lnTo>
                <a:lnTo>
                  <a:pt x="415" y="808"/>
                </a:lnTo>
                <a:lnTo>
                  <a:pt x="412" y="808"/>
                </a:lnTo>
                <a:lnTo>
                  <a:pt x="411" y="806"/>
                </a:lnTo>
                <a:lnTo>
                  <a:pt x="412" y="803"/>
                </a:lnTo>
                <a:lnTo>
                  <a:pt x="413" y="802"/>
                </a:lnTo>
                <a:lnTo>
                  <a:pt x="410" y="799"/>
                </a:lnTo>
                <a:lnTo>
                  <a:pt x="407" y="799"/>
                </a:lnTo>
                <a:lnTo>
                  <a:pt x="406" y="797"/>
                </a:lnTo>
                <a:lnTo>
                  <a:pt x="407" y="789"/>
                </a:lnTo>
                <a:lnTo>
                  <a:pt x="406" y="786"/>
                </a:lnTo>
                <a:lnTo>
                  <a:pt x="404" y="785"/>
                </a:lnTo>
                <a:lnTo>
                  <a:pt x="401" y="785"/>
                </a:lnTo>
                <a:lnTo>
                  <a:pt x="399" y="783"/>
                </a:lnTo>
                <a:lnTo>
                  <a:pt x="398" y="770"/>
                </a:lnTo>
                <a:lnTo>
                  <a:pt x="395" y="769"/>
                </a:lnTo>
                <a:lnTo>
                  <a:pt x="393" y="759"/>
                </a:lnTo>
                <a:lnTo>
                  <a:pt x="391" y="757"/>
                </a:lnTo>
                <a:lnTo>
                  <a:pt x="388" y="755"/>
                </a:lnTo>
                <a:lnTo>
                  <a:pt x="387" y="753"/>
                </a:lnTo>
                <a:lnTo>
                  <a:pt x="383" y="751"/>
                </a:lnTo>
                <a:lnTo>
                  <a:pt x="379" y="750"/>
                </a:lnTo>
                <a:lnTo>
                  <a:pt x="375" y="751"/>
                </a:lnTo>
                <a:lnTo>
                  <a:pt x="373" y="752"/>
                </a:lnTo>
                <a:lnTo>
                  <a:pt x="371" y="751"/>
                </a:lnTo>
                <a:lnTo>
                  <a:pt x="370" y="747"/>
                </a:lnTo>
                <a:lnTo>
                  <a:pt x="365" y="744"/>
                </a:lnTo>
                <a:lnTo>
                  <a:pt x="363" y="743"/>
                </a:lnTo>
                <a:lnTo>
                  <a:pt x="360" y="737"/>
                </a:lnTo>
                <a:lnTo>
                  <a:pt x="358" y="735"/>
                </a:lnTo>
                <a:lnTo>
                  <a:pt x="360" y="728"/>
                </a:lnTo>
                <a:lnTo>
                  <a:pt x="360" y="723"/>
                </a:lnTo>
                <a:lnTo>
                  <a:pt x="357" y="720"/>
                </a:lnTo>
                <a:lnTo>
                  <a:pt x="357" y="718"/>
                </a:lnTo>
                <a:lnTo>
                  <a:pt x="355" y="717"/>
                </a:lnTo>
                <a:lnTo>
                  <a:pt x="353" y="715"/>
                </a:lnTo>
                <a:lnTo>
                  <a:pt x="347" y="713"/>
                </a:lnTo>
                <a:lnTo>
                  <a:pt x="345" y="708"/>
                </a:lnTo>
                <a:lnTo>
                  <a:pt x="342" y="708"/>
                </a:lnTo>
                <a:lnTo>
                  <a:pt x="341" y="707"/>
                </a:lnTo>
                <a:lnTo>
                  <a:pt x="341" y="702"/>
                </a:lnTo>
                <a:lnTo>
                  <a:pt x="339" y="701"/>
                </a:lnTo>
                <a:lnTo>
                  <a:pt x="339" y="695"/>
                </a:lnTo>
                <a:lnTo>
                  <a:pt x="329" y="685"/>
                </a:lnTo>
                <a:lnTo>
                  <a:pt x="323" y="673"/>
                </a:lnTo>
                <a:lnTo>
                  <a:pt x="317" y="669"/>
                </a:lnTo>
                <a:lnTo>
                  <a:pt x="306" y="657"/>
                </a:lnTo>
                <a:lnTo>
                  <a:pt x="303" y="654"/>
                </a:lnTo>
                <a:lnTo>
                  <a:pt x="300" y="650"/>
                </a:lnTo>
                <a:lnTo>
                  <a:pt x="297" y="647"/>
                </a:lnTo>
                <a:lnTo>
                  <a:pt x="290" y="647"/>
                </a:lnTo>
                <a:lnTo>
                  <a:pt x="269" y="639"/>
                </a:lnTo>
                <a:lnTo>
                  <a:pt x="265" y="639"/>
                </a:lnTo>
                <a:lnTo>
                  <a:pt x="261" y="637"/>
                </a:lnTo>
                <a:lnTo>
                  <a:pt x="260" y="639"/>
                </a:lnTo>
                <a:lnTo>
                  <a:pt x="256" y="626"/>
                </a:lnTo>
                <a:lnTo>
                  <a:pt x="254" y="624"/>
                </a:lnTo>
                <a:lnTo>
                  <a:pt x="253" y="622"/>
                </a:lnTo>
                <a:lnTo>
                  <a:pt x="247" y="619"/>
                </a:lnTo>
                <a:lnTo>
                  <a:pt x="245" y="614"/>
                </a:lnTo>
                <a:lnTo>
                  <a:pt x="242" y="610"/>
                </a:lnTo>
                <a:lnTo>
                  <a:pt x="239" y="608"/>
                </a:lnTo>
                <a:lnTo>
                  <a:pt x="237" y="607"/>
                </a:lnTo>
                <a:lnTo>
                  <a:pt x="236" y="604"/>
                </a:lnTo>
                <a:lnTo>
                  <a:pt x="231" y="603"/>
                </a:lnTo>
                <a:lnTo>
                  <a:pt x="230" y="601"/>
                </a:lnTo>
                <a:lnTo>
                  <a:pt x="226" y="599"/>
                </a:lnTo>
                <a:lnTo>
                  <a:pt x="224" y="601"/>
                </a:lnTo>
                <a:lnTo>
                  <a:pt x="222" y="602"/>
                </a:lnTo>
                <a:lnTo>
                  <a:pt x="220" y="602"/>
                </a:lnTo>
                <a:lnTo>
                  <a:pt x="216" y="597"/>
                </a:lnTo>
                <a:lnTo>
                  <a:pt x="212" y="586"/>
                </a:lnTo>
                <a:lnTo>
                  <a:pt x="209" y="583"/>
                </a:lnTo>
                <a:lnTo>
                  <a:pt x="197" y="579"/>
                </a:lnTo>
                <a:lnTo>
                  <a:pt x="194" y="579"/>
                </a:lnTo>
                <a:lnTo>
                  <a:pt x="192" y="573"/>
                </a:lnTo>
                <a:lnTo>
                  <a:pt x="186" y="565"/>
                </a:lnTo>
                <a:lnTo>
                  <a:pt x="189" y="560"/>
                </a:lnTo>
                <a:lnTo>
                  <a:pt x="192" y="549"/>
                </a:lnTo>
                <a:lnTo>
                  <a:pt x="190" y="547"/>
                </a:lnTo>
                <a:lnTo>
                  <a:pt x="191" y="540"/>
                </a:lnTo>
                <a:lnTo>
                  <a:pt x="190" y="535"/>
                </a:lnTo>
                <a:lnTo>
                  <a:pt x="184" y="529"/>
                </a:lnTo>
                <a:lnTo>
                  <a:pt x="172" y="527"/>
                </a:lnTo>
                <a:lnTo>
                  <a:pt x="172" y="522"/>
                </a:lnTo>
                <a:lnTo>
                  <a:pt x="171" y="519"/>
                </a:lnTo>
                <a:lnTo>
                  <a:pt x="173" y="516"/>
                </a:lnTo>
                <a:lnTo>
                  <a:pt x="175" y="512"/>
                </a:lnTo>
                <a:lnTo>
                  <a:pt x="177" y="510"/>
                </a:lnTo>
                <a:lnTo>
                  <a:pt x="178" y="505"/>
                </a:lnTo>
                <a:lnTo>
                  <a:pt x="177" y="501"/>
                </a:lnTo>
                <a:lnTo>
                  <a:pt x="178" y="495"/>
                </a:lnTo>
                <a:lnTo>
                  <a:pt x="177" y="491"/>
                </a:lnTo>
                <a:lnTo>
                  <a:pt x="176" y="489"/>
                </a:lnTo>
                <a:lnTo>
                  <a:pt x="175" y="483"/>
                </a:lnTo>
                <a:lnTo>
                  <a:pt x="177" y="473"/>
                </a:lnTo>
                <a:lnTo>
                  <a:pt x="178" y="469"/>
                </a:lnTo>
                <a:lnTo>
                  <a:pt x="179" y="463"/>
                </a:lnTo>
                <a:lnTo>
                  <a:pt x="178" y="457"/>
                </a:lnTo>
                <a:lnTo>
                  <a:pt x="175" y="451"/>
                </a:lnTo>
                <a:lnTo>
                  <a:pt x="173" y="445"/>
                </a:lnTo>
                <a:lnTo>
                  <a:pt x="171" y="444"/>
                </a:lnTo>
                <a:lnTo>
                  <a:pt x="164" y="441"/>
                </a:lnTo>
                <a:lnTo>
                  <a:pt x="161" y="440"/>
                </a:lnTo>
                <a:lnTo>
                  <a:pt x="161" y="437"/>
                </a:lnTo>
                <a:lnTo>
                  <a:pt x="159" y="435"/>
                </a:lnTo>
                <a:lnTo>
                  <a:pt x="154" y="435"/>
                </a:lnTo>
                <a:lnTo>
                  <a:pt x="161" y="432"/>
                </a:lnTo>
                <a:lnTo>
                  <a:pt x="162" y="429"/>
                </a:lnTo>
                <a:lnTo>
                  <a:pt x="162" y="425"/>
                </a:lnTo>
                <a:lnTo>
                  <a:pt x="160" y="419"/>
                </a:lnTo>
                <a:lnTo>
                  <a:pt x="157" y="417"/>
                </a:lnTo>
                <a:lnTo>
                  <a:pt x="155" y="414"/>
                </a:lnTo>
                <a:lnTo>
                  <a:pt x="155" y="413"/>
                </a:lnTo>
                <a:lnTo>
                  <a:pt x="158" y="411"/>
                </a:lnTo>
                <a:lnTo>
                  <a:pt x="156" y="409"/>
                </a:lnTo>
                <a:lnTo>
                  <a:pt x="153" y="408"/>
                </a:lnTo>
                <a:lnTo>
                  <a:pt x="151" y="408"/>
                </a:lnTo>
                <a:lnTo>
                  <a:pt x="152" y="411"/>
                </a:lnTo>
                <a:lnTo>
                  <a:pt x="154" y="414"/>
                </a:lnTo>
                <a:lnTo>
                  <a:pt x="155" y="422"/>
                </a:lnTo>
                <a:lnTo>
                  <a:pt x="157" y="425"/>
                </a:lnTo>
                <a:lnTo>
                  <a:pt x="156" y="427"/>
                </a:lnTo>
                <a:lnTo>
                  <a:pt x="154" y="429"/>
                </a:lnTo>
                <a:lnTo>
                  <a:pt x="151" y="427"/>
                </a:lnTo>
                <a:lnTo>
                  <a:pt x="149" y="424"/>
                </a:lnTo>
                <a:lnTo>
                  <a:pt x="147" y="424"/>
                </a:lnTo>
                <a:lnTo>
                  <a:pt x="147" y="427"/>
                </a:lnTo>
                <a:lnTo>
                  <a:pt x="148" y="430"/>
                </a:lnTo>
                <a:lnTo>
                  <a:pt x="148" y="434"/>
                </a:lnTo>
                <a:lnTo>
                  <a:pt x="151" y="437"/>
                </a:lnTo>
                <a:lnTo>
                  <a:pt x="151" y="441"/>
                </a:lnTo>
                <a:lnTo>
                  <a:pt x="148" y="440"/>
                </a:lnTo>
                <a:lnTo>
                  <a:pt x="140" y="417"/>
                </a:lnTo>
                <a:lnTo>
                  <a:pt x="139" y="395"/>
                </a:lnTo>
                <a:lnTo>
                  <a:pt x="140" y="391"/>
                </a:lnTo>
                <a:lnTo>
                  <a:pt x="139" y="357"/>
                </a:lnTo>
                <a:lnTo>
                  <a:pt x="140" y="355"/>
                </a:lnTo>
                <a:lnTo>
                  <a:pt x="137" y="349"/>
                </a:lnTo>
                <a:lnTo>
                  <a:pt x="133" y="345"/>
                </a:lnTo>
                <a:lnTo>
                  <a:pt x="127" y="331"/>
                </a:lnTo>
                <a:lnTo>
                  <a:pt x="126" y="325"/>
                </a:lnTo>
                <a:lnTo>
                  <a:pt x="122" y="324"/>
                </a:lnTo>
                <a:lnTo>
                  <a:pt x="116" y="325"/>
                </a:lnTo>
                <a:lnTo>
                  <a:pt x="114" y="324"/>
                </a:lnTo>
                <a:lnTo>
                  <a:pt x="112" y="320"/>
                </a:lnTo>
                <a:lnTo>
                  <a:pt x="111" y="315"/>
                </a:lnTo>
                <a:lnTo>
                  <a:pt x="112" y="304"/>
                </a:lnTo>
                <a:lnTo>
                  <a:pt x="112" y="300"/>
                </a:lnTo>
                <a:lnTo>
                  <a:pt x="114" y="296"/>
                </a:lnTo>
                <a:lnTo>
                  <a:pt x="112" y="291"/>
                </a:lnTo>
                <a:lnTo>
                  <a:pt x="111" y="287"/>
                </a:lnTo>
                <a:lnTo>
                  <a:pt x="109" y="285"/>
                </a:lnTo>
                <a:lnTo>
                  <a:pt x="112" y="283"/>
                </a:lnTo>
                <a:lnTo>
                  <a:pt x="114" y="282"/>
                </a:lnTo>
                <a:lnTo>
                  <a:pt x="113" y="271"/>
                </a:lnTo>
                <a:lnTo>
                  <a:pt x="103" y="255"/>
                </a:lnTo>
                <a:lnTo>
                  <a:pt x="101" y="255"/>
                </a:lnTo>
                <a:lnTo>
                  <a:pt x="98" y="248"/>
                </a:lnTo>
                <a:lnTo>
                  <a:pt x="94" y="246"/>
                </a:lnTo>
                <a:lnTo>
                  <a:pt x="93" y="241"/>
                </a:lnTo>
                <a:lnTo>
                  <a:pt x="93" y="238"/>
                </a:lnTo>
                <a:lnTo>
                  <a:pt x="91" y="235"/>
                </a:lnTo>
                <a:lnTo>
                  <a:pt x="90" y="233"/>
                </a:lnTo>
                <a:lnTo>
                  <a:pt x="87" y="233"/>
                </a:lnTo>
                <a:lnTo>
                  <a:pt x="87" y="229"/>
                </a:lnTo>
                <a:lnTo>
                  <a:pt x="85" y="225"/>
                </a:lnTo>
                <a:lnTo>
                  <a:pt x="79" y="218"/>
                </a:lnTo>
                <a:lnTo>
                  <a:pt x="76" y="218"/>
                </a:lnTo>
                <a:lnTo>
                  <a:pt x="73" y="219"/>
                </a:lnTo>
                <a:lnTo>
                  <a:pt x="73" y="210"/>
                </a:lnTo>
                <a:lnTo>
                  <a:pt x="69" y="206"/>
                </a:lnTo>
                <a:lnTo>
                  <a:pt x="67" y="207"/>
                </a:lnTo>
                <a:lnTo>
                  <a:pt x="61" y="201"/>
                </a:lnTo>
                <a:lnTo>
                  <a:pt x="61" y="198"/>
                </a:lnTo>
                <a:lnTo>
                  <a:pt x="61" y="195"/>
                </a:lnTo>
                <a:lnTo>
                  <a:pt x="63" y="193"/>
                </a:lnTo>
                <a:lnTo>
                  <a:pt x="65" y="193"/>
                </a:lnTo>
                <a:lnTo>
                  <a:pt x="69" y="193"/>
                </a:lnTo>
                <a:lnTo>
                  <a:pt x="70" y="192"/>
                </a:lnTo>
                <a:lnTo>
                  <a:pt x="65" y="187"/>
                </a:lnTo>
                <a:lnTo>
                  <a:pt x="67" y="182"/>
                </a:lnTo>
                <a:lnTo>
                  <a:pt x="65" y="172"/>
                </a:lnTo>
                <a:lnTo>
                  <a:pt x="63" y="169"/>
                </a:lnTo>
                <a:lnTo>
                  <a:pt x="60" y="167"/>
                </a:lnTo>
                <a:lnTo>
                  <a:pt x="56" y="165"/>
                </a:lnTo>
                <a:lnTo>
                  <a:pt x="54" y="159"/>
                </a:lnTo>
                <a:lnTo>
                  <a:pt x="50" y="154"/>
                </a:lnTo>
                <a:lnTo>
                  <a:pt x="53" y="151"/>
                </a:lnTo>
                <a:lnTo>
                  <a:pt x="58" y="151"/>
                </a:lnTo>
                <a:lnTo>
                  <a:pt x="63" y="153"/>
                </a:lnTo>
                <a:lnTo>
                  <a:pt x="65" y="157"/>
                </a:lnTo>
                <a:lnTo>
                  <a:pt x="71" y="158"/>
                </a:lnTo>
                <a:lnTo>
                  <a:pt x="76" y="161"/>
                </a:lnTo>
                <a:lnTo>
                  <a:pt x="78" y="154"/>
                </a:lnTo>
                <a:lnTo>
                  <a:pt x="81" y="150"/>
                </a:lnTo>
                <a:lnTo>
                  <a:pt x="81" y="153"/>
                </a:lnTo>
                <a:lnTo>
                  <a:pt x="80" y="156"/>
                </a:lnTo>
                <a:lnTo>
                  <a:pt x="80" y="160"/>
                </a:lnTo>
                <a:lnTo>
                  <a:pt x="81" y="164"/>
                </a:lnTo>
                <a:lnTo>
                  <a:pt x="83" y="165"/>
                </a:lnTo>
                <a:lnTo>
                  <a:pt x="85" y="147"/>
                </a:lnTo>
                <a:lnTo>
                  <a:pt x="83" y="147"/>
                </a:lnTo>
                <a:lnTo>
                  <a:pt x="80" y="146"/>
                </a:lnTo>
                <a:lnTo>
                  <a:pt x="80" y="142"/>
                </a:lnTo>
                <a:lnTo>
                  <a:pt x="79" y="137"/>
                </a:lnTo>
                <a:lnTo>
                  <a:pt x="69" y="137"/>
                </a:lnTo>
                <a:lnTo>
                  <a:pt x="69" y="133"/>
                </a:lnTo>
                <a:lnTo>
                  <a:pt x="61" y="129"/>
                </a:lnTo>
                <a:lnTo>
                  <a:pt x="58" y="128"/>
                </a:lnTo>
                <a:lnTo>
                  <a:pt x="58" y="123"/>
                </a:lnTo>
                <a:lnTo>
                  <a:pt x="53" y="117"/>
                </a:lnTo>
                <a:lnTo>
                  <a:pt x="49" y="117"/>
                </a:lnTo>
                <a:lnTo>
                  <a:pt x="46" y="116"/>
                </a:lnTo>
                <a:lnTo>
                  <a:pt x="44" y="115"/>
                </a:lnTo>
                <a:lnTo>
                  <a:pt x="41" y="107"/>
                </a:lnTo>
                <a:lnTo>
                  <a:pt x="37" y="103"/>
                </a:lnTo>
                <a:lnTo>
                  <a:pt x="35" y="99"/>
                </a:lnTo>
                <a:lnTo>
                  <a:pt x="37" y="90"/>
                </a:lnTo>
                <a:lnTo>
                  <a:pt x="37" y="86"/>
                </a:lnTo>
                <a:lnTo>
                  <a:pt x="36" y="81"/>
                </a:lnTo>
                <a:lnTo>
                  <a:pt x="33" y="75"/>
                </a:lnTo>
                <a:lnTo>
                  <a:pt x="31" y="67"/>
                </a:lnTo>
                <a:lnTo>
                  <a:pt x="31" y="63"/>
                </a:lnTo>
                <a:lnTo>
                  <a:pt x="29" y="58"/>
                </a:lnTo>
                <a:lnTo>
                  <a:pt x="25" y="55"/>
                </a:lnTo>
                <a:lnTo>
                  <a:pt x="21" y="53"/>
                </a:lnTo>
                <a:lnTo>
                  <a:pt x="0" y="0"/>
                </a:lnTo>
                <a:lnTo>
                  <a:pt x="408" y="17"/>
                </a:lnTo>
                <a:lnTo>
                  <a:pt x="408" y="31"/>
                </a:lnTo>
                <a:lnTo>
                  <a:pt x="398" y="39"/>
                </a:lnTo>
                <a:lnTo>
                  <a:pt x="391" y="42"/>
                </a:lnTo>
                <a:lnTo>
                  <a:pt x="388" y="54"/>
                </a:lnTo>
                <a:lnTo>
                  <a:pt x="374" y="69"/>
                </a:lnTo>
                <a:lnTo>
                  <a:pt x="371" y="71"/>
                </a:lnTo>
                <a:lnTo>
                  <a:pt x="369" y="73"/>
                </a:lnTo>
                <a:lnTo>
                  <a:pt x="367" y="77"/>
                </a:lnTo>
                <a:lnTo>
                  <a:pt x="361" y="87"/>
                </a:lnTo>
                <a:lnTo>
                  <a:pt x="364" y="93"/>
                </a:lnTo>
                <a:lnTo>
                  <a:pt x="369" y="97"/>
                </a:lnTo>
                <a:lnTo>
                  <a:pt x="371" y="104"/>
                </a:lnTo>
                <a:lnTo>
                  <a:pt x="375" y="106"/>
                </a:lnTo>
                <a:lnTo>
                  <a:pt x="374" y="111"/>
                </a:lnTo>
                <a:lnTo>
                  <a:pt x="372" y="112"/>
                </a:lnTo>
                <a:lnTo>
                  <a:pt x="371" y="115"/>
                </a:lnTo>
                <a:lnTo>
                  <a:pt x="374" y="125"/>
                </a:lnTo>
                <a:lnTo>
                  <a:pt x="374" y="140"/>
                </a:lnTo>
                <a:lnTo>
                  <a:pt x="371" y="151"/>
                </a:lnTo>
                <a:lnTo>
                  <a:pt x="366" y="161"/>
                </a:lnTo>
                <a:lnTo>
                  <a:pt x="365" y="163"/>
                </a:lnTo>
                <a:lnTo>
                  <a:pt x="365" y="177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06" name="Freeform 232"/>
          <p:cNvSpPr>
            <a:spLocks/>
          </p:cNvSpPr>
          <p:nvPr/>
        </p:nvSpPr>
        <p:spPr bwMode="auto">
          <a:xfrm>
            <a:off x="2795588" y="1408038"/>
            <a:ext cx="1101725" cy="1349375"/>
          </a:xfrm>
          <a:custGeom>
            <a:avLst/>
            <a:gdLst/>
            <a:ahLst/>
            <a:cxnLst>
              <a:cxn ang="0">
                <a:pos x="625" y="950"/>
              </a:cxn>
              <a:cxn ang="0">
                <a:pos x="650" y="959"/>
              </a:cxn>
              <a:cxn ang="0">
                <a:pos x="640" y="980"/>
              </a:cxn>
              <a:cxn ang="0">
                <a:pos x="642" y="994"/>
              </a:cxn>
              <a:cxn ang="0">
                <a:pos x="648" y="1027"/>
              </a:cxn>
              <a:cxn ang="0">
                <a:pos x="668" y="1055"/>
              </a:cxn>
              <a:cxn ang="0">
                <a:pos x="676" y="1082"/>
              </a:cxn>
              <a:cxn ang="0">
                <a:pos x="726" y="1107"/>
              </a:cxn>
              <a:cxn ang="0">
                <a:pos x="756" y="1105"/>
              </a:cxn>
              <a:cxn ang="0">
                <a:pos x="772" y="1127"/>
              </a:cxn>
              <a:cxn ang="0">
                <a:pos x="766" y="1137"/>
              </a:cxn>
              <a:cxn ang="0">
                <a:pos x="787" y="1184"/>
              </a:cxn>
              <a:cxn ang="0">
                <a:pos x="813" y="1185"/>
              </a:cxn>
              <a:cxn ang="0">
                <a:pos x="835" y="1185"/>
              </a:cxn>
              <a:cxn ang="0">
                <a:pos x="838" y="1173"/>
              </a:cxn>
              <a:cxn ang="0">
                <a:pos x="852" y="1197"/>
              </a:cxn>
              <a:cxn ang="0">
                <a:pos x="848" y="1209"/>
              </a:cxn>
              <a:cxn ang="0">
                <a:pos x="866" y="1277"/>
              </a:cxn>
              <a:cxn ang="0">
                <a:pos x="874" y="1261"/>
              </a:cxn>
              <a:cxn ang="0">
                <a:pos x="885" y="1259"/>
              </a:cxn>
              <a:cxn ang="0">
                <a:pos x="894" y="1267"/>
              </a:cxn>
              <a:cxn ang="0">
                <a:pos x="1013" y="1172"/>
              </a:cxn>
              <a:cxn ang="0">
                <a:pos x="1001" y="1073"/>
              </a:cxn>
              <a:cxn ang="0">
                <a:pos x="933" y="914"/>
              </a:cxn>
              <a:cxn ang="0">
                <a:pos x="1012" y="841"/>
              </a:cxn>
              <a:cxn ang="0">
                <a:pos x="1036" y="658"/>
              </a:cxn>
              <a:cxn ang="0">
                <a:pos x="1016" y="412"/>
              </a:cxn>
              <a:cxn ang="0">
                <a:pos x="3" y="39"/>
              </a:cxn>
              <a:cxn ang="0">
                <a:pos x="4" y="123"/>
              </a:cxn>
              <a:cxn ang="0">
                <a:pos x="70" y="171"/>
              </a:cxn>
              <a:cxn ang="0">
                <a:pos x="102" y="195"/>
              </a:cxn>
              <a:cxn ang="0">
                <a:pos x="143" y="209"/>
              </a:cxn>
              <a:cxn ang="0">
                <a:pos x="164" y="193"/>
              </a:cxn>
              <a:cxn ang="0">
                <a:pos x="171" y="184"/>
              </a:cxn>
              <a:cxn ang="0">
                <a:pos x="195" y="200"/>
              </a:cxn>
              <a:cxn ang="0">
                <a:pos x="215" y="243"/>
              </a:cxn>
              <a:cxn ang="0">
                <a:pos x="228" y="261"/>
              </a:cxn>
              <a:cxn ang="0">
                <a:pos x="270" y="278"/>
              </a:cxn>
              <a:cxn ang="0">
                <a:pos x="288" y="278"/>
              </a:cxn>
              <a:cxn ang="0">
                <a:pos x="302" y="288"/>
              </a:cxn>
              <a:cxn ang="0">
                <a:pos x="313" y="291"/>
              </a:cxn>
              <a:cxn ang="0">
                <a:pos x="302" y="306"/>
              </a:cxn>
              <a:cxn ang="0">
                <a:pos x="296" y="376"/>
              </a:cxn>
              <a:cxn ang="0">
                <a:pos x="320" y="460"/>
              </a:cxn>
              <a:cxn ang="0">
                <a:pos x="331" y="491"/>
              </a:cxn>
              <a:cxn ang="0">
                <a:pos x="322" y="544"/>
              </a:cxn>
              <a:cxn ang="0">
                <a:pos x="348" y="585"/>
              </a:cxn>
              <a:cxn ang="0">
                <a:pos x="368" y="623"/>
              </a:cxn>
              <a:cxn ang="0">
                <a:pos x="378" y="653"/>
              </a:cxn>
              <a:cxn ang="0">
                <a:pos x="404" y="683"/>
              </a:cxn>
              <a:cxn ang="0">
                <a:pos x="410" y="721"/>
              </a:cxn>
              <a:cxn ang="0">
                <a:pos x="453" y="758"/>
              </a:cxn>
              <a:cxn ang="0">
                <a:pos x="456" y="773"/>
              </a:cxn>
              <a:cxn ang="0">
                <a:pos x="463" y="802"/>
              </a:cxn>
              <a:cxn ang="0">
                <a:pos x="495" y="842"/>
              </a:cxn>
              <a:cxn ang="0">
                <a:pos x="530" y="883"/>
              </a:cxn>
              <a:cxn ang="0">
                <a:pos x="541" y="916"/>
              </a:cxn>
              <a:cxn ang="0">
                <a:pos x="564" y="910"/>
              </a:cxn>
              <a:cxn ang="0">
                <a:pos x="583" y="937"/>
              </a:cxn>
              <a:cxn ang="0">
                <a:pos x="587" y="931"/>
              </a:cxn>
            </a:cxnLst>
            <a:rect l="0" t="0" r="r" b="b"/>
            <a:pathLst>
              <a:path w="1045" h="1280">
                <a:moveTo>
                  <a:pt x="604" y="908"/>
                </a:moveTo>
                <a:lnTo>
                  <a:pt x="604" y="912"/>
                </a:lnTo>
                <a:lnTo>
                  <a:pt x="604" y="915"/>
                </a:lnTo>
                <a:lnTo>
                  <a:pt x="607" y="920"/>
                </a:lnTo>
                <a:lnTo>
                  <a:pt x="607" y="925"/>
                </a:lnTo>
                <a:lnTo>
                  <a:pt x="596" y="926"/>
                </a:lnTo>
                <a:lnTo>
                  <a:pt x="599" y="929"/>
                </a:lnTo>
                <a:lnTo>
                  <a:pt x="602" y="929"/>
                </a:lnTo>
                <a:lnTo>
                  <a:pt x="604" y="931"/>
                </a:lnTo>
                <a:lnTo>
                  <a:pt x="612" y="938"/>
                </a:lnTo>
                <a:lnTo>
                  <a:pt x="617" y="944"/>
                </a:lnTo>
                <a:lnTo>
                  <a:pt x="625" y="950"/>
                </a:lnTo>
                <a:lnTo>
                  <a:pt x="630" y="952"/>
                </a:lnTo>
                <a:lnTo>
                  <a:pt x="629" y="946"/>
                </a:lnTo>
                <a:lnTo>
                  <a:pt x="626" y="943"/>
                </a:lnTo>
                <a:lnTo>
                  <a:pt x="626" y="941"/>
                </a:lnTo>
                <a:lnTo>
                  <a:pt x="634" y="944"/>
                </a:lnTo>
                <a:lnTo>
                  <a:pt x="634" y="947"/>
                </a:lnTo>
                <a:lnTo>
                  <a:pt x="640" y="952"/>
                </a:lnTo>
                <a:lnTo>
                  <a:pt x="648" y="954"/>
                </a:lnTo>
                <a:lnTo>
                  <a:pt x="655" y="954"/>
                </a:lnTo>
                <a:lnTo>
                  <a:pt x="658" y="955"/>
                </a:lnTo>
                <a:lnTo>
                  <a:pt x="654" y="959"/>
                </a:lnTo>
                <a:lnTo>
                  <a:pt x="650" y="959"/>
                </a:lnTo>
                <a:lnTo>
                  <a:pt x="648" y="959"/>
                </a:lnTo>
                <a:lnTo>
                  <a:pt x="646" y="960"/>
                </a:lnTo>
                <a:lnTo>
                  <a:pt x="644" y="962"/>
                </a:lnTo>
                <a:lnTo>
                  <a:pt x="646" y="965"/>
                </a:lnTo>
                <a:lnTo>
                  <a:pt x="644" y="971"/>
                </a:lnTo>
                <a:lnTo>
                  <a:pt x="646" y="974"/>
                </a:lnTo>
                <a:lnTo>
                  <a:pt x="648" y="973"/>
                </a:lnTo>
                <a:lnTo>
                  <a:pt x="650" y="975"/>
                </a:lnTo>
                <a:lnTo>
                  <a:pt x="651" y="977"/>
                </a:lnTo>
                <a:lnTo>
                  <a:pt x="648" y="978"/>
                </a:lnTo>
                <a:lnTo>
                  <a:pt x="641" y="978"/>
                </a:lnTo>
                <a:lnTo>
                  <a:pt x="640" y="980"/>
                </a:lnTo>
                <a:lnTo>
                  <a:pt x="640" y="982"/>
                </a:lnTo>
                <a:lnTo>
                  <a:pt x="642" y="985"/>
                </a:lnTo>
                <a:lnTo>
                  <a:pt x="642" y="990"/>
                </a:lnTo>
                <a:lnTo>
                  <a:pt x="644" y="988"/>
                </a:lnTo>
                <a:lnTo>
                  <a:pt x="646" y="987"/>
                </a:lnTo>
                <a:lnTo>
                  <a:pt x="649" y="986"/>
                </a:lnTo>
                <a:lnTo>
                  <a:pt x="650" y="984"/>
                </a:lnTo>
                <a:lnTo>
                  <a:pt x="650" y="989"/>
                </a:lnTo>
                <a:lnTo>
                  <a:pt x="651" y="991"/>
                </a:lnTo>
                <a:lnTo>
                  <a:pt x="648" y="992"/>
                </a:lnTo>
                <a:lnTo>
                  <a:pt x="646" y="992"/>
                </a:lnTo>
                <a:lnTo>
                  <a:pt x="642" y="994"/>
                </a:lnTo>
                <a:lnTo>
                  <a:pt x="641" y="997"/>
                </a:lnTo>
                <a:lnTo>
                  <a:pt x="641" y="999"/>
                </a:lnTo>
                <a:lnTo>
                  <a:pt x="642" y="1001"/>
                </a:lnTo>
                <a:lnTo>
                  <a:pt x="644" y="1002"/>
                </a:lnTo>
                <a:lnTo>
                  <a:pt x="646" y="1005"/>
                </a:lnTo>
                <a:lnTo>
                  <a:pt x="640" y="1008"/>
                </a:lnTo>
                <a:lnTo>
                  <a:pt x="642" y="1014"/>
                </a:lnTo>
                <a:lnTo>
                  <a:pt x="646" y="1029"/>
                </a:lnTo>
                <a:lnTo>
                  <a:pt x="647" y="1031"/>
                </a:lnTo>
                <a:lnTo>
                  <a:pt x="649" y="1031"/>
                </a:lnTo>
                <a:lnTo>
                  <a:pt x="648" y="1029"/>
                </a:lnTo>
                <a:lnTo>
                  <a:pt x="648" y="1027"/>
                </a:lnTo>
                <a:lnTo>
                  <a:pt x="654" y="1024"/>
                </a:lnTo>
                <a:lnTo>
                  <a:pt x="656" y="1025"/>
                </a:lnTo>
                <a:lnTo>
                  <a:pt x="655" y="1029"/>
                </a:lnTo>
                <a:lnTo>
                  <a:pt x="654" y="1039"/>
                </a:lnTo>
                <a:lnTo>
                  <a:pt x="659" y="1041"/>
                </a:lnTo>
                <a:lnTo>
                  <a:pt x="658" y="1045"/>
                </a:lnTo>
                <a:lnTo>
                  <a:pt x="656" y="1045"/>
                </a:lnTo>
                <a:lnTo>
                  <a:pt x="656" y="1051"/>
                </a:lnTo>
                <a:lnTo>
                  <a:pt x="658" y="1052"/>
                </a:lnTo>
                <a:lnTo>
                  <a:pt x="662" y="1049"/>
                </a:lnTo>
                <a:lnTo>
                  <a:pt x="664" y="1051"/>
                </a:lnTo>
                <a:lnTo>
                  <a:pt x="668" y="1055"/>
                </a:lnTo>
                <a:lnTo>
                  <a:pt x="668" y="1057"/>
                </a:lnTo>
                <a:lnTo>
                  <a:pt x="666" y="1061"/>
                </a:lnTo>
                <a:lnTo>
                  <a:pt x="668" y="1066"/>
                </a:lnTo>
                <a:lnTo>
                  <a:pt x="670" y="1068"/>
                </a:lnTo>
                <a:lnTo>
                  <a:pt x="672" y="1069"/>
                </a:lnTo>
                <a:lnTo>
                  <a:pt x="672" y="1071"/>
                </a:lnTo>
                <a:lnTo>
                  <a:pt x="672" y="1073"/>
                </a:lnTo>
                <a:lnTo>
                  <a:pt x="668" y="1073"/>
                </a:lnTo>
                <a:lnTo>
                  <a:pt x="662" y="1074"/>
                </a:lnTo>
                <a:lnTo>
                  <a:pt x="664" y="1077"/>
                </a:lnTo>
                <a:lnTo>
                  <a:pt x="666" y="1077"/>
                </a:lnTo>
                <a:lnTo>
                  <a:pt x="676" y="1082"/>
                </a:lnTo>
                <a:lnTo>
                  <a:pt x="678" y="1083"/>
                </a:lnTo>
                <a:lnTo>
                  <a:pt x="682" y="1085"/>
                </a:lnTo>
                <a:lnTo>
                  <a:pt x="694" y="1091"/>
                </a:lnTo>
                <a:lnTo>
                  <a:pt x="696" y="1089"/>
                </a:lnTo>
                <a:lnTo>
                  <a:pt x="699" y="1089"/>
                </a:lnTo>
                <a:lnTo>
                  <a:pt x="701" y="1090"/>
                </a:lnTo>
                <a:lnTo>
                  <a:pt x="700" y="1093"/>
                </a:lnTo>
                <a:lnTo>
                  <a:pt x="701" y="1095"/>
                </a:lnTo>
                <a:lnTo>
                  <a:pt x="710" y="1099"/>
                </a:lnTo>
                <a:lnTo>
                  <a:pt x="717" y="1103"/>
                </a:lnTo>
                <a:lnTo>
                  <a:pt x="720" y="1104"/>
                </a:lnTo>
                <a:lnTo>
                  <a:pt x="726" y="1107"/>
                </a:lnTo>
                <a:lnTo>
                  <a:pt x="729" y="1106"/>
                </a:lnTo>
                <a:lnTo>
                  <a:pt x="727" y="1103"/>
                </a:lnTo>
                <a:lnTo>
                  <a:pt x="728" y="1100"/>
                </a:lnTo>
                <a:lnTo>
                  <a:pt x="729" y="1097"/>
                </a:lnTo>
                <a:lnTo>
                  <a:pt x="731" y="1095"/>
                </a:lnTo>
                <a:lnTo>
                  <a:pt x="734" y="1095"/>
                </a:lnTo>
                <a:lnTo>
                  <a:pt x="734" y="1097"/>
                </a:lnTo>
                <a:lnTo>
                  <a:pt x="736" y="1099"/>
                </a:lnTo>
                <a:lnTo>
                  <a:pt x="737" y="1101"/>
                </a:lnTo>
                <a:lnTo>
                  <a:pt x="740" y="1103"/>
                </a:lnTo>
                <a:lnTo>
                  <a:pt x="750" y="1105"/>
                </a:lnTo>
                <a:lnTo>
                  <a:pt x="756" y="1105"/>
                </a:lnTo>
                <a:lnTo>
                  <a:pt x="762" y="1107"/>
                </a:lnTo>
                <a:lnTo>
                  <a:pt x="762" y="1109"/>
                </a:lnTo>
                <a:lnTo>
                  <a:pt x="764" y="1114"/>
                </a:lnTo>
                <a:lnTo>
                  <a:pt x="764" y="1115"/>
                </a:lnTo>
                <a:lnTo>
                  <a:pt x="764" y="1117"/>
                </a:lnTo>
                <a:lnTo>
                  <a:pt x="767" y="1119"/>
                </a:lnTo>
                <a:lnTo>
                  <a:pt x="770" y="1119"/>
                </a:lnTo>
                <a:lnTo>
                  <a:pt x="772" y="1121"/>
                </a:lnTo>
                <a:lnTo>
                  <a:pt x="770" y="1122"/>
                </a:lnTo>
                <a:lnTo>
                  <a:pt x="771" y="1125"/>
                </a:lnTo>
                <a:lnTo>
                  <a:pt x="774" y="1124"/>
                </a:lnTo>
                <a:lnTo>
                  <a:pt x="772" y="1127"/>
                </a:lnTo>
                <a:lnTo>
                  <a:pt x="772" y="1130"/>
                </a:lnTo>
                <a:lnTo>
                  <a:pt x="771" y="1132"/>
                </a:lnTo>
                <a:lnTo>
                  <a:pt x="770" y="1135"/>
                </a:lnTo>
                <a:lnTo>
                  <a:pt x="766" y="1129"/>
                </a:lnTo>
                <a:lnTo>
                  <a:pt x="766" y="1127"/>
                </a:lnTo>
                <a:lnTo>
                  <a:pt x="759" y="1121"/>
                </a:lnTo>
                <a:lnTo>
                  <a:pt x="757" y="1122"/>
                </a:lnTo>
                <a:lnTo>
                  <a:pt x="756" y="1124"/>
                </a:lnTo>
                <a:lnTo>
                  <a:pt x="760" y="1129"/>
                </a:lnTo>
                <a:lnTo>
                  <a:pt x="762" y="1130"/>
                </a:lnTo>
                <a:lnTo>
                  <a:pt x="764" y="1134"/>
                </a:lnTo>
                <a:lnTo>
                  <a:pt x="766" y="1137"/>
                </a:lnTo>
                <a:lnTo>
                  <a:pt x="770" y="1137"/>
                </a:lnTo>
                <a:lnTo>
                  <a:pt x="772" y="1151"/>
                </a:lnTo>
                <a:lnTo>
                  <a:pt x="772" y="1153"/>
                </a:lnTo>
                <a:lnTo>
                  <a:pt x="771" y="1155"/>
                </a:lnTo>
                <a:lnTo>
                  <a:pt x="771" y="1159"/>
                </a:lnTo>
                <a:lnTo>
                  <a:pt x="772" y="1161"/>
                </a:lnTo>
                <a:lnTo>
                  <a:pt x="774" y="1167"/>
                </a:lnTo>
                <a:lnTo>
                  <a:pt x="778" y="1175"/>
                </a:lnTo>
                <a:lnTo>
                  <a:pt x="780" y="1174"/>
                </a:lnTo>
                <a:lnTo>
                  <a:pt x="782" y="1177"/>
                </a:lnTo>
                <a:lnTo>
                  <a:pt x="785" y="1182"/>
                </a:lnTo>
                <a:lnTo>
                  <a:pt x="787" y="1184"/>
                </a:lnTo>
                <a:lnTo>
                  <a:pt x="799" y="1189"/>
                </a:lnTo>
                <a:lnTo>
                  <a:pt x="800" y="1187"/>
                </a:lnTo>
                <a:lnTo>
                  <a:pt x="802" y="1185"/>
                </a:lnTo>
                <a:lnTo>
                  <a:pt x="803" y="1184"/>
                </a:lnTo>
                <a:lnTo>
                  <a:pt x="806" y="1184"/>
                </a:lnTo>
                <a:lnTo>
                  <a:pt x="810" y="1187"/>
                </a:lnTo>
                <a:lnTo>
                  <a:pt x="816" y="1192"/>
                </a:lnTo>
                <a:lnTo>
                  <a:pt x="824" y="1196"/>
                </a:lnTo>
                <a:lnTo>
                  <a:pt x="826" y="1196"/>
                </a:lnTo>
                <a:lnTo>
                  <a:pt x="829" y="1193"/>
                </a:lnTo>
                <a:lnTo>
                  <a:pt x="821" y="1188"/>
                </a:lnTo>
                <a:lnTo>
                  <a:pt x="813" y="1185"/>
                </a:lnTo>
                <a:lnTo>
                  <a:pt x="813" y="1177"/>
                </a:lnTo>
                <a:lnTo>
                  <a:pt x="813" y="1174"/>
                </a:lnTo>
                <a:lnTo>
                  <a:pt x="816" y="1172"/>
                </a:lnTo>
                <a:lnTo>
                  <a:pt x="820" y="1175"/>
                </a:lnTo>
                <a:lnTo>
                  <a:pt x="820" y="1177"/>
                </a:lnTo>
                <a:lnTo>
                  <a:pt x="820" y="1179"/>
                </a:lnTo>
                <a:lnTo>
                  <a:pt x="818" y="1180"/>
                </a:lnTo>
                <a:lnTo>
                  <a:pt x="818" y="1182"/>
                </a:lnTo>
                <a:lnTo>
                  <a:pt x="822" y="1183"/>
                </a:lnTo>
                <a:lnTo>
                  <a:pt x="832" y="1187"/>
                </a:lnTo>
                <a:lnTo>
                  <a:pt x="834" y="1187"/>
                </a:lnTo>
                <a:lnTo>
                  <a:pt x="835" y="1185"/>
                </a:lnTo>
                <a:lnTo>
                  <a:pt x="832" y="1183"/>
                </a:lnTo>
                <a:lnTo>
                  <a:pt x="829" y="1179"/>
                </a:lnTo>
                <a:lnTo>
                  <a:pt x="828" y="1177"/>
                </a:lnTo>
                <a:lnTo>
                  <a:pt x="829" y="1173"/>
                </a:lnTo>
                <a:lnTo>
                  <a:pt x="830" y="1172"/>
                </a:lnTo>
                <a:lnTo>
                  <a:pt x="832" y="1172"/>
                </a:lnTo>
                <a:lnTo>
                  <a:pt x="834" y="1170"/>
                </a:lnTo>
                <a:lnTo>
                  <a:pt x="838" y="1168"/>
                </a:lnTo>
                <a:lnTo>
                  <a:pt x="840" y="1168"/>
                </a:lnTo>
                <a:lnTo>
                  <a:pt x="841" y="1171"/>
                </a:lnTo>
                <a:lnTo>
                  <a:pt x="840" y="1172"/>
                </a:lnTo>
                <a:lnTo>
                  <a:pt x="838" y="1173"/>
                </a:lnTo>
                <a:lnTo>
                  <a:pt x="840" y="1177"/>
                </a:lnTo>
                <a:lnTo>
                  <a:pt x="843" y="1178"/>
                </a:lnTo>
                <a:lnTo>
                  <a:pt x="844" y="1177"/>
                </a:lnTo>
                <a:lnTo>
                  <a:pt x="847" y="1178"/>
                </a:lnTo>
                <a:lnTo>
                  <a:pt x="846" y="1181"/>
                </a:lnTo>
                <a:lnTo>
                  <a:pt x="846" y="1183"/>
                </a:lnTo>
                <a:lnTo>
                  <a:pt x="847" y="1186"/>
                </a:lnTo>
                <a:lnTo>
                  <a:pt x="850" y="1189"/>
                </a:lnTo>
                <a:lnTo>
                  <a:pt x="854" y="1191"/>
                </a:lnTo>
                <a:lnTo>
                  <a:pt x="853" y="1192"/>
                </a:lnTo>
                <a:lnTo>
                  <a:pt x="852" y="1193"/>
                </a:lnTo>
                <a:lnTo>
                  <a:pt x="852" y="1197"/>
                </a:lnTo>
                <a:lnTo>
                  <a:pt x="850" y="1200"/>
                </a:lnTo>
                <a:lnTo>
                  <a:pt x="849" y="1201"/>
                </a:lnTo>
                <a:lnTo>
                  <a:pt x="846" y="1200"/>
                </a:lnTo>
                <a:lnTo>
                  <a:pt x="842" y="1199"/>
                </a:lnTo>
                <a:lnTo>
                  <a:pt x="840" y="1197"/>
                </a:lnTo>
                <a:lnTo>
                  <a:pt x="837" y="1196"/>
                </a:lnTo>
                <a:lnTo>
                  <a:pt x="834" y="1194"/>
                </a:lnTo>
                <a:lnTo>
                  <a:pt x="834" y="1197"/>
                </a:lnTo>
                <a:lnTo>
                  <a:pt x="835" y="1200"/>
                </a:lnTo>
                <a:lnTo>
                  <a:pt x="839" y="1202"/>
                </a:lnTo>
                <a:lnTo>
                  <a:pt x="840" y="1203"/>
                </a:lnTo>
                <a:lnTo>
                  <a:pt x="848" y="1209"/>
                </a:lnTo>
                <a:lnTo>
                  <a:pt x="853" y="1215"/>
                </a:lnTo>
                <a:lnTo>
                  <a:pt x="855" y="1217"/>
                </a:lnTo>
                <a:lnTo>
                  <a:pt x="858" y="1220"/>
                </a:lnTo>
                <a:lnTo>
                  <a:pt x="864" y="1232"/>
                </a:lnTo>
                <a:lnTo>
                  <a:pt x="863" y="1235"/>
                </a:lnTo>
                <a:lnTo>
                  <a:pt x="863" y="1237"/>
                </a:lnTo>
                <a:lnTo>
                  <a:pt x="865" y="1241"/>
                </a:lnTo>
                <a:lnTo>
                  <a:pt x="865" y="1247"/>
                </a:lnTo>
                <a:lnTo>
                  <a:pt x="864" y="1250"/>
                </a:lnTo>
                <a:lnTo>
                  <a:pt x="865" y="1253"/>
                </a:lnTo>
                <a:lnTo>
                  <a:pt x="865" y="1267"/>
                </a:lnTo>
                <a:lnTo>
                  <a:pt x="866" y="1277"/>
                </a:lnTo>
                <a:lnTo>
                  <a:pt x="866" y="1279"/>
                </a:lnTo>
                <a:lnTo>
                  <a:pt x="869" y="1279"/>
                </a:lnTo>
                <a:lnTo>
                  <a:pt x="871" y="1277"/>
                </a:lnTo>
                <a:lnTo>
                  <a:pt x="868" y="1270"/>
                </a:lnTo>
                <a:lnTo>
                  <a:pt x="869" y="1244"/>
                </a:lnTo>
                <a:lnTo>
                  <a:pt x="871" y="1244"/>
                </a:lnTo>
                <a:lnTo>
                  <a:pt x="872" y="1246"/>
                </a:lnTo>
                <a:lnTo>
                  <a:pt x="872" y="1249"/>
                </a:lnTo>
                <a:lnTo>
                  <a:pt x="872" y="1254"/>
                </a:lnTo>
                <a:lnTo>
                  <a:pt x="873" y="1257"/>
                </a:lnTo>
                <a:lnTo>
                  <a:pt x="873" y="1259"/>
                </a:lnTo>
                <a:lnTo>
                  <a:pt x="874" y="1261"/>
                </a:lnTo>
                <a:lnTo>
                  <a:pt x="874" y="1263"/>
                </a:lnTo>
                <a:lnTo>
                  <a:pt x="873" y="1265"/>
                </a:lnTo>
                <a:lnTo>
                  <a:pt x="871" y="1265"/>
                </a:lnTo>
                <a:lnTo>
                  <a:pt x="872" y="1269"/>
                </a:lnTo>
                <a:lnTo>
                  <a:pt x="874" y="1269"/>
                </a:lnTo>
                <a:lnTo>
                  <a:pt x="876" y="1266"/>
                </a:lnTo>
                <a:lnTo>
                  <a:pt x="878" y="1263"/>
                </a:lnTo>
                <a:lnTo>
                  <a:pt x="881" y="1265"/>
                </a:lnTo>
                <a:lnTo>
                  <a:pt x="883" y="1265"/>
                </a:lnTo>
                <a:lnTo>
                  <a:pt x="884" y="1267"/>
                </a:lnTo>
                <a:lnTo>
                  <a:pt x="887" y="1265"/>
                </a:lnTo>
                <a:lnTo>
                  <a:pt x="885" y="1259"/>
                </a:lnTo>
                <a:lnTo>
                  <a:pt x="883" y="1257"/>
                </a:lnTo>
                <a:lnTo>
                  <a:pt x="880" y="1255"/>
                </a:lnTo>
                <a:lnTo>
                  <a:pt x="876" y="1250"/>
                </a:lnTo>
                <a:lnTo>
                  <a:pt x="876" y="1247"/>
                </a:lnTo>
                <a:lnTo>
                  <a:pt x="877" y="1246"/>
                </a:lnTo>
                <a:lnTo>
                  <a:pt x="880" y="1247"/>
                </a:lnTo>
                <a:lnTo>
                  <a:pt x="881" y="1249"/>
                </a:lnTo>
                <a:lnTo>
                  <a:pt x="888" y="1254"/>
                </a:lnTo>
                <a:lnTo>
                  <a:pt x="891" y="1257"/>
                </a:lnTo>
                <a:lnTo>
                  <a:pt x="894" y="1260"/>
                </a:lnTo>
                <a:lnTo>
                  <a:pt x="895" y="1263"/>
                </a:lnTo>
                <a:lnTo>
                  <a:pt x="894" y="1267"/>
                </a:lnTo>
                <a:lnTo>
                  <a:pt x="891" y="1269"/>
                </a:lnTo>
                <a:lnTo>
                  <a:pt x="896" y="1271"/>
                </a:lnTo>
                <a:lnTo>
                  <a:pt x="920" y="1258"/>
                </a:lnTo>
                <a:lnTo>
                  <a:pt x="928" y="1251"/>
                </a:lnTo>
                <a:lnTo>
                  <a:pt x="958" y="1231"/>
                </a:lnTo>
                <a:lnTo>
                  <a:pt x="966" y="1223"/>
                </a:lnTo>
                <a:lnTo>
                  <a:pt x="974" y="1217"/>
                </a:lnTo>
                <a:lnTo>
                  <a:pt x="981" y="1211"/>
                </a:lnTo>
                <a:lnTo>
                  <a:pt x="982" y="1210"/>
                </a:lnTo>
                <a:lnTo>
                  <a:pt x="989" y="1202"/>
                </a:lnTo>
                <a:lnTo>
                  <a:pt x="998" y="1193"/>
                </a:lnTo>
                <a:lnTo>
                  <a:pt x="1013" y="1172"/>
                </a:lnTo>
                <a:lnTo>
                  <a:pt x="1018" y="1158"/>
                </a:lnTo>
                <a:lnTo>
                  <a:pt x="1020" y="1145"/>
                </a:lnTo>
                <a:lnTo>
                  <a:pt x="1019" y="1142"/>
                </a:lnTo>
                <a:lnTo>
                  <a:pt x="1018" y="1137"/>
                </a:lnTo>
                <a:lnTo>
                  <a:pt x="1007" y="1132"/>
                </a:lnTo>
                <a:lnTo>
                  <a:pt x="1003" y="1127"/>
                </a:lnTo>
                <a:lnTo>
                  <a:pt x="999" y="1119"/>
                </a:lnTo>
                <a:lnTo>
                  <a:pt x="993" y="1100"/>
                </a:lnTo>
                <a:lnTo>
                  <a:pt x="994" y="1090"/>
                </a:lnTo>
                <a:lnTo>
                  <a:pt x="996" y="1083"/>
                </a:lnTo>
                <a:lnTo>
                  <a:pt x="996" y="1082"/>
                </a:lnTo>
                <a:lnTo>
                  <a:pt x="1001" y="1073"/>
                </a:lnTo>
                <a:lnTo>
                  <a:pt x="996" y="1065"/>
                </a:lnTo>
                <a:lnTo>
                  <a:pt x="996" y="1058"/>
                </a:lnTo>
                <a:lnTo>
                  <a:pt x="997" y="1046"/>
                </a:lnTo>
                <a:lnTo>
                  <a:pt x="985" y="1029"/>
                </a:lnTo>
                <a:lnTo>
                  <a:pt x="979" y="1011"/>
                </a:lnTo>
                <a:lnTo>
                  <a:pt x="964" y="990"/>
                </a:lnTo>
                <a:lnTo>
                  <a:pt x="958" y="975"/>
                </a:lnTo>
                <a:lnTo>
                  <a:pt x="952" y="971"/>
                </a:lnTo>
                <a:lnTo>
                  <a:pt x="946" y="961"/>
                </a:lnTo>
                <a:lnTo>
                  <a:pt x="939" y="942"/>
                </a:lnTo>
                <a:lnTo>
                  <a:pt x="935" y="929"/>
                </a:lnTo>
                <a:lnTo>
                  <a:pt x="933" y="914"/>
                </a:lnTo>
                <a:lnTo>
                  <a:pt x="933" y="903"/>
                </a:lnTo>
                <a:lnTo>
                  <a:pt x="938" y="895"/>
                </a:lnTo>
                <a:lnTo>
                  <a:pt x="948" y="894"/>
                </a:lnTo>
                <a:lnTo>
                  <a:pt x="981" y="897"/>
                </a:lnTo>
                <a:lnTo>
                  <a:pt x="1010" y="902"/>
                </a:lnTo>
                <a:lnTo>
                  <a:pt x="1018" y="899"/>
                </a:lnTo>
                <a:lnTo>
                  <a:pt x="1023" y="894"/>
                </a:lnTo>
                <a:lnTo>
                  <a:pt x="1023" y="883"/>
                </a:lnTo>
                <a:lnTo>
                  <a:pt x="1018" y="862"/>
                </a:lnTo>
                <a:lnTo>
                  <a:pt x="1014" y="854"/>
                </a:lnTo>
                <a:lnTo>
                  <a:pt x="1014" y="851"/>
                </a:lnTo>
                <a:lnTo>
                  <a:pt x="1012" y="841"/>
                </a:lnTo>
                <a:lnTo>
                  <a:pt x="1020" y="823"/>
                </a:lnTo>
                <a:lnTo>
                  <a:pt x="1021" y="814"/>
                </a:lnTo>
                <a:lnTo>
                  <a:pt x="1018" y="807"/>
                </a:lnTo>
                <a:lnTo>
                  <a:pt x="1018" y="795"/>
                </a:lnTo>
                <a:lnTo>
                  <a:pt x="1016" y="737"/>
                </a:lnTo>
                <a:lnTo>
                  <a:pt x="1013" y="715"/>
                </a:lnTo>
                <a:lnTo>
                  <a:pt x="1012" y="714"/>
                </a:lnTo>
                <a:lnTo>
                  <a:pt x="1010" y="697"/>
                </a:lnTo>
                <a:lnTo>
                  <a:pt x="1013" y="689"/>
                </a:lnTo>
                <a:lnTo>
                  <a:pt x="1031" y="691"/>
                </a:lnTo>
                <a:lnTo>
                  <a:pt x="1033" y="684"/>
                </a:lnTo>
                <a:lnTo>
                  <a:pt x="1036" y="658"/>
                </a:lnTo>
                <a:lnTo>
                  <a:pt x="1036" y="629"/>
                </a:lnTo>
                <a:lnTo>
                  <a:pt x="1040" y="607"/>
                </a:lnTo>
                <a:lnTo>
                  <a:pt x="1040" y="570"/>
                </a:lnTo>
                <a:lnTo>
                  <a:pt x="1044" y="556"/>
                </a:lnTo>
                <a:lnTo>
                  <a:pt x="1039" y="521"/>
                </a:lnTo>
                <a:lnTo>
                  <a:pt x="1038" y="506"/>
                </a:lnTo>
                <a:lnTo>
                  <a:pt x="1035" y="499"/>
                </a:lnTo>
                <a:lnTo>
                  <a:pt x="1034" y="495"/>
                </a:lnTo>
                <a:lnTo>
                  <a:pt x="1031" y="489"/>
                </a:lnTo>
                <a:lnTo>
                  <a:pt x="1023" y="465"/>
                </a:lnTo>
                <a:lnTo>
                  <a:pt x="1018" y="418"/>
                </a:lnTo>
                <a:lnTo>
                  <a:pt x="1016" y="412"/>
                </a:lnTo>
                <a:lnTo>
                  <a:pt x="1011" y="371"/>
                </a:lnTo>
                <a:lnTo>
                  <a:pt x="1010" y="349"/>
                </a:lnTo>
                <a:lnTo>
                  <a:pt x="998" y="343"/>
                </a:lnTo>
                <a:lnTo>
                  <a:pt x="1012" y="327"/>
                </a:lnTo>
                <a:lnTo>
                  <a:pt x="614" y="283"/>
                </a:lnTo>
                <a:lnTo>
                  <a:pt x="27" y="0"/>
                </a:lnTo>
                <a:lnTo>
                  <a:pt x="13" y="15"/>
                </a:lnTo>
                <a:lnTo>
                  <a:pt x="10" y="17"/>
                </a:lnTo>
                <a:lnTo>
                  <a:pt x="8" y="19"/>
                </a:lnTo>
                <a:lnTo>
                  <a:pt x="6" y="23"/>
                </a:lnTo>
                <a:lnTo>
                  <a:pt x="0" y="33"/>
                </a:lnTo>
                <a:lnTo>
                  <a:pt x="3" y="39"/>
                </a:lnTo>
                <a:lnTo>
                  <a:pt x="8" y="43"/>
                </a:lnTo>
                <a:lnTo>
                  <a:pt x="10" y="50"/>
                </a:lnTo>
                <a:lnTo>
                  <a:pt x="14" y="52"/>
                </a:lnTo>
                <a:lnTo>
                  <a:pt x="13" y="57"/>
                </a:lnTo>
                <a:lnTo>
                  <a:pt x="11" y="58"/>
                </a:lnTo>
                <a:lnTo>
                  <a:pt x="10" y="61"/>
                </a:lnTo>
                <a:lnTo>
                  <a:pt x="13" y="71"/>
                </a:lnTo>
                <a:lnTo>
                  <a:pt x="13" y="86"/>
                </a:lnTo>
                <a:lnTo>
                  <a:pt x="10" y="97"/>
                </a:lnTo>
                <a:lnTo>
                  <a:pt x="5" y="107"/>
                </a:lnTo>
                <a:lnTo>
                  <a:pt x="4" y="109"/>
                </a:lnTo>
                <a:lnTo>
                  <a:pt x="4" y="123"/>
                </a:lnTo>
                <a:lnTo>
                  <a:pt x="8" y="125"/>
                </a:lnTo>
                <a:lnTo>
                  <a:pt x="10" y="127"/>
                </a:lnTo>
                <a:lnTo>
                  <a:pt x="13" y="127"/>
                </a:lnTo>
                <a:lnTo>
                  <a:pt x="17" y="127"/>
                </a:lnTo>
                <a:lnTo>
                  <a:pt x="21" y="127"/>
                </a:lnTo>
                <a:lnTo>
                  <a:pt x="45" y="140"/>
                </a:lnTo>
                <a:lnTo>
                  <a:pt x="47" y="147"/>
                </a:lnTo>
                <a:lnTo>
                  <a:pt x="52" y="154"/>
                </a:lnTo>
                <a:lnTo>
                  <a:pt x="55" y="159"/>
                </a:lnTo>
                <a:lnTo>
                  <a:pt x="60" y="163"/>
                </a:lnTo>
                <a:lnTo>
                  <a:pt x="61" y="166"/>
                </a:lnTo>
                <a:lnTo>
                  <a:pt x="70" y="171"/>
                </a:lnTo>
                <a:lnTo>
                  <a:pt x="73" y="171"/>
                </a:lnTo>
                <a:lnTo>
                  <a:pt x="74" y="171"/>
                </a:lnTo>
                <a:lnTo>
                  <a:pt x="78" y="173"/>
                </a:lnTo>
                <a:lnTo>
                  <a:pt x="85" y="180"/>
                </a:lnTo>
                <a:lnTo>
                  <a:pt x="87" y="181"/>
                </a:lnTo>
                <a:lnTo>
                  <a:pt x="88" y="182"/>
                </a:lnTo>
                <a:lnTo>
                  <a:pt x="91" y="184"/>
                </a:lnTo>
                <a:lnTo>
                  <a:pt x="93" y="185"/>
                </a:lnTo>
                <a:lnTo>
                  <a:pt x="94" y="187"/>
                </a:lnTo>
                <a:lnTo>
                  <a:pt x="96" y="192"/>
                </a:lnTo>
                <a:lnTo>
                  <a:pt x="100" y="193"/>
                </a:lnTo>
                <a:lnTo>
                  <a:pt x="102" y="195"/>
                </a:lnTo>
                <a:lnTo>
                  <a:pt x="105" y="195"/>
                </a:lnTo>
                <a:lnTo>
                  <a:pt x="111" y="197"/>
                </a:lnTo>
                <a:lnTo>
                  <a:pt x="121" y="202"/>
                </a:lnTo>
                <a:lnTo>
                  <a:pt x="124" y="205"/>
                </a:lnTo>
                <a:lnTo>
                  <a:pt x="125" y="206"/>
                </a:lnTo>
                <a:lnTo>
                  <a:pt x="126" y="208"/>
                </a:lnTo>
                <a:lnTo>
                  <a:pt x="128" y="209"/>
                </a:lnTo>
                <a:lnTo>
                  <a:pt x="131" y="209"/>
                </a:lnTo>
                <a:lnTo>
                  <a:pt x="137" y="211"/>
                </a:lnTo>
                <a:lnTo>
                  <a:pt x="140" y="210"/>
                </a:lnTo>
                <a:lnTo>
                  <a:pt x="141" y="211"/>
                </a:lnTo>
                <a:lnTo>
                  <a:pt x="143" y="209"/>
                </a:lnTo>
                <a:lnTo>
                  <a:pt x="147" y="211"/>
                </a:lnTo>
                <a:lnTo>
                  <a:pt x="148" y="210"/>
                </a:lnTo>
                <a:lnTo>
                  <a:pt x="152" y="210"/>
                </a:lnTo>
                <a:lnTo>
                  <a:pt x="152" y="208"/>
                </a:lnTo>
                <a:lnTo>
                  <a:pt x="153" y="205"/>
                </a:lnTo>
                <a:lnTo>
                  <a:pt x="156" y="203"/>
                </a:lnTo>
                <a:lnTo>
                  <a:pt x="158" y="201"/>
                </a:lnTo>
                <a:lnTo>
                  <a:pt x="158" y="199"/>
                </a:lnTo>
                <a:lnTo>
                  <a:pt x="159" y="196"/>
                </a:lnTo>
                <a:lnTo>
                  <a:pt x="160" y="194"/>
                </a:lnTo>
                <a:lnTo>
                  <a:pt x="164" y="194"/>
                </a:lnTo>
                <a:lnTo>
                  <a:pt x="164" y="193"/>
                </a:lnTo>
                <a:lnTo>
                  <a:pt x="166" y="191"/>
                </a:lnTo>
                <a:lnTo>
                  <a:pt x="168" y="189"/>
                </a:lnTo>
                <a:lnTo>
                  <a:pt x="169" y="187"/>
                </a:lnTo>
                <a:lnTo>
                  <a:pt x="167" y="184"/>
                </a:lnTo>
                <a:lnTo>
                  <a:pt x="165" y="183"/>
                </a:lnTo>
                <a:lnTo>
                  <a:pt x="165" y="181"/>
                </a:lnTo>
                <a:lnTo>
                  <a:pt x="166" y="176"/>
                </a:lnTo>
                <a:lnTo>
                  <a:pt x="166" y="174"/>
                </a:lnTo>
                <a:lnTo>
                  <a:pt x="170" y="174"/>
                </a:lnTo>
                <a:lnTo>
                  <a:pt x="170" y="176"/>
                </a:lnTo>
                <a:lnTo>
                  <a:pt x="169" y="180"/>
                </a:lnTo>
                <a:lnTo>
                  <a:pt x="171" y="184"/>
                </a:lnTo>
                <a:lnTo>
                  <a:pt x="174" y="182"/>
                </a:lnTo>
                <a:lnTo>
                  <a:pt x="175" y="180"/>
                </a:lnTo>
                <a:lnTo>
                  <a:pt x="178" y="180"/>
                </a:lnTo>
                <a:lnTo>
                  <a:pt x="179" y="183"/>
                </a:lnTo>
                <a:lnTo>
                  <a:pt x="181" y="183"/>
                </a:lnTo>
                <a:lnTo>
                  <a:pt x="182" y="185"/>
                </a:lnTo>
                <a:lnTo>
                  <a:pt x="181" y="187"/>
                </a:lnTo>
                <a:lnTo>
                  <a:pt x="187" y="191"/>
                </a:lnTo>
                <a:lnTo>
                  <a:pt x="189" y="193"/>
                </a:lnTo>
                <a:lnTo>
                  <a:pt x="191" y="196"/>
                </a:lnTo>
                <a:lnTo>
                  <a:pt x="193" y="198"/>
                </a:lnTo>
                <a:lnTo>
                  <a:pt x="195" y="200"/>
                </a:lnTo>
                <a:lnTo>
                  <a:pt x="196" y="201"/>
                </a:lnTo>
                <a:lnTo>
                  <a:pt x="200" y="199"/>
                </a:lnTo>
                <a:lnTo>
                  <a:pt x="202" y="201"/>
                </a:lnTo>
                <a:lnTo>
                  <a:pt x="203" y="205"/>
                </a:lnTo>
                <a:lnTo>
                  <a:pt x="207" y="207"/>
                </a:lnTo>
                <a:lnTo>
                  <a:pt x="210" y="211"/>
                </a:lnTo>
                <a:lnTo>
                  <a:pt x="212" y="215"/>
                </a:lnTo>
                <a:lnTo>
                  <a:pt x="212" y="218"/>
                </a:lnTo>
                <a:lnTo>
                  <a:pt x="213" y="220"/>
                </a:lnTo>
                <a:lnTo>
                  <a:pt x="213" y="226"/>
                </a:lnTo>
                <a:lnTo>
                  <a:pt x="214" y="229"/>
                </a:lnTo>
                <a:lnTo>
                  <a:pt x="215" y="243"/>
                </a:lnTo>
                <a:lnTo>
                  <a:pt x="214" y="246"/>
                </a:lnTo>
                <a:lnTo>
                  <a:pt x="212" y="246"/>
                </a:lnTo>
                <a:lnTo>
                  <a:pt x="210" y="245"/>
                </a:lnTo>
                <a:lnTo>
                  <a:pt x="210" y="248"/>
                </a:lnTo>
                <a:lnTo>
                  <a:pt x="213" y="249"/>
                </a:lnTo>
                <a:lnTo>
                  <a:pt x="214" y="251"/>
                </a:lnTo>
                <a:lnTo>
                  <a:pt x="215" y="253"/>
                </a:lnTo>
                <a:lnTo>
                  <a:pt x="216" y="255"/>
                </a:lnTo>
                <a:lnTo>
                  <a:pt x="220" y="257"/>
                </a:lnTo>
                <a:lnTo>
                  <a:pt x="222" y="260"/>
                </a:lnTo>
                <a:lnTo>
                  <a:pt x="224" y="261"/>
                </a:lnTo>
                <a:lnTo>
                  <a:pt x="228" y="261"/>
                </a:lnTo>
                <a:lnTo>
                  <a:pt x="232" y="263"/>
                </a:lnTo>
                <a:lnTo>
                  <a:pt x="234" y="264"/>
                </a:lnTo>
                <a:lnTo>
                  <a:pt x="238" y="264"/>
                </a:lnTo>
                <a:lnTo>
                  <a:pt x="242" y="266"/>
                </a:lnTo>
                <a:lnTo>
                  <a:pt x="246" y="266"/>
                </a:lnTo>
                <a:lnTo>
                  <a:pt x="252" y="268"/>
                </a:lnTo>
                <a:lnTo>
                  <a:pt x="254" y="270"/>
                </a:lnTo>
                <a:lnTo>
                  <a:pt x="256" y="271"/>
                </a:lnTo>
                <a:lnTo>
                  <a:pt x="258" y="271"/>
                </a:lnTo>
                <a:lnTo>
                  <a:pt x="265" y="276"/>
                </a:lnTo>
                <a:lnTo>
                  <a:pt x="267" y="277"/>
                </a:lnTo>
                <a:lnTo>
                  <a:pt x="270" y="278"/>
                </a:lnTo>
                <a:lnTo>
                  <a:pt x="273" y="280"/>
                </a:lnTo>
                <a:lnTo>
                  <a:pt x="276" y="281"/>
                </a:lnTo>
                <a:lnTo>
                  <a:pt x="282" y="281"/>
                </a:lnTo>
                <a:lnTo>
                  <a:pt x="283" y="278"/>
                </a:lnTo>
                <a:lnTo>
                  <a:pt x="280" y="277"/>
                </a:lnTo>
                <a:lnTo>
                  <a:pt x="277" y="275"/>
                </a:lnTo>
                <a:lnTo>
                  <a:pt x="280" y="274"/>
                </a:lnTo>
                <a:lnTo>
                  <a:pt x="281" y="271"/>
                </a:lnTo>
                <a:lnTo>
                  <a:pt x="285" y="271"/>
                </a:lnTo>
                <a:lnTo>
                  <a:pt x="286" y="274"/>
                </a:lnTo>
                <a:lnTo>
                  <a:pt x="286" y="277"/>
                </a:lnTo>
                <a:lnTo>
                  <a:pt x="288" y="278"/>
                </a:lnTo>
                <a:lnTo>
                  <a:pt x="288" y="283"/>
                </a:lnTo>
                <a:lnTo>
                  <a:pt x="288" y="284"/>
                </a:lnTo>
                <a:lnTo>
                  <a:pt x="288" y="289"/>
                </a:lnTo>
                <a:lnTo>
                  <a:pt x="290" y="289"/>
                </a:lnTo>
                <a:lnTo>
                  <a:pt x="293" y="291"/>
                </a:lnTo>
                <a:lnTo>
                  <a:pt x="297" y="291"/>
                </a:lnTo>
                <a:lnTo>
                  <a:pt x="298" y="293"/>
                </a:lnTo>
                <a:lnTo>
                  <a:pt x="300" y="294"/>
                </a:lnTo>
                <a:lnTo>
                  <a:pt x="303" y="295"/>
                </a:lnTo>
                <a:lnTo>
                  <a:pt x="305" y="293"/>
                </a:lnTo>
                <a:lnTo>
                  <a:pt x="302" y="290"/>
                </a:lnTo>
                <a:lnTo>
                  <a:pt x="302" y="288"/>
                </a:lnTo>
                <a:lnTo>
                  <a:pt x="299" y="285"/>
                </a:lnTo>
                <a:lnTo>
                  <a:pt x="297" y="282"/>
                </a:lnTo>
                <a:lnTo>
                  <a:pt x="295" y="277"/>
                </a:lnTo>
                <a:lnTo>
                  <a:pt x="297" y="276"/>
                </a:lnTo>
                <a:lnTo>
                  <a:pt x="299" y="277"/>
                </a:lnTo>
                <a:lnTo>
                  <a:pt x="304" y="277"/>
                </a:lnTo>
                <a:lnTo>
                  <a:pt x="307" y="278"/>
                </a:lnTo>
                <a:lnTo>
                  <a:pt x="306" y="281"/>
                </a:lnTo>
                <a:lnTo>
                  <a:pt x="308" y="287"/>
                </a:lnTo>
                <a:lnTo>
                  <a:pt x="310" y="288"/>
                </a:lnTo>
                <a:lnTo>
                  <a:pt x="311" y="288"/>
                </a:lnTo>
                <a:lnTo>
                  <a:pt x="313" y="291"/>
                </a:lnTo>
                <a:lnTo>
                  <a:pt x="313" y="298"/>
                </a:lnTo>
                <a:lnTo>
                  <a:pt x="311" y="302"/>
                </a:lnTo>
                <a:lnTo>
                  <a:pt x="313" y="303"/>
                </a:lnTo>
                <a:lnTo>
                  <a:pt x="313" y="306"/>
                </a:lnTo>
                <a:lnTo>
                  <a:pt x="309" y="310"/>
                </a:lnTo>
                <a:lnTo>
                  <a:pt x="309" y="317"/>
                </a:lnTo>
                <a:lnTo>
                  <a:pt x="308" y="320"/>
                </a:lnTo>
                <a:lnTo>
                  <a:pt x="305" y="319"/>
                </a:lnTo>
                <a:lnTo>
                  <a:pt x="305" y="315"/>
                </a:lnTo>
                <a:lnTo>
                  <a:pt x="305" y="311"/>
                </a:lnTo>
                <a:lnTo>
                  <a:pt x="302" y="308"/>
                </a:lnTo>
                <a:lnTo>
                  <a:pt x="302" y="306"/>
                </a:lnTo>
                <a:lnTo>
                  <a:pt x="298" y="303"/>
                </a:lnTo>
                <a:lnTo>
                  <a:pt x="300" y="311"/>
                </a:lnTo>
                <a:lnTo>
                  <a:pt x="300" y="316"/>
                </a:lnTo>
                <a:lnTo>
                  <a:pt x="304" y="321"/>
                </a:lnTo>
                <a:lnTo>
                  <a:pt x="305" y="325"/>
                </a:lnTo>
                <a:lnTo>
                  <a:pt x="305" y="328"/>
                </a:lnTo>
                <a:lnTo>
                  <a:pt x="307" y="333"/>
                </a:lnTo>
                <a:lnTo>
                  <a:pt x="305" y="341"/>
                </a:lnTo>
                <a:lnTo>
                  <a:pt x="299" y="345"/>
                </a:lnTo>
                <a:lnTo>
                  <a:pt x="294" y="354"/>
                </a:lnTo>
                <a:lnTo>
                  <a:pt x="294" y="372"/>
                </a:lnTo>
                <a:lnTo>
                  <a:pt x="296" y="376"/>
                </a:lnTo>
                <a:lnTo>
                  <a:pt x="297" y="380"/>
                </a:lnTo>
                <a:lnTo>
                  <a:pt x="296" y="382"/>
                </a:lnTo>
                <a:lnTo>
                  <a:pt x="298" y="391"/>
                </a:lnTo>
                <a:lnTo>
                  <a:pt x="301" y="397"/>
                </a:lnTo>
                <a:lnTo>
                  <a:pt x="313" y="422"/>
                </a:lnTo>
                <a:lnTo>
                  <a:pt x="316" y="424"/>
                </a:lnTo>
                <a:lnTo>
                  <a:pt x="317" y="429"/>
                </a:lnTo>
                <a:lnTo>
                  <a:pt x="320" y="436"/>
                </a:lnTo>
                <a:lnTo>
                  <a:pt x="322" y="441"/>
                </a:lnTo>
                <a:lnTo>
                  <a:pt x="322" y="453"/>
                </a:lnTo>
                <a:lnTo>
                  <a:pt x="321" y="456"/>
                </a:lnTo>
                <a:lnTo>
                  <a:pt x="320" y="460"/>
                </a:lnTo>
                <a:lnTo>
                  <a:pt x="320" y="463"/>
                </a:lnTo>
                <a:lnTo>
                  <a:pt x="319" y="466"/>
                </a:lnTo>
                <a:lnTo>
                  <a:pt x="324" y="466"/>
                </a:lnTo>
                <a:lnTo>
                  <a:pt x="326" y="466"/>
                </a:lnTo>
                <a:lnTo>
                  <a:pt x="327" y="468"/>
                </a:lnTo>
                <a:lnTo>
                  <a:pt x="328" y="470"/>
                </a:lnTo>
                <a:lnTo>
                  <a:pt x="330" y="472"/>
                </a:lnTo>
                <a:lnTo>
                  <a:pt x="332" y="480"/>
                </a:lnTo>
                <a:lnTo>
                  <a:pt x="332" y="483"/>
                </a:lnTo>
                <a:lnTo>
                  <a:pt x="333" y="486"/>
                </a:lnTo>
                <a:lnTo>
                  <a:pt x="332" y="489"/>
                </a:lnTo>
                <a:lnTo>
                  <a:pt x="331" y="491"/>
                </a:lnTo>
                <a:lnTo>
                  <a:pt x="328" y="495"/>
                </a:lnTo>
                <a:lnTo>
                  <a:pt x="328" y="497"/>
                </a:lnTo>
                <a:lnTo>
                  <a:pt x="328" y="501"/>
                </a:lnTo>
                <a:lnTo>
                  <a:pt x="328" y="508"/>
                </a:lnTo>
                <a:lnTo>
                  <a:pt x="330" y="511"/>
                </a:lnTo>
                <a:lnTo>
                  <a:pt x="330" y="519"/>
                </a:lnTo>
                <a:lnTo>
                  <a:pt x="328" y="521"/>
                </a:lnTo>
                <a:lnTo>
                  <a:pt x="326" y="523"/>
                </a:lnTo>
                <a:lnTo>
                  <a:pt x="326" y="525"/>
                </a:lnTo>
                <a:lnTo>
                  <a:pt x="324" y="527"/>
                </a:lnTo>
                <a:lnTo>
                  <a:pt x="322" y="529"/>
                </a:lnTo>
                <a:lnTo>
                  <a:pt x="322" y="544"/>
                </a:lnTo>
                <a:lnTo>
                  <a:pt x="324" y="547"/>
                </a:lnTo>
                <a:lnTo>
                  <a:pt x="335" y="547"/>
                </a:lnTo>
                <a:lnTo>
                  <a:pt x="335" y="555"/>
                </a:lnTo>
                <a:lnTo>
                  <a:pt x="337" y="562"/>
                </a:lnTo>
                <a:lnTo>
                  <a:pt x="340" y="565"/>
                </a:lnTo>
                <a:lnTo>
                  <a:pt x="340" y="568"/>
                </a:lnTo>
                <a:lnTo>
                  <a:pt x="342" y="570"/>
                </a:lnTo>
                <a:lnTo>
                  <a:pt x="345" y="573"/>
                </a:lnTo>
                <a:lnTo>
                  <a:pt x="348" y="578"/>
                </a:lnTo>
                <a:lnTo>
                  <a:pt x="349" y="579"/>
                </a:lnTo>
                <a:lnTo>
                  <a:pt x="349" y="581"/>
                </a:lnTo>
                <a:lnTo>
                  <a:pt x="348" y="585"/>
                </a:lnTo>
                <a:lnTo>
                  <a:pt x="349" y="587"/>
                </a:lnTo>
                <a:lnTo>
                  <a:pt x="352" y="590"/>
                </a:lnTo>
                <a:lnTo>
                  <a:pt x="354" y="590"/>
                </a:lnTo>
                <a:lnTo>
                  <a:pt x="356" y="593"/>
                </a:lnTo>
                <a:lnTo>
                  <a:pt x="358" y="595"/>
                </a:lnTo>
                <a:lnTo>
                  <a:pt x="364" y="598"/>
                </a:lnTo>
                <a:lnTo>
                  <a:pt x="366" y="603"/>
                </a:lnTo>
                <a:lnTo>
                  <a:pt x="367" y="607"/>
                </a:lnTo>
                <a:lnTo>
                  <a:pt x="367" y="611"/>
                </a:lnTo>
                <a:lnTo>
                  <a:pt x="370" y="617"/>
                </a:lnTo>
                <a:lnTo>
                  <a:pt x="370" y="619"/>
                </a:lnTo>
                <a:lnTo>
                  <a:pt x="368" y="623"/>
                </a:lnTo>
                <a:lnTo>
                  <a:pt x="367" y="626"/>
                </a:lnTo>
                <a:lnTo>
                  <a:pt x="367" y="631"/>
                </a:lnTo>
                <a:lnTo>
                  <a:pt x="366" y="634"/>
                </a:lnTo>
                <a:lnTo>
                  <a:pt x="364" y="637"/>
                </a:lnTo>
                <a:lnTo>
                  <a:pt x="364" y="643"/>
                </a:lnTo>
                <a:lnTo>
                  <a:pt x="364" y="648"/>
                </a:lnTo>
                <a:lnTo>
                  <a:pt x="369" y="653"/>
                </a:lnTo>
                <a:lnTo>
                  <a:pt x="371" y="656"/>
                </a:lnTo>
                <a:lnTo>
                  <a:pt x="375" y="657"/>
                </a:lnTo>
                <a:lnTo>
                  <a:pt x="377" y="658"/>
                </a:lnTo>
                <a:lnTo>
                  <a:pt x="380" y="657"/>
                </a:lnTo>
                <a:lnTo>
                  <a:pt x="378" y="653"/>
                </a:lnTo>
                <a:lnTo>
                  <a:pt x="381" y="653"/>
                </a:lnTo>
                <a:lnTo>
                  <a:pt x="386" y="651"/>
                </a:lnTo>
                <a:lnTo>
                  <a:pt x="387" y="654"/>
                </a:lnTo>
                <a:lnTo>
                  <a:pt x="394" y="661"/>
                </a:lnTo>
                <a:lnTo>
                  <a:pt x="394" y="663"/>
                </a:lnTo>
                <a:lnTo>
                  <a:pt x="396" y="666"/>
                </a:lnTo>
                <a:lnTo>
                  <a:pt x="396" y="675"/>
                </a:lnTo>
                <a:lnTo>
                  <a:pt x="400" y="677"/>
                </a:lnTo>
                <a:lnTo>
                  <a:pt x="401" y="680"/>
                </a:lnTo>
                <a:lnTo>
                  <a:pt x="400" y="682"/>
                </a:lnTo>
                <a:lnTo>
                  <a:pt x="402" y="683"/>
                </a:lnTo>
                <a:lnTo>
                  <a:pt x="404" y="683"/>
                </a:lnTo>
                <a:lnTo>
                  <a:pt x="406" y="687"/>
                </a:lnTo>
                <a:lnTo>
                  <a:pt x="406" y="691"/>
                </a:lnTo>
                <a:lnTo>
                  <a:pt x="403" y="693"/>
                </a:lnTo>
                <a:lnTo>
                  <a:pt x="402" y="696"/>
                </a:lnTo>
                <a:lnTo>
                  <a:pt x="404" y="698"/>
                </a:lnTo>
                <a:lnTo>
                  <a:pt x="405" y="699"/>
                </a:lnTo>
                <a:lnTo>
                  <a:pt x="407" y="700"/>
                </a:lnTo>
                <a:lnTo>
                  <a:pt x="404" y="707"/>
                </a:lnTo>
                <a:lnTo>
                  <a:pt x="405" y="710"/>
                </a:lnTo>
                <a:lnTo>
                  <a:pt x="407" y="710"/>
                </a:lnTo>
                <a:lnTo>
                  <a:pt x="407" y="715"/>
                </a:lnTo>
                <a:lnTo>
                  <a:pt x="410" y="721"/>
                </a:lnTo>
                <a:lnTo>
                  <a:pt x="413" y="725"/>
                </a:lnTo>
                <a:lnTo>
                  <a:pt x="416" y="731"/>
                </a:lnTo>
                <a:lnTo>
                  <a:pt x="419" y="731"/>
                </a:lnTo>
                <a:lnTo>
                  <a:pt x="419" y="737"/>
                </a:lnTo>
                <a:lnTo>
                  <a:pt x="420" y="740"/>
                </a:lnTo>
                <a:lnTo>
                  <a:pt x="425" y="746"/>
                </a:lnTo>
                <a:lnTo>
                  <a:pt x="425" y="750"/>
                </a:lnTo>
                <a:lnTo>
                  <a:pt x="426" y="757"/>
                </a:lnTo>
                <a:lnTo>
                  <a:pt x="428" y="758"/>
                </a:lnTo>
                <a:lnTo>
                  <a:pt x="450" y="764"/>
                </a:lnTo>
                <a:lnTo>
                  <a:pt x="450" y="760"/>
                </a:lnTo>
                <a:lnTo>
                  <a:pt x="453" y="758"/>
                </a:lnTo>
                <a:lnTo>
                  <a:pt x="456" y="760"/>
                </a:lnTo>
                <a:lnTo>
                  <a:pt x="459" y="762"/>
                </a:lnTo>
                <a:lnTo>
                  <a:pt x="462" y="762"/>
                </a:lnTo>
                <a:lnTo>
                  <a:pt x="464" y="764"/>
                </a:lnTo>
                <a:lnTo>
                  <a:pt x="466" y="767"/>
                </a:lnTo>
                <a:lnTo>
                  <a:pt x="464" y="768"/>
                </a:lnTo>
                <a:lnTo>
                  <a:pt x="463" y="772"/>
                </a:lnTo>
                <a:lnTo>
                  <a:pt x="462" y="774"/>
                </a:lnTo>
                <a:lnTo>
                  <a:pt x="461" y="776"/>
                </a:lnTo>
                <a:lnTo>
                  <a:pt x="459" y="777"/>
                </a:lnTo>
                <a:lnTo>
                  <a:pt x="457" y="776"/>
                </a:lnTo>
                <a:lnTo>
                  <a:pt x="456" y="773"/>
                </a:lnTo>
                <a:lnTo>
                  <a:pt x="454" y="770"/>
                </a:lnTo>
                <a:lnTo>
                  <a:pt x="453" y="769"/>
                </a:lnTo>
                <a:lnTo>
                  <a:pt x="450" y="772"/>
                </a:lnTo>
                <a:lnTo>
                  <a:pt x="446" y="775"/>
                </a:lnTo>
                <a:lnTo>
                  <a:pt x="444" y="777"/>
                </a:lnTo>
                <a:lnTo>
                  <a:pt x="444" y="778"/>
                </a:lnTo>
                <a:lnTo>
                  <a:pt x="450" y="780"/>
                </a:lnTo>
                <a:lnTo>
                  <a:pt x="450" y="783"/>
                </a:lnTo>
                <a:lnTo>
                  <a:pt x="453" y="786"/>
                </a:lnTo>
                <a:lnTo>
                  <a:pt x="454" y="791"/>
                </a:lnTo>
                <a:lnTo>
                  <a:pt x="458" y="797"/>
                </a:lnTo>
                <a:lnTo>
                  <a:pt x="463" y="802"/>
                </a:lnTo>
                <a:lnTo>
                  <a:pt x="466" y="805"/>
                </a:lnTo>
                <a:lnTo>
                  <a:pt x="476" y="820"/>
                </a:lnTo>
                <a:lnTo>
                  <a:pt x="478" y="826"/>
                </a:lnTo>
                <a:lnTo>
                  <a:pt x="475" y="831"/>
                </a:lnTo>
                <a:lnTo>
                  <a:pt x="476" y="834"/>
                </a:lnTo>
                <a:lnTo>
                  <a:pt x="477" y="835"/>
                </a:lnTo>
                <a:lnTo>
                  <a:pt x="480" y="837"/>
                </a:lnTo>
                <a:lnTo>
                  <a:pt x="483" y="837"/>
                </a:lnTo>
                <a:lnTo>
                  <a:pt x="484" y="838"/>
                </a:lnTo>
                <a:lnTo>
                  <a:pt x="488" y="838"/>
                </a:lnTo>
                <a:lnTo>
                  <a:pt x="492" y="839"/>
                </a:lnTo>
                <a:lnTo>
                  <a:pt x="495" y="842"/>
                </a:lnTo>
                <a:lnTo>
                  <a:pt x="500" y="844"/>
                </a:lnTo>
                <a:lnTo>
                  <a:pt x="504" y="844"/>
                </a:lnTo>
                <a:lnTo>
                  <a:pt x="513" y="847"/>
                </a:lnTo>
                <a:lnTo>
                  <a:pt x="520" y="850"/>
                </a:lnTo>
                <a:lnTo>
                  <a:pt x="521" y="854"/>
                </a:lnTo>
                <a:lnTo>
                  <a:pt x="521" y="866"/>
                </a:lnTo>
                <a:lnTo>
                  <a:pt x="522" y="869"/>
                </a:lnTo>
                <a:lnTo>
                  <a:pt x="524" y="873"/>
                </a:lnTo>
                <a:lnTo>
                  <a:pt x="528" y="877"/>
                </a:lnTo>
                <a:lnTo>
                  <a:pt x="530" y="878"/>
                </a:lnTo>
                <a:lnTo>
                  <a:pt x="532" y="879"/>
                </a:lnTo>
                <a:lnTo>
                  <a:pt x="530" y="883"/>
                </a:lnTo>
                <a:lnTo>
                  <a:pt x="531" y="885"/>
                </a:lnTo>
                <a:lnTo>
                  <a:pt x="532" y="887"/>
                </a:lnTo>
                <a:lnTo>
                  <a:pt x="530" y="891"/>
                </a:lnTo>
                <a:lnTo>
                  <a:pt x="530" y="895"/>
                </a:lnTo>
                <a:lnTo>
                  <a:pt x="532" y="897"/>
                </a:lnTo>
                <a:lnTo>
                  <a:pt x="537" y="899"/>
                </a:lnTo>
                <a:lnTo>
                  <a:pt x="538" y="905"/>
                </a:lnTo>
                <a:lnTo>
                  <a:pt x="537" y="906"/>
                </a:lnTo>
                <a:lnTo>
                  <a:pt x="535" y="908"/>
                </a:lnTo>
                <a:lnTo>
                  <a:pt x="537" y="910"/>
                </a:lnTo>
                <a:lnTo>
                  <a:pt x="539" y="914"/>
                </a:lnTo>
                <a:lnTo>
                  <a:pt x="541" y="916"/>
                </a:lnTo>
                <a:lnTo>
                  <a:pt x="541" y="918"/>
                </a:lnTo>
                <a:lnTo>
                  <a:pt x="540" y="921"/>
                </a:lnTo>
                <a:lnTo>
                  <a:pt x="546" y="921"/>
                </a:lnTo>
                <a:lnTo>
                  <a:pt x="548" y="922"/>
                </a:lnTo>
                <a:lnTo>
                  <a:pt x="554" y="922"/>
                </a:lnTo>
                <a:lnTo>
                  <a:pt x="552" y="919"/>
                </a:lnTo>
                <a:lnTo>
                  <a:pt x="552" y="917"/>
                </a:lnTo>
                <a:lnTo>
                  <a:pt x="553" y="915"/>
                </a:lnTo>
                <a:lnTo>
                  <a:pt x="554" y="913"/>
                </a:lnTo>
                <a:lnTo>
                  <a:pt x="556" y="911"/>
                </a:lnTo>
                <a:lnTo>
                  <a:pt x="559" y="910"/>
                </a:lnTo>
                <a:lnTo>
                  <a:pt x="564" y="910"/>
                </a:lnTo>
                <a:lnTo>
                  <a:pt x="568" y="911"/>
                </a:lnTo>
                <a:lnTo>
                  <a:pt x="570" y="909"/>
                </a:lnTo>
                <a:lnTo>
                  <a:pt x="572" y="911"/>
                </a:lnTo>
                <a:lnTo>
                  <a:pt x="570" y="920"/>
                </a:lnTo>
                <a:lnTo>
                  <a:pt x="572" y="922"/>
                </a:lnTo>
                <a:lnTo>
                  <a:pt x="573" y="925"/>
                </a:lnTo>
                <a:lnTo>
                  <a:pt x="577" y="926"/>
                </a:lnTo>
                <a:lnTo>
                  <a:pt x="572" y="931"/>
                </a:lnTo>
                <a:lnTo>
                  <a:pt x="576" y="937"/>
                </a:lnTo>
                <a:lnTo>
                  <a:pt x="578" y="937"/>
                </a:lnTo>
                <a:lnTo>
                  <a:pt x="580" y="936"/>
                </a:lnTo>
                <a:lnTo>
                  <a:pt x="583" y="937"/>
                </a:lnTo>
                <a:lnTo>
                  <a:pt x="585" y="941"/>
                </a:lnTo>
                <a:lnTo>
                  <a:pt x="584" y="943"/>
                </a:lnTo>
                <a:lnTo>
                  <a:pt x="586" y="944"/>
                </a:lnTo>
                <a:lnTo>
                  <a:pt x="588" y="944"/>
                </a:lnTo>
                <a:lnTo>
                  <a:pt x="591" y="942"/>
                </a:lnTo>
                <a:lnTo>
                  <a:pt x="593" y="939"/>
                </a:lnTo>
                <a:lnTo>
                  <a:pt x="596" y="931"/>
                </a:lnTo>
                <a:lnTo>
                  <a:pt x="595" y="928"/>
                </a:lnTo>
                <a:lnTo>
                  <a:pt x="594" y="928"/>
                </a:lnTo>
                <a:lnTo>
                  <a:pt x="591" y="929"/>
                </a:lnTo>
                <a:lnTo>
                  <a:pt x="589" y="930"/>
                </a:lnTo>
                <a:lnTo>
                  <a:pt x="587" y="931"/>
                </a:lnTo>
                <a:lnTo>
                  <a:pt x="584" y="929"/>
                </a:lnTo>
                <a:lnTo>
                  <a:pt x="586" y="926"/>
                </a:lnTo>
                <a:lnTo>
                  <a:pt x="588" y="925"/>
                </a:lnTo>
                <a:lnTo>
                  <a:pt x="593" y="923"/>
                </a:lnTo>
                <a:lnTo>
                  <a:pt x="595" y="921"/>
                </a:lnTo>
                <a:lnTo>
                  <a:pt x="596" y="917"/>
                </a:lnTo>
                <a:lnTo>
                  <a:pt x="596" y="912"/>
                </a:lnTo>
                <a:lnTo>
                  <a:pt x="595" y="910"/>
                </a:lnTo>
                <a:lnTo>
                  <a:pt x="599" y="908"/>
                </a:lnTo>
                <a:lnTo>
                  <a:pt x="603" y="908"/>
                </a:lnTo>
                <a:lnTo>
                  <a:pt x="604" y="908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07" name="Freeform 233"/>
          <p:cNvSpPr>
            <a:spLocks/>
          </p:cNvSpPr>
          <p:nvPr/>
        </p:nvSpPr>
        <p:spPr bwMode="auto">
          <a:xfrm>
            <a:off x="3779838" y="1655688"/>
            <a:ext cx="1050925" cy="1241425"/>
          </a:xfrm>
          <a:custGeom>
            <a:avLst/>
            <a:gdLst/>
            <a:ahLst/>
            <a:cxnLst>
              <a:cxn ang="0">
                <a:pos x="955" y="624"/>
              </a:cxn>
              <a:cxn ang="0">
                <a:pos x="903" y="990"/>
              </a:cxn>
              <a:cxn ang="0">
                <a:pos x="823" y="981"/>
              </a:cxn>
              <a:cxn ang="0">
                <a:pos x="765" y="1040"/>
              </a:cxn>
              <a:cxn ang="0">
                <a:pos x="729" y="1032"/>
              </a:cxn>
              <a:cxn ang="0">
                <a:pos x="687" y="1026"/>
              </a:cxn>
              <a:cxn ang="0">
                <a:pos x="659" y="1023"/>
              </a:cxn>
              <a:cxn ang="0">
                <a:pos x="633" y="1028"/>
              </a:cxn>
              <a:cxn ang="0">
                <a:pos x="605" y="1028"/>
              </a:cxn>
              <a:cxn ang="0">
                <a:pos x="575" y="998"/>
              </a:cxn>
              <a:cxn ang="0">
                <a:pos x="553" y="989"/>
              </a:cxn>
              <a:cxn ang="0">
                <a:pos x="522" y="968"/>
              </a:cxn>
              <a:cxn ang="0">
                <a:pos x="500" y="961"/>
              </a:cxn>
              <a:cxn ang="0">
                <a:pos x="490" y="978"/>
              </a:cxn>
              <a:cxn ang="0">
                <a:pos x="483" y="969"/>
              </a:cxn>
              <a:cxn ang="0">
                <a:pos x="464" y="996"/>
              </a:cxn>
              <a:cxn ang="0">
                <a:pos x="464" y="1034"/>
              </a:cxn>
              <a:cxn ang="0">
                <a:pos x="433" y="1040"/>
              </a:cxn>
              <a:cxn ang="0">
                <a:pos x="426" y="1065"/>
              </a:cxn>
              <a:cxn ang="0">
                <a:pos x="426" y="1090"/>
              </a:cxn>
              <a:cxn ang="0">
                <a:pos x="408" y="1156"/>
              </a:cxn>
              <a:cxn ang="0">
                <a:pos x="362" y="1176"/>
              </a:cxn>
              <a:cxn ang="0">
                <a:pos x="313" y="1160"/>
              </a:cxn>
              <a:cxn ang="0">
                <a:pos x="283" y="1127"/>
              </a:cxn>
              <a:cxn ang="0">
                <a:pos x="263" y="1082"/>
              </a:cxn>
              <a:cxn ang="0">
                <a:pos x="208" y="1076"/>
              </a:cxn>
              <a:cxn ang="0">
                <a:pos x="193" y="1022"/>
              </a:cxn>
              <a:cxn ang="0">
                <a:pos x="168" y="943"/>
              </a:cxn>
              <a:cxn ang="0">
                <a:pos x="156" y="916"/>
              </a:cxn>
              <a:cxn ang="0">
                <a:pos x="139" y="904"/>
              </a:cxn>
              <a:cxn ang="0">
                <a:pos x="125" y="901"/>
              </a:cxn>
              <a:cxn ang="0">
                <a:pos x="108" y="897"/>
              </a:cxn>
              <a:cxn ang="0">
                <a:pos x="85" y="902"/>
              </a:cxn>
              <a:cxn ang="0">
                <a:pos x="60" y="865"/>
              </a:cxn>
              <a:cxn ang="0">
                <a:pos x="68" y="838"/>
              </a:cxn>
              <a:cxn ang="0">
                <a:pos x="52" y="794"/>
              </a:cxn>
              <a:cxn ang="0">
                <a:pos x="19" y="736"/>
              </a:cxn>
              <a:cxn ang="0">
                <a:pos x="0" y="679"/>
              </a:cxn>
              <a:cxn ang="0">
                <a:pos x="48" y="662"/>
              </a:cxn>
              <a:cxn ang="0">
                <a:pos x="90" y="648"/>
              </a:cxn>
              <a:cxn ang="0">
                <a:pos x="79" y="606"/>
              </a:cxn>
              <a:cxn ang="0">
                <a:pos x="85" y="560"/>
              </a:cxn>
              <a:cxn ang="0">
                <a:pos x="77" y="462"/>
              </a:cxn>
              <a:cxn ang="0">
                <a:pos x="103" y="423"/>
              </a:cxn>
              <a:cxn ang="0">
                <a:pos x="111" y="321"/>
              </a:cxn>
              <a:cxn ang="0">
                <a:pos x="101" y="260"/>
              </a:cxn>
              <a:cxn ang="0">
                <a:pos x="83" y="177"/>
              </a:cxn>
              <a:cxn ang="0">
                <a:pos x="79" y="92"/>
              </a:cxn>
              <a:cxn ang="0">
                <a:pos x="483" y="28"/>
              </a:cxn>
              <a:cxn ang="0">
                <a:pos x="508" y="81"/>
              </a:cxn>
              <a:cxn ang="0">
                <a:pos x="587" y="152"/>
              </a:cxn>
              <a:cxn ang="0">
                <a:pos x="636" y="208"/>
              </a:cxn>
              <a:cxn ang="0">
                <a:pos x="713" y="260"/>
              </a:cxn>
              <a:cxn ang="0">
                <a:pos x="749" y="335"/>
              </a:cxn>
              <a:cxn ang="0">
                <a:pos x="764" y="428"/>
              </a:cxn>
              <a:cxn ang="0">
                <a:pos x="848" y="488"/>
              </a:cxn>
              <a:cxn ang="0">
                <a:pos x="914" y="533"/>
              </a:cxn>
              <a:cxn ang="0">
                <a:pos x="973" y="562"/>
              </a:cxn>
            </a:cxnLst>
            <a:rect l="0" t="0" r="r" b="b"/>
            <a:pathLst>
              <a:path w="995" h="1177">
                <a:moveTo>
                  <a:pt x="994" y="564"/>
                </a:moveTo>
                <a:lnTo>
                  <a:pt x="979" y="591"/>
                </a:lnTo>
                <a:lnTo>
                  <a:pt x="971" y="604"/>
                </a:lnTo>
                <a:lnTo>
                  <a:pt x="955" y="624"/>
                </a:lnTo>
                <a:lnTo>
                  <a:pt x="945" y="642"/>
                </a:lnTo>
                <a:lnTo>
                  <a:pt x="859" y="773"/>
                </a:lnTo>
                <a:lnTo>
                  <a:pt x="901" y="971"/>
                </a:lnTo>
                <a:lnTo>
                  <a:pt x="903" y="990"/>
                </a:lnTo>
                <a:lnTo>
                  <a:pt x="862" y="984"/>
                </a:lnTo>
                <a:lnTo>
                  <a:pt x="850" y="979"/>
                </a:lnTo>
                <a:lnTo>
                  <a:pt x="839" y="976"/>
                </a:lnTo>
                <a:lnTo>
                  <a:pt x="823" y="981"/>
                </a:lnTo>
                <a:lnTo>
                  <a:pt x="811" y="980"/>
                </a:lnTo>
                <a:lnTo>
                  <a:pt x="801" y="987"/>
                </a:lnTo>
                <a:lnTo>
                  <a:pt x="795" y="994"/>
                </a:lnTo>
                <a:lnTo>
                  <a:pt x="765" y="1040"/>
                </a:lnTo>
                <a:lnTo>
                  <a:pt x="754" y="1050"/>
                </a:lnTo>
                <a:lnTo>
                  <a:pt x="745" y="1051"/>
                </a:lnTo>
                <a:lnTo>
                  <a:pt x="739" y="1050"/>
                </a:lnTo>
                <a:lnTo>
                  <a:pt x="729" y="1032"/>
                </a:lnTo>
                <a:lnTo>
                  <a:pt x="719" y="1026"/>
                </a:lnTo>
                <a:lnTo>
                  <a:pt x="701" y="1020"/>
                </a:lnTo>
                <a:lnTo>
                  <a:pt x="693" y="1022"/>
                </a:lnTo>
                <a:lnTo>
                  <a:pt x="687" y="1026"/>
                </a:lnTo>
                <a:lnTo>
                  <a:pt x="678" y="1030"/>
                </a:lnTo>
                <a:lnTo>
                  <a:pt x="671" y="1032"/>
                </a:lnTo>
                <a:lnTo>
                  <a:pt x="664" y="1029"/>
                </a:lnTo>
                <a:lnTo>
                  <a:pt x="659" y="1023"/>
                </a:lnTo>
                <a:lnTo>
                  <a:pt x="651" y="1020"/>
                </a:lnTo>
                <a:lnTo>
                  <a:pt x="641" y="1021"/>
                </a:lnTo>
                <a:lnTo>
                  <a:pt x="637" y="1024"/>
                </a:lnTo>
                <a:lnTo>
                  <a:pt x="633" y="1028"/>
                </a:lnTo>
                <a:lnTo>
                  <a:pt x="630" y="1032"/>
                </a:lnTo>
                <a:lnTo>
                  <a:pt x="626" y="1035"/>
                </a:lnTo>
                <a:lnTo>
                  <a:pt x="611" y="1030"/>
                </a:lnTo>
                <a:lnTo>
                  <a:pt x="605" y="1028"/>
                </a:lnTo>
                <a:lnTo>
                  <a:pt x="597" y="1022"/>
                </a:lnTo>
                <a:lnTo>
                  <a:pt x="591" y="1018"/>
                </a:lnTo>
                <a:lnTo>
                  <a:pt x="579" y="1004"/>
                </a:lnTo>
                <a:lnTo>
                  <a:pt x="575" y="998"/>
                </a:lnTo>
                <a:lnTo>
                  <a:pt x="567" y="992"/>
                </a:lnTo>
                <a:lnTo>
                  <a:pt x="559" y="991"/>
                </a:lnTo>
                <a:lnTo>
                  <a:pt x="556" y="991"/>
                </a:lnTo>
                <a:lnTo>
                  <a:pt x="553" y="989"/>
                </a:lnTo>
                <a:lnTo>
                  <a:pt x="537" y="984"/>
                </a:lnTo>
                <a:lnTo>
                  <a:pt x="531" y="980"/>
                </a:lnTo>
                <a:lnTo>
                  <a:pt x="525" y="974"/>
                </a:lnTo>
                <a:lnTo>
                  <a:pt x="522" y="968"/>
                </a:lnTo>
                <a:lnTo>
                  <a:pt x="517" y="961"/>
                </a:lnTo>
                <a:lnTo>
                  <a:pt x="511" y="958"/>
                </a:lnTo>
                <a:lnTo>
                  <a:pt x="505" y="957"/>
                </a:lnTo>
                <a:lnTo>
                  <a:pt x="500" y="961"/>
                </a:lnTo>
                <a:lnTo>
                  <a:pt x="497" y="965"/>
                </a:lnTo>
                <a:lnTo>
                  <a:pt x="496" y="972"/>
                </a:lnTo>
                <a:lnTo>
                  <a:pt x="494" y="976"/>
                </a:lnTo>
                <a:lnTo>
                  <a:pt x="490" y="978"/>
                </a:lnTo>
                <a:lnTo>
                  <a:pt x="487" y="978"/>
                </a:lnTo>
                <a:lnTo>
                  <a:pt x="485" y="975"/>
                </a:lnTo>
                <a:lnTo>
                  <a:pt x="486" y="970"/>
                </a:lnTo>
                <a:lnTo>
                  <a:pt x="483" y="969"/>
                </a:lnTo>
                <a:lnTo>
                  <a:pt x="479" y="975"/>
                </a:lnTo>
                <a:lnTo>
                  <a:pt x="474" y="984"/>
                </a:lnTo>
                <a:lnTo>
                  <a:pt x="467" y="991"/>
                </a:lnTo>
                <a:lnTo>
                  <a:pt x="464" y="996"/>
                </a:lnTo>
                <a:lnTo>
                  <a:pt x="465" y="1014"/>
                </a:lnTo>
                <a:lnTo>
                  <a:pt x="467" y="1022"/>
                </a:lnTo>
                <a:lnTo>
                  <a:pt x="466" y="1027"/>
                </a:lnTo>
                <a:lnTo>
                  <a:pt x="464" y="1034"/>
                </a:lnTo>
                <a:lnTo>
                  <a:pt x="457" y="1037"/>
                </a:lnTo>
                <a:lnTo>
                  <a:pt x="449" y="1040"/>
                </a:lnTo>
                <a:lnTo>
                  <a:pt x="443" y="1040"/>
                </a:lnTo>
                <a:lnTo>
                  <a:pt x="433" y="1040"/>
                </a:lnTo>
                <a:lnTo>
                  <a:pt x="425" y="1043"/>
                </a:lnTo>
                <a:lnTo>
                  <a:pt x="423" y="1046"/>
                </a:lnTo>
                <a:lnTo>
                  <a:pt x="425" y="1057"/>
                </a:lnTo>
                <a:lnTo>
                  <a:pt x="426" y="1065"/>
                </a:lnTo>
                <a:lnTo>
                  <a:pt x="428" y="1072"/>
                </a:lnTo>
                <a:lnTo>
                  <a:pt x="431" y="1076"/>
                </a:lnTo>
                <a:lnTo>
                  <a:pt x="430" y="1083"/>
                </a:lnTo>
                <a:lnTo>
                  <a:pt x="426" y="1090"/>
                </a:lnTo>
                <a:lnTo>
                  <a:pt x="414" y="1101"/>
                </a:lnTo>
                <a:lnTo>
                  <a:pt x="411" y="1109"/>
                </a:lnTo>
                <a:lnTo>
                  <a:pt x="408" y="1135"/>
                </a:lnTo>
                <a:lnTo>
                  <a:pt x="408" y="1156"/>
                </a:lnTo>
                <a:lnTo>
                  <a:pt x="402" y="1163"/>
                </a:lnTo>
                <a:lnTo>
                  <a:pt x="397" y="1165"/>
                </a:lnTo>
                <a:lnTo>
                  <a:pt x="371" y="1176"/>
                </a:lnTo>
                <a:lnTo>
                  <a:pt x="362" y="1176"/>
                </a:lnTo>
                <a:lnTo>
                  <a:pt x="355" y="1174"/>
                </a:lnTo>
                <a:lnTo>
                  <a:pt x="343" y="1174"/>
                </a:lnTo>
                <a:lnTo>
                  <a:pt x="314" y="1174"/>
                </a:lnTo>
                <a:lnTo>
                  <a:pt x="313" y="1160"/>
                </a:lnTo>
                <a:lnTo>
                  <a:pt x="307" y="1148"/>
                </a:lnTo>
                <a:lnTo>
                  <a:pt x="292" y="1132"/>
                </a:lnTo>
                <a:lnTo>
                  <a:pt x="289" y="1128"/>
                </a:lnTo>
                <a:lnTo>
                  <a:pt x="283" y="1127"/>
                </a:lnTo>
                <a:lnTo>
                  <a:pt x="275" y="1111"/>
                </a:lnTo>
                <a:lnTo>
                  <a:pt x="274" y="1107"/>
                </a:lnTo>
                <a:lnTo>
                  <a:pt x="271" y="1087"/>
                </a:lnTo>
                <a:lnTo>
                  <a:pt x="263" y="1082"/>
                </a:lnTo>
                <a:lnTo>
                  <a:pt x="246" y="1082"/>
                </a:lnTo>
                <a:lnTo>
                  <a:pt x="220" y="1077"/>
                </a:lnTo>
                <a:lnTo>
                  <a:pt x="214" y="1079"/>
                </a:lnTo>
                <a:lnTo>
                  <a:pt x="208" y="1076"/>
                </a:lnTo>
                <a:lnTo>
                  <a:pt x="203" y="1072"/>
                </a:lnTo>
                <a:lnTo>
                  <a:pt x="199" y="1064"/>
                </a:lnTo>
                <a:lnTo>
                  <a:pt x="193" y="1040"/>
                </a:lnTo>
                <a:lnTo>
                  <a:pt x="193" y="1022"/>
                </a:lnTo>
                <a:lnTo>
                  <a:pt x="184" y="985"/>
                </a:lnTo>
                <a:lnTo>
                  <a:pt x="175" y="968"/>
                </a:lnTo>
                <a:lnTo>
                  <a:pt x="173" y="952"/>
                </a:lnTo>
                <a:lnTo>
                  <a:pt x="168" y="943"/>
                </a:lnTo>
                <a:lnTo>
                  <a:pt x="167" y="930"/>
                </a:lnTo>
                <a:lnTo>
                  <a:pt x="161" y="918"/>
                </a:lnTo>
                <a:lnTo>
                  <a:pt x="159" y="917"/>
                </a:lnTo>
                <a:lnTo>
                  <a:pt x="156" y="916"/>
                </a:lnTo>
                <a:lnTo>
                  <a:pt x="148" y="909"/>
                </a:lnTo>
                <a:lnTo>
                  <a:pt x="145" y="909"/>
                </a:lnTo>
                <a:lnTo>
                  <a:pt x="143" y="908"/>
                </a:lnTo>
                <a:lnTo>
                  <a:pt x="139" y="904"/>
                </a:lnTo>
                <a:lnTo>
                  <a:pt x="135" y="902"/>
                </a:lnTo>
                <a:lnTo>
                  <a:pt x="134" y="900"/>
                </a:lnTo>
                <a:lnTo>
                  <a:pt x="130" y="899"/>
                </a:lnTo>
                <a:lnTo>
                  <a:pt x="125" y="901"/>
                </a:lnTo>
                <a:lnTo>
                  <a:pt x="120" y="902"/>
                </a:lnTo>
                <a:lnTo>
                  <a:pt x="115" y="900"/>
                </a:lnTo>
                <a:lnTo>
                  <a:pt x="111" y="897"/>
                </a:lnTo>
                <a:lnTo>
                  <a:pt x="108" y="897"/>
                </a:lnTo>
                <a:lnTo>
                  <a:pt x="107" y="898"/>
                </a:lnTo>
                <a:lnTo>
                  <a:pt x="104" y="898"/>
                </a:lnTo>
                <a:lnTo>
                  <a:pt x="86" y="907"/>
                </a:lnTo>
                <a:lnTo>
                  <a:pt x="85" y="902"/>
                </a:lnTo>
                <a:lnTo>
                  <a:pt x="74" y="897"/>
                </a:lnTo>
                <a:lnTo>
                  <a:pt x="70" y="892"/>
                </a:lnTo>
                <a:lnTo>
                  <a:pt x="66" y="884"/>
                </a:lnTo>
                <a:lnTo>
                  <a:pt x="60" y="865"/>
                </a:lnTo>
                <a:lnTo>
                  <a:pt x="61" y="855"/>
                </a:lnTo>
                <a:lnTo>
                  <a:pt x="63" y="848"/>
                </a:lnTo>
                <a:lnTo>
                  <a:pt x="63" y="847"/>
                </a:lnTo>
                <a:lnTo>
                  <a:pt x="68" y="838"/>
                </a:lnTo>
                <a:lnTo>
                  <a:pt x="63" y="830"/>
                </a:lnTo>
                <a:lnTo>
                  <a:pt x="63" y="823"/>
                </a:lnTo>
                <a:lnTo>
                  <a:pt x="64" y="811"/>
                </a:lnTo>
                <a:lnTo>
                  <a:pt x="52" y="794"/>
                </a:lnTo>
                <a:lnTo>
                  <a:pt x="46" y="776"/>
                </a:lnTo>
                <a:lnTo>
                  <a:pt x="31" y="755"/>
                </a:lnTo>
                <a:lnTo>
                  <a:pt x="25" y="740"/>
                </a:lnTo>
                <a:lnTo>
                  <a:pt x="19" y="736"/>
                </a:lnTo>
                <a:lnTo>
                  <a:pt x="13" y="726"/>
                </a:lnTo>
                <a:lnTo>
                  <a:pt x="6" y="707"/>
                </a:lnTo>
                <a:lnTo>
                  <a:pt x="2" y="694"/>
                </a:lnTo>
                <a:lnTo>
                  <a:pt x="0" y="679"/>
                </a:lnTo>
                <a:lnTo>
                  <a:pt x="0" y="668"/>
                </a:lnTo>
                <a:lnTo>
                  <a:pt x="5" y="660"/>
                </a:lnTo>
                <a:lnTo>
                  <a:pt x="15" y="659"/>
                </a:lnTo>
                <a:lnTo>
                  <a:pt x="48" y="662"/>
                </a:lnTo>
                <a:lnTo>
                  <a:pt x="77" y="667"/>
                </a:lnTo>
                <a:lnTo>
                  <a:pt x="85" y="664"/>
                </a:lnTo>
                <a:lnTo>
                  <a:pt x="90" y="659"/>
                </a:lnTo>
                <a:lnTo>
                  <a:pt x="90" y="648"/>
                </a:lnTo>
                <a:lnTo>
                  <a:pt x="85" y="627"/>
                </a:lnTo>
                <a:lnTo>
                  <a:pt x="81" y="619"/>
                </a:lnTo>
                <a:lnTo>
                  <a:pt x="81" y="616"/>
                </a:lnTo>
                <a:lnTo>
                  <a:pt x="79" y="606"/>
                </a:lnTo>
                <a:lnTo>
                  <a:pt x="87" y="588"/>
                </a:lnTo>
                <a:lnTo>
                  <a:pt x="88" y="579"/>
                </a:lnTo>
                <a:lnTo>
                  <a:pt x="85" y="572"/>
                </a:lnTo>
                <a:lnTo>
                  <a:pt x="85" y="560"/>
                </a:lnTo>
                <a:lnTo>
                  <a:pt x="83" y="502"/>
                </a:lnTo>
                <a:lnTo>
                  <a:pt x="80" y="480"/>
                </a:lnTo>
                <a:lnTo>
                  <a:pt x="79" y="479"/>
                </a:lnTo>
                <a:lnTo>
                  <a:pt x="77" y="462"/>
                </a:lnTo>
                <a:lnTo>
                  <a:pt x="80" y="454"/>
                </a:lnTo>
                <a:lnTo>
                  <a:pt x="98" y="456"/>
                </a:lnTo>
                <a:lnTo>
                  <a:pt x="100" y="449"/>
                </a:lnTo>
                <a:lnTo>
                  <a:pt x="103" y="423"/>
                </a:lnTo>
                <a:lnTo>
                  <a:pt x="103" y="394"/>
                </a:lnTo>
                <a:lnTo>
                  <a:pt x="107" y="372"/>
                </a:lnTo>
                <a:lnTo>
                  <a:pt x="107" y="335"/>
                </a:lnTo>
                <a:lnTo>
                  <a:pt x="111" y="321"/>
                </a:lnTo>
                <a:lnTo>
                  <a:pt x="106" y="286"/>
                </a:lnTo>
                <a:lnTo>
                  <a:pt x="105" y="271"/>
                </a:lnTo>
                <a:lnTo>
                  <a:pt x="102" y="264"/>
                </a:lnTo>
                <a:lnTo>
                  <a:pt x="101" y="260"/>
                </a:lnTo>
                <a:lnTo>
                  <a:pt x="98" y="254"/>
                </a:lnTo>
                <a:lnTo>
                  <a:pt x="90" y="230"/>
                </a:lnTo>
                <a:lnTo>
                  <a:pt x="85" y="183"/>
                </a:lnTo>
                <a:lnTo>
                  <a:pt x="83" y="177"/>
                </a:lnTo>
                <a:lnTo>
                  <a:pt x="78" y="136"/>
                </a:lnTo>
                <a:lnTo>
                  <a:pt x="77" y="114"/>
                </a:lnTo>
                <a:lnTo>
                  <a:pt x="65" y="108"/>
                </a:lnTo>
                <a:lnTo>
                  <a:pt x="79" y="92"/>
                </a:lnTo>
                <a:lnTo>
                  <a:pt x="159" y="95"/>
                </a:lnTo>
                <a:lnTo>
                  <a:pt x="168" y="0"/>
                </a:lnTo>
                <a:lnTo>
                  <a:pt x="469" y="7"/>
                </a:lnTo>
                <a:lnTo>
                  <a:pt x="483" y="28"/>
                </a:lnTo>
                <a:lnTo>
                  <a:pt x="483" y="42"/>
                </a:lnTo>
                <a:lnTo>
                  <a:pt x="500" y="56"/>
                </a:lnTo>
                <a:lnTo>
                  <a:pt x="505" y="74"/>
                </a:lnTo>
                <a:lnTo>
                  <a:pt x="508" y="81"/>
                </a:lnTo>
                <a:lnTo>
                  <a:pt x="521" y="98"/>
                </a:lnTo>
                <a:lnTo>
                  <a:pt x="553" y="113"/>
                </a:lnTo>
                <a:lnTo>
                  <a:pt x="557" y="121"/>
                </a:lnTo>
                <a:lnTo>
                  <a:pt x="587" y="152"/>
                </a:lnTo>
                <a:lnTo>
                  <a:pt x="597" y="155"/>
                </a:lnTo>
                <a:lnTo>
                  <a:pt x="622" y="187"/>
                </a:lnTo>
                <a:lnTo>
                  <a:pt x="633" y="198"/>
                </a:lnTo>
                <a:lnTo>
                  <a:pt x="636" y="208"/>
                </a:lnTo>
                <a:lnTo>
                  <a:pt x="657" y="208"/>
                </a:lnTo>
                <a:lnTo>
                  <a:pt x="671" y="218"/>
                </a:lnTo>
                <a:lnTo>
                  <a:pt x="681" y="243"/>
                </a:lnTo>
                <a:lnTo>
                  <a:pt x="713" y="260"/>
                </a:lnTo>
                <a:lnTo>
                  <a:pt x="717" y="282"/>
                </a:lnTo>
                <a:lnTo>
                  <a:pt x="717" y="297"/>
                </a:lnTo>
                <a:lnTo>
                  <a:pt x="738" y="310"/>
                </a:lnTo>
                <a:lnTo>
                  <a:pt x="749" y="335"/>
                </a:lnTo>
                <a:lnTo>
                  <a:pt x="746" y="361"/>
                </a:lnTo>
                <a:lnTo>
                  <a:pt x="747" y="388"/>
                </a:lnTo>
                <a:lnTo>
                  <a:pt x="759" y="400"/>
                </a:lnTo>
                <a:lnTo>
                  <a:pt x="764" y="428"/>
                </a:lnTo>
                <a:lnTo>
                  <a:pt x="778" y="435"/>
                </a:lnTo>
                <a:lnTo>
                  <a:pt x="820" y="463"/>
                </a:lnTo>
                <a:lnTo>
                  <a:pt x="831" y="474"/>
                </a:lnTo>
                <a:lnTo>
                  <a:pt x="848" y="488"/>
                </a:lnTo>
                <a:lnTo>
                  <a:pt x="851" y="502"/>
                </a:lnTo>
                <a:lnTo>
                  <a:pt x="889" y="513"/>
                </a:lnTo>
                <a:lnTo>
                  <a:pt x="896" y="523"/>
                </a:lnTo>
                <a:lnTo>
                  <a:pt x="914" y="533"/>
                </a:lnTo>
                <a:lnTo>
                  <a:pt x="917" y="537"/>
                </a:lnTo>
                <a:lnTo>
                  <a:pt x="951" y="554"/>
                </a:lnTo>
                <a:lnTo>
                  <a:pt x="965" y="554"/>
                </a:lnTo>
                <a:lnTo>
                  <a:pt x="973" y="562"/>
                </a:lnTo>
                <a:lnTo>
                  <a:pt x="994" y="564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08" name="Freeform 234"/>
          <p:cNvSpPr>
            <a:spLocks/>
          </p:cNvSpPr>
          <p:nvPr/>
        </p:nvSpPr>
        <p:spPr bwMode="auto">
          <a:xfrm>
            <a:off x="3665538" y="2601838"/>
            <a:ext cx="744537" cy="955675"/>
          </a:xfrm>
          <a:custGeom>
            <a:avLst/>
            <a:gdLst/>
            <a:ahLst/>
            <a:cxnLst>
              <a:cxn ang="0">
                <a:pos x="193" y="366"/>
              </a:cxn>
              <a:cxn ang="0">
                <a:pos x="185" y="384"/>
              </a:cxn>
              <a:cxn ang="0">
                <a:pos x="157" y="355"/>
              </a:cxn>
              <a:cxn ang="0">
                <a:pos x="141" y="347"/>
              </a:cxn>
              <a:cxn ang="0">
                <a:pos x="132" y="336"/>
              </a:cxn>
              <a:cxn ang="0">
                <a:pos x="125" y="327"/>
              </a:cxn>
              <a:cxn ang="0">
                <a:pos x="115" y="302"/>
              </a:cxn>
              <a:cxn ang="0">
                <a:pos x="105" y="321"/>
              </a:cxn>
              <a:cxn ang="0">
                <a:pos x="95" y="319"/>
              </a:cxn>
              <a:cxn ang="0">
                <a:pos x="69" y="312"/>
              </a:cxn>
              <a:cxn ang="0">
                <a:pos x="72" y="300"/>
              </a:cxn>
              <a:cxn ang="0">
                <a:pos x="77" y="288"/>
              </a:cxn>
              <a:cxn ang="0">
                <a:pos x="53" y="290"/>
              </a:cxn>
              <a:cxn ang="0">
                <a:pos x="31" y="275"/>
              </a:cxn>
              <a:cxn ang="0">
                <a:pos x="47" y="297"/>
              </a:cxn>
              <a:cxn ang="0">
                <a:pos x="9" y="267"/>
              </a:cxn>
              <a:cxn ang="0">
                <a:pos x="12" y="257"/>
              </a:cxn>
              <a:cxn ang="0">
                <a:pos x="5" y="233"/>
              </a:cxn>
              <a:cxn ang="0">
                <a:pos x="10" y="217"/>
              </a:cxn>
              <a:cxn ang="0">
                <a:pos x="20" y="208"/>
              </a:cxn>
              <a:cxn ang="0">
                <a:pos x="25" y="174"/>
              </a:cxn>
              <a:cxn ang="0">
                <a:pos x="31" y="174"/>
              </a:cxn>
              <a:cxn ang="0">
                <a:pos x="35" y="183"/>
              </a:cxn>
              <a:cxn ang="0">
                <a:pos x="47" y="164"/>
              </a:cxn>
              <a:cxn ang="0">
                <a:pos x="60" y="173"/>
              </a:cxn>
              <a:cxn ang="0">
                <a:pos x="68" y="171"/>
              </a:cxn>
              <a:cxn ang="0">
                <a:pos x="71" y="139"/>
              </a:cxn>
              <a:cxn ang="0">
                <a:pos x="188" y="40"/>
              </a:cxn>
              <a:cxn ang="0">
                <a:pos x="233" y="4"/>
              </a:cxn>
              <a:cxn ang="0">
                <a:pos x="269" y="21"/>
              </a:cxn>
              <a:cxn ang="0">
                <a:pos x="316" y="179"/>
              </a:cxn>
              <a:cxn ang="0">
                <a:pos x="400" y="235"/>
              </a:cxn>
              <a:cxn ang="0">
                <a:pos x="418" y="380"/>
              </a:cxn>
              <a:cxn ang="0">
                <a:pos x="478" y="472"/>
              </a:cxn>
              <a:cxn ang="0">
                <a:pos x="563" y="527"/>
              </a:cxn>
              <a:cxn ang="0">
                <a:pos x="611" y="604"/>
              </a:cxn>
              <a:cxn ang="0">
                <a:pos x="627" y="669"/>
              </a:cxn>
              <a:cxn ang="0">
                <a:pos x="675" y="763"/>
              </a:cxn>
              <a:cxn ang="0">
                <a:pos x="691" y="826"/>
              </a:cxn>
              <a:cxn ang="0">
                <a:pos x="691" y="895"/>
              </a:cxn>
              <a:cxn ang="0">
                <a:pos x="622" y="841"/>
              </a:cxn>
              <a:cxn ang="0">
                <a:pos x="618" y="843"/>
              </a:cxn>
              <a:cxn ang="0">
                <a:pos x="644" y="893"/>
              </a:cxn>
              <a:cxn ang="0">
                <a:pos x="614" y="860"/>
              </a:cxn>
              <a:cxn ang="0">
                <a:pos x="596" y="826"/>
              </a:cxn>
              <a:cxn ang="0">
                <a:pos x="544" y="795"/>
              </a:cxn>
              <a:cxn ang="0">
                <a:pos x="488" y="730"/>
              </a:cxn>
              <a:cxn ang="0">
                <a:pos x="469" y="705"/>
              </a:cxn>
              <a:cxn ang="0">
                <a:pos x="435" y="649"/>
              </a:cxn>
              <a:cxn ang="0">
                <a:pos x="368" y="592"/>
              </a:cxn>
              <a:cxn ang="0">
                <a:pos x="396" y="607"/>
              </a:cxn>
              <a:cxn ang="0">
                <a:pos x="393" y="598"/>
              </a:cxn>
              <a:cxn ang="0">
                <a:pos x="385" y="586"/>
              </a:cxn>
              <a:cxn ang="0">
                <a:pos x="375" y="586"/>
              </a:cxn>
              <a:cxn ang="0">
                <a:pos x="286" y="513"/>
              </a:cxn>
              <a:cxn ang="0">
                <a:pos x="323" y="535"/>
              </a:cxn>
              <a:cxn ang="0">
                <a:pos x="334" y="522"/>
              </a:cxn>
              <a:cxn ang="0">
                <a:pos x="309" y="511"/>
              </a:cxn>
              <a:cxn ang="0">
                <a:pos x="254" y="486"/>
              </a:cxn>
              <a:cxn ang="0">
                <a:pos x="241" y="480"/>
              </a:cxn>
              <a:cxn ang="0">
                <a:pos x="249" y="460"/>
              </a:cxn>
              <a:cxn ang="0">
                <a:pos x="247" y="429"/>
              </a:cxn>
              <a:cxn ang="0">
                <a:pos x="225" y="406"/>
              </a:cxn>
            </a:cxnLst>
            <a:rect l="0" t="0" r="r" b="b"/>
            <a:pathLst>
              <a:path w="705" h="906">
                <a:moveTo>
                  <a:pt x="214" y="391"/>
                </a:moveTo>
                <a:lnTo>
                  <a:pt x="210" y="387"/>
                </a:lnTo>
                <a:lnTo>
                  <a:pt x="209" y="386"/>
                </a:lnTo>
                <a:lnTo>
                  <a:pt x="206" y="386"/>
                </a:lnTo>
                <a:lnTo>
                  <a:pt x="203" y="387"/>
                </a:lnTo>
                <a:lnTo>
                  <a:pt x="199" y="384"/>
                </a:lnTo>
                <a:lnTo>
                  <a:pt x="197" y="381"/>
                </a:lnTo>
                <a:lnTo>
                  <a:pt x="201" y="377"/>
                </a:lnTo>
                <a:lnTo>
                  <a:pt x="201" y="373"/>
                </a:lnTo>
                <a:lnTo>
                  <a:pt x="193" y="366"/>
                </a:lnTo>
                <a:lnTo>
                  <a:pt x="191" y="365"/>
                </a:lnTo>
                <a:lnTo>
                  <a:pt x="191" y="367"/>
                </a:lnTo>
                <a:lnTo>
                  <a:pt x="193" y="370"/>
                </a:lnTo>
                <a:lnTo>
                  <a:pt x="192" y="373"/>
                </a:lnTo>
                <a:lnTo>
                  <a:pt x="193" y="375"/>
                </a:lnTo>
                <a:lnTo>
                  <a:pt x="191" y="381"/>
                </a:lnTo>
                <a:lnTo>
                  <a:pt x="191" y="384"/>
                </a:lnTo>
                <a:lnTo>
                  <a:pt x="189" y="386"/>
                </a:lnTo>
                <a:lnTo>
                  <a:pt x="188" y="387"/>
                </a:lnTo>
                <a:lnTo>
                  <a:pt x="185" y="384"/>
                </a:lnTo>
                <a:lnTo>
                  <a:pt x="170" y="368"/>
                </a:lnTo>
                <a:lnTo>
                  <a:pt x="166" y="364"/>
                </a:lnTo>
                <a:lnTo>
                  <a:pt x="162" y="362"/>
                </a:lnTo>
                <a:lnTo>
                  <a:pt x="163" y="359"/>
                </a:lnTo>
                <a:lnTo>
                  <a:pt x="166" y="358"/>
                </a:lnTo>
                <a:lnTo>
                  <a:pt x="163" y="354"/>
                </a:lnTo>
                <a:lnTo>
                  <a:pt x="159" y="350"/>
                </a:lnTo>
                <a:lnTo>
                  <a:pt x="158" y="352"/>
                </a:lnTo>
                <a:lnTo>
                  <a:pt x="159" y="354"/>
                </a:lnTo>
                <a:lnTo>
                  <a:pt x="157" y="355"/>
                </a:lnTo>
                <a:lnTo>
                  <a:pt x="156" y="356"/>
                </a:lnTo>
                <a:lnTo>
                  <a:pt x="155" y="359"/>
                </a:lnTo>
                <a:lnTo>
                  <a:pt x="155" y="361"/>
                </a:lnTo>
                <a:lnTo>
                  <a:pt x="152" y="359"/>
                </a:lnTo>
                <a:lnTo>
                  <a:pt x="145" y="351"/>
                </a:lnTo>
                <a:lnTo>
                  <a:pt x="138" y="349"/>
                </a:lnTo>
                <a:lnTo>
                  <a:pt x="136" y="348"/>
                </a:lnTo>
                <a:lnTo>
                  <a:pt x="138" y="347"/>
                </a:lnTo>
                <a:lnTo>
                  <a:pt x="140" y="347"/>
                </a:lnTo>
                <a:lnTo>
                  <a:pt x="141" y="347"/>
                </a:lnTo>
                <a:lnTo>
                  <a:pt x="145" y="347"/>
                </a:lnTo>
                <a:lnTo>
                  <a:pt x="150" y="352"/>
                </a:lnTo>
                <a:lnTo>
                  <a:pt x="151" y="348"/>
                </a:lnTo>
                <a:lnTo>
                  <a:pt x="147" y="347"/>
                </a:lnTo>
                <a:lnTo>
                  <a:pt x="147" y="344"/>
                </a:lnTo>
                <a:lnTo>
                  <a:pt x="145" y="341"/>
                </a:lnTo>
                <a:lnTo>
                  <a:pt x="142" y="339"/>
                </a:lnTo>
                <a:lnTo>
                  <a:pt x="133" y="342"/>
                </a:lnTo>
                <a:lnTo>
                  <a:pt x="135" y="336"/>
                </a:lnTo>
                <a:lnTo>
                  <a:pt x="132" y="336"/>
                </a:lnTo>
                <a:lnTo>
                  <a:pt x="131" y="337"/>
                </a:lnTo>
                <a:lnTo>
                  <a:pt x="127" y="339"/>
                </a:lnTo>
                <a:lnTo>
                  <a:pt x="125" y="335"/>
                </a:lnTo>
                <a:lnTo>
                  <a:pt x="128" y="334"/>
                </a:lnTo>
                <a:lnTo>
                  <a:pt x="132" y="334"/>
                </a:lnTo>
                <a:lnTo>
                  <a:pt x="133" y="331"/>
                </a:lnTo>
                <a:lnTo>
                  <a:pt x="132" y="329"/>
                </a:lnTo>
                <a:lnTo>
                  <a:pt x="129" y="326"/>
                </a:lnTo>
                <a:lnTo>
                  <a:pt x="128" y="323"/>
                </a:lnTo>
                <a:lnTo>
                  <a:pt x="125" y="327"/>
                </a:lnTo>
                <a:lnTo>
                  <a:pt x="123" y="327"/>
                </a:lnTo>
                <a:lnTo>
                  <a:pt x="123" y="323"/>
                </a:lnTo>
                <a:lnTo>
                  <a:pt x="119" y="320"/>
                </a:lnTo>
                <a:lnTo>
                  <a:pt x="120" y="317"/>
                </a:lnTo>
                <a:lnTo>
                  <a:pt x="120" y="314"/>
                </a:lnTo>
                <a:lnTo>
                  <a:pt x="119" y="312"/>
                </a:lnTo>
                <a:lnTo>
                  <a:pt x="123" y="307"/>
                </a:lnTo>
                <a:lnTo>
                  <a:pt x="119" y="300"/>
                </a:lnTo>
                <a:lnTo>
                  <a:pt x="116" y="305"/>
                </a:lnTo>
                <a:lnTo>
                  <a:pt x="115" y="302"/>
                </a:lnTo>
                <a:lnTo>
                  <a:pt x="113" y="301"/>
                </a:lnTo>
                <a:lnTo>
                  <a:pt x="109" y="301"/>
                </a:lnTo>
                <a:lnTo>
                  <a:pt x="108" y="304"/>
                </a:lnTo>
                <a:lnTo>
                  <a:pt x="106" y="305"/>
                </a:lnTo>
                <a:lnTo>
                  <a:pt x="106" y="308"/>
                </a:lnTo>
                <a:lnTo>
                  <a:pt x="107" y="309"/>
                </a:lnTo>
                <a:lnTo>
                  <a:pt x="108" y="312"/>
                </a:lnTo>
                <a:lnTo>
                  <a:pt x="109" y="314"/>
                </a:lnTo>
                <a:lnTo>
                  <a:pt x="108" y="317"/>
                </a:lnTo>
                <a:lnTo>
                  <a:pt x="105" y="321"/>
                </a:lnTo>
                <a:lnTo>
                  <a:pt x="103" y="318"/>
                </a:lnTo>
                <a:lnTo>
                  <a:pt x="101" y="316"/>
                </a:lnTo>
                <a:lnTo>
                  <a:pt x="99" y="313"/>
                </a:lnTo>
                <a:lnTo>
                  <a:pt x="97" y="312"/>
                </a:lnTo>
                <a:lnTo>
                  <a:pt x="95" y="311"/>
                </a:lnTo>
                <a:lnTo>
                  <a:pt x="93" y="311"/>
                </a:lnTo>
                <a:lnTo>
                  <a:pt x="88" y="314"/>
                </a:lnTo>
                <a:lnTo>
                  <a:pt x="89" y="317"/>
                </a:lnTo>
                <a:lnTo>
                  <a:pt x="93" y="319"/>
                </a:lnTo>
                <a:lnTo>
                  <a:pt x="95" y="319"/>
                </a:lnTo>
                <a:lnTo>
                  <a:pt x="97" y="319"/>
                </a:lnTo>
                <a:lnTo>
                  <a:pt x="96" y="322"/>
                </a:lnTo>
                <a:lnTo>
                  <a:pt x="92" y="325"/>
                </a:lnTo>
                <a:lnTo>
                  <a:pt x="90" y="322"/>
                </a:lnTo>
                <a:lnTo>
                  <a:pt x="85" y="321"/>
                </a:lnTo>
                <a:lnTo>
                  <a:pt x="87" y="325"/>
                </a:lnTo>
                <a:lnTo>
                  <a:pt x="76" y="318"/>
                </a:lnTo>
                <a:lnTo>
                  <a:pt x="72" y="316"/>
                </a:lnTo>
                <a:lnTo>
                  <a:pt x="73" y="314"/>
                </a:lnTo>
                <a:lnTo>
                  <a:pt x="69" y="312"/>
                </a:lnTo>
                <a:lnTo>
                  <a:pt x="66" y="311"/>
                </a:lnTo>
                <a:lnTo>
                  <a:pt x="63" y="308"/>
                </a:lnTo>
                <a:lnTo>
                  <a:pt x="60" y="306"/>
                </a:lnTo>
                <a:lnTo>
                  <a:pt x="60" y="304"/>
                </a:lnTo>
                <a:lnTo>
                  <a:pt x="62" y="302"/>
                </a:lnTo>
                <a:lnTo>
                  <a:pt x="64" y="301"/>
                </a:lnTo>
                <a:lnTo>
                  <a:pt x="66" y="303"/>
                </a:lnTo>
                <a:lnTo>
                  <a:pt x="68" y="302"/>
                </a:lnTo>
                <a:lnTo>
                  <a:pt x="70" y="300"/>
                </a:lnTo>
                <a:lnTo>
                  <a:pt x="72" y="300"/>
                </a:lnTo>
                <a:lnTo>
                  <a:pt x="75" y="300"/>
                </a:lnTo>
                <a:lnTo>
                  <a:pt x="70" y="298"/>
                </a:lnTo>
                <a:lnTo>
                  <a:pt x="76" y="299"/>
                </a:lnTo>
                <a:lnTo>
                  <a:pt x="76" y="296"/>
                </a:lnTo>
                <a:lnTo>
                  <a:pt x="78" y="293"/>
                </a:lnTo>
                <a:lnTo>
                  <a:pt x="80" y="295"/>
                </a:lnTo>
                <a:lnTo>
                  <a:pt x="85" y="295"/>
                </a:lnTo>
                <a:lnTo>
                  <a:pt x="83" y="291"/>
                </a:lnTo>
                <a:lnTo>
                  <a:pt x="80" y="291"/>
                </a:lnTo>
                <a:lnTo>
                  <a:pt x="77" y="288"/>
                </a:lnTo>
                <a:lnTo>
                  <a:pt x="77" y="286"/>
                </a:lnTo>
                <a:lnTo>
                  <a:pt x="72" y="280"/>
                </a:lnTo>
                <a:lnTo>
                  <a:pt x="70" y="279"/>
                </a:lnTo>
                <a:lnTo>
                  <a:pt x="68" y="281"/>
                </a:lnTo>
                <a:lnTo>
                  <a:pt x="67" y="286"/>
                </a:lnTo>
                <a:lnTo>
                  <a:pt x="64" y="287"/>
                </a:lnTo>
                <a:lnTo>
                  <a:pt x="61" y="289"/>
                </a:lnTo>
                <a:lnTo>
                  <a:pt x="59" y="288"/>
                </a:lnTo>
                <a:lnTo>
                  <a:pt x="55" y="286"/>
                </a:lnTo>
                <a:lnTo>
                  <a:pt x="53" y="290"/>
                </a:lnTo>
                <a:lnTo>
                  <a:pt x="42" y="285"/>
                </a:lnTo>
                <a:lnTo>
                  <a:pt x="40" y="279"/>
                </a:lnTo>
                <a:lnTo>
                  <a:pt x="39" y="277"/>
                </a:lnTo>
                <a:lnTo>
                  <a:pt x="37" y="275"/>
                </a:lnTo>
                <a:lnTo>
                  <a:pt x="39" y="272"/>
                </a:lnTo>
                <a:lnTo>
                  <a:pt x="33" y="268"/>
                </a:lnTo>
                <a:lnTo>
                  <a:pt x="32" y="265"/>
                </a:lnTo>
                <a:lnTo>
                  <a:pt x="30" y="265"/>
                </a:lnTo>
                <a:lnTo>
                  <a:pt x="32" y="273"/>
                </a:lnTo>
                <a:lnTo>
                  <a:pt x="31" y="275"/>
                </a:lnTo>
                <a:lnTo>
                  <a:pt x="32" y="278"/>
                </a:lnTo>
                <a:lnTo>
                  <a:pt x="31" y="279"/>
                </a:lnTo>
                <a:lnTo>
                  <a:pt x="28" y="277"/>
                </a:lnTo>
                <a:lnTo>
                  <a:pt x="25" y="276"/>
                </a:lnTo>
                <a:lnTo>
                  <a:pt x="31" y="281"/>
                </a:lnTo>
                <a:lnTo>
                  <a:pt x="37" y="284"/>
                </a:lnTo>
                <a:lnTo>
                  <a:pt x="41" y="287"/>
                </a:lnTo>
                <a:lnTo>
                  <a:pt x="44" y="288"/>
                </a:lnTo>
                <a:lnTo>
                  <a:pt x="46" y="291"/>
                </a:lnTo>
                <a:lnTo>
                  <a:pt x="47" y="297"/>
                </a:lnTo>
                <a:lnTo>
                  <a:pt x="44" y="298"/>
                </a:lnTo>
                <a:lnTo>
                  <a:pt x="31" y="285"/>
                </a:lnTo>
                <a:lnTo>
                  <a:pt x="15" y="277"/>
                </a:lnTo>
                <a:lnTo>
                  <a:pt x="9" y="273"/>
                </a:lnTo>
                <a:lnTo>
                  <a:pt x="6" y="273"/>
                </a:lnTo>
                <a:lnTo>
                  <a:pt x="2" y="272"/>
                </a:lnTo>
                <a:lnTo>
                  <a:pt x="0" y="271"/>
                </a:lnTo>
                <a:lnTo>
                  <a:pt x="0" y="269"/>
                </a:lnTo>
                <a:lnTo>
                  <a:pt x="7" y="267"/>
                </a:lnTo>
                <a:lnTo>
                  <a:pt x="9" y="267"/>
                </a:lnTo>
                <a:lnTo>
                  <a:pt x="15" y="270"/>
                </a:lnTo>
                <a:lnTo>
                  <a:pt x="16" y="271"/>
                </a:lnTo>
                <a:lnTo>
                  <a:pt x="19" y="272"/>
                </a:lnTo>
                <a:lnTo>
                  <a:pt x="23" y="273"/>
                </a:lnTo>
                <a:lnTo>
                  <a:pt x="25" y="273"/>
                </a:lnTo>
                <a:lnTo>
                  <a:pt x="25" y="269"/>
                </a:lnTo>
                <a:lnTo>
                  <a:pt x="25" y="265"/>
                </a:lnTo>
                <a:lnTo>
                  <a:pt x="27" y="263"/>
                </a:lnTo>
                <a:lnTo>
                  <a:pt x="15" y="259"/>
                </a:lnTo>
                <a:lnTo>
                  <a:pt x="12" y="257"/>
                </a:lnTo>
                <a:lnTo>
                  <a:pt x="10" y="257"/>
                </a:lnTo>
                <a:lnTo>
                  <a:pt x="7" y="258"/>
                </a:lnTo>
                <a:lnTo>
                  <a:pt x="5" y="247"/>
                </a:lnTo>
                <a:lnTo>
                  <a:pt x="11" y="249"/>
                </a:lnTo>
                <a:lnTo>
                  <a:pt x="10" y="241"/>
                </a:lnTo>
                <a:lnTo>
                  <a:pt x="9" y="239"/>
                </a:lnTo>
                <a:lnTo>
                  <a:pt x="7" y="239"/>
                </a:lnTo>
                <a:lnTo>
                  <a:pt x="5" y="241"/>
                </a:lnTo>
                <a:lnTo>
                  <a:pt x="3" y="236"/>
                </a:lnTo>
                <a:lnTo>
                  <a:pt x="5" y="233"/>
                </a:lnTo>
                <a:lnTo>
                  <a:pt x="7" y="231"/>
                </a:lnTo>
                <a:lnTo>
                  <a:pt x="8" y="230"/>
                </a:lnTo>
                <a:lnTo>
                  <a:pt x="10" y="233"/>
                </a:lnTo>
                <a:lnTo>
                  <a:pt x="11" y="233"/>
                </a:lnTo>
                <a:lnTo>
                  <a:pt x="11" y="225"/>
                </a:lnTo>
                <a:lnTo>
                  <a:pt x="9" y="224"/>
                </a:lnTo>
                <a:lnTo>
                  <a:pt x="7" y="225"/>
                </a:lnTo>
                <a:lnTo>
                  <a:pt x="5" y="225"/>
                </a:lnTo>
                <a:lnTo>
                  <a:pt x="5" y="222"/>
                </a:lnTo>
                <a:lnTo>
                  <a:pt x="10" y="217"/>
                </a:lnTo>
                <a:lnTo>
                  <a:pt x="11" y="214"/>
                </a:lnTo>
                <a:lnTo>
                  <a:pt x="10" y="213"/>
                </a:lnTo>
                <a:lnTo>
                  <a:pt x="13" y="211"/>
                </a:lnTo>
                <a:lnTo>
                  <a:pt x="17" y="206"/>
                </a:lnTo>
                <a:lnTo>
                  <a:pt x="17" y="209"/>
                </a:lnTo>
                <a:lnTo>
                  <a:pt x="15" y="216"/>
                </a:lnTo>
                <a:lnTo>
                  <a:pt x="17" y="217"/>
                </a:lnTo>
                <a:lnTo>
                  <a:pt x="18" y="217"/>
                </a:lnTo>
                <a:lnTo>
                  <a:pt x="18" y="213"/>
                </a:lnTo>
                <a:lnTo>
                  <a:pt x="20" y="208"/>
                </a:lnTo>
                <a:lnTo>
                  <a:pt x="19" y="204"/>
                </a:lnTo>
                <a:lnTo>
                  <a:pt x="21" y="201"/>
                </a:lnTo>
                <a:lnTo>
                  <a:pt x="18" y="200"/>
                </a:lnTo>
                <a:lnTo>
                  <a:pt x="10" y="207"/>
                </a:lnTo>
                <a:lnTo>
                  <a:pt x="10" y="210"/>
                </a:lnTo>
                <a:lnTo>
                  <a:pt x="7" y="214"/>
                </a:lnTo>
                <a:lnTo>
                  <a:pt x="5" y="216"/>
                </a:lnTo>
                <a:lnTo>
                  <a:pt x="7" y="209"/>
                </a:lnTo>
                <a:lnTo>
                  <a:pt x="13" y="199"/>
                </a:lnTo>
                <a:lnTo>
                  <a:pt x="25" y="174"/>
                </a:lnTo>
                <a:lnTo>
                  <a:pt x="28" y="168"/>
                </a:lnTo>
                <a:lnTo>
                  <a:pt x="32" y="163"/>
                </a:lnTo>
                <a:lnTo>
                  <a:pt x="35" y="160"/>
                </a:lnTo>
                <a:lnTo>
                  <a:pt x="38" y="160"/>
                </a:lnTo>
                <a:lnTo>
                  <a:pt x="41" y="162"/>
                </a:lnTo>
                <a:lnTo>
                  <a:pt x="41" y="164"/>
                </a:lnTo>
                <a:lnTo>
                  <a:pt x="39" y="166"/>
                </a:lnTo>
                <a:lnTo>
                  <a:pt x="36" y="174"/>
                </a:lnTo>
                <a:lnTo>
                  <a:pt x="33" y="173"/>
                </a:lnTo>
                <a:lnTo>
                  <a:pt x="31" y="174"/>
                </a:lnTo>
                <a:lnTo>
                  <a:pt x="30" y="179"/>
                </a:lnTo>
                <a:lnTo>
                  <a:pt x="25" y="187"/>
                </a:lnTo>
                <a:lnTo>
                  <a:pt x="25" y="189"/>
                </a:lnTo>
                <a:lnTo>
                  <a:pt x="25" y="192"/>
                </a:lnTo>
                <a:lnTo>
                  <a:pt x="28" y="194"/>
                </a:lnTo>
                <a:lnTo>
                  <a:pt x="29" y="196"/>
                </a:lnTo>
                <a:lnTo>
                  <a:pt x="31" y="195"/>
                </a:lnTo>
                <a:lnTo>
                  <a:pt x="33" y="192"/>
                </a:lnTo>
                <a:lnTo>
                  <a:pt x="32" y="185"/>
                </a:lnTo>
                <a:lnTo>
                  <a:pt x="35" y="183"/>
                </a:lnTo>
                <a:lnTo>
                  <a:pt x="38" y="186"/>
                </a:lnTo>
                <a:lnTo>
                  <a:pt x="40" y="185"/>
                </a:lnTo>
                <a:lnTo>
                  <a:pt x="40" y="182"/>
                </a:lnTo>
                <a:lnTo>
                  <a:pt x="38" y="181"/>
                </a:lnTo>
                <a:lnTo>
                  <a:pt x="36" y="179"/>
                </a:lnTo>
                <a:lnTo>
                  <a:pt x="38" y="177"/>
                </a:lnTo>
                <a:lnTo>
                  <a:pt x="39" y="174"/>
                </a:lnTo>
                <a:lnTo>
                  <a:pt x="41" y="177"/>
                </a:lnTo>
                <a:lnTo>
                  <a:pt x="45" y="171"/>
                </a:lnTo>
                <a:lnTo>
                  <a:pt x="47" y="164"/>
                </a:lnTo>
                <a:lnTo>
                  <a:pt x="47" y="160"/>
                </a:lnTo>
                <a:lnTo>
                  <a:pt x="47" y="151"/>
                </a:lnTo>
                <a:lnTo>
                  <a:pt x="51" y="152"/>
                </a:lnTo>
                <a:lnTo>
                  <a:pt x="53" y="154"/>
                </a:lnTo>
                <a:lnTo>
                  <a:pt x="57" y="159"/>
                </a:lnTo>
                <a:lnTo>
                  <a:pt x="60" y="163"/>
                </a:lnTo>
                <a:lnTo>
                  <a:pt x="58" y="165"/>
                </a:lnTo>
                <a:lnTo>
                  <a:pt x="58" y="169"/>
                </a:lnTo>
                <a:lnTo>
                  <a:pt x="59" y="170"/>
                </a:lnTo>
                <a:lnTo>
                  <a:pt x="60" y="173"/>
                </a:lnTo>
                <a:lnTo>
                  <a:pt x="61" y="176"/>
                </a:lnTo>
                <a:lnTo>
                  <a:pt x="63" y="177"/>
                </a:lnTo>
                <a:lnTo>
                  <a:pt x="65" y="178"/>
                </a:lnTo>
                <a:lnTo>
                  <a:pt x="64" y="182"/>
                </a:lnTo>
                <a:lnTo>
                  <a:pt x="68" y="183"/>
                </a:lnTo>
                <a:lnTo>
                  <a:pt x="66" y="185"/>
                </a:lnTo>
                <a:lnTo>
                  <a:pt x="69" y="187"/>
                </a:lnTo>
                <a:lnTo>
                  <a:pt x="71" y="183"/>
                </a:lnTo>
                <a:lnTo>
                  <a:pt x="72" y="179"/>
                </a:lnTo>
                <a:lnTo>
                  <a:pt x="68" y="171"/>
                </a:lnTo>
                <a:lnTo>
                  <a:pt x="66" y="162"/>
                </a:lnTo>
                <a:lnTo>
                  <a:pt x="68" y="160"/>
                </a:lnTo>
                <a:lnTo>
                  <a:pt x="70" y="160"/>
                </a:lnTo>
                <a:lnTo>
                  <a:pt x="73" y="159"/>
                </a:lnTo>
                <a:lnTo>
                  <a:pt x="73" y="156"/>
                </a:lnTo>
                <a:lnTo>
                  <a:pt x="71" y="155"/>
                </a:lnTo>
                <a:lnTo>
                  <a:pt x="69" y="154"/>
                </a:lnTo>
                <a:lnTo>
                  <a:pt x="64" y="157"/>
                </a:lnTo>
                <a:lnTo>
                  <a:pt x="62" y="155"/>
                </a:lnTo>
                <a:lnTo>
                  <a:pt x="71" y="139"/>
                </a:lnTo>
                <a:lnTo>
                  <a:pt x="95" y="126"/>
                </a:lnTo>
                <a:lnTo>
                  <a:pt x="103" y="119"/>
                </a:lnTo>
                <a:lnTo>
                  <a:pt x="133" y="99"/>
                </a:lnTo>
                <a:lnTo>
                  <a:pt x="141" y="91"/>
                </a:lnTo>
                <a:lnTo>
                  <a:pt x="149" y="85"/>
                </a:lnTo>
                <a:lnTo>
                  <a:pt x="156" y="79"/>
                </a:lnTo>
                <a:lnTo>
                  <a:pt x="157" y="78"/>
                </a:lnTo>
                <a:lnTo>
                  <a:pt x="164" y="70"/>
                </a:lnTo>
                <a:lnTo>
                  <a:pt x="173" y="61"/>
                </a:lnTo>
                <a:lnTo>
                  <a:pt x="188" y="40"/>
                </a:lnTo>
                <a:lnTo>
                  <a:pt x="193" y="26"/>
                </a:lnTo>
                <a:lnTo>
                  <a:pt x="195" y="13"/>
                </a:lnTo>
                <a:lnTo>
                  <a:pt x="194" y="10"/>
                </a:lnTo>
                <a:lnTo>
                  <a:pt x="212" y="1"/>
                </a:lnTo>
                <a:lnTo>
                  <a:pt x="215" y="1"/>
                </a:lnTo>
                <a:lnTo>
                  <a:pt x="216" y="0"/>
                </a:lnTo>
                <a:lnTo>
                  <a:pt x="219" y="0"/>
                </a:lnTo>
                <a:lnTo>
                  <a:pt x="223" y="3"/>
                </a:lnTo>
                <a:lnTo>
                  <a:pt x="228" y="5"/>
                </a:lnTo>
                <a:lnTo>
                  <a:pt x="233" y="4"/>
                </a:lnTo>
                <a:lnTo>
                  <a:pt x="238" y="2"/>
                </a:lnTo>
                <a:lnTo>
                  <a:pt x="242" y="3"/>
                </a:lnTo>
                <a:lnTo>
                  <a:pt x="243" y="5"/>
                </a:lnTo>
                <a:lnTo>
                  <a:pt x="247" y="7"/>
                </a:lnTo>
                <a:lnTo>
                  <a:pt x="251" y="11"/>
                </a:lnTo>
                <a:lnTo>
                  <a:pt x="253" y="12"/>
                </a:lnTo>
                <a:lnTo>
                  <a:pt x="256" y="12"/>
                </a:lnTo>
                <a:lnTo>
                  <a:pt x="264" y="19"/>
                </a:lnTo>
                <a:lnTo>
                  <a:pt x="267" y="20"/>
                </a:lnTo>
                <a:lnTo>
                  <a:pt x="269" y="21"/>
                </a:lnTo>
                <a:lnTo>
                  <a:pt x="275" y="33"/>
                </a:lnTo>
                <a:lnTo>
                  <a:pt x="276" y="46"/>
                </a:lnTo>
                <a:lnTo>
                  <a:pt x="281" y="55"/>
                </a:lnTo>
                <a:lnTo>
                  <a:pt x="283" y="71"/>
                </a:lnTo>
                <a:lnTo>
                  <a:pt x="292" y="88"/>
                </a:lnTo>
                <a:lnTo>
                  <a:pt x="301" y="125"/>
                </a:lnTo>
                <a:lnTo>
                  <a:pt x="301" y="143"/>
                </a:lnTo>
                <a:lnTo>
                  <a:pt x="307" y="167"/>
                </a:lnTo>
                <a:lnTo>
                  <a:pt x="311" y="175"/>
                </a:lnTo>
                <a:lnTo>
                  <a:pt x="316" y="179"/>
                </a:lnTo>
                <a:lnTo>
                  <a:pt x="322" y="182"/>
                </a:lnTo>
                <a:lnTo>
                  <a:pt x="328" y="180"/>
                </a:lnTo>
                <a:lnTo>
                  <a:pt x="354" y="185"/>
                </a:lnTo>
                <a:lnTo>
                  <a:pt x="371" y="185"/>
                </a:lnTo>
                <a:lnTo>
                  <a:pt x="379" y="190"/>
                </a:lnTo>
                <a:lnTo>
                  <a:pt x="382" y="210"/>
                </a:lnTo>
                <a:lnTo>
                  <a:pt x="383" y="214"/>
                </a:lnTo>
                <a:lnTo>
                  <a:pt x="391" y="230"/>
                </a:lnTo>
                <a:lnTo>
                  <a:pt x="397" y="231"/>
                </a:lnTo>
                <a:lnTo>
                  <a:pt x="400" y="235"/>
                </a:lnTo>
                <a:lnTo>
                  <a:pt x="415" y="251"/>
                </a:lnTo>
                <a:lnTo>
                  <a:pt x="421" y="263"/>
                </a:lnTo>
                <a:lnTo>
                  <a:pt x="422" y="277"/>
                </a:lnTo>
                <a:lnTo>
                  <a:pt x="420" y="284"/>
                </a:lnTo>
                <a:lnTo>
                  <a:pt x="421" y="299"/>
                </a:lnTo>
                <a:lnTo>
                  <a:pt x="419" y="319"/>
                </a:lnTo>
                <a:lnTo>
                  <a:pt x="416" y="333"/>
                </a:lnTo>
                <a:lnTo>
                  <a:pt x="415" y="350"/>
                </a:lnTo>
                <a:lnTo>
                  <a:pt x="415" y="362"/>
                </a:lnTo>
                <a:lnTo>
                  <a:pt x="418" y="380"/>
                </a:lnTo>
                <a:lnTo>
                  <a:pt x="421" y="392"/>
                </a:lnTo>
                <a:lnTo>
                  <a:pt x="429" y="409"/>
                </a:lnTo>
                <a:lnTo>
                  <a:pt x="434" y="427"/>
                </a:lnTo>
                <a:lnTo>
                  <a:pt x="440" y="434"/>
                </a:lnTo>
                <a:lnTo>
                  <a:pt x="446" y="437"/>
                </a:lnTo>
                <a:lnTo>
                  <a:pt x="450" y="437"/>
                </a:lnTo>
                <a:lnTo>
                  <a:pt x="457" y="439"/>
                </a:lnTo>
                <a:lnTo>
                  <a:pt x="463" y="454"/>
                </a:lnTo>
                <a:lnTo>
                  <a:pt x="473" y="460"/>
                </a:lnTo>
                <a:lnTo>
                  <a:pt x="478" y="472"/>
                </a:lnTo>
                <a:lnTo>
                  <a:pt x="487" y="484"/>
                </a:lnTo>
                <a:lnTo>
                  <a:pt x="494" y="499"/>
                </a:lnTo>
                <a:lnTo>
                  <a:pt x="497" y="509"/>
                </a:lnTo>
                <a:lnTo>
                  <a:pt x="502" y="521"/>
                </a:lnTo>
                <a:lnTo>
                  <a:pt x="511" y="537"/>
                </a:lnTo>
                <a:lnTo>
                  <a:pt x="519" y="541"/>
                </a:lnTo>
                <a:lnTo>
                  <a:pt x="529" y="540"/>
                </a:lnTo>
                <a:lnTo>
                  <a:pt x="538" y="535"/>
                </a:lnTo>
                <a:lnTo>
                  <a:pt x="544" y="535"/>
                </a:lnTo>
                <a:lnTo>
                  <a:pt x="563" y="527"/>
                </a:lnTo>
                <a:lnTo>
                  <a:pt x="568" y="529"/>
                </a:lnTo>
                <a:lnTo>
                  <a:pt x="570" y="533"/>
                </a:lnTo>
                <a:lnTo>
                  <a:pt x="575" y="535"/>
                </a:lnTo>
                <a:lnTo>
                  <a:pt x="578" y="537"/>
                </a:lnTo>
                <a:lnTo>
                  <a:pt x="591" y="555"/>
                </a:lnTo>
                <a:lnTo>
                  <a:pt x="596" y="560"/>
                </a:lnTo>
                <a:lnTo>
                  <a:pt x="600" y="570"/>
                </a:lnTo>
                <a:lnTo>
                  <a:pt x="609" y="589"/>
                </a:lnTo>
                <a:lnTo>
                  <a:pt x="611" y="595"/>
                </a:lnTo>
                <a:lnTo>
                  <a:pt x="611" y="604"/>
                </a:lnTo>
                <a:lnTo>
                  <a:pt x="614" y="612"/>
                </a:lnTo>
                <a:lnTo>
                  <a:pt x="615" y="618"/>
                </a:lnTo>
                <a:lnTo>
                  <a:pt x="613" y="625"/>
                </a:lnTo>
                <a:lnTo>
                  <a:pt x="613" y="630"/>
                </a:lnTo>
                <a:lnTo>
                  <a:pt x="615" y="634"/>
                </a:lnTo>
                <a:lnTo>
                  <a:pt x="620" y="656"/>
                </a:lnTo>
                <a:lnTo>
                  <a:pt x="622" y="660"/>
                </a:lnTo>
                <a:lnTo>
                  <a:pt x="623" y="661"/>
                </a:lnTo>
                <a:lnTo>
                  <a:pt x="624" y="663"/>
                </a:lnTo>
                <a:lnTo>
                  <a:pt x="627" y="669"/>
                </a:lnTo>
                <a:lnTo>
                  <a:pt x="633" y="677"/>
                </a:lnTo>
                <a:lnTo>
                  <a:pt x="635" y="689"/>
                </a:lnTo>
                <a:lnTo>
                  <a:pt x="636" y="691"/>
                </a:lnTo>
                <a:lnTo>
                  <a:pt x="635" y="697"/>
                </a:lnTo>
                <a:lnTo>
                  <a:pt x="641" y="710"/>
                </a:lnTo>
                <a:lnTo>
                  <a:pt x="644" y="715"/>
                </a:lnTo>
                <a:lnTo>
                  <a:pt x="649" y="720"/>
                </a:lnTo>
                <a:lnTo>
                  <a:pt x="663" y="743"/>
                </a:lnTo>
                <a:lnTo>
                  <a:pt x="666" y="752"/>
                </a:lnTo>
                <a:lnTo>
                  <a:pt x="675" y="763"/>
                </a:lnTo>
                <a:lnTo>
                  <a:pt x="685" y="767"/>
                </a:lnTo>
                <a:lnTo>
                  <a:pt x="698" y="767"/>
                </a:lnTo>
                <a:lnTo>
                  <a:pt x="702" y="774"/>
                </a:lnTo>
                <a:lnTo>
                  <a:pt x="704" y="784"/>
                </a:lnTo>
                <a:lnTo>
                  <a:pt x="701" y="791"/>
                </a:lnTo>
                <a:lnTo>
                  <a:pt x="695" y="795"/>
                </a:lnTo>
                <a:lnTo>
                  <a:pt x="692" y="800"/>
                </a:lnTo>
                <a:lnTo>
                  <a:pt x="695" y="809"/>
                </a:lnTo>
                <a:lnTo>
                  <a:pt x="694" y="816"/>
                </a:lnTo>
                <a:lnTo>
                  <a:pt x="691" y="826"/>
                </a:lnTo>
                <a:lnTo>
                  <a:pt x="685" y="832"/>
                </a:lnTo>
                <a:lnTo>
                  <a:pt x="684" y="836"/>
                </a:lnTo>
                <a:lnTo>
                  <a:pt x="681" y="839"/>
                </a:lnTo>
                <a:lnTo>
                  <a:pt x="680" y="846"/>
                </a:lnTo>
                <a:lnTo>
                  <a:pt x="677" y="851"/>
                </a:lnTo>
                <a:lnTo>
                  <a:pt x="677" y="855"/>
                </a:lnTo>
                <a:lnTo>
                  <a:pt x="679" y="867"/>
                </a:lnTo>
                <a:lnTo>
                  <a:pt x="685" y="886"/>
                </a:lnTo>
                <a:lnTo>
                  <a:pt x="688" y="890"/>
                </a:lnTo>
                <a:lnTo>
                  <a:pt x="691" y="895"/>
                </a:lnTo>
                <a:lnTo>
                  <a:pt x="691" y="900"/>
                </a:lnTo>
                <a:lnTo>
                  <a:pt x="689" y="902"/>
                </a:lnTo>
                <a:lnTo>
                  <a:pt x="657" y="905"/>
                </a:lnTo>
                <a:lnTo>
                  <a:pt x="652" y="890"/>
                </a:lnTo>
                <a:lnTo>
                  <a:pt x="645" y="875"/>
                </a:lnTo>
                <a:lnTo>
                  <a:pt x="641" y="869"/>
                </a:lnTo>
                <a:lnTo>
                  <a:pt x="634" y="864"/>
                </a:lnTo>
                <a:lnTo>
                  <a:pt x="625" y="853"/>
                </a:lnTo>
                <a:lnTo>
                  <a:pt x="622" y="849"/>
                </a:lnTo>
                <a:lnTo>
                  <a:pt x="622" y="841"/>
                </a:lnTo>
                <a:lnTo>
                  <a:pt x="619" y="839"/>
                </a:lnTo>
                <a:lnTo>
                  <a:pt x="617" y="835"/>
                </a:lnTo>
                <a:lnTo>
                  <a:pt x="618" y="832"/>
                </a:lnTo>
                <a:lnTo>
                  <a:pt x="621" y="831"/>
                </a:lnTo>
                <a:lnTo>
                  <a:pt x="622" y="829"/>
                </a:lnTo>
                <a:lnTo>
                  <a:pt x="621" y="827"/>
                </a:lnTo>
                <a:lnTo>
                  <a:pt x="619" y="827"/>
                </a:lnTo>
                <a:lnTo>
                  <a:pt x="614" y="832"/>
                </a:lnTo>
                <a:lnTo>
                  <a:pt x="613" y="832"/>
                </a:lnTo>
                <a:lnTo>
                  <a:pt x="618" y="843"/>
                </a:lnTo>
                <a:lnTo>
                  <a:pt x="617" y="847"/>
                </a:lnTo>
                <a:lnTo>
                  <a:pt x="622" y="857"/>
                </a:lnTo>
                <a:lnTo>
                  <a:pt x="624" y="863"/>
                </a:lnTo>
                <a:lnTo>
                  <a:pt x="631" y="869"/>
                </a:lnTo>
                <a:lnTo>
                  <a:pt x="632" y="872"/>
                </a:lnTo>
                <a:lnTo>
                  <a:pt x="631" y="874"/>
                </a:lnTo>
                <a:lnTo>
                  <a:pt x="630" y="875"/>
                </a:lnTo>
                <a:lnTo>
                  <a:pt x="638" y="886"/>
                </a:lnTo>
                <a:lnTo>
                  <a:pt x="640" y="887"/>
                </a:lnTo>
                <a:lnTo>
                  <a:pt x="644" y="893"/>
                </a:lnTo>
                <a:lnTo>
                  <a:pt x="643" y="896"/>
                </a:lnTo>
                <a:lnTo>
                  <a:pt x="641" y="894"/>
                </a:lnTo>
                <a:lnTo>
                  <a:pt x="639" y="893"/>
                </a:lnTo>
                <a:lnTo>
                  <a:pt x="636" y="889"/>
                </a:lnTo>
                <a:lnTo>
                  <a:pt x="625" y="878"/>
                </a:lnTo>
                <a:lnTo>
                  <a:pt x="623" y="877"/>
                </a:lnTo>
                <a:lnTo>
                  <a:pt x="619" y="876"/>
                </a:lnTo>
                <a:lnTo>
                  <a:pt x="618" y="875"/>
                </a:lnTo>
                <a:lnTo>
                  <a:pt x="615" y="866"/>
                </a:lnTo>
                <a:lnTo>
                  <a:pt x="614" y="860"/>
                </a:lnTo>
                <a:lnTo>
                  <a:pt x="600" y="843"/>
                </a:lnTo>
                <a:lnTo>
                  <a:pt x="599" y="841"/>
                </a:lnTo>
                <a:lnTo>
                  <a:pt x="596" y="839"/>
                </a:lnTo>
                <a:lnTo>
                  <a:pt x="592" y="832"/>
                </a:lnTo>
                <a:lnTo>
                  <a:pt x="595" y="832"/>
                </a:lnTo>
                <a:lnTo>
                  <a:pt x="597" y="832"/>
                </a:lnTo>
                <a:lnTo>
                  <a:pt x="599" y="835"/>
                </a:lnTo>
                <a:lnTo>
                  <a:pt x="600" y="838"/>
                </a:lnTo>
                <a:lnTo>
                  <a:pt x="600" y="829"/>
                </a:lnTo>
                <a:lnTo>
                  <a:pt x="596" y="826"/>
                </a:lnTo>
                <a:lnTo>
                  <a:pt x="594" y="827"/>
                </a:lnTo>
                <a:lnTo>
                  <a:pt x="592" y="827"/>
                </a:lnTo>
                <a:lnTo>
                  <a:pt x="592" y="831"/>
                </a:lnTo>
                <a:lnTo>
                  <a:pt x="589" y="830"/>
                </a:lnTo>
                <a:lnTo>
                  <a:pt x="585" y="828"/>
                </a:lnTo>
                <a:lnTo>
                  <a:pt x="579" y="823"/>
                </a:lnTo>
                <a:lnTo>
                  <a:pt x="568" y="816"/>
                </a:lnTo>
                <a:lnTo>
                  <a:pt x="564" y="816"/>
                </a:lnTo>
                <a:lnTo>
                  <a:pt x="558" y="812"/>
                </a:lnTo>
                <a:lnTo>
                  <a:pt x="544" y="795"/>
                </a:lnTo>
                <a:lnTo>
                  <a:pt x="542" y="794"/>
                </a:lnTo>
                <a:lnTo>
                  <a:pt x="541" y="792"/>
                </a:lnTo>
                <a:lnTo>
                  <a:pt x="538" y="782"/>
                </a:lnTo>
                <a:lnTo>
                  <a:pt x="522" y="762"/>
                </a:lnTo>
                <a:lnTo>
                  <a:pt x="511" y="750"/>
                </a:lnTo>
                <a:lnTo>
                  <a:pt x="502" y="739"/>
                </a:lnTo>
                <a:lnTo>
                  <a:pt x="498" y="736"/>
                </a:lnTo>
                <a:lnTo>
                  <a:pt x="490" y="734"/>
                </a:lnTo>
                <a:lnTo>
                  <a:pt x="487" y="732"/>
                </a:lnTo>
                <a:lnTo>
                  <a:pt x="488" y="730"/>
                </a:lnTo>
                <a:lnTo>
                  <a:pt x="490" y="728"/>
                </a:lnTo>
                <a:lnTo>
                  <a:pt x="494" y="731"/>
                </a:lnTo>
                <a:lnTo>
                  <a:pt x="498" y="731"/>
                </a:lnTo>
                <a:lnTo>
                  <a:pt x="502" y="733"/>
                </a:lnTo>
                <a:lnTo>
                  <a:pt x="496" y="727"/>
                </a:lnTo>
                <a:lnTo>
                  <a:pt x="489" y="725"/>
                </a:lnTo>
                <a:lnTo>
                  <a:pt x="486" y="725"/>
                </a:lnTo>
                <a:lnTo>
                  <a:pt x="484" y="722"/>
                </a:lnTo>
                <a:lnTo>
                  <a:pt x="471" y="710"/>
                </a:lnTo>
                <a:lnTo>
                  <a:pt x="469" y="705"/>
                </a:lnTo>
                <a:lnTo>
                  <a:pt x="469" y="702"/>
                </a:lnTo>
                <a:lnTo>
                  <a:pt x="470" y="700"/>
                </a:lnTo>
                <a:lnTo>
                  <a:pt x="470" y="695"/>
                </a:lnTo>
                <a:lnTo>
                  <a:pt x="465" y="689"/>
                </a:lnTo>
                <a:lnTo>
                  <a:pt x="457" y="677"/>
                </a:lnTo>
                <a:lnTo>
                  <a:pt x="451" y="674"/>
                </a:lnTo>
                <a:lnTo>
                  <a:pt x="452" y="671"/>
                </a:lnTo>
                <a:lnTo>
                  <a:pt x="446" y="661"/>
                </a:lnTo>
                <a:lnTo>
                  <a:pt x="440" y="655"/>
                </a:lnTo>
                <a:lnTo>
                  <a:pt x="435" y="649"/>
                </a:lnTo>
                <a:lnTo>
                  <a:pt x="433" y="639"/>
                </a:lnTo>
                <a:lnTo>
                  <a:pt x="431" y="635"/>
                </a:lnTo>
                <a:lnTo>
                  <a:pt x="427" y="634"/>
                </a:lnTo>
                <a:lnTo>
                  <a:pt x="408" y="622"/>
                </a:lnTo>
                <a:lnTo>
                  <a:pt x="403" y="617"/>
                </a:lnTo>
                <a:lnTo>
                  <a:pt x="390" y="607"/>
                </a:lnTo>
                <a:lnTo>
                  <a:pt x="383" y="604"/>
                </a:lnTo>
                <a:lnTo>
                  <a:pt x="378" y="599"/>
                </a:lnTo>
                <a:lnTo>
                  <a:pt x="373" y="593"/>
                </a:lnTo>
                <a:lnTo>
                  <a:pt x="368" y="592"/>
                </a:lnTo>
                <a:lnTo>
                  <a:pt x="362" y="588"/>
                </a:lnTo>
                <a:lnTo>
                  <a:pt x="355" y="579"/>
                </a:lnTo>
                <a:lnTo>
                  <a:pt x="351" y="575"/>
                </a:lnTo>
                <a:lnTo>
                  <a:pt x="345" y="572"/>
                </a:lnTo>
                <a:lnTo>
                  <a:pt x="345" y="568"/>
                </a:lnTo>
                <a:lnTo>
                  <a:pt x="355" y="574"/>
                </a:lnTo>
                <a:lnTo>
                  <a:pt x="373" y="592"/>
                </a:lnTo>
                <a:lnTo>
                  <a:pt x="382" y="596"/>
                </a:lnTo>
                <a:lnTo>
                  <a:pt x="390" y="604"/>
                </a:lnTo>
                <a:lnTo>
                  <a:pt x="396" y="607"/>
                </a:lnTo>
                <a:lnTo>
                  <a:pt x="400" y="610"/>
                </a:lnTo>
                <a:lnTo>
                  <a:pt x="403" y="612"/>
                </a:lnTo>
                <a:lnTo>
                  <a:pt x="409" y="614"/>
                </a:lnTo>
                <a:lnTo>
                  <a:pt x="408" y="611"/>
                </a:lnTo>
                <a:lnTo>
                  <a:pt x="400" y="606"/>
                </a:lnTo>
                <a:lnTo>
                  <a:pt x="397" y="605"/>
                </a:lnTo>
                <a:lnTo>
                  <a:pt x="389" y="599"/>
                </a:lnTo>
                <a:lnTo>
                  <a:pt x="386" y="597"/>
                </a:lnTo>
                <a:lnTo>
                  <a:pt x="383" y="593"/>
                </a:lnTo>
                <a:lnTo>
                  <a:pt x="393" y="598"/>
                </a:lnTo>
                <a:lnTo>
                  <a:pt x="396" y="600"/>
                </a:lnTo>
                <a:lnTo>
                  <a:pt x="400" y="604"/>
                </a:lnTo>
                <a:lnTo>
                  <a:pt x="407" y="608"/>
                </a:lnTo>
                <a:lnTo>
                  <a:pt x="411" y="609"/>
                </a:lnTo>
                <a:lnTo>
                  <a:pt x="411" y="607"/>
                </a:lnTo>
                <a:lnTo>
                  <a:pt x="400" y="597"/>
                </a:lnTo>
                <a:lnTo>
                  <a:pt x="391" y="593"/>
                </a:lnTo>
                <a:lnTo>
                  <a:pt x="389" y="590"/>
                </a:lnTo>
                <a:lnTo>
                  <a:pt x="386" y="589"/>
                </a:lnTo>
                <a:lnTo>
                  <a:pt x="385" y="586"/>
                </a:lnTo>
                <a:lnTo>
                  <a:pt x="386" y="584"/>
                </a:lnTo>
                <a:lnTo>
                  <a:pt x="389" y="583"/>
                </a:lnTo>
                <a:lnTo>
                  <a:pt x="390" y="581"/>
                </a:lnTo>
                <a:lnTo>
                  <a:pt x="391" y="579"/>
                </a:lnTo>
                <a:lnTo>
                  <a:pt x="386" y="577"/>
                </a:lnTo>
                <a:lnTo>
                  <a:pt x="382" y="577"/>
                </a:lnTo>
                <a:lnTo>
                  <a:pt x="379" y="575"/>
                </a:lnTo>
                <a:lnTo>
                  <a:pt x="377" y="575"/>
                </a:lnTo>
                <a:lnTo>
                  <a:pt x="377" y="582"/>
                </a:lnTo>
                <a:lnTo>
                  <a:pt x="375" y="586"/>
                </a:lnTo>
                <a:lnTo>
                  <a:pt x="359" y="573"/>
                </a:lnTo>
                <a:lnTo>
                  <a:pt x="342" y="561"/>
                </a:lnTo>
                <a:lnTo>
                  <a:pt x="340" y="559"/>
                </a:lnTo>
                <a:lnTo>
                  <a:pt x="337" y="557"/>
                </a:lnTo>
                <a:lnTo>
                  <a:pt x="339" y="564"/>
                </a:lnTo>
                <a:lnTo>
                  <a:pt x="323" y="551"/>
                </a:lnTo>
                <a:lnTo>
                  <a:pt x="316" y="542"/>
                </a:lnTo>
                <a:lnTo>
                  <a:pt x="289" y="520"/>
                </a:lnTo>
                <a:lnTo>
                  <a:pt x="286" y="517"/>
                </a:lnTo>
                <a:lnTo>
                  <a:pt x="286" y="513"/>
                </a:lnTo>
                <a:lnTo>
                  <a:pt x="289" y="512"/>
                </a:lnTo>
                <a:lnTo>
                  <a:pt x="291" y="518"/>
                </a:lnTo>
                <a:lnTo>
                  <a:pt x="295" y="519"/>
                </a:lnTo>
                <a:lnTo>
                  <a:pt x="298" y="521"/>
                </a:lnTo>
                <a:lnTo>
                  <a:pt x="299" y="520"/>
                </a:lnTo>
                <a:lnTo>
                  <a:pt x="303" y="523"/>
                </a:lnTo>
                <a:lnTo>
                  <a:pt x="308" y="525"/>
                </a:lnTo>
                <a:lnTo>
                  <a:pt x="315" y="529"/>
                </a:lnTo>
                <a:lnTo>
                  <a:pt x="320" y="534"/>
                </a:lnTo>
                <a:lnTo>
                  <a:pt x="323" y="535"/>
                </a:lnTo>
                <a:lnTo>
                  <a:pt x="324" y="535"/>
                </a:lnTo>
                <a:lnTo>
                  <a:pt x="323" y="532"/>
                </a:lnTo>
                <a:lnTo>
                  <a:pt x="319" y="529"/>
                </a:lnTo>
                <a:lnTo>
                  <a:pt x="317" y="527"/>
                </a:lnTo>
                <a:lnTo>
                  <a:pt x="319" y="526"/>
                </a:lnTo>
                <a:lnTo>
                  <a:pt x="324" y="528"/>
                </a:lnTo>
                <a:lnTo>
                  <a:pt x="326" y="526"/>
                </a:lnTo>
                <a:lnTo>
                  <a:pt x="333" y="527"/>
                </a:lnTo>
                <a:lnTo>
                  <a:pt x="333" y="525"/>
                </a:lnTo>
                <a:lnTo>
                  <a:pt x="334" y="522"/>
                </a:lnTo>
                <a:lnTo>
                  <a:pt x="332" y="509"/>
                </a:lnTo>
                <a:lnTo>
                  <a:pt x="324" y="501"/>
                </a:lnTo>
                <a:lnTo>
                  <a:pt x="320" y="498"/>
                </a:lnTo>
                <a:lnTo>
                  <a:pt x="315" y="497"/>
                </a:lnTo>
                <a:lnTo>
                  <a:pt x="311" y="497"/>
                </a:lnTo>
                <a:lnTo>
                  <a:pt x="311" y="499"/>
                </a:lnTo>
                <a:lnTo>
                  <a:pt x="311" y="502"/>
                </a:lnTo>
                <a:lnTo>
                  <a:pt x="315" y="507"/>
                </a:lnTo>
                <a:lnTo>
                  <a:pt x="314" y="509"/>
                </a:lnTo>
                <a:lnTo>
                  <a:pt x="309" y="511"/>
                </a:lnTo>
                <a:lnTo>
                  <a:pt x="298" y="507"/>
                </a:lnTo>
                <a:lnTo>
                  <a:pt x="294" y="507"/>
                </a:lnTo>
                <a:lnTo>
                  <a:pt x="291" y="508"/>
                </a:lnTo>
                <a:lnTo>
                  <a:pt x="289" y="507"/>
                </a:lnTo>
                <a:lnTo>
                  <a:pt x="283" y="506"/>
                </a:lnTo>
                <a:lnTo>
                  <a:pt x="283" y="502"/>
                </a:lnTo>
                <a:lnTo>
                  <a:pt x="278" y="497"/>
                </a:lnTo>
                <a:lnTo>
                  <a:pt x="275" y="496"/>
                </a:lnTo>
                <a:lnTo>
                  <a:pt x="255" y="483"/>
                </a:lnTo>
                <a:lnTo>
                  <a:pt x="254" y="486"/>
                </a:lnTo>
                <a:lnTo>
                  <a:pt x="261" y="493"/>
                </a:lnTo>
                <a:lnTo>
                  <a:pt x="268" y="495"/>
                </a:lnTo>
                <a:lnTo>
                  <a:pt x="272" y="501"/>
                </a:lnTo>
                <a:lnTo>
                  <a:pt x="281" y="507"/>
                </a:lnTo>
                <a:lnTo>
                  <a:pt x="285" y="508"/>
                </a:lnTo>
                <a:lnTo>
                  <a:pt x="283" y="512"/>
                </a:lnTo>
                <a:lnTo>
                  <a:pt x="257" y="497"/>
                </a:lnTo>
                <a:lnTo>
                  <a:pt x="253" y="493"/>
                </a:lnTo>
                <a:lnTo>
                  <a:pt x="248" y="489"/>
                </a:lnTo>
                <a:lnTo>
                  <a:pt x="241" y="480"/>
                </a:lnTo>
                <a:lnTo>
                  <a:pt x="241" y="476"/>
                </a:lnTo>
                <a:lnTo>
                  <a:pt x="241" y="473"/>
                </a:lnTo>
                <a:lnTo>
                  <a:pt x="237" y="471"/>
                </a:lnTo>
                <a:lnTo>
                  <a:pt x="235" y="468"/>
                </a:lnTo>
                <a:lnTo>
                  <a:pt x="235" y="465"/>
                </a:lnTo>
                <a:lnTo>
                  <a:pt x="245" y="468"/>
                </a:lnTo>
                <a:lnTo>
                  <a:pt x="247" y="467"/>
                </a:lnTo>
                <a:lnTo>
                  <a:pt x="248" y="464"/>
                </a:lnTo>
                <a:lnTo>
                  <a:pt x="251" y="462"/>
                </a:lnTo>
                <a:lnTo>
                  <a:pt x="249" y="460"/>
                </a:lnTo>
                <a:lnTo>
                  <a:pt x="251" y="457"/>
                </a:lnTo>
                <a:lnTo>
                  <a:pt x="251" y="452"/>
                </a:lnTo>
                <a:lnTo>
                  <a:pt x="253" y="454"/>
                </a:lnTo>
                <a:lnTo>
                  <a:pt x="255" y="452"/>
                </a:lnTo>
                <a:lnTo>
                  <a:pt x="253" y="450"/>
                </a:lnTo>
                <a:lnTo>
                  <a:pt x="253" y="448"/>
                </a:lnTo>
                <a:lnTo>
                  <a:pt x="255" y="447"/>
                </a:lnTo>
                <a:lnTo>
                  <a:pt x="255" y="441"/>
                </a:lnTo>
                <a:lnTo>
                  <a:pt x="249" y="433"/>
                </a:lnTo>
                <a:lnTo>
                  <a:pt x="247" y="429"/>
                </a:lnTo>
                <a:lnTo>
                  <a:pt x="249" y="426"/>
                </a:lnTo>
                <a:lnTo>
                  <a:pt x="247" y="422"/>
                </a:lnTo>
                <a:lnTo>
                  <a:pt x="243" y="412"/>
                </a:lnTo>
                <a:lnTo>
                  <a:pt x="239" y="411"/>
                </a:lnTo>
                <a:lnTo>
                  <a:pt x="239" y="409"/>
                </a:lnTo>
                <a:lnTo>
                  <a:pt x="237" y="406"/>
                </a:lnTo>
                <a:lnTo>
                  <a:pt x="234" y="407"/>
                </a:lnTo>
                <a:lnTo>
                  <a:pt x="231" y="409"/>
                </a:lnTo>
                <a:lnTo>
                  <a:pt x="231" y="410"/>
                </a:lnTo>
                <a:lnTo>
                  <a:pt x="225" y="406"/>
                </a:lnTo>
                <a:lnTo>
                  <a:pt x="220" y="401"/>
                </a:lnTo>
                <a:lnTo>
                  <a:pt x="217" y="395"/>
                </a:lnTo>
                <a:lnTo>
                  <a:pt x="214" y="391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09" name="Freeform 235"/>
          <p:cNvSpPr>
            <a:spLocks/>
          </p:cNvSpPr>
          <p:nvPr/>
        </p:nvSpPr>
        <p:spPr bwMode="auto">
          <a:xfrm>
            <a:off x="4103688" y="2663750"/>
            <a:ext cx="857250" cy="950913"/>
          </a:xfrm>
          <a:custGeom>
            <a:avLst/>
            <a:gdLst/>
            <a:ahLst/>
            <a:cxnLst>
              <a:cxn ang="0">
                <a:pos x="665" y="119"/>
              </a:cxn>
              <a:cxn ang="0">
                <a:pos x="652" y="159"/>
              </a:cxn>
              <a:cxn ang="0">
                <a:pos x="653" y="221"/>
              </a:cxn>
              <a:cxn ang="0">
                <a:pos x="636" y="251"/>
              </a:cxn>
              <a:cxn ang="0">
                <a:pos x="648" y="289"/>
              </a:cxn>
              <a:cxn ang="0">
                <a:pos x="635" y="297"/>
              </a:cxn>
              <a:cxn ang="0">
                <a:pos x="625" y="319"/>
              </a:cxn>
              <a:cxn ang="0">
                <a:pos x="653" y="350"/>
              </a:cxn>
              <a:cxn ang="0">
                <a:pos x="674" y="389"/>
              </a:cxn>
              <a:cxn ang="0">
                <a:pos x="707" y="403"/>
              </a:cxn>
              <a:cxn ang="0">
                <a:pos x="750" y="417"/>
              </a:cxn>
              <a:cxn ang="0">
                <a:pos x="767" y="379"/>
              </a:cxn>
              <a:cxn ang="0">
                <a:pos x="792" y="371"/>
              </a:cxn>
              <a:cxn ang="0">
                <a:pos x="811" y="479"/>
              </a:cxn>
              <a:cxn ang="0">
                <a:pos x="759" y="485"/>
              </a:cxn>
              <a:cxn ang="0">
                <a:pos x="692" y="478"/>
              </a:cxn>
              <a:cxn ang="0">
                <a:pos x="635" y="483"/>
              </a:cxn>
              <a:cxn ang="0">
                <a:pos x="614" y="510"/>
              </a:cxn>
              <a:cxn ang="0">
                <a:pos x="590" y="538"/>
              </a:cxn>
              <a:cxn ang="0">
                <a:pos x="560" y="596"/>
              </a:cxn>
              <a:cxn ang="0">
                <a:pos x="563" y="628"/>
              </a:cxn>
              <a:cxn ang="0">
                <a:pos x="520" y="657"/>
              </a:cxn>
              <a:cxn ang="0">
                <a:pos x="510" y="713"/>
              </a:cxn>
              <a:cxn ang="0">
                <a:pos x="507" y="837"/>
              </a:cxn>
              <a:cxn ang="0">
                <a:pos x="474" y="884"/>
              </a:cxn>
              <a:cxn ang="0">
                <a:pos x="424" y="843"/>
              </a:cxn>
              <a:cxn ang="0">
                <a:pos x="386" y="822"/>
              </a:cxn>
              <a:cxn ang="0">
                <a:pos x="352" y="828"/>
              </a:cxn>
              <a:cxn ang="0">
                <a:pos x="377" y="795"/>
              </a:cxn>
              <a:cxn ang="0">
                <a:pos x="371" y="758"/>
              </a:cxn>
              <a:cxn ang="0">
                <a:pos x="287" y="714"/>
              </a:cxn>
              <a:cxn ang="0">
                <a:pos x="248" y="683"/>
              </a:cxn>
              <a:cxn ang="0">
                <a:pos x="221" y="631"/>
              </a:cxn>
              <a:cxn ang="0">
                <a:pos x="208" y="601"/>
              </a:cxn>
              <a:cxn ang="0">
                <a:pos x="198" y="565"/>
              </a:cxn>
              <a:cxn ang="0">
                <a:pos x="194" y="529"/>
              </a:cxn>
              <a:cxn ang="0">
                <a:pos x="160" y="475"/>
              </a:cxn>
              <a:cxn ang="0">
                <a:pos x="123" y="475"/>
              </a:cxn>
              <a:cxn ang="0">
                <a:pos x="82" y="449"/>
              </a:cxn>
              <a:cxn ang="0">
                <a:pos x="48" y="394"/>
              </a:cxn>
              <a:cxn ang="0">
                <a:pos x="19" y="367"/>
              </a:cxn>
              <a:cxn ang="0">
                <a:pos x="0" y="290"/>
              </a:cxn>
              <a:cxn ang="0">
                <a:pos x="7" y="217"/>
              </a:cxn>
              <a:cxn ang="0">
                <a:pos x="90" y="208"/>
              </a:cxn>
              <a:cxn ang="0">
                <a:pos x="107" y="144"/>
              </a:cxn>
              <a:cxn ang="0">
                <a:pos x="119" y="108"/>
              </a:cxn>
              <a:cxn ang="0">
                <a:pos x="136" y="83"/>
              </a:cxn>
              <a:cxn ang="0">
                <a:pos x="160" y="65"/>
              </a:cxn>
              <a:cxn ang="0">
                <a:pos x="172" y="18"/>
              </a:cxn>
              <a:cxn ang="0">
                <a:pos x="183" y="21"/>
              </a:cxn>
              <a:cxn ang="0">
                <a:pos x="198" y="0"/>
              </a:cxn>
              <a:cxn ang="0">
                <a:pos x="224" y="23"/>
              </a:cxn>
              <a:cxn ang="0">
                <a:pos x="260" y="35"/>
              </a:cxn>
              <a:cxn ang="0">
                <a:pos x="298" y="71"/>
              </a:cxn>
              <a:cxn ang="0">
                <a:pos x="330" y="67"/>
              </a:cxn>
              <a:cxn ang="0">
                <a:pos x="364" y="75"/>
              </a:cxn>
              <a:cxn ang="0">
                <a:pos x="412" y="69"/>
              </a:cxn>
              <a:cxn ang="0">
                <a:pos x="458" y="83"/>
              </a:cxn>
              <a:cxn ang="0">
                <a:pos x="532" y="19"/>
              </a:cxn>
            </a:cxnLst>
            <a:rect l="0" t="0" r="r" b="b"/>
            <a:pathLst>
              <a:path w="813" h="900">
                <a:moveTo>
                  <a:pt x="596" y="33"/>
                </a:moveTo>
                <a:lnTo>
                  <a:pt x="619" y="56"/>
                </a:lnTo>
                <a:lnTo>
                  <a:pt x="642" y="81"/>
                </a:lnTo>
                <a:lnTo>
                  <a:pt x="658" y="102"/>
                </a:lnTo>
                <a:lnTo>
                  <a:pt x="665" y="119"/>
                </a:lnTo>
                <a:lnTo>
                  <a:pt x="664" y="124"/>
                </a:lnTo>
                <a:lnTo>
                  <a:pt x="664" y="132"/>
                </a:lnTo>
                <a:lnTo>
                  <a:pt x="658" y="140"/>
                </a:lnTo>
                <a:lnTo>
                  <a:pt x="654" y="147"/>
                </a:lnTo>
                <a:lnTo>
                  <a:pt x="652" y="159"/>
                </a:lnTo>
                <a:lnTo>
                  <a:pt x="652" y="187"/>
                </a:lnTo>
                <a:lnTo>
                  <a:pt x="654" y="199"/>
                </a:lnTo>
                <a:lnTo>
                  <a:pt x="657" y="214"/>
                </a:lnTo>
                <a:lnTo>
                  <a:pt x="656" y="219"/>
                </a:lnTo>
                <a:lnTo>
                  <a:pt x="653" y="221"/>
                </a:lnTo>
                <a:lnTo>
                  <a:pt x="652" y="221"/>
                </a:lnTo>
                <a:lnTo>
                  <a:pt x="642" y="238"/>
                </a:lnTo>
                <a:lnTo>
                  <a:pt x="640" y="241"/>
                </a:lnTo>
                <a:lnTo>
                  <a:pt x="640" y="246"/>
                </a:lnTo>
                <a:lnTo>
                  <a:pt x="636" y="251"/>
                </a:lnTo>
                <a:lnTo>
                  <a:pt x="631" y="256"/>
                </a:lnTo>
                <a:lnTo>
                  <a:pt x="628" y="262"/>
                </a:lnTo>
                <a:lnTo>
                  <a:pt x="631" y="267"/>
                </a:lnTo>
                <a:lnTo>
                  <a:pt x="640" y="276"/>
                </a:lnTo>
                <a:lnTo>
                  <a:pt x="648" y="289"/>
                </a:lnTo>
                <a:lnTo>
                  <a:pt x="649" y="296"/>
                </a:lnTo>
                <a:lnTo>
                  <a:pt x="648" y="299"/>
                </a:lnTo>
                <a:lnTo>
                  <a:pt x="641" y="297"/>
                </a:lnTo>
                <a:lnTo>
                  <a:pt x="639" y="296"/>
                </a:lnTo>
                <a:lnTo>
                  <a:pt x="635" y="297"/>
                </a:lnTo>
                <a:lnTo>
                  <a:pt x="628" y="299"/>
                </a:lnTo>
                <a:lnTo>
                  <a:pt x="626" y="302"/>
                </a:lnTo>
                <a:lnTo>
                  <a:pt x="626" y="307"/>
                </a:lnTo>
                <a:lnTo>
                  <a:pt x="624" y="313"/>
                </a:lnTo>
                <a:lnTo>
                  <a:pt x="625" y="319"/>
                </a:lnTo>
                <a:lnTo>
                  <a:pt x="628" y="322"/>
                </a:lnTo>
                <a:lnTo>
                  <a:pt x="631" y="325"/>
                </a:lnTo>
                <a:lnTo>
                  <a:pt x="637" y="331"/>
                </a:lnTo>
                <a:lnTo>
                  <a:pt x="648" y="346"/>
                </a:lnTo>
                <a:lnTo>
                  <a:pt x="653" y="350"/>
                </a:lnTo>
                <a:lnTo>
                  <a:pt x="657" y="357"/>
                </a:lnTo>
                <a:lnTo>
                  <a:pt x="661" y="361"/>
                </a:lnTo>
                <a:lnTo>
                  <a:pt x="662" y="365"/>
                </a:lnTo>
                <a:lnTo>
                  <a:pt x="671" y="385"/>
                </a:lnTo>
                <a:lnTo>
                  <a:pt x="674" y="389"/>
                </a:lnTo>
                <a:lnTo>
                  <a:pt x="686" y="402"/>
                </a:lnTo>
                <a:lnTo>
                  <a:pt x="689" y="403"/>
                </a:lnTo>
                <a:lnTo>
                  <a:pt x="692" y="402"/>
                </a:lnTo>
                <a:lnTo>
                  <a:pt x="700" y="402"/>
                </a:lnTo>
                <a:lnTo>
                  <a:pt x="707" y="403"/>
                </a:lnTo>
                <a:lnTo>
                  <a:pt x="723" y="400"/>
                </a:lnTo>
                <a:lnTo>
                  <a:pt x="729" y="404"/>
                </a:lnTo>
                <a:lnTo>
                  <a:pt x="734" y="405"/>
                </a:lnTo>
                <a:lnTo>
                  <a:pt x="742" y="409"/>
                </a:lnTo>
                <a:lnTo>
                  <a:pt x="750" y="417"/>
                </a:lnTo>
                <a:lnTo>
                  <a:pt x="753" y="411"/>
                </a:lnTo>
                <a:lnTo>
                  <a:pt x="754" y="406"/>
                </a:lnTo>
                <a:lnTo>
                  <a:pt x="758" y="402"/>
                </a:lnTo>
                <a:lnTo>
                  <a:pt x="764" y="384"/>
                </a:lnTo>
                <a:lnTo>
                  <a:pt x="767" y="379"/>
                </a:lnTo>
                <a:lnTo>
                  <a:pt x="767" y="372"/>
                </a:lnTo>
                <a:lnTo>
                  <a:pt x="774" y="353"/>
                </a:lnTo>
                <a:lnTo>
                  <a:pt x="780" y="349"/>
                </a:lnTo>
                <a:lnTo>
                  <a:pt x="786" y="354"/>
                </a:lnTo>
                <a:lnTo>
                  <a:pt x="792" y="371"/>
                </a:lnTo>
                <a:lnTo>
                  <a:pt x="799" y="386"/>
                </a:lnTo>
                <a:lnTo>
                  <a:pt x="805" y="396"/>
                </a:lnTo>
                <a:lnTo>
                  <a:pt x="810" y="416"/>
                </a:lnTo>
                <a:lnTo>
                  <a:pt x="812" y="469"/>
                </a:lnTo>
                <a:lnTo>
                  <a:pt x="811" y="479"/>
                </a:lnTo>
                <a:lnTo>
                  <a:pt x="806" y="483"/>
                </a:lnTo>
                <a:lnTo>
                  <a:pt x="796" y="481"/>
                </a:lnTo>
                <a:lnTo>
                  <a:pt x="782" y="483"/>
                </a:lnTo>
                <a:lnTo>
                  <a:pt x="771" y="483"/>
                </a:lnTo>
                <a:lnTo>
                  <a:pt x="759" y="485"/>
                </a:lnTo>
                <a:lnTo>
                  <a:pt x="751" y="491"/>
                </a:lnTo>
                <a:lnTo>
                  <a:pt x="746" y="486"/>
                </a:lnTo>
                <a:lnTo>
                  <a:pt x="739" y="483"/>
                </a:lnTo>
                <a:lnTo>
                  <a:pt x="715" y="483"/>
                </a:lnTo>
                <a:lnTo>
                  <a:pt x="692" y="478"/>
                </a:lnTo>
                <a:lnTo>
                  <a:pt x="673" y="476"/>
                </a:lnTo>
                <a:lnTo>
                  <a:pt x="666" y="475"/>
                </a:lnTo>
                <a:lnTo>
                  <a:pt x="656" y="474"/>
                </a:lnTo>
                <a:lnTo>
                  <a:pt x="638" y="478"/>
                </a:lnTo>
                <a:lnTo>
                  <a:pt x="635" y="483"/>
                </a:lnTo>
                <a:lnTo>
                  <a:pt x="634" y="490"/>
                </a:lnTo>
                <a:lnTo>
                  <a:pt x="634" y="497"/>
                </a:lnTo>
                <a:lnTo>
                  <a:pt x="630" y="499"/>
                </a:lnTo>
                <a:lnTo>
                  <a:pt x="619" y="505"/>
                </a:lnTo>
                <a:lnTo>
                  <a:pt x="614" y="510"/>
                </a:lnTo>
                <a:lnTo>
                  <a:pt x="612" y="514"/>
                </a:lnTo>
                <a:lnTo>
                  <a:pt x="602" y="528"/>
                </a:lnTo>
                <a:lnTo>
                  <a:pt x="598" y="533"/>
                </a:lnTo>
                <a:lnTo>
                  <a:pt x="595" y="539"/>
                </a:lnTo>
                <a:lnTo>
                  <a:pt x="590" y="538"/>
                </a:lnTo>
                <a:lnTo>
                  <a:pt x="569" y="549"/>
                </a:lnTo>
                <a:lnTo>
                  <a:pt x="564" y="557"/>
                </a:lnTo>
                <a:lnTo>
                  <a:pt x="560" y="574"/>
                </a:lnTo>
                <a:lnTo>
                  <a:pt x="557" y="581"/>
                </a:lnTo>
                <a:lnTo>
                  <a:pt x="560" y="596"/>
                </a:lnTo>
                <a:lnTo>
                  <a:pt x="558" y="613"/>
                </a:lnTo>
                <a:lnTo>
                  <a:pt x="560" y="618"/>
                </a:lnTo>
                <a:lnTo>
                  <a:pt x="564" y="623"/>
                </a:lnTo>
                <a:lnTo>
                  <a:pt x="566" y="625"/>
                </a:lnTo>
                <a:lnTo>
                  <a:pt x="563" y="628"/>
                </a:lnTo>
                <a:lnTo>
                  <a:pt x="543" y="629"/>
                </a:lnTo>
                <a:lnTo>
                  <a:pt x="540" y="633"/>
                </a:lnTo>
                <a:lnTo>
                  <a:pt x="539" y="639"/>
                </a:lnTo>
                <a:lnTo>
                  <a:pt x="526" y="651"/>
                </a:lnTo>
                <a:lnTo>
                  <a:pt x="520" y="657"/>
                </a:lnTo>
                <a:lnTo>
                  <a:pt x="516" y="665"/>
                </a:lnTo>
                <a:lnTo>
                  <a:pt x="513" y="683"/>
                </a:lnTo>
                <a:lnTo>
                  <a:pt x="512" y="705"/>
                </a:lnTo>
                <a:lnTo>
                  <a:pt x="510" y="712"/>
                </a:lnTo>
                <a:lnTo>
                  <a:pt x="510" y="713"/>
                </a:lnTo>
                <a:lnTo>
                  <a:pt x="504" y="724"/>
                </a:lnTo>
                <a:lnTo>
                  <a:pt x="503" y="751"/>
                </a:lnTo>
                <a:lnTo>
                  <a:pt x="502" y="757"/>
                </a:lnTo>
                <a:lnTo>
                  <a:pt x="501" y="821"/>
                </a:lnTo>
                <a:lnTo>
                  <a:pt x="507" y="837"/>
                </a:lnTo>
                <a:lnTo>
                  <a:pt x="503" y="842"/>
                </a:lnTo>
                <a:lnTo>
                  <a:pt x="500" y="850"/>
                </a:lnTo>
                <a:lnTo>
                  <a:pt x="480" y="890"/>
                </a:lnTo>
                <a:lnTo>
                  <a:pt x="478" y="899"/>
                </a:lnTo>
                <a:lnTo>
                  <a:pt x="474" y="884"/>
                </a:lnTo>
                <a:lnTo>
                  <a:pt x="461" y="883"/>
                </a:lnTo>
                <a:lnTo>
                  <a:pt x="447" y="878"/>
                </a:lnTo>
                <a:lnTo>
                  <a:pt x="432" y="866"/>
                </a:lnTo>
                <a:lnTo>
                  <a:pt x="426" y="855"/>
                </a:lnTo>
                <a:lnTo>
                  <a:pt x="424" y="843"/>
                </a:lnTo>
                <a:lnTo>
                  <a:pt x="422" y="832"/>
                </a:lnTo>
                <a:lnTo>
                  <a:pt x="416" y="823"/>
                </a:lnTo>
                <a:lnTo>
                  <a:pt x="411" y="819"/>
                </a:lnTo>
                <a:lnTo>
                  <a:pt x="404" y="817"/>
                </a:lnTo>
                <a:lnTo>
                  <a:pt x="386" y="822"/>
                </a:lnTo>
                <a:lnTo>
                  <a:pt x="380" y="825"/>
                </a:lnTo>
                <a:lnTo>
                  <a:pt x="377" y="829"/>
                </a:lnTo>
                <a:lnTo>
                  <a:pt x="370" y="830"/>
                </a:lnTo>
                <a:lnTo>
                  <a:pt x="357" y="830"/>
                </a:lnTo>
                <a:lnTo>
                  <a:pt x="352" y="828"/>
                </a:lnTo>
                <a:lnTo>
                  <a:pt x="351" y="822"/>
                </a:lnTo>
                <a:lnTo>
                  <a:pt x="351" y="819"/>
                </a:lnTo>
                <a:lnTo>
                  <a:pt x="356" y="815"/>
                </a:lnTo>
                <a:lnTo>
                  <a:pt x="364" y="809"/>
                </a:lnTo>
                <a:lnTo>
                  <a:pt x="377" y="795"/>
                </a:lnTo>
                <a:lnTo>
                  <a:pt x="374" y="787"/>
                </a:lnTo>
                <a:lnTo>
                  <a:pt x="372" y="782"/>
                </a:lnTo>
                <a:lnTo>
                  <a:pt x="371" y="775"/>
                </a:lnTo>
                <a:lnTo>
                  <a:pt x="372" y="768"/>
                </a:lnTo>
                <a:lnTo>
                  <a:pt x="371" y="758"/>
                </a:lnTo>
                <a:lnTo>
                  <a:pt x="363" y="737"/>
                </a:lnTo>
                <a:lnTo>
                  <a:pt x="314" y="722"/>
                </a:lnTo>
                <a:lnTo>
                  <a:pt x="302" y="725"/>
                </a:lnTo>
                <a:lnTo>
                  <a:pt x="289" y="724"/>
                </a:lnTo>
                <a:lnTo>
                  <a:pt x="287" y="714"/>
                </a:lnTo>
                <a:lnTo>
                  <a:pt x="283" y="707"/>
                </a:lnTo>
                <a:lnTo>
                  <a:pt x="270" y="707"/>
                </a:lnTo>
                <a:lnTo>
                  <a:pt x="260" y="703"/>
                </a:lnTo>
                <a:lnTo>
                  <a:pt x="251" y="692"/>
                </a:lnTo>
                <a:lnTo>
                  <a:pt x="248" y="683"/>
                </a:lnTo>
                <a:lnTo>
                  <a:pt x="234" y="660"/>
                </a:lnTo>
                <a:lnTo>
                  <a:pt x="229" y="655"/>
                </a:lnTo>
                <a:lnTo>
                  <a:pt x="226" y="650"/>
                </a:lnTo>
                <a:lnTo>
                  <a:pt x="220" y="637"/>
                </a:lnTo>
                <a:lnTo>
                  <a:pt x="221" y="631"/>
                </a:lnTo>
                <a:lnTo>
                  <a:pt x="220" y="629"/>
                </a:lnTo>
                <a:lnTo>
                  <a:pt x="218" y="617"/>
                </a:lnTo>
                <a:lnTo>
                  <a:pt x="212" y="609"/>
                </a:lnTo>
                <a:lnTo>
                  <a:pt x="209" y="603"/>
                </a:lnTo>
                <a:lnTo>
                  <a:pt x="208" y="601"/>
                </a:lnTo>
                <a:lnTo>
                  <a:pt x="207" y="600"/>
                </a:lnTo>
                <a:lnTo>
                  <a:pt x="205" y="596"/>
                </a:lnTo>
                <a:lnTo>
                  <a:pt x="200" y="574"/>
                </a:lnTo>
                <a:lnTo>
                  <a:pt x="198" y="570"/>
                </a:lnTo>
                <a:lnTo>
                  <a:pt x="198" y="565"/>
                </a:lnTo>
                <a:lnTo>
                  <a:pt x="200" y="558"/>
                </a:lnTo>
                <a:lnTo>
                  <a:pt x="199" y="552"/>
                </a:lnTo>
                <a:lnTo>
                  <a:pt x="196" y="544"/>
                </a:lnTo>
                <a:lnTo>
                  <a:pt x="196" y="535"/>
                </a:lnTo>
                <a:lnTo>
                  <a:pt x="194" y="529"/>
                </a:lnTo>
                <a:lnTo>
                  <a:pt x="185" y="510"/>
                </a:lnTo>
                <a:lnTo>
                  <a:pt x="181" y="500"/>
                </a:lnTo>
                <a:lnTo>
                  <a:pt x="176" y="495"/>
                </a:lnTo>
                <a:lnTo>
                  <a:pt x="163" y="477"/>
                </a:lnTo>
                <a:lnTo>
                  <a:pt x="160" y="475"/>
                </a:lnTo>
                <a:lnTo>
                  <a:pt x="155" y="473"/>
                </a:lnTo>
                <a:lnTo>
                  <a:pt x="153" y="469"/>
                </a:lnTo>
                <a:lnTo>
                  <a:pt x="148" y="467"/>
                </a:lnTo>
                <a:lnTo>
                  <a:pt x="129" y="475"/>
                </a:lnTo>
                <a:lnTo>
                  <a:pt x="123" y="475"/>
                </a:lnTo>
                <a:lnTo>
                  <a:pt x="114" y="480"/>
                </a:lnTo>
                <a:lnTo>
                  <a:pt x="104" y="481"/>
                </a:lnTo>
                <a:lnTo>
                  <a:pt x="96" y="477"/>
                </a:lnTo>
                <a:lnTo>
                  <a:pt x="87" y="461"/>
                </a:lnTo>
                <a:lnTo>
                  <a:pt x="82" y="449"/>
                </a:lnTo>
                <a:lnTo>
                  <a:pt x="79" y="439"/>
                </a:lnTo>
                <a:lnTo>
                  <a:pt x="72" y="424"/>
                </a:lnTo>
                <a:lnTo>
                  <a:pt x="63" y="412"/>
                </a:lnTo>
                <a:lnTo>
                  <a:pt x="58" y="400"/>
                </a:lnTo>
                <a:lnTo>
                  <a:pt x="48" y="394"/>
                </a:lnTo>
                <a:lnTo>
                  <a:pt x="42" y="379"/>
                </a:lnTo>
                <a:lnTo>
                  <a:pt x="35" y="377"/>
                </a:lnTo>
                <a:lnTo>
                  <a:pt x="31" y="377"/>
                </a:lnTo>
                <a:lnTo>
                  <a:pt x="25" y="374"/>
                </a:lnTo>
                <a:lnTo>
                  <a:pt x="19" y="367"/>
                </a:lnTo>
                <a:lnTo>
                  <a:pt x="14" y="349"/>
                </a:lnTo>
                <a:lnTo>
                  <a:pt x="6" y="332"/>
                </a:lnTo>
                <a:lnTo>
                  <a:pt x="3" y="320"/>
                </a:lnTo>
                <a:lnTo>
                  <a:pt x="0" y="302"/>
                </a:lnTo>
                <a:lnTo>
                  <a:pt x="0" y="290"/>
                </a:lnTo>
                <a:lnTo>
                  <a:pt x="1" y="273"/>
                </a:lnTo>
                <a:lnTo>
                  <a:pt x="4" y="259"/>
                </a:lnTo>
                <a:lnTo>
                  <a:pt x="6" y="239"/>
                </a:lnTo>
                <a:lnTo>
                  <a:pt x="5" y="224"/>
                </a:lnTo>
                <a:lnTo>
                  <a:pt x="7" y="217"/>
                </a:lnTo>
                <a:lnTo>
                  <a:pt x="36" y="217"/>
                </a:lnTo>
                <a:lnTo>
                  <a:pt x="48" y="217"/>
                </a:lnTo>
                <a:lnTo>
                  <a:pt x="55" y="219"/>
                </a:lnTo>
                <a:lnTo>
                  <a:pt x="64" y="219"/>
                </a:lnTo>
                <a:lnTo>
                  <a:pt x="90" y="208"/>
                </a:lnTo>
                <a:lnTo>
                  <a:pt x="95" y="206"/>
                </a:lnTo>
                <a:lnTo>
                  <a:pt x="101" y="199"/>
                </a:lnTo>
                <a:lnTo>
                  <a:pt x="101" y="178"/>
                </a:lnTo>
                <a:lnTo>
                  <a:pt x="104" y="152"/>
                </a:lnTo>
                <a:lnTo>
                  <a:pt x="107" y="144"/>
                </a:lnTo>
                <a:lnTo>
                  <a:pt x="119" y="133"/>
                </a:lnTo>
                <a:lnTo>
                  <a:pt x="123" y="126"/>
                </a:lnTo>
                <a:lnTo>
                  <a:pt x="124" y="119"/>
                </a:lnTo>
                <a:lnTo>
                  <a:pt x="121" y="115"/>
                </a:lnTo>
                <a:lnTo>
                  <a:pt x="119" y="108"/>
                </a:lnTo>
                <a:lnTo>
                  <a:pt x="118" y="100"/>
                </a:lnTo>
                <a:lnTo>
                  <a:pt x="116" y="89"/>
                </a:lnTo>
                <a:lnTo>
                  <a:pt x="118" y="86"/>
                </a:lnTo>
                <a:lnTo>
                  <a:pt x="126" y="83"/>
                </a:lnTo>
                <a:lnTo>
                  <a:pt x="136" y="83"/>
                </a:lnTo>
                <a:lnTo>
                  <a:pt x="142" y="83"/>
                </a:lnTo>
                <a:lnTo>
                  <a:pt x="150" y="80"/>
                </a:lnTo>
                <a:lnTo>
                  <a:pt x="157" y="77"/>
                </a:lnTo>
                <a:lnTo>
                  <a:pt x="159" y="70"/>
                </a:lnTo>
                <a:lnTo>
                  <a:pt x="160" y="65"/>
                </a:lnTo>
                <a:lnTo>
                  <a:pt x="158" y="57"/>
                </a:lnTo>
                <a:lnTo>
                  <a:pt x="157" y="39"/>
                </a:lnTo>
                <a:lnTo>
                  <a:pt x="160" y="34"/>
                </a:lnTo>
                <a:lnTo>
                  <a:pt x="167" y="27"/>
                </a:lnTo>
                <a:lnTo>
                  <a:pt x="172" y="18"/>
                </a:lnTo>
                <a:lnTo>
                  <a:pt x="176" y="12"/>
                </a:lnTo>
                <a:lnTo>
                  <a:pt x="179" y="13"/>
                </a:lnTo>
                <a:lnTo>
                  <a:pt x="178" y="18"/>
                </a:lnTo>
                <a:lnTo>
                  <a:pt x="180" y="21"/>
                </a:lnTo>
                <a:lnTo>
                  <a:pt x="183" y="21"/>
                </a:lnTo>
                <a:lnTo>
                  <a:pt x="187" y="19"/>
                </a:lnTo>
                <a:lnTo>
                  <a:pt x="189" y="15"/>
                </a:lnTo>
                <a:lnTo>
                  <a:pt x="190" y="8"/>
                </a:lnTo>
                <a:lnTo>
                  <a:pt x="193" y="4"/>
                </a:lnTo>
                <a:lnTo>
                  <a:pt x="198" y="0"/>
                </a:lnTo>
                <a:lnTo>
                  <a:pt x="204" y="1"/>
                </a:lnTo>
                <a:lnTo>
                  <a:pt x="210" y="4"/>
                </a:lnTo>
                <a:lnTo>
                  <a:pt x="215" y="11"/>
                </a:lnTo>
                <a:lnTo>
                  <a:pt x="218" y="17"/>
                </a:lnTo>
                <a:lnTo>
                  <a:pt x="224" y="23"/>
                </a:lnTo>
                <a:lnTo>
                  <a:pt x="230" y="27"/>
                </a:lnTo>
                <a:lnTo>
                  <a:pt x="246" y="32"/>
                </a:lnTo>
                <a:lnTo>
                  <a:pt x="249" y="34"/>
                </a:lnTo>
                <a:lnTo>
                  <a:pt x="252" y="34"/>
                </a:lnTo>
                <a:lnTo>
                  <a:pt x="260" y="35"/>
                </a:lnTo>
                <a:lnTo>
                  <a:pt x="268" y="41"/>
                </a:lnTo>
                <a:lnTo>
                  <a:pt x="272" y="47"/>
                </a:lnTo>
                <a:lnTo>
                  <a:pt x="284" y="61"/>
                </a:lnTo>
                <a:lnTo>
                  <a:pt x="290" y="65"/>
                </a:lnTo>
                <a:lnTo>
                  <a:pt x="298" y="71"/>
                </a:lnTo>
                <a:lnTo>
                  <a:pt x="304" y="73"/>
                </a:lnTo>
                <a:lnTo>
                  <a:pt x="319" y="78"/>
                </a:lnTo>
                <a:lnTo>
                  <a:pt x="323" y="75"/>
                </a:lnTo>
                <a:lnTo>
                  <a:pt x="326" y="71"/>
                </a:lnTo>
                <a:lnTo>
                  <a:pt x="330" y="67"/>
                </a:lnTo>
                <a:lnTo>
                  <a:pt x="334" y="64"/>
                </a:lnTo>
                <a:lnTo>
                  <a:pt x="344" y="63"/>
                </a:lnTo>
                <a:lnTo>
                  <a:pt x="352" y="66"/>
                </a:lnTo>
                <a:lnTo>
                  <a:pt x="357" y="72"/>
                </a:lnTo>
                <a:lnTo>
                  <a:pt x="364" y="75"/>
                </a:lnTo>
                <a:lnTo>
                  <a:pt x="371" y="73"/>
                </a:lnTo>
                <a:lnTo>
                  <a:pt x="380" y="69"/>
                </a:lnTo>
                <a:lnTo>
                  <a:pt x="386" y="65"/>
                </a:lnTo>
                <a:lnTo>
                  <a:pt x="394" y="63"/>
                </a:lnTo>
                <a:lnTo>
                  <a:pt x="412" y="69"/>
                </a:lnTo>
                <a:lnTo>
                  <a:pt x="422" y="75"/>
                </a:lnTo>
                <a:lnTo>
                  <a:pt x="432" y="93"/>
                </a:lnTo>
                <a:lnTo>
                  <a:pt x="438" y="94"/>
                </a:lnTo>
                <a:lnTo>
                  <a:pt x="447" y="93"/>
                </a:lnTo>
                <a:lnTo>
                  <a:pt x="458" y="83"/>
                </a:lnTo>
                <a:lnTo>
                  <a:pt x="488" y="37"/>
                </a:lnTo>
                <a:lnTo>
                  <a:pt x="494" y="30"/>
                </a:lnTo>
                <a:lnTo>
                  <a:pt x="504" y="23"/>
                </a:lnTo>
                <a:lnTo>
                  <a:pt x="516" y="24"/>
                </a:lnTo>
                <a:lnTo>
                  <a:pt x="532" y="19"/>
                </a:lnTo>
                <a:lnTo>
                  <a:pt x="543" y="22"/>
                </a:lnTo>
                <a:lnTo>
                  <a:pt x="555" y="27"/>
                </a:lnTo>
                <a:lnTo>
                  <a:pt x="596" y="33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0" name="Freeform 236"/>
          <p:cNvSpPr>
            <a:spLocks/>
          </p:cNvSpPr>
          <p:nvPr/>
        </p:nvSpPr>
        <p:spPr bwMode="auto">
          <a:xfrm>
            <a:off x="4686300" y="2062088"/>
            <a:ext cx="752475" cy="1087437"/>
          </a:xfrm>
          <a:custGeom>
            <a:avLst/>
            <a:gdLst/>
            <a:ahLst/>
            <a:cxnLst>
              <a:cxn ang="0">
                <a:pos x="680" y="426"/>
              </a:cxn>
              <a:cxn ang="0">
                <a:pos x="623" y="444"/>
              </a:cxn>
              <a:cxn ang="0">
                <a:pos x="584" y="484"/>
              </a:cxn>
              <a:cxn ang="0">
                <a:pos x="552" y="503"/>
              </a:cxn>
              <a:cxn ang="0">
                <a:pos x="538" y="546"/>
              </a:cxn>
              <a:cxn ang="0">
                <a:pos x="557" y="532"/>
              </a:cxn>
              <a:cxn ang="0">
                <a:pos x="571" y="534"/>
              </a:cxn>
              <a:cxn ang="0">
                <a:pos x="590" y="598"/>
              </a:cxn>
              <a:cxn ang="0">
                <a:pos x="567" y="629"/>
              </a:cxn>
              <a:cxn ang="0">
                <a:pos x="498" y="658"/>
              </a:cxn>
              <a:cxn ang="0">
                <a:pos x="490" y="696"/>
              </a:cxn>
              <a:cxn ang="0">
                <a:pos x="528" y="747"/>
              </a:cxn>
              <a:cxn ang="0">
                <a:pos x="551" y="813"/>
              </a:cxn>
              <a:cxn ang="0">
                <a:pos x="584" y="835"/>
              </a:cxn>
              <a:cxn ang="0">
                <a:pos x="577" y="851"/>
              </a:cxn>
              <a:cxn ang="0">
                <a:pos x="636" y="877"/>
              </a:cxn>
              <a:cxn ang="0">
                <a:pos x="650" y="890"/>
              </a:cxn>
              <a:cxn ang="0">
                <a:pos x="620" y="902"/>
              </a:cxn>
              <a:cxn ang="0">
                <a:pos x="579" y="892"/>
              </a:cxn>
              <a:cxn ang="0">
                <a:pos x="554" y="964"/>
              </a:cxn>
              <a:cxn ang="0">
                <a:pos x="541" y="1004"/>
              </a:cxn>
              <a:cxn ang="0">
                <a:pos x="524" y="1023"/>
              </a:cxn>
              <a:cxn ang="0">
                <a:pos x="474" y="986"/>
              </a:cxn>
              <a:cxn ang="0">
                <a:pos x="446" y="976"/>
              </a:cxn>
              <a:cxn ang="0">
                <a:pos x="415" y="979"/>
              </a:cxn>
              <a:cxn ang="0">
                <a:pos x="411" y="955"/>
              </a:cxn>
              <a:cxn ang="0">
                <a:pos x="390" y="942"/>
              </a:cxn>
              <a:cxn ang="0">
                <a:pos x="359" y="930"/>
              </a:cxn>
              <a:cxn ang="0">
                <a:pos x="292" y="908"/>
              </a:cxn>
              <a:cxn ang="0">
                <a:pos x="228" y="920"/>
              </a:cxn>
              <a:cxn ang="0">
                <a:pos x="206" y="973"/>
              </a:cxn>
              <a:cxn ang="0">
                <a:pos x="182" y="976"/>
              </a:cxn>
              <a:cxn ang="0">
                <a:pos x="140" y="973"/>
              </a:cxn>
              <a:cxn ang="0">
                <a:pos x="110" y="936"/>
              </a:cxn>
              <a:cxn ang="0">
                <a:pos x="85" y="902"/>
              </a:cxn>
              <a:cxn ang="0">
                <a:pos x="74" y="878"/>
              </a:cxn>
              <a:cxn ang="0">
                <a:pos x="89" y="868"/>
              </a:cxn>
              <a:cxn ang="0">
                <a:pos x="79" y="838"/>
              </a:cxn>
              <a:cxn ang="0">
                <a:pos x="88" y="812"/>
              </a:cxn>
              <a:cxn ang="0">
                <a:pos x="105" y="785"/>
              </a:cxn>
              <a:cxn ang="0">
                <a:pos x="106" y="711"/>
              </a:cxn>
              <a:cxn ang="0">
                <a:pos x="90" y="652"/>
              </a:cxn>
              <a:cxn ang="0">
                <a:pos x="86" y="256"/>
              </a:cxn>
              <a:cxn ang="0">
                <a:pos x="136" y="176"/>
              </a:cxn>
              <a:cxn ang="0">
                <a:pos x="196" y="100"/>
              </a:cxn>
              <a:cxn ang="0">
                <a:pos x="302" y="10"/>
              </a:cxn>
              <a:cxn ang="0">
                <a:pos x="435" y="15"/>
              </a:cxn>
              <a:cxn ang="0">
                <a:pos x="492" y="70"/>
              </a:cxn>
              <a:cxn ang="0">
                <a:pos x="581" y="153"/>
              </a:cxn>
              <a:cxn ang="0">
                <a:pos x="608" y="237"/>
              </a:cxn>
              <a:cxn ang="0">
                <a:pos x="656" y="316"/>
              </a:cxn>
            </a:cxnLst>
            <a:rect l="0" t="0" r="r" b="b"/>
            <a:pathLst>
              <a:path w="713" h="1031">
                <a:moveTo>
                  <a:pt x="712" y="400"/>
                </a:moveTo>
                <a:lnTo>
                  <a:pt x="690" y="427"/>
                </a:lnTo>
                <a:lnTo>
                  <a:pt x="688" y="431"/>
                </a:lnTo>
                <a:lnTo>
                  <a:pt x="685" y="429"/>
                </a:lnTo>
                <a:lnTo>
                  <a:pt x="680" y="426"/>
                </a:lnTo>
                <a:lnTo>
                  <a:pt x="656" y="406"/>
                </a:lnTo>
                <a:lnTo>
                  <a:pt x="648" y="408"/>
                </a:lnTo>
                <a:lnTo>
                  <a:pt x="630" y="416"/>
                </a:lnTo>
                <a:lnTo>
                  <a:pt x="626" y="430"/>
                </a:lnTo>
                <a:lnTo>
                  <a:pt x="623" y="444"/>
                </a:lnTo>
                <a:lnTo>
                  <a:pt x="620" y="453"/>
                </a:lnTo>
                <a:lnTo>
                  <a:pt x="619" y="464"/>
                </a:lnTo>
                <a:lnTo>
                  <a:pt x="617" y="476"/>
                </a:lnTo>
                <a:lnTo>
                  <a:pt x="600" y="480"/>
                </a:lnTo>
                <a:lnTo>
                  <a:pt x="584" y="484"/>
                </a:lnTo>
                <a:lnTo>
                  <a:pt x="562" y="486"/>
                </a:lnTo>
                <a:lnTo>
                  <a:pt x="558" y="490"/>
                </a:lnTo>
                <a:lnTo>
                  <a:pt x="557" y="496"/>
                </a:lnTo>
                <a:lnTo>
                  <a:pt x="554" y="500"/>
                </a:lnTo>
                <a:lnTo>
                  <a:pt x="552" y="503"/>
                </a:lnTo>
                <a:lnTo>
                  <a:pt x="542" y="510"/>
                </a:lnTo>
                <a:lnTo>
                  <a:pt x="537" y="512"/>
                </a:lnTo>
                <a:lnTo>
                  <a:pt x="536" y="519"/>
                </a:lnTo>
                <a:lnTo>
                  <a:pt x="536" y="537"/>
                </a:lnTo>
                <a:lnTo>
                  <a:pt x="538" y="546"/>
                </a:lnTo>
                <a:lnTo>
                  <a:pt x="546" y="542"/>
                </a:lnTo>
                <a:lnTo>
                  <a:pt x="552" y="546"/>
                </a:lnTo>
                <a:lnTo>
                  <a:pt x="558" y="542"/>
                </a:lnTo>
                <a:lnTo>
                  <a:pt x="557" y="540"/>
                </a:lnTo>
                <a:lnTo>
                  <a:pt x="557" y="532"/>
                </a:lnTo>
                <a:lnTo>
                  <a:pt x="558" y="531"/>
                </a:lnTo>
                <a:lnTo>
                  <a:pt x="561" y="533"/>
                </a:lnTo>
                <a:lnTo>
                  <a:pt x="564" y="531"/>
                </a:lnTo>
                <a:lnTo>
                  <a:pt x="566" y="533"/>
                </a:lnTo>
                <a:lnTo>
                  <a:pt x="571" y="534"/>
                </a:lnTo>
                <a:lnTo>
                  <a:pt x="574" y="537"/>
                </a:lnTo>
                <a:lnTo>
                  <a:pt x="582" y="536"/>
                </a:lnTo>
                <a:lnTo>
                  <a:pt x="588" y="542"/>
                </a:lnTo>
                <a:lnTo>
                  <a:pt x="590" y="554"/>
                </a:lnTo>
                <a:lnTo>
                  <a:pt x="590" y="598"/>
                </a:lnTo>
                <a:lnTo>
                  <a:pt x="587" y="599"/>
                </a:lnTo>
                <a:lnTo>
                  <a:pt x="583" y="604"/>
                </a:lnTo>
                <a:lnTo>
                  <a:pt x="580" y="612"/>
                </a:lnTo>
                <a:lnTo>
                  <a:pt x="574" y="625"/>
                </a:lnTo>
                <a:lnTo>
                  <a:pt x="567" y="629"/>
                </a:lnTo>
                <a:lnTo>
                  <a:pt x="553" y="618"/>
                </a:lnTo>
                <a:lnTo>
                  <a:pt x="544" y="617"/>
                </a:lnTo>
                <a:lnTo>
                  <a:pt x="542" y="621"/>
                </a:lnTo>
                <a:lnTo>
                  <a:pt x="538" y="626"/>
                </a:lnTo>
                <a:lnTo>
                  <a:pt x="498" y="658"/>
                </a:lnTo>
                <a:lnTo>
                  <a:pt x="492" y="665"/>
                </a:lnTo>
                <a:lnTo>
                  <a:pt x="477" y="675"/>
                </a:lnTo>
                <a:lnTo>
                  <a:pt x="478" y="681"/>
                </a:lnTo>
                <a:lnTo>
                  <a:pt x="488" y="694"/>
                </a:lnTo>
                <a:lnTo>
                  <a:pt x="490" y="696"/>
                </a:lnTo>
                <a:lnTo>
                  <a:pt x="496" y="706"/>
                </a:lnTo>
                <a:lnTo>
                  <a:pt x="499" y="716"/>
                </a:lnTo>
                <a:lnTo>
                  <a:pt x="520" y="722"/>
                </a:lnTo>
                <a:lnTo>
                  <a:pt x="524" y="732"/>
                </a:lnTo>
                <a:lnTo>
                  <a:pt x="528" y="747"/>
                </a:lnTo>
                <a:lnTo>
                  <a:pt x="526" y="756"/>
                </a:lnTo>
                <a:lnTo>
                  <a:pt x="540" y="761"/>
                </a:lnTo>
                <a:lnTo>
                  <a:pt x="530" y="788"/>
                </a:lnTo>
                <a:lnTo>
                  <a:pt x="540" y="798"/>
                </a:lnTo>
                <a:lnTo>
                  <a:pt x="551" y="813"/>
                </a:lnTo>
                <a:lnTo>
                  <a:pt x="557" y="819"/>
                </a:lnTo>
                <a:lnTo>
                  <a:pt x="558" y="820"/>
                </a:lnTo>
                <a:lnTo>
                  <a:pt x="574" y="833"/>
                </a:lnTo>
                <a:lnTo>
                  <a:pt x="577" y="832"/>
                </a:lnTo>
                <a:lnTo>
                  <a:pt x="584" y="835"/>
                </a:lnTo>
                <a:lnTo>
                  <a:pt x="590" y="844"/>
                </a:lnTo>
                <a:lnTo>
                  <a:pt x="588" y="847"/>
                </a:lnTo>
                <a:lnTo>
                  <a:pt x="584" y="845"/>
                </a:lnTo>
                <a:lnTo>
                  <a:pt x="580" y="845"/>
                </a:lnTo>
                <a:lnTo>
                  <a:pt x="577" y="851"/>
                </a:lnTo>
                <a:lnTo>
                  <a:pt x="583" y="854"/>
                </a:lnTo>
                <a:lnTo>
                  <a:pt x="584" y="854"/>
                </a:lnTo>
                <a:lnTo>
                  <a:pt x="610" y="864"/>
                </a:lnTo>
                <a:lnTo>
                  <a:pt x="607" y="873"/>
                </a:lnTo>
                <a:lnTo>
                  <a:pt x="636" y="877"/>
                </a:lnTo>
                <a:lnTo>
                  <a:pt x="642" y="876"/>
                </a:lnTo>
                <a:lnTo>
                  <a:pt x="646" y="878"/>
                </a:lnTo>
                <a:lnTo>
                  <a:pt x="652" y="882"/>
                </a:lnTo>
                <a:lnTo>
                  <a:pt x="652" y="889"/>
                </a:lnTo>
                <a:lnTo>
                  <a:pt x="650" y="890"/>
                </a:lnTo>
                <a:lnTo>
                  <a:pt x="646" y="897"/>
                </a:lnTo>
                <a:lnTo>
                  <a:pt x="628" y="900"/>
                </a:lnTo>
                <a:lnTo>
                  <a:pt x="623" y="899"/>
                </a:lnTo>
                <a:lnTo>
                  <a:pt x="620" y="899"/>
                </a:lnTo>
                <a:lnTo>
                  <a:pt x="620" y="902"/>
                </a:lnTo>
                <a:lnTo>
                  <a:pt x="602" y="899"/>
                </a:lnTo>
                <a:lnTo>
                  <a:pt x="596" y="899"/>
                </a:lnTo>
                <a:lnTo>
                  <a:pt x="592" y="898"/>
                </a:lnTo>
                <a:lnTo>
                  <a:pt x="587" y="895"/>
                </a:lnTo>
                <a:lnTo>
                  <a:pt x="579" y="892"/>
                </a:lnTo>
                <a:lnTo>
                  <a:pt x="545" y="914"/>
                </a:lnTo>
                <a:lnTo>
                  <a:pt x="542" y="928"/>
                </a:lnTo>
                <a:lnTo>
                  <a:pt x="543" y="945"/>
                </a:lnTo>
                <a:lnTo>
                  <a:pt x="556" y="950"/>
                </a:lnTo>
                <a:lnTo>
                  <a:pt x="554" y="964"/>
                </a:lnTo>
                <a:lnTo>
                  <a:pt x="545" y="972"/>
                </a:lnTo>
                <a:lnTo>
                  <a:pt x="545" y="977"/>
                </a:lnTo>
                <a:lnTo>
                  <a:pt x="542" y="987"/>
                </a:lnTo>
                <a:lnTo>
                  <a:pt x="542" y="996"/>
                </a:lnTo>
                <a:lnTo>
                  <a:pt x="541" y="1004"/>
                </a:lnTo>
                <a:lnTo>
                  <a:pt x="541" y="1008"/>
                </a:lnTo>
                <a:lnTo>
                  <a:pt x="540" y="1012"/>
                </a:lnTo>
                <a:lnTo>
                  <a:pt x="538" y="1014"/>
                </a:lnTo>
                <a:lnTo>
                  <a:pt x="537" y="1018"/>
                </a:lnTo>
                <a:lnTo>
                  <a:pt x="524" y="1023"/>
                </a:lnTo>
                <a:lnTo>
                  <a:pt x="519" y="1030"/>
                </a:lnTo>
                <a:lnTo>
                  <a:pt x="501" y="1020"/>
                </a:lnTo>
                <a:lnTo>
                  <a:pt x="493" y="1013"/>
                </a:lnTo>
                <a:lnTo>
                  <a:pt x="484" y="1003"/>
                </a:lnTo>
                <a:lnTo>
                  <a:pt x="474" y="986"/>
                </a:lnTo>
                <a:lnTo>
                  <a:pt x="471" y="978"/>
                </a:lnTo>
                <a:lnTo>
                  <a:pt x="468" y="972"/>
                </a:lnTo>
                <a:lnTo>
                  <a:pt x="463" y="975"/>
                </a:lnTo>
                <a:lnTo>
                  <a:pt x="456" y="976"/>
                </a:lnTo>
                <a:lnTo>
                  <a:pt x="446" y="976"/>
                </a:lnTo>
                <a:lnTo>
                  <a:pt x="438" y="977"/>
                </a:lnTo>
                <a:lnTo>
                  <a:pt x="432" y="982"/>
                </a:lnTo>
                <a:lnTo>
                  <a:pt x="428" y="982"/>
                </a:lnTo>
                <a:lnTo>
                  <a:pt x="420" y="982"/>
                </a:lnTo>
                <a:lnTo>
                  <a:pt x="415" y="979"/>
                </a:lnTo>
                <a:lnTo>
                  <a:pt x="413" y="976"/>
                </a:lnTo>
                <a:lnTo>
                  <a:pt x="414" y="973"/>
                </a:lnTo>
                <a:lnTo>
                  <a:pt x="414" y="966"/>
                </a:lnTo>
                <a:lnTo>
                  <a:pt x="411" y="960"/>
                </a:lnTo>
                <a:lnTo>
                  <a:pt x="411" y="955"/>
                </a:lnTo>
                <a:lnTo>
                  <a:pt x="406" y="954"/>
                </a:lnTo>
                <a:lnTo>
                  <a:pt x="403" y="958"/>
                </a:lnTo>
                <a:lnTo>
                  <a:pt x="397" y="959"/>
                </a:lnTo>
                <a:lnTo>
                  <a:pt x="392" y="955"/>
                </a:lnTo>
                <a:lnTo>
                  <a:pt x="390" y="942"/>
                </a:lnTo>
                <a:lnTo>
                  <a:pt x="389" y="940"/>
                </a:lnTo>
                <a:lnTo>
                  <a:pt x="382" y="938"/>
                </a:lnTo>
                <a:lnTo>
                  <a:pt x="378" y="938"/>
                </a:lnTo>
                <a:lnTo>
                  <a:pt x="370" y="938"/>
                </a:lnTo>
                <a:lnTo>
                  <a:pt x="359" y="930"/>
                </a:lnTo>
                <a:lnTo>
                  <a:pt x="353" y="926"/>
                </a:lnTo>
                <a:lnTo>
                  <a:pt x="344" y="928"/>
                </a:lnTo>
                <a:lnTo>
                  <a:pt x="338" y="925"/>
                </a:lnTo>
                <a:lnTo>
                  <a:pt x="327" y="922"/>
                </a:lnTo>
                <a:lnTo>
                  <a:pt x="292" y="908"/>
                </a:lnTo>
                <a:lnTo>
                  <a:pt x="290" y="908"/>
                </a:lnTo>
                <a:lnTo>
                  <a:pt x="258" y="915"/>
                </a:lnTo>
                <a:lnTo>
                  <a:pt x="240" y="916"/>
                </a:lnTo>
                <a:lnTo>
                  <a:pt x="234" y="917"/>
                </a:lnTo>
                <a:lnTo>
                  <a:pt x="228" y="920"/>
                </a:lnTo>
                <a:lnTo>
                  <a:pt x="222" y="924"/>
                </a:lnTo>
                <a:lnTo>
                  <a:pt x="215" y="943"/>
                </a:lnTo>
                <a:lnTo>
                  <a:pt x="215" y="950"/>
                </a:lnTo>
                <a:lnTo>
                  <a:pt x="212" y="955"/>
                </a:lnTo>
                <a:lnTo>
                  <a:pt x="206" y="973"/>
                </a:lnTo>
                <a:lnTo>
                  <a:pt x="202" y="977"/>
                </a:lnTo>
                <a:lnTo>
                  <a:pt x="201" y="982"/>
                </a:lnTo>
                <a:lnTo>
                  <a:pt x="198" y="988"/>
                </a:lnTo>
                <a:lnTo>
                  <a:pt x="190" y="980"/>
                </a:lnTo>
                <a:lnTo>
                  <a:pt x="182" y="976"/>
                </a:lnTo>
                <a:lnTo>
                  <a:pt x="177" y="975"/>
                </a:lnTo>
                <a:lnTo>
                  <a:pt x="171" y="971"/>
                </a:lnTo>
                <a:lnTo>
                  <a:pt x="155" y="974"/>
                </a:lnTo>
                <a:lnTo>
                  <a:pt x="148" y="973"/>
                </a:lnTo>
                <a:lnTo>
                  <a:pt x="140" y="973"/>
                </a:lnTo>
                <a:lnTo>
                  <a:pt x="137" y="974"/>
                </a:lnTo>
                <a:lnTo>
                  <a:pt x="134" y="973"/>
                </a:lnTo>
                <a:lnTo>
                  <a:pt x="122" y="960"/>
                </a:lnTo>
                <a:lnTo>
                  <a:pt x="119" y="956"/>
                </a:lnTo>
                <a:lnTo>
                  <a:pt x="110" y="936"/>
                </a:lnTo>
                <a:lnTo>
                  <a:pt x="109" y="932"/>
                </a:lnTo>
                <a:lnTo>
                  <a:pt x="105" y="928"/>
                </a:lnTo>
                <a:lnTo>
                  <a:pt x="101" y="921"/>
                </a:lnTo>
                <a:lnTo>
                  <a:pt x="96" y="917"/>
                </a:lnTo>
                <a:lnTo>
                  <a:pt x="85" y="902"/>
                </a:lnTo>
                <a:lnTo>
                  <a:pt x="79" y="896"/>
                </a:lnTo>
                <a:lnTo>
                  <a:pt x="76" y="893"/>
                </a:lnTo>
                <a:lnTo>
                  <a:pt x="73" y="890"/>
                </a:lnTo>
                <a:lnTo>
                  <a:pt x="72" y="884"/>
                </a:lnTo>
                <a:lnTo>
                  <a:pt x="74" y="878"/>
                </a:lnTo>
                <a:lnTo>
                  <a:pt x="74" y="873"/>
                </a:lnTo>
                <a:lnTo>
                  <a:pt x="76" y="870"/>
                </a:lnTo>
                <a:lnTo>
                  <a:pt x="83" y="868"/>
                </a:lnTo>
                <a:lnTo>
                  <a:pt x="87" y="867"/>
                </a:lnTo>
                <a:lnTo>
                  <a:pt x="89" y="868"/>
                </a:lnTo>
                <a:lnTo>
                  <a:pt x="96" y="870"/>
                </a:lnTo>
                <a:lnTo>
                  <a:pt x="97" y="867"/>
                </a:lnTo>
                <a:lnTo>
                  <a:pt x="96" y="860"/>
                </a:lnTo>
                <a:lnTo>
                  <a:pt x="88" y="847"/>
                </a:lnTo>
                <a:lnTo>
                  <a:pt x="79" y="838"/>
                </a:lnTo>
                <a:lnTo>
                  <a:pt x="76" y="833"/>
                </a:lnTo>
                <a:lnTo>
                  <a:pt x="79" y="827"/>
                </a:lnTo>
                <a:lnTo>
                  <a:pt x="84" y="822"/>
                </a:lnTo>
                <a:lnTo>
                  <a:pt x="88" y="817"/>
                </a:lnTo>
                <a:lnTo>
                  <a:pt x="88" y="812"/>
                </a:lnTo>
                <a:lnTo>
                  <a:pt x="90" y="809"/>
                </a:lnTo>
                <a:lnTo>
                  <a:pt x="100" y="792"/>
                </a:lnTo>
                <a:lnTo>
                  <a:pt x="101" y="792"/>
                </a:lnTo>
                <a:lnTo>
                  <a:pt x="104" y="790"/>
                </a:lnTo>
                <a:lnTo>
                  <a:pt x="105" y="785"/>
                </a:lnTo>
                <a:lnTo>
                  <a:pt x="102" y="770"/>
                </a:lnTo>
                <a:lnTo>
                  <a:pt x="100" y="758"/>
                </a:lnTo>
                <a:lnTo>
                  <a:pt x="100" y="730"/>
                </a:lnTo>
                <a:lnTo>
                  <a:pt x="102" y="718"/>
                </a:lnTo>
                <a:lnTo>
                  <a:pt x="106" y="711"/>
                </a:lnTo>
                <a:lnTo>
                  <a:pt x="112" y="703"/>
                </a:lnTo>
                <a:lnTo>
                  <a:pt x="112" y="695"/>
                </a:lnTo>
                <a:lnTo>
                  <a:pt x="113" y="690"/>
                </a:lnTo>
                <a:lnTo>
                  <a:pt x="106" y="673"/>
                </a:lnTo>
                <a:lnTo>
                  <a:pt x="90" y="652"/>
                </a:lnTo>
                <a:lnTo>
                  <a:pt x="67" y="627"/>
                </a:lnTo>
                <a:lnTo>
                  <a:pt x="44" y="604"/>
                </a:lnTo>
                <a:lnTo>
                  <a:pt x="42" y="585"/>
                </a:lnTo>
                <a:lnTo>
                  <a:pt x="0" y="387"/>
                </a:lnTo>
                <a:lnTo>
                  <a:pt x="86" y="256"/>
                </a:lnTo>
                <a:lnTo>
                  <a:pt x="96" y="238"/>
                </a:lnTo>
                <a:lnTo>
                  <a:pt x="112" y="218"/>
                </a:lnTo>
                <a:lnTo>
                  <a:pt x="120" y="205"/>
                </a:lnTo>
                <a:lnTo>
                  <a:pt x="135" y="178"/>
                </a:lnTo>
                <a:lnTo>
                  <a:pt x="136" y="176"/>
                </a:lnTo>
                <a:lnTo>
                  <a:pt x="148" y="157"/>
                </a:lnTo>
                <a:lnTo>
                  <a:pt x="161" y="142"/>
                </a:lnTo>
                <a:lnTo>
                  <a:pt x="174" y="124"/>
                </a:lnTo>
                <a:lnTo>
                  <a:pt x="185" y="120"/>
                </a:lnTo>
                <a:lnTo>
                  <a:pt x="196" y="100"/>
                </a:lnTo>
                <a:lnTo>
                  <a:pt x="208" y="84"/>
                </a:lnTo>
                <a:lnTo>
                  <a:pt x="207" y="55"/>
                </a:lnTo>
                <a:lnTo>
                  <a:pt x="244" y="15"/>
                </a:lnTo>
                <a:lnTo>
                  <a:pt x="275" y="0"/>
                </a:lnTo>
                <a:lnTo>
                  <a:pt x="302" y="10"/>
                </a:lnTo>
                <a:lnTo>
                  <a:pt x="347" y="10"/>
                </a:lnTo>
                <a:lnTo>
                  <a:pt x="370" y="6"/>
                </a:lnTo>
                <a:lnTo>
                  <a:pt x="394" y="16"/>
                </a:lnTo>
                <a:lnTo>
                  <a:pt x="424" y="8"/>
                </a:lnTo>
                <a:lnTo>
                  <a:pt x="435" y="15"/>
                </a:lnTo>
                <a:lnTo>
                  <a:pt x="452" y="15"/>
                </a:lnTo>
                <a:lnTo>
                  <a:pt x="466" y="32"/>
                </a:lnTo>
                <a:lnTo>
                  <a:pt x="463" y="50"/>
                </a:lnTo>
                <a:lnTo>
                  <a:pt x="479" y="71"/>
                </a:lnTo>
                <a:lnTo>
                  <a:pt x="492" y="70"/>
                </a:lnTo>
                <a:lnTo>
                  <a:pt x="491" y="76"/>
                </a:lnTo>
                <a:lnTo>
                  <a:pt x="504" y="82"/>
                </a:lnTo>
                <a:lnTo>
                  <a:pt x="524" y="85"/>
                </a:lnTo>
                <a:lnTo>
                  <a:pt x="567" y="139"/>
                </a:lnTo>
                <a:lnTo>
                  <a:pt x="581" y="153"/>
                </a:lnTo>
                <a:lnTo>
                  <a:pt x="585" y="178"/>
                </a:lnTo>
                <a:lnTo>
                  <a:pt x="599" y="195"/>
                </a:lnTo>
                <a:lnTo>
                  <a:pt x="599" y="210"/>
                </a:lnTo>
                <a:lnTo>
                  <a:pt x="606" y="235"/>
                </a:lnTo>
                <a:lnTo>
                  <a:pt x="608" y="237"/>
                </a:lnTo>
                <a:lnTo>
                  <a:pt x="624" y="251"/>
                </a:lnTo>
                <a:lnTo>
                  <a:pt x="628" y="252"/>
                </a:lnTo>
                <a:lnTo>
                  <a:pt x="635" y="263"/>
                </a:lnTo>
                <a:lnTo>
                  <a:pt x="642" y="295"/>
                </a:lnTo>
                <a:lnTo>
                  <a:pt x="656" y="316"/>
                </a:lnTo>
                <a:lnTo>
                  <a:pt x="687" y="338"/>
                </a:lnTo>
                <a:lnTo>
                  <a:pt x="701" y="355"/>
                </a:lnTo>
                <a:lnTo>
                  <a:pt x="712" y="400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1" name="Freeform 237"/>
          <p:cNvSpPr>
            <a:spLocks/>
          </p:cNvSpPr>
          <p:nvPr/>
        </p:nvSpPr>
        <p:spPr bwMode="auto">
          <a:xfrm>
            <a:off x="5189538" y="2484363"/>
            <a:ext cx="525462" cy="936625"/>
          </a:xfrm>
          <a:custGeom>
            <a:avLst/>
            <a:gdLst/>
            <a:ahLst/>
            <a:cxnLst>
              <a:cxn ang="0">
                <a:pos x="203" y="26"/>
              </a:cxn>
              <a:cxn ang="0">
                <a:pos x="146" y="44"/>
              </a:cxn>
              <a:cxn ang="0">
                <a:pos x="107" y="84"/>
              </a:cxn>
              <a:cxn ang="0">
                <a:pos x="75" y="103"/>
              </a:cxn>
              <a:cxn ang="0">
                <a:pos x="61" y="146"/>
              </a:cxn>
              <a:cxn ang="0">
                <a:pos x="80" y="132"/>
              </a:cxn>
              <a:cxn ang="0">
                <a:pos x="94" y="134"/>
              </a:cxn>
              <a:cxn ang="0">
                <a:pos x="113" y="198"/>
              </a:cxn>
              <a:cxn ang="0">
                <a:pos x="90" y="229"/>
              </a:cxn>
              <a:cxn ang="0">
                <a:pos x="21" y="258"/>
              </a:cxn>
              <a:cxn ang="0">
                <a:pos x="13" y="296"/>
              </a:cxn>
              <a:cxn ang="0">
                <a:pos x="51" y="347"/>
              </a:cxn>
              <a:cxn ang="0">
                <a:pos x="74" y="413"/>
              </a:cxn>
              <a:cxn ang="0">
                <a:pos x="107" y="435"/>
              </a:cxn>
              <a:cxn ang="0">
                <a:pos x="100" y="451"/>
              </a:cxn>
              <a:cxn ang="0">
                <a:pos x="159" y="477"/>
              </a:cxn>
              <a:cxn ang="0">
                <a:pos x="173" y="490"/>
              </a:cxn>
              <a:cxn ang="0">
                <a:pos x="143" y="502"/>
              </a:cxn>
              <a:cxn ang="0">
                <a:pos x="102" y="492"/>
              </a:cxn>
              <a:cxn ang="0">
                <a:pos x="77" y="564"/>
              </a:cxn>
              <a:cxn ang="0">
                <a:pos x="64" y="604"/>
              </a:cxn>
              <a:cxn ang="0">
                <a:pos x="63" y="622"/>
              </a:cxn>
              <a:cxn ang="0">
                <a:pos x="106" y="704"/>
              </a:cxn>
              <a:cxn ang="0">
                <a:pos x="135" y="806"/>
              </a:cxn>
              <a:cxn ang="0">
                <a:pos x="130" y="871"/>
              </a:cxn>
              <a:cxn ang="0">
                <a:pos x="205" y="870"/>
              </a:cxn>
              <a:cxn ang="0">
                <a:pos x="197" y="855"/>
              </a:cxn>
              <a:cxn ang="0">
                <a:pos x="228" y="836"/>
              </a:cxn>
              <a:cxn ang="0">
                <a:pos x="264" y="774"/>
              </a:cxn>
              <a:cxn ang="0">
                <a:pos x="315" y="744"/>
              </a:cxn>
              <a:cxn ang="0">
                <a:pos x="288" y="716"/>
              </a:cxn>
              <a:cxn ang="0">
                <a:pos x="295" y="655"/>
              </a:cxn>
              <a:cxn ang="0">
                <a:pos x="269" y="630"/>
              </a:cxn>
              <a:cxn ang="0">
                <a:pos x="291" y="609"/>
              </a:cxn>
              <a:cxn ang="0">
                <a:pos x="311" y="596"/>
              </a:cxn>
              <a:cxn ang="0">
                <a:pos x="348" y="576"/>
              </a:cxn>
              <a:cxn ang="0">
                <a:pos x="361" y="561"/>
              </a:cxn>
              <a:cxn ang="0">
                <a:pos x="373" y="531"/>
              </a:cxn>
              <a:cxn ang="0">
                <a:pos x="394" y="526"/>
              </a:cxn>
              <a:cxn ang="0">
                <a:pos x="496" y="449"/>
              </a:cxn>
              <a:cxn ang="0">
                <a:pos x="467" y="406"/>
              </a:cxn>
              <a:cxn ang="0">
                <a:pos x="459" y="333"/>
              </a:cxn>
              <a:cxn ang="0">
                <a:pos x="409" y="343"/>
              </a:cxn>
              <a:cxn ang="0">
                <a:pos x="359" y="304"/>
              </a:cxn>
              <a:cxn ang="0">
                <a:pos x="334" y="280"/>
              </a:cxn>
              <a:cxn ang="0">
                <a:pos x="324" y="246"/>
              </a:cxn>
              <a:cxn ang="0">
                <a:pos x="315" y="230"/>
              </a:cxn>
              <a:cxn ang="0">
                <a:pos x="309" y="218"/>
              </a:cxn>
              <a:cxn ang="0">
                <a:pos x="277" y="190"/>
              </a:cxn>
              <a:cxn ang="0">
                <a:pos x="281" y="174"/>
              </a:cxn>
              <a:cxn ang="0">
                <a:pos x="261" y="159"/>
              </a:cxn>
              <a:cxn ang="0">
                <a:pos x="270" y="132"/>
              </a:cxn>
              <a:cxn ang="0">
                <a:pos x="253" y="86"/>
              </a:cxn>
              <a:cxn ang="0">
                <a:pos x="257" y="16"/>
              </a:cxn>
            </a:cxnLst>
            <a:rect l="0" t="0" r="r" b="b"/>
            <a:pathLst>
              <a:path w="498" h="888">
                <a:moveTo>
                  <a:pt x="235" y="0"/>
                </a:moveTo>
                <a:lnTo>
                  <a:pt x="213" y="27"/>
                </a:lnTo>
                <a:lnTo>
                  <a:pt x="211" y="31"/>
                </a:lnTo>
                <a:lnTo>
                  <a:pt x="208" y="29"/>
                </a:lnTo>
                <a:lnTo>
                  <a:pt x="203" y="26"/>
                </a:lnTo>
                <a:lnTo>
                  <a:pt x="179" y="6"/>
                </a:lnTo>
                <a:lnTo>
                  <a:pt x="171" y="8"/>
                </a:lnTo>
                <a:lnTo>
                  <a:pt x="153" y="16"/>
                </a:lnTo>
                <a:lnTo>
                  <a:pt x="149" y="30"/>
                </a:lnTo>
                <a:lnTo>
                  <a:pt x="146" y="44"/>
                </a:lnTo>
                <a:lnTo>
                  <a:pt x="143" y="53"/>
                </a:lnTo>
                <a:lnTo>
                  <a:pt x="142" y="64"/>
                </a:lnTo>
                <a:lnTo>
                  <a:pt x="140" y="76"/>
                </a:lnTo>
                <a:lnTo>
                  <a:pt x="123" y="80"/>
                </a:lnTo>
                <a:lnTo>
                  <a:pt x="107" y="84"/>
                </a:lnTo>
                <a:lnTo>
                  <a:pt x="85" y="86"/>
                </a:lnTo>
                <a:lnTo>
                  <a:pt x="81" y="90"/>
                </a:lnTo>
                <a:lnTo>
                  <a:pt x="80" y="96"/>
                </a:lnTo>
                <a:lnTo>
                  <a:pt x="77" y="100"/>
                </a:lnTo>
                <a:lnTo>
                  <a:pt x="75" y="103"/>
                </a:lnTo>
                <a:lnTo>
                  <a:pt x="65" y="110"/>
                </a:lnTo>
                <a:lnTo>
                  <a:pt x="60" y="112"/>
                </a:lnTo>
                <a:lnTo>
                  <a:pt x="59" y="119"/>
                </a:lnTo>
                <a:lnTo>
                  <a:pt x="59" y="137"/>
                </a:lnTo>
                <a:lnTo>
                  <a:pt x="61" y="146"/>
                </a:lnTo>
                <a:lnTo>
                  <a:pt x="69" y="142"/>
                </a:lnTo>
                <a:lnTo>
                  <a:pt x="75" y="146"/>
                </a:lnTo>
                <a:lnTo>
                  <a:pt x="81" y="142"/>
                </a:lnTo>
                <a:lnTo>
                  <a:pt x="80" y="140"/>
                </a:lnTo>
                <a:lnTo>
                  <a:pt x="80" y="132"/>
                </a:lnTo>
                <a:lnTo>
                  <a:pt x="81" y="131"/>
                </a:lnTo>
                <a:lnTo>
                  <a:pt x="84" y="133"/>
                </a:lnTo>
                <a:lnTo>
                  <a:pt x="87" y="131"/>
                </a:lnTo>
                <a:lnTo>
                  <a:pt x="89" y="133"/>
                </a:lnTo>
                <a:lnTo>
                  <a:pt x="94" y="134"/>
                </a:lnTo>
                <a:lnTo>
                  <a:pt x="97" y="137"/>
                </a:lnTo>
                <a:lnTo>
                  <a:pt x="105" y="136"/>
                </a:lnTo>
                <a:lnTo>
                  <a:pt x="111" y="142"/>
                </a:lnTo>
                <a:lnTo>
                  <a:pt x="113" y="154"/>
                </a:lnTo>
                <a:lnTo>
                  <a:pt x="113" y="198"/>
                </a:lnTo>
                <a:lnTo>
                  <a:pt x="110" y="199"/>
                </a:lnTo>
                <a:lnTo>
                  <a:pt x="106" y="204"/>
                </a:lnTo>
                <a:lnTo>
                  <a:pt x="103" y="212"/>
                </a:lnTo>
                <a:lnTo>
                  <a:pt x="97" y="225"/>
                </a:lnTo>
                <a:lnTo>
                  <a:pt x="90" y="229"/>
                </a:lnTo>
                <a:lnTo>
                  <a:pt x="76" y="218"/>
                </a:lnTo>
                <a:lnTo>
                  <a:pt x="67" y="217"/>
                </a:lnTo>
                <a:lnTo>
                  <a:pt x="65" y="221"/>
                </a:lnTo>
                <a:lnTo>
                  <a:pt x="61" y="226"/>
                </a:lnTo>
                <a:lnTo>
                  <a:pt x="21" y="258"/>
                </a:lnTo>
                <a:lnTo>
                  <a:pt x="15" y="265"/>
                </a:lnTo>
                <a:lnTo>
                  <a:pt x="0" y="275"/>
                </a:lnTo>
                <a:lnTo>
                  <a:pt x="1" y="281"/>
                </a:lnTo>
                <a:lnTo>
                  <a:pt x="11" y="294"/>
                </a:lnTo>
                <a:lnTo>
                  <a:pt x="13" y="296"/>
                </a:lnTo>
                <a:lnTo>
                  <a:pt x="19" y="306"/>
                </a:lnTo>
                <a:lnTo>
                  <a:pt x="22" y="316"/>
                </a:lnTo>
                <a:lnTo>
                  <a:pt x="43" y="322"/>
                </a:lnTo>
                <a:lnTo>
                  <a:pt x="47" y="332"/>
                </a:lnTo>
                <a:lnTo>
                  <a:pt x="51" y="347"/>
                </a:lnTo>
                <a:lnTo>
                  <a:pt x="49" y="356"/>
                </a:lnTo>
                <a:lnTo>
                  <a:pt x="63" y="361"/>
                </a:lnTo>
                <a:lnTo>
                  <a:pt x="53" y="388"/>
                </a:lnTo>
                <a:lnTo>
                  <a:pt x="63" y="398"/>
                </a:lnTo>
                <a:lnTo>
                  <a:pt x="74" y="413"/>
                </a:lnTo>
                <a:lnTo>
                  <a:pt x="80" y="419"/>
                </a:lnTo>
                <a:lnTo>
                  <a:pt x="81" y="420"/>
                </a:lnTo>
                <a:lnTo>
                  <a:pt x="97" y="433"/>
                </a:lnTo>
                <a:lnTo>
                  <a:pt x="100" y="432"/>
                </a:lnTo>
                <a:lnTo>
                  <a:pt x="107" y="435"/>
                </a:lnTo>
                <a:lnTo>
                  <a:pt x="113" y="444"/>
                </a:lnTo>
                <a:lnTo>
                  <a:pt x="111" y="447"/>
                </a:lnTo>
                <a:lnTo>
                  <a:pt x="107" y="445"/>
                </a:lnTo>
                <a:lnTo>
                  <a:pt x="103" y="445"/>
                </a:lnTo>
                <a:lnTo>
                  <a:pt x="100" y="451"/>
                </a:lnTo>
                <a:lnTo>
                  <a:pt x="106" y="454"/>
                </a:lnTo>
                <a:lnTo>
                  <a:pt x="107" y="454"/>
                </a:lnTo>
                <a:lnTo>
                  <a:pt x="133" y="464"/>
                </a:lnTo>
                <a:lnTo>
                  <a:pt x="130" y="473"/>
                </a:lnTo>
                <a:lnTo>
                  <a:pt x="159" y="477"/>
                </a:lnTo>
                <a:lnTo>
                  <a:pt x="165" y="476"/>
                </a:lnTo>
                <a:lnTo>
                  <a:pt x="169" y="478"/>
                </a:lnTo>
                <a:lnTo>
                  <a:pt x="175" y="482"/>
                </a:lnTo>
                <a:lnTo>
                  <a:pt x="175" y="489"/>
                </a:lnTo>
                <a:lnTo>
                  <a:pt x="173" y="490"/>
                </a:lnTo>
                <a:lnTo>
                  <a:pt x="169" y="497"/>
                </a:lnTo>
                <a:lnTo>
                  <a:pt x="151" y="500"/>
                </a:lnTo>
                <a:lnTo>
                  <a:pt x="146" y="499"/>
                </a:lnTo>
                <a:lnTo>
                  <a:pt x="143" y="499"/>
                </a:lnTo>
                <a:lnTo>
                  <a:pt x="143" y="502"/>
                </a:lnTo>
                <a:lnTo>
                  <a:pt x="125" y="499"/>
                </a:lnTo>
                <a:lnTo>
                  <a:pt x="119" y="499"/>
                </a:lnTo>
                <a:lnTo>
                  <a:pt x="115" y="498"/>
                </a:lnTo>
                <a:lnTo>
                  <a:pt x="110" y="495"/>
                </a:lnTo>
                <a:lnTo>
                  <a:pt x="102" y="492"/>
                </a:lnTo>
                <a:lnTo>
                  <a:pt x="68" y="514"/>
                </a:lnTo>
                <a:lnTo>
                  <a:pt x="65" y="528"/>
                </a:lnTo>
                <a:lnTo>
                  <a:pt x="66" y="545"/>
                </a:lnTo>
                <a:lnTo>
                  <a:pt x="79" y="550"/>
                </a:lnTo>
                <a:lnTo>
                  <a:pt x="77" y="564"/>
                </a:lnTo>
                <a:lnTo>
                  <a:pt x="68" y="572"/>
                </a:lnTo>
                <a:lnTo>
                  <a:pt x="68" y="577"/>
                </a:lnTo>
                <a:lnTo>
                  <a:pt x="65" y="587"/>
                </a:lnTo>
                <a:lnTo>
                  <a:pt x="65" y="596"/>
                </a:lnTo>
                <a:lnTo>
                  <a:pt x="64" y="604"/>
                </a:lnTo>
                <a:lnTo>
                  <a:pt x="64" y="608"/>
                </a:lnTo>
                <a:lnTo>
                  <a:pt x="63" y="612"/>
                </a:lnTo>
                <a:lnTo>
                  <a:pt x="61" y="614"/>
                </a:lnTo>
                <a:lnTo>
                  <a:pt x="60" y="618"/>
                </a:lnTo>
                <a:lnTo>
                  <a:pt x="63" y="622"/>
                </a:lnTo>
                <a:lnTo>
                  <a:pt x="73" y="632"/>
                </a:lnTo>
                <a:lnTo>
                  <a:pt x="79" y="638"/>
                </a:lnTo>
                <a:lnTo>
                  <a:pt x="105" y="671"/>
                </a:lnTo>
                <a:lnTo>
                  <a:pt x="107" y="684"/>
                </a:lnTo>
                <a:lnTo>
                  <a:pt x="106" y="704"/>
                </a:lnTo>
                <a:lnTo>
                  <a:pt x="105" y="706"/>
                </a:lnTo>
                <a:lnTo>
                  <a:pt x="105" y="729"/>
                </a:lnTo>
                <a:lnTo>
                  <a:pt x="129" y="766"/>
                </a:lnTo>
                <a:lnTo>
                  <a:pt x="135" y="790"/>
                </a:lnTo>
                <a:lnTo>
                  <a:pt x="135" y="806"/>
                </a:lnTo>
                <a:lnTo>
                  <a:pt x="133" y="818"/>
                </a:lnTo>
                <a:lnTo>
                  <a:pt x="136" y="829"/>
                </a:lnTo>
                <a:lnTo>
                  <a:pt x="130" y="844"/>
                </a:lnTo>
                <a:lnTo>
                  <a:pt x="133" y="860"/>
                </a:lnTo>
                <a:lnTo>
                  <a:pt x="130" y="871"/>
                </a:lnTo>
                <a:lnTo>
                  <a:pt x="135" y="884"/>
                </a:lnTo>
                <a:lnTo>
                  <a:pt x="164" y="887"/>
                </a:lnTo>
                <a:lnTo>
                  <a:pt x="165" y="878"/>
                </a:lnTo>
                <a:lnTo>
                  <a:pt x="200" y="878"/>
                </a:lnTo>
                <a:lnTo>
                  <a:pt x="205" y="870"/>
                </a:lnTo>
                <a:lnTo>
                  <a:pt x="205" y="866"/>
                </a:lnTo>
                <a:lnTo>
                  <a:pt x="203" y="862"/>
                </a:lnTo>
                <a:lnTo>
                  <a:pt x="200" y="860"/>
                </a:lnTo>
                <a:lnTo>
                  <a:pt x="196" y="860"/>
                </a:lnTo>
                <a:lnTo>
                  <a:pt x="197" y="855"/>
                </a:lnTo>
                <a:lnTo>
                  <a:pt x="205" y="846"/>
                </a:lnTo>
                <a:lnTo>
                  <a:pt x="218" y="850"/>
                </a:lnTo>
                <a:lnTo>
                  <a:pt x="228" y="854"/>
                </a:lnTo>
                <a:lnTo>
                  <a:pt x="233" y="850"/>
                </a:lnTo>
                <a:lnTo>
                  <a:pt x="228" y="836"/>
                </a:lnTo>
                <a:lnTo>
                  <a:pt x="227" y="820"/>
                </a:lnTo>
                <a:lnTo>
                  <a:pt x="229" y="808"/>
                </a:lnTo>
                <a:lnTo>
                  <a:pt x="241" y="781"/>
                </a:lnTo>
                <a:lnTo>
                  <a:pt x="250" y="776"/>
                </a:lnTo>
                <a:lnTo>
                  <a:pt x="264" y="774"/>
                </a:lnTo>
                <a:lnTo>
                  <a:pt x="283" y="780"/>
                </a:lnTo>
                <a:lnTo>
                  <a:pt x="294" y="767"/>
                </a:lnTo>
                <a:lnTo>
                  <a:pt x="311" y="767"/>
                </a:lnTo>
                <a:lnTo>
                  <a:pt x="315" y="747"/>
                </a:lnTo>
                <a:lnTo>
                  <a:pt x="315" y="744"/>
                </a:lnTo>
                <a:lnTo>
                  <a:pt x="319" y="741"/>
                </a:lnTo>
                <a:lnTo>
                  <a:pt x="316" y="738"/>
                </a:lnTo>
                <a:lnTo>
                  <a:pt x="312" y="737"/>
                </a:lnTo>
                <a:lnTo>
                  <a:pt x="295" y="720"/>
                </a:lnTo>
                <a:lnTo>
                  <a:pt x="288" y="716"/>
                </a:lnTo>
                <a:lnTo>
                  <a:pt x="285" y="704"/>
                </a:lnTo>
                <a:lnTo>
                  <a:pt x="285" y="684"/>
                </a:lnTo>
                <a:lnTo>
                  <a:pt x="294" y="663"/>
                </a:lnTo>
                <a:lnTo>
                  <a:pt x="297" y="657"/>
                </a:lnTo>
                <a:lnTo>
                  <a:pt x="295" y="655"/>
                </a:lnTo>
                <a:lnTo>
                  <a:pt x="294" y="654"/>
                </a:lnTo>
                <a:lnTo>
                  <a:pt x="291" y="652"/>
                </a:lnTo>
                <a:lnTo>
                  <a:pt x="289" y="646"/>
                </a:lnTo>
                <a:lnTo>
                  <a:pt x="285" y="632"/>
                </a:lnTo>
                <a:lnTo>
                  <a:pt x="269" y="630"/>
                </a:lnTo>
                <a:lnTo>
                  <a:pt x="268" y="628"/>
                </a:lnTo>
                <a:lnTo>
                  <a:pt x="272" y="618"/>
                </a:lnTo>
                <a:lnTo>
                  <a:pt x="278" y="617"/>
                </a:lnTo>
                <a:lnTo>
                  <a:pt x="284" y="612"/>
                </a:lnTo>
                <a:lnTo>
                  <a:pt x="291" y="609"/>
                </a:lnTo>
                <a:lnTo>
                  <a:pt x="292" y="610"/>
                </a:lnTo>
                <a:lnTo>
                  <a:pt x="295" y="612"/>
                </a:lnTo>
                <a:lnTo>
                  <a:pt x="302" y="609"/>
                </a:lnTo>
                <a:lnTo>
                  <a:pt x="307" y="605"/>
                </a:lnTo>
                <a:lnTo>
                  <a:pt x="311" y="596"/>
                </a:lnTo>
                <a:lnTo>
                  <a:pt x="318" y="595"/>
                </a:lnTo>
                <a:lnTo>
                  <a:pt x="322" y="592"/>
                </a:lnTo>
                <a:lnTo>
                  <a:pt x="325" y="587"/>
                </a:lnTo>
                <a:lnTo>
                  <a:pt x="336" y="577"/>
                </a:lnTo>
                <a:lnTo>
                  <a:pt x="348" y="576"/>
                </a:lnTo>
                <a:lnTo>
                  <a:pt x="351" y="574"/>
                </a:lnTo>
                <a:lnTo>
                  <a:pt x="362" y="575"/>
                </a:lnTo>
                <a:lnTo>
                  <a:pt x="365" y="572"/>
                </a:lnTo>
                <a:lnTo>
                  <a:pt x="363" y="568"/>
                </a:lnTo>
                <a:lnTo>
                  <a:pt x="361" y="561"/>
                </a:lnTo>
                <a:lnTo>
                  <a:pt x="364" y="556"/>
                </a:lnTo>
                <a:lnTo>
                  <a:pt x="365" y="552"/>
                </a:lnTo>
                <a:lnTo>
                  <a:pt x="365" y="538"/>
                </a:lnTo>
                <a:lnTo>
                  <a:pt x="368" y="534"/>
                </a:lnTo>
                <a:lnTo>
                  <a:pt x="373" y="531"/>
                </a:lnTo>
                <a:lnTo>
                  <a:pt x="374" y="525"/>
                </a:lnTo>
                <a:lnTo>
                  <a:pt x="378" y="523"/>
                </a:lnTo>
                <a:lnTo>
                  <a:pt x="381" y="524"/>
                </a:lnTo>
                <a:lnTo>
                  <a:pt x="388" y="522"/>
                </a:lnTo>
                <a:lnTo>
                  <a:pt x="394" y="526"/>
                </a:lnTo>
                <a:lnTo>
                  <a:pt x="403" y="521"/>
                </a:lnTo>
                <a:lnTo>
                  <a:pt x="405" y="520"/>
                </a:lnTo>
                <a:lnTo>
                  <a:pt x="408" y="520"/>
                </a:lnTo>
                <a:lnTo>
                  <a:pt x="431" y="500"/>
                </a:lnTo>
                <a:lnTo>
                  <a:pt x="496" y="449"/>
                </a:lnTo>
                <a:lnTo>
                  <a:pt x="497" y="438"/>
                </a:lnTo>
                <a:lnTo>
                  <a:pt x="491" y="437"/>
                </a:lnTo>
                <a:lnTo>
                  <a:pt x="470" y="436"/>
                </a:lnTo>
                <a:lnTo>
                  <a:pt x="467" y="410"/>
                </a:lnTo>
                <a:lnTo>
                  <a:pt x="467" y="406"/>
                </a:lnTo>
                <a:lnTo>
                  <a:pt x="467" y="380"/>
                </a:lnTo>
                <a:lnTo>
                  <a:pt x="466" y="365"/>
                </a:lnTo>
                <a:lnTo>
                  <a:pt x="467" y="352"/>
                </a:lnTo>
                <a:lnTo>
                  <a:pt x="464" y="336"/>
                </a:lnTo>
                <a:lnTo>
                  <a:pt x="459" y="333"/>
                </a:lnTo>
                <a:lnTo>
                  <a:pt x="433" y="332"/>
                </a:lnTo>
                <a:lnTo>
                  <a:pt x="427" y="333"/>
                </a:lnTo>
                <a:lnTo>
                  <a:pt x="421" y="337"/>
                </a:lnTo>
                <a:lnTo>
                  <a:pt x="413" y="344"/>
                </a:lnTo>
                <a:lnTo>
                  <a:pt x="409" y="343"/>
                </a:lnTo>
                <a:lnTo>
                  <a:pt x="406" y="340"/>
                </a:lnTo>
                <a:lnTo>
                  <a:pt x="397" y="327"/>
                </a:lnTo>
                <a:lnTo>
                  <a:pt x="392" y="326"/>
                </a:lnTo>
                <a:lnTo>
                  <a:pt x="367" y="328"/>
                </a:lnTo>
                <a:lnTo>
                  <a:pt x="359" y="304"/>
                </a:lnTo>
                <a:lnTo>
                  <a:pt x="355" y="301"/>
                </a:lnTo>
                <a:lnTo>
                  <a:pt x="353" y="298"/>
                </a:lnTo>
                <a:lnTo>
                  <a:pt x="340" y="287"/>
                </a:lnTo>
                <a:lnTo>
                  <a:pt x="339" y="285"/>
                </a:lnTo>
                <a:lnTo>
                  <a:pt x="334" y="280"/>
                </a:lnTo>
                <a:lnTo>
                  <a:pt x="331" y="281"/>
                </a:lnTo>
                <a:lnTo>
                  <a:pt x="324" y="280"/>
                </a:lnTo>
                <a:lnTo>
                  <a:pt x="321" y="268"/>
                </a:lnTo>
                <a:lnTo>
                  <a:pt x="321" y="264"/>
                </a:lnTo>
                <a:lnTo>
                  <a:pt x="324" y="246"/>
                </a:lnTo>
                <a:lnTo>
                  <a:pt x="316" y="240"/>
                </a:lnTo>
                <a:lnTo>
                  <a:pt x="315" y="237"/>
                </a:lnTo>
                <a:lnTo>
                  <a:pt x="314" y="234"/>
                </a:lnTo>
                <a:lnTo>
                  <a:pt x="316" y="231"/>
                </a:lnTo>
                <a:lnTo>
                  <a:pt x="315" y="230"/>
                </a:lnTo>
                <a:lnTo>
                  <a:pt x="317" y="228"/>
                </a:lnTo>
                <a:lnTo>
                  <a:pt x="317" y="225"/>
                </a:lnTo>
                <a:lnTo>
                  <a:pt x="316" y="222"/>
                </a:lnTo>
                <a:lnTo>
                  <a:pt x="313" y="220"/>
                </a:lnTo>
                <a:lnTo>
                  <a:pt x="309" y="218"/>
                </a:lnTo>
                <a:lnTo>
                  <a:pt x="298" y="216"/>
                </a:lnTo>
                <a:lnTo>
                  <a:pt x="293" y="214"/>
                </a:lnTo>
                <a:lnTo>
                  <a:pt x="275" y="213"/>
                </a:lnTo>
                <a:lnTo>
                  <a:pt x="278" y="198"/>
                </a:lnTo>
                <a:lnTo>
                  <a:pt x="277" y="190"/>
                </a:lnTo>
                <a:lnTo>
                  <a:pt x="278" y="188"/>
                </a:lnTo>
                <a:lnTo>
                  <a:pt x="285" y="179"/>
                </a:lnTo>
                <a:lnTo>
                  <a:pt x="285" y="175"/>
                </a:lnTo>
                <a:lnTo>
                  <a:pt x="283" y="176"/>
                </a:lnTo>
                <a:lnTo>
                  <a:pt x="281" y="174"/>
                </a:lnTo>
                <a:lnTo>
                  <a:pt x="274" y="168"/>
                </a:lnTo>
                <a:lnTo>
                  <a:pt x="269" y="168"/>
                </a:lnTo>
                <a:lnTo>
                  <a:pt x="259" y="165"/>
                </a:lnTo>
                <a:lnTo>
                  <a:pt x="260" y="163"/>
                </a:lnTo>
                <a:lnTo>
                  <a:pt x="261" y="159"/>
                </a:lnTo>
                <a:lnTo>
                  <a:pt x="263" y="156"/>
                </a:lnTo>
                <a:lnTo>
                  <a:pt x="266" y="153"/>
                </a:lnTo>
                <a:lnTo>
                  <a:pt x="272" y="148"/>
                </a:lnTo>
                <a:lnTo>
                  <a:pt x="273" y="133"/>
                </a:lnTo>
                <a:lnTo>
                  <a:pt x="270" y="132"/>
                </a:lnTo>
                <a:lnTo>
                  <a:pt x="270" y="128"/>
                </a:lnTo>
                <a:lnTo>
                  <a:pt x="267" y="126"/>
                </a:lnTo>
                <a:lnTo>
                  <a:pt x="257" y="103"/>
                </a:lnTo>
                <a:lnTo>
                  <a:pt x="257" y="92"/>
                </a:lnTo>
                <a:lnTo>
                  <a:pt x="253" y="86"/>
                </a:lnTo>
                <a:lnTo>
                  <a:pt x="252" y="70"/>
                </a:lnTo>
                <a:lnTo>
                  <a:pt x="237" y="62"/>
                </a:lnTo>
                <a:lnTo>
                  <a:pt x="228" y="48"/>
                </a:lnTo>
                <a:lnTo>
                  <a:pt x="241" y="35"/>
                </a:lnTo>
                <a:lnTo>
                  <a:pt x="257" y="16"/>
                </a:lnTo>
                <a:lnTo>
                  <a:pt x="246" y="13"/>
                </a:lnTo>
                <a:lnTo>
                  <a:pt x="235" y="5"/>
                </a:lnTo>
                <a:lnTo>
                  <a:pt x="235" y="0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2" name="Freeform 238"/>
          <p:cNvSpPr>
            <a:spLocks/>
          </p:cNvSpPr>
          <p:nvPr/>
        </p:nvSpPr>
        <p:spPr bwMode="auto">
          <a:xfrm>
            <a:off x="5395913" y="2501825"/>
            <a:ext cx="541337" cy="1098550"/>
          </a:xfrm>
          <a:custGeom>
            <a:avLst/>
            <a:gdLst/>
            <a:ahLst/>
            <a:cxnLst>
              <a:cxn ang="0">
                <a:pos x="178" y="509"/>
              </a:cxn>
              <a:cxn ang="0">
                <a:pos x="166" y="559"/>
              </a:cxn>
              <a:cxn ang="0">
                <a:pos x="106" y="593"/>
              </a:cxn>
              <a:cxn ang="0">
                <a:pos x="89" y="616"/>
              </a:cxn>
              <a:cxn ang="0">
                <a:pos x="92" y="700"/>
              </a:cxn>
              <a:cxn ang="0">
                <a:pos x="87" y="764"/>
              </a:cxn>
              <a:cxn ang="0">
                <a:pos x="22" y="834"/>
              </a:cxn>
              <a:cxn ang="0">
                <a:pos x="4" y="871"/>
              </a:cxn>
              <a:cxn ang="0">
                <a:pos x="33" y="919"/>
              </a:cxn>
              <a:cxn ang="0">
                <a:pos x="117" y="960"/>
              </a:cxn>
              <a:cxn ang="0">
                <a:pos x="185" y="1016"/>
              </a:cxn>
              <a:cxn ang="0">
                <a:pos x="295" y="1013"/>
              </a:cxn>
              <a:cxn ang="0">
                <a:pos x="353" y="1005"/>
              </a:cxn>
              <a:cxn ang="0">
                <a:pos x="422" y="1041"/>
              </a:cxn>
              <a:cxn ang="0">
                <a:pos x="414" y="972"/>
              </a:cxn>
              <a:cxn ang="0">
                <a:pos x="410" y="994"/>
              </a:cxn>
              <a:cxn ang="0">
                <a:pos x="411" y="954"/>
              </a:cxn>
              <a:cxn ang="0">
                <a:pos x="433" y="912"/>
              </a:cxn>
              <a:cxn ang="0">
                <a:pos x="427" y="870"/>
              </a:cxn>
              <a:cxn ang="0">
                <a:pos x="417" y="818"/>
              </a:cxn>
              <a:cxn ang="0">
                <a:pos x="406" y="776"/>
              </a:cxn>
              <a:cxn ang="0">
                <a:pos x="386" y="769"/>
              </a:cxn>
              <a:cxn ang="0">
                <a:pos x="402" y="757"/>
              </a:cxn>
              <a:cxn ang="0">
                <a:pos x="418" y="772"/>
              </a:cxn>
              <a:cxn ang="0">
                <a:pos x="422" y="676"/>
              </a:cxn>
              <a:cxn ang="0">
                <a:pos x="418" y="744"/>
              </a:cxn>
              <a:cxn ang="0">
                <a:pos x="413" y="714"/>
              </a:cxn>
              <a:cxn ang="0">
                <a:pos x="403" y="704"/>
              </a:cxn>
              <a:cxn ang="0">
                <a:pos x="414" y="634"/>
              </a:cxn>
              <a:cxn ang="0">
                <a:pos x="407" y="632"/>
              </a:cxn>
              <a:cxn ang="0">
                <a:pos x="401" y="599"/>
              </a:cxn>
              <a:cxn ang="0">
                <a:pos x="397" y="576"/>
              </a:cxn>
              <a:cxn ang="0">
                <a:pos x="417" y="590"/>
              </a:cxn>
              <a:cxn ang="0">
                <a:pos x="418" y="549"/>
              </a:cxn>
              <a:cxn ang="0">
                <a:pos x="421" y="532"/>
              </a:cxn>
              <a:cxn ang="0">
                <a:pos x="419" y="514"/>
              </a:cxn>
              <a:cxn ang="0">
                <a:pos x="422" y="484"/>
              </a:cxn>
              <a:cxn ang="0">
                <a:pos x="416" y="467"/>
              </a:cxn>
              <a:cxn ang="0">
                <a:pos x="418" y="462"/>
              </a:cxn>
              <a:cxn ang="0">
                <a:pos x="417" y="447"/>
              </a:cxn>
              <a:cxn ang="0">
                <a:pos x="434" y="442"/>
              </a:cxn>
              <a:cxn ang="0">
                <a:pos x="449" y="452"/>
              </a:cxn>
              <a:cxn ang="0">
                <a:pos x="451" y="434"/>
              </a:cxn>
              <a:cxn ang="0">
                <a:pos x="471" y="431"/>
              </a:cxn>
              <a:cxn ang="0">
                <a:pos x="455" y="488"/>
              </a:cxn>
              <a:cxn ang="0">
                <a:pos x="511" y="335"/>
              </a:cxn>
              <a:cxn ang="0">
                <a:pos x="426" y="309"/>
              </a:cxn>
              <a:cxn ang="0">
                <a:pos x="241" y="262"/>
              </a:cxn>
              <a:cxn ang="0">
                <a:pos x="149" y="174"/>
              </a:cxn>
              <a:cxn ang="0">
                <a:pos x="105" y="17"/>
              </a:cxn>
              <a:cxn ang="0">
                <a:pos x="71" y="110"/>
              </a:cxn>
              <a:cxn ang="0">
                <a:pos x="63" y="149"/>
              </a:cxn>
              <a:cxn ang="0">
                <a:pos x="82" y="182"/>
              </a:cxn>
              <a:cxn ang="0">
                <a:pos x="119" y="214"/>
              </a:cxn>
              <a:cxn ang="0">
                <a:pos x="135" y="265"/>
              </a:cxn>
              <a:cxn ang="0">
                <a:pos x="201" y="311"/>
              </a:cxn>
              <a:cxn ang="0">
                <a:pos x="271" y="336"/>
              </a:cxn>
              <a:cxn ang="0">
                <a:pos x="235" y="484"/>
              </a:cxn>
            </a:cxnLst>
            <a:rect l="0" t="0" r="r" b="b"/>
            <a:pathLst>
              <a:path w="512" h="1043">
                <a:moveTo>
                  <a:pt x="235" y="484"/>
                </a:moveTo>
                <a:lnTo>
                  <a:pt x="212" y="504"/>
                </a:lnTo>
                <a:lnTo>
                  <a:pt x="209" y="504"/>
                </a:lnTo>
                <a:lnTo>
                  <a:pt x="207" y="505"/>
                </a:lnTo>
                <a:lnTo>
                  <a:pt x="198" y="510"/>
                </a:lnTo>
                <a:lnTo>
                  <a:pt x="192" y="506"/>
                </a:lnTo>
                <a:lnTo>
                  <a:pt x="185" y="508"/>
                </a:lnTo>
                <a:lnTo>
                  <a:pt x="182" y="507"/>
                </a:lnTo>
                <a:lnTo>
                  <a:pt x="178" y="509"/>
                </a:lnTo>
                <a:lnTo>
                  <a:pt x="177" y="515"/>
                </a:lnTo>
                <a:lnTo>
                  <a:pt x="172" y="518"/>
                </a:lnTo>
                <a:lnTo>
                  <a:pt x="169" y="522"/>
                </a:lnTo>
                <a:lnTo>
                  <a:pt x="169" y="536"/>
                </a:lnTo>
                <a:lnTo>
                  <a:pt x="168" y="540"/>
                </a:lnTo>
                <a:lnTo>
                  <a:pt x="165" y="545"/>
                </a:lnTo>
                <a:lnTo>
                  <a:pt x="167" y="552"/>
                </a:lnTo>
                <a:lnTo>
                  <a:pt x="169" y="556"/>
                </a:lnTo>
                <a:lnTo>
                  <a:pt x="166" y="559"/>
                </a:lnTo>
                <a:lnTo>
                  <a:pt x="155" y="558"/>
                </a:lnTo>
                <a:lnTo>
                  <a:pt x="152" y="560"/>
                </a:lnTo>
                <a:lnTo>
                  <a:pt x="140" y="561"/>
                </a:lnTo>
                <a:lnTo>
                  <a:pt x="129" y="571"/>
                </a:lnTo>
                <a:lnTo>
                  <a:pt x="126" y="576"/>
                </a:lnTo>
                <a:lnTo>
                  <a:pt x="122" y="579"/>
                </a:lnTo>
                <a:lnTo>
                  <a:pt x="115" y="580"/>
                </a:lnTo>
                <a:lnTo>
                  <a:pt x="111" y="589"/>
                </a:lnTo>
                <a:lnTo>
                  <a:pt x="106" y="593"/>
                </a:lnTo>
                <a:lnTo>
                  <a:pt x="99" y="596"/>
                </a:lnTo>
                <a:lnTo>
                  <a:pt x="96" y="594"/>
                </a:lnTo>
                <a:lnTo>
                  <a:pt x="95" y="593"/>
                </a:lnTo>
                <a:lnTo>
                  <a:pt x="88" y="596"/>
                </a:lnTo>
                <a:lnTo>
                  <a:pt x="82" y="601"/>
                </a:lnTo>
                <a:lnTo>
                  <a:pt x="76" y="602"/>
                </a:lnTo>
                <a:lnTo>
                  <a:pt x="72" y="612"/>
                </a:lnTo>
                <a:lnTo>
                  <a:pt x="73" y="614"/>
                </a:lnTo>
                <a:lnTo>
                  <a:pt x="89" y="616"/>
                </a:lnTo>
                <a:lnTo>
                  <a:pt x="93" y="630"/>
                </a:lnTo>
                <a:lnTo>
                  <a:pt x="95" y="636"/>
                </a:lnTo>
                <a:lnTo>
                  <a:pt x="98" y="638"/>
                </a:lnTo>
                <a:lnTo>
                  <a:pt x="99" y="639"/>
                </a:lnTo>
                <a:lnTo>
                  <a:pt x="101" y="641"/>
                </a:lnTo>
                <a:lnTo>
                  <a:pt x="98" y="647"/>
                </a:lnTo>
                <a:lnTo>
                  <a:pt x="89" y="668"/>
                </a:lnTo>
                <a:lnTo>
                  <a:pt x="89" y="688"/>
                </a:lnTo>
                <a:lnTo>
                  <a:pt x="92" y="700"/>
                </a:lnTo>
                <a:lnTo>
                  <a:pt x="99" y="704"/>
                </a:lnTo>
                <a:lnTo>
                  <a:pt x="116" y="721"/>
                </a:lnTo>
                <a:lnTo>
                  <a:pt x="120" y="722"/>
                </a:lnTo>
                <a:lnTo>
                  <a:pt x="123" y="725"/>
                </a:lnTo>
                <a:lnTo>
                  <a:pt x="119" y="728"/>
                </a:lnTo>
                <a:lnTo>
                  <a:pt x="119" y="731"/>
                </a:lnTo>
                <a:lnTo>
                  <a:pt x="115" y="751"/>
                </a:lnTo>
                <a:lnTo>
                  <a:pt x="98" y="751"/>
                </a:lnTo>
                <a:lnTo>
                  <a:pt x="87" y="764"/>
                </a:lnTo>
                <a:lnTo>
                  <a:pt x="68" y="758"/>
                </a:lnTo>
                <a:lnTo>
                  <a:pt x="54" y="760"/>
                </a:lnTo>
                <a:lnTo>
                  <a:pt x="45" y="765"/>
                </a:lnTo>
                <a:lnTo>
                  <a:pt x="33" y="792"/>
                </a:lnTo>
                <a:lnTo>
                  <a:pt x="31" y="804"/>
                </a:lnTo>
                <a:lnTo>
                  <a:pt x="32" y="820"/>
                </a:lnTo>
                <a:lnTo>
                  <a:pt x="37" y="834"/>
                </a:lnTo>
                <a:lnTo>
                  <a:pt x="32" y="838"/>
                </a:lnTo>
                <a:lnTo>
                  <a:pt x="22" y="834"/>
                </a:lnTo>
                <a:lnTo>
                  <a:pt x="9" y="830"/>
                </a:lnTo>
                <a:lnTo>
                  <a:pt x="1" y="839"/>
                </a:lnTo>
                <a:lnTo>
                  <a:pt x="0" y="844"/>
                </a:lnTo>
                <a:lnTo>
                  <a:pt x="4" y="844"/>
                </a:lnTo>
                <a:lnTo>
                  <a:pt x="7" y="846"/>
                </a:lnTo>
                <a:lnTo>
                  <a:pt x="9" y="850"/>
                </a:lnTo>
                <a:lnTo>
                  <a:pt x="9" y="854"/>
                </a:lnTo>
                <a:lnTo>
                  <a:pt x="4" y="862"/>
                </a:lnTo>
                <a:lnTo>
                  <a:pt x="4" y="871"/>
                </a:lnTo>
                <a:lnTo>
                  <a:pt x="10" y="878"/>
                </a:lnTo>
                <a:lnTo>
                  <a:pt x="15" y="874"/>
                </a:lnTo>
                <a:lnTo>
                  <a:pt x="25" y="872"/>
                </a:lnTo>
                <a:lnTo>
                  <a:pt x="28" y="878"/>
                </a:lnTo>
                <a:lnTo>
                  <a:pt x="29" y="887"/>
                </a:lnTo>
                <a:lnTo>
                  <a:pt x="42" y="896"/>
                </a:lnTo>
                <a:lnTo>
                  <a:pt x="43" y="905"/>
                </a:lnTo>
                <a:lnTo>
                  <a:pt x="40" y="918"/>
                </a:lnTo>
                <a:lnTo>
                  <a:pt x="33" y="919"/>
                </a:lnTo>
                <a:lnTo>
                  <a:pt x="28" y="922"/>
                </a:lnTo>
                <a:lnTo>
                  <a:pt x="24" y="942"/>
                </a:lnTo>
                <a:lnTo>
                  <a:pt x="28" y="950"/>
                </a:lnTo>
                <a:lnTo>
                  <a:pt x="45" y="954"/>
                </a:lnTo>
                <a:lnTo>
                  <a:pt x="108" y="976"/>
                </a:lnTo>
                <a:lnTo>
                  <a:pt x="121" y="978"/>
                </a:lnTo>
                <a:lnTo>
                  <a:pt x="122" y="973"/>
                </a:lnTo>
                <a:lnTo>
                  <a:pt x="117" y="964"/>
                </a:lnTo>
                <a:lnTo>
                  <a:pt x="117" y="960"/>
                </a:lnTo>
                <a:lnTo>
                  <a:pt x="132" y="962"/>
                </a:lnTo>
                <a:lnTo>
                  <a:pt x="143" y="967"/>
                </a:lnTo>
                <a:lnTo>
                  <a:pt x="153" y="974"/>
                </a:lnTo>
                <a:lnTo>
                  <a:pt x="155" y="976"/>
                </a:lnTo>
                <a:lnTo>
                  <a:pt x="160" y="986"/>
                </a:lnTo>
                <a:lnTo>
                  <a:pt x="165" y="1003"/>
                </a:lnTo>
                <a:lnTo>
                  <a:pt x="170" y="1011"/>
                </a:lnTo>
                <a:lnTo>
                  <a:pt x="177" y="1016"/>
                </a:lnTo>
                <a:lnTo>
                  <a:pt x="185" y="1016"/>
                </a:lnTo>
                <a:lnTo>
                  <a:pt x="200" y="1018"/>
                </a:lnTo>
                <a:lnTo>
                  <a:pt x="218" y="1023"/>
                </a:lnTo>
                <a:lnTo>
                  <a:pt x="224" y="1024"/>
                </a:lnTo>
                <a:lnTo>
                  <a:pt x="233" y="1024"/>
                </a:lnTo>
                <a:lnTo>
                  <a:pt x="244" y="1024"/>
                </a:lnTo>
                <a:lnTo>
                  <a:pt x="254" y="1022"/>
                </a:lnTo>
                <a:lnTo>
                  <a:pt x="271" y="1018"/>
                </a:lnTo>
                <a:lnTo>
                  <a:pt x="275" y="1014"/>
                </a:lnTo>
                <a:lnTo>
                  <a:pt x="295" y="1013"/>
                </a:lnTo>
                <a:lnTo>
                  <a:pt x="304" y="1014"/>
                </a:lnTo>
                <a:lnTo>
                  <a:pt x="311" y="1016"/>
                </a:lnTo>
                <a:lnTo>
                  <a:pt x="315" y="1011"/>
                </a:lnTo>
                <a:lnTo>
                  <a:pt x="321" y="1011"/>
                </a:lnTo>
                <a:lnTo>
                  <a:pt x="331" y="1014"/>
                </a:lnTo>
                <a:lnTo>
                  <a:pt x="339" y="1013"/>
                </a:lnTo>
                <a:lnTo>
                  <a:pt x="348" y="1013"/>
                </a:lnTo>
                <a:lnTo>
                  <a:pt x="350" y="1008"/>
                </a:lnTo>
                <a:lnTo>
                  <a:pt x="353" y="1005"/>
                </a:lnTo>
                <a:lnTo>
                  <a:pt x="357" y="1001"/>
                </a:lnTo>
                <a:lnTo>
                  <a:pt x="365" y="1000"/>
                </a:lnTo>
                <a:lnTo>
                  <a:pt x="373" y="1006"/>
                </a:lnTo>
                <a:lnTo>
                  <a:pt x="379" y="1008"/>
                </a:lnTo>
                <a:lnTo>
                  <a:pt x="387" y="1018"/>
                </a:lnTo>
                <a:lnTo>
                  <a:pt x="389" y="1020"/>
                </a:lnTo>
                <a:lnTo>
                  <a:pt x="410" y="1038"/>
                </a:lnTo>
                <a:lnTo>
                  <a:pt x="419" y="1042"/>
                </a:lnTo>
                <a:lnTo>
                  <a:pt x="422" y="1041"/>
                </a:lnTo>
                <a:lnTo>
                  <a:pt x="428" y="1040"/>
                </a:lnTo>
                <a:lnTo>
                  <a:pt x="421" y="1024"/>
                </a:lnTo>
                <a:lnTo>
                  <a:pt x="419" y="1006"/>
                </a:lnTo>
                <a:lnTo>
                  <a:pt x="419" y="995"/>
                </a:lnTo>
                <a:lnTo>
                  <a:pt x="417" y="978"/>
                </a:lnTo>
                <a:lnTo>
                  <a:pt x="416" y="975"/>
                </a:lnTo>
                <a:lnTo>
                  <a:pt x="417" y="968"/>
                </a:lnTo>
                <a:lnTo>
                  <a:pt x="414" y="967"/>
                </a:lnTo>
                <a:lnTo>
                  <a:pt x="414" y="972"/>
                </a:lnTo>
                <a:lnTo>
                  <a:pt x="414" y="976"/>
                </a:lnTo>
                <a:lnTo>
                  <a:pt x="414" y="980"/>
                </a:lnTo>
                <a:lnTo>
                  <a:pt x="415" y="981"/>
                </a:lnTo>
                <a:lnTo>
                  <a:pt x="413" y="986"/>
                </a:lnTo>
                <a:lnTo>
                  <a:pt x="417" y="987"/>
                </a:lnTo>
                <a:lnTo>
                  <a:pt x="416" y="991"/>
                </a:lnTo>
                <a:lnTo>
                  <a:pt x="416" y="993"/>
                </a:lnTo>
                <a:lnTo>
                  <a:pt x="413" y="993"/>
                </a:lnTo>
                <a:lnTo>
                  <a:pt x="410" y="994"/>
                </a:lnTo>
                <a:lnTo>
                  <a:pt x="409" y="992"/>
                </a:lnTo>
                <a:lnTo>
                  <a:pt x="407" y="990"/>
                </a:lnTo>
                <a:lnTo>
                  <a:pt x="404" y="989"/>
                </a:lnTo>
                <a:lnTo>
                  <a:pt x="403" y="984"/>
                </a:lnTo>
                <a:lnTo>
                  <a:pt x="404" y="978"/>
                </a:lnTo>
                <a:lnTo>
                  <a:pt x="407" y="971"/>
                </a:lnTo>
                <a:lnTo>
                  <a:pt x="410" y="965"/>
                </a:lnTo>
                <a:lnTo>
                  <a:pt x="408" y="959"/>
                </a:lnTo>
                <a:lnTo>
                  <a:pt x="411" y="954"/>
                </a:lnTo>
                <a:lnTo>
                  <a:pt x="414" y="947"/>
                </a:lnTo>
                <a:lnTo>
                  <a:pt x="417" y="947"/>
                </a:lnTo>
                <a:lnTo>
                  <a:pt x="419" y="942"/>
                </a:lnTo>
                <a:lnTo>
                  <a:pt x="427" y="913"/>
                </a:lnTo>
                <a:lnTo>
                  <a:pt x="429" y="910"/>
                </a:lnTo>
                <a:lnTo>
                  <a:pt x="430" y="904"/>
                </a:lnTo>
                <a:lnTo>
                  <a:pt x="431" y="909"/>
                </a:lnTo>
                <a:lnTo>
                  <a:pt x="432" y="913"/>
                </a:lnTo>
                <a:lnTo>
                  <a:pt x="433" y="912"/>
                </a:lnTo>
                <a:lnTo>
                  <a:pt x="433" y="896"/>
                </a:lnTo>
                <a:lnTo>
                  <a:pt x="432" y="891"/>
                </a:lnTo>
                <a:lnTo>
                  <a:pt x="430" y="888"/>
                </a:lnTo>
                <a:lnTo>
                  <a:pt x="431" y="885"/>
                </a:lnTo>
                <a:lnTo>
                  <a:pt x="431" y="880"/>
                </a:lnTo>
                <a:lnTo>
                  <a:pt x="429" y="878"/>
                </a:lnTo>
                <a:lnTo>
                  <a:pt x="426" y="876"/>
                </a:lnTo>
                <a:lnTo>
                  <a:pt x="428" y="874"/>
                </a:lnTo>
                <a:lnTo>
                  <a:pt x="427" y="870"/>
                </a:lnTo>
                <a:lnTo>
                  <a:pt x="425" y="868"/>
                </a:lnTo>
                <a:lnTo>
                  <a:pt x="427" y="866"/>
                </a:lnTo>
                <a:lnTo>
                  <a:pt x="426" y="862"/>
                </a:lnTo>
                <a:lnTo>
                  <a:pt x="425" y="860"/>
                </a:lnTo>
                <a:lnTo>
                  <a:pt x="422" y="859"/>
                </a:lnTo>
                <a:lnTo>
                  <a:pt x="424" y="854"/>
                </a:lnTo>
                <a:lnTo>
                  <a:pt x="422" y="849"/>
                </a:lnTo>
                <a:lnTo>
                  <a:pt x="422" y="844"/>
                </a:lnTo>
                <a:lnTo>
                  <a:pt x="417" y="818"/>
                </a:lnTo>
                <a:lnTo>
                  <a:pt x="418" y="810"/>
                </a:lnTo>
                <a:lnTo>
                  <a:pt x="418" y="803"/>
                </a:lnTo>
                <a:lnTo>
                  <a:pt x="417" y="803"/>
                </a:lnTo>
                <a:lnTo>
                  <a:pt x="415" y="796"/>
                </a:lnTo>
                <a:lnTo>
                  <a:pt x="415" y="788"/>
                </a:lnTo>
                <a:lnTo>
                  <a:pt x="413" y="780"/>
                </a:lnTo>
                <a:lnTo>
                  <a:pt x="413" y="775"/>
                </a:lnTo>
                <a:lnTo>
                  <a:pt x="410" y="776"/>
                </a:lnTo>
                <a:lnTo>
                  <a:pt x="406" y="776"/>
                </a:lnTo>
                <a:lnTo>
                  <a:pt x="403" y="781"/>
                </a:lnTo>
                <a:lnTo>
                  <a:pt x="400" y="781"/>
                </a:lnTo>
                <a:lnTo>
                  <a:pt x="401" y="778"/>
                </a:lnTo>
                <a:lnTo>
                  <a:pt x="401" y="775"/>
                </a:lnTo>
                <a:lnTo>
                  <a:pt x="397" y="776"/>
                </a:lnTo>
                <a:lnTo>
                  <a:pt x="382" y="774"/>
                </a:lnTo>
                <a:lnTo>
                  <a:pt x="382" y="770"/>
                </a:lnTo>
                <a:lnTo>
                  <a:pt x="385" y="770"/>
                </a:lnTo>
                <a:lnTo>
                  <a:pt x="386" y="769"/>
                </a:lnTo>
                <a:lnTo>
                  <a:pt x="385" y="767"/>
                </a:lnTo>
                <a:lnTo>
                  <a:pt x="388" y="766"/>
                </a:lnTo>
                <a:lnTo>
                  <a:pt x="391" y="765"/>
                </a:lnTo>
                <a:lnTo>
                  <a:pt x="393" y="769"/>
                </a:lnTo>
                <a:lnTo>
                  <a:pt x="395" y="770"/>
                </a:lnTo>
                <a:lnTo>
                  <a:pt x="399" y="762"/>
                </a:lnTo>
                <a:lnTo>
                  <a:pt x="398" y="760"/>
                </a:lnTo>
                <a:lnTo>
                  <a:pt x="401" y="759"/>
                </a:lnTo>
                <a:lnTo>
                  <a:pt x="402" y="757"/>
                </a:lnTo>
                <a:lnTo>
                  <a:pt x="403" y="756"/>
                </a:lnTo>
                <a:lnTo>
                  <a:pt x="403" y="765"/>
                </a:lnTo>
                <a:lnTo>
                  <a:pt x="406" y="766"/>
                </a:lnTo>
                <a:lnTo>
                  <a:pt x="406" y="770"/>
                </a:lnTo>
                <a:lnTo>
                  <a:pt x="407" y="774"/>
                </a:lnTo>
                <a:lnTo>
                  <a:pt x="410" y="772"/>
                </a:lnTo>
                <a:lnTo>
                  <a:pt x="413" y="772"/>
                </a:lnTo>
                <a:lnTo>
                  <a:pt x="414" y="773"/>
                </a:lnTo>
                <a:lnTo>
                  <a:pt x="418" y="772"/>
                </a:lnTo>
                <a:lnTo>
                  <a:pt x="421" y="762"/>
                </a:lnTo>
                <a:lnTo>
                  <a:pt x="419" y="736"/>
                </a:lnTo>
                <a:lnTo>
                  <a:pt x="418" y="728"/>
                </a:lnTo>
                <a:lnTo>
                  <a:pt x="419" y="723"/>
                </a:lnTo>
                <a:lnTo>
                  <a:pt x="418" y="717"/>
                </a:lnTo>
                <a:lnTo>
                  <a:pt x="419" y="708"/>
                </a:lnTo>
                <a:lnTo>
                  <a:pt x="419" y="693"/>
                </a:lnTo>
                <a:lnTo>
                  <a:pt x="422" y="685"/>
                </a:lnTo>
                <a:lnTo>
                  <a:pt x="422" y="676"/>
                </a:lnTo>
                <a:lnTo>
                  <a:pt x="422" y="667"/>
                </a:lnTo>
                <a:lnTo>
                  <a:pt x="425" y="656"/>
                </a:lnTo>
                <a:lnTo>
                  <a:pt x="425" y="649"/>
                </a:lnTo>
                <a:lnTo>
                  <a:pt x="429" y="614"/>
                </a:lnTo>
                <a:lnTo>
                  <a:pt x="426" y="616"/>
                </a:lnTo>
                <a:lnTo>
                  <a:pt x="419" y="676"/>
                </a:lnTo>
                <a:lnTo>
                  <a:pt x="417" y="684"/>
                </a:lnTo>
                <a:lnTo>
                  <a:pt x="414" y="726"/>
                </a:lnTo>
                <a:lnTo>
                  <a:pt x="418" y="744"/>
                </a:lnTo>
                <a:lnTo>
                  <a:pt x="417" y="761"/>
                </a:lnTo>
                <a:lnTo>
                  <a:pt x="417" y="765"/>
                </a:lnTo>
                <a:lnTo>
                  <a:pt x="416" y="769"/>
                </a:lnTo>
                <a:lnTo>
                  <a:pt x="414" y="769"/>
                </a:lnTo>
                <a:lnTo>
                  <a:pt x="414" y="766"/>
                </a:lnTo>
                <a:lnTo>
                  <a:pt x="415" y="750"/>
                </a:lnTo>
                <a:lnTo>
                  <a:pt x="413" y="732"/>
                </a:lnTo>
                <a:lnTo>
                  <a:pt x="411" y="720"/>
                </a:lnTo>
                <a:lnTo>
                  <a:pt x="413" y="714"/>
                </a:lnTo>
                <a:lnTo>
                  <a:pt x="411" y="711"/>
                </a:lnTo>
                <a:lnTo>
                  <a:pt x="408" y="716"/>
                </a:lnTo>
                <a:lnTo>
                  <a:pt x="407" y="722"/>
                </a:lnTo>
                <a:lnTo>
                  <a:pt x="406" y="720"/>
                </a:lnTo>
                <a:lnTo>
                  <a:pt x="406" y="717"/>
                </a:lnTo>
                <a:lnTo>
                  <a:pt x="405" y="716"/>
                </a:lnTo>
                <a:lnTo>
                  <a:pt x="403" y="713"/>
                </a:lnTo>
                <a:lnTo>
                  <a:pt x="405" y="707"/>
                </a:lnTo>
                <a:lnTo>
                  <a:pt x="403" y="704"/>
                </a:lnTo>
                <a:lnTo>
                  <a:pt x="405" y="700"/>
                </a:lnTo>
                <a:lnTo>
                  <a:pt x="407" y="702"/>
                </a:lnTo>
                <a:lnTo>
                  <a:pt x="409" y="704"/>
                </a:lnTo>
                <a:lnTo>
                  <a:pt x="421" y="646"/>
                </a:lnTo>
                <a:lnTo>
                  <a:pt x="419" y="620"/>
                </a:lnTo>
                <a:lnTo>
                  <a:pt x="415" y="620"/>
                </a:lnTo>
                <a:lnTo>
                  <a:pt x="413" y="625"/>
                </a:lnTo>
                <a:lnTo>
                  <a:pt x="411" y="631"/>
                </a:lnTo>
                <a:lnTo>
                  <a:pt x="414" y="634"/>
                </a:lnTo>
                <a:lnTo>
                  <a:pt x="414" y="639"/>
                </a:lnTo>
                <a:lnTo>
                  <a:pt x="413" y="644"/>
                </a:lnTo>
                <a:lnTo>
                  <a:pt x="411" y="649"/>
                </a:lnTo>
                <a:lnTo>
                  <a:pt x="410" y="646"/>
                </a:lnTo>
                <a:lnTo>
                  <a:pt x="409" y="644"/>
                </a:lnTo>
                <a:lnTo>
                  <a:pt x="409" y="641"/>
                </a:lnTo>
                <a:lnTo>
                  <a:pt x="410" y="637"/>
                </a:lnTo>
                <a:lnTo>
                  <a:pt x="410" y="635"/>
                </a:lnTo>
                <a:lnTo>
                  <a:pt x="407" y="632"/>
                </a:lnTo>
                <a:lnTo>
                  <a:pt x="408" y="630"/>
                </a:lnTo>
                <a:lnTo>
                  <a:pt x="409" y="628"/>
                </a:lnTo>
                <a:lnTo>
                  <a:pt x="404" y="624"/>
                </a:lnTo>
                <a:lnTo>
                  <a:pt x="403" y="623"/>
                </a:lnTo>
                <a:lnTo>
                  <a:pt x="404" y="621"/>
                </a:lnTo>
                <a:lnTo>
                  <a:pt x="409" y="620"/>
                </a:lnTo>
                <a:lnTo>
                  <a:pt x="403" y="614"/>
                </a:lnTo>
                <a:lnTo>
                  <a:pt x="401" y="607"/>
                </a:lnTo>
                <a:lnTo>
                  <a:pt x="401" y="599"/>
                </a:lnTo>
                <a:lnTo>
                  <a:pt x="403" y="595"/>
                </a:lnTo>
                <a:lnTo>
                  <a:pt x="403" y="590"/>
                </a:lnTo>
                <a:lnTo>
                  <a:pt x="402" y="587"/>
                </a:lnTo>
                <a:lnTo>
                  <a:pt x="401" y="584"/>
                </a:lnTo>
                <a:lnTo>
                  <a:pt x="398" y="584"/>
                </a:lnTo>
                <a:lnTo>
                  <a:pt x="397" y="583"/>
                </a:lnTo>
                <a:lnTo>
                  <a:pt x="395" y="582"/>
                </a:lnTo>
                <a:lnTo>
                  <a:pt x="395" y="575"/>
                </a:lnTo>
                <a:lnTo>
                  <a:pt x="397" y="576"/>
                </a:lnTo>
                <a:lnTo>
                  <a:pt x="399" y="575"/>
                </a:lnTo>
                <a:lnTo>
                  <a:pt x="400" y="571"/>
                </a:lnTo>
                <a:lnTo>
                  <a:pt x="403" y="574"/>
                </a:lnTo>
                <a:lnTo>
                  <a:pt x="409" y="574"/>
                </a:lnTo>
                <a:lnTo>
                  <a:pt x="411" y="581"/>
                </a:lnTo>
                <a:lnTo>
                  <a:pt x="414" y="585"/>
                </a:lnTo>
                <a:lnTo>
                  <a:pt x="414" y="588"/>
                </a:lnTo>
                <a:lnTo>
                  <a:pt x="413" y="590"/>
                </a:lnTo>
                <a:lnTo>
                  <a:pt x="417" y="590"/>
                </a:lnTo>
                <a:lnTo>
                  <a:pt x="418" y="586"/>
                </a:lnTo>
                <a:lnTo>
                  <a:pt x="418" y="576"/>
                </a:lnTo>
                <a:lnTo>
                  <a:pt x="419" y="576"/>
                </a:lnTo>
                <a:lnTo>
                  <a:pt x="421" y="566"/>
                </a:lnTo>
                <a:lnTo>
                  <a:pt x="419" y="562"/>
                </a:lnTo>
                <a:lnTo>
                  <a:pt x="421" y="560"/>
                </a:lnTo>
                <a:lnTo>
                  <a:pt x="421" y="552"/>
                </a:lnTo>
                <a:lnTo>
                  <a:pt x="418" y="552"/>
                </a:lnTo>
                <a:lnTo>
                  <a:pt x="418" y="549"/>
                </a:lnTo>
                <a:lnTo>
                  <a:pt x="414" y="544"/>
                </a:lnTo>
                <a:lnTo>
                  <a:pt x="413" y="539"/>
                </a:lnTo>
                <a:lnTo>
                  <a:pt x="414" y="534"/>
                </a:lnTo>
                <a:lnTo>
                  <a:pt x="414" y="530"/>
                </a:lnTo>
                <a:lnTo>
                  <a:pt x="417" y="530"/>
                </a:lnTo>
                <a:lnTo>
                  <a:pt x="419" y="535"/>
                </a:lnTo>
                <a:lnTo>
                  <a:pt x="421" y="539"/>
                </a:lnTo>
                <a:lnTo>
                  <a:pt x="425" y="535"/>
                </a:lnTo>
                <a:lnTo>
                  <a:pt x="421" y="532"/>
                </a:lnTo>
                <a:lnTo>
                  <a:pt x="426" y="528"/>
                </a:lnTo>
                <a:lnTo>
                  <a:pt x="429" y="530"/>
                </a:lnTo>
                <a:lnTo>
                  <a:pt x="433" y="526"/>
                </a:lnTo>
                <a:lnTo>
                  <a:pt x="429" y="523"/>
                </a:lnTo>
                <a:lnTo>
                  <a:pt x="424" y="521"/>
                </a:lnTo>
                <a:lnTo>
                  <a:pt x="425" y="517"/>
                </a:lnTo>
                <a:lnTo>
                  <a:pt x="422" y="519"/>
                </a:lnTo>
                <a:lnTo>
                  <a:pt x="419" y="517"/>
                </a:lnTo>
                <a:lnTo>
                  <a:pt x="419" y="514"/>
                </a:lnTo>
                <a:lnTo>
                  <a:pt x="421" y="510"/>
                </a:lnTo>
                <a:lnTo>
                  <a:pt x="419" y="508"/>
                </a:lnTo>
                <a:lnTo>
                  <a:pt x="422" y="506"/>
                </a:lnTo>
                <a:lnTo>
                  <a:pt x="419" y="503"/>
                </a:lnTo>
                <a:lnTo>
                  <a:pt x="421" y="498"/>
                </a:lnTo>
                <a:lnTo>
                  <a:pt x="422" y="496"/>
                </a:lnTo>
                <a:lnTo>
                  <a:pt x="422" y="492"/>
                </a:lnTo>
                <a:lnTo>
                  <a:pt x="421" y="490"/>
                </a:lnTo>
                <a:lnTo>
                  <a:pt x="422" y="484"/>
                </a:lnTo>
                <a:lnTo>
                  <a:pt x="424" y="479"/>
                </a:lnTo>
                <a:lnTo>
                  <a:pt x="421" y="480"/>
                </a:lnTo>
                <a:lnTo>
                  <a:pt x="419" y="482"/>
                </a:lnTo>
                <a:lnTo>
                  <a:pt x="416" y="482"/>
                </a:lnTo>
                <a:lnTo>
                  <a:pt x="414" y="486"/>
                </a:lnTo>
                <a:lnTo>
                  <a:pt x="413" y="486"/>
                </a:lnTo>
                <a:lnTo>
                  <a:pt x="411" y="483"/>
                </a:lnTo>
                <a:lnTo>
                  <a:pt x="413" y="468"/>
                </a:lnTo>
                <a:lnTo>
                  <a:pt x="416" y="467"/>
                </a:lnTo>
                <a:lnTo>
                  <a:pt x="416" y="470"/>
                </a:lnTo>
                <a:lnTo>
                  <a:pt x="419" y="474"/>
                </a:lnTo>
                <a:lnTo>
                  <a:pt x="421" y="476"/>
                </a:lnTo>
                <a:lnTo>
                  <a:pt x="423" y="474"/>
                </a:lnTo>
                <a:lnTo>
                  <a:pt x="426" y="469"/>
                </a:lnTo>
                <a:lnTo>
                  <a:pt x="423" y="469"/>
                </a:lnTo>
                <a:lnTo>
                  <a:pt x="421" y="466"/>
                </a:lnTo>
                <a:lnTo>
                  <a:pt x="421" y="462"/>
                </a:lnTo>
                <a:lnTo>
                  <a:pt x="418" y="462"/>
                </a:lnTo>
                <a:lnTo>
                  <a:pt x="418" y="464"/>
                </a:lnTo>
                <a:lnTo>
                  <a:pt x="413" y="462"/>
                </a:lnTo>
                <a:lnTo>
                  <a:pt x="411" y="459"/>
                </a:lnTo>
                <a:lnTo>
                  <a:pt x="413" y="457"/>
                </a:lnTo>
                <a:lnTo>
                  <a:pt x="421" y="457"/>
                </a:lnTo>
                <a:lnTo>
                  <a:pt x="419" y="454"/>
                </a:lnTo>
                <a:lnTo>
                  <a:pt x="421" y="451"/>
                </a:lnTo>
                <a:lnTo>
                  <a:pt x="419" y="448"/>
                </a:lnTo>
                <a:lnTo>
                  <a:pt x="417" y="447"/>
                </a:lnTo>
                <a:lnTo>
                  <a:pt x="414" y="446"/>
                </a:lnTo>
                <a:lnTo>
                  <a:pt x="414" y="444"/>
                </a:lnTo>
                <a:lnTo>
                  <a:pt x="415" y="442"/>
                </a:lnTo>
                <a:lnTo>
                  <a:pt x="416" y="442"/>
                </a:lnTo>
                <a:lnTo>
                  <a:pt x="413" y="439"/>
                </a:lnTo>
                <a:lnTo>
                  <a:pt x="415" y="434"/>
                </a:lnTo>
                <a:lnTo>
                  <a:pt x="427" y="439"/>
                </a:lnTo>
                <a:lnTo>
                  <a:pt x="433" y="439"/>
                </a:lnTo>
                <a:lnTo>
                  <a:pt x="434" y="442"/>
                </a:lnTo>
                <a:lnTo>
                  <a:pt x="433" y="446"/>
                </a:lnTo>
                <a:lnTo>
                  <a:pt x="437" y="451"/>
                </a:lnTo>
                <a:lnTo>
                  <a:pt x="443" y="450"/>
                </a:lnTo>
                <a:lnTo>
                  <a:pt x="444" y="456"/>
                </a:lnTo>
                <a:lnTo>
                  <a:pt x="444" y="457"/>
                </a:lnTo>
                <a:lnTo>
                  <a:pt x="445" y="459"/>
                </a:lnTo>
                <a:lnTo>
                  <a:pt x="449" y="457"/>
                </a:lnTo>
                <a:lnTo>
                  <a:pt x="451" y="452"/>
                </a:lnTo>
                <a:lnTo>
                  <a:pt x="449" y="452"/>
                </a:lnTo>
                <a:lnTo>
                  <a:pt x="447" y="450"/>
                </a:lnTo>
                <a:lnTo>
                  <a:pt x="445" y="447"/>
                </a:lnTo>
                <a:lnTo>
                  <a:pt x="447" y="444"/>
                </a:lnTo>
                <a:lnTo>
                  <a:pt x="447" y="442"/>
                </a:lnTo>
                <a:lnTo>
                  <a:pt x="450" y="444"/>
                </a:lnTo>
                <a:lnTo>
                  <a:pt x="452" y="444"/>
                </a:lnTo>
                <a:lnTo>
                  <a:pt x="454" y="442"/>
                </a:lnTo>
                <a:lnTo>
                  <a:pt x="453" y="436"/>
                </a:lnTo>
                <a:lnTo>
                  <a:pt x="451" y="434"/>
                </a:lnTo>
                <a:lnTo>
                  <a:pt x="450" y="431"/>
                </a:lnTo>
                <a:lnTo>
                  <a:pt x="450" y="426"/>
                </a:lnTo>
                <a:lnTo>
                  <a:pt x="447" y="420"/>
                </a:lnTo>
                <a:lnTo>
                  <a:pt x="448" y="417"/>
                </a:lnTo>
                <a:lnTo>
                  <a:pt x="450" y="414"/>
                </a:lnTo>
                <a:lnTo>
                  <a:pt x="453" y="416"/>
                </a:lnTo>
                <a:lnTo>
                  <a:pt x="460" y="426"/>
                </a:lnTo>
                <a:lnTo>
                  <a:pt x="465" y="425"/>
                </a:lnTo>
                <a:lnTo>
                  <a:pt x="471" y="431"/>
                </a:lnTo>
                <a:lnTo>
                  <a:pt x="469" y="435"/>
                </a:lnTo>
                <a:lnTo>
                  <a:pt x="465" y="452"/>
                </a:lnTo>
                <a:lnTo>
                  <a:pt x="459" y="463"/>
                </a:lnTo>
                <a:lnTo>
                  <a:pt x="452" y="482"/>
                </a:lnTo>
                <a:lnTo>
                  <a:pt x="450" y="492"/>
                </a:lnTo>
                <a:lnTo>
                  <a:pt x="444" y="509"/>
                </a:lnTo>
                <a:lnTo>
                  <a:pt x="441" y="521"/>
                </a:lnTo>
                <a:lnTo>
                  <a:pt x="443" y="522"/>
                </a:lnTo>
                <a:lnTo>
                  <a:pt x="455" y="488"/>
                </a:lnTo>
                <a:lnTo>
                  <a:pt x="470" y="457"/>
                </a:lnTo>
                <a:lnTo>
                  <a:pt x="474" y="447"/>
                </a:lnTo>
                <a:lnTo>
                  <a:pt x="483" y="431"/>
                </a:lnTo>
                <a:lnTo>
                  <a:pt x="489" y="418"/>
                </a:lnTo>
                <a:lnTo>
                  <a:pt x="496" y="409"/>
                </a:lnTo>
                <a:lnTo>
                  <a:pt x="501" y="382"/>
                </a:lnTo>
                <a:lnTo>
                  <a:pt x="506" y="368"/>
                </a:lnTo>
                <a:lnTo>
                  <a:pt x="506" y="360"/>
                </a:lnTo>
                <a:lnTo>
                  <a:pt x="511" y="335"/>
                </a:lnTo>
                <a:lnTo>
                  <a:pt x="511" y="318"/>
                </a:lnTo>
                <a:lnTo>
                  <a:pt x="509" y="317"/>
                </a:lnTo>
                <a:lnTo>
                  <a:pt x="495" y="322"/>
                </a:lnTo>
                <a:lnTo>
                  <a:pt x="469" y="342"/>
                </a:lnTo>
                <a:lnTo>
                  <a:pt x="458" y="337"/>
                </a:lnTo>
                <a:lnTo>
                  <a:pt x="439" y="305"/>
                </a:lnTo>
                <a:lnTo>
                  <a:pt x="440" y="323"/>
                </a:lnTo>
                <a:lnTo>
                  <a:pt x="426" y="312"/>
                </a:lnTo>
                <a:lnTo>
                  <a:pt x="426" y="309"/>
                </a:lnTo>
                <a:lnTo>
                  <a:pt x="411" y="304"/>
                </a:lnTo>
                <a:lnTo>
                  <a:pt x="423" y="316"/>
                </a:lnTo>
                <a:lnTo>
                  <a:pt x="416" y="312"/>
                </a:lnTo>
                <a:lnTo>
                  <a:pt x="321" y="300"/>
                </a:lnTo>
                <a:lnTo>
                  <a:pt x="320" y="282"/>
                </a:lnTo>
                <a:lnTo>
                  <a:pt x="285" y="279"/>
                </a:lnTo>
                <a:lnTo>
                  <a:pt x="261" y="280"/>
                </a:lnTo>
                <a:lnTo>
                  <a:pt x="259" y="279"/>
                </a:lnTo>
                <a:lnTo>
                  <a:pt x="241" y="262"/>
                </a:lnTo>
                <a:lnTo>
                  <a:pt x="223" y="255"/>
                </a:lnTo>
                <a:lnTo>
                  <a:pt x="207" y="248"/>
                </a:lnTo>
                <a:lnTo>
                  <a:pt x="199" y="245"/>
                </a:lnTo>
                <a:lnTo>
                  <a:pt x="189" y="245"/>
                </a:lnTo>
                <a:lnTo>
                  <a:pt x="175" y="234"/>
                </a:lnTo>
                <a:lnTo>
                  <a:pt x="174" y="213"/>
                </a:lnTo>
                <a:lnTo>
                  <a:pt x="157" y="202"/>
                </a:lnTo>
                <a:lnTo>
                  <a:pt x="157" y="188"/>
                </a:lnTo>
                <a:lnTo>
                  <a:pt x="149" y="174"/>
                </a:lnTo>
                <a:lnTo>
                  <a:pt x="139" y="185"/>
                </a:lnTo>
                <a:lnTo>
                  <a:pt x="135" y="174"/>
                </a:lnTo>
                <a:lnTo>
                  <a:pt x="138" y="160"/>
                </a:lnTo>
                <a:lnTo>
                  <a:pt x="128" y="142"/>
                </a:lnTo>
                <a:lnTo>
                  <a:pt x="117" y="132"/>
                </a:lnTo>
                <a:lnTo>
                  <a:pt x="117" y="81"/>
                </a:lnTo>
                <a:lnTo>
                  <a:pt x="110" y="70"/>
                </a:lnTo>
                <a:lnTo>
                  <a:pt x="106" y="42"/>
                </a:lnTo>
                <a:lnTo>
                  <a:pt x="105" y="17"/>
                </a:lnTo>
                <a:lnTo>
                  <a:pt x="61" y="0"/>
                </a:lnTo>
                <a:lnTo>
                  <a:pt x="45" y="19"/>
                </a:lnTo>
                <a:lnTo>
                  <a:pt x="32" y="32"/>
                </a:lnTo>
                <a:lnTo>
                  <a:pt x="41" y="46"/>
                </a:lnTo>
                <a:lnTo>
                  <a:pt x="56" y="54"/>
                </a:lnTo>
                <a:lnTo>
                  <a:pt x="57" y="70"/>
                </a:lnTo>
                <a:lnTo>
                  <a:pt x="61" y="76"/>
                </a:lnTo>
                <a:lnTo>
                  <a:pt x="61" y="87"/>
                </a:lnTo>
                <a:lnTo>
                  <a:pt x="71" y="110"/>
                </a:lnTo>
                <a:lnTo>
                  <a:pt x="74" y="112"/>
                </a:lnTo>
                <a:lnTo>
                  <a:pt x="74" y="116"/>
                </a:lnTo>
                <a:lnTo>
                  <a:pt x="77" y="117"/>
                </a:lnTo>
                <a:lnTo>
                  <a:pt x="76" y="132"/>
                </a:lnTo>
                <a:lnTo>
                  <a:pt x="70" y="137"/>
                </a:lnTo>
                <a:lnTo>
                  <a:pt x="67" y="140"/>
                </a:lnTo>
                <a:lnTo>
                  <a:pt x="65" y="143"/>
                </a:lnTo>
                <a:lnTo>
                  <a:pt x="64" y="147"/>
                </a:lnTo>
                <a:lnTo>
                  <a:pt x="63" y="149"/>
                </a:lnTo>
                <a:lnTo>
                  <a:pt x="73" y="152"/>
                </a:lnTo>
                <a:lnTo>
                  <a:pt x="78" y="152"/>
                </a:lnTo>
                <a:lnTo>
                  <a:pt x="85" y="158"/>
                </a:lnTo>
                <a:lnTo>
                  <a:pt x="87" y="160"/>
                </a:lnTo>
                <a:lnTo>
                  <a:pt x="89" y="159"/>
                </a:lnTo>
                <a:lnTo>
                  <a:pt x="89" y="163"/>
                </a:lnTo>
                <a:lnTo>
                  <a:pt x="82" y="172"/>
                </a:lnTo>
                <a:lnTo>
                  <a:pt x="81" y="174"/>
                </a:lnTo>
                <a:lnTo>
                  <a:pt x="82" y="182"/>
                </a:lnTo>
                <a:lnTo>
                  <a:pt x="79" y="197"/>
                </a:lnTo>
                <a:lnTo>
                  <a:pt x="97" y="198"/>
                </a:lnTo>
                <a:lnTo>
                  <a:pt x="102" y="200"/>
                </a:lnTo>
                <a:lnTo>
                  <a:pt x="113" y="202"/>
                </a:lnTo>
                <a:lnTo>
                  <a:pt x="117" y="204"/>
                </a:lnTo>
                <a:lnTo>
                  <a:pt x="120" y="206"/>
                </a:lnTo>
                <a:lnTo>
                  <a:pt x="121" y="209"/>
                </a:lnTo>
                <a:lnTo>
                  <a:pt x="121" y="212"/>
                </a:lnTo>
                <a:lnTo>
                  <a:pt x="119" y="214"/>
                </a:lnTo>
                <a:lnTo>
                  <a:pt x="120" y="215"/>
                </a:lnTo>
                <a:lnTo>
                  <a:pt x="118" y="218"/>
                </a:lnTo>
                <a:lnTo>
                  <a:pt x="119" y="221"/>
                </a:lnTo>
                <a:lnTo>
                  <a:pt x="120" y="224"/>
                </a:lnTo>
                <a:lnTo>
                  <a:pt x="128" y="230"/>
                </a:lnTo>
                <a:lnTo>
                  <a:pt x="125" y="248"/>
                </a:lnTo>
                <a:lnTo>
                  <a:pt x="125" y="252"/>
                </a:lnTo>
                <a:lnTo>
                  <a:pt x="128" y="264"/>
                </a:lnTo>
                <a:lnTo>
                  <a:pt x="135" y="265"/>
                </a:lnTo>
                <a:lnTo>
                  <a:pt x="138" y="264"/>
                </a:lnTo>
                <a:lnTo>
                  <a:pt x="143" y="269"/>
                </a:lnTo>
                <a:lnTo>
                  <a:pt x="144" y="271"/>
                </a:lnTo>
                <a:lnTo>
                  <a:pt x="157" y="282"/>
                </a:lnTo>
                <a:lnTo>
                  <a:pt x="159" y="285"/>
                </a:lnTo>
                <a:lnTo>
                  <a:pt x="163" y="288"/>
                </a:lnTo>
                <a:lnTo>
                  <a:pt x="171" y="312"/>
                </a:lnTo>
                <a:lnTo>
                  <a:pt x="196" y="310"/>
                </a:lnTo>
                <a:lnTo>
                  <a:pt x="201" y="311"/>
                </a:lnTo>
                <a:lnTo>
                  <a:pt x="210" y="324"/>
                </a:lnTo>
                <a:lnTo>
                  <a:pt x="213" y="327"/>
                </a:lnTo>
                <a:lnTo>
                  <a:pt x="217" y="328"/>
                </a:lnTo>
                <a:lnTo>
                  <a:pt x="225" y="321"/>
                </a:lnTo>
                <a:lnTo>
                  <a:pt x="231" y="317"/>
                </a:lnTo>
                <a:lnTo>
                  <a:pt x="237" y="316"/>
                </a:lnTo>
                <a:lnTo>
                  <a:pt x="263" y="317"/>
                </a:lnTo>
                <a:lnTo>
                  <a:pt x="268" y="320"/>
                </a:lnTo>
                <a:lnTo>
                  <a:pt x="271" y="336"/>
                </a:lnTo>
                <a:lnTo>
                  <a:pt x="270" y="349"/>
                </a:lnTo>
                <a:lnTo>
                  <a:pt x="271" y="364"/>
                </a:lnTo>
                <a:lnTo>
                  <a:pt x="271" y="390"/>
                </a:lnTo>
                <a:lnTo>
                  <a:pt x="271" y="394"/>
                </a:lnTo>
                <a:lnTo>
                  <a:pt x="274" y="420"/>
                </a:lnTo>
                <a:lnTo>
                  <a:pt x="295" y="421"/>
                </a:lnTo>
                <a:lnTo>
                  <a:pt x="301" y="422"/>
                </a:lnTo>
                <a:lnTo>
                  <a:pt x="300" y="433"/>
                </a:lnTo>
                <a:lnTo>
                  <a:pt x="235" y="484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3" name="Freeform 239"/>
          <p:cNvSpPr>
            <a:spLocks/>
          </p:cNvSpPr>
          <p:nvPr/>
        </p:nvSpPr>
        <p:spPr bwMode="auto">
          <a:xfrm>
            <a:off x="4606925" y="3020938"/>
            <a:ext cx="649288" cy="838200"/>
          </a:xfrm>
          <a:custGeom>
            <a:avLst/>
            <a:gdLst/>
            <a:ahLst/>
            <a:cxnLst>
              <a:cxn ang="0">
                <a:pos x="88" y="288"/>
              </a:cxn>
              <a:cxn ang="0">
                <a:pos x="82" y="237"/>
              </a:cxn>
              <a:cxn ang="0">
                <a:pos x="124" y="191"/>
              </a:cxn>
              <a:cxn ang="0">
                <a:pos x="156" y="153"/>
              </a:cxn>
              <a:cxn ang="0">
                <a:pos x="214" y="141"/>
              </a:cxn>
              <a:cxn ang="0">
                <a:pos x="293" y="146"/>
              </a:cxn>
              <a:cxn ang="0">
                <a:pos x="332" y="79"/>
              </a:cxn>
              <a:cxn ang="0">
                <a:pos x="308" y="9"/>
              </a:cxn>
              <a:cxn ang="0">
                <a:pos x="412" y="17"/>
              </a:cxn>
              <a:cxn ang="0">
                <a:pos x="456" y="30"/>
              </a:cxn>
              <a:cxn ang="0">
                <a:pos x="480" y="46"/>
              </a:cxn>
              <a:cxn ang="0">
                <a:pos x="489" y="71"/>
              </a:cxn>
              <a:cxn ang="0">
                <a:pos x="530" y="68"/>
              </a:cxn>
              <a:cxn ang="0">
                <a:pos x="567" y="105"/>
              </a:cxn>
              <a:cxn ang="0">
                <a:pos x="611" y="114"/>
              </a:cxn>
              <a:cxn ang="0">
                <a:pos x="611" y="135"/>
              </a:cxn>
              <a:cxn ang="0">
                <a:pos x="578" y="177"/>
              </a:cxn>
              <a:cxn ang="0">
                <a:pos x="545" y="192"/>
              </a:cxn>
              <a:cxn ang="0">
                <a:pos x="527" y="252"/>
              </a:cxn>
              <a:cxn ang="0">
                <a:pos x="457" y="328"/>
              </a:cxn>
              <a:cxn ang="0">
                <a:pos x="398" y="340"/>
              </a:cxn>
              <a:cxn ang="0">
                <a:pos x="354" y="368"/>
              </a:cxn>
              <a:cxn ang="0">
                <a:pos x="371" y="403"/>
              </a:cxn>
              <a:cxn ang="0">
                <a:pos x="386" y="450"/>
              </a:cxn>
              <a:cxn ang="0">
                <a:pos x="415" y="471"/>
              </a:cxn>
              <a:cxn ang="0">
                <a:pos x="443" y="493"/>
              </a:cxn>
              <a:cxn ang="0">
                <a:pos x="460" y="500"/>
              </a:cxn>
              <a:cxn ang="0">
                <a:pos x="488" y="497"/>
              </a:cxn>
              <a:cxn ang="0">
                <a:pos x="510" y="460"/>
              </a:cxn>
              <a:cxn ang="0">
                <a:pos x="534" y="476"/>
              </a:cxn>
              <a:cxn ang="0">
                <a:pos x="529" y="520"/>
              </a:cxn>
              <a:cxn ang="0">
                <a:pos x="535" y="548"/>
              </a:cxn>
              <a:cxn ang="0">
                <a:pos x="535" y="575"/>
              </a:cxn>
              <a:cxn ang="0">
                <a:pos x="523" y="635"/>
              </a:cxn>
              <a:cxn ang="0">
                <a:pos x="496" y="638"/>
              </a:cxn>
              <a:cxn ang="0">
                <a:pos x="436" y="609"/>
              </a:cxn>
              <a:cxn ang="0">
                <a:pos x="409" y="564"/>
              </a:cxn>
              <a:cxn ang="0">
                <a:pos x="380" y="532"/>
              </a:cxn>
              <a:cxn ang="0">
                <a:pos x="340" y="544"/>
              </a:cxn>
              <a:cxn ang="0">
                <a:pos x="301" y="568"/>
              </a:cxn>
              <a:cxn ang="0">
                <a:pos x="252" y="608"/>
              </a:cxn>
              <a:cxn ang="0">
                <a:pos x="284" y="692"/>
              </a:cxn>
              <a:cxn ang="0">
                <a:pos x="300" y="727"/>
              </a:cxn>
              <a:cxn ang="0">
                <a:pos x="290" y="734"/>
              </a:cxn>
              <a:cxn ang="0">
                <a:pos x="238" y="756"/>
              </a:cxn>
              <a:cxn ang="0">
                <a:pos x="216" y="792"/>
              </a:cxn>
              <a:cxn ang="0">
                <a:pos x="165" y="781"/>
              </a:cxn>
              <a:cxn ang="0">
                <a:pos x="122" y="764"/>
              </a:cxn>
              <a:cxn ang="0">
                <a:pos x="113" y="706"/>
              </a:cxn>
              <a:cxn ang="0">
                <a:pos x="142" y="666"/>
              </a:cxn>
              <a:cxn ang="0">
                <a:pos x="204" y="624"/>
              </a:cxn>
              <a:cxn ang="0">
                <a:pos x="216" y="594"/>
              </a:cxn>
              <a:cxn ang="0">
                <a:pos x="218" y="558"/>
              </a:cxn>
              <a:cxn ang="0">
                <a:pos x="192" y="534"/>
              </a:cxn>
              <a:cxn ang="0">
                <a:pos x="178" y="567"/>
              </a:cxn>
              <a:cxn ang="0">
                <a:pos x="136" y="595"/>
              </a:cxn>
              <a:cxn ang="0">
                <a:pos x="113" y="510"/>
              </a:cxn>
              <a:cxn ang="0">
                <a:pos x="85" y="539"/>
              </a:cxn>
              <a:cxn ang="0">
                <a:pos x="100" y="502"/>
              </a:cxn>
              <a:cxn ang="0">
                <a:pos x="72" y="539"/>
              </a:cxn>
              <a:cxn ang="0">
                <a:pos x="22" y="513"/>
              </a:cxn>
              <a:cxn ang="0">
                <a:pos x="26" y="387"/>
              </a:cxn>
              <a:cxn ang="0">
                <a:pos x="42" y="320"/>
              </a:cxn>
            </a:cxnLst>
            <a:rect l="0" t="0" r="r" b="b"/>
            <a:pathLst>
              <a:path w="615" h="795">
                <a:moveTo>
                  <a:pt x="48" y="314"/>
                </a:moveTo>
                <a:lnTo>
                  <a:pt x="61" y="302"/>
                </a:lnTo>
                <a:lnTo>
                  <a:pt x="62" y="296"/>
                </a:lnTo>
                <a:lnTo>
                  <a:pt x="65" y="292"/>
                </a:lnTo>
                <a:lnTo>
                  <a:pt x="85" y="291"/>
                </a:lnTo>
                <a:lnTo>
                  <a:pt x="88" y="288"/>
                </a:lnTo>
                <a:lnTo>
                  <a:pt x="86" y="286"/>
                </a:lnTo>
                <a:lnTo>
                  <a:pt x="82" y="281"/>
                </a:lnTo>
                <a:lnTo>
                  <a:pt x="80" y="276"/>
                </a:lnTo>
                <a:lnTo>
                  <a:pt x="82" y="259"/>
                </a:lnTo>
                <a:lnTo>
                  <a:pt x="79" y="244"/>
                </a:lnTo>
                <a:lnTo>
                  <a:pt x="82" y="237"/>
                </a:lnTo>
                <a:lnTo>
                  <a:pt x="86" y="220"/>
                </a:lnTo>
                <a:lnTo>
                  <a:pt x="91" y="212"/>
                </a:lnTo>
                <a:lnTo>
                  <a:pt x="112" y="201"/>
                </a:lnTo>
                <a:lnTo>
                  <a:pt x="117" y="202"/>
                </a:lnTo>
                <a:lnTo>
                  <a:pt x="120" y="196"/>
                </a:lnTo>
                <a:lnTo>
                  <a:pt x="124" y="191"/>
                </a:lnTo>
                <a:lnTo>
                  <a:pt x="134" y="177"/>
                </a:lnTo>
                <a:lnTo>
                  <a:pt x="136" y="173"/>
                </a:lnTo>
                <a:lnTo>
                  <a:pt x="141" y="168"/>
                </a:lnTo>
                <a:lnTo>
                  <a:pt x="152" y="162"/>
                </a:lnTo>
                <a:lnTo>
                  <a:pt x="156" y="160"/>
                </a:lnTo>
                <a:lnTo>
                  <a:pt x="156" y="153"/>
                </a:lnTo>
                <a:lnTo>
                  <a:pt x="157" y="146"/>
                </a:lnTo>
                <a:lnTo>
                  <a:pt x="160" y="141"/>
                </a:lnTo>
                <a:lnTo>
                  <a:pt x="178" y="137"/>
                </a:lnTo>
                <a:lnTo>
                  <a:pt x="188" y="138"/>
                </a:lnTo>
                <a:lnTo>
                  <a:pt x="195" y="139"/>
                </a:lnTo>
                <a:lnTo>
                  <a:pt x="214" y="141"/>
                </a:lnTo>
                <a:lnTo>
                  <a:pt x="237" y="146"/>
                </a:lnTo>
                <a:lnTo>
                  <a:pt x="261" y="146"/>
                </a:lnTo>
                <a:lnTo>
                  <a:pt x="268" y="149"/>
                </a:lnTo>
                <a:lnTo>
                  <a:pt x="273" y="154"/>
                </a:lnTo>
                <a:lnTo>
                  <a:pt x="281" y="148"/>
                </a:lnTo>
                <a:lnTo>
                  <a:pt x="293" y="146"/>
                </a:lnTo>
                <a:lnTo>
                  <a:pt x="304" y="146"/>
                </a:lnTo>
                <a:lnTo>
                  <a:pt x="318" y="144"/>
                </a:lnTo>
                <a:lnTo>
                  <a:pt x="328" y="146"/>
                </a:lnTo>
                <a:lnTo>
                  <a:pt x="333" y="142"/>
                </a:lnTo>
                <a:lnTo>
                  <a:pt x="334" y="132"/>
                </a:lnTo>
                <a:lnTo>
                  <a:pt x="332" y="79"/>
                </a:lnTo>
                <a:lnTo>
                  <a:pt x="327" y="59"/>
                </a:lnTo>
                <a:lnTo>
                  <a:pt x="321" y="49"/>
                </a:lnTo>
                <a:lnTo>
                  <a:pt x="314" y="34"/>
                </a:lnTo>
                <a:lnTo>
                  <a:pt x="308" y="17"/>
                </a:lnTo>
                <a:lnTo>
                  <a:pt x="302" y="12"/>
                </a:lnTo>
                <a:lnTo>
                  <a:pt x="308" y="9"/>
                </a:lnTo>
                <a:lnTo>
                  <a:pt x="314" y="8"/>
                </a:lnTo>
                <a:lnTo>
                  <a:pt x="332" y="7"/>
                </a:lnTo>
                <a:lnTo>
                  <a:pt x="364" y="0"/>
                </a:lnTo>
                <a:lnTo>
                  <a:pt x="366" y="0"/>
                </a:lnTo>
                <a:lnTo>
                  <a:pt x="401" y="14"/>
                </a:lnTo>
                <a:lnTo>
                  <a:pt x="412" y="17"/>
                </a:lnTo>
                <a:lnTo>
                  <a:pt x="418" y="20"/>
                </a:lnTo>
                <a:lnTo>
                  <a:pt x="427" y="18"/>
                </a:lnTo>
                <a:lnTo>
                  <a:pt x="433" y="22"/>
                </a:lnTo>
                <a:lnTo>
                  <a:pt x="444" y="30"/>
                </a:lnTo>
                <a:lnTo>
                  <a:pt x="452" y="30"/>
                </a:lnTo>
                <a:lnTo>
                  <a:pt x="456" y="30"/>
                </a:lnTo>
                <a:lnTo>
                  <a:pt x="463" y="32"/>
                </a:lnTo>
                <a:lnTo>
                  <a:pt x="464" y="34"/>
                </a:lnTo>
                <a:lnTo>
                  <a:pt x="466" y="47"/>
                </a:lnTo>
                <a:lnTo>
                  <a:pt x="471" y="51"/>
                </a:lnTo>
                <a:lnTo>
                  <a:pt x="477" y="50"/>
                </a:lnTo>
                <a:lnTo>
                  <a:pt x="480" y="46"/>
                </a:lnTo>
                <a:lnTo>
                  <a:pt x="485" y="47"/>
                </a:lnTo>
                <a:lnTo>
                  <a:pt x="485" y="52"/>
                </a:lnTo>
                <a:lnTo>
                  <a:pt x="488" y="58"/>
                </a:lnTo>
                <a:lnTo>
                  <a:pt x="488" y="65"/>
                </a:lnTo>
                <a:lnTo>
                  <a:pt x="487" y="68"/>
                </a:lnTo>
                <a:lnTo>
                  <a:pt x="489" y="71"/>
                </a:lnTo>
                <a:lnTo>
                  <a:pt x="494" y="74"/>
                </a:lnTo>
                <a:lnTo>
                  <a:pt x="502" y="74"/>
                </a:lnTo>
                <a:lnTo>
                  <a:pt x="506" y="74"/>
                </a:lnTo>
                <a:lnTo>
                  <a:pt x="512" y="69"/>
                </a:lnTo>
                <a:lnTo>
                  <a:pt x="520" y="68"/>
                </a:lnTo>
                <a:lnTo>
                  <a:pt x="530" y="68"/>
                </a:lnTo>
                <a:lnTo>
                  <a:pt x="537" y="67"/>
                </a:lnTo>
                <a:lnTo>
                  <a:pt x="542" y="64"/>
                </a:lnTo>
                <a:lnTo>
                  <a:pt x="545" y="70"/>
                </a:lnTo>
                <a:lnTo>
                  <a:pt x="548" y="78"/>
                </a:lnTo>
                <a:lnTo>
                  <a:pt x="558" y="95"/>
                </a:lnTo>
                <a:lnTo>
                  <a:pt x="567" y="105"/>
                </a:lnTo>
                <a:lnTo>
                  <a:pt x="575" y="112"/>
                </a:lnTo>
                <a:lnTo>
                  <a:pt x="593" y="122"/>
                </a:lnTo>
                <a:lnTo>
                  <a:pt x="598" y="115"/>
                </a:lnTo>
                <a:lnTo>
                  <a:pt x="611" y="110"/>
                </a:lnTo>
                <a:lnTo>
                  <a:pt x="614" y="114"/>
                </a:lnTo>
                <a:lnTo>
                  <a:pt x="611" y="114"/>
                </a:lnTo>
                <a:lnTo>
                  <a:pt x="608" y="118"/>
                </a:lnTo>
                <a:lnTo>
                  <a:pt x="606" y="122"/>
                </a:lnTo>
                <a:lnTo>
                  <a:pt x="610" y="125"/>
                </a:lnTo>
                <a:lnTo>
                  <a:pt x="614" y="128"/>
                </a:lnTo>
                <a:lnTo>
                  <a:pt x="614" y="132"/>
                </a:lnTo>
                <a:lnTo>
                  <a:pt x="611" y="135"/>
                </a:lnTo>
                <a:lnTo>
                  <a:pt x="595" y="144"/>
                </a:lnTo>
                <a:lnTo>
                  <a:pt x="588" y="147"/>
                </a:lnTo>
                <a:lnTo>
                  <a:pt x="583" y="155"/>
                </a:lnTo>
                <a:lnTo>
                  <a:pt x="581" y="162"/>
                </a:lnTo>
                <a:lnTo>
                  <a:pt x="578" y="169"/>
                </a:lnTo>
                <a:lnTo>
                  <a:pt x="578" y="177"/>
                </a:lnTo>
                <a:lnTo>
                  <a:pt x="570" y="187"/>
                </a:lnTo>
                <a:lnTo>
                  <a:pt x="566" y="187"/>
                </a:lnTo>
                <a:lnTo>
                  <a:pt x="560" y="184"/>
                </a:lnTo>
                <a:lnTo>
                  <a:pt x="550" y="184"/>
                </a:lnTo>
                <a:lnTo>
                  <a:pt x="547" y="187"/>
                </a:lnTo>
                <a:lnTo>
                  <a:pt x="545" y="192"/>
                </a:lnTo>
                <a:lnTo>
                  <a:pt x="544" y="199"/>
                </a:lnTo>
                <a:lnTo>
                  <a:pt x="545" y="207"/>
                </a:lnTo>
                <a:lnTo>
                  <a:pt x="547" y="209"/>
                </a:lnTo>
                <a:lnTo>
                  <a:pt x="550" y="225"/>
                </a:lnTo>
                <a:lnTo>
                  <a:pt x="551" y="228"/>
                </a:lnTo>
                <a:lnTo>
                  <a:pt x="527" y="252"/>
                </a:lnTo>
                <a:lnTo>
                  <a:pt x="515" y="264"/>
                </a:lnTo>
                <a:lnTo>
                  <a:pt x="500" y="284"/>
                </a:lnTo>
                <a:lnTo>
                  <a:pt x="492" y="290"/>
                </a:lnTo>
                <a:lnTo>
                  <a:pt x="478" y="305"/>
                </a:lnTo>
                <a:lnTo>
                  <a:pt x="464" y="322"/>
                </a:lnTo>
                <a:lnTo>
                  <a:pt x="457" y="328"/>
                </a:lnTo>
                <a:lnTo>
                  <a:pt x="447" y="331"/>
                </a:lnTo>
                <a:lnTo>
                  <a:pt x="435" y="334"/>
                </a:lnTo>
                <a:lnTo>
                  <a:pt x="424" y="337"/>
                </a:lnTo>
                <a:lnTo>
                  <a:pt x="414" y="339"/>
                </a:lnTo>
                <a:lnTo>
                  <a:pt x="407" y="339"/>
                </a:lnTo>
                <a:lnTo>
                  <a:pt x="398" y="340"/>
                </a:lnTo>
                <a:lnTo>
                  <a:pt x="382" y="346"/>
                </a:lnTo>
                <a:lnTo>
                  <a:pt x="377" y="350"/>
                </a:lnTo>
                <a:lnTo>
                  <a:pt x="373" y="354"/>
                </a:lnTo>
                <a:lnTo>
                  <a:pt x="367" y="355"/>
                </a:lnTo>
                <a:lnTo>
                  <a:pt x="361" y="358"/>
                </a:lnTo>
                <a:lnTo>
                  <a:pt x="354" y="368"/>
                </a:lnTo>
                <a:lnTo>
                  <a:pt x="354" y="372"/>
                </a:lnTo>
                <a:lnTo>
                  <a:pt x="359" y="374"/>
                </a:lnTo>
                <a:lnTo>
                  <a:pt x="365" y="378"/>
                </a:lnTo>
                <a:lnTo>
                  <a:pt x="370" y="382"/>
                </a:lnTo>
                <a:lnTo>
                  <a:pt x="372" y="395"/>
                </a:lnTo>
                <a:lnTo>
                  <a:pt x="371" y="403"/>
                </a:lnTo>
                <a:lnTo>
                  <a:pt x="371" y="423"/>
                </a:lnTo>
                <a:lnTo>
                  <a:pt x="372" y="427"/>
                </a:lnTo>
                <a:lnTo>
                  <a:pt x="375" y="430"/>
                </a:lnTo>
                <a:lnTo>
                  <a:pt x="378" y="438"/>
                </a:lnTo>
                <a:lnTo>
                  <a:pt x="382" y="444"/>
                </a:lnTo>
                <a:lnTo>
                  <a:pt x="386" y="450"/>
                </a:lnTo>
                <a:lnTo>
                  <a:pt x="392" y="456"/>
                </a:lnTo>
                <a:lnTo>
                  <a:pt x="395" y="456"/>
                </a:lnTo>
                <a:lnTo>
                  <a:pt x="404" y="464"/>
                </a:lnTo>
                <a:lnTo>
                  <a:pt x="409" y="464"/>
                </a:lnTo>
                <a:lnTo>
                  <a:pt x="412" y="468"/>
                </a:lnTo>
                <a:lnTo>
                  <a:pt x="415" y="471"/>
                </a:lnTo>
                <a:lnTo>
                  <a:pt x="431" y="478"/>
                </a:lnTo>
                <a:lnTo>
                  <a:pt x="432" y="481"/>
                </a:lnTo>
                <a:lnTo>
                  <a:pt x="435" y="482"/>
                </a:lnTo>
                <a:lnTo>
                  <a:pt x="436" y="484"/>
                </a:lnTo>
                <a:lnTo>
                  <a:pt x="438" y="487"/>
                </a:lnTo>
                <a:lnTo>
                  <a:pt x="443" y="493"/>
                </a:lnTo>
                <a:lnTo>
                  <a:pt x="450" y="510"/>
                </a:lnTo>
                <a:lnTo>
                  <a:pt x="453" y="512"/>
                </a:lnTo>
                <a:lnTo>
                  <a:pt x="454" y="514"/>
                </a:lnTo>
                <a:lnTo>
                  <a:pt x="458" y="513"/>
                </a:lnTo>
                <a:lnTo>
                  <a:pt x="458" y="511"/>
                </a:lnTo>
                <a:lnTo>
                  <a:pt x="460" y="500"/>
                </a:lnTo>
                <a:lnTo>
                  <a:pt x="462" y="499"/>
                </a:lnTo>
                <a:lnTo>
                  <a:pt x="466" y="500"/>
                </a:lnTo>
                <a:lnTo>
                  <a:pt x="473" y="505"/>
                </a:lnTo>
                <a:lnTo>
                  <a:pt x="480" y="505"/>
                </a:lnTo>
                <a:lnTo>
                  <a:pt x="485" y="502"/>
                </a:lnTo>
                <a:lnTo>
                  <a:pt x="488" y="497"/>
                </a:lnTo>
                <a:lnTo>
                  <a:pt x="490" y="498"/>
                </a:lnTo>
                <a:lnTo>
                  <a:pt x="494" y="492"/>
                </a:lnTo>
                <a:lnTo>
                  <a:pt x="501" y="487"/>
                </a:lnTo>
                <a:lnTo>
                  <a:pt x="505" y="484"/>
                </a:lnTo>
                <a:lnTo>
                  <a:pt x="508" y="478"/>
                </a:lnTo>
                <a:lnTo>
                  <a:pt x="510" y="460"/>
                </a:lnTo>
                <a:lnTo>
                  <a:pt x="513" y="461"/>
                </a:lnTo>
                <a:lnTo>
                  <a:pt x="517" y="462"/>
                </a:lnTo>
                <a:lnTo>
                  <a:pt x="520" y="465"/>
                </a:lnTo>
                <a:lnTo>
                  <a:pt x="524" y="472"/>
                </a:lnTo>
                <a:lnTo>
                  <a:pt x="529" y="475"/>
                </a:lnTo>
                <a:lnTo>
                  <a:pt x="534" y="476"/>
                </a:lnTo>
                <a:lnTo>
                  <a:pt x="537" y="482"/>
                </a:lnTo>
                <a:lnTo>
                  <a:pt x="536" y="489"/>
                </a:lnTo>
                <a:lnTo>
                  <a:pt x="538" y="495"/>
                </a:lnTo>
                <a:lnTo>
                  <a:pt x="538" y="507"/>
                </a:lnTo>
                <a:lnTo>
                  <a:pt x="536" y="513"/>
                </a:lnTo>
                <a:lnTo>
                  <a:pt x="529" y="520"/>
                </a:lnTo>
                <a:lnTo>
                  <a:pt x="524" y="522"/>
                </a:lnTo>
                <a:lnTo>
                  <a:pt x="522" y="524"/>
                </a:lnTo>
                <a:lnTo>
                  <a:pt x="523" y="534"/>
                </a:lnTo>
                <a:lnTo>
                  <a:pt x="526" y="539"/>
                </a:lnTo>
                <a:lnTo>
                  <a:pt x="534" y="548"/>
                </a:lnTo>
                <a:lnTo>
                  <a:pt x="535" y="548"/>
                </a:lnTo>
                <a:lnTo>
                  <a:pt x="538" y="552"/>
                </a:lnTo>
                <a:lnTo>
                  <a:pt x="537" y="554"/>
                </a:lnTo>
                <a:lnTo>
                  <a:pt x="538" y="557"/>
                </a:lnTo>
                <a:lnTo>
                  <a:pt x="537" y="561"/>
                </a:lnTo>
                <a:lnTo>
                  <a:pt x="537" y="571"/>
                </a:lnTo>
                <a:lnTo>
                  <a:pt x="535" y="575"/>
                </a:lnTo>
                <a:lnTo>
                  <a:pt x="534" y="580"/>
                </a:lnTo>
                <a:lnTo>
                  <a:pt x="534" y="602"/>
                </a:lnTo>
                <a:lnTo>
                  <a:pt x="532" y="608"/>
                </a:lnTo>
                <a:lnTo>
                  <a:pt x="524" y="618"/>
                </a:lnTo>
                <a:lnTo>
                  <a:pt x="520" y="629"/>
                </a:lnTo>
                <a:lnTo>
                  <a:pt x="523" y="635"/>
                </a:lnTo>
                <a:lnTo>
                  <a:pt x="524" y="638"/>
                </a:lnTo>
                <a:lnTo>
                  <a:pt x="527" y="640"/>
                </a:lnTo>
                <a:lnTo>
                  <a:pt x="530" y="640"/>
                </a:lnTo>
                <a:lnTo>
                  <a:pt x="530" y="640"/>
                </a:lnTo>
                <a:lnTo>
                  <a:pt x="516" y="644"/>
                </a:lnTo>
                <a:lnTo>
                  <a:pt x="496" y="638"/>
                </a:lnTo>
                <a:lnTo>
                  <a:pt x="474" y="621"/>
                </a:lnTo>
                <a:lnTo>
                  <a:pt x="471" y="613"/>
                </a:lnTo>
                <a:lnTo>
                  <a:pt x="448" y="611"/>
                </a:lnTo>
                <a:lnTo>
                  <a:pt x="445" y="613"/>
                </a:lnTo>
                <a:lnTo>
                  <a:pt x="437" y="611"/>
                </a:lnTo>
                <a:lnTo>
                  <a:pt x="436" y="609"/>
                </a:lnTo>
                <a:lnTo>
                  <a:pt x="428" y="600"/>
                </a:lnTo>
                <a:lnTo>
                  <a:pt x="421" y="597"/>
                </a:lnTo>
                <a:lnTo>
                  <a:pt x="416" y="592"/>
                </a:lnTo>
                <a:lnTo>
                  <a:pt x="419" y="582"/>
                </a:lnTo>
                <a:lnTo>
                  <a:pt x="418" y="573"/>
                </a:lnTo>
                <a:lnTo>
                  <a:pt x="409" y="564"/>
                </a:lnTo>
                <a:lnTo>
                  <a:pt x="402" y="552"/>
                </a:lnTo>
                <a:lnTo>
                  <a:pt x="401" y="544"/>
                </a:lnTo>
                <a:lnTo>
                  <a:pt x="390" y="542"/>
                </a:lnTo>
                <a:lnTo>
                  <a:pt x="386" y="540"/>
                </a:lnTo>
                <a:lnTo>
                  <a:pt x="382" y="532"/>
                </a:lnTo>
                <a:lnTo>
                  <a:pt x="380" y="532"/>
                </a:lnTo>
                <a:lnTo>
                  <a:pt x="377" y="524"/>
                </a:lnTo>
                <a:lnTo>
                  <a:pt x="372" y="522"/>
                </a:lnTo>
                <a:lnTo>
                  <a:pt x="358" y="539"/>
                </a:lnTo>
                <a:lnTo>
                  <a:pt x="354" y="542"/>
                </a:lnTo>
                <a:lnTo>
                  <a:pt x="345" y="542"/>
                </a:lnTo>
                <a:lnTo>
                  <a:pt x="340" y="544"/>
                </a:lnTo>
                <a:lnTo>
                  <a:pt x="339" y="545"/>
                </a:lnTo>
                <a:lnTo>
                  <a:pt x="332" y="550"/>
                </a:lnTo>
                <a:lnTo>
                  <a:pt x="319" y="556"/>
                </a:lnTo>
                <a:lnTo>
                  <a:pt x="314" y="553"/>
                </a:lnTo>
                <a:lnTo>
                  <a:pt x="308" y="557"/>
                </a:lnTo>
                <a:lnTo>
                  <a:pt x="301" y="568"/>
                </a:lnTo>
                <a:lnTo>
                  <a:pt x="294" y="575"/>
                </a:lnTo>
                <a:lnTo>
                  <a:pt x="292" y="576"/>
                </a:lnTo>
                <a:lnTo>
                  <a:pt x="290" y="578"/>
                </a:lnTo>
                <a:lnTo>
                  <a:pt x="269" y="589"/>
                </a:lnTo>
                <a:lnTo>
                  <a:pt x="259" y="597"/>
                </a:lnTo>
                <a:lnTo>
                  <a:pt x="252" y="608"/>
                </a:lnTo>
                <a:lnTo>
                  <a:pt x="249" y="620"/>
                </a:lnTo>
                <a:lnTo>
                  <a:pt x="248" y="646"/>
                </a:lnTo>
                <a:lnTo>
                  <a:pt x="252" y="656"/>
                </a:lnTo>
                <a:lnTo>
                  <a:pt x="268" y="672"/>
                </a:lnTo>
                <a:lnTo>
                  <a:pt x="276" y="675"/>
                </a:lnTo>
                <a:lnTo>
                  <a:pt x="284" y="692"/>
                </a:lnTo>
                <a:lnTo>
                  <a:pt x="294" y="695"/>
                </a:lnTo>
                <a:lnTo>
                  <a:pt x="299" y="700"/>
                </a:lnTo>
                <a:lnTo>
                  <a:pt x="310" y="703"/>
                </a:lnTo>
                <a:lnTo>
                  <a:pt x="309" y="721"/>
                </a:lnTo>
                <a:lnTo>
                  <a:pt x="301" y="721"/>
                </a:lnTo>
                <a:lnTo>
                  <a:pt x="300" y="727"/>
                </a:lnTo>
                <a:lnTo>
                  <a:pt x="304" y="727"/>
                </a:lnTo>
                <a:lnTo>
                  <a:pt x="307" y="732"/>
                </a:lnTo>
                <a:lnTo>
                  <a:pt x="297" y="743"/>
                </a:lnTo>
                <a:lnTo>
                  <a:pt x="296" y="735"/>
                </a:lnTo>
                <a:lnTo>
                  <a:pt x="293" y="731"/>
                </a:lnTo>
                <a:lnTo>
                  <a:pt x="290" y="734"/>
                </a:lnTo>
                <a:lnTo>
                  <a:pt x="287" y="744"/>
                </a:lnTo>
                <a:lnTo>
                  <a:pt x="271" y="748"/>
                </a:lnTo>
                <a:lnTo>
                  <a:pt x="267" y="758"/>
                </a:lnTo>
                <a:lnTo>
                  <a:pt x="259" y="759"/>
                </a:lnTo>
                <a:lnTo>
                  <a:pt x="248" y="758"/>
                </a:lnTo>
                <a:lnTo>
                  <a:pt x="238" y="756"/>
                </a:lnTo>
                <a:lnTo>
                  <a:pt x="232" y="755"/>
                </a:lnTo>
                <a:lnTo>
                  <a:pt x="228" y="758"/>
                </a:lnTo>
                <a:lnTo>
                  <a:pt x="226" y="764"/>
                </a:lnTo>
                <a:lnTo>
                  <a:pt x="226" y="772"/>
                </a:lnTo>
                <a:lnTo>
                  <a:pt x="228" y="792"/>
                </a:lnTo>
                <a:lnTo>
                  <a:pt x="216" y="792"/>
                </a:lnTo>
                <a:lnTo>
                  <a:pt x="210" y="790"/>
                </a:lnTo>
                <a:lnTo>
                  <a:pt x="201" y="788"/>
                </a:lnTo>
                <a:lnTo>
                  <a:pt x="190" y="794"/>
                </a:lnTo>
                <a:lnTo>
                  <a:pt x="174" y="794"/>
                </a:lnTo>
                <a:lnTo>
                  <a:pt x="171" y="788"/>
                </a:lnTo>
                <a:lnTo>
                  <a:pt x="165" y="781"/>
                </a:lnTo>
                <a:lnTo>
                  <a:pt x="162" y="780"/>
                </a:lnTo>
                <a:lnTo>
                  <a:pt x="150" y="778"/>
                </a:lnTo>
                <a:lnTo>
                  <a:pt x="138" y="776"/>
                </a:lnTo>
                <a:lnTo>
                  <a:pt x="126" y="776"/>
                </a:lnTo>
                <a:lnTo>
                  <a:pt x="123" y="773"/>
                </a:lnTo>
                <a:lnTo>
                  <a:pt x="122" y="764"/>
                </a:lnTo>
                <a:lnTo>
                  <a:pt x="98" y="767"/>
                </a:lnTo>
                <a:lnTo>
                  <a:pt x="100" y="756"/>
                </a:lnTo>
                <a:lnTo>
                  <a:pt x="108" y="742"/>
                </a:lnTo>
                <a:lnTo>
                  <a:pt x="113" y="729"/>
                </a:lnTo>
                <a:lnTo>
                  <a:pt x="109" y="714"/>
                </a:lnTo>
                <a:lnTo>
                  <a:pt x="113" y="706"/>
                </a:lnTo>
                <a:lnTo>
                  <a:pt x="118" y="710"/>
                </a:lnTo>
                <a:lnTo>
                  <a:pt x="126" y="700"/>
                </a:lnTo>
                <a:lnTo>
                  <a:pt x="146" y="700"/>
                </a:lnTo>
                <a:lnTo>
                  <a:pt x="146" y="678"/>
                </a:lnTo>
                <a:lnTo>
                  <a:pt x="142" y="671"/>
                </a:lnTo>
                <a:lnTo>
                  <a:pt x="142" y="666"/>
                </a:lnTo>
                <a:lnTo>
                  <a:pt x="153" y="650"/>
                </a:lnTo>
                <a:lnTo>
                  <a:pt x="155" y="649"/>
                </a:lnTo>
                <a:lnTo>
                  <a:pt x="166" y="631"/>
                </a:lnTo>
                <a:lnTo>
                  <a:pt x="174" y="629"/>
                </a:lnTo>
                <a:lnTo>
                  <a:pt x="189" y="621"/>
                </a:lnTo>
                <a:lnTo>
                  <a:pt x="204" y="624"/>
                </a:lnTo>
                <a:lnTo>
                  <a:pt x="214" y="623"/>
                </a:lnTo>
                <a:lnTo>
                  <a:pt x="216" y="611"/>
                </a:lnTo>
                <a:lnTo>
                  <a:pt x="222" y="609"/>
                </a:lnTo>
                <a:lnTo>
                  <a:pt x="223" y="600"/>
                </a:lnTo>
                <a:lnTo>
                  <a:pt x="215" y="599"/>
                </a:lnTo>
                <a:lnTo>
                  <a:pt x="216" y="594"/>
                </a:lnTo>
                <a:lnTo>
                  <a:pt x="221" y="594"/>
                </a:lnTo>
                <a:lnTo>
                  <a:pt x="220" y="584"/>
                </a:lnTo>
                <a:lnTo>
                  <a:pt x="232" y="569"/>
                </a:lnTo>
                <a:lnTo>
                  <a:pt x="232" y="564"/>
                </a:lnTo>
                <a:lnTo>
                  <a:pt x="223" y="563"/>
                </a:lnTo>
                <a:lnTo>
                  <a:pt x="218" y="558"/>
                </a:lnTo>
                <a:lnTo>
                  <a:pt x="208" y="557"/>
                </a:lnTo>
                <a:lnTo>
                  <a:pt x="203" y="563"/>
                </a:lnTo>
                <a:lnTo>
                  <a:pt x="199" y="559"/>
                </a:lnTo>
                <a:lnTo>
                  <a:pt x="204" y="557"/>
                </a:lnTo>
                <a:lnTo>
                  <a:pt x="208" y="540"/>
                </a:lnTo>
                <a:lnTo>
                  <a:pt x="192" y="534"/>
                </a:lnTo>
                <a:lnTo>
                  <a:pt x="175" y="519"/>
                </a:lnTo>
                <a:lnTo>
                  <a:pt x="164" y="537"/>
                </a:lnTo>
                <a:lnTo>
                  <a:pt x="170" y="552"/>
                </a:lnTo>
                <a:lnTo>
                  <a:pt x="174" y="552"/>
                </a:lnTo>
                <a:lnTo>
                  <a:pt x="174" y="558"/>
                </a:lnTo>
                <a:lnTo>
                  <a:pt x="178" y="567"/>
                </a:lnTo>
                <a:lnTo>
                  <a:pt x="176" y="568"/>
                </a:lnTo>
                <a:lnTo>
                  <a:pt x="172" y="573"/>
                </a:lnTo>
                <a:lnTo>
                  <a:pt x="164" y="574"/>
                </a:lnTo>
                <a:lnTo>
                  <a:pt x="158" y="597"/>
                </a:lnTo>
                <a:lnTo>
                  <a:pt x="140" y="589"/>
                </a:lnTo>
                <a:lnTo>
                  <a:pt x="136" y="595"/>
                </a:lnTo>
                <a:lnTo>
                  <a:pt x="117" y="595"/>
                </a:lnTo>
                <a:lnTo>
                  <a:pt x="118" y="568"/>
                </a:lnTo>
                <a:lnTo>
                  <a:pt x="132" y="516"/>
                </a:lnTo>
                <a:lnTo>
                  <a:pt x="127" y="516"/>
                </a:lnTo>
                <a:lnTo>
                  <a:pt x="126" y="511"/>
                </a:lnTo>
                <a:lnTo>
                  <a:pt x="113" y="510"/>
                </a:lnTo>
                <a:lnTo>
                  <a:pt x="106" y="507"/>
                </a:lnTo>
                <a:lnTo>
                  <a:pt x="104" y="508"/>
                </a:lnTo>
                <a:lnTo>
                  <a:pt x="96" y="552"/>
                </a:lnTo>
                <a:lnTo>
                  <a:pt x="88" y="583"/>
                </a:lnTo>
                <a:lnTo>
                  <a:pt x="82" y="577"/>
                </a:lnTo>
                <a:lnTo>
                  <a:pt x="85" y="539"/>
                </a:lnTo>
                <a:lnTo>
                  <a:pt x="83" y="532"/>
                </a:lnTo>
                <a:lnTo>
                  <a:pt x="85" y="528"/>
                </a:lnTo>
                <a:lnTo>
                  <a:pt x="88" y="528"/>
                </a:lnTo>
                <a:lnTo>
                  <a:pt x="87" y="514"/>
                </a:lnTo>
                <a:lnTo>
                  <a:pt x="86" y="511"/>
                </a:lnTo>
                <a:lnTo>
                  <a:pt x="100" y="502"/>
                </a:lnTo>
                <a:lnTo>
                  <a:pt x="101" y="482"/>
                </a:lnTo>
                <a:lnTo>
                  <a:pt x="58" y="472"/>
                </a:lnTo>
                <a:lnTo>
                  <a:pt x="57" y="478"/>
                </a:lnTo>
                <a:lnTo>
                  <a:pt x="57" y="516"/>
                </a:lnTo>
                <a:lnTo>
                  <a:pt x="72" y="524"/>
                </a:lnTo>
                <a:lnTo>
                  <a:pt x="72" y="539"/>
                </a:lnTo>
                <a:lnTo>
                  <a:pt x="65" y="552"/>
                </a:lnTo>
                <a:lnTo>
                  <a:pt x="39" y="554"/>
                </a:lnTo>
                <a:lnTo>
                  <a:pt x="2" y="572"/>
                </a:lnTo>
                <a:lnTo>
                  <a:pt x="0" y="562"/>
                </a:lnTo>
                <a:lnTo>
                  <a:pt x="2" y="553"/>
                </a:lnTo>
                <a:lnTo>
                  <a:pt x="22" y="513"/>
                </a:lnTo>
                <a:lnTo>
                  <a:pt x="25" y="505"/>
                </a:lnTo>
                <a:lnTo>
                  <a:pt x="29" y="500"/>
                </a:lnTo>
                <a:lnTo>
                  <a:pt x="23" y="484"/>
                </a:lnTo>
                <a:lnTo>
                  <a:pt x="24" y="420"/>
                </a:lnTo>
                <a:lnTo>
                  <a:pt x="25" y="414"/>
                </a:lnTo>
                <a:lnTo>
                  <a:pt x="26" y="387"/>
                </a:lnTo>
                <a:lnTo>
                  <a:pt x="32" y="376"/>
                </a:lnTo>
                <a:lnTo>
                  <a:pt x="32" y="375"/>
                </a:lnTo>
                <a:lnTo>
                  <a:pt x="34" y="368"/>
                </a:lnTo>
                <a:lnTo>
                  <a:pt x="35" y="346"/>
                </a:lnTo>
                <a:lnTo>
                  <a:pt x="38" y="328"/>
                </a:lnTo>
                <a:lnTo>
                  <a:pt x="42" y="320"/>
                </a:lnTo>
                <a:lnTo>
                  <a:pt x="48" y="314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4" name="Freeform 240"/>
          <p:cNvSpPr>
            <a:spLocks/>
          </p:cNvSpPr>
          <p:nvPr/>
        </p:nvSpPr>
        <p:spPr bwMode="auto">
          <a:xfrm>
            <a:off x="4321175" y="3425750"/>
            <a:ext cx="357188" cy="506413"/>
          </a:xfrm>
          <a:custGeom>
            <a:avLst/>
            <a:gdLst/>
            <a:ahLst/>
            <a:cxnLst>
              <a:cxn ang="0">
                <a:pos x="22" y="117"/>
              </a:cxn>
              <a:cxn ang="0">
                <a:pos x="15" y="97"/>
              </a:cxn>
              <a:cxn ang="0">
                <a:pos x="28" y="115"/>
              </a:cxn>
              <a:cxn ang="0">
                <a:pos x="33" y="133"/>
              </a:cxn>
              <a:cxn ang="0">
                <a:pos x="35" y="147"/>
              </a:cxn>
              <a:cxn ang="0">
                <a:pos x="37" y="163"/>
              </a:cxn>
              <a:cxn ang="0">
                <a:pos x="40" y="183"/>
              </a:cxn>
              <a:cxn ang="0">
                <a:pos x="47" y="200"/>
              </a:cxn>
              <a:cxn ang="0">
                <a:pos x="57" y="214"/>
              </a:cxn>
              <a:cxn ang="0">
                <a:pos x="65" y="220"/>
              </a:cxn>
              <a:cxn ang="0">
                <a:pos x="73" y="228"/>
              </a:cxn>
              <a:cxn ang="0">
                <a:pos x="72" y="216"/>
              </a:cxn>
              <a:cxn ang="0">
                <a:pos x="72" y="199"/>
              </a:cxn>
              <a:cxn ang="0">
                <a:pos x="59" y="190"/>
              </a:cxn>
              <a:cxn ang="0">
                <a:pos x="54" y="189"/>
              </a:cxn>
              <a:cxn ang="0">
                <a:pos x="53" y="197"/>
              </a:cxn>
              <a:cxn ang="0">
                <a:pos x="45" y="183"/>
              </a:cxn>
              <a:cxn ang="0">
                <a:pos x="41" y="165"/>
              </a:cxn>
              <a:cxn ang="0">
                <a:pos x="41" y="148"/>
              </a:cxn>
              <a:cxn ang="0">
                <a:pos x="39" y="128"/>
              </a:cxn>
              <a:cxn ang="0">
                <a:pos x="66" y="108"/>
              </a:cxn>
              <a:cxn ang="0">
                <a:pos x="58" y="64"/>
              </a:cxn>
              <a:cxn ang="0">
                <a:pos x="72" y="34"/>
              </a:cxn>
              <a:cxn ang="0">
                <a:pos x="82" y="2"/>
              </a:cxn>
              <a:cxn ang="0">
                <a:pos x="165" y="46"/>
              </a:cxn>
              <a:cxn ang="0">
                <a:pos x="157" y="87"/>
              </a:cxn>
              <a:cxn ang="0">
                <a:pos x="150" y="108"/>
              </a:cxn>
              <a:cxn ang="0">
                <a:pos x="197" y="95"/>
              </a:cxn>
              <a:cxn ang="0">
                <a:pos x="219" y="133"/>
              </a:cxn>
              <a:cxn ang="0">
                <a:pos x="271" y="177"/>
              </a:cxn>
              <a:cxn ang="0">
                <a:pos x="299" y="287"/>
              </a:cxn>
              <a:cxn ang="0">
                <a:pos x="318" y="380"/>
              </a:cxn>
              <a:cxn ang="0">
                <a:pos x="289" y="413"/>
              </a:cxn>
              <a:cxn ang="0">
                <a:pos x="281" y="479"/>
              </a:cxn>
              <a:cxn ang="0">
                <a:pos x="220" y="433"/>
              </a:cxn>
              <a:cxn ang="0">
                <a:pos x="170" y="420"/>
              </a:cxn>
              <a:cxn ang="0">
                <a:pos x="139" y="428"/>
              </a:cxn>
              <a:cxn ang="0">
                <a:pos x="105" y="470"/>
              </a:cxn>
              <a:cxn ang="0">
                <a:pos x="94" y="463"/>
              </a:cxn>
              <a:cxn ang="0">
                <a:pos x="68" y="458"/>
              </a:cxn>
              <a:cxn ang="0">
                <a:pos x="52" y="453"/>
              </a:cxn>
              <a:cxn ang="0">
                <a:pos x="67" y="441"/>
              </a:cxn>
              <a:cxn ang="0">
                <a:pos x="78" y="429"/>
              </a:cxn>
              <a:cxn ang="0">
                <a:pos x="84" y="417"/>
              </a:cxn>
              <a:cxn ang="0">
                <a:pos x="104" y="405"/>
              </a:cxn>
              <a:cxn ang="0">
                <a:pos x="108" y="382"/>
              </a:cxn>
              <a:cxn ang="0">
                <a:pos x="103" y="369"/>
              </a:cxn>
              <a:cxn ang="0">
                <a:pos x="105" y="347"/>
              </a:cxn>
              <a:cxn ang="0">
                <a:pos x="108" y="317"/>
              </a:cxn>
              <a:cxn ang="0">
                <a:pos x="95" y="304"/>
              </a:cxn>
              <a:cxn ang="0">
                <a:pos x="93" y="310"/>
              </a:cxn>
              <a:cxn ang="0">
                <a:pos x="72" y="288"/>
              </a:cxn>
              <a:cxn ang="0">
                <a:pos x="59" y="263"/>
              </a:cxn>
              <a:cxn ang="0">
                <a:pos x="39" y="216"/>
              </a:cxn>
              <a:cxn ang="0">
                <a:pos x="34" y="183"/>
              </a:cxn>
              <a:cxn ang="0">
                <a:pos x="23" y="123"/>
              </a:cxn>
              <a:cxn ang="0">
                <a:pos x="3" y="103"/>
              </a:cxn>
            </a:cxnLst>
            <a:rect l="0" t="0" r="r" b="b"/>
            <a:pathLst>
              <a:path w="338" h="480">
                <a:moveTo>
                  <a:pt x="3" y="103"/>
                </a:moveTo>
                <a:lnTo>
                  <a:pt x="0" y="99"/>
                </a:lnTo>
                <a:lnTo>
                  <a:pt x="9" y="104"/>
                </a:lnTo>
                <a:lnTo>
                  <a:pt x="14" y="111"/>
                </a:lnTo>
                <a:lnTo>
                  <a:pt x="22" y="117"/>
                </a:lnTo>
                <a:lnTo>
                  <a:pt x="25" y="122"/>
                </a:lnTo>
                <a:lnTo>
                  <a:pt x="28" y="120"/>
                </a:lnTo>
                <a:lnTo>
                  <a:pt x="27" y="117"/>
                </a:lnTo>
                <a:lnTo>
                  <a:pt x="20" y="103"/>
                </a:lnTo>
                <a:lnTo>
                  <a:pt x="15" y="97"/>
                </a:lnTo>
                <a:lnTo>
                  <a:pt x="17" y="94"/>
                </a:lnTo>
                <a:lnTo>
                  <a:pt x="20" y="99"/>
                </a:lnTo>
                <a:lnTo>
                  <a:pt x="27" y="110"/>
                </a:lnTo>
                <a:lnTo>
                  <a:pt x="27" y="114"/>
                </a:lnTo>
                <a:lnTo>
                  <a:pt x="28" y="115"/>
                </a:lnTo>
                <a:lnTo>
                  <a:pt x="31" y="122"/>
                </a:lnTo>
                <a:lnTo>
                  <a:pt x="31" y="123"/>
                </a:lnTo>
                <a:lnTo>
                  <a:pt x="33" y="128"/>
                </a:lnTo>
                <a:lnTo>
                  <a:pt x="33" y="130"/>
                </a:lnTo>
                <a:lnTo>
                  <a:pt x="33" y="133"/>
                </a:lnTo>
                <a:lnTo>
                  <a:pt x="33" y="134"/>
                </a:lnTo>
                <a:lnTo>
                  <a:pt x="34" y="137"/>
                </a:lnTo>
                <a:lnTo>
                  <a:pt x="37" y="139"/>
                </a:lnTo>
                <a:lnTo>
                  <a:pt x="37" y="143"/>
                </a:lnTo>
                <a:lnTo>
                  <a:pt x="35" y="147"/>
                </a:lnTo>
                <a:lnTo>
                  <a:pt x="35" y="149"/>
                </a:lnTo>
                <a:lnTo>
                  <a:pt x="35" y="153"/>
                </a:lnTo>
                <a:lnTo>
                  <a:pt x="37" y="156"/>
                </a:lnTo>
                <a:lnTo>
                  <a:pt x="37" y="160"/>
                </a:lnTo>
                <a:lnTo>
                  <a:pt x="37" y="163"/>
                </a:lnTo>
                <a:lnTo>
                  <a:pt x="37" y="169"/>
                </a:lnTo>
                <a:lnTo>
                  <a:pt x="39" y="171"/>
                </a:lnTo>
                <a:lnTo>
                  <a:pt x="39" y="179"/>
                </a:lnTo>
                <a:lnTo>
                  <a:pt x="39" y="180"/>
                </a:lnTo>
                <a:lnTo>
                  <a:pt x="40" y="183"/>
                </a:lnTo>
                <a:lnTo>
                  <a:pt x="40" y="186"/>
                </a:lnTo>
                <a:lnTo>
                  <a:pt x="42" y="191"/>
                </a:lnTo>
                <a:lnTo>
                  <a:pt x="43" y="195"/>
                </a:lnTo>
                <a:lnTo>
                  <a:pt x="44" y="199"/>
                </a:lnTo>
                <a:lnTo>
                  <a:pt x="47" y="200"/>
                </a:lnTo>
                <a:lnTo>
                  <a:pt x="49" y="203"/>
                </a:lnTo>
                <a:lnTo>
                  <a:pt x="51" y="206"/>
                </a:lnTo>
                <a:lnTo>
                  <a:pt x="53" y="207"/>
                </a:lnTo>
                <a:lnTo>
                  <a:pt x="55" y="212"/>
                </a:lnTo>
                <a:lnTo>
                  <a:pt x="57" y="214"/>
                </a:lnTo>
                <a:lnTo>
                  <a:pt x="58" y="216"/>
                </a:lnTo>
                <a:lnTo>
                  <a:pt x="59" y="219"/>
                </a:lnTo>
                <a:lnTo>
                  <a:pt x="60" y="221"/>
                </a:lnTo>
                <a:lnTo>
                  <a:pt x="64" y="223"/>
                </a:lnTo>
                <a:lnTo>
                  <a:pt x="65" y="220"/>
                </a:lnTo>
                <a:lnTo>
                  <a:pt x="63" y="218"/>
                </a:lnTo>
                <a:lnTo>
                  <a:pt x="66" y="218"/>
                </a:lnTo>
                <a:lnTo>
                  <a:pt x="68" y="221"/>
                </a:lnTo>
                <a:lnTo>
                  <a:pt x="70" y="223"/>
                </a:lnTo>
                <a:lnTo>
                  <a:pt x="73" y="228"/>
                </a:lnTo>
                <a:lnTo>
                  <a:pt x="75" y="229"/>
                </a:lnTo>
                <a:lnTo>
                  <a:pt x="77" y="227"/>
                </a:lnTo>
                <a:lnTo>
                  <a:pt x="76" y="224"/>
                </a:lnTo>
                <a:lnTo>
                  <a:pt x="73" y="219"/>
                </a:lnTo>
                <a:lnTo>
                  <a:pt x="72" y="216"/>
                </a:lnTo>
                <a:lnTo>
                  <a:pt x="70" y="212"/>
                </a:lnTo>
                <a:lnTo>
                  <a:pt x="72" y="210"/>
                </a:lnTo>
                <a:lnTo>
                  <a:pt x="69" y="204"/>
                </a:lnTo>
                <a:lnTo>
                  <a:pt x="69" y="202"/>
                </a:lnTo>
                <a:lnTo>
                  <a:pt x="72" y="199"/>
                </a:lnTo>
                <a:lnTo>
                  <a:pt x="72" y="196"/>
                </a:lnTo>
                <a:lnTo>
                  <a:pt x="69" y="193"/>
                </a:lnTo>
                <a:lnTo>
                  <a:pt x="66" y="190"/>
                </a:lnTo>
                <a:lnTo>
                  <a:pt x="63" y="190"/>
                </a:lnTo>
                <a:lnTo>
                  <a:pt x="59" y="190"/>
                </a:lnTo>
                <a:lnTo>
                  <a:pt x="59" y="187"/>
                </a:lnTo>
                <a:lnTo>
                  <a:pt x="58" y="186"/>
                </a:lnTo>
                <a:lnTo>
                  <a:pt x="56" y="185"/>
                </a:lnTo>
                <a:lnTo>
                  <a:pt x="53" y="186"/>
                </a:lnTo>
                <a:lnTo>
                  <a:pt x="54" y="189"/>
                </a:lnTo>
                <a:lnTo>
                  <a:pt x="55" y="193"/>
                </a:lnTo>
                <a:lnTo>
                  <a:pt x="57" y="195"/>
                </a:lnTo>
                <a:lnTo>
                  <a:pt x="58" y="199"/>
                </a:lnTo>
                <a:lnTo>
                  <a:pt x="56" y="199"/>
                </a:lnTo>
                <a:lnTo>
                  <a:pt x="53" y="197"/>
                </a:lnTo>
                <a:lnTo>
                  <a:pt x="52" y="195"/>
                </a:lnTo>
                <a:lnTo>
                  <a:pt x="49" y="193"/>
                </a:lnTo>
                <a:lnTo>
                  <a:pt x="47" y="190"/>
                </a:lnTo>
                <a:lnTo>
                  <a:pt x="47" y="186"/>
                </a:lnTo>
                <a:lnTo>
                  <a:pt x="45" y="183"/>
                </a:lnTo>
                <a:lnTo>
                  <a:pt x="45" y="180"/>
                </a:lnTo>
                <a:lnTo>
                  <a:pt x="43" y="180"/>
                </a:lnTo>
                <a:lnTo>
                  <a:pt x="43" y="173"/>
                </a:lnTo>
                <a:lnTo>
                  <a:pt x="41" y="169"/>
                </a:lnTo>
                <a:lnTo>
                  <a:pt x="41" y="165"/>
                </a:lnTo>
                <a:lnTo>
                  <a:pt x="42" y="163"/>
                </a:lnTo>
                <a:lnTo>
                  <a:pt x="40" y="157"/>
                </a:lnTo>
                <a:lnTo>
                  <a:pt x="40" y="153"/>
                </a:lnTo>
                <a:lnTo>
                  <a:pt x="39" y="151"/>
                </a:lnTo>
                <a:lnTo>
                  <a:pt x="41" y="148"/>
                </a:lnTo>
                <a:lnTo>
                  <a:pt x="42" y="146"/>
                </a:lnTo>
                <a:lnTo>
                  <a:pt x="42" y="143"/>
                </a:lnTo>
                <a:lnTo>
                  <a:pt x="39" y="137"/>
                </a:lnTo>
                <a:lnTo>
                  <a:pt x="39" y="134"/>
                </a:lnTo>
                <a:lnTo>
                  <a:pt x="39" y="128"/>
                </a:lnTo>
                <a:lnTo>
                  <a:pt x="35" y="123"/>
                </a:lnTo>
                <a:lnTo>
                  <a:pt x="67" y="120"/>
                </a:lnTo>
                <a:lnTo>
                  <a:pt x="69" y="118"/>
                </a:lnTo>
                <a:lnTo>
                  <a:pt x="69" y="113"/>
                </a:lnTo>
                <a:lnTo>
                  <a:pt x="66" y="108"/>
                </a:lnTo>
                <a:lnTo>
                  <a:pt x="63" y="104"/>
                </a:lnTo>
                <a:lnTo>
                  <a:pt x="57" y="85"/>
                </a:lnTo>
                <a:lnTo>
                  <a:pt x="55" y="73"/>
                </a:lnTo>
                <a:lnTo>
                  <a:pt x="55" y="69"/>
                </a:lnTo>
                <a:lnTo>
                  <a:pt x="58" y="64"/>
                </a:lnTo>
                <a:lnTo>
                  <a:pt x="59" y="57"/>
                </a:lnTo>
                <a:lnTo>
                  <a:pt x="62" y="54"/>
                </a:lnTo>
                <a:lnTo>
                  <a:pt x="63" y="50"/>
                </a:lnTo>
                <a:lnTo>
                  <a:pt x="69" y="44"/>
                </a:lnTo>
                <a:lnTo>
                  <a:pt x="72" y="34"/>
                </a:lnTo>
                <a:lnTo>
                  <a:pt x="73" y="27"/>
                </a:lnTo>
                <a:lnTo>
                  <a:pt x="70" y="18"/>
                </a:lnTo>
                <a:lnTo>
                  <a:pt x="73" y="13"/>
                </a:lnTo>
                <a:lnTo>
                  <a:pt x="79" y="9"/>
                </a:lnTo>
                <a:lnTo>
                  <a:pt x="82" y="2"/>
                </a:lnTo>
                <a:lnTo>
                  <a:pt x="95" y="3"/>
                </a:lnTo>
                <a:lnTo>
                  <a:pt x="107" y="0"/>
                </a:lnTo>
                <a:lnTo>
                  <a:pt x="156" y="15"/>
                </a:lnTo>
                <a:lnTo>
                  <a:pt x="164" y="36"/>
                </a:lnTo>
                <a:lnTo>
                  <a:pt x="165" y="46"/>
                </a:lnTo>
                <a:lnTo>
                  <a:pt x="164" y="53"/>
                </a:lnTo>
                <a:lnTo>
                  <a:pt x="165" y="60"/>
                </a:lnTo>
                <a:lnTo>
                  <a:pt x="167" y="65"/>
                </a:lnTo>
                <a:lnTo>
                  <a:pt x="170" y="73"/>
                </a:lnTo>
                <a:lnTo>
                  <a:pt x="157" y="87"/>
                </a:lnTo>
                <a:lnTo>
                  <a:pt x="149" y="93"/>
                </a:lnTo>
                <a:lnTo>
                  <a:pt x="144" y="97"/>
                </a:lnTo>
                <a:lnTo>
                  <a:pt x="144" y="100"/>
                </a:lnTo>
                <a:lnTo>
                  <a:pt x="145" y="106"/>
                </a:lnTo>
                <a:lnTo>
                  <a:pt x="150" y="108"/>
                </a:lnTo>
                <a:lnTo>
                  <a:pt x="163" y="108"/>
                </a:lnTo>
                <a:lnTo>
                  <a:pt x="170" y="107"/>
                </a:lnTo>
                <a:lnTo>
                  <a:pt x="173" y="103"/>
                </a:lnTo>
                <a:lnTo>
                  <a:pt x="179" y="100"/>
                </a:lnTo>
                <a:lnTo>
                  <a:pt x="197" y="95"/>
                </a:lnTo>
                <a:lnTo>
                  <a:pt x="204" y="97"/>
                </a:lnTo>
                <a:lnTo>
                  <a:pt x="209" y="101"/>
                </a:lnTo>
                <a:lnTo>
                  <a:pt x="215" y="110"/>
                </a:lnTo>
                <a:lnTo>
                  <a:pt x="217" y="121"/>
                </a:lnTo>
                <a:lnTo>
                  <a:pt x="219" y="133"/>
                </a:lnTo>
                <a:lnTo>
                  <a:pt x="225" y="144"/>
                </a:lnTo>
                <a:lnTo>
                  <a:pt x="240" y="156"/>
                </a:lnTo>
                <a:lnTo>
                  <a:pt x="254" y="161"/>
                </a:lnTo>
                <a:lnTo>
                  <a:pt x="267" y="162"/>
                </a:lnTo>
                <a:lnTo>
                  <a:pt x="271" y="177"/>
                </a:lnTo>
                <a:lnTo>
                  <a:pt x="273" y="187"/>
                </a:lnTo>
                <a:lnTo>
                  <a:pt x="265" y="219"/>
                </a:lnTo>
                <a:lnTo>
                  <a:pt x="279" y="251"/>
                </a:lnTo>
                <a:lnTo>
                  <a:pt x="302" y="268"/>
                </a:lnTo>
                <a:lnTo>
                  <a:pt x="299" y="287"/>
                </a:lnTo>
                <a:lnTo>
                  <a:pt x="303" y="304"/>
                </a:lnTo>
                <a:lnTo>
                  <a:pt x="294" y="318"/>
                </a:lnTo>
                <a:lnTo>
                  <a:pt x="337" y="349"/>
                </a:lnTo>
                <a:lnTo>
                  <a:pt x="333" y="371"/>
                </a:lnTo>
                <a:lnTo>
                  <a:pt x="318" y="380"/>
                </a:lnTo>
                <a:lnTo>
                  <a:pt x="293" y="382"/>
                </a:lnTo>
                <a:lnTo>
                  <a:pt x="287" y="387"/>
                </a:lnTo>
                <a:lnTo>
                  <a:pt x="288" y="396"/>
                </a:lnTo>
                <a:lnTo>
                  <a:pt x="293" y="402"/>
                </a:lnTo>
                <a:lnTo>
                  <a:pt x="289" y="413"/>
                </a:lnTo>
                <a:lnTo>
                  <a:pt x="292" y="424"/>
                </a:lnTo>
                <a:lnTo>
                  <a:pt x="287" y="431"/>
                </a:lnTo>
                <a:lnTo>
                  <a:pt x="285" y="448"/>
                </a:lnTo>
                <a:lnTo>
                  <a:pt x="279" y="458"/>
                </a:lnTo>
                <a:lnTo>
                  <a:pt x="281" y="479"/>
                </a:lnTo>
                <a:lnTo>
                  <a:pt x="264" y="466"/>
                </a:lnTo>
                <a:lnTo>
                  <a:pt x="257" y="455"/>
                </a:lnTo>
                <a:lnTo>
                  <a:pt x="250" y="454"/>
                </a:lnTo>
                <a:lnTo>
                  <a:pt x="228" y="431"/>
                </a:lnTo>
                <a:lnTo>
                  <a:pt x="220" y="433"/>
                </a:lnTo>
                <a:lnTo>
                  <a:pt x="213" y="429"/>
                </a:lnTo>
                <a:lnTo>
                  <a:pt x="198" y="416"/>
                </a:lnTo>
                <a:lnTo>
                  <a:pt x="189" y="414"/>
                </a:lnTo>
                <a:lnTo>
                  <a:pt x="177" y="416"/>
                </a:lnTo>
                <a:lnTo>
                  <a:pt x="170" y="420"/>
                </a:lnTo>
                <a:lnTo>
                  <a:pt x="169" y="425"/>
                </a:lnTo>
                <a:lnTo>
                  <a:pt x="158" y="429"/>
                </a:lnTo>
                <a:lnTo>
                  <a:pt x="151" y="432"/>
                </a:lnTo>
                <a:lnTo>
                  <a:pt x="143" y="431"/>
                </a:lnTo>
                <a:lnTo>
                  <a:pt x="139" y="428"/>
                </a:lnTo>
                <a:lnTo>
                  <a:pt x="135" y="432"/>
                </a:lnTo>
                <a:lnTo>
                  <a:pt x="129" y="434"/>
                </a:lnTo>
                <a:lnTo>
                  <a:pt x="123" y="440"/>
                </a:lnTo>
                <a:lnTo>
                  <a:pt x="109" y="462"/>
                </a:lnTo>
                <a:lnTo>
                  <a:pt x="105" y="470"/>
                </a:lnTo>
                <a:lnTo>
                  <a:pt x="103" y="472"/>
                </a:lnTo>
                <a:lnTo>
                  <a:pt x="95" y="476"/>
                </a:lnTo>
                <a:lnTo>
                  <a:pt x="95" y="472"/>
                </a:lnTo>
                <a:lnTo>
                  <a:pt x="94" y="469"/>
                </a:lnTo>
                <a:lnTo>
                  <a:pt x="94" y="463"/>
                </a:lnTo>
                <a:lnTo>
                  <a:pt x="92" y="458"/>
                </a:lnTo>
                <a:lnTo>
                  <a:pt x="89" y="457"/>
                </a:lnTo>
                <a:lnTo>
                  <a:pt x="80" y="462"/>
                </a:lnTo>
                <a:lnTo>
                  <a:pt x="73" y="459"/>
                </a:lnTo>
                <a:lnTo>
                  <a:pt x="68" y="458"/>
                </a:lnTo>
                <a:lnTo>
                  <a:pt x="65" y="456"/>
                </a:lnTo>
                <a:lnTo>
                  <a:pt x="62" y="455"/>
                </a:lnTo>
                <a:lnTo>
                  <a:pt x="57" y="455"/>
                </a:lnTo>
                <a:lnTo>
                  <a:pt x="54" y="456"/>
                </a:lnTo>
                <a:lnTo>
                  <a:pt x="52" y="453"/>
                </a:lnTo>
                <a:lnTo>
                  <a:pt x="58" y="449"/>
                </a:lnTo>
                <a:lnTo>
                  <a:pt x="62" y="448"/>
                </a:lnTo>
                <a:lnTo>
                  <a:pt x="65" y="445"/>
                </a:lnTo>
                <a:lnTo>
                  <a:pt x="66" y="443"/>
                </a:lnTo>
                <a:lnTo>
                  <a:pt x="67" y="441"/>
                </a:lnTo>
                <a:lnTo>
                  <a:pt x="67" y="437"/>
                </a:lnTo>
                <a:lnTo>
                  <a:pt x="69" y="438"/>
                </a:lnTo>
                <a:lnTo>
                  <a:pt x="70" y="438"/>
                </a:lnTo>
                <a:lnTo>
                  <a:pt x="74" y="433"/>
                </a:lnTo>
                <a:lnTo>
                  <a:pt x="78" y="429"/>
                </a:lnTo>
                <a:lnTo>
                  <a:pt x="79" y="427"/>
                </a:lnTo>
                <a:lnTo>
                  <a:pt x="79" y="425"/>
                </a:lnTo>
                <a:lnTo>
                  <a:pt x="83" y="422"/>
                </a:lnTo>
                <a:lnTo>
                  <a:pt x="84" y="419"/>
                </a:lnTo>
                <a:lnTo>
                  <a:pt x="84" y="417"/>
                </a:lnTo>
                <a:lnTo>
                  <a:pt x="85" y="414"/>
                </a:lnTo>
                <a:lnTo>
                  <a:pt x="92" y="414"/>
                </a:lnTo>
                <a:lnTo>
                  <a:pt x="95" y="413"/>
                </a:lnTo>
                <a:lnTo>
                  <a:pt x="97" y="410"/>
                </a:lnTo>
                <a:lnTo>
                  <a:pt x="104" y="405"/>
                </a:lnTo>
                <a:lnTo>
                  <a:pt x="107" y="397"/>
                </a:lnTo>
                <a:lnTo>
                  <a:pt x="105" y="391"/>
                </a:lnTo>
                <a:lnTo>
                  <a:pt x="105" y="388"/>
                </a:lnTo>
                <a:lnTo>
                  <a:pt x="107" y="385"/>
                </a:lnTo>
                <a:lnTo>
                  <a:pt x="108" y="382"/>
                </a:lnTo>
                <a:lnTo>
                  <a:pt x="105" y="381"/>
                </a:lnTo>
                <a:lnTo>
                  <a:pt x="104" y="379"/>
                </a:lnTo>
                <a:lnTo>
                  <a:pt x="105" y="377"/>
                </a:lnTo>
                <a:lnTo>
                  <a:pt x="103" y="373"/>
                </a:lnTo>
                <a:lnTo>
                  <a:pt x="103" y="369"/>
                </a:lnTo>
                <a:lnTo>
                  <a:pt x="105" y="369"/>
                </a:lnTo>
                <a:lnTo>
                  <a:pt x="107" y="367"/>
                </a:lnTo>
                <a:lnTo>
                  <a:pt x="108" y="365"/>
                </a:lnTo>
                <a:lnTo>
                  <a:pt x="107" y="351"/>
                </a:lnTo>
                <a:lnTo>
                  <a:pt x="105" y="347"/>
                </a:lnTo>
                <a:lnTo>
                  <a:pt x="106" y="340"/>
                </a:lnTo>
                <a:lnTo>
                  <a:pt x="114" y="327"/>
                </a:lnTo>
                <a:lnTo>
                  <a:pt x="112" y="324"/>
                </a:lnTo>
                <a:lnTo>
                  <a:pt x="109" y="320"/>
                </a:lnTo>
                <a:lnTo>
                  <a:pt x="108" y="317"/>
                </a:lnTo>
                <a:lnTo>
                  <a:pt x="105" y="317"/>
                </a:lnTo>
                <a:lnTo>
                  <a:pt x="103" y="314"/>
                </a:lnTo>
                <a:lnTo>
                  <a:pt x="102" y="312"/>
                </a:lnTo>
                <a:lnTo>
                  <a:pt x="98" y="306"/>
                </a:lnTo>
                <a:lnTo>
                  <a:pt x="95" y="304"/>
                </a:lnTo>
                <a:lnTo>
                  <a:pt x="92" y="304"/>
                </a:lnTo>
                <a:lnTo>
                  <a:pt x="89" y="304"/>
                </a:lnTo>
                <a:lnTo>
                  <a:pt x="92" y="308"/>
                </a:lnTo>
                <a:lnTo>
                  <a:pt x="97" y="310"/>
                </a:lnTo>
                <a:lnTo>
                  <a:pt x="93" y="310"/>
                </a:lnTo>
                <a:lnTo>
                  <a:pt x="86" y="305"/>
                </a:lnTo>
                <a:lnTo>
                  <a:pt x="81" y="302"/>
                </a:lnTo>
                <a:lnTo>
                  <a:pt x="77" y="291"/>
                </a:lnTo>
                <a:lnTo>
                  <a:pt x="74" y="293"/>
                </a:lnTo>
                <a:lnTo>
                  <a:pt x="72" y="288"/>
                </a:lnTo>
                <a:lnTo>
                  <a:pt x="72" y="281"/>
                </a:lnTo>
                <a:lnTo>
                  <a:pt x="69" y="281"/>
                </a:lnTo>
                <a:lnTo>
                  <a:pt x="62" y="271"/>
                </a:lnTo>
                <a:lnTo>
                  <a:pt x="60" y="265"/>
                </a:lnTo>
                <a:lnTo>
                  <a:pt x="59" y="263"/>
                </a:lnTo>
                <a:lnTo>
                  <a:pt x="50" y="255"/>
                </a:lnTo>
                <a:lnTo>
                  <a:pt x="48" y="252"/>
                </a:lnTo>
                <a:lnTo>
                  <a:pt x="43" y="247"/>
                </a:lnTo>
                <a:lnTo>
                  <a:pt x="40" y="231"/>
                </a:lnTo>
                <a:lnTo>
                  <a:pt x="39" y="216"/>
                </a:lnTo>
                <a:lnTo>
                  <a:pt x="39" y="212"/>
                </a:lnTo>
                <a:lnTo>
                  <a:pt x="37" y="202"/>
                </a:lnTo>
                <a:lnTo>
                  <a:pt x="35" y="199"/>
                </a:lnTo>
                <a:lnTo>
                  <a:pt x="36" y="195"/>
                </a:lnTo>
                <a:lnTo>
                  <a:pt x="34" y="183"/>
                </a:lnTo>
                <a:lnTo>
                  <a:pt x="34" y="176"/>
                </a:lnTo>
                <a:lnTo>
                  <a:pt x="33" y="169"/>
                </a:lnTo>
                <a:lnTo>
                  <a:pt x="33" y="165"/>
                </a:lnTo>
                <a:lnTo>
                  <a:pt x="29" y="154"/>
                </a:lnTo>
                <a:lnTo>
                  <a:pt x="23" y="123"/>
                </a:lnTo>
                <a:lnTo>
                  <a:pt x="22" y="123"/>
                </a:lnTo>
                <a:lnTo>
                  <a:pt x="16" y="117"/>
                </a:lnTo>
                <a:lnTo>
                  <a:pt x="9" y="107"/>
                </a:lnTo>
                <a:lnTo>
                  <a:pt x="4" y="103"/>
                </a:lnTo>
                <a:lnTo>
                  <a:pt x="3" y="103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5" name="Freeform 241"/>
          <p:cNvSpPr>
            <a:spLocks/>
          </p:cNvSpPr>
          <p:nvPr/>
        </p:nvSpPr>
        <p:spPr bwMode="auto">
          <a:xfrm>
            <a:off x="4343400" y="3517825"/>
            <a:ext cx="811213" cy="776288"/>
          </a:xfrm>
          <a:custGeom>
            <a:avLst/>
            <a:gdLst/>
            <a:ahLst/>
            <a:cxnLst>
              <a:cxn ang="0">
                <a:pos x="352" y="10"/>
              </a:cxn>
              <a:cxn ang="0">
                <a:pos x="339" y="111"/>
              </a:cxn>
              <a:cxn ang="0">
                <a:pos x="368" y="123"/>
              </a:cxn>
              <a:cxn ang="0">
                <a:pos x="425" y="80"/>
              </a:cxn>
              <a:cxn ang="0">
                <a:pos x="459" y="85"/>
              </a:cxn>
              <a:cxn ang="0">
                <a:pos x="474" y="128"/>
              </a:cxn>
              <a:cxn ang="0">
                <a:pos x="404" y="178"/>
              </a:cxn>
              <a:cxn ang="0">
                <a:pos x="364" y="257"/>
              </a:cxn>
              <a:cxn ang="0">
                <a:pos x="413" y="308"/>
              </a:cxn>
              <a:cxn ang="0">
                <a:pos x="477" y="300"/>
              </a:cxn>
              <a:cxn ang="0">
                <a:pos x="538" y="272"/>
              </a:cxn>
              <a:cxn ang="0">
                <a:pos x="560" y="249"/>
              </a:cxn>
              <a:cxn ang="0">
                <a:pos x="556" y="186"/>
              </a:cxn>
              <a:cxn ang="0">
                <a:pos x="665" y="172"/>
              </a:cxn>
              <a:cxn ang="0">
                <a:pos x="747" y="166"/>
              </a:cxn>
              <a:cxn ang="0">
                <a:pos x="752" y="198"/>
              </a:cxn>
              <a:cxn ang="0">
                <a:pos x="739" y="229"/>
              </a:cxn>
              <a:cxn ang="0">
                <a:pos x="747" y="267"/>
              </a:cxn>
              <a:cxn ang="0">
                <a:pos x="729" y="286"/>
              </a:cxn>
              <a:cxn ang="0">
                <a:pos x="707" y="311"/>
              </a:cxn>
              <a:cxn ang="0">
                <a:pos x="672" y="358"/>
              </a:cxn>
              <a:cxn ang="0">
                <a:pos x="672" y="400"/>
              </a:cxn>
              <a:cxn ang="0">
                <a:pos x="659" y="440"/>
              </a:cxn>
              <a:cxn ang="0">
                <a:pos x="603" y="460"/>
              </a:cxn>
              <a:cxn ang="0">
                <a:pos x="545" y="477"/>
              </a:cxn>
              <a:cxn ang="0">
                <a:pos x="485" y="524"/>
              </a:cxn>
              <a:cxn ang="0">
                <a:pos x="537" y="539"/>
              </a:cxn>
              <a:cxn ang="0">
                <a:pos x="526" y="588"/>
              </a:cxn>
              <a:cxn ang="0">
                <a:pos x="543" y="616"/>
              </a:cxn>
              <a:cxn ang="0">
                <a:pos x="558" y="654"/>
              </a:cxn>
              <a:cxn ang="0">
                <a:pos x="499" y="679"/>
              </a:cxn>
              <a:cxn ang="0">
                <a:pos x="447" y="716"/>
              </a:cxn>
              <a:cxn ang="0">
                <a:pos x="383" y="733"/>
              </a:cxn>
              <a:cxn ang="0">
                <a:pos x="394" y="716"/>
              </a:cxn>
              <a:cxn ang="0">
                <a:pos x="394" y="687"/>
              </a:cxn>
              <a:cxn ang="0">
                <a:pos x="397" y="659"/>
              </a:cxn>
              <a:cxn ang="0">
                <a:pos x="385" y="635"/>
              </a:cxn>
              <a:cxn ang="0">
                <a:pos x="375" y="614"/>
              </a:cxn>
              <a:cxn ang="0">
                <a:pos x="353" y="631"/>
              </a:cxn>
              <a:cxn ang="0">
                <a:pos x="314" y="632"/>
              </a:cxn>
              <a:cxn ang="0">
                <a:pos x="287" y="641"/>
              </a:cxn>
              <a:cxn ang="0">
                <a:pos x="267" y="662"/>
              </a:cxn>
              <a:cxn ang="0">
                <a:pos x="241" y="670"/>
              </a:cxn>
              <a:cxn ang="0">
                <a:pos x="221" y="675"/>
              </a:cxn>
              <a:cxn ang="0">
                <a:pos x="198" y="687"/>
              </a:cxn>
              <a:cxn ang="0">
                <a:pos x="188" y="677"/>
              </a:cxn>
              <a:cxn ang="0">
                <a:pos x="169" y="678"/>
              </a:cxn>
              <a:cxn ang="0">
                <a:pos x="161" y="668"/>
              </a:cxn>
              <a:cxn ang="0">
                <a:pos x="136" y="659"/>
              </a:cxn>
              <a:cxn ang="0">
                <a:pos x="123" y="640"/>
              </a:cxn>
              <a:cxn ang="0">
                <a:pos x="108" y="623"/>
              </a:cxn>
              <a:cxn ang="0">
                <a:pos x="91" y="601"/>
              </a:cxn>
              <a:cxn ang="0">
                <a:pos x="72" y="580"/>
              </a:cxn>
              <a:cxn ang="0">
                <a:pos x="56" y="562"/>
              </a:cxn>
              <a:cxn ang="0">
                <a:pos x="17" y="483"/>
              </a:cxn>
              <a:cxn ang="0">
                <a:pos x="5" y="446"/>
              </a:cxn>
              <a:cxn ang="0">
                <a:pos x="52" y="433"/>
              </a:cxn>
              <a:cxn ang="0">
                <a:pos x="75" y="421"/>
              </a:cxn>
              <a:cxn ang="0">
                <a:pos x="89" y="375"/>
              </a:cxn>
              <a:cxn ang="0">
                <a:pos x="150" y="333"/>
              </a:cxn>
              <a:cxn ang="0">
                <a:pos x="244" y="379"/>
              </a:cxn>
              <a:cxn ang="0">
                <a:pos x="267" y="300"/>
              </a:cxn>
              <a:cxn ang="0">
                <a:pos x="259" y="164"/>
              </a:cxn>
            </a:cxnLst>
            <a:rect l="0" t="0" r="r" b="b"/>
            <a:pathLst>
              <a:path w="769" h="736">
                <a:moveTo>
                  <a:pt x="253" y="100"/>
                </a:moveTo>
                <a:lnTo>
                  <a:pt x="290" y="82"/>
                </a:lnTo>
                <a:lnTo>
                  <a:pt x="316" y="80"/>
                </a:lnTo>
                <a:lnTo>
                  <a:pt x="323" y="67"/>
                </a:lnTo>
                <a:lnTo>
                  <a:pt x="323" y="52"/>
                </a:lnTo>
                <a:lnTo>
                  <a:pt x="308" y="44"/>
                </a:lnTo>
                <a:lnTo>
                  <a:pt x="308" y="6"/>
                </a:lnTo>
                <a:lnTo>
                  <a:pt x="309" y="0"/>
                </a:lnTo>
                <a:lnTo>
                  <a:pt x="352" y="10"/>
                </a:lnTo>
                <a:lnTo>
                  <a:pt x="351" y="30"/>
                </a:lnTo>
                <a:lnTo>
                  <a:pt x="337" y="39"/>
                </a:lnTo>
                <a:lnTo>
                  <a:pt x="338" y="42"/>
                </a:lnTo>
                <a:lnTo>
                  <a:pt x="339" y="56"/>
                </a:lnTo>
                <a:lnTo>
                  <a:pt x="336" y="56"/>
                </a:lnTo>
                <a:lnTo>
                  <a:pt x="334" y="60"/>
                </a:lnTo>
                <a:lnTo>
                  <a:pt x="336" y="67"/>
                </a:lnTo>
                <a:lnTo>
                  <a:pt x="333" y="105"/>
                </a:lnTo>
                <a:lnTo>
                  <a:pt x="339" y="111"/>
                </a:lnTo>
                <a:lnTo>
                  <a:pt x="347" y="80"/>
                </a:lnTo>
                <a:lnTo>
                  <a:pt x="355" y="36"/>
                </a:lnTo>
                <a:lnTo>
                  <a:pt x="357" y="35"/>
                </a:lnTo>
                <a:lnTo>
                  <a:pt x="364" y="38"/>
                </a:lnTo>
                <a:lnTo>
                  <a:pt x="377" y="39"/>
                </a:lnTo>
                <a:lnTo>
                  <a:pt x="378" y="44"/>
                </a:lnTo>
                <a:lnTo>
                  <a:pt x="383" y="44"/>
                </a:lnTo>
                <a:lnTo>
                  <a:pt x="369" y="96"/>
                </a:lnTo>
                <a:lnTo>
                  <a:pt x="368" y="123"/>
                </a:lnTo>
                <a:lnTo>
                  <a:pt x="387" y="123"/>
                </a:lnTo>
                <a:lnTo>
                  <a:pt x="391" y="117"/>
                </a:lnTo>
                <a:lnTo>
                  <a:pt x="409" y="125"/>
                </a:lnTo>
                <a:lnTo>
                  <a:pt x="415" y="102"/>
                </a:lnTo>
                <a:lnTo>
                  <a:pt x="423" y="101"/>
                </a:lnTo>
                <a:lnTo>
                  <a:pt x="427" y="96"/>
                </a:lnTo>
                <a:lnTo>
                  <a:pt x="429" y="95"/>
                </a:lnTo>
                <a:lnTo>
                  <a:pt x="425" y="86"/>
                </a:lnTo>
                <a:lnTo>
                  <a:pt x="425" y="80"/>
                </a:lnTo>
                <a:lnTo>
                  <a:pt x="421" y="80"/>
                </a:lnTo>
                <a:lnTo>
                  <a:pt x="415" y="65"/>
                </a:lnTo>
                <a:lnTo>
                  <a:pt x="426" y="47"/>
                </a:lnTo>
                <a:lnTo>
                  <a:pt x="443" y="62"/>
                </a:lnTo>
                <a:lnTo>
                  <a:pt x="459" y="68"/>
                </a:lnTo>
                <a:lnTo>
                  <a:pt x="455" y="85"/>
                </a:lnTo>
                <a:lnTo>
                  <a:pt x="450" y="87"/>
                </a:lnTo>
                <a:lnTo>
                  <a:pt x="454" y="91"/>
                </a:lnTo>
                <a:lnTo>
                  <a:pt x="459" y="85"/>
                </a:lnTo>
                <a:lnTo>
                  <a:pt x="469" y="86"/>
                </a:lnTo>
                <a:lnTo>
                  <a:pt x="474" y="91"/>
                </a:lnTo>
                <a:lnTo>
                  <a:pt x="483" y="92"/>
                </a:lnTo>
                <a:lnTo>
                  <a:pt x="483" y="97"/>
                </a:lnTo>
                <a:lnTo>
                  <a:pt x="471" y="112"/>
                </a:lnTo>
                <a:lnTo>
                  <a:pt x="472" y="122"/>
                </a:lnTo>
                <a:lnTo>
                  <a:pt x="467" y="122"/>
                </a:lnTo>
                <a:lnTo>
                  <a:pt x="466" y="127"/>
                </a:lnTo>
                <a:lnTo>
                  <a:pt x="474" y="128"/>
                </a:lnTo>
                <a:lnTo>
                  <a:pt x="473" y="137"/>
                </a:lnTo>
                <a:lnTo>
                  <a:pt x="467" y="139"/>
                </a:lnTo>
                <a:lnTo>
                  <a:pt x="465" y="151"/>
                </a:lnTo>
                <a:lnTo>
                  <a:pt x="455" y="152"/>
                </a:lnTo>
                <a:lnTo>
                  <a:pt x="440" y="149"/>
                </a:lnTo>
                <a:lnTo>
                  <a:pt x="425" y="157"/>
                </a:lnTo>
                <a:lnTo>
                  <a:pt x="417" y="159"/>
                </a:lnTo>
                <a:lnTo>
                  <a:pt x="406" y="177"/>
                </a:lnTo>
                <a:lnTo>
                  <a:pt x="404" y="178"/>
                </a:lnTo>
                <a:lnTo>
                  <a:pt x="393" y="194"/>
                </a:lnTo>
                <a:lnTo>
                  <a:pt x="393" y="199"/>
                </a:lnTo>
                <a:lnTo>
                  <a:pt x="397" y="206"/>
                </a:lnTo>
                <a:lnTo>
                  <a:pt x="397" y="228"/>
                </a:lnTo>
                <a:lnTo>
                  <a:pt x="377" y="228"/>
                </a:lnTo>
                <a:lnTo>
                  <a:pt x="369" y="238"/>
                </a:lnTo>
                <a:lnTo>
                  <a:pt x="364" y="234"/>
                </a:lnTo>
                <a:lnTo>
                  <a:pt x="360" y="242"/>
                </a:lnTo>
                <a:lnTo>
                  <a:pt x="364" y="257"/>
                </a:lnTo>
                <a:lnTo>
                  <a:pt x="359" y="270"/>
                </a:lnTo>
                <a:lnTo>
                  <a:pt x="351" y="284"/>
                </a:lnTo>
                <a:lnTo>
                  <a:pt x="349" y="295"/>
                </a:lnTo>
                <a:lnTo>
                  <a:pt x="373" y="292"/>
                </a:lnTo>
                <a:lnTo>
                  <a:pt x="374" y="301"/>
                </a:lnTo>
                <a:lnTo>
                  <a:pt x="377" y="304"/>
                </a:lnTo>
                <a:lnTo>
                  <a:pt x="389" y="304"/>
                </a:lnTo>
                <a:lnTo>
                  <a:pt x="401" y="306"/>
                </a:lnTo>
                <a:lnTo>
                  <a:pt x="413" y="308"/>
                </a:lnTo>
                <a:lnTo>
                  <a:pt x="416" y="309"/>
                </a:lnTo>
                <a:lnTo>
                  <a:pt x="422" y="316"/>
                </a:lnTo>
                <a:lnTo>
                  <a:pt x="425" y="322"/>
                </a:lnTo>
                <a:lnTo>
                  <a:pt x="441" y="322"/>
                </a:lnTo>
                <a:lnTo>
                  <a:pt x="452" y="316"/>
                </a:lnTo>
                <a:lnTo>
                  <a:pt x="461" y="318"/>
                </a:lnTo>
                <a:lnTo>
                  <a:pt x="467" y="320"/>
                </a:lnTo>
                <a:lnTo>
                  <a:pt x="479" y="320"/>
                </a:lnTo>
                <a:lnTo>
                  <a:pt x="477" y="300"/>
                </a:lnTo>
                <a:lnTo>
                  <a:pt x="477" y="292"/>
                </a:lnTo>
                <a:lnTo>
                  <a:pt x="479" y="286"/>
                </a:lnTo>
                <a:lnTo>
                  <a:pt x="483" y="283"/>
                </a:lnTo>
                <a:lnTo>
                  <a:pt x="489" y="284"/>
                </a:lnTo>
                <a:lnTo>
                  <a:pt x="499" y="286"/>
                </a:lnTo>
                <a:lnTo>
                  <a:pt x="510" y="287"/>
                </a:lnTo>
                <a:lnTo>
                  <a:pt x="518" y="286"/>
                </a:lnTo>
                <a:lnTo>
                  <a:pt x="522" y="276"/>
                </a:lnTo>
                <a:lnTo>
                  <a:pt x="538" y="272"/>
                </a:lnTo>
                <a:lnTo>
                  <a:pt x="541" y="262"/>
                </a:lnTo>
                <a:lnTo>
                  <a:pt x="544" y="259"/>
                </a:lnTo>
                <a:lnTo>
                  <a:pt x="547" y="263"/>
                </a:lnTo>
                <a:lnTo>
                  <a:pt x="548" y="271"/>
                </a:lnTo>
                <a:lnTo>
                  <a:pt x="558" y="260"/>
                </a:lnTo>
                <a:lnTo>
                  <a:pt x="555" y="255"/>
                </a:lnTo>
                <a:lnTo>
                  <a:pt x="551" y="255"/>
                </a:lnTo>
                <a:lnTo>
                  <a:pt x="552" y="249"/>
                </a:lnTo>
                <a:lnTo>
                  <a:pt x="560" y="249"/>
                </a:lnTo>
                <a:lnTo>
                  <a:pt x="561" y="231"/>
                </a:lnTo>
                <a:lnTo>
                  <a:pt x="550" y="228"/>
                </a:lnTo>
                <a:lnTo>
                  <a:pt x="545" y="223"/>
                </a:lnTo>
                <a:lnTo>
                  <a:pt x="535" y="220"/>
                </a:lnTo>
                <a:lnTo>
                  <a:pt x="527" y="203"/>
                </a:lnTo>
                <a:lnTo>
                  <a:pt x="535" y="192"/>
                </a:lnTo>
                <a:lnTo>
                  <a:pt x="545" y="192"/>
                </a:lnTo>
                <a:lnTo>
                  <a:pt x="550" y="186"/>
                </a:lnTo>
                <a:lnTo>
                  <a:pt x="556" y="186"/>
                </a:lnTo>
                <a:lnTo>
                  <a:pt x="567" y="185"/>
                </a:lnTo>
                <a:lnTo>
                  <a:pt x="579" y="192"/>
                </a:lnTo>
                <a:lnTo>
                  <a:pt x="607" y="202"/>
                </a:lnTo>
                <a:lnTo>
                  <a:pt x="622" y="204"/>
                </a:lnTo>
                <a:lnTo>
                  <a:pt x="629" y="200"/>
                </a:lnTo>
                <a:lnTo>
                  <a:pt x="639" y="198"/>
                </a:lnTo>
                <a:lnTo>
                  <a:pt x="647" y="193"/>
                </a:lnTo>
                <a:lnTo>
                  <a:pt x="659" y="175"/>
                </a:lnTo>
                <a:lnTo>
                  <a:pt x="665" y="172"/>
                </a:lnTo>
                <a:lnTo>
                  <a:pt x="672" y="166"/>
                </a:lnTo>
                <a:lnTo>
                  <a:pt x="680" y="163"/>
                </a:lnTo>
                <a:lnTo>
                  <a:pt x="688" y="159"/>
                </a:lnTo>
                <a:lnTo>
                  <a:pt x="693" y="152"/>
                </a:lnTo>
                <a:lnTo>
                  <a:pt x="696" y="141"/>
                </a:lnTo>
                <a:lnTo>
                  <a:pt x="699" y="139"/>
                </a:lnTo>
                <a:lnTo>
                  <a:pt x="722" y="141"/>
                </a:lnTo>
                <a:lnTo>
                  <a:pt x="725" y="149"/>
                </a:lnTo>
                <a:lnTo>
                  <a:pt x="747" y="166"/>
                </a:lnTo>
                <a:lnTo>
                  <a:pt x="768" y="172"/>
                </a:lnTo>
                <a:lnTo>
                  <a:pt x="767" y="174"/>
                </a:lnTo>
                <a:lnTo>
                  <a:pt x="765" y="182"/>
                </a:lnTo>
                <a:lnTo>
                  <a:pt x="763" y="184"/>
                </a:lnTo>
                <a:lnTo>
                  <a:pt x="756" y="188"/>
                </a:lnTo>
                <a:lnTo>
                  <a:pt x="754" y="190"/>
                </a:lnTo>
                <a:lnTo>
                  <a:pt x="753" y="191"/>
                </a:lnTo>
                <a:lnTo>
                  <a:pt x="752" y="194"/>
                </a:lnTo>
                <a:lnTo>
                  <a:pt x="752" y="198"/>
                </a:lnTo>
                <a:lnTo>
                  <a:pt x="754" y="200"/>
                </a:lnTo>
                <a:lnTo>
                  <a:pt x="757" y="201"/>
                </a:lnTo>
                <a:lnTo>
                  <a:pt x="761" y="201"/>
                </a:lnTo>
                <a:lnTo>
                  <a:pt x="761" y="206"/>
                </a:lnTo>
                <a:lnTo>
                  <a:pt x="760" y="210"/>
                </a:lnTo>
                <a:lnTo>
                  <a:pt x="754" y="217"/>
                </a:lnTo>
                <a:lnTo>
                  <a:pt x="751" y="218"/>
                </a:lnTo>
                <a:lnTo>
                  <a:pt x="744" y="222"/>
                </a:lnTo>
                <a:lnTo>
                  <a:pt x="739" y="229"/>
                </a:lnTo>
                <a:lnTo>
                  <a:pt x="737" y="235"/>
                </a:lnTo>
                <a:lnTo>
                  <a:pt x="737" y="237"/>
                </a:lnTo>
                <a:lnTo>
                  <a:pt x="738" y="239"/>
                </a:lnTo>
                <a:lnTo>
                  <a:pt x="743" y="244"/>
                </a:lnTo>
                <a:lnTo>
                  <a:pt x="745" y="245"/>
                </a:lnTo>
                <a:lnTo>
                  <a:pt x="748" y="252"/>
                </a:lnTo>
                <a:lnTo>
                  <a:pt x="750" y="257"/>
                </a:lnTo>
                <a:lnTo>
                  <a:pt x="750" y="259"/>
                </a:lnTo>
                <a:lnTo>
                  <a:pt x="747" y="267"/>
                </a:lnTo>
                <a:lnTo>
                  <a:pt x="745" y="271"/>
                </a:lnTo>
                <a:lnTo>
                  <a:pt x="743" y="274"/>
                </a:lnTo>
                <a:lnTo>
                  <a:pt x="743" y="276"/>
                </a:lnTo>
                <a:lnTo>
                  <a:pt x="739" y="278"/>
                </a:lnTo>
                <a:lnTo>
                  <a:pt x="737" y="280"/>
                </a:lnTo>
                <a:lnTo>
                  <a:pt x="735" y="283"/>
                </a:lnTo>
                <a:lnTo>
                  <a:pt x="732" y="282"/>
                </a:lnTo>
                <a:lnTo>
                  <a:pt x="730" y="284"/>
                </a:lnTo>
                <a:lnTo>
                  <a:pt x="729" y="286"/>
                </a:lnTo>
                <a:lnTo>
                  <a:pt x="725" y="286"/>
                </a:lnTo>
                <a:lnTo>
                  <a:pt x="722" y="284"/>
                </a:lnTo>
                <a:lnTo>
                  <a:pt x="717" y="286"/>
                </a:lnTo>
                <a:lnTo>
                  <a:pt x="715" y="287"/>
                </a:lnTo>
                <a:lnTo>
                  <a:pt x="714" y="290"/>
                </a:lnTo>
                <a:lnTo>
                  <a:pt x="713" y="298"/>
                </a:lnTo>
                <a:lnTo>
                  <a:pt x="707" y="305"/>
                </a:lnTo>
                <a:lnTo>
                  <a:pt x="707" y="308"/>
                </a:lnTo>
                <a:lnTo>
                  <a:pt x="707" y="311"/>
                </a:lnTo>
                <a:lnTo>
                  <a:pt x="699" y="323"/>
                </a:lnTo>
                <a:lnTo>
                  <a:pt x="696" y="327"/>
                </a:lnTo>
                <a:lnTo>
                  <a:pt x="695" y="329"/>
                </a:lnTo>
                <a:lnTo>
                  <a:pt x="686" y="336"/>
                </a:lnTo>
                <a:lnTo>
                  <a:pt x="684" y="338"/>
                </a:lnTo>
                <a:lnTo>
                  <a:pt x="683" y="342"/>
                </a:lnTo>
                <a:lnTo>
                  <a:pt x="680" y="348"/>
                </a:lnTo>
                <a:lnTo>
                  <a:pt x="675" y="352"/>
                </a:lnTo>
                <a:lnTo>
                  <a:pt x="672" y="358"/>
                </a:lnTo>
                <a:lnTo>
                  <a:pt x="669" y="364"/>
                </a:lnTo>
                <a:lnTo>
                  <a:pt x="663" y="369"/>
                </a:lnTo>
                <a:lnTo>
                  <a:pt x="660" y="375"/>
                </a:lnTo>
                <a:lnTo>
                  <a:pt x="661" y="378"/>
                </a:lnTo>
                <a:lnTo>
                  <a:pt x="663" y="384"/>
                </a:lnTo>
                <a:lnTo>
                  <a:pt x="664" y="386"/>
                </a:lnTo>
                <a:lnTo>
                  <a:pt x="665" y="390"/>
                </a:lnTo>
                <a:lnTo>
                  <a:pt x="667" y="392"/>
                </a:lnTo>
                <a:lnTo>
                  <a:pt x="672" y="400"/>
                </a:lnTo>
                <a:lnTo>
                  <a:pt x="680" y="401"/>
                </a:lnTo>
                <a:lnTo>
                  <a:pt x="678" y="408"/>
                </a:lnTo>
                <a:lnTo>
                  <a:pt x="674" y="410"/>
                </a:lnTo>
                <a:lnTo>
                  <a:pt x="672" y="412"/>
                </a:lnTo>
                <a:lnTo>
                  <a:pt x="672" y="417"/>
                </a:lnTo>
                <a:lnTo>
                  <a:pt x="672" y="419"/>
                </a:lnTo>
                <a:lnTo>
                  <a:pt x="667" y="423"/>
                </a:lnTo>
                <a:lnTo>
                  <a:pt x="659" y="434"/>
                </a:lnTo>
                <a:lnTo>
                  <a:pt x="659" y="440"/>
                </a:lnTo>
                <a:lnTo>
                  <a:pt x="656" y="446"/>
                </a:lnTo>
                <a:lnTo>
                  <a:pt x="650" y="448"/>
                </a:lnTo>
                <a:lnTo>
                  <a:pt x="649" y="450"/>
                </a:lnTo>
                <a:lnTo>
                  <a:pt x="644" y="453"/>
                </a:lnTo>
                <a:lnTo>
                  <a:pt x="623" y="459"/>
                </a:lnTo>
                <a:lnTo>
                  <a:pt x="615" y="455"/>
                </a:lnTo>
                <a:lnTo>
                  <a:pt x="610" y="457"/>
                </a:lnTo>
                <a:lnTo>
                  <a:pt x="605" y="459"/>
                </a:lnTo>
                <a:lnTo>
                  <a:pt x="603" y="460"/>
                </a:lnTo>
                <a:lnTo>
                  <a:pt x="594" y="458"/>
                </a:lnTo>
                <a:lnTo>
                  <a:pt x="577" y="467"/>
                </a:lnTo>
                <a:lnTo>
                  <a:pt x="577" y="470"/>
                </a:lnTo>
                <a:lnTo>
                  <a:pt x="561" y="472"/>
                </a:lnTo>
                <a:lnTo>
                  <a:pt x="559" y="478"/>
                </a:lnTo>
                <a:lnTo>
                  <a:pt x="553" y="478"/>
                </a:lnTo>
                <a:lnTo>
                  <a:pt x="549" y="478"/>
                </a:lnTo>
                <a:lnTo>
                  <a:pt x="546" y="477"/>
                </a:lnTo>
                <a:lnTo>
                  <a:pt x="545" y="477"/>
                </a:lnTo>
                <a:lnTo>
                  <a:pt x="539" y="480"/>
                </a:lnTo>
                <a:lnTo>
                  <a:pt x="503" y="488"/>
                </a:lnTo>
                <a:lnTo>
                  <a:pt x="499" y="495"/>
                </a:lnTo>
                <a:lnTo>
                  <a:pt x="483" y="494"/>
                </a:lnTo>
                <a:lnTo>
                  <a:pt x="485" y="500"/>
                </a:lnTo>
                <a:lnTo>
                  <a:pt x="483" y="502"/>
                </a:lnTo>
                <a:lnTo>
                  <a:pt x="488" y="514"/>
                </a:lnTo>
                <a:lnTo>
                  <a:pt x="482" y="520"/>
                </a:lnTo>
                <a:lnTo>
                  <a:pt x="485" y="524"/>
                </a:lnTo>
                <a:lnTo>
                  <a:pt x="489" y="526"/>
                </a:lnTo>
                <a:lnTo>
                  <a:pt x="493" y="523"/>
                </a:lnTo>
                <a:lnTo>
                  <a:pt x="499" y="520"/>
                </a:lnTo>
                <a:lnTo>
                  <a:pt x="503" y="525"/>
                </a:lnTo>
                <a:lnTo>
                  <a:pt x="509" y="527"/>
                </a:lnTo>
                <a:lnTo>
                  <a:pt x="518" y="526"/>
                </a:lnTo>
                <a:lnTo>
                  <a:pt x="526" y="528"/>
                </a:lnTo>
                <a:lnTo>
                  <a:pt x="533" y="533"/>
                </a:lnTo>
                <a:lnTo>
                  <a:pt x="537" y="539"/>
                </a:lnTo>
                <a:lnTo>
                  <a:pt x="538" y="543"/>
                </a:lnTo>
                <a:lnTo>
                  <a:pt x="538" y="547"/>
                </a:lnTo>
                <a:lnTo>
                  <a:pt x="535" y="556"/>
                </a:lnTo>
                <a:lnTo>
                  <a:pt x="529" y="557"/>
                </a:lnTo>
                <a:lnTo>
                  <a:pt x="523" y="564"/>
                </a:lnTo>
                <a:lnTo>
                  <a:pt x="523" y="570"/>
                </a:lnTo>
                <a:lnTo>
                  <a:pt x="526" y="578"/>
                </a:lnTo>
                <a:lnTo>
                  <a:pt x="529" y="586"/>
                </a:lnTo>
                <a:lnTo>
                  <a:pt x="526" y="588"/>
                </a:lnTo>
                <a:lnTo>
                  <a:pt x="527" y="591"/>
                </a:lnTo>
                <a:lnTo>
                  <a:pt x="535" y="592"/>
                </a:lnTo>
                <a:lnTo>
                  <a:pt x="540" y="592"/>
                </a:lnTo>
                <a:lnTo>
                  <a:pt x="543" y="595"/>
                </a:lnTo>
                <a:lnTo>
                  <a:pt x="543" y="598"/>
                </a:lnTo>
                <a:lnTo>
                  <a:pt x="543" y="599"/>
                </a:lnTo>
                <a:lnTo>
                  <a:pt x="545" y="609"/>
                </a:lnTo>
                <a:lnTo>
                  <a:pt x="541" y="612"/>
                </a:lnTo>
                <a:lnTo>
                  <a:pt x="543" y="616"/>
                </a:lnTo>
                <a:lnTo>
                  <a:pt x="558" y="610"/>
                </a:lnTo>
                <a:lnTo>
                  <a:pt x="569" y="605"/>
                </a:lnTo>
                <a:lnTo>
                  <a:pt x="574" y="618"/>
                </a:lnTo>
                <a:lnTo>
                  <a:pt x="578" y="622"/>
                </a:lnTo>
                <a:lnTo>
                  <a:pt x="577" y="629"/>
                </a:lnTo>
                <a:lnTo>
                  <a:pt x="574" y="632"/>
                </a:lnTo>
                <a:lnTo>
                  <a:pt x="570" y="635"/>
                </a:lnTo>
                <a:lnTo>
                  <a:pt x="562" y="649"/>
                </a:lnTo>
                <a:lnTo>
                  <a:pt x="558" y="654"/>
                </a:lnTo>
                <a:lnTo>
                  <a:pt x="558" y="661"/>
                </a:lnTo>
                <a:lnTo>
                  <a:pt x="552" y="663"/>
                </a:lnTo>
                <a:lnTo>
                  <a:pt x="543" y="662"/>
                </a:lnTo>
                <a:lnTo>
                  <a:pt x="529" y="661"/>
                </a:lnTo>
                <a:lnTo>
                  <a:pt x="523" y="664"/>
                </a:lnTo>
                <a:lnTo>
                  <a:pt x="515" y="668"/>
                </a:lnTo>
                <a:lnTo>
                  <a:pt x="510" y="673"/>
                </a:lnTo>
                <a:lnTo>
                  <a:pt x="501" y="677"/>
                </a:lnTo>
                <a:lnTo>
                  <a:pt x="499" y="679"/>
                </a:lnTo>
                <a:lnTo>
                  <a:pt x="495" y="688"/>
                </a:lnTo>
                <a:lnTo>
                  <a:pt x="482" y="696"/>
                </a:lnTo>
                <a:lnTo>
                  <a:pt x="480" y="696"/>
                </a:lnTo>
                <a:lnTo>
                  <a:pt x="473" y="701"/>
                </a:lnTo>
                <a:lnTo>
                  <a:pt x="467" y="705"/>
                </a:lnTo>
                <a:lnTo>
                  <a:pt x="462" y="705"/>
                </a:lnTo>
                <a:lnTo>
                  <a:pt x="459" y="709"/>
                </a:lnTo>
                <a:lnTo>
                  <a:pt x="453" y="714"/>
                </a:lnTo>
                <a:lnTo>
                  <a:pt x="447" y="716"/>
                </a:lnTo>
                <a:lnTo>
                  <a:pt x="444" y="716"/>
                </a:lnTo>
                <a:lnTo>
                  <a:pt x="435" y="709"/>
                </a:lnTo>
                <a:lnTo>
                  <a:pt x="425" y="727"/>
                </a:lnTo>
                <a:lnTo>
                  <a:pt x="409" y="728"/>
                </a:lnTo>
                <a:lnTo>
                  <a:pt x="401" y="731"/>
                </a:lnTo>
                <a:lnTo>
                  <a:pt x="394" y="732"/>
                </a:lnTo>
                <a:lnTo>
                  <a:pt x="383" y="735"/>
                </a:lnTo>
                <a:lnTo>
                  <a:pt x="380" y="735"/>
                </a:lnTo>
                <a:lnTo>
                  <a:pt x="383" y="733"/>
                </a:lnTo>
                <a:lnTo>
                  <a:pt x="385" y="731"/>
                </a:lnTo>
                <a:lnTo>
                  <a:pt x="386" y="729"/>
                </a:lnTo>
                <a:lnTo>
                  <a:pt x="387" y="727"/>
                </a:lnTo>
                <a:lnTo>
                  <a:pt x="390" y="726"/>
                </a:lnTo>
                <a:lnTo>
                  <a:pt x="394" y="724"/>
                </a:lnTo>
                <a:lnTo>
                  <a:pt x="394" y="722"/>
                </a:lnTo>
                <a:lnTo>
                  <a:pt x="393" y="721"/>
                </a:lnTo>
                <a:lnTo>
                  <a:pt x="394" y="718"/>
                </a:lnTo>
                <a:lnTo>
                  <a:pt x="394" y="716"/>
                </a:lnTo>
                <a:lnTo>
                  <a:pt x="392" y="709"/>
                </a:lnTo>
                <a:lnTo>
                  <a:pt x="391" y="708"/>
                </a:lnTo>
                <a:lnTo>
                  <a:pt x="389" y="707"/>
                </a:lnTo>
                <a:lnTo>
                  <a:pt x="389" y="704"/>
                </a:lnTo>
                <a:lnTo>
                  <a:pt x="391" y="700"/>
                </a:lnTo>
                <a:lnTo>
                  <a:pt x="391" y="696"/>
                </a:lnTo>
                <a:lnTo>
                  <a:pt x="391" y="694"/>
                </a:lnTo>
                <a:lnTo>
                  <a:pt x="393" y="690"/>
                </a:lnTo>
                <a:lnTo>
                  <a:pt x="394" y="687"/>
                </a:lnTo>
                <a:lnTo>
                  <a:pt x="395" y="686"/>
                </a:lnTo>
                <a:lnTo>
                  <a:pt x="394" y="680"/>
                </a:lnTo>
                <a:lnTo>
                  <a:pt x="393" y="677"/>
                </a:lnTo>
                <a:lnTo>
                  <a:pt x="395" y="674"/>
                </a:lnTo>
                <a:lnTo>
                  <a:pt x="395" y="671"/>
                </a:lnTo>
                <a:lnTo>
                  <a:pt x="395" y="668"/>
                </a:lnTo>
                <a:lnTo>
                  <a:pt x="396" y="666"/>
                </a:lnTo>
                <a:lnTo>
                  <a:pt x="396" y="663"/>
                </a:lnTo>
                <a:lnTo>
                  <a:pt x="397" y="659"/>
                </a:lnTo>
                <a:lnTo>
                  <a:pt x="399" y="654"/>
                </a:lnTo>
                <a:lnTo>
                  <a:pt x="397" y="652"/>
                </a:lnTo>
                <a:lnTo>
                  <a:pt x="394" y="651"/>
                </a:lnTo>
                <a:lnTo>
                  <a:pt x="393" y="648"/>
                </a:lnTo>
                <a:lnTo>
                  <a:pt x="393" y="646"/>
                </a:lnTo>
                <a:lnTo>
                  <a:pt x="392" y="644"/>
                </a:lnTo>
                <a:lnTo>
                  <a:pt x="389" y="642"/>
                </a:lnTo>
                <a:lnTo>
                  <a:pt x="386" y="636"/>
                </a:lnTo>
                <a:lnTo>
                  <a:pt x="385" y="635"/>
                </a:lnTo>
                <a:lnTo>
                  <a:pt x="384" y="633"/>
                </a:lnTo>
                <a:lnTo>
                  <a:pt x="382" y="629"/>
                </a:lnTo>
                <a:lnTo>
                  <a:pt x="380" y="627"/>
                </a:lnTo>
                <a:lnTo>
                  <a:pt x="379" y="624"/>
                </a:lnTo>
                <a:lnTo>
                  <a:pt x="378" y="621"/>
                </a:lnTo>
                <a:lnTo>
                  <a:pt x="378" y="620"/>
                </a:lnTo>
                <a:lnTo>
                  <a:pt x="378" y="618"/>
                </a:lnTo>
                <a:lnTo>
                  <a:pt x="377" y="616"/>
                </a:lnTo>
                <a:lnTo>
                  <a:pt x="375" y="614"/>
                </a:lnTo>
                <a:lnTo>
                  <a:pt x="373" y="614"/>
                </a:lnTo>
                <a:lnTo>
                  <a:pt x="371" y="616"/>
                </a:lnTo>
                <a:lnTo>
                  <a:pt x="367" y="620"/>
                </a:lnTo>
                <a:lnTo>
                  <a:pt x="364" y="621"/>
                </a:lnTo>
                <a:lnTo>
                  <a:pt x="361" y="622"/>
                </a:lnTo>
                <a:lnTo>
                  <a:pt x="360" y="624"/>
                </a:lnTo>
                <a:lnTo>
                  <a:pt x="358" y="629"/>
                </a:lnTo>
                <a:lnTo>
                  <a:pt x="356" y="630"/>
                </a:lnTo>
                <a:lnTo>
                  <a:pt x="353" y="631"/>
                </a:lnTo>
                <a:lnTo>
                  <a:pt x="350" y="632"/>
                </a:lnTo>
                <a:lnTo>
                  <a:pt x="347" y="634"/>
                </a:lnTo>
                <a:lnTo>
                  <a:pt x="343" y="636"/>
                </a:lnTo>
                <a:lnTo>
                  <a:pt x="340" y="638"/>
                </a:lnTo>
                <a:lnTo>
                  <a:pt x="337" y="638"/>
                </a:lnTo>
                <a:lnTo>
                  <a:pt x="331" y="636"/>
                </a:lnTo>
                <a:lnTo>
                  <a:pt x="326" y="634"/>
                </a:lnTo>
                <a:lnTo>
                  <a:pt x="319" y="632"/>
                </a:lnTo>
                <a:lnTo>
                  <a:pt x="314" y="632"/>
                </a:lnTo>
                <a:lnTo>
                  <a:pt x="307" y="629"/>
                </a:lnTo>
                <a:lnTo>
                  <a:pt x="303" y="629"/>
                </a:lnTo>
                <a:lnTo>
                  <a:pt x="300" y="628"/>
                </a:lnTo>
                <a:lnTo>
                  <a:pt x="297" y="628"/>
                </a:lnTo>
                <a:lnTo>
                  <a:pt x="295" y="629"/>
                </a:lnTo>
                <a:lnTo>
                  <a:pt x="294" y="631"/>
                </a:lnTo>
                <a:lnTo>
                  <a:pt x="293" y="632"/>
                </a:lnTo>
                <a:lnTo>
                  <a:pt x="289" y="639"/>
                </a:lnTo>
                <a:lnTo>
                  <a:pt x="287" y="641"/>
                </a:lnTo>
                <a:lnTo>
                  <a:pt x="289" y="642"/>
                </a:lnTo>
                <a:lnTo>
                  <a:pt x="289" y="648"/>
                </a:lnTo>
                <a:lnTo>
                  <a:pt x="286" y="650"/>
                </a:lnTo>
                <a:lnTo>
                  <a:pt x="285" y="652"/>
                </a:lnTo>
                <a:lnTo>
                  <a:pt x="283" y="654"/>
                </a:lnTo>
                <a:lnTo>
                  <a:pt x="281" y="655"/>
                </a:lnTo>
                <a:lnTo>
                  <a:pt x="281" y="656"/>
                </a:lnTo>
                <a:lnTo>
                  <a:pt x="269" y="661"/>
                </a:lnTo>
                <a:lnTo>
                  <a:pt x="267" y="662"/>
                </a:lnTo>
                <a:lnTo>
                  <a:pt x="264" y="663"/>
                </a:lnTo>
                <a:lnTo>
                  <a:pt x="259" y="663"/>
                </a:lnTo>
                <a:lnTo>
                  <a:pt x="256" y="664"/>
                </a:lnTo>
                <a:lnTo>
                  <a:pt x="255" y="666"/>
                </a:lnTo>
                <a:lnTo>
                  <a:pt x="252" y="668"/>
                </a:lnTo>
                <a:lnTo>
                  <a:pt x="249" y="668"/>
                </a:lnTo>
                <a:lnTo>
                  <a:pt x="247" y="669"/>
                </a:lnTo>
                <a:lnTo>
                  <a:pt x="244" y="669"/>
                </a:lnTo>
                <a:lnTo>
                  <a:pt x="241" y="670"/>
                </a:lnTo>
                <a:lnTo>
                  <a:pt x="238" y="670"/>
                </a:lnTo>
                <a:lnTo>
                  <a:pt x="235" y="669"/>
                </a:lnTo>
                <a:lnTo>
                  <a:pt x="233" y="671"/>
                </a:lnTo>
                <a:lnTo>
                  <a:pt x="231" y="673"/>
                </a:lnTo>
                <a:lnTo>
                  <a:pt x="229" y="674"/>
                </a:lnTo>
                <a:lnTo>
                  <a:pt x="229" y="678"/>
                </a:lnTo>
                <a:lnTo>
                  <a:pt x="225" y="678"/>
                </a:lnTo>
                <a:lnTo>
                  <a:pt x="224" y="677"/>
                </a:lnTo>
                <a:lnTo>
                  <a:pt x="221" y="675"/>
                </a:lnTo>
                <a:lnTo>
                  <a:pt x="217" y="675"/>
                </a:lnTo>
                <a:lnTo>
                  <a:pt x="215" y="676"/>
                </a:lnTo>
                <a:lnTo>
                  <a:pt x="213" y="678"/>
                </a:lnTo>
                <a:lnTo>
                  <a:pt x="212" y="681"/>
                </a:lnTo>
                <a:lnTo>
                  <a:pt x="212" y="684"/>
                </a:lnTo>
                <a:lnTo>
                  <a:pt x="210" y="686"/>
                </a:lnTo>
                <a:lnTo>
                  <a:pt x="207" y="687"/>
                </a:lnTo>
                <a:lnTo>
                  <a:pt x="202" y="687"/>
                </a:lnTo>
                <a:lnTo>
                  <a:pt x="198" y="687"/>
                </a:lnTo>
                <a:lnTo>
                  <a:pt x="197" y="690"/>
                </a:lnTo>
                <a:lnTo>
                  <a:pt x="197" y="691"/>
                </a:lnTo>
                <a:lnTo>
                  <a:pt x="183" y="687"/>
                </a:lnTo>
                <a:lnTo>
                  <a:pt x="180" y="687"/>
                </a:lnTo>
                <a:lnTo>
                  <a:pt x="180" y="685"/>
                </a:lnTo>
                <a:lnTo>
                  <a:pt x="181" y="682"/>
                </a:lnTo>
                <a:lnTo>
                  <a:pt x="187" y="682"/>
                </a:lnTo>
                <a:lnTo>
                  <a:pt x="188" y="680"/>
                </a:lnTo>
                <a:lnTo>
                  <a:pt x="188" y="677"/>
                </a:lnTo>
                <a:lnTo>
                  <a:pt x="185" y="675"/>
                </a:lnTo>
                <a:lnTo>
                  <a:pt x="183" y="676"/>
                </a:lnTo>
                <a:lnTo>
                  <a:pt x="181" y="678"/>
                </a:lnTo>
                <a:lnTo>
                  <a:pt x="179" y="678"/>
                </a:lnTo>
                <a:lnTo>
                  <a:pt x="177" y="677"/>
                </a:lnTo>
                <a:lnTo>
                  <a:pt x="175" y="679"/>
                </a:lnTo>
                <a:lnTo>
                  <a:pt x="172" y="680"/>
                </a:lnTo>
                <a:lnTo>
                  <a:pt x="169" y="681"/>
                </a:lnTo>
                <a:lnTo>
                  <a:pt x="169" y="678"/>
                </a:lnTo>
                <a:lnTo>
                  <a:pt x="171" y="674"/>
                </a:lnTo>
                <a:lnTo>
                  <a:pt x="169" y="671"/>
                </a:lnTo>
                <a:lnTo>
                  <a:pt x="171" y="670"/>
                </a:lnTo>
                <a:lnTo>
                  <a:pt x="172" y="668"/>
                </a:lnTo>
                <a:lnTo>
                  <a:pt x="169" y="664"/>
                </a:lnTo>
                <a:lnTo>
                  <a:pt x="167" y="664"/>
                </a:lnTo>
                <a:lnTo>
                  <a:pt x="164" y="664"/>
                </a:lnTo>
                <a:lnTo>
                  <a:pt x="164" y="668"/>
                </a:lnTo>
                <a:lnTo>
                  <a:pt x="161" y="668"/>
                </a:lnTo>
                <a:lnTo>
                  <a:pt x="160" y="669"/>
                </a:lnTo>
                <a:lnTo>
                  <a:pt x="158" y="670"/>
                </a:lnTo>
                <a:lnTo>
                  <a:pt x="153" y="666"/>
                </a:lnTo>
                <a:lnTo>
                  <a:pt x="153" y="665"/>
                </a:lnTo>
                <a:lnTo>
                  <a:pt x="149" y="666"/>
                </a:lnTo>
                <a:lnTo>
                  <a:pt x="141" y="664"/>
                </a:lnTo>
                <a:lnTo>
                  <a:pt x="138" y="663"/>
                </a:lnTo>
                <a:lnTo>
                  <a:pt x="137" y="662"/>
                </a:lnTo>
                <a:lnTo>
                  <a:pt x="136" y="659"/>
                </a:lnTo>
                <a:lnTo>
                  <a:pt x="137" y="657"/>
                </a:lnTo>
                <a:lnTo>
                  <a:pt x="137" y="654"/>
                </a:lnTo>
                <a:lnTo>
                  <a:pt x="131" y="646"/>
                </a:lnTo>
                <a:lnTo>
                  <a:pt x="129" y="645"/>
                </a:lnTo>
                <a:lnTo>
                  <a:pt x="127" y="645"/>
                </a:lnTo>
                <a:lnTo>
                  <a:pt x="124" y="644"/>
                </a:lnTo>
                <a:lnTo>
                  <a:pt x="122" y="644"/>
                </a:lnTo>
                <a:lnTo>
                  <a:pt x="122" y="642"/>
                </a:lnTo>
                <a:lnTo>
                  <a:pt x="123" y="640"/>
                </a:lnTo>
                <a:lnTo>
                  <a:pt x="121" y="638"/>
                </a:lnTo>
                <a:lnTo>
                  <a:pt x="120" y="635"/>
                </a:lnTo>
                <a:lnTo>
                  <a:pt x="119" y="632"/>
                </a:lnTo>
                <a:lnTo>
                  <a:pt x="117" y="632"/>
                </a:lnTo>
                <a:lnTo>
                  <a:pt x="114" y="630"/>
                </a:lnTo>
                <a:lnTo>
                  <a:pt x="113" y="628"/>
                </a:lnTo>
                <a:lnTo>
                  <a:pt x="112" y="626"/>
                </a:lnTo>
                <a:lnTo>
                  <a:pt x="110" y="626"/>
                </a:lnTo>
                <a:lnTo>
                  <a:pt x="108" y="623"/>
                </a:lnTo>
                <a:lnTo>
                  <a:pt x="109" y="620"/>
                </a:lnTo>
                <a:lnTo>
                  <a:pt x="110" y="618"/>
                </a:lnTo>
                <a:lnTo>
                  <a:pt x="110" y="616"/>
                </a:lnTo>
                <a:lnTo>
                  <a:pt x="107" y="610"/>
                </a:lnTo>
                <a:lnTo>
                  <a:pt x="105" y="608"/>
                </a:lnTo>
                <a:lnTo>
                  <a:pt x="103" y="607"/>
                </a:lnTo>
                <a:lnTo>
                  <a:pt x="99" y="607"/>
                </a:lnTo>
                <a:lnTo>
                  <a:pt x="99" y="610"/>
                </a:lnTo>
                <a:lnTo>
                  <a:pt x="91" y="601"/>
                </a:lnTo>
                <a:lnTo>
                  <a:pt x="91" y="596"/>
                </a:lnTo>
                <a:lnTo>
                  <a:pt x="89" y="596"/>
                </a:lnTo>
                <a:lnTo>
                  <a:pt x="85" y="595"/>
                </a:lnTo>
                <a:lnTo>
                  <a:pt x="83" y="595"/>
                </a:lnTo>
                <a:lnTo>
                  <a:pt x="81" y="596"/>
                </a:lnTo>
                <a:lnTo>
                  <a:pt x="77" y="590"/>
                </a:lnTo>
                <a:lnTo>
                  <a:pt x="72" y="586"/>
                </a:lnTo>
                <a:lnTo>
                  <a:pt x="72" y="584"/>
                </a:lnTo>
                <a:lnTo>
                  <a:pt x="72" y="580"/>
                </a:lnTo>
                <a:lnTo>
                  <a:pt x="69" y="580"/>
                </a:lnTo>
                <a:lnTo>
                  <a:pt x="66" y="580"/>
                </a:lnTo>
                <a:lnTo>
                  <a:pt x="66" y="578"/>
                </a:lnTo>
                <a:lnTo>
                  <a:pt x="65" y="574"/>
                </a:lnTo>
                <a:lnTo>
                  <a:pt x="63" y="571"/>
                </a:lnTo>
                <a:lnTo>
                  <a:pt x="61" y="570"/>
                </a:lnTo>
                <a:lnTo>
                  <a:pt x="59" y="567"/>
                </a:lnTo>
                <a:lnTo>
                  <a:pt x="59" y="565"/>
                </a:lnTo>
                <a:lnTo>
                  <a:pt x="56" y="562"/>
                </a:lnTo>
                <a:lnTo>
                  <a:pt x="54" y="557"/>
                </a:lnTo>
                <a:lnTo>
                  <a:pt x="32" y="524"/>
                </a:lnTo>
                <a:lnTo>
                  <a:pt x="31" y="520"/>
                </a:lnTo>
                <a:lnTo>
                  <a:pt x="25" y="514"/>
                </a:lnTo>
                <a:lnTo>
                  <a:pt x="23" y="493"/>
                </a:lnTo>
                <a:lnTo>
                  <a:pt x="21" y="490"/>
                </a:lnTo>
                <a:lnTo>
                  <a:pt x="19" y="488"/>
                </a:lnTo>
                <a:lnTo>
                  <a:pt x="17" y="486"/>
                </a:lnTo>
                <a:lnTo>
                  <a:pt x="17" y="483"/>
                </a:lnTo>
                <a:lnTo>
                  <a:pt x="15" y="480"/>
                </a:lnTo>
                <a:lnTo>
                  <a:pt x="10" y="476"/>
                </a:lnTo>
                <a:lnTo>
                  <a:pt x="2" y="462"/>
                </a:lnTo>
                <a:lnTo>
                  <a:pt x="2" y="456"/>
                </a:lnTo>
                <a:lnTo>
                  <a:pt x="0" y="454"/>
                </a:lnTo>
                <a:lnTo>
                  <a:pt x="2" y="450"/>
                </a:lnTo>
                <a:lnTo>
                  <a:pt x="4" y="449"/>
                </a:lnTo>
                <a:lnTo>
                  <a:pt x="5" y="448"/>
                </a:lnTo>
                <a:lnTo>
                  <a:pt x="5" y="446"/>
                </a:lnTo>
                <a:lnTo>
                  <a:pt x="7" y="444"/>
                </a:lnTo>
                <a:lnTo>
                  <a:pt x="13" y="439"/>
                </a:lnTo>
                <a:lnTo>
                  <a:pt x="15" y="437"/>
                </a:lnTo>
                <a:lnTo>
                  <a:pt x="19" y="436"/>
                </a:lnTo>
                <a:lnTo>
                  <a:pt x="25" y="434"/>
                </a:lnTo>
                <a:lnTo>
                  <a:pt x="37" y="433"/>
                </a:lnTo>
                <a:lnTo>
                  <a:pt x="41" y="434"/>
                </a:lnTo>
                <a:lnTo>
                  <a:pt x="43" y="433"/>
                </a:lnTo>
                <a:lnTo>
                  <a:pt x="52" y="433"/>
                </a:lnTo>
                <a:lnTo>
                  <a:pt x="56" y="432"/>
                </a:lnTo>
                <a:lnTo>
                  <a:pt x="57" y="432"/>
                </a:lnTo>
                <a:lnTo>
                  <a:pt x="60" y="433"/>
                </a:lnTo>
                <a:lnTo>
                  <a:pt x="62" y="430"/>
                </a:lnTo>
                <a:lnTo>
                  <a:pt x="65" y="429"/>
                </a:lnTo>
                <a:lnTo>
                  <a:pt x="67" y="429"/>
                </a:lnTo>
                <a:lnTo>
                  <a:pt x="72" y="424"/>
                </a:lnTo>
                <a:lnTo>
                  <a:pt x="72" y="421"/>
                </a:lnTo>
                <a:lnTo>
                  <a:pt x="75" y="421"/>
                </a:lnTo>
                <a:lnTo>
                  <a:pt x="78" y="418"/>
                </a:lnTo>
                <a:lnTo>
                  <a:pt x="80" y="415"/>
                </a:lnTo>
                <a:lnTo>
                  <a:pt x="80" y="407"/>
                </a:lnTo>
                <a:lnTo>
                  <a:pt x="78" y="404"/>
                </a:lnTo>
                <a:lnTo>
                  <a:pt x="72" y="396"/>
                </a:lnTo>
                <a:lnTo>
                  <a:pt x="75" y="389"/>
                </a:lnTo>
                <a:lnTo>
                  <a:pt x="83" y="385"/>
                </a:lnTo>
                <a:lnTo>
                  <a:pt x="85" y="383"/>
                </a:lnTo>
                <a:lnTo>
                  <a:pt x="89" y="375"/>
                </a:lnTo>
                <a:lnTo>
                  <a:pt x="103" y="353"/>
                </a:lnTo>
                <a:lnTo>
                  <a:pt x="109" y="347"/>
                </a:lnTo>
                <a:lnTo>
                  <a:pt x="115" y="345"/>
                </a:lnTo>
                <a:lnTo>
                  <a:pt x="119" y="341"/>
                </a:lnTo>
                <a:lnTo>
                  <a:pt x="123" y="344"/>
                </a:lnTo>
                <a:lnTo>
                  <a:pt x="131" y="345"/>
                </a:lnTo>
                <a:lnTo>
                  <a:pt x="138" y="342"/>
                </a:lnTo>
                <a:lnTo>
                  <a:pt x="149" y="338"/>
                </a:lnTo>
                <a:lnTo>
                  <a:pt x="150" y="333"/>
                </a:lnTo>
                <a:lnTo>
                  <a:pt x="157" y="329"/>
                </a:lnTo>
                <a:lnTo>
                  <a:pt x="169" y="327"/>
                </a:lnTo>
                <a:lnTo>
                  <a:pt x="178" y="329"/>
                </a:lnTo>
                <a:lnTo>
                  <a:pt x="193" y="342"/>
                </a:lnTo>
                <a:lnTo>
                  <a:pt x="200" y="346"/>
                </a:lnTo>
                <a:lnTo>
                  <a:pt x="208" y="344"/>
                </a:lnTo>
                <a:lnTo>
                  <a:pt x="230" y="367"/>
                </a:lnTo>
                <a:lnTo>
                  <a:pt x="237" y="368"/>
                </a:lnTo>
                <a:lnTo>
                  <a:pt x="244" y="379"/>
                </a:lnTo>
                <a:lnTo>
                  <a:pt x="261" y="392"/>
                </a:lnTo>
                <a:lnTo>
                  <a:pt x="259" y="371"/>
                </a:lnTo>
                <a:lnTo>
                  <a:pt x="265" y="361"/>
                </a:lnTo>
                <a:lnTo>
                  <a:pt x="267" y="344"/>
                </a:lnTo>
                <a:lnTo>
                  <a:pt x="272" y="337"/>
                </a:lnTo>
                <a:lnTo>
                  <a:pt x="269" y="326"/>
                </a:lnTo>
                <a:lnTo>
                  <a:pt x="273" y="315"/>
                </a:lnTo>
                <a:lnTo>
                  <a:pt x="268" y="309"/>
                </a:lnTo>
                <a:lnTo>
                  <a:pt x="267" y="300"/>
                </a:lnTo>
                <a:lnTo>
                  <a:pt x="273" y="295"/>
                </a:lnTo>
                <a:lnTo>
                  <a:pt x="298" y="293"/>
                </a:lnTo>
                <a:lnTo>
                  <a:pt x="313" y="284"/>
                </a:lnTo>
                <a:lnTo>
                  <a:pt x="317" y="262"/>
                </a:lnTo>
                <a:lnTo>
                  <a:pt x="274" y="231"/>
                </a:lnTo>
                <a:lnTo>
                  <a:pt x="283" y="217"/>
                </a:lnTo>
                <a:lnTo>
                  <a:pt x="279" y="200"/>
                </a:lnTo>
                <a:lnTo>
                  <a:pt x="282" y="181"/>
                </a:lnTo>
                <a:lnTo>
                  <a:pt x="259" y="164"/>
                </a:lnTo>
                <a:lnTo>
                  <a:pt x="245" y="132"/>
                </a:lnTo>
                <a:lnTo>
                  <a:pt x="253" y="100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6" name="Freeform 242"/>
          <p:cNvSpPr>
            <a:spLocks/>
          </p:cNvSpPr>
          <p:nvPr/>
        </p:nvSpPr>
        <p:spPr bwMode="auto">
          <a:xfrm>
            <a:off x="4868863" y="3571800"/>
            <a:ext cx="209550" cy="161925"/>
          </a:xfrm>
          <a:custGeom>
            <a:avLst/>
            <a:gdLst/>
            <a:ahLst/>
            <a:cxnLst>
              <a:cxn ang="0">
                <a:pos x="28" y="153"/>
              </a:cxn>
              <a:cxn ang="0">
                <a:pos x="20" y="150"/>
              </a:cxn>
              <a:cxn ang="0">
                <a:pos x="4" y="134"/>
              </a:cxn>
              <a:cxn ang="0">
                <a:pos x="0" y="124"/>
              </a:cxn>
              <a:cxn ang="0">
                <a:pos x="1" y="98"/>
              </a:cxn>
              <a:cxn ang="0">
                <a:pos x="4" y="86"/>
              </a:cxn>
              <a:cxn ang="0">
                <a:pos x="11" y="75"/>
              </a:cxn>
              <a:cxn ang="0">
                <a:pos x="21" y="67"/>
              </a:cxn>
              <a:cxn ang="0">
                <a:pos x="42" y="56"/>
              </a:cxn>
              <a:cxn ang="0">
                <a:pos x="44" y="54"/>
              </a:cxn>
              <a:cxn ang="0">
                <a:pos x="46" y="53"/>
              </a:cxn>
              <a:cxn ang="0">
                <a:pos x="53" y="46"/>
              </a:cxn>
              <a:cxn ang="0">
                <a:pos x="60" y="35"/>
              </a:cxn>
              <a:cxn ang="0">
                <a:pos x="66" y="31"/>
              </a:cxn>
              <a:cxn ang="0">
                <a:pos x="71" y="34"/>
              </a:cxn>
              <a:cxn ang="0">
                <a:pos x="84" y="28"/>
              </a:cxn>
              <a:cxn ang="0">
                <a:pos x="91" y="23"/>
              </a:cxn>
              <a:cxn ang="0">
                <a:pos x="92" y="22"/>
              </a:cxn>
              <a:cxn ang="0">
                <a:pos x="97" y="20"/>
              </a:cxn>
              <a:cxn ang="0">
                <a:pos x="106" y="20"/>
              </a:cxn>
              <a:cxn ang="0">
                <a:pos x="110" y="17"/>
              </a:cxn>
              <a:cxn ang="0">
                <a:pos x="124" y="0"/>
              </a:cxn>
              <a:cxn ang="0">
                <a:pos x="129" y="2"/>
              </a:cxn>
              <a:cxn ang="0">
                <a:pos x="132" y="10"/>
              </a:cxn>
              <a:cxn ang="0">
                <a:pos x="134" y="10"/>
              </a:cxn>
              <a:cxn ang="0">
                <a:pos x="138" y="18"/>
              </a:cxn>
              <a:cxn ang="0">
                <a:pos x="142" y="20"/>
              </a:cxn>
              <a:cxn ang="0">
                <a:pos x="153" y="22"/>
              </a:cxn>
              <a:cxn ang="0">
                <a:pos x="154" y="30"/>
              </a:cxn>
              <a:cxn ang="0">
                <a:pos x="161" y="42"/>
              </a:cxn>
              <a:cxn ang="0">
                <a:pos x="170" y="51"/>
              </a:cxn>
              <a:cxn ang="0">
                <a:pos x="171" y="60"/>
              </a:cxn>
              <a:cxn ang="0">
                <a:pos x="168" y="70"/>
              </a:cxn>
              <a:cxn ang="0">
                <a:pos x="173" y="75"/>
              </a:cxn>
              <a:cxn ang="0">
                <a:pos x="180" y="78"/>
              </a:cxn>
              <a:cxn ang="0">
                <a:pos x="188" y="87"/>
              </a:cxn>
              <a:cxn ang="0">
                <a:pos x="189" y="89"/>
              </a:cxn>
              <a:cxn ang="0">
                <a:pos x="197" y="91"/>
              </a:cxn>
              <a:cxn ang="0">
                <a:pos x="194" y="102"/>
              </a:cxn>
              <a:cxn ang="0">
                <a:pos x="189" y="109"/>
              </a:cxn>
              <a:cxn ang="0">
                <a:pos x="181" y="113"/>
              </a:cxn>
              <a:cxn ang="0">
                <a:pos x="173" y="116"/>
              </a:cxn>
              <a:cxn ang="0">
                <a:pos x="166" y="122"/>
              </a:cxn>
              <a:cxn ang="0">
                <a:pos x="160" y="125"/>
              </a:cxn>
              <a:cxn ang="0">
                <a:pos x="148" y="143"/>
              </a:cxn>
              <a:cxn ang="0">
                <a:pos x="140" y="148"/>
              </a:cxn>
              <a:cxn ang="0">
                <a:pos x="130" y="150"/>
              </a:cxn>
              <a:cxn ang="0">
                <a:pos x="123" y="154"/>
              </a:cxn>
              <a:cxn ang="0">
                <a:pos x="108" y="152"/>
              </a:cxn>
              <a:cxn ang="0">
                <a:pos x="80" y="142"/>
              </a:cxn>
              <a:cxn ang="0">
                <a:pos x="68" y="135"/>
              </a:cxn>
              <a:cxn ang="0">
                <a:pos x="57" y="136"/>
              </a:cxn>
              <a:cxn ang="0">
                <a:pos x="51" y="136"/>
              </a:cxn>
              <a:cxn ang="0">
                <a:pos x="46" y="142"/>
              </a:cxn>
              <a:cxn ang="0">
                <a:pos x="36" y="142"/>
              </a:cxn>
              <a:cxn ang="0">
                <a:pos x="28" y="153"/>
              </a:cxn>
            </a:cxnLst>
            <a:rect l="0" t="0" r="r" b="b"/>
            <a:pathLst>
              <a:path w="198" h="155">
                <a:moveTo>
                  <a:pt x="28" y="153"/>
                </a:moveTo>
                <a:lnTo>
                  <a:pt x="20" y="150"/>
                </a:lnTo>
                <a:lnTo>
                  <a:pt x="4" y="134"/>
                </a:lnTo>
                <a:lnTo>
                  <a:pt x="0" y="124"/>
                </a:lnTo>
                <a:lnTo>
                  <a:pt x="1" y="98"/>
                </a:lnTo>
                <a:lnTo>
                  <a:pt x="4" y="86"/>
                </a:lnTo>
                <a:lnTo>
                  <a:pt x="11" y="75"/>
                </a:lnTo>
                <a:lnTo>
                  <a:pt x="21" y="67"/>
                </a:lnTo>
                <a:lnTo>
                  <a:pt x="42" y="56"/>
                </a:lnTo>
                <a:lnTo>
                  <a:pt x="44" y="54"/>
                </a:lnTo>
                <a:lnTo>
                  <a:pt x="46" y="53"/>
                </a:lnTo>
                <a:lnTo>
                  <a:pt x="53" y="46"/>
                </a:lnTo>
                <a:lnTo>
                  <a:pt x="60" y="35"/>
                </a:lnTo>
                <a:lnTo>
                  <a:pt x="66" y="31"/>
                </a:lnTo>
                <a:lnTo>
                  <a:pt x="71" y="34"/>
                </a:lnTo>
                <a:lnTo>
                  <a:pt x="84" y="28"/>
                </a:lnTo>
                <a:lnTo>
                  <a:pt x="91" y="23"/>
                </a:lnTo>
                <a:lnTo>
                  <a:pt x="92" y="22"/>
                </a:lnTo>
                <a:lnTo>
                  <a:pt x="97" y="20"/>
                </a:lnTo>
                <a:lnTo>
                  <a:pt x="106" y="20"/>
                </a:lnTo>
                <a:lnTo>
                  <a:pt x="110" y="17"/>
                </a:lnTo>
                <a:lnTo>
                  <a:pt x="124" y="0"/>
                </a:lnTo>
                <a:lnTo>
                  <a:pt x="129" y="2"/>
                </a:lnTo>
                <a:lnTo>
                  <a:pt x="132" y="10"/>
                </a:lnTo>
                <a:lnTo>
                  <a:pt x="134" y="10"/>
                </a:lnTo>
                <a:lnTo>
                  <a:pt x="138" y="18"/>
                </a:lnTo>
                <a:lnTo>
                  <a:pt x="142" y="20"/>
                </a:lnTo>
                <a:lnTo>
                  <a:pt x="153" y="22"/>
                </a:lnTo>
                <a:lnTo>
                  <a:pt x="154" y="30"/>
                </a:lnTo>
                <a:lnTo>
                  <a:pt x="161" y="42"/>
                </a:lnTo>
                <a:lnTo>
                  <a:pt x="170" y="51"/>
                </a:lnTo>
                <a:lnTo>
                  <a:pt x="171" y="60"/>
                </a:lnTo>
                <a:lnTo>
                  <a:pt x="168" y="70"/>
                </a:lnTo>
                <a:lnTo>
                  <a:pt x="173" y="75"/>
                </a:lnTo>
                <a:lnTo>
                  <a:pt x="180" y="78"/>
                </a:lnTo>
                <a:lnTo>
                  <a:pt x="188" y="87"/>
                </a:lnTo>
                <a:lnTo>
                  <a:pt x="189" y="89"/>
                </a:lnTo>
                <a:lnTo>
                  <a:pt x="197" y="91"/>
                </a:lnTo>
                <a:lnTo>
                  <a:pt x="194" y="102"/>
                </a:lnTo>
                <a:lnTo>
                  <a:pt x="189" y="109"/>
                </a:lnTo>
                <a:lnTo>
                  <a:pt x="181" y="113"/>
                </a:lnTo>
                <a:lnTo>
                  <a:pt x="173" y="116"/>
                </a:lnTo>
                <a:lnTo>
                  <a:pt x="166" y="122"/>
                </a:lnTo>
                <a:lnTo>
                  <a:pt x="160" y="125"/>
                </a:lnTo>
                <a:lnTo>
                  <a:pt x="148" y="143"/>
                </a:lnTo>
                <a:lnTo>
                  <a:pt x="140" y="148"/>
                </a:lnTo>
                <a:lnTo>
                  <a:pt x="130" y="150"/>
                </a:lnTo>
                <a:lnTo>
                  <a:pt x="123" y="154"/>
                </a:lnTo>
                <a:lnTo>
                  <a:pt x="108" y="152"/>
                </a:lnTo>
                <a:lnTo>
                  <a:pt x="80" y="142"/>
                </a:lnTo>
                <a:lnTo>
                  <a:pt x="68" y="135"/>
                </a:lnTo>
                <a:lnTo>
                  <a:pt x="57" y="136"/>
                </a:lnTo>
                <a:lnTo>
                  <a:pt x="51" y="136"/>
                </a:lnTo>
                <a:lnTo>
                  <a:pt x="46" y="142"/>
                </a:lnTo>
                <a:lnTo>
                  <a:pt x="36" y="142"/>
                </a:lnTo>
                <a:lnTo>
                  <a:pt x="28" y="153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7" name="Freeform 243"/>
          <p:cNvSpPr>
            <a:spLocks/>
          </p:cNvSpPr>
          <p:nvPr/>
        </p:nvSpPr>
        <p:spPr bwMode="auto">
          <a:xfrm>
            <a:off x="5029200" y="3692450"/>
            <a:ext cx="466725" cy="381000"/>
          </a:xfrm>
          <a:custGeom>
            <a:avLst/>
            <a:gdLst/>
            <a:ahLst/>
            <a:cxnLst>
              <a:cxn ang="0">
                <a:pos x="104" y="24"/>
              </a:cxn>
              <a:cxn ang="0">
                <a:pos x="111" y="35"/>
              </a:cxn>
              <a:cxn ang="0">
                <a:pos x="89" y="63"/>
              </a:cxn>
              <a:cxn ang="0">
                <a:pos x="98" y="86"/>
              </a:cxn>
              <a:cxn ang="0">
                <a:pos x="93" y="110"/>
              </a:cxn>
              <a:cxn ang="0">
                <a:pos x="79" y="120"/>
              </a:cxn>
              <a:cxn ang="0">
                <a:pos x="63" y="132"/>
              </a:cxn>
              <a:cxn ang="0">
                <a:pos x="45" y="163"/>
              </a:cxn>
              <a:cxn ang="0">
                <a:pos x="22" y="192"/>
              </a:cxn>
              <a:cxn ang="0">
                <a:pos x="14" y="220"/>
              </a:cxn>
              <a:cxn ang="0">
                <a:pos x="24" y="244"/>
              </a:cxn>
              <a:cxn ang="0">
                <a:pos x="9" y="274"/>
              </a:cxn>
              <a:cxn ang="0">
                <a:pos x="10" y="283"/>
              </a:cxn>
              <a:cxn ang="0">
                <a:pos x="19" y="288"/>
              </a:cxn>
              <a:cxn ang="0">
                <a:pos x="33" y="290"/>
              </a:cxn>
              <a:cxn ang="0">
                <a:pos x="38" y="305"/>
              </a:cxn>
              <a:cxn ang="0">
                <a:pos x="63" y="314"/>
              </a:cxn>
              <a:cxn ang="0">
                <a:pos x="81" y="310"/>
              </a:cxn>
              <a:cxn ang="0">
                <a:pos x="95" y="294"/>
              </a:cxn>
              <a:cxn ang="0">
                <a:pos x="125" y="295"/>
              </a:cxn>
              <a:cxn ang="0">
                <a:pos x="127" y="323"/>
              </a:cxn>
              <a:cxn ang="0">
                <a:pos x="131" y="342"/>
              </a:cxn>
              <a:cxn ang="0">
                <a:pos x="151" y="352"/>
              </a:cxn>
              <a:cxn ang="0">
                <a:pos x="167" y="342"/>
              </a:cxn>
              <a:cxn ang="0">
                <a:pos x="189" y="340"/>
              </a:cxn>
              <a:cxn ang="0">
                <a:pos x="203" y="336"/>
              </a:cxn>
              <a:cxn ang="0">
                <a:pos x="229" y="345"/>
              </a:cxn>
              <a:cxn ang="0">
                <a:pos x="246" y="358"/>
              </a:cxn>
              <a:cxn ang="0">
                <a:pos x="270" y="357"/>
              </a:cxn>
              <a:cxn ang="0">
                <a:pos x="291" y="357"/>
              </a:cxn>
              <a:cxn ang="0">
                <a:pos x="312" y="353"/>
              </a:cxn>
              <a:cxn ang="0">
                <a:pos x="341" y="331"/>
              </a:cxn>
              <a:cxn ang="0">
                <a:pos x="345" y="312"/>
              </a:cxn>
              <a:cxn ang="0">
                <a:pos x="325" y="291"/>
              </a:cxn>
              <a:cxn ang="0">
                <a:pos x="313" y="281"/>
              </a:cxn>
              <a:cxn ang="0">
                <a:pos x="302" y="263"/>
              </a:cxn>
              <a:cxn ang="0">
                <a:pos x="298" y="241"/>
              </a:cxn>
              <a:cxn ang="0">
                <a:pos x="283" y="220"/>
              </a:cxn>
              <a:cxn ang="0">
                <a:pos x="283" y="189"/>
              </a:cxn>
              <a:cxn ang="0">
                <a:pos x="299" y="170"/>
              </a:cxn>
              <a:cxn ang="0">
                <a:pos x="329" y="167"/>
              </a:cxn>
              <a:cxn ang="0">
                <a:pos x="350" y="161"/>
              </a:cxn>
              <a:cxn ang="0">
                <a:pos x="369" y="164"/>
              </a:cxn>
              <a:cxn ang="0">
                <a:pos x="373" y="138"/>
              </a:cxn>
              <a:cxn ang="0">
                <a:pos x="385" y="114"/>
              </a:cxn>
              <a:cxn ang="0">
                <a:pos x="406" y="121"/>
              </a:cxn>
              <a:cxn ang="0">
                <a:pos x="438" y="105"/>
              </a:cxn>
              <a:cxn ang="0">
                <a:pos x="425" y="94"/>
              </a:cxn>
              <a:cxn ang="0">
                <a:pos x="421" y="78"/>
              </a:cxn>
              <a:cxn ang="0">
                <a:pos x="397" y="65"/>
              </a:cxn>
              <a:cxn ang="0">
                <a:pos x="376" y="58"/>
              </a:cxn>
              <a:cxn ang="0">
                <a:pos x="355" y="44"/>
              </a:cxn>
              <a:cxn ang="0">
                <a:pos x="333" y="36"/>
              </a:cxn>
              <a:cxn ang="0">
                <a:pos x="293" y="41"/>
              </a:cxn>
              <a:cxn ang="0">
                <a:pos x="280" y="64"/>
              </a:cxn>
              <a:cxn ang="0">
                <a:pos x="248" y="52"/>
              </a:cxn>
              <a:cxn ang="0">
                <a:pos x="218" y="34"/>
              </a:cxn>
              <a:cxn ang="0">
                <a:pos x="201" y="16"/>
              </a:cxn>
              <a:cxn ang="0">
                <a:pos x="151" y="7"/>
              </a:cxn>
              <a:cxn ang="0">
                <a:pos x="118" y="6"/>
              </a:cxn>
            </a:cxnLst>
            <a:rect l="0" t="0" r="r" b="b"/>
            <a:pathLst>
              <a:path w="442" h="361">
                <a:moveTo>
                  <a:pt x="118" y="6"/>
                </a:moveTo>
                <a:lnTo>
                  <a:pt x="117" y="8"/>
                </a:lnTo>
                <a:lnTo>
                  <a:pt x="115" y="16"/>
                </a:lnTo>
                <a:lnTo>
                  <a:pt x="113" y="18"/>
                </a:lnTo>
                <a:lnTo>
                  <a:pt x="106" y="22"/>
                </a:lnTo>
                <a:lnTo>
                  <a:pt x="104" y="24"/>
                </a:lnTo>
                <a:lnTo>
                  <a:pt x="103" y="25"/>
                </a:lnTo>
                <a:lnTo>
                  <a:pt x="102" y="28"/>
                </a:lnTo>
                <a:lnTo>
                  <a:pt x="102" y="32"/>
                </a:lnTo>
                <a:lnTo>
                  <a:pt x="104" y="34"/>
                </a:lnTo>
                <a:lnTo>
                  <a:pt x="107" y="35"/>
                </a:lnTo>
                <a:lnTo>
                  <a:pt x="111" y="35"/>
                </a:lnTo>
                <a:lnTo>
                  <a:pt x="111" y="40"/>
                </a:lnTo>
                <a:lnTo>
                  <a:pt x="110" y="44"/>
                </a:lnTo>
                <a:lnTo>
                  <a:pt x="104" y="51"/>
                </a:lnTo>
                <a:lnTo>
                  <a:pt x="101" y="52"/>
                </a:lnTo>
                <a:lnTo>
                  <a:pt x="94" y="56"/>
                </a:lnTo>
                <a:lnTo>
                  <a:pt x="89" y="63"/>
                </a:lnTo>
                <a:lnTo>
                  <a:pt x="87" y="69"/>
                </a:lnTo>
                <a:lnTo>
                  <a:pt x="87" y="71"/>
                </a:lnTo>
                <a:lnTo>
                  <a:pt x="88" y="73"/>
                </a:lnTo>
                <a:lnTo>
                  <a:pt x="93" y="78"/>
                </a:lnTo>
                <a:lnTo>
                  <a:pt x="95" y="79"/>
                </a:lnTo>
                <a:lnTo>
                  <a:pt x="98" y="86"/>
                </a:lnTo>
                <a:lnTo>
                  <a:pt x="100" y="91"/>
                </a:lnTo>
                <a:lnTo>
                  <a:pt x="100" y="93"/>
                </a:lnTo>
                <a:lnTo>
                  <a:pt x="97" y="101"/>
                </a:lnTo>
                <a:lnTo>
                  <a:pt x="95" y="105"/>
                </a:lnTo>
                <a:lnTo>
                  <a:pt x="93" y="108"/>
                </a:lnTo>
                <a:lnTo>
                  <a:pt x="93" y="110"/>
                </a:lnTo>
                <a:lnTo>
                  <a:pt x="89" y="112"/>
                </a:lnTo>
                <a:lnTo>
                  <a:pt x="87" y="114"/>
                </a:lnTo>
                <a:lnTo>
                  <a:pt x="85" y="117"/>
                </a:lnTo>
                <a:lnTo>
                  <a:pt x="82" y="116"/>
                </a:lnTo>
                <a:lnTo>
                  <a:pt x="80" y="118"/>
                </a:lnTo>
                <a:lnTo>
                  <a:pt x="79" y="120"/>
                </a:lnTo>
                <a:lnTo>
                  <a:pt x="75" y="120"/>
                </a:lnTo>
                <a:lnTo>
                  <a:pt x="72" y="118"/>
                </a:lnTo>
                <a:lnTo>
                  <a:pt x="67" y="120"/>
                </a:lnTo>
                <a:lnTo>
                  <a:pt x="65" y="121"/>
                </a:lnTo>
                <a:lnTo>
                  <a:pt x="64" y="124"/>
                </a:lnTo>
                <a:lnTo>
                  <a:pt x="63" y="132"/>
                </a:lnTo>
                <a:lnTo>
                  <a:pt x="57" y="139"/>
                </a:lnTo>
                <a:lnTo>
                  <a:pt x="57" y="142"/>
                </a:lnTo>
                <a:lnTo>
                  <a:pt x="57" y="145"/>
                </a:lnTo>
                <a:lnTo>
                  <a:pt x="49" y="157"/>
                </a:lnTo>
                <a:lnTo>
                  <a:pt x="46" y="161"/>
                </a:lnTo>
                <a:lnTo>
                  <a:pt x="45" y="163"/>
                </a:lnTo>
                <a:lnTo>
                  <a:pt x="36" y="170"/>
                </a:lnTo>
                <a:lnTo>
                  <a:pt x="34" y="172"/>
                </a:lnTo>
                <a:lnTo>
                  <a:pt x="33" y="176"/>
                </a:lnTo>
                <a:lnTo>
                  <a:pt x="30" y="182"/>
                </a:lnTo>
                <a:lnTo>
                  <a:pt x="25" y="186"/>
                </a:lnTo>
                <a:lnTo>
                  <a:pt x="22" y="192"/>
                </a:lnTo>
                <a:lnTo>
                  <a:pt x="19" y="198"/>
                </a:lnTo>
                <a:lnTo>
                  <a:pt x="13" y="203"/>
                </a:lnTo>
                <a:lnTo>
                  <a:pt x="10" y="209"/>
                </a:lnTo>
                <a:lnTo>
                  <a:pt x="11" y="212"/>
                </a:lnTo>
                <a:lnTo>
                  <a:pt x="13" y="218"/>
                </a:lnTo>
                <a:lnTo>
                  <a:pt x="14" y="220"/>
                </a:lnTo>
                <a:lnTo>
                  <a:pt x="15" y="224"/>
                </a:lnTo>
                <a:lnTo>
                  <a:pt x="17" y="226"/>
                </a:lnTo>
                <a:lnTo>
                  <a:pt x="22" y="234"/>
                </a:lnTo>
                <a:lnTo>
                  <a:pt x="30" y="235"/>
                </a:lnTo>
                <a:lnTo>
                  <a:pt x="28" y="242"/>
                </a:lnTo>
                <a:lnTo>
                  <a:pt x="24" y="244"/>
                </a:lnTo>
                <a:lnTo>
                  <a:pt x="22" y="246"/>
                </a:lnTo>
                <a:lnTo>
                  <a:pt x="22" y="251"/>
                </a:lnTo>
                <a:lnTo>
                  <a:pt x="22" y="253"/>
                </a:lnTo>
                <a:lnTo>
                  <a:pt x="17" y="257"/>
                </a:lnTo>
                <a:lnTo>
                  <a:pt x="9" y="268"/>
                </a:lnTo>
                <a:lnTo>
                  <a:pt x="9" y="274"/>
                </a:lnTo>
                <a:lnTo>
                  <a:pt x="6" y="280"/>
                </a:lnTo>
                <a:lnTo>
                  <a:pt x="0" y="282"/>
                </a:lnTo>
                <a:lnTo>
                  <a:pt x="3" y="282"/>
                </a:lnTo>
                <a:lnTo>
                  <a:pt x="5" y="282"/>
                </a:lnTo>
                <a:lnTo>
                  <a:pt x="6" y="284"/>
                </a:lnTo>
                <a:lnTo>
                  <a:pt x="10" y="283"/>
                </a:lnTo>
                <a:lnTo>
                  <a:pt x="13" y="282"/>
                </a:lnTo>
                <a:lnTo>
                  <a:pt x="13" y="280"/>
                </a:lnTo>
                <a:lnTo>
                  <a:pt x="17" y="281"/>
                </a:lnTo>
                <a:lnTo>
                  <a:pt x="16" y="284"/>
                </a:lnTo>
                <a:lnTo>
                  <a:pt x="17" y="286"/>
                </a:lnTo>
                <a:lnTo>
                  <a:pt x="19" y="288"/>
                </a:lnTo>
                <a:lnTo>
                  <a:pt x="22" y="287"/>
                </a:lnTo>
                <a:lnTo>
                  <a:pt x="24" y="280"/>
                </a:lnTo>
                <a:lnTo>
                  <a:pt x="27" y="280"/>
                </a:lnTo>
                <a:lnTo>
                  <a:pt x="34" y="282"/>
                </a:lnTo>
                <a:lnTo>
                  <a:pt x="35" y="283"/>
                </a:lnTo>
                <a:lnTo>
                  <a:pt x="33" y="290"/>
                </a:lnTo>
                <a:lnTo>
                  <a:pt x="36" y="291"/>
                </a:lnTo>
                <a:lnTo>
                  <a:pt x="38" y="294"/>
                </a:lnTo>
                <a:lnTo>
                  <a:pt x="39" y="294"/>
                </a:lnTo>
                <a:lnTo>
                  <a:pt x="36" y="299"/>
                </a:lnTo>
                <a:lnTo>
                  <a:pt x="38" y="302"/>
                </a:lnTo>
                <a:lnTo>
                  <a:pt x="38" y="305"/>
                </a:lnTo>
                <a:lnTo>
                  <a:pt x="41" y="308"/>
                </a:lnTo>
                <a:lnTo>
                  <a:pt x="43" y="310"/>
                </a:lnTo>
                <a:lnTo>
                  <a:pt x="48" y="312"/>
                </a:lnTo>
                <a:lnTo>
                  <a:pt x="54" y="308"/>
                </a:lnTo>
                <a:lnTo>
                  <a:pt x="56" y="311"/>
                </a:lnTo>
                <a:lnTo>
                  <a:pt x="63" y="314"/>
                </a:lnTo>
                <a:lnTo>
                  <a:pt x="64" y="313"/>
                </a:lnTo>
                <a:lnTo>
                  <a:pt x="67" y="312"/>
                </a:lnTo>
                <a:lnTo>
                  <a:pt x="71" y="314"/>
                </a:lnTo>
                <a:lnTo>
                  <a:pt x="73" y="313"/>
                </a:lnTo>
                <a:lnTo>
                  <a:pt x="75" y="313"/>
                </a:lnTo>
                <a:lnTo>
                  <a:pt x="81" y="310"/>
                </a:lnTo>
                <a:lnTo>
                  <a:pt x="82" y="308"/>
                </a:lnTo>
                <a:lnTo>
                  <a:pt x="86" y="306"/>
                </a:lnTo>
                <a:lnTo>
                  <a:pt x="89" y="303"/>
                </a:lnTo>
                <a:lnTo>
                  <a:pt x="93" y="300"/>
                </a:lnTo>
                <a:lnTo>
                  <a:pt x="93" y="296"/>
                </a:lnTo>
                <a:lnTo>
                  <a:pt x="95" y="294"/>
                </a:lnTo>
                <a:lnTo>
                  <a:pt x="99" y="296"/>
                </a:lnTo>
                <a:lnTo>
                  <a:pt x="102" y="294"/>
                </a:lnTo>
                <a:lnTo>
                  <a:pt x="117" y="294"/>
                </a:lnTo>
                <a:lnTo>
                  <a:pt x="121" y="290"/>
                </a:lnTo>
                <a:lnTo>
                  <a:pt x="123" y="293"/>
                </a:lnTo>
                <a:lnTo>
                  <a:pt x="125" y="295"/>
                </a:lnTo>
                <a:lnTo>
                  <a:pt x="126" y="308"/>
                </a:lnTo>
                <a:lnTo>
                  <a:pt x="127" y="310"/>
                </a:lnTo>
                <a:lnTo>
                  <a:pt x="127" y="312"/>
                </a:lnTo>
                <a:lnTo>
                  <a:pt x="127" y="316"/>
                </a:lnTo>
                <a:lnTo>
                  <a:pt x="127" y="320"/>
                </a:lnTo>
                <a:lnTo>
                  <a:pt x="127" y="323"/>
                </a:lnTo>
                <a:lnTo>
                  <a:pt x="127" y="327"/>
                </a:lnTo>
                <a:lnTo>
                  <a:pt x="126" y="331"/>
                </a:lnTo>
                <a:lnTo>
                  <a:pt x="127" y="333"/>
                </a:lnTo>
                <a:lnTo>
                  <a:pt x="131" y="335"/>
                </a:lnTo>
                <a:lnTo>
                  <a:pt x="131" y="340"/>
                </a:lnTo>
                <a:lnTo>
                  <a:pt x="131" y="342"/>
                </a:lnTo>
                <a:lnTo>
                  <a:pt x="139" y="345"/>
                </a:lnTo>
                <a:lnTo>
                  <a:pt x="141" y="345"/>
                </a:lnTo>
                <a:lnTo>
                  <a:pt x="143" y="347"/>
                </a:lnTo>
                <a:lnTo>
                  <a:pt x="145" y="349"/>
                </a:lnTo>
                <a:lnTo>
                  <a:pt x="148" y="352"/>
                </a:lnTo>
                <a:lnTo>
                  <a:pt x="151" y="352"/>
                </a:lnTo>
                <a:lnTo>
                  <a:pt x="154" y="350"/>
                </a:lnTo>
                <a:lnTo>
                  <a:pt x="155" y="349"/>
                </a:lnTo>
                <a:lnTo>
                  <a:pt x="157" y="349"/>
                </a:lnTo>
                <a:lnTo>
                  <a:pt x="159" y="348"/>
                </a:lnTo>
                <a:lnTo>
                  <a:pt x="163" y="345"/>
                </a:lnTo>
                <a:lnTo>
                  <a:pt x="167" y="342"/>
                </a:lnTo>
                <a:lnTo>
                  <a:pt x="171" y="341"/>
                </a:lnTo>
                <a:lnTo>
                  <a:pt x="177" y="337"/>
                </a:lnTo>
                <a:lnTo>
                  <a:pt x="181" y="337"/>
                </a:lnTo>
                <a:lnTo>
                  <a:pt x="183" y="338"/>
                </a:lnTo>
                <a:lnTo>
                  <a:pt x="186" y="338"/>
                </a:lnTo>
                <a:lnTo>
                  <a:pt x="189" y="340"/>
                </a:lnTo>
                <a:lnTo>
                  <a:pt x="191" y="341"/>
                </a:lnTo>
                <a:lnTo>
                  <a:pt x="193" y="338"/>
                </a:lnTo>
                <a:lnTo>
                  <a:pt x="195" y="336"/>
                </a:lnTo>
                <a:lnTo>
                  <a:pt x="199" y="338"/>
                </a:lnTo>
                <a:lnTo>
                  <a:pt x="201" y="338"/>
                </a:lnTo>
                <a:lnTo>
                  <a:pt x="203" y="336"/>
                </a:lnTo>
                <a:lnTo>
                  <a:pt x="209" y="336"/>
                </a:lnTo>
                <a:lnTo>
                  <a:pt x="211" y="335"/>
                </a:lnTo>
                <a:lnTo>
                  <a:pt x="216" y="334"/>
                </a:lnTo>
                <a:lnTo>
                  <a:pt x="219" y="333"/>
                </a:lnTo>
                <a:lnTo>
                  <a:pt x="225" y="335"/>
                </a:lnTo>
                <a:lnTo>
                  <a:pt x="229" y="345"/>
                </a:lnTo>
                <a:lnTo>
                  <a:pt x="229" y="349"/>
                </a:lnTo>
                <a:lnTo>
                  <a:pt x="231" y="351"/>
                </a:lnTo>
                <a:lnTo>
                  <a:pt x="231" y="354"/>
                </a:lnTo>
                <a:lnTo>
                  <a:pt x="233" y="356"/>
                </a:lnTo>
                <a:lnTo>
                  <a:pt x="239" y="358"/>
                </a:lnTo>
                <a:lnTo>
                  <a:pt x="246" y="358"/>
                </a:lnTo>
                <a:lnTo>
                  <a:pt x="249" y="359"/>
                </a:lnTo>
                <a:lnTo>
                  <a:pt x="252" y="358"/>
                </a:lnTo>
                <a:lnTo>
                  <a:pt x="254" y="358"/>
                </a:lnTo>
                <a:lnTo>
                  <a:pt x="259" y="360"/>
                </a:lnTo>
                <a:lnTo>
                  <a:pt x="265" y="358"/>
                </a:lnTo>
                <a:lnTo>
                  <a:pt x="270" y="357"/>
                </a:lnTo>
                <a:lnTo>
                  <a:pt x="274" y="358"/>
                </a:lnTo>
                <a:lnTo>
                  <a:pt x="279" y="358"/>
                </a:lnTo>
                <a:lnTo>
                  <a:pt x="282" y="358"/>
                </a:lnTo>
                <a:lnTo>
                  <a:pt x="284" y="358"/>
                </a:lnTo>
                <a:lnTo>
                  <a:pt x="287" y="357"/>
                </a:lnTo>
                <a:lnTo>
                  <a:pt x="291" y="357"/>
                </a:lnTo>
                <a:lnTo>
                  <a:pt x="294" y="356"/>
                </a:lnTo>
                <a:lnTo>
                  <a:pt x="297" y="356"/>
                </a:lnTo>
                <a:lnTo>
                  <a:pt x="301" y="358"/>
                </a:lnTo>
                <a:lnTo>
                  <a:pt x="303" y="356"/>
                </a:lnTo>
                <a:lnTo>
                  <a:pt x="306" y="355"/>
                </a:lnTo>
                <a:lnTo>
                  <a:pt x="312" y="353"/>
                </a:lnTo>
                <a:lnTo>
                  <a:pt x="313" y="350"/>
                </a:lnTo>
                <a:lnTo>
                  <a:pt x="325" y="341"/>
                </a:lnTo>
                <a:lnTo>
                  <a:pt x="327" y="336"/>
                </a:lnTo>
                <a:lnTo>
                  <a:pt x="329" y="335"/>
                </a:lnTo>
                <a:lnTo>
                  <a:pt x="336" y="334"/>
                </a:lnTo>
                <a:lnTo>
                  <a:pt x="341" y="331"/>
                </a:lnTo>
                <a:lnTo>
                  <a:pt x="343" y="329"/>
                </a:lnTo>
                <a:lnTo>
                  <a:pt x="343" y="322"/>
                </a:lnTo>
                <a:lnTo>
                  <a:pt x="341" y="322"/>
                </a:lnTo>
                <a:lnTo>
                  <a:pt x="341" y="318"/>
                </a:lnTo>
                <a:lnTo>
                  <a:pt x="343" y="314"/>
                </a:lnTo>
                <a:lnTo>
                  <a:pt x="345" y="312"/>
                </a:lnTo>
                <a:lnTo>
                  <a:pt x="345" y="311"/>
                </a:lnTo>
                <a:lnTo>
                  <a:pt x="340" y="305"/>
                </a:lnTo>
                <a:lnTo>
                  <a:pt x="337" y="305"/>
                </a:lnTo>
                <a:lnTo>
                  <a:pt x="334" y="298"/>
                </a:lnTo>
                <a:lnTo>
                  <a:pt x="331" y="297"/>
                </a:lnTo>
                <a:lnTo>
                  <a:pt x="325" y="291"/>
                </a:lnTo>
                <a:lnTo>
                  <a:pt x="327" y="289"/>
                </a:lnTo>
                <a:lnTo>
                  <a:pt x="325" y="287"/>
                </a:lnTo>
                <a:lnTo>
                  <a:pt x="323" y="284"/>
                </a:lnTo>
                <a:lnTo>
                  <a:pt x="320" y="284"/>
                </a:lnTo>
                <a:lnTo>
                  <a:pt x="317" y="283"/>
                </a:lnTo>
                <a:lnTo>
                  <a:pt x="313" y="281"/>
                </a:lnTo>
                <a:lnTo>
                  <a:pt x="309" y="278"/>
                </a:lnTo>
                <a:lnTo>
                  <a:pt x="308" y="274"/>
                </a:lnTo>
                <a:lnTo>
                  <a:pt x="305" y="272"/>
                </a:lnTo>
                <a:lnTo>
                  <a:pt x="303" y="268"/>
                </a:lnTo>
                <a:lnTo>
                  <a:pt x="302" y="266"/>
                </a:lnTo>
                <a:lnTo>
                  <a:pt x="302" y="263"/>
                </a:lnTo>
                <a:lnTo>
                  <a:pt x="301" y="259"/>
                </a:lnTo>
                <a:lnTo>
                  <a:pt x="301" y="255"/>
                </a:lnTo>
                <a:lnTo>
                  <a:pt x="296" y="248"/>
                </a:lnTo>
                <a:lnTo>
                  <a:pt x="297" y="245"/>
                </a:lnTo>
                <a:lnTo>
                  <a:pt x="297" y="243"/>
                </a:lnTo>
                <a:lnTo>
                  <a:pt x="298" y="241"/>
                </a:lnTo>
                <a:lnTo>
                  <a:pt x="299" y="238"/>
                </a:lnTo>
                <a:lnTo>
                  <a:pt x="299" y="235"/>
                </a:lnTo>
                <a:lnTo>
                  <a:pt x="296" y="234"/>
                </a:lnTo>
                <a:lnTo>
                  <a:pt x="292" y="233"/>
                </a:lnTo>
                <a:lnTo>
                  <a:pt x="289" y="231"/>
                </a:lnTo>
                <a:lnTo>
                  <a:pt x="283" y="220"/>
                </a:lnTo>
                <a:lnTo>
                  <a:pt x="282" y="218"/>
                </a:lnTo>
                <a:lnTo>
                  <a:pt x="282" y="215"/>
                </a:lnTo>
                <a:lnTo>
                  <a:pt x="281" y="212"/>
                </a:lnTo>
                <a:lnTo>
                  <a:pt x="281" y="201"/>
                </a:lnTo>
                <a:lnTo>
                  <a:pt x="284" y="192"/>
                </a:lnTo>
                <a:lnTo>
                  <a:pt x="283" y="189"/>
                </a:lnTo>
                <a:lnTo>
                  <a:pt x="291" y="181"/>
                </a:lnTo>
                <a:lnTo>
                  <a:pt x="291" y="178"/>
                </a:lnTo>
                <a:lnTo>
                  <a:pt x="293" y="171"/>
                </a:lnTo>
                <a:lnTo>
                  <a:pt x="295" y="169"/>
                </a:lnTo>
                <a:lnTo>
                  <a:pt x="297" y="169"/>
                </a:lnTo>
                <a:lnTo>
                  <a:pt x="299" y="170"/>
                </a:lnTo>
                <a:lnTo>
                  <a:pt x="302" y="171"/>
                </a:lnTo>
                <a:lnTo>
                  <a:pt x="304" y="174"/>
                </a:lnTo>
                <a:lnTo>
                  <a:pt x="314" y="176"/>
                </a:lnTo>
                <a:lnTo>
                  <a:pt x="327" y="172"/>
                </a:lnTo>
                <a:lnTo>
                  <a:pt x="329" y="170"/>
                </a:lnTo>
                <a:lnTo>
                  <a:pt x="329" y="167"/>
                </a:lnTo>
                <a:lnTo>
                  <a:pt x="329" y="159"/>
                </a:lnTo>
                <a:lnTo>
                  <a:pt x="332" y="156"/>
                </a:lnTo>
                <a:lnTo>
                  <a:pt x="334" y="156"/>
                </a:lnTo>
                <a:lnTo>
                  <a:pt x="338" y="158"/>
                </a:lnTo>
                <a:lnTo>
                  <a:pt x="346" y="160"/>
                </a:lnTo>
                <a:lnTo>
                  <a:pt x="350" y="161"/>
                </a:lnTo>
                <a:lnTo>
                  <a:pt x="352" y="168"/>
                </a:lnTo>
                <a:lnTo>
                  <a:pt x="355" y="167"/>
                </a:lnTo>
                <a:lnTo>
                  <a:pt x="360" y="170"/>
                </a:lnTo>
                <a:lnTo>
                  <a:pt x="362" y="169"/>
                </a:lnTo>
                <a:lnTo>
                  <a:pt x="363" y="167"/>
                </a:lnTo>
                <a:lnTo>
                  <a:pt x="369" y="164"/>
                </a:lnTo>
                <a:lnTo>
                  <a:pt x="370" y="163"/>
                </a:lnTo>
                <a:lnTo>
                  <a:pt x="370" y="158"/>
                </a:lnTo>
                <a:lnTo>
                  <a:pt x="369" y="154"/>
                </a:lnTo>
                <a:lnTo>
                  <a:pt x="369" y="142"/>
                </a:lnTo>
                <a:lnTo>
                  <a:pt x="372" y="140"/>
                </a:lnTo>
                <a:lnTo>
                  <a:pt x="373" y="138"/>
                </a:lnTo>
                <a:lnTo>
                  <a:pt x="378" y="132"/>
                </a:lnTo>
                <a:lnTo>
                  <a:pt x="378" y="129"/>
                </a:lnTo>
                <a:lnTo>
                  <a:pt x="380" y="124"/>
                </a:lnTo>
                <a:lnTo>
                  <a:pt x="380" y="118"/>
                </a:lnTo>
                <a:lnTo>
                  <a:pt x="382" y="113"/>
                </a:lnTo>
                <a:lnTo>
                  <a:pt x="385" y="114"/>
                </a:lnTo>
                <a:lnTo>
                  <a:pt x="390" y="112"/>
                </a:lnTo>
                <a:lnTo>
                  <a:pt x="395" y="112"/>
                </a:lnTo>
                <a:lnTo>
                  <a:pt x="395" y="113"/>
                </a:lnTo>
                <a:lnTo>
                  <a:pt x="395" y="116"/>
                </a:lnTo>
                <a:lnTo>
                  <a:pt x="401" y="117"/>
                </a:lnTo>
                <a:lnTo>
                  <a:pt x="406" y="121"/>
                </a:lnTo>
                <a:lnTo>
                  <a:pt x="410" y="122"/>
                </a:lnTo>
                <a:lnTo>
                  <a:pt x="419" y="120"/>
                </a:lnTo>
                <a:lnTo>
                  <a:pt x="425" y="114"/>
                </a:lnTo>
                <a:lnTo>
                  <a:pt x="425" y="112"/>
                </a:lnTo>
                <a:lnTo>
                  <a:pt x="431" y="110"/>
                </a:lnTo>
                <a:lnTo>
                  <a:pt x="438" y="105"/>
                </a:lnTo>
                <a:lnTo>
                  <a:pt x="441" y="102"/>
                </a:lnTo>
                <a:lnTo>
                  <a:pt x="441" y="95"/>
                </a:lnTo>
                <a:lnTo>
                  <a:pt x="437" y="96"/>
                </a:lnTo>
                <a:lnTo>
                  <a:pt x="430" y="96"/>
                </a:lnTo>
                <a:lnTo>
                  <a:pt x="427" y="95"/>
                </a:lnTo>
                <a:lnTo>
                  <a:pt x="425" y="94"/>
                </a:lnTo>
                <a:lnTo>
                  <a:pt x="425" y="91"/>
                </a:lnTo>
                <a:lnTo>
                  <a:pt x="425" y="89"/>
                </a:lnTo>
                <a:lnTo>
                  <a:pt x="425" y="86"/>
                </a:lnTo>
                <a:lnTo>
                  <a:pt x="425" y="82"/>
                </a:lnTo>
                <a:lnTo>
                  <a:pt x="423" y="79"/>
                </a:lnTo>
                <a:lnTo>
                  <a:pt x="421" y="78"/>
                </a:lnTo>
                <a:lnTo>
                  <a:pt x="421" y="74"/>
                </a:lnTo>
                <a:lnTo>
                  <a:pt x="421" y="69"/>
                </a:lnTo>
                <a:lnTo>
                  <a:pt x="415" y="65"/>
                </a:lnTo>
                <a:lnTo>
                  <a:pt x="413" y="64"/>
                </a:lnTo>
                <a:lnTo>
                  <a:pt x="408" y="65"/>
                </a:lnTo>
                <a:lnTo>
                  <a:pt x="397" y="65"/>
                </a:lnTo>
                <a:lnTo>
                  <a:pt x="390" y="61"/>
                </a:lnTo>
                <a:lnTo>
                  <a:pt x="389" y="61"/>
                </a:lnTo>
                <a:lnTo>
                  <a:pt x="386" y="63"/>
                </a:lnTo>
                <a:lnTo>
                  <a:pt x="381" y="59"/>
                </a:lnTo>
                <a:lnTo>
                  <a:pt x="378" y="59"/>
                </a:lnTo>
                <a:lnTo>
                  <a:pt x="376" y="58"/>
                </a:lnTo>
                <a:lnTo>
                  <a:pt x="376" y="56"/>
                </a:lnTo>
                <a:lnTo>
                  <a:pt x="374" y="53"/>
                </a:lnTo>
                <a:lnTo>
                  <a:pt x="370" y="51"/>
                </a:lnTo>
                <a:lnTo>
                  <a:pt x="364" y="49"/>
                </a:lnTo>
                <a:lnTo>
                  <a:pt x="362" y="47"/>
                </a:lnTo>
                <a:lnTo>
                  <a:pt x="355" y="44"/>
                </a:lnTo>
                <a:lnTo>
                  <a:pt x="355" y="42"/>
                </a:lnTo>
                <a:lnTo>
                  <a:pt x="349" y="38"/>
                </a:lnTo>
                <a:lnTo>
                  <a:pt x="341" y="34"/>
                </a:lnTo>
                <a:lnTo>
                  <a:pt x="339" y="35"/>
                </a:lnTo>
                <a:lnTo>
                  <a:pt x="337" y="35"/>
                </a:lnTo>
                <a:lnTo>
                  <a:pt x="333" y="36"/>
                </a:lnTo>
                <a:lnTo>
                  <a:pt x="329" y="36"/>
                </a:lnTo>
                <a:lnTo>
                  <a:pt x="327" y="37"/>
                </a:lnTo>
                <a:lnTo>
                  <a:pt x="315" y="33"/>
                </a:lnTo>
                <a:lnTo>
                  <a:pt x="299" y="37"/>
                </a:lnTo>
                <a:lnTo>
                  <a:pt x="297" y="40"/>
                </a:lnTo>
                <a:lnTo>
                  <a:pt x="293" y="41"/>
                </a:lnTo>
                <a:lnTo>
                  <a:pt x="291" y="44"/>
                </a:lnTo>
                <a:lnTo>
                  <a:pt x="290" y="48"/>
                </a:lnTo>
                <a:lnTo>
                  <a:pt x="290" y="52"/>
                </a:lnTo>
                <a:lnTo>
                  <a:pt x="289" y="56"/>
                </a:lnTo>
                <a:lnTo>
                  <a:pt x="284" y="62"/>
                </a:lnTo>
                <a:lnTo>
                  <a:pt x="280" y="64"/>
                </a:lnTo>
                <a:lnTo>
                  <a:pt x="276" y="64"/>
                </a:lnTo>
                <a:lnTo>
                  <a:pt x="273" y="62"/>
                </a:lnTo>
                <a:lnTo>
                  <a:pt x="267" y="62"/>
                </a:lnTo>
                <a:lnTo>
                  <a:pt x="257" y="60"/>
                </a:lnTo>
                <a:lnTo>
                  <a:pt x="251" y="57"/>
                </a:lnTo>
                <a:lnTo>
                  <a:pt x="248" y="52"/>
                </a:lnTo>
                <a:lnTo>
                  <a:pt x="243" y="47"/>
                </a:lnTo>
                <a:lnTo>
                  <a:pt x="239" y="42"/>
                </a:lnTo>
                <a:lnTo>
                  <a:pt x="235" y="41"/>
                </a:lnTo>
                <a:lnTo>
                  <a:pt x="231" y="43"/>
                </a:lnTo>
                <a:lnTo>
                  <a:pt x="229" y="40"/>
                </a:lnTo>
                <a:lnTo>
                  <a:pt x="218" y="34"/>
                </a:lnTo>
                <a:lnTo>
                  <a:pt x="216" y="31"/>
                </a:lnTo>
                <a:lnTo>
                  <a:pt x="215" y="28"/>
                </a:lnTo>
                <a:lnTo>
                  <a:pt x="213" y="26"/>
                </a:lnTo>
                <a:lnTo>
                  <a:pt x="211" y="26"/>
                </a:lnTo>
                <a:lnTo>
                  <a:pt x="209" y="24"/>
                </a:lnTo>
                <a:lnTo>
                  <a:pt x="201" y="16"/>
                </a:lnTo>
                <a:lnTo>
                  <a:pt x="196" y="17"/>
                </a:lnTo>
                <a:lnTo>
                  <a:pt x="191" y="17"/>
                </a:lnTo>
                <a:lnTo>
                  <a:pt x="185" y="18"/>
                </a:lnTo>
                <a:lnTo>
                  <a:pt x="176" y="18"/>
                </a:lnTo>
                <a:lnTo>
                  <a:pt x="154" y="12"/>
                </a:lnTo>
                <a:lnTo>
                  <a:pt x="151" y="7"/>
                </a:lnTo>
                <a:lnTo>
                  <a:pt x="151" y="4"/>
                </a:lnTo>
                <a:lnTo>
                  <a:pt x="149" y="2"/>
                </a:lnTo>
                <a:lnTo>
                  <a:pt x="146" y="0"/>
                </a:lnTo>
                <a:lnTo>
                  <a:pt x="136" y="0"/>
                </a:lnTo>
                <a:lnTo>
                  <a:pt x="131" y="2"/>
                </a:lnTo>
                <a:lnTo>
                  <a:pt x="118" y="6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8" name="Freeform 244"/>
          <p:cNvSpPr>
            <a:spLocks/>
          </p:cNvSpPr>
          <p:nvPr/>
        </p:nvSpPr>
        <p:spPr bwMode="auto">
          <a:xfrm>
            <a:off x="4981575" y="3140000"/>
            <a:ext cx="781050" cy="665163"/>
          </a:xfrm>
          <a:custGeom>
            <a:avLst/>
            <a:gdLst/>
            <a:ahLst/>
            <a:cxnLst>
              <a:cxn ang="0">
                <a:pos x="17" y="309"/>
              </a:cxn>
              <a:cxn ang="0">
                <a:pos x="0" y="258"/>
              </a:cxn>
              <a:cxn ang="0">
                <a:pos x="28" y="232"/>
              </a:cxn>
              <a:cxn ang="0">
                <a:pos x="93" y="217"/>
              </a:cxn>
              <a:cxn ang="0">
                <a:pos x="161" y="150"/>
              </a:cxn>
              <a:cxn ang="0">
                <a:pos x="190" y="85"/>
              </a:cxn>
              <a:cxn ang="0">
                <a:pos x="216" y="73"/>
              </a:cxn>
              <a:cxn ang="0">
                <a:pos x="241" y="30"/>
              </a:cxn>
              <a:cxn ang="0">
                <a:pos x="254" y="4"/>
              </a:cxn>
              <a:cxn ang="0">
                <a:pos x="304" y="62"/>
              </a:cxn>
              <a:cxn ang="0">
                <a:pos x="332" y="184"/>
              </a:cxn>
              <a:cxn ang="0">
                <a:pos x="332" y="262"/>
              </a:cxn>
              <a:cxn ang="0">
                <a:pos x="408" y="268"/>
              </a:cxn>
              <a:cxn ang="0">
                <a:pos x="433" y="312"/>
              </a:cxn>
              <a:cxn ang="0">
                <a:pos x="501" y="370"/>
              </a:cxn>
              <a:cxn ang="0">
                <a:pos x="536" y="361"/>
              </a:cxn>
              <a:cxn ang="0">
                <a:pos x="570" y="410"/>
              </a:cxn>
              <a:cxn ang="0">
                <a:pos x="637" y="418"/>
              </a:cxn>
              <a:cxn ang="0">
                <a:pos x="692" y="418"/>
              </a:cxn>
              <a:cxn ang="0">
                <a:pos x="732" y="434"/>
              </a:cxn>
              <a:cxn ang="0">
                <a:pos x="720" y="458"/>
              </a:cxn>
              <a:cxn ang="0">
                <a:pos x="710" y="486"/>
              </a:cxn>
              <a:cxn ang="0">
                <a:pos x="708" y="497"/>
              </a:cxn>
              <a:cxn ang="0">
                <a:pos x="715" y="521"/>
              </a:cxn>
              <a:cxn ang="0">
                <a:pos x="697" y="547"/>
              </a:cxn>
              <a:cxn ang="0">
                <a:pos x="697" y="569"/>
              </a:cxn>
              <a:cxn ang="0">
                <a:pos x="701" y="593"/>
              </a:cxn>
              <a:cxn ang="0">
                <a:pos x="693" y="614"/>
              </a:cxn>
              <a:cxn ang="0">
                <a:pos x="680" y="630"/>
              </a:cxn>
              <a:cxn ang="0">
                <a:pos x="648" y="627"/>
              </a:cxn>
              <a:cxn ang="0">
                <a:pos x="618" y="613"/>
              </a:cxn>
              <a:cxn ang="0">
                <a:pos x="586" y="590"/>
              </a:cxn>
              <a:cxn ang="0">
                <a:pos x="577" y="557"/>
              </a:cxn>
              <a:cxn ang="0">
                <a:pos x="557" y="558"/>
              </a:cxn>
              <a:cxn ang="0">
                <a:pos x="541" y="584"/>
              </a:cxn>
              <a:cxn ang="0">
                <a:pos x="526" y="590"/>
              </a:cxn>
              <a:cxn ang="0">
                <a:pos x="483" y="571"/>
              </a:cxn>
              <a:cxn ang="0">
                <a:pos x="458" y="588"/>
              </a:cxn>
              <a:cxn ang="0">
                <a:pos x="426" y="583"/>
              </a:cxn>
              <a:cxn ang="0">
                <a:pos x="409" y="573"/>
              </a:cxn>
              <a:cxn ang="0">
                <a:pos x="384" y="559"/>
              </a:cxn>
              <a:cxn ang="0">
                <a:pos x="344" y="561"/>
              </a:cxn>
              <a:cxn ang="0">
                <a:pos x="334" y="580"/>
              </a:cxn>
              <a:cxn ang="0">
                <a:pos x="302" y="584"/>
              </a:cxn>
              <a:cxn ang="0">
                <a:pos x="276" y="567"/>
              </a:cxn>
              <a:cxn ang="0">
                <a:pos x="256" y="550"/>
              </a:cxn>
              <a:cxn ang="0">
                <a:pos x="221" y="542"/>
              </a:cxn>
              <a:cxn ang="0">
                <a:pos x="181" y="524"/>
              </a:cxn>
              <a:cxn ang="0">
                <a:pos x="176" y="526"/>
              </a:cxn>
              <a:cxn ang="0">
                <a:pos x="181" y="461"/>
              </a:cxn>
              <a:cxn ang="0">
                <a:pos x="181" y="434"/>
              </a:cxn>
              <a:cxn ang="0">
                <a:pos x="175" y="406"/>
              </a:cxn>
              <a:cxn ang="0">
                <a:pos x="180" y="362"/>
              </a:cxn>
              <a:cxn ang="0">
                <a:pos x="156" y="346"/>
              </a:cxn>
              <a:cxn ang="0">
                <a:pos x="134" y="383"/>
              </a:cxn>
              <a:cxn ang="0">
                <a:pos x="106" y="386"/>
              </a:cxn>
              <a:cxn ang="0">
                <a:pos x="89" y="379"/>
              </a:cxn>
              <a:cxn ang="0">
                <a:pos x="61" y="357"/>
              </a:cxn>
              <a:cxn ang="0">
                <a:pos x="32" y="336"/>
              </a:cxn>
            </a:cxnLst>
            <a:rect l="0" t="0" r="r" b="b"/>
            <a:pathLst>
              <a:path w="740" h="631">
                <a:moveTo>
                  <a:pt x="32" y="336"/>
                </a:moveTo>
                <a:lnTo>
                  <a:pt x="28" y="330"/>
                </a:lnTo>
                <a:lnTo>
                  <a:pt x="24" y="324"/>
                </a:lnTo>
                <a:lnTo>
                  <a:pt x="21" y="316"/>
                </a:lnTo>
                <a:lnTo>
                  <a:pt x="18" y="313"/>
                </a:lnTo>
                <a:lnTo>
                  <a:pt x="17" y="309"/>
                </a:lnTo>
                <a:lnTo>
                  <a:pt x="17" y="289"/>
                </a:lnTo>
                <a:lnTo>
                  <a:pt x="18" y="281"/>
                </a:lnTo>
                <a:lnTo>
                  <a:pt x="16" y="268"/>
                </a:lnTo>
                <a:lnTo>
                  <a:pt x="11" y="264"/>
                </a:lnTo>
                <a:lnTo>
                  <a:pt x="5" y="260"/>
                </a:lnTo>
                <a:lnTo>
                  <a:pt x="0" y="258"/>
                </a:lnTo>
                <a:lnTo>
                  <a:pt x="0" y="254"/>
                </a:lnTo>
                <a:lnTo>
                  <a:pt x="7" y="244"/>
                </a:lnTo>
                <a:lnTo>
                  <a:pt x="13" y="241"/>
                </a:lnTo>
                <a:lnTo>
                  <a:pt x="19" y="240"/>
                </a:lnTo>
                <a:lnTo>
                  <a:pt x="23" y="236"/>
                </a:lnTo>
                <a:lnTo>
                  <a:pt x="28" y="232"/>
                </a:lnTo>
                <a:lnTo>
                  <a:pt x="44" y="226"/>
                </a:lnTo>
                <a:lnTo>
                  <a:pt x="53" y="225"/>
                </a:lnTo>
                <a:lnTo>
                  <a:pt x="60" y="225"/>
                </a:lnTo>
                <a:lnTo>
                  <a:pt x="70" y="223"/>
                </a:lnTo>
                <a:lnTo>
                  <a:pt x="81" y="220"/>
                </a:lnTo>
                <a:lnTo>
                  <a:pt x="93" y="217"/>
                </a:lnTo>
                <a:lnTo>
                  <a:pt x="103" y="214"/>
                </a:lnTo>
                <a:lnTo>
                  <a:pt x="110" y="208"/>
                </a:lnTo>
                <a:lnTo>
                  <a:pt x="124" y="191"/>
                </a:lnTo>
                <a:lnTo>
                  <a:pt x="138" y="176"/>
                </a:lnTo>
                <a:lnTo>
                  <a:pt x="146" y="170"/>
                </a:lnTo>
                <a:lnTo>
                  <a:pt x="161" y="150"/>
                </a:lnTo>
                <a:lnTo>
                  <a:pt x="173" y="138"/>
                </a:lnTo>
                <a:lnTo>
                  <a:pt x="197" y="114"/>
                </a:lnTo>
                <a:lnTo>
                  <a:pt x="196" y="111"/>
                </a:lnTo>
                <a:lnTo>
                  <a:pt x="193" y="95"/>
                </a:lnTo>
                <a:lnTo>
                  <a:pt x="191" y="93"/>
                </a:lnTo>
                <a:lnTo>
                  <a:pt x="190" y="85"/>
                </a:lnTo>
                <a:lnTo>
                  <a:pt x="191" y="78"/>
                </a:lnTo>
                <a:lnTo>
                  <a:pt x="193" y="73"/>
                </a:lnTo>
                <a:lnTo>
                  <a:pt x="196" y="70"/>
                </a:lnTo>
                <a:lnTo>
                  <a:pt x="206" y="70"/>
                </a:lnTo>
                <a:lnTo>
                  <a:pt x="212" y="73"/>
                </a:lnTo>
                <a:lnTo>
                  <a:pt x="216" y="73"/>
                </a:lnTo>
                <a:lnTo>
                  <a:pt x="224" y="63"/>
                </a:lnTo>
                <a:lnTo>
                  <a:pt x="224" y="55"/>
                </a:lnTo>
                <a:lnTo>
                  <a:pt x="227" y="48"/>
                </a:lnTo>
                <a:lnTo>
                  <a:pt x="229" y="41"/>
                </a:lnTo>
                <a:lnTo>
                  <a:pt x="234" y="33"/>
                </a:lnTo>
                <a:lnTo>
                  <a:pt x="241" y="30"/>
                </a:lnTo>
                <a:lnTo>
                  <a:pt x="257" y="21"/>
                </a:lnTo>
                <a:lnTo>
                  <a:pt x="260" y="18"/>
                </a:lnTo>
                <a:lnTo>
                  <a:pt x="260" y="14"/>
                </a:lnTo>
                <a:lnTo>
                  <a:pt x="256" y="11"/>
                </a:lnTo>
                <a:lnTo>
                  <a:pt x="252" y="8"/>
                </a:lnTo>
                <a:lnTo>
                  <a:pt x="254" y="4"/>
                </a:lnTo>
                <a:lnTo>
                  <a:pt x="257" y="0"/>
                </a:lnTo>
                <a:lnTo>
                  <a:pt x="260" y="0"/>
                </a:lnTo>
                <a:lnTo>
                  <a:pt x="270" y="10"/>
                </a:lnTo>
                <a:lnTo>
                  <a:pt x="276" y="16"/>
                </a:lnTo>
                <a:lnTo>
                  <a:pt x="302" y="49"/>
                </a:lnTo>
                <a:lnTo>
                  <a:pt x="304" y="62"/>
                </a:lnTo>
                <a:lnTo>
                  <a:pt x="303" y="82"/>
                </a:lnTo>
                <a:lnTo>
                  <a:pt x="302" y="84"/>
                </a:lnTo>
                <a:lnTo>
                  <a:pt x="302" y="107"/>
                </a:lnTo>
                <a:lnTo>
                  <a:pt x="326" y="144"/>
                </a:lnTo>
                <a:lnTo>
                  <a:pt x="332" y="168"/>
                </a:lnTo>
                <a:lnTo>
                  <a:pt x="332" y="184"/>
                </a:lnTo>
                <a:lnTo>
                  <a:pt x="330" y="196"/>
                </a:lnTo>
                <a:lnTo>
                  <a:pt x="333" y="207"/>
                </a:lnTo>
                <a:lnTo>
                  <a:pt x="327" y="222"/>
                </a:lnTo>
                <a:lnTo>
                  <a:pt x="330" y="238"/>
                </a:lnTo>
                <a:lnTo>
                  <a:pt x="327" y="249"/>
                </a:lnTo>
                <a:lnTo>
                  <a:pt x="332" y="262"/>
                </a:lnTo>
                <a:lnTo>
                  <a:pt x="361" y="265"/>
                </a:lnTo>
                <a:lnTo>
                  <a:pt x="362" y="256"/>
                </a:lnTo>
                <a:lnTo>
                  <a:pt x="397" y="256"/>
                </a:lnTo>
                <a:lnTo>
                  <a:pt x="397" y="265"/>
                </a:lnTo>
                <a:lnTo>
                  <a:pt x="403" y="272"/>
                </a:lnTo>
                <a:lnTo>
                  <a:pt x="408" y="268"/>
                </a:lnTo>
                <a:lnTo>
                  <a:pt x="418" y="266"/>
                </a:lnTo>
                <a:lnTo>
                  <a:pt x="421" y="272"/>
                </a:lnTo>
                <a:lnTo>
                  <a:pt x="422" y="281"/>
                </a:lnTo>
                <a:lnTo>
                  <a:pt x="435" y="290"/>
                </a:lnTo>
                <a:lnTo>
                  <a:pt x="436" y="299"/>
                </a:lnTo>
                <a:lnTo>
                  <a:pt x="433" y="312"/>
                </a:lnTo>
                <a:lnTo>
                  <a:pt x="426" y="313"/>
                </a:lnTo>
                <a:lnTo>
                  <a:pt x="421" y="316"/>
                </a:lnTo>
                <a:lnTo>
                  <a:pt x="417" y="336"/>
                </a:lnTo>
                <a:lnTo>
                  <a:pt x="421" y="344"/>
                </a:lnTo>
                <a:lnTo>
                  <a:pt x="438" y="348"/>
                </a:lnTo>
                <a:lnTo>
                  <a:pt x="501" y="370"/>
                </a:lnTo>
                <a:lnTo>
                  <a:pt x="514" y="372"/>
                </a:lnTo>
                <a:lnTo>
                  <a:pt x="515" y="367"/>
                </a:lnTo>
                <a:lnTo>
                  <a:pt x="510" y="358"/>
                </a:lnTo>
                <a:lnTo>
                  <a:pt x="510" y="354"/>
                </a:lnTo>
                <a:lnTo>
                  <a:pt x="525" y="356"/>
                </a:lnTo>
                <a:lnTo>
                  <a:pt x="536" y="361"/>
                </a:lnTo>
                <a:lnTo>
                  <a:pt x="546" y="368"/>
                </a:lnTo>
                <a:lnTo>
                  <a:pt x="548" y="370"/>
                </a:lnTo>
                <a:lnTo>
                  <a:pt x="553" y="380"/>
                </a:lnTo>
                <a:lnTo>
                  <a:pt x="558" y="397"/>
                </a:lnTo>
                <a:lnTo>
                  <a:pt x="563" y="405"/>
                </a:lnTo>
                <a:lnTo>
                  <a:pt x="570" y="410"/>
                </a:lnTo>
                <a:lnTo>
                  <a:pt x="578" y="410"/>
                </a:lnTo>
                <a:lnTo>
                  <a:pt x="593" y="412"/>
                </a:lnTo>
                <a:lnTo>
                  <a:pt x="611" y="417"/>
                </a:lnTo>
                <a:lnTo>
                  <a:pt x="617" y="418"/>
                </a:lnTo>
                <a:lnTo>
                  <a:pt x="626" y="418"/>
                </a:lnTo>
                <a:lnTo>
                  <a:pt x="637" y="418"/>
                </a:lnTo>
                <a:lnTo>
                  <a:pt x="647" y="416"/>
                </a:lnTo>
                <a:lnTo>
                  <a:pt x="664" y="412"/>
                </a:lnTo>
                <a:lnTo>
                  <a:pt x="664" y="418"/>
                </a:lnTo>
                <a:lnTo>
                  <a:pt x="682" y="418"/>
                </a:lnTo>
                <a:lnTo>
                  <a:pt x="686" y="418"/>
                </a:lnTo>
                <a:lnTo>
                  <a:pt x="692" y="418"/>
                </a:lnTo>
                <a:lnTo>
                  <a:pt x="694" y="418"/>
                </a:lnTo>
                <a:lnTo>
                  <a:pt x="700" y="418"/>
                </a:lnTo>
                <a:lnTo>
                  <a:pt x="702" y="418"/>
                </a:lnTo>
                <a:lnTo>
                  <a:pt x="710" y="422"/>
                </a:lnTo>
                <a:lnTo>
                  <a:pt x="716" y="427"/>
                </a:lnTo>
                <a:lnTo>
                  <a:pt x="732" y="434"/>
                </a:lnTo>
                <a:lnTo>
                  <a:pt x="737" y="439"/>
                </a:lnTo>
                <a:lnTo>
                  <a:pt x="739" y="445"/>
                </a:lnTo>
                <a:lnTo>
                  <a:pt x="734" y="448"/>
                </a:lnTo>
                <a:lnTo>
                  <a:pt x="725" y="454"/>
                </a:lnTo>
                <a:lnTo>
                  <a:pt x="721" y="455"/>
                </a:lnTo>
                <a:lnTo>
                  <a:pt x="720" y="458"/>
                </a:lnTo>
                <a:lnTo>
                  <a:pt x="723" y="463"/>
                </a:lnTo>
                <a:lnTo>
                  <a:pt x="724" y="467"/>
                </a:lnTo>
                <a:lnTo>
                  <a:pt x="722" y="472"/>
                </a:lnTo>
                <a:lnTo>
                  <a:pt x="718" y="482"/>
                </a:lnTo>
                <a:lnTo>
                  <a:pt x="717" y="485"/>
                </a:lnTo>
                <a:lnTo>
                  <a:pt x="710" y="486"/>
                </a:lnTo>
                <a:lnTo>
                  <a:pt x="706" y="485"/>
                </a:lnTo>
                <a:lnTo>
                  <a:pt x="702" y="485"/>
                </a:lnTo>
                <a:lnTo>
                  <a:pt x="700" y="488"/>
                </a:lnTo>
                <a:lnTo>
                  <a:pt x="701" y="491"/>
                </a:lnTo>
                <a:lnTo>
                  <a:pt x="708" y="494"/>
                </a:lnTo>
                <a:lnTo>
                  <a:pt x="708" y="497"/>
                </a:lnTo>
                <a:lnTo>
                  <a:pt x="707" y="500"/>
                </a:lnTo>
                <a:lnTo>
                  <a:pt x="707" y="510"/>
                </a:lnTo>
                <a:lnTo>
                  <a:pt x="709" y="513"/>
                </a:lnTo>
                <a:lnTo>
                  <a:pt x="713" y="516"/>
                </a:lnTo>
                <a:lnTo>
                  <a:pt x="715" y="517"/>
                </a:lnTo>
                <a:lnTo>
                  <a:pt x="715" y="521"/>
                </a:lnTo>
                <a:lnTo>
                  <a:pt x="715" y="526"/>
                </a:lnTo>
                <a:lnTo>
                  <a:pt x="714" y="532"/>
                </a:lnTo>
                <a:lnTo>
                  <a:pt x="706" y="536"/>
                </a:lnTo>
                <a:lnTo>
                  <a:pt x="700" y="544"/>
                </a:lnTo>
                <a:lnTo>
                  <a:pt x="699" y="545"/>
                </a:lnTo>
                <a:lnTo>
                  <a:pt x="697" y="547"/>
                </a:lnTo>
                <a:lnTo>
                  <a:pt x="696" y="552"/>
                </a:lnTo>
                <a:lnTo>
                  <a:pt x="694" y="555"/>
                </a:lnTo>
                <a:lnTo>
                  <a:pt x="693" y="561"/>
                </a:lnTo>
                <a:lnTo>
                  <a:pt x="696" y="563"/>
                </a:lnTo>
                <a:lnTo>
                  <a:pt x="697" y="566"/>
                </a:lnTo>
                <a:lnTo>
                  <a:pt x="697" y="569"/>
                </a:lnTo>
                <a:lnTo>
                  <a:pt x="700" y="573"/>
                </a:lnTo>
                <a:lnTo>
                  <a:pt x="708" y="579"/>
                </a:lnTo>
                <a:lnTo>
                  <a:pt x="710" y="583"/>
                </a:lnTo>
                <a:lnTo>
                  <a:pt x="708" y="588"/>
                </a:lnTo>
                <a:lnTo>
                  <a:pt x="704" y="590"/>
                </a:lnTo>
                <a:lnTo>
                  <a:pt x="701" y="593"/>
                </a:lnTo>
                <a:lnTo>
                  <a:pt x="695" y="594"/>
                </a:lnTo>
                <a:lnTo>
                  <a:pt x="690" y="596"/>
                </a:lnTo>
                <a:lnTo>
                  <a:pt x="688" y="600"/>
                </a:lnTo>
                <a:lnTo>
                  <a:pt x="690" y="604"/>
                </a:lnTo>
                <a:lnTo>
                  <a:pt x="692" y="609"/>
                </a:lnTo>
                <a:lnTo>
                  <a:pt x="693" y="614"/>
                </a:lnTo>
                <a:lnTo>
                  <a:pt x="693" y="618"/>
                </a:lnTo>
                <a:lnTo>
                  <a:pt x="694" y="622"/>
                </a:lnTo>
                <a:lnTo>
                  <a:pt x="693" y="628"/>
                </a:lnTo>
                <a:lnTo>
                  <a:pt x="688" y="630"/>
                </a:lnTo>
                <a:lnTo>
                  <a:pt x="686" y="630"/>
                </a:lnTo>
                <a:lnTo>
                  <a:pt x="680" y="630"/>
                </a:lnTo>
                <a:lnTo>
                  <a:pt x="676" y="629"/>
                </a:lnTo>
                <a:lnTo>
                  <a:pt x="672" y="629"/>
                </a:lnTo>
                <a:lnTo>
                  <a:pt x="667" y="627"/>
                </a:lnTo>
                <a:lnTo>
                  <a:pt x="660" y="628"/>
                </a:lnTo>
                <a:lnTo>
                  <a:pt x="654" y="627"/>
                </a:lnTo>
                <a:lnTo>
                  <a:pt x="648" y="627"/>
                </a:lnTo>
                <a:lnTo>
                  <a:pt x="639" y="627"/>
                </a:lnTo>
                <a:lnTo>
                  <a:pt x="637" y="626"/>
                </a:lnTo>
                <a:lnTo>
                  <a:pt x="633" y="623"/>
                </a:lnTo>
                <a:lnTo>
                  <a:pt x="632" y="620"/>
                </a:lnTo>
                <a:lnTo>
                  <a:pt x="627" y="615"/>
                </a:lnTo>
                <a:lnTo>
                  <a:pt x="618" y="613"/>
                </a:lnTo>
                <a:lnTo>
                  <a:pt x="611" y="615"/>
                </a:lnTo>
                <a:lnTo>
                  <a:pt x="608" y="617"/>
                </a:lnTo>
                <a:lnTo>
                  <a:pt x="605" y="620"/>
                </a:lnTo>
                <a:lnTo>
                  <a:pt x="605" y="624"/>
                </a:lnTo>
                <a:lnTo>
                  <a:pt x="589" y="593"/>
                </a:lnTo>
                <a:lnTo>
                  <a:pt x="586" y="590"/>
                </a:lnTo>
                <a:lnTo>
                  <a:pt x="586" y="588"/>
                </a:lnTo>
                <a:lnTo>
                  <a:pt x="584" y="580"/>
                </a:lnTo>
                <a:lnTo>
                  <a:pt x="580" y="574"/>
                </a:lnTo>
                <a:lnTo>
                  <a:pt x="578" y="567"/>
                </a:lnTo>
                <a:lnTo>
                  <a:pt x="578" y="566"/>
                </a:lnTo>
                <a:lnTo>
                  <a:pt x="577" y="557"/>
                </a:lnTo>
                <a:lnTo>
                  <a:pt x="575" y="559"/>
                </a:lnTo>
                <a:lnTo>
                  <a:pt x="573" y="555"/>
                </a:lnTo>
                <a:lnTo>
                  <a:pt x="570" y="552"/>
                </a:lnTo>
                <a:lnTo>
                  <a:pt x="562" y="552"/>
                </a:lnTo>
                <a:lnTo>
                  <a:pt x="562" y="553"/>
                </a:lnTo>
                <a:lnTo>
                  <a:pt x="557" y="558"/>
                </a:lnTo>
                <a:lnTo>
                  <a:pt x="552" y="561"/>
                </a:lnTo>
                <a:lnTo>
                  <a:pt x="548" y="564"/>
                </a:lnTo>
                <a:lnTo>
                  <a:pt x="544" y="570"/>
                </a:lnTo>
                <a:lnTo>
                  <a:pt x="541" y="576"/>
                </a:lnTo>
                <a:lnTo>
                  <a:pt x="542" y="580"/>
                </a:lnTo>
                <a:lnTo>
                  <a:pt x="541" y="584"/>
                </a:lnTo>
                <a:lnTo>
                  <a:pt x="542" y="589"/>
                </a:lnTo>
                <a:lnTo>
                  <a:pt x="541" y="593"/>
                </a:lnTo>
                <a:lnTo>
                  <a:pt x="538" y="596"/>
                </a:lnTo>
                <a:lnTo>
                  <a:pt x="534" y="596"/>
                </a:lnTo>
                <a:lnTo>
                  <a:pt x="531" y="593"/>
                </a:lnTo>
                <a:lnTo>
                  <a:pt x="526" y="590"/>
                </a:lnTo>
                <a:lnTo>
                  <a:pt x="524" y="591"/>
                </a:lnTo>
                <a:lnTo>
                  <a:pt x="521" y="593"/>
                </a:lnTo>
                <a:lnTo>
                  <a:pt x="509" y="589"/>
                </a:lnTo>
                <a:lnTo>
                  <a:pt x="492" y="576"/>
                </a:lnTo>
                <a:lnTo>
                  <a:pt x="487" y="575"/>
                </a:lnTo>
                <a:lnTo>
                  <a:pt x="483" y="571"/>
                </a:lnTo>
                <a:lnTo>
                  <a:pt x="480" y="570"/>
                </a:lnTo>
                <a:lnTo>
                  <a:pt x="478" y="570"/>
                </a:lnTo>
                <a:lnTo>
                  <a:pt x="473" y="574"/>
                </a:lnTo>
                <a:lnTo>
                  <a:pt x="466" y="593"/>
                </a:lnTo>
                <a:lnTo>
                  <a:pt x="460" y="589"/>
                </a:lnTo>
                <a:lnTo>
                  <a:pt x="458" y="588"/>
                </a:lnTo>
                <a:lnTo>
                  <a:pt x="453" y="589"/>
                </a:lnTo>
                <a:lnTo>
                  <a:pt x="442" y="589"/>
                </a:lnTo>
                <a:lnTo>
                  <a:pt x="435" y="585"/>
                </a:lnTo>
                <a:lnTo>
                  <a:pt x="434" y="585"/>
                </a:lnTo>
                <a:lnTo>
                  <a:pt x="431" y="587"/>
                </a:lnTo>
                <a:lnTo>
                  <a:pt x="426" y="583"/>
                </a:lnTo>
                <a:lnTo>
                  <a:pt x="423" y="583"/>
                </a:lnTo>
                <a:lnTo>
                  <a:pt x="421" y="582"/>
                </a:lnTo>
                <a:lnTo>
                  <a:pt x="421" y="580"/>
                </a:lnTo>
                <a:lnTo>
                  <a:pt x="419" y="577"/>
                </a:lnTo>
                <a:lnTo>
                  <a:pt x="415" y="575"/>
                </a:lnTo>
                <a:lnTo>
                  <a:pt x="409" y="573"/>
                </a:lnTo>
                <a:lnTo>
                  <a:pt x="407" y="571"/>
                </a:lnTo>
                <a:lnTo>
                  <a:pt x="400" y="568"/>
                </a:lnTo>
                <a:lnTo>
                  <a:pt x="400" y="566"/>
                </a:lnTo>
                <a:lnTo>
                  <a:pt x="394" y="562"/>
                </a:lnTo>
                <a:lnTo>
                  <a:pt x="386" y="558"/>
                </a:lnTo>
                <a:lnTo>
                  <a:pt x="384" y="559"/>
                </a:lnTo>
                <a:lnTo>
                  <a:pt x="382" y="559"/>
                </a:lnTo>
                <a:lnTo>
                  <a:pt x="378" y="560"/>
                </a:lnTo>
                <a:lnTo>
                  <a:pt x="374" y="560"/>
                </a:lnTo>
                <a:lnTo>
                  <a:pt x="372" y="561"/>
                </a:lnTo>
                <a:lnTo>
                  <a:pt x="360" y="557"/>
                </a:lnTo>
                <a:lnTo>
                  <a:pt x="344" y="561"/>
                </a:lnTo>
                <a:lnTo>
                  <a:pt x="342" y="564"/>
                </a:lnTo>
                <a:lnTo>
                  <a:pt x="338" y="565"/>
                </a:lnTo>
                <a:lnTo>
                  <a:pt x="336" y="568"/>
                </a:lnTo>
                <a:lnTo>
                  <a:pt x="335" y="572"/>
                </a:lnTo>
                <a:lnTo>
                  <a:pt x="335" y="576"/>
                </a:lnTo>
                <a:lnTo>
                  <a:pt x="334" y="580"/>
                </a:lnTo>
                <a:lnTo>
                  <a:pt x="329" y="586"/>
                </a:lnTo>
                <a:lnTo>
                  <a:pt x="325" y="588"/>
                </a:lnTo>
                <a:lnTo>
                  <a:pt x="321" y="588"/>
                </a:lnTo>
                <a:lnTo>
                  <a:pt x="318" y="586"/>
                </a:lnTo>
                <a:lnTo>
                  <a:pt x="312" y="586"/>
                </a:lnTo>
                <a:lnTo>
                  <a:pt x="302" y="584"/>
                </a:lnTo>
                <a:lnTo>
                  <a:pt x="296" y="581"/>
                </a:lnTo>
                <a:lnTo>
                  <a:pt x="293" y="576"/>
                </a:lnTo>
                <a:lnTo>
                  <a:pt x="288" y="571"/>
                </a:lnTo>
                <a:lnTo>
                  <a:pt x="284" y="566"/>
                </a:lnTo>
                <a:lnTo>
                  <a:pt x="280" y="565"/>
                </a:lnTo>
                <a:lnTo>
                  <a:pt x="276" y="567"/>
                </a:lnTo>
                <a:lnTo>
                  <a:pt x="274" y="564"/>
                </a:lnTo>
                <a:lnTo>
                  <a:pt x="263" y="558"/>
                </a:lnTo>
                <a:lnTo>
                  <a:pt x="261" y="555"/>
                </a:lnTo>
                <a:lnTo>
                  <a:pt x="260" y="552"/>
                </a:lnTo>
                <a:lnTo>
                  <a:pt x="258" y="550"/>
                </a:lnTo>
                <a:lnTo>
                  <a:pt x="256" y="550"/>
                </a:lnTo>
                <a:lnTo>
                  <a:pt x="254" y="548"/>
                </a:lnTo>
                <a:lnTo>
                  <a:pt x="246" y="540"/>
                </a:lnTo>
                <a:lnTo>
                  <a:pt x="241" y="541"/>
                </a:lnTo>
                <a:lnTo>
                  <a:pt x="236" y="541"/>
                </a:lnTo>
                <a:lnTo>
                  <a:pt x="230" y="542"/>
                </a:lnTo>
                <a:lnTo>
                  <a:pt x="221" y="542"/>
                </a:lnTo>
                <a:lnTo>
                  <a:pt x="199" y="536"/>
                </a:lnTo>
                <a:lnTo>
                  <a:pt x="196" y="531"/>
                </a:lnTo>
                <a:lnTo>
                  <a:pt x="196" y="528"/>
                </a:lnTo>
                <a:lnTo>
                  <a:pt x="194" y="526"/>
                </a:lnTo>
                <a:lnTo>
                  <a:pt x="191" y="524"/>
                </a:lnTo>
                <a:lnTo>
                  <a:pt x="181" y="524"/>
                </a:lnTo>
                <a:lnTo>
                  <a:pt x="176" y="526"/>
                </a:lnTo>
                <a:lnTo>
                  <a:pt x="166" y="515"/>
                </a:lnTo>
                <a:lnTo>
                  <a:pt x="169" y="521"/>
                </a:lnTo>
                <a:lnTo>
                  <a:pt x="170" y="524"/>
                </a:lnTo>
                <a:lnTo>
                  <a:pt x="173" y="526"/>
                </a:lnTo>
                <a:lnTo>
                  <a:pt x="176" y="526"/>
                </a:lnTo>
                <a:lnTo>
                  <a:pt x="166" y="515"/>
                </a:lnTo>
                <a:lnTo>
                  <a:pt x="170" y="504"/>
                </a:lnTo>
                <a:lnTo>
                  <a:pt x="178" y="494"/>
                </a:lnTo>
                <a:lnTo>
                  <a:pt x="180" y="488"/>
                </a:lnTo>
                <a:lnTo>
                  <a:pt x="180" y="466"/>
                </a:lnTo>
                <a:lnTo>
                  <a:pt x="181" y="461"/>
                </a:lnTo>
                <a:lnTo>
                  <a:pt x="183" y="457"/>
                </a:lnTo>
                <a:lnTo>
                  <a:pt x="183" y="447"/>
                </a:lnTo>
                <a:lnTo>
                  <a:pt x="184" y="443"/>
                </a:lnTo>
                <a:lnTo>
                  <a:pt x="183" y="440"/>
                </a:lnTo>
                <a:lnTo>
                  <a:pt x="184" y="438"/>
                </a:lnTo>
                <a:lnTo>
                  <a:pt x="181" y="434"/>
                </a:lnTo>
                <a:lnTo>
                  <a:pt x="180" y="434"/>
                </a:lnTo>
                <a:lnTo>
                  <a:pt x="172" y="425"/>
                </a:lnTo>
                <a:lnTo>
                  <a:pt x="169" y="420"/>
                </a:lnTo>
                <a:lnTo>
                  <a:pt x="168" y="410"/>
                </a:lnTo>
                <a:lnTo>
                  <a:pt x="170" y="408"/>
                </a:lnTo>
                <a:lnTo>
                  <a:pt x="175" y="406"/>
                </a:lnTo>
                <a:lnTo>
                  <a:pt x="182" y="399"/>
                </a:lnTo>
                <a:lnTo>
                  <a:pt x="184" y="393"/>
                </a:lnTo>
                <a:lnTo>
                  <a:pt x="184" y="381"/>
                </a:lnTo>
                <a:lnTo>
                  <a:pt x="182" y="375"/>
                </a:lnTo>
                <a:lnTo>
                  <a:pt x="183" y="368"/>
                </a:lnTo>
                <a:lnTo>
                  <a:pt x="180" y="362"/>
                </a:lnTo>
                <a:lnTo>
                  <a:pt x="175" y="361"/>
                </a:lnTo>
                <a:lnTo>
                  <a:pt x="170" y="358"/>
                </a:lnTo>
                <a:lnTo>
                  <a:pt x="166" y="351"/>
                </a:lnTo>
                <a:lnTo>
                  <a:pt x="163" y="348"/>
                </a:lnTo>
                <a:lnTo>
                  <a:pt x="159" y="347"/>
                </a:lnTo>
                <a:lnTo>
                  <a:pt x="156" y="346"/>
                </a:lnTo>
                <a:lnTo>
                  <a:pt x="154" y="364"/>
                </a:lnTo>
                <a:lnTo>
                  <a:pt x="151" y="370"/>
                </a:lnTo>
                <a:lnTo>
                  <a:pt x="147" y="373"/>
                </a:lnTo>
                <a:lnTo>
                  <a:pt x="140" y="378"/>
                </a:lnTo>
                <a:lnTo>
                  <a:pt x="136" y="384"/>
                </a:lnTo>
                <a:lnTo>
                  <a:pt x="134" y="383"/>
                </a:lnTo>
                <a:lnTo>
                  <a:pt x="131" y="388"/>
                </a:lnTo>
                <a:lnTo>
                  <a:pt x="126" y="391"/>
                </a:lnTo>
                <a:lnTo>
                  <a:pt x="119" y="391"/>
                </a:lnTo>
                <a:lnTo>
                  <a:pt x="112" y="386"/>
                </a:lnTo>
                <a:lnTo>
                  <a:pt x="108" y="385"/>
                </a:lnTo>
                <a:lnTo>
                  <a:pt x="106" y="386"/>
                </a:lnTo>
                <a:lnTo>
                  <a:pt x="104" y="397"/>
                </a:lnTo>
                <a:lnTo>
                  <a:pt x="104" y="399"/>
                </a:lnTo>
                <a:lnTo>
                  <a:pt x="100" y="400"/>
                </a:lnTo>
                <a:lnTo>
                  <a:pt x="99" y="398"/>
                </a:lnTo>
                <a:lnTo>
                  <a:pt x="96" y="396"/>
                </a:lnTo>
                <a:lnTo>
                  <a:pt x="89" y="379"/>
                </a:lnTo>
                <a:lnTo>
                  <a:pt x="84" y="373"/>
                </a:lnTo>
                <a:lnTo>
                  <a:pt x="82" y="370"/>
                </a:lnTo>
                <a:lnTo>
                  <a:pt x="81" y="368"/>
                </a:lnTo>
                <a:lnTo>
                  <a:pt x="78" y="367"/>
                </a:lnTo>
                <a:lnTo>
                  <a:pt x="77" y="364"/>
                </a:lnTo>
                <a:lnTo>
                  <a:pt x="61" y="357"/>
                </a:lnTo>
                <a:lnTo>
                  <a:pt x="58" y="354"/>
                </a:lnTo>
                <a:lnTo>
                  <a:pt x="55" y="350"/>
                </a:lnTo>
                <a:lnTo>
                  <a:pt x="50" y="350"/>
                </a:lnTo>
                <a:lnTo>
                  <a:pt x="41" y="342"/>
                </a:lnTo>
                <a:lnTo>
                  <a:pt x="38" y="342"/>
                </a:lnTo>
                <a:lnTo>
                  <a:pt x="32" y="336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9" name="Freeform 245"/>
          <p:cNvSpPr>
            <a:spLocks/>
          </p:cNvSpPr>
          <p:nvPr/>
        </p:nvSpPr>
        <p:spPr bwMode="auto">
          <a:xfrm>
            <a:off x="4551363" y="4167115"/>
            <a:ext cx="212725" cy="166688"/>
          </a:xfrm>
          <a:custGeom>
            <a:avLst/>
            <a:gdLst/>
            <a:ahLst/>
            <a:cxnLst>
              <a:cxn ang="0">
                <a:pos x="188" y="117"/>
              </a:cxn>
              <a:cxn ang="0">
                <a:pos x="193" y="112"/>
              </a:cxn>
              <a:cxn ang="0">
                <a:pos x="196" y="107"/>
              </a:cxn>
              <a:cxn ang="0">
                <a:pos x="195" y="95"/>
              </a:cxn>
              <a:cxn ang="0">
                <a:pos x="192" y="90"/>
              </a:cxn>
              <a:cxn ang="0">
                <a:pos x="194" y="80"/>
              </a:cxn>
              <a:cxn ang="0">
                <a:pos x="198" y="72"/>
              </a:cxn>
              <a:cxn ang="0">
                <a:pos x="198" y="60"/>
              </a:cxn>
              <a:cxn ang="0">
                <a:pos x="199" y="52"/>
              </a:cxn>
              <a:cxn ang="0">
                <a:pos x="202" y="40"/>
              </a:cxn>
              <a:cxn ang="0">
                <a:pos x="196" y="34"/>
              </a:cxn>
              <a:cxn ang="0">
                <a:pos x="192" y="28"/>
              </a:cxn>
              <a:cxn ang="0">
                <a:pos x="187" y="19"/>
              </a:cxn>
              <a:cxn ang="0">
                <a:pos x="182" y="10"/>
              </a:cxn>
              <a:cxn ang="0">
                <a:pos x="181" y="4"/>
              </a:cxn>
              <a:cxn ang="0">
                <a:pos x="176" y="0"/>
              </a:cxn>
              <a:cxn ang="0">
                <a:pos x="167" y="7"/>
              </a:cxn>
              <a:cxn ang="0">
                <a:pos x="161" y="15"/>
              </a:cxn>
              <a:cxn ang="0">
                <a:pos x="153" y="18"/>
              </a:cxn>
              <a:cxn ang="0">
                <a:pos x="143" y="24"/>
              </a:cxn>
              <a:cxn ang="0">
                <a:pos x="129" y="20"/>
              </a:cxn>
              <a:cxn ang="0">
                <a:pos x="110" y="15"/>
              </a:cxn>
              <a:cxn ang="0">
                <a:pos x="100" y="14"/>
              </a:cxn>
              <a:cxn ang="0">
                <a:pos x="96" y="18"/>
              </a:cxn>
              <a:cxn ang="0">
                <a:pos x="92" y="28"/>
              </a:cxn>
              <a:cxn ang="0">
                <a:pos x="88" y="38"/>
              </a:cxn>
              <a:cxn ang="0">
                <a:pos x="84" y="42"/>
              </a:cxn>
              <a:cxn ang="0">
                <a:pos x="67" y="49"/>
              </a:cxn>
              <a:cxn ang="0">
                <a:pos x="58" y="52"/>
              </a:cxn>
              <a:cxn ang="0">
                <a:pos x="50" y="55"/>
              </a:cxn>
              <a:cxn ang="0">
                <a:pos x="41" y="56"/>
              </a:cxn>
              <a:cxn ang="0">
                <a:pos x="34" y="59"/>
              </a:cxn>
              <a:cxn ang="0">
                <a:pos x="28" y="64"/>
              </a:cxn>
              <a:cxn ang="0">
                <a:pos x="20" y="61"/>
              </a:cxn>
              <a:cxn ang="0">
                <a:pos x="15" y="67"/>
              </a:cxn>
              <a:cxn ang="0">
                <a:pos x="10" y="73"/>
              </a:cxn>
              <a:cxn ang="0">
                <a:pos x="0" y="76"/>
              </a:cxn>
              <a:cxn ang="0">
                <a:pos x="7" y="80"/>
              </a:cxn>
              <a:cxn ang="0">
                <a:pos x="15" y="80"/>
              </a:cxn>
              <a:cxn ang="0">
                <a:pos x="23" y="82"/>
              </a:cxn>
              <a:cxn ang="0">
                <a:pos x="28" y="82"/>
              </a:cxn>
              <a:cxn ang="0">
                <a:pos x="34" y="88"/>
              </a:cxn>
              <a:cxn ang="0">
                <a:pos x="42" y="88"/>
              </a:cxn>
              <a:cxn ang="0">
                <a:pos x="50" y="85"/>
              </a:cxn>
              <a:cxn ang="0">
                <a:pos x="57" y="88"/>
              </a:cxn>
              <a:cxn ang="0">
                <a:pos x="61" y="90"/>
              </a:cxn>
              <a:cxn ang="0">
                <a:pos x="54" y="95"/>
              </a:cxn>
              <a:cxn ang="0">
                <a:pos x="61" y="102"/>
              </a:cxn>
              <a:cxn ang="0">
                <a:pos x="69" y="105"/>
              </a:cxn>
              <a:cxn ang="0">
                <a:pos x="77" y="109"/>
              </a:cxn>
              <a:cxn ang="0">
                <a:pos x="90" y="113"/>
              </a:cxn>
              <a:cxn ang="0">
                <a:pos x="102" y="120"/>
              </a:cxn>
              <a:cxn ang="0">
                <a:pos x="117" y="127"/>
              </a:cxn>
              <a:cxn ang="0">
                <a:pos x="132" y="140"/>
              </a:cxn>
              <a:cxn ang="0">
                <a:pos x="139" y="147"/>
              </a:cxn>
              <a:cxn ang="0">
                <a:pos x="148" y="154"/>
              </a:cxn>
              <a:cxn ang="0">
                <a:pos x="154" y="154"/>
              </a:cxn>
              <a:cxn ang="0">
                <a:pos x="159" y="146"/>
              </a:cxn>
              <a:cxn ang="0">
                <a:pos x="165" y="142"/>
              </a:cxn>
              <a:cxn ang="0">
                <a:pos x="171" y="133"/>
              </a:cxn>
              <a:cxn ang="0">
                <a:pos x="171" y="125"/>
              </a:cxn>
              <a:cxn ang="0">
                <a:pos x="176" y="122"/>
              </a:cxn>
              <a:cxn ang="0">
                <a:pos x="183" y="121"/>
              </a:cxn>
            </a:cxnLst>
            <a:rect l="0" t="0" r="r" b="b"/>
            <a:pathLst>
              <a:path w="203" h="159">
                <a:moveTo>
                  <a:pt x="183" y="121"/>
                </a:moveTo>
                <a:lnTo>
                  <a:pt x="186" y="119"/>
                </a:lnTo>
                <a:lnTo>
                  <a:pt x="188" y="117"/>
                </a:lnTo>
                <a:lnTo>
                  <a:pt x="189" y="115"/>
                </a:lnTo>
                <a:lnTo>
                  <a:pt x="190" y="113"/>
                </a:lnTo>
                <a:lnTo>
                  <a:pt x="193" y="112"/>
                </a:lnTo>
                <a:lnTo>
                  <a:pt x="197" y="110"/>
                </a:lnTo>
                <a:lnTo>
                  <a:pt x="197" y="108"/>
                </a:lnTo>
                <a:lnTo>
                  <a:pt x="196" y="107"/>
                </a:lnTo>
                <a:lnTo>
                  <a:pt x="197" y="104"/>
                </a:lnTo>
                <a:lnTo>
                  <a:pt x="197" y="102"/>
                </a:lnTo>
                <a:lnTo>
                  <a:pt x="195" y="95"/>
                </a:lnTo>
                <a:lnTo>
                  <a:pt x="194" y="94"/>
                </a:lnTo>
                <a:lnTo>
                  <a:pt x="192" y="93"/>
                </a:lnTo>
                <a:lnTo>
                  <a:pt x="192" y="90"/>
                </a:lnTo>
                <a:lnTo>
                  <a:pt x="194" y="86"/>
                </a:lnTo>
                <a:lnTo>
                  <a:pt x="194" y="82"/>
                </a:lnTo>
                <a:lnTo>
                  <a:pt x="194" y="80"/>
                </a:lnTo>
                <a:lnTo>
                  <a:pt x="196" y="76"/>
                </a:lnTo>
                <a:lnTo>
                  <a:pt x="197" y="73"/>
                </a:lnTo>
                <a:lnTo>
                  <a:pt x="198" y="72"/>
                </a:lnTo>
                <a:lnTo>
                  <a:pt x="197" y="66"/>
                </a:lnTo>
                <a:lnTo>
                  <a:pt x="196" y="63"/>
                </a:lnTo>
                <a:lnTo>
                  <a:pt x="198" y="60"/>
                </a:lnTo>
                <a:lnTo>
                  <a:pt x="198" y="57"/>
                </a:lnTo>
                <a:lnTo>
                  <a:pt x="198" y="54"/>
                </a:lnTo>
                <a:lnTo>
                  <a:pt x="199" y="52"/>
                </a:lnTo>
                <a:lnTo>
                  <a:pt x="199" y="49"/>
                </a:lnTo>
                <a:lnTo>
                  <a:pt x="200" y="45"/>
                </a:lnTo>
                <a:lnTo>
                  <a:pt x="202" y="40"/>
                </a:lnTo>
                <a:lnTo>
                  <a:pt x="200" y="38"/>
                </a:lnTo>
                <a:lnTo>
                  <a:pt x="197" y="37"/>
                </a:lnTo>
                <a:lnTo>
                  <a:pt x="196" y="34"/>
                </a:lnTo>
                <a:lnTo>
                  <a:pt x="196" y="32"/>
                </a:lnTo>
                <a:lnTo>
                  <a:pt x="195" y="30"/>
                </a:lnTo>
                <a:lnTo>
                  <a:pt x="192" y="28"/>
                </a:lnTo>
                <a:lnTo>
                  <a:pt x="189" y="22"/>
                </a:lnTo>
                <a:lnTo>
                  <a:pt x="188" y="21"/>
                </a:lnTo>
                <a:lnTo>
                  <a:pt x="187" y="19"/>
                </a:lnTo>
                <a:lnTo>
                  <a:pt x="185" y="15"/>
                </a:lnTo>
                <a:lnTo>
                  <a:pt x="183" y="13"/>
                </a:lnTo>
                <a:lnTo>
                  <a:pt x="182" y="10"/>
                </a:lnTo>
                <a:lnTo>
                  <a:pt x="181" y="7"/>
                </a:lnTo>
                <a:lnTo>
                  <a:pt x="181" y="6"/>
                </a:lnTo>
                <a:lnTo>
                  <a:pt x="181" y="4"/>
                </a:lnTo>
                <a:lnTo>
                  <a:pt x="180" y="2"/>
                </a:lnTo>
                <a:lnTo>
                  <a:pt x="178" y="0"/>
                </a:lnTo>
                <a:lnTo>
                  <a:pt x="176" y="0"/>
                </a:lnTo>
                <a:lnTo>
                  <a:pt x="174" y="2"/>
                </a:lnTo>
                <a:lnTo>
                  <a:pt x="170" y="6"/>
                </a:lnTo>
                <a:lnTo>
                  <a:pt x="167" y="7"/>
                </a:lnTo>
                <a:lnTo>
                  <a:pt x="164" y="8"/>
                </a:lnTo>
                <a:lnTo>
                  <a:pt x="163" y="10"/>
                </a:lnTo>
                <a:lnTo>
                  <a:pt x="161" y="15"/>
                </a:lnTo>
                <a:lnTo>
                  <a:pt x="159" y="16"/>
                </a:lnTo>
                <a:lnTo>
                  <a:pt x="156" y="17"/>
                </a:lnTo>
                <a:lnTo>
                  <a:pt x="153" y="18"/>
                </a:lnTo>
                <a:lnTo>
                  <a:pt x="150" y="20"/>
                </a:lnTo>
                <a:lnTo>
                  <a:pt x="146" y="22"/>
                </a:lnTo>
                <a:lnTo>
                  <a:pt x="143" y="24"/>
                </a:lnTo>
                <a:lnTo>
                  <a:pt x="140" y="24"/>
                </a:lnTo>
                <a:lnTo>
                  <a:pt x="134" y="22"/>
                </a:lnTo>
                <a:lnTo>
                  <a:pt x="129" y="20"/>
                </a:lnTo>
                <a:lnTo>
                  <a:pt x="122" y="18"/>
                </a:lnTo>
                <a:lnTo>
                  <a:pt x="117" y="18"/>
                </a:lnTo>
                <a:lnTo>
                  <a:pt x="110" y="15"/>
                </a:lnTo>
                <a:lnTo>
                  <a:pt x="106" y="15"/>
                </a:lnTo>
                <a:lnTo>
                  <a:pt x="103" y="14"/>
                </a:lnTo>
                <a:lnTo>
                  <a:pt x="100" y="14"/>
                </a:lnTo>
                <a:lnTo>
                  <a:pt x="98" y="15"/>
                </a:lnTo>
                <a:lnTo>
                  <a:pt x="97" y="17"/>
                </a:lnTo>
                <a:lnTo>
                  <a:pt x="96" y="18"/>
                </a:lnTo>
                <a:lnTo>
                  <a:pt x="92" y="25"/>
                </a:lnTo>
                <a:lnTo>
                  <a:pt x="90" y="27"/>
                </a:lnTo>
                <a:lnTo>
                  <a:pt x="92" y="28"/>
                </a:lnTo>
                <a:lnTo>
                  <a:pt x="92" y="34"/>
                </a:lnTo>
                <a:lnTo>
                  <a:pt x="89" y="36"/>
                </a:lnTo>
                <a:lnTo>
                  <a:pt x="88" y="38"/>
                </a:lnTo>
                <a:lnTo>
                  <a:pt x="86" y="40"/>
                </a:lnTo>
                <a:lnTo>
                  <a:pt x="84" y="41"/>
                </a:lnTo>
                <a:lnTo>
                  <a:pt x="84" y="42"/>
                </a:lnTo>
                <a:lnTo>
                  <a:pt x="72" y="47"/>
                </a:lnTo>
                <a:lnTo>
                  <a:pt x="70" y="48"/>
                </a:lnTo>
                <a:lnTo>
                  <a:pt x="67" y="49"/>
                </a:lnTo>
                <a:lnTo>
                  <a:pt x="62" y="49"/>
                </a:lnTo>
                <a:lnTo>
                  <a:pt x="59" y="50"/>
                </a:lnTo>
                <a:lnTo>
                  <a:pt x="58" y="52"/>
                </a:lnTo>
                <a:lnTo>
                  <a:pt x="55" y="54"/>
                </a:lnTo>
                <a:lnTo>
                  <a:pt x="52" y="54"/>
                </a:lnTo>
                <a:lnTo>
                  <a:pt x="50" y="55"/>
                </a:lnTo>
                <a:lnTo>
                  <a:pt x="47" y="55"/>
                </a:lnTo>
                <a:lnTo>
                  <a:pt x="44" y="56"/>
                </a:lnTo>
                <a:lnTo>
                  <a:pt x="41" y="56"/>
                </a:lnTo>
                <a:lnTo>
                  <a:pt x="38" y="55"/>
                </a:lnTo>
                <a:lnTo>
                  <a:pt x="36" y="57"/>
                </a:lnTo>
                <a:lnTo>
                  <a:pt x="34" y="59"/>
                </a:lnTo>
                <a:lnTo>
                  <a:pt x="32" y="60"/>
                </a:lnTo>
                <a:lnTo>
                  <a:pt x="32" y="64"/>
                </a:lnTo>
                <a:lnTo>
                  <a:pt x="28" y="64"/>
                </a:lnTo>
                <a:lnTo>
                  <a:pt x="27" y="63"/>
                </a:lnTo>
                <a:lnTo>
                  <a:pt x="24" y="61"/>
                </a:lnTo>
                <a:lnTo>
                  <a:pt x="20" y="61"/>
                </a:lnTo>
                <a:lnTo>
                  <a:pt x="18" y="62"/>
                </a:lnTo>
                <a:lnTo>
                  <a:pt x="16" y="64"/>
                </a:lnTo>
                <a:lnTo>
                  <a:pt x="15" y="67"/>
                </a:lnTo>
                <a:lnTo>
                  <a:pt x="15" y="70"/>
                </a:lnTo>
                <a:lnTo>
                  <a:pt x="13" y="72"/>
                </a:lnTo>
                <a:lnTo>
                  <a:pt x="10" y="73"/>
                </a:lnTo>
                <a:lnTo>
                  <a:pt x="5" y="73"/>
                </a:lnTo>
                <a:lnTo>
                  <a:pt x="1" y="73"/>
                </a:lnTo>
                <a:lnTo>
                  <a:pt x="0" y="76"/>
                </a:lnTo>
                <a:lnTo>
                  <a:pt x="0" y="77"/>
                </a:lnTo>
                <a:lnTo>
                  <a:pt x="6" y="77"/>
                </a:lnTo>
                <a:lnTo>
                  <a:pt x="7" y="80"/>
                </a:lnTo>
                <a:lnTo>
                  <a:pt x="9" y="80"/>
                </a:lnTo>
                <a:lnTo>
                  <a:pt x="12" y="80"/>
                </a:lnTo>
                <a:lnTo>
                  <a:pt x="15" y="80"/>
                </a:lnTo>
                <a:lnTo>
                  <a:pt x="17" y="81"/>
                </a:lnTo>
                <a:lnTo>
                  <a:pt x="20" y="82"/>
                </a:lnTo>
                <a:lnTo>
                  <a:pt x="23" y="82"/>
                </a:lnTo>
                <a:lnTo>
                  <a:pt x="24" y="83"/>
                </a:lnTo>
                <a:lnTo>
                  <a:pt x="27" y="82"/>
                </a:lnTo>
                <a:lnTo>
                  <a:pt x="28" y="82"/>
                </a:lnTo>
                <a:lnTo>
                  <a:pt x="31" y="85"/>
                </a:lnTo>
                <a:lnTo>
                  <a:pt x="34" y="86"/>
                </a:lnTo>
                <a:lnTo>
                  <a:pt x="34" y="88"/>
                </a:lnTo>
                <a:lnTo>
                  <a:pt x="37" y="88"/>
                </a:lnTo>
                <a:lnTo>
                  <a:pt x="40" y="88"/>
                </a:lnTo>
                <a:lnTo>
                  <a:pt x="42" y="88"/>
                </a:lnTo>
                <a:lnTo>
                  <a:pt x="44" y="85"/>
                </a:lnTo>
                <a:lnTo>
                  <a:pt x="47" y="84"/>
                </a:lnTo>
                <a:lnTo>
                  <a:pt x="50" y="85"/>
                </a:lnTo>
                <a:lnTo>
                  <a:pt x="52" y="88"/>
                </a:lnTo>
                <a:lnTo>
                  <a:pt x="54" y="87"/>
                </a:lnTo>
                <a:lnTo>
                  <a:pt x="57" y="88"/>
                </a:lnTo>
                <a:lnTo>
                  <a:pt x="58" y="85"/>
                </a:lnTo>
                <a:lnTo>
                  <a:pt x="59" y="88"/>
                </a:lnTo>
                <a:lnTo>
                  <a:pt x="61" y="90"/>
                </a:lnTo>
                <a:lnTo>
                  <a:pt x="58" y="93"/>
                </a:lnTo>
                <a:lnTo>
                  <a:pt x="56" y="94"/>
                </a:lnTo>
                <a:lnTo>
                  <a:pt x="54" y="95"/>
                </a:lnTo>
                <a:lnTo>
                  <a:pt x="54" y="101"/>
                </a:lnTo>
                <a:lnTo>
                  <a:pt x="56" y="102"/>
                </a:lnTo>
                <a:lnTo>
                  <a:pt x="61" y="102"/>
                </a:lnTo>
                <a:lnTo>
                  <a:pt x="62" y="104"/>
                </a:lnTo>
                <a:lnTo>
                  <a:pt x="65" y="105"/>
                </a:lnTo>
                <a:lnTo>
                  <a:pt x="69" y="105"/>
                </a:lnTo>
                <a:lnTo>
                  <a:pt x="72" y="107"/>
                </a:lnTo>
                <a:lnTo>
                  <a:pt x="75" y="108"/>
                </a:lnTo>
                <a:lnTo>
                  <a:pt x="77" y="109"/>
                </a:lnTo>
                <a:lnTo>
                  <a:pt x="80" y="109"/>
                </a:lnTo>
                <a:lnTo>
                  <a:pt x="89" y="112"/>
                </a:lnTo>
                <a:lnTo>
                  <a:pt x="90" y="113"/>
                </a:lnTo>
                <a:lnTo>
                  <a:pt x="93" y="114"/>
                </a:lnTo>
                <a:lnTo>
                  <a:pt x="100" y="118"/>
                </a:lnTo>
                <a:lnTo>
                  <a:pt x="102" y="120"/>
                </a:lnTo>
                <a:lnTo>
                  <a:pt x="108" y="122"/>
                </a:lnTo>
                <a:lnTo>
                  <a:pt x="109" y="124"/>
                </a:lnTo>
                <a:lnTo>
                  <a:pt x="117" y="127"/>
                </a:lnTo>
                <a:lnTo>
                  <a:pt x="121" y="132"/>
                </a:lnTo>
                <a:lnTo>
                  <a:pt x="126" y="135"/>
                </a:lnTo>
                <a:lnTo>
                  <a:pt x="132" y="140"/>
                </a:lnTo>
                <a:lnTo>
                  <a:pt x="136" y="142"/>
                </a:lnTo>
                <a:lnTo>
                  <a:pt x="137" y="144"/>
                </a:lnTo>
                <a:lnTo>
                  <a:pt x="139" y="147"/>
                </a:lnTo>
                <a:lnTo>
                  <a:pt x="140" y="148"/>
                </a:lnTo>
                <a:lnTo>
                  <a:pt x="148" y="152"/>
                </a:lnTo>
                <a:lnTo>
                  <a:pt x="148" y="154"/>
                </a:lnTo>
                <a:lnTo>
                  <a:pt x="150" y="158"/>
                </a:lnTo>
                <a:lnTo>
                  <a:pt x="151" y="156"/>
                </a:lnTo>
                <a:lnTo>
                  <a:pt x="154" y="154"/>
                </a:lnTo>
                <a:lnTo>
                  <a:pt x="156" y="152"/>
                </a:lnTo>
                <a:lnTo>
                  <a:pt x="157" y="149"/>
                </a:lnTo>
                <a:lnTo>
                  <a:pt x="159" y="146"/>
                </a:lnTo>
                <a:lnTo>
                  <a:pt x="161" y="144"/>
                </a:lnTo>
                <a:lnTo>
                  <a:pt x="163" y="142"/>
                </a:lnTo>
                <a:lnTo>
                  <a:pt x="165" y="142"/>
                </a:lnTo>
                <a:lnTo>
                  <a:pt x="172" y="138"/>
                </a:lnTo>
                <a:lnTo>
                  <a:pt x="172" y="136"/>
                </a:lnTo>
                <a:lnTo>
                  <a:pt x="171" y="133"/>
                </a:lnTo>
                <a:lnTo>
                  <a:pt x="172" y="130"/>
                </a:lnTo>
                <a:lnTo>
                  <a:pt x="170" y="127"/>
                </a:lnTo>
                <a:lnTo>
                  <a:pt x="171" y="125"/>
                </a:lnTo>
                <a:lnTo>
                  <a:pt x="172" y="124"/>
                </a:lnTo>
                <a:lnTo>
                  <a:pt x="174" y="122"/>
                </a:lnTo>
                <a:lnTo>
                  <a:pt x="176" y="122"/>
                </a:lnTo>
                <a:lnTo>
                  <a:pt x="177" y="124"/>
                </a:lnTo>
                <a:lnTo>
                  <a:pt x="181" y="124"/>
                </a:lnTo>
                <a:lnTo>
                  <a:pt x="183" y="121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20" name="Freeform 246"/>
          <p:cNvSpPr>
            <a:spLocks/>
          </p:cNvSpPr>
          <p:nvPr/>
        </p:nvSpPr>
        <p:spPr bwMode="auto">
          <a:xfrm>
            <a:off x="4708525" y="3989313"/>
            <a:ext cx="725488" cy="512762"/>
          </a:xfrm>
          <a:custGeom>
            <a:avLst/>
            <a:gdLst/>
            <a:ahLst/>
            <a:cxnLst>
              <a:cxn ang="0">
                <a:pos x="276" y="13"/>
              </a:cxn>
              <a:cxn ang="0">
                <a:pos x="316" y="2"/>
              </a:cxn>
              <a:cxn ang="0">
                <a:pos x="330" y="0"/>
              </a:cxn>
              <a:cxn ang="0">
                <a:pos x="341" y="22"/>
              </a:cxn>
              <a:cxn ang="0">
                <a:pos x="367" y="33"/>
              </a:cxn>
              <a:cxn ang="0">
                <a:pos x="392" y="23"/>
              </a:cxn>
              <a:cxn ang="0">
                <a:pos x="426" y="13"/>
              </a:cxn>
              <a:cxn ang="0">
                <a:pos x="430" y="47"/>
              </a:cxn>
              <a:cxn ang="0">
                <a:pos x="446" y="67"/>
              </a:cxn>
              <a:cxn ang="0">
                <a:pos x="466" y="65"/>
              </a:cxn>
              <a:cxn ang="0">
                <a:pos x="494" y="61"/>
              </a:cxn>
              <a:cxn ang="0">
                <a:pos x="519" y="54"/>
              </a:cxn>
              <a:cxn ang="0">
                <a:pos x="542" y="78"/>
              </a:cxn>
              <a:cxn ang="0">
                <a:pos x="577" y="78"/>
              </a:cxn>
              <a:cxn ang="0">
                <a:pos x="604" y="78"/>
              </a:cxn>
              <a:cxn ang="0">
                <a:pos x="639" y="54"/>
              </a:cxn>
              <a:cxn ang="0">
                <a:pos x="648" y="31"/>
              </a:cxn>
              <a:cxn ang="0">
                <a:pos x="665" y="38"/>
              </a:cxn>
              <a:cxn ang="0">
                <a:pos x="684" y="70"/>
              </a:cxn>
              <a:cxn ang="0">
                <a:pos x="666" y="128"/>
              </a:cxn>
              <a:cxn ang="0">
                <a:pos x="663" y="197"/>
              </a:cxn>
              <a:cxn ang="0">
                <a:pos x="648" y="262"/>
              </a:cxn>
              <a:cxn ang="0">
                <a:pos x="608" y="306"/>
              </a:cxn>
              <a:cxn ang="0">
                <a:pos x="584" y="309"/>
              </a:cxn>
              <a:cxn ang="0">
                <a:pos x="568" y="302"/>
              </a:cxn>
              <a:cxn ang="0">
                <a:pos x="566" y="326"/>
              </a:cxn>
              <a:cxn ang="0">
                <a:pos x="566" y="350"/>
              </a:cxn>
              <a:cxn ang="0">
                <a:pos x="577" y="373"/>
              </a:cxn>
              <a:cxn ang="0">
                <a:pos x="598" y="394"/>
              </a:cxn>
              <a:cxn ang="0">
                <a:pos x="579" y="388"/>
              </a:cxn>
              <a:cxn ang="0">
                <a:pos x="565" y="379"/>
              </a:cxn>
              <a:cxn ang="0">
                <a:pos x="538" y="372"/>
              </a:cxn>
              <a:cxn ang="0">
                <a:pos x="516" y="368"/>
              </a:cxn>
              <a:cxn ang="0">
                <a:pos x="481" y="356"/>
              </a:cxn>
              <a:cxn ang="0">
                <a:pos x="408" y="360"/>
              </a:cxn>
              <a:cxn ang="0">
                <a:pos x="359" y="346"/>
              </a:cxn>
              <a:cxn ang="0">
                <a:pos x="334" y="419"/>
              </a:cxn>
              <a:cxn ang="0">
                <a:pos x="313" y="479"/>
              </a:cxn>
              <a:cxn ang="0">
                <a:pos x="302" y="482"/>
              </a:cxn>
              <a:cxn ang="0">
                <a:pos x="221" y="468"/>
              </a:cxn>
              <a:cxn ang="0">
                <a:pos x="144" y="434"/>
              </a:cxn>
              <a:cxn ang="0">
                <a:pos x="74" y="413"/>
              </a:cxn>
              <a:cxn ang="0">
                <a:pos x="21" y="358"/>
              </a:cxn>
              <a:cxn ang="0">
                <a:pos x="6" y="328"/>
              </a:cxn>
              <a:cxn ang="0">
                <a:pos x="13" y="310"/>
              </a:cxn>
              <a:cxn ang="0">
                <a:pos x="22" y="292"/>
              </a:cxn>
              <a:cxn ang="0">
                <a:pos x="54" y="285"/>
              </a:cxn>
              <a:cxn ang="0">
                <a:pos x="115" y="259"/>
              </a:cxn>
              <a:cxn ang="0">
                <a:pos x="163" y="227"/>
              </a:cxn>
              <a:cxn ang="0">
                <a:pos x="215" y="203"/>
              </a:cxn>
              <a:cxn ang="0">
                <a:pos x="196" y="170"/>
              </a:cxn>
              <a:cxn ang="0">
                <a:pos x="180" y="145"/>
              </a:cxn>
              <a:cxn ang="0">
                <a:pos x="191" y="101"/>
              </a:cxn>
              <a:cxn ang="0">
                <a:pos x="152" y="74"/>
              </a:cxn>
              <a:cxn ang="0">
                <a:pos x="136" y="48"/>
              </a:cxn>
              <a:cxn ang="0">
                <a:pos x="212" y="32"/>
              </a:cxn>
            </a:cxnLst>
            <a:rect l="0" t="0" r="r" b="b"/>
            <a:pathLst>
              <a:path w="687" h="488">
                <a:moveTo>
                  <a:pt x="230" y="24"/>
                </a:moveTo>
                <a:lnTo>
                  <a:pt x="230" y="21"/>
                </a:lnTo>
                <a:lnTo>
                  <a:pt x="247" y="12"/>
                </a:lnTo>
                <a:lnTo>
                  <a:pt x="256" y="14"/>
                </a:lnTo>
                <a:lnTo>
                  <a:pt x="258" y="13"/>
                </a:lnTo>
                <a:lnTo>
                  <a:pt x="263" y="11"/>
                </a:lnTo>
                <a:lnTo>
                  <a:pt x="268" y="9"/>
                </a:lnTo>
                <a:lnTo>
                  <a:pt x="276" y="13"/>
                </a:lnTo>
                <a:lnTo>
                  <a:pt x="297" y="7"/>
                </a:lnTo>
                <a:lnTo>
                  <a:pt x="302" y="4"/>
                </a:lnTo>
                <a:lnTo>
                  <a:pt x="303" y="2"/>
                </a:lnTo>
                <a:lnTo>
                  <a:pt x="306" y="2"/>
                </a:lnTo>
                <a:lnTo>
                  <a:pt x="308" y="2"/>
                </a:lnTo>
                <a:lnTo>
                  <a:pt x="309" y="4"/>
                </a:lnTo>
                <a:lnTo>
                  <a:pt x="313" y="3"/>
                </a:lnTo>
                <a:lnTo>
                  <a:pt x="316" y="2"/>
                </a:lnTo>
                <a:lnTo>
                  <a:pt x="316" y="0"/>
                </a:lnTo>
                <a:lnTo>
                  <a:pt x="320" y="1"/>
                </a:lnTo>
                <a:lnTo>
                  <a:pt x="319" y="4"/>
                </a:lnTo>
                <a:lnTo>
                  <a:pt x="320" y="6"/>
                </a:lnTo>
                <a:lnTo>
                  <a:pt x="322" y="8"/>
                </a:lnTo>
                <a:lnTo>
                  <a:pt x="325" y="7"/>
                </a:lnTo>
                <a:lnTo>
                  <a:pt x="327" y="0"/>
                </a:lnTo>
                <a:lnTo>
                  <a:pt x="330" y="0"/>
                </a:lnTo>
                <a:lnTo>
                  <a:pt x="337" y="2"/>
                </a:lnTo>
                <a:lnTo>
                  <a:pt x="338" y="3"/>
                </a:lnTo>
                <a:lnTo>
                  <a:pt x="336" y="10"/>
                </a:lnTo>
                <a:lnTo>
                  <a:pt x="339" y="11"/>
                </a:lnTo>
                <a:lnTo>
                  <a:pt x="341" y="14"/>
                </a:lnTo>
                <a:lnTo>
                  <a:pt x="342" y="14"/>
                </a:lnTo>
                <a:lnTo>
                  <a:pt x="339" y="19"/>
                </a:lnTo>
                <a:lnTo>
                  <a:pt x="341" y="22"/>
                </a:lnTo>
                <a:lnTo>
                  <a:pt x="341" y="25"/>
                </a:lnTo>
                <a:lnTo>
                  <a:pt x="344" y="28"/>
                </a:lnTo>
                <a:lnTo>
                  <a:pt x="346" y="30"/>
                </a:lnTo>
                <a:lnTo>
                  <a:pt x="351" y="32"/>
                </a:lnTo>
                <a:lnTo>
                  <a:pt x="357" y="28"/>
                </a:lnTo>
                <a:lnTo>
                  <a:pt x="359" y="31"/>
                </a:lnTo>
                <a:lnTo>
                  <a:pt x="366" y="34"/>
                </a:lnTo>
                <a:lnTo>
                  <a:pt x="367" y="33"/>
                </a:lnTo>
                <a:lnTo>
                  <a:pt x="370" y="32"/>
                </a:lnTo>
                <a:lnTo>
                  <a:pt x="374" y="34"/>
                </a:lnTo>
                <a:lnTo>
                  <a:pt x="376" y="33"/>
                </a:lnTo>
                <a:lnTo>
                  <a:pt x="378" y="33"/>
                </a:lnTo>
                <a:lnTo>
                  <a:pt x="384" y="30"/>
                </a:lnTo>
                <a:lnTo>
                  <a:pt x="385" y="28"/>
                </a:lnTo>
                <a:lnTo>
                  <a:pt x="389" y="26"/>
                </a:lnTo>
                <a:lnTo>
                  <a:pt x="392" y="23"/>
                </a:lnTo>
                <a:lnTo>
                  <a:pt x="396" y="20"/>
                </a:lnTo>
                <a:lnTo>
                  <a:pt x="396" y="16"/>
                </a:lnTo>
                <a:lnTo>
                  <a:pt x="398" y="14"/>
                </a:lnTo>
                <a:lnTo>
                  <a:pt x="402" y="16"/>
                </a:lnTo>
                <a:lnTo>
                  <a:pt x="405" y="14"/>
                </a:lnTo>
                <a:lnTo>
                  <a:pt x="420" y="14"/>
                </a:lnTo>
                <a:lnTo>
                  <a:pt x="424" y="10"/>
                </a:lnTo>
                <a:lnTo>
                  <a:pt x="426" y="13"/>
                </a:lnTo>
                <a:lnTo>
                  <a:pt x="428" y="15"/>
                </a:lnTo>
                <a:lnTo>
                  <a:pt x="429" y="28"/>
                </a:lnTo>
                <a:lnTo>
                  <a:pt x="430" y="30"/>
                </a:lnTo>
                <a:lnTo>
                  <a:pt x="430" y="32"/>
                </a:lnTo>
                <a:lnTo>
                  <a:pt x="430" y="36"/>
                </a:lnTo>
                <a:lnTo>
                  <a:pt x="430" y="40"/>
                </a:lnTo>
                <a:lnTo>
                  <a:pt x="430" y="43"/>
                </a:lnTo>
                <a:lnTo>
                  <a:pt x="430" y="47"/>
                </a:lnTo>
                <a:lnTo>
                  <a:pt x="429" y="51"/>
                </a:lnTo>
                <a:lnTo>
                  <a:pt x="430" y="53"/>
                </a:lnTo>
                <a:lnTo>
                  <a:pt x="434" y="55"/>
                </a:lnTo>
                <a:lnTo>
                  <a:pt x="434" y="60"/>
                </a:lnTo>
                <a:lnTo>
                  <a:pt x="434" y="62"/>
                </a:lnTo>
                <a:lnTo>
                  <a:pt x="442" y="65"/>
                </a:lnTo>
                <a:lnTo>
                  <a:pt x="444" y="65"/>
                </a:lnTo>
                <a:lnTo>
                  <a:pt x="446" y="67"/>
                </a:lnTo>
                <a:lnTo>
                  <a:pt x="448" y="69"/>
                </a:lnTo>
                <a:lnTo>
                  <a:pt x="451" y="72"/>
                </a:lnTo>
                <a:lnTo>
                  <a:pt x="454" y="72"/>
                </a:lnTo>
                <a:lnTo>
                  <a:pt x="457" y="70"/>
                </a:lnTo>
                <a:lnTo>
                  <a:pt x="458" y="69"/>
                </a:lnTo>
                <a:lnTo>
                  <a:pt x="460" y="69"/>
                </a:lnTo>
                <a:lnTo>
                  <a:pt x="462" y="68"/>
                </a:lnTo>
                <a:lnTo>
                  <a:pt x="466" y="65"/>
                </a:lnTo>
                <a:lnTo>
                  <a:pt x="470" y="62"/>
                </a:lnTo>
                <a:lnTo>
                  <a:pt x="474" y="61"/>
                </a:lnTo>
                <a:lnTo>
                  <a:pt x="480" y="57"/>
                </a:lnTo>
                <a:lnTo>
                  <a:pt x="484" y="57"/>
                </a:lnTo>
                <a:lnTo>
                  <a:pt x="486" y="58"/>
                </a:lnTo>
                <a:lnTo>
                  <a:pt x="489" y="58"/>
                </a:lnTo>
                <a:lnTo>
                  <a:pt x="492" y="60"/>
                </a:lnTo>
                <a:lnTo>
                  <a:pt x="494" y="61"/>
                </a:lnTo>
                <a:lnTo>
                  <a:pt x="496" y="58"/>
                </a:lnTo>
                <a:lnTo>
                  <a:pt x="498" y="56"/>
                </a:lnTo>
                <a:lnTo>
                  <a:pt x="502" y="58"/>
                </a:lnTo>
                <a:lnTo>
                  <a:pt x="504" y="58"/>
                </a:lnTo>
                <a:lnTo>
                  <a:pt x="506" y="56"/>
                </a:lnTo>
                <a:lnTo>
                  <a:pt x="512" y="56"/>
                </a:lnTo>
                <a:lnTo>
                  <a:pt x="514" y="55"/>
                </a:lnTo>
                <a:lnTo>
                  <a:pt x="519" y="54"/>
                </a:lnTo>
                <a:lnTo>
                  <a:pt x="522" y="53"/>
                </a:lnTo>
                <a:lnTo>
                  <a:pt x="528" y="55"/>
                </a:lnTo>
                <a:lnTo>
                  <a:pt x="532" y="65"/>
                </a:lnTo>
                <a:lnTo>
                  <a:pt x="532" y="69"/>
                </a:lnTo>
                <a:lnTo>
                  <a:pt x="534" y="71"/>
                </a:lnTo>
                <a:lnTo>
                  <a:pt x="534" y="74"/>
                </a:lnTo>
                <a:lnTo>
                  <a:pt x="536" y="76"/>
                </a:lnTo>
                <a:lnTo>
                  <a:pt x="542" y="78"/>
                </a:lnTo>
                <a:lnTo>
                  <a:pt x="549" y="78"/>
                </a:lnTo>
                <a:lnTo>
                  <a:pt x="552" y="79"/>
                </a:lnTo>
                <a:lnTo>
                  <a:pt x="555" y="78"/>
                </a:lnTo>
                <a:lnTo>
                  <a:pt x="557" y="78"/>
                </a:lnTo>
                <a:lnTo>
                  <a:pt x="562" y="80"/>
                </a:lnTo>
                <a:lnTo>
                  <a:pt x="568" y="78"/>
                </a:lnTo>
                <a:lnTo>
                  <a:pt x="573" y="77"/>
                </a:lnTo>
                <a:lnTo>
                  <a:pt x="577" y="78"/>
                </a:lnTo>
                <a:lnTo>
                  <a:pt x="582" y="78"/>
                </a:lnTo>
                <a:lnTo>
                  <a:pt x="585" y="78"/>
                </a:lnTo>
                <a:lnTo>
                  <a:pt x="587" y="78"/>
                </a:lnTo>
                <a:lnTo>
                  <a:pt x="590" y="77"/>
                </a:lnTo>
                <a:lnTo>
                  <a:pt x="594" y="77"/>
                </a:lnTo>
                <a:lnTo>
                  <a:pt x="597" y="76"/>
                </a:lnTo>
                <a:lnTo>
                  <a:pt x="600" y="76"/>
                </a:lnTo>
                <a:lnTo>
                  <a:pt x="604" y="78"/>
                </a:lnTo>
                <a:lnTo>
                  <a:pt x="606" y="76"/>
                </a:lnTo>
                <a:lnTo>
                  <a:pt x="609" y="75"/>
                </a:lnTo>
                <a:lnTo>
                  <a:pt x="615" y="73"/>
                </a:lnTo>
                <a:lnTo>
                  <a:pt x="616" y="70"/>
                </a:lnTo>
                <a:lnTo>
                  <a:pt x="628" y="61"/>
                </a:lnTo>
                <a:lnTo>
                  <a:pt x="630" y="56"/>
                </a:lnTo>
                <a:lnTo>
                  <a:pt x="632" y="55"/>
                </a:lnTo>
                <a:lnTo>
                  <a:pt x="639" y="54"/>
                </a:lnTo>
                <a:lnTo>
                  <a:pt x="644" y="51"/>
                </a:lnTo>
                <a:lnTo>
                  <a:pt x="646" y="49"/>
                </a:lnTo>
                <a:lnTo>
                  <a:pt x="646" y="42"/>
                </a:lnTo>
                <a:lnTo>
                  <a:pt x="644" y="42"/>
                </a:lnTo>
                <a:lnTo>
                  <a:pt x="644" y="38"/>
                </a:lnTo>
                <a:lnTo>
                  <a:pt x="646" y="34"/>
                </a:lnTo>
                <a:lnTo>
                  <a:pt x="648" y="32"/>
                </a:lnTo>
                <a:lnTo>
                  <a:pt x="648" y="31"/>
                </a:lnTo>
                <a:lnTo>
                  <a:pt x="643" y="25"/>
                </a:lnTo>
                <a:lnTo>
                  <a:pt x="640" y="25"/>
                </a:lnTo>
                <a:lnTo>
                  <a:pt x="637" y="18"/>
                </a:lnTo>
                <a:lnTo>
                  <a:pt x="648" y="24"/>
                </a:lnTo>
                <a:lnTo>
                  <a:pt x="651" y="24"/>
                </a:lnTo>
                <a:lnTo>
                  <a:pt x="655" y="25"/>
                </a:lnTo>
                <a:lnTo>
                  <a:pt x="663" y="35"/>
                </a:lnTo>
                <a:lnTo>
                  <a:pt x="665" y="38"/>
                </a:lnTo>
                <a:lnTo>
                  <a:pt x="665" y="43"/>
                </a:lnTo>
                <a:lnTo>
                  <a:pt x="664" y="47"/>
                </a:lnTo>
                <a:lnTo>
                  <a:pt x="665" y="48"/>
                </a:lnTo>
                <a:lnTo>
                  <a:pt x="668" y="52"/>
                </a:lnTo>
                <a:lnTo>
                  <a:pt x="675" y="56"/>
                </a:lnTo>
                <a:lnTo>
                  <a:pt x="679" y="61"/>
                </a:lnTo>
                <a:lnTo>
                  <a:pt x="684" y="64"/>
                </a:lnTo>
                <a:lnTo>
                  <a:pt x="684" y="70"/>
                </a:lnTo>
                <a:lnTo>
                  <a:pt x="685" y="73"/>
                </a:lnTo>
                <a:lnTo>
                  <a:pt x="685" y="76"/>
                </a:lnTo>
                <a:lnTo>
                  <a:pt x="686" y="78"/>
                </a:lnTo>
                <a:lnTo>
                  <a:pt x="686" y="90"/>
                </a:lnTo>
                <a:lnTo>
                  <a:pt x="684" y="101"/>
                </a:lnTo>
                <a:lnTo>
                  <a:pt x="672" y="124"/>
                </a:lnTo>
                <a:lnTo>
                  <a:pt x="666" y="126"/>
                </a:lnTo>
                <a:lnTo>
                  <a:pt x="666" y="128"/>
                </a:lnTo>
                <a:lnTo>
                  <a:pt x="664" y="134"/>
                </a:lnTo>
                <a:lnTo>
                  <a:pt x="665" y="136"/>
                </a:lnTo>
                <a:lnTo>
                  <a:pt x="663" y="152"/>
                </a:lnTo>
                <a:lnTo>
                  <a:pt x="663" y="168"/>
                </a:lnTo>
                <a:lnTo>
                  <a:pt x="661" y="174"/>
                </a:lnTo>
                <a:lnTo>
                  <a:pt x="661" y="181"/>
                </a:lnTo>
                <a:lnTo>
                  <a:pt x="663" y="189"/>
                </a:lnTo>
                <a:lnTo>
                  <a:pt x="663" y="197"/>
                </a:lnTo>
                <a:lnTo>
                  <a:pt x="662" y="199"/>
                </a:lnTo>
                <a:lnTo>
                  <a:pt x="659" y="212"/>
                </a:lnTo>
                <a:lnTo>
                  <a:pt x="658" y="231"/>
                </a:lnTo>
                <a:lnTo>
                  <a:pt x="654" y="243"/>
                </a:lnTo>
                <a:lnTo>
                  <a:pt x="649" y="251"/>
                </a:lnTo>
                <a:lnTo>
                  <a:pt x="649" y="253"/>
                </a:lnTo>
                <a:lnTo>
                  <a:pt x="649" y="255"/>
                </a:lnTo>
                <a:lnTo>
                  <a:pt x="648" y="262"/>
                </a:lnTo>
                <a:lnTo>
                  <a:pt x="648" y="266"/>
                </a:lnTo>
                <a:lnTo>
                  <a:pt x="646" y="267"/>
                </a:lnTo>
                <a:lnTo>
                  <a:pt x="639" y="273"/>
                </a:lnTo>
                <a:lnTo>
                  <a:pt x="638" y="276"/>
                </a:lnTo>
                <a:lnTo>
                  <a:pt x="634" y="283"/>
                </a:lnTo>
                <a:lnTo>
                  <a:pt x="628" y="309"/>
                </a:lnTo>
                <a:lnTo>
                  <a:pt x="617" y="306"/>
                </a:lnTo>
                <a:lnTo>
                  <a:pt x="608" y="306"/>
                </a:lnTo>
                <a:lnTo>
                  <a:pt x="604" y="304"/>
                </a:lnTo>
                <a:lnTo>
                  <a:pt x="597" y="304"/>
                </a:lnTo>
                <a:lnTo>
                  <a:pt x="596" y="304"/>
                </a:lnTo>
                <a:lnTo>
                  <a:pt x="591" y="304"/>
                </a:lnTo>
                <a:lnTo>
                  <a:pt x="590" y="303"/>
                </a:lnTo>
                <a:lnTo>
                  <a:pt x="589" y="302"/>
                </a:lnTo>
                <a:lnTo>
                  <a:pt x="587" y="304"/>
                </a:lnTo>
                <a:lnTo>
                  <a:pt x="584" y="309"/>
                </a:lnTo>
                <a:lnTo>
                  <a:pt x="582" y="310"/>
                </a:lnTo>
                <a:lnTo>
                  <a:pt x="579" y="312"/>
                </a:lnTo>
                <a:lnTo>
                  <a:pt x="576" y="310"/>
                </a:lnTo>
                <a:lnTo>
                  <a:pt x="576" y="308"/>
                </a:lnTo>
                <a:lnTo>
                  <a:pt x="575" y="304"/>
                </a:lnTo>
                <a:lnTo>
                  <a:pt x="573" y="302"/>
                </a:lnTo>
                <a:lnTo>
                  <a:pt x="570" y="302"/>
                </a:lnTo>
                <a:lnTo>
                  <a:pt x="568" y="302"/>
                </a:lnTo>
                <a:lnTo>
                  <a:pt x="564" y="303"/>
                </a:lnTo>
                <a:lnTo>
                  <a:pt x="558" y="306"/>
                </a:lnTo>
                <a:lnTo>
                  <a:pt x="557" y="310"/>
                </a:lnTo>
                <a:lnTo>
                  <a:pt x="557" y="315"/>
                </a:lnTo>
                <a:lnTo>
                  <a:pt x="560" y="320"/>
                </a:lnTo>
                <a:lnTo>
                  <a:pt x="562" y="322"/>
                </a:lnTo>
                <a:lnTo>
                  <a:pt x="564" y="326"/>
                </a:lnTo>
                <a:lnTo>
                  <a:pt x="566" y="326"/>
                </a:lnTo>
                <a:lnTo>
                  <a:pt x="564" y="329"/>
                </a:lnTo>
                <a:lnTo>
                  <a:pt x="563" y="332"/>
                </a:lnTo>
                <a:lnTo>
                  <a:pt x="565" y="335"/>
                </a:lnTo>
                <a:lnTo>
                  <a:pt x="566" y="338"/>
                </a:lnTo>
                <a:lnTo>
                  <a:pt x="567" y="340"/>
                </a:lnTo>
                <a:lnTo>
                  <a:pt x="566" y="345"/>
                </a:lnTo>
                <a:lnTo>
                  <a:pt x="566" y="346"/>
                </a:lnTo>
                <a:lnTo>
                  <a:pt x="566" y="350"/>
                </a:lnTo>
                <a:lnTo>
                  <a:pt x="568" y="353"/>
                </a:lnTo>
                <a:lnTo>
                  <a:pt x="568" y="357"/>
                </a:lnTo>
                <a:lnTo>
                  <a:pt x="568" y="360"/>
                </a:lnTo>
                <a:lnTo>
                  <a:pt x="570" y="363"/>
                </a:lnTo>
                <a:lnTo>
                  <a:pt x="571" y="367"/>
                </a:lnTo>
                <a:lnTo>
                  <a:pt x="572" y="368"/>
                </a:lnTo>
                <a:lnTo>
                  <a:pt x="573" y="370"/>
                </a:lnTo>
                <a:lnTo>
                  <a:pt x="577" y="373"/>
                </a:lnTo>
                <a:lnTo>
                  <a:pt x="579" y="374"/>
                </a:lnTo>
                <a:lnTo>
                  <a:pt x="582" y="376"/>
                </a:lnTo>
                <a:lnTo>
                  <a:pt x="589" y="378"/>
                </a:lnTo>
                <a:lnTo>
                  <a:pt x="593" y="382"/>
                </a:lnTo>
                <a:lnTo>
                  <a:pt x="595" y="385"/>
                </a:lnTo>
                <a:lnTo>
                  <a:pt x="600" y="388"/>
                </a:lnTo>
                <a:lnTo>
                  <a:pt x="600" y="391"/>
                </a:lnTo>
                <a:lnTo>
                  <a:pt x="598" y="394"/>
                </a:lnTo>
                <a:lnTo>
                  <a:pt x="594" y="396"/>
                </a:lnTo>
                <a:lnTo>
                  <a:pt x="592" y="397"/>
                </a:lnTo>
                <a:lnTo>
                  <a:pt x="591" y="398"/>
                </a:lnTo>
                <a:lnTo>
                  <a:pt x="583" y="398"/>
                </a:lnTo>
                <a:lnTo>
                  <a:pt x="581" y="397"/>
                </a:lnTo>
                <a:lnTo>
                  <a:pt x="580" y="394"/>
                </a:lnTo>
                <a:lnTo>
                  <a:pt x="579" y="391"/>
                </a:lnTo>
                <a:lnTo>
                  <a:pt x="579" y="388"/>
                </a:lnTo>
                <a:lnTo>
                  <a:pt x="579" y="386"/>
                </a:lnTo>
                <a:lnTo>
                  <a:pt x="576" y="386"/>
                </a:lnTo>
                <a:lnTo>
                  <a:pt x="573" y="385"/>
                </a:lnTo>
                <a:lnTo>
                  <a:pt x="571" y="385"/>
                </a:lnTo>
                <a:lnTo>
                  <a:pt x="568" y="384"/>
                </a:lnTo>
                <a:lnTo>
                  <a:pt x="567" y="382"/>
                </a:lnTo>
                <a:lnTo>
                  <a:pt x="566" y="380"/>
                </a:lnTo>
                <a:lnTo>
                  <a:pt x="565" y="379"/>
                </a:lnTo>
                <a:lnTo>
                  <a:pt x="563" y="377"/>
                </a:lnTo>
                <a:lnTo>
                  <a:pt x="561" y="376"/>
                </a:lnTo>
                <a:lnTo>
                  <a:pt x="560" y="377"/>
                </a:lnTo>
                <a:lnTo>
                  <a:pt x="548" y="377"/>
                </a:lnTo>
                <a:lnTo>
                  <a:pt x="546" y="376"/>
                </a:lnTo>
                <a:lnTo>
                  <a:pt x="543" y="373"/>
                </a:lnTo>
                <a:lnTo>
                  <a:pt x="542" y="372"/>
                </a:lnTo>
                <a:lnTo>
                  <a:pt x="538" y="372"/>
                </a:lnTo>
                <a:lnTo>
                  <a:pt x="538" y="374"/>
                </a:lnTo>
                <a:lnTo>
                  <a:pt x="536" y="375"/>
                </a:lnTo>
                <a:lnTo>
                  <a:pt x="532" y="374"/>
                </a:lnTo>
                <a:lnTo>
                  <a:pt x="523" y="374"/>
                </a:lnTo>
                <a:lnTo>
                  <a:pt x="522" y="372"/>
                </a:lnTo>
                <a:lnTo>
                  <a:pt x="521" y="372"/>
                </a:lnTo>
                <a:lnTo>
                  <a:pt x="519" y="370"/>
                </a:lnTo>
                <a:lnTo>
                  <a:pt x="516" y="368"/>
                </a:lnTo>
                <a:lnTo>
                  <a:pt x="515" y="365"/>
                </a:lnTo>
                <a:lnTo>
                  <a:pt x="512" y="367"/>
                </a:lnTo>
                <a:lnTo>
                  <a:pt x="510" y="367"/>
                </a:lnTo>
                <a:lnTo>
                  <a:pt x="508" y="367"/>
                </a:lnTo>
                <a:lnTo>
                  <a:pt x="504" y="367"/>
                </a:lnTo>
                <a:lnTo>
                  <a:pt x="502" y="366"/>
                </a:lnTo>
                <a:lnTo>
                  <a:pt x="494" y="363"/>
                </a:lnTo>
                <a:lnTo>
                  <a:pt x="481" y="356"/>
                </a:lnTo>
                <a:lnTo>
                  <a:pt x="479" y="353"/>
                </a:lnTo>
                <a:lnTo>
                  <a:pt x="451" y="359"/>
                </a:lnTo>
                <a:lnTo>
                  <a:pt x="439" y="359"/>
                </a:lnTo>
                <a:lnTo>
                  <a:pt x="437" y="360"/>
                </a:lnTo>
                <a:lnTo>
                  <a:pt x="433" y="360"/>
                </a:lnTo>
                <a:lnTo>
                  <a:pt x="426" y="363"/>
                </a:lnTo>
                <a:lnTo>
                  <a:pt x="410" y="361"/>
                </a:lnTo>
                <a:lnTo>
                  <a:pt x="408" y="360"/>
                </a:lnTo>
                <a:lnTo>
                  <a:pt x="404" y="356"/>
                </a:lnTo>
                <a:lnTo>
                  <a:pt x="398" y="345"/>
                </a:lnTo>
                <a:lnTo>
                  <a:pt x="395" y="344"/>
                </a:lnTo>
                <a:lnTo>
                  <a:pt x="379" y="345"/>
                </a:lnTo>
                <a:lnTo>
                  <a:pt x="372" y="348"/>
                </a:lnTo>
                <a:lnTo>
                  <a:pt x="372" y="346"/>
                </a:lnTo>
                <a:lnTo>
                  <a:pt x="365" y="345"/>
                </a:lnTo>
                <a:lnTo>
                  <a:pt x="359" y="346"/>
                </a:lnTo>
                <a:lnTo>
                  <a:pt x="349" y="352"/>
                </a:lnTo>
                <a:lnTo>
                  <a:pt x="342" y="363"/>
                </a:lnTo>
                <a:lnTo>
                  <a:pt x="341" y="378"/>
                </a:lnTo>
                <a:lnTo>
                  <a:pt x="349" y="396"/>
                </a:lnTo>
                <a:lnTo>
                  <a:pt x="349" y="405"/>
                </a:lnTo>
                <a:lnTo>
                  <a:pt x="348" y="407"/>
                </a:lnTo>
                <a:lnTo>
                  <a:pt x="345" y="408"/>
                </a:lnTo>
                <a:lnTo>
                  <a:pt x="334" y="419"/>
                </a:lnTo>
                <a:lnTo>
                  <a:pt x="332" y="422"/>
                </a:lnTo>
                <a:lnTo>
                  <a:pt x="328" y="420"/>
                </a:lnTo>
                <a:lnTo>
                  <a:pt x="325" y="420"/>
                </a:lnTo>
                <a:lnTo>
                  <a:pt x="322" y="424"/>
                </a:lnTo>
                <a:lnTo>
                  <a:pt x="311" y="434"/>
                </a:lnTo>
                <a:lnTo>
                  <a:pt x="311" y="467"/>
                </a:lnTo>
                <a:lnTo>
                  <a:pt x="312" y="476"/>
                </a:lnTo>
                <a:lnTo>
                  <a:pt x="313" y="479"/>
                </a:lnTo>
                <a:lnTo>
                  <a:pt x="314" y="480"/>
                </a:lnTo>
                <a:lnTo>
                  <a:pt x="314" y="483"/>
                </a:lnTo>
                <a:lnTo>
                  <a:pt x="312" y="484"/>
                </a:lnTo>
                <a:lnTo>
                  <a:pt x="311" y="482"/>
                </a:lnTo>
                <a:lnTo>
                  <a:pt x="310" y="484"/>
                </a:lnTo>
                <a:lnTo>
                  <a:pt x="308" y="487"/>
                </a:lnTo>
                <a:lnTo>
                  <a:pt x="304" y="484"/>
                </a:lnTo>
                <a:lnTo>
                  <a:pt x="302" y="482"/>
                </a:lnTo>
                <a:lnTo>
                  <a:pt x="298" y="481"/>
                </a:lnTo>
                <a:lnTo>
                  <a:pt x="290" y="480"/>
                </a:lnTo>
                <a:lnTo>
                  <a:pt x="268" y="474"/>
                </a:lnTo>
                <a:lnTo>
                  <a:pt x="263" y="474"/>
                </a:lnTo>
                <a:lnTo>
                  <a:pt x="258" y="470"/>
                </a:lnTo>
                <a:lnTo>
                  <a:pt x="232" y="466"/>
                </a:lnTo>
                <a:lnTo>
                  <a:pt x="226" y="466"/>
                </a:lnTo>
                <a:lnTo>
                  <a:pt x="221" y="468"/>
                </a:lnTo>
                <a:lnTo>
                  <a:pt x="212" y="465"/>
                </a:lnTo>
                <a:lnTo>
                  <a:pt x="203" y="460"/>
                </a:lnTo>
                <a:lnTo>
                  <a:pt x="198" y="459"/>
                </a:lnTo>
                <a:lnTo>
                  <a:pt x="190" y="453"/>
                </a:lnTo>
                <a:lnTo>
                  <a:pt x="179" y="447"/>
                </a:lnTo>
                <a:lnTo>
                  <a:pt x="173" y="442"/>
                </a:lnTo>
                <a:lnTo>
                  <a:pt x="168" y="440"/>
                </a:lnTo>
                <a:lnTo>
                  <a:pt x="144" y="434"/>
                </a:lnTo>
                <a:lnTo>
                  <a:pt x="139" y="431"/>
                </a:lnTo>
                <a:lnTo>
                  <a:pt x="129" y="433"/>
                </a:lnTo>
                <a:lnTo>
                  <a:pt x="105" y="427"/>
                </a:lnTo>
                <a:lnTo>
                  <a:pt x="101" y="426"/>
                </a:lnTo>
                <a:lnTo>
                  <a:pt x="94" y="426"/>
                </a:lnTo>
                <a:lnTo>
                  <a:pt x="84" y="418"/>
                </a:lnTo>
                <a:lnTo>
                  <a:pt x="79" y="418"/>
                </a:lnTo>
                <a:lnTo>
                  <a:pt x="74" y="413"/>
                </a:lnTo>
                <a:lnTo>
                  <a:pt x="66" y="411"/>
                </a:lnTo>
                <a:lnTo>
                  <a:pt x="61" y="408"/>
                </a:lnTo>
                <a:lnTo>
                  <a:pt x="51" y="390"/>
                </a:lnTo>
                <a:lnTo>
                  <a:pt x="48" y="382"/>
                </a:lnTo>
                <a:lnTo>
                  <a:pt x="45" y="378"/>
                </a:lnTo>
                <a:lnTo>
                  <a:pt x="26" y="361"/>
                </a:lnTo>
                <a:lnTo>
                  <a:pt x="23" y="360"/>
                </a:lnTo>
                <a:lnTo>
                  <a:pt x="21" y="358"/>
                </a:lnTo>
                <a:lnTo>
                  <a:pt x="19" y="356"/>
                </a:lnTo>
                <a:lnTo>
                  <a:pt x="15" y="356"/>
                </a:lnTo>
                <a:lnTo>
                  <a:pt x="15" y="355"/>
                </a:lnTo>
                <a:lnTo>
                  <a:pt x="17" y="353"/>
                </a:lnTo>
                <a:lnTo>
                  <a:pt x="21" y="347"/>
                </a:lnTo>
                <a:lnTo>
                  <a:pt x="20" y="345"/>
                </a:lnTo>
                <a:lnTo>
                  <a:pt x="17" y="342"/>
                </a:lnTo>
                <a:lnTo>
                  <a:pt x="6" y="328"/>
                </a:lnTo>
                <a:lnTo>
                  <a:pt x="0" y="326"/>
                </a:lnTo>
                <a:lnTo>
                  <a:pt x="1" y="324"/>
                </a:lnTo>
                <a:lnTo>
                  <a:pt x="4" y="322"/>
                </a:lnTo>
                <a:lnTo>
                  <a:pt x="6" y="320"/>
                </a:lnTo>
                <a:lnTo>
                  <a:pt x="7" y="317"/>
                </a:lnTo>
                <a:lnTo>
                  <a:pt x="9" y="314"/>
                </a:lnTo>
                <a:lnTo>
                  <a:pt x="11" y="312"/>
                </a:lnTo>
                <a:lnTo>
                  <a:pt x="13" y="310"/>
                </a:lnTo>
                <a:lnTo>
                  <a:pt x="15" y="310"/>
                </a:lnTo>
                <a:lnTo>
                  <a:pt x="22" y="306"/>
                </a:lnTo>
                <a:lnTo>
                  <a:pt x="22" y="304"/>
                </a:lnTo>
                <a:lnTo>
                  <a:pt x="21" y="301"/>
                </a:lnTo>
                <a:lnTo>
                  <a:pt x="22" y="298"/>
                </a:lnTo>
                <a:lnTo>
                  <a:pt x="20" y="295"/>
                </a:lnTo>
                <a:lnTo>
                  <a:pt x="21" y="293"/>
                </a:lnTo>
                <a:lnTo>
                  <a:pt x="22" y="292"/>
                </a:lnTo>
                <a:lnTo>
                  <a:pt x="24" y="290"/>
                </a:lnTo>
                <a:lnTo>
                  <a:pt x="26" y="290"/>
                </a:lnTo>
                <a:lnTo>
                  <a:pt x="27" y="292"/>
                </a:lnTo>
                <a:lnTo>
                  <a:pt x="31" y="292"/>
                </a:lnTo>
                <a:lnTo>
                  <a:pt x="33" y="289"/>
                </a:lnTo>
                <a:lnTo>
                  <a:pt x="36" y="289"/>
                </a:lnTo>
                <a:lnTo>
                  <a:pt x="47" y="286"/>
                </a:lnTo>
                <a:lnTo>
                  <a:pt x="54" y="285"/>
                </a:lnTo>
                <a:lnTo>
                  <a:pt x="62" y="282"/>
                </a:lnTo>
                <a:lnTo>
                  <a:pt x="78" y="281"/>
                </a:lnTo>
                <a:lnTo>
                  <a:pt x="88" y="263"/>
                </a:lnTo>
                <a:lnTo>
                  <a:pt x="97" y="270"/>
                </a:lnTo>
                <a:lnTo>
                  <a:pt x="100" y="270"/>
                </a:lnTo>
                <a:lnTo>
                  <a:pt x="106" y="268"/>
                </a:lnTo>
                <a:lnTo>
                  <a:pt x="112" y="263"/>
                </a:lnTo>
                <a:lnTo>
                  <a:pt x="115" y="259"/>
                </a:lnTo>
                <a:lnTo>
                  <a:pt x="120" y="259"/>
                </a:lnTo>
                <a:lnTo>
                  <a:pt x="126" y="255"/>
                </a:lnTo>
                <a:lnTo>
                  <a:pt x="133" y="250"/>
                </a:lnTo>
                <a:lnTo>
                  <a:pt x="135" y="250"/>
                </a:lnTo>
                <a:lnTo>
                  <a:pt x="148" y="242"/>
                </a:lnTo>
                <a:lnTo>
                  <a:pt x="152" y="233"/>
                </a:lnTo>
                <a:lnTo>
                  <a:pt x="154" y="231"/>
                </a:lnTo>
                <a:lnTo>
                  <a:pt x="163" y="227"/>
                </a:lnTo>
                <a:lnTo>
                  <a:pt x="168" y="222"/>
                </a:lnTo>
                <a:lnTo>
                  <a:pt x="176" y="218"/>
                </a:lnTo>
                <a:lnTo>
                  <a:pt x="182" y="215"/>
                </a:lnTo>
                <a:lnTo>
                  <a:pt x="196" y="216"/>
                </a:lnTo>
                <a:lnTo>
                  <a:pt x="205" y="217"/>
                </a:lnTo>
                <a:lnTo>
                  <a:pt x="211" y="215"/>
                </a:lnTo>
                <a:lnTo>
                  <a:pt x="211" y="208"/>
                </a:lnTo>
                <a:lnTo>
                  <a:pt x="215" y="203"/>
                </a:lnTo>
                <a:lnTo>
                  <a:pt x="223" y="189"/>
                </a:lnTo>
                <a:lnTo>
                  <a:pt x="227" y="186"/>
                </a:lnTo>
                <a:lnTo>
                  <a:pt x="230" y="183"/>
                </a:lnTo>
                <a:lnTo>
                  <a:pt x="231" y="176"/>
                </a:lnTo>
                <a:lnTo>
                  <a:pt x="227" y="172"/>
                </a:lnTo>
                <a:lnTo>
                  <a:pt x="222" y="159"/>
                </a:lnTo>
                <a:lnTo>
                  <a:pt x="211" y="164"/>
                </a:lnTo>
                <a:lnTo>
                  <a:pt x="196" y="170"/>
                </a:lnTo>
                <a:lnTo>
                  <a:pt x="194" y="166"/>
                </a:lnTo>
                <a:lnTo>
                  <a:pt x="198" y="163"/>
                </a:lnTo>
                <a:lnTo>
                  <a:pt x="196" y="153"/>
                </a:lnTo>
                <a:lnTo>
                  <a:pt x="196" y="152"/>
                </a:lnTo>
                <a:lnTo>
                  <a:pt x="196" y="149"/>
                </a:lnTo>
                <a:lnTo>
                  <a:pt x="193" y="146"/>
                </a:lnTo>
                <a:lnTo>
                  <a:pt x="188" y="146"/>
                </a:lnTo>
                <a:lnTo>
                  <a:pt x="180" y="145"/>
                </a:lnTo>
                <a:lnTo>
                  <a:pt x="179" y="142"/>
                </a:lnTo>
                <a:lnTo>
                  <a:pt x="182" y="140"/>
                </a:lnTo>
                <a:lnTo>
                  <a:pt x="179" y="132"/>
                </a:lnTo>
                <a:lnTo>
                  <a:pt x="176" y="124"/>
                </a:lnTo>
                <a:lnTo>
                  <a:pt x="176" y="118"/>
                </a:lnTo>
                <a:lnTo>
                  <a:pt x="182" y="111"/>
                </a:lnTo>
                <a:lnTo>
                  <a:pt x="188" y="110"/>
                </a:lnTo>
                <a:lnTo>
                  <a:pt x="191" y="101"/>
                </a:lnTo>
                <a:lnTo>
                  <a:pt x="191" y="97"/>
                </a:lnTo>
                <a:lnTo>
                  <a:pt x="190" y="93"/>
                </a:lnTo>
                <a:lnTo>
                  <a:pt x="186" y="87"/>
                </a:lnTo>
                <a:lnTo>
                  <a:pt x="179" y="82"/>
                </a:lnTo>
                <a:lnTo>
                  <a:pt x="171" y="80"/>
                </a:lnTo>
                <a:lnTo>
                  <a:pt x="162" y="81"/>
                </a:lnTo>
                <a:lnTo>
                  <a:pt x="156" y="79"/>
                </a:lnTo>
                <a:lnTo>
                  <a:pt x="152" y="74"/>
                </a:lnTo>
                <a:lnTo>
                  <a:pt x="146" y="77"/>
                </a:lnTo>
                <a:lnTo>
                  <a:pt x="142" y="80"/>
                </a:lnTo>
                <a:lnTo>
                  <a:pt x="138" y="78"/>
                </a:lnTo>
                <a:lnTo>
                  <a:pt x="135" y="74"/>
                </a:lnTo>
                <a:lnTo>
                  <a:pt x="141" y="68"/>
                </a:lnTo>
                <a:lnTo>
                  <a:pt x="136" y="56"/>
                </a:lnTo>
                <a:lnTo>
                  <a:pt x="138" y="54"/>
                </a:lnTo>
                <a:lnTo>
                  <a:pt x="136" y="48"/>
                </a:lnTo>
                <a:lnTo>
                  <a:pt x="152" y="49"/>
                </a:lnTo>
                <a:lnTo>
                  <a:pt x="156" y="42"/>
                </a:lnTo>
                <a:lnTo>
                  <a:pt x="192" y="34"/>
                </a:lnTo>
                <a:lnTo>
                  <a:pt x="198" y="31"/>
                </a:lnTo>
                <a:lnTo>
                  <a:pt x="199" y="31"/>
                </a:lnTo>
                <a:lnTo>
                  <a:pt x="202" y="32"/>
                </a:lnTo>
                <a:lnTo>
                  <a:pt x="206" y="32"/>
                </a:lnTo>
                <a:lnTo>
                  <a:pt x="212" y="32"/>
                </a:lnTo>
                <a:lnTo>
                  <a:pt x="214" y="26"/>
                </a:lnTo>
                <a:lnTo>
                  <a:pt x="230" y="2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21" name="Freeform 247"/>
          <p:cNvSpPr>
            <a:spLocks/>
          </p:cNvSpPr>
          <p:nvPr/>
        </p:nvSpPr>
        <p:spPr bwMode="auto">
          <a:xfrm>
            <a:off x="5037138" y="4306813"/>
            <a:ext cx="814387" cy="498475"/>
          </a:xfrm>
          <a:custGeom>
            <a:avLst/>
            <a:gdLst/>
            <a:ahLst/>
            <a:cxnLst>
              <a:cxn ang="0">
                <a:pos x="629" y="437"/>
              </a:cxn>
              <a:cxn ang="0">
                <a:pos x="614" y="422"/>
              </a:cxn>
              <a:cxn ang="0">
                <a:pos x="582" y="423"/>
              </a:cxn>
              <a:cxn ang="0">
                <a:pos x="549" y="414"/>
              </a:cxn>
              <a:cxn ang="0">
                <a:pos x="534" y="399"/>
              </a:cxn>
              <a:cxn ang="0">
                <a:pos x="514" y="397"/>
              </a:cxn>
              <a:cxn ang="0">
                <a:pos x="533" y="408"/>
              </a:cxn>
              <a:cxn ang="0">
                <a:pos x="513" y="405"/>
              </a:cxn>
              <a:cxn ang="0">
                <a:pos x="486" y="394"/>
              </a:cxn>
              <a:cxn ang="0">
                <a:pos x="458" y="403"/>
              </a:cxn>
              <a:cxn ang="0">
                <a:pos x="418" y="378"/>
              </a:cxn>
              <a:cxn ang="0">
                <a:pos x="408" y="372"/>
              </a:cxn>
              <a:cxn ang="0">
                <a:pos x="388" y="360"/>
              </a:cxn>
              <a:cxn ang="0">
                <a:pos x="331" y="347"/>
              </a:cxn>
              <a:cxn ang="0">
                <a:pos x="313" y="336"/>
              </a:cxn>
              <a:cxn ang="0">
                <a:pos x="293" y="332"/>
              </a:cxn>
              <a:cxn ang="0">
                <a:pos x="309" y="338"/>
              </a:cxn>
              <a:cxn ang="0">
                <a:pos x="297" y="339"/>
              </a:cxn>
              <a:cxn ang="0">
                <a:pos x="238" y="318"/>
              </a:cxn>
              <a:cxn ang="0">
                <a:pos x="223" y="307"/>
              </a:cxn>
              <a:cxn ang="0">
                <a:pos x="199" y="300"/>
              </a:cxn>
              <a:cxn ang="0">
                <a:pos x="157" y="258"/>
              </a:cxn>
              <a:cxn ang="0">
                <a:pos x="120" y="230"/>
              </a:cxn>
              <a:cxn ang="0">
                <a:pos x="95" y="224"/>
              </a:cxn>
              <a:cxn ang="0">
                <a:pos x="59" y="180"/>
              </a:cxn>
              <a:cxn ang="0">
                <a:pos x="9" y="169"/>
              </a:cxn>
              <a:cxn ang="0">
                <a:pos x="14" y="118"/>
              </a:cxn>
              <a:cxn ang="0">
                <a:pos x="30" y="76"/>
              </a:cxn>
              <a:cxn ang="0">
                <a:pos x="84" y="42"/>
              </a:cxn>
              <a:cxn ang="0">
                <a:pos x="128" y="57"/>
              </a:cxn>
              <a:cxn ang="0">
                <a:pos x="199" y="65"/>
              </a:cxn>
              <a:cxn ang="0">
                <a:pos x="221" y="72"/>
              </a:cxn>
              <a:cxn ang="0">
                <a:pos x="249" y="75"/>
              </a:cxn>
              <a:cxn ang="0">
                <a:pos x="262" y="83"/>
              </a:cxn>
              <a:cxn ang="0">
                <a:pos x="280" y="96"/>
              </a:cxn>
              <a:cxn ang="0">
                <a:pos x="278" y="76"/>
              </a:cxn>
              <a:cxn ang="0">
                <a:pos x="257" y="58"/>
              </a:cxn>
              <a:cxn ang="0">
                <a:pos x="254" y="33"/>
              </a:cxn>
              <a:cxn ang="0">
                <a:pos x="246" y="8"/>
              </a:cxn>
              <a:cxn ang="0">
                <a:pos x="265" y="8"/>
              </a:cxn>
              <a:cxn ang="0">
                <a:pos x="285" y="2"/>
              </a:cxn>
              <a:cxn ang="0">
                <a:pos x="325" y="26"/>
              </a:cxn>
              <a:cxn ang="0">
                <a:pos x="349" y="74"/>
              </a:cxn>
              <a:cxn ang="0">
                <a:pos x="382" y="42"/>
              </a:cxn>
              <a:cxn ang="0">
                <a:pos x="431" y="38"/>
              </a:cxn>
              <a:cxn ang="0">
                <a:pos x="487" y="16"/>
              </a:cxn>
              <a:cxn ang="0">
                <a:pos x="502" y="31"/>
              </a:cxn>
              <a:cxn ang="0">
                <a:pos x="512" y="57"/>
              </a:cxn>
              <a:cxn ang="0">
                <a:pos x="537" y="50"/>
              </a:cxn>
              <a:cxn ang="0">
                <a:pos x="553" y="61"/>
              </a:cxn>
              <a:cxn ang="0">
                <a:pos x="582" y="96"/>
              </a:cxn>
              <a:cxn ang="0">
                <a:pos x="603" y="116"/>
              </a:cxn>
              <a:cxn ang="0">
                <a:pos x="669" y="145"/>
              </a:cxn>
              <a:cxn ang="0">
                <a:pos x="695" y="209"/>
              </a:cxn>
              <a:cxn ang="0">
                <a:pos x="706" y="271"/>
              </a:cxn>
              <a:cxn ang="0">
                <a:pos x="739" y="312"/>
              </a:cxn>
              <a:cxn ang="0">
                <a:pos x="763" y="358"/>
              </a:cxn>
              <a:cxn ang="0">
                <a:pos x="754" y="393"/>
              </a:cxn>
              <a:cxn ang="0">
                <a:pos x="706" y="426"/>
              </a:cxn>
              <a:cxn ang="0">
                <a:pos x="678" y="471"/>
              </a:cxn>
            </a:cxnLst>
            <a:rect l="0" t="0" r="r" b="b"/>
            <a:pathLst>
              <a:path w="770" h="472">
                <a:moveTo>
                  <a:pt x="678" y="471"/>
                </a:moveTo>
                <a:lnTo>
                  <a:pt x="665" y="468"/>
                </a:lnTo>
                <a:lnTo>
                  <a:pt x="662" y="466"/>
                </a:lnTo>
                <a:lnTo>
                  <a:pt x="658" y="457"/>
                </a:lnTo>
                <a:lnTo>
                  <a:pt x="655" y="454"/>
                </a:lnTo>
                <a:lnTo>
                  <a:pt x="641" y="445"/>
                </a:lnTo>
                <a:lnTo>
                  <a:pt x="636" y="440"/>
                </a:lnTo>
                <a:lnTo>
                  <a:pt x="629" y="437"/>
                </a:lnTo>
                <a:lnTo>
                  <a:pt x="627" y="433"/>
                </a:lnTo>
                <a:lnTo>
                  <a:pt x="623" y="432"/>
                </a:lnTo>
                <a:lnTo>
                  <a:pt x="623" y="428"/>
                </a:lnTo>
                <a:lnTo>
                  <a:pt x="625" y="423"/>
                </a:lnTo>
                <a:lnTo>
                  <a:pt x="622" y="426"/>
                </a:lnTo>
                <a:lnTo>
                  <a:pt x="620" y="428"/>
                </a:lnTo>
                <a:lnTo>
                  <a:pt x="615" y="425"/>
                </a:lnTo>
                <a:lnTo>
                  <a:pt x="614" y="422"/>
                </a:lnTo>
                <a:lnTo>
                  <a:pt x="606" y="422"/>
                </a:lnTo>
                <a:lnTo>
                  <a:pt x="605" y="422"/>
                </a:lnTo>
                <a:lnTo>
                  <a:pt x="604" y="424"/>
                </a:lnTo>
                <a:lnTo>
                  <a:pt x="603" y="426"/>
                </a:lnTo>
                <a:lnTo>
                  <a:pt x="602" y="428"/>
                </a:lnTo>
                <a:lnTo>
                  <a:pt x="602" y="430"/>
                </a:lnTo>
                <a:lnTo>
                  <a:pt x="592" y="425"/>
                </a:lnTo>
                <a:lnTo>
                  <a:pt x="582" y="423"/>
                </a:lnTo>
                <a:lnTo>
                  <a:pt x="580" y="422"/>
                </a:lnTo>
                <a:lnTo>
                  <a:pt x="572" y="422"/>
                </a:lnTo>
                <a:lnTo>
                  <a:pt x="560" y="418"/>
                </a:lnTo>
                <a:lnTo>
                  <a:pt x="557" y="416"/>
                </a:lnTo>
                <a:lnTo>
                  <a:pt x="552" y="416"/>
                </a:lnTo>
                <a:lnTo>
                  <a:pt x="555" y="412"/>
                </a:lnTo>
                <a:lnTo>
                  <a:pt x="553" y="411"/>
                </a:lnTo>
                <a:lnTo>
                  <a:pt x="549" y="414"/>
                </a:lnTo>
                <a:lnTo>
                  <a:pt x="545" y="414"/>
                </a:lnTo>
                <a:lnTo>
                  <a:pt x="540" y="413"/>
                </a:lnTo>
                <a:lnTo>
                  <a:pt x="541" y="412"/>
                </a:lnTo>
                <a:lnTo>
                  <a:pt x="541" y="408"/>
                </a:lnTo>
                <a:lnTo>
                  <a:pt x="539" y="405"/>
                </a:lnTo>
                <a:lnTo>
                  <a:pt x="537" y="404"/>
                </a:lnTo>
                <a:lnTo>
                  <a:pt x="536" y="402"/>
                </a:lnTo>
                <a:lnTo>
                  <a:pt x="534" y="399"/>
                </a:lnTo>
                <a:lnTo>
                  <a:pt x="527" y="397"/>
                </a:lnTo>
                <a:lnTo>
                  <a:pt x="524" y="398"/>
                </a:lnTo>
                <a:lnTo>
                  <a:pt x="523" y="399"/>
                </a:lnTo>
                <a:lnTo>
                  <a:pt x="520" y="398"/>
                </a:lnTo>
                <a:lnTo>
                  <a:pt x="517" y="397"/>
                </a:lnTo>
                <a:lnTo>
                  <a:pt x="510" y="396"/>
                </a:lnTo>
                <a:lnTo>
                  <a:pt x="511" y="397"/>
                </a:lnTo>
                <a:lnTo>
                  <a:pt x="514" y="397"/>
                </a:lnTo>
                <a:lnTo>
                  <a:pt x="517" y="398"/>
                </a:lnTo>
                <a:lnTo>
                  <a:pt x="520" y="400"/>
                </a:lnTo>
                <a:lnTo>
                  <a:pt x="518" y="404"/>
                </a:lnTo>
                <a:lnTo>
                  <a:pt x="523" y="403"/>
                </a:lnTo>
                <a:lnTo>
                  <a:pt x="525" y="405"/>
                </a:lnTo>
                <a:lnTo>
                  <a:pt x="528" y="406"/>
                </a:lnTo>
                <a:lnTo>
                  <a:pt x="529" y="406"/>
                </a:lnTo>
                <a:lnTo>
                  <a:pt x="533" y="408"/>
                </a:lnTo>
                <a:lnTo>
                  <a:pt x="535" y="406"/>
                </a:lnTo>
                <a:lnTo>
                  <a:pt x="538" y="409"/>
                </a:lnTo>
                <a:lnTo>
                  <a:pt x="538" y="412"/>
                </a:lnTo>
                <a:lnTo>
                  <a:pt x="536" y="413"/>
                </a:lnTo>
                <a:lnTo>
                  <a:pt x="532" y="412"/>
                </a:lnTo>
                <a:lnTo>
                  <a:pt x="519" y="408"/>
                </a:lnTo>
                <a:lnTo>
                  <a:pt x="515" y="406"/>
                </a:lnTo>
                <a:lnTo>
                  <a:pt x="513" y="405"/>
                </a:lnTo>
                <a:lnTo>
                  <a:pt x="510" y="406"/>
                </a:lnTo>
                <a:lnTo>
                  <a:pt x="507" y="405"/>
                </a:lnTo>
                <a:lnTo>
                  <a:pt x="503" y="405"/>
                </a:lnTo>
                <a:lnTo>
                  <a:pt x="495" y="404"/>
                </a:lnTo>
                <a:lnTo>
                  <a:pt x="491" y="402"/>
                </a:lnTo>
                <a:lnTo>
                  <a:pt x="490" y="399"/>
                </a:lnTo>
                <a:lnTo>
                  <a:pt x="489" y="397"/>
                </a:lnTo>
                <a:lnTo>
                  <a:pt x="486" y="394"/>
                </a:lnTo>
                <a:lnTo>
                  <a:pt x="487" y="398"/>
                </a:lnTo>
                <a:lnTo>
                  <a:pt x="487" y="400"/>
                </a:lnTo>
                <a:lnTo>
                  <a:pt x="485" y="404"/>
                </a:lnTo>
                <a:lnTo>
                  <a:pt x="481" y="404"/>
                </a:lnTo>
                <a:lnTo>
                  <a:pt x="477" y="402"/>
                </a:lnTo>
                <a:lnTo>
                  <a:pt x="473" y="403"/>
                </a:lnTo>
                <a:lnTo>
                  <a:pt x="467" y="403"/>
                </a:lnTo>
                <a:lnTo>
                  <a:pt x="458" y="403"/>
                </a:lnTo>
                <a:lnTo>
                  <a:pt x="448" y="400"/>
                </a:lnTo>
                <a:lnTo>
                  <a:pt x="443" y="397"/>
                </a:lnTo>
                <a:lnTo>
                  <a:pt x="433" y="386"/>
                </a:lnTo>
                <a:lnTo>
                  <a:pt x="426" y="382"/>
                </a:lnTo>
                <a:lnTo>
                  <a:pt x="424" y="383"/>
                </a:lnTo>
                <a:lnTo>
                  <a:pt x="422" y="380"/>
                </a:lnTo>
                <a:lnTo>
                  <a:pt x="421" y="377"/>
                </a:lnTo>
                <a:lnTo>
                  <a:pt x="418" y="378"/>
                </a:lnTo>
                <a:lnTo>
                  <a:pt x="417" y="379"/>
                </a:lnTo>
                <a:lnTo>
                  <a:pt x="414" y="377"/>
                </a:lnTo>
                <a:lnTo>
                  <a:pt x="416" y="374"/>
                </a:lnTo>
                <a:lnTo>
                  <a:pt x="416" y="370"/>
                </a:lnTo>
                <a:lnTo>
                  <a:pt x="414" y="368"/>
                </a:lnTo>
                <a:lnTo>
                  <a:pt x="411" y="368"/>
                </a:lnTo>
                <a:lnTo>
                  <a:pt x="407" y="370"/>
                </a:lnTo>
                <a:lnTo>
                  <a:pt x="408" y="372"/>
                </a:lnTo>
                <a:lnTo>
                  <a:pt x="407" y="374"/>
                </a:lnTo>
                <a:lnTo>
                  <a:pt x="405" y="374"/>
                </a:lnTo>
                <a:lnTo>
                  <a:pt x="404" y="370"/>
                </a:lnTo>
                <a:lnTo>
                  <a:pt x="402" y="368"/>
                </a:lnTo>
                <a:lnTo>
                  <a:pt x="401" y="366"/>
                </a:lnTo>
                <a:lnTo>
                  <a:pt x="398" y="365"/>
                </a:lnTo>
                <a:lnTo>
                  <a:pt x="393" y="363"/>
                </a:lnTo>
                <a:lnTo>
                  <a:pt x="388" y="360"/>
                </a:lnTo>
                <a:lnTo>
                  <a:pt x="384" y="360"/>
                </a:lnTo>
                <a:lnTo>
                  <a:pt x="371" y="358"/>
                </a:lnTo>
                <a:lnTo>
                  <a:pt x="353" y="352"/>
                </a:lnTo>
                <a:lnTo>
                  <a:pt x="349" y="352"/>
                </a:lnTo>
                <a:lnTo>
                  <a:pt x="344" y="351"/>
                </a:lnTo>
                <a:lnTo>
                  <a:pt x="340" y="351"/>
                </a:lnTo>
                <a:lnTo>
                  <a:pt x="337" y="349"/>
                </a:lnTo>
                <a:lnTo>
                  <a:pt x="331" y="347"/>
                </a:lnTo>
                <a:lnTo>
                  <a:pt x="330" y="343"/>
                </a:lnTo>
                <a:lnTo>
                  <a:pt x="327" y="340"/>
                </a:lnTo>
                <a:lnTo>
                  <a:pt x="325" y="340"/>
                </a:lnTo>
                <a:lnTo>
                  <a:pt x="321" y="340"/>
                </a:lnTo>
                <a:lnTo>
                  <a:pt x="321" y="339"/>
                </a:lnTo>
                <a:lnTo>
                  <a:pt x="319" y="338"/>
                </a:lnTo>
                <a:lnTo>
                  <a:pt x="315" y="338"/>
                </a:lnTo>
                <a:lnTo>
                  <a:pt x="313" y="336"/>
                </a:lnTo>
                <a:lnTo>
                  <a:pt x="311" y="337"/>
                </a:lnTo>
                <a:lnTo>
                  <a:pt x="308" y="336"/>
                </a:lnTo>
                <a:lnTo>
                  <a:pt x="307" y="333"/>
                </a:lnTo>
                <a:lnTo>
                  <a:pt x="300" y="332"/>
                </a:lnTo>
                <a:lnTo>
                  <a:pt x="298" y="334"/>
                </a:lnTo>
                <a:lnTo>
                  <a:pt x="295" y="334"/>
                </a:lnTo>
                <a:lnTo>
                  <a:pt x="295" y="332"/>
                </a:lnTo>
                <a:lnTo>
                  <a:pt x="293" y="332"/>
                </a:lnTo>
                <a:lnTo>
                  <a:pt x="289" y="332"/>
                </a:lnTo>
                <a:lnTo>
                  <a:pt x="286" y="331"/>
                </a:lnTo>
                <a:lnTo>
                  <a:pt x="287" y="334"/>
                </a:lnTo>
                <a:lnTo>
                  <a:pt x="291" y="335"/>
                </a:lnTo>
                <a:lnTo>
                  <a:pt x="297" y="335"/>
                </a:lnTo>
                <a:lnTo>
                  <a:pt x="300" y="336"/>
                </a:lnTo>
                <a:lnTo>
                  <a:pt x="304" y="336"/>
                </a:lnTo>
                <a:lnTo>
                  <a:pt x="309" y="338"/>
                </a:lnTo>
                <a:lnTo>
                  <a:pt x="312" y="339"/>
                </a:lnTo>
                <a:lnTo>
                  <a:pt x="315" y="340"/>
                </a:lnTo>
                <a:lnTo>
                  <a:pt x="324" y="342"/>
                </a:lnTo>
                <a:lnTo>
                  <a:pt x="326" y="345"/>
                </a:lnTo>
                <a:lnTo>
                  <a:pt x="327" y="346"/>
                </a:lnTo>
                <a:lnTo>
                  <a:pt x="321" y="345"/>
                </a:lnTo>
                <a:lnTo>
                  <a:pt x="317" y="345"/>
                </a:lnTo>
                <a:lnTo>
                  <a:pt x="297" y="339"/>
                </a:lnTo>
                <a:lnTo>
                  <a:pt x="293" y="338"/>
                </a:lnTo>
                <a:lnTo>
                  <a:pt x="285" y="334"/>
                </a:lnTo>
                <a:lnTo>
                  <a:pt x="276" y="332"/>
                </a:lnTo>
                <a:lnTo>
                  <a:pt x="273" y="332"/>
                </a:lnTo>
                <a:lnTo>
                  <a:pt x="269" y="330"/>
                </a:lnTo>
                <a:lnTo>
                  <a:pt x="265" y="330"/>
                </a:lnTo>
                <a:lnTo>
                  <a:pt x="251" y="323"/>
                </a:lnTo>
                <a:lnTo>
                  <a:pt x="238" y="318"/>
                </a:lnTo>
                <a:lnTo>
                  <a:pt x="238" y="314"/>
                </a:lnTo>
                <a:lnTo>
                  <a:pt x="237" y="313"/>
                </a:lnTo>
                <a:lnTo>
                  <a:pt x="234" y="309"/>
                </a:lnTo>
                <a:lnTo>
                  <a:pt x="232" y="307"/>
                </a:lnTo>
                <a:lnTo>
                  <a:pt x="231" y="310"/>
                </a:lnTo>
                <a:lnTo>
                  <a:pt x="233" y="312"/>
                </a:lnTo>
                <a:lnTo>
                  <a:pt x="235" y="317"/>
                </a:lnTo>
                <a:lnTo>
                  <a:pt x="223" y="307"/>
                </a:lnTo>
                <a:lnTo>
                  <a:pt x="219" y="306"/>
                </a:lnTo>
                <a:lnTo>
                  <a:pt x="219" y="302"/>
                </a:lnTo>
                <a:lnTo>
                  <a:pt x="217" y="303"/>
                </a:lnTo>
                <a:lnTo>
                  <a:pt x="213" y="303"/>
                </a:lnTo>
                <a:lnTo>
                  <a:pt x="209" y="301"/>
                </a:lnTo>
                <a:lnTo>
                  <a:pt x="208" y="301"/>
                </a:lnTo>
                <a:lnTo>
                  <a:pt x="205" y="300"/>
                </a:lnTo>
                <a:lnTo>
                  <a:pt x="199" y="300"/>
                </a:lnTo>
                <a:lnTo>
                  <a:pt x="199" y="298"/>
                </a:lnTo>
                <a:lnTo>
                  <a:pt x="199" y="294"/>
                </a:lnTo>
                <a:lnTo>
                  <a:pt x="198" y="289"/>
                </a:lnTo>
                <a:lnTo>
                  <a:pt x="177" y="274"/>
                </a:lnTo>
                <a:lnTo>
                  <a:pt x="176" y="270"/>
                </a:lnTo>
                <a:lnTo>
                  <a:pt x="172" y="269"/>
                </a:lnTo>
                <a:lnTo>
                  <a:pt x="165" y="265"/>
                </a:lnTo>
                <a:lnTo>
                  <a:pt x="157" y="258"/>
                </a:lnTo>
                <a:lnTo>
                  <a:pt x="152" y="256"/>
                </a:lnTo>
                <a:lnTo>
                  <a:pt x="149" y="254"/>
                </a:lnTo>
                <a:lnTo>
                  <a:pt x="150" y="250"/>
                </a:lnTo>
                <a:lnTo>
                  <a:pt x="149" y="245"/>
                </a:lnTo>
                <a:lnTo>
                  <a:pt x="147" y="244"/>
                </a:lnTo>
                <a:lnTo>
                  <a:pt x="141" y="239"/>
                </a:lnTo>
                <a:lnTo>
                  <a:pt x="123" y="229"/>
                </a:lnTo>
                <a:lnTo>
                  <a:pt x="120" y="230"/>
                </a:lnTo>
                <a:lnTo>
                  <a:pt x="119" y="229"/>
                </a:lnTo>
                <a:lnTo>
                  <a:pt x="116" y="230"/>
                </a:lnTo>
                <a:lnTo>
                  <a:pt x="113" y="229"/>
                </a:lnTo>
                <a:lnTo>
                  <a:pt x="110" y="227"/>
                </a:lnTo>
                <a:lnTo>
                  <a:pt x="106" y="226"/>
                </a:lnTo>
                <a:lnTo>
                  <a:pt x="102" y="223"/>
                </a:lnTo>
                <a:lnTo>
                  <a:pt x="99" y="224"/>
                </a:lnTo>
                <a:lnTo>
                  <a:pt x="95" y="224"/>
                </a:lnTo>
                <a:lnTo>
                  <a:pt x="91" y="210"/>
                </a:lnTo>
                <a:lnTo>
                  <a:pt x="83" y="202"/>
                </a:lnTo>
                <a:lnTo>
                  <a:pt x="78" y="198"/>
                </a:lnTo>
                <a:lnTo>
                  <a:pt x="74" y="197"/>
                </a:lnTo>
                <a:lnTo>
                  <a:pt x="72" y="192"/>
                </a:lnTo>
                <a:lnTo>
                  <a:pt x="65" y="185"/>
                </a:lnTo>
                <a:lnTo>
                  <a:pt x="62" y="184"/>
                </a:lnTo>
                <a:lnTo>
                  <a:pt x="59" y="180"/>
                </a:lnTo>
                <a:lnTo>
                  <a:pt x="45" y="172"/>
                </a:lnTo>
                <a:lnTo>
                  <a:pt x="33" y="166"/>
                </a:lnTo>
                <a:lnTo>
                  <a:pt x="28" y="166"/>
                </a:lnTo>
                <a:lnTo>
                  <a:pt x="21" y="163"/>
                </a:lnTo>
                <a:lnTo>
                  <a:pt x="17" y="163"/>
                </a:lnTo>
                <a:lnTo>
                  <a:pt x="11" y="166"/>
                </a:lnTo>
                <a:lnTo>
                  <a:pt x="9" y="167"/>
                </a:lnTo>
                <a:lnTo>
                  <a:pt x="9" y="169"/>
                </a:lnTo>
                <a:lnTo>
                  <a:pt x="9" y="172"/>
                </a:lnTo>
                <a:lnTo>
                  <a:pt x="6" y="172"/>
                </a:lnTo>
                <a:lnTo>
                  <a:pt x="5" y="172"/>
                </a:lnTo>
                <a:lnTo>
                  <a:pt x="1" y="174"/>
                </a:lnTo>
                <a:lnTo>
                  <a:pt x="0" y="165"/>
                </a:lnTo>
                <a:lnTo>
                  <a:pt x="0" y="132"/>
                </a:lnTo>
                <a:lnTo>
                  <a:pt x="11" y="122"/>
                </a:lnTo>
                <a:lnTo>
                  <a:pt x="14" y="118"/>
                </a:lnTo>
                <a:lnTo>
                  <a:pt x="17" y="118"/>
                </a:lnTo>
                <a:lnTo>
                  <a:pt x="21" y="120"/>
                </a:lnTo>
                <a:lnTo>
                  <a:pt x="23" y="117"/>
                </a:lnTo>
                <a:lnTo>
                  <a:pt x="34" y="106"/>
                </a:lnTo>
                <a:lnTo>
                  <a:pt x="37" y="105"/>
                </a:lnTo>
                <a:lnTo>
                  <a:pt x="38" y="103"/>
                </a:lnTo>
                <a:lnTo>
                  <a:pt x="38" y="94"/>
                </a:lnTo>
                <a:lnTo>
                  <a:pt x="30" y="76"/>
                </a:lnTo>
                <a:lnTo>
                  <a:pt x="31" y="61"/>
                </a:lnTo>
                <a:lnTo>
                  <a:pt x="38" y="50"/>
                </a:lnTo>
                <a:lnTo>
                  <a:pt x="48" y="44"/>
                </a:lnTo>
                <a:lnTo>
                  <a:pt x="54" y="43"/>
                </a:lnTo>
                <a:lnTo>
                  <a:pt x="61" y="44"/>
                </a:lnTo>
                <a:lnTo>
                  <a:pt x="61" y="46"/>
                </a:lnTo>
                <a:lnTo>
                  <a:pt x="68" y="43"/>
                </a:lnTo>
                <a:lnTo>
                  <a:pt x="84" y="42"/>
                </a:lnTo>
                <a:lnTo>
                  <a:pt x="87" y="43"/>
                </a:lnTo>
                <a:lnTo>
                  <a:pt x="93" y="54"/>
                </a:lnTo>
                <a:lnTo>
                  <a:pt x="97" y="58"/>
                </a:lnTo>
                <a:lnTo>
                  <a:pt x="99" y="59"/>
                </a:lnTo>
                <a:lnTo>
                  <a:pt x="115" y="61"/>
                </a:lnTo>
                <a:lnTo>
                  <a:pt x="122" y="58"/>
                </a:lnTo>
                <a:lnTo>
                  <a:pt x="126" y="58"/>
                </a:lnTo>
                <a:lnTo>
                  <a:pt x="128" y="57"/>
                </a:lnTo>
                <a:lnTo>
                  <a:pt x="140" y="57"/>
                </a:lnTo>
                <a:lnTo>
                  <a:pt x="168" y="51"/>
                </a:lnTo>
                <a:lnTo>
                  <a:pt x="170" y="54"/>
                </a:lnTo>
                <a:lnTo>
                  <a:pt x="183" y="61"/>
                </a:lnTo>
                <a:lnTo>
                  <a:pt x="191" y="64"/>
                </a:lnTo>
                <a:lnTo>
                  <a:pt x="193" y="65"/>
                </a:lnTo>
                <a:lnTo>
                  <a:pt x="197" y="65"/>
                </a:lnTo>
                <a:lnTo>
                  <a:pt x="199" y="65"/>
                </a:lnTo>
                <a:lnTo>
                  <a:pt x="201" y="65"/>
                </a:lnTo>
                <a:lnTo>
                  <a:pt x="204" y="63"/>
                </a:lnTo>
                <a:lnTo>
                  <a:pt x="205" y="66"/>
                </a:lnTo>
                <a:lnTo>
                  <a:pt x="208" y="68"/>
                </a:lnTo>
                <a:lnTo>
                  <a:pt x="210" y="70"/>
                </a:lnTo>
                <a:lnTo>
                  <a:pt x="211" y="70"/>
                </a:lnTo>
                <a:lnTo>
                  <a:pt x="212" y="72"/>
                </a:lnTo>
                <a:lnTo>
                  <a:pt x="221" y="72"/>
                </a:lnTo>
                <a:lnTo>
                  <a:pt x="225" y="73"/>
                </a:lnTo>
                <a:lnTo>
                  <a:pt x="227" y="72"/>
                </a:lnTo>
                <a:lnTo>
                  <a:pt x="227" y="70"/>
                </a:lnTo>
                <a:lnTo>
                  <a:pt x="231" y="70"/>
                </a:lnTo>
                <a:lnTo>
                  <a:pt x="232" y="71"/>
                </a:lnTo>
                <a:lnTo>
                  <a:pt x="235" y="74"/>
                </a:lnTo>
                <a:lnTo>
                  <a:pt x="237" y="75"/>
                </a:lnTo>
                <a:lnTo>
                  <a:pt x="249" y="75"/>
                </a:lnTo>
                <a:lnTo>
                  <a:pt x="250" y="74"/>
                </a:lnTo>
                <a:lnTo>
                  <a:pt x="252" y="75"/>
                </a:lnTo>
                <a:lnTo>
                  <a:pt x="254" y="77"/>
                </a:lnTo>
                <a:lnTo>
                  <a:pt x="255" y="78"/>
                </a:lnTo>
                <a:lnTo>
                  <a:pt x="256" y="80"/>
                </a:lnTo>
                <a:lnTo>
                  <a:pt x="257" y="82"/>
                </a:lnTo>
                <a:lnTo>
                  <a:pt x="260" y="83"/>
                </a:lnTo>
                <a:lnTo>
                  <a:pt x="262" y="83"/>
                </a:lnTo>
                <a:lnTo>
                  <a:pt x="265" y="84"/>
                </a:lnTo>
                <a:lnTo>
                  <a:pt x="268" y="84"/>
                </a:lnTo>
                <a:lnTo>
                  <a:pt x="268" y="86"/>
                </a:lnTo>
                <a:lnTo>
                  <a:pt x="268" y="89"/>
                </a:lnTo>
                <a:lnTo>
                  <a:pt x="269" y="92"/>
                </a:lnTo>
                <a:lnTo>
                  <a:pt x="270" y="95"/>
                </a:lnTo>
                <a:lnTo>
                  <a:pt x="272" y="96"/>
                </a:lnTo>
                <a:lnTo>
                  <a:pt x="280" y="96"/>
                </a:lnTo>
                <a:lnTo>
                  <a:pt x="281" y="95"/>
                </a:lnTo>
                <a:lnTo>
                  <a:pt x="283" y="94"/>
                </a:lnTo>
                <a:lnTo>
                  <a:pt x="287" y="92"/>
                </a:lnTo>
                <a:lnTo>
                  <a:pt x="289" y="89"/>
                </a:lnTo>
                <a:lnTo>
                  <a:pt x="289" y="86"/>
                </a:lnTo>
                <a:lnTo>
                  <a:pt x="284" y="83"/>
                </a:lnTo>
                <a:lnTo>
                  <a:pt x="282" y="80"/>
                </a:lnTo>
                <a:lnTo>
                  <a:pt x="278" y="76"/>
                </a:lnTo>
                <a:lnTo>
                  <a:pt x="271" y="74"/>
                </a:lnTo>
                <a:lnTo>
                  <a:pt x="268" y="72"/>
                </a:lnTo>
                <a:lnTo>
                  <a:pt x="266" y="71"/>
                </a:lnTo>
                <a:lnTo>
                  <a:pt x="262" y="68"/>
                </a:lnTo>
                <a:lnTo>
                  <a:pt x="261" y="66"/>
                </a:lnTo>
                <a:lnTo>
                  <a:pt x="260" y="65"/>
                </a:lnTo>
                <a:lnTo>
                  <a:pt x="259" y="61"/>
                </a:lnTo>
                <a:lnTo>
                  <a:pt x="257" y="58"/>
                </a:lnTo>
                <a:lnTo>
                  <a:pt x="257" y="55"/>
                </a:lnTo>
                <a:lnTo>
                  <a:pt x="257" y="51"/>
                </a:lnTo>
                <a:lnTo>
                  <a:pt x="255" y="48"/>
                </a:lnTo>
                <a:lnTo>
                  <a:pt x="255" y="44"/>
                </a:lnTo>
                <a:lnTo>
                  <a:pt x="255" y="43"/>
                </a:lnTo>
                <a:lnTo>
                  <a:pt x="256" y="38"/>
                </a:lnTo>
                <a:lnTo>
                  <a:pt x="255" y="36"/>
                </a:lnTo>
                <a:lnTo>
                  <a:pt x="254" y="33"/>
                </a:lnTo>
                <a:lnTo>
                  <a:pt x="252" y="30"/>
                </a:lnTo>
                <a:lnTo>
                  <a:pt x="253" y="27"/>
                </a:lnTo>
                <a:lnTo>
                  <a:pt x="255" y="24"/>
                </a:lnTo>
                <a:lnTo>
                  <a:pt x="253" y="24"/>
                </a:lnTo>
                <a:lnTo>
                  <a:pt x="251" y="20"/>
                </a:lnTo>
                <a:lnTo>
                  <a:pt x="249" y="18"/>
                </a:lnTo>
                <a:lnTo>
                  <a:pt x="246" y="13"/>
                </a:lnTo>
                <a:lnTo>
                  <a:pt x="246" y="8"/>
                </a:lnTo>
                <a:lnTo>
                  <a:pt x="247" y="4"/>
                </a:lnTo>
                <a:lnTo>
                  <a:pt x="253" y="1"/>
                </a:lnTo>
                <a:lnTo>
                  <a:pt x="257" y="0"/>
                </a:lnTo>
                <a:lnTo>
                  <a:pt x="259" y="0"/>
                </a:lnTo>
                <a:lnTo>
                  <a:pt x="262" y="0"/>
                </a:lnTo>
                <a:lnTo>
                  <a:pt x="264" y="2"/>
                </a:lnTo>
                <a:lnTo>
                  <a:pt x="265" y="6"/>
                </a:lnTo>
                <a:lnTo>
                  <a:pt x="265" y="8"/>
                </a:lnTo>
                <a:lnTo>
                  <a:pt x="268" y="10"/>
                </a:lnTo>
                <a:lnTo>
                  <a:pt x="271" y="8"/>
                </a:lnTo>
                <a:lnTo>
                  <a:pt x="273" y="7"/>
                </a:lnTo>
                <a:lnTo>
                  <a:pt x="276" y="2"/>
                </a:lnTo>
                <a:lnTo>
                  <a:pt x="278" y="0"/>
                </a:lnTo>
                <a:lnTo>
                  <a:pt x="279" y="1"/>
                </a:lnTo>
                <a:lnTo>
                  <a:pt x="280" y="2"/>
                </a:lnTo>
                <a:lnTo>
                  <a:pt x="285" y="2"/>
                </a:lnTo>
                <a:lnTo>
                  <a:pt x="286" y="2"/>
                </a:lnTo>
                <a:lnTo>
                  <a:pt x="293" y="2"/>
                </a:lnTo>
                <a:lnTo>
                  <a:pt x="297" y="4"/>
                </a:lnTo>
                <a:lnTo>
                  <a:pt x="306" y="4"/>
                </a:lnTo>
                <a:lnTo>
                  <a:pt x="317" y="7"/>
                </a:lnTo>
                <a:lnTo>
                  <a:pt x="318" y="9"/>
                </a:lnTo>
                <a:lnTo>
                  <a:pt x="321" y="20"/>
                </a:lnTo>
                <a:lnTo>
                  <a:pt x="325" y="26"/>
                </a:lnTo>
                <a:lnTo>
                  <a:pt x="334" y="41"/>
                </a:lnTo>
                <a:lnTo>
                  <a:pt x="337" y="61"/>
                </a:lnTo>
                <a:lnTo>
                  <a:pt x="338" y="66"/>
                </a:lnTo>
                <a:lnTo>
                  <a:pt x="338" y="70"/>
                </a:lnTo>
                <a:lnTo>
                  <a:pt x="339" y="72"/>
                </a:lnTo>
                <a:lnTo>
                  <a:pt x="343" y="72"/>
                </a:lnTo>
                <a:lnTo>
                  <a:pt x="346" y="74"/>
                </a:lnTo>
                <a:lnTo>
                  <a:pt x="349" y="74"/>
                </a:lnTo>
                <a:lnTo>
                  <a:pt x="352" y="75"/>
                </a:lnTo>
                <a:lnTo>
                  <a:pt x="362" y="72"/>
                </a:lnTo>
                <a:lnTo>
                  <a:pt x="365" y="71"/>
                </a:lnTo>
                <a:lnTo>
                  <a:pt x="367" y="66"/>
                </a:lnTo>
                <a:lnTo>
                  <a:pt x="371" y="60"/>
                </a:lnTo>
                <a:lnTo>
                  <a:pt x="373" y="54"/>
                </a:lnTo>
                <a:lnTo>
                  <a:pt x="375" y="49"/>
                </a:lnTo>
                <a:lnTo>
                  <a:pt x="382" y="42"/>
                </a:lnTo>
                <a:lnTo>
                  <a:pt x="404" y="43"/>
                </a:lnTo>
                <a:lnTo>
                  <a:pt x="416" y="42"/>
                </a:lnTo>
                <a:lnTo>
                  <a:pt x="419" y="43"/>
                </a:lnTo>
                <a:lnTo>
                  <a:pt x="419" y="43"/>
                </a:lnTo>
                <a:lnTo>
                  <a:pt x="422" y="43"/>
                </a:lnTo>
                <a:lnTo>
                  <a:pt x="425" y="42"/>
                </a:lnTo>
                <a:lnTo>
                  <a:pt x="428" y="41"/>
                </a:lnTo>
                <a:lnTo>
                  <a:pt x="431" y="38"/>
                </a:lnTo>
                <a:lnTo>
                  <a:pt x="435" y="29"/>
                </a:lnTo>
                <a:lnTo>
                  <a:pt x="442" y="15"/>
                </a:lnTo>
                <a:lnTo>
                  <a:pt x="449" y="11"/>
                </a:lnTo>
                <a:lnTo>
                  <a:pt x="460" y="13"/>
                </a:lnTo>
                <a:lnTo>
                  <a:pt x="468" y="13"/>
                </a:lnTo>
                <a:lnTo>
                  <a:pt x="471" y="14"/>
                </a:lnTo>
                <a:lnTo>
                  <a:pt x="483" y="15"/>
                </a:lnTo>
                <a:lnTo>
                  <a:pt x="487" y="16"/>
                </a:lnTo>
                <a:lnTo>
                  <a:pt x="487" y="18"/>
                </a:lnTo>
                <a:lnTo>
                  <a:pt x="488" y="20"/>
                </a:lnTo>
                <a:lnTo>
                  <a:pt x="491" y="27"/>
                </a:lnTo>
                <a:lnTo>
                  <a:pt x="491" y="30"/>
                </a:lnTo>
                <a:lnTo>
                  <a:pt x="494" y="30"/>
                </a:lnTo>
                <a:lnTo>
                  <a:pt x="497" y="30"/>
                </a:lnTo>
                <a:lnTo>
                  <a:pt x="499" y="30"/>
                </a:lnTo>
                <a:lnTo>
                  <a:pt x="502" y="31"/>
                </a:lnTo>
                <a:lnTo>
                  <a:pt x="503" y="34"/>
                </a:lnTo>
                <a:lnTo>
                  <a:pt x="503" y="38"/>
                </a:lnTo>
                <a:lnTo>
                  <a:pt x="505" y="40"/>
                </a:lnTo>
                <a:lnTo>
                  <a:pt x="505" y="44"/>
                </a:lnTo>
                <a:lnTo>
                  <a:pt x="507" y="46"/>
                </a:lnTo>
                <a:lnTo>
                  <a:pt x="509" y="48"/>
                </a:lnTo>
                <a:lnTo>
                  <a:pt x="511" y="54"/>
                </a:lnTo>
                <a:lnTo>
                  <a:pt x="512" y="57"/>
                </a:lnTo>
                <a:lnTo>
                  <a:pt x="515" y="61"/>
                </a:lnTo>
                <a:lnTo>
                  <a:pt x="519" y="61"/>
                </a:lnTo>
                <a:lnTo>
                  <a:pt x="524" y="61"/>
                </a:lnTo>
                <a:lnTo>
                  <a:pt x="528" y="59"/>
                </a:lnTo>
                <a:lnTo>
                  <a:pt x="533" y="59"/>
                </a:lnTo>
                <a:lnTo>
                  <a:pt x="535" y="55"/>
                </a:lnTo>
                <a:lnTo>
                  <a:pt x="535" y="52"/>
                </a:lnTo>
                <a:lnTo>
                  <a:pt x="537" y="50"/>
                </a:lnTo>
                <a:lnTo>
                  <a:pt x="540" y="47"/>
                </a:lnTo>
                <a:lnTo>
                  <a:pt x="542" y="48"/>
                </a:lnTo>
                <a:lnTo>
                  <a:pt x="544" y="49"/>
                </a:lnTo>
                <a:lnTo>
                  <a:pt x="547" y="51"/>
                </a:lnTo>
                <a:lnTo>
                  <a:pt x="548" y="54"/>
                </a:lnTo>
                <a:lnTo>
                  <a:pt x="549" y="57"/>
                </a:lnTo>
                <a:lnTo>
                  <a:pt x="550" y="59"/>
                </a:lnTo>
                <a:lnTo>
                  <a:pt x="553" y="61"/>
                </a:lnTo>
                <a:lnTo>
                  <a:pt x="559" y="70"/>
                </a:lnTo>
                <a:lnTo>
                  <a:pt x="561" y="71"/>
                </a:lnTo>
                <a:lnTo>
                  <a:pt x="565" y="72"/>
                </a:lnTo>
                <a:lnTo>
                  <a:pt x="565" y="74"/>
                </a:lnTo>
                <a:lnTo>
                  <a:pt x="565" y="78"/>
                </a:lnTo>
                <a:lnTo>
                  <a:pt x="568" y="85"/>
                </a:lnTo>
                <a:lnTo>
                  <a:pt x="580" y="94"/>
                </a:lnTo>
                <a:lnTo>
                  <a:pt x="582" y="96"/>
                </a:lnTo>
                <a:lnTo>
                  <a:pt x="585" y="99"/>
                </a:lnTo>
                <a:lnTo>
                  <a:pt x="589" y="99"/>
                </a:lnTo>
                <a:lnTo>
                  <a:pt x="593" y="100"/>
                </a:lnTo>
                <a:lnTo>
                  <a:pt x="594" y="101"/>
                </a:lnTo>
                <a:lnTo>
                  <a:pt x="596" y="103"/>
                </a:lnTo>
                <a:lnTo>
                  <a:pt x="597" y="108"/>
                </a:lnTo>
                <a:lnTo>
                  <a:pt x="597" y="111"/>
                </a:lnTo>
                <a:lnTo>
                  <a:pt x="603" y="116"/>
                </a:lnTo>
                <a:lnTo>
                  <a:pt x="611" y="116"/>
                </a:lnTo>
                <a:lnTo>
                  <a:pt x="614" y="117"/>
                </a:lnTo>
                <a:lnTo>
                  <a:pt x="623" y="124"/>
                </a:lnTo>
                <a:lnTo>
                  <a:pt x="625" y="131"/>
                </a:lnTo>
                <a:lnTo>
                  <a:pt x="643" y="140"/>
                </a:lnTo>
                <a:lnTo>
                  <a:pt x="646" y="143"/>
                </a:lnTo>
                <a:lnTo>
                  <a:pt x="663" y="142"/>
                </a:lnTo>
                <a:lnTo>
                  <a:pt x="669" y="145"/>
                </a:lnTo>
                <a:lnTo>
                  <a:pt x="679" y="155"/>
                </a:lnTo>
                <a:lnTo>
                  <a:pt x="684" y="157"/>
                </a:lnTo>
                <a:lnTo>
                  <a:pt x="690" y="161"/>
                </a:lnTo>
                <a:lnTo>
                  <a:pt x="695" y="169"/>
                </a:lnTo>
                <a:lnTo>
                  <a:pt x="695" y="172"/>
                </a:lnTo>
                <a:lnTo>
                  <a:pt x="697" y="180"/>
                </a:lnTo>
                <a:lnTo>
                  <a:pt x="697" y="190"/>
                </a:lnTo>
                <a:lnTo>
                  <a:pt x="695" y="209"/>
                </a:lnTo>
                <a:lnTo>
                  <a:pt x="695" y="223"/>
                </a:lnTo>
                <a:lnTo>
                  <a:pt x="695" y="228"/>
                </a:lnTo>
                <a:lnTo>
                  <a:pt x="695" y="230"/>
                </a:lnTo>
                <a:lnTo>
                  <a:pt x="693" y="246"/>
                </a:lnTo>
                <a:lnTo>
                  <a:pt x="695" y="252"/>
                </a:lnTo>
                <a:lnTo>
                  <a:pt x="700" y="257"/>
                </a:lnTo>
                <a:lnTo>
                  <a:pt x="703" y="261"/>
                </a:lnTo>
                <a:lnTo>
                  <a:pt x="706" y="271"/>
                </a:lnTo>
                <a:lnTo>
                  <a:pt x="709" y="283"/>
                </a:lnTo>
                <a:lnTo>
                  <a:pt x="711" y="286"/>
                </a:lnTo>
                <a:lnTo>
                  <a:pt x="711" y="290"/>
                </a:lnTo>
                <a:lnTo>
                  <a:pt x="721" y="296"/>
                </a:lnTo>
                <a:lnTo>
                  <a:pt x="724" y="296"/>
                </a:lnTo>
                <a:lnTo>
                  <a:pt x="726" y="298"/>
                </a:lnTo>
                <a:lnTo>
                  <a:pt x="732" y="305"/>
                </a:lnTo>
                <a:lnTo>
                  <a:pt x="739" y="312"/>
                </a:lnTo>
                <a:lnTo>
                  <a:pt x="743" y="318"/>
                </a:lnTo>
                <a:lnTo>
                  <a:pt x="754" y="320"/>
                </a:lnTo>
                <a:lnTo>
                  <a:pt x="759" y="324"/>
                </a:lnTo>
                <a:lnTo>
                  <a:pt x="762" y="333"/>
                </a:lnTo>
                <a:lnTo>
                  <a:pt x="762" y="341"/>
                </a:lnTo>
                <a:lnTo>
                  <a:pt x="761" y="350"/>
                </a:lnTo>
                <a:lnTo>
                  <a:pt x="762" y="353"/>
                </a:lnTo>
                <a:lnTo>
                  <a:pt x="763" y="358"/>
                </a:lnTo>
                <a:lnTo>
                  <a:pt x="763" y="362"/>
                </a:lnTo>
                <a:lnTo>
                  <a:pt x="767" y="367"/>
                </a:lnTo>
                <a:lnTo>
                  <a:pt x="769" y="374"/>
                </a:lnTo>
                <a:lnTo>
                  <a:pt x="767" y="382"/>
                </a:lnTo>
                <a:lnTo>
                  <a:pt x="764" y="385"/>
                </a:lnTo>
                <a:lnTo>
                  <a:pt x="761" y="387"/>
                </a:lnTo>
                <a:lnTo>
                  <a:pt x="757" y="391"/>
                </a:lnTo>
                <a:lnTo>
                  <a:pt x="754" y="393"/>
                </a:lnTo>
                <a:lnTo>
                  <a:pt x="750" y="394"/>
                </a:lnTo>
                <a:lnTo>
                  <a:pt x="744" y="400"/>
                </a:lnTo>
                <a:lnTo>
                  <a:pt x="742" y="405"/>
                </a:lnTo>
                <a:lnTo>
                  <a:pt x="739" y="406"/>
                </a:lnTo>
                <a:lnTo>
                  <a:pt x="727" y="416"/>
                </a:lnTo>
                <a:lnTo>
                  <a:pt x="714" y="425"/>
                </a:lnTo>
                <a:lnTo>
                  <a:pt x="709" y="425"/>
                </a:lnTo>
                <a:lnTo>
                  <a:pt x="706" y="426"/>
                </a:lnTo>
                <a:lnTo>
                  <a:pt x="706" y="430"/>
                </a:lnTo>
                <a:lnTo>
                  <a:pt x="703" y="438"/>
                </a:lnTo>
                <a:lnTo>
                  <a:pt x="698" y="446"/>
                </a:lnTo>
                <a:lnTo>
                  <a:pt x="692" y="452"/>
                </a:lnTo>
                <a:lnTo>
                  <a:pt x="681" y="461"/>
                </a:lnTo>
                <a:lnTo>
                  <a:pt x="679" y="466"/>
                </a:lnTo>
                <a:lnTo>
                  <a:pt x="678" y="469"/>
                </a:lnTo>
                <a:lnTo>
                  <a:pt x="678" y="471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22" name="Freeform 248"/>
          <p:cNvSpPr>
            <a:spLocks/>
          </p:cNvSpPr>
          <p:nvPr/>
        </p:nvSpPr>
        <p:spPr bwMode="auto">
          <a:xfrm>
            <a:off x="5753100" y="4305225"/>
            <a:ext cx="923925" cy="609600"/>
          </a:xfrm>
          <a:custGeom>
            <a:avLst/>
            <a:gdLst/>
            <a:ahLst/>
            <a:cxnLst>
              <a:cxn ang="0">
                <a:pos x="367" y="10"/>
              </a:cxn>
              <a:cxn ang="0">
                <a:pos x="410" y="77"/>
              </a:cxn>
              <a:cxn ang="0">
                <a:pos x="459" y="91"/>
              </a:cxn>
              <a:cxn ang="0">
                <a:pos x="485" y="159"/>
              </a:cxn>
              <a:cxn ang="0">
                <a:pos x="545" y="211"/>
              </a:cxn>
              <a:cxn ang="0">
                <a:pos x="618" y="182"/>
              </a:cxn>
              <a:cxn ang="0">
                <a:pos x="632" y="221"/>
              </a:cxn>
              <a:cxn ang="0">
                <a:pos x="698" y="270"/>
              </a:cxn>
              <a:cxn ang="0">
                <a:pos x="862" y="302"/>
              </a:cxn>
              <a:cxn ang="0">
                <a:pos x="843" y="457"/>
              </a:cxn>
              <a:cxn ang="0">
                <a:pos x="812" y="454"/>
              </a:cxn>
              <a:cxn ang="0">
                <a:pos x="789" y="439"/>
              </a:cxn>
              <a:cxn ang="0">
                <a:pos x="779" y="447"/>
              </a:cxn>
              <a:cxn ang="0">
                <a:pos x="781" y="457"/>
              </a:cxn>
              <a:cxn ang="0">
                <a:pos x="818" y="466"/>
              </a:cxn>
              <a:cxn ang="0">
                <a:pos x="846" y="482"/>
              </a:cxn>
              <a:cxn ang="0">
                <a:pos x="849" y="490"/>
              </a:cxn>
              <a:cxn ang="0">
                <a:pos x="770" y="459"/>
              </a:cxn>
              <a:cxn ang="0">
                <a:pos x="733" y="442"/>
              </a:cxn>
              <a:cxn ang="0">
                <a:pos x="730" y="450"/>
              </a:cxn>
              <a:cxn ang="0">
                <a:pos x="753" y="435"/>
              </a:cxn>
              <a:cxn ang="0">
                <a:pos x="740" y="436"/>
              </a:cxn>
              <a:cxn ang="0">
                <a:pos x="721" y="431"/>
              </a:cxn>
              <a:cxn ang="0">
                <a:pos x="709" y="433"/>
              </a:cxn>
              <a:cxn ang="0">
                <a:pos x="686" y="413"/>
              </a:cxn>
              <a:cxn ang="0">
                <a:pos x="661" y="439"/>
              </a:cxn>
              <a:cxn ang="0">
                <a:pos x="691" y="449"/>
              </a:cxn>
              <a:cxn ang="0">
                <a:pos x="683" y="453"/>
              </a:cxn>
              <a:cxn ang="0">
                <a:pos x="657" y="460"/>
              </a:cxn>
              <a:cxn ang="0">
                <a:pos x="696" y="454"/>
              </a:cxn>
              <a:cxn ang="0">
                <a:pos x="686" y="460"/>
              </a:cxn>
              <a:cxn ang="0">
                <a:pos x="647" y="467"/>
              </a:cxn>
              <a:cxn ang="0">
                <a:pos x="619" y="477"/>
              </a:cxn>
              <a:cxn ang="0">
                <a:pos x="595" y="496"/>
              </a:cxn>
              <a:cxn ang="0">
                <a:pos x="552" y="519"/>
              </a:cxn>
              <a:cxn ang="0">
                <a:pos x="521" y="531"/>
              </a:cxn>
              <a:cxn ang="0">
                <a:pos x="483" y="548"/>
              </a:cxn>
              <a:cxn ang="0">
                <a:pos x="438" y="568"/>
              </a:cxn>
              <a:cxn ang="0">
                <a:pos x="401" y="572"/>
              </a:cxn>
              <a:cxn ang="0">
                <a:pos x="365" y="571"/>
              </a:cxn>
              <a:cxn ang="0">
                <a:pos x="313" y="559"/>
              </a:cxn>
              <a:cxn ang="0">
                <a:pos x="274" y="539"/>
              </a:cxn>
              <a:cxn ang="0">
                <a:pos x="238" y="528"/>
              </a:cxn>
              <a:cxn ang="0">
                <a:pos x="191" y="527"/>
              </a:cxn>
              <a:cxn ang="0">
                <a:pos x="142" y="522"/>
              </a:cxn>
              <a:cxn ang="0">
                <a:pos x="93" y="490"/>
              </a:cxn>
              <a:cxn ang="0">
                <a:pos x="63" y="474"/>
              </a:cxn>
              <a:cxn ang="0">
                <a:pos x="55" y="471"/>
              </a:cxn>
              <a:cxn ang="0">
                <a:pos x="6" y="470"/>
              </a:cxn>
              <a:cxn ang="0">
                <a:pos x="31" y="427"/>
              </a:cxn>
              <a:cxn ang="0">
                <a:pos x="86" y="387"/>
              </a:cxn>
              <a:cxn ang="0">
                <a:pos x="81" y="326"/>
              </a:cxn>
              <a:cxn ang="0">
                <a:pos x="31" y="285"/>
              </a:cxn>
              <a:cxn ang="0">
                <a:pos x="19" y="192"/>
              </a:cxn>
              <a:cxn ang="0">
                <a:pos x="19" y="158"/>
              </a:cxn>
              <a:cxn ang="0">
                <a:pos x="41" y="139"/>
              </a:cxn>
              <a:cxn ang="0">
                <a:pos x="84" y="140"/>
              </a:cxn>
              <a:cxn ang="0">
                <a:pos x="111" y="130"/>
              </a:cxn>
              <a:cxn ang="0">
                <a:pos x="136" y="78"/>
              </a:cxn>
              <a:cxn ang="0">
                <a:pos x="159" y="117"/>
              </a:cxn>
              <a:cxn ang="0">
                <a:pos x="177" y="144"/>
              </a:cxn>
              <a:cxn ang="0">
                <a:pos x="212" y="116"/>
              </a:cxn>
              <a:cxn ang="0">
                <a:pos x="285" y="99"/>
              </a:cxn>
            </a:cxnLst>
            <a:rect l="0" t="0" r="r" b="b"/>
            <a:pathLst>
              <a:path w="874" h="578">
                <a:moveTo>
                  <a:pt x="308" y="64"/>
                </a:moveTo>
                <a:lnTo>
                  <a:pt x="321" y="48"/>
                </a:lnTo>
                <a:lnTo>
                  <a:pt x="322" y="46"/>
                </a:lnTo>
                <a:lnTo>
                  <a:pt x="325" y="40"/>
                </a:lnTo>
                <a:lnTo>
                  <a:pt x="333" y="24"/>
                </a:lnTo>
                <a:lnTo>
                  <a:pt x="333" y="18"/>
                </a:lnTo>
                <a:lnTo>
                  <a:pt x="330" y="11"/>
                </a:lnTo>
                <a:lnTo>
                  <a:pt x="328" y="0"/>
                </a:lnTo>
                <a:lnTo>
                  <a:pt x="336" y="0"/>
                </a:lnTo>
                <a:lnTo>
                  <a:pt x="367" y="10"/>
                </a:lnTo>
                <a:lnTo>
                  <a:pt x="373" y="14"/>
                </a:lnTo>
                <a:lnTo>
                  <a:pt x="382" y="26"/>
                </a:lnTo>
                <a:lnTo>
                  <a:pt x="388" y="42"/>
                </a:lnTo>
                <a:lnTo>
                  <a:pt x="389" y="46"/>
                </a:lnTo>
                <a:lnTo>
                  <a:pt x="393" y="49"/>
                </a:lnTo>
                <a:lnTo>
                  <a:pt x="397" y="50"/>
                </a:lnTo>
                <a:lnTo>
                  <a:pt x="400" y="53"/>
                </a:lnTo>
                <a:lnTo>
                  <a:pt x="406" y="64"/>
                </a:lnTo>
                <a:lnTo>
                  <a:pt x="407" y="72"/>
                </a:lnTo>
                <a:lnTo>
                  <a:pt x="410" y="77"/>
                </a:lnTo>
                <a:lnTo>
                  <a:pt x="415" y="84"/>
                </a:lnTo>
                <a:lnTo>
                  <a:pt x="419" y="85"/>
                </a:lnTo>
                <a:lnTo>
                  <a:pt x="426" y="81"/>
                </a:lnTo>
                <a:lnTo>
                  <a:pt x="430" y="86"/>
                </a:lnTo>
                <a:lnTo>
                  <a:pt x="433" y="90"/>
                </a:lnTo>
                <a:lnTo>
                  <a:pt x="438" y="92"/>
                </a:lnTo>
                <a:lnTo>
                  <a:pt x="447" y="89"/>
                </a:lnTo>
                <a:lnTo>
                  <a:pt x="454" y="90"/>
                </a:lnTo>
                <a:lnTo>
                  <a:pt x="456" y="91"/>
                </a:lnTo>
                <a:lnTo>
                  <a:pt x="459" y="91"/>
                </a:lnTo>
                <a:lnTo>
                  <a:pt x="465" y="90"/>
                </a:lnTo>
                <a:lnTo>
                  <a:pt x="469" y="90"/>
                </a:lnTo>
                <a:lnTo>
                  <a:pt x="472" y="88"/>
                </a:lnTo>
                <a:lnTo>
                  <a:pt x="479" y="88"/>
                </a:lnTo>
                <a:lnTo>
                  <a:pt x="489" y="98"/>
                </a:lnTo>
                <a:lnTo>
                  <a:pt x="497" y="111"/>
                </a:lnTo>
                <a:lnTo>
                  <a:pt x="500" y="124"/>
                </a:lnTo>
                <a:lnTo>
                  <a:pt x="501" y="139"/>
                </a:lnTo>
                <a:lnTo>
                  <a:pt x="489" y="155"/>
                </a:lnTo>
                <a:lnTo>
                  <a:pt x="485" y="159"/>
                </a:lnTo>
                <a:lnTo>
                  <a:pt x="485" y="163"/>
                </a:lnTo>
                <a:lnTo>
                  <a:pt x="489" y="183"/>
                </a:lnTo>
                <a:lnTo>
                  <a:pt x="494" y="194"/>
                </a:lnTo>
                <a:lnTo>
                  <a:pt x="502" y="206"/>
                </a:lnTo>
                <a:lnTo>
                  <a:pt x="511" y="210"/>
                </a:lnTo>
                <a:lnTo>
                  <a:pt x="522" y="210"/>
                </a:lnTo>
                <a:lnTo>
                  <a:pt x="529" y="212"/>
                </a:lnTo>
                <a:lnTo>
                  <a:pt x="532" y="213"/>
                </a:lnTo>
                <a:lnTo>
                  <a:pt x="542" y="211"/>
                </a:lnTo>
                <a:lnTo>
                  <a:pt x="545" y="211"/>
                </a:lnTo>
                <a:lnTo>
                  <a:pt x="560" y="199"/>
                </a:lnTo>
                <a:lnTo>
                  <a:pt x="565" y="190"/>
                </a:lnTo>
                <a:lnTo>
                  <a:pt x="572" y="188"/>
                </a:lnTo>
                <a:lnTo>
                  <a:pt x="581" y="187"/>
                </a:lnTo>
                <a:lnTo>
                  <a:pt x="601" y="174"/>
                </a:lnTo>
                <a:lnTo>
                  <a:pt x="603" y="172"/>
                </a:lnTo>
                <a:lnTo>
                  <a:pt x="607" y="171"/>
                </a:lnTo>
                <a:lnTo>
                  <a:pt x="614" y="169"/>
                </a:lnTo>
                <a:lnTo>
                  <a:pt x="621" y="177"/>
                </a:lnTo>
                <a:lnTo>
                  <a:pt x="618" y="182"/>
                </a:lnTo>
                <a:lnTo>
                  <a:pt x="614" y="184"/>
                </a:lnTo>
                <a:lnTo>
                  <a:pt x="610" y="188"/>
                </a:lnTo>
                <a:lnTo>
                  <a:pt x="608" y="190"/>
                </a:lnTo>
                <a:lnTo>
                  <a:pt x="609" y="197"/>
                </a:lnTo>
                <a:lnTo>
                  <a:pt x="613" y="202"/>
                </a:lnTo>
                <a:lnTo>
                  <a:pt x="615" y="206"/>
                </a:lnTo>
                <a:lnTo>
                  <a:pt x="618" y="208"/>
                </a:lnTo>
                <a:lnTo>
                  <a:pt x="624" y="212"/>
                </a:lnTo>
                <a:lnTo>
                  <a:pt x="629" y="216"/>
                </a:lnTo>
                <a:lnTo>
                  <a:pt x="632" y="221"/>
                </a:lnTo>
                <a:lnTo>
                  <a:pt x="635" y="226"/>
                </a:lnTo>
                <a:lnTo>
                  <a:pt x="646" y="233"/>
                </a:lnTo>
                <a:lnTo>
                  <a:pt x="657" y="239"/>
                </a:lnTo>
                <a:lnTo>
                  <a:pt x="665" y="239"/>
                </a:lnTo>
                <a:lnTo>
                  <a:pt x="670" y="242"/>
                </a:lnTo>
                <a:lnTo>
                  <a:pt x="676" y="244"/>
                </a:lnTo>
                <a:lnTo>
                  <a:pt x="679" y="249"/>
                </a:lnTo>
                <a:lnTo>
                  <a:pt x="681" y="255"/>
                </a:lnTo>
                <a:lnTo>
                  <a:pt x="681" y="269"/>
                </a:lnTo>
                <a:lnTo>
                  <a:pt x="698" y="270"/>
                </a:lnTo>
                <a:lnTo>
                  <a:pt x="711" y="269"/>
                </a:lnTo>
                <a:lnTo>
                  <a:pt x="723" y="266"/>
                </a:lnTo>
                <a:lnTo>
                  <a:pt x="725" y="267"/>
                </a:lnTo>
                <a:lnTo>
                  <a:pt x="739" y="269"/>
                </a:lnTo>
                <a:lnTo>
                  <a:pt x="749" y="266"/>
                </a:lnTo>
                <a:lnTo>
                  <a:pt x="850" y="269"/>
                </a:lnTo>
                <a:lnTo>
                  <a:pt x="861" y="268"/>
                </a:lnTo>
                <a:lnTo>
                  <a:pt x="873" y="269"/>
                </a:lnTo>
                <a:lnTo>
                  <a:pt x="868" y="290"/>
                </a:lnTo>
                <a:lnTo>
                  <a:pt x="862" y="302"/>
                </a:lnTo>
                <a:lnTo>
                  <a:pt x="855" y="325"/>
                </a:lnTo>
                <a:lnTo>
                  <a:pt x="844" y="358"/>
                </a:lnTo>
                <a:lnTo>
                  <a:pt x="843" y="365"/>
                </a:lnTo>
                <a:lnTo>
                  <a:pt x="831" y="399"/>
                </a:lnTo>
                <a:lnTo>
                  <a:pt x="829" y="401"/>
                </a:lnTo>
                <a:lnTo>
                  <a:pt x="829" y="407"/>
                </a:lnTo>
                <a:lnTo>
                  <a:pt x="843" y="434"/>
                </a:lnTo>
                <a:lnTo>
                  <a:pt x="842" y="447"/>
                </a:lnTo>
                <a:lnTo>
                  <a:pt x="841" y="449"/>
                </a:lnTo>
                <a:lnTo>
                  <a:pt x="843" y="457"/>
                </a:lnTo>
                <a:lnTo>
                  <a:pt x="843" y="468"/>
                </a:lnTo>
                <a:lnTo>
                  <a:pt x="837" y="466"/>
                </a:lnTo>
                <a:lnTo>
                  <a:pt x="832" y="461"/>
                </a:lnTo>
                <a:lnTo>
                  <a:pt x="829" y="448"/>
                </a:lnTo>
                <a:lnTo>
                  <a:pt x="824" y="453"/>
                </a:lnTo>
                <a:lnTo>
                  <a:pt x="822" y="453"/>
                </a:lnTo>
                <a:lnTo>
                  <a:pt x="817" y="454"/>
                </a:lnTo>
                <a:lnTo>
                  <a:pt x="816" y="456"/>
                </a:lnTo>
                <a:lnTo>
                  <a:pt x="813" y="456"/>
                </a:lnTo>
                <a:lnTo>
                  <a:pt x="812" y="454"/>
                </a:lnTo>
                <a:lnTo>
                  <a:pt x="809" y="454"/>
                </a:lnTo>
                <a:lnTo>
                  <a:pt x="809" y="452"/>
                </a:lnTo>
                <a:lnTo>
                  <a:pt x="807" y="451"/>
                </a:lnTo>
                <a:lnTo>
                  <a:pt x="805" y="450"/>
                </a:lnTo>
                <a:lnTo>
                  <a:pt x="803" y="450"/>
                </a:lnTo>
                <a:lnTo>
                  <a:pt x="801" y="449"/>
                </a:lnTo>
                <a:lnTo>
                  <a:pt x="797" y="448"/>
                </a:lnTo>
                <a:lnTo>
                  <a:pt x="796" y="445"/>
                </a:lnTo>
                <a:lnTo>
                  <a:pt x="791" y="444"/>
                </a:lnTo>
                <a:lnTo>
                  <a:pt x="789" y="439"/>
                </a:lnTo>
                <a:lnTo>
                  <a:pt x="789" y="436"/>
                </a:lnTo>
                <a:lnTo>
                  <a:pt x="787" y="434"/>
                </a:lnTo>
                <a:lnTo>
                  <a:pt x="786" y="433"/>
                </a:lnTo>
                <a:lnTo>
                  <a:pt x="784" y="433"/>
                </a:lnTo>
                <a:lnTo>
                  <a:pt x="781" y="434"/>
                </a:lnTo>
                <a:lnTo>
                  <a:pt x="780" y="436"/>
                </a:lnTo>
                <a:lnTo>
                  <a:pt x="779" y="438"/>
                </a:lnTo>
                <a:lnTo>
                  <a:pt x="777" y="440"/>
                </a:lnTo>
                <a:lnTo>
                  <a:pt x="780" y="444"/>
                </a:lnTo>
                <a:lnTo>
                  <a:pt x="779" y="447"/>
                </a:lnTo>
                <a:lnTo>
                  <a:pt x="774" y="447"/>
                </a:lnTo>
                <a:lnTo>
                  <a:pt x="776" y="449"/>
                </a:lnTo>
                <a:lnTo>
                  <a:pt x="777" y="450"/>
                </a:lnTo>
                <a:lnTo>
                  <a:pt x="780" y="450"/>
                </a:lnTo>
                <a:lnTo>
                  <a:pt x="784" y="452"/>
                </a:lnTo>
                <a:lnTo>
                  <a:pt x="781" y="452"/>
                </a:lnTo>
                <a:lnTo>
                  <a:pt x="777" y="452"/>
                </a:lnTo>
                <a:lnTo>
                  <a:pt x="777" y="453"/>
                </a:lnTo>
                <a:lnTo>
                  <a:pt x="779" y="455"/>
                </a:lnTo>
                <a:lnTo>
                  <a:pt x="781" y="457"/>
                </a:lnTo>
                <a:lnTo>
                  <a:pt x="784" y="459"/>
                </a:lnTo>
                <a:lnTo>
                  <a:pt x="787" y="460"/>
                </a:lnTo>
                <a:lnTo>
                  <a:pt x="789" y="460"/>
                </a:lnTo>
                <a:lnTo>
                  <a:pt x="789" y="457"/>
                </a:lnTo>
                <a:lnTo>
                  <a:pt x="792" y="457"/>
                </a:lnTo>
                <a:lnTo>
                  <a:pt x="801" y="460"/>
                </a:lnTo>
                <a:lnTo>
                  <a:pt x="808" y="462"/>
                </a:lnTo>
                <a:lnTo>
                  <a:pt x="814" y="462"/>
                </a:lnTo>
                <a:lnTo>
                  <a:pt x="815" y="465"/>
                </a:lnTo>
                <a:lnTo>
                  <a:pt x="818" y="466"/>
                </a:lnTo>
                <a:lnTo>
                  <a:pt x="823" y="467"/>
                </a:lnTo>
                <a:lnTo>
                  <a:pt x="823" y="470"/>
                </a:lnTo>
                <a:lnTo>
                  <a:pt x="823" y="471"/>
                </a:lnTo>
                <a:lnTo>
                  <a:pt x="826" y="474"/>
                </a:lnTo>
                <a:lnTo>
                  <a:pt x="830" y="475"/>
                </a:lnTo>
                <a:lnTo>
                  <a:pt x="839" y="476"/>
                </a:lnTo>
                <a:lnTo>
                  <a:pt x="841" y="477"/>
                </a:lnTo>
                <a:lnTo>
                  <a:pt x="844" y="477"/>
                </a:lnTo>
                <a:lnTo>
                  <a:pt x="845" y="478"/>
                </a:lnTo>
                <a:lnTo>
                  <a:pt x="846" y="482"/>
                </a:lnTo>
                <a:lnTo>
                  <a:pt x="846" y="483"/>
                </a:lnTo>
                <a:lnTo>
                  <a:pt x="847" y="485"/>
                </a:lnTo>
                <a:lnTo>
                  <a:pt x="849" y="487"/>
                </a:lnTo>
                <a:lnTo>
                  <a:pt x="851" y="488"/>
                </a:lnTo>
                <a:lnTo>
                  <a:pt x="853" y="488"/>
                </a:lnTo>
                <a:lnTo>
                  <a:pt x="855" y="489"/>
                </a:lnTo>
                <a:lnTo>
                  <a:pt x="857" y="491"/>
                </a:lnTo>
                <a:lnTo>
                  <a:pt x="856" y="493"/>
                </a:lnTo>
                <a:lnTo>
                  <a:pt x="851" y="491"/>
                </a:lnTo>
                <a:lnTo>
                  <a:pt x="849" y="490"/>
                </a:lnTo>
                <a:lnTo>
                  <a:pt x="846" y="489"/>
                </a:lnTo>
                <a:lnTo>
                  <a:pt x="843" y="488"/>
                </a:lnTo>
                <a:lnTo>
                  <a:pt x="836" y="484"/>
                </a:lnTo>
                <a:lnTo>
                  <a:pt x="831" y="483"/>
                </a:lnTo>
                <a:lnTo>
                  <a:pt x="829" y="482"/>
                </a:lnTo>
                <a:lnTo>
                  <a:pt x="823" y="479"/>
                </a:lnTo>
                <a:lnTo>
                  <a:pt x="820" y="480"/>
                </a:lnTo>
                <a:lnTo>
                  <a:pt x="813" y="476"/>
                </a:lnTo>
                <a:lnTo>
                  <a:pt x="796" y="467"/>
                </a:lnTo>
                <a:lnTo>
                  <a:pt x="770" y="459"/>
                </a:lnTo>
                <a:lnTo>
                  <a:pt x="760" y="457"/>
                </a:lnTo>
                <a:lnTo>
                  <a:pt x="752" y="457"/>
                </a:lnTo>
                <a:lnTo>
                  <a:pt x="748" y="457"/>
                </a:lnTo>
                <a:lnTo>
                  <a:pt x="726" y="453"/>
                </a:lnTo>
                <a:lnTo>
                  <a:pt x="719" y="453"/>
                </a:lnTo>
                <a:lnTo>
                  <a:pt x="717" y="452"/>
                </a:lnTo>
                <a:lnTo>
                  <a:pt x="715" y="450"/>
                </a:lnTo>
                <a:lnTo>
                  <a:pt x="721" y="447"/>
                </a:lnTo>
                <a:lnTo>
                  <a:pt x="728" y="445"/>
                </a:lnTo>
                <a:lnTo>
                  <a:pt x="733" y="442"/>
                </a:lnTo>
                <a:lnTo>
                  <a:pt x="739" y="440"/>
                </a:lnTo>
                <a:lnTo>
                  <a:pt x="741" y="440"/>
                </a:lnTo>
                <a:lnTo>
                  <a:pt x="743" y="442"/>
                </a:lnTo>
                <a:lnTo>
                  <a:pt x="743" y="445"/>
                </a:lnTo>
                <a:lnTo>
                  <a:pt x="740" y="447"/>
                </a:lnTo>
                <a:lnTo>
                  <a:pt x="732" y="447"/>
                </a:lnTo>
                <a:lnTo>
                  <a:pt x="731" y="447"/>
                </a:lnTo>
                <a:lnTo>
                  <a:pt x="729" y="448"/>
                </a:lnTo>
                <a:lnTo>
                  <a:pt x="728" y="449"/>
                </a:lnTo>
                <a:lnTo>
                  <a:pt x="730" y="450"/>
                </a:lnTo>
                <a:lnTo>
                  <a:pt x="731" y="452"/>
                </a:lnTo>
                <a:lnTo>
                  <a:pt x="735" y="450"/>
                </a:lnTo>
                <a:lnTo>
                  <a:pt x="737" y="450"/>
                </a:lnTo>
                <a:lnTo>
                  <a:pt x="740" y="451"/>
                </a:lnTo>
                <a:lnTo>
                  <a:pt x="749" y="451"/>
                </a:lnTo>
                <a:lnTo>
                  <a:pt x="751" y="448"/>
                </a:lnTo>
                <a:lnTo>
                  <a:pt x="751" y="445"/>
                </a:lnTo>
                <a:lnTo>
                  <a:pt x="752" y="444"/>
                </a:lnTo>
                <a:lnTo>
                  <a:pt x="754" y="438"/>
                </a:lnTo>
                <a:lnTo>
                  <a:pt x="753" y="435"/>
                </a:lnTo>
                <a:lnTo>
                  <a:pt x="751" y="433"/>
                </a:lnTo>
                <a:lnTo>
                  <a:pt x="751" y="430"/>
                </a:lnTo>
                <a:lnTo>
                  <a:pt x="749" y="427"/>
                </a:lnTo>
                <a:lnTo>
                  <a:pt x="747" y="428"/>
                </a:lnTo>
                <a:lnTo>
                  <a:pt x="745" y="432"/>
                </a:lnTo>
                <a:lnTo>
                  <a:pt x="745" y="434"/>
                </a:lnTo>
                <a:lnTo>
                  <a:pt x="745" y="435"/>
                </a:lnTo>
                <a:lnTo>
                  <a:pt x="745" y="438"/>
                </a:lnTo>
                <a:lnTo>
                  <a:pt x="742" y="438"/>
                </a:lnTo>
                <a:lnTo>
                  <a:pt x="740" y="436"/>
                </a:lnTo>
                <a:lnTo>
                  <a:pt x="743" y="431"/>
                </a:lnTo>
                <a:lnTo>
                  <a:pt x="743" y="430"/>
                </a:lnTo>
                <a:lnTo>
                  <a:pt x="743" y="427"/>
                </a:lnTo>
                <a:lnTo>
                  <a:pt x="740" y="425"/>
                </a:lnTo>
                <a:lnTo>
                  <a:pt x="736" y="424"/>
                </a:lnTo>
                <a:lnTo>
                  <a:pt x="731" y="424"/>
                </a:lnTo>
                <a:lnTo>
                  <a:pt x="730" y="423"/>
                </a:lnTo>
                <a:lnTo>
                  <a:pt x="727" y="423"/>
                </a:lnTo>
                <a:lnTo>
                  <a:pt x="722" y="430"/>
                </a:lnTo>
                <a:lnTo>
                  <a:pt x="721" y="431"/>
                </a:lnTo>
                <a:lnTo>
                  <a:pt x="719" y="434"/>
                </a:lnTo>
                <a:lnTo>
                  <a:pt x="716" y="437"/>
                </a:lnTo>
                <a:lnTo>
                  <a:pt x="713" y="437"/>
                </a:lnTo>
                <a:lnTo>
                  <a:pt x="711" y="438"/>
                </a:lnTo>
                <a:lnTo>
                  <a:pt x="710" y="440"/>
                </a:lnTo>
                <a:lnTo>
                  <a:pt x="708" y="443"/>
                </a:lnTo>
                <a:lnTo>
                  <a:pt x="705" y="444"/>
                </a:lnTo>
                <a:lnTo>
                  <a:pt x="703" y="442"/>
                </a:lnTo>
                <a:lnTo>
                  <a:pt x="705" y="435"/>
                </a:lnTo>
                <a:lnTo>
                  <a:pt x="709" y="433"/>
                </a:lnTo>
                <a:lnTo>
                  <a:pt x="709" y="430"/>
                </a:lnTo>
                <a:lnTo>
                  <a:pt x="706" y="428"/>
                </a:lnTo>
                <a:lnTo>
                  <a:pt x="703" y="428"/>
                </a:lnTo>
                <a:lnTo>
                  <a:pt x="701" y="426"/>
                </a:lnTo>
                <a:lnTo>
                  <a:pt x="698" y="421"/>
                </a:lnTo>
                <a:lnTo>
                  <a:pt x="697" y="418"/>
                </a:lnTo>
                <a:lnTo>
                  <a:pt x="697" y="416"/>
                </a:lnTo>
                <a:lnTo>
                  <a:pt x="691" y="413"/>
                </a:lnTo>
                <a:lnTo>
                  <a:pt x="688" y="413"/>
                </a:lnTo>
                <a:lnTo>
                  <a:pt x="686" y="413"/>
                </a:lnTo>
                <a:lnTo>
                  <a:pt x="681" y="414"/>
                </a:lnTo>
                <a:lnTo>
                  <a:pt x="678" y="417"/>
                </a:lnTo>
                <a:lnTo>
                  <a:pt x="675" y="422"/>
                </a:lnTo>
                <a:lnTo>
                  <a:pt x="673" y="430"/>
                </a:lnTo>
                <a:lnTo>
                  <a:pt x="673" y="431"/>
                </a:lnTo>
                <a:lnTo>
                  <a:pt x="670" y="434"/>
                </a:lnTo>
                <a:lnTo>
                  <a:pt x="669" y="436"/>
                </a:lnTo>
                <a:lnTo>
                  <a:pt x="666" y="436"/>
                </a:lnTo>
                <a:lnTo>
                  <a:pt x="663" y="437"/>
                </a:lnTo>
                <a:lnTo>
                  <a:pt x="661" y="439"/>
                </a:lnTo>
                <a:lnTo>
                  <a:pt x="659" y="442"/>
                </a:lnTo>
                <a:lnTo>
                  <a:pt x="659" y="444"/>
                </a:lnTo>
                <a:lnTo>
                  <a:pt x="661" y="447"/>
                </a:lnTo>
                <a:lnTo>
                  <a:pt x="664" y="448"/>
                </a:lnTo>
                <a:lnTo>
                  <a:pt x="667" y="449"/>
                </a:lnTo>
                <a:lnTo>
                  <a:pt x="668" y="449"/>
                </a:lnTo>
                <a:lnTo>
                  <a:pt x="673" y="450"/>
                </a:lnTo>
                <a:lnTo>
                  <a:pt x="683" y="450"/>
                </a:lnTo>
                <a:lnTo>
                  <a:pt x="686" y="449"/>
                </a:lnTo>
                <a:lnTo>
                  <a:pt x="691" y="449"/>
                </a:lnTo>
                <a:lnTo>
                  <a:pt x="696" y="448"/>
                </a:lnTo>
                <a:lnTo>
                  <a:pt x="697" y="445"/>
                </a:lnTo>
                <a:lnTo>
                  <a:pt x="701" y="446"/>
                </a:lnTo>
                <a:lnTo>
                  <a:pt x="702" y="447"/>
                </a:lnTo>
                <a:lnTo>
                  <a:pt x="699" y="450"/>
                </a:lnTo>
                <a:lnTo>
                  <a:pt x="696" y="452"/>
                </a:lnTo>
                <a:lnTo>
                  <a:pt x="692" y="452"/>
                </a:lnTo>
                <a:lnTo>
                  <a:pt x="688" y="452"/>
                </a:lnTo>
                <a:lnTo>
                  <a:pt x="684" y="452"/>
                </a:lnTo>
                <a:lnTo>
                  <a:pt x="683" y="453"/>
                </a:lnTo>
                <a:lnTo>
                  <a:pt x="674" y="453"/>
                </a:lnTo>
                <a:lnTo>
                  <a:pt x="671" y="452"/>
                </a:lnTo>
                <a:lnTo>
                  <a:pt x="661" y="452"/>
                </a:lnTo>
                <a:lnTo>
                  <a:pt x="659" y="451"/>
                </a:lnTo>
                <a:lnTo>
                  <a:pt x="657" y="451"/>
                </a:lnTo>
                <a:lnTo>
                  <a:pt x="654" y="452"/>
                </a:lnTo>
                <a:lnTo>
                  <a:pt x="652" y="454"/>
                </a:lnTo>
                <a:lnTo>
                  <a:pt x="652" y="459"/>
                </a:lnTo>
                <a:lnTo>
                  <a:pt x="655" y="459"/>
                </a:lnTo>
                <a:lnTo>
                  <a:pt x="657" y="460"/>
                </a:lnTo>
                <a:lnTo>
                  <a:pt x="659" y="460"/>
                </a:lnTo>
                <a:lnTo>
                  <a:pt x="673" y="457"/>
                </a:lnTo>
                <a:lnTo>
                  <a:pt x="675" y="457"/>
                </a:lnTo>
                <a:lnTo>
                  <a:pt x="677" y="457"/>
                </a:lnTo>
                <a:lnTo>
                  <a:pt x="681" y="457"/>
                </a:lnTo>
                <a:lnTo>
                  <a:pt x="683" y="457"/>
                </a:lnTo>
                <a:lnTo>
                  <a:pt x="690" y="457"/>
                </a:lnTo>
                <a:lnTo>
                  <a:pt x="692" y="456"/>
                </a:lnTo>
                <a:lnTo>
                  <a:pt x="695" y="454"/>
                </a:lnTo>
                <a:lnTo>
                  <a:pt x="696" y="454"/>
                </a:lnTo>
                <a:lnTo>
                  <a:pt x="700" y="455"/>
                </a:lnTo>
                <a:lnTo>
                  <a:pt x="703" y="455"/>
                </a:lnTo>
                <a:lnTo>
                  <a:pt x="705" y="456"/>
                </a:lnTo>
                <a:lnTo>
                  <a:pt x="709" y="455"/>
                </a:lnTo>
                <a:lnTo>
                  <a:pt x="711" y="454"/>
                </a:lnTo>
                <a:lnTo>
                  <a:pt x="711" y="457"/>
                </a:lnTo>
                <a:lnTo>
                  <a:pt x="701" y="459"/>
                </a:lnTo>
                <a:lnTo>
                  <a:pt x="695" y="459"/>
                </a:lnTo>
                <a:lnTo>
                  <a:pt x="690" y="460"/>
                </a:lnTo>
                <a:lnTo>
                  <a:pt x="686" y="460"/>
                </a:lnTo>
                <a:lnTo>
                  <a:pt x="680" y="462"/>
                </a:lnTo>
                <a:lnTo>
                  <a:pt x="677" y="462"/>
                </a:lnTo>
                <a:lnTo>
                  <a:pt x="672" y="463"/>
                </a:lnTo>
                <a:lnTo>
                  <a:pt x="667" y="463"/>
                </a:lnTo>
                <a:lnTo>
                  <a:pt x="665" y="464"/>
                </a:lnTo>
                <a:lnTo>
                  <a:pt x="663" y="466"/>
                </a:lnTo>
                <a:lnTo>
                  <a:pt x="659" y="466"/>
                </a:lnTo>
                <a:lnTo>
                  <a:pt x="656" y="466"/>
                </a:lnTo>
                <a:lnTo>
                  <a:pt x="649" y="466"/>
                </a:lnTo>
                <a:lnTo>
                  <a:pt x="647" y="467"/>
                </a:lnTo>
                <a:lnTo>
                  <a:pt x="640" y="467"/>
                </a:lnTo>
                <a:lnTo>
                  <a:pt x="637" y="468"/>
                </a:lnTo>
                <a:lnTo>
                  <a:pt x="634" y="468"/>
                </a:lnTo>
                <a:lnTo>
                  <a:pt x="631" y="468"/>
                </a:lnTo>
                <a:lnTo>
                  <a:pt x="627" y="469"/>
                </a:lnTo>
                <a:lnTo>
                  <a:pt x="624" y="470"/>
                </a:lnTo>
                <a:lnTo>
                  <a:pt x="626" y="472"/>
                </a:lnTo>
                <a:lnTo>
                  <a:pt x="624" y="474"/>
                </a:lnTo>
                <a:lnTo>
                  <a:pt x="623" y="476"/>
                </a:lnTo>
                <a:lnTo>
                  <a:pt x="619" y="477"/>
                </a:lnTo>
                <a:lnTo>
                  <a:pt x="617" y="477"/>
                </a:lnTo>
                <a:lnTo>
                  <a:pt x="613" y="478"/>
                </a:lnTo>
                <a:lnTo>
                  <a:pt x="613" y="482"/>
                </a:lnTo>
                <a:lnTo>
                  <a:pt x="611" y="483"/>
                </a:lnTo>
                <a:lnTo>
                  <a:pt x="606" y="483"/>
                </a:lnTo>
                <a:lnTo>
                  <a:pt x="605" y="484"/>
                </a:lnTo>
                <a:lnTo>
                  <a:pt x="605" y="490"/>
                </a:lnTo>
                <a:lnTo>
                  <a:pt x="600" y="493"/>
                </a:lnTo>
                <a:lnTo>
                  <a:pt x="597" y="494"/>
                </a:lnTo>
                <a:lnTo>
                  <a:pt x="595" y="496"/>
                </a:lnTo>
                <a:lnTo>
                  <a:pt x="593" y="496"/>
                </a:lnTo>
                <a:lnTo>
                  <a:pt x="589" y="500"/>
                </a:lnTo>
                <a:lnTo>
                  <a:pt x="588" y="502"/>
                </a:lnTo>
                <a:lnTo>
                  <a:pt x="588" y="504"/>
                </a:lnTo>
                <a:lnTo>
                  <a:pt x="589" y="506"/>
                </a:lnTo>
                <a:lnTo>
                  <a:pt x="588" y="508"/>
                </a:lnTo>
                <a:lnTo>
                  <a:pt x="580" y="510"/>
                </a:lnTo>
                <a:lnTo>
                  <a:pt x="571" y="514"/>
                </a:lnTo>
                <a:lnTo>
                  <a:pt x="555" y="519"/>
                </a:lnTo>
                <a:lnTo>
                  <a:pt x="552" y="519"/>
                </a:lnTo>
                <a:lnTo>
                  <a:pt x="550" y="520"/>
                </a:lnTo>
                <a:lnTo>
                  <a:pt x="548" y="520"/>
                </a:lnTo>
                <a:lnTo>
                  <a:pt x="547" y="521"/>
                </a:lnTo>
                <a:lnTo>
                  <a:pt x="539" y="524"/>
                </a:lnTo>
                <a:lnTo>
                  <a:pt x="535" y="524"/>
                </a:lnTo>
                <a:lnTo>
                  <a:pt x="532" y="528"/>
                </a:lnTo>
                <a:lnTo>
                  <a:pt x="529" y="529"/>
                </a:lnTo>
                <a:lnTo>
                  <a:pt x="527" y="530"/>
                </a:lnTo>
                <a:lnTo>
                  <a:pt x="524" y="530"/>
                </a:lnTo>
                <a:lnTo>
                  <a:pt x="521" y="531"/>
                </a:lnTo>
                <a:lnTo>
                  <a:pt x="519" y="533"/>
                </a:lnTo>
                <a:lnTo>
                  <a:pt x="517" y="535"/>
                </a:lnTo>
                <a:lnTo>
                  <a:pt x="512" y="536"/>
                </a:lnTo>
                <a:lnTo>
                  <a:pt x="511" y="536"/>
                </a:lnTo>
                <a:lnTo>
                  <a:pt x="506" y="540"/>
                </a:lnTo>
                <a:lnTo>
                  <a:pt x="501" y="543"/>
                </a:lnTo>
                <a:lnTo>
                  <a:pt x="496" y="544"/>
                </a:lnTo>
                <a:lnTo>
                  <a:pt x="494" y="544"/>
                </a:lnTo>
                <a:lnTo>
                  <a:pt x="489" y="546"/>
                </a:lnTo>
                <a:lnTo>
                  <a:pt x="483" y="548"/>
                </a:lnTo>
                <a:lnTo>
                  <a:pt x="478" y="548"/>
                </a:lnTo>
                <a:lnTo>
                  <a:pt x="475" y="549"/>
                </a:lnTo>
                <a:lnTo>
                  <a:pt x="472" y="551"/>
                </a:lnTo>
                <a:lnTo>
                  <a:pt x="470" y="552"/>
                </a:lnTo>
                <a:lnTo>
                  <a:pt x="466" y="554"/>
                </a:lnTo>
                <a:lnTo>
                  <a:pt x="463" y="557"/>
                </a:lnTo>
                <a:lnTo>
                  <a:pt x="457" y="560"/>
                </a:lnTo>
                <a:lnTo>
                  <a:pt x="448" y="568"/>
                </a:lnTo>
                <a:lnTo>
                  <a:pt x="446" y="569"/>
                </a:lnTo>
                <a:lnTo>
                  <a:pt x="438" y="568"/>
                </a:lnTo>
                <a:lnTo>
                  <a:pt x="434" y="570"/>
                </a:lnTo>
                <a:lnTo>
                  <a:pt x="430" y="571"/>
                </a:lnTo>
                <a:lnTo>
                  <a:pt x="427" y="570"/>
                </a:lnTo>
                <a:lnTo>
                  <a:pt x="425" y="571"/>
                </a:lnTo>
                <a:lnTo>
                  <a:pt x="420" y="571"/>
                </a:lnTo>
                <a:lnTo>
                  <a:pt x="416" y="570"/>
                </a:lnTo>
                <a:lnTo>
                  <a:pt x="413" y="570"/>
                </a:lnTo>
                <a:lnTo>
                  <a:pt x="407" y="571"/>
                </a:lnTo>
                <a:lnTo>
                  <a:pt x="403" y="570"/>
                </a:lnTo>
                <a:lnTo>
                  <a:pt x="401" y="572"/>
                </a:lnTo>
                <a:lnTo>
                  <a:pt x="395" y="575"/>
                </a:lnTo>
                <a:lnTo>
                  <a:pt x="393" y="576"/>
                </a:lnTo>
                <a:lnTo>
                  <a:pt x="390" y="577"/>
                </a:lnTo>
                <a:lnTo>
                  <a:pt x="385" y="577"/>
                </a:lnTo>
                <a:lnTo>
                  <a:pt x="382" y="576"/>
                </a:lnTo>
                <a:lnTo>
                  <a:pt x="381" y="576"/>
                </a:lnTo>
                <a:lnTo>
                  <a:pt x="378" y="577"/>
                </a:lnTo>
                <a:lnTo>
                  <a:pt x="377" y="576"/>
                </a:lnTo>
                <a:lnTo>
                  <a:pt x="374" y="574"/>
                </a:lnTo>
                <a:lnTo>
                  <a:pt x="365" y="571"/>
                </a:lnTo>
                <a:lnTo>
                  <a:pt x="359" y="568"/>
                </a:lnTo>
                <a:lnTo>
                  <a:pt x="357" y="568"/>
                </a:lnTo>
                <a:lnTo>
                  <a:pt x="355" y="567"/>
                </a:lnTo>
                <a:lnTo>
                  <a:pt x="349" y="564"/>
                </a:lnTo>
                <a:lnTo>
                  <a:pt x="345" y="564"/>
                </a:lnTo>
                <a:lnTo>
                  <a:pt x="337" y="564"/>
                </a:lnTo>
                <a:lnTo>
                  <a:pt x="332" y="564"/>
                </a:lnTo>
                <a:lnTo>
                  <a:pt x="328" y="565"/>
                </a:lnTo>
                <a:lnTo>
                  <a:pt x="318" y="559"/>
                </a:lnTo>
                <a:lnTo>
                  <a:pt x="313" y="559"/>
                </a:lnTo>
                <a:lnTo>
                  <a:pt x="307" y="557"/>
                </a:lnTo>
                <a:lnTo>
                  <a:pt x="303" y="556"/>
                </a:lnTo>
                <a:lnTo>
                  <a:pt x="295" y="554"/>
                </a:lnTo>
                <a:lnTo>
                  <a:pt x="293" y="553"/>
                </a:lnTo>
                <a:lnTo>
                  <a:pt x="292" y="550"/>
                </a:lnTo>
                <a:lnTo>
                  <a:pt x="290" y="549"/>
                </a:lnTo>
                <a:lnTo>
                  <a:pt x="289" y="548"/>
                </a:lnTo>
                <a:lnTo>
                  <a:pt x="285" y="546"/>
                </a:lnTo>
                <a:lnTo>
                  <a:pt x="277" y="541"/>
                </a:lnTo>
                <a:lnTo>
                  <a:pt x="274" y="539"/>
                </a:lnTo>
                <a:lnTo>
                  <a:pt x="268" y="535"/>
                </a:lnTo>
                <a:lnTo>
                  <a:pt x="265" y="534"/>
                </a:lnTo>
                <a:lnTo>
                  <a:pt x="263" y="533"/>
                </a:lnTo>
                <a:lnTo>
                  <a:pt x="257" y="531"/>
                </a:lnTo>
                <a:lnTo>
                  <a:pt x="256" y="531"/>
                </a:lnTo>
                <a:lnTo>
                  <a:pt x="253" y="530"/>
                </a:lnTo>
                <a:lnTo>
                  <a:pt x="250" y="530"/>
                </a:lnTo>
                <a:lnTo>
                  <a:pt x="243" y="530"/>
                </a:lnTo>
                <a:lnTo>
                  <a:pt x="242" y="529"/>
                </a:lnTo>
                <a:lnTo>
                  <a:pt x="238" y="528"/>
                </a:lnTo>
                <a:lnTo>
                  <a:pt x="230" y="527"/>
                </a:lnTo>
                <a:lnTo>
                  <a:pt x="227" y="530"/>
                </a:lnTo>
                <a:lnTo>
                  <a:pt x="223" y="530"/>
                </a:lnTo>
                <a:lnTo>
                  <a:pt x="220" y="530"/>
                </a:lnTo>
                <a:lnTo>
                  <a:pt x="216" y="528"/>
                </a:lnTo>
                <a:lnTo>
                  <a:pt x="205" y="528"/>
                </a:lnTo>
                <a:lnTo>
                  <a:pt x="201" y="527"/>
                </a:lnTo>
                <a:lnTo>
                  <a:pt x="198" y="527"/>
                </a:lnTo>
                <a:lnTo>
                  <a:pt x="193" y="525"/>
                </a:lnTo>
                <a:lnTo>
                  <a:pt x="191" y="527"/>
                </a:lnTo>
                <a:lnTo>
                  <a:pt x="177" y="524"/>
                </a:lnTo>
                <a:lnTo>
                  <a:pt x="173" y="524"/>
                </a:lnTo>
                <a:lnTo>
                  <a:pt x="171" y="524"/>
                </a:lnTo>
                <a:lnTo>
                  <a:pt x="165" y="527"/>
                </a:lnTo>
                <a:lnTo>
                  <a:pt x="163" y="525"/>
                </a:lnTo>
                <a:lnTo>
                  <a:pt x="160" y="525"/>
                </a:lnTo>
                <a:lnTo>
                  <a:pt x="154" y="524"/>
                </a:lnTo>
                <a:lnTo>
                  <a:pt x="147" y="524"/>
                </a:lnTo>
                <a:lnTo>
                  <a:pt x="143" y="522"/>
                </a:lnTo>
                <a:lnTo>
                  <a:pt x="142" y="522"/>
                </a:lnTo>
                <a:lnTo>
                  <a:pt x="138" y="517"/>
                </a:lnTo>
                <a:lnTo>
                  <a:pt x="133" y="515"/>
                </a:lnTo>
                <a:lnTo>
                  <a:pt x="131" y="515"/>
                </a:lnTo>
                <a:lnTo>
                  <a:pt x="117" y="507"/>
                </a:lnTo>
                <a:lnTo>
                  <a:pt x="114" y="505"/>
                </a:lnTo>
                <a:lnTo>
                  <a:pt x="113" y="504"/>
                </a:lnTo>
                <a:lnTo>
                  <a:pt x="103" y="497"/>
                </a:lnTo>
                <a:lnTo>
                  <a:pt x="102" y="496"/>
                </a:lnTo>
                <a:lnTo>
                  <a:pt x="100" y="494"/>
                </a:lnTo>
                <a:lnTo>
                  <a:pt x="93" y="490"/>
                </a:lnTo>
                <a:lnTo>
                  <a:pt x="85" y="486"/>
                </a:lnTo>
                <a:lnTo>
                  <a:pt x="84" y="484"/>
                </a:lnTo>
                <a:lnTo>
                  <a:pt x="81" y="483"/>
                </a:lnTo>
                <a:lnTo>
                  <a:pt x="75" y="480"/>
                </a:lnTo>
                <a:lnTo>
                  <a:pt x="72" y="477"/>
                </a:lnTo>
                <a:lnTo>
                  <a:pt x="71" y="476"/>
                </a:lnTo>
                <a:lnTo>
                  <a:pt x="68" y="476"/>
                </a:lnTo>
                <a:lnTo>
                  <a:pt x="63" y="476"/>
                </a:lnTo>
                <a:lnTo>
                  <a:pt x="60" y="474"/>
                </a:lnTo>
                <a:lnTo>
                  <a:pt x="63" y="474"/>
                </a:lnTo>
                <a:lnTo>
                  <a:pt x="65" y="474"/>
                </a:lnTo>
                <a:lnTo>
                  <a:pt x="68" y="474"/>
                </a:lnTo>
                <a:lnTo>
                  <a:pt x="73" y="474"/>
                </a:lnTo>
                <a:lnTo>
                  <a:pt x="71" y="472"/>
                </a:lnTo>
                <a:lnTo>
                  <a:pt x="68" y="473"/>
                </a:lnTo>
                <a:lnTo>
                  <a:pt x="65" y="471"/>
                </a:lnTo>
                <a:lnTo>
                  <a:pt x="60" y="471"/>
                </a:lnTo>
                <a:lnTo>
                  <a:pt x="57" y="470"/>
                </a:lnTo>
                <a:lnTo>
                  <a:pt x="55" y="468"/>
                </a:lnTo>
                <a:lnTo>
                  <a:pt x="55" y="471"/>
                </a:lnTo>
                <a:lnTo>
                  <a:pt x="54" y="474"/>
                </a:lnTo>
                <a:lnTo>
                  <a:pt x="49" y="474"/>
                </a:lnTo>
                <a:lnTo>
                  <a:pt x="47" y="472"/>
                </a:lnTo>
                <a:lnTo>
                  <a:pt x="43" y="471"/>
                </a:lnTo>
                <a:lnTo>
                  <a:pt x="40" y="473"/>
                </a:lnTo>
                <a:lnTo>
                  <a:pt x="33" y="473"/>
                </a:lnTo>
                <a:lnTo>
                  <a:pt x="24" y="473"/>
                </a:lnTo>
                <a:lnTo>
                  <a:pt x="20" y="472"/>
                </a:lnTo>
                <a:lnTo>
                  <a:pt x="15" y="470"/>
                </a:lnTo>
                <a:lnTo>
                  <a:pt x="6" y="470"/>
                </a:lnTo>
                <a:lnTo>
                  <a:pt x="0" y="473"/>
                </a:lnTo>
                <a:lnTo>
                  <a:pt x="0" y="471"/>
                </a:lnTo>
                <a:lnTo>
                  <a:pt x="1" y="468"/>
                </a:lnTo>
                <a:lnTo>
                  <a:pt x="3" y="463"/>
                </a:lnTo>
                <a:lnTo>
                  <a:pt x="14" y="454"/>
                </a:lnTo>
                <a:lnTo>
                  <a:pt x="20" y="448"/>
                </a:lnTo>
                <a:lnTo>
                  <a:pt x="25" y="440"/>
                </a:lnTo>
                <a:lnTo>
                  <a:pt x="28" y="432"/>
                </a:lnTo>
                <a:lnTo>
                  <a:pt x="28" y="428"/>
                </a:lnTo>
                <a:lnTo>
                  <a:pt x="31" y="427"/>
                </a:lnTo>
                <a:lnTo>
                  <a:pt x="36" y="427"/>
                </a:lnTo>
                <a:lnTo>
                  <a:pt x="49" y="418"/>
                </a:lnTo>
                <a:lnTo>
                  <a:pt x="61" y="408"/>
                </a:lnTo>
                <a:lnTo>
                  <a:pt x="64" y="407"/>
                </a:lnTo>
                <a:lnTo>
                  <a:pt x="66" y="402"/>
                </a:lnTo>
                <a:lnTo>
                  <a:pt x="72" y="396"/>
                </a:lnTo>
                <a:lnTo>
                  <a:pt x="76" y="395"/>
                </a:lnTo>
                <a:lnTo>
                  <a:pt x="79" y="393"/>
                </a:lnTo>
                <a:lnTo>
                  <a:pt x="83" y="389"/>
                </a:lnTo>
                <a:lnTo>
                  <a:pt x="86" y="387"/>
                </a:lnTo>
                <a:lnTo>
                  <a:pt x="89" y="384"/>
                </a:lnTo>
                <a:lnTo>
                  <a:pt x="91" y="376"/>
                </a:lnTo>
                <a:lnTo>
                  <a:pt x="89" y="369"/>
                </a:lnTo>
                <a:lnTo>
                  <a:pt x="85" y="364"/>
                </a:lnTo>
                <a:lnTo>
                  <a:pt x="85" y="360"/>
                </a:lnTo>
                <a:lnTo>
                  <a:pt x="84" y="355"/>
                </a:lnTo>
                <a:lnTo>
                  <a:pt x="83" y="352"/>
                </a:lnTo>
                <a:lnTo>
                  <a:pt x="84" y="343"/>
                </a:lnTo>
                <a:lnTo>
                  <a:pt x="84" y="335"/>
                </a:lnTo>
                <a:lnTo>
                  <a:pt x="81" y="326"/>
                </a:lnTo>
                <a:lnTo>
                  <a:pt x="76" y="322"/>
                </a:lnTo>
                <a:lnTo>
                  <a:pt x="65" y="320"/>
                </a:lnTo>
                <a:lnTo>
                  <a:pt x="61" y="314"/>
                </a:lnTo>
                <a:lnTo>
                  <a:pt x="54" y="307"/>
                </a:lnTo>
                <a:lnTo>
                  <a:pt x="48" y="300"/>
                </a:lnTo>
                <a:lnTo>
                  <a:pt x="46" y="298"/>
                </a:lnTo>
                <a:lnTo>
                  <a:pt x="43" y="298"/>
                </a:lnTo>
                <a:lnTo>
                  <a:pt x="33" y="292"/>
                </a:lnTo>
                <a:lnTo>
                  <a:pt x="33" y="288"/>
                </a:lnTo>
                <a:lnTo>
                  <a:pt x="31" y="285"/>
                </a:lnTo>
                <a:lnTo>
                  <a:pt x="28" y="273"/>
                </a:lnTo>
                <a:lnTo>
                  <a:pt x="25" y="263"/>
                </a:lnTo>
                <a:lnTo>
                  <a:pt x="22" y="259"/>
                </a:lnTo>
                <a:lnTo>
                  <a:pt x="17" y="254"/>
                </a:lnTo>
                <a:lnTo>
                  <a:pt x="15" y="248"/>
                </a:lnTo>
                <a:lnTo>
                  <a:pt x="17" y="232"/>
                </a:lnTo>
                <a:lnTo>
                  <a:pt x="17" y="230"/>
                </a:lnTo>
                <a:lnTo>
                  <a:pt x="17" y="225"/>
                </a:lnTo>
                <a:lnTo>
                  <a:pt x="17" y="211"/>
                </a:lnTo>
                <a:lnTo>
                  <a:pt x="19" y="192"/>
                </a:lnTo>
                <a:lnTo>
                  <a:pt x="19" y="182"/>
                </a:lnTo>
                <a:lnTo>
                  <a:pt x="17" y="174"/>
                </a:lnTo>
                <a:lnTo>
                  <a:pt x="17" y="171"/>
                </a:lnTo>
                <a:lnTo>
                  <a:pt x="12" y="163"/>
                </a:lnTo>
                <a:lnTo>
                  <a:pt x="6" y="159"/>
                </a:lnTo>
                <a:lnTo>
                  <a:pt x="11" y="158"/>
                </a:lnTo>
                <a:lnTo>
                  <a:pt x="14" y="154"/>
                </a:lnTo>
                <a:lnTo>
                  <a:pt x="14" y="158"/>
                </a:lnTo>
                <a:lnTo>
                  <a:pt x="17" y="159"/>
                </a:lnTo>
                <a:lnTo>
                  <a:pt x="19" y="158"/>
                </a:lnTo>
                <a:lnTo>
                  <a:pt x="20" y="157"/>
                </a:lnTo>
                <a:lnTo>
                  <a:pt x="23" y="150"/>
                </a:lnTo>
                <a:lnTo>
                  <a:pt x="28" y="153"/>
                </a:lnTo>
                <a:lnTo>
                  <a:pt x="28" y="158"/>
                </a:lnTo>
                <a:lnTo>
                  <a:pt x="30" y="158"/>
                </a:lnTo>
                <a:lnTo>
                  <a:pt x="33" y="165"/>
                </a:lnTo>
                <a:lnTo>
                  <a:pt x="36" y="162"/>
                </a:lnTo>
                <a:lnTo>
                  <a:pt x="36" y="145"/>
                </a:lnTo>
                <a:lnTo>
                  <a:pt x="39" y="140"/>
                </a:lnTo>
                <a:lnTo>
                  <a:pt x="41" y="139"/>
                </a:lnTo>
                <a:lnTo>
                  <a:pt x="45" y="140"/>
                </a:lnTo>
                <a:lnTo>
                  <a:pt x="50" y="141"/>
                </a:lnTo>
                <a:lnTo>
                  <a:pt x="55" y="140"/>
                </a:lnTo>
                <a:lnTo>
                  <a:pt x="59" y="140"/>
                </a:lnTo>
                <a:lnTo>
                  <a:pt x="63" y="139"/>
                </a:lnTo>
                <a:lnTo>
                  <a:pt x="68" y="140"/>
                </a:lnTo>
                <a:lnTo>
                  <a:pt x="73" y="140"/>
                </a:lnTo>
                <a:lnTo>
                  <a:pt x="77" y="137"/>
                </a:lnTo>
                <a:lnTo>
                  <a:pt x="79" y="139"/>
                </a:lnTo>
                <a:lnTo>
                  <a:pt x="84" y="140"/>
                </a:lnTo>
                <a:lnTo>
                  <a:pt x="85" y="142"/>
                </a:lnTo>
                <a:lnTo>
                  <a:pt x="86" y="147"/>
                </a:lnTo>
                <a:lnTo>
                  <a:pt x="101" y="151"/>
                </a:lnTo>
                <a:lnTo>
                  <a:pt x="107" y="150"/>
                </a:lnTo>
                <a:lnTo>
                  <a:pt x="109" y="148"/>
                </a:lnTo>
                <a:lnTo>
                  <a:pt x="117" y="142"/>
                </a:lnTo>
                <a:lnTo>
                  <a:pt x="117" y="138"/>
                </a:lnTo>
                <a:lnTo>
                  <a:pt x="116" y="135"/>
                </a:lnTo>
                <a:lnTo>
                  <a:pt x="113" y="131"/>
                </a:lnTo>
                <a:lnTo>
                  <a:pt x="111" y="130"/>
                </a:lnTo>
                <a:lnTo>
                  <a:pt x="107" y="129"/>
                </a:lnTo>
                <a:lnTo>
                  <a:pt x="105" y="120"/>
                </a:lnTo>
                <a:lnTo>
                  <a:pt x="101" y="117"/>
                </a:lnTo>
                <a:lnTo>
                  <a:pt x="106" y="107"/>
                </a:lnTo>
                <a:lnTo>
                  <a:pt x="106" y="104"/>
                </a:lnTo>
                <a:lnTo>
                  <a:pt x="109" y="99"/>
                </a:lnTo>
                <a:lnTo>
                  <a:pt x="111" y="93"/>
                </a:lnTo>
                <a:lnTo>
                  <a:pt x="117" y="90"/>
                </a:lnTo>
                <a:lnTo>
                  <a:pt x="122" y="82"/>
                </a:lnTo>
                <a:lnTo>
                  <a:pt x="136" y="78"/>
                </a:lnTo>
                <a:lnTo>
                  <a:pt x="141" y="78"/>
                </a:lnTo>
                <a:lnTo>
                  <a:pt x="145" y="80"/>
                </a:lnTo>
                <a:lnTo>
                  <a:pt x="146" y="82"/>
                </a:lnTo>
                <a:lnTo>
                  <a:pt x="146" y="85"/>
                </a:lnTo>
                <a:lnTo>
                  <a:pt x="144" y="90"/>
                </a:lnTo>
                <a:lnTo>
                  <a:pt x="143" y="102"/>
                </a:lnTo>
                <a:lnTo>
                  <a:pt x="150" y="107"/>
                </a:lnTo>
                <a:lnTo>
                  <a:pt x="156" y="111"/>
                </a:lnTo>
                <a:lnTo>
                  <a:pt x="157" y="113"/>
                </a:lnTo>
                <a:lnTo>
                  <a:pt x="159" y="117"/>
                </a:lnTo>
                <a:lnTo>
                  <a:pt x="162" y="124"/>
                </a:lnTo>
                <a:lnTo>
                  <a:pt x="163" y="129"/>
                </a:lnTo>
                <a:lnTo>
                  <a:pt x="168" y="133"/>
                </a:lnTo>
                <a:lnTo>
                  <a:pt x="172" y="132"/>
                </a:lnTo>
                <a:lnTo>
                  <a:pt x="172" y="128"/>
                </a:lnTo>
                <a:lnTo>
                  <a:pt x="173" y="124"/>
                </a:lnTo>
                <a:lnTo>
                  <a:pt x="179" y="131"/>
                </a:lnTo>
                <a:lnTo>
                  <a:pt x="176" y="134"/>
                </a:lnTo>
                <a:lnTo>
                  <a:pt x="179" y="140"/>
                </a:lnTo>
                <a:lnTo>
                  <a:pt x="177" y="144"/>
                </a:lnTo>
                <a:lnTo>
                  <a:pt x="179" y="147"/>
                </a:lnTo>
                <a:lnTo>
                  <a:pt x="182" y="147"/>
                </a:lnTo>
                <a:lnTo>
                  <a:pt x="195" y="144"/>
                </a:lnTo>
                <a:lnTo>
                  <a:pt x="201" y="142"/>
                </a:lnTo>
                <a:lnTo>
                  <a:pt x="203" y="142"/>
                </a:lnTo>
                <a:lnTo>
                  <a:pt x="201" y="128"/>
                </a:lnTo>
                <a:lnTo>
                  <a:pt x="207" y="126"/>
                </a:lnTo>
                <a:lnTo>
                  <a:pt x="206" y="120"/>
                </a:lnTo>
                <a:lnTo>
                  <a:pt x="211" y="118"/>
                </a:lnTo>
                <a:lnTo>
                  <a:pt x="212" y="116"/>
                </a:lnTo>
                <a:lnTo>
                  <a:pt x="215" y="110"/>
                </a:lnTo>
                <a:lnTo>
                  <a:pt x="221" y="112"/>
                </a:lnTo>
                <a:lnTo>
                  <a:pt x="226" y="116"/>
                </a:lnTo>
                <a:lnTo>
                  <a:pt x="233" y="117"/>
                </a:lnTo>
                <a:lnTo>
                  <a:pt x="249" y="112"/>
                </a:lnTo>
                <a:lnTo>
                  <a:pt x="251" y="112"/>
                </a:lnTo>
                <a:lnTo>
                  <a:pt x="255" y="110"/>
                </a:lnTo>
                <a:lnTo>
                  <a:pt x="273" y="110"/>
                </a:lnTo>
                <a:lnTo>
                  <a:pt x="275" y="108"/>
                </a:lnTo>
                <a:lnTo>
                  <a:pt x="285" y="99"/>
                </a:lnTo>
                <a:lnTo>
                  <a:pt x="293" y="93"/>
                </a:lnTo>
                <a:lnTo>
                  <a:pt x="298" y="88"/>
                </a:lnTo>
                <a:lnTo>
                  <a:pt x="303" y="84"/>
                </a:lnTo>
                <a:lnTo>
                  <a:pt x="305" y="80"/>
                </a:lnTo>
                <a:lnTo>
                  <a:pt x="305" y="74"/>
                </a:lnTo>
                <a:lnTo>
                  <a:pt x="308" y="68"/>
                </a:lnTo>
                <a:lnTo>
                  <a:pt x="309" y="64"/>
                </a:lnTo>
                <a:lnTo>
                  <a:pt x="308" y="6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23" name="Freeform 249"/>
          <p:cNvSpPr>
            <a:spLocks/>
          </p:cNvSpPr>
          <p:nvPr/>
        </p:nvSpPr>
        <p:spPr bwMode="auto">
          <a:xfrm>
            <a:off x="6629400" y="4405238"/>
            <a:ext cx="747713" cy="698500"/>
          </a:xfrm>
          <a:custGeom>
            <a:avLst/>
            <a:gdLst/>
            <a:ahLst/>
            <a:cxnLst>
              <a:cxn ang="0">
                <a:pos x="492" y="109"/>
              </a:cxn>
              <a:cxn ang="0">
                <a:pos x="494" y="103"/>
              </a:cxn>
              <a:cxn ang="0">
                <a:pos x="476" y="96"/>
              </a:cxn>
              <a:cxn ang="0">
                <a:pos x="454" y="87"/>
              </a:cxn>
              <a:cxn ang="0">
                <a:pos x="439" y="83"/>
              </a:cxn>
              <a:cxn ang="0">
                <a:pos x="442" y="63"/>
              </a:cxn>
              <a:cxn ang="0">
                <a:pos x="434" y="44"/>
              </a:cxn>
              <a:cxn ang="0">
                <a:pos x="414" y="39"/>
              </a:cxn>
              <a:cxn ang="0">
                <a:pos x="410" y="27"/>
              </a:cxn>
              <a:cxn ang="0">
                <a:pos x="396" y="15"/>
              </a:cxn>
              <a:cxn ang="0">
                <a:pos x="376" y="10"/>
              </a:cxn>
              <a:cxn ang="0">
                <a:pos x="365" y="3"/>
              </a:cxn>
              <a:cxn ang="0">
                <a:pos x="351" y="22"/>
              </a:cxn>
              <a:cxn ang="0">
                <a:pos x="328" y="26"/>
              </a:cxn>
              <a:cxn ang="0">
                <a:pos x="301" y="52"/>
              </a:cxn>
              <a:cxn ang="0">
                <a:pos x="262" y="100"/>
              </a:cxn>
              <a:cxn ang="0">
                <a:pos x="231" y="113"/>
              </a:cxn>
              <a:cxn ang="0">
                <a:pos x="217" y="96"/>
              </a:cxn>
              <a:cxn ang="0">
                <a:pos x="187" y="82"/>
              </a:cxn>
              <a:cxn ang="0">
                <a:pos x="180" y="61"/>
              </a:cxn>
              <a:cxn ang="0">
                <a:pos x="180" y="36"/>
              </a:cxn>
              <a:cxn ang="0">
                <a:pos x="161" y="13"/>
              </a:cxn>
              <a:cxn ang="0">
                <a:pos x="136" y="9"/>
              </a:cxn>
              <a:cxn ang="0">
                <a:pos x="125" y="15"/>
              </a:cxn>
              <a:cxn ang="0">
                <a:pos x="117" y="52"/>
              </a:cxn>
              <a:cxn ang="0">
                <a:pos x="108" y="82"/>
              </a:cxn>
              <a:cxn ang="0">
                <a:pos x="92" y="107"/>
              </a:cxn>
              <a:cxn ang="0">
                <a:pos x="82" y="145"/>
              </a:cxn>
              <a:cxn ang="0">
                <a:pos x="52" y="165"/>
              </a:cxn>
              <a:cxn ang="0">
                <a:pos x="26" y="230"/>
              </a:cxn>
              <a:cxn ang="0">
                <a:pos x="0" y="312"/>
              </a:cxn>
              <a:cxn ang="0">
                <a:pos x="14" y="373"/>
              </a:cxn>
              <a:cxn ang="0">
                <a:pos x="37" y="379"/>
              </a:cxn>
              <a:cxn ang="0">
                <a:pos x="48" y="395"/>
              </a:cxn>
              <a:cxn ang="0">
                <a:pos x="32" y="395"/>
              </a:cxn>
              <a:cxn ang="0">
                <a:pos x="65" y="415"/>
              </a:cxn>
              <a:cxn ang="0">
                <a:pos x="114" y="446"/>
              </a:cxn>
              <a:cxn ang="0">
                <a:pos x="142" y="456"/>
              </a:cxn>
              <a:cxn ang="0">
                <a:pos x="148" y="465"/>
              </a:cxn>
              <a:cxn ang="0">
                <a:pos x="117" y="449"/>
              </a:cxn>
              <a:cxn ang="0">
                <a:pos x="152" y="469"/>
              </a:cxn>
              <a:cxn ang="0">
                <a:pos x="200" y="515"/>
              </a:cxn>
              <a:cxn ang="0">
                <a:pos x="225" y="534"/>
              </a:cxn>
              <a:cxn ang="0">
                <a:pos x="244" y="535"/>
              </a:cxn>
              <a:cxn ang="0">
                <a:pos x="262" y="546"/>
              </a:cxn>
              <a:cxn ang="0">
                <a:pos x="272" y="550"/>
              </a:cxn>
              <a:cxn ang="0">
                <a:pos x="284" y="551"/>
              </a:cxn>
              <a:cxn ang="0">
                <a:pos x="287" y="564"/>
              </a:cxn>
              <a:cxn ang="0">
                <a:pos x="280" y="561"/>
              </a:cxn>
              <a:cxn ang="0">
                <a:pos x="261" y="556"/>
              </a:cxn>
              <a:cxn ang="0">
                <a:pos x="269" y="568"/>
              </a:cxn>
              <a:cxn ang="0">
                <a:pos x="311" y="595"/>
              </a:cxn>
              <a:cxn ang="0">
                <a:pos x="338" y="622"/>
              </a:cxn>
              <a:cxn ang="0">
                <a:pos x="382" y="659"/>
              </a:cxn>
              <a:cxn ang="0">
                <a:pos x="398" y="612"/>
              </a:cxn>
              <a:cxn ang="0">
                <a:pos x="399" y="577"/>
              </a:cxn>
              <a:cxn ang="0">
                <a:pos x="392" y="495"/>
              </a:cxn>
              <a:cxn ang="0">
                <a:pos x="702" y="290"/>
              </a:cxn>
              <a:cxn ang="0">
                <a:pos x="647" y="219"/>
              </a:cxn>
              <a:cxn ang="0">
                <a:pos x="542" y="160"/>
              </a:cxn>
              <a:cxn ang="0">
                <a:pos x="497" y="128"/>
              </a:cxn>
            </a:cxnLst>
            <a:rect l="0" t="0" r="r" b="b"/>
            <a:pathLst>
              <a:path w="709" h="663">
                <a:moveTo>
                  <a:pt x="488" y="122"/>
                </a:moveTo>
                <a:lnTo>
                  <a:pt x="488" y="119"/>
                </a:lnTo>
                <a:lnTo>
                  <a:pt x="490" y="116"/>
                </a:lnTo>
                <a:lnTo>
                  <a:pt x="490" y="115"/>
                </a:lnTo>
                <a:lnTo>
                  <a:pt x="492" y="109"/>
                </a:lnTo>
                <a:lnTo>
                  <a:pt x="494" y="109"/>
                </a:lnTo>
                <a:lnTo>
                  <a:pt x="496" y="108"/>
                </a:lnTo>
                <a:lnTo>
                  <a:pt x="497" y="105"/>
                </a:lnTo>
                <a:lnTo>
                  <a:pt x="496" y="104"/>
                </a:lnTo>
                <a:lnTo>
                  <a:pt x="494" y="103"/>
                </a:lnTo>
                <a:lnTo>
                  <a:pt x="491" y="102"/>
                </a:lnTo>
                <a:lnTo>
                  <a:pt x="490" y="96"/>
                </a:lnTo>
                <a:lnTo>
                  <a:pt x="488" y="95"/>
                </a:lnTo>
                <a:lnTo>
                  <a:pt x="481" y="95"/>
                </a:lnTo>
                <a:lnTo>
                  <a:pt x="476" y="96"/>
                </a:lnTo>
                <a:lnTo>
                  <a:pt x="472" y="95"/>
                </a:lnTo>
                <a:lnTo>
                  <a:pt x="471" y="94"/>
                </a:lnTo>
                <a:lnTo>
                  <a:pt x="474" y="91"/>
                </a:lnTo>
                <a:lnTo>
                  <a:pt x="462" y="87"/>
                </a:lnTo>
                <a:lnTo>
                  <a:pt x="454" y="87"/>
                </a:lnTo>
                <a:lnTo>
                  <a:pt x="451" y="86"/>
                </a:lnTo>
                <a:lnTo>
                  <a:pt x="447" y="86"/>
                </a:lnTo>
                <a:lnTo>
                  <a:pt x="444" y="85"/>
                </a:lnTo>
                <a:lnTo>
                  <a:pt x="441" y="85"/>
                </a:lnTo>
                <a:lnTo>
                  <a:pt x="439" y="83"/>
                </a:lnTo>
                <a:lnTo>
                  <a:pt x="438" y="81"/>
                </a:lnTo>
                <a:lnTo>
                  <a:pt x="437" y="79"/>
                </a:lnTo>
                <a:lnTo>
                  <a:pt x="439" y="71"/>
                </a:lnTo>
                <a:lnTo>
                  <a:pt x="442" y="65"/>
                </a:lnTo>
                <a:lnTo>
                  <a:pt x="442" y="63"/>
                </a:lnTo>
                <a:lnTo>
                  <a:pt x="444" y="59"/>
                </a:lnTo>
                <a:lnTo>
                  <a:pt x="442" y="58"/>
                </a:lnTo>
                <a:lnTo>
                  <a:pt x="441" y="55"/>
                </a:lnTo>
                <a:lnTo>
                  <a:pt x="437" y="47"/>
                </a:lnTo>
                <a:lnTo>
                  <a:pt x="434" y="44"/>
                </a:lnTo>
                <a:lnTo>
                  <a:pt x="430" y="42"/>
                </a:lnTo>
                <a:lnTo>
                  <a:pt x="422" y="42"/>
                </a:lnTo>
                <a:lnTo>
                  <a:pt x="418" y="41"/>
                </a:lnTo>
                <a:lnTo>
                  <a:pt x="416" y="41"/>
                </a:lnTo>
                <a:lnTo>
                  <a:pt x="414" y="39"/>
                </a:lnTo>
                <a:lnTo>
                  <a:pt x="414" y="38"/>
                </a:lnTo>
                <a:lnTo>
                  <a:pt x="413" y="35"/>
                </a:lnTo>
                <a:lnTo>
                  <a:pt x="411" y="33"/>
                </a:lnTo>
                <a:lnTo>
                  <a:pt x="411" y="31"/>
                </a:lnTo>
                <a:lnTo>
                  <a:pt x="410" y="27"/>
                </a:lnTo>
                <a:lnTo>
                  <a:pt x="409" y="17"/>
                </a:lnTo>
                <a:lnTo>
                  <a:pt x="406" y="12"/>
                </a:lnTo>
                <a:lnTo>
                  <a:pt x="402" y="12"/>
                </a:lnTo>
                <a:lnTo>
                  <a:pt x="399" y="15"/>
                </a:lnTo>
                <a:lnTo>
                  <a:pt x="396" y="15"/>
                </a:lnTo>
                <a:lnTo>
                  <a:pt x="390" y="15"/>
                </a:lnTo>
                <a:lnTo>
                  <a:pt x="390" y="13"/>
                </a:lnTo>
                <a:lnTo>
                  <a:pt x="386" y="10"/>
                </a:lnTo>
                <a:lnTo>
                  <a:pt x="382" y="7"/>
                </a:lnTo>
                <a:lnTo>
                  <a:pt x="376" y="10"/>
                </a:lnTo>
                <a:lnTo>
                  <a:pt x="374" y="9"/>
                </a:lnTo>
                <a:lnTo>
                  <a:pt x="372" y="2"/>
                </a:lnTo>
                <a:lnTo>
                  <a:pt x="370" y="0"/>
                </a:lnTo>
                <a:lnTo>
                  <a:pt x="367" y="1"/>
                </a:lnTo>
                <a:lnTo>
                  <a:pt x="365" y="3"/>
                </a:lnTo>
                <a:lnTo>
                  <a:pt x="357" y="6"/>
                </a:lnTo>
                <a:lnTo>
                  <a:pt x="354" y="5"/>
                </a:lnTo>
                <a:lnTo>
                  <a:pt x="353" y="12"/>
                </a:lnTo>
                <a:lnTo>
                  <a:pt x="353" y="17"/>
                </a:lnTo>
                <a:lnTo>
                  <a:pt x="351" y="22"/>
                </a:lnTo>
                <a:lnTo>
                  <a:pt x="348" y="23"/>
                </a:lnTo>
                <a:lnTo>
                  <a:pt x="345" y="21"/>
                </a:lnTo>
                <a:lnTo>
                  <a:pt x="335" y="21"/>
                </a:lnTo>
                <a:lnTo>
                  <a:pt x="333" y="24"/>
                </a:lnTo>
                <a:lnTo>
                  <a:pt x="328" y="26"/>
                </a:lnTo>
                <a:lnTo>
                  <a:pt x="307" y="41"/>
                </a:lnTo>
                <a:lnTo>
                  <a:pt x="305" y="42"/>
                </a:lnTo>
                <a:lnTo>
                  <a:pt x="305" y="47"/>
                </a:lnTo>
                <a:lnTo>
                  <a:pt x="303" y="50"/>
                </a:lnTo>
                <a:lnTo>
                  <a:pt x="301" y="52"/>
                </a:lnTo>
                <a:lnTo>
                  <a:pt x="279" y="77"/>
                </a:lnTo>
                <a:lnTo>
                  <a:pt x="276" y="79"/>
                </a:lnTo>
                <a:lnTo>
                  <a:pt x="275" y="83"/>
                </a:lnTo>
                <a:lnTo>
                  <a:pt x="264" y="97"/>
                </a:lnTo>
                <a:lnTo>
                  <a:pt x="262" y="100"/>
                </a:lnTo>
                <a:lnTo>
                  <a:pt x="252" y="115"/>
                </a:lnTo>
                <a:lnTo>
                  <a:pt x="249" y="117"/>
                </a:lnTo>
                <a:lnTo>
                  <a:pt x="242" y="117"/>
                </a:lnTo>
                <a:lnTo>
                  <a:pt x="234" y="115"/>
                </a:lnTo>
                <a:lnTo>
                  <a:pt x="231" y="113"/>
                </a:lnTo>
                <a:lnTo>
                  <a:pt x="227" y="107"/>
                </a:lnTo>
                <a:lnTo>
                  <a:pt x="225" y="105"/>
                </a:lnTo>
                <a:lnTo>
                  <a:pt x="224" y="101"/>
                </a:lnTo>
                <a:lnTo>
                  <a:pt x="222" y="99"/>
                </a:lnTo>
                <a:lnTo>
                  <a:pt x="217" y="96"/>
                </a:lnTo>
                <a:lnTo>
                  <a:pt x="213" y="95"/>
                </a:lnTo>
                <a:lnTo>
                  <a:pt x="209" y="95"/>
                </a:lnTo>
                <a:lnTo>
                  <a:pt x="195" y="95"/>
                </a:lnTo>
                <a:lnTo>
                  <a:pt x="190" y="91"/>
                </a:lnTo>
                <a:lnTo>
                  <a:pt x="187" y="82"/>
                </a:lnTo>
                <a:lnTo>
                  <a:pt x="186" y="77"/>
                </a:lnTo>
                <a:lnTo>
                  <a:pt x="184" y="71"/>
                </a:lnTo>
                <a:lnTo>
                  <a:pt x="183" y="70"/>
                </a:lnTo>
                <a:lnTo>
                  <a:pt x="180" y="63"/>
                </a:lnTo>
                <a:lnTo>
                  <a:pt x="180" y="61"/>
                </a:lnTo>
                <a:lnTo>
                  <a:pt x="182" y="58"/>
                </a:lnTo>
                <a:lnTo>
                  <a:pt x="181" y="53"/>
                </a:lnTo>
                <a:lnTo>
                  <a:pt x="179" y="48"/>
                </a:lnTo>
                <a:lnTo>
                  <a:pt x="182" y="39"/>
                </a:lnTo>
                <a:lnTo>
                  <a:pt x="180" y="36"/>
                </a:lnTo>
                <a:lnTo>
                  <a:pt x="180" y="30"/>
                </a:lnTo>
                <a:lnTo>
                  <a:pt x="174" y="25"/>
                </a:lnTo>
                <a:lnTo>
                  <a:pt x="169" y="23"/>
                </a:lnTo>
                <a:lnTo>
                  <a:pt x="165" y="18"/>
                </a:lnTo>
                <a:lnTo>
                  <a:pt x="161" y="13"/>
                </a:lnTo>
                <a:lnTo>
                  <a:pt x="161" y="12"/>
                </a:lnTo>
                <a:lnTo>
                  <a:pt x="157" y="9"/>
                </a:lnTo>
                <a:lnTo>
                  <a:pt x="150" y="8"/>
                </a:lnTo>
                <a:lnTo>
                  <a:pt x="147" y="9"/>
                </a:lnTo>
                <a:lnTo>
                  <a:pt x="136" y="9"/>
                </a:lnTo>
                <a:lnTo>
                  <a:pt x="133" y="7"/>
                </a:lnTo>
                <a:lnTo>
                  <a:pt x="129" y="9"/>
                </a:lnTo>
                <a:lnTo>
                  <a:pt x="127" y="12"/>
                </a:lnTo>
                <a:lnTo>
                  <a:pt x="125" y="12"/>
                </a:lnTo>
                <a:lnTo>
                  <a:pt x="125" y="15"/>
                </a:lnTo>
                <a:lnTo>
                  <a:pt x="121" y="23"/>
                </a:lnTo>
                <a:lnTo>
                  <a:pt x="118" y="25"/>
                </a:lnTo>
                <a:lnTo>
                  <a:pt x="118" y="38"/>
                </a:lnTo>
                <a:lnTo>
                  <a:pt x="118" y="44"/>
                </a:lnTo>
                <a:lnTo>
                  <a:pt x="117" y="52"/>
                </a:lnTo>
                <a:lnTo>
                  <a:pt x="117" y="62"/>
                </a:lnTo>
                <a:lnTo>
                  <a:pt x="117" y="69"/>
                </a:lnTo>
                <a:lnTo>
                  <a:pt x="111" y="76"/>
                </a:lnTo>
                <a:lnTo>
                  <a:pt x="110" y="79"/>
                </a:lnTo>
                <a:lnTo>
                  <a:pt x="108" y="82"/>
                </a:lnTo>
                <a:lnTo>
                  <a:pt x="106" y="84"/>
                </a:lnTo>
                <a:lnTo>
                  <a:pt x="106" y="87"/>
                </a:lnTo>
                <a:lnTo>
                  <a:pt x="102" y="90"/>
                </a:lnTo>
                <a:lnTo>
                  <a:pt x="98" y="90"/>
                </a:lnTo>
                <a:lnTo>
                  <a:pt x="92" y="107"/>
                </a:lnTo>
                <a:lnTo>
                  <a:pt x="92" y="108"/>
                </a:lnTo>
                <a:lnTo>
                  <a:pt x="87" y="128"/>
                </a:lnTo>
                <a:lnTo>
                  <a:pt x="82" y="138"/>
                </a:lnTo>
                <a:lnTo>
                  <a:pt x="83" y="141"/>
                </a:lnTo>
                <a:lnTo>
                  <a:pt x="82" y="145"/>
                </a:lnTo>
                <a:lnTo>
                  <a:pt x="74" y="149"/>
                </a:lnTo>
                <a:lnTo>
                  <a:pt x="70" y="153"/>
                </a:lnTo>
                <a:lnTo>
                  <a:pt x="73" y="155"/>
                </a:lnTo>
                <a:lnTo>
                  <a:pt x="65" y="157"/>
                </a:lnTo>
                <a:lnTo>
                  <a:pt x="52" y="165"/>
                </a:lnTo>
                <a:lnTo>
                  <a:pt x="47" y="170"/>
                </a:lnTo>
                <a:lnTo>
                  <a:pt x="44" y="174"/>
                </a:lnTo>
                <a:lnTo>
                  <a:pt x="39" y="195"/>
                </a:lnTo>
                <a:lnTo>
                  <a:pt x="33" y="207"/>
                </a:lnTo>
                <a:lnTo>
                  <a:pt x="26" y="230"/>
                </a:lnTo>
                <a:lnTo>
                  <a:pt x="15" y="263"/>
                </a:lnTo>
                <a:lnTo>
                  <a:pt x="14" y="270"/>
                </a:lnTo>
                <a:lnTo>
                  <a:pt x="2" y="304"/>
                </a:lnTo>
                <a:lnTo>
                  <a:pt x="0" y="306"/>
                </a:lnTo>
                <a:lnTo>
                  <a:pt x="0" y="312"/>
                </a:lnTo>
                <a:lnTo>
                  <a:pt x="14" y="339"/>
                </a:lnTo>
                <a:lnTo>
                  <a:pt x="13" y="352"/>
                </a:lnTo>
                <a:lnTo>
                  <a:pt x="12" y="354"/>
                </a:lnTo>
                <a:lnTo>
                  <a:pt x="14" y="362"/>
                </a:lnTo>
                <a:lnTo>
                  <a:pt x="14" y="373"/>
                </a:lnTo>
                <a:lnTo>
                  <a:pt x="17" y="379"/>
                </a:lnTo>
                <a:lnTo>
                  <a:pt x="21" y="381"/>
                </a:lnTo>
                <a:lnTo>
                  <a:pt x="24" y="381"/>
                </a:lnTo>
                <a:lnTo>
                  <a:pt x="32" y="379"/>
                </a:lnTo>
                <a:lnTo>
                  <a:pt x="37" y="379"/>
                </a:lnTo>
                <a:lnTo>
                  <a:pt x="42" y="379"/>
                </a:lnTo>
                <a:lnTo>
                  <a:pt x="45" y="382"/>
                </a:lnTo>
                <a:lnTo>
                  <a:pt x="47" y="385"/>
                </a:lnTo>
                <a:lnTo>
                  <a:pt x="48" y="392"/>
                </a:lnTo>
                <a:lnTo>
                  <a:pt x="48" y="395"/>
                </a:lnTo>
                <a:lnTo>
                  <a:pt x="50" y="401"/>
                </a:lnTo>
                <a:lnTo>
                  <a:pt x="44" y="399"/>
                </a:lnTo>
                <a:lnTo>
                  <a:pt x="39" y="399"/>
                </a:lnTo>
                <a:lnTo>
                  <a:pt x="34" y="397"/>
                </a:lnTo>
                <a:lnTo>
                  <a:pt x="32" y="395"/>
                </a:lnTo>
                <a:lnTo>
                  <a:pt x="30" y="395"/>
                </a:lnTo>
                <a:lnTo>
                  <a:pt x="30" y="399"/>
                </a:lnTo>
                <a:lnTo>
                  <a:pt x="50" y="409"/>
                </a:lnTo>
                <a:lnTo>
                  <a:pt x="57" y="410"/>
                </a:lnTo>
                <a:lnTo>
                  <a:pt x="65" y="415"/>
                </a:lnTo>
                <a:lnTo>
                  <a:pt x="70" y="423"/>
                </a:lnTo>
                <a:lnTo>
                  <a:pt x="103" y="442"/>
                </a:lnTo>
                <a:lnTo>
                  <a:pt x="108" y="444"/>
                </a:lnTo>
                <a:lnTo>
                  <a:pt x="114" y="448"/>
                </a:lnTo>
                <a:lnTo>
                  <a:pt x="114" y="446"/>
                </a:lnTo>
                <a:lnTo>
                  <a:pt x="114" y="444"/>
                </a:lnTo>
                <a:lnTo>
                  <a:pt x="117" y="444"/>
                </a:lnTo>
                <a:lnTo>
                  <a:pt x="120" y="447"/>
                </a:lnTo>
                <a:lnTo>
                  <a:pt x="130" y="453"/>
                </a:lnTo>
                <a:lnTo>
                  <a:pt x="142" y="456"/>
                </a:lnTo>
                <a:lnTo>
                  <a:pt x="144" y="457"/>
                </a:lnTo>
                <a:lnTo>
                  <a:pt x="147" y="459"/>
                </a:lnTo>
                <a:lnTo>
                  <a:pt x="151" y="462"/>
                </a:lnTo>
                <a:lnTo>
                  <a:pt x="150" y="465"/>
                </a:lnTo>
                <a:lnTo>
                  <a:pt x="148" y="465"/>
                </a:lnTo>
                <a:lnTo>
                  <a:pt x="130" y="455"/>
                </a:lnTo>
                <a:lnTo>
                  <a:pt x="129" y="454"/>
                </a:lnTo>
                <a:lnTo>
                  <a:pt x="125" y="453"/>
                </a:lnTo>
                <a:lnTo>
                  <a:pt x="120" y="449"/>
                </a:lnTo>
                <a:lnTo>
                  <a:pt x="117" y="449"/>
                </a:lnTo>
                <a:lnTo>
                  <a:pt x="123" y="453"/>
                </a:lnTo>
                <a:lnTo>
                  <a:pt x="131" y="456"/>
                </a:lnTo>
                <a:lnTo>
                  <a:pt x="136" y="461"/>
                </a:lnTo>
                <a:lnTo>
                  <a:pt x="150" y="469"/>
                </a:lnTo>
                <a:lnTo>
                  <a:pt x="152" y="469"/>
                </a:lnTo>
                <a:lnTo>
                  <a:pt x="154" y="470"/>
                </a:lnTo>
                <a:lnTo>
                  <a:pt x="160" y="474"/>
                </a:lnTo>
                <a:lnTo>
                  <a:pt x="174" y="490"/>
                </a:lnTo>
                <a:lnTo>
                  <a:pt x="180" y="495"/>
                </a:lnTo>
                <a:lnTo>
                  <a:pt x="200" y="515"/>
                </a:lnTo>
                <a:lnTo>
                  <a:pt x="206" y="518"/>
                </a:lnTo>
                <a:lnTo>
                  <a:pt x="210" y="524"/>
                </a:lnTo>
                <a:lnTo>
                  <a:pt x="214" y="524"/>
                </a:lnTo>
                <a:lnTo>
                  <a:pt x="224" y="529"/>
                </a:lnTo>
                <a:lnTo>
                  <a:pt x="225" y="534"/>
                </a:lnTo>
                <a:lnTo>
                  <a:pt x="229" y="534"/>
                </a:lnTo>
                <a:lnTo>
                  <a:pt x="232" y="533"/>
                </a:lnTo>
                <a:lnTo>
                  <a:pt x="235" y="534"/>
                </a:lnTo>
                <a:lnTo>
                  <a:pt x="237" y="532"/>
                </a:lnTo>
                <a:lnTo>
                  <a:pt x="244" y="535"/>
                </a:lnTo>
                <a:lnTo>
                  <a:pt x="250" y="540"/>
                </a:lnTo>
                <a:lnTo>
                  <a:pt x="252" y="540"/>
                </a:lnTo>
                <a:lnTo>
                  <a:pt x="256" y="546"/>
                </a:lnTo>
                <a:lnTo>
                  <a:pt x="261" y="549"/>
                </a:lnTo>
                <a:lnTo>
                  <a:pt x="262" y="546"/>
                </a:lnTo>
                <a:lnTo>
                  <a:pt x="260" y="545"/>
                </a:lnTo>
                <a:lnTo>
                  <a:pt x="262" y="542"/>
                </a:lnTo>
                <a:lnTo>
                  <a:pt x="263" y="542"/>
                </a:lnTo>
                <a:lnTo>
                  <a:pt x="265" y="548"/>
                </a:lnTo>
                <a:lnTo>
                  <a:pt x="272" y="550"/>
                </a:lnTo>
                <a:lnTo>
                  <a:pt x="277" y="552"/>
                </a:lnTo>
                <a:lnTo>
                  <a:pt x="279" y="551"/>
                </a:lnTo>
                <a:lnTo>
                  <a:pt x="280" y="550"/>
                </a:lnTo>
                <a:lnTo>
                  <a:pt x="283" y="549"/>
                </a:lnTo>
                <a:lnTo>
                  <a:pt x="284" y="551"/>
                </a:lnTo>
                <a:lnTo>
                  <a:pt x="284" y="554"/>
                </a:lnTo>
                <a:lnTo>
                  <a:pt x="286" y="556"/>
                </a:lnTo>
                <a:lnTo>
                  <a:pt x="286" y="559"/>
                </a:lnTo>
                <a:lnTo>
                  <a:pt x="284" y="561"/>
                </a:lnTo>
                <a:lnTo>
                  <a:pt x="287" y="564"/>
                </a:lnTo>
                <a:lnTo>
                  <a:pt x="289" y="567"/>
                </a:lnTo>
                <a:lnTo>
                  <a:pt x="289" y="568"/>
                </a:lnTo>
                <a:lnTo>
                  <a:pt x="286" y="569"/>
                </a:lnTo>
                <a:lnTo>
                  <a:pt x="284" y="564"/>
                </a:lnTo>
                <a:lnTo>
                  <a:pt x="280" y="561"/>
                </a:lnTo>
                <a:lnTo>
                  <a:pt x="278" y="555"/>
                </a:lnTo>
                <a:lnTo>
                  <a:pt x="276" y="554"/>
                </a:lnTo>
                <a:lnTo>
                  <a:pt x="268" y="554"/>
                </a:lnTo>
                <a:lnTo>
                  <a:pt x="263" y="554"/>
                </a:lnTo>
                <a:lnTo>
                  <a:pt x="261" y="556"/>
                </a:lnTo>
                <a:lnTo>
                  <a:pt x="263" y="560"/>
                </a:lnTo>
                <a:lnTo>
                  <a:pt x="266" y="561"/>
                </a:lnTo>
                <a:lnTo>
                  <a:pt x="272" y="564"/>
                </a:lnTo>
                <a:lnTo>
                  <a:pt x="269" y="566"/>
                </a:lnTo>
                <a:lnTo>
                  <a:pt x="269" y="568"/>
                </a:lnTo>
                <a:lnTo>
                  <a:pt x="294" y="586"/>
                </a:lnTo>
                <a:lnTo>
                  <a:pt x="303" y="593"/>
                </a:lnTo>
                <a:lnTo>
                  <a:pt x="306" y="594"/>
                </a:lnTo>
                <a:lnTo>
                  <a:pt x="309" y="592"/>
                </a:lnTo>
                <a:lnTo>
                  <a:pt x="311" y="595"/>
                </a:lnTo>
                <a:lnTo>
                  <a:pt x="311" y="597"/>
                </a:lnTo>
                <a:lnTo>
                  <a:pt x="326" y="611"/>
                </a:lnTo>
                <a:lnTo>
                  <a:pt x="328" y="611"/>
                </a:lnTo>
                <a:lnTo>
                  <a:pt x="330" y="617"/>
                </a:lnTo>
                <a:lnTo>
                  <a:pt x="338" y="622"/>
                </a:lnTo>
                <a:lnTo>
                  <a:pt x="340" y="623"/>
                </a:lnTo>
                <a:lnTo>
                  <a:pt x="349" y="631"/>
                </a:lnTo>
                <a:lnTo>
                  <a:pt x="366" y="644"/>
                </a:lnTo>
                <a:lnTo>
                  <a:pt x="377" y="656"/>
                </a:lnTo>
                <a:lnTo>
                  <a:pt x="382" y="659"/>
                </a:lnTo>
                <a:lnTo>
                  <a:pt x="388" y="662"/>
                </a:lnTo>
                <a:lnTo>
                  <a:pt x="388" y="660"/>
                </a:lnTo>
                <a:lnTo>
                  <a:pt x="404" y="626"/>
                </a:lnTo>
                <a:lnTo>
                  <a:pt x="401" y="615"/>
                </a:lnTo>
                <a:lnTo>
                  <a:pt x="398" y="612"/>
                </a:lnTo>
                <a:lnTo>
                  <a:pt x="394" y="604"/>
                </a:lnTo>
                <a:lnTo>
                  <a:pt x="396" y="603"/>
                </a:lnTo>
                <a:lnTo>
                  <a:pt x="401" y="599"/>
                </a:lnTo>
                <a:lnTo>
                  <a:pt x="398" y="585"/>
                </a:lnTo>
                <a:lnTo>
                  <a:pt x="399" y="577"/>
                </a:lnTo>
                <a:lnTo>
                  <a:pt x="400" y="573"/>
                </a:lnTo>
                <a:lnTo>
                  <a:pt x="411" y="556"/>
                </a:lnTo>
                <a:lnTo>
                  <a:pt x="411" y="543"/>
                </a:lnTo>
                <a:lnTo>
                  <a:pt x="395" y="517"/>
                </a:lnTo>
                <a:lnTo>
                  <a:pt x="392" y="495"/>
                </a:lnTo>
                <a:lnTo>
                  <a:pt x="462" y="355"/>
                </a:lnTo>
                <a:lnTo>
                  <a:pt x="703" y="335"/>
                </a:lnTo>
                <a:lnTo>
                  <a:pt x="705" y="322"/>
                </a:lnTo>
                <a:lnTo>
                  <a:pt x="702" y="303"/>
                </a:lnTo>
                <a:lnTo>
                  <a:pt x="702" y="290"/>
                </a:lnTo>
                <a:lnTo>
                  <a:pt x="708" y="269"/>
                </a:lnTo>
                <a:lnTo>
                  <a:pt x="698" y="265"/>
                </a:lnTo>
                <a:lnTo>
                  <a:pt x="676" y="257"/>
                </a:lnTo>
                <a:lnTo>
                  <a:pt x="657" y="241"/>
                </a:lnTo>
                <a:lnTo>
                  <a:pt x="647" y="219"/>
                </a:lnTo>
                <a:lnTo>
                  <a:pt x="595" y="191"/>
                </a:lnTo>
                <a:lnTo>
                  <a:pt x="581" y="186"/>
                </a:lnTo>
                <a:lnTo>
                  <a:pt x="572" y="181"/>
                </a:lnTo>
                <a:lnTo>
                  <a:pt x="556" y="162"/>
                </a:lnTo>
                <a:lnTo>
                  <a:pt x="542" y="160"/>
                </a:lnTo>
                <a:lnTo>
                  <a:pt x="539" y="156"/>
                </a:lnTo>
                <a:lnTo>
                  <a:pt x="533" y="139"/>
                </a:lnTo>
                <a:lnTo>
                  <a:pt x="519" y="131"/>
                </a:lnTo>
                <a:lnTo>
                  <a:pt x="500" y="128"/>
                </a:lnTo>
                <a:lnTo>
                  <a:pt x="497" y="128"/>
                </a:lnTo>
                <a:lnTo>
                  <a:pt x="488" y="122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24" name="Freeform 250"/>
          <p:cNvSpPr>
            <a:spLocks/>
          </p:cNvSpPr>
          <p:nvPr/>
        </p:nvSpPr>
        <p:spPr bwMode="auto">
          <a:xfrm>
            <a:off x="5683250" y="3555925"/>
            <a:ext cx="1033463" cy="1035050"/>
          </a:xfrm>
          <a:custGeom>
            <a:avLst/>
            <a:gdLst/>
            <a:ahLst/>
            <a:cxnLst>
              <a:cxn ang="0">
                <a:pos x="432" y="492"/>
              </a:cxn>
              <a:cxn ang="0">
                <a:pos x="346" y="376"/>
              </a:cxn>
              <a:cxn ang="0">
                <a:pos x="295" y="321"/>
              </a:cxn>
              <a:cxn ang="0">
                <a:pos x="260" y="261"/>
              </a:cxn>
              <a:cxn ang="0">
                <a:pos x="233" y="208"/>
              </a:cxn>
              <a:cxn ang="0">
                <a:pos x="197" y="142"/>
              </a:cxn>
              <a:cxn ang="0">
                <a:pos x="183" y="84"/>
              </a:cxn>
              <a:cxn ang="0">
                <a:pos x="252" y="170"/>
              </a:cxn>
              <a:cxn ang="0">
                <a:pos x="256" y="234"/>
              </a:cxn>
              <a:cxn ang="0">
                <a:pos x="266" y="159"/>
              </a:cxn>
              <a:cxn ang="0">
                <a:pos x="139" y="38"/>
              </a:cxn>
              <a:cxn ang="0">
                <a:pos x="40" y="16"/>
              </a:cxn>
              <a:cxn ang="0">
                <a:pos x="68" y="40"/>
              </a:cxn>
              <a:cxn ang="0">
                <a:pos x="38" y="91"/>
              </a:cxn>
              <a:cxn ang="0">
                <a:pos x="36" y="150"/>
              </a:cxn>
              <a:cxn ang="0">
                <a:pos x="46" y="198"/>
              </a:cxn>
              <a:cxn ang="0">
                <a:pos x="101" y="251"/>
              </a:cxn>
              <a:cxn ang="0">
                <a:pos x="84" y="308"/>
              </a:cxn>
              <a:cxn ang="0">
                <a:pos x="40" y="339"/>
              </a:cxn>
              <a:cxn ang="0">
                <a:pos x="49" y="391"/>
              </a:cxn>
              <a:cxn ang="0">
                <a:pos x="130" y="348"/>
              </a:cxn>
              <a:cxn ang="0">
                <a:pos x="179" y="316"/>
              </a:cxn>
              <a:cxn ang="0">
                <a:pos x="234" y="366"/>
              </a:cxn>
              <a:cxn ang="0">
                <a:pos x="199" y="415"/>
              </a:cxn>
              <a:cxn ang="0">
                <a:pos x="222" y="457"/>
              </a:cxn>
              <a:cxn ang="0">
                <a:pos x="258" y="437"/>
              </a:cxn>
              <a:cxn ang="0">
                <a:pos x="308" y="465"/>
              </a:cxn>
              <a:cxn ang="0">
                <a:pos x="281" y="500"/>
              </a:cxn>
              <a:cxn ang="0">
                <a:pos x="267" y="578"/>
              </a:cxn>
              <a:cxn ang="0">
                <a:pos x="304" y="607"/>
              </a:cxn>
              <a:cxn ang="0">
                <a:pos x="319" y="630"/>
              </a:cxn>
              <a:cxn ang="0">
                <a:pos x="282" y="638"/>
              </a:cxn>
              <a:cxn ang="0">
                <a:pos x="271" y="689"/>
              </a:cxn>
              <a:cxn ang="0">
                <a:pos x="300" y="731"/>
              </a:cxn>
              <a:cxn ang="0">
                <a:pos x="327" y="761"/>
              </a:cxn>
              <a:cxn ang="0">
                <a:pos x="392" y="750"/>
              </a:cxn>
              <a:cxn ang="0">
                <a:pos x="473" y="774"/>
              </a:cxn>
              <a:cxn ang="0">
                <a:pos x="536" y="800"/>
              </a:cxn>
              <a:cxn ang="0">
                <a:pos x="589" y="920"/>
              </a:cxn>
              <a:cxn ang="0">
                <a:pos x="685" y="892"/>
              </a:cxn>
              <a:cxn ang="0">
                <a:pos x="732" y="949"/>
              </a:cxn>
              <a:cxn ang="0">
                <a:pos x="940" y="979"/>
              </a:cxn>
              <a:cxn ang="0">
                <a:pos x="967" y="910"/>
              </a:cxn>
              <a:cxn ang="0">
                <a:pos x="931" y="871"/>
              </a:cxn>
              <a:cxn ang="0">
                <a:pos x="891" y="840"/>
              </a:cxn>
              <a:cxn ang="0">
                <a:pos x="881" y="792"/>
              </a:cxn>
              <a:cxn ang="0">
                <a:pos x="827" y="787"/>
              </a:cxn>
              <a:cxn ang="0">
                <a:pos x="781" y="778"/>
              </a:cxn>
              <a:cxn ang="0">
                <a:pos x="773" y="767"/>
              </a:cxn>
              <a:cxn ang="0">
                <a:pos x="718" y="713"/>
              </a:cxn>
              <a:cxn ang="0">
                <a:pos x="676" y="680"/>
              </a:cxn>
              <a:cxn ang="0">
                <a:pos x="599" y="679"/>
              </a:cxn>
              <a:cxn ang="0">
                <a:pos x="584" y="685"/>
              </a:cxn>
              <a:cxn ang="0">
                <a:pos x="594" y="690"/>
              </a:cxn>
              <a:cxn ang="0">
                <a:pos x="562" y="700"/>
              </a:cxn>
              <a:cxn ang="0">
                <a:pos x="548" y="682"/>
              </a:cxn>
              <a:cxn ang="0">
                <a:pos x="530" y="663"/>
              </a:cxn>
              <a:cxn ang="0">
                <a:pos x="560" y="666"/>
              </a:cxn>
              <a:cxn ang="0">
                <a:pos x="514" y="636"/>
              </a:cxn>
              <a:cxn ang="0">
                <a:pos x="484" y="595"/>
              </a:cxn>
            </a:cxnLst>
            <a:rect l="0" t="0" r="r" b="b"/>
            <a:pathLst>
              <a:path w="980" h="981">
                <a:moveTo>
                  <a:pt x="446" y="555"/>
                </a:moveTo>
                <a:lnTo>
                  <a:pt x="446" y="552"/>
                </a:lnTo>
                <a:lnTo>
                  <a:pt x="448" y="544"/>
                </a:lnTo>
                <a:lnTo>
                  <a:pt x="448" y="536"/>
                </a:lnTo>
                <a:lnTo>
                  <a:pt x="448" y="533"/>
                </a:lnTo>
                <a:lnTo>
                  <a:pt x="448" y="524"/>
                </a:lnTo>
                <a:lnTo>
                  <a:pt x="448" y="523"/>
                </a:lnTo>
                <a:lnTo>
                  <a:pt x="446" y="521"/>
                </a:lnTo>
                <a:lnTo>
                  <a:pt x="444" y="516"/>
                </a:lnTo>
                <a:lnTo>
                  <a:pt x="440" y="504"/>
                </a:lnTo>
                <a:lnTo>
                  <a:pt x="435" y="498"/>
                </a:lnTo>
                <a:lnTo>
                  <a:pt x="432" y="494"/>
                </a:lnTo>
                <a:lnTo>
                  <a:pt x="434" y="493"/>
                </a:lnTo>
                <a:lnTo>
                  <a:pt x="432" y="492"/>
                </a:lnTo>
                <a:lnTo>
                  <a:pt x="428" y="489"/>
                </a:lnTo>
                <a:lnTo>
                  <a:pt x="426" y="486"/>
                </a:lnTo>
                <a:lnTo>
                  <a:pt x="424" y="483"/>
                </a:lnTo>
                <a:lnTo>
                  <a:pt x="417" y="472"/>
                </a:lnTo>
                <a:lnTo>
                  <a:pt x="416" y="469"/>
                </a:lnTo>
                <a:lnTo>
                  <a:pt x="416" y="465"/>
                </a:lnTo>
                <a:lnTo>
                  <a:pt x="410" y="462"/>
                </a:lnTo>
                <a:lnTo>
                  <a:pt x="408" y="456"/>
                </a:lnTo>
                <a:lnTo>
                  <a:pt x="404" y="450"/>
                </a:lnTo>
                <a:lnTo>
                  <a:pt x="394" y="436"/>
                </a:lnTo>
                <a:lnTo>
                  <a:pt x="392" y="432"/>
                </a:lnTo>
                <a:lnTo>
                  <a:pt x="385" y="424"/>
                </a:lnTo>
                <a:lnTo>
                  <a:pt x="350" y="378"/>
                </a:lnTo>
                <a:lnTo>
                  <a:pt x="346" y="376"/>
                </a:lnTo>
                <a:lnTo>
                  <a:pt x="342" y="374"/>
                </a:lnTo>
                <a:lnTo>
                  <a:pt x="338" y="372"/>
                </a:lnTo>
                <a:lnTo>
                  <a:pt x="328" y="364"/>
                </a:lnTo>
                <a:lnTo>
                  <a:pt x="324" y="358"/>
                </a:lnTo>
                <a:lnTo>
                  <a:pt x="320" y="355"/>
                </a:lnTo>
                <a:lnTo>
                  <a:pt x="318" y="353"/>
                </a:lnTo>
                <a:lnTo>
                  <a:pt x="314" y="350"/>
                </a:lnTo>
                <a:lnTo>
                  <a:pt x="305" y="342"/>
                </a:lnTo>
                <a:lnTo>
                  <a:pt x="300" y="331"/>
                </a:lnTo>
                <a:lnTo>
                  <a:pt x="297" y="328"/>
                </a:lnTo>
                <a:lnTo>
                  <a:pt x="295" y="326"/>
                </a:lnTo>
                <a:lnTo>
                  <a:pt x="295" y="325"/>
                </a:lnTo>
                <a:lnTo>
                  <a:pt x="296" y="324"/>
                </a:lnTo>
                <a:lnTo>
                  <a:pt x="295" y="321"/>
                </a:lnTo>
                <a:lnTo>
                  <a:pt x="290" y="314"/>
                </a:lnTo>
                <a:lnTo>
                  <a:pt x="288" y="308"/>
                </a:lnTo>
                <a:lnTo>
                  <a:pt x="285" y="303"/>
                </a:lnTo>
                <a:lnTo>
                  <a:pt x="282" y="304"/>
                </a:lnTo>
                <a:lnTo>
                  <a:pt x="280" y="304"/>
                </a:lnTo>
                <a:lnTo>
                  <a:pt x="277" y="303"/>
                </a:lnTo>
                <a:lnTo>
                  <a:pt x="270" y="295"/>
                </a:lnTo>
                <a:lnTo>
                  <a:pt x="264" y="291"/>
                </a:lnTo>
                <a:lnTo>
                  <a:pt x="265" y="289"/>
                </a:lnTo>
                <a:lnTo>
                  <a:pt x="268" y="288"/>
                </a:lnTo>
                <a:lnTo>
                  <a:pt x="271" y="287"/>
                </a:lnTo>
                <a:lnTo>
                  <a:pt x="270" y="283"/>
                </a:lnTo>
                <a:lnTo>
                  <a:pt x="267" y="278"/>
                </a:lnTo>
                <a:lnTo>
                  <a:pt x="260" y="261"/>
                </a:lnTo>
                <a:lnTo>
                  <a:pt x="260" y="259"/>
                </a:lnTo>
                <a:lnTo>
                  <a:pt x="257" y="251"/>
                </a:lnTo>
                <a:lnTo>
                  <a:pt x="254" y="250"/>
                </a:lnTo>
                <a:lnTo>
                  <a:pt x="253" y="247"/>
                </a:lnTo>
                <a:lnTo>
                  <a:pt x="253" y="238"/>
                </a:lnTo>
                <a:lnTo>
                  <a:pt x="252" y="235"/>
                </a:lnTo>
                <a:lnTo>
                  <a:pt x="246" y="230"/>
                </a:lnTo>
                <a:lnTo>
                  <a:pt x="245" y="230"/>
                </a:lnTo>
                <a:lnTo>
                  <a:pt x="239" y="229"/>
                </a:lnTo>
                <a:lnTo>
                  <a:pt x="235" y="220"/>
                </a:lnTo>
                <a:lnTo>
                  <a:pt x="232" y="217"/>
                </a:lnTo>
                <a:lnTo>
                  <a:pt x="232" y="213"/>
                </a:lnTo>
                <a:lnTo>
                  <a:pt x="232" y="209"/>
                </a:lnTo>
                <a:lnTo>
                  <a:pt x="233" y="208"/>
                </a:lnTo>
                <a:lnTo>
                  <a:pt x="234" y="205"/>
                </a:lnTo>
                <a:lnTo>
                  <a:pt x="234" y="199"/>
                </a:lnTo>
                <a:lnTo>
                  <a:pt x="233" y="198"/>
                </a:lnTo>
                <a:lnTo>
                  <a:pt x="228" y="194"/>
                </a:lnTo>
                <a:lnTo>
                  <a:pt x="220" y="186"/>
                </a:lnTo>
                <a:lnTo>
                  <a:pt x="220" y="179"/>
                </a:lnTo>
                <a:lnTo>
                  <a:pt x="214" y="170"/>
                </a:lnTo>
                <a:lnTo>
                  <a:pt x="213" y="167"/>
                </a:lnTo>
                <a:lnTo>
                  <a:pt x="211" y="164"/>
                </a:lnTo>
                <a:lnTo>
                  <a:pt x="209" y="162"/>
                </a:lnTo>
                <a:lnTo>
                  <a:pt x="206" y="161"/>
                </a:lnTo>
                <a:lnTo>
                  <a:pt x="205" y="158"/>
                </a:lnTo>
                <a:lnTo>
                  <a:pt x="203" y="150"/>
                </a:lnTo>
                <a:lnTo>
                  <a:pt x="197" y="142"/>
                </a:lnTo>
                <a:lnTo>
                  <a:pt x="194" y="127"/>
                </a:lnTo>
                <a:lnTo>
                  <a:pt x="187" y="115"/>
                </a:lnTo>
                <a:lnTo>
                  <a:pt x="187" y="111"/>
                </a:lnTo>
                <a:lnTo>
                  <a:pt x="190" y="110"/>
                </a:lnTo>
                <a:lnTo>
                  <a:pt x="190" y="107"/>
                </a:lnTo>
                <a:lnTo>
                  <a:pt x="190" y="103"/>
                </a:lnTo>
                <a:lnTo>
                  <a:pt x="187" y="100"/>
                </a:lnTo>
                <a:lnTo>
                  <a:pt x="178" y="83"/>
                </a:lnTo>
                <a:lnTo>
                  <a:pt x="174" y="79"/>
                </a:lnTo>
                <a:lnTo>
                  <a:pt x="164" y="62"/>
                </a:lnTo>
                <a:lnTo>
                  <a:pt x="166" y="62"/>
                </a:lnTo>
                <a:lnTo>
                  <a:pt x="168" y="62"/>
                </a:lnTo>
                <a:lnTo>
                  <a:pt x="180" y="80"/>
                </a:lnTo>
                <a:lnTo>
                  <a:pt x="183" y="84"/>
                </a:lnTo>
                <a:lnTo>
                  <a:pt x="184" y="89"/>
                </a:lnTo>
                <a:lnTo>
                  <a:pt x="186" y="90"/>
                </a:lnTo>
                <a:lnTo>
                  <a:pt x="190" y="92"/>
                </a:lnTo>
                <a:lnTo>
                  <a:pt x="204" y="116"/>
                </a:lnTo>
                <a:lnTo>
                  <a:pt x="207" y="118"/>
                </a:lnTo>
                <a:lnTo>
                  <a:pt x="211" y="122"/>
                </a:lnTo>
                <a:lnTo>
                  <a:pt x="214" y="127"/>
                </a:lnTo>
                <a:lnTo>
                  <a:pt x="216" y="130"/>
                </a:lnTo>
                <a:lnTo>
                  <a:pt x="230" y="147"/>
                </a:lnTo>
                <a:lnTo>
                  <a:pt x="235" y="150"/>
                </a:lnTo>
                <a:lnTo>
                  <a:pt x="239" y="151"/>
                </a:lnTo>
                <a:lnTo>
                  <a:pt x="248" y="162"/>
                </a:lnTo>
                <a:lnTo>
                  <a:pt x="254" y="168"/>
                </a:lnTo>
                <a:lnTo>
                  <a:pt x="252" y="170"/>
                </a:lnTo>
                <a:lnTo>
                  <a:pt x="252" y="173"/>
                </a:lnTo>
                <a:lnTo>
                  <a:pt x="253" y="177"/>
                </a:lnTo>
                <a:lnTo>
                  <a:pt x="253" y="180"/>
                </a:lnTo>
                <a:lnTo>
                  <a:pt x="251" y="186"/>
                </a:lnTo>
                <a:lnTo>
                  <a:pt x="252" y="190"/>
                </a:lnTo>
                <a:lnTo>
                  <a:pt x="250" y="197"/>
                </a:lnTo>
                <a:lnTo>
                  <a:pt x="250" y="201"/>
                </a:lnTo>
                <a:lnTo>
                  <a:pt x="248" y="208"/>
                </a:lnTo>
                <a:lnTo>
                  <a:pt x="250" y="214"/>
                </a:lnTo>
                <a:lnTo>
                  <a:pt x="248" y="216"/>
                </a:lnTo>
                <a:lnTo>
                  <a:pt x="248" y="219"/>
                </a:lnTo>
                <a:lnTo>
                  <a:pt x="248" y="224"/>
                </a:lnTo>
                <a:lnTo>
                  <a:pt x="248" y="227"/>
                </a:lnTo>
                <a:lnTo>
                  <a:pt x="256" y="234"/>
                </a:lnTo>
                <a:lnTo>
                  <a:pt x="257" y="236"/>
                </a:lnTo>
                <a:lnTo>
                  <a:pt x="257" y="244"/>
                </a:lnTo>
                <a:lnTo>
                  <a:pt x="259" y="248"/>
                </a:lnTo>
                <a:lnTo>
                  <a:pt x="261" y="248"/>
                </a:lnTo>
                <a:lnTo>
                  <a:pt x="262" y="246"/>
                </a:lnTo>
                <a:lnTo>
                  <a:pt x="256" y="215"/>
                </a:lnTo>
                <a:lnTo>
                  <a:pt x="257" y="210"/>
                </a:lnTo>
                <a:lnTo>
                  <a:pt x="259" y="202"/>
                </a:lnTo>
                <a:lnTo>
                  <a:pt x="257" y="198"/>
                </a:lnTo>
                <a:lnTo>
                  <a:pt x="259" y="196"/>
                </a:lnTo>
                <a:lnTo>
                  <a:pt x="262" y="182"/>
                </a:lnTo>
                <a:lnTo>
                  <a:pt x="262" y="179"/>
                </a:lnTo>
                <a:lnTo>
                  <a:pt x="265" y="173"/>
                </a:lnTo>
                <a:lnTo>
                  <a:pt x="266" y="159"/>
                </a:lnTo>
                <a:lnTo>
                  <a:pt x="264" y="156"/>
                </a:lnTo>
                <a:lnTo>
                  <a:pt x="260" y="154"/>
                </a:lnTo>
                <a:lnTo>
                  <a:pt x="251" y="147"/>
                </a:lnTo>
                <a:lnTo>
                  <a:pt x="247" y="146"/>
                </a:lnTo>
                <a:lnTo>
                  <a:pt x="246" y="144"/>
                </a:lnTo>
                <a:lnTo>
                  <a:pt x="230" y="135"/>
                </a:lnTo>
                <a:lnTo>
                  <a:pt x="221" y="126"/>
                </a:lnTo>
                <a:lnTo>
                  <a:pt x="203" y="106"/>
                </a:lnTo>
                <a:lnTo>
                  <a:pt x="170" y="60"/>
                </a:lnTo>
                <a:lnTo>
                  <a:pt x="170" y="59"/>
                </a:lnTo>
                <a:lnTo>
                  <a:pt x="157" y="40"/>
                </a:lnTo>
                <a:lnTo>
                  <a:pt x="151" y="41"/>
                </a:lnTo>
                <a:lnTo>
                  <a:pt x="148" y="42"/>
                </a:lnTo>
                <a:lnTo>
                  <a:pt x="139" y="38"/>
                </a:lnTo>
                <a:lnTo>
                  <a:pt x="118" y="20"/>
                </a:lnTo>
                <a:lnTo>
                  <a:pt x="116" y="18"/>
                </a:lnTo>
                <a:lnTo>
                  <a:pt x="108" y="8"/>
                </a:lnTo>
                <a:lnTo>
                  <a:pt x="102" y="6"/>
                </a:lnTo>
                <a:lnTo>
                  <a:pt x="94" y="0"/>
                </a:lnTo>
                <a:lnTo>
                  <a:pt x="86" y="1"/>
                </a:lnTo>
                <a:lnTo>
                  <a:pt x="82" y="5"/>
                </a:lnTo>
                <a:lnTo>
                  <a:pt x="79" y="8"/>
                </a:lnTo>
                <a:lnTo>
                  <a:pt x="77" y="13"/>
                </a:lnTo>
                <a:lnTo>
                  <a:pt x="68" y="13"/>
                </a:lnTo>
                <a:lnTo>
                  <a:pt x="60" y="14"/>
                </a:lnTo>
                <a:lnTo>
                  <a:pt x="50" y="11"/>
                </a:lnTo>
                <a:lnTo>
                  <a:pt x="44" y="11"/>
                </a:lnTo>
                <a:lnTo>
                  <a:pt x="40" y="16"/>
                </a:lnTo>
                <a:lnTo>
                  <a:pt x="33" y="14"/>
                </a:lnTo>
                <a:lnTo>
                  <a:pt x="24" y="13"/>
                </a:lnTo>
                <a:lnTo>
                  <a:pt x="4" y="14"/>
                </a:lnTo>
                <a:lnTo>
                  <a:pt x="0" y="18"/>
                </a:lnTo>
                <a:lnTo>
                  <a:pt x="0" y="24"/>
                </a:lnTo>
                <a:lnTo>
                  <a:pt x="18" y="24"/>
                </a:lnTo>
                <a:lnTo>
                  <a:pt x="22" y="24"/>
                </a:lnTo>
                <a:lnTo>
                  <a:pt x="28" y="24"/>
                </a:lnTo>
                <a:lnTo>
                  <a:pt x="30" y="24"/>
                </a:lnTo>
                <a:lnTo>
                  <a:pt x="36" y="24"/>
                </a:lnTo>
                <a:lnTo>
                  <a:pt x="38" y="24"/>
                </a:lnTo>
                <a:lnTo>
                  <a:pt x="46" y="28"/>
                </a:lnTo>
                <a:lnTo>
                  <a:pt x="52" y="33"/>
                </a:lnTo>
                <a:lnTo>
                  <a:pt x="68" y="40"/>
                </a:lnTo>
                <a:lnTo>
                  <a:pt x="73" y="45"/>
                </a:lnTo>
                <a:lnTo>
                  <a:pt x="75" y="51"/>
                </a:lnTo>
                <a:lnTo>
                  <a:pt x="70" y="54"/>
                </a:lnTo>
                <a:lnTo>
                  <a:pt x="61" y="60"/>
                </a:lnTo>
                <a:lnTo>
                  <a:pt x="57" y="61"/>
                </a:lnTo>
                <a:lnTo>
                  <a:pt x="56" y="64"/>
                </a:lnTo>
                <a:lnTo>
                  <a:pt x="59" y="69"/>
                </a:lnTo>
                <a:lnTo>
                  <a:pt x="60" y="73"/>
                </a:lnTo>
                <a:lnTo>
                  <a:pt x="58" y="78"/>
                </a:lnTo>
                <a:lnTo>
                  <a:pt x="54" y="88"/>
                </a:lnTo>
                <a:lnTo>
                  <a:pt x="53" y="91"/>
                </a:lnTo>
                <a:lnTo>
                  <a:pt x="46" y="92"/>
                </a:lnTo>
                <a:lnTo>
                  <a:pt x="42" y="91"/>
                </a:lnTo>
                <a:lnTo>
                  <a:pt x="38" y="91"/>
                </a:lnTo>
                <a:lnTo>
                  <a:pt x="36" y="94"/>
                </a:lnTo>
                <a:lnTo>
                  <a:pt x="37" y="97"/>
                </a:lnTo>
                <a:lnTo>
                  <a:pt x="44" y="100"/>
                </a:lnTo>
                <a:lnTo>
                  <a:pt x="44" y="103"/>
                </a:lnTo>
                <a:lnTo>
                  <a:pt x="43" y="106"/>
                </a:lnTo>
                <a:lnTo>
                  <a:pt x="43" y="116"/>
                </a:lnTo>
                <a:lnTo>
                  <a:pt x="45" y="119"/>
                </a:lnTo>
                <a:lnTo>
                  <a:pt x="49" y="122"/>
                </a:lnTo>
                <a:lnTo>
                  <a:pt x="51" y="123"/>
                </a:lnTo>
                <a:lnTo>
                  <a:pt x="51" y="127"/>
                </a:lnTo>
                <a:lnTo>
                  <a:pt x="51" y="132"/>
                </a:lnTo>
                <a:lnTo>
                  <a:pt x="50" y="138"/>
                </a:lnTo>
                <a:lnTo>
                  <a:pt x="42" y="142"/>
                </a:lnTo>
                <a:lnTo>
                  <a:pt x="36" y="150"/>
                </a:lnTo>
                <a:lnTo>
                  <a:pt x="35" y="151"/>
                </a:lnTo>
                <a:lnTo>
                  <a:pt x="33" y="153"/>
                </a:lnTo>
                <a:lnTo>
                  <a:pt x="32" y="158"/>
                </a:lnTo>
                <a:lnTo>
                  <a:pt x="30" y="161"/>
                </a:lnTo>
                <a:lnTo>
                  <a:pt x="29" y="167"/>
                </a:lnTo>
                <a:lnTo>
                  <a:pt x="32" y="169"/>
                </a:lnTo>
                <a:lnTo>
                  <a:pt x="33" y="172"/>
                </a:lnTo>
                <a:lnTo>
                  <a:pt x="33" y="175"/>
                </a:lnTo>
                <a:lnTo>
                  <a:pt x="36" y="179"/>
                </a:lnTo>
                <a:lnTo>
                  <a:pt x="44" y="185"/>
                </a:lnTo>
                <a:lnTo>
                  <a:pt x="46" y="189"/>
                </a:lnTo>
                <a:lnTo>
                  <a:pt x="44" y="194"/>
                </a:lnTo>
                <a:lnTo>
                  <a:pt x="40" y="196"/>
                </a:lnTo>
                <a:lnTo>
                  <a:pt x="46" y="198"/>
                </a:lnTo>
                <a:lnTo>
                  <a:pt x="51" y="202"/>
                </a:lnTo>
                <a:lnTo>
                  <a:pt x="52" y="206"/>
                </a:lnTo>
                <a:lnTo>
                  <a:pt x="47" y="222"/>
                </a:lnTo>
                <a:lnTo>
                  <a:pt x="50" y="227"/>
                </a:lnTo>
                <a:lnTo>
                  <a:pt x="56" y="234"/>
                </a:lnTo>
                <a:lnTo>
                  <a:pt x="69" y="247"/>
                </a:lnTo>
                <a:lnTo>
                  <a:pt x="81" y="241"/>
                </a:lnTo>
                <a:lnTo>
                  <a:pt x="84" y="239"/>
                </a:lnTo>
                <a:lnTo>
                  <a:pt x="87" y="238"/>
                </a:lnTo>
                <a:lnTo>
                  <a:pt x="92" y="238"/>
                </a:lnTo>
                <a:lnTo>
                  <a:pt x="92" y="244"/>
                </a:lnTo>
                <a:lnTo>
                  <a:pt x="90" y="247"/>
                </a:lnTo>
                <a:lnTo>
                  <a:pt x="91" y="251"/>
                </a:lnTo>
                <a:lnTo>
                  <a:pt x="101" y="251"/>
                </a:lnTo>
                <a:lnTo>
                  <a:pt x="104" y="252"/>
                </a:lnTo>
                <a:lnTo>
                  <a:pt x="106" y="256"/>
                </a:lnTo>
                <a:lnTo>
                  <a:pt x="113" y="259"/>
                </a:lnTo>
                <a:lnTo>
                  <a:pt x="112" y="266"/>
                </a:lnTo>
                <a:lnTo>
                  <a:pt x="108" y="273"/>
                </a:lnTo>
                <a:lnTo>
                  <a:pt x="106" y="279"/>
                </a:lnTo>
                <a:lnTo>
                  <a:pt x="104" y="283"/>
                </a:lnTo>
                <a:lnTo>
                  <a:pt x="100" y="286"/>
                </a:lnTo>
                <a:lnTo>
                  <a:pt x="100" y="297"/>
                </a:lnTo>
                <a:lnTo>
                  <a:pt x="103" y="308"/>
                </a:lnTo>
                <a:lnTo>
                  <a:pt x="103" y="312"/>
                </a:lnTo>
                <a:lnTo>
                  <a:pt x="100" y="315"/>
                </a:lnTo>
                <a:lnTo>
                  <a:pt x="90" y="312"/>
                </a:lnTo>
                <a:lnTo>
                  <a:pt x="84" y="308"/>
                </a:lnTo>
                <a:lnTo>
                  <a:pt x="81" y="306"/>
                </a:lnTo>
                <a:lnTo>
                  <a:pt x="79" y="305"/>
                </a:lnTo>
                <a:lnTo>
                  <a:pt x="78" y="304"/>
                </a:lnTo>
                <a:lnTo>
                  <a:pt x="74" y="304"/>
                </a:lnTo>
                <a:lnTo>
                  <a:pt x="69" y="306"/>
                </a:lnTo>
                <a:lnTo>
                  <a:pt x="68" y="309"/>
                </a:lnTo>
                <a:lnTo>
                  <a:pt x="65" y="316"/>
                </a:lnTo>
                <a:lnTo>
                  <a:pt x="64" y="321"/>
                </a:lnTo>
                <a:lnTo>
                  <a:pt x="62" y="326"/>
                </a:lnTo>
                <a:lnTo>
                  <a:pt x="59" y="328"/>
                </a:lnTo>
                <a:lnTo>
                  <a:pt x="50" y="328"/>
                </a:lnTo>
                <a:lnTo>
                  <a:pt x="41" y="333"/>
                </a:lnTo>
                <a:lnTo>
                  <a:pt x="40" y="336"/>
                </a:lnTo>
                <a:lnTo>
                  <a:pt x="40" y="339"/>
                </a:lnTo>
                <a:lnTo>
                  <a:pt x="44" y="340"/>
                </a:lnTo>
                <a:lnTo>
                  <a:pt x="50" y="340"/>
                </a:lnTo>
                <a:lnTo>
                  <a:pt x="64" y="334"/>
                </a:lnTo>
                <a:lnTo>
                  <a:pt x="64" y="338"/>
                </a:lnTo>
                <a:lnTo>
                  <a:pt x="60" y="346"/>
                </a:lnTo>
                <a:lnTo>
                  <a:pt x="56" y="350"/>
                </a:lnTo>
                <a:lnTo>
                  <a:pt x="51" y="356"/>
                </a:lnTo>
                <a:lnTo>
                  <a:pt x="51" y="359"/>
                </a:lnTo>
                <a:lnTo>
                  <a:pt x="49" y="365"/>
                </a:lnTo>
                <a:lnTo>
                  <a:pt x="47" y="372"/>
                </a:lnTo>
                <a:lnTo>
                  <a:pt x="44" y="379"/>
                </a:lnTo>
                <a:lnTo>
                  <a:pt x="44" y="383"/>
                </a:lnTo>
                <a:lnTo>
                  <a:pt x="46" y="388"/>
                </a:lnTo>
                <a:lnTo>
                  <a:pt x="49" y="391"/>
                </a:lnTo>
                <a:lnTo>
                  <a:pt x="49" y="395"/>
                </a:lnTo>
                <a:lnTo>
                  <a:pt x="50" y="396"/>
                </a:lnTo>
                <a:lnTo>
                  <a:pt x="52" y="405"/>
                </a:lnTo>
                <a:lnTo>
                  <a:pt x="54" y="408"/>
                </a:lnTo>
                <a:lnTo>
                  <a:pt x="59" y="409"/>
                </a:lnTo>
                <a:lnTo>
                  <a:pt x="62" y="406"/>
                </a:lnTo>
                <a:lnTo>
                  <a:pt x="65" y="406"/>
                </a:lnTo>
                <a:lnTo>
                  <a:pt x="68" y="405"/>
                </a:lnTo>
                <a:lnTo>
                  <a:pt x="81" y="398"/>
                </a:lnTo>
                <a:lnTo>
                  <a:pt x="92" y="389"/>
                </a:lnTo>
                <a:lnTo>
                  <a:pt x="93" y="386"/>
                </a:lnTo>
                <a:lnTo>
                  <a:pt x="106" y="372"/>
                </a:lnTo>
                <a:lnTo>
                  <a:pt x="115" y="364"/>
                </a:lnTo>
                <a:lnTo>
                  <a:pt x="130" y="348"/>
                </a:lnTo>
                <a:lnTo>
                  <a:pt x="133" y="346"/>
                </a:lnTo>
                <a:lnTo>
                  <a:pt x="135" y="346"/>
                </a:lnTo>
                <a:lnTo>
                  <a:pt x="139" y="344"/>
                </a:lnTo>
                <a:lnTo>
                  <a:pt x="154" y="363"/>
                </a:lnTo>
                <a:lnTo>
                  <a:pt x="164" y="344"/>
                </a:lnTo>
                <a:lnTo>
                  <a:pt x="157" y="339"/>
                </a:lnTo>
                <a:lnTo>
                  <a:pt x="155" y="333"/>
                </a:lnTo>
                <a:lnTo>
                  <a:pt x="159" y="332"/>
                </a:lnTo>
                <a:lnTo>
                  <a:pt x="165" y="332"/>
                </a:lnTo>
                <a:lnTo>
                  <a:pt x="170" y="331"/>
                </a:lnTo>
                <a:lnTo>
                  <a:pt x="174" y="326"/>
                </a:lnTo>
                <a:lnTo>
                  <a:pt x="172" y="317"/>
                </a:lnTo>
                <a:lnTo>
                  <a:pt x="174" y="318"/>
                </a:lnTo>
                <a:lnTo>
                  <a:pt x="179" y="316"/>
                </a:lnTo>
                <a:lnTo>
                  <a:pt x="189" y="316"/>
                </a:lnTo>
                <a:lnTo>
                  <a:pt x="192" y="314"/>
                </a:lnTo>
                <a:lnTo>
                  <a:pt x="196" y="313"/>
                </a:lnTo>
                <a:lnTo>
                  <a:pt x="202" y="325"/>
                </a:lnTo>
                <a:lnTo>
                  <a:pt x="198" y="342"/>
                </a:lnTo>
                <a:lnTo>
                  <a:pt x="200" y="346"/>
                </a:lnTo>
                <a:lnTo>
                  <a:pt x="202" y="348"/>
                </a:lnTo>
                <a:lnTo>
                  <a:pt x="207" y="350"/>
                </a:lnTo>
                <a:lnTo>
                  <a:pt x="210" y="357"/>
                </a:lnTo>
                <a:lnTo>
                  <a:pt x="215" y="358"/>
                </a:lnTo>
                <a:lnTo>
                  <a:pt x="220" y="357"/>
                </a:lnTo>
                <a:lnTo>
                  <a:pt x="221" y="358"/>
                </a:lnTo>
                <a:lnTo>
                  <a:pt x="224" y="361"/>
                </a:lnTo>
                <a:lnTo>
                  <a:pt x="234" y="366"/>
                </a:lnTo>
                <a:lnTo>
                  <a:pt x="236" y="372"/>
                </a:lnTo>
                <a:lnTo>
                  <a:pt x="235" y="378"/>
                </a:lnTo>
                <a:lnTo>
                  <a:pt x="230" y="381"/>
                </a:lnTo>
                <a:lnTo>
                  <a:pt x="226" y="383"/>
                </a:lnTo>
                <a:lnTo>
                  <a:pt x="222" y="385"/>
                </a:lnTo>
                <a:lnTo>
                  <a:pt x="216" y="392"/>
                </a:lnTo>
                <a:lnTo>
                  <a:pt x="213" y="390"/>
                </a:lnTo>
                <a:lnTo>
                  <a:pt x="211" y="386"/>
                </a:lnTo>
                <a:lnTo>
                  <a:pt x="208" y="385"/>
                </a:lnTo>
                <a:lnTo>
                  <a:pt x="204" y="388"/>
                </a:lnTo>
                <a:lnTo>
                  <a:pt x="198" y="393"/>
                </a:lnTo>
                <a:lnTo>
                  <a:pt x="199" y="396"/>
                </a:lnTo>
                <a:lnTo>
                  <a:pt x="200" y="404"/>
                </a:lnTo>
                <a:lnTo>
                  <a:pt x="199" y="415"/>
                </a:lnTo>
                <a:lnTo>
                  <a:pt x="199" y="426"/>
                </a:lnTo>
                <a:lnTo>
                  <a:pt x="198" y="428"/>
                </a:lnTo>
                <a:lnTo>
                  <a:pt x="198" y="430"/>
                </a:lnTo>
                <a:lnTo>
                  <a:pt x="197" y="433"/>
                </a:lnTo>
                <a:lnTo>
                  <a:pt x="198" y="434"/>
                </a:lnTo>
                <a:lnTo>
                  <a:pt x="197" y="437"/>
                </a:lnTo>
                <a:lnTo>
                  <a:pt x="197" y="441"/>
                </a:lnTo>
                <a:lnTo>
                  <a:pt x="208" y="448"/>
                </a:lnTo>
                <a:lnTo>
                  <a:pt x="210" y="450"/>
                </a:lnTo>
                <a:lnTo>
                  <a:pt x="213" y="451"/>
                </a:lnTo>
                <a:lnTo>
                  <a:pt x="218" y="451"/>
                </a:lnTo>
                <a:lnTo>
                  <a:pt x="221" y="452"/>
                </a:lnTo>
                <a:lnTo>
                  <a:pt x="221" y="456"/>
                </a:lnTo>
                <a:lnTo>
                  <a:pt x="222" y="457"/>
                </a:lnTo>
                <a:lnTo>
                  <a:pt x="224" y="458"/>
                </a:lnTo>
                <a:lnTo>
                  <a:pt x="224" y="461"/>
                </a:lnTo>
                <a:lnTo>
                  <a:pt x="226" y="464"/>
                </a:lnTo>
                <a:lnTo>
                  <a:pt x="230" y="464"/>
                </a:lnTo>
                <a:lnTo>
                  <a:pt x="236" y="460"/>
                </a:lnTo>
                <a:lnTo>
                  <a:pt x="239" y="457"/>
                </a:lnTo>
                <a:lnTo>
                  <a:pt x="240" y="454"/>
                </a:lnTo>
                <a:lnTo>
                  <a:pt x="243" y="452"/>
                </a:lnTo>
                <a:lnTo>
                  <a:pt x="245" y="452"/>
                </a:lnTo>
                <a:lnTo>
                  <a:pt x="248" y="446"/>
                </a:lnTo>
                <a:lnTo>
                  <a:pt x="250" y="441"/>
                </a:lnTo>
                <a:lnTo>
                  <a:pt x="250" y="437"/>
                </a:lnTo>
                <a:lnTo>
                  <a:pt x="257" y="434"/>
                </a:lnTo>
                <a:lnTo>
                  <a:pt x="258" y="437"/>
                </a:lnTo>
                <a:lnTo>
                  <a:pt x="260" y="436"/>
                </a:lnTo>
                <a:lnTo>
                  <a:pt x="262" y="435"/>
                </a:lnTo>
                <a:lnTo>
                  <a:pt x="265" y="435"/>
                </a:lnTo>
                <a:lnTo>
                  <a:pt x="269" y="436"/>
                </a:lnTo>
                <a:lnTo>
                  <a:pt x="270" y="440"/>
                </a:lnTo>
                <a:lnTo>
                  <a:pt x="275" y="445"/>
                </a:lnTo>
                <a:lnTo>
                  <a:pt x="278" y="446"/>
                </a:lnTo>
                <a:lnTo>
                  <a:pt x="296" y="454"/>
                </a:lnTo>
                <a:lnTo>
                  <a:pt x="302" y="456"/>
                </a:lnTo>
                <a:lnTo>
                  <a:pt x="308" y="456"/>
                </a:lnTo>
                <a:lnTo>
                  <a:pt x="310" y="456"/>
                </a:lnTo>
                <a:lnTo>
                  <a:pt x="311" y="457"/>
                </a:lnTo>
                <a:lnTo>
                  <a:pt x="310" y="461"/>
                </a:lnTo>
                <a:lnTo>
                  <a:pt x="308" y="465"/>
                </a:lnTo>
                <a:lnTo>
                  <a:pt x="306" y="464"/>
                </a:lnTo>
                <a:lnTo>
                  <a:pt x="304" y="465"/>
                </a:lnTo>
                <a:lnTo>
                  <a:pt x="304" y="469"/>
                </a:lnTo>
                <a:lnTo>
                  <a:pt x="301" y="471"/>
                </a:lnTo>
                <a:lnTo>
                  <a:pt x="297" y="474"/>
                </a:lnTo>
                <a:lnTo>
                  <a:pt x="293" y="480"/>
                </a:lnTo>
                <a:lnTo>
                  <a:pt x="294" y="482"/>
                </a:lnTo>
                <a:lnTo>
                  <a:pt x="292" y="484"/>
                </a:lnTo>
                <a:lnTo>
                  <a:pt x="288" y="485"/>
                </a:lnTo>
                <a:lnTo>
                  <a:pt x="285" y="488"/>
                </a:lnTo>
                <a:lnTo>
                  <a:pt x="284" y="490"/>
                </a:lnTo>
                <a:lnTo>
                  <a:pt x="284" y="496"/>
                </a:lnTo>
                <a:lnTo>
                  <a:pt x="282" y="497"/>
                </a:lnTo>
                <a:lnTo>
                  <a:pt x="281" y="500"/>
                </a:lnTo>
                <a:lnTo>
                  <a:pt x="279" y="504"/>
                </a:lnTo>
                <a:lnTo>
                  <a:pt x="275" y="523"/>
                </a:lnTo>
                <a:lnTo>
                  <a:pt x="266" y="544"/>
                </a:lnTo>
                <a:lnTo>
                  <a:pt x="266" y="548"/>
                </a:lnTo>
                <a:lnTo>
                  <a:pt x="267" y="549"/>
                </a:lnTo>
                <a:lnTo>
                  <a:pt x="265" y="551"/>
                </a:lnTo>
                <a:lnTo>
                  <a:pt x="261" y="553"/>
                </a:lnTo>
                <a:lnTo>
                  <a:pt x="260" y="558"/>
                </a:lnTo>
                <a:lnTo>
                  <a:pt x="257" y="560"/>
                </a:lnTo>
                <a:lnTo>
                  <a:pt x="257" y="565"/>
                </a:lnTo>
                <a:lnTo>
                  <a:pt x="258" y="567"/>
                </a:lnTo>
                <a:lnTo>
                  <a:pt x="261" y="569"/>
                </a:lnTo>
                <a:lnTo>
                  <a:pt x="267" y="575"/>
                </a:lnTo>
                <a:lnTo>
                  <a:pt x="267" y="578"/>
                </a:lnTo>
                <a:lnTo>
                  <a:pt x="265" y="581"/>
                </a:lnTo>
                <a:lnTo>
                  <a:pt x="262" y="585"/>
                </a:lnTo>
                <a:lnTo>
                  <a:pt x="262" y="588"/>
                </a:lnTo>
                <a:lnTo>
                  <a:pt x="264" y="590"/>
                </a:lnTo>
                <a:lnTo>
                  <a:pt x="266" y="592"/>
                </a:lnTo>
                <a:lnTo>
                  <a:pt x="277" y="596"/>
                </a:lnTo>
                <a:lnTo>
                  <a:pt x="278" y="596"/>
                </a:lnTo>
                <a:lnTo>
                  <a:pt x="280" y="598"/>
                </a:lnTo>
                <a:lnTo>
                  <a:pt x="282" y="600"/>
                </a:lnTo>
                <a:lnTo>
                  <a:pt x="288" y="602"/>
                </a:lnTo>
                <a:lnTo>
                  <a:pt x="291" y="602"/>
                </a:lnTo>
                <a:lnTo>
                  <a:pt x="294" y="603"/>
                </a:lnTo>
                <a:lnTo>
                  <a:pt x="296" y="602"/>
                </a:lnTo>
                <a:lnTo>
                  <a:pt x="304" y="607"/>
                </a:lnTo>
                <a:lnTo>
                  <a:pt x="313" y="607"/>
                </a:lnTo>
                <a:lnTo>
                  <a:pt x="315" y="608"/>
                </a:lnTo>
                <a:lnTo>
                  <a:pt x="322" y="608"/>
                </a:lnTo>
                <a:lnTo>
                  <a:pt x="324" y="609"/>
                </a:lnTo>
                <a:lnTo>
                  <a:pt x="326" y="609"/>
                </a:lnTo>
                <a:lnTo>
                  <a:pt x="328" y="610"/>
                </a:lnTo>
                <a:lnTo>
                  <a:pt x="330" y="612"/>
                </a:lnTo>
                <a:lnTo>
                  <a:pt x="332" y="613"/>
                </a:lnTo>
                <a:lnTo>
                  <a:pt x="332" y="615"/>
                </a:lnTo>
                <a:lnTo>
                  <a:pt x="331" y="616"/>
                </a:lnTo>
                <a:lnTo>
                  <a:pt x="330" y="620"/>
                </a:lnTo>
                <a:lnTo>
                  <a:pt x="327" y="626"/>
                </a:lnTo>
                <a:lnTo>
                  <a:pt x="324" y="627"/>
                </a:lnTo>
                <a:lnTo>
                  <a:pt x="319" y="630"/>
                </a:lnTo>
                <a:lnTo>
                  <a:pt x="314" y="632"/>
                </a:lnTo>
                <a:lnTo>
                  <a:pt x="312" y="632"/>
                </a:lnTo>
                <a:lnTo>
                  <a:pt x="309" y="633"/>
                </a:lnTo>
                <a:lnTo>
                  <a:pt x="307" y="633"/>
                </a:lnTo>
                <a:lnTo>
                  <a:pt x="304" y="634"/>
                </a:lnTo>
                <a:lnTo>
                  <a:pt x="302" y="633"/>
                </a:lnTo>
                <a:lnTo>
                  <a:pt x="299" y="633"/>
                </a:lnTo>
                <a:lnTo>
                  <a:pt x="296" y="635"/>
                </a:lnTo>
                <a:lnTo>
                  <a:pt x="295" y="637"/>
                </a:lnTo>
                <a:lnTo>
                  <a:pt x="292" y="637"/>
                </a:lnTo>
                <a:lnTo>
                  <a:pt x="291" y="638"/>
                </a:lnTo>
                <a:lnTo>
                  <a:pt x="287" y="638"/>
                </a:lnTo>
                <a:lnTo>
                  <a:pt x="285" y="636"/>
                </a:lnTo>
                <a:lnTo>
                  <a:pt x="282" y="638"/>
                </a:lnTo>
                <a:lnTo>
                  <a:pt x="280" y="643"/>
                </a:lnTo>
                <a:lnTo>
                  <a:pt x="280" y="650"/>
                </a:lnTo>
                <a:lnTo>
                  <a:pt x="281" y="653"/>
                </a:lnTo>
                <a:lnTo>
                  <a:pt x="281" y="655"/>
                </a:lnTo>
                <a:lnTo>
                  <a:pt x="282" y="657"/>
                </a:lnTo>
                <a:lnTo>
                  <a:pt x="281" y="662"/>
                </a:lnTo>
                <a:lnTo>
                  <a:pt x="281" y="666"/>
                </a:lnTo>
                <a:lnTo>
                  <a:pt x="280" y="669"/>
                </a:lnTo>
                <a:lnTo>
                  <a:pt x="280" y="673"/>
                </a:lnTo>
                <a:lnTo>
                  <a:pt x="281" y="678"/>
                </a:lnTo>
                <a:lnTo>
                  <a:pt x="278" y="683"/>
                </a:lnTo>
                <a:lnTo>
                  <a:pt x="275" y="685"/>
                </a:lnTo>
                <a:lnTo>
                  <a:pt x="273" y="688"/>
                </a:lnTo>
                <a:lnTo>
                  <a:pt x="271" y="689"/>
                </a:lnTo>
                <a:lnTo>
                  <a:pt x="267" y="697"/>
                </a:lnTo>
                <a:lnTo>
                  <a:pt x="265" y="698"/>
                </a:lnTo>
                <a:lnTo>
                  <a:pt x="261" y="705"/>
                </a:lnTo>
                <a:lnTo>
                  <a:pt x="262" y="706"/>
                </a:lnTo>
                <a:lnTo>
                  <a:pt x="262" y="720"/>
                </a:lnTo>
                <a:lnTo>
                  <a:pt x="269" y="724"/>
                </a:lnTo>
                <a:lnTo>
                  <a:pt x="270" y="724"/>
                </a:lnTo>
                <a:lnTo>
                  <a:pt x="274" y="725"/>
                </a:lnTo>
                <a:lnTo>
                  <a:pt x="281" y="725"/>
                </a:lnTo>
                <a:lnTo>
                  <a:pt x="284" y="728"/>
                </a:lnTo>
                <a:lnTo>
                  <a:pt x="290" y="728"/>
                </a:lnTo>
                <a:lnTo>
                  <a:pt x="292" y="728"/>
                </a:lnTo>
                <a:lnTo>
                  <a:pt x="295" y="728"/>
                </a:lnTo>
                <a:lnTo>
                  <a:pt x="300" y="731"/>
                </a:lnTo>
                <a:lnTo>
                  <a:pt x="303" y="734"/>
                </a:lnTo>
                <a:lnTo>
                  <a:pt x="303" y="740"/>
                </a:lnTo>
                <a:lnTo>
                  <a:pt x="302" y="744"/>
                </a:lnTo>
                <a:lnTo>
                  <a:pt x="302" y="746"/>
                </a:lnTo>
                <a:lnTo>
                  <a:pt x="306" y="753"/>
                </a:lnTo>
                <a:lnTo>
                  <a:pt x="308" y="755"/>
                </a:lnTo>
                <a:lnTo>
                  <a:pt x="309" y="759"/>
                </a:lnTo>
                <a:lnTo>
                  <a:pt x="310" y="761"/>
                </a:lnTo>
                <a:lnTo>
                  <a:pt x="310" y="764"/>
                </a:lnTo>
                <a:lnTo>
                  <a:pt x="311" y="766"/>
                </a:lnTo>
                <a:lnTo>
                  <a:pt x="322" y="766"/>
                </a:lnTo>
                <a:lnTo>
                  <a:pt x="324" y="763"/>
                </a:lnTo>
                <a:lnTo>
                  <a:pt x="326" y="763"/>
                </a:lnTo>
                <a:lnTo>
                  <a:pt x="327" y="761"/>
                </a:lnTo>
                <a:lnTo>
                  <a:pt x="330" y="762"/>
                </a:lnTo>
                <a:lnTo>
                  <a:pt x="335" y="762"/>
                </a:lnTo>
                <a:lnTo>
                  <a:pt x="342" y="759"/>
                </a:lnTo>
                <a:lnTo>
                  <a:pt x="346" y="756"/>
                </a:lnTo>
                <a:lnTo>
                  <a:pt x="351" y="754"/>
                </a:lnTo>
                <a:lnTo>
                  <a:pt x="356" y="754"/>
                </a:lnTo>
                <a:lnTo>
                  <a:pt x="360" y="757"/>
                </a:lnTo>
                <a:lnTo>
                  <a:pt x="364" y="768"/>
                </a:lnTo>
                <a:lnTo>
                  <a:pt x="366" y="771"/>
                </a:lnTo>
                <a:lnTo>
                  <a:pt x="370" y="773"/>
                </a:lnTo>
                <a:lnTo>
                  <a:pt x="375" y="774"/>
                </a:lnTo>
                <a:lnTo>
                  <a:pt x="388" y="758"/>
                </a:lnTo>
                <a:lnTo>
                  <a:pt x="389" y="756"/>
                </a:lnTo>
                <a:lnTo>
                  <a:pt x="392" y="750"/>
                </a:lnTo>
                <a:lnTo>
                  <a:pt x="400" y="734"/>
                </a:lnTo>
                <a:lnTo>
                  <a:pt x="400" y="728"/>
                </a:lnTo>
                <a:lnTo>
                  <a:pt x="397" y="721"/>
                </a:lnTo>
                <a:lnTo>
                  <a:pt x="395" y="710"/>
                </a:lnTo>
                <a:lnTo>
                  <a:pt x="403" y="710"/>
                </a:lnTo>
                <a:lnTo>
                  <a:pt x="434" y="720"/>
                </a:lnTo>
                <a:lnTo>
                  <a:pt x="440" y="724"/>
                </a:lnTo>
                <a:lnTo>
                  <a:pt x="449" y="736"/>
                </a:lnTo>
                <a:lnTo>
                  <a:pt x="455" y="752"/>
                </a:lnTo>
                <a:lnTo>
                  <a:pt x="456" y="756"/>
                </a:lnTo>
                <a:lnTo>
                  <a:pt x="460" y="759"/>
                </a:lnTo>
                <a:lnTo>
                  <a:pt x="464" y="760"/>
                </a:lnTo>
                <a:lnTo>
                  <a:pt x="467" y="763"/>
                </a:lnTo>
                <a:lnTo>
                  <a:pt x="473" y="774"/>
                </a:lnTo>
                <a:lnTo>
                  <a:pt x="474" y="782"/>
                </a:lnTo>
                <a:lnTo>
                  <a:pt x="477" y="787"/>
                </a:lnTo>
                <a:lnTo>
                  <a:pt x="482" y="794"/>
                </a:lnTo>
                <a:lnTo>
                  <a:pt x="486" y="795"/>
                </a:lnTo>
                <a:lnTo>
                  <a:pt x="493" y="791"/>
                </a:lnTo>
                <a:lnTo>
                  <a:pt x="497" y="796"/>
                </a:lnTo>
                <a:lnTo>
                  <a:pt x="500" y="800"/>
                </a:lnTo>
                <a:lnTo>
                  <a:pt x="505" y="802"/>
                </a:lnTo>
                <a:lnTo>
                  <a:pt x="514" y="799"/>
                </a:lnTo>
                <a:lnTo>
                  <a:pt x="521" y="800"/>
                </a:lnTo>
                <a:lnTo>
                  <a:pt x="523" y="801"/>
                </a:lnTo>
                <a:lnTo>
                  <a:pt x="526" y="801"/>
                </a:lnTo>
                <a:lnTo>
                  <a:pt x="532" y="800"/>
                </a:lnTo>
                <a:lnTo>
                  <a:pt x="536" y="800"/>
                </a:lnTo>
                <a:lnTo>
                  <a:pt x="539" y="798"/>
                </a:lnTo>
                <a:lnTo>
                  <a:pt x="546" y="798"/>
                </a:lnTo>
                <a:lnTo>
                  <a:pt x="556" y="808"/>
                </a:lnTo>
                <a:lnTo>
                  <a:pt x="564" y="821"/>
                </a:lnTo>
                <a:lnTo>
                  <a:pt x="567" y="834"/>
                </a:lnTo>
                <a:lnTo>
                  <a:pt x="568" y="849"/>
                </a:lnTo>
                <a:lnTo>
                  <a:pt x="556" y="865"/>
                </a:lnTo>
                <a:lnTo>
                  <a:pt x="552" y="869"/>
                </a:lnTo>
                <a:lnTo>
                  <a:pt x="552" y="873"/>
                </a:lnTo>
                <a:lnTo>
                  <a:pt x="556" y="893"/>
                </a:lnTo>
                <a:lnTo>
                  <a:pt x="561" y="904"/>
                </a:lnTo>
                <a:lnTo>
                  <a:pt x="569" y="916"/>
                </a:lnTo>
                <a:lnTo>
                  <a:pt x="578" y="920"/>
                </a:lnTo>
                <a:lnTo>
                  <a:pt x="589" y="920"/>
                </a:lnTo>
                <a:lnTo>
                  <a:pt x="596" y="922"/>
                </a:lnTo>
                <a:lnTo>
                  <a:pt x="599" y="923"/>
                </a:lnTo>
                <a:lnTo>
                  <a:pt x="609" y="921"/>
                </a:lnTo>
                <a:lnTo>
                  <a:pt x="612" y="921"/>
                </a:lnTo>
                <a:lnTo>
                  <a:pt x="627" y="909"/>
                </a:lnTo>
                <a:lnTo>
                  <a:pt x="632" y="900"/>
                </a:lnTo>
                <a:lnTo>
                  <a:pt x="639" y="898"/>
                </a:lnTo>
                <a:lnTo>
                  <a:pt x="648" y="897"/>
                </a:lnTo>
                <a:lnTo>
                  <a:pt x="668" y="884"/>
                </a:lnTo>
                <a:lnTo>
                  <a:pt x="670" y="882"/>
                </a:lnTo>
                <a:lnTo>
                  <a:pt x="674" y="881"/>
                </a:lnTo>
                <a:lnTo>
                  <a:pt x="681" y="879"/>
                </a:lnTo>
                <a:lnTo>
                  <a:pt x="688" y="887"/>
                </a:lnTo>
                <a:lnTo>
                  <a:pt x="685" y="892"/>
                </a:lnTo>
                <a:lnTo>
                  <a:pt x="681" y="894"/>
                </a:lnTo>
                <a:lnTo>
                  <a:pt x="677" y="898"/>
                </a:lnTo>
                <a:lnTo>
                  <a:pt x="675" y="900"/>
                </a:lnTo>
                <a:lnTo>
                  <a:pt x="676" y="907"/>
                </a:lnTo>
                <a:lnTo>
                  <a:pt x="680" y="912"/>
                </a:lnTo>
                <a:lnTo>
                  <a:pt x="682" y="916"/>
                </a:lnTo>
                <a:lnTo>
                  <a:pt x="685" y="918"/>
                </a:lnTo>
                <a:lnTo>
                  <a:pt x="691" y="922"/>
                </a:lnTo>
                <a:lnTo>
                  <a:pt x="696" y="926"/>
                </a:lnTo>
                <a:lnTo>
                  <a:pt x="699" y="931"/>
                </a:lnTo>
                <a:lnTo>
                  <a:pt x="702" y="936"/>
                </a:lnTo>
                <a:lnTo>
                  <a:pt x="713" y="943"/>
                </a:lnTo>
                <a:lnTo>
                  <a:pt x="724" y="949"/>
                </a:lnTo>
                <a:lnTo>
                  <a:pt x="732" y="949"/>
                </a:lnTo>
                <a:lnTo>
                  <a:pt x="737" y="952"/>
                </a:lnTo>
                <a:lnTo>
                  <a:pt x="743" y="954"/>
                </a:lnTo>
                <a:lnTo>
                  <a:pt x="746" y="959"/>
                </a:lnTo>
                <a:lnTo>
                  <a:pt x="748" y="965"/>
                </a:lnTo>
                <a:lnTo>
                  <a:pt x="748" y="979"/>
                </a:lnTo>
                <a:lnTo>
                  <a:pt x="765" y="980"/>
                </a:lnTo>
                <a:lnTo>
                  <a:pt x="778" y="979"/>
                </a:lnTo>
                <a:lnTo>
                  <a:pt x="790" y="976"/>
                </a:lnTo>
                <a:lnTo>
                  <a:pt x="792" y="977"/>
                </a:lnTo>
                <a:lnTo>
                  <a:pt x="806" y="979"/>
                </a:lnTo>
                <a:lnTo>
                  <a:pt x="816" y="976"/>
                </a:lnTo>
                <a:lnTo>
                  <a:pt x="917" y="979"/>
                </a:lnTo>
                <a:lnTo>
                  <a:pt x="928" y="978"/>
                </a:lnTo>
                <a:lnTo>
                  <a:pt x="940" y="979"/>
                </a:lnTo>
                <a:lnTo>
                  <a:pt x="943" y="975"/>
                </a:lnTo>
                <a:lnTo>
                  <a:pt x="948" y="970"/>
                </a:lnTo>
                <a:lnTo>
                  <a:pt x="961" y="962"/>
                </a:lnTo>
                <a:lnTo>
                  <a:pt x="969" y="960"/>
                </a:lnTo>
                <a:lnTo>
                  <a:pt x="966" y="958"/>
                </a:lnTo>
                <a:lnTo>
                  <a:pt x="970" y="954"/>
                </a:lnTo>
                <a:lnTo>
                  <a:pt x="978" y="950"/>
                </a:lnTo>
                <a:lnTo>
                  <a:pt x="979" y="946"/>
                </a:lnTo>
                <a:lnTo>
                  <a:pt x="970" y="936"/>
                </a:lnTo>
                <a:lnTo>
                  <a:pt x="966" y="928"/>
                </a:lnTo>
                <a:lnTo>
                  <a:pt x="967" y="922"/>
                </a:lnTo>
                <a:lnTo>
                  <a:pt x="969" y="917"/>
                </a:lnTo>
                <a:lnTo>
                  <a:pt x="968" y="912"/>
                </a:lnTo>
                <a:lnTo>
                  <a:pt x="967" y="910"/>
                </a:lnTo>
                <a:lnTo>
                  <a:pt x="968" y="907"/>
                </a:lnTo>
                <a:lnTo>
                  <a:pt x="966" y="901"/>
                </a:lnTo>
                <a:lnTo>
                  <a:pt x="960" y="899"/>
                </a:lnTo>
                <a:lnTo>
                  <a:pt x="954" y="890"/>
                </a:lnTo>
                <a:lnTo>
                  <a:pt x="952" y="885"/>
                </a:lnTo>
                <a:lnTo>
                  <a:pt x="949" y="884"/>
                </a:lnTo>
                <a:lnTo>
                  <a:pt x="947" y="882"/>
                </a:lnTo>
                <a:lnTo>
                  <a:pt x="947" y="879"/>
                </a:lnTo>
                <a:lnTo>
                  <a:pt x="946" y="876"/>
                </a:lnTo>
                <a:lnTo>
                  <a:pt x="942" y="873"/>
                </a:lnTo>
                <a:lnTo>
                  <a:pt x="939" y="873"/>
                </a:lnTo>
                <a:lnTo>
                  <a:pt x="937" y="870"/>
                </a:lnTo>
                <a:lnTo>
                  <a:pt x="935" y="869"/>
                </a:lnTo>
                <a:lnTo>
                  <a:pt x="931" y="871"/>
                </a:lnTo>
                <a:lnTo>
                  <a:pt x="926" y="868"/>
                </a:lnTo>
                <a:lnTo>
                  <a:pt x="918" y="860"/>
                </a:lnTo>
                <a:lnTo>
                  <a:pt x="917" y="857"/>
                </a:lnTo>
                <a:lnTo>
                  <a:pt x="914" y="855"/>
                </a:lnTo>
                <a:lnTo>
                  <a:pt x="912" y="855"/>
                </a:lnTo>
                <a:lnTo>
                  <a:pt x="910" y="854"/>
                </a:lnTo>
                <a:lnTo>
                  <a:pt x="908" y="851"/>
                </a:lnTo>
                <a:lnTo>
                  <a:pt x="907" y="846"/>
                </a:lnTo>
                <a:lnTo>
                  <a:pt x="903" y="840"/>
                </a:lnTo>
                <a:lnTo>
                  <a:pt x="901" y="838"/>
                </a:lnTo>
                <a:lnTo>
                  <a:pt x="898" y="838"/>
                </a:lnTo>
                <a:lnTo>
                  <a:pt x="896" y="840"/>
                </a:lnTo>
                <a:lnTo>
                  <a:pt x="894" y="840"/>
                </a:lnTo>
                <a:lnTo>
                  <a:pt x="891" y="840"/>
                </a:lnTo>
                <a:lnTo>
                  <a:pt x="888" y="838"/>
                </a:lnTo>
                <a:lnTo>
                  <a:pt x="886" y="834"/>
                </a:lnTo>
                <a:lnTo>
                  <a:pt x="886" y="825"/>
                </a:lnTo>
                <a:lnTo>
                  <a:pt x="885" y="824"/>
                </a:lnTo>
                <a:lnTo>
                  <a:pt x="885" y="820"/>
                </a:lnTo>
                <a:lnTo>
                  <a:pt x="884" y="817"/>
                </a:lnTo>
                <a:lnTo>
                  <a:pt x="886" y="816"/>
                </a:lnTo>
                <a:lnTo>
                  <a:pt x="888" y="812"/>
                </a:lnTo>
                <a:lnTo>
                  <a:pt x="890" y="809"/>
                </a:lnTo>
                <a:lnTo>
                  <a:pt x="887" y="808"/>
                </a:lnTo>
                <a:lnTo>
                  <a:pt x="885" y="806"/>
                </a:lnTo>
                <a:lnTo>
                  <a:pt x="884" y="803"/>
                </a:lnTo>
                <a:lnTo>
                  <a:pt x="884" y="802"/>
                </a:lnTo>
                <a:lnTo>
                  <a:pt x="881" y="792"/>
                </a:lnTo>
                <a:lnTo>
                  <a:pt x="879" y="790"/>
                </a:lnTo>
                <a:lnTo>
                  <a:pt x="879" y="786"/>
                </a:lnTo>
                <a:lnTo>
                  <a:pt x="877" y="786"/>
                </a:lnTo>
                <a:lnTo>
                  <a:pt x="875" y="784"/>
                </a:lnTo>
                <a:lnTo>
                  <a:pt x="873" y="782"/>
                </a:lnTo>
                <a:lnTo>
                  <a:pt x="873" y="774"/>
                </a:lnTo>
                <a:lnTo>
                  <a:pt x="872" y="773"/>
                </a:lnTo>
                <a:lnTo>
                  <a:pt x="868" y="778"/>
                </a:lnTo>
                <a:lnTo>
                  <a:pt x="865" y="778"/>
                </a:lnTo>
                <a:lnTo>
                  <a:pt x="857" y="782"/>
                </a:lnTo>
                <a:lnTo>
                  <a:pt x="843" y="784"/>
                </a:lnTo>
                <a:lnTo>
                  <a:pt x="837" y="784"/>
                </a:lnTo>
                <a:lnTo>
                  <a:pt x="834" y="785"/>
                </a:lnTo>
                <a:lnTo>
                  <a:pt x="827" y="787"/>
                </a:lnTo>
                <a:lnTo>
                  <a:pt x="815" y="787"/>
                </a:lnTo>
                <a:lnTo>
                  <a:pt x="814" y="790"/>
                </a:lnTo>
                <a:lnTo>
                  <a:pt x="811" y="794"/>
                </a:lnTo>
                <a:lnTo>
                  <a:pt x="807" y="792"/>
                </a:lnTo>
                <a:lnTo>
                  <a:pt x="808" y="790"/>
                </a:lnTo>
                <a:lnTo>
                  <a:pt x="807" y="787"/>
                </a:lnTo>
                <a:lnTo>
                  <a:pt x="804" y="787"/>
                </a:lnTo>
                <a:lnTo>
                  <a:pt x="797" y="788"/>
                </a:lnTo>
                <a:lnTo>
                  <a:pt x="794" y="788"/>
                </a:lnTo>
                <a:lnTo>
                  <a:pt x="791" y="787"/>
                </a:lnTo>
                <a:lnTo>
                  <a:pt x="786" y="785"/>
                </a:lnTo>
                <a:lnTo>
                  <a:pt x="784" y="782"/>
                </a:lnTo>
                <a:lnTo>
                  <a:pt x="782" y="780"/>
                </a:lnTo>
                <a:lnTo>
                  <a:pt x="781" y="778"/>
                </a:lnTo>
                <a:lnTo>
                  <a:pt x="778" y="777"/>
                </a:lnTo>
                <a:lnTo>
                  <a:pt x="777" y="771"/>
                </a:lnTo>
                <a:lnTo>
                  <a:pt x="772" y="771"/>
                </a:lnTo>
                <a:lnTo>
                  <a:pt x="770" y="769"/>
                </a:lnTo>
                <a:lnTo>
                  <a:pt x="768" y="766"/>
                </a:lnTo>
                <a:lnTo>
                  <a:pt x="766" y="769"/>
                </a:lnTo>
                <a:lnTo>
                  <a:pt x="767" y="772"/>
                </a:lnTo>
                <a:lnTo>
                  <a:pt x="764" y="774"/>
                </a:lnTo>
                <a:lnTo>
                  <a:pt x="762" y="773"/>
                </a:lnTo>
                <a:lnTo>
                  <a:pt x="761" y="771"/>
                </a:lnTo>
                <a:lnTo>
                  <a:pt x="761" y="768"/>
                </a:lnTo>
                <a:lnTo>
                  <a:pt x="763" y="764"/>
                </a:lnTo>
                <a:lnTo>
                  <a:pt x="766" y="763"/>
                </a:lnTo>
                <a:lnTo>
                  <a:pt x="773" y="767"/>
                </a:lnTo>
                <a:lnTo>
                  <a:pt x="775" y="766"/>
                </a:lnTo>
                <a:lnTo>
                  <a:pt x="772" y="762"/>
                </a:lnTo>
                <a:lnTo>
                  <a:pt x="771" y="760"/>
                </a:lnTo>
                <a:lnTo>
                  <a:pt x="770" y="758"/>
                </a:lnTo>
                <a:lnTo>
                  <a:pt x="768" y="756"/>
                </a:lnTo>
                <a:lnTo>
                  <a:pt x="764" y="750"/>
                </a:lnTo>
                <a:lnTo>
                  <a:pt x="760" y="744"/>
                </a:lnTo>
                <a:lnTo>
                  <a:pt x="755" y="740"/>
                </a:lnTo>
                <a:lnTo>
                  <a:pt x="751" y="738"/>
                </a:lnTo>
                <a:lnTo>
                  <a:pt x="743" y="725"/>
                </a:lnTo>
                <a:lnTo>
                  <a:pt x="740" y="722"/>
                </a:lnTo>
                <a:lnTo>
                  <a:pt x="737" y="719"/>
                </a:lnTo>
                <a:lnTo>
                  <a:pt x="726" y="713"/>
                </a:lnTo>
                <a:lnTo>
                  <a:pt x="718" y="713"/>
                </a:lnTo>
                <a:lnTo>
                  <a:pt x="716" y="714"/>
                </a:lnTo>
                <a:lnTo>
                  <a:pt x="714" y="712"/>
                </a:lnTo>
                <a:lnTo>
                  <a:pt x="705" y="708"/>
                </a:lnTo>
                <a:lnTo>
                  <a:pt x="702" y="706"/>
                </a:lnTo>
                <a:lnTo>
                  <a:pt x="700" y="705"/>
                </a:lnTo>
                <a:lnTo>
                  <a:pt x="697" y="702"/>
                </a:lnTo>
                <a:lnTo>
                  <a:pt x="697" y="699"/>
                </a:lnTo>
                <a:lnTo>
                  <a:pt x="693" y="693"/>
                </a:lnTo>
                <a:lnTo>
                  <a:pt x="692" y="690"/>
                </a:lnTo>
                <a:lnTo>
                  <a:pt x="691" y="690"/>
                </a:lnTo>
                <a:lnTo>
                  <a:pt x="685" y="690"/>
                </a:lnTo>
                <a:lnTo>
                  <a:pt x="684" y="687"/>
                </a:lnTo>
                <a:lnTo>
                  <a:pt x="678" y="682"/>
                </a:lnTo>
                <a:lnTo>
                  <a:pt x="676" y="680"/>
                </a:lnTo>
                <a:lnTo>
                  <a:pt x="670" y="680"/>
                </a:lnTo>
                <a:lnTo>
                  <a:pt x="667" y="682"/>
                </a:lnTo>
                <a:lnTo>
                  <a:pt x="657" y="683"/>
                </a:lnTo>
                <a:lnTo>
                  <a:pt x="652" y="680"/>
                </a:lnTo>
                <a:lnTo>
                  <a:pt x="650" y="680"/>
                </a:lnTo>
                <a:lnTo>
                  <a:pt x="645" y="683"/>
                </a:lnTo>
                <a:lnTo>
                  <a:pt x="642" y="680"/>
                </a:lnTo>
                <a:lnTo>
                  <a:pt x="638" y="682"/>
                </a:lnTo>
                <a:lnTo>
                  <a:pt x="627" y="682"/>
                </a:lnTo>
                <a:lnTo>
                  <a:pt x="624" y="683"/>
                </a:lnTo>
                <a:lnTo>
                  <a:pt x="622" y="683"/>
                </a:lnTo>
                <a:lnTo>
                  <a:pt x="616" y="682"/>
                </a:lnTo>
                <a:lnTo>
                  <a:pt x="609" y="682"/>
                </a:lnTo>
                <a:lnTo>
                  <a:pt x="599" y="679"/>
                </a:lnTo>
                <a:lnTo>
                  <a:pt x="594" y="678"/>
                </a:lnTo>
                <a:lnTo>
                  <a:pt x="586" y="677"/>
                </a:lnTo>
                <a:lnTo>
                  <a:pt x="583" y="674"/>
                </a:lnTo>
                <a:lnTo>
                  <a:pt x="568" y="670"/>
                </a:lnTo>
                <a:lnTo>
                  <a:pt x="566" y="669"/>
                </a:lnTo>
                <a:lnTo>
                  <a:pt x="564" y="672"/>
                </a:lnTo>
                <a:lnTo>
                  <a:pt x="564" y="677"/>
                </a:lnTo>
                <a:lnTo>
                  <a:pt x="566" y="679"/>
                </a:lnTo>
                <a:lnTo>
                  <a:pt x="569" y="680"/>
                </a:lnTo>
                <a:lnTo>
                  <a:pt x="574" y="680"/>
                </a:lnTo>
                <a:lnTo>
                  <a:pt x="578" y="682"/>
                </a:lnTo>
                <a:lnTo>
                  <a:pt x="579" y="683"/>
                </a:lnTo>
                <a:lnTo>
                  <a:pt x="582" y="684"/>
                </a:lnTo>
                <a:lnTo>
                  <a:pt x="584" y="685"/>
                </a:lnTo>
                <a:lnTo>
                  <a:pt x="589" y="685"/>
                </a:lnTo>
                <a:lnTo>
                  <a:pt x="593" y="685"/>
                </a:lnTo>
                <a:lnTo>
                  <a:pt x="594" y="686"/>
                </a:lnTo>
                <a:lnTo>
                  <a:pt x="596" y="689"/>
                </a:lnTo>
                <a:lnTo>
                  <a:pt x="598" y="691"/>
                </a:lnTo>
                <a:lnTo>
                  <a:pt x="601" y="694"/>
                </a:lnTo>
                <a:lnTo>
                  <a:pt x="603" y="694"/>
                </a:lnTo>
                <a:lnTo>
                  <a:pt x="606" y="695"/>
                </a:lnTo>
                <a:lnTo>
                  <a:pt x="606" y="698"/>
                </a:lnTo>
                <a:lnTo>
                  <a:pt x="602" y="699"/>
                </a:lnTo>
                <a:lnTo>
                  <a:pt x="600" y="698"/>
                </a:lnTo>
                <a:lnTo>
                  <a:pt x="598" y="698"/>
                </a:lnTo>
                <a:lnTo>
                  <a:pt x="596" y="692"/>
                </a:lnTo>
                <a:lnTo>
                  <a:pt x="594" y="690"/>
                </a:lnTo>
                <a:lnTo>
                  <a:pt x="591" y="689"/>
                </a:lnTo>
                <a:lnTo>
                  <a:pt x="590" y="687"/>
                </a:lnTo>
                <a:lnTo>
                  <a:pt x="586" y="687"/>
                </a:lnTo>
                <a:lnTo>
                  <a:pt x="584" y="686"/>
                </a:lnTo>
                <a:lnTo>
                  <a:pt x="578" y="686"/>
                </a:lnTo>
                <a:lnTo>
                  <a:pt x="575" y="685"/>
                </a:lnTo>
                <a:lnTo>
                  <a:pt x="570" y="685"/>
                </a:lnTo>
                <a:lnTo>
                  <a:pt x="564" y="682"/>
                </a:lnTo>
                <a:lnTo>
                  <a:pt x="562" y="683"/>
                </a:lnTo>
                <a:lnTo>
                  <a:pt x="561" y="685"/>
                </a:lnTo>
                <a:lnTo>
                  <a:pt x="561" y="692"/>
                </a:lnTo>
                <a:lnTo>
                  <a:pt x="563" y="693"/>
                </a:lnTo>
                <a:lnTo>
                  <a:pt x="563" y="698"/>
                </a:lnTo>
                <a:lnTo>
                  <a:pt x="562" y="700"/>
                </a:lnTo>
                <a:lnTo>
                  <a:pt x="561" y="698"/>
                </a:lnTo>
                <a:lnTo>
                  <a:pt x="558" y="698"/>
                </a:lnTo>
                <a:lnTo>
                  <a:pt x="558" y="693"/>
                </a:lnTo>
                <a:lnTo>
                  <a:pt x="557" y="691"/>
                </a:lnTo>
                <a:lnTo>
                  <a:pt x="554" y="692"/>
                </a:lnTo>
                <a:lnTo>
                  <a:pt x="552" y="690"/>
                </a:lnTo>
                <a:lnTo>
                  <a:pt x="549" y="690"/>
                </a:lnTo>
                <a:lnTo>
                  <a:pt x="547" y="690"/>
                </a:lnTo>
                <a:lnTo>
                  <a:pt x="544" y="689"/>
                </a:lnTo>
                <a:lnTo>
                  <a:pt x="542" y="687"/>
                </a:lnTo>
                <a:lnTo>
                  <a:pt x="542" y="685"/>
                </a:lnTo>
                <a:lnTo>
                  <a:pt x="542" y="683"/>
                </a:lnTo>
                <a:lnTo>
                  <a:pt x="546" y="683"/>
                </a:lnTo>
                <a:lnTo>
                  <a:pt x="548" y="682"/>
                </a:lnTo>
                <a:lnTo>
                  <a:pt x="544" y="680"/>
                </a:lnTo>
                <a:lnTo>
                  <a:pt x="548" y="680"/>
                </a:lnTo>
                <a:lnTo>
                  <a:pt x="552" y="682"/>
                </a:lnTo>
                <a:lnTo>
                  <a:pt x="553" y="679"/>
                </a:lnTo>
                <a:lnTo>
                  <a:pt x="552" y="676"/>
                </a:lnTo>
                <a:lnTo>
                  <a:pt x="549" y="674"/>
                </a:lnTo>
                <a:lnTo>
                  <a:pt x="546" y="673"/>
                </a:lnTo>
                <a:lnTo>
                  <a:pt x="545" y="672"/>
                </a:lnTo>
                <a:lnTo>
                  <a:pt x="542" y="670"/>
                </a:lnTo>
                <a:lnTo>
                  <a:pt x="541" y="668"/>
                </a:lnTo>
                <a:lnTo>
                  <a:pt x="538" y="667"/>
                </a:lnTo>
                <a:lnTo>
                  <a:pt x="536" y="668"/>
                </a:lnTo>
                <a:lnTo>
                  <a:pt x="531" y="666"/>
                </a:lnTo>
                <a:lnTo>
                  <a:pt x="530" y="663"/>
                </a:lnTo>
                <a:lnTo>
                  <a:pt x="530" y="660"/>
                </a:lnTo>
                <a:lnTo>
                  <a:pt x="532" y="660"/>
                </a:lnTo>
                <a:lnTo>
                  <a:pt x="537" y="662"/>
                </a:lnTo>
                <a:lnTo>
                  <a:pt x="545" y="666"/>
                </a:lnTo>
                <a:lnTo>
                  <a:pt x="548" y="668"/>
                </a:lnTo>
                <a:lnTo>
                  <a:pt x="550" y="670"/>
                </a:lnTo>
                <a:lnTo>
                  <a:pt x="554" y="672"/>
                </a:lnTo>
                <a:lnTo>
                  <a:pt x="556" y="674"/>
                </a:lnTo>
                <a:lnTo>
                  <a:pt x="560" y="676"/>
                </a:lnTo>
                <a:lnTo>
                  <a:pt x="562" y="676"/>
                </a:lnTo>
                <a:lnTo>
                  <a:pt x="562" y="672"/>
                </a:lnTo>
                <a:lnTo>
                  <a:pt x="563" y="669"/>
                </a:lnTo>
                <a:lnTo>
                  <a:pt x="562" y="668"/>
                </a:lnTo>
                <a:lnTo>
                  <a:pt x="560" y="666"/>
                </a:lnTo>
                <a:lnTo>
                  <a:pt x="556" y="665"/>
                </a:lnTo>
                <a:lnTo>
                  <a:pt x="554" y="665"/>
                </a:lnTo>
                <a:lnTo>
                  <a:pt x="544" y="663"/>
                </a:lnTo>
                <a:lnTo>
                  <a:pt x="540" y="660"/>
                </a:lnTo>
                <a:lnTo>
                  <a:pt x="538" y="658"/>
                </a:lnTo>
                <a:lnTo>
                  <a:pt x="538" y="656"/>
                </a:lnTo>
                <a:lnTo>
                  <a:pt x="537" y="649"/>
                </a:lnTo>
                <a:lnTo>
                  <a:pt x="536" y="648"/>
                </a:lnTo>
                <a:lnTo>
                  <a:pt x="532" y="647"/>
                </a:lnTo>
                <a:lnTo>
                  <a:pt x="527" y="645"/>
                </a:lnTo>
                <a:lnTo>
                  <a:pt x="524" y="644"/>
                </a:lnTo>
                <a:lnTo>
                  <a:pt x="520" y="642"/>
                </a:lnTo>
                <a:lnTo>
                  <a:pt x="516" y="637"/>
                </a:lnTo>
                <a:lnTo>
                  <a:pt x="514" y="636"/>
                </a:lnTo>
                <a:lnTo>
                  <a:pt x="510" y="632"/>
                </a:lnTo>
                <a:lnTo>
                  <a:pt x="512" y="626"/>
                </a:lnTo>
                <a:lnTo>
                  <a:pt x="511" y="623"/>
                </a:lnTo>
                <a:lnTo>
                  <a:pt x="510" y="621"/>
                </a:lnTo>
                <a:lnTo>
                  <a:pt x="508" y="620"/>
                </a:lnTo>
                <a:lnTo>
                  <a:pt x="504" y="616"/>
                </a:lnTo>
                <a:lnTo>
                  <a:pt x="501" y="609"/>
                </a:lnTo>
                <a:lnTo>
                  <a:pt x="500" y="608"/>
                </a:lnTo>
                <a:lnTo>
                  <a:pt x="497" y="607"/>
                </a:lnTo>
                <a:lnTo>
                  <a:pt x="492" y="604"/>
                </a:lnTo>
                <a:lnTo>
                  <a:pt x="489" y="599"/>
                </a:lnTo>
                <a:lnTo>
                  <a:pt x="487" y="597"/>
                </a:lnTo>
                <a:lnTo>
                  <a:pt x="486" y="595"/>
                </a:lnTo>
                <a:lnTo>
                  <a:pt x="484" y="595"/>
                </a:lnTo>
                <a:lnTo>
                  <a:pt x="481" y="592"/>
                </a:lnTo>
                <a:lnTo>
                  <a:pt x="478" y="591"/>
                </a:lnTo>
                <a:lnTo>
                  <a:pt x="474" y="589"/>
                </a:lnTo>
                <a:lnTo>
                  <a:pt x="467" y="583"/>
                </a:lnTo>
                <a:lnTo>
                  <a:pt x="465" y="580"/>
                </a:lnTo>
                <a:lnTo>
                  <a:pt x="457" y="574"/>
                </a:lnTo>
                <a:lnTo>
                  <a:pt x="453" y="569"/>
                </a:lnTo>
                <a:lnTo>
                  <a:pt x="446" y="555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25" name="Freeform 251"/>
          <p:cNvSpPr>
            <a:spLocks/>
          </p:cNvSpPr>
          <p:nvPr/>
        </p:nvSpPr>
        <p:spPr bwMode="auto">
          <a:xfrm>
            <a:off x="5461000" y="3762300"/>
            <a:ext cx="390525" cy="373063"/>
          </a:xfrm>
          <a:custGeom>
            <a:avLst/>
            <a:gdLst/>
            <a:ahLst/>
            <a:cxnLst>
              <a:cxn ang="0">
                <a:pos x="340" y="152"/>
              </a:cxn>
              <a:cxn ang="0">
                <a:pos x="291" y="202"/>
              </a:cxn>
              <a:cxn ang="0">
                <a:pos x="264" y="212"/>
              </a:cxn>
              <a:cxn ang="0">
                <a:pos x="256" y="192"/>
              </a:cxn>
              <a:cxn ang="0">
                <a:pos x="261" y="163"/>
              </a:cxn>
              <a:cxn ang="0">
                <a:pos x="274" y="138"/>
              </a:cxn>
              <a:cxn ang="0">
                <a:pos x="251" y="137"/>
              </a:cxn>
              <a:cxn ang="0">
                <a:pos x="275" y="120"/>
              </a:cxn>
              <a:cxn ang="0">
                <a:pos x="289" y="109"/>
              </a:cxn>
              <a:cxn ang="0">
                <a:pos x="313" y="116"/>
              </a:cxn>
              <a:cxn ang="0">
                <a:pos x="316" y="83"/>
              </a:cxn>
              <a:cxn ang="0">
                <a:pos x="314" y="56"/>
              </a:cxn>
              <a:cxn ang="0">
                <a:pos x="302" y="42"/>
              </a:cxn>
              <a:cxn ang="0">
                <a:pos x="266" y="38"/>
              </a:cxn>
              <a:cxn ang="0">
                <a:pos x="256" y="2"/>
              </a:cxn>
              <a:cxn ang="0">
                <a:pos x="234" y="10"/>
              </a:cxn>
              <a:cxn ang="0">
                <a:pos x="240" y="32"/>
              </a:cxn>
              <a:cxn ang="0">
                <a:pos x="222" y="39"/>
              </a:cxn>
              <a:cxn ang="0">
                <a:pos x="194" y="37"/>
              </a:cxn>
              <a:cxn ang="0">
                <a:pos x="173" y="25"/>
              </a:cxn>
              <a:cxn ang="0">
                <a:pos x="151" y="34"/>
              </a:cxn>
              <a:cxn ang="0">
                <a:pos x="135" y="53"/>
              </a:cxn>
              <a:cxn ang="0">
                <a:pos x="124" y="65"/>
              </a:cxn>
              <a:cxn ang="0">
                <a:pos x="108" y="55"/>
              </a:cxn>
              <a:cxn ang="0">
                <a:pos x="89" y="87"/>
              </a:cxn>
              <a:cxn ang="0">
                <a:pos x="71" y="122"/>
              </a:cxn>
              <a:cxn ang="0">
                <a:pos x="67" y="147"/>
              </a:cxn>
              <a:cxn ang="0">
                <a:pos x="38" y="167"/>
              </a:cxn>
              <a:cxn ang="0">
                <a:pos x="12" y="206"/>
              </a:cxn>
              <a:cxn ang="0">
                <a:pos x="0" y="227"/>
              </a:cxn>
              <a:cxn ang="0">
                <a:pos x="23" y="240"/>
              </a:cxn>
              <a:cxn ang="0">
                <a:pos x="51" y="256"/>
              </a:cxn>
              <a:cxn ang="0">
                <a:pos x="86" y="269"/>
              </a:cxn>
              <a:cxn ang="0">
                <a:pos x="102" y="310"/>
              </a:cxn>
              <a:cxn ang="0">
                <a:pos x="133" y="300"/>
              </a:cxn>
              <a:cxn ang="0">
                <a:pos x="150" y="284"/>
              </a:cxn>
              <a:cxn ang="0">
                <a:pos x="179" y="297"/>
              </a:cxn>
              <a:cxn ang="0">
                <a:pos x="187" y="316"/>
              </a:cxn>
              <a:cxn ang="0">
                <a:pos x="213" y="310"/>
              </a:cxn>
              <a:cxn ang="0">
                <a:pos x="235" y="316"/>
              </a:cxn>
              <a:cxn ang="0">
                <a:pos x="243" y="333"/>
              </a:cxn>
              <a:cxn ang="0">
                <a:pos x="245" y="348"/>
              </a:cxn>
              <a:cxn ang="0">
                <a:pos x="273" y="352"/>
              </a:cxn>
              <a:cxn ang="0">
                <a:pos x="298" y="342"/>
              </a:cxn>
              <a:cxn ang="0">
                <a:pos x="316" y="312"/>
              </a:cxn>
              <a:cxn ang="0">
                <a:pos x="331" y="264"/>
              </a:cxn>
              <a:cxn ang="0">
                <a:pos x="320" y="235"/>
              </a:cxn>
              <a:cxn ang="0">
                <a:pos x="309" y="222"/>
              </a:cxn>
              <a:cxn ang="0">
                <a:pos x="328" y="221"/>
              </a:cxn>
              <a:cxn ang="0">
                <a:pos x="340" y="203"/>
              </a:cxn>
              <a:cxn ang="0">
                <a:pos x="368" y="178"/>
              </a:cxn>
            </a:cxnLst>
            <a:rect l="0" t="0" r="r" b="b"/>
            <a:pathLst>
              <a:path w="370" h="353">
                <a:moveTo>
                  <a:pt x="364" y="167"/>
                </a:moveTo>
                <a:lnTo>
                  <a:pt x="349" y="148"/>
                </a:lnTo>
                <a:lnTo>
                  <a:pt x="345" y="150"/>
                </a:lnTo>
                <a:lnTo>
                  <a:pt x="343" y="150"/>
                </a:lnTo>
                <a:lnTo>
                  <a:pt x="340" y="152"/>
                </a:lnTo>
                <a:lnTo>
                  <a:pt x="325" y="168"/>
                </a:lnTo>
                <a:lnTo>
                  <a:pt x="316" y="176"/>
                </a:lnTo>
                <a:lnTo>
                  <a:pt x="303" y="190"/>
                </a:lnTo>
                <a:lnTo>
                  <a:pt x="302" y="193"/>
                </a:lnTo>
                <a:lnTo>
                  <a:pt x="291" y="202"/>
                </a:lnTo>
                <a:lnTo>
                  <a:pt x="278" y="209"/>
                </a:lnTo>
                <a:lnTo>
                  <a:pt x="275" y="210"/>
                </a:lnTo>
                <a:lnTo>
                  <a:pt x="272" y="210"/>
                </a:lnTo>
                <a:lnTo>
                  <a:pt x="269" y="213"/>
                </a:lnTo>
                <a:lnTo>
                  <a:pt x="264" y="212"/>
                </a:lnTo>
                <a:lnTo>
                  <a:pt x="262" y="209"/>
                </a:lnTo>
                <a:lnTo>
                  <a:pt x="260" y="200"/>
                </a:lnTo>
                <a:lnTo>
                  <a:pt x="259" y="199"/>
                </a:lnTo>
                <a:lnTo>
                  <a:pt x="259" y="195"/>
                </a:lnTo>
                <a:lnTo>
                  <a:pt x="256" y="192"/>
                </a:lnTo>
                <a:lnTo>
                  <a:pt x="254" y="187"/>
                </a:lnTo>
                <a:lnTo>
                  <a:pt x="254" y="183"/>
                </a:lnTo>
                <a:lnTo>
                  <a:pt x="257" y="176"/>
                </a:lnTo>
                <a:lnTo>
                  <a:pt x="259" y="169"/>
                </a:lnTo>
                <a:lnTo>
                  <a:pt x="261" y="163"/>
                </a:lnTo>
                <a:lnTo>
                  <a:pt x="261" y="160"/>
                </a:lnTo>
                <a:lnTo>
                  <a:pt x="266" y="154"/>
                </a:lnTo>
                <a:lnTo>
                  <a:pt x="270" y="150"/>
                </a:lnTo>
                <a:lnTo>
                  <a:pt x="274" y="142"/>
                </a:lnTo>
                <a:lnTo>
                  <a:pt x="274" y="138"/>
                </a:lnTo>
                <a:lnTo>
                  <a:pt x="260" y="144"/>
                </a:lnTo>
                <a:lnTo>
                  <a:pt x="254" y="144"/>
                </a:lnTo>
                <a:lnTo>
                  <a:pt x="250" y="143"/>
                </a:lnTo>
                <a:lnTo>
                  <a:pt x="250" y="140"/>
                </a:lnTo>
                <a:lnTo>
                  <a:pt x="251" y="137"/>
                </a:lnTo>
                <a:lnTo>
                  <a:pt x="260" y="132"/>
                </a:lnTo>
                <a:lnTo>
                  <a:pt x="269" y="132"/>
                </a:lnTo>
                <a:lnTo>
                  <a:pt x="272" y="130"/>
                </a:lnTo>
                <a:lnTo>
                  <a:pt x="274" y="125"/>
                </a:lnTo>
                <a:lnTo>
                  <a:pt x="275" y="120"/>
                </a:lnTo>
                <a:lnTo>
                  <a:pt x="278" y="113"/>
                </a:lnTo>
                <a:lnTo>
                  <a:pt x="279" y="110"/>
                </a:lnTo>
                <a:lnTo>
                  <a:pt x="284" y="108"/>
                </a:lnTo>
                <a:lnTo>
                  <a:pt x="288" y="108"/>
                </a:lnTo>
                <a:lnTo>
                  <a:pt x="289" y="109"/>
                </a:lnTo>
                <a:lnTo>
                  <a:pt x="291" y="110"/>
                </a:lnTo>
                <a:lnTo>
                  <a:pt x="294" y="112"/>
                </a:lnTo>
                <a:lnTo>
                  <a:pt x="300" y="116"/>
                </a:lnTo>
                <a:lnTo>
                  <a:pt x="310" y="119"/>
                </a:lnTo>
                <a:lnTo>
                  <a:pt x="313" y="116"/>
                </a:lnTo>
                <a:lnTo>
                  <a:pt x="313" y="112"/>
                </a:lnTo>
                <a:lnTo>
                  <a:pt x="310" y="101"/>
                </a:lnTo>
                <a:lnTo>
                  <a:pt x="310" y="90"/>
                </a:lnTo>
                <a:lnTo>
                  <a:pt x="314" y="87"/>
                </a:lnTo>
                <a:lnTo>
                  <a:pt x="316" y="83"/>
                </a:lnTo>
                <a:lnTo>
                  <a:pt x="318" y="77"/>
                </a:lnTo>
                <a:lnTo>
                  <a:pt x="322" y="70"/>
                </a:lnTo>
                <a:lnTo>
                  <a:pt x="323" y="63"/>
                </a:lnTo>
                <a:lnTo>
                  <a:pt x="316" y="60"/>
                </a:lnTo>
                <a:lnTo>
                  <a:pt x="314" y="56"/>
                </a:lnTo>
                <a:lnTo>
                  <a:pt x="311" y="55"/>
                </a:lnTo>
                <a:lnTo>
                  <a:pt x="301" y="55"/>
                </a:lnTo>
                <a:lnTo>
                  <a:pt x="300" y="51"/>
                </a:lnTo>
                <a:lnTo>
                  <a:pt x="302" y="48"/>
                </a:lnTo>
                <a:lnTo>
                  <a:pt x="302" y="42"/>
                </a:lnTo>
                <a:lnTo>
                  <a:pt x="297" y="42"/>
                </a:lnTo>
                <a:lnTo>
                  <a:pt x="294" y="43"/>
                </a:lnTo>
                <a:lnTo>
                  <a:pt x="291" y="45"/>
                </a:lnTo>
                <a:lnTo>
                  <a:pt x="279" y="51"/>
                </a:lnTo>
                <a:lnTo>
                  <a:pt x="266" y="38"/>
                </a:lnTo>
                <a:lnTo>
                  <a:pt x="260" y="31"/>
                </a:lnTo>
                <a:lnTo>
                  <a:pt x="257" y="26"/>
                </a:lnTo>
                <a:lnTo>
                  <a:pt x="262" y="10"/>
                </a:lnTo>
                <a:lnTo>
                  <a:pt x="261" y="6"/>
                </a:lnTo>
                <a:lnTo>
                  <a:pt x="256" y="2"/>
                </a:lnTo>
                <a:lnTo>
                  <a:pt x="250" y="0"/>
                </a:lnTo>
                <a:lnTo>
                  <a:pt x="247" y="3"/>
                </a:lnTo>
                <a:lnTo>
                  <a:pt x="241" y="4"/>
                </a:lnTo>
                <a:lnTo>
                  <a:pt x="236" y="6"/>
                </a:lnTo>
                <a:lnTo>
                  <a:pt x="234" y="10"/>
                </a:lnTo>
                <a:lnTo>
                  <a:pt x="236" y="14"/>
                </a:lnTo>
                <a:lnTo>
                  <a:pt x="238" y="19"/>
                </a:lnTo>
                <a:lnTo>
                  <a:pt x="239" y="24"/>
                </a:lnTo>
                <a:lnTo>
                  <a:pt x="239" y="28"/>
                </a:lnTo>
                <a:lnTo>
                  <a:pt x="240" y="32"/>
                </a:lnTo>
                <a:lnTo>
                  <a:pt x="239" y="38"/>
                </a:lnTo>
                <a:lnTo>
                  <a:pt x="234" y="40"/>
                </a:lnTo>
                <a:lnTo>
                  <a:pt x="232" y="40"/>
                </a:lnTo>
                <a:lnTo>
                  <a:pt x="226" y="40"/>
                </a:lnTo>
                <a:lnTo>
                  <a:pt x="222" y="39"/>
                </a:lnTo>
                <a:lnTo>
                  <a:pt x="218" y="39"/>
                </a:lnTo>
                <a:lnTo>
                  <a:pt x="213" y="37"/>
                </a:lnTo>
                <a:lnTo>
                  <a:pt x="206" y="38"/>
                </a:lnTo>
                <a:lnTo>
                  <a:pt x="200" y="37"/>
                </a:lnTo>
                <a:lnTo>
                  <a:pt x="194" y="37"/>
                </a:lnTo>
                <a:lnTo>
                  <a:pt x="185" y="37"/>
                </a:lnTo>
                <a:lnTo>
                  <a:pt x="183" y="36"/>
                </a:lnTo>
                <a:lnTo>
                  <a:pt x="179" y="33"/>
                </a:lnTo>
                <a:lnTo>
                  <a:pt x="178" y="30"/>
                </a:lnTo>
                <a:lnTo>
                  <a:pt x="173" y="25"/>
                </a:lnTo>
                <a:lnTo>
                  <a:pt x="164" y="23"/>
                </a:lnTo>
                <a:lnTo>
                  <a:pt x="157" y="25"/>
                </a:lnTo>
                <a:lnTo>
                  <a:pt x="154" y="27"/>
                </a:lnTo>
                <a:lnTo>
                  <a:pt x="151" y="30"/>
                </a:lnTo>
                <a:lnTo>
                  <a:pt x="151" y="34"/>
                </a:lnTo>
                <a:lnTo>
                  <a:pt x="148" y="50"/>
                </a:lnTo>
                <a:lnTo>
                  <a:pt x="146" y="51"/>
                </a:lnTo>
                <a:lnTo>
                  <a:pt x="142" y="52"/>
                </a:lnTo>
                <a:lnTo>
                  <a:pt x="138" y="52"/>
                </a:lnTo>
                <a:lnTo>
                  <a:pt x="135" y="53"/>
                </a:lnTo>
                <a:lnTo>
                  <a:pt x="132" y="54"/>
                </a:lnTo>
                <a:lnTo>
                  <a:pt x="130" y="58"/>
                </a:lnTo>
                <a:lnTo>
                  <a:pt x="129" y="60"/>
                </a:lnTo>
                <a:lnTo>
                  <a:pt x="127" y="63"/>
                </a:lnTo>
                <a:lnTo>
                  <a:pt x="124" y="65"/>
                </a:lnTo>
                <a:lnTo>
                  <a:pt x="120" y="65"/>
                </a:lnTo>
                <a:lnTo>
                  <a:pt x="116" y="62"/>
                </a:lnTo>
                <a:lnTo>
                  <a:pt x="114" y="60"/>
                </a:lnTo>
                <a:lnTo>
                  <a:pt x="112" y="56"/>
                </a:lnTo>
                <a:lnTo>
                  <a:pt x="108" y="55"/>
                </a:lnTo>
                <a:lnTo>
                  <a:pt x="102" y="55"/>
                </a:lnTo>
                <a:lnTo>
                  <a:pt x="100" y="56"/>
                </a:lnTo>
                <a:lnTo>
                  <a:pt x="97" y="60"/>
                </a:lnTo>
                <a:lnTo>
                  <a:pt x="94" y="78"/>
                </a:lnTo>
                <a:lnTo>
                  <a:pt x="89" y="87"/>
                </a:lnTo>
                <a:lnTo>
                  <a:pt x="87" y="94"/>
                </a:lnTo>
                <a:lnTo>
                  <a:pt x="86" y="96"/>
                </a:lnTo>
                <a:lnTo>
                  <a:pt x="82" y="104"/>
                </a:lnTo>
                <a:lnTo>
                  <a:pt x="71" y="117"/>
                </a:lnTo>
                <a:lnTo>
                  <a:pt x="71" y="122"/>
                </a:lnTo>
                <a:lnTo>
                  <a:pt x="67" y="126"/>
                </a:lnTo>
                <a:lnTo>
                  <a:pt x="65" y="130"/>
                </a:lnTo>
                <a:lnTo>
                  <a:pt x="64" y="135"/>
                </a:lnTo>
                <a:lnTo>
                  <a:pt x="67" y="140"/>
                </a:lnTo>
                <a:lnTo>
                  <a:pt x="67" y="147"/>
                </a:lnTo>
                <a:lnTo>
                  <a:pt x="68" y="148"/>
                </a:lnTo>
                <a:lnTo>
                  <a:pt x="64" y="153"/>
                </a:lnTo>
                <a:lnTo>
                  <a:pt x="59" y="155"/>
                </a:lnTo>
                <a:lnTo>
                  <a:pt x="49" y="158"/>
                </a:lnTo>
                <a:lnTo>
                  <a:pt x="38" y="167"/>
                </a:lnTo>
                <a:lnTo>
                  <a:pt x="21" y="172"/>
                </a:lnTo>
                <a:lnTo>
                  <a:pt x="12" y="176"/>
                </a:lnTo>
                <a:lnTo>
                  <a:pt x="11" y="181"/>
                </a:lnTo>
                <a:lnTo>
                  <a:pt x="12" y="184"/>
                </a:lnTo>
                <a:lnTo>
                  <a:pt x="12" y="206"/>
                </a:lnTo>
                <a:lnTo>
                  <a:pt x="12" y="212"/>
                </a:lnTo>
                <a:lnTo>
                  <a:pt x="9" y="218"/>
                </a:lnTo>
                <a:lnTo>
                  <a:pt x="5" y="221"/>
                </a:lnTo>
                <a:lnTo>
                  <a:pt x="4" y="222"/>
                </a:lnTo>
                <a:lnTo>
                  <a:pt x="0" y="227"/>
                </a:lnTo>
                <a:lnTo>
                  <a:pt x="1" y="230"/>
                </a:lnTo>
                <a:lnTo>
                  <a:pt x="5" y="234"/>
                </a:lnTo>
                <a:lnTo>
                  <a:pt x="10" y="235"/>
                </a:lnTo>
                <a:lnTo>
                  <a:pt x="21" y="241"/>
                </a:lnTo>
                <a:lnTo>
                  <a:pt x="23" y="240"/>
                </a:lnTo>
                <a:lnTo>
                  <a:pt x="24" y="244"/>
                </a:lnTo>
                <a:lnTo>
                  <a:pt x="27" y="248"/>
                </a:lnTo>
                <a:lnTo>
                  <a:pt x="32" y="251"/>
                </a:lnTo>
                <a:lnTo>
                  <a:pt x="40" y="250"/>
                </a:lnTo>
                <a:lnTo>
                  <a:pt x="51" y="256"/>
                </a:lnTo>
                <a:lnTo>
                  <a:pt x="62" y="258"/>
                </a:lnTo>
                <a:lnTo>
                  <a:pt x="67" y="258"/>
                </a:lnTo>
                <a:lnTo>
                  <a:pt x="77" y="252"/>
                </a:lnTo>
                <a:lnTo>
                  <a:pt x="80" y="256"/>
                </a:lnTo>
                <a:lnTo>
                  <a:pt x="86" y="269"/>
                </a:lnTo>
                <a:lnTo>
                  <a:pt x="92" y="290"/>
                </a:lnTo>
                <a:lnTo>
                  <a:pt x="96" y="296"/>
                </a:lnTo>
                <a:lnTo>
                  <a:pt x="96" y="300"/>
                </a:lnTo>
                <a:lnTo>
                  <a:pt x="99" y="307"/>
                </a:lnTo>
                <a:lnTo>
                  <a:pt x="102" y="310"/>
                </a:lnTo>
                <a:lnTo>
                  <a:pt x="113" y="311"/>
                </a:lnTo>
                <a:lnTo>
                  <a:pt x="126" y="311"/>
                </a:lnTo>
                <a:lnTo>
                  <a:pt x="131" y="308"/>
                </a:lnTo>
                <a:lnTo>
                  <a:pt x="132" y="302"/>
                </a:lnTo>
                <a:lnTo>
                  <a:pt x="133" y="300"/>
                </a:lnTo>
                <a:lnTo>
                  <a:pt x="137" y="292"/>
                </a:lnTo>
                <a:lnTo>
                  <a:pt x="140" y="290"/>
                </a:lnTo>
                <a:lnTo>
                  <a:pt x="148" y="286"/>
                </a:lnTo>
                <a:lnTo>
                  <a:pt x="149" y="284"/>
                </a:lnTo>
                <a:lnTo>
                  <a:pt x="150" y="284"/>
                </a:lnTo>
                <a:lnTo>
                  <a:pt x="158" y="283"/>
                </a:lnTo>
                <a:lnTo>
                  <a:pt x="161" y="281"/>
                </a:lnTo>
                <a:lnTo>
                  <a:pt x="173" y="283"/>
                </a:lnTo>
                <a:lnTo>
                  <a:pt x="174" y="286"/>
                </a:lnTo>
                <a:lnTo>
                  <a:pt x="179" y="297"/>
                </a:lnTo>
                <a:lnTo>
                  <a:pt x="178" y="300"/>
                </a:lnTo>
                <a:lnTo>
                  <a:pt x="176" y="308"/>
                </a:lnTo>
                <a:lnTo>
                  <a:pt x="176" y="319"/>
                </a:lnTo>
                <a:lnTo>
                  <a:pt x="184" y="319"/>
                </a:lnTo>
                <a:lnTo>
                  <a:pt x="187" y="316"/>
                </a:lnTo>
                <a:lnTo>
                  <a:pt x="192" y="314"/>
                </a:lnTo>
                <a:lnTo>
                  <a:pt x="196" y="311"/>
                </a:lnTo>
                <a:lnTo>
                  <a:pt x="205" y="310"/>
                </a:lnTo>
                <a:lnTo>
                  <a:pt x="209" y="311"/>
                </a:lnTo>
                <a:lnTo>
                  <a:pt x="213" y="310"/>
                </a:lnTo>
                <a:lnTo>
                  <a:pt x="214" y="311"/>
                </a:lnTo>
                <a:lnTo>
                  <a:pt x="225" y="311"/>
                </a:lnTo>
                <a:lnTo>
                  <a:pt x="228" y="310"/>
                </a:lnTo>
                <a:lnTo>
                  <a:pt x="233" y="314"/>
                </a:lnTo>
                <a:lnTo>
                  <a:pt x="235" y="316"/>
                </a:lnTo>
                <a:lnTo>
                  <a:pt x="238" y="321"/>
                </a:lnTo>
                <a:lnTo>
                  <a:pt x="236" y="322"/>
                </a:lnTo>
                <a:lnTo>
                  <a:pt x="239" y="326"/>
                </a:lnTo>
                <a:lnTo>
                  <a:pt x="241" y="328"/>
                </a:lnTo>
                <a:lnTo>
                  <a:pt x="243" y="333"/>
                </a:lnTo>
                <a:lnTo>
                  <a:pt x="245" y="334"/>
                </a:lnTo>
                <a:lnTo>
                  <a:pt x="245" y="338"/>
                </a:lnTo>
                <a:lnTo>
                  <a:pt x="246" y="340"/>
                </a:lnTo>
                <a:lnTo>
                  <a:pt x="246" y="344"/>
                </a:lnTo>
                <a:lnTo>
                  <a:pt x="245" y="348"/>
                </a:lnTo>
                <a:lnTo>
                  <a:pt x="242" y="350"/>
                </a:lnTo>
                <a:lnTo>
                  <a:pt x="247" y="350"/>
                </a:lnTo>
                <a:lnTo>
                  <a:pt x="259" y="352"/>
                </a:lnTo>
                <a:lnTo>
                  <a:pt x="265" y="349"/>
                </a:lnTo>
                <a:lnTo>
                  <a:pt x="273" y="352"/>
                </a:lnTo>
                <a:lnTo>
                  <a:pt x="278" y="352"/>
                </a:lnTo>
                <a:lnTo>
                  <a:pt x="285" y="350"/>
                </a:lnTo>
                <a:lnTo>
                  <a:pt x="286" y="350"/>
                </a:lnTo>
                <a:lnTo>
                  <a:pt x="294" y="346"/>
                </a:lnTo>
                <a:lnTo>
                  <a:pt x="298" y="342"/>
                </a:lnTo>
                <a:lnTo>
                  <a:pt x="310" y="333"/>
                </a:lnTo>
                <a:lnTo>
                  <a:pt x="321" y="331"/>
                </a:lnTo>
                <a:lnTo>
                  <a:pt x="320" y="328"/>
                </a:lnTo>
                <a:lnTo>
                  <a:pt x="317" y="321"/>
                </a:lnTo>
                <a:lnTo>
                  <a:pt x="316" y="312"/>
                </a:lnTo>
                <a:lnTo>
                  <a:pt x="318" y="299"/>
                </a:lnTo>
                <a:lnTo>
                  <a:pt x="328" y="286"/>
                </a:lnTo>
                <a:lnTo>
                  <a:pt x="332" y="278"/>
                </a:lnTo>
                <a:lnTo>
                  <a:pt x="331" y="270"/>
                </a:lnTo>
                <a:lnTo>
                  <a:pt x="331" y="264"/>
                </a:lnTo>
                <a:lnTo>
                  <a:pt x="334" y="262"/>
                </a:lnTo>
                <a:lnTo>
                  <a:pt x="336" y="258"/>
                </a:lnTo>
                <a:lnTo>
                  <a:pt x="336" y="250"/>
                </a:lnTo>
                <a:lnTo>
                  <a:pt x="334" y="242"/>
                </a:lnTo>
                <a:lnTo>
                  <a:pt x="320" y="235"/>
                </a:lnTo>
                <a:lnTo>
                  <a:pt x="318" y="232"/>
                </a:lnTo>
                <a:lnTo>
                  <a:pt x="313" y="230"/>
                </a:lnTo>
                <a:lnTo>
                  <a:pt x="309" y="226"/>
                </a:lnTo>
                <a:lnTo>
                  <a:pt x="308" y="225"/>
                </a:lnTo>
                <a:lnTo>
                  <a:pt x="309" y="222"/>
                </a:lnTo>
                <a:lnTo>
                  <a:pt x="313" y="218"/>
                </a:lnTo>
                <a:lnTo>
                  <a:pt x="318" y="218"/>
                </a:lnTo>
                <a:lnTo>
                  <a:pt x="322" y="220"/>
                </a:lnTo>
                <a:lnTo>
                  <a:pt x="324" y="220"/>
                </a:lnTo>
                <a:lnTo>
                  <a:pt x="328" y="221"/>
                </a:lnTo>
                <a:lnTo>
                  <a:pt x="332" y="219"/>
                </a:lnTo>
                <a:lnTo>
                  <a:pt x="334" y="218"/>
                </a:lnTo>
                <a:lnTo>
                  <a:pt x="336" y="214"/>
                </a:lnTo>
                <a:lnTo>
                  <a:pt x="336" y="209"/>
                </a:lnTo>
                <a:lnTo>
                  <a:pt x="340" y="203"/>
                </a:lnTo>
                <a:lnTo>
                  <a:pt x="345" y="197"/>
                </a:lnTo>
                <a:lnTo>
                  <a:pt x="360" y="188"/>
                </a:lnTo>
                <a:lnTo>
                  <a:pt x="361" y="186"/>
                </a:lnTo>
                <a:lnTo>
                  <a:pt x="364" y="183"/>
                </a:lnTo>
                <a:lnTo>
                  <a:pt x="368" y="178"/>
                </a:lnTo>
                <a:lnTo>
                  <a:pt x="368" y="174"/>
                </a:lnTo>
                <a:lnTo>
                  <a:pt x="369" y="173"/>
                </a:lnTo>
                <a:lnTo>
                  <a:pt x="366" y="168"/>
                </a:lnTo>
                <a:lnTo>
                  <a:pt x="364" y="167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26" name="Freeform 252"/>
          <p:cNvSpPr>
            <a:spLocks/>
          </p:cNvSpPr>
          <p:nvPr/>
        </p:nvSpPr>
        <p:spPr bwMode="auto">
          <a:xfrm>
            <a:off x="5326063" y="3722613"/>
            <a:ext cx="295275" cy="333375"/>
          </a:xfrm>
          <a:custGeom>
            <a:avLst/>
            <a:gdLst/>
            <a:ahLst/>
            <a:cxnLst>
              <a:cxn ang="0">
                <a:pos x="154" y="18"/>
              </a:cxn>
              <a:cxn ang="0">
                <a:pos x="183" y="37"/>
              </a:cxn>
              <a:cxn ang="0">
                <a:pos x="205" y="41"/>
              </a:cxn>
              <a:cxn ang="0">
                <a:pos x="216" y="37"/>
              </a:cxn>
              <a:cxn ang="0">
                <a:pos x="218" y="18"/>
              </a:cxn>
              <a:cxn ang="0">
                <a:pos x="236" y="1"/>
              </a:cxn>
              <a:cxn ang="0">
                <a:pos x="249" y="7"/>
              </a:cxn>
              <a:cxn ang="0">
                <a:pos x="254" y="22"/>
              </a:cxn>
              <a:cxn ang="0">
                <a:pos x="263" y="41"/>
              </a:cxn>
              <a:cxn ang="0">
                <a:pos x="270" y="90"/>
              </a:cxn>
              <a:cxn ang="0">
                <a:pos x="258" y="96"/>
              </a:cxn>
              <a:cxn ang="0">
                <a:pos x="248" y="103"/>
              </a:cxn>
              <a:cxn ang="0">
                <a:pos x="236" y="93"/>
              </a:cxn>
              <a:cxn ang="0">
                <a:pos x="222" y="116"/>
              </a:cxn>
              <a:cxn ang="0">
                <a:pos x="210" y="142"/>
              </a:cxn>
              <a:cxn ang="0">
                <a:pos x="193" y="168"/>
              </a:cxn>
              <a:cxn ang="0">
                <a:pos x="196" y="186"/>
              </a:cxn>
              <a:cxn ang="0">
                <a:pos x="166" y="205"/>
              </a:cxn>
              <a:cxn ang="0">
                <a:pos x="140" y="222"/>
              </a:cxn>
              <a:cxn ang="0">
                <a:pos x="133" y="259"/>
              </a:cxn>
              <a:cxn ang="0">
                <a:pos x="128" y="273"/>
              </a:cxn>
              <a:cxn ang="0">
                <a:pos x="135" y="289"/>
              </a:cxn>
              <a:cxn ang="0">
                <a:pos x="109" y="303"/>
              </a:cxn>
              <a:cxn ang="0">
                <a:pos x="91" y="308"/>
              </a:cxn>
              <a:cxn ang="0">
                <a:pos x="81" y="295"/>
              </a:cxn>
              <a:cxn ang="0">
                <a:pos x="67" y="276"/>
              </a:cxn>
              <a:cxn ang="0">
                <a:pos x="44" y="263"/>
              </a:cxn>
              <a:cxn ang="0">
                <a:pos x="39" y="256"/>
              </a:cxn>
              <a:cxn ang="0">
                <a:pos x="27" y="246"/>
              </a:cxn>
              <a:cxn ang="0">
                <a:pos x="21" y="235"/>
              </a:cxn>
              <a:cxn ang="0">
                <a:pos x="16" y="217"/>
              </a:cxn>
              <a:cxn ang="0">
                <a:pos x="18" y="207"/>
              </a:cxn>
              <a:cxn ang="0">
                <a:pos x="2" y="192"/>
              </a:cxn>
              <a:cxn ang="0">
                <a:pos x="0" y="173"/>
              </a:cxn>
              <a:cxn ang="0">
                <a:pos x="10" y="150"/>
              </a:cxn>
              <a:cxn ang="0">
                <a:pos x="18" y="142"/>
              </a:cxn>
              <a:cxn ang="0">
                <a:pos x="46" y="144"/>
              </a:cxn>
              <a:cxn ang="0">
                <a:pos x="51" y="128"/>
              </a:cxn>
              <a:cxn ang="0">
                <a:pos x="69" y="133"/>
              </a:cxn>
              <a:cxn ang="0">
                <a:pos x="81" y="141"/>
              </a:cxn>
              <a:cxn ang="0">
                <a:pos x="89" y="130"/>
              </a:cxn>
              <a:cxn ang="0">
                <a:pos x="92" y="110"/>
              </a:cxn>
              <a:cxn ang="0">
                <a:pos x="99" y="90"/>
              </a:cxn>
              <a:cxn ang="0">
                <a:pos x="114" y="84"/>
              </a:cxn>
              <a:cxn ang="0">
                <a:pos x="125" y="93"/>
              </a:cxn>
              <a:cxn ang="0">
                <a:pos x="144" y="84"/>
              </a:cxn>
              <a:cxn ang="0">
                <a:pos x="160" y="67"/>
              </a:cxn>
              <a:cxn ang="0">
                <a:pos x="144" y="66"/>
              </a:cxn>
              <a:cxn ang="0">
                <a:pos x="144" y="54"/>
              </a:cxn>
              <a:cxn ang="0">
                <a:pos x="140" y="41"/>
              </a:cxn>
            </a:cxnLst>
            <a:rect l="0" t="0" r="r" b="b"/>
            <a:pathLst>
              <a:path w="280" h="317">
                <a:moveTo>
                  <a:pt x="140" y="41"/>
                </a:moveTo>
                <a:lnTo>
                  <a:pt x="147" y="22"/>
                </a:lnTo>
                <a:lnTo>
                  <a:pt x="152" y="18"/>
                </a:lnTo>
                <a:lnTo>
                  <a:pt x="154" y="18"/>
                </a:lnTo>
                <a:lnTo>
                  <a:pt x="157" y="19"/>
                </a:lnTo>
                <a:lnTo>
                  <a:pt x="161" y="23"/>
                </a:lnTo>
                <a:lnTo>
                  <a:pt x="166" y="24"/>
                </a:lnTo>
                <a:lnTo>
                  <a:pt x="183" y="37"/>
                </a:lnTo>
                <a:lnTo>
                  <a:pt x="195" y="41"/>
                </a:lnTo>
                <a:lnTo>
                  <a:pt x="198" y="39"/>
                </a:lnTo>
                <a:lnTo>
                  <a:pt x="200" y="38"/>
                </a:lnTo>
                <a:lnTo>
                  <a:pt x="205" y="41"/>
                </a:lnTo>
                <a:lnTo>
                  <a:pt x="208" y="44"/>
                </a:lnTo>
                <a:lnTo>
                  <a:pt x="212" y="44"/>
                </a:lnTo>
                <a:lnTo>
                  <a:pt x="215" y="41"/>
                </a:lnTo>
                <a:lnTo>
                  <a:pt x="216" y="37"/>
                </a:lnTo>
                <a:lnTo>
                  <a:pt x="215" y="32"/>
                </a:lnTo>
                <a:lnTo>
                  <a:pt x="216" y="28"/>
                </a:lnTo>
                <a:lnTo>
                  <a:pt x="215" y="24"/>
                </a:lnTo>
                <a:lnTo>
                  <a:pt x="218" y="18"/>
                </a:lnTo>
                <a:lnTo>
                  <a:pt x="222" y="12"/>
                </a:lnTo>
                <a:lnTo>
                  <a:pt x="226" y="9"/>
                </a:lnTo>
                <a:lnTo>
                  <a:pt x="231" y="6"/>
                </a:lnTo>
                <a:lnTo>
                  <a:pt x="236" y="1"/>
                </a:lnTo>
                <a:lnTo>
                  <a:pt x="236" y="0"/>
                </a:lnTo>
                <a:lnTo>
                  <a:pt x="244" y="0"/>
                </a:lnTo>
                <a:lnTo>
                  <a:pt x="247" y="3"/>
                </a:lnTo>
                <a:lnTo>
                  <a:pt x="249" y="7"/>
                </a:lnTo>
                <a:lnTo>
                  <a:pt x="251" y="5"/>
                </a:lnTo>
                <a:lnTo>
                  <a:pt x="252" y="14"/>
                </a:lnTo>
                <a:lnTo>
                  <a:pt x="252" y="15"/>
                </a:lnTo>
                <a:lnTo>
                  <a:pt x="254" y="22"/>
                </a:lnTo>
                <a:lnTo>
                  <a:pt x="258" y="28"/>
                </a:lnTo>
                <a:lnTo>
                  <a:pt x="260" y="36"/>
                </a:lnTo>
                <a:lnTo>
                  <a:pt x="260" y="38"/>
                </a:lnTo>
                <a:lnTo>
                  <a:pt x="263" y="41"/>
                </a:lnTo>
                <a:lnTo>
                  <a:pt x="279" y="72"/>
                </a:lnTo>
                <a:lnTo>
                  <a:pt x="276" y="88"/>
                </a:lnTo>
                <a:lnTo>
                  <a:pt x="274" y="89"/>
                </a:lnTo>
                <a:lnTo>
                  <a:pt x="270" y="90"/>
                </a:lnTo>
                <a:lnTo>
                  <a:pt x="266" y="90"/>
                </a:lnTo>
                <a:lnTo>
                  <a:pt x="263" y="91"/>
                </a:lnTo>
                <a:lnTo>
                  <a:pt x="260" y="92"/>
                </a:lnTo>
                <a:lnTo>
                  <a:pt x="258" y="96"/>
                </a:lnTo>
                <a:lnTo>
                  <a:pt x="257" y="98"/>
                </a:lnTo>
                <a:lnTo>
                  <a:pt x="255" y="101"/>
                </a:lnTo>
                <a:lnTo>
                  <a:pt x="252" y="103"/>
                </a:lnTo>
                <a:lnTo>
                  <a:pt x="248" y="103"/>
                </a:lnTo>
                <a:lnTo>
                  <a:pt x="244" y="100"/>
                </a:lnTo>
                <a:lnTo>
                  <a:pt x="242" y="98"/>
                </a:lnTo>
                <a:lnTo>
                  <a:pt x="240" y="94"/>
                </a:lnTo>
                <a:lnTo>
                  <a:pt x="236" y="93"/>
                </a:lnTo>
                <a:lnTo>
                  <a:pt x="230" y="93"/>
                </a:lnTo>
                <a:lnTo>
                  <a:pt x="228" y="94"/>
                </a:lnTo>
                <a:lnTo>
                  <a:pt x="225" y="98"/>
                </a:lnTo>
                <a:lnTo>
                  <a:pt x="222" y="116"/>
                </a:lnTo>
                <a:lnTo>
                  <a:pt x="217" y="125"/>
                </a:lnTo>
                <a:lnTo>
                  <a:pt x="215" y="132"/>
                </a:lnTo>
                <a:lnTo>
                  <a:pt x="214" y="134"/>
                </a:lnTo>
                <a:lnTo>
                  <a:pt x="210" y="142"/>
                </a:lnTo>
                <a:lnTo>
                  <a:pt x="199" y="155"/>
                </a:lnTo>
                <a:lnTo>
                  <a:pt x="199" y="160"/>
                </a:lnTo>
                <a:lnTo>
                  <a:pt x="195" y="164"/>
                </a:lnTo>
                <a:lnTo>
                  <a:pt x="193" y="168"/>
                </a:lnTo>
                <a:lnTo>
                  <a:pt x="192" y="173"/>
                </a:lnTo>
                <a:lnTo>
                  <a:pt x="195" y="178"/>
                </a:lnTo>
                <a:lnTo>
                  <a:pt x="195" y="185"/>
                </a:lnTo>
                <a:lnTo>
                  <a:pt x="196" y="186"/>
                </a:lnTo>
                <a:lnTo>
                  <a:pt x="192" y="191"/>
                </a:lnTo>
                <a:lnTo>
                  <a:pt x="187" y="193"/>
                </a:lnTo>
                <a:lnTo>
                  <a:pt x="177" y="196"/>
                </a:lnTo>
                <a:lnTo>
                  <a:pt x="166" y="205"/>
                </a:lnTo>
                <a:lnTo>
                  <a:pt x="149" y="210"/>
                </a:lnTo>
                <a:lnTo>
                  <a:pt x="140" y="214"/>
                </a:lnTo>
                <a:lnTo>
                  <a:pt x="139" y="219"/>
                </a:lnTo>
                <a:lnTo>
                  <a:pt x="140" y="222"/>
                </a:lnTo>
                <a:lnTo>
                  <a:pt x="140" y="244"/>
                </a:lnTo>
                <a:lnTo>
                  <a:pt x="140" y="250"/>
                </a:lnTo>
                <a:lnTo>
                  <a:pt x="137" y="256"/>
                </a:lnTo>
                <a:lnTo>
                  <a:pt x="133" y="259"/>
                </a:lnTo>
                <a:lnTo>
                  <a:pt x="132" y="260"/>
                </a:lnTo>
                <a:lnTo>
                  <a:pt x="128" y="265"/>
                </a:lnTo>
                <a:lnTo>
                  <a:pt x="129" y="268"/>
                </a:lnTo>
                <a:lnTo>
                  <a:pt x="128" y="273"/>
                </a:lnTo>
                <a:lnTo>
                  <a:pt x="129" y="280"/>
                </a:lnTo>
                <a:lnTo>
                  <a:pt x="131" y="284"/>
                </a:lnTo>
                <a:lnTo>
                  <a:pt x="134" y="286"/>
                </a:lnTo>
                <a:lnTo>
                  <a:pt x="135" y="289"/>
                </a:lnTo>
                <a:lnTo>
                  <a:pt x="126" y="290"/>
                </a:lnTo>
                <a:lnTo>
                  <a:pt x="120" y="290"/>
                </a:lnTo>
                <a:lnTo>
                  <a:pt x="115" y="292"/>
                </a:lnTo>
                <a:lnTo>
                  <a:pt x="109" y="303"/>
                </a:lnTo>
                <a:lnTo>
                  <a:pt x="104" y="310"/>
                </a:lnTo>
                <a:lnTo>
                  <a:pt x="100" y="316"/>
                </a:lnTo>
                <a:lnTo>
                  <a:pt x="95" y="313"/>
                </a:lnTo>
                <a:lnTo>
                  <a:pt x="91" y="308"/>
                </a:lnTo>
                <a:lnTo>
                  <a:pt x="84" y="304"/>
                </a:lnTo>
                <a:lnTo>
                  <a:pt x="81" y="300"/>
                </a:lnTo>
                <a:lnTo>
                  <a:pt x="80" y="299"/>
                </a:lnTo>
                <a:lnTo>
                  <a:pt x="81" y="295"/>
                </a:lnTo>
                <a:lnTo>
                  <a:pt x="81" y="290"/>
                </a:lnTo>
                <a:lnTo>
                  <a:pt x="79" y="287"/>
                </a:lnTo>
                <a:lnTo>
                  <a:pt x="71" y="277"/>
                </a:lnTo>
                <a:lnTo>
                  <a:pt x="67" y="276"/>
                </a:lnTo>
                <a:lnTo>
                  <a:pt x="64" y="276"/>
                </a:lnTo>
                <a:lnTo>
                  <a:pt x="53" y="270"/>
                </a:lnTo>
                <a:lnTo>
                  <a:pt x="50" y="269"/>
                </a:lnTo>
                <a:lnTo>
                  <a:pt x="44" y="263"/>
                </a:lnTo>
                <a:lnTo>
                  <a:pt x="46" y="261"/>
                </a:lnTo>
                <a:lnTo>
                  <a:pt x="44" y="259"/>
                </a:lnTo>
                <a:lnTo>
                  <a:pt x="42" y="256"/>
                </a:lnTo>
                <a:lnTo>
                  <a:pt x="39" y="256"/>
                </a:lnTo>
                <a:lnTo>
                  <a:pt x="36" y="255"/>
                </a:lnTo>
                <a:lnTo>
                  <a:pt x="32" y="253"/>
                </a:lnTo>
                <a:lnTo>
                  <a:pt x="28" y="250"/>
                </a:lnTo>
                <a:lnTo>
                  <a:pt x="27" y="246"/>
                </a:lnTo>
                <a:lnTo>
                  <a:pt x="24" y="244"/>
                </a:lnTo>
                <a:lnTo>
                  <a:pt x="22" y="240"/>
                </a:lnTo>
                <a:lnTo>
                  <a:pt x="21" y="238"/>
                </a:lnTo>
                <a:lnTo>
                  <a:pt x="21" y="235"/>
                </a:lnTo>
                <a:lnTo>
                  <a:pt x="20" y="231"/>
                </a:lnTo>
                <a:lnTo>
                  <a:pt x="20" y="227"/>
                </a:lnTo>
                <a:lnTo>
                  <a:pt x="15" y="220"/>
                </a:lnTo>
                <a:lnTo>
                  <a:pt x="16" y="217"/>
                </a:lnTo>
                <a:lnTo>
                  <a:pt x="16" y="215"/>
                </a:lnTo>
                <a:lnTo>
                  <a:pt x="17" y="213"/>
                </a:lnTo>
                <a:lnTo>
                  <a:pt x="18" y="210"/>
                </a:lnTo>
                <a:lnTo>
                  <a:pt x="18" y="207"/>
                </a:lnTo>
                <a:lnTo>
                  <a:pt x="15" y="206"/>
                </a:lnTo>
                <a:lnTo>
                  <a:pt x="11" y="205"/>
                </a:lnTo>
                <a:lnTo>
                  <a:pt x="8" y="203"/>
                </a:lnTo>
                <a:lnTo>
                  <a:pt x="2" y="192"/>
                </a:lnTo>
                <a:lnTo>
                  <a:pt x="1" y="190"/>
                </a:lnTo>
                <a:lnTo>
                  <a:pt x="1" y="187"/>
                </a:lnTo>
                <a:lnTo>
                  <a:pt x="0" y="184"/>
                </a:lnTo>
                <a:lnTo>
                  <a:pt x="0" y="173"/>
                </a:lnTo>
                <a:lnTo>
                  <a:pt x="3" y="164"/>
                </a:lnTo>
                <a:lnTo>
                  <a:pt x="2" y="161"/>
                </a:lnTo>
                <a:lnTo>
                  <a:pt x="10" y="153"/>
                </a:lnTo>
                <a:lnTo>
                  <a:pt x="10" y="150"/>
                </a:lnTo>
                <a:lnTo>
                  <a:pt x="12" y="143"/>
                </a:lnTo>
                <a:lnTo>
                  <a:pt x="14" y="141"/>
                </a:lnTo>
                <a:lnTo>
                  <a:pt x="16" y="141"/>
                </a:lnTo>
                <a:lnTo>
                  <a:pt x="18" y="142"/>
                </a:lnTo>
                <a:lnTo>
                  <a:pt x="21" y="143"/>
                </a:lnTo>
                <a:lnTo>
                  <a:pt x="23" y="146"/>
                </a:lnTo>
                <a:lnTo>
                  <a:pt x="33" y="148"/>
                </a:lnTo>
                <a:lnTo>
                  <a:pt x="46" y="144"/>
                </a:lnTo>
                <a:lnTo>
                  <a:pt x="48" y="142"/>
                </a:lnTo>
                <a:lnTo>
                  <a:pt x="48" y="139"/>
                </a:lnTo>
                <a:lnTo>
                  <a:pt x="48" y="131"/>
                </a:lnTo>
                <a:lnTo>
                  <a:pt x="51" y="128"/>
                </a:lnTo>
                <a:lnTo>
                  <a:pt x="53" y="128"/>
                </a:lnTo>
                <a:lnTo>
                  <a:pt x="57" y="130"/>
                </a:lnTo>
                <a:lnTo>
                  <a:pt x="65" y="132"/>
                </a:lnTo>
                <a:lnTo>
                  <a:pt x="69" y="133"/>
                </a:lnTo>
                <a:lnTo>
                  <a:pt x="71" y="140"/>
                </a:lnTo>
                <a:lnTo>
                  <a:pt x="74" y="139"/>
                </a:lnTo>
                <a:lnTo>
                  <a:pt x="79" y="142"/>
                </a:lnTo>
                <a:lnTo>
                  <a:pt x="81" y="141"/>
                </a:lnTo>
                <a:lnTo>
                  <a:pt x="82" y="139"/>
                </a:lnTo>
                <a:lnTo>
                  <a:pt x="88" y="136"/>
                </a:lnTo>
                <a:lnTo>
                  <a:pt x="89" y="135"/>
                </a:lnTo>
                <a:lnTo>
                  <a:pt x="89" y="130"/>
                </a:lnTo>
                <a:lnTo>
                  <a:pt x="88" y="126"/>
                </a:lnTo>
                <a:lnTo>
                  <a:pt x="88" y="114"/>
                </a:lnTo>
                <a:lnTo>
                  <a:pt x="91" y="112"/>
                </a:lnTo>
                <a:lnTo>
                  <a:pt x="92" y="110"/>
                </a:lnTo>
                <a:lnTo>
                  <a:pt x="97" y="104"/>
                </a:lnTo>
                <a:lnTo>
                  <a:pt x="97" y="101"/>
                </a:lnTo>
                <a:lnTo>
                  <a:pt x="99" y="96"/>
                </a:lnTo>
                <a:lnTo>
                  <a:pt x="99" y="90"/>
                </a:lnTo>
                <a:lnTo>
                  <a:pt x="101" y="85"/>
                </a:lnTo>
                <a:lnTo>
                  <a:pt x="104" y="86"/>
                </a:lnTo>
                <a:lnTo>
                  <a:pt x="109" y="84"/>
                </a:lnTo>
                <a:lnTo>
                  <a:pt x="114" y="84"/>
                </a:lnTo>
                <a:lnTo>
                  <a:pt x="114" y="85"/>
                </a:lnTo>
                <a:lnTo>
                  <a:pt x="114" y="88"/>
                </a:lnTo>
                <a:lnTo>
                  <a:pt x="120" y="89"/>
                </a:lnTo>
                <a:lnTo>
                  <a:pt x="125" y="93"/>
                </a:lnTo>
                <a:lnTo>
                  <a:pt x="129" y="94"/>
                </a:lnTo>
                <a:lnTo>
                  <a:pt x="138" y="92"/>
                </a:lnTo>
                <a:lnTo>
                  <a:pt x="144" y="86"/>
                </a:lnTo>
                <a:lnTo>
                  <a:pt x="144" y="84"/>
                </a:lnTo>
                <a:lnTo>
                  <a:pt x="150" y="82"/>
                </a:lnTo>
                <a:lnTo>
                  <a:pt x="157" y="77"/>
                </a:lnTo>
                <a:lnTo>
                  <a:pt x="160" y="74"/>
                </a:lnTo>
                <a:lnTo>
                  <a:pt x="160" y="67"/>
                </a:lnTo>
                <a:lnTo>
                  <a:pt x="156" y="68"/>
                </a:lnTo>
                <a:lnTo>
                  <a:pt x="149" y="68"/>
                </a:lnTo>
                <a:lnTo>
                  <a:pt x="146" y="67"/>
                </a:lnTo>
                <a:lnTo>
                  <a:pt x="144" y="66"/>
                </a:lnTo>
                <a:lnTo>
                  <a:pt x="144" y="63"/>
                </a:lnTo>
                <a:lnTo>
                  <a:pt x="144" y="61"/>
                </a:lnTo>
                <a:lnTo>
                  <a:pt x="144" y="58"/>
                </a:lnTo>
                <a:lnTo>
                  <a:pt x="144" y="54"/>
                </a:lnTo>
                <a:lnTo>
                  <a:pt x="142" y="51"/>
                </a:lnTo>
                <a:lnTo>
                  <a:pt x="140" y="50"/>
                </a:lnTo>
                <a:lnTo>
                  <a:pt x="140" y="46"/>
                </a:lnTo>
                <a:lnTo>
                  <a:pt x="140" y="41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8" name="Text Box 4"/>
          <p:cNvSpPr txBox="1">
            <a:spLocks noChangeArrowheads="1"/>
          </p:cNvSpPr>
          <p:nvPr/>
        </p:nvSpPr>
        <p:spPr bwMode="auto">
          <a:xfrm>
            <a:off x="172498" y="3645431"/>
            <a:ext cx="4396328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38175" eaLnBrk="0" hangingPunct="0">
              <a:tabLst>
                <a:tab pos="627063" algn="l"/>
                <a:tab pos="2152650" algn="ctr"/>
              </a:tabLst>
            </a:pPr>
            <a:r>
              <a:rPr lang="es-ES_tradnl" sz="1400" b="1" dirty="0" smtClean="0">
                <a:solidFill>
                  <a:srgbClr val="297083"/>
                </a:solidFill>
                <a:latin typeface="+mn-lt"/>
              </a:rPr>
              <a:t>Entidad</a:t>
            </a:r>
            <a:r>
              <a:rPr lang="es-ES_tradnl" sz="1400" b="1" dirty="0">
                <a:solidFill>
                  <a:schemeClr val="tx2"/>
                </a:solidFill>
                <a:latin typeface="+mn-lt"/>
              </a:rPr>
              <a:t>	</a:t>
            </a:r>
            <a:r>
              <a:rPr lang="es-ES_tradnl" sz="1400" b="1" dirty="0" smtClean="0">
                <a:solidFill>
                  <a:schemeClr val="tx2"/>
                </a:solidFill>
                <a:latin typeface="+mn-lt"/>
              </a:rPr>
              <a:t>	 </a:t>
            </a:r>
            <a:r>
              <a:rPr lang="es-ES_tradnl" sz="1400" b="1" dirty="0" smtClean="0">
                <a:solidFill>
                  <a:srgbClr val="297083"/>
                </a:solidFill>
                <a:latin typeface="+mn-lt"/>
              </a:rPr>
              <a:t>Porcentaje</a:t>
            </a:r>
          </a:p>
          <a:p>
            <a:pPr defTabSz="638175" eaLnBrk="0" hangingPunct="0">
              <a:lnSpc>
                <a:spcPct val="70000"/>
              </a:lnSpc>
            </a:pPr>
            <a:endParaRPr lang="es-ES_tradnl" sz="1600" b="1" dirty="0">
              <a:solidFill>
                <a:schemeClr val="tx2"/>
              </a:solidFill>
              <a:latin typeface="+mn-lt"/>
            </a:endParaRP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Chiapas	17.8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Guerrero	16.7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Oaxaca	16.3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Veracruz	11.4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ES_tradnl" sz="1400" b="1" dirty="0" smtClean="0">
                <a:solidFill>
                  <a:schemeClr val="tx2"/>
                </a:solidFill>
                <a:latin typeface="+mn-lt"/>
              </a:rPr>
              <a:t>Puebla	10.4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Hidalgo	10.2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Michoacán	10.2</a:t>
            </a:r>
            <a:endParaRPr lang="es-ES_tradnl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" grpId="0" animBg="1"/>
      <p:bldP spid="820" grpId="0" animBg="1"/>
      <p:bldP spid="821" grpId="0" uiExpand="1" animBg="1"/>
      <p:bldP spid="822" grpId="0" uiExpand="1" animBg="1"/>
      <p:bldP spid="823" grpId="0" animBg="1"/>
      <p:bldP spid="824" grpId="0" animBg="1"/>
      <p:bldP spid="825" grpId="0" animBg="1"/>
      <p:bldP spid="268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14068" y="1353725"/>
            <a:ext cx="5565775" cy="3752850"/>
            <a:chOff x="1804" y="1311"/>
            <a:chExt cx="3506" cy="2364"/>
          </a:xfrm>
          <a:solidFill>
            <a:schemeClr val="bg1">
              <a:alpha val="0"/>
            </a:schemeClr>
          </a:solidFill>
        </p:grpSpPr>
        <p:sp>
          <p:nvSpPr>
            <p:cNvPr id="154" name="Freeform 6"/>
            <p:cNvSpPr>
              <a:spLocks/>
            </p:cNvSpPr>
            <p:nvPr/>
          </p:nvSpPr>
          <p:spPr bwMode="auto">
            <a:xfrm>
              <a:off x="1962" y="1920"/>
              <a:ext cx="618" cy="712"/>
            </a:xfrm>
            <a:custGeom>
              <a:avLst/>
              <a:gdLst/>
              <a:ahLst/>
              <a:cxnLst>
                <a:cxn ang="0">
                  <a:pos x="602" y="776"/>
                </a:cxn>
                <a:cxn ang="0">
                  <a:pos x="577" y="772"/>
                </a:cxn>
                <a:cxn ang="0">
                  <a:pos x="651" y="825"/>
                </a:cxn>
                <a:cxn ang="0">
                  <a:pos x="745" y="913"/>
                </a:cxn>
                <a:cxn ang="0">
                  <a:pos x="796" y="995"/>
                </a:cxn>
                <a:cxn ang="0">
                  <a:pos x="843" y="1063"/>
                </a:cxn>
                <a:cxn ang="0">
                  <a:pos x="929" y="979"/>
                </a:cxn>
                <a:cxn ang="0">
                  <a:pos x="887" y="907"/>
                </a:cxn>
                <a:cxn ang="0">
                  <a:pos x="840" y="829"/>
                </a:cxn>
                <a:cxn ang="0">
                  <a:pos x="780" y="786"/>
                </a:cxn>
                <a:cxn ang="0">
                  <a:pos x="765" y="828"/>
                </a:cxn>
                <a:cxn ang="0">
                  <a:pos x="760" y="808"/>
                </a:cxn>
                <a:cxn ang="0">
                  <a:pos x="727" y="794"/>
                </a:cxn>
                <a:cxn ang="0">
                  <a:pos x="722" y="684"/>
                </a:cxn>
                <a:cxn ang="0">
                  <a:pos x="675" y="582"/>
                </a:cxn>
                <a:cxn ang="0">
                  <a:pos x="653" y="536"/>
                </a:cxn>
                <a:cxn ang="0">
                  <a:pos x="619" y="453"/>
                </a:cxn>
                <a:cxn ang="0">
                  <a:pos x="614" y="376"/>
                </a:cxn>
                <a:cxn ang="0">
                  <a:pos x="591" y="320"/>
                </a:cxn>
                <a:cxn ang="0">
                  <a:pos x="546" y="310"/>
                </a:cxn>
                <a:cxn ang="0">
                  <a:pos x="533" y="316"/>
                </a:cxn>
                <a:cxn ang="0">
                  <a:pos x="519" y="248"/>
                </a:cxn>
                <a:cxn ang="0">
                  <a:pos x="491" y="198"/>
                </a:cxn>
                <a:cxn ang="0">
                  <a:pos x="461" y="123"/>
                </a:cxn>
                <a:cxn ang="0">
                  <a:pos x="409" y="77"/>
                </a:cxn>
                <a:cxn ang="0">
                  <a:pos x="164" y="0"/>
                </a:cxn>
                <a:cxn ang="0">
                  <a:pos x="155" y="30"/>
                </a:cxn>
                <a:cxn ang="0">
                  <a:pos x="175" y="36"/>
                </a:cxn>
                <a:cxn ang="0">
                  <a:pos x="164" y="51"/>
                </a:cxn>
                <a:cxn ang="0">
                  <a:pos x="132" y="29"/>
                </a:cxn>
                <a:cxn ang="0">
                  <a:pos x="71" y="47"/>
                </a:cxn>
                <a:cxn ang="0">
                  <a:pos x="9" y="28"/>
                </a:cxn>
                <a:cxn ang="0">
                  <a:pos x="29" y="64"/>
                </a:cxn>
                <a:cxn ang="0">
                  <a:pos x="55" y="98"/>
                </a:cxn>
                <a:cxn ang="0">
                  <a:pos x="91" y="156"/>
                </a:cxn>
                <a:cxn ang="0">
                  <a:pos x="130" y="176"/>
                </a:cxn>
                <a:cxn ang="0">
                  <a:pos x="199" y="221"/>
                </a:cxn>
                <a:cxn ang="0">
                  <a:pos x="225" y="259"/>
                </a:cxn>
                <a:cxn ang="0">
                  <a:pos x="259" y="246"/>
                </a:cxn>
                <a:cxn ang="0">
                  <a:pos x="301" y="266"/>
                </a:cxn>
                <a:cxn ang="0">
                  <a:pos x="328" y="229"/>
                </a:cxn>
                <a:cxn ang="0">
                  <a:pos x="323" y="262"/>
                </a:cxn>
                <a:cxn ang="0">
                  <a:pos x="326" y="272"/>
                </a:cxn>
                <a:cxn ang="0">
                  <a:pos x="335" y="320"/>
                </a:cxn>
                <a:cxn ang="0">
                  <a:pos x="363" y="346"/>
                </a:cxn>
                <a:cxn ang="0">
                  <a:pos x="401" y="370"/>
                </a:cxn>
                <a:cxn ang="0">
                  <a:pos x="457" y="420"/>
                </a:cxn>
                <a:cxn ang="0">
                  <a:pos x="477" y="463"/>
                </a:cxn>
                <a:cxn ang="0">
                  <a:pos x="487" y="513"/>
                </a:cxn>
                <a:cxn ang="0">
                  <a:pos x="493" y="504"/>
                </a:cxn>
                <a:cxn ang="0">
                  <a:pos x="485" y="548"/>
                </a:cxn>
                <a:cxn ang="0">
                  <a:pos x="481" y="577"/>
                </a:cxn>
                <a:cxn ang="0">
                  <a:pos x="463" y="633"/>
                </a:cxn>
                <a:cxn ang="0">
                  <a:pos x="463" y="652"/>
                </a:cxn>
                <a:cxn ang="0">
                  <a:pos x="475" y="650"/>
                </a:cxn>
                <a:cxn ang="0">
                  <a:pos x="471" y="686"/>
                </a:cxn>
                <a:cxn ang="0">
                  <a:pos x="481" y="668"/>
                </a:cxn>
                <a:cxn ang="0">
                  <a:pos x="491" y="669"/>
                </a:cxn>
                <a:cxn ang="0">
                  <a:pos x="524" y="733"/>
                </a:cxn>
                <a:cxn ang="0">
                  <a:pos x="523" y="723"/>
                </a:cxn>
                <a:cxn ang="0">
                  <a:pos x="545" y="717"/>
                </a:cxn>
              </a:cxnLst>
              <a:rect l="0" t="0" r="r" b="b"/>
              <a:pathLst>
                <a:path w="930" h="1071">
                  <a:moveTo>
                    <a:pt x="555" y="744"/>
                  </a:moveTo>
                  <a:lnTo>
                    <a:pt x="555" y="746"/>
                  </a:lnTo>
                  <a:lnTo>
                    <a:pt x="559" y="749"/>
                  </a:lnTo>
                  <a:lnTo>
                    <a:pt x="560" y="751"/>
                  </a:lnTo>
                  <a:lnTo>
                    <a:pt x="570" y="754"/>
                  </a:lnTo>
                  <a:lnTo>
                    <a:pt x="571" y="758"/>
                  </a:lnTo>
                  <a:lnTo>
                    <a:pt x="573" y="760"/>
                  </a:lnTo>
                  <a:lnTo>
                    <a:pt x="574" y="761"/>
                  </a:lnTo>
                  <a:lnTo>
                    <a:pt x="592" y="770"/>
                  </a:lnTo>
                  <a:lnTo>
                    <a:pt x="593" y="774"/>
                  </a:lnTo>
                  <a:lnTo>
                    <a:pt x="596" y="774"/>
                  </a:lnTo>
                  <a:lnTo>
                    <a:pt x="599" y="774"/>
                  </a:lnTo>
                  <a:lnTo>
                    <a:pt x="602" y="776"/>
                  </a:lnTo>
                  <a:lnTo>
                    <a:pt x="604" y="778"/>
                  </a:lnTo>
                  <a:lnTo>
                    <a:pt x="603" y="780"/>
                  </a:lnTo>
                  <a:lnTo>
                    <a:pt x="599" y="778"/>
                  </a:lnTo>
                  <a:lnTo>
                    <a:pt x="596" y="777"/>
                  </a:lnTo>
                  <a:lnTo>
                    <a:pt x="593" y="775"/>
                  </a:lnTo>
                  <a:lnTo>
                    <a:pt x="555" y="756"/>
                  </a:lnTo>
                  <a:lnTo>
                    <a:pt x="543" y="756"/>
                  </a:lnTo>
                  <a:lnTo>
                    <a:pt x="541" y="759"/>
                  </a:lnTo>
                  <a:lnTo>
                    <a:pt x="540" y="762"/>
                  </a:lnTo>
                  <a:lnTo>
                    <a:pt x="541" y="765"/>
                  </a:lnTo>
                  <a:lnTo>
                    <a:pt x="547" y="766"/>
                  </a:lnTo>
                  <a:lnTo>
                    <a:pt x="550" y="768"/>
                  </a:lnTo>
                  <a:lnTo>
                    <a:pt x="577" y="772"/>
                  </a:lnTo>
                  <a:lnTo>
                    <a:pt x="586" y="777"/>
                  </a:lnTo>
                  <a:lnTo>
                    <a:pt x="603" y="783"/>
                  </a:lnTo>
                  <a:lnTo>
                    <a:pt x="617" y="794"/>
                  </a:lnTo>
                  <a:lnTo>
                    <a:pt x="619" y="794"/>
                  </a:lnTo>
                  <a:lnTo>
                    <a:pt x="627" y="794"/>
                  </a:lnTo>
                  <a:lnTo>
                    <a:pt x="624" y="795"/>
                  </a:lnTo>
                  <a:lnTo>
                    <a:pt x="621" y="795"/>
                  </a:lnTo>
                  <a:lnTo>
                    <a:pt x="626" y="799"/>
                  </a:lnTo>
                  <a:lnTo>
                    <a:pt x="627" y="802"/>
                  </a:lnTo>
                  <a:lnTo>
                    <a:pt x="638" y="808"/>
                  </a:lnTo>
                  <a:lnTo>
                    <a:pt x="645" y="816"/>
                  </a:lnTo>
                  <a:lnTo>
                    <a:pt x="649" y="818"/>
                  </a:lnTo>
                  <a:lnTo>
                    <a:pt x="651" y="825"/>
                  </a:lnTo>
                  <a:lnTo>
                    <a:pt x="656" y="831"/>
                  </a:lnTo>
                  <a:lnTo>
                    <a:pt x="660" y="835"/>
                  </a:lnTo>
                  <a:lnTo>
                    <a:pt x="663" y="840"/>
                  </a:lnTo>
                  <a:lnTo>
                    <a:pt x="674" y="847"/>
                  </a:lnTo>
                  <a:lnTo>
                    <a:pt x="688" y="862"/>
                  </a:lnTo>
                  <a:lnTo>
                    <a:pt x="691" y="867"/>
                  </a:lnTo>
                  <a:lnTo>
                    <a:pt x="691" y="871"/>
                  </a:lnTo>
                  <a:lnTo>
                    <a:pt x="705" y="891"/>
                  </a:lnTo>
                  <a:lnTo>
                    <a:pt x="716" y="900"/>
                  </a:lnTo>
                  <a:lnTo>
                    <a:pt x="720" y="904"/>
                  </a:lnTo>
                  <a:lnTo>
                    <a:pt x="727" y="908"/>
                  </a:lnTo>
                  <a:lnTo>
                    <a:pt x="739" y="909"/>
                  </a:lnTo>
                  <a:lnTo>
                    <a:pt x="745" y="913"/>
                  </a:lnTo>
                  <a:lnTo>
                    <a:pt x="747" y="915"/>
                  </a:lnTo>
                  <a:lnTo>
                    <a:pt x="755" y="918"/>
                  </a:lnTo>
                  <a:lnTo>
                    <a:pt x="757" y="920"/>
                  </a:lnTo>
                  <a:lnTo>
                    <a:pt x="763" y="924"/>
                  </a:lnTo>
                  <a:lnTo>
                    <a:pt x="765" y="930"/>
                  </a:lnTo>
                  <a:lnTo>
                    <a:pt x="773" y="944"/>
                  </a:lnTo>
                  <a:lnTo>
                    <a:pt x="777" y="948"/>
                  </a:lnTo>
                  <a:lnTo>
                    <a:pt x="777" y="952"/>
                  </a:lnTo>
                  <a:lnTo>
                    <a:pt x="780" y="963"/>
                  </a:lnTo>
                  <a:lnTo>
                    <a:pt x="783" y="968"/>
                  </a:lnTo>
                  <a:lnTo>
                    <a:pt x="787" y="972"/>
                  </a:lnTo>
                  <a:lnTo>
                    <a:pt x="794" y="986"/>
                  </a:lnTo>
                  <a:lnTo>
                    <a:pt x="796" y="995"/>
                  </a:lnTo>
                  <a:lnTo>
                    <a:pt x="797" y="1006"/>
                  </a:lnTo>
                  <a:lnTo>
                    <a:pt x="797" y="1007"/>
                  </a:lnTo>
                  <a:lnTo>
                    <a:pt x="797" y="1011"/>
                  </a:lnTo>
                  <a:lnTo>
                    <a:pt x="797" y="1014"/>
                  </a:lnTo>
                  <a:lnTo>
                    <a:pt x="800" y="1034"/>
                  </a:lnTo>
                  <a:lnTo>
                    <a:pt x="801" y="1038"/>
                  </a:lnTo>
                  <a:lnTo>
                    <a:pt x="816" y="1057"/>
                  </a:lnTo>
                  <a:lnTo>
                    <a:pt x="822" y="1062"/>
                  </a:lnTo>
                  <a:lnTo>
                    <a:pt x="829" y="1070"/>
                  </a:lnTo>
                  <a:lnTo>
                    <a:pt x="830" y="1070"/>
                  </a:lnTo>
                  <a:lnTo>
                    <a:pt x="834" y="1069"/>
                  </a:lnTo>
                  <a:lnTo>
                    <a:pt x="844" y="1065"/>
                  </a:lnTo>
                  <a:lnTo>
                    <a:pt x="843" y="1063"/>
                  </a:lnTo>
                  <a:lnTo>
                    <a:pt x="844" y="1061"/>
                  </a:lnTo>
                  <a:lnTo>
                    <a:pt x="845" y="1061"/>
                  </a:lnTo>
                  <a:lnTo>
                    <a:pt x="855" y="1059"/>
                  </a:lnTo>
                  <a:lnTo>
                    <a:pt x="870" y="1052"/>
                  </a:lnTo>
                  <a:lnTo>
                    <a:pt x="875" y="1044"/>
                  </a:lnTo>
                  <a:lnTo>
                    <a:pt x="890" y="1042"/>
                  </a:lnTo>
                  <a:lnTo>
                    <a:pt x="899" y="1038"/>
                  </a:lnTo>
                  <a:lnTo>
                    <a:pt x="901" y="1035"/>
                  </a:lnTo>
                  <a:lnTo>
                    <a:pt x="908" y="1031"/>
                  </a:lnTo>
                  <a:lnTo>
                    <a:pt x="925" y="1008"/>
                  </a:lnTo>
                  <a:lnTo>
                    <a:pt x="927" y="997"/>
                  </a:lnTo>
                  <a:lnTo>
                    <a:pt x="927" y="983"/>
                  </a:lnTo>
                  <a:lnTo>
                    <a:pt x="929" y="979"/>
                  </a:lnTo>
                  <a:lnTo>
                    <a:pt x="929" y="973"/>
                  </a:lnTo>
                  <a:lnTo>
                    <a:pt x="927" y="969"/>
                  </a:lnTo>
                  <a:lnTo>
                    <a:pt x="922" y="963"/>
                  </a:lnTo>
                  <a:lnTo>
                    <a:pt x="922" y="957"/>
                  </a:lnTo>
                  <a:lnTo>
                    <a:pt x="923" y="952"/>
                  </a:lnTo>
                  <a:lnTo>
                    <a:pt x="922" y="946"/>
                  </a:lnTo>
                  <a:lnTo>
                    <a:pt x="913" y="941"/>
                  </a:lnTo>
                  <a:lnTo>
                    <a:pt x="911" y="936"/>
                  </a:lnTo>
                  <a:lnTo>
                    <a:pt x="895" y="932"/>
                  </a:lnTo>
                  <a:lnTo>
                    <a:pt x="883" y="923"/>
                  </a:lnTo>
                  <a:lnTo>
                    <a:pt x="884" y="920"/>
                  </a:lnTo>
                  <a:lnTo>
                    <a:pt x="884" y="916"/>
                  </a:lnTo>
                  <a:lnTo>
                    <a:pt x="887" y="907"/>
                  </a:lnTo>
                  <a:lnTo>
                    <a:pt x="886" y="904"/>
                  </a:lnTo>
                  <a:lnTo>
                    <a:pt x="885" y="896"/>
                  </a:lnTo>
                  <a:lnTo>
                    <a:pt x="883" y="893"/>
                  </a:lnTo>
                  <a:lnTo>
                    <a:pt x="880" y="892"/>
                  </a:lnTo>
                  <a:lnTo>
                    <a:pt x="878" y="888"/>
                  </a:lnTo>
                  <a:lnTo>
                    <a:pt x="869" y="876"/>
                  </a:lnTo>
                  <a:lnTo>
                    <a:pt x="868" y="870"/>
                  </a:lnTo>
                  <a:lnTo>
                    <a:pt x="871" y="852"/>
                  </a:lnTo>
                  <a:lnTo>
                    <a:pt x="870" y="846"/>
                  </a:lnTo>
                  <a:lnTo>
                    <a:pt x="847" y="845"/>
                  </a:lnTo>
                  <a:lnTo>
                    <a:pt x="844" y="843"/>
                  </a:lnTo>
                  <a:lnTo>
                    <a:pt x="841" y="835"/>
                  </a:lnTo>
                  <a:lnTo>
                    <a:pt x="840" y="829"/>
                  </a:lnTo>
                  <a:lnTo>
                    <a:pt x="835" y="819"/>
                  </a:lnTo>
                  <a:lnTo>
                    <a:pt x="833" y="818"/>
                  </a:lnTo>
                  <a:lnTo>
                    <a:pt x="819" y="810"/>
                  </a:lnTo>
                  <a:lnTo>
                    <a:pt x="808" y="799"/>
                  </a:lnTo>
                  <a:lnTo>
                    <a:pt x="805" y="790"/>
                  </a:lnTo>
                  <a:lnTo>
                    <a:pt x="801" y="789"/>
                  </a:lnTo>
                  <a:lnTo>
                    <a:pt x="799" y="785"/>
                  </a:lnTo>
                  <a:lnTo>
                    <a:pt x="800" y="779"/>
                  </a:lnTo>
                  <a:lnTo>
                    <a:pt x="792" y="779"/>
                  </a:lnTo>
                  <a:lnTo>
                    <a:pt x="788" y="778"/>
                  </a:lnTo>
                  <a:lnTo>
                    <a:pt x="785" y="781"/>
                  </a:lnTo>
                  <a:lnTo>
                    <a:pt x="783" y="783"/>
                  </a:lnTo>
                  <a:lnTo>
                    <a:pt x="780" y="786"/>
                  </a:lnTo>
                  <a:lnTo>
                    <a:pt x="780" y="789"/>
                  </a:lnTo>
                  <a:lnTo>
                    <a:pt x="777" y="791"/>
                  </a:lnTo>
                  <a:lnTo>
                    <a:pt x="775" y="792"/>
                  </a:lnTo>
                  <a:lnTo>
                    <a:pt x="777" y="795"/>
                  </a:lnTo>
                  <a:lnTo>
                    <a:pt x="780" y="796"/>
                  </a:lnTo>
                  <a:lnTo>
                    <a:pt x="781" y="798"/>
                  </a:lnTo>
                  <a:lnTo>
                    <a:pt x="781" y="805"/>
                  </a:lnTo>
                  <a:lnTo>
                    <a:pt x="781" y="808"/>
                  </a:lnTo>
                  <a:lnTo>
                    <a:pt x="779" y="826"/>
                  </a:lnTo>
                  <a:lnTo>
                    <a:pt x="773" y="828"/>
                  </a:lnTo>
                  <a:lnTo>
                    <a:pt x="771" y="827"/>
                  </a:lnTo>
                  <a:lnTo>
                    <a:pt x="767" y="828"/>
                  </a:lnTo>
                  <a:lnTo>
                    <a:pt x="765" y="828"/>
                  </a:lnTo>
                  <a:lnTo>
                    <a:pt x="765" y="826"/>
                  </a:lnTo>
                  <a:lnTo>
                    <a:pt x="765" y="823"/>
                  </a:lnTo>
                  <a:lnTo>
                    <a:pt x="761" y="820"/>
                  </a:lnTo>
                  <a:lnTo>
                    <a:pt x="760" y="817"/>
                  </a:lnTo>
                  <a:lnTo>
                    <a:pt x="761" y="814"/>
                  </a:lnTo>
                  <a:lnTo>
                    <a:pt x="764" y="813"/>
                  </a:lnTo>
                  <a:lnTo>
                    <a:pt x="765" y="814"/>
                  </a:lnTo>
                  <a:lnTo>
                    <a:pt x="768" y="814"/>
                  </a:lnTo>
                  <a:lnTo>
                    <a:pt x="771" y="814"/>
                  </a:lnTo>
                  <a:lnTo>
                    <a:pt x="773" y="812"/>
                  </a:lnTo>
                  <a:lnTo>
                    <a:pt x="774" y="808"/>
                  </a:lnTo>
                  <a:lnTo>
                    <a:pt x="765" y="808"/>
                  </a:lnTo>
                  <a:lnTo>
                    <a:pt x="760" y="808"/>
                  </a:lnTo>
                  <a:lnTo>
                    <a:pt x="759" y="810"/>
                  </a:lnTo>
                  <a:lnTo>
                    <a:pt x="757" y="811"/>
                  </a:lnTo>
                  <a:lnTo>
                    <a:pt x="755" y="811"/>
                  </a:lnTo>
                  <a:lnTo>
                    <a:pt x="751" y="812"/>
                  </a:lnTo>
                  <a:lnTo>
                    <a:pt x="749" y="812"/>
                  </a:lnTo>
                  <a:lnTo>
                    <a:pt x="742" y="806"/>
                  </a:lnTo>
                  <a:lnTo>
                    <a:pt x="741" y="803"/>
                  </a:lnTo>
                  <a:lnTo>
                    <a:pt x="736" y="803"/>
                  </a:lnTo>
                  <a:lnTo>
                    <a:pt x="733" y="804"/>
                  </a:lnTo>
                  <a:lnTo>
                    <a:pt x="733" y="802"/>
                  </a:lnTo>
                  <a:lnTo>
                    <a:pt x="730" y="798"/>
                  </a:lnTo>
                  <a:lnTo>
                    <a:pt x="727" y="797"/>
                  </a:lnTo>
                  <a:lnTo>
                    <a:pt x="727" y="794"/>
                  </a:lnTo>
                  <a:lnTo>
                    <a:pt x="716" y="783"/>
                  </a:lnTo>
                  <a:lnTo>
                    <a:pt x="715" y="778"/>
                  </a:lnTo>
                  <a:lnTo>
                    <a:pt x="714" y="755"/>
                  </a:lnTo>
                  <a:lnTo>
                    <a:pt x="712" y="750"/>
                  </a:lnTo>
                  <a:lnTo>
                    <a:pt x="709" y="746"/>
                  </a:lnTo>
                  <a:lnTo>
                    <a:pt x="708" y="740"/>
                  </a:lnTo>
                  <a:lnTo>
                    <a:pt x="707" y="730"/>
                  </a:lnTo>
                  <a:lnTo>
                    <a:pt x="713" y="703"/>
                  </a:lnTo>
                  <a:lnTo>
                    <a:pt x="717" y="702"/>
                  </a:lnTo>
                  <a:lnTo>
                    <a:pt x="720" y="697"/>
                  </a:lnTo>
                  <a:lnTo>
                    <a:pt x="721" y="692"/>
                  </a:lnTo>
                  <a:lnTo>
                    <a:pt x="722" y="688"/>
                  </a:lnTo>
                  <a:lnTo>
                    <a:pt x="722" y="684"/>
                  </a:lnTo>
                  <a:lnTo>
                    <a:pt x="719" y="678"/>
                  </a:lnTo>
                  <a:lnTo>
                    <a:pt x="716" y="668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08" y="650"/>
                  </a:lnTo>
                  <a:lnTo>
                    <a:pt x="700" y="641"/>
                  </a:lnTo>
                  <a:lnTo>
                    <a:pt x="695" y="638"/>
                  </a:lnTo>
                  <a:lnTo>
                    <a:pt x="685" y="628"/>
                  </a:lnTo>
                  <a:lnTo>
                    <a:pt x="681" y="622"/>
                  </a:lnTo>
                  <a:lnTo>
                    <a:pt x="678" y="620"/>
                  </a:lnTo>
                  <a:lnTo>
                    <a:pt x="677" y="615"/>
                  </a:lnTo>
                  <a:lnTo>
                    <a:pt x="678" y="590"/>
                  </a:lnTo>
                  <a:lnTo>
                    <a:pt x="675" y="582"/>
                  </a:lnTo>
                  <a:lnTo>
                    <a:pt x="677" y="578"/>
                  </a:lnTo>
                  <a:lnTo>
                    <a:pt x="674" y="574"/>
                  </a:lnTo>
                  <a:lnTo>
                    <a:pt x="673" y="570"/>
                  </a:lnTo>
                  <a:lnTo>
                    <a:pt x="671" y="567"/>
                  </a:lnTo>
                  <a:lnTo>
                    <a:pt x="669" y="562"/>
                  </a:lnTo>
                  <a:lnTo>
                    <a:pt x="671" y="559"/>
                  </a:lnTo>
                  <a:lnTo>
                    <a:pt x="671" y="551"/>
                  </a:lnTo>
                  <a:lnTo>
                    <a:pt x="668" y="542"/>
                  </a:lnTo>
                  <a:lnTo>
                    <a:pt x="666" y="542"/>
                  </a:lnTo>
                  <a:lnTo>
                    <a:pt x="665" y="540"/>
                  </a:lnTo>
                  <a:lnTo>
                    <a:pt x="659" y="538"/>
                  </a:lnTo>
                  <a:lnTo>
                    <a:pt x="656" y="538"/>
                  </a:lnTo>
                  <a:lnTo>
                    <a:pt x="653" y="536"/>
                  </a:lnTo>
                  <a:lnTo>
                    <a:pt x="651" y="534"/>
                  </a:lnTo>
                  <a:lnTo>
                    <a:pt x="650" y="530"/>
                  </a:lnTo>
                  <a:lnTo>
                    <a:pt x="649" y="527"/>
                  </a:lnTo>
                  <a:lnTo>
                    <a:pt x="646" y="525"/>
                  </a:lnTo>
                  <a:lnTo>
                    <a:pt x="639" y="510"/>
                  </a:lnTo>
                  <a:lnTo>
                    <a:pt x="638" y="504"/>
                  </a:lnTo>
                  <a:lnTo>
                    <a:pt x="631" y="497"/>
                  </a:lnTo>
                  <a:lnTo>
                    <a:pt x="621" y="480"/>
                  </a:lnTo>
                  <a:lnTo>
                    <a:pt x="619" y="472"/>
                  </a:lnTo>
                  <a:lnTo>
                    <a:pt x="624" y="472"/>
                  </a:lnTo>
                  <a:lnTo>
                    <a:pt x="624" y="468"/>
                  </a:lnTo>
                  <a:lnTo>
                    <a:pt x="619" y="468"/>
                  </a:lnTo>
                  <a:lnTo>
                    <a:pt x="619" y="453"/>
                  </a:lnTo>
                  <a:lnTo>
                    <a:pt x="621" y="449"/>
                  </a:lnTo>
                  <a:lnTo>
                    <a:pt x="625" y="438"/>
                  </a:lnTo>
                  <a:lnTo>
                    <a:pt x="627" y="436"/>
                  </a:lnTo>
                  <a:lnTo>
                    <a:pt x="627" y="432"/>
                  </a:lnTo>
                  <a:lnTo>
                    <a:pt x="624" y="427"/>
                  </a:lnTo>
                  <a:lnTo>
                    <a:pt x="621" y="417"/>
                  </a:lnTo>
                  <a:lnTo>
                    <a:pt x="619" y="411"/>
                  </a:lnTo>
                  <a:lnTo>
                    <a:pt x="614" y="410"/>
                  </a:lnTo>
                  <a:lnTo>
                    <a:pt x="614" y="406"/>
                  </a:lnTo>
                  <a:lnTo>
                    <a:pt x="613" y="397"/>
                  </a:lnTo>
                  <a:lnTo>
                    <a:pt x="616" y="384"/>
                  </a:lnTo>
                  <a:lnTo>
                    <a:pt x="616" y="379"/>
                  </a:lnTo>
                  <a:lnTo>
                    <a:pt x="614" y="376"/>
                  </a:lnTo>
                  <a:lnTo>
                    <a:pt x="612" y="375"/>
                  </a:lnTo>
                  <a:lnTo>
                    <a:pt x="607" y="370"/>
                  </a:lnTo>
                  <a:lnTo>
                    <a:pt x="604" y="358"/>
                  </a:lnTo>
                  <a:lnTo>
                    <a:pt x="606" y="351"/>
                  </a:lnTo>
                  <a:lnTo>
                    <a:pt x="608" y="350"/>
                  </a:lnTo>
                  <a:lnTo>
                    <a:pt x="610" y="348"/>
                  </a:lnTo>
                  <a:lnTo>
                    <a:pt x="612" y="343"/>
                  </a:lnTo>
                  <a:lnTo>
                    <a:pt x="608" y="339"/>
                  </a:lnTo>
                  <a:lnTo>
                    <a:pt x="597" y="336"/>
                  </a:lnTo>
                  <a:lnTo>
                    <a:pt x="593" y="334"/>
                  </a:lnTo>
                  <a:lnTo>
                    <a:pt x="591" y="329"/>
                  </a:lnTo>
                  <a:lnTo>
                    <a:pt x="591" y="325"/>
                  </a:lnTo>
                  <a:lnTo>
                    <a:pt x="591" y="320"/>
                  </a:lnTo>
                  <a:lnTo>
                    <a:pt x="591" y="312"/>
                  </a:lnTo>
                  <a:lnTo>
                    <a:pt x="590" y="304"/>
                  </a:lnTo>
                  <a:lnTo>
                    <a:pt x="583" y="299"/>
                  </a:lnTo>
                  <a:lnTo>
                    <a:pt x="579" y="294"/>
                  </a:lnTo>
                  <a:lnTo>
                    <a:pt x="575" y="289"/>
                  </a:lnTo>
                  <a:lnTo>
                    <a:pt x="556" y="266"/>
                  </a:lnTo>
                  <a:lnTo>
                    <a:pt x="554" y="264"/>
                  </a:lnTo>
                  <a:lnTo>
                    <a:pt x="550" y="264"/>
                  </a:lnTo>
                  <a:lnTo>
                    <a:pt x="540" y="269"/>
                  </a:lnTo>
                  <a:lnTo>
                    <a:pt x="541" y="274"/>
                  </a:lnTo>
                  <a:lnTo>
                    <a:pt x="544" y="301"/>
                  </a:lnTo>
                  <a:lnTo>
                    <a:pt x="547" y="308"/>
                  </a:lnTo>
                  <a:lnTo>
                    <a:pt x="546" y="310"/>
                  </a:lnTo>
                  <a:lnTo>
                    <a:pt x="551" y="312"/>
                  </a:lnTo>
                  <a:lnTo>
                    <a:pt x="554" y="312"/>
                  </a:lnTo>
                  <a:lnTo>
                    <a:pt x="565" y="325"/>
                  </a:lnTo>
                  <a:lnTo>
                    <a:pt x="567" y="327"/>
                  </a:lnTo>
                  <a:lnTo>
                    <a:pt x="568" y="331"/>
                  </a:lnTo>
                  <a:lnTo>
                    <a:pt x="567" y="334"/>
                  </a:lnTo>
                  <a:lnTo>
                    <a:pt x="564" y="337"/>
                  </a:lnTo>
                  <a:lnTo>
                    <a:pt x="554" y="339"/>
                  </a:lnTo>
                  <a:lnTo>
                    <a:pt x="551" y="336"/>
                  </a:lnTo>
                  <a:lnTo>
                    <a:pt x="551" y="335"/>
                  </a:lnTo>
                  <a:lnTo>
                    <a:pt x="544" y="326"/>
                  </a:lnTo>
                  <a:lnTo>
                    <a:pt x="535" y="318"/>
                  </a:lnTo>
                  <a:lnTo>
                    <a:pt x="533" y="316"/>
                  </a:lnTo>
                  <a:lnTo>
                    <a:pt x="533" y="309"/>
                  </a:lnTo>
                  <a:lnTo>
                    <a:pt x="532" y="303"/>
                  </a:lnTo>
                  <a:lnTo>
                    <a:pt x="529" y="298"/>
                  </a:lnTo>
                  <a:lnTo>
                    <a:pt x="538" y="279"/>
                  </a:lnTo>
                  <a:lnTo>
                    <a:pt x="538" y="275"/>
                  </a:lnTo>
                  <a:lnTo>
                    <a:pt x="536" y="271"/>
                  </a:lnTo>
                  <a:lnTo>
                    <a:pt x="533" y="268"/>
                  </a:lnTo>
                  <a:lnTo>
                    <a:pt x="526" y="265"/>
                  </a:lnTo>
                  <a:lnTo>
                    <a:pt x="526" y="262"/>
                  </a:lnTo>
                  <a:lnTo>
                    <a:pt x="525" y="260"/>
                  </a:lnTo>
                  <a:lnTo>
                    <a:pt x="521" y="256"/>
                  </a:lnTo>
                  <a:lnTo>
                    <a:pt x="520" y="249"/>
                  </a:lnTo>
                  <a:lnTo>
                    <a:pt x="519" y="248"/>
                  </a:lnTo>
                  <a:lnTo>
                    <a:pt x="517" y="247"/>
                  </a:lnTo>
                  <a:lnTo>
                    <a:pt x="516" y="243"/>
                  </a:lnTo>
                  <a:lnTo>
                    <a:pt x="519" y="243"/>
                  </a:lnTo>
                  <a:lnTo>
                    <a:pt x="523" y="236"/>
                  </a:lnTo>
                  <a:lnTo>
                    <a:pt x="526" y="234"/>
                  </a:lnTo>
                  <a:lnTo>
                    <a:pt x="531" y="231"/>
                  </a:lnTo>
                  <a:lnTo>
                    <a:pt x="531" y="228"/>
                  </a:lnTo>
                  <a:lnTo>
                    <a:pt x="525" y="228"/>
                  </a:lnTo>
                  <a:lnTo>
                    <a:pt x="520" y="225"/>
                  </a:lnTo>
                  <a:lnTo>
                    <a:pt x="506" y="215"/>
                  </a:lnTo>
                  <a:lnTo>
                    <a:pt x="489" y="207"/>
                  </a:lnTo>
                  <a:lnTo>
                    <a:pt x="489" y="204"/>
                  </a:lnTo>
                  <a:lnTo>
                    <a:pt x="491" y="198"/>
                  </a:lnTo>
                  <a:lnTo>
                    <a:pt x="491" y="195"/>
                  </a:lnTo>
                  <a:lnTo>
                    <a:pt x="489" y="194"/>
                  </a:lnTo>
                  <a:lnTo>
                    <a:pt x="489" y="190"/>
                  </a:lnTo>
                  <a:lnTo>
                    <a:pt x="488" y="189"/>
                  </a:lnTo>
                  <a:lnTo>
                    <a:pt x="487" y="186"/>
                  </a:lnTo>
                  <a:lnTo>
                    <a:pt x="485" y="179"/>
                  </a:lnTo>
                  <a:lnTo>
                    <a:pt x="478" y="169"/>
                  </a:lnTo>
                  <a:lnTo>
                    <a:pt x="478" y="164"/>
                  </a:lnTo>
                  <a:lnTo>
                    <a:pt x="473" y="160"/>
                  </a:lnTo>
                  <a:lnTo>
                    <a:pt x="472" y="148"/>
                  </a:lnTo>
                  <a:lnTo>
                    <a:pt x="473" y="141"/>
                  </a:lnTo>
                  <a:lnTo>
                    <a:pt x="465" y="126"/>
                  </a:lnTo>
                  <a:lnTo>
                    <a:pt x="461" y="123"/>
                  </a:lnTo>
                  <a:lnTo>
                    <a:pt x="456" y="121"/>
                  </a:lnTo>
                  <a:lnTo>
                    <a:pt x="452" y="117"/>
                  </a:lnTo>
                  <a:lnTo>
                    <a:pt x="447" y="116"/>
                  </a:lnTo>
                  <a:lnTo>
                    <a:pt x="432" y="110"/>
                  </a:lnTo>
                  <a:lnTo>
                    <a:pt x="429" y="108"/>
                  </a:lnTo>
                  <a:lnTo>
                    <a:pt x="425" y="106"/>
                  </a:lnTo>
                  <a:lnTo>
                    <a:pt x="424" y="101"/>
                  </a:lnTo>
                  <a:lnTo>
                    <a:pt x="421" y="98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2" y="92"/>
                  </a:lnTo>
                  <a:lnTo>
                    <a:pt x="412" y="81"/>
                  </a:lnTo>
                  <a:lnTo>
                    <a:pt x="409" y="77"/>
                  </a:lnTo>
                  <a:lnTo>
                    <a:pt x="406" y="75"/>
                  </a:lnTo>
                  <a:lnTo>
                    <a:pt x="402" y="70"/>
                  </a:lnTo>
                  <a:lnTo>
                    <a:pt x="401" y="64"/>
                  </a:lnTo>
                  <a:lnTo>
                    <a:pt x="400" y="54"/>
                  </a:lnTo>
                  <a:lnTo>
                    <a:pt x="401" y="37"/>
                  </a:lnTo>
                  <a:lnTo>
                    <a:pt x="179" y="18"/>
                  </a:lnTo>
                  <a:lnTo>
                    <a:pt x="175" y="14"/>
                  </a:lnTo>
                  <a:lnTo>
                    <a:pt x="172" y="14"/>
                  </a:lnTo>
                  <a:lnTo>
                    <a:pt x="170" y="15"/>
                  </a:lnTo>
                  <a:lnTo>
                    <a:pt x="167" y="14"/>
                  </a:lnTo>
                  <a:lnTo>
                    <a:pt x="165" y="6"/>
                  </a:lnTo>
                  <a:lnTo>
                    <a:pt x="165" y="3"/>
                  </a:lnTo>
                  <a:lnTo>
                    <a:pt x="164" y="0"/>
                  </a:lnTo>
                  <a:lnTo>
                    <a:pt x="162" y="2"/>
                  </a:lnTo>
                  <a:lnTo>
                    <a:pt x="159" y="8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47" y="16"/>
                  </a:lnTo>
                  <a:lnTo>
                    <a:pt x="146" y="18"/>
                  </a:lnTo>
                  <a:lnTo>
                    <a:pt x="144" y="22"/>
                  </a:lnTo>
                  <a:lnTo>
                    <a:pt x="142" y="26"/>
                  </a:lnTo>
                  <a:lnTo>
                    <a:pt x="144" y="29"/>
                  </a:lnTo>
                  <a:lnTo>
                    <a:pt x="152" y="24"/>
                  </a:lnTo>
                  <a:lnTo>
                    <a:pt x="155" y="25"/>
                  </a:lnTo>
                  <a:lnTo>
                    <a:pt x="156" y="28"/>
                  </a:lnTo>
                  <a:lnTo>
                    <a:pt x="155" y="30"/>
                  </a:lnTo>
                  <a:lnTo>
                    <a:pt x="151" y="33"/>
                  </a:lnTo>
                  <a:lnTo>
                    <a:pt x="154" y="40"/>
                  </a:lnTo>
                  <a:lnTo>
                    <a:pt x="157" y="41"/>
                  </a:lnTo>
                  <a:lnTo>
                    <a:pt x="163" y="41"/>
                  </a:lnTo>
                  <a:lnTo>
                    <a:pt x="164" y="38"/>
                  </a:lnTo>
                  <a:lnTo>
                    <a:pt x="164" y="29"/>
                  </a:lnTo>
                  <a:lnTo>
                    <a:pt x="165" y="28"/>
                  </a:lnTo>
                  <a:lnTo>
                    <a:pt x="167" y="30"/>
                  </a:lnTo>
                  <a:lnTo>
                    <a:pt x="170" y="35"/>
                  </a:lnTo>
                  <a:lnTo>
                    <a:pt x="171" y="40"/>
                  </a:lnTo>
                  <a:lnTo>
                    <a:pt x="172" y="40"/>
                  </a:lnTo>
                  <a:lnTo>
                    <a:pt x="173" y="37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1" y="37"/>
                  </a:lnTo>
                  <a:lnTo>
                    <a:pt x="181" y="40"/>
                  </a:lnTo>
                  <a:lnTo>
                    <a:pt x="182" y="45"/>
                  </a:lnTo>
                  <a:lnTo>
                    <a:pt x="182" y="52"/>
                  </a:lnTo>
                  <a:lnTo>
                    <a:pt x="180" y="52"/>
                  </a:lnTo>
                  <a:lnTo>
                    <a:pt x="180" y="49"/>
                  </a:lnTo>
                  <a:lnTo>
                    <a:pt x="176" y="47"/>
                  </a:lnTo>
                  <a:lnTo>
                    <a:pt x="174" y="48"/>
                  </a:lnTo>
                  <a:lnTo>
                    <a:pt x="171" y="48"/>
                  </a:lnTo>
                  <a:lnTo>
                    <a:pt x="168" y="49"/>
                  </a:lnTo>
                  <a:lnTo>
                    <a:pt x="165" y="49"/>
                  </a:lnTo>
                  <a:lnTo>
                    <a:pt x="164" y="51"/>
                  </a:lnTo>
                  <a:lnTo>
                    <a:pt x="158" y="49"/>
                  </a:lnTo>
                  <a:lnTo>
                    <a:pt x="152" y="49"/>
                  </a:lnTo>
                  <a:lnTo>
                    <a:pt x="150" y="50"/>
                  </a:lnTo>
                  <a:lnTo>
                    <a:pt x="153" y="55"/>
                  </a:lnTo>
                  <a:lnTo>
                    <a:pt x="147" y="52"/>
                  </a:lnTo>
                  <a:lnTo>
                    <a:pt x="135" y="48"/>
                  </a:lnTo>
                  <a:lnTo>
                    <a:pt x="133" y="46"/>
                  </a:lnTo>
                  <a:lnTo>
                    <a:pt x="133" y="38"/>
                  </a:lnTo>
                  <a:lnTo>
                    <a:pt x="135" y="35"/>
                  </a:lnTo>
                  <a:lnTo>
                    <a:pt x="136" y="32"/>
                  </a:lnTo>
                  <a:lnTo>
                    <a:pt x="138" y="30"/>
                  </a:lnTo>
                  <a:lnTo>
                    <a:pt x="135" y="28"/>
                  </a:lnTo>
                  <a:lnTo>
                    <a:pt x="132" y="29"/>
                  </a:lnTo>
                  <a:lnTo>
                    <a:pt x="130" y="29"/>
                  </a:lnTo>
                  <a:lnTo>
                    <a:pt x="129" y="31"/>
                  </a:lnTo>
                  <a:lnTo>
                    <a:pt x="127" y="33"/>
                  </a:lnTo>
                  <a:lnTo>
                    <a:pt x="117" y="38"/>
                  </a:lnTo>
                  <a:lnTo>
                    <a:pt x="115" y="41"/>
                  </a:lnTo>
                  <a:lnTo>
                    <a:pt x="115" y="44"/>
                  </a:lnTo>
                  <a:lnTo>
                    <a:pt x="111" y="44"/>
                  </a:lnTo>
                  <a:lnTo>
                    <a:pt x="107" y="45"/>
                  </a:lnTo>
                  <a:lnTo>
                    <a:pt x="103" y="45"/>
                  </a:lnTo>
                  <a:lnTo>
                    <a:pt x="92" y="48"/>
                  </a:lnTo>
                  <a:lnTo>
                    <a:pt x="81" y="46"/>
                  </a:lnTo>
                  <a:lnTo>
                    <a:pt x="77" y="47"/>
                  </a:lnTo>
                  <a:lnTo>
                    <a:pt x="71" y="47"/>
                  </a:lnTo>
                  <a:lnTo>
                    <a:pt x="65" y="44"/>
                  </a:lnTo>
                  <a:lnTo>
                    <a:pt x="62" y="40"/>
                  </a:lnTo>
                  <a:lnTo>
                    <a:pt x="58" y="35"/>
                  </a:lnTo>
                  <a:lnTo>
                    <a:pt x="55" y="35"/>
                  </a:lnTo>
                  <a:lnTo>
                    <a:pt x="52" y="37"/>
                  </a:lnTo>
                  <a:lnTo>
                    <a:pt x="47" y="37"/>
                  </a:lnTo>
                  <a:lnTo>
                    <a:pt x="43" y="35"/>
                  </a:lnTo>
                  <a:lnTo>
                    <a:pt x="35" y="30"/>
                  </a:lnTo>
                  <a:lnTo>
                    <a:pt x="32" y="29"/>
                  </a:lnTo>
                  <a:lnTo>
                    <a:pt x="23" y="31"/>
                  </a:lnTo>
                  <a:lnTo>
                    <a:pt x="17" y="29"/>
                  </a:lnTo>
                  <a:lnTo>
                    <a:pt x="13" y="26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5" y="42"/>
                  </a:lnTo>
                  <a:lnTo>
                    <a:pt x="9" y="45"/>
                  </a:lnTo>
                  <a:lnTo>
                    <a:pt x="13" y="57"/>
                  </a:lnTo>
                  <a:lnTo>
                    <a:pt x="17" y="58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0" y="59"/>
                  </a:lnTo>
                  <a:lnTo>
                    <a:pt x="23" y="58"/>
                  </a:lnTo>
                  <a:lnTo>
                    <a:pt x="27" y="59"/>
                  </a:lnTo>
                  <a:lnTo>
                    <a:pt x="29" y="64"/>
                  </a:lnTo>
                  <a:lnTo>
                    <a:pt x="33" y="65"/>
                  </a:lnTo>
                  <a:lnTo>
                    <a:pt x="35" y="64"/>
                  </a:lnTo>
                  <a:lnTo>
                    <a:pt x="39" y="61"/>
                  </a:lnTo>
                  <a:lnTo>
                    <a:pt x="40" y="62"/>
                  </a:lnTo>
                  <a:lnTo>
                    <a:pt x="43" y="65"/>
                  </a:lnTo>
                  <a:lnTo>
                    <a:pt x="44" y="70"/>
                  </a:lnTo>
                  <a:lnTo>
                    <a:pt x="39" y="78"/>
                  </a:lnTo>
                  <a:lnTo>
                    <a:pt x="42" y="81"/>
                  </a:lnTo>
                  <a:lnTo>
                    <a:pt x="46" y="84"/>
                  </a:lnTo>
                  <a:lnTo>
                    <a:pt x="49" y="87"/>
                  </a:lnTo>
                  <a:lnTo>
                    <a:pt x="51" y="92"/>
                  </a:lnTo>
                  <a:lnTo>
                    <a:pt x="52" y="96"/>
                  </a:lnTo>
                  <a:lnTo>
                    <a:pt x="55" y="98"/>
                  </a:lnTo>
                  <a:lnTo>
                    <a:pt x="57" y="101"/>
                  </a:lnTo>
                  <a:lnTo>
                    <a:pt x="61" y="101"/>
                  </a:lnTo>
                  <a:lnTo>
                    <a:pt x="64" y="98"/>
                  </a:lnTo>
                  <a:lnTo>
                    <a:pt x="73" y="102"/>
                  </a:lnTo>
                  <a:lnTo>
                    <a:pt x="84" y="111"/>
                  </a:lnTo>
                  <a:lnTo>
                    <a:pt x="88" y="114"/>
                  </a:lnTo>
                  <a:lnTo>
                    <a:pt x="91" y="116"/>
                  </a:lnTo>
                  <a:lnTo>
                    <a:pt x="92" y="121"/>
                  </a:lnTo>
                  <a:lnTo>
                    <a:pt x="94" y="124"/>
                  </a:lnTo>
                  <a:lnTo>
                    <a:pt x="96" y="137"/>
                  </a:lnTo>
                  <a:lnTo>
                    <a:pt x="94" y="144"/>
                  </a:lnTo>
                  <a:lnTo>
                    <a:pt x="91" y="149"/>
                  </a:lnTo>
                  <a:lnTo>
                    <a:pt x="91" y="156"/>
                  </a:lnTo>
                  <a:lnTo>
                    <a:pt x="92" y="158"/>
                  </a:lnTo>
                  <a:lnTo>
                    <a:pt x="95" y="159"/>
                  </a:lnTo>
                  <a:lnTo>
                    <a:pt x="97" y="162"/>
                  </a:lnTo>
                  <a:lnTo>
                    <a:pt x="97" y="167"/>
                  </a:lnTo>
                  <a:lnTo>
                    <a:pt x="99" y="169"/>
                  </a:lnTo>
                  <a:lnTo>
                    <a:pt x="103" y="169"/>
                  </a:lnTo>
                  <a:lnTo>
                    <a:pt x="107" y="170"/>
                  </a:lnTo>
                  <a:lnTo>
                    <a:pt x="110" y="172"/>
                  </a:lnTo>
                  <a:lnTo>
                    <a:pt x="111" y="177"/>
                  </a:lnTo>
                  <a:lnTo>
                    <a:pt x="114" y="180"/>
                  </a:lnTo>
                  <a:lnTo>
                    <a:pt x="117" y="181"/>
                  </a:lnTo>
                  <a:lnTo>
                    <a:pt x="120" y="179"/>
                  </a:lnTo>
                  <a:lnTo>
                    <a:pt x="130" y="176"/>
                  </a:lnTo>
                  <a:lnTo>
                    <a:pt x="147" y="179"/>
                  </a:lnTo>
                  <a:lnTo>
                    <a:pt x="150" y="181"/>
                  </a:lnTo>
                  <a:lnTo>
                    <a:pt x="157" y="192"/>
                  </a:lnTo>
                  <a:lnTo>
                    <a:pt x="160" y="197"/>
                  </a:lnTo>
                  <a:lnTo>
                    <a:pt x="164" y="204"/>
                  </a:lnTo>
                  <a:lnTo>
                    <a:pt x="164" y="208"/>
                  </a:lnTo>
                  <a:lnTo>
                    <a:pt x="167" y="215"/>
                  </a:lnTo>
                  <a:lnTo>
                    <a:pt x="171" y="216"/>
                  </a:lnTo>
                  <a:lnTo>
                    <a:pt x="171" y="218"/>
                  </a:lnTo>
                  <a:lnTo>
                    <a:pt x="171" y="221"/>
                  </a:lnTo>
                  <a:lnTo>
                    <a:pt x="173" y="221"/>
                  </a:lnTo>
                  <a:lnTo>
                    <a:pt x="191" y="216"/>
                  </a:lnTo>
                  <a:lnTo>
                    <a:pt x="199" y="221"/>
                  </a:lnTo>
                  <a:lnTo>
                    <a:pt x="206" y="227"/>
                  </a:lnTo>
                  <a:lnTo>
                    <a:pt x="211" y="229"/>
                  </a:lnTo>
                  <a:lnTo>
                    <a:pt x="212" y="234"/>
                  </a:lnTo>
                  <a:lnTo>
                    <a:pt x="213" y="235"/>
                  </a:lnTo>
                  <a:lnTo>
                    <a:pt x="215" y="244"/>
                  </a:lnTo>
                  <a:lnTo>
                    <a:pt x="217" y="250"/>
                  </a:lnTo>
                  <a:lnTo>
                    <a:pt x="225" y="255"/>
                  </a:lnTo>
                  <a:lnTo>
                    <a:pt x="234" y="259"/>
                  </a:lnTo>
                  <a:lnTo>
                    <a:pt x="237" y="262"/>
                  </a:lnTo>
                  <a:lnTo>
                    <a:pt x="236" y="265"/>
                  </a:lnTo>
                  <a:lnTo>
                    <a:pt x="233" y="264"/>
                  </a:lnTo>
                  <a:lnTo>
                    <a:pt x="229" y="261"/>
                  </a:lnTo>
                  <a:lnTo>
                    <a:pt x="225" y="259"/>
                  </a:lnTo>
                  <a:lnTo>
                    <a:pt x="225" y="262"/>
                  </a:lnTo>
                  <a:lnTo>
                    <a:pt x="226" y="264"/>
                  </a:lnTo>
                  <a:lnTo>
                    <a:pt x="235" y="268"/>
                  </a:lnTo>
                  <a:lnTo>
                    <a:pt x="237" y="272"/>
                  </a:lnTo>
                  <a:lnTo>
                    <a:pt x="247" y="272"/>
                  </a:lnTo>
                  <a:lnTo>
                    <a:pt x="262" y="259"/>
                  </a:lnTo>
                  <a:lnTo>
                    <a:pt x="264" y="255"/>
                  </a:lnTo>
                  <a:lnTo>
                    <a:pt x="265" y="251"/>
                  </a:lnTo>
                  <a:lnTo>
                    <a:pt x="263" y="251"/>
                  </a:lnTo>
                  <a:lnTo>
                    <a:pt x="262" y="253"/>
                  </a:lnTo>
                  <a:lnTo>
                    <a:pt x="258" y="253"/>
                  </a:lnTo>
                  <a:lnTo>
                    <a:pt x="257" y="253"/>
                  </a:lnTo>
                  <a:lnTo>
                    <a:pt x="259" y="246"/>
                  </a:lnTo>
                  <a:lnTo>
                    <a:pt x="262" y="244"/>
                  </a:lnTo>
                  <a:lnTo>
                    <a:pt x="267" y="243"/>
                  </a:lnTo>
                  <a:lnTo>
                    <a:pt x="285" y="244"/>
                  </a:lnTo>
                  <a:lnTo>
                    <a:pt x="287" y="249"/>
                  </a:lnTo>
                  <a:lnTo>
                    <a:pt x="277" y="251"/>
                  </a:lnTo>
                  <a:lnTo>
                    <a:pt x="272" y="250"/>
                  </a:lnTo>
                  <a:lnTo>
                    <a:pt x="268" y="251"/>
                  </a:lnTo>
                  <a:lnTo>
                    <a:pt x="269" y="253"/>
                  </a:lnTo>
                  <a:lnTo>
                    <a:pt x="271" y="256"/>
                  </a:lnTo>
                  <a:lnTo>
                    <a:pt x="280" y="258"/>
                  </a:lnTo>
                  <a:lnTo>
                    <a:pt x="294" y="264"/>
                  </a:lnTo>
                  <a:lnTo>
                    <a:pt x="296" y="267"/>
                  </a:lnTo>
                  <a:lnTo>
                    <a:pt x="301" y="266"/>
                  </a:lnTo>
                  <a:lnTo>
                    <a:pt x="303" y="262"/>
                  </a:lnTo>
                  <a:lnTo>
                    <a:pt x="304" y="259"/>
                  </a:lnTo>
                  <a:lnTo>
                    <a:pt x="306" y="256"/>
                  </a:lnTo>
                  <a:lnTo>
                    <a:pt x="310" y="254"/>
                  </a:lnTo>
                  <a:lnTo>
                    <a:pt x="313" y="254"/>
                  </a:lnTo>
                  <a:lnTo>
                    <a:pt x="315" y="249"/>
                  </a:lnTo>
                  <a:lnTo>
                    <a:pt x="314" y="244"/>
                  </a:lnTo>
                  <a:lnTo>
                    <a:pt x="315" y="239"/>
                  </a:lnTo>
                  <a:lnTo>
                    <a:pt x="319" y="230"/>
                  </a:lnTo>
                  <a:lnTo>
                    <a:pt x="324" y="223"/>
                  </a:lnTo>
                  <a:lnTo>
                    <a:pt x="326" y="221"/>
                  </a:lnTo>
                  <a:lnTo>
                    <a:pt x="328" y="222"/>
                  </a:lnTo>
                  <a:lnTo>
                    <a:pt x="328" y="229"/>
                  </a:lnTo>
                  <a:lnTo>
                    <a:pt x="331" y="242"/>
                  </a:lnTo>
                  <a:lnTo>
                    <a:pt x="329" y="247"/>
                  </a:lnTo>
                  <a:lnTo>
                    <a:pt x="326" y="253"/>
                  </a:lnTo>
                  <a:lnTo>
                    <a:pt x="321" y="254"/>
                  </a:lnTo>
                  <a:lnTo>
                    <a:pt x="317" y="257"/>
                  </a:lnTo>
                  <a:lnTo>
                    <a:pt x="315" y="259"/>
                  </a:lnTo>
                  <a:lnTo>
                    <a:pt x="314" y="263"/>
                  </a:lnTo>
                  <a:lnTo>
                    <a:pt x="312" y="264"/>
                  </a:lnTo>
                  <a:lnTo>
                    <a:pt x="313" y="266"/>
                  </a:lnTo>
                  <a:lnTo>
                    <a:pt x="315" y="266"/>
                  </a:lnTo>
                  <a:lnTo>
                    <a:pt x="320" y="266"/>
                  </a:lnTo>
                  <a:lnTo>
                    <a:pt x="321" y="264"/>
                  </a:lnTo>
                  <a:lnTo>
                    <a:pt x="323" y="262"/>
                  </a:lnTo>
                  <a:lnTo>
                    <a:pt x="326" y="261"/>
                  </a:lnTo>
                  <a:lnTo>
                    <a:pt x="328" y="261"/>
                  </a:lnTo>
                  <a:lnTo>
                    <a:pt x="331" y="258"/>
                  </a:lnTo>
                  <a:lnTo>
                    <a:pt x="333" y="255"/>
                  </a:lnTo>
                  <a:lnTo>
                    <a:pt x="334" y="255"/>
                  </a:lnTo>
                  <a:lnTo>
                    <a:pt x="336" y="260"/>
                  </a:lnTo>
                  <a:lnTo>
                    <a:pt x="334" y="262"/>
                  </a:lnTo>
                  <a:lnTo>
                    <a:pt x="334" y="265"/>
                  </a:lnTo>
                  <a:lnTo>
                    <a:pt x="333" y="266"/>
                  </a:lnTo>
                  <a:lnTo>
                    <a:pt x="331" y="268"/>
                  </a:lnTo>
                  <a:lnTo>
                    <a:pt x="329" y="271"/>
                  </a:lnTo>
                  <a:lnTo>
                    <a:pt x="327" y="270"/>
                  </a:lnTo>
                  <a:lnTo>
                    <a:pt x="326" y="272"/>
                  </a:lnTo>
                  <a:lnTo>
                    <a:pt x="327" y="274"/>
                  </a:lnTo>
                  <a:lnTo>
                    <a:pt x="327" y="283"/>
                  </a:lnTo>
                  <a:lnTo>
                    <a:pt x="331" y="286"/>
                  </a:lnTo>
                  <a:lnTo>
                    <a:pt x="335" y="290"/>
                  </a:lnTo>
                  <a:lnTo>
                    <a:pt x="341" y="304"/>
                  </a:lnTo>
                  <a:lnTo>
                    <a:pt x="343" y="306"/>
                  </a:lnTo>
                  <a:lnTo>
                    <a:pt x="343" y="310"/>
                  </a:lnTo>
                  <a:lnTo>
                    <a:pt x="341" y="310"/>
                  </a:lnTo>
                  <a:lnTo>
                    <a:pt x="343" y="314"/>
                  </a:lnTo>
                  <a:lnTo>
                    <a:pt x="345" y="317"/>
                  </a:lnTo>
                  <a:lnTo>
                    <a:pt x="345" y="320"/>
                  </a:lnTo>
                  <a:lnTo>
                    <a:pt x="336" y="317"/>
                  </a:lnTo>
                  <a:lnTo>
                    <a:pt x="335" y="320"/>
                  </a:lnTo>
                  <a:lnTo>
                    <a:pt x="337" y="323"/>
                  </a:lnTo>
                  <a:lnTo>
                    <a:pt x="341" y="325"/>
                  </a:lnTo>
                  <a:lnTo>
                    <a:pt x="345" y="331"/>
                  </a:lnTo>
                  <a:lnTo>
                    <a:pt x="353" y="336"/>
                  </a:lnTo>
                  <a:lnTo>
                    <a:pt x="357" y="334"/>
                  </a:lnTo>
                  <a:lnTo>
                    <a:pt x="376" y="342"/>
                  </a:lnTo>
                  <a:lnTo>
                    <a:pt x="379" y="342"/>
                  </a:lnTo>
                  <a:lnTo>
                    <a:pt x="380" y="347"/>
                  </a:lnTo>
                  <a:lnTo>
                    <a:pt x="383" y="350"/>
                  </a:lnTo>
                  <a:lnTo>
                    <a:pt x="378" y="350"/>
                  </a:lnTo>
                  <a:lnTo>
                    <a:pt x="371" y="348"/>
                  </a:lnTo>
                  <a:lnTo>
                    <a:pt x="367" y="345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5" y="350"/>
                  </a:lnTo>
                  <a:lnTo>
                    <a:pt x="378" y="358"/>
                  </a:lnTo>
                  <a:lnTo>
                    <a:pt x="381" y="359"/>
                  </a:lnTo>
                  <a:lnTo>
                    <a:pt x="384" y="358"/>
                  </a:lnTo>
                  <a:lnTo>
                    <a:pt x="387" y="362"/>
                  </a:lnTo>
                  <a:lnTo>
                    <a:pt x="390" y="362"/>
                  </a:lnTo>
                  <a:lnTo>
                    <a:pt x="390" y="366"/>
                  </a:lnTo>
                  <a:lnTo>
                    <a:pt x="391" y="367"/>
                  </a:lnTo>
                  <a:lnTo>
                    <a:pt x="397" y="374"/>
                  </a:lnTo>
                  <a:lnTo>
                    <a:pt x="398" y="374"/>
                  </a:lnTo>
                  <a:lnTo>
                    <a:pt x="400" y="371"/>
                  </a:lnTo>
                  <a:lnTo>
                    <a:pt x="401" y="370"/>
                  </a:lnTo>
                  <a:lnTo>
                    <a:pt x="404" y="370"/>
                  </a:lnTo>
                  <a:lnTo>
                    <a:pt x="407" y="370"/>
                  </a:lnTo>
                  <a:lnTo>
                    <a:pt x="409" y="372"/>
                  </a:lnTo>
                  <a:lnTo>
                    <a:pt x="407" y="375"/>
                  </a:lnTo>
                  <a:lnTo>
                    <a:pt x="407" y="378"/>
                  </a:lnTo>
                  <a:lnTo>
                    <a:pt x="410" y="380"/>
                  </a:lnTo>
                  <a:lnTo>
                    <a:pt x="414" y="382"/>
                  </a:lnTo>
                  <a:lnTo>
                    <a:pt x="427" y="388"/>
                  </a:lnTo>
                  <a:lnTo>
                    <a:pt x="433" y="383"/>
                  </a:lnTo>
                  <a:lnTo>
                    <a:pt x="436" y="383"/>
                  </a:lnTo>
                  <a:lnTo>
                    <a:pt x="440" y="386"/>
                  </a:lnTo>
                  <a:lnTo>
                    <a:pt x="447" y="397"/>
                  </a:lnTo>
                  <a:lnTo>
                    <a:pt x="457" y="420"/>
                  </a:lnTo>
                  <a:lnTo>
                    <a:pt x="459" y="423"/>
                  </a:lnTo>
                  <a:lnTo>
                    <a:pt x="463" y="423"/>
                  </a:lnTo>
                  <a:lnTo>
                    <a:pt x="467" y="412"/>
                  </a:lnTo>
                  <a:lnTo>
                    <a:pt x="469" y="417"/>
                  </a:lnTo>
                  <a:lnTo>
                    <a:pt x="470" y="420"/>
                  </a:lnTo>
                  <a:lnTo>
                    <a:pt x="468" y="423"/>
                  </a:lnTo>
                  <a:lnTo>
                    <a:pt x="467" y="428"/>
                  </a:lnTo>
                  <a:lnTo>
                    <a:pt x="476" y="443"/>
                  </a:lnTo>
                  <a:lnTo>
                    <a:pt x="480" y="449"/>
                  </a:lnTo>
                  <a:lnTo>
                    <a:pt x="480" y="452"/>
                  </a:lnTo>
                  <a:lnTo>
                    <a:pt x="480" y="453"/>
                  </a:lnTo>
                  <a:lnTo>
                    <a:pt x="478" y="455"/>
                  </a:lnTo>
                  <a:lnTo>
                    <a:pt x="477" y="463"/>
                  </a:lnTo>
                  <a:lnTo>
                    <a:pt x="479" y="469"/>
                  </a:lnTo>
                  <a:lnTo>
                    <a:pt x="481" y="484"/>
                  </a:lnTo>
                  <a:lnTo>
                    <a:pt x="483" y="485"/>
                  </a:lnTo>
                  <a:lnTo>
                    <a:pt x="485" y="495"/>
                  </a:lnTo>
                  <a:lnTo>
                    <a:pt x="483" y="500"/>
                  </a:lnTo>
                  <a:lnTo>
                    <a:pt x="483" y="502"/>
                  </a:lnTo>
                  <a:lnTo>
                    <a:pt x="481" y="509"/>
                  </a:lnTo>
                  <a:lnTo>
                    <a:pt x="481" y="520"/>
                  </a:lnTo>
                  <a:lnTo>
                    <a:pt x="483" y="525"/>
                  </a:lnTo>
                  <a:lnTo>
                    <a:pt x="486" y="524"/>
                  </a:lnTo>
                  <a:lnTo>
                    <a:pt x="486" y="520"/>
                  </a:lnTo>
                  <a:lnTo>
                    <a:pt x="487" y="517"/>
                  </a:lnTo>
                  <a:lnTo>
                    <a:pt x="487" y="513"/>
                  </a:lnTo>
                  <a:lnTo>
                    <a:pt x="489" y="509"/>
                  </a:lnTo>
                  <a:lnTo>
                    <a:pt x="489" y="485"/>
                  </a:lnTo>
                  <a:lnTo>
                    <a:pt x="491" y="482"/>
                  </a:lnTo>
                  <a:lnTo>
                    <a:pt x="491" y="479"/>
                  </a:lnTo>
                  <a:lnTo>
                    <a:pt x="492" y="474"/>
                  </a:lnTo>
                  <a:lnTo>
                    <a:pt x="495" y="474"/>
                  </a:lnTo>
                  <a:lnTo>
                    <a:pt x="495" y="476"/>
                  </a:lnTo>
                  <a:lnTo>
                    <a:pt x="495" y="479"/>
                  </a:lnTo>
                  <a:lnTo>
                    <a:pt x="495" y="482"/>
                  </a:lnTo>
                  <a:lnTo>
                    <a:pt x="494" y="487"/>
                  </a:lnTo>
                  <a:lnTo>
                    <a:pt x="495" y="492"/>
                  </a:lnTo>
                  <a:lnTo>
                    <a:pt x="495" y="495"/>
                  </a:lnTo>
                  <a:lnTo>
                    <a:pt x="493" y="504"/>
                  </a:lnTo>
                  <a:lnTo>
                    <a:pt x="494" y="506"/>
                  </a:lnTo>
                  <a:lnTo>
                    <a:pt x="495" y="508"/>
                  </a:lnTo>
                  <a:lnTo>
                    <a:pt x="495" y="514"/>
                  </a:lnTo>
                  <a:lnTo>
                    <a:pt x="492" y="516"/>
                  </a:lnTo>
                  <a:lnTo>
                    <a:pt x="492" y="520"/>
                  </a:lnTo>
                  <a:lnTo>
                    <a:pt x="487" y="538"/>
                  </a:lnTo>
                  <a:lnTo>
                    <a:pt x="487" y="541"/>
                  </a:lnTo>
                  <a:lnTo>
                    <a:pt x="494" y="541"/>
                  </a:lnTo>
                  <a:lnTo>
                    <a:pt x="496" y="543"/>
                  </a:lnTo>
                  <a:lnTo>
                    <a:pt x="490" y="545"/>
                  </a:lnTo>
                  <a:lnTo>
                    <a:pt x="487" y="545"/>
                  </a:lnTo>
                  <a:lnTo>
                    <a:pt x="486" y="547"/>
                  </a:lnTo>
                  <a:lnTo>
                    <a:pt x="485" y="548"/>
                  </a:lnTo>
                  <a:lnTo>
                    <a:pt x="483" y="550"/>
                  </a:lnTo>
                  <a:lnTo>
                    <a:pt x="481" y="551"/>
                  </a:lnTo>
                  <a:lnTo>
                    <a:pt x="481" y="554"/>
                  </a:lnTo>
                  <a:lnTo>
                    <a:pt x="485" y="554"/>
                  </a:lnTo>
                  <a:lnTo>
                    <a:pt x="485" y="558"/>
                  </a:lnTo>
                  <a:lnTo>
                    <a:pt x="482" y="563"/>
                  </a:lnTo>
                  <a:lnTo>
                    <a:pt x="481" y="566"/>
                  </a:lnTo>
                  <a:lnTo>
                    <a:pt x="479" y="568"/>
                  </a:lnTo>
                  <a:lnTo>
                    <a:pt x="480" y="571"/>
                  </a:lnTo>
                  <a:lnTo>
                    <a:pt x="478" y="572"/>
                  </a:lnTo>
                  <a:lnTo>
                    <a:pt x="478" y="574"/>
                  </a:lnTo>
                  <a:lnTo>
                    <a:pt x="480" y="575"/>
                  </a:lnTo>
                  <a:lnTo>
                    <a:pt x="481" y="577"/>
                  </a:lnTo>
                  <a:lnTo>
                    <a:pt x="480" y="583"/>
                  </a:lnTo>
                  <a:lnTo>
                    <a:pt x="478" y="585"/>
                  </a:lnTo>
                  <a:lnTo>
                    <a:pt x="478" y="590"/>
                  </a:lnTo>
                  <a:lnTo>
                    <a:pt x="474" y="596"/>
                  </a:lnTo>
                  <a:lnTo>
                    <a:pt x="468" y="600"/>
                  </a:lnTo>
                  <a:lnTo>
                    <a:pt x="468" y="605"/>
                  </a:lnTo>
                  <a:lnTo>
                    <a:pt x="470" y="607"/>
                  </a:lnTo>
                  <a:lnTo>
                    <a:pt x="465" y="614"/>
                  </a:lnTo>
                  <a:lnTo>
                    <a:pt x="463" y="623"/>
                  </a:lnTo>
                  <a:lnTo>
                    <a:pt x="464" y="625"/>
                  </a:lnTo>
                  <a:lnTo>
                    <a:pt x="463" y="627"/>
                  </a:lnTo>
                  <a:lnTo>
                    <a:pt x="463" y="630"/>
                  </a:lnTo>
                  <a:lnTo>
                    <a:pt x="463" y="633"/>
                  </a:lnTo>
                  <a:lnTo>
                    <a:pt x="463" y="635"/>
                  </a:lnTo>
                  <a:lnTo>
                    <a:pt x="459" y="646"/>
                  </a:lnTo>
                  <a:lnTo>
                    <a:pt x="457" y="650"/>
                  </a:lnTo>
                  <a:lnTo>
                    <a:pt x="456" y="653"/>
                  </a:lnTo>
                  <a:lnTo>
                    <a:pt x="456" y="656"/>
                  </a:lnTo>
                  <a:lnTo>
                    <a:pt x="457" y="665"/>
                  </a:lnTo>
                  <a:lnTo>
                    <a:pt x="460" y="664"/>
                  </a:lnTo>
                  <a:lnTo>
                    <a:pt x="460" y="662"/>
                  </a:lnTo>
                  <a:lnTo>
                    <a:pt x="463" y="661"/>
                  </a:lnTo>
                  <a:lnTo>
                    <a:pt x="464" y="659"/>
                  </a:lnTo>
                  <a:lnTo>
                    <a:pt x="464" y="657"/>
                  </a:lnTo>
                  <a:lnTo>
                    <a:pt x="463" y="655"/>
                  </a:lnTo>
                  <a:lnTo>
                    <a:pt x="463" y="652"/>
                  </a:lnTo>
                  <a:lnTo>
                    <a:pt x="464" y="650"/>
                  </a:lnTo>
                  <a:lnTo>
                    <a:pt x="467" y="647"/>
                  </a:lnTo>
                  <a:lnTo>
                    <a:pt x="467" y="643"/>
                  </a:lnTo>
                  <a:lnTo>
                    <a:pt x="468" y="639"/>
                  </a:lnTo>
                  <a:lnTo>
                    <a:pt x="470" y="633"/>
                  </a:lnTo>
                  <a:lnTo>
                    <a:pt x="472" y="631"/>
                  </a:lnTo>
                  <a:lnTo>
                    <a:pt x="474" y="633"/>
                  </a:lnTo>
                  <a:lnTo>
                    <a:pt x="474" y="638"/>
                  </a:lnTo>
                  <a:lnTo>
                    <a:pt x="472" y="641"/>
                  </a:lnTo>
                  <a:lnTo>
                    <a:pt x="473" y="644"/>
                  </a:lnTo>
                  <a:lnTo>
                    <a:pt x="475" y="646"/>
                  </a:lnTo>
                  <a:lnTo>
                    <a:pt x="473" y="648"/>
                  </a:lnTo>
                  <a:lnTo>
                    <a:pt x="475" y="650"/>
                  </a:lnTo>
                  <a:lnTo>
                    <a:pt x="472" y="650"/>
                  </a:lnTo>
                  <a:lnTo>
                    <a:pt x="470" y="651"/>
                  </a:lnTo>
                  <a:lnTo>
                    <a:pt x="471" y="655"/>
                  </a:lnTo>
                  <a:lnTo>
                    <a:pt x="471" y="657"/>
                  </a:lnTo>
                  <a:lnTo>
                    <a:pt x="468" y="660"/>
                  </a:lnTo>
                  <a:lnTo>
                    <a:pt x="468" y="662"/>
                  </a:lnTo>
                  <a:lnTo>
                    <a:pt x="467" y="664"/>
                  </a:lnTo>
                  <a:lnTo>
                    <a:pt x="467" y="666"/>
                  </a:lnTo>
                  <a:lnTo>
                    <a:pt x="468" y="670"/>
                  </a:lnTo>
                  <a:lnTo>
                    <a:pt x="470" y="673"/>
                  </a:lnTo>
                  <a:lnTo>
                    <a:pt x="467" y="680"/>
                  </a:lnTo>
                  <a:lnTo>
                    <a:pt x="469" y="682"/>
                  </a:lnTo>
                  <a:lnTo>
                    <a:pt x="471" y="686"/>
                  </a:lnTo>
                  <a:lnTo>
                    <a:pt x="472" y="686"/>
                  </a:lnTo>
                  <a:lnTo>
                    <a:pt x="473" y="690"/>
                  </a:lnTo>
                  <a:lnTo>
                    <a:pt x="473" y="694"/>
                  </a:lnTo>
                  <a:lnTo>
                    <a:pt x="478" y="692"/>
                  </a:lnTo>
                  <a:lnTo>
                    <a:pt x="479" y="690"/>
                  </a:lnTo>
                  <a:lnTo>
                    <a:pt x="479" y="686"/>
                  </a:lnTo>
                  <a:lnTo>
                    <a:pt x="478" y="682"/>
                  </a:lnTo>
                  <a:lnTo>
                    <a:pt x="478" y="670"/>
                  </a:lnTo>
                  <a:lnTo>
                    <a:pt x="477" y="665"/>
                  </a:lnTo>
                  <a:lnTo>
                    <a:pt x="481" y="665"/>
                  </a:lnTo>
                  <a:lnTo>
                    <a:pt x="485" y="666"/>
                  </a:lnTo>
                  <a:lnTo>
                    <a:pt x="485" y="667"/>
                  </a:lnTo>
                  <a:lnTo>
                    <a:pt x="481" y="668"/>
                  </a:lnTo>
                  <a:lnTo>
                    <a:pt x="481" y="672"/>
                  </a:lnTo>
                  <a:lnTo>
                    <a:pt x="483" y="673"/>
                  </a:lnTo>
                  <a:lnTo>
                    <a:pt x="485" y="676"/>
                  </a:lnTo>
                  <a:lnTo>
                    <a:pt x="485" y="680"/>
                  </a:lnTo>
                  <a:lnTo>
                    <a:pt x="485" y="683"/>
                  </a:lnTo>
                  <a:lnTo>
                    <a:pt x="485" y="686"/>
                  </a:lnTo>
                  <a:lnTo>
                    <a:pt x="488" y="688"/>
                  </a:lnTo>
                  <a:lnTo>
                    <a:pt x="491" y="686"/>
                  </a:lnTo>
                  <a:lnTo>
                    <a:pt x="493" y="684"/>
                  </a:lnTo>
                  <a:lnTo>
                    <a:pt x="494" y="683"/>
                  </a:lnTo>
                  <a:lnTo>
                    <a:pt x="495" y="682"/>
                  </a:lnTo>
                  <a:lnTo>
                    <a:pt x="492" y="677"/>
                  </a:lnTo>
                  <a:lnTo>
                    <a:pt x="491" y="669"/>
                  </a:lnTo>
                  <a:lnTo>
                    <a:pt x="491" y="663"/>
                  </a:lnTo>
                  <a:lnTo>
                    <a:pt x="489" y="659"/>
                  </a:lnTo>
                  <a:lnTo>
                    <a:pt x="490" y="655"/>
                  </a:lnTo>
                  <a:lnTo>
                    <a:pt x="492" y="655"/>
                  </a:lnTo>
                  <a:lnTo>
                    <a:pt x="494" y="658"/>
                  </a:lnTo>
                  <a:lnTo>
                    <a:pt x="494" y="668"/>
                  </a:lnTo>
                  <a:lnTo>
                    <a:pt x="508" y="698"/>
                  </a:lnTo>
                  <a:lnTo>
                    <a:pt x="512" y="700"/>
                  </a:lnTo>
                  <a:lnTo>
                    <a:pt x="514" y="708"/>
                  </a:lnTo>
                  <a:lnTo>
                    <a:pt x="514" y="730"/>
                  </a:lnTo>
                  <a:lnTo>
                    <a:pt x="517" y="731"/>
                  </a:lnTo>
                  <a:lnTo>
                    <a:pt x="520" y="731"/>
                  </a:lnTo>
                  <a:lnTo>
                    <a:pt x="524" y="733"/>
                  </a:lnTo>
                  <a:lnTo>
                    <a:pt x="526" y="731"/>
                  </a:lnTo>
                  <a:lnTo>
                    <a:pt x="523" y="730"/>
                  </a:lnTo>
                  <a:lnTo>
                    <a:pt x="521" y="726"/>
                  </a:lnTo>
                  <a:lnTo>
                    <a:pt x="518" y="723"/>
                  </a:lnTo>
                  <a:lnTo>
                    <a:pt x="519" y="720"/>
                  </a:lnTo>
                  <a:lnTo>
                    <a:pt x="518" y="717"/>
                  </a:lnTo>
                  <a:lnTo>
                    <a:pt x="518" y="715"/>
                  </a:lnTo>
                  <a:lnTo>
                    <a:pt x="521" y="714"/>
                  </a:lnTo>
                  <a:lnTo>
                    <a:pt x="522" y="716"/>
                  </a:lnTo>
                  <a:lnTo>
                    <a:pt x="523" y="718"/>
                  </a:lnTo>
                  <a:lnTo>
                    <a:pt x="521" y="719"/>
                  </a:lnTo>
                  <a:lnTo>
                    <a:pt x="521" y="722"/>
                  </a:lnTo>
                  <a:lnTo>
                    <a:pt x="523" y="723"/>
                  </a:lnTo>
                  <a:lnTo>
                    <a:pt x="529" y="723"/>
                  </a:lnTo>
                  <a:lnTo>
                    <a:pt x="530" y="722"/>
                  </a:lnTo>
                  <a:lnTo>
                    <a:pt x="533" y="722"/>
                  </a:lnTo>
                  <a:lnTo>
                    <a:pt x="535" y="725"/>
                  </a:lnTo>
                  <a:lnTo>
                    <a:pt x="538" y="725"/>
                  </a:lnTo>
                  <a:lnTo>
                    <a:pt x="540" y="722"/>
                  </a:lnTo>
                  <a:lnTo>
                    <a:pt x="538" y="721"/>
                  </a:lnTo>
                  <a:lnTo>
                    <a:pt x="538" y="719"/>
                  </a:lnTo>
                  <a:lnTo>
                    <a:pt x="539" y="716"/>
                  </a:lnTo>
                  <a:lnTo>
                    <a:pt x="537" y="714"/>
                  </a:lnTo>
                  <a:lnTo>
                    <a:pt x="540" y="713"/>
                  </a:lnTo>
                  <a:lnTo>
                    <a:pt x="541" y="714"/>
                  </a:lnTo>
                  <a:lnTo>
                    <a:pt x="545" y="717"/>
                  </a:lnTo>
                  <a:lnTo>
                    <a:pt x="545" y="722"/>
                  </a:lnTo>
                  <a:lnTo>
                    <a:pt x="551" y="743"/>
                  </a:lnTo>
                  <a:lnTo>
                    <a:pt x="555" y="74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55" name="Freeform 7"/>
            <p:cNvSpPr>
              <a:spLocks/>
            </p:cNvSpPr>
            <p:nvPr/>
          </p:nvSpPr>
          <p:spPr bwMode="auto">
            <a:xfrm>
              <a:off x="3799" y="3075"/>
              <a:ext cx="50" cy="64"/>
            </a:xfrm>
            <a:custGeom>
              <a:avLst/>
              <a:gdLst/>
              <a:ahLst/>
              <a:cxnLst>
                <a:cxn ang="0">
                  <a:pos x="10" y="87"/>
                </a:cxn>
                <a:cxn ang="0">
                  <a:pos x="7" y="76"/>
                </a:cxn>
                <a:cxn ang="0">
                  <a:pos x="7" y="71"/>
                </a:cxn>
                <a:cxn ang="0">
                  <a:pos x="4" y="69"/>
                </a:cxn>
                <a:cxn ang="0">
                  <a:pos x="2" y="64"/>
                </a:cxn>
                <a:cxn ang="0">
                  <a:pos x="2" y="61"/>
                </a:cxn>
                <a:cxn ang="0">
                  <a:pos x="0" y="54"/>
                </a:cxn>
                <a:cxn ang="0">
                  <a:pos x="0" y="47"/>
                </a:cxn>
                <a:cxn ang="0">
                  <a:pos x="4" y="45"/>
                </a:cxn>
                <a:cxn ang="0">
                  <a:pos x="8" y="42"/>
                </a:cxn>
                <a:cxn ang="0">
                  <a:pos x="12" y="40"/>
                </a:cxn>
                <a:cxn ang="0">
                  <a:pos x="18" y="35"/>
                </a:cxn>
                <a:cxn ang="0">
                  <a:pos x="20" y="31"/>
                </a:cxn>
                <a:cxn ang="0">
                  <a:pos x="24" y="27"/>
                </a:cxn>
                <a:cxn ang="0">
                  <a:pos x="22" y="21"/>
                </a:cxn>
                <a:cxn ang="0">
                  <a:pos x="27" y="20"/>
                </a:cxn>
                <a:cxn ang="0">
                  <a:pos x="32" y="20"/>
                </a:cxn>
                <a:cxn ang="0">
                  <a:pos x="30" y="15"/>
                </a:cxn>
                <a:cxn ang="0">
                  <a:pos x="32" y="9"/>
                </a:cxn>
                <a:cxn ang="0">
                  <a:pos x="35" y="5"/>
                </a:cxn>
                <a:cxn ang="0">
                  <a:pos x="40" y="0"/>
                </a:cxn>
                <a:cxn ang="0">
                  <a:pos x="40" y="4"/>
                </a:cxn>
                <a:cxn ang="0">
                  <a:pos x="40" y="9"/>
                </a:cxn>
                <a:cxn ang="0">
                  <a:pos x="41" y="12"/>
                </a:cxn>
                <a:cxn ang="0">
                  <a:pos x="47" y="16"/>
                </a:cxn>
                <a:cxn ang="0">
                  <a:pos x="51" y="20"/>
                </a:cxn>
                <a:cxn ang="0">
                  <a:pos x="54" y="27"/>
                </a:cxn>
                <a:cxn ang="0">
                  <a:pos x="55" y="34"/>
                </a:cxn>
                <a:cxn ang="0">
                  <a:pos x="58" y="36"/>
                </a:cxn>
                <a:cxn ang="0">
                  <a:pos x="67" y="45"/>
                </a:cxn>
                <a:cxn ang="0">
                  <a:pos x="69" y="48"/>
                </a:cxn>
                <a:cxn ang="0">
                  <a:pos x="69" y="55"/>
                </a:cxn>
                <a:cxn ang="0">
                  <a:pos x="69" y="59"/>
                </a:cxn>
                <a:cxn ang="0">
                  <a:pos x="73" y="68"/>
                </a:cxn>
                <a:cxn ang="0">
                  <a:pos x="69" y="72"/>
                </a:cxn>
                <a:cxn ang="0">
                  <a:pos x="72" y="77"/>
                </a:cxn>
                <a:cxn ang="0">
                  <a:pos x="73" y="82"/>
                </a:cxn>
                <a:cxn ang="0">
                  <a:pos x="72" y="86"/>
                </a:cxn>
                <a:cxn ang="0">
                  <a:pos x="72" y="91"/>
                </a:cxn>
                <a:cxn ang="0">
                  <a:pos x="66" y="93"/>
                </a:cxn>
                <a:cxn ang="0">
                  <a:pos x="60" y="93"/>
                </a:cxn>
                <a:cxn ang="0">
                  <a:pos x="50" y="94"/>
                </a:cxn>
                <a:cxn ang="0">
                  <a:pos x="40" y="91"/>
                </a:cxn>
                <a:cxn ang="0">
                  <a:pos x="27" y="92"/>
                </a:cxn>
                <a:cxn ang="0">
                  <a:pos x="20" y="91"/>
                </a:cxn>
                <a:cxn ang="0">
                  <a:pos x="13" y="88"/>
                </a:cxn>
              </a:cxnLst>
              <a:rect l="0" t="0" r="r" b="b"/>
              <a:pathLst>
                <a:path w="75" h="97">
                  <a:moveTo>
                    <a:pt x="13" y="88"/>
                  </a:moveTo>
                  <a:lnTo>
                    <a:pt x="10" y="87"/>
                  </a:lnTo>
                  <a:lnTo>
                    <a:pt x="10" y="84"/>
                  </a:lnTo>
                  <a:lnTo>
                    <a:pt x="7" y="76"/>
                  </a:lnTo>
                  <a:lnTo>
                    <a:pt x="9" y="73"/>
                  </a:lnTo>
                  <a:lnTo>
                    <a:pt x="7" y="71"/>
                  </a:lnTo>
                  <a:lnTo>
                    <a:pt x="6" y="70"/>
                  </a:lnTo>
                  <a:lnTo>
                    <a:pt x="4" y="69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2" y="61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6"/>
                  </a:lnTo>
                  <a:lnTo>
                    <a:pt x="4" y="45"/>
                  </a:lnTo>
                  <a:lnTo>
                    <a:pt x="5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0" y="31"/>
                  </a:lnTo>
                  <a:lnTo>
                    <a:pt x="21" y="29"/>
                  </a:lnTo>
                  <a:lnTo>
                    <a:pt x="24" y="27"/>
                  </a:lnTo>
                  <a:lnTo>
                    <a:pt x="23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2"/>
                  </a:lnTo>
                  <a:lnTo>
                    <a:pt x="40" y="0"/>
                  </a:lnTo>
                  <a:lnTo>
                    <a:pt x="41" y="2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5" y="15"/>
                  </a:lnTo>
                  <a:lnTo>
                    <a:pt x="47" y="16"/>
                  </a:lnTo>
                  <a:lnTo>
                    <a:pt x="50" y="16"/>
                  </a:lnTo>
                  <a:lnTo>
                    <a:pt x="51" y="20"/>
                  </a:lnTo>
                  <a:lnTo>
                    <a:pt x="55" y="24"/>
                  </a:lnTo>
                  <a:lnTo>
                    <a:pt x="54" y="27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56" y="35"/>
                  </a:lnTo>
                  <a:lnTo>
                    <a:pt x="58" y="36"/>
                  </a:lnTo>
                  <a:lnTo>
                    <a:pt x="64" y="40"/>
                  </a:lnTo>
                  <a:lnTo>
                    <a:pt x="67" y="45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52"/>
                  </a:lnTo>
                  <a:lnTo>
                    <a:pt x="69" y="55"/>
                  </a:lnTo>
                  <a:lnTo>
                    <a:pt x="69" y="57"/>
                  </a:lnTo>
                  <a:lnTo>
                    <a:pt x="69" y="59"/>
                  </a:lnTo>
                  <a:lnTo>
                    <a:pt x="74" y="65"/>
                  </a:lnTo>
                  <a:lnTo>
                    <a:pt x="73" y="68"/>
                  </a:lnTo>
                  <a:lnTo>
                    <a:pt x="71" y="69"/>
                  </a:lnTo>
                  <a:lnTo>
                    <a:pt x="69" y="72"/>
                  </a:lnTo>
                  <a:lnTo>
                    <a:pt x="70" y="75"/>
                  </a:lnTo>
                  <a:lnTo>
                    <a:pt x="72" y="77"/>
                  </a:lnTo>
                  <a:lnTo>
                    <a:pt x="73" y="80"/>
                  </a:lnTo>
                  <a:lnTo>
                    <a:pt x="73" y="82"/>
                  </a:lnTo>
                  <a:lnTo>
                    <a:pt x="73" y="85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1"/>
                  </a:lnTo>
                  <a:lnTo>
                    <a:pt x="72" y="93"/>
                  </a:lnTo>
                  <a:lnTo>
                    <a:pt x="66" y="93"/>
                  </a:lnTo>
                  <a:lnTo>
                    <a:pt x="64" y="92"/>
                  </a:lnTo>
                  <a:lnTo>
                    <a:pt x="60" y="93"/>
                  </a:lnTo>
                  <a:lnTo>
                    <a:pt x="55" y="96"/>
                  </a:lnTo>
                  <a:lnTo>
                    <a:pt x="50" y="94"/>
                  </a:lnTo>
                  <a:lnTo>
                    <a:pt x="44" y="93"/>
                  </a:lnTo>
                  <a:lnTo>
                    <a:pt x="40" y="91"/>
                  </a:lnTo>
                  <a:lnTo>
                    <a:pt x="32" y="91"/>
                  </a:lnTo>
                  <a:lnTo>
                    <a:pt x="27" y="92"/>
                  </a:lnTo>
                  <a:lnTo>
                    <a:pt x="23" y="92"/>
                  </a:lnTo>
                  <a:lnTo>
                    <a:pt x="20" y="91"/>
                  </a:lnTo>
                  <a:lnTo>
                    <a:pt x="16" y="89"/>
                  </a:lnTo>
                  <a:lnTo>
                    <a:pt x="13" y="8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56" name="Freeform 8"/>
            <p:cNvSpPr>
              <a:spLocks/>
            </p:cNvSpPr>
            <p:nvPr/>
          </p:nvSpPr>
          <p:spPr bwMode="auto">
            <a:xfrm>
              <a:off x="3872" y="3050"/>
              <a:ext cx="131" cy="74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70" y="15"/>
                </a:cxn>
                <a:cxn ang="0">
                  <a:pos x="61" y="19"/>
                </a:cxn>
                <a:cxn ang="0">
                  <a:pos x="49" y="21"/>
                </a:cxn>
                <a:cxn ang="0">
                  <a:pos x="35" y="21"/>
                </a:cxn>
                <a:cxn ang="0">
                  <a:pos x="18" y="19"/>
                </a:cxn>
                <a:cxn ang="0">
                  <a:pos x="3" y="32"/>
                </a:cxn>
                <a:cxn ang="0">
                  <a:pos x="8" y="35"/>
                </a:cxn>
                <a:cxn ang="0">
                  <a:pos x="9" y="41"/>
                </a:cxn>
                <a:cxn ang="0">
                  <a:pos x="14" y="48"/>
                </a:cxn>
                <a:cxn ang="0">
                  <a:pos x="16" y="51"/>
                </a:cxn>
                <a:cxn ang="0">
                  <a:pos x="37" y="49"/>
                </a:cxn>
                <a:cxn ang="0">
                  <a:pos x="42" y="52"/>
                </a:cxn>
                <a:cxn ang="0">
                  <a:pos x="48" y="58"/>
                </a:cxn>
                <a:cxn ang="0">
                  <a:pos x="58" y="73"/>
                </a:cxn>
                <a:cxn ang="0">
                  <a:pos x="68" y="88"/>
                </a:cxn>
                <a:cxn ang="0">
                  <a:pos x="73" y="91"/>
                </a:cxn>
                <a:cxn ang="0">
                  <a:pos x="78" y="98"/>
                </a:cxn>
                <a:cxn ang="0">
                  <a:pos x="90" y="103"/>
                </a:cxn>
                <a:cxn ang="0">
                  <a:pos x="98" y="106"/>
                </a:cxn>
                <a:cxn ang="0">
                  <a:pos x="104" y="110"/>
                </a:cxn>
                <a:cxn ang="0">
                  <a:pos x="121" y="101"/>
                </a:cxn>
                <a:cxn ang="0">
                  <a:pos x="123" y="95"/>
                </a:cxn>
                <a:cxn ang="0">
                  <a:pos x="136" y="91"/>
                </a:cxn>
                <a:cxn ang="0">
                  <a:pos x="140" y="96"/>
                </a:cxn>
                <a:cxn ang="0">
                  <a:pos x="144" y="97"/>
                </a:cxn>
                <a:cxn ang="0">
                  <a:pos x="148" y="100"/>
                </a:cxn>
                <a:cxn ang="0">
                  <a:pos x="152" y="98"/>
                </a:cxn>
                <a:cxn ang="0">
                  <a:pos x="155" y="91"/>
                </a:cxn>
                <a:cxn ang="0">
                  <a:pos x="159" y="88"/>
                </a:cxn>
                <a:cxn ang="0">
                  <a:pos x="160" y="82"/>
                </a:cxn>
                <a:cxn ang="0">
                  <a:pos x="170" y="77"/>
                </a:cxn>
                <a:cxn ang="0">
                  <a:pos x="181" y="79"/>
                </a:cxn>
                <a:cxn ang="0">
                  <a:pos x="191" y="78"/>
                </a:cxn>
                <a:cxn ang="0">
                  <a:pos x="194" y="73"/>
                </a:cxn>
                <a:cxn ang="0">
                  <a:pos x="196" y="65"/>
                </a:cxn>
                <a:cxn ang="0">
                  <a:pos x="189" y="61"/>
                </a:cxn>
                <a:cxn ang="0">
                  <a:pos x="181" y="61"/>
                </a:cxn>
                <a:cxn ang="0">
                  <a:pos x="176" y="48"/>
                </a:cxn>
                <a:cxn ang="0">
                  <a:pos x="167" y="46"/>
                </a:cxn>
                <a:cxn ang="0">
                  <a:pos x="152" y="47"/>
                </a:cxn>
                <a:cxn ang="0">
                  <a:pos x="150" y="39"/>
                </a:cxn>
                <a:cxn ang="0">
                  <a:pos x="151" y="31"/>
                </a:cxn>
                <a:cxn ang="0">
                  <a:pos x="141" y="28"/>
                </a:cxn>
                <a:cxn ang="0">
                  <a:pos x="137" y="23"/>
                </a:cxn>
                <a:cxn ang="0">
                  <a:pos x="129" y="19"/>
                </a:cxn>
                <a:cxn ang="0">
                  <a:pos x="119" y="13"/>
                </a:cxn>
                <a:cxn ang="0">
                  <a:pos x="112" y="15"/>
                </a:cxn>
                <a:cxn ang="0">
                  <a:pos x="106" y="11"/>
                </a:cxn>
                <a:cxn ang="0">
                  <a:pos x="94" y="9"/>
                </a:cxn>
              </a:cxnLst>
              <a:rect l="0" t="0" r="r" b="b"/>
              <a:pathLst>
                <a:path w="197" h="111">
                  <a:moveTo>
                    <a:pt x="97" y="0"/>
                  </a:moveTo>
                  <a:lnTo>
                    <a:pt x="86" y="2"/>
                  </a:lnTo>
                  <a:lnTo>
                    <a:pt x="74" y="11"/>
                  </a:lnTo>
                  <a:lnTo>
                    <a:pt x="70" y="15"/>
                  </a:lnTo>
                  <a:lnTo>
                    <a:pt x="62" y="19"/>
                  </a:lnTo>
                  <a:lnTo>
                    <a:pt x="61" y="19"/>
                  </a:lnTo>
                  <a:lnTo>
                    <a:pt x="54" y="21"/>
                  </a:lnTo>
                  <a:lnTo>
                    <a:pt x="49" y="21"/>
                  </a:lnTo>
                  <a:lnTo>
                    <a:pt x="41" y="18"/>
                  </a:lnTo>
                  <a:lnTo>
                    <a:pt x="35" y="21"/>
                  </a:lnTo>
                  <a:lnTo>
                    <a:pt x="23" y="19"/>
                  </a:lnTo>
                  <a:lnTo>
                    <a:pt x="18" y="19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14" y="49"/>
                  </a:lnTo>
                  <a:lnTo>
                    <a:pt x="16" y="51"/>
                  </a:lnTo>
                  <a:lnTo>
                    <a:pt x="27" y="54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2" y="52"/>
                  </a:lnTo>
                  <a:lnTo>
                    <a:pt x="46" y="57"/>
                  </a:lnTo>
                  <a:lnTo>
                    <a:pt x="48" y="58"/>
                  </a:lnTo>
                  <a:lnTo>
                    <a:pt x="54" y="70"/>
                  </a:lnTo>
                  <a:lnTo>
                    <a:pt x="58" y="73"/>
                  </a:lnTo>
                  <a:lnTo>
                    <a:pt x="62" y="77"/>
                  </a:lnTo>
                  <a:lnTo>
                    <a:pt x="68" y="88"/>
                  </a:lnTo>
                  <a:lnTo>
                    <a:pt x="70" y="89"/>
                  </a:lnTo>
                  <a:lnTo>
                    <a:pt x="73" y="91"/>
                  </a:lnTo>
                  <a:lnTo>
                    <a:pt x="76" y="94"/>
                  </a:lnTo>
                  <a:lnTo>
                    <a:pt x="78" y="98"/>
                  </a:lnTo>
                  <a:lnTo>
                    <a:pt x="82" y="99"/>
                  </a:lnTo>
                  <a:lnTo>
                    <a:pt x="90" y="103"/>
                  </a:lnTo>
                  <a:lnTo>
                    <a:pt x="96" y="105"/>
                  </a:lnTo>
                  <a:lnTo>
                    <a:pt x="98" y="106"/>
                  </a:lnTo>
                  <a:lnTo>
                    <a:pt x="100" y="109"/>
                  </a:lnTo>
                  <a:lnTo>
                    <a:pt x="104" y="110"/>
                  </a:lnTo>
                  <a:lnTo>
                    <a:pt x="110" y="109"/>
                  </a:lnTo>
                  <a:lnTo>
                    <a:pt x="121" y="101"/>
                  </a:lnTo>
                  <a:lnTo>
                    <a:pt x="122" y="97"/>
                  </a:lnTo>
                  <a:lnTo>
                    <a:pt x="123" y="95"/>
                  </a:lnTo>
                  <a:lnTo>
                    <a:pt x="134" y="89"/>
                  </a:lnTo>
                  <a:lnTo>
                    <a:pt x="136" y="91"/>
                  </a:lnTo>
                  <a:lnTo>
                    <a:pt x="137" y="94"/>
                  </a:lnTo>
                  <a:lnTo>
                    <a:pt x="140" y="96"/>
                  </a:lnTo>
                  <a:lnTo>
                    <a:pt x="142" y="96"/>
                  </a:lnTo>
                  <a:lnTo>
                    <a:pt x="144" y="97"/>
                  </a:lnTo>
                  <a:lnTo>
                    <a:pt x="146" y="100"/>
                  </a:lnTo>
                  <a:lnTo>
                    <a:pt x="148" y="100"/>
                  </a:lnTo>
                  <a:lnTo>
                    <a:pt x="150" y="99"/>
                  </a:lnTo>
                  <a:lnTo>
                    <a:pt x="152" y="98"/>
                  </a:lnTo>
                  <a:lnTo>
                    <a:pt x="153" y="95"/>
                  </a:lnTo>
                  <a:lnTo>
                    <a:pt x="155" y="91"/>
                  </a:lnTo>
                  <a:lnTo>
                    <a:pt x="160" y="89"/>
                  </a:lnTo>
                  <a:lnTo>
                    <a:pt x="159" y="88"/>
                  </a:lnTo>
                  <a:lnTo>
                    <a:pt x="159" y="85"/>
                  </a:lnTo>
                  <a:lnTo>
                    <a:pt x="160" y="82"/>
                  </a:lnTo>
                  <a:lnTo>
                    <a:pt x="164" y="79"/>
                  </a:lnTo>
                  <a:lnTo>
                    <a:pt x="170" y="77"/>
                  </a:lnTo>
                  <a:lnTo>
                    <a:pt x="176" y="79"/>
                  </a:lnTo>
                  <a:lnTo>
                    <a:pt x="181" y="79"/>
                  </a:lnTo>
                  <a:lnTo>
                    <a:pt x="187" y="80"/>
                  </a:lnTo>
                  <a:lnTo>
                    <a:pt x="191" y="78"/>
                  </a:lnTo>
                  <a:lnTo>
                    <a:pt x="192" y="76"/>
                  </a:lnTo>
                  <a:lnTo>
                    <a:pt x="194" y="73"/>
                  </a:lnTo>
                  <a:lnTo>
                    <a:pt x="196" y="69"/>
                  </a:lnTo>
                  <a:lnTo>
                    <a:pt x="196" y="65"/>
                  </a:lnTo>
                  <a:lnTo>
                    <a:pt x="194" y="62"/>
                  </a:lnTo>
                  <a:lnTo>
                    <a:pt x="189" y="61"/>
                  </a:lnTo>
                  <a:lnTo>
                    <a:pt x="184" y="63"/>
                  </a:lnTo>
                  <a:lnTo>
                    <a:pt x="181" y="61"/>
                  </a:lnTo>
                  <a:lnTo>
                    <a:pt x="178" y="49"/>
                  </a:lnTo>
                  <a:lnTo>
                    <a:pt x="176" y="48"/>
                  </a:lnTo>
                  <a:lnTo>
                    <a:pt x="172" y="46"/>
                  </a:lnTo>
                  <a:lnTo>
                    <a:pt x="167" y="46"/>
                  </a:lnTo>
                  <a:lnTo>
                    <a:pt x="154" y="48"/>
                  </a:lnTo>
                  <a:lnTo>
                    <a:pt x="152" y="47"/>
                  </a:lnTo>
                  <a:lnTo>
                    <a:pt x="152" y="42"/>
                  </a:lnTo>
                  <a:lnTo>
                    <a:pt x="150" y="39"/>
                  </a:lnTo>
                  <a:lnTo>
                    <a:pt x="151" y="35"/>
                  </a:lnTo>
                  <a:lnTo>
                    <a:pt x="151" y="31"/>
                  </a:lnTo>
                  <a:lnTo>
                    <a:pt x="148" y="28"/>
                  </a:lnTo>
                  <a:lnTo>
                    <a:pt x="141" y="28"/>
                  </a:lnTo>
                  <a:lnTo>
                    <a:pt x="140" y="24"/>
                  </a:lnTo>
                  <a:lnTo>
                    <a:pt x="137" y="23"/>
                  </a:lnTo>
                  <a:lnTo>
                    <a:pt x="134" y="19"/>
                  </a:lnTo>
                  <a:lnTo>
                    <a:pt x="129" y="19"/>
                  </a:lnTo>
                  <a:lnTo>
                    <a:pt x="121" y="13"/>
                  </a:lnTo>
                  <a:lnTo>
                    <a:pt x="119" y="13"/>
                  </a:lnTo>
                  <a:lnTo>
                    <a:pt x="117" y="15"/>
                  </a:lnTo>
                  <a:lnTo>
                    <a:pt x="112" y="15"/>
                  </a:lnTo>
                  <a:lnTo>
                    <a:pt x="110" y="13"/>
                  </a:lnTo>
                  <a:lnTo>
                    <a:pt x="106" y="11"/>
                  </a:lnTo>
                  <a:lnTo>
                    <a:pt x="99" y="11"/>
                  </a:lnTo>
                  <a:lnTo>
                    <a:pt x="94" y="9"/>
                  </a:lnTo>
                  <a:lnTo>
                    <a:pt x="97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57" name="Freeform 9"/>
            <p:cNvSpPr>
              <a:spLocks/>
            </p:cNvSpPr>
            <p:nvPr/>
          </p:nvSpPr>
          <p:spPr bwMode="auto">
            <a:xfrm>
              <a:off x="3667" y="2983"/>
              <a:ext cx="220" cy="241"/>
            </a:xfrm>
            <a:custGeom>
              <a:avLst/>
              <a:gdLst/>
              <a:ahLst/>
              <a:cxnLst>
                <a:cxn ang="0">
                  <a:pos x="76" y="22"/>
                </a:cxn>
                <a:cxn ang="0">
                  <a:pos x="85" y="12"/>
                </a:cxn>
                <a:cxn ang="0">
                  <a:pos x="105" y="11"/>
                </a:cxn>
                <a:cxn ang="0">
                  <a:pos x="124" y="20"/>
                </a:cxn>
                <a:cxn ang="0">
                  <a:pos x="164" y="26"/>
                </a:cxn>
                <a:cxn ang="0">
                  <a:pos x="183" y="77"/>
                </a:cxn>
                <a:cxn ang="0">
                  <a:pos x="216" y="72"/>
                </a:cxn>
                <a:cxn ang="0">
                  <a:pos x="233" y="54"/>
                </a:cxn>
                <a:cxn ang="0">
                  <a:pos x="258" y="56"/>
                </a:cxn>
                <a:cxn ang="0">
                  <a:pos x="268" y="89"/>
                </a:cxn>
                <a:cxn ang="0">
                  <a:pos x="293" y="81"/>
                </a:cxn>
                <a:cxn ang="0">
                  <a:pos x="317" y="84"/>
                </a:cxn>
                <a:cxn ang="0">
                  <a:pos x="325" y="98"/>
                </a:cxn>
                <a:cxn ang="0">
                  <a:pos x="330" y="114"/>
                </a:cxn>
                <a:cxn ang="0">
                  <a:pos x="314" y="134"/>
                </a:cxn>
                <a:cxn ang="0">
                  <a:pos x="322" y="149"/>
                </a:cxn>
                <a:cxn ang="0">
                  <a:pos x="326" y="176"/>
                </a:cxn>
                <a:cxn ang="0">
                  <a:pos x="328" y="200"/>
                </a:cxn>
                <a:cxn ang="0">
                  <a:pos x="324" y="214"/>
                </a:cxn>
                <a:cxn ang="0">
                  <a:pos x="327" y="234"/>
                </a:cxn>
                <a:cxn ang="0">
                  <a:pos x="320" y="257"/>
                </a:cxn>
                <a:cxn ang="0">
                  <a:pos x="308" y="259"/>
                </a:cxn>
                <a:cxn ang="0">
                  <a:pos x="294" y="257"/>
                </a:cxn>
                <a:cxn ang="0">
                  <a:pos x="287" y="243"/>
                </a:cxn>
                <a:cxn ang="0">
                  <a:pos x="271" y="237"/>
                </a:cxn>
                <a:cxn ang="0">
                  <a:pos x="270" y="224"/>
                </a:cxn>
                <a:cxn ang="0">
                  <a:pos x="268" y="213"/>
                </a:cxn>
                <a:cxn ang="0">
                  <a:pos x="267" y="197"/>
                </a:cxn>
                <a:cxn ang="0">
                  <a:pos x="267" y="184"/>
                </a:cxn>
                <a:cxn ang="0">
                  <a:pos x="253" y="172"/>
                </a:cxn>
                <a:cxn ang="0">
                  <a:pos x="248" y="154"/>
                </a:cxn>
                <a:cxn ang="0">
                  <a:pos x="238" y="147"/>
                </a:cxn>
                <a:cxn ang="0">
                  <a:pos x="234" y="140"/>
                </a:cxn>
                <a:cxn ang="0">
                  <a:pos x="228" y="153"/>
                </a:cxn>
                <a:cxn ang="0">
                  <a:pos x="222" y="157"/>
                </a:cxn>
                <a:cxn ang="0">
                  <a:pos x="218" y="169"/>
                </a:cxn>
                <a:cxn ang="0">
                  <a:pos x="208" y="180"/>
                </a:cxn>
                <a:cxn ang="0">
                  <a:pos x="198" y="185"/>
                </a:cxn>
                <a:cxn ang="0">
                  <a:pos x="198" y="200"/>
                </a:cxn>
                <a:cxn ang="0">
                  <a:pos x="205" y="209"/>
                </a:cxn>
                <a:cxn ang="0">
                  <a:pos x="211" y="226"/>
                </a:cxn>
                <a:cxn ang="0">
                  <a:pos x="211" y="240"/>
                </a:cxn>
                <a:cxn ang="0">
                  <a:pos x="201" y="258"/>
                </a:cxn>
                <a:cxn ang="0">
                  <a:pos x="179" y="284"/>
                </a:cxn>
                <a:cxn ang="0">
                  <a:pos x="172" y="298"/>
                </a:cxn>
                <a:cxn ang="0">
                  <a:pos x="151" y="299"/>
                </a:cxn>
                <a:cxn ang="0">
                  <a:pos x="114" y="324"/>
                </a:cxn>
                <a:cxn ang="0">
                  <a:pos x="102" y="329"/>
                </a:cxn>
                <a:cxn ang="0">
                  <a:pos x="56" y="340"/>
                </a:cxn>
                <a:cxn ang="0">
                  <a:pos x="35" y="361"/>
                </a:cxn>
                <a:cxn ang="0">
                  <a:pos x="21" y="356"/>
                </a:cxn>
                <a:cxn ang="0">
                  <a:pos x="4" y="306"/>
                </a:cxn>
                <a:cxn ang="0">
                  <a:pos x="11" y="257"/>
                </a:cxn>
                <a:cxn ang="0">
                  <a:pos x="21" y="237"/>
                </a:cxn>
                <a:cxn ang="0">
                  <a:pos x="34" y="183"/>
                </a:cxn>
                <a:cxn ang="0">
                  <a:pos x="35" y="152"/>
                </a:cxn>
                <a:cxn ang="0">
                  <a:pos x="38" y="110"/>
                </a:cxn>
                <a:cxn ang="0">
                  <a:pos x="57" y="60"/>
                </a:cxn>
              </a:cxnLst>
              <a:rect l="0" t="0" r="r" b="b"/>
              <a:pathLst>
                <a:path w="331" h="362">
                  <a:moveTo>
                    <a:pt x="56" y="48"/>
                  </a:moveTo>
                  <a:lnTo>
                    <a:pt x="60" y="42"/>
                  </a:lnTo>
                  <a:lnTo>
                    <a:pt x="65" y="35"/>
                  </a:lnTo>
                  <a:lnTo>
                    <a:pt x="71" y="24"/>
                  </a:lnTo>
                  <a:lnTo>
                    <a:pt x="76" y="22"/>
                  </a:lnTo>
                  <a:lnTo>
                    <a:pt x="82" y="22"/>
                  </a:lnTo>
                  <a:lnTo>
                    <a:pt x="91" y="21"/>
                  </a:lnTo>
                  <a:lnTo>
                    <a:pt x="90" y="18"/>
                  </a:lnTo>
                  <a:lnTo>
                    <a:pt x="87" y="16"/>
                  </a:lnTo>
                  <a:lnTo>
                    <a:pt x="85" y="12"/>
                  </a:lnTo>
                  <a:lnTo>
                    <a:pt x="84" y="5"/>
                  </a:lnTo>
                  <a:lnTo>
                    <a:pt x="85" y="0"/>
                  </a:lnTo>
                  <a:lnTo>
                    <a:pt x="89" y="4"/>
                  </a:lnTo>
                  <a:lnTo>
                    <a:pt x="94" y="5"/>
                  </a:lnTo>
                  <a:lnTo>
                    <a:pt x="105" y="11"/>
                  </a:lnTo>
                  <a:lnTo>
                    <a:pt x="107" y="10"/>
                  </a:lnTo>
                  <a:lnTo>
                    <a:pt x="108" y="14"/>
                  </a:lnTo>
                  <a:lnTo>
                    <a:pt x="111" y="18"/>
                  </a:lnTo>
                  <a:lnTo>
                    <a:pt x="116" y="21"/>
                  </a:lnTo>
                  <a:lnTo>
                    <a:pt x="124" y="20"/>
                  </a:lnTo>
                  <a:lnTo>
                    <a:pt x="135" y="26"/>
                  </a:lnTo>
                  <a:lnTo>
                    <a:pt x="146" y="28"/>
                  </a:lnTo>
                  <a:lnTo>
                    <a:pt x="151" y="28"/>
                  </a:lnTo>
                  <a:lnTo>
                    <a:pt x="161" y="22"/>
                  </a:lnTo>
                  <a:lnTo>
                    <a:pt x="164" y="26"/>
                  </a:lnTo>
                  <a:lnTo>
                    <a:pt x="170" y="39"/>
                  </a:lnTo>
                  <a:lnTo>
                    <a:pt x="176" y="60"/>
                  </a:lnTo>
                  <a:lnTo>
                    <a:pt x="180" y="66"/>
                  </a:lnTo>
                  <a:lnTo>
                    <a:pt x="180" y="70"/>
                  </a:lnTo>
                  <a:lnTo>
                    <a:pt x="183" y="77"/>
                  </a:lnTo>
                  <a:lnTo>
                    <a:pt x="186" y="80"/>
                  </a:lnTo>
                  <a:lnTo>
                    <a:pt x="197" y="81"/>
                  </a:lnTo>
                  <a:lnTo>
                    <a:pt x="210" y="81"/>
                  </a:lnTo>
                  <a:lnTo>
                    <a:pt x="215" y="78"/>
                  </a:lnTo>
                  <a:lnTo>
                    <a:pt x="216" y="72"/>
                  </a:lnTo>
                  <a:lnTo>
                    <a:pt x="217" y="70"/>
                  </a:lnTo>
                  <a:lnTo>
                    <a:pt x="221" y="62"/>
                  </a:lnTo>
                  <a:lnTo>
                    <a:pt x="224" y="60"/>
                  </a:lnTo>
                  <a:lnTo>
                    <a:pt x="232" y="56"/>
                  </a:lnTo>
                  <a:lnTo>
                    <a:pt x="233" y="54"/>
                  </a:lnTo>
                  <a:lnTo>
                    <a:pt x="234" y="54"/>
                  </a:lnTo>
                  <a:lnTo>
                    <a:pt x="242" y="53"/>
                  </a:lnTo>
                  <a:lnTo>
                    <a:pt x="245" y="51"/>
                  </a:lnTo>
                  <a:lnTo>
                    <a:pt x="257" y="53"/>
                  </a:lnTo>
                  <a:lnTo>
                    <a:pt x="258" y="56"/>
                  </a:lnTo>
                  <a:lnTo>
                    <a:pt x="263" y="67"/>
                  </a:lnTo>
                  <a:lnTo>
                    <a:pt x="262" y="70"/>
                  </a:lnTo>
                  <a:lnTo>
                    <a:pt x="260" y="78"/>
                  </a:lnTo>
                  <a:lnTo>
                    <a:pt x="260" y="89"/>
                  </a:lnTo>
                  <a:lnTo>
                    <a:pt x="268" y="89"/>
                  </a:lnTo>
                  <a:lnTo>
                    <a:pt x="271" y="86"/>
                  </a:lnTo>
                  <a:lnTo>
                    <a:pt x="276" y="84"/>
                  </a:lnTo>
                  <a:lnTo>
                    <a:pt x="280" y="81"/>
                  </a:lnTo>
                  <a:lnTo>
                    <a:pt x="289" y="80"/>
                  </a:lnTo>
                  <a:lnTo>
                    <a:pt x="293" y="81"/>
                  </a:lnTo>
                  <a:lnTo>
                    <a:pt x="297" y="80"/>
                  </a:lnTo>
                  <a:lnTo>
                    <a:pt x="298" y="81"/>
                  </a:lnTo>
                  <a:lnTo>
                    <a:pt x="309" y="81"/>
                  </a:lnTo>
                  <a:lnTo>
                    <a:pt x="312" y="80"/>
                  </a:lnTo>
                  <a:lnTo>
                    <a:pt x="317" y="84"/>
                  </a:lnTo>
                  <a:lnTo>
                    <a:pt x="319" y="86"/>
                  </a:lnTo>
                  <a:lnTo>
                    <a:pt x="322" y="91"/>
                  </a:lnTo>
                  <a:lnTo>
                    <a:pt x="320" y="92"/>
                  </a:lnTo>
                  <a:lnTo>
                    <a:pt x="323" y="96"/>
                  </a:lnTo>
                  <a:lnTo>
                    <a:pt x="325" y="98"/>
                  </a:lnTo>
                  <a:lnTo>
                    <a:pt x="327" y="103"/>
                  </a:lnTo>
                  <a:lnTo>
                    <a:pt x="329" y="104"/>
                  </a:lnTo>
                  <a:lnTo>
                    <a:pt x="329" y="108"/>
                  </a:lnTo>
                  <a:lnTo>
                    <a:pt x="330" y="110"/>
                  </a:lnTo>
                  <a:lnTo>
                    <a:pt x="330" y="114"/>
                  </a:lnTo>
                  <a:lnTo>
                    <a:pt x="329" y="118"/>
                  </a:lnTo>
                  <a:lnTo>
                    <a:pt x="326" y="120"/>
                  </a:lnTo>
                  <a:lnTo>
                    <a:pt x="308" y="131"/>
                  </a:lnTo>
                  <a:lnTo>
                    <a:pt x="311" y="133"/>
                  </a:lnTo>
                  <a:lnTo>
                    <a:pt x="314" y="134"/>
                  </a:lnTo>
                  <a:lnTo>
                    <a:pt x="316" y="136"/>
                  </a:lnTo>
                  <a:lnTo>
                    <a:pt x="316" y="140"/>
                  </a:lnTo>
                  <a:lnTo>
                    <a:pt x="317" y="142"/>
                  </a:lnTo>
                  <a:lnTo>
                    <a:pt x="317" y="144"/>
                  </a:lnTo>
                  <a:lnTo>
                    <a:pt x="322" y="149"/>
                  </a:lnTo>
                  <a:lnTo>
                    <a:pt x="322" y="150"/>
                  </a:lnTo>
                  <a:lnTo>
                    <a:pt x="324" y="166"/>
                  </a:lnTo>
                  <a:lnTo>
                    <a:pt x="324" y="167"/>
                  </a:lnTo>
                  <a:lnTo>
                    <a:pt x="324" y="172"/>
                  </a:lnTo>
                  <a:lnTo>
                    <a:pt x="326" y="176"/>
                  </a:lnTo>
                  <a:lnTo>
                    <a:pt x="326" y="184"/>
                  </a:lnTo>
                  <a:lnTo>
                    <a:pt x="326" y="187"/>
                  </a:lnTo>
                  <a:lnTo>
                    <a:pt x="327" y="190"/>
                  </a:lnTo>
                  <a:lnTo>
                    <a:pt x="328" y="196"/>
                  </a:lnTo>
                  <a:lnTo>
                    <a:pt x="328" y="200"/>
                  </a:lnTo>
                  <a:lnTo>
                    <a:pt x="327" y="202"/>
                  </a:lnTo>
                  <a:lnTo>
                    <a:pt x="327" y="204"/>
                  </a:lnTo>
                  <a:lnTo>
                    <a:pt x="325" y="209"/>
                  </a:lnTo>
                  <a:lnTo>
                    <a:pt x="325" y="211"/>
                  </a:lnTo>
                  <a:lnTo>
                    <a:pt x="324" y="214"/>
                  </a:lnTo>
                  <a:lnTo>
                    <a:pt x="324" y="218"/>
                  </a:lnTo>
                  <a:lnTo>
                    <a:pt x="326" y="222"/>
                  </a:lnTo>
                  <a:lnTo>
                    <a:pt x="326" y="225"/>
                  </a:lnTo>
                  <a:lnTo>
                    <a:pt x="327" y="227"/>
                  </a:lnTo>
                  <a:lnTo>
                    <a:pt x="327" y="234"/>
                  </a:lnTo>
                  <a:lnTo>
                    <a:pt x="327" y="237"/>
                  </a:lnTo>
                  <a:lnTo>
                    <a:pt x="326" y="240"/>
                  </a:lnTo>
                  <a:lnTo>
                    <a:pt x="326" y="248"/>
                  </a:lnTo>
                  <a:lnTo>
                    <a:pt x="322" y="254"/>
                  </a:lnTo>
                  <a:lnTo>
                    <a:pt x="320" y="257"/>
                  </a:lnTo>
                  <a:lnTo>
                    <a:pt x="319" y="259"/>
                  </a:lnTo>
                  <a:lnTo>
                    <a:pt x="316" y="260"/>
                  </a:lnTo>
                  <a:lnTo>
                    <a:pt x="312" y="260"/>
                  </a:lnTo>
                  <a:lnTo>
                    <a:pt x="310" y="259"/>
                  </a:lnTo>
                  <a:lnTo>
                    <a:pt x="308" y="259"/>
                  </a:lnTo>
                  <a:lnTo>
                    <a:pt x="306" y="260"/>
                  </a:lnTo>
                  <a:lnTo>
                    <a:pt x="302" y="260"/>
                  </a:lnTo>
                  <a:lnTo>
                    <a:pt x="298" y="259"/>
                  </a:lnTo>
                  <a:lnTo>
                    <a:pt x="297" y="259"/>
                  </a:lnTo>
                  <a:lnTo>
                    <a:pt x="294" y="257"/>
                  </a:lnTo>
                  <a:lnTo>
                    <a:pt x="292" y="254"/>
                  </a:lnTo>
                  <a:lnTo>
                    <a:pt x="291" y="251"/>
                  </a:lnTo>
                  <a:lnTo>
                    <a:pt x="291" y="247"/>
                  </a:lnTo>
                  <a:lnTo>
                    <a:pt x="288" y="246"/>
                  </a:lnTo>
                  <a:lnTo>
                    <a:pt x="287" y="243"/>
                  </a:lnTo>
                  <a:lnTo>
                    <a:pt x="286" y="241"/>
                  </a:lnTo>
                  <a:lnTo>
                    <a:pt x="285" y="240"/>
                  </a:lnTo>
                  <a:lnTo>
                    <a:pt x="282" y="239"/>
                  </a:lnTo>
                  <a:lnTo>
                    <a:pt x="280" y="239"/>
                  </a:lnTo>
                  <a:lnTo>
                    <a:pt x="271" y="237"/>
                  </a:lnTo>
                  <a:lnTo>
                    <a:pt x="271" y="233"/>
                  </a:lnTo>
                  <a:lnTo>
                    <a:pt x="270" y="231"/>
                  </a:lnTo>
                  <a:lnTo>
                    <a:pt x="270" y="229"/>
                  </a:lnTo>
                  <a:lnTo>
                    <a:pt x="270" y="226"/>
                  </a:lnTo>
                  <a:lnTo>
                    <a:pt x="270" y="224"/>
                  </a:lnTo>
                  <a:lnTo>
                    <a:pt x="271" y="223"/>
                  </a:lnTo>
                  <a:lnTo>
                    <a:pt x="271" y="220"/>
                  </a:lnTo>
                  <a:lnTo>
                    <a:pt x="271" y="218"/>
                  </a:lnTo>
                  <a:lnTo>
                    <a:pt x="270" y="215"/>
                  </a:lnTo>
                  <a:lnTo>
                    <a:pt x="268" y="213"/>
                  </a:lnTo>
                  <a:lnTo>
                    <a:pt x="267" y="210"/>
                  </a:lnTo>
                  <a:lnTo>
                    <a:pt x="269" y="207"/>
                  </a:lnTo>
                  <a:lnTo>
                    <a:pt x="271" y="206"/>
                  </a:lnTo>
                  <a:lnTo>
                    <a:pt x="272" y="203"/>
                  </a:lnTo>
                  <a:lnTo>
                    <a:pt x="267" y="197"/>
                  </a:lnTo>
                  <a:lnTo>
                    <a:pt x="267" y="195"/>
                  </a:lnTo>
                  <a:lnTo>
                    <a:pt x="267" y="193"/>
                  </a:lnTo>
                  <a:lnTo>
                    <a:pt x="267" y="190"/>
                  </a:lnTo>
                  <a:lnTo>
                    <a:pt x="267" y="186"/>
                  </a:lnTo>
                  <a:lnTo>
                    <a:pt x="267" y="184"/>
                  </a:lnTo>
                  <a:lnTo>
                    <a:pt x="265" y="183"/>
                  </a:lnTo>
                  <a:lnTo>
                    <a:pt x="262" y="178"/>
                  </a:lnTo>
                  <a:lnTo>
                    <a:pt x="256" y="174"/>
                  </a:lnTo>
                  <a:lnTo>
                    <a:pt x="254" y="173"/>
                  </a:lnTo>
                  <a:lnTo>
                    <a:pt x="253" y="172"/>
                  </a:lnTo>
                  <a:lnTo>
                    <a:pt x="251" y="169"/>
                  </a:lnTo>
                  <a:lnTo>
                    <a:pt x="252" y="165"/>
                  </a:lnTo>
                  <a:lnTo>
                    <a:pt x="253" y="162"/>
                  </a:lnTo>
                  <a:lnTo>
                    <a:pt x="249" y="158"/>
                  </a:lnTo>
                  <a:lnTo>
                    <a:pt x="248" y="154"/>
                  </a:lnTo>
                  <a:lnTo>
                    <a:pt x="245" y="154"/>
                  </a:lnTo>
                  <a:lnTo>
                    <a:pt x="243" y="153"/>
                  </a:lnTo>
                  <a:lnTo>
                    <a:pt x="239" y="150"/>
                  </a:lnTo>
                  <a:lnTo>
                    <a:pt x="238" y="149"/>
                  </a:lnTo>
                  <a:lnTo>
                    <a:pt x="238" y="147"/>
                  </a:lnTo>
                  <a:lnTo>
                    <a:pt x="238" y="144"/>
                  </a:lnTo>
                  <a:lnTo>
                    <a:pt x="238" y="142"/>
                  </a:lnTo>
                  <a:lnTo>
                    <a:pt x="239" y="140"/>
                  </a:lnTo>
                  <a:lnTo>
                    <a:pt x="238" y="138"/>
                  </a:lnTo>
                  <a:lnTo>
                    <a:pt x="234" y="140"/>
                  </a:lnTo>
                  <a:lnTo>
                    <a:pt x="233" y="143"/>
                  </a:lnTo>
                  <a:lnTo>
                    <a:pt x="232" y="144"/>
                  </a:lnTo>
                  <a:lnTo>
                    <a:pt x="230" y="147"/>
                  </a:lnTo>
                  <a:lnTo>
                    <a:pt x="230" y="150"/>
                  </a:lnTo>
                  <a:lnTo>
                    <a:pt x="228" y="153"/>
                  </a:lnTo>
                  <a:lnTo>
                    <a:pt x="230" y="155"/>
                  </a:lnTo>
                  <a:lnTo>
                    <a:pt x="230" y="158"/>
                  </a:lnTo>
                  <a:lnTo>
                    <a:pt x="226" y="158"/>
                  </a:lnTo>
                  <a:lnTo>
                    <a:pt x="225" y="158"/>
                  </a:lnTo>
                  <a:lnTo>
                    <a:pt x="222" y="157"/>
                  </a:lnTo>
                  <a:lnTo>
                    <a:pt x="220" y="159"/>
                  </a:lnTo>
                  <a:lnTo>
                    <a:pt x="221" y="162"/>
                  </a:lnTo>
                  <a:lnTo>
                    <a:pt x="222" y="165"/>
                  </a:lnTo>
                  <a:lnTo>
                    <a:pt x="219" y="167"/>
                  </a:lnTo>
                  <a:lnTo>
                    <a:pt x="218" y="169"/>
                  </a:lnTo>
                  <a:lnTo>
                    <a:pt x="218" y="172"/>
                  </a:lnTo>
                  <a:lnTo>
                    <a:pt x="216" y="173"/>
                  </a:lnTo>
                  <a:lnTo>
                    <a:pt x="212" y="176"/>
                  </a:lnTo>
                  <a:lnTo>
                    <a:pt x="210" y="178"/>
                  </a:lnTo>
                  <a:lnTo>
                    <a:pt x="208" y="180"/>
                  </a:lnTo>
                  <a:lnTo>
                    <a:pt x="206" y="180"/>
                  </a:lnTo>
                  <a:lnTo>
                    <a:pt x="203" y="180"/>
                  </a:lnTo>
                  <a:lnTo>
                    <a:pt x="202" y="183"/>
                  </a:lnTo>
                  <a:lnTo>
                    <a:pt x="200" y="184"/>
                  </a:lnTo>
                  <a:lnTo>
                    <a:pt x="198" y="185"/>
                  </a:lnTo>
                  <a:lnTo>
                    <a:pt x="198" y="187"/>
                  </a:lnTo>
                  <a:lnTo>
                    <a:pt x="198" y="192"/>
                  </a:lnTo>
                  <a:lnTo>
                    <a:pt x="200" y="194"/>
                  </a:lnTo>
                  <a:lnTo>
                    <a:pt x="200" y="199"/>
                  </a:lnTo>
                  <a:lnTo>
                    <a:pt x="198" y="200"/>
                  </a:lnTo>
                  <a:lnTo>
                    <a:pt x="200" y="202"/>
                  </a:lnTo>
                  <a:lnTo>
                    <a:pt x="200" y="206"/>
                  </a:lnTo>
                  <a:lnTo>
                    <a:pt x="202" y="207"/>
                  </a:lnTo>
                  <a:lnTo>
                    <a:pt x="204" y="208"/>
                  </a:lnTo>
                  <a:lnTo>
                    <a:pt x="205" y="209"/>
                  </a:lnTo>
                  <a:lnTo>
                    <a:pt x="207" y="211"/>
                  </a:lnTo>
                  <a:lnTo>
                    <a:pt x="205" y="214"/>
                  </a:lnTo>
                  <a:lnTo>
                    <a:pt x="208" y="222"/>
                  </a:lnTo>
                  <a:lnTo>
                    <a:pt x="208" y="225"/>
                  </a:lnTo>
                  <a:lnTo>
                    <a:pt x="211" y="226"/>
                  </a:lnTo>
                  <a:lnTo>
                    <a:pt x="211" y="230"/>
                  </a:lnTo>
                  <a:lnTo>
                    <a:pt x="212" y="232"/>
                  </a:lnTo>
                  <a:lnTo>
                    <a:pt x="212" y="234"/>
                  </a:lnTo>
                  <a:lnTo>
                    <a:pt x="211" y="236"/>
                  </a:lnTo>
                  <a:lnTo>
                    <a:pt x="211" y="240"/>
                  </a:lnTo>
                  <a:lnTo>
                    <a:pt x="210" y="243"/>
                  </a:lnTo>
                  <a:lnTo>
                    <a:pt x="210" y="251"/>
                  </a:lnTo>
                  <a:lnTo>
                    <a:pt x="208" y="253"/>
                  </a:lnTo>
                  <a:lnTo>
                    <a:pt x="205" y="253"/>
                  </a:lnTo>
                  <a:lnTo>
                    <a:pt x="201" y="258"/>
                  </a:lnTo>
                  <a:lnTo>
                    <a:pt x="200" y="260"/>
                  </a:lnTo>
                  <a:lnTo>
                    <a:pt x="192" y="266"/>
                  </a:lnTo>
                  <a:lnTo>
                    <a:pt x="190" y="269"/>
                  </a:lnTo>
                  <a:lnTo>
                    <a:pt x="190" y="271"/>
                  </a:lnTo>
                  <a:lnTo>
                    <a:pt x="179" y="284"/>
                  </a:lnTo>
                  <a:lnTo>
                    <a:pt x="179" y="288"/>
                  </a:lnTo>
                  <a:lnTo>
                    <a:pt x="178" y="292"/>
                  </a:lnTo>
                  <a:lnTo>
                    <a:pt x="177" y="294"/>
                  </a:lnTo>
                  <a:lnTo>
                    <a:pt x="174" y="296"/>
                  </a:lnTo>
                  <a:lnTo>
                    <a:pt x="172" y="298"/>
                  </a:lnTo>
                  <a:lnTo>
                    <a:pt x="171" y="301"/>
                  </a:lnTo>
                  <a:lnTo>
                    <a:pt x="170" y="302"/>
                  </a:lnTo>
                  <a:lnTo>
                    <a:pt x="166" y="301"/>
                  </a:lnTo>
                  <a:lnTo>
                    <a:pt x="154" y="300"/>
                  </a:lnTo>
                  <a:lnTo>
                    <a:pt x="151" y="299"/>
                  </a:lnTo>
                  <a:lnTo>
                    <a:pt x="143" y="299"/>
                  </a:lnTo>
                  <a:lnTo>
                    <a:pt x="132" y="297"/>
                  </a:lnTo>
                  <a:lnTo>
                    <a:pt x="125" y="301"/>
                  </a:lnTo>
                  <a:lnTo>
                    <a:pt x="118" y="315"/>
                  </a:lnTo>
                  <a:lnTo>
                    <a:pt x="114" y="324"/>
                  </a:lnTo>
                  <a:lnTo>
                    <a:pt x="111" y="327"/>
                  </a:lnTo>
                  <a:lnTo>
                    <a:pt x="108" y="328"/>
                  </a:lnTo>
                  <a:lnTo>
                    <a:pt x="105" y="329"/>
                  </a:lnTo>
                  <a:lnTo>
                    <a:pt x="102" y="329"/>
                  </a:lnTo>
                  <a:lnTo>
                    <a:pt x="102" y="329"/>
                  </a:lnTo>
                  <a:lnTo>
                    <a:pt x="99" y="328"/>
                  </a:lnTo>
                  <a:lnTo>
                    <a:pt x="87" y="329"/>
                  </a:lnTo>
                  <a:lnTo>
                    <a:pt x="65" y="328"/>
                  </a:lnTo>
                  <a:lnTo>
                    <a:pt x="58" y="335"/>
                  </a:lnTo>
                  <a:lnTo>
                    <a:pt x="56" y="340"/>
                  </a:lnTo>
                  <a:lnTo>
                    <a:pt x="54" y="346"/>
                  </a:lnTo>
                  <a:lnTo>
                    <a:pt x="50" y="352"/>
                  </a:lnTo>
                  <a:lnTo>
                    <a:pt x="48" y="357"/>
                  </a:lnTo>
                  <a:lnTo>
                    <a:pt x="45" y="358"/>
                  </a:lnTo>
                  <a:lnTo>
                    <a:pt x="35" y="361"/>
                  </a:lnTo>
                  <a:lnTo>
                    <a:pt x="32" y="360"/>
                  </a:lnTo>
                  <a:lnTo>
                    <a:pt x="29" y="360"/>
                  </a:lnTo>
                  <a:lnTo>
                    <a:pt x="26" y="358"/>
                  </a:lnTo>
                  <a:lnTo>
                    <a:pt x="22" y="358"/>
                  </a:lnTo>
                  <a:lnTo>
                    <a:pt x="21" y="356"/>
                  </a:lnTo>
                  <a:lnTo>
                    <a:pt x="21" y="352"/>
                  </a:lnTo>
                  <a:lnTo>
                    <a:pt x="20" y="347"/>
                  </a:lnTo>
                  <a:lnTo>
                    <a:pt x="17" y="327"/>
                  </a:lnTo>
                  <a:lnTo>
                    <a:pt x="8" y="312"/>
                  </a:lnTo>
                  <a:lnTo>
                    <a:pt x="4" y="306"/>
                  </a:lnTo>
                  <a:lnTo>
                    <a:pt x="1" y="295"/>
                  </a:lnTo>
                  <a:lnTo>
                    <a:pt x="0" y="293"/>
                  </a:lnTo>
                  <a:lnTo>
                    <a:pt x="6" y="267"/>
                  </a:lnTo>
                  <a:lnTo>
                    <a:pt x="10" y="260"/>
                  </a:lnTo>
                  <a:lnTo>
                    <a:pt x="11" y="257"/>
                  </a:lnTo>
                  <a:lnTo>
                    <a:pt x="18" y="251"/>
                  </a:lnTo>
                  <a:lnTo>
                    <a:pt x="20" y="250"/>
                  </a:lnTo>
                  <a:lnTo>
                    <a:pt x="20" y="246"/>
                  </a:lnTo>
                  <a:lnTo>
                    <a:pt x="21" y="239"/>
                  </a:lnTo>
                  <a:lnTo>
                    <a:pt x="21" y="237"/>
                  </a:lnTo>
                  <a:lnTo>
                    <a:pt x="21" y="235"/>
                  </a:lnTo>
                  <a:lnTo>
                    <a:pt x="26" y="227"/>
                  </a:lnTo>
                  <a:lnTo>
                    <a:pt x="30" y="215"/>
                  </a:lnTo>
                  <a:lnTo>
                    <a:pt x="31" y="196"/>
                  </a:lnTo>
                  <a:lnTo>
                    <a:pt x="34" y="183"/>
                  </a:lnTo>
                  <a:lnTo>
                    <a:pt x="35" y="181"/>
                  </a:lnTo>
                  <a:lnTo>
                    <a:pt x="35" y="173"/>
                  </a:lnTo>
                  <a:lnTo>
                    <a:pt x="33" y="165"/>
                  </a:lnTo>
                  <a:lnTo>
                    <a:pt x="33" y="158"/>
                  </a:lnTo>
                  <a:lnTo>
                    <a:pt x="35" y="152"/>
                  </a:lnTo>
                  <a:lnTo>
                    <a:pt x="35" y="136"/>
                  </a:lnTo>
                  <a:lnTo>
                    <a:pt x="37" y="120"/>
                  </a:lnTo>
                  <a:lnTo>
                    <a:pt x="36" y="118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44" y="108"/>
                  </a:lnTo>
                  <a:lnTo>
                    <a:pt x="56" y="85"/>
                  </a:lnTo>
                  <a:lnTo>
                    <a:pt x="58" y="74"/>
                  </a:lnTo>
                  <a:lnTo>
                    <a:pt x="58" y="62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56" y="54"/>
                  </a:lnTo>
                  <a:lnTo>
                    <a:pt x="56" y="4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58" name="Freeform 10"/>
            <p:cNvSpPr>
              <a:spLocks/>
            </p:cNvSpPr>
            <p:nvPr/>
          </p:nvSpPr>
          <p:spPr bwMode="auto">
            <a:xfrm>
              <a:off x="3780" y="3133"/>
              <a:ext cx="107" cy="98"/>
            </a:xfrm>
            <a:custGeom>
              <a:avLst/>
              <a:gdLst/>
              <a:ahLst/>
              <a:cxnLst>
                <a:cxn ang="0">
                  <a:pos x="150" y="31"/>
                </a:cxn>
                <a:cxn ang="0">
                  <a:pos x="142" y="34"/>
                </a:cxn>
                <a:cxn ang="0">
                  <a:pos x="136" y="34"/>
                </a:cxn>
                <a:cxn ang="0">
                  <a:pos x="127" y="33"/>
                </a:cxn>
                <a:cxn ang="0">
                  <a:pos x="121" y="25"/>
                </a:cxn>
                <a:cxn ang="0">
                  <a:pos x="117" y="17"/>
                </a:cxn>
                <a:cxn ang="0">
                  <a:pos x="112" y="13"/>
                </a:cxn>
                <a:cxn ang="0">
                  <a:pos x="101" y="7"/>
                </a:cxn>
                <a:cxn ang="0">
                  <a:pos x="92" y="4"/>
                </a:cxn>
                <a:cxn ang="0">
                  <a:pos x="78" y="6"/>
                </a:cxn>
                <a:cxn ang="0">
                  <a:pos x="60" y="3"/>
                </a:cxn>
                <a:cxn ang="0">
                  <a:pos x="48" y="3"/>
                </a:cxn>
                <a:cxn ang="0">
                  <a:pos x="41" y="4"/>
                </a:cxn>
                <a:cxn ang="0">
                  <a:pos x="41" y="10"/>
                </a:cxn>
                <a:cxn ang="0">
                  <a:pos x="40" y="25"/>
                </a:cxn>
                <a:cxn ang="0">
                  <a:pos x="31" y="32"/>
                </a:cxn>
                <a:cxn ang="0">
                  <a:pos x="20" y="43"/>
                </a:cxn>
                <a:cxn ang="0">
                  <a:pos x="9" y="62"/>
                </a:cxn>
                <a:cxn ang="0">
                  <a:pos x="4" y="70"/>
                </a:cxn>
                <a:cxn ang="0">
                  <a:pos x="0" y="76"/>
                </a:cxn>
                <a:cxn ang="0">
                  <a:pos x="4" y="87"/>
                </a:cxn>
                <a:cxn ang="0">
                  <a:pos x="10" y="90"/>
                </a:cxn>
                <a:cxn ang="0">
                  <a:pos x="16" y="94"/>
                </a:cxn>
                <a:cxn ang="0">
                  <a:pos x="18" y="104"/>
                </a:cxn>
                <a:cxn ang="0">
                  <a:pos x="24" y="114"/>
                </a:cxn>
                <a:cxn ang="0">
                  <a:pos x="32" y="121"/>
                </a:cxn>
                <a:cxn ang="0">
                  <a:pos x="46" y="119"/>
                </a:cxn>
                <a:cxn ang="0">
                  <a:pos x="50" y="110"/>
                </a:cxn>
                <a:cxn ang="0">
                  <a:pos x="57" y="109"/>
                </a:cxn>
                <a:cxn ang="0">
                  <a:pos x="62" y="117"/>
                </a:cxn>
                <a:cxn ang="0">
                  <a:pos x="72" y="130"/>
                </a:cxn>
                <a:cxn ang="0">
                  <a:pos x="78" y="134"/>
                </a:cxn>
                <a:cxn ang="0">
                  <a:pos x="86" y="140"/>
                </a:cxn>
                <a:cxn ang="0">
                  <a:pos x="94" y="134"/>
                </a:cxn>
                <a:cxn ang="0">
                  <a:pos x="105" y="129"/>
                </a:cxn>
                <a:cxn ang="0">
                  <a:pos x="108" y="122"/>
                </a:cxn>
                <a:cxn ang="0">
                  <a:pos x="116" y="119"/>
                </a:cxn>
                <a:cxn ang="0">
                  <a:pos x="126" y="111"/>
                </a:cxn>
                <a:cxn ang="0">
                  <a:pos x="133" y="114"/>
                </a:cxn>
                <a:cxn ang="0">
                  <a:pos x="146" y="122"/>
                </a:cxn>
                <a:cxn ang="0">
                  <a:pos x="148" y="111"/>
                </a:cxn>
                <a:cxn ang="0">
                  <a:pos x="148" y="100"/>
                </a:cxn>
                <a:cxn ang="0">
                  <a:pos x="149" y="92"/>
                </a:cxn>
                <a:cxn ang="0">
                  <a:pos x="149" y="85"/>
                </a:cxn>
                <a:cxn ang="0">
                  <a:pos x="157" y="86"/>
                </a:cxn>
                <a:cxn ang="0">
                  <a:pos x="157" y="78"/>
                </a:cxn>
                <a:cxn ang="0">
                  <a:pos x="153" y="71"/>
                </a:cxn>
                <a:cxn ang="0">
                  <a:pos x="146" y="68"/>
                </a:cxn>
                <a:cxn ang="0">
                  <a:pos x="146" y="59"/>
                </a:cxn>
                <a:cxn ang="0">
                  <a:pos x="155" y="50"/>
                </a:cxn>
                <a:cxn ang="0">
                  <a:pos x="156" y="43"/>
                </a:cxn>
                <a:cxn ang="0">
                  <a:pos x="158" y="38"/>
                </a:cxn>
                <a:cxn ang="0">
                  <a:pos x="156" y="22"/>
                </a:cxn>
              </a:cxnLst>
              <a:rect l="0" t="0" r="r" b="b"/>
              <a:pathLst>
                <a:path w="161" h="146">
                  <a:moveTo>
                    <a:pt x="156" y="22"/>
                  </a:moveTo>
                  <a:lnTo>
                    <a:pt x="152" y="28"/>
                  </a:lnTo>
                  <a:lnTo>
                    <a:pt x="150" y="31"/>
                  </a:lnTo>
                  <a:lnTo>
                    <a:pt x="149" y="33"/>
                  </a:lnTo>
                  <a:lnTo>
                    <a:pt x="146" y="34"/>
                  </a:lnTo>
                  <a:lnTo>
                    <a:pt x="142" y="34"/>
                  </a:lnTo>
                  <a:lnTo>
                    <a:pt x="140" y="33"/>
                  </a:lnTo>
                  <a:lnTo>
                    <a:pt x="138" y="33"/>
                  </a:lnTo>
                  <a:lnTo>
                    <a:pt x="136" y="34"/>
                  </a:lnTo>
                  <a:lnTo>
                    <a:pt x="132" y="34"/>
                  </a:lnTo>
                  <a:lnTo>
                    <a:pt x="128" y="33"/>
                  </a:lnTo>
                  <a:lnTo>
                    <a:pt x="127" y="33"/>
                  </a:lnTo>
                  <a:lnTo>
                    <a:pt x="124" y="31"/>
                  </a:lnTo>
                  <a:lnTo>
                    <a:pt x="122" y="28"/>
                  </a:lnTo>
                  <a:lnTo>
                    <a:pt x="121" y="25"/>
                  </a:lnTo>
                  <a:lnTo>
                    <a:pt x="121" y="21"/>
                  </a:lnTo>
                  <a:lnTo>
                    <a:pt x="118" y="20"/>
                  </a:lnTo>
                  <a:lnTo>
                    <a:pt x="117" y="17"/>
                  </a:lnTo>
                  <a:lnTo>
                    <a:pt x="116" y="15"/>
                  </a:lnTo>
                  <a:lnTo>
                    <a:pt x="115" y="14"/>
                  </a:lnTo>
                  <a:lnTo>
                    <a:pt x="112" y="13"/>
                  </a:lnTo>
                  <a:lnTo>
                    <a:pt x="110" y="13"/>
                  </a:lnTo>
                  <a:lnTo>
                    <a:pt x="101" y="11"/>
                  </a:lnTo>
                  <a:lnTo>
                    <a:pt x="101" y="7"/>
                  </a:lnTo>
                  <a:lnTo>
                    <a:pt x="100" y="5"/>
                  </a:lnTo>
                  <a:lnTo>
                    <a:pt x="94" y="5"/>
                  </a:lnTo>
                  <a:lnTo>
                    <a:pt x="92" y="4"/>
                  </a:lnTo>
                  <a:lnTo>
                    <a:pt x="88" y="5"/>
                  </a:lnTo>
                  <a:lnTo>
                    <a:pt x="83" y="8"/>
                  </a:lnTo>
                  <a:lnTo>
                    <a:pt x="78" y="6"/>
                  </a:lnTo>
                  <a:lnTo>
                    <a:pt x="72" y="5"/>
                  </a:lnTo>
                  <a:lnTo>
                    <a:pt x="68" y="3"/>
                  </a:lnTo>
                  <a:lnTo>
                    <a:pt x="60" y="3"/>
                  </a:lnTo>
                  <a:lnTo>
                    <a:pt x="55" y="4"/>
                  </a:lnTo>
                  <a:lnTo>
                    <a:pt x="51" y="4"/>
                  </a:lnTo>
                  <a:lnTo>
                    <a:pt x="48" y="3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1" y="10"/>
                  </a:lnTo>
                  <a:lnTo>
                    <a:pt x="41" y="14"/>
                  </a:lnTo>
                  <a:lnTo>
                    <a:pt x="40" y="17"/>
                  </a:lnTo>
                  <a:lnTo>
                    <a:pt x="40" y="25"/>
                  </a:lnTo>
                  <a:lnTo>
                    <a:pt x="38" y="27"/>
                  </a:lnTo>
                  <a:lnTo>
                    <a:pt x="35" y="27"/>
                  </a:lnTo>
                  <a:lnTo>
                    <a:pt x="31" y="32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20" y="43"/>
                  </a:lnTo>
                  <a:lnTo>
                    <a:pt x="20" y="45"/>
                  </a:lnTo>
                  <a:lnTo>
                    <a:pt x="9" y="58"/>
                  </a:lnTo>
                  <a:lnTo>
                    <a:pt x="9" y="62"/>
                  </a:lnTo>
                  <a:lnTo>
                    <a:pt x="8" y="66"/>
                  </a:lnTo>
                  <a:lnTo>
                    <a:pt x="7" y="68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1" y="75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0"/>
                  </a:lnTo>
                  <a:lnTo>
                    <a:pt x="4" y="87"/>
                  </a:lnTo>
                  <a:lnTo>
                    <a:pt x="4" y="90"/>
                  </a:lnTo>
                  <a:lnTo>
                    <a:pt x="7" y="90"/>
                  </a:lnTo>
                  <a:lnTo>
                    <a:pt x="10" y="90"/>
                  </a:lnTo>
                  <a:lnTo>
                    <a:pt x="12" y="90"/>
                  </a:lnTo>
                  <a:lnTo>
                    <a:pt x="15" y="91"/>
                  </a:lnTo>
                  <a:lnTo>
                    <a:pt x="16" y="94"/>
                  </a:lnTo>
                  <a:lnTo>
                    <a:pt x="16" y="98"/>
                  </a:lnTo>
                  <a:lnTo>
                    <a:pt x="18" y="100"/>
                  </a:lnTo>
                  <a:lnTo>
                    <a:pt x="18" y="104"/>
                  </a:lnTo>
                  <a:lnTo>
                    <a:pt x="20" y="106"/>
                  </a:lnTo>
                  <a:lnTo>
                    <a:pt x="22" y="108"/>
                  </a:lnTo>
                  <a:lnTo>
                    <a:pt x="24" y="114"/>
                  </a:lnTo>
                  <a:lnTo>
                    <a:pt x="25" y="117"/>
                  </a:lnTo>
                  <a:lnTo>
                    <a:pt x="28" y="121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41" y="119"/>
                  </a:lnTo>
                  <a:lnTo>
                    <a:pt x="46" y="119"/>
                  </a:lnTo>
                  <a:lnTo>
                    <a:pt x="48" y="115"/>
                  </a:lnTo>
                  <a:lnTo>
                    <a:pt x="48" y="112"/>
                  </a:lnTo>
                  <a:lnTo>
                    <a:pt x="50" y="110"/>
                  </a:lnTo>
                  <a:lnTo>
                    <a:pt x="53" y="107"/>
                  </a:lnTo>
                  <a:lnTo>
                    <a:pt x="55" y="108"/>
                  </a:lnTo>
                  <a:lnTo>
                    <a:pt x="57" y="109"/>
                  </a:lnTo>
                  <a:lnTo>
                    <a:pt x="60" y="111"/>
                  </a:lnTo>
                  <a:lnTo>
                    <a:pt x="61" y="114"/>
                  </a:lnTo>
                  <a:lnTo>
                    <a:pt x="62" y="117"/>
                  </a:lnTo>
                  <a:lnTo>
                    <a:pt x="63" y="119"/>
                  </a:lnTo>
                  <a:lnTo>
                    <a:pt x="66" y="121"/>
                  </a:lnTo>
                  <a:lnTo>
                    <a:pt x="72" y="130"/>
                  </a:lnTo>
                  <a:lnTo>
                    <a:pt x="74" y="131"/>
                  </a:lnTo>
                  <a:lnTo>
                    <a:pt x="78" y="132"/>
                  </a:lnTo>
                  <a:lnTo>
                    <a:pt x="78" y="134"/>
                  </a:lnTo>
                  <a:lnTo>
                    <a:pt x="78" y="138"/>
                  </a:lnTo>
                  <a:lnTo>
                    <a:pt x="81" y="145"/>
                  </a:lnTo>
                  <a:lnTo>
                    <a:pt x="86" y="140"/>
                  </a:lnTo>
                  <a:lnTo>
                    <a:pt x="87" y="138"/>
                  </a:lnTo>
                  <a:lnTo>
                    <a:pt x="89" y="137"/>
                  </a:lnTo>
                  <a:lnTo>
                    <a:pt x="94" y="134"/>
                  </a:lnTo>
                  <a:lnTo>
                    <a:pt x="100" y="134"/>
                  </a:lnTo>
                  <a:lnTo>
                    <a:pt x="105" y="131"/>
                  </a:lnTo>
                  <a:lnTo>
                    <a:pt x="105" y="129"/>
                  </a:lnTo>
                  <a:lnTo>
                    <a:pt x="105" y="126"/>
                  </a:lnTo>
                  <a:lnTo>
                    <a:pt x="105" y="124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5" y="121"/>
                  </a:lnTo>
                  <a:lnTo>
                    <a:pt x="116" y="119"/>
                  </a:lnTo>
                  <a:lnTo>
                    <a:pt x="122" y="116"/>
                  </a:lnTo>
                  <a:lnTo>
                    <a:pt x="124" y="110"/>
                  </a:lnTo>
                  <a:lnTo>
                    <a:pt x="126" y="111"/>
                  </a:lnTo>
                  <a:lnTo>
                    <a:pt x="128" y="112"/>
                  </a:lnTo>
                  <a:lnTo>
                    <a:pt x="130" y="114"/>
                  </a:lnTo>
                  <a:lnTo>
                    <a:pt x="133" y="114"/>
                  </a:lnTo>
                  <a:lnTo>
                    <a:pt x="139" y="119"/>
                  </a:lnTo>
                  <a:lnTo>
                    <a:pt x="142" y="124"/>
                  </a:lnTo>
                  <a:lnTo>
                    <a:pt x="146" y="122"/>
                  </a:lnTo>
                  <a:lnTo>
                    <a:pt x="147" y="120"/>
                  </a:lnTo>
                  <a:lnTo>
                    <a:pt x="148" y="119"/>
                  </a:lnTo>
                  <a:lnTo>
                    <a:pt x="148" y="111"/>
                  </a:lnTo>
                  <a:lnTo>
                    <a:pt x="148" y="108"/>
                  </a:lnTo>
                  <a:lnTo>
                    <a:pt x="148" y="106"/>
                  </a:lnTo>
                  <a:lnTo>
                    <a:pt x="148" y="100"/>
                  </a:lnTo>
                  <a:lnTo>
                    <a:pt x="148" y="97"/>
                  </a:lnTo>
                  <a:lnTo>
                    <a:pt x="148" y="94"/>
                  </a:lnTo>
                  <a:lnTo>
                    <a:pt x="149" y="92"/>
                  </a:lnTo>
                  <a:lnTo>
                    <a:pt x="149" y="90"/>
                  </a:lnTo>
                  <a:lnTo>
                    <a:pt x="148" y="87"/>
                  </a:lnTo>
                  <a:lnTo>
                    <a:pt x="149" y="85"/>
                  </a:lnTo>
                  <a:lnTo>
                    <a:pt x="152" y="86"/>
                  </a:lnTo>
                  <a:lnTo>
                    <a:pt x="154" y="86"/>
                  </a:lnTo>
                  <a:lnTo>
                    <a:pt x="157" y="86"/>
                  </a:lnTo>
                  <a:lnTo>
                    <a:pt x="160" y="84"/>
                  </a:lnTo>
                  <a:lnTo>
                    <a:pt x="160" y="78"/>
                  </a:lnTo>
                  <a:lnTo>
                    <a:pt x="157" y="78"/>
                  </a:lnTo>
                  <a:lnTo>
                    <a:pt x="156" y="75"/>
                  </a:lnTo>
                  <a:lnTo>
                    <a:pt x="154" y="73"/>
                  </a:lnTo>
                  <a:lnTo>
                    <a:pt x="153" y="71"/>
                  </a:lnTo>
                  <a:lnTo>
                    <a:pt x="152" y="70"/>
                  </a:lnTo>
                  <a:lnTo>
                    <a:pt x="148" y="70"/>
                  </a:lnTo>
                  <a:lnTo>
                    <a:pt x="146" y="68"/>
                  </a:lnTo>
                  <a:lnTo>
                    <a:pt x="147" y="64"/>
                  </a:lnTo>
                  <a:lnTo>
                    <a:pt x="147" y="62"/>
                  </a:lnTo>
                  <a:lnTo>
                    <a:pt x="146" y="59"/>
                  </a:lnTo>
                  <a:lnTo>
                    <a:pt x="150" y="54"/>
                  </a:lnTo>
                  <a:lnTo>
                    <a:pt x="154" y="52"/>
                  </a:lnTo>
                  <a:lnTo>
                    <a:pt x="155" y="50"/>
                  </a:lnTo>
                  <a:lnTo>
                    <a:pt x="154" y="47"/>
                  </a:lnTo>
                  <a:lnTo>
                    <a:pt x="152" y="46"/>
                  </a:lnTo>
                  <a:lnTo>
                    <a:pt x="156" y="43"/>
                  </a:lnTo>
                  <a:lnTo>
                    <a:pt x="157" y="42"/>
                  </a:lnTo>
                  <a:lnTo>
                    <a:pt x="159" y="39"/>
                  </a:lnTo>
                  <a:lnTo>
                    <a:pt x="158" y="38"/>
                  </a:lnTo>
                  <a:lnTo>
                    <a:pt x="159" y="34"/>
                  </a:lnTo>
                  <a:lnTo>
                    <a:pt x="157" y="27"/>
                  </a:lnTo>
                  <a:lnTo>
                    <a:pt x="156" y="2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59" name="Freeform 11"/>
            <p:cNvSpPr>
              <a:spLocks/>
            </p:cNvSpPr>
            <p:nvPr/>
          </p:nvSpPr>
          <p:spPr bwMode="auto">
            <a:xfrm>
              <a:off x="3834" y="2908"/>
              <a:ext cx="279" cy="374"/>
            </a:xfrm>
            <a:custGeom>
              <a:avLst/>
              <a:gdLst/>
              <a:ahLst/>
              <a:cxnLst>
                <a:cxn ang="0">
                  <a:pos x="164" y="147"/>
                </a:cxn>
                <a:cxn ang="0">
                  <a:pos x="141" y="108"/>
                </a:cxn>
                <a:cxn ang="0">
                  <a:pos x="169" y="97"/>
                </a:cxn>
                <a:cxn ang="0">
                  <a:pos x="202" y="56"/>
                </a:cxn>
                <a:cxn ang="0">
                  <a:pos x="217" y="13"/>
                </a:cxn>
                <a:cxn ang="0">
                  <a:pos x="243" y="33"/>
                </a:cxn>
                <a:cxn ang="0">
                  <a:pos x="279" y="59"/>
                </a:cxn>
                <a:cxn ang="0">
                  <a:pos x="247" y="75"/>
                </a:cxn>
                <a:cxn ang="0">
                  <a:pos x="241" y="121"/>
                </a:cxn>
                <a:cxn ang="0">
                  <a:pos x="265" y="144"/>
                </a:cxn>
                <a:cxn ang="0">
                  <a:pos x="288" y="139"/>
                </a:cxn>
                <a:cxn ang="0">
                  <a:pos x="312" y="123"/>
                </a:cxn>
                <a:cxn ang="0">
                  <a:pos x="353" y="148"/>
                </a:cxn>
                <a:cxn ang="0">
                  <a:pos x="335" y="171"/>
                </a:cxn>
                <a:cxn ang="0">
                  <a:pos x="309" y="231"/>
                </a:cxn>
                <a:cxn ang="0">
                  <a:pos x="304" y="256"/>
                </a:cxn>
                <a:cxn ang="0">
                  <a:pos x="321" y="283"/>
                </a:cxn>
                <a:cxn ang="0">
                  <a:pos x="358" y="295"/>
                </a:cxn>
                <a:cxn ang="0">
                  <a:pos x="373" y="307"/>
                </a:cxn>
                <a:cxn ang="0">
                  <a:pos x="345" y="320"/>
                </a:cxn>
                <a:cxn ang="0">
                  <a:pos x="323" y="330"/>
                </a:cxn>
                <a:cxn ang="0">
                  <a:pos x="324" y="365"/>
                </a:cxn>
                <a:cxn ang="0">
                  <a:pos x="305" y="407"/>
                </a:cxn>
                <a:cxn ang="0">
                  <a:pos x="343" y="418"/>
                </a:cxn>
                <a:cxn ang="0">
                  <a:pos x="353" y="451"/>
                </a:cxn>
                <a:cxn ang="0">
                  <a:pos x="389" y="443"/>
                </a:cxn>
                <a:cxn ang="0">
                  <a:pos x="418" y="465"/>
                </a:cxn>
                <a:cxn ang="0">
                  <a:pos x="365" y="507"/>
                </a:cxn>
                <a:cxn ang="0">
                  <a:pos x="316" y="517"/>
                </a:cxn>
                <a:cxn ang="0">
                  <a:pos x="289" y="537"/>
                </a:cxn>
                <a:cxn ang="0">
                  <a:pos x="269" y="514"/>
                </a:cxn>
                <a:cxn ang="0">
                  <a:pos x="251" y="475"/>
                </a:cxn>
                <a:cxn ang="0">
                  <a:pos x="215" y="517"/>
                </a:cxn>
                <a:cxn ang="0">
                  <a:pos x="211" y="548"/>
                </a:cxn>
                <a:cxn ang="0">
                  <a:pos x="169" y="537"/>
                </a:cxn>
                <a:cxn ang="0">
                  <a:pos x="140" y="555"/>
                </a:cxn>
                <a:cxn ang="0">
                  <a:pos x="121" y="555"/>
                </a:cxn>
                <a:cxn ang="0">
                  <a:pos x="46" y="516"/>
                </a:cxn>
                <a:cxn ang="0">
                  <a:pos x="17" y="498"/>
                </a:cxn>
                <a:cxn ang="0">
                  <a:pos x="24" y="470"/>
                </a:cxn>
                <a:cxn ang="0">
                  <a:pos x="43" y="449"/>
                </a:cxn>
                <a:cxn ang="0">
                  <a:pos x="67" y="458"/>
                </a:cxn>
                <a:cxn ang="0">
                  <a:pos x="67" y="426"/>
                </a:cxn>
                <a:cxn ang="0">
                  <a:pos x="73" y="412"/>
                </a:cxn>
                <a:cxn ang="0">
                  <a:pos x="73" y="391"/>
                </a:cxn>
                <a:cxn ang="0">
                  <a:pos x="76" y="366"/>
                </a:cxn>
                <a:cxn ang="0">
                  <a:pos x="73" y="327"/>
                </a:cxn>
                <a:cxn ang="0">
                  <a:pos x="75" y="297"/>
                </a:cxn>
                <a:cxn ang="0">
                  <a:pos x="98" y="263"/>
                </a:cxn>
                <a:cxn ang="0">
                  <a:pos x="130" y="305"/>
                </a:cxn>
                <a:cxn ang="0">
                  <a:pos x="167" y="323"/>
                </a:cxn>
                <a:cxn ang="0">
                  <a:pos x="201" y="311"/>
                </a:cxn>
                <a:cxn ang="0">
                  <a:pos x="216" y="299"/>
                </a:cxn>
                <a:cxn ang="0">
                  <a:pos x="251" y="287"/>
                </a:cxn>
                <a:cxn ang="0">
                  <a:pos x="229" y="260"/>
                </a:cxn>
                <a:cxn ang="0">
                  <a:pos x="198" y="242"/>
                </a:cxn>
                <a:cxn ang="0">
                  <a:pos x="167" y="227"/>
                </a:cxn>
              </a:cxnLst>
              <a:rect l="0" t="0" r="r" b="b"/>
              <a:pathLst>
                <a:path w="420" h="563">
                  <a:moveTo>
                    <a:pt x="154" y="214"/>
                  </a:moveTo>
                  <a:lnTo>
                    <a:pt x="153" y="211"/>
                  </a:lnTo>
                  <a:lnTo>
                    <a:pt x="150" y="204"/>
                  </a:lnTo>
                  <a:lnTo>
                    <a:pt x="149" y="195"/>
                  </a:lnTo>
                  <a:lnTo>
                    <a:pt x="151" y="182"/>
                  </a:lnTo>
                  <a:lnTo>
                    <a:pt x="161" y="169"/>
                  </a:lnTo>
                  <a:lnTo>
                    <a:pt x="165" y="161"/>
                  </a:lnTo>
                  <a:lnTo>
                    <a:pt x="164" y="153"/>
                  </a:lnTo>
                  <a:lnTo>
                    <a:pt x="164" y="147"/>
                  </a:lnTo>
                  <a:lnTo>
                    <a:pt x="167" y="145"/>
                  </a:lnTo>
                  <a:lnTo>
                    <a:pt x="169" y="141"/>
                  </a:lnTo>
                  <a:lnTo>
                    <a:pt x="169" y="133"/>
                  </a:lnTo>
                  <a:lnTo>
                    <a:pt x="167" y="125"/>
                  </a:lnTo>
                  <a:lnTo>
                    <a:pt x="153" y="118"/>
                  </a:lnTo>
                  <a:lnTo>
                    <a:pt x="151" y="115"/>
                  </a:lnTo>
                  <a:lnTo>
                    <a:pt x="146" y="113"/>
                  </a:lnTo>
                  <a:lnTo>
                    <a:pt x="142" y="109"/>
                  </a:lnTo>
                  <a:lnTo>
                    <a:pt x="141" y="108"/>
                  </a:lnTo>
                  <a:lnTo>
                    <a:pt x="142" y="105"/>
                  </a:lnTo>
                  <a:lnTo>
                    <a:pt x="146" y="101"/>
                  </a:lnTo>
                  <a:lnTo>
                    <a:pt x="151" y="101"/>
                  </a:lnTo>
                  <a:lnTo>
                    <a:pt x="155" y="103"/>
                  </a:lnTo>
                  <a:lnTo>
                    <a:pt x="157" y="103"/>
                  </a:lnTo>
                  <a:lnTo>
                    <a:pt x="161" y="104"/>
                  </a:lnTo>
                  <a:lnTo>
                    <a:pt x="165" y="102"/>
                  </a:lnTo>
                  <a:lnTo>
                    <a:pt x="167" y="101"/>
                  </a:lnTo>
                  <a:lnTo>
                    <a:pt x="169" y="97"/>
                  </a:lnTo>
                  <a:lnTo>
                    <a:pt x="169" y="92"/>
                  </a:lnTo>
                  <a:lnTo>
                    <a:pt x="173" y="86"/>
                  </a:lnTo>
                  <a:lnTo>
                    <a:pt x="178" y="80"/>
                  </a:lnTo>
                  <a:lnTo>
                    <a:pt x="193" y="71"/>
                  </a:lnTo>
                  <a:lnTo>
                    <a:pt x="194" y="69"/>
                  </a:lnTo>
                  <a:lnTo>
                    <a:pt x="197" y="66"/>
                  </a:lnTo>
                  <a:lnTo>
                    <a:pt x="201" y="61"/>
                  </a:lnTo>
                  <a:lnTo>
                    <a:pt x="201" y="57"/>
                  </a:lnTo>
                  <a:lnTo>
                    <a:pt x="202" y="56"/>
                  </a:lnTo>
                  <a:lnTo>
                    <a:pt x="199" y="51"/>
                  </a:lnTo>
                  <a:lnTo>
                    <a:pt x="197" y="50"/>
                  </a:lnTo>
                  <a:lnTo>
                    <a:pt x="207" y="31"/>
                  </a:lnTo>
                  <a:lnTo>
                    <a:pt x="200" y="26"/>
                  </a:lnTo>
                  <a:lnTo>
                    <a:pt x="198" y="20"/>
                  </a:lnTo>
                  <a:lnTo>
                    <a:pt x="202" y="19"/>
                  </a:lnTo>
                  <a:lnTo>
                    <a:pt x="208" y="19"/>
                  </a:lnTo>
                  <a:lnTo>
                    <a:pt x="213" y="18"/>
                  </a:lnTo>
                  <a:lnTo>
                    <a:pt x="217" y="13"/>
                  </a:lnTo>
                  <a:lnTo>
                    <a:pt x="215" y="4"/>
                  </a:lnTo>
                  <a:lnTo>
                    <a:pt x="217" y="5"/>
                  </a:lnTo>
                  <a:lnTo>
                    <a:pt x="222" y="3"/>
                  </a:lnTo>
                  <a:lnTo>
                    <a:pt x="232" y="3"/>
                  </a:lnTo>
                  <a:lnTo>
                    <a:pt x="235" y="1"/>
                  </a:lnTo>
                  <a:lnTo>
                    <a:pt x="239" y="0"/>
                  </a:lnTo>
                  <a:lnTo>
                    <a:pt x="245" y="12"/>
                  </a:lnTo>
                  <a:lnTo>
                    <a:pt x="241" y="29"/>
                  </a:lnTo>
                  <a:lnTo>
                    <a:pt x="243" y="33"/>
                  </a:lnTo>
                  <a:lnTo>
                    <a:pt x="245" y="35"/>
                  </a:lnTo>
                  <a:lnTo>
                    <a:pt x="250" y="37"/>
                  </a:lnTo>
                  <a:lnTo>
                    <a:pt x="253" y="44"/>
                  </a:lnTo>
                  <a:lnTo>
                    <a:pt x="258" y="45"/>
                  </a:lnTo>
                  <a:lnTo>
                    <a:pt x="263" y="44"/>
                  </a:lnTo>
                  <a:lnTo>
                    <a:pt x="264" y="45"/>
                  </a:lnTo>
                  <a:lnTo>
                    <a:pt x="267" y="48"/>
                  </a:lnTo>
                  <a:lnTo>
                    <a:pt x="277" y="53"/>
                  </a:lnTo>
                  <a:lnTo>
                    <a:pt x="279" y="59"/>
                  </a:lnTo>
                  <a:lnTo>
                    <a:pt x="278" y="65"/>
                  </a:lnTo>
                  <a:lnTo>
                    <a:pt x="273" y="68"/>
                  </a:lnTo>
                  <a:lnTo>
                    <a:pt x="269" y="70"/>
                  </a:lnTo>
                  <a:lnTo>
                    <a:pt x="265" y="72"/>
                  </a:lnTo>
                  <a:lnTo>
                    <a:pt x="259" y="79"/>
                  </a:lnTo>
                  <a:lnTo>
                    <a:pt x="256" y="77"/>
                  </a:lnTo>
                  <a:lnTo>
                    <a:pt x="254" y="73"/>
                  </a:lnTo>
                  <a:lnTo>
                    <a:pt x="251" y="72"/>
                  </a:lnTo>
                  <a:lnTo>
                    <a:pt x="247" y="75"/>
                  </a:lnTo>
                  <a:lnTo>
                    <a:pt x="241" y="80"/>
                  </a:lnTo>
                  <a:lnTo>
                    <a:pt x="242" y="83"/>
                  </a:lnTo>
                  <a:lnTo>
                    <a:pt x="243" y="91"/>
                  </a:lnTo>
                  <a:lnTo>
                    <a:pt x="242" y="102"/>
                  </a:lnTo>
                  <a:lnTo>
                    <a:pt x="242" y="113"/>
                  </a:lnTo>
                  <a:lnTo>
                    <a:pt x="241" y="115"/>
                  </a:lnTo>
                  <a:lnTo>
                    <a:pt x="241" y="117"/>
                  </a:lnTo>
                  <a:lnTo>
                    <a:pt x="240" y="120"/>
                  </a:lnTo>
                  <a:lnTo>
                    <a:pt x="241" y="121"/>
                  </a:lnTo>
                  <a:lnTo>
                    <a:pt x="240" y="124"/>
                  </a:lnTo>
                  <a:lnTo>
                    <a:pt x="240" y="128"/>
                  </a:lnTo>
                  <a:lnTo>
                    <a:pt x="251" y="135"/>
                  </a:lnTo>
                  <a:lnTo>
                    <a:pt x="253" y="137"/>
                  </a:lnTo>
                  <a:lnTo>
                    <a:pt x="256" y="138"/>
                  </a:lnTo>
                  <a:lnTo>
                    <a:pt x="261" y="138"/>
                  </a:lnTo>
                  <a:lnTo>
                    <a:pt x="264" y="139"/>
                  </a:lnTo>
                  <a:lnTo>
                    <a:pt x="264" y="143"/>
                  </a:lnTo>
                  <a:lnTo>
                    <a:pt x="265" y="144"/>
                  </a:lnTo>
                  <a:lnTo>
                    <a:pt x="267" y="145"/>
                  </a:lnTo>
                  <a:lnTo>
                    <a:pt x="267" y="148"/>
                  </a:lnTo>
                  <a:lnTo>
                    <a:pt x="269" y="151"/>
                  </a:lnTo>
                  <a:lnTo>
                    <a:pt x="273" y="151"/>
                  </a:lnTo>
                  <a:lnTo>
                    <a:pt x="279" y="147"/>
                  </a:lnTo>
                  <a:lnTo>
                    <a:pt x="282" y="144"/>
                  </a:lnTo>
                  <a:lnTo>
                    <a:pt x="283" y="141"/>
                  </a:lnTo>
                  <a:lnTo>
                    <a:pt x="286" y="139"/>
                  </a:lnTo>
                  <a:lnTo>
                    <a:pt x="288" y="139"/>
                  </a:lnTo>
                  <a:lnTo>
                    <a:pt x="291" y="133"/>
                  </a:lnTo>
                  <a:lnTo>
                    <a:pt x="293" y="128"/>
                  </a:lnTo>
                  <a:lnTo>
                    <a:pt x="293" y="124"/>
                  </a:lnTo>
                  <a:lnTo>
                    <a:pt x="300" y="121"/>
                  </a:lnTo>
                  <a:lnTo>
                    <a:pt x="301" y="124"/>
                  </a:lnTo>
                  <a:lnTo>
                    <a:pt x="303" y="123"/>
                  </a:lnTo>
                  <a:lnTo>
                    <a:pt x="305" y="122"/>
                  </a:lnTo>
                  <a:lnTo>
                    <a:pt x="308" y="122"/>
                  </a:lnTo>
                  <a:lnTo>
                    <a:pt x="312" y="123"/>
                  </a:lnTo>
                  <a:lnTo>
                    <a:pt x="313" y="127"/>
                  </a:lnTo>
                  <a:lnTo>
                    <a:pt x="318" y="132"/>
                  </a:lnTo>
                  <a:lnTo>
                    <a:pt x="321" y="133"/>
                  </a:lnTo>
                  <a:lnTo>
                    <a:pt x="339" y="141"/>
                  </a:lnTo>
                  <a:lnTo>
                    <a:pt x="345" y="143"/>
                  </a:lnTo>
                  <a:lnTo>
                    <a:pt x="351" y="143"/>
                  </a:lnTo>
                  <a:lnTo>
                    <a:pt x="353" y="143"/>
                  </a:lnTo>
                  <a:lnTo>
                    <a:pt x="354" y="144"/>
                  </a:lnTo>
                  <a:lnTo>
                    <a:pt x="353" y="148"/>
                  </a:lnTo>
                  <a:lnTo>
                    <a:pt x="351" y="152"/>
                  </a:lnTo>
                  <a:lnTo>
                    <a:pt x="349" y="151"/>
                  </a:lnTo>
                  <a:lnTo>
                    <a:pt x="347" y="152"/>
                  </a:lnTo>
                  <a:lnTo>
                    <a:pt x="347" y="156"/>
                  </a:lnTo>
                  <a:lnTo>
                    <a:pt x="344" y="158"/>
                  </a:lnTo>
                  <a:lnTo>
                    <a:pt x="340" y="161"/>
                  </a:lnTo>
                  <a:lnTo>
                    <a:pt x="336" y="167"/>
                  </a:lnTo>
                  <a:lnTo>
                    <a:pt x="337" y="169"/>
                  </a:lnTo>
                  <a:lnTo>
                    <a:pt x="335" y="171"/>
                  </a:lnTo>
                  <a:lnTo>
                    <a:pt x="331" y="172"/>
                  </a:lnTo>
                  <a:lnTo>
                    <a:pt x="328" y="175"/>
                  </a:lnTo>
                  <a:lnTo>
                    <a:pt x="327" y="177"/>
                  </a:lnTo>
                  <a:lnTo>
                    <a:pt x="327" y="183"/>
                  </a:lnTo>
                  <a:lnTo>
                    <a:pt x="325" y="184"/>
                  </a:lnTo>
                  <a:lnTo>
                    <a:pt x="324" y="187"/>
                  </a:lnTo>
                  <a:lnTo>
                    <a:pt x="322" y="191"/>
                  </a:lnTo>
                  <a:lnTo>
                    <a:pt x="318" y="210"/>
                  </a:lnTo>
                  <a:lnTo>
                    <a:pt x="309" y="231"/>
                  </a:lnTo>
                  <a:lnTo>
                    <a:pt x="309" y="235"/>
                  </a:lnTo>
                  <a:lnTo>
                    <a:pt x="310" y="236"/>
                  </a:lnTo>
                  <a:lnTo>
                    <a:pt x="308" y="238"/>
                  </a:lnTo>
                  <a:lnTo>
                    <a:pt x="304" y="240"/>
                  </a:lnTo>
                  <a:lnTo>
                    <a:pt x="303" y="245"/>
                  </a:lnTo>
                  <a:lnTo>
                    <a:pt x="300" y="247"/>
                  </a:lnTo>
                  <a:lnTo>
                    <a:pt x="300" y="252"/>
                  </a:lnTo>
                  <a:lnTo>
                    <a:pt x="301" y="254"/>
                  </a:lnTo>
                  <a:lnTo>
                    <a:pt x="304" y="256"/>
                  </a:lnTo>
                  <a:lnTo>
                    <a:pt x="310" y="262"/>
                  </a:lnTo>
                  <a:lnTo>
                    <a:pt x="310" y="265"/>
                  </a:lnTo>
                  <a:lnTo>
                    <a:pt x="308" y="268"/>
                  </a:lnTo>
                  <a:lnTo>
                    <a:pt x="305" y="272"/>
                  </a:lnTo>
                  <a:lnTo>
                    <a:pt x="305" y="275"/>
                  </a:lnTo>
                  <a:lnTo>
                    <a:pt x="307" y="277"/>
                  </a:lnTo>
                  <a:lnTo>
                    <a:pt x="309" y="279"/>
                  </a:lnTo>
                  <a:lnTo>
                    <a:pt x="320" y="283"/>
                  </a:lnTo>
                  <a:lnTo>
                    <a:pt x="321" y="283"/>
                  </a:lnTo>
                  <a:lnTo>
                    <a:pt x="323" y="285"/>
                  </a:lnTo>
                  <a:lnTo>
                    <a:pt x="325" y="287"/>
                  </a:lnTo>
                  <a:lnTo>
                    <a:pt x="331" y="289"/>
                  </a:lnTo>
                  <a:lnTo>
                    <a:pt x="334" y="289"/>
                  </a:lnTo>
                  <a:lnTo>
                    <a:pt x="337" y="290"/>
                  </a:lnTo>
                  <a:lnTo>
                    <a:pt x="339" y="289"/>
                  </a:lnTo>
                  <a:lnTo>
                    <a:pt x="347" y="294"/>
                  </a:lnTo>
                  <a:lnTo>
                    <a:pt x="356" y="294"/>
                  </a:lnTo>
                  <a:lnTo>
                    <a:pt x="358" y="295"/>
                  </a:lnTo>
                  <a:lnTo>
                    <a:pt x="365" y="295"/>
                  </a:lnTo>
                  <a:lnTo>
                    <a:pt x="367" y="296"/>
                  </a:lnTo>
                  <a:lnTo>
                    <a:pt x="369" y="296"/>
                  </a:lnTo>
                  <a:lnTo>
                    <a:pt x="371" y="297"/>
                  </a:lnTo>
                  <a:lnTo>
                    <a:pt x="373" y="299"/>
                  </a:lnTo>
                  <a:lnTo>
                    <a:pt x="375" y="300"/>
                  </a:lnTo>
                  <a:lnTo>
                    <a:pt x="375" y="302"/>
                  </a:lnTo>
                  <a:lnTo>
                    <a:pt x="374" y="303"/>
                  </a:lnTo>
                  <a:lnTo>
                    <a:pt x="373" y="307"/>
                  </a:lnTo>
                  <a:lnTo>
                    <a:pt x="370" y="313"/>
                  </a:lnTo>
                  <a:lnTo>
                    <a:pt x="367" y="314"/>
                  </a:lnTo>
                  <a:lnTo>
                    <a:pt x="362" y="317"/>
                  </a:lnTo>
                  <a:lnTo>
                    <a:pt x="357" y="319"/>
                  </a:lnTo>
                  <a:lnTo>
                    <a:pt x="355" y="319"/>
                  </a:lnTo>
                  <a:lnTo>
                    <a:pt x="352" y="320"/>
                  </a:lnTo>
                  <a:lnTo>
                    <a:pt x="350" y="320"/>
                  </a:lnTo>
                  <a:lnTo>
                    <a:pt x="347" y="321"/>
                  </a:lnTo>
                  <a:lnTo>
                    <a:pt x="345" y="320"/>
                  </a:lnTo>
                  <a:lnTo>
                    <a:pt x="342" y="320"/>
                  </a:lnTo>
                  <a:lnTo>
                    <a:pt x="339" y="322"/>
                  </a:lnTo>
                  <a:lnTo>
                    <a:pt x="338" y="324"/>
                  </a:lnTo>
                  <a:lnTo>
                    <a:pt x="335" y="324"/>
                  </a:lnTo>
                  <a:lnTo>
                    <a:pt x="334" y="325"/>
                  </a:lnTo>
                  <a:lnTo>
                    <a:pt x="330" y="325"/>
                  </a:lnTo>
                  <a:lnTo>
                    <a:pt x="328" y="323"/>
                  </a:lnTo>
                  <a:lnTo>
                    <a:pt x="325" y="325"/>
                  </a:lnTo>
                  <a:lnTo>
                    <a:pt x="323" y="330"/>
                  </a:lnTo>
                  <a:lnTo>
                    <a:pt x="323" y="337"/>
                  </a:lnTo>
                  <a:lnTo>
                    <a:pt x="324" y="340"/>
                  </a:lnTo>
                  <a:lnTo>
                    <a:pt x="324" y="342"/>
                  </a:lnTo>
                  <a:lnTo>
                    <a:pt x="325" y="344"/>
                  </a:lnTo>
                  <a:lnTo>
                    <a:pt x="324" y="349"/>
                  </a:lnTo>
                  <a:lnTo>
                    <a:pt x="324" y="353"/>
                  </a:lnTo>
                  <a:lnTo>
                    <a:pt x="323" y="356"/>
                  </a:lnTo>
                  <a:lnTo>
                    <a:pt x="323" y="360"/>
                  </a:lnTo>
                  <a:lnTo>
                    <a:pt x="324" y="365"/>
                  </a:lnTo>
                  <a:lnTo>
                    <a:pt x="321" y="370"/>
                  </a:lnTo>
                  <a:lnTo>
                    <a:pt x="318" y="372"/>
                  </a:lnTo>
                  <a:lnTo>
                    <a:pt x="316" y="375"/>
                  </a:lnTo>
                  <a:lnTo>
                    <a:pt x="314" y="376"/>
                  </a:lnTo>
                  <a:lnTo>
                    <a:pt x="310" y="384"/>
                  </a:lnTo>
                  <a:lnTo>
                    <a:pt x="308" y="385"/>
                  </a:lnTo>
                  <a:lnTo>
                    <a:pt x="304" y="392"/>
                  </a:lnTo>
                  <a:lnTo>
                    <a:pt x="305" y="393"/>
                  </a:lnTo>
                  <a:lnTo>
                    <a:pt x="305" y="407"/>
                  </a:lnTo>
                  <a:lnTo>
                    <a:pt x="312" y="411"/>
                  </a:lnTo>
                  <a:lnTo>
                    <a:pt x="313" y="411"/>
                  </a:lnTo>
                  <a:lnTo>
                    <a:pt x="317" y="412"/>
                  </a:lnTo>
                  <a:lnTo>
                    <a:pt x="324" y="412"/>
                  </a:lnTo>
                  <a:lnTo>
                    <a:pt x="327" y="415"/>
                  </a:lnTo>
                  <a:lnTo>
                    <a:pt x="333" y="415"/>
                  </a:lnTo>
                  <a:lnTo>
                    <a:pt x="335" y="415"/>
                  </a:lnTo>
                  <a:lnTo>
                    <a:pt x="338" y="415"/>
                  </a:lnTo>
                  <a:lnTo>
                    <a:pt x="343" y="418"/>
                  </a:lnTo>
                  <a:lnTo>
                    <a:pt x="346" y="421"/>
                  </a:lnTo>
                  <a:lnTo>
                    <a:pt x="346" y="427"/>
                  </a:lnTo>
                  <a:lnTo>
                    <a:pt x="345" y="431"/>
                  </a:lnTo>
                  <a:lnTo>
                    <a:pt x="345" y="433"/>
                  </a:lnTo>
                  <a:lnTo>
                    <a:pt x="349" y="440"/>
                  </a:lnTo>
                  <a:lnTo>
                    <a:pt x="351" y="442"/>
                  </a:lnTo>
                  <a:lnTo>
                    <a:pt x="352" y="446"/>
                  </a:lnTo>
                  <a:lnTo>
                    <a:pt x="353" y="448"/>
                  </a:lnTo>
                  <a:lnTo>
                    <a:pt x="353" y="451"/>
                  </a:lnTo>
                  <a:lnTo>
                    <a:pt x="354" y="453"/>
                  </a:lnTo>
                  <a:lnTo>
                    <a:pt x="365" y="453"/>
                  </a:lnTo>
                  <a:lnTo>
                    <a:pt x="367" y="450"/>
                  </a:lnTo>
                  <a:lnTo>
                    <a:pt x="369" y="450"/>
                  </a:lnTo>
                  <a:lnTo>
                    <a:pt x="370" y="448"/>
                  </a:lnTo>
                  <a:lnTo>
                    <a:pt x="373" y="449"/>
                  </a:lnTo>
                  <a:lnTo>
                    <a:pt x="378" y="449"/>
                  </a:lnTo>
                  <a:lnTo>
                    <a:pt x="385" y="446"/>
                  </a:lnTo>
                  <a:lnTo>
                    <a:pt x="389" y="443"/>
                  </a:lnTo>
                  <a:lnTo>
                    <a:pt x="394" y="441"/>
                  </a:lnTo>
                  <a:lnTo>
                    <a:pt x="399" y="441"/>
                  </a:lnTo>
                  <a:lnTo>
                    <a:pt x="403" y="444"/>
                  </a:lnTo>
                  <a:lnTo>
                    <a:pt x="407" y="455"/>
                  </a:lnTo>
                  <a:lnTo>
                    <a:pt x="409" y="458"/>
                  </a:lnTo>
                  <a:lnTo>
                    <a:pt x="413" y="460"/>
                  </a:lnTo>
                  <a:lnTo>
                    <a:pt x="418" y="461"/>
                  </a:lnTo>
                  <a:lnTo>
                    <a:pt x="419" y="461"/>
                  </a:lnTo>
                  <a:lnTo>
                    <a:pt x="418" y="465"/>
                  </a:lnTo>
                  <a:lnTo>
                    <a:pt x="415" y="471"/>
                  </a:lnTo>
                  <a:lnTo>
                    <a:pt x="415" y="477"/>
                  </a:lnTo>
                  <a:lnTo>
                    <a:pt x="413" y="481"/>
                  </a:lnTo>
                  <a:lnTo>
                    <a:pt x="408" y="485"/>
                  </a:lnTo>
                  <a:lnTo>
                    <a:pt x="403" y="490"/>
                  </a:lnTo>
                  <a:lnTo>
                    <a:pt x="395" y="496"/>
                  </a:lnTo>
                  <a:lnTo>
                    <a:pt x="385" y="505"/>
                  </a:lnTo>
                  <a:lnTo>
                    <a:pt x="383" y="507"/>
                  </a:lnTo>
                  <a:lnTo>
                    <a:pt x="365" y="507"/>
                  </a:lnTo>
                  <a:lnTo>
                    <a:pt x="361" y="509"/>
                  </a:lnTo>
                  <a:lnTo>
                    <a:pt x="359" y="509"/>
                  </a:lnTo>
                  <a:lnTo>
                    <a:pt x="343" y="514"/>
                  </a:lnTo>
                  <a:lnTo>
                    <a:pt x="336" y="513"/>
                  </a:lnTo>
                  <a:lnTo>
                    <a:pt x="331" y="509"/>
                  </a:lnTo>
                  <a:lnTo>
                    <a:pt x="325" y="507"/>
                  </a:lnTo>
                  <a:lnTo>
                    <a:pt x="322" y="513"/>
                  </a:lnTo>
                  <a:lnTo>
                    <a:pt x="321" y="515"/>
                  </a:lnTo>
                  <a:lnTo>
                    <a:pt x="316" y="517"/>
                  </a:lnTo>
                  <a:lnTo>
                    <a:pt x="317" y="523"/>
                  </a:lnTo>
                  <a:lnTo>
                    <a:pt x="311" y="525"/>
                  </a:lnTo>
                  <a:lnTo>
                    <a:pt x="313" y="539"/>
                  </a:lnTo>
                  <a:lnTo>
                    <a:pt x="311" y="539"/>
                  </a:lnTo>
                  <a:lnTo>
                    <a:pt x="305" y="541"/>
                  </a:lnTo>
                  <a:lnTo>
                    <a:pt x="292" y="544"/>
                  </a:lnTo>
                  <a:lnTo>
                    <a:pt x="289" y="544"/>
                  </a:lnTo>
                  <a:lnTo>
                    <a:pt x="287" y="541"/>
                  </a:lnTo>
                  <a:lnTo>
                    <a:pt x="289" y="537"/>
                  </a:lnTo>
                  <a:lnTo>
                    <a:pt x="286" y="531"/>
                  </a:lnTo>
                  <a:lnTo>
                    <a:pt x="289" y="528"/>
                  </a:lnTo>
                  <a:lnTo>
                    <a:pt x="283" y="521"/>
                  </a:lnTo>
                  <a:lnTo>
                    <a:pt x="282" y="525"/>
                  </a:lnTo>
                  <a:lnTo>
                    <a:pt x="282" y="529"/>
                  </a:lnTo>
                  <a:lnTo>
                    <a:pt x="278" y="530"/>
                  </a:lnTo>
                  <a:lnTo>
                    <a:pt x="273" y="526"/>
                  </a:lnTo>
                  <a:lnTo>
                    <a:pt x="272" y="521"/>
                  </a:lnTo>
                  <a:lnTo>
                    <a:pt x="269" y="514"/>
                  </a:lnTo>
                  <a:lnTo>
                    <a:pt x="267" y="510"/>
                  </a:lnTo>
                  <a:lnTo>
                    <a:pt x="266" y="508"/>
                  </a:lnTo>
                  <a:lnTo>
                    <a:pt x="260" y="504"/>
                  </a:lnTo>
                  <a:lnTo>
                    <a:pt x="253" y="499"/>
                  </a:lnTo>
                  <a:lnTo>
                    <a:pt x="254" y="487"/>
                  </a:lnTo>
                  <a:lnTo>
                    <a:pt x="256" y="482"/>
                  </a:lnTo>
                  <a:lnTo>
                    <a:pt x="256" y="479"/>
                  </a:lnTo>
                  <a:lnTo>
                    <a:pt x="255" y="477"/>
                  </a:lnTo>
                  <a:lnTo>
                    <a:pt x="251" y="475"/>
                  </a:lnTo>
                  <a:lnTo>
                    <a:pt x="246" y="475"/>
                  </a:lnTo>
                  <a:lnTo>
                    <a:pt x="232" y="479"/>
                  </a:lnTo>
                  <a:lnTo>
                    <a:pt x="227" y="487"/>
                  </a:lnTo>
                  <a:lnTo>
                    <a:pt x="221" y="490"/>
                  </a:lnTo>
                  <a:lnTo>
                    <a:pt x="219" y="496"/>
                  </a:lnTo>
                  <a:lnTo>
                    <a:pt x="216" y="501"/>
                  </a:lnTo>
                  <a:lnTo>
                    <a:pt x="216" y="504"/>
                  </a:lnTo>
                  <a:lnTo>
                    <a:pt x="211" y="514"/>
                  </a:lnTo>
                  <a:lnTo>
                    <a:pt x="215" y="517"/>
                  </a:lnTo>
                  <a:lnTo>
                    <a:pt x="217" y="526"/>
                  </a:lnTo>
                  <a:lnTo>
                    <a:pt x="221" y="527"/>
                  </a:lnTo>
                  <a:lnTo>
                    <a:pt x="223" y="528"/>
                  </a:lnTo>
                  <a:lnTo>
                    <a:pt x="226" y="532"/>
                  </a:lnTo>
                  <a:lnTo>
                    <a:pt x="227" y="535"/>
                  </a:lnTo>
                  <a:lnTo>
                    <a:pt x="227" y="539"/>
                  </a:lnTo>
                  <a:lnTo>
                    <a:pt x="219" y="545"/>
                  </a:lnTo>
                  <a:lnTo>
                    <a:pt x="217" y="547"/>
                  </a:lnTo>
                  <a:lnTo>
                    <a:pt x="211" y="548"/>
                  </a:lnTo>
                  <a:lnTo>
                    <a:pt x="196" y="544"/>
                  </a:lnTo>
                  <a:lnTo>
                    <a:pt x="195" y="539"/>
                  </a:lnTo>
                  <a:lnTo>
                    <a:pt x="194" y="537"/>
                  </a:lnTo>
                  <a:lnTo>
                    <a:pt x="189" y="536"/>
                  </a:lnTo>
                  <a:lnTo>
                    <a:pt x="187" y="534"/>
                  </a:lnTo>
                  <a:lnTo>
                    <a:pt x="183" y="537"/>
                  </a:lnTo>
                  <a:lnTo>
                    <a:pt x="178" y="537"/>
                  </a:lnTo>
                  <a:lnTo>
                    <a:pt x="173" y="536"/>
                  </a:lnTo>
                  <a:lnTo>
                    <a:pt x="169" y="537"/>
                  </a:lnTo>
                  <a:lnTo>
                    <a:pt x="165" y="537"/>
                  </a:lnTo>
                  <a:lnTo>
                    <a:pt x="160" y="538"/>
                  </a:lnTo>
                  <a:lnTo>
                    <a:pt x="155" y="537"/>
                  </a:lnTo>
                  <a:lnTo>
                    <a:pt x="151" y="536"/>
                  </a:lnTo>
                  <a:lnTo>
                    <a:pt x="149" y="537"/>
                  </a:lnTo>
                  <a:lnTo>
                    <a:pt x="146" y="542"/>
                  </a:lnTo>
                  <a:lnTo>
                    <a:pt x="146" y="559"/>
                  </a:lnTo>
                  <a:lnTo>
                    <a:pt x="143" y="562"/>
                  </a:lnTo>
                  <a:lnTo>
                    <a:pt x="140" y="555"/>
                  </a:lnTo>
                  <a:lnTo>
                    <a:pt x="138" y="555"/>
                  </a:lnTo>
                  <a:lnTo>
                    <a:pt x="138" y="550"/>
                  </a:lnTo>
                  <a:lnTo>
                    <a:pt x="133" y="547"/>
                  </a:lnTo>
                  <a:lnTo>
                    <a:pt x="130" y="554"/>
                  </a:lnTo>
                  <a:lnTo>
                    <a:pt x="129" y="555"/>
                  </a:lnTo>
                  <a:lnTo>
                    <a:pt x="127" y="556"/>
                  </a:lnTo>
                  <a:lnTo>
                    <a:pt x="124" y="555"/>
                  </a:lnTo>
                  <a:lnTo>
                    <a:pt x="124" y="551"/>
                  </a:lnTo>
                  <a:lnTo>
                    <a:pt x="121" y="555"/>
                  </a:lnTo>
                  <a:lnTo>
                    <a:pt x="116" y="556"/>
                  </a:lnTo>
                  <a:lnTo>
                    <a:pt x="111" y="554"/>
                  </a:lnTo>
                  <a:lnTo>
                    <a:pt x="101" y="544"/>
                  </a:lnTo>
                  <a:lnTo>
                    <a:pt x="95" y="541"/>
                  </a:lnTo>
                  <a:lnTo>
                    <a:pt x="78" y="542"/>
                  </a:lnTo>
                  <a:lnTo>
                    <a:pt x="75" y="539"/>
                  </a:lnTo>
                  <a:lnTo>
                    <a:pt x="57" y="530"/>
                  </a:lnTo>
                  <a:lnTo>
                    <a:pt x="55" y="523"/>
                  </a:lnTo>
                  <a:lnTo>
                    <a:pt x="46" y="516"/>
                  </a:lnTo>
                  <a:lnTo>
                    <a:pt x="43" y="515"/>
                  </a:lnTo>
                  <a:lnTo>
                    <a:pt x="35" y="515"/>
                  </a:lnTo>
                  <a:lnTo>
                    <a:pt x="29" y="510"/>
                  </a:lnTo>
                  <a:lnTo>
                    <a:pt x="29" y="507"/>
                  </a:lnTo>
                  <a:lnTo>
                    <a:pt x="28" y="502"/>
                  </a:lnTo>
                  <a:lnTo>
                    <a:pt x="26" y="500"/>
                  </a:lnTo>
                  <a:lnTo>
                    <a:pt x="25" y="499"/>
                  </a:lnTo>
                  <a:lnTo>
                    <a:pt x="21" y="498"/>
                  </a:lnTo>
                  <a:lnTo>
                    <a:pt x="17" y="498"/>
                  </a:lnTo>
                  <a:lnTo>
                    <a:pt x="14" y="495"/>
                  </a:lnTo>
                  <a:lnTo>
                    <a:pt x="12" y="493"/>
                  </a:lnTo>
                  <a:lnTo>
                    <a:pt x="0" y="484"/>
                  </a:lnTo>
                  <a:lnTo>
                    <a:pt x="5" y="479"/>
                  </a:lnTo>
                  <a:lnTo>
                    <a:pt x="6" y="477"/>
                  </a:lnTo>
                  <a:lnTo>
                    <a:pt x="8" y="476"/>
                  </a:lnTo>
                  <a:lnTo>
                    <a:pt x="13" y="473"/>
                  </a:lnTo>
                  <a:lnTo>
                    <a:pt x="19" y="473"/>
                  </a:lnTo>
                  <a:lnTo>
                    <a:pt x="24" y="470"/>
                  </a:lnTo>
                  <a:lnTo>
                    <a:pt x="24" y="468"/>
                  </a:lnTo>
                  <a:lnTo>
                    <a:pt x="24" y="465"/>
                  </a:lnTo>
                  <a:lnTo>
                    <a:pt x="24" y="463"/>
                  </a:lnTo>
                  <a:lnTo>
                    <a:pt x="27" y="461"/>
                  </a:lnTo>
                  <a:lnTo>
                    <a:pt x="30" y="460"/>
                  </a:lnTo>
                  <a:lnTo>
                    <a:pt x="34" y="460"/>
                  </a:lnTo>
                  <a:lnTo>
                    <a:pt x="35" y="458"/>
                  </a:lnTo>
                  <a:lnTo>
                    <a:pt x="41" y="455"/>
                  </a:lnTo>
                  <a:lnTo>
                    <a:pt x="43" y="449"/>
                  </a:lnTo>
                  <a:lnTo>
                    <a:pt x="45" y="450"/>
                  </a:lnTo>
                  <a:lnTo>
                    <a:pt x="47" y="451"/>
                  </a:lnTo>
                  <a:lnTo>
                    <a:pt x="49" y="453"/>
                  </a:lnTo>
                  <a:lnTo>
                    <a:pt x="52" y="453"/>
                  </a:lnTo>
                  <a:lnTo>
                    <a:pt x="58" y="458"/>
                  </a:lnTo>
                  <a:lnTo>
                    <a:pt x="61" y="463"/>
                  </a:lnTo>
                  <a:lnTo>
                    <a:pt x="65" y="461"/>
                  </a:lnTo>
                  <a:lnTo>
                    <a:pt x="66" y="459"/>
                  </a:lnTo>
                  <a:lnTo>
                    <a:pt x="67" y="458"/>
                  </a:lnTo>
                  <a:lnTo>
                    <a:pt x="67" y="450"/>
                  </a:lnTo>
                  <a:lnTo>
                    <a:pt x="67" y="447"/>
                  </a:lnTo>
                  <a:lnTo>
                    <a:pt x="67" y="445"/>
                  </a:lnTo>
                  <a:lnTo>
                    <a:pt x="67" y="439"/>
                  </a:lnTo>
                  <a:lnTo>
                    <a:pt x="67" y="436"/>
                  </a:lnTo>
                  <a:lnTo>
                    <a:pt x="67" y="433"/>
                  </a:lnTo>
                  <a:lnTo>
                    <a:pt x="68" y="431"/>
                  </a:lnTo>
                  <a:lnTo>
                    <a:pt x="68" y="429"/>
                  </a:lnTo>
                  <a:lnTo>
                    <a:pt x="67" y="426"/>
                  </a:lnTo>
                  <a:lnTo>
                    <a:pt x="68" y="424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6" y="425"/>
                  </a:lnTo>
                  <a:lnTo>
                    <a:pt x="79" y="423"/>
                  </a:lnTo>
                  <a:lnTo>
                    <a:pt x="79" y="417"/>
                  </a:lnTo>
                  <a:lnTo>
                    <a:pt x="76" y="417"/>
                  </a:lnTo>
                  <a:lnTo>
                    <a:pt x="75" y="414"/>
                  </a:lnTo>
                  <a:lnTo>
                    <a:pt x="73" y="412"/>
                  </a:lnTo>
                  <a:lnTo>
                    <a:pt x="72" y="410"/>
                  </a:lnTo>
                  <a:lnTo>
                    <a:pt x="71" y="409"/>
                  </a:lnTo>
                  <a:lnTo>
                    <a:pt x="67" y="409"/>
                  </a:lnTo>
                  <a:lnTo>
                    <a:pt x="65" y="407"/>
                  </a:lnTo>
                  <a:lnTo>
                    <a:pt x="66" y="403"/>
                  </a:lnTo>
                  <a:lnTo>
                    <a:pt x="66" y="401"/>
                  </a:lnTo>
                  <a:lnTo>
                    <a:pt x="65" y="398"/>
                  </a:lnTo>
                  <a:lnTo>
                    <a:pt x="69" y="393"/>
                  </a:lnTo>
                  <a:lnTo>
                    <a:pt x="73" y="391"/>
                  </a:lnTo>
                  <a:lnTo>
                    <a:pt x="74" y="389"/>
                  </a:lnTo>
                  <a:lnTo>
                    <a:pt x="73" y="386"/>
                  </a:lnTo>
                  <a:lnTo>
                    <a:pt x="71" y="385"/>
                  </a:lnTo>
                  <a:lnTo>
                    <a:pt x="75" y="382"/>
                  </a:lnTo>
                  <a:lnTo>
                    <a:pt x="76" y="381"/>
                  </a:lnTo>
                  <a:lnTo>
                    <a:pt x="78" y="378"/>
                  </a:lnTo>
                  <a:lnTo>
                    <a:pt x="77" y="377"/>
                  </a:lnTo>
                  <a:lnTo>
                    <a:pt x="78" y="373"/>
                  </a:lnTo>
                  <a:lnTo>
                    <a:pt x="76" y="366"/>
                  </a:lnTo>
                  <a:lnTo>
                    <a:pt x="75" y="361"/>
                  </a:lnTo>
                  <a:lnTo>
                    <a:pt x="75" y="353"/>
                  </a:lnTo>
                  <a:lnTo>
                    <a:pt x="76" y="350"/>
                  </a:lnTo>
                  <a:lnTo>
                    <a:pt x="76" y="347"/>
                  </a:lnTo>
                  <a:lnTo>
                    <a:pt x="76" y="340"/>
                  </a:lnTo>
                  <a:lnTo>
                    <a:pt x="75" y="338"/>
                  </a:lnTo>
                  <a:lnTo>
                    <a:pt x="75" y="335"/>
                  </a:lnTo>
                  <a:lnTo>
                    <a:pt x="73" y="331"/>
                  </a:lnTo>
                  <a:lnTo>
                    <a:pt x="73" y="327"/>
                  </a:lnTo>
                  <a:lnTo>
                    <a:pt x="74" y="324"/>
                  </a:lnTo>
                  <a:lnTo>
                    <a:pt x="74" y="322"/>
                  </a:lnTo>
                  <a:lnTo>
                    <a:pt x="76" y="317"/>
                  </a:lnTo>
                  <a:lnTo>
                    <a:pt x="76" y="315"/>
                  </a:lnTo>
                  <a:lnTo>
                    <a:pt x="77" y="313"/>
                  </a:lnTo>
                  <a:lnTo>
                    <a:pt x="77" y="309"/>
                  </a:lnTo>
                  <a:lnTo>
                    <a:pt x="76" y="303"/>
                  </a:lnTo>
                  <a:lnTo>
                    <a:pt x="75" y="300"/>
                  </a:lnTo>
                  <a:lnTo>
                    <a:pt x="75" y="297"/>
                  </a:lnTo>
                  <a:lnTo>
                    <a:pt x="75" y="289"/>
                  </a:lnTo>
                  <a:lnTo>
                    <a:pt x="73" y="285"/>
                  </a:lnTo>
                  <a:lnTo>
                    <a:pt x="73" y="280"/>
                  </a:lnTo>
                  <a:lnTo>
                    <a:pt x="73" y="279"/>
                  </a:lnTo>
                  <a:lnTo>
                    <a:pt x="71" y="263"/>
                  </a:lnTo>
                  <a:lnTo>
                    <a:pt x="73" y="265"/>
                  </a:lnTo>
                  <a:lnTo>
                    <a:pt x="84" y="268"/>
                  </a:lnTo>
                  <a:lnTo>
                    <a:pt x="94" y="263"/>
                  </a:lnTo>
                  <a:lnTo>
                    <a:pt x="98" y="263"/>
                  </a:lnTo>
                  <a:lnTo>
                    <a:pt x="99" y="266"/>
                  </a:lnTo>
                  <a:lnTo>
                    <a:pt x="103" y="271"/>
                  </a:lnTo>
                  <a:lnTo>
                    <a:pt x="105" y="272"/>
                  </a:lnTo>
                  <a:lnTo>
                    <a:pt x="111" y="284"/>
                  </a:lnTo>
                  <a:lnTo>
                    <a:pt x="115" y="287"/>
                  </a:lnTo>
                  <a:lnTo>
                    <a:pt x="119" y="291"/>
                  </a:lnTo>
                  <a:lnTo>
                    <a:pt x="125" y="302"/>
                  </a:lnTo>
                  <a:lnTo>
                    <a:pt x="127" y="303"/>
                  </a:lnTo>
                  <a:lnTo>
                    <a:pt x="130" y="305"/>
                  </a:lnTo>
                  <a:lnTo>
                    <a:pt x="133" y="308"/>
                  </a:lnTo>
                  <a:lnTo>
                    <a:pt x="135" y="312"/>
                  </a:lnTo>
                  <a:lnTo>
                    <a:pt x="139" y="313"/>
                  </a:lnTo>
                  <a:lnTo>
                    <a:pt x="147" y="317"/>
                  </a:lnTo>
                  <a:lnTo>
                    <a:pt x="153" y="319"/>
                  </a:lnTo>
                  <a:lnTo>
                    <a:pt x="155" y="320"/>
                  </a:lnTo>
                  <a:lnTo>
                    <a:pt x="157" y="323"/>
                  </a:lnTo>
                  <a:lnTo>
                    <a:pt x="161" y="324"/>
                  </a:lnTo>
                  <a:lnTo>
                    <a:pt x="167" y="323"/>
                  </a:lnTo>
                  <a:lnTo>
                    <a:pt x="178" y="315"/>
                  </a:lnTo>
                  <a:lnTo>
                    <a:pt x="179" y="311"/>
                  </a:lnTo>
                  <a:lnTo>
                    <a:pt x="180" y="309"/>
                  </a:lnTo>
                  <a:lnTo>
                    <a:pt x="191" y="303"/>
                  </a:lnTo>
                  <a:lnTo>
                    <a:pt x="193" y="305"/>
                  </a:lnTo>
                  <a:lnTo>
                    <a:pt x="194" y="308"/>
                  </a:lnTo>
                  <a:lnTo>
                    <a:pt x="197" y="310"/>
                  </a:lnTo>
                  <a:lnTo>
                    <a:pt x="199" y="310"/>
                  </a:lnTo>
                  <a:lnTo>
                    <a:pt x="201" y="311"/>
                  </a:lnTo>
                  <a:lnTo>
                    <a:pt x="203" y="314"/>
                  </a:lnTo>
                  <a:lnTo>
                    <a:pt x="205" y="314"/>
                  </a:lnTo>
                  <a:lnTo>
                    <a:pt x="207" y="313"/>
                  </a:lnTo>
                  <a:lnTo>
                    <a:pt x="209" y="312"/>
                  </a:lnTo>
                  <a:lnTo>
                    <a:pt x="210" y="309"/>
                  </a:lnTo>
                  <a:lnTo>
                    <a:pt x="212" y="305"/>
                  </a:lnTo>
                  <a:lnTo>
                    <a:pt x="217" y="303"/>
                  </a:lnTo>
                  <a:lnTo>
                    <a:pt x="216" y="302"/>
                  </a:lnTo>
                  <a:lnTo>
                    <a:pt x="216" y="299"/>
                  </a:lnTo>
                  <a:lnTo>
                    <a:pt x="217" y="296"/>
                  </a:lnTo>
                  <a:lnTo>
                    <a:pt x="221" y="293"/>
                  </a:lnTo>
                  <a:lnTo>
                    <a:pt x="227" y="291"/>
                  </a:lnTo>
                  <a:lnTo>
                    <a:pt x="233" y="293"/>
                  </a:lnTo>
                  <a:lnTo>
                    <a:pt x="238" y="293"/>
                  </a:lnTo>
                  <a:lnTo>
                    <a:pt x="244" y="294"/>
                  </a:lnTo>
                  <a:lnTo>
                    <a:pt x="248" y="292"/>
                  </a:lnTo>
                  <a:lnTo>
                    <a:pt x="249" y="290"/>
                  </a:lnTo>
                  <a:lnTo>
                    <a:pt x="251" y="287"/>
                  </a:lnTo>
                  <a:lnTo>
                    <a:pt x="253" y="283"/>
                  </a:lnTo>
                  <a:lnTo>
                    <a:pt x="253" y="279"/>
                  </a:lnTo>
                  <a:lnTo>
                    <a:pt x="251" y="276"/>
                  </a:lnTo>
                  <a:lnTo>
                    <a:pt x="246" y="275"/>
                  </a:lnTo>
                  <a:lnTo>
                    <a:pt x="241" y="277"/>
                  </a:lnTo>
                  <a:lnTo>
                    <a:pt x="238" y="275"/>
                  </a:lnTo>
                  <a:lnTo>
                    <a:pt x="235" y="263"/>
                  </a:lnTo>
                  <a:lnTo>
                    <a:pt x="233" y="262"/>
                  </a:lnTo>
                  <a:lnTo>
                    <a:pt x="229" y="260"/>
                  </a:lnTo>
                  <a:lnTo>
                    <a:pt x="224" y="260"/>
                  </a:lnTo>
                  <a:lnTo>
                    <a:pt x="211" y="262"/>
                  </a:lnTo>
                  <a:lnTo>
                    <a:pt x="209" y="261"/>
                  </a:lnTo>
                  <a:lnTo>
                    <a:pt x="209" y="256"/>
                  </a:lnTo>
                  <a:lnTo>
                    <a:pt x="207" y="253"/>
                  </a:lnTo>
                  <a:lnTo>
                    <a:pt x="208" y="249"/>
                  </a:lnTo>
                  <a:lnTo>
                    <a:pt x="208" y="245"/>
                  </a:lnTo>
                  <a:lnTo>
                    <a:pt x="205" y="242"/>
                  </a:lnTo>
                  <a:lnTo>
                    <a:pt x="198" y="242"/>
                  </a:lnTo>
                  <a:lnTo>
                    <a:pt x="197" y="238"/>
                  </a:lnTo>
                  <a:lnTo>
                    <a:pt x="194" y="237"/>
                  </a:lnTo>
                  <a:lnTo>
                    <a:pt x="191" y="233"/>
                  </a:lnTo>
                  <a:lnTo>
                    <a:pt x="186" y="233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4" y="229"/>
                  </a:lnTo>
                  <a:lnTo>
                    <a:pt x="169" y="229"/>
                  </a:lnTo>
                  <a:lnTo>
                    <a:pt x="167" y="227"/>
                  </a:lnTo>
                  <a:lnTo>
                    <a:pt x="163" y="225"/>
                  </a:lnTo>
                  <a:lnTo>
                    <a:pt x="156" y="225"/>
                  </a:lnTo>
                  <a:lnTo>
                    <a:pt x="151" y="223"/>
                  </a:lnTo>
                  <a:lnTo>
                    <a:pt x="154" y="2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60" name="Freeform 12"/>
            <p:cNvSpPr>
              <a:spLocks/>
            </p:cNvSpPr>
            <p:nvPr/>
          </p:nvSpPr>
          <p:spPr bwMode="auto">
            <a:xfrm>
              <a:off x="4861" y="2725"/>
              <a:ext cx="356" cy="263"/>
            </a:xfrm>
            <a:custGeom>
              <a:avLst/>
              <a:gdLst/>
              <a:ahLst/>
              <a:cxnLst>
                <a:cxn ang="0">
                  <a:pos x="12" y="183"/>
                </a:cxn>
                <a:cxn ang="0">
                  <a:pos x="10" y="170"/>
                </a:cxn>
                <a:cxn ang="0">
                  <a:pos x="6" y="181"/>
                </a:cxn>
                <a:cxn ang="0">
                  <a:pos x="5" y="192"/>
                </a:cxn>
                <a:cxn ang="0">
                  <a:pos x="3" y="202"/>
                </a:cxn>
                <a:cxn ang="0">
                  <a:pos x="0" y="196"/>
                </a:cxn>
                <a:cxn ang="0">
                  <a:pos x="3" y="176"/>
                </a:cxn>
                <a:cxn ang="0">
                  <a:pos x="13" y="154"/>
                </a:cxn>
                <a:cxn ang="0">
                  <a:pos x="43" y="129"/>
                </a:cxn>
                <a:cxn ang="0">
                  <a:pos x="52" y="118"/>
                </a:cxn>
                <a:cxn ang="0">
                  <a:pos x="67" y="111"/>
                </a:cxn>
                <a:cxn ang="0">
                  <a:pos x="96" y="92"/>
                </a:cxn>
                <a:cxn ang="0">
                  <a:pos x="128" y="82"/>
                </a:cxn>
                <a:cxn ang="0">
                  <a:pos x="153" y="72"/>
                </a:cxn>
                <a:cxn ang="0">
                  <a:pos x="166" y="67"/>
                </a:cxn>
                <a:cxn ang="0">
                  <a:pos x="185" y="60"/>
                </a:cxn>
                <a:cxn ang="0">
                  <a:pos x="195" y="59"/>
                </a:cxn>
                <a:cxn ang="0">
                  <a:pos x="207" y="58"/>
                </a:cxn>
                <a:cxn ang="0">
                  <a:pos x="226" y="53"/>
                </a:cxn>
                <a:cxn ang="0">
                  <a:pos x="236" y="49"/>
                </a:cxn>
                <a:cxn ang="0">
                  <a:pos x="251" y="48"/>
                </a:cxn>
                <a:cxn ang="0">
                  <a:pos x="262" y="42"/>
                </a:cxn>
                <a:cxn ang="0">
                  <a:pos x="286" y="32"/>
                </a:cxn>
                <a:cxn ang="0">
                  <a:pos x="286" y="34"/>
                </a:cxn>
                <a:cxn ang="0">
                  <a:pos x="288" y="29"/>
                </a:cxn>
                <a:cxn ang="0">
                  <a:pos x="323" y="16"/>
                </a:cxn>
                <a:cxn ang="0">
                  <a:pos x="336" y="11"/>
                </a:cxn>
                <a:cxn ang="0">
                  <a:pos x="341" y="7"/>
                </a:cxn>
                <a:cxn ang="0">
                  <a:pos x="363" y="6"/>
                </a:cxn>
                <a:cxn ang="0">
                  <a:pos x="377" y="6"/>
                </a:cxn>
                <a:cxn ang="0">
                  <a:pos x="386" y="6"/>
                </a:cxn>
                <a:cxn ang="0">
                  <a:pos x="395" y="8"/>
                </a:cxn>
                <a:cxn ang="0">
                  <a:pos x="417" y="8"/>
                </a:cxn>
                <a:cxn ang="0">
                  <a:pos x="434" y="8"/>
                </a:cxn>
                <a:cxn ang="0">
                  <a:pos x="420" y="6"/>
                </a:cxn>
                <a:cxn ang="0">
                  <a:pos x="397" y="4"/>
                </a:cxn>
                <a:cxn ang="0">
                  <a:pos x="385" y="2"/>
                </a:cxn>
                <a:cxn ang="0">
                  <a:pos x="373" y="3"/>
                </a:cxn>
                <a:cxn ang="0">
                  <a:pos x="363" y="2"/>
                </a:cxn>
                <a:cxn ang="0">
                  <a:pos x="382" y="0"/>
                </a:cxn>
                <a:cxn ang="0">
                  <a:pos x="396" y="1"/>
                </a:cxn>
                <a:cxn ang="0">
                  <a:pos x="416" y="0"/>
                </a:cxn>
                <a:cxn ang="0">
                  <a:pos x="441" y="7"/>
                </a:cxn>
                <a:cxn ang="0">
                  <a:pos x="473" y="13"/>
                </a:cxn>
                <a:cxn ang="0">
                  <a:pos x="513" y="24"/>
                </a:cxn>
                <a:cxn ang="0">
                  <a:pos x="523" y="26"/>
                </a:cxn>
                <a:cxn ang="0">
                  <a:pos x="495" y="25"/>
                </a:cxn>
                <a:cxn ang="0">
                  <a:pos x="478" y="22"/>
                </a:cxn>
                <a:cxn ang="0">
                  <a:pos x="466" y="18"/>
                </a:cxn>
                <a:cxn ang="0">
                  <a:pos x="447" y="17"/>
                </a:cxn>
                <a:cxn ang="0">
                  <a:pos x="439" y="13"/>
                </a:cxn>
                <a:cxn ang="0">
                  <a:pos x="453" y="13"/>
                </a:cxn>
                <a:cxn ang="0">
                  <a:pos x="470" y="16"/>
                </a:cxn>
                <a:cxn ang="0">
                  <a:pos x="489" y="21"/>
                </a:cxn>
                <a:cxn ang="0">
                  <a:pos x="495" y="25"/>
                </a:cxn>
                <a:cxn ang="0">
                  <a:pos x="463" y="205"/>
                </a:cxn>
                <a:cxn ang="0">
                  <a:pos x="360" y="284"/>
                </a:cxn>
                <a:cxn ang="0">
                  <a:pos x="271" y="350"/>
                </a:cxn>
                <a:cxn ang="0">
                  <a:pos x="142" y="320"/>
                </a:cxn>
                <a:cxn ang="0">
                  <a:pos x="109" y="281"/>
                </a:cxn>
                <a:cxn ang="0">
                  <a:pos x="24" y="266"/>
                </a:cxn>
              </a:cxnLst>
              <a:rect l="0" t="0" r="r" b="b"/>
              <a:pathLst>
                <a:path w="536" h="395">
                  <a:moveTo>
                    <a:pt x="9" y="193"/>
                  </a:moveTo>
                  <a:lnTo>
                    <a:pt x="9" y="186"/>
                  </a:lnTo>
                  <a:lnTo>
                    <a:pt x="12" y="183"/>
                  </a:lnTo>
                  <a:lnTo>
                    <a:pt x="13" y="178"/>
                  </a:lnTo>
                  <a:lnTo>
                    <a:pt x="13" y="171"/>
                  </a:lnTo>
                  <a:lnTo>
                    <a:pt x="10" y="170"/>
                  </a:lnTo>
                  <a:lnTo>
                    <a:pt x="9" y="172"/>
                  </a:lnTo>
                  <a:lnTo>
                    <a:pt x="9" y="175"/>
                  </a:lnTo>
                  <a:lnTo>
                    <a:pt x="6" y="181"/>
                  </a:lnTo>
                  <a:lnTo>
                    <a:pt x="5" y="186"/>
                  </a:lnTo>
                  <a:lnTo>
                    <a:pt x="5" y="190"/>
                  </a:lnTo>
                  <a:lnTo>
                    <a:pt x="5" y="192"/>
                  </a:lnTo>
                  <a:lnTo>
                    <a:pt x="5" y="194"/>
                  </a:lnTo>
                  <a:lnTo>
                    <a:pt x="5" y="196"/>
                  </a:lnTo>
                  <a:lnTo>
                    <a:pt x="3" y="202"/>
                  </a:lnTo>
                  <a:lnTo>
                    <a:pt x="1" y="204"/>
                  </a:lnTo>
                  <a:lnTo>
                    <a:pt x="0" y="202"/>
                  </a:lnTo>
                  <a:lnTo>
                    <a:pt x="0" y="196"/>
                  </a:lnTo>
                  <a:lnTo>
                    <a:pt x="1" y="193"/>
                  </a:lnTo>
                  <a:lnTo>
                    <a:pt x="1" y="182"/>
                  </a:lnTo>
                  <a:lnTo>
                    <a:pt x="3" y="176"/>
                  </a:lnTo>
                  <a:lnTo>
                    <a:pt x="9" y="163"/>
                  </a:lnTo>
                  <a:lnTo>
                    <a:pt x="10" y="159"/>
                  </a:lnTo>
                  <a:lnTo>
                    <a:pt x="13" y="154"/>
                  </a:lnTo>
                  <a:lnTo>
                    <a:pt x="23" y="148"/>
                  </a:lnTo>
                  <a:lnTo>
                    <a:pt x="36" y="134"/>
                  </a:lnTo>
                  <a:lnTo>
                    <a:pt x="43" y="129"/>
                  </a:lnTo>
                  <a:lnTo>
                    <a:pt x="46" y="126"/>
                  </a:lnTo>
                  <a:lnTo>
                    <a:pt x="49" y="124"/>
                  </a:lnTo>
                  <a:lnTo>
                    <a:pt x="52" y="118"/>
                  </a:lnTo>
                  <a:lnTo>
                    <a:pt x="61" y="115"/>
                  </a:lnTo>
                  <a:lnTo>
                    <a:pt x="64" y="112"/>
                  </a:lnTo>
                  <a:lnTo>
                    <a:pt x="67" y="111"/>
                  </a:lnTo>
                  <a:lnTo>
                    <a:pt x="70" y="110"/>
                  </a:lnTo>
                  <a:lnTo>
                    <a:pt x="79" y="102"/>
                  </a:lnTo>
                  <a:lnTo>
                    <a:pt x="96" y="92"/>
                  </a:lnTo>
                  <a:lnTo>
                    <a:pt x="105" y="87"/>
                  </a:lnTo>
                  <a:lnTo>
                    <a:pt x="109" y="86"/>
                  </a:lnTo>
                  <a:lnTo>
                    <a:pt x="128" y="82"/>
                  </a:lnTo>
                  <a:lnTo>
                    <a:pt x="145" y="73"/>
                  </a:lnTo>
                  <a:lnTo>
                    <a:pt x="148" y="72"/>
                  </a:lnTo>
                  <a:lnTo>
                    <a:pt x="153" y="72"/>
                  </a:lnTo>
                  <a:lnTo>
                    <a:pt x="160" y="70"/>
                  </a:lnTo>
                  <a:lnTo>
                    <a:pt x="163" y="68"/>
                  </a:lnTo>
                  <a:lnTo>
                    <a:pt x="166" y="67"/>
                  </a:lnTo>
                  <a:lnTo>
                    <a:pt x="176" y="63"/>
                  </a:lnTo>
                  <a:lnTo>
                    <a:pt x="178" y="63"/>
                  </a:lnTo>
                  <a:lnTo>
                    <a:pt x="185" y="60"/>
                  </a:lnTo>
                  <a:lnTo>
                    <a:pt x="190" y="60"/>
                  </a:lnTo>
                  <a:lnTo>
                    <a:pt x="192" y="59"/>
                  </a:lnTo>
                  <a:lnTo>
                    <a:pt x="195" y="59"/>
                  </a:lnTo>
                  <a:lnTo>
                    <a:pt x="198" y="59"/>
                  </a:lnTo>
                  <a:lnTo>
                    <a:pt x="201" y="59"/>
                  </a:lnTo>
                  <a:lnTo>
                    <a:pt x="207" y="58"/>
                  </a:lnTo>
                  <a:lnTo>
                    <a:pt x="211" y="56"/>
                  </a:lnTo>
                  <a:lnTo>
                    <a:pt x="214" y="56"/>
                  </a:lnTo>
                  <a:lnTo>
                    <a:pt x="226" y="53"/>
                  </a:lnTo>
                  <a:lnTo>
                    <a:pt x="229" y="51"/>
                  </a:lnTo>
                  <a:lnTo>
                    <a:pt x="234" y="51"/>
                  </a:lnTo>
                  <a:lnTo>
                    <a:pt x="236" y="49"/>
                  </a:lnTo>
                  <a:lnTo>
                    <a:pt x="243" y="49"/>
                  </a:lnTo>
                  <a:lnTo>
                    <a:pt x="248" y="48"/>
                  </a:lnTo>
                  <a:lnTo>
                    <a:pt x="251" y="48"/>
                  </a:lnTo>
                  <a:lnTo>
                    <a:pt x="255" y="46"/>
                  </a:lnTo>
                  <a:lnTo>
                    <a:pt x="257" y="44"/>
                  </a:lnTo>
                  <a:lnTo>
                    <a:pt x="262" y="42"/>
                  </a:lnTo>
                  <a:lnTo>
                    <a:pt x="273" y="39"/>
                  </a:lnTo>
                  <a:lnTo>
                    <a:pt x="282" y="34"/>
                  </a:lnTo>
                  <a:lnTo>
                    <a:pt x="286" y="32"/>
                  </a:lnTo>
                  <a:lnTo>
                    <a:pt x="282" y="35"/>
                  </a:lnTo>
                  <a:lnTo>
                    <a:pt x="283" y="37"/>
                  </a:lnTo>
                  <a:lnTo>
                    <a:pt x="286" y="34"/>
                  </a:lnTo>
                  <a:lnTo>
                    <a:pt x="290" y="33"/>
                  </a:lnTo>
                  <a:lnTo>
                    <a:pt x="290" y="31"/>
                  </a:lnTo>
                  <a:lnTo>
                    <a:pt x="288" y="29"/>
                  </a:lnTo>
                  <a:lnTo>
                    <a:pt x="295" y="29"/>
                  </a:lnTo>
                  <a:lnTo>
                    <a:pt x="318" y="18"/>
                  </a:lnTo>
                  <a:lnTo>
                    <a:pt x="323" y="16"/>
                  </a:lnTo>
                  <a:lnTo>
                    <a:pt x="329" y="14"/>
                  </a:lnTo>
                  <a:lnTo>
                    <a:pt x="330" y="14"/>
                  </a:lnTo>
                  <a:lnTo>
                    <a:pt x="336" y="11"/>
                  </a:lnTo>
                  <a:lnTo>
                    <a:pt x="338" y="10"/>
                  </a:lnTo>
                  <a:lnTo>
                    <a:pt x="340" y="10"/>
                  </a:lnTo>
                  <a:lnTo>
                    <a:pt x="341" y="7"/>
                  </a:lnTo>
                  <a:lnTo>
                    <a:pt x="344" y="9"/>
                  </a:lnTo>
                  <a:lnTo>
                    <a:pt x="347" y="10"/>
                  </a:lnTo>
                  <a:lnTo>
                    <a:pt x="363" y="6"/>
                  </a:lnTo>
                  <a:lnTo>
                    <a:pt x="371" y="6"/>
                  </a:lnTo>
                  <a:lnTo>
                    <a:pt x="373" y="6"/>
                  </a:lnTo>
                  <a:lnTo>
                    <a:pt x="377" y="6"/>
                  </a:lnTo>
                  <a:lnTo>
                    <a:pt x="379" y="6"/>
                  </a:lnTo>
                  <a:lnTo>
                    <a:pt x="383" y="6"/>
                  </a:lnTo>
                  <a:lnTo>
                    <a:pt x="386" y="6"/>
                  </a:lnTo>
                  <a:lnTo>
                    <a:pt x="389" y="6"/>
                  </a:lnTo>
                  <a:lnTo>
                    <a:pt x="393" y="6"/>
                  </a:lnTo>
                  <a:lnTo>
                    <a:pt x="395" y="8"/>
                  </a:lnTo>
                  <a:lnTo>
                    <a:pt x="399" y="8"/>
                  </a:lnTo>
                  <a:lnTo>
                    <a:pt x="415" y="10"/>
                  </a:lnTo>
                  <a:lnTo>
                    <a:pt x="417" y="8"/>
                  </a:lnTo>
                  <a:lnTo>
                    <a:pt x="433" y="11"/>
                  </a:lnTo>
                  <a:lnTo>
                    <a:pt x="435" y="11"/>
                  </a:lnTo>
                  <a:lnTo>
                    <a:pt x="434" y="8"/>
                  </a:lnTo>
                  <a:lnTo>
                    <a:pt x="430" y="8"/>
                  </a:lnTo>
                  <a:lnTo>
                    <a:pt x="424" y="6"/>
                  </a:lnTo>
                  <a:lnTo>
                    <a:pt x="420" y="6"/>
                  </a:lnTo>
                  <a:lnTo>
                    <a:pt x="409" y="2"/>
                  </a:lnTo>
                  <a:lnTo>
                    <a:pt x="401" y="4"/>
                  </a:lnTo>
                  <a:lnTo>
                    <a:pt x="397" y="4"/>
                  </a:lnTo>
                  <a:lnTo>
                    <a:pt x="393" y="3"/>
                  </a:lnTo>
                  <a:lnTo>
                    <a:pt x="388" y="3"/>
                  </a:lnTo>
                  <a:lnTo>
                    <a:pt x="385" y="2"/>
                  </a:lnTo>
                  <a:lnTo>
                    <a:pt x="378" y="2"/>
                  </a:lnTo>
                  <a:lnTo>
                    <a:pt x="375" y="3"/>
                  </a:lnTo>
                  <a:lnTo>
                    <a:pt x="373" y="3"/>
                  </a:lnTo>
                  <a:lnTo>
                    <a:pt x="371" y="4"/>
                  </a:lnTo>
                  <a:lnTo>
                    <a:pt x="363" y="4"/>
                  </a:lnTo>
                  <a:lnTo>
                    <a:pt x="363" y="2"/>
                  </a:lnTo>
                  <a:lnTo>
                    <a:pt x="367" y="2"/>
                  </a:lnTo>
                  <a:lnTo>
                    <a:pt x="374" y="0"/>
                  </a:lnTo>
                  <a:lnTo>
                    <a:pt x="382" y="0"/>
                  </a:lnTo>
                  <a:lnTo>
                    <a:pt x="385" y="0"/>
                  </a:lnTo>
                  <a:lnTo>
                    <a:pt x="392" y="1"/>
                  </a:lnTo>
                  <a:lnTo>
                    <a:pt x="396" y="1"/>
                  </a:lnTo>
                  <a:lnTo>
                    <a:pt x="409" y="0"/>
                  </a:lnTo>
                  <a:lnTo>
                    <a:pt x="412" y="1"/>
                  </a:lnTo>
                  <a:lnTo>
                    <a:pt x="416" y="0"/>
                  </a:lnTo>
                  <a:lnTo>
                    <a:pt x="425" y="1"/>
                  </a:lnTo>
                  <a:lnTo>
                    <a:pt x="427" y="2"/>
                  </a:lnTo>
                  <a:lnTo>
                    <a:pt x="441" y="7"/>
                  </a:lnTo>
                  <a:lnTo>
                    <a:pt x="448" y="7"/>
                  </a:lnTo>
                  <a:lnTo>
                    <a:pt x="469" y="13"/>
                  </a:lnTo>
                  <a:lnTo>
                    <a:pt x="473" y="13"/>
                  </a:lnTo>
                  <a:lnTo>
                    <a:pt x="501" y="20"/>
                  </a:lnTo>
                  <a:lnTo>
                    <a:pt x="504" y="20"/>
                  </a:lnTo>
                  <a:lnTo>
                    <a:pt x="513" y="24"/>
                  </a:lnTo>
                  <a:lnTo>
                    <a:pt x="515" y="26"/>
                  </a:lnTo>
                  <a:lnTo>
                    <a:pt x="519" y="26"/>
                  </a:lnTo>
                  <a:lnTo>
                    <a:pt x="523" y="26"/>
                  </a:lnTo>
                  <a:lnTo>
                    <a:pt x="525" y="27"/>
                  </a:lnTo>
                  <a:lnTo>
                    <a:pt x="527" y="26"/>
                  </a:lnTo>
                  <a:lnTo>
                    <a:pt x="495" y="25"/>
                  </a:lnTo>
                  <a:lnTo>
                    <a:pt x="490" y="25"/>
                  </a:lnTo>
                  <a:lnTo>
                    <a:pt x="481" y="23"/>
                  </a:lnTo>
                  <a:lnTo>
                    <a:pt x="478" y="22"/>
                  </a:lnTo>
                  <a:lnTo>
                    <a:pt x="471" y="19"/>
                  </a:lnTo>
                  <a:lnTo>
                    <a:pt x="467" y="19"/>
                  </a:lnTo>
                  <a:lnTo>
                    <a:pt x="466" y="18"/>
                  </a:lnTo>
                  <a:lnTo>
                    <a:pt x="461" y="18"/>
                  </a:lnTo>
                  <a:lnTo>
                    <a:pt x="457" y="19"/>
                  </a:lnTo>
                  <a:lnTo>
                    <a:pt x="447" y="17"/>
                  </a:lnTo>
                  <a:lnTo>
                    <a:pt x="446" y="16"/>
                  </a:lnTo>
                  <a:lnTo>
                    <a:pt x="443" y="16"/>
                  </a:lnTo>
                  <a:lnTo>
                    <a:pt x="439" y="13"/>
                  </a:lnTo>
                  <a:lnTo>
                    <a:pt x="440" y="11"/>
                  </a:lnTo>
                  <a:lnTo>
                    <a:pt x="443" y="13"/>
                  </a:lnTo>
                  <a:lnTo>
                    <a:pt x="453" y="13"/>
                  </a:lnTo>
                  <a:lnTo>
                    <a:pt x="457" y="14"/>
                  </a:lnTo>
                  <a:lnTo>
                    <a:pt x="464" y="14"/>
                  </a:lnTo>
                  <a:lnTo>
                    <a:pt x="470" y="16"/>
                  </a:lnTo>
                  <a:lnTo>
                    <a:pt x="471" y="17"/>
                  </a:lnTo>
                  <a:lnTo>
                    <a:pt x="486" y="21"/>
                  </a:lnTo>
                  <a:lnTo>
                    <a:pt x="489" y="21"/>
                  </a:lnTo>
                  <a:lnTo>
                    <a:pt x="491" y="22"/>
                  </a:lnTo>
                  <a:lnTo>
                    <a:pt x="494" y="24"/>
                  </a:lnTo>
                  <a:lnTo>
                    <a:pt x="495" y="25"/>
                  </a:lnTo>
                  <a:lnTo>
                    <a:pt x="527" y="26"/>
                  </a:lnTo>
                  <a:lnTo>
                    <a:pt x="535" y="88"/>
                  </a:lnTo>
                  <a:lnTo>
                    <a:pt x="463" y="205"/>
                  </a:lnTo>
                  <a:lnTo>
                    <a:pt x="367" y="280"/>
                  </a:lnTo>
                  <a:lnTo>
                    <a:pt x="362" y="283"/>
                  </a:lnTo>
                  <a:lnTo>
                    <a:pt x="360" y="284"/>
                  </a:lnTo>
                  <a:lnTo>
                    <a:pt x="328" y="310"/>
                  </a:lnTo>
                  <a:lnTo>
                    <a:pt x="289" y="339"/>
                  </a:lnTo>
                  <a:lnTo>
                    <a:pt x="271" y="350"/>
                  </a:lnTo>
                  <a:lnTo>
                    <a:pt x="264" y="356"/>
                  </a:lnTo>
                  <a:lnTo>
                    <a:pt x="213" y="394"/>
                  </a:lnTo>
                  <a:lnTo>
                    <a:pt x="142" y="320"/>
                  </a:lnTo>
                  <a:lnTo>
                    <a:pt x="136" y="312"/>
                  </a:lnTo>
                  <a:lnTo>
                    <a:pt x="131" y="308"/>
                  </a:lnTo>
                  <a:lnTo>
                    <a:pt x="109" y="281"/>
                  </a:lnTo>
                  <a:lnTo>
                    <a:pt x="80" y="250"/>
                  </a:lnTo>
                  <a:lnTo>
                    <a:pt x="73" y="263"/>
                  </a:lnTo>
                  <a:lnTo>
                    <a:pt x="24" y="266"/>
                  </a:lnTo>
                  <a:lnTo>
                    <a:pt x="17" y="191"/>
                  </a:lnTo>
                  <a:lnTo>
                    <a:pt x="9" y="19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61" name="Freeform 13"/>
            <p:cNvSpPr>
              <a:spLocks/>
            </p:cNvSpPr>
            <p:nvPr/>
          </p:nvSpPr>
          <p:spPr bwMode="auto">
            <a:xfrm>
              <a:off x="4638" y="2852"/>
              <a:ext cx="416" cy="385"/>
            </a:xfrm>
            <a:custGeom>
              <a:avLst/>
              <a:gdLst/>
              <a:ahLst/>
              <a:cxnLst>
                <a:cxn ang="0">
                  <a:pos x="311" y="277"/>
                </a:cxn>
                <a:cxn ang="0">
                  <a:pos x="316" y="227"/>
                </a:cxn>
                <a:cxn ang="0">
                  <a:pos x="334" y="188"/>
                </a:cxn>
                <a:cxn ang="0">
                  <a:pos x="342" y="146"/>
                </a:cxn>
                <a:cxn ang="0">
                  <a:pos x="341" y="115"/>
                </a:cxn>
                <a:cxn ang="0">
                  <a:pos x="335" y="69"/>
                </a:cxn>
                <a:cxn ang="0">
                  <a:pos x="336" y="29"/>
                </a:cxn>
                <a:cxn ang="0">
                  <a:pos x="342" y="7"/>
                </a:cxn>
                <a:cxn ang="0">
                  <a:pos x="466" y="117"/>
                </a:cxn>
                <a:cxn ang="0">
                  <a:pos x="590" y="275"/>
                </a:cxn>
                <a:cxn ang="0">
                  <a:pos x="293" y="578"/>
                </a:cxn>
                <a:cxn ang="0">
                  <a:pos x="240" y="549"/>
                </a:cxn>
                <a:cxn ang="0">
                  <a:pos x="192" y="529"/>
                </a:cxn>
                <a:cxn ang="0">
                  <a:pos x="171" y="530"/>
                </a:cxn>
                <a:cxn ang="0">
                  <a:pos x="166" y="558"/>
                </a:cxn>
                <a:cxn ang="0">
                  <a:pos x="122" y="567"/>
                </a:cxn>
                <a:cxn ang="0">
                  <a:pos x="90" y="545"/>
                </a:cxn>
                <a:cxn ang="0">
                  <a:pos x="58" y="467"/>
                </a:cxn>
                <a:cxn ang="0">
                  <a:pos x="13" y="463"/>
                </a:cxn>
                <a:cxn ang="0">
                  <a:pos x="2" y="448"/>
                </a:cxn>
                <a:cxn ang="0">
                  <a:pos x="14" y="423"/>
                </a:cxn>
                <a:cxn ang="0">
                  <a:pos x="49" y="419"/>
                </a:cxn>
                <a:cxn ang="0">
                  <a:pos x="80" y="416"/>
                </a:cxn>
                <a:cxn ang="0">
                  <a:pos x="106" y="444"/>
                </a:cxn>
                <a:cxn ang="0">
                  <a:pos x="90" y="442"/>
                </a:cxn>
                <a:cxn ang="0">
                  <a:pos x="72" y="435"/>
                </a:cxn>
                <a:cxn ang="0">
                  <a:pos x="62" y="436"/>
                </a:cxn>
                <a:cxn ang="0">
                  <a:pos x="42" y="440"/>
                </a:cxn>
                <a:cxn ang="0">
                  <a:pos x="42" y="456"/>
                </a:cxn>
                <a:cxn ang="0">
                  <a:pos x="58" y="445"/>
                </a:cxn>
                <a:cxn ang="0">
                  <a:pos x="54" y="459"/>
                </a:cxn>
                <a:cxn ang="0">
                  <a:pos x="66" y="456"/>
                </a:cxn>
                <a:cxn ang="0">
                  <a:pos x="76" y="460"/>
                </a:cxn>
                <a:cxn ang="0">
                  <a:pos x="87" y="457"/>
                </a:cxn>
                <a:cxn ang="0">
                  <a:pos x="72" y="444"/>
                </a:cxn>
                <a:cxn ang="0">
                  <a:pos x="88" y="448"/>
                </a:cxn>
                <a:cxn ang="0">
                  <a:pos x="101" y="460"/>
                </a:cxn>
                <a:cxn ang="0">
                  <a:pos x="124" y="461"/>
                </a:cxn>
                <a:cxn ang="0">
                  <a:pos x="115" y="477"/>
                </a:cxn>
                <a:cxn ang="0">
                  <a:pos x="122" y="482"/>
                </a:cxn>
                <a:cxn ang="0">
                  <a:pos x="125" y="487"/>
                </a:cxn>
                <a:cxn ang="0">
                  <a:pos x="133" y="467"/>
                </a:cxn>
                <a:cxn ang="0">
                  <a:pos x="138" y="465"/>
                </a:cxn>
                <a:cxn ang="0">
                  <a:pos x="152" y="463"/>
                </a:cxn>
                <a:cxn ang="0">
                  <a:pos x="179" y="461"/>
                </a:cxn>
                <a:cxn ang="0">
                  <a:pos x="182" y="461"/>
                </a:cxn>
                <a:cxn ang="0">
                  <a:pos x="192" y="444"/>
                </a:cxn>
                <a:cxn ang="0">
                  <a:pos x="223" y="425"/>
                </a:cxn>
                <a:cxn ang="0">
                  <a:pos x="235" y="424"/>
                </a:cxn>
                <a:cxn ang="0">
                  <a:pos x="249" y="426"/>
                </a:cxn>
                <a:cxn ang="0">
                  <a:pos x="235" y="416"/>
                </a:cxn>
                <a:cxn ang="0">
                  <a:pos x="230" y="408"/>
                </a:cxn>
                <a:cxn ang="0">
                  <a:pos x="220" y="393"/>
                </a:cxn>
                <a:cxn ang="0">
                  <a:pos x="207" y="394"/>
                </a:cxn>
                <a:cxn ang="0">
                  <a:pos x="208" y="380"/>
                </a:cxn>
                <a:cxn ang="0">
                  <a:pos x="201" y="380"/>
                </a:cxn>
                <a:cxn ang="0">
                  <a:pos x="188" y="391"/>
                </a:cxn>
                <a:cxn ang="0">
                  <a:pos x="190" y="376"/>
                </a:cxn>
                <a:cxn ang="0">
                  <a:pos x="290" y="308"/>
                </a:cxn>
              </a:cxnLst>
              <a:rect l="0" t="0" r="r" b="b"/>
              <a:pathLst>
                <a:path w="626" h="579">
                  <a:moveTo>
                    <a:pt x="302" y="297"/>
                  </a:moveTo>
                  <a:lnTo>
                    <a:pt x="305" y="286"/>
                  </a:lnTo>
                  <a:lnTo>
                    <a:pt x="308" y="285"/>
                  </a:lnTo>
                  <a:lnTo>
                    <a:pt x="308" y="283"/>
                  </a:lnTo>
                  <a:lnTo>
                    <a:pt x="310" y="280"/>
                  </a:lnTo>
                  <a:lnTo>
                    <a:pt x="313" y="278"/>
                  </a:lnTo>
                  <a:lnTo>
                    <a:pt x="311" y="277"/>
                  </a:lnTo>
                  <a:lnTo>
                    <a:pt x="314" y="269"/>
                  </a:lnTo>
                  <a:lnTo>
                    <a:pt x="314" y="264"/>
                  </a:lnTo>
                  <a:lnTo>
                    <a:pt x="314" y="246"/>
                  </a:lnTo>
                  <a:lnTo>
                    <a:pt x="314" y="242"/>
                  </a:lnTo>
                  <a:lnTo>
                    <a:pt x="315" y="239"/>
                  </a:lnTo>
                  <a:lnTo>
                    <a:pt x="314" y="237"/>
                  </a:lnTo>
                  <a:lnTo>
                    <a:pt x="316" y="227"/>
                  </a:lnTo>
                  <a:lnTo>
                    <a:pt x="316" y="222"/>
                  </a:lnTo>
                  <a:lnTo>
                    <a:pt x="314" y="220"/>
                  </a:lnTo>
                  <a:lnTo>
                    <a:pt x="313" y="213"/>
                  </a:lnTo>
                  <a:lnTo>
                    <a:pt x="318" y="199"/>
                  </a:lnTo>
                  <a:lnTo>
                    <a:pt x="326" y="191"/>
                  </a:lnTo>
                  <a:lnTo>
                    <a:pt x="330" y="189"/>
                  </a:lnTo>
                  <a:lnTo>
                    <a:pt x="334" y="188"/>
                  </a:lnTo>
                  <a:lnTo>
                    <a:pt x="341" y="183"/>
                  </a:lnTo>
                  <a:lnTo>
                    <a:pt x="347" y="174"/>
                  </a:lnTo>
                  <a:lnTo>
                    <a:pt x="348" y="168"/>
                  </a:lnTo>
                  <a:lnTo>
                    <a:pt x="347" y="167"/>
                  </a:lnTo>
                  <a:lnTo>
                    <a:pt x="345" y="162"/>
                  </a:lnTo>
                  <a:lnTo>
                    <a:pt x="344" y="150"/>
                  </a:lnTo>
                  <a:lnTo>
                    <a:pt x="342" y="146"/>
                  </a:lnTo>
                  <a:lnTo>
                    <a:pt x="340" y="144"/>
                  </a:lnTo>
                  <a:lnTo>
                    <a:pt x="342" y="142"/>
                  </a:lnTo>
                  <a:lnTo>
                    <a:pt x="342" y="137"/>
                  </a:lnTo>
                  <a:lnTo>
                    <a:pt x="341" y="131"/>
                  </a:lnTo>
                  <a:lnTo>
                    <a:pt x="343" y="120"/>
                  </a:lnTo>
                  <a:lnTo>
                    <a:pt x="341" y="119"/>
                  </a:lnTo>
                  <a:lnTo>
                    <a:pt x="341" y="115"/>
                  </a:lnTo>
                  <a:lnTo>
                    <a:pt x="344" y="99"/>
                  </a:lnTo>
                  <a:lnTo>
                    <a:pt x="345" y="97"/>
                  </a:lnTo>
                  <a:lnTo>
                    <a:pt x="345" y="94"/>
                  </a:lnTo>
                  <a:lnTo>
                    <a:pt x="340" y="82"/>
                  </a:lnTo>
                  <a:lnTo>
                    <a:pt x="338" y="76"/>
                  </a:lnTo>
                  <a:lnTo>
                    <a:pt x="337" y="72"/>
                  </a:lnTo>
                  <a:lnTo>
                    <a:pt x="335" y="69"/>
                  </a:lnTo>
                  <a:lnTo>
                    <a:pt x="335" y="65"/>
                  </a:lnTo>
                  <a:lnTo>
                    <a:pt x="338" y="49"/>
                  </a:lnTo>
                  <a:lnTo>
                    <a:pt x="338" y="43"/>
                  </a:lnTo>
                  <a:lnTo>
                    <a:pt x="340" y="39"/>
                  </a:lnTo>
                  <a:lnTo>
                    <a:pt x="336" y="34"/>
                  </a:lnTo>
                  <a:lnTo>
                    <a:pt x="336" y="32"/>
                  </a:lnTo>
                  <a:lnTo>
                    <a:pt x="336" y="29"/>
                  </a:lnTo>
                  <a:lnTo>
                    <a:pt x="336" y="27"/>
                  </a:lnTo>
                  <a:lnTo>
                    <a:pt x="336" y="25"/>
                  </a:lnTo>
                  <a:lnTo>
                    <a:pt x="336" y="23"/>
                  </a:lnTo>
                  <a:lnTo>
                    <a:pt x="337" y="20"/>
                  </a:lnTo>
                  <a:lnTo>
                    <a:pt x="340" y="13"/>
                  </a:lnTo>
                  <a:lnTo>
                    <a:pt x="341" y="11"/>
                  </a:lnTo>
                  <a:lnTo>
                    <a:pt x="342" y="7"/>
                  </a:lnTo>
                  <a:lnTo>
                    <a:pt x="344" y="2"/>
                  </a:lnTo>
                  <a:lnTo>
                    <a:pt x="352" y="0"/>
                  </a:lnTo>
                  <a:lnTo>
                    <a:pt x="359" y="75"/>
                  </a:lnTo>
                  <a:lnTo>
                    <a:pt x="408" y="72"/>
                  </a:lnTo>
                  <a:lnTo>
                    <a:pt x="415" y="59"/>
                  </a:lnTo>
                  <a:lnTo>
                    <a:pt x="444" y="90"/>
                  </a:lnTo>
                  <a:lnTo>
                    <a:pt x="466" y="117"/>
                  </a:lnTo>
                  <a:lnTo>
                    <a:pt x="471" y="121"/>
                  </a:lnTo>
                  <a:lnTo>
                    <a:pt x="477" y="129"/>
                  </a:lnTo>
                  <a:lnTo>
                    <a:pt x="548" y="203"/>
                  </a:lnTo>
                  <a:lnTo>
                    <a:pt x="554" y="215"/>
                  </a:lnTo>
                  <a:lnTo>
                    <a:pt x="571" y="238"/>
                  </a:lnTo>
                  <a:lnTo>
                    <a:pt x="582" y="255"/>
                  </a:lnTo>
                  <a:lnTo>
                    <a:pt x="590" y="275"/>
                  </a:lnTo>
                  <a:lnTo>
                    <a:pt x="598" y="299"/>
                  </a:lnTo>
                  <a:lnTo>
                    <a:pt x="604" y="324"/>
                  </a:lnTo>
                  <a:lnTo>
                    <a:pt x="625" y="527"/>
                  </a:lnTo>
                  <a:lnTo>
                    <a:pt x="624" y="527"/>
                  </a:lnTo>
                  <a:lnTo>
                    <a:pt x="624" y="578"/>
                  </a:lnTo>
                  <a:lnTo>
                    <a:pt x="408" y="578"/>
                  </a:lnTo>
                  <a:lnTo>
                    <a:pt x="293" y="578"/>
                  </a:lnTo>
                  <a:lnTo>
                    <a:pt x="292" y="578"/>
                  </a:lnTo>
                  <a:lnTo>
                    <a:pt x="290" y="554"/>
                  </a:lnTo>
                  <a:lnTo>
                    <a:pt x="288" y="551"/>
                  </a:lnTo>
                  <a:lnTo>
                    <a:pt x="286" y="553"/>
                  </a:lnTo>
                  <a:lnTo>
                    <a:pt x="282" y="554"/>
                  </a:lnTo>
                  <a:lnTo>
                    <a:pt x="264" y="554"/>
                  </a:lnTo>
                  <a:lnTo>
                    <a:pt x="240" y="549"/>
                  </a:lnTo>
                  <a:lnTo>
                    <a:pt x="216" y="533"/>
                  </a:lnTo>
                  <a:lnTo>
                    <a:pt x="214" y="532"/>
                  </a:lnTo>
                  <a:lnTo>
                    <a:pt x="212" y="534"/>
                  </a:lnTo>
                  <a:lnTo>
                    <a:pt x="207" y="533"/>
                  </a:lnTo>
                  <a:lnTo>
                    <a:pt x="204" y="530"/>
                  </a:lnTo>
                  <a:lnTo>
                    <a:pt x="195" y="528"/>
                  </a:lnTo>
                  <a:lnTo>
                    <a:pt x="192" y="529"/>
                  </a:lnTo>
                  <a:lnTo>
                    <a:pt x="190" y="530"/>
                  </a:lnTo>
                  <a:lnTo>
                    <a:pt x="184" y="530"/>
                  </a:lnTo>
                  <a:lnTo>
                    <a:pt x="181" y="529"/>
                  </a:lnTo>
                  <a:lnTo>
                    <a:pt x="176" y="530"/>
                  </a:lnTo>
                  <a:lnTo>
                    <a:pt x="175" y="529"/>
                  </a:lnTo>
                  <a:lnTo>
                    <a:pt x="172" y="529"/>
                  </a:lnTo>
                  <a:lnTo>
                    <a:pt x="171" y="530"/>
                  </a:lnTo>
                  <a:lnTo>
                    <a:pt x="171" y="537"/>
                  </a:lnTo>
                  <a:lnTo>
                    <a:pt x="168" y="539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8" y="545"/>
                  </a:lnTo>
                  <a:lnTo>
                    <a:pt x="168" y="548"/>
                  </a:lnTo>
                  <a:lnTo>
                    <a:pt x="166" y="558"/>
                  </a:lnTo>
                  <a:lnTo>
                    <a:pt x="167" y="561"/>
                  </a:lnTo>
                  <a:lnTo>
                    <a:pt x="168" y="567"/>
                  </a:lnTo>
                  <a:lnTo>
                    <a:pt x="164" y="567"/>
                  </a:lnTo>
                  <a:lnTo>
                    <a:pt x="160" y="566"/>
                  </a:lnTo>
                  <a:lnTo>
                    <a:pt x="128" y="567"/>
                  </a:lnTo>
                  <a:lnTo>
                    <a:pt x="123" y="568"/>
                  </a:lnTo>
                  <a:lnTo>
                    <a:pt x="122" y="567"/>
                  </a:lnTo>
                  <a:lnTo>
                    <a:pt x="120" y="565"/>
                  </a:lnTo>
                  <a:lnTo>
                    <a:pt x="118" y="562"/>
                  </a:lnTo>
                  <a:lnTo>
                    <a:pt x="105" y="553"/>
                  </a:lnTo>
                  <a:lnTo>
                    <a:pt x="103" y="548"/>
                  </a:lnTo>
                  <a:lnTo>
                    <a:pt x="99" y="546"/>
                  </a:lnTo>
                  <a:lnTo>
                    <a:pt x="93" y="546"/>
                  </a:lnTo>
                  <a:lnTo>
                    <a:pt x="90" y="545"/>
                  </a:lnTo>
                  <a:lnTo>
                    <a:pt x="85" y="540"/>
                  </a:lnTo>
                  <a:lnTo>
                    <a:pt x="79" y="541"/>
                  </a:lnTo>
                  <a:lnTo>
                    <a:pt x="74" y="539"/>
                  </a:lnTo>
                  <a:lnTo>
                    <a:pt x="70" y="529"/>
                  </a:lnTo>
                  <a:lnTo>
                    <a:pt x="65" y="529"/>
                  </a:lnTo>
                  <a:lnTo>
                    <a:pt x="62" y="521"/>
                  </a:lnTo>
                  <a:lnTo>
                    <a:pt x="58" y="467"/>
                  </a:lnTo>
                  <a:lnTo>
                    <a:pt x="47" y="467"/>
                  </a:lnTo>
                  <a:lnTo>
                    <a:pt x="41" y="469"/>
                  </a:lnTo>
                  <a:lnTo>
                    <a:pt x="32" y="469"/>
                  </a:lnTo>
                  <a:lnTo>
                    <a:pt x="26" y="467"/>
                  </a:lnTo>
                  <a:lnTo>
                    <a:pt x="24" y="467"/>
                  </a:lnTo>
                  <a:lnTo>
                    <a:pt x="19" y="464"/>
                  </a:lnTo>
                  <a:lnTo>
                    <a:pt x="13" y="463"/>
                  </a:lnTo>
                  <a:lnTo>
                    <a:pt x="10" y="461"/>
                  </a:lnTo>
                  <a:lnTo>
                    <a:pt x="6" y="461"/>
                  </a:lnTo>
                  <a:lnTo>
                    <a:pt x="6" y="458"/>
                  </a:lnTo>
                  <a:lnTo>
                    <a:pt x="5" y="455"/>
                  </a:lnTo>
                  <a:lnTo>
                    <a:pt x="5" y="452"/>
                  </a:lnTo>
                  <a:lnTo>
                    <a:pt x="4" y="450"/>
                  </a:lnTo>
                  <a:lnTo>
                    <a:pt x="2" y="448"/>
                  </a:lnTo>
                  <a:lnTo>
                    <a:pt x="3" y="446"/>
                  </a:lnTo>
                  <a:lnTo>
                    <a:pt x="4" y="440"/>
                  </a:lnTo>
                  <a:lnTo>
                    <a:pt x="1" y="433"/>
                  </a:lnTo>
                  <a:lnTo>
                    <a:pt x="0" y="428"/>
                  </a:lnTo>
                  <a:lnTo>
                    <a:pt x="4" y="426"/>
                  </a:lnTo>
                  <a:lnTo>
                    <a:pt x="7" y="426"/>
                  </a:lnTo>
                  <a:lnTo>
                    <a:pt x="14" y="423"/>
                  </a:lnTo>
                  <a:lnTo>
                    <a:pt x="22" y="421"/>
                  </a:lnTo>
                  <a:lnTo>
                    <a:pt x="31" y="420"/>
                  </a:lnTo>
                  <a:lnTo>
                    <a:pt x="33" y="421"/>
                  </a:lnTo>
                  <a:lnTo>
                    <a:pt x="36" y="422"/>
                  </a:lnTo>
                  <a:lnTo>
                    <a:pt x="39" y="421"/>
                  </a:lnTo>
                  <a:lnTo>
                    <a:pt x="45" y="419"/>
                  </a:lnTo>
                  <a:lnTo>
                    <a:pt x="49" y="419"/>
                  </a:lnTo>
                  <a:lnTo>
                    <a:pt x="52" y="420"/>
                  </a:lnTo>
                  <a:lnTo>
                    <a:pt x="58" y="418"/>
                  </a:lnTo>
                  <a:lnTo>
                    <a:pt x="62" y="418"/>
                  </a:lnTo>
                  <a:lnTo>
                    <a:pt x="66" y="417"/>
                  </a:lnTo>
                  <a:lnTo>
                    <a:pt x="70" y="417"/>
                  </a:lnTo>
                  <a:lnTo>
                    <a:pt x="74" y="416"/>
                  </a:lnTo>
                  <a:lnTo>
                    <a:pt x="80" y="416"/>
                  </a:lnTo>
                  <a:lnTo>
                    <a:pt x="94" y="419"/>
                  </a:lnTo>
                  <a:lnTo>
                    <a:pt x="98" y="426"/>
                  </a:lnTo>
                  <a:lnTo>
                    <a:pt x="101" y="429"/>
                  </a:lnTo>
                  <a:lnTo>
                    <a:pt x="102" y="433"/>
                  </a:lnTo>
                  <a:lnTo>
                    <a:pt x="108" y="435"/>
                  </a:lnTo>
                  <a:lnTo>
                    <a:pt x="108" y="443"/>
                  </a:lnTo>
                  <a:lnTo>
                    <a:pt x="106" y="444"/>
                  </a:lnTo>
                  <a:lnTo>
                    <a:pt x="105" y="445"/>
                  </a:lnTo>
                  <a:lnTo>
                    <a:pt x="103" y="444"/>
                  </a:lnTo>
                  <a:lnTo>
                    <a:pt x="101" y="440"/>
                  </a:lnTo>
                  <a:lnTo>
                    <a:pt x="99" y="436"/>
                  </a:lnTo>
                  <a:lnTo>
                    <a:pt x="96" y="437"/>
                  </a:lnTo>
                  <a:lnTo>
                    <a:pt x="92" y="440"/>
                  </a:lnTo>
                  <a:lnTo>
                    <a:pt x="90" y="442"/>
                  </a:lnTo>
                  <a:lnTo>
                    <a:pt x="88" y="441"/>
                  </a:lnTo>
                  <a:lnTo>
                    <a:pt x="84" y="443"/>
                  </a:lnTo>
                  <a:lnTo>
                    <a:pt x="82" y="436"/>
                  </a:lnTo>
                  <a:lnTo>
                    <a:pt x="79" y="434"/>
                  </a:lnTo>
                  <a:lnTo>
                    <a:pt x="76" y="433"/>
                  </a:lnTo>
                  <a:lnTo>
                    <a:pt x="73" y="433"/>
                  </a:lnTo>
                  <a:lnTo>
                    <a:pt x="72" y="435"/>
                  </a:lnTo>
                  <a:lnTo>
                    <a:pt x="70" y="437"/>
                  </a:lnTo>
                  <a:lnTo>
                    <a:pt x="69" y="437"/>
                  </a:lnTo>
                  <a:lnTo>
                    <a:pt x="68" y="439"/>
                  </a:lnTo>
                  <a:lnTo>
                    <a:pt x="66" y="440"/>
                  </a:lnTo>
                  <a:lnTo>
                    <a:pt x="64" y="439"/>
                  </a:lnTo>
                  <a:lnTo>
                    <a:pt x="61" y="437"/>
                  </a:lnTo>
                  <a:lnTo>
                    <a:pt x="62" y="436"/>
                  </a:lnTo>
                  <a:lnTo>
                    <a:pt x="59" y="436"/>
                  </a:lnTo>
                  <a:lnTo>
                    <a:pt x="58" y="434"/>
                  </a:lnTo>
                  <a:lnTo>
                    <a:pt x="54" y="433"/>
                  </a:lnTo>
                  <a:lnTo>
                    <a:pt x="50" y="436"/>
                  </a:lnTo>
                  <a:lnTo>
                    <a:pt x="49" y="439"/>
                  </a:lnTo>
                  <a:lnTo>
                    <a:pt x="45" y="441"/>
                  </a:lnTo>
                  <a:lnTo>
                    <a:pt x="42" y="440"/>
                  </a:lnTo>
                  <a:lnTo>
                    <a:pt x="34" y="442"/>
                  </a:lnTo>
                  <a:lnTo>
                    <a:pt x="29" y="444"/>
                  </a:lnTo>
                  <a:lnTo>
                    <a:pt x="29" y="448"/>
                  </a:lnTo>
                  <a:lnTo>
                    <a:pt x="28" y="451"/>
                  </a:lnTo>
                  <a:lnTo>
                    <a:pt x="37" y="456"/>
                  </a:lnTo>
                  <a:lnTo>
                    <a:pt x="39" y="456"/>
                  </a:lnTo>
                  <a:lnTo>
                    <a:pt x="42" y="456"/>
                  </a:lnTo>
                  <a:lnTo>
                    <a:pt x="45" y="454"/>
                  </a:lnTo>
                  <a:lnTo>
                    <a:pt x="49" y="453"/>
                  </a:lnTo>
                  <a:lnTo>
                    <a:pt x="52" y="451"/>
                  </a:lnTo>
                  <a:lnTo>
                    <a:pt x="54" y="450"/>
                  </a:lnTo>
                  <a:lnTo>
                    <a:pt x="55" y="448"/>
                  </a:lnTo>
                  <a:lnTo>
                    <a:pt x="56" y="447"/>
                  </a:lnTo>
                  <a:lnTo>
                    <a:pt x="58" y="445"/>
                  </a:lnTo>
                  <a:lnTo>
                    <a:pt x="61" y="446"/>
                  </a:lnTo>
                  <a:lnTo>
                    <a:pt x="61" y="448"/>
                  </a:lnTo>
                  <a:lnTo>
                    <a:pt x="58" y="449"/>
                  </a:lnTo>
                  <a:lnTo>
                    <a:pt x="57" y="451"/>
                  </a:lnTo>
                  <a:lnTo>
                    <a:pt x="58" y="453"/>
                  </a:lnTo>
                  <a:lnTo>
                    <a:pt x="55" y="456"/>
                  </a:lnTo>
                  <a:lnTo>
                    <a:pt x="54" y="459"/>
                  </a:lnTo>
                  <a:lnTo>
                    <a:pt x="55" y="461"/>
                  </a:lnTo>
                  <a:lnTo>
                    <a:pt x="58" y="461"/>
                  </a:lnTo>
                  <a:lnTo>
                    <a:pt x="59" y="458"/>
                  </a:lnTo>
                  <a:lnTo>
                    <a:pt x="61" y="453"/>
                  </a:lnTo>
                  <a:lnTo>
                    <a:pt x="63" y="450"/>
                  </a:lnTo>
                  <a:lnTo>
                    <a:pt x="65" y="453"/>
                  </a:lnTo>
                  <a:lnTo>
                    <a:pt x="66" y="456"/>
                  </a:lnTo>
                  <a:lnTo>
                    <a:pt x="66" y="458"/>
                  </a:lnTo>
                  <a:lnTo>
                    <a:pt x="66" y="461"/>
                  </a:lnTo>
                  <a:lnTo>
                    <a:pt x="67" y="462"/>
                  </a:lnTo>
                  <a:lnTo>
                    <a:pt x="70" y="463"/>
                  </a:lnTo>
                  <a:lnTo>
                    <a:pt x="72" y="461"/>
                  </a:lnTo>
                  <a:lnTo>
                    <a:pt x="74" y="460"/>
                  </a:lnTo>
                  <a:lnTo>
                    <a:pt x="76" y="460"/>
                  </a:lnTo>
                  <a:lnTo>
                    <a:pt x="79" y="457"/>
                  </a:lnTo>
                  <a:lnTo>
                    <a:pt x="85" y="461"/>
                  </a:lnTo>
                  <a:lnTo>
                    <a:pt x="96" y="461"/>
                  </a:lnTo>
                  <a:lnTo>
                    <a:pt x="94" y="460"/>
                  </a:lnTo>
                  <a:lnTo>
                    <a:pt x="92" y="458"/>
                  </a:lnTo>
                  <a:lnTo>
                    <a:pt x="90" y="457"/>
                  </a:lnTo>
                  <a:lnTo>
                    <a:pt x="87" y="457"/>
                  </a:lnTo>
                  <a:lnTo>
                    <a:pt x="84" y="458"/>
                  </a:lnTo>
                  <a:lnTo>
                    <a:pt x="82" y="457"/>
                  </a:lnTo>
                  <a:lnTo>
                    <a:pt x="79" y="457"/>
                  </a:lnTo>
                  <a:lnTo>
                    <a:pt x="78" y="456"/>
                  </a:lnTo>
                  <a:lnTo>
                    <a:pt x="75" y="454"/>
                  </a:lnTo>
                  <a:lnTo>
                    <a:pt x="72" y="450"/>
                  </a:lnTo>
                  <a:lnTo>
                    <a:pt x="72" y="444"/>
                  </a:lnTo>
                  <a:lnTo>
                    <a:pt x="78" y="448"/>
                  </a:lnTo>
                  <a:lnTo>
                    <a:pt x="80" y="448"/>
                  </a:lnTo>
                  <a:lnTo>
                    <a:pt x="82" y="447"/>
                  </a:lnTo>
                  <a:lnTo>
                    <a:pt x="83" y="450"/>
                  </a:lnTo>
                  <a:lnTo>
                    <a:pt x="85" y="450"/>
                  </a:lnTo>
                  <a:lnTo>
                    <a:pt x="87" y="450"/>
                  </a:lnTo>
                  <a:lnTo>
                    <a:pt x="88" y="448"/>
                  </a:lnTo>
                  <a:lnTo>
                    <a:pt x="92" y="447"/>
                  </a:lnTo>
                  <a:lnTo>
                    <a:pt x="91" y="448"/>
                  </a:lnTo>
                  <a:lnTo>
                    <a:pt x="92" y="450"/>
                  </a:lnTo>
                  <a:lnTo>
                    <a:pt x="103" y="454"/>
                  </a:lnTo>
                  <a:lnTo>
                    <a:pt x="102" y="456"/>
                  </a:lnTo>
                  <a:lnTo>
                    <a:pt x="100" y="458"/>
                  </a:lnTo>
                  <a:lnTo>
                    <a:pt x="101" y="460"/>
                  </a:lnTo>
                  <a:lnTo>
                    <a:pt x="104" y="460"/>
                  </a:lnTo>
                  <a:lnTo>
                    <a:pt x="110" y="457"/>
                  </a:lnTo>
                  <a:lnTo>
                    <a:pt x="111" y="458"/>
                  </a:lnTo>
                  <a:lnTo>
                    <a:pt x="113" y="460"/>
                  </a:lnTo>
                  <a:lnTo>
                    <a:pt x="114" y="460"/>
                  </a:lnTo>
                  <a:lnTo>
                    <a:pt x="116" y="461"/>
                  </a:lnTo>
                  <a:lnTo>
                    <a:pt x="124" y="461"/>
                  </a:lnTo>
                  <a:lnTo>
                    <a:pt x="126" y="463"/>
                  </a:lnTo>
                  <a:lnTo>
                    <a:pt x="125" y="466"/>
                  </a:lnTo>
                  <a:lnTo>
                    <a:pt x="125" y="470"/>
                  </a:lnTo>
                  <a:lnTo>
                    <a:pt x="120" y="470"/>
                  </a:lnTo>
                  <a:lnTo>
                    <a:pt x="118" y="471"/>
                  </a:lnTo>
                  <a:lnTo>
                    <a:pt x="116" y="475"/>
                  </a:lnTo>
                  <a:lnTo>
                    <a:pt x="115" y="477"/>
                  </a:lnTo>
                  <a:lnTo>
                    <a:pt x="115" y="482"/>
                  </a:lnTo>
                  <a:lnTo>
                    <a:pt x="115" y="483"/>
                  </a:lnTo>
                  <a:lnTo>
                    <a:pt x="118" y="485"/>
                  </a:lnTo>
                  <a:lnTo>
                    <a:pt x="118" y="486"/>
                  </a:lnTo>
                  <a:lnTo>
                    <a:pt x="120" y="485"/>
                  </a:lnTo>
                  <a:lnTo>
                    <a:pt x="122" y="483"/>
                  </a:lnTo>
                  <a:lnTo>
                    <a:pt x="122" y="482"/>
                  </a:lnTo>
                  <a:lnTo>
                    <a:pt x="119" y="480"/>
                  </a:lnTo>
                  <a:lnTo>
                    <a:pt x="120" y="478"/>
                  </a:lnTo>
                  <a:lnTo>
                    <a:pt x="120" y="474"/>
                  </a:lnTo>
                  <a:lnTo>
                    <a:pt x="122" y="476"/>
                  </a:lnTo>
                  <a:lnTo>
                    <a:pt x="122" y="479"/>
                  </a:lnTo>
                  <a:lnTo>
                    <a:pt x="125" y="479"/>
                  </a:lnTo>
                  <a:lnTo>
                    <a:pt x="125" y="487"/>
                  </a:lnTo>
                  <a:lnTo>
                    <a:pt x="128" y="485"/>
                  </a:lnTo>
                  <a:lnTo>
                    <a:pt x="136" y="485"/>
                  </a:lnTo>
                  <a:lnTo>
                    <a:pt x="136" y="475"/>
                  </a:lnTo>
                  <a:lnTo>
                    <a:pt x="134" y="473"/>
                  </a:lnTo>
                  <a:lnTo>
                    <a:pt x="132" y="469"/>
                  </a:lnTo>
                  <a:lnTo>
                    <a:pt x="130" y="467"/>
                  </a:lnTo>
                  <a:lnTo>
                    <a:pt x="133" y="467"/>
                  </a:lnTo>
                  <a:lnTo>
                    <a:pt x="134" y="468"/>
                  </a:lnTo>
                  <a:lnTo>
                    <a:pt x="136" y="469"/>
                  </a:lnTo>
                  <a:lnTo>
                    <a:pt x="139" y="471"/>
                  </a:lnTo>
                  <a:lnTo>
                    <a:pt x="145" y="469"/>
                  </a:lnTo>
                  <a:lnTo>
                    <a:pt x="143" y="467"/>
                  </a:lnTo>
                  <a:lnTo>
                    <a:pt x="141" y="465"/>
                  </a:lnTo>
                  <a:lnTo>
                    <a:pt x="138" y="465"/>
                  </a:lnTo>
                  <a:lnTo>
                    <a:pt x="136" y="464"/>
                  </a:lnTo>
                  <a:lnTo>
                    <a:pt x="134" y="463"/>
                  </a:lnTo>
                  <a:lnTo>
                    <a:pt x="133" y="461"/>
                  </a:lnTo>
                  <a:lnTo>
                    <a:pt x="138" y="457"/>
                  </a:lnTo>
                  <a:lnTo>
                    <a:pt x="141" y="460"/>
                  </a:lnTo>
                  <a:lnTo>
                    <a:pt x="149" y="461"/>
                  </a:lnTo>
                  <a:lnTo>
                    <a:pt x="152" y="463"/>
                  </a:lnTo>
                  <a:lnTo>
                    <a:pt x="157" y="463"/>
                  </a:lnTo>
                  <a:lnTo>
                    <a:pt x="161" y="465"/>
                  </a:lnTo>
                  <a:lnTo>
                    <a:pt x="167" y="465"/>
                  </a:lnTo>
                  <a:lnTo>
                    <a:pt x="170" y="466"/>
                  </a:lnTo>
                  <a:lnTo>
                    <a:pt x="172" y="465"/>
                  </a:lnTo>
                  <a:lnTo>
                    <a:pt x="176" y="461"/>
                  </a:lnTo>
                  <a:lnTo>
                    <a:pt x="179" y="461"/>
                  </a:lnTo>
                  <a:lnTo>
                    <a:pt x="180" y="462"/>
                  </a:lnTo>
                  <a:lnTo>
                    <a:pt x="180" y="466"/>
                  </a:lnTo>
                  <a:lnTo>
                    <a:pt x="183" y="465"/>
                  </a:lnTo>
                  <a:lnTo>
                    <a:pt x="184" y="467"/>
                  </a:lnTo>
                  <a:lnTo>
                    <a:pt x="186" y="466"/>
                  </a:lnTo>
                  <a:lnTo>
                    <a:pt x="184" y="461"/>
                  </a:lnTo>
                  <a:lnTo>
                    <a:pt x="182" y="461"/>
                  </a:lnTo>
                  <a:lnTo>
                    <a:pt x="178" y="457"/>
                  </a:lnTo>
                  <a:lnTo>
                    <a:pt x="178" y="456"/>
                  </a:lnTo>
                  <a:lnTo>
                    <a:pt x="179" y="454"/>
                  </a:lnTo>
                  <a:lnTo>
                    <a:pt x="178" y="451"/>
                  </a:lnTo>
                  <a:lnTo>
                    <a:pt x="179" y="450"/>
                  </a:lnTo>
                  <a:lnTo>
                    <a:pt x="183" y="450"/>
                  </a:lnTo>
                  <a:lnTo>
                    <a:pt x="192" y="444"/>
                  </a:lnTo>
                  <a:lnTo>
                    <a:pt x="205" y="440"/>
                  </a:lnTo>
                  <a:lnTo>
                    <a:pt x="212" y="439"/>
                  </a:lnTo>
                  <a:lnTo>
                    <a:pt x="221" y="437"/>
                  </a:lnTo>
                  <a:lnTo>
                    <a:pt x="222" y="431"/>
                  </a:lnTo>
                  <a:lnTo>
                    <a:pt x="224" y="429"/>
                  </a:lnTo>
                  <a:lnTo>
                    <a:pt x="222" y="426"/>
                  </a:lnTo>
                  <a:lnTo>
                    <a:pt x="223" y="425"/>
                  </a:lnTo>
                  <a:lnTo>
                    <a:pt x="229" y="423"/>
                  </a:lnTo>
                  <a:lnTo>
                    <a:pt x="231" y="423"/>
                  </a:lnTo>
                  <a:lnTo>
                    <a:pt x="231" y="428"/>
                  </a:lnTo>
                  <a:lnTo>
                    <a:pt x="233" y="431"/>
                  </a:lnTo>
                  <a:lnTo>
                    <a:pt x="234" y="428"/>
                  </a:lnTo>
                  <a:lnTo>
                    <a:pt x="233" y="425"/>
                  </a:lnTo>
                  <a:lnTo>
                    <a:pt x="235" y="424"/>
                  </a:lnTo>
                  <a:lnTo>
                    <a:pt x="236" y="426"/>
                  </a:lnTo>
                  <a:lnTo>
                    <a:pt x="238" y="428"/>
                  </a:lnTo>
                  <a:lnTo>
                    <a:pt x="240" y="426"/>
                  </a:lnTo>
                  <a:lnTo>
                    <a:pt x="241" y="428"/>
                  </a:lnTo>
                  <a:lnTo>
                    <a:pt x="244" y="428"/>
                  </a:lnTo>
                  <a:lnTo>
                    <a:pt x="248" y="426"/>
                  </a:lnTo>
                  <a:lnTo>
                    <a:pt x="249" y="426"/>
                  </a:lnTo>
                  <a:lnTo>
                    <a:pt x="247" y="425"/>
                  </a:lnTo>
                  <a:lnTo>
                    <a:pt x="244" y="425"/>
                  </a:lnTo>
                  <a:lnTo>
                    <a:pt x="243" y="423"/>
                  </a:lnTo>
                  <a:lnTo>
                    <a:pt x="241" y="422"/>
                  </a:lnTo>
                  <a:lnTo>
                    <a:pt x="236" y="422"/>
                  </a:lnTo>
                  <a:lnTo>
                    <a:pt x="236" y="420"/>
                  </a:lnTo>
                  <a:lnTo>
                    <a:pt x="235" y="416"/>
                  </a:lnTo>
                  <a:lnTo>
                    <a:pt x="233" y="417"/>
                  </a:lnTo>
                  <a:lnTo>
                    <a:pt x="230" y="417"/>
                  </a:lnTo>
                  <a:lnTo>
                    <a:pt x="228" y="419"/>
                  </a:lnTo>
                  <a:lnTo>
                    <a:pt x="227" y="416"/>
                  </a:lnTo>
                  <a:lnTo>
                    <a:pt x="228" y="413"/>
                  </a:lnTo>
                  <a:lnTo>
                    <a:pt x="230" y="411"/>
                  </a:lnTo>
                  <a:lnTo>
                    <a:pt x="230" y="408"/>
                  </a:lnTo>
                  <a:lnTo>
                    <a:pt x="230" y="405"/>
                  </a:lnTo>
                  <a:lnTo>
                    <a:pt x="230" y="404"/>
                  </a:lnTo>
                  <a:lnTo>
                    <a:pt x="228" y="401"/>
                  </a:lnTo>
                  <a:lnTo>
                    <a:pt x="230" y="400"/>
                  </a:lnTo>
                  <a:lnTo>
                    <a:pt x="228" y="399"/>
                  </a:lnTo>
                  <a:lnTo>
                    <a:pt x="223" y="393"/>
                  </a:lnTo>
                  <a:lnTo>
                    <a:pt x="220" y="393"/>
                  </a:lnTo>
                  <a:lnTo>
                    <a:pt x="219" y="396"/>
                  </a:lnTo>
                  <a:lnTo>
                    <a:pt x="218" y="399"/>
                  </a:lnTo>
                  <a:lnTo>
                    <a:pt x="216" y="399"/>
                  </a:lnTo>
                  <a:lnTo>
                    <a:pt x="214" y="398"/>
                  </a:lnTo>
                  <a:lnTo>
                    <a:pt x="213" y="399"/>
                  </a:lnTo>
                  <a:lnTo>
                    <a:pt x="210" y="396"/>
                  </a:lnTo>
                  <a:lnTo>
                    <a:pt x="207" y="394"/>
                  </a:lnTo>
                  <a:lnTo>
                    <a:pt x="206" y="393"/>
                  </a:lnTo>
                  <a:lnTo>
                    <a:pt x="204" y="391"/>
                  </a:lnTo>
                  <a:lnTo>
                    <a:pt x="202" y="391"/>
                  </a:lnTo>
                  <a:lnTo>
                    <a:pt x="201" y="390"/>
                  </a:lnTo>
                  <a:lnTo>
                    <a:pt x="204" y="382"/>
                  </a:lnTo>
                  <a:lnTo>
                    <a:pt x="206" y="381"/>
                  </a:lnTo>
                  <a:lnTo>
                    <a:pt x="208" y="380"/>
                  </a:lnTo>
                  <a:lnTo>
                    <a:pt x="209" y="378"/>
                  </a:lnTo>
                  <a:lnTo>
                    <a:pt x="208" y="375"/>
                  </a:lnTo>
                  <a:lnTo>
                    <a:pt x="207" y="371"/>
                  </a:lnTo>
                  <a:lnTo>
                    <a:pt x="206" y="373"/>
                  </a:lnTo>
                  <a:lnTo>
                    <a:pt x="204" y="375"/>
                  </a:lnTo>
                  <a:lnTo>
                    <a:pt x="204" y="378"/>
                  </a:lnTo>
                  <a:lnTo>
                    <a:pt x="201" y="380"/>
                  </a:lnTo>
                  <a:lnTo>
                    <a:pt x="197" y="380"/>
                  </a:lnTo>
                  <a:lnTo>
                    <a:pt x="198" y="386"/>
                  </a:lnTo>
                  <a:lnTo>
                    <a:pt x="192" y="386"/>
                  </a:lnTo>
                  <a:lnTo>
                    <a:pt x="192" y="387"/>
                  </a:lnTo>
                  <a:lnTo>
                    <a:pt x="191" y="391"/>
                  </a:lnTo>
                  <a:lnTo>
                    <a:pt x="189" y="393"/>
                  </a:lnTo>
                  <a:lnTo>
                    <a:pt x="188" y="391"/>
                  </a:lnTo>
                  <a:lnTo>
                    <a:pt x="185" y="391"/>
                  </a:lnTo>
                  <a:lnTo>
                    <a:pt x="182" y="392"/>
                  </a:lnTo>
                  <a:lnTo>
                    <a:pt x="182" y="389"/>
                  </a:lnTo>
                  <a:lnTo>
                    <a:pt x="184" y="386"/>
                  </a:lnTo>
                  <a:lnTo>
                    <a:pt x="185" y="383"/>
                  </a:lnTo>
                  <a:lnTo>
                    <a:pt x="188" y="380"/>
                  </a:lnTo>
                  <a:lnTo>
                    <a:pt x="190" y="376"/>
                  </a:lnTo>
                  <a:lnTo>
                    <a:pt x="195" y="375"/>
                  </a:lnTo>
                  <a:lnTo>
                    <a:pt x="213" y="363"/>
                  </a:lnTo>
                  <a:lnTo>
                    <a:pt x="216" y="359"/>
                  </a:lnTo>
                  <a:lnTo>
                    <a:pt x="228" y="351"/>
                  </a:lnTo>
                  <a:lnTo>
                    <a:pt x="231" y="347"/>
                  </a:lnTo>
                  <a:lnTo>
                    <a:pt x="258" y="334"/>
                  </a:lnTo>
                  <a:lnTo>
                    <a:pt x="290" y="308"/>
                  </a:lnTo>
                  <a:lnTo>
                    <a:pt x="298" y="300"/>
                  </a:lnTo>
                  <a:lnTo>
                    <a:pt x="302" y="29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62" name="Freeform 14"/>
            <p:cNvSpPr>
              <a:spLocks/>
            </p:cNvSpPr>
            <p:nvPr/>
          </p:nvSpPr>
          <p:spPr bwMode="auto">
            <a:xfrm>
              <a:off x="4442" y="3138"/>
              <a:ext cx="393" cy="191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262" y="18"/>
                </a:cxn>
                <a:cxn ang="0">
                  <a:pos x="259" y="23"/>
                </a:cxn>
                <a:cxn ang="0">
                  <a:pos x="218" y="49"/>
                </a:cxn>
                <a:cxn ang="0">
                  <a:pos x="186" y="61"/>
                </a:cxn>
                <a:cxn ang="0">
                  <a:pos x="179" y="61"/>
                </a:cxn>
                <a:cxn ang="0">
                  <a:pos x="181" y="69"/>
                </a:cxn>
                <a:cxn ang="0">
                  <a:pos x="167" y="71"/>
                </a:cxn>
                <a:cxn ang="0">
                  <a:pos x="164" y="63"/>
                </a:cxn>
                <a:cxn ang="0">
                  <a:pos x="111" y="63"/>
                </a:cxn>
                <a:cxn ang="0">
                  <a:pos x="104" y="63"/>
                </a:cxn>
                <a:cxn ang="0">
                  <a:pos x="47" y="89"/>
                </a:cxn>
                <a:cxn ang="0">
                  <a:pos x="56" y="86"/>
                </a:cxn>
                <a:cxn ang="0">
                  <a:pos x="100" y="78"/>
                </a:cxn>
                <a:cxn ang="0">
                  <a:pos x="78" y="88"/>
                </a:cxn>
                <a:cxn ang="0">
                  <a:pos x="72" y="85"/>
                </a:cxn>
                <a:cxn ang="0">
                  <a:pos x="63" y="97"/>
                </a:cxn>
                <a:cxn ang="0">
                  <a:pos x="43" y="103"/>
                </a:cxn>
                <a:cxn ang="0">
                  <a:pos x="40" y="92"/>
                </a:cxn>
                <a:cxn ang="0">
                  <a:pos x="12" y="109"/>
                </a:cxn>
                <a:cxn ang="0">
                  <a:pos x="5" y="127"/>
                </a:cxn>
                <a:cxn ang="0">
                  <a:pos x="13" y="147"/>
                </a:cxn>
                <a:cxn ang="0">
                  <a:pos x="13" y="161"/>
                </a:cxn>
                <a:cxn ang="0">
                  <a:pos x="22" y="181"/>
                </a:cxn>
                <a:cxn ang="0">
                  <a:pos x="36" y="192"/>
                </a:cxn>
                <a:cxn ang="0">
                  <a:pos x="54" y="209"/>
                </a:cxn>
                <a:cxn ang="0">
                  <a:pos x="74" y="217"/>
                </a:cxn>
                <a:cxn ang="0">
                  <a:pos x="88" y="240"/>
                </a:cxn>
                <a:cxn ang="0">
                  <a:pos x="95" y="263"/>
                </a:cxn>
                <a:cxn ang="0">
                  <a:pos x="116" y="254"/>
                </a:cxn>
                <a:cxn ang="0">
                  <a:pos x="132" y="228"/>
                </a:cxn>
                <a:cxn ang="0">
                  <a:pos x="142" y="190"/>
                </a:cxn>
                <a:cxn ang="0">
                  <a:pos x="151" y="158"/>
                </a:cxn>
                <a:cxn ang="0">
                  <a:pos x="181" y="155"/>
                </a:cxn>
                <a:cxn ang="0">
                  <a:pos x="204" y="176"/>
                </a:cxn>
                <a:cxn ang="0">
                  <a:pos x="204" y="207"/>
                </a:cxn>
                <a:cxn ang="0">
                  <a:pos x="214" y="237"/>
                </a:cxn>
                <a:cxn ang="0">
                  <a:pos x="248" y="247"/>
                </a:cxn>
                <a:cxn ang="0">
                  <a:pos x="273" y="263"/>
                </a:cxn>
                <a:cxn ang="0">
                  <a:pos x="303" y="223"/>
                </a:cxn>
                <a:cxn ang="0">
                  <a:pos x="352" y="172"/>
                </a:cxn>
                <a:cxn ang="0">
                  <a:pos x="377" y="163"/>
                </a:cxn>
                <a:cxn ang="0">
                  <a:pos x="394" y="146"/>
                </a:cxn>
                <a:cxn ang="0">
                  <a:pos x="414" y="159"/>
                </a:cxn>
                <a:cxn ang="0">
                  <a:pos x="433" y="163"/>
                </a:cxn>
                <a:cxn ang="0">
                  <a:pos x="438" y="185"/>
                </a:cxn>
                <a:cxn ang="0">
                  <a:pos x="461" y="193"/>
                </a:cxn>
                <a:cxn ang="0">
                  <a:pos x="463" y="217"/>
                </a:cxn>
                <a:cxn ang="0">
                  <a:pos x="471" y="232"/>
                </a:cxn>
                <a:cxn ang="0">
                  <a:pos x="496" y="241"/>
                </a:cxn>
                <a:cxn ang="0">
                  <a:pos x="518" y="249"/>
                </a:cxn>
                <a:cxn ang="0">
                  <a:pos x="514" y="261"/>
                </a:cxn>
                <a:cxn ang="0">
                  <a:pos x="587" y="155"/>
                </a:cxn>
                <a:cxn ang="0">
                  <a:pos x="534" y="119"/>
                </a:cxn>
                <a:cxn ang="0">
                  <a:pos x="489" y="98"/>
                </a:cxn>
                <a:cxn ang="0">
                  <a:pos x="469" y="99"/>
                </a:cxn>
                <a:cxn ang="0">
                  <a:pos x="460" y="114"/>
                </a:cxn>
                <a:cxn ang="0">
                  <a:pos x="458" y="137"/>
                </a:cxn>
                <a:cxn ang="0">
                  <a:pos x="412" y="132"/>
                </a:cxn>
                <a:cxn ang="0">
                  <a:pos x="379" y="110"/>
                </a:cxn>
                <a:cxn ang="0">
                  <a:pos x="352" y="37"/>
                </a:cxn>
                <a:cxn ang="0">
                  <a:pos x="313" y="34"/>
                </a:cxn>
                <a:cxn ang="0">
                  <a:pos x="299" y="22"/>
                </a:cxn>
              </a:cxnLst>
              <a:rect l="0" t="0" r="r" b="b"/>
              <a:pathLst>
                <a:path w="591" h="288">
                  <a:moveTo>
                    <a:pt x="298" y="10"/>
                  </a:moveTo>
                  <a:lnTo>
                    <a:pt x="296" y="10"/>
                  </a:lnTo>
                  <a:lnTo>
                    <a:pt x="294" y="7"/>
                  </a:lnTo>
                  <a:lnTo>
                    <a:pt x="293" y="1"/>
                  </a:lnTo>
                  <a:lnTo>
                    <a:pt x="290" y="0"/>
                  </a:lnTo>
                  <a:lnTo>
                    <a:pt x="289" y="0"/>
                  </a:lnTo>
                  <a:lnTo>
                    <a:pt x="285" y="1"/>
                  </a:lnTo>
                  <a:lnTo>
                    <a:pt x="283" y="3"/>
                  </a:lnTo>
                  <a:lnTo>
                    <a:pt x="275" y="9"/>
                  </a:lnTo>
                  <a:lnTo>
                    <a:pt x="268" y="12"/>
                  </a:lnTo>
                  <a:lnTo>
                    <a:pt x="263" y="15"/>
                  </a:lnTo>
                  <a:lnTo>
                    <a:pt x="262" y="18"/>
                  </a:lnTo>
                  <a:lnTo>
                    <a:pt x="263" y="20"/>
                  </a:lnTo>
                  <a:lnTo>
                    <a:pt x="265" y="22"/>
                  </a:lnTo>
                  <a:lnTo>
                    <a:pt x="265" y="25"/>
                  </a:lnTo>
                  <a:lnTo>
                    <a:pt x="266" y="27"/>
                  </a:lnTo>
                  <a:lnTo>
                    <a:pt x="263" y="28"/>
                  </a:lnTo>
                  <a:lnTo>
                    <a:pt x="259" y="23"/>
                  </a:lnTo>
                  <a:lnTo>
                    <a:pt x="256" y="23"/>
                  </a:lnTo>
                  <a:lnTo>
                    <a:pt x="252" y="24"/>
                  </a:lnTo>
                  <a:lnTo>
                    <a:pt x="251" y="27"/>
                  </a:lnTo>
                  <a:lnTo>
                    <a:pt x="238" y="36"/>
                  </a:lnTo>
                  <a:lnTo>
                    <a:pt x="235" y="39"/>
                  </a:lnTo>
                  <a:lnTo>
                    <a:pt x="218" y="49"/>
                  </a:lnTo>
                  <a:lnTo>
                    <a:pt x="212" y="50"/>
                  </a:lnTo>
                  <a:lnTo>
                    <a:pt x="189" y="59"/>
                  </a:lnTo>
                  <a:lnTo>
                    <a:pt x="181" y="59"/>
                  </a:lnTo>
                  <a:lnTo>
                    <a:pt x="182" y="60"/>
                  </a:lnTo>
                  <a:lnTo>
                    <a:pt x="183" y="61"/>
                  </a:lnTo>
                  <a:lnTo>
                    <a:pt x="186" y="61"/>
                  </a:lnTo>
                  <a:lnTo>
                    <a:pt x="188" y="63"/>
                  </a:lnTo>
                  <a:lnTo>
                    <a:pt x="188" y="65"/>
                  </a:lnTo>
                  <a:lnTo>
                    <a:pt x="185" y="65"/>
                  </a:lnTo>
                  <a:lnTo>
                    <a:pt x="185" y="63"/>
                  </a:lnTo>
                  <a:lnTo>
                    <a:pt x="182" y="63"/>
                  </a:lnTo>
                  <a:lnTo>
                    <a:pt x="179" y="61"/>
                  </a:lnTo>
                  <a:lnTo>
                    <a:pt x="176" y="60"/>
                  </a:lnTo>
                  <a:lnTo>
                    <a:pt x="172" y="61"/>
                  </a:lnTo>
                  <a:lnTo>
                    <a:pt x="175" y="63"/>
                  </a:lnTo>
                  <a:lnTo>
                    <a:pt x="181" y="64"/>
                  </a:lnTo>
                  <a:lnTo>
                    <a:pt x="182" y="66"/>
                  </a:lnTo>
                  <a:lnTo>
                    <a:pt x="181" y="69"/>
                  </a:lnTo>
                  <a:lnTo>
                    <a:pt x="175" y="71"/>
                  </a:lnTo>
                  <a:lnTo>
                    <a:pt x="174" y="71"/>
                  </a:lnTo>
                  <a:lnTo>
                    <a:pt x="170" y="74"/>
                  </a:lnTo>
                  <a:lnTo>
                    <a:pt x="170" y="71"/>
                  </a:lnTo>
                  <a:lnTo>
                    <a:pt x="169" y="69"/>
                  </a:lnTo>
                  <a:lnTo>
                    <a:pt x="167" y="71"/>
                  </a:lnTo>
                  <a:lnTo>
                    <a:pt x="164" y="71"/>
                  </a:lnTo>
                  <a:lnTo>
                    <a:pt x="161" y="71"/>
                  </a:lnTo>
                  <a:lnTo>
                    <a:pt x="161" y="68"/>
                  </a:lnTo>
                  <a:lnTo>
                    <a:pt x="162" y="66"/>
                  </a:lnTo>
                  <a:lnTo>
                    <a:pt x="162" y="63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8" y="60"/>
                  </a:lnTo>
                  <a:lnTo>
                    <a:pt x="170" y="57"/>
                  </a:lnTo>
                  <a:lnTo>
                    <a:pt x="128" y="59"/>
                  </a:lnTo>
                  <a:lnTo>
                    <a:pt x="116" y="62"/>
                  </a:lnTo>
                  <a:lnTo>
                    <a:pt x="111" y="63"/>
                  </a:lnTo>
                  <a:lnTo>
                    <a:pt x="109" y="64"/>
                  </a:lnTo>
                  <a:lnTo>
                    <a:pt x="112" y="65"/>
                  </a:lnTo>
                  <a:lnTo>
                    <a:pt x="112" y="68"/>
                  </a:lnTo>
                  <a:lnTo>
                    <a:pt x="110" y="68"/>
                  </a:lnTo>
                  <a:lnTo>
                    <a:pt x="105" y="66"/>
                  </a:lnTo>
                  <a:lnTo>
                    <a:pt x="104" y="63"/>
                  </a:lnTo>
                  <a:lnTo>
                    <a:pt x="93" y="66"/>
                  </a:lnTo>
                  <a:lnTo>
                    <a:pt x="90" y="68"/>
                  </a:lnTo>
                  <a:lnTo>
                    <a:pt x="89" y="70"/>
                  </a:lnTo>
                  <a:lnTo>
                    <a:pt x="75" y="74"/>
                  </a:lnTo>
                  <a:lnTo>
                    <a:pt x="49" y="86"/>
                  </a:lnTo>
                  <a:lnTo>
                    <a:pt x="47" y="89"/>
                  </a:lnTo>
                  <a:lnTo>
                    <a:pt x="47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4" y="91"/>
                  </a:lnTo>
                  <a:lnTo>
                    <a:pt x="54" y="87"/>
                  </a:lnTo>
                  <a:lnTo>
                    <a:pt x="56" y="86"/>
                  </a:lnTo>
                  <a:lnTo>
                    <a:pt x="60" y="85"/>
                  </a:lnTo>
                  <a:lnTo>
                    <a:pt x="66" y="82"/>
                  </a:lnTo>
                  <a:lnTo>
                    <a:pt x="98" y="69"/>
                  </a:lnTo>
                  <a:lnTo>
                    <a:pt x="100" y="72"/>
                  </a:lnTo>
                  <a:lnTo>
                    <a:pt x="100" y="75"/>
                  </a:lnTo>
                  <a:lnTo>
                    <a:pt x="100" y="78"/>
                  </a:lnTo>
                  <a:lnTo>
                    <a:pt x="99" y="79"/>
                  </a:lnTo>
                  <a:lnTo>
                    <a:pt x="97" y="81"/>
                  </a:lnTo>
                  <a:lnTo>
                    <a:pt x="93" y="83"/>
                  </a:lnTo>
                  <a:lnTo>
                    <a:pt x="89" y="85"/>
                  </a:lnTo>
                  <a:lnTo>
                    <a:pt x="83" y="87"/>
                  </a:lnTo>
                  <a:lnTo>
                    <a:pt x="78" y="88"/>
                  </a:lnTo>
                  <a:lnTo>
                    <a:pt x="76" y="87"/>
                  </a:lnTo>
                  <a:lnTo>
                    <a:pt x="76" y="85"/>
                  </a:lnTo>
                  <a:lnTo>
                    <a:pt x="77" y="83"/>
                  </a:lnTo>
                  <a:lnTo>
                    <a:pt x="76" y="82"/>
                  </a:lnTo>
                  <a:lnTo>
                    <a:pt x="74" y="84"/>
                  </a:lnTo>
                  <a:lnTo>
                    <a:pt x="72" y="85"/>
                  </a:lnTo>
                  <a:lnTo>
                    <a:pt x="71" y="87"/>
                  </a:lnTo>
                  <a:lnTo>
                    <a:pt x="68" y="85"/>
                  </a:lnTo>
                  <a:lnTo>
                    <a:pt x="61" y="90"/>
                  </a:lnTo>
                  <a:lnTo>
                    <a:pt x="61" y="92"/>
                  </a:lnTo>
                  <a:lnTo>
                    <a:pt x="62" y="94"/>
                  </a:lnTo>
                  <a:lnTo>
                    <a:pt x="63" y="97"/>
                  </a:lnTo>
                  <a:lnTo>
                    <a:pt x="56" y="100"/>
                  </a:lnTo>
                  <a:lnTo>
                    <a:pt x="52" y="103"/>
                  </a:lnTo>
                  <a:lnTo>
                    <a:pt x="49" y="104"/>
                  </a:lnTo>
                  <a:lnTo>
                    <a:pt x="47" y="104"/>
                  </a:lnTo>
                  <a:lnTo>
                    <a:pt x="46" y="104"/>
                  </a:lnTo>
                  <a:lnTo>
                    <a:pt x="43" y="103"/>
                  </a:lnTo>
                  <a:lnTo>
                    <a:pt x="38" y="103"/>
                  </a:lnTo>
                  <a:lnTo>
                    <a:pt x="36" y="97"/>
                  </a:lnTo>
                  <a:lnTo>
                    <a:pt x="38" y="96"/>
                  </a:lnTo>
                  <a:lnTo>
                    <a:pt x="41" y="95"/>
                  </a:lnTo>
                  <a:lnTo>
                    <a:pt x="43" y="92"/>
                  </a:lnTo>
                  <a:lnTo>
                    <a:pt x="40" y="92"/>
                  </a:lnTo>
                  <a:lnTo>
                    <a:pt x="34" y="95"/>
                  </a:lnTo>
                  <a:lnTo>
                    <a:pt x="31" y="96"/>
                  </a:lnTo>
                  <a:lnTo>
                    <a:pt x="23" y="102"/>
                  </a:lnTo>
                  <a:lnTo>
                    <a:pt x="18" y="104"/>
                  </a:lnTo>
                  <a:lnTo>
                    <a:pt x="15" y="107"/>
                  </a:lnTo>
                  <a:lnTo>
                    <a:pt x="12" y="109"/>
                  </a:lnTo>
                  <a:lnTo>
                    <a:pt x="5" y="112"/>
                  </a:lnTo>
                  <a:lnTo>
                    <a:pt x="0" y="114"/>
                  </a:lnTo>
                  <a:lnTo>
                    <a:pt x="1" y="115"/>
                  </a:lnTo>
                  <a:lnTo>
                    <a:pt x="1" y="123"/>
                  </a:lnTo>
                  <a:lnTo>
                    <a:pt x="3" y="125"/>
                  </a:lnTo>
                  <a:lnTo>
                    <a:pt x="5" y="127"/>
                  </a:lnTo>
                  <a:lnTo>
                    <a:pt x="7" y="127"/>
                  </a:lnTo>
                  <a:lnTo>
                    <a:pt x="7" y="131"/>
                  </a:lnTo>
                  <a:lnTo>
                    <a:pt x="9" y="133"/>
                  </a:lnTo>
                  <a:lnTo>
                    <a:pt x="12" y="143"/>
                  </a:lnTo>
                  <a:lnTo>
                    <a:pt x="12" y="144"/>
                  </a:lnTo>
                  <a:lnTo>
                    <a:pt x="13" y="147"/>
                  </a:lnTo>
                  <a:lnTo>
                    <a:pt x="15" y="149"/>
                  </a:lnTo>
                  <a:lnTo>
                    <a:pt x="18" y="150"/>
                  </a:lnTo>
                  <a:lnTo>
                    <a:pt x="16" y="153"/>
                  </a:lnTo>
                  <a:lnTo>
                    <a:pt x="14" y="157"/>
                  </a:lnTo>
                  <a:lnTo>
                    <a:pt x="12" y="158"/>
                  </a:lnTo>
                  <a:lnTo>
                    <a:pt x="13" y="161"/>
                  </a:lnTo>
                  <a:lnTo>
                    <a:pt x="13" y="165"/>
                  </a:lnTo>
                  <a:lnTo>
                    <a:pt x="14" y="166"/>
                  </a:lnTo>
                  <a:lnTo>
                    <a:pt x="14" y="175"/>
                  </a:lnTo>
                  <a:lnTo>
                    <a:pt x="16" y="179"/>
                  </a:lnTo>
                  <a:lnTo>
                    <a:pt x="19" y="181"/>
                  </a:lnTo>
                  <a:lnTo>
                    <a:pt x="22" y="181"/>
                  </a:lnTo>
                  <a:lnTo>
                    <a:pt x="24" y="181"/>
                  </a:lnTo>
                  <a:lnTo>
                    <a:pt x="26" y="179"/>
                  </a:lnTo>
                  <a:lnTo>
                    <a:pt x="29" y="179"/>
                  </a:lnTo>
                  <a:lnTo>
                    <a:pt x="31" y="181"/>
                  </a:lnTo>
                  <a:lnTo>
                    <a:pt x="35" y="187"/>
                  </a:lnTo>
                  <a:lnTo>
                    <a:pt x="36" y="192"/>
                  </a:lnTo>
                  <a:lnTo>
                    <a:pt x="38" y="195"/>
                  </a:lnTo>
                  <a:lnTo>
                    <a:pt x="40" y="196"/>
                  </a:lnTo>
                  <a:lnTo>
                    <a:pt x="42" y="196"/>
                  </a:lnTo>
                  <a:lnTo>
                    <a:pt x="45" y="198"/>
                  </a:lnTo>
                  <a:lnTo>
                    <a:pt x="46" y="201"/>
                  </a:lnTo>
                  <a:lnTo>
                    <a:pt x="54" y="209"/>
                  </a:lnTo>
                  <a:lnTo>
                    <a:pt x="59" y="212"/>
                  </a:lnTo>
                  <a:lnTo>
                    <a:pt x="63" y="210"/>
                  </a:lnTo>
                  <a:lnTo>
                    <a:pt x="65" y="211"/>
                  </a:lnTo>
                  <a:lnTo>
                    <a:pt x="67" y="214"/>
                  </a:lnTo>
                  <a:lnTo>
                    <a:pt x="70" y="214"/>
                  </a:lnTo>
                  <a:lnTo>
                    <a:pt x="74" y="217"/>
                  </a:lnTo>
                  <a:lnTo>
                    <a:pt x="75" y="220"/>
                  </a:lnTo>
                  <a:lnTo>
                    <a:pt x="75" y="223"/>
                  </a:lnTo>
                  <a:lnTo>
                    <a:pt x="77" y="225"/>
                  </a:lnTo>
                  <a:lnTo>
                    <a:pt x="80" y="226"/>
                  </a:lnTo>
                  <a:lnTo>
                    <a:pt x="82" y="231"/>
                  </a:lnTo>
                  <a:lnTo>
                    <a:pt x="88" y="240"/>
                  </a:lnTo>
                  <a:lnTo>
                    <a:pt x="94" y="242"/>
                  </a:lnTo>
                  <a:lnTo>
                    <a:pt x="96" y="248"/>
                  </a:lnTo>
                  <a:lnTo>
                    <a:pt x="95" y="251"/>
                  </a:lnTo>
                  <a:lnTo>
                    <a:pt x="96" y="253"/>
                  </a:lnTo>
                  <a:lnTo>
                    <a:pt x="97" y="258"/>
                  </a:lnTo>
                  <a:lnTo>
                    <a:pt x="95" y="263"/>
                  </a:lnTo>
                  <a:lnTo>
                    <a:pt x="94" y="269"/>
                  </a:lnTo>
                  <a:lnTo>
                    <a:pt x="98" y="277"/>
                  </a:lnTo>
                  <a:lnTo>
                    <a:pt x="107" y="287"/>
                  </a:lnTo>
                  <a:lnTo>
                    <a:pt x="106" y="284"/>
                  </a:lnTo>
                  <a:lnTo>
                    <a:pt x="111" y="274"/>
                  </a:lnTo>
                  <a:lnTo>
                    <a:pt x="116" y="254"/>
                  </a:lnTo>
                  <a:lnTo>
                    <a:pt x="116" y="253"/>
                  </a:lnTo>
                  <a:lnTo>
                    <a:pt x="122" y="236"/>
                  </a:lnTo>
                  <a:lnTo>
                    <a:pt x="126" y="236"/>
                  </a:lnTo>
                  <a:lnTo>
                    <a:pt x="130" y="233"/>
                  </a:lnTo>
                  <a:lnTo>
                    <a:pt x="130" y="230"/>
                  </a:lnTo>
                  <a:lnTo>
                    <a:pt x="132" y="228"/>
                  </a:lnTo>
                  <a:lnTo>
                    <a:pt x="134" y="225"/>
                  </a:lnTo>
                  <a:lnTo>
                    <a:pt x="135" y="222"/>
                  </a:lnTo>
                  <a:lnTo>
                    <a:pt x="141" y="215"/>
                  </a:lnTo>
                  <a:lnTo>
                    <a:pt x="141" y="208"/>
                  </a:lnTo>
                  <a:lnTo>
                    <a:pt x="141" y="198"/>
                  </a:lnTo>
                  <a:lnTo>
                    <a:pt x="142" y="190"/>
                  </a:lnTo>
                  <a:lnTo>
                    <a:pt x="142" y="184"/>
                  </a:lnTo>
                  <a:lnTo>
                    <a:pt x="142" y="171"/>
                  </a:lnTo>
                  <a:lnTo>
                    <a:pt x="145" y="169"/>
                  </a:lnTo>
                  <a:lnTo>
                    <a:pt x="149" y="161"/>
                  </a:lnTo>
                  <a:lnTo>
                    <a:pt x="149" y="158"/>
                  </a:lnTo>
                  <a:lnTo>
                    <a:pt x="151" y="158"/>
                  </a:lnTo>
                  <a:lnTo>
                    <a:pt x="153" y="155"/>
                  </a:lnTo>
                  <a:lnTo>
                    <a:pt x="157" y="153"/>
                  </a:lnTo>
                  <a:lnTo>
                    <a:pt x="160" y="155"/>
                  </a:lnTo>
                  <a:lnTo>
                    <a:pt x="171" y="155"/>
                  </a:lnTo>
                  <a:lnTo>
                    <a:pt x="174" y="154"/>
                  </a:lnTo>
                  <a:lnTo>
                    <a:pt x="181" y="155"/>
                  </a:lnTo>
                  <a:lnTo>
                    <a:pt x="185" y="158"/>
                  </a:lnTo>
                  <a:lnTo>
                    <a:pt x="185" y="159"/>
                  </a:lnTo>
                  <a:lnTo>
                    <a:pt x="189" y="164"/>
                  </a:lnTo>
                  <a:lnTo>
                    <a:pt x="193" y="169"/>
                  </a:lnTo>
                  <a:lnTo>
                    <a:pt x="198" y="171"/>
                  </a:lnTo>
                  <a:lnTo>
                    <a:pt x="204" y="176"/>
                  </a:lnTo>
                  <a:lnTo>
                    <a:pt x="204" y="182"/>
                  </a:lnTo>
                  <a:lnTo>
                    <a:pt x="206" y="185"/>
                  </a:lnTo>
                  <a:lnTo>
                    <a:pt x="203" y="194"/>
                  </a:lnTo>
                  <a:lnTo>
                    <a:pt x="205" y="199"/>
                  </a:lnTo>
                  <a:lnTo>
                    <a:pt x="206" y="204"/>
                  </a:lnTo>
                  <a:lnTo>
                    <a:pt x="204" y="207"/>
                  </a:lnTo>
                  <a:lnTo>
                    <a:pt x="204" y="209"/>
                  </a:lnTo>
                  <a:lnTo>
                    <a:pt x="207" y="216"/>
                  </a:lnTo>
                  <a:lnTo>
                    <a:pt x="208" y="217"/>
                  </a:lnTo>
                  <a:lnTo>
                    <a:pt x="210" y="223"/>
                  </a:lnTo>
                  <a:lnTo>
                    <a:pt x="211" y="228"/>
                  </a:lnTo>
                  <a:lnTo>
                    <a:pt x="214" y="237"/>
                  </a:lnTo>
                  <a:lnTo>
                    <a:pt x="219" y="241"/>
                  </a:lnTo>
                  <a:lnTo>
                    <a:pt x="233" y="241"/>
                  </a:lnTo>
                  <a:lnTo>
                    <a:pt x="237" y="241"/>
                  </a:lnTo>
                  <a:lnTo>
                    <a:pt x="241" y="242"/>
                  </a:lnTo>
                  <a:lnTo>
                    <a:pt x="246" y="245"/>
                  </a:lnTo>
                  <a:lnTo>
                    <a:pt x="248" y="247"/>
                  </a:lnTo>
                  <a:lnTo>
                    <a:pt x="249" y="251"/>
                  </a:lnTo>
                  <a:lnTo>
                    <a:pt x="251" y="253"/>
                  </a:lnTo>
                  <a:lnTo>
                    <a:pt x="255" y="259"/>
                  </a:lnTo>
                  <a:lnTo>
                    <a:pt x="258" y="261"/>
                  </a:lnTo>
                  <a:lnTo>
                    <a:pt x="266" y="263"/>
                  </a:lnTo>
                  <a:lnTo>
                    <a:pt x="273" y="263"/>
                  </a:lnTo>
                  <a:lnTo>
                    <a:pt x="276" y="261"/>
                  </a:lnTo>
                  <a:lnTo>
                    <a:pt x="286" y="246"/>
                  </a:lnTo>
                  <a:lnTo>
                    <a:pt x="288" y="243"/>
                  </a:lnTo>
                  <a:lnTo>
                    <a:pt x="299" y="229"/>
                  </a:lnTo>
                  <a:lnTo>
                    <a:pt x="300" y="225"/>
                  </a:lnTo>
                  <a:lnTo>
                    <a:pt x="303" y="223"/>
                  </a:lnTo>
                  <a:lnTo>
                    <a:pt x="325" y="198"/>
                  </a:lnTo>
                  <a:lnTo>
                    <a:pt x="327" y="196"/>
                  </a:lnTo>
                  <a:lnTo>
                    <a:pt x="329" y="193"/>
                  </a:lnTo>
                  <a:lnTo>
                    <a:pt x="329" y="188"/>
                  </a:lnTo>
                  <a:lnTo>
                    <a:pt x="331" y="187"/>
                  </a:lnTo>
                  <a:lnTo>
                    <a:pt x="352" y="172"/>
                  </a:lnTo>
                  <a:lnTo>
                    <a:pt x="357" y="170"/>
                  </a:lnTo>
                  <a:lnTo>
                    <a:pt x="359" y="167"/>
                  </a:lnTo>
                  <a:lnTo>
                    <a:pt x="369" y="167"/>
                  </a:lnTo>
                  <a:lnTo>
                    <a:pt x="372" y="169"/>
                  </a:lnTo>
                  <a:lnTo>
                    <a:pt x="375" y="168"/>
                  </a:lnTo>
                  <a:lnTo>
                    <a:pt x="377" y="163"/>
                  </a:lnTo>
                  <a:lnTo>
                    <a:pt x="377" y="158"/>
                  </a:lnTo>
                  <a:lnTo>
                    <a:pt x="378" y="151"/>
                  </a:lnTo>
                  <a:lnTo>
                    <a:pt x="381" y="152"/>
                  </a:lnTo>
                  <a:lnTo>
                    <a:pt x="389" y="149"/>
                  </a:lnTo>
                  <a:lnTo>
                    <a:pt x="391" y="147"/>
                  </a:lnTo>
                  <a:lnTo>
                    <a:pt x="394" y="146"/>
                  </a:lnTo>
                  <a:lnTo>
                    <a:pt x="396" y="148"/>
                  </a:lnTo>
                  <a:lnTo>
                    <a:pt x="398" y="155"/>
                  </a:lnTo>
                  <a:lnTo>
                    <a:pt x="400" y="156"/>
                  </a:lnTo>
                  <a:lnTo>
                    <a:pt x="406" y="153"/>
                  </a:lnTo>
                  <a:lnTo>
                    <a:pt x="410" y="156"/>
                  </a:lnTo>
                  <a:lnTo>
                    <a:pt x="414" y="159"/>
                  </a:lnTo>
                  <a:lnTo>
                    <a:pt x="414" y="161"/>
                  </a:lnTo>
                  <a:lnTo>
                    <a:pt x="420" y="161"/>
                  </a:lnTo>
                  <a:lnTo>
                    <a:pt x="423" y="161"/>
                  </a:lnTo>
                  <a:lnTo>
                    <a:pt x="426" y="158"/>
                  </a:lnTo>
                  <a:lnTo>
                    <a:pt x="430" y="158"/>
                  </a:lnTo>
                  <a:lnTo>
                    <a:pt x="433" y="163"/>
                  </a:lnTo>
                  <a:lnTo>
                    <a:pt x="434" y="173"/>
                  </a:lnTo>
                  <a:lnTo>
                    <a:pt x="435" y="177"/>
                  </a:lnTo>
                  <a:lnTo>
                    <a:pt x="435" y="179"/>
                  </a:lnTo>
                  <a:lnTo>
                    <a:pt x="437" y="181"/>
                  </a:lnTo>
                  <a:lnTo>
                    <a:pt x="438" y="184"/>
                  </a:lnTo>
                  <a:lnTo>
                    <a:pt x="438" y="185"/>
                  </a:lnTo>
                  <a:lnTo>
                    <a:pt x="440" y="187"/>
                  </a:lnTo>
                  <a:lnTo>
                    <a:pt x="442" y="187"/>
                  </a:lnTo>
                  <a:lnTo>
                    <a:pt x="446" y="188"/>
                  </a:lnTo>
                  <a:lnTo>
                    <a:pt x="454" y="188"/>
                  </a:lnTo>
                  <a:lnTo>
                    <a:pt x="458" y="190"/>
                  </a:lnTo>
                  <a:lnTo>
                    <a:pt x="461" y="193"/>
                  </a:lnTo>
                  <a:lnTo>
                    <a:pt x="465" y="201"/>
                  </a:lnTo>
                  <a:lnTo>
                    <a:pt x="466" y="204"/>
                  </a:lnTo>
                  <a:lnTo>
                    <a:pt x="468" y="205"/>
                  </a:lnTo>
                  <a:lnTo>
                    <a:pt x="466" y="209"/>
                  </a:lnTo>
                  <a:lnTo>
                    <a:pt x="466" y="211"/>
                  </a:lnTo>
                  <a:lnTo>
                    <a:pt x="463" y="217"/>
                  </a:lnTo>
                  <a:lnTo>
                    <a:pt x="461" y="225"/>
                  </a:lnTo>
                  <a:lnTo>
                    <a:pt x="462" y="227"/>
                  </a:lnTo>
                  <a:lnTo>
                    <a:pt x="463" y="229"/>
                  </a:lnTo>
                  <a:lnTo>
                    <a:pt x="465" y="231"/>
                  </a:lnTo>
                  <a:lnTo>
                    <a:pt x="468" y="231"/>
                  </a:lnTo>
                  <a:lnTo>
                    <a:pt x="471" y="232"/>
                  </a:lnTo>
                  <a:lnTo>
                    <a:pt x="475" y="232"/>
                  </a:lnTo>
                  <a:lnTo>
                    <a:pt x="478" y="233"/>
                  </a:lnTo>
                  <a:lnTo>
                    <a:pt x="486" y="233"/>
                  </a:lnTo>
                  <a:lnTo>
                    <a:pt x="498" y="237"/>
                  </a:lnTo>
                  <a:lnTo>
                    <a:pt x="495" y="240"/>
                  </a:lnTo>
                  <a:lnTo>
                    <a:pt x="496" y="241"/>
                  </a:lnTo>
                  <a:lnTo>
                    <a:pt x="500" y="242"/>
                  </a:lnTo>
                  <a:lnTo>
                    <a:pt x="505" y="241"/>
                  </a:lnTo>
                  <a:lnTo>
                    <a:pt x="512" y="241"/>
                  </a:lnTo>
                  <a:lnTo>
                    <a:pt x="514" y="242"/>
                  </a:lnTo>
                  <a:lnTo>
                    <a:pt x="515" y="248"/>
                  </a:lnTo>
                  <a:lnTo>
                    <a:pt x="518" y="249"/>
                  </a:lnTo>
                  <a:lnTo>
                    <a:pt x="520" y="250"/>
                  </a:lnTo>
                  <a:lnTo>
                    <a:pt x="521" y="251"/>
                  </a:lnTo>
                  <a:lnTo>
                    <a:pt x="520" y="254"/>
                  </a:lnTo>
                  <a:lnTo>
                    <a:pt x="518" y="255"/>
                  </a:lnTo>
                  <a:lnTo>
                    <a:pt x="516" y="255"/>
                  </a:lnTo>
                  <a:lnTo>
                    <a:pt x="514" y="261"/>
                  </a:lnTo>
                  <a:lnTo>
                    <a:pt x="514" y="262"/>
                  </a:lnTo>
                  <a:lnTo>
                    <a:pt x="512" y="265"/>
                  </a:lnTo>
                  <a:lnTo>
                    <a:pt x="512" y="268"/>
                  </a:lnTo>
                  <a:lnTo>
                    <a:pt x="590" y="268"/>
                  </a:lnTo>
                  <a:lnTo>
                    <a:pt x="587" y="155"/>
                  </a:lnTo>
                  <a:lnTo>
                    <a:pt x="587" y="155"/>
                  </a:lnTo>
                  <a:lnTo>
                    <a:pt x="584" y="124"/>
                  </a:lnTo>
                  <a:lnTo>
                    <a:pt x="582" y="121"/>
                  </a:lnTo>
                  <a:lnTo>
                    <a:pt x="580" y="123"/>
                  </a:lnTo>
                  <a:lnTo>
                    <a:pt x="576" y="124"/>
                  </a:lnTo>
                  <a:lnTo>
                    <a:pt x="558" y="124"/>
                  </a:lnTo>
                  <a:lnTo>
                    <a:pt x="534" y="119"/>
                  </a:lnTo>
                  <a:lnTo>
                    <a:pt x="510" y="103"/>
                  </a:lnTo>
                  <a:lnTo>
                    <a:pt x="508" y="102"/>
                  </a:lnTo>
                  <a:lnTo>
                    <a:pt x="506" y="104"/>
                  </a:lnTo>
                  <a:lnTo>
                    <a:pt x="501" y="103"/>
                  </a:lnTo>
                  <a:lnTo>
                    <a:pt x="498" y="100"/>
                  </a:lnTo>
                  <a:lnTo>
                    <a:pt x="489" y="98"/>
                  </a:lnTo>
                  <a:lnTo>
                    <a:pt x="486" y="99"/>
                  </a:lnTo>
                  <a:lnTo>
                    <a:pt x="484" y="100"/>
                  </a:lnTo>
                  <a:lnTo>
                    <a:pt x="478" y="100"/>
                  </a:lnTo>
                  <a:lnTo>
                    <a:pt x="475" y="99"/>
                  </a:lnTo>
                  <a:lnTo>
                    <a:pt x="470" y="100"/>
                  </a:lnTo>
                  <a:lnTo>
                    <a:pt x="469" y="99"/>
                  </a:lnTo>
                  <a:lnTo>
                    <a:pt x="466" y="99"/>
                  </a:lnTo>
                  <a:lnTo>
                    <a:pt x="465" y="100"/>
                  </a:lnTo>
                  <a:lnTo>
                    <a:pt x="465" y="107"/>
                  </a:lnTo>
                  <a:lnTo>
                    <a:pt x="462" y="109"/>
                  </a:lnTo>
                  <a:lnTo>
                    <a:pt x="460" y="112"/>
                  </a:lnTo>
                  <a:lnTo>
                    <a:pt x="460" y="114"/>
                  </a:lnTo>
                  <a:lnTo>
                    <a:pt x="462" y="115"/>
                  </a:lnTo>
                  <a:lnTo>
                    <a:pt x="462" y="118"/>
                  </a:lnTo>
                  <a:lnTo>
                    <a:pt x="460" y="128"/>
                  </a:lnTo>
                  <a:lnTo>
                    <a:pt x="461" y="131"/>
                  </a:lnTo>
                  <a:lnTo>
                    <a:pt x="462" y="137"/>
                  </a:lnTo>
                  <a:lnTo>
                    <a:pt x="458" y="137"/>
                  </a:lnTo>
                  <a:lnTo>
                    <a:pt x="454" y="136"/>
                  </a:lnTo>
                  <a:lnTo>
                    <a:pt x="422" y="137"/>
                  </a:lnTo>
                  <a:lnTo>
                    <a:pt x="417" y="138"/>
                  </a:lnTo>
                  <a:lnTo>
                    <a:pt x="416" y="137"/>
                  </a:lnTo>
                  <a:lnTo>
                    <a:pt x="414" y="135"/>
                  </a:lnTo>
                  <a:lnTo>
                    <a:pt x="412" y="132"/>
                  </a:lnTo>
                  <a:lnTo>
                    <a:pt x="399" y="123"/>
                  </a:lnTo>
                  <a:lnTo>
                    <a:pt x="397" y="118"/>
                  </a:lnTo>
                  <a:lnTo>
                    <a:pt x="393" y="116"/>
                  </a:lnTo>
                  <a:lnTo>
                    <a:pt x="387" y="116"/>
                  </a:lnTo>
                  <a:lnTo>
                    <a:pt x="384" y="115"/>
                  </a:lnTo>
                  <a:lnTo>
                    <a:pt x="379" y="110"/>
                  </a:lnTo>
                  <a:lnTo>
                    <a:pt x="373" y="111"/>
                  </a:lnTo>
                  <a:lnTo>
                    <a:pt x="368" y="109"/>
                  </a:lnTo>
                  <a:lnTo>
                    <a:pt x="364" y="99"/>
                  </a:lnTo>
                  <a:lnTo>
                    <a:pt x="359" y="99"/>
                  </a:lnTo>
                  <a:lnTo>
                    <a:pt x="356" y="91"/>
                  </a:lnTo>
                  <a:lnTo>
                    <a:pt x="352" y="37"/>
                  </a:lnTo>
                  <a:lnTo>
                    <a:pt x="341" y="37"/>
                  </a:lnTo>
                  <a:lnTo>
                    <a:pt x="335" y="39"/>
                  </a:lnTo>
                  <a:lnTo>
                    <a:pt x="326" y="39"/>
                  </a:lnTo>
                  <a:lnTo>
                    <a:pt x="320" y="37"/>
                  </a:lnTo>
                  <a:lnTo>
                    <a:pt x="318" y="37"/>
                  </a:lnTo>
                  <a:lnTo>
                    <a:pt x="313" y="34"/>
                  </a:lnTo>
                  <a:lnTo>
                    <a:pt x="307" y="33"/>
                  </a:lnTo>
                  <a:lnTo>
                    <a:pt x="304" y="31"/>
                  </a:lnTo>
                  <a:lnTo>
                    <a:pt x="300" y="31"/>
                  </a:lnTo>
                  <a:lnTo>
                    <a:pt x="300" y="28"/>
                  </a:lnTo>
                  <a:lnTo>
                    <a:pt x="299" y="25"/>
                  </a:lnTo>
                  <a:lnTo>
                    <a:pt x="299" y="22"/>
                  </a:lnTo>
                  <a:lnTo>
                    <a:pt x="298" y="20"/>
                  </a:lnTo>
                  <a:lnTo>
                    <a:pt x="296" y="18"/>
                  </a:lnTo>
                  <a:lnTo>
                    <a:pt x="297" y="16"/>
                  </a:lnTo>
                  <a:lnTo>
                    <a:pt x="298" y="1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63" name="Freeform 15"/>
            <p:cNvSpPr>
              <a:spLocks/>
            </p:cNvSpPr>
            <p:nvPr/>
          </p:nvSpPr>
          <p:spPr bwMode="auto">
            <a:xfrm>
              <a:off x="5002" y="2710"/>
              <a:ext cx="308" cy="504"/>
            </a:xfrm>
            <a:custGeom>
              <a:avLst/>
              <a:gdLst/>
              <a:ahLst/>
              <a:cxnLst>
                <a:cxn ang="0">
                  <a:pos x="358" y="394"/>
                </a:cxn>
                <a:cxn ang="0">
                  <a:pos x="337" y="396"/>
                </a:cxn>
                <a:cxn ang="0">
                  <a:pos x="317" y="397"/>
                </a:cxn>
                <a:cxn ang="0">
                  <a:pos x="328" y="384"/>
                </a:cxn>
                <a:cxn ang="0">
                  <a:pos x="337" y="367"/>
                </a:cxn>
                <a:cxn ang="0">
                  <a:pos x="346" y="342"/>
                </a:cxn>
                <a:cxn ang="0">
                  <a:pos x="351" y="371"/>
                </a:cxn>
                <a:cxn ang="0">
                  <a:pos x="351" y="303"/>
                </a:cxn>
                <a:cxn ang="0">
                  <a:pos x="379" y="232"/>
                </a:cxn>
                <a:cxn ang="0">
                  <a:pos x="438" y="154"/>
                </a:cxn>
                <a:cxn ang="0">
                  <a:pos x="455" y="103"/>
                </a:cxn>
                <a:cxn ang="0">
                  <a:pos x="455" y="79"/>
                </a:cxn>
                <a:cxn ang="0">
                  <a:pos x="458" y="70"/>
                </a:cxn>
                <a:cxn ang="0">
                  <a:pos x="449" y="58"/>
                </a:cxn>
                <a:cxn ang="0">
                  <a:pos x="431" y="36"/>
                </a:cxn>
                <a:cxn ang="0">
                  <a:pos x="399" y="5"/>
                </a:cxn>
                <a:cxn ang="0">
                  <a:pos x="318" y="24"/>
                </a:cxn>
                <a:cxn ang="0">
                  <a:pos x="351" y="26"/>
                </a:cxn>
                <a:cxn ang="0">
                  <a:pos x="369" y="14"/>
                </a:cxn>
                <a:cxn ang="0">
                  <a:pos x="364" y="40"/>
                </a:cxn>
                <a:cxn ang="0">
                  <a:pos x="332" y="44"/>
                </a:cxn>
                <a:cxn ang="0">
                  <a:pos x="149" y="305"/>
                </a:cxn>
                <a:cxn ang="0">
                  <a:pos x="34" y="468"/>
                </a:cxn>
                <a:cxn ang="0">
                  <a:pos x="106" y="742"/>
                </a:cxn>
                <a:cxn ang="0">
                  <a:pos x="164" y="712"/>
                </a:cxn>
                <a:cxn ang="0">
                  <a:pos x="240" y="621"/>
                </a:cxn>
                <a:cxn ang="0">
                  <a:pos x="257" y="576"/>
                </a:cxn>
                <a:cxn ang="0">
                  <a:pos x="250" y="579"/>
                </a:cxn>
                <a:cxn ang="0">
                  <a:pos x="237" y="576"/>
                </a:cxn>
                <a:cxn ang="0">
                  <a:pos x="237" y="560"/>
                </a:cxn>
                <a:cxn ang="0">
                  <a:pos x="252" y="535"/>
                </a:cxn>
                <a:cxn ang="0">
                  <a:pos x="239" y="573"/>
                </a:cxn>
                <a:cxn ang="0">
                  <a:pos x="259" y="562"/>
                </a:cxn>
                <a:cxn ang="0">
                  <a:pos x="266" y="546"/>
                </a:cxn>
                <a:cxn ang="0">
                  <a:pos x="284" y="538"/>
                </a:cxn>
                <a:cxn ang="0">
                  <a:pos x="280" y="572"/>
                </a:cxn>
                <a:cxn ang="0">
                  <a:pos x="273" y="602"/>
                </a:cxn>
                <a:cxn ang="0">
                  <a:pos x="276" y="617"/>
                </a:cxn>
                <a:cxn ang="0">
                  <a:pos x="301" y="629"/>
                </a:cxn>
                <a:cxn ang="0">
                  <a:pos x="314" y="646"/>
                </a:cxn>
                <a:cxn ang="0">
                  <a:pos x="317" y="657"/>
                </a:cxn>
                <a:cxn ang="0">
                  <a:pos x="320" y="671"/>
                </a:cxn>
                <a:cxn ang="0">
                  <a:pos x="324" y="676"/>
                </a:cxn>
                <a:cxn ang="0">
                  <a:pos x="338" y="621"/>
                </a:cxn>
                <a:cxn ang="0">
                  <a:pos x="348" y="552"/>
                </a:cxn>
                <a:cxn ang="0">
                  <a:pos x="347" y="508"/>
                </a:cxn>
                <a:cxn ang="0">
                  <a:pos x="371" y="460"/>
                </a:cxn>
                <a:cxn ang="0">
                  <a:pos x="363" y="456"/>
                </a:cxn>
                <a:cxn ang="0">
                  <a:pos x="352" y="450"/>
                </a:cxn>
                <a:cxn ang="0">
                  <a:pos x="334" y="466"/>
                </a:cxn>
                <a:cxn ang="0">
                  <a:pos x="349" y="450"/>
                </a:cxn>
                <a:cxn ang="0">
                  <a:pos x="341" y="470"/>
                </a:cxn>
                <a:cxn ang="0">
                  <a:pos x="331" y="456"/>
                </a:cxn>
                <a:cxn ang="0">
                  <a:pos x="334" y="437"/>
                </a:cxn>
                <a:cxn ang="0">
                  <a:pos x="350" y="430"/>
                </a:cxn>
                <a:cxn ang="0">
                  <a:pos x="375" y="396"/>
                </a:cxn>
                <a:cxn ang="0">
                  <a:pos x="370" y="382"/>
                </a:cxn>
              </a:cxnLst>
              <a:rect l="0" t="0" r="r" b="b"/>
              <a:pathLst>
                <a:path w="463" h="758">
                  <a:moveTo>
                    <a:pt x="372" y="392"/>
                  </a:moveTo>
                  <a:lnTo>
                    <a:pt x="370" y="392"/>
                  </a:lnTo>
                  <a:lnTo>
                    <a:pt x="368" y="388"/>
                  </a:lnTo>
                  <a:lnTo>
                    <a:pt x="366" y="390"/>
                  </a:lnTo>
                  <a:lnTo>
                    <a:pt x="363" y="388"/>
                  </a:lnTo>
                  <a:lnTo>
                    <a:pt x="363" y="392"/>
                  </a:lnTo>
                  <a:lnTo>
                    <a:pt x="362" y="394"/>
                  </a:lnTo>
                  <a:lnTo>
                    <a:pt x="360" y="395"/>
                  </a:lnTo>
                  <a:lnTo>
                    <a:pt x="358" y="394"/>
                  </a:lnTo>
                  <a:lnTo>
                    <a:pt x="359" y="392"/>
                  </a:lnTo>
                  <a:lnTo>
                    <a:pt x="358" y="389"/>
                  </a:lnTo>
                  <a:lnTo>
                    <a:pt x="355" y="390"/>
                  </a:lnTo>
                  <a:lnTo>
                    <a:pt x="352" y="390"/>
                  </a:lnTo>
                  <a:lnTo>
                    <a:pt x="350" y="388"/>
                  </a:lnTo>
                  <a:lnTo>
                    <a:pt x="349" y="388"/>
                  </a:lnTo>
                  <a:lnTo>
                    <a:pt x="347" y="392"/>
                  </a:lnTo>
                  <a:lnTo>
                    <a:pt x="344" y="393"/>
                  </a:lnTo>
                  <a:lnTo>
                    <a:pt x="337" y="396"/>
                  </a:lnTo>
                  <a:lnTo>
                    <a:pt x="334" y="398"/>
                  </a:lnTo>
                  <a:lnTo>
                    <a:pt x="334" y="400"/>
                  </a:lnTo>
                  <a:lnTo>
                    <a:pt x="331" y="404"/>
                  </a:lnTo>
                  <a:lnTo>
                    <a:pt x="330" y="410"/>
                  </a:lnTo>
                  <a:lnTo>
                    <a:pt x="327" y="409"/>
                  </a:lnTo>
                  <a:lnTo>
                    <a:pt x="326" y="407"/>
                  </a:lnTo>
                  <a:lnTo>
                    <a:pt x="326" y="404"/>
                  </a:lnTo>
                  <a:lnTo>
                    <a:pt x="327" y="401"/>
                  </a:lnTo>
                  <a:lnTo>
                    <a:pt x="317" y="397"/>
                  </a:lnTo>
                  <a:lnTo>
                    <a:pt x="317" y="394"/>
                  </a:lnTo>
                  <a:lnTo>
                    <a:pt x="317" y="390"/>
                  </a:lnTo>
                  <a:lnTo>
                    <a:pt x="317" y="387"/>
                  </a:lnTo>
                  <a:lnTo>
                    <a:pt x="318" y="384"/>
                  </a:lnTo>
                  <a:lnTo>
                    <a:pt x="320" y="382"/>
                  </a:lnTo>
                  <a:lnTo>
                    <a:pt x="325" y="380"/>
                  </a:lnTo>
                  <a:lnTo>
                    <a:pt x="328" y="380"/>
                  </a:lnTo>
                  <a:lnTo>
                    <a:pt x="329" y="382"/>
                  </a:lnTo>
                  <a:lnTo>
                    <a:pt x="328" y="384"/>
                  </a:lnTo>
                  <a:lnTo>
                    <a:pt x="326" y="388"/>
                  </a:lnTo>
                  <a:lnTo>
                    <a:pt x="326" y="392"/>
                  </a:lnTo>
                  <a:lnTo>
                    <a:pt x="328" y="393"/>
                  </a:lnTo>
                  <a:lnTo>
                    <a:pt x="331" y="390"/>
                  </a:lnTo>
                  <a:lnTo>
                    <a:pt x="332" y="387"/>
                  </a:lnTo>
                  <a:lnTo>
                    <a:pt x="332" y="379"/>
                  </a:lnTo>
                  <a:lnTo>
                    <a:pt x="334" y="376"/>
                  </a:lnTo>
                  <a:lnTo>
                    <a:pt x="334" y="372"/>
                  </a:lnTo>
                  <a:lnTo>
                    <a:pt x="337" y="367"/>
                  </a:lnTo>
                  <a:lnTo>
                    <a:pt x="338" y="359"/>
                  </a:lnTo>
                  <a:lnTo>
                    <a:pt x="341" y="358"/>
                  </a:lnTo>
                  <a:lnTo>
                    <a:pt x="344" y="358"/>
                  </a:lnTo>
                  <a:lnTo>
                    <a:pt x="345" y="356"/>
                  </a:lnTo>
                  <a:lnTo>
                    <a:pt x="347" y="350"/>
                  </a:lnTo>
                  <a:lnTo>
                    <a:pt x="349" y="349"/>
                  </a:lnTo>
                  <a:lnTo>
                    <a:pt x="347" y="347"/>
                  </a:lnTo>
                  <a:lnTo>
                    <a:pt x="346" y="345"/>
                  </a:lnTo>
                  <a:lnTo>
                    <a:pt x="346" y="342"/>
                  </a:lnTo>
                  <a:lnTo>
                    <a:pt x="345" y="338"/>
                  </a:lnTo>
                  <a:lnTo>
                    <a:pt x="343" y="335"/>
                  </a:lnTo>
                  <a:lnTo>
                    <a:pt x="346" y="332"/>
                  </a:lnTo>
                  <a:lnTo>
                    <a:pt x="352" y="344"/>
                  </a:lnTo>
                  <a:lnTo>
                    <a:pt x="354" y="349"/>
                  </a:lnTo>
                  <a:lnTo>
                    <a:pt x="354" y="351"/>
                  </a:lnTo>
                  <a:lnTo>
                    <a:pt x="351" y="358"/>
                  </a:lnTo>
                  <a:lnTo>
                    <a:pt x="349" y="370"/>
                  </a:lnTo>
                  <a:lnTo>
                    <a:pt x="351" y="371"/>
                  </a:lnTo>
                  <a:lnTo>
                    <a:pt x="352" y="366"/>
                  </a:lnTo>
                  <a:lnTo>
                    <a:pt x="354" y="363"/>
                  </a:lnTo>
                  <a:lnTo>
                    <a:pt x="358" y="356"/>
                  </a:lnTo>
                  <a:lnTo>
                    <a:pt x="359" y="351"/>
                  </a:lnTo>
                  <a:lnTo>
                    <a:pt x="358" y="347"/>
                  </a:lnTo>
                  <a:lnTo>
                    <a:pt x="355" y="340"/>
                  </a:lnTo>
                  <a:lnTo>
                    <a:pt x="352" y="335"/>
                  </a:lnTo>
                  <a:lnTo>
                    <a:pt x="350" y="328"/>
                  </a:lnTo>
                  <a:lnTo>
                    <a:pt x="351" y="303"/>
                  </a:lnTo>
                  <a:lnTo>
                    <a:pt x="352" y="298"/>
                  </a:lnTo>
                  <a:lnTo>
                    <a:pt x="353" y="285"/>
                  </a:lnTo>
                  <a:lnTo>
                    <a:pt x="354" y="284"/>
                  </a:lnTo>
                  <a:lnTo>
                    <a:pt x="358" y="281"/>
                  </a:lnTo>
                  <a:lnTo>
                    <a:pt x="361" y="278"/>
                  </a:lnTo>
                  <a:lnTo>
                    <a:pt x="367" y="267"/>
                  </a:lnTo>
                  <a:lnTo>
                    <a:pt x="371" y="262"/>
                  </a:lnTo>
                  <a:lnTo>
                    <a:pt x="375" y="242"/>
                  </a:lnTo>
                  <a:lnTo>
                    <a:pt x="379" y="232"/>
                  </a:lnTo>
                  <a:lnTo>
                    <a:pt x="389" y="216"/>
                  </a:lnTo>
                  <a:lnTo>
                    <a:pt x="391" y="211"/>
                  </a:lnTo>
                  <a:lnTo>
                    <a:pt x="414" y="190"/>
                  </a:lnTo>
                  <a:lnTo>
                    <a:pt x="422" y="178"/>
                  </a:lnTo>
                  <a:lnTo>
                    <a:pt x="423" y="173"/>
                  </a:lnTo>
                  <a:lnTo>
                    <a:pt x="427" y="166"/>
                  </a:lnTo>
                  <a:lnTo>
                    <a:pt x="431" y="161"/>
                  </a:lnTo>
                  <a:lnTo>
                    <a:pt x="434" y="157"/>
                  </a:lnTo>
                  <a:lnTo>
                    <a:pt x="438" y="154"/>
                  </a:lnTo>
                  <a:lnTo>
                    <a:pt x="441" y="144"/>
                  </a:lnTo>
                  <a:lnTo>
                    <a:pt x="454" y="128"/>
                  </a:lnTo>
                  <a:lnTo>
                    <a:pt x="454" y="124"/>
                  </a:lnTo>
                  <a:lnTo>
                    <a:pt x="453" y="124"/>
                  </a:lnTo>
                  <a:lnTo>
                    <a:pt x="453" y="117"/>
                  </a:lnTo>
                  <a:lnTo>
                    <a:pt x="453" y="113"/>
                  </a:lnTo>
                  <a:lnTo>
                    <a:pt x="456" y="109"/>
                  </a:lnTo>
                  <a:lnTo>
                    <a:pt x="455" y="107"/>
                  </a:lnTo>
                  <a:lnTo>
                    <a:pt x="455" y="103"/>
                  </a:lnTo>
                  <a:lnTo>
                    <a:pt x="456" y="100"/>
                  </a:lnTo>
                  <a:lnTo>
                    <a:pt x="454" y="97"/>
                  </a:lnTo>
                  <a:lnTo>
                    <a:pt x="454" y="92"/>
                  </a:lnTo>
                  <a:lnTo>
                    <a:pt x="453" y="89"/>
                  </a:lnTo>
                  <a:lnTo>
                    <a:pt x="453" y="85"/>
                  </a:lnTo>
                  <a:lnTo>
                    <a:pt x="454" y="86"/>
                  </a:lnTo>
                  <a:lnTo>
                    <a:pt x="457" y="85"/>
                  </a:lnTo>
                  <a:lnTo>
                    <a:pt x="457" y="82"/>
                  </a:lnTo>
                  <a:lnTo>
                    <a:pt x="455" y="79"/>
                  </a:lnTo>
                  <a:lnTo>
                    <a:pt x="454" y="81"/>
                  </a:lnTo>
                  <a:lnTo>
                    <a:pt x="451" y="82"/>
                  </a:lnTo>
                  <a:lnTo>
                    <a:pt x="449" y="81"/>
                  </a:lnTo>
                  <a:lnTo>
                    <a:pt x="453" y="74"/>
                  </a:lnTo>
                  <a:lnTo>
                    <a:pt x="449" y="73"/>
                  </a:lnTo>
                  <a:lnTo>
                    <a:pt x="448" y="71"/>
                  </a:lnTo>
                  <a:lnTo>
                    <a:pt x="449" y="68"/>
                  </a:lnTo>
                  <a:lnTo>
                    <a:pt x="455" y="68"/>
                  </a:lnTo>
                  <a:lnTo>
                    <a:pt x="458" y="70"/>
                  </a:lnTo>
                  <a:lnTo>
                    <a:pt x="458" y="73"/>
                  </a:lnTo>
                  <a:lnTo>
                    <a:pt x="458" y="75"/>
                  </a:lnTo>
                  <a:lnTo>
                    <a:pt x="458" y="78"/>
                  </a:lnTo>
                  <a:lnTo>
                    <a:pt x="460" y="76"/>
                  </a:lnTo>
                  <a:lnTo>
                    <a:pt x="460" y="74"/>
                  </a:lnTo>
                  <a:lnTo>
                    <a:pt x="462" y="70"/>
                  </a:lnTo>
                  <a:lnTo>
                    <a:pt x="462" y="64"/>
                  </a:lnTo>
                  <a:lnTo>
                    <a:pt x="449" y="64"/>
                  </a:lnTo>
                  <a:lnTo>
                    <a:pt x="449" y="58"/>
                  </a:lnTo>
                  <a:lnTo>
                    <a:pt x="446" y="56"/>
                  </a:lnTo>
                  <a:lnTo>
                    <a:pt x="448" y="51"/>
                  </a:lnTo>
                  <a:lnTo>
                    <a:pt x="445" y="50"/>
                  </a:lnTo>
                  <a:lnTo>
                    <a:pt x="444" y="49"/>
                  </a:lnTo>
                  <a:lnTo>
                    <a:pt x="442" y="46"/>
                  </a:lnTo>
                  <a:lnTo>
                    <a:pt x="441" y="43"/>
                  </a:lnTo>
                  <a:lnTo>
                    <a:pt x="438" y="40"/>
                  </a:lnTo>
                  <a:lnTo>
                    <a:pt x="432" y="38"/>
                  </a:lnTo>
                  <a:lnTo>
                    <a:pt x="431" y="36"/>
                  </a:lnTo>
                  <a:lnTo>
                    <a:pt x="429" y="35"/>
                  </a:lnTo>
                  <a:lnTo>
                    <a:pt x="428" y="32"/>
                  </a:lnTo>
                  <a:lnTo>
                    <a:pt x="428" y="29"/>
                  </a:lnTo>
                  <a:lnTo>
                    <a:pt x="426" y="22"/>
                  </a:lnTo>
                  <a:lnTo>
                    <a:pt x="423" y="20"/>
                  </a:lnTo>
                  <a:lnTo>
                    <a:pt x="418" y="18"/>
                  </a:lnTo>
                  <a:lnTo>
                    <a:pt x="406" y="12"/>
                  </a:lnTo>
                  <a:lnTo>
                    <a:pt x="399" y="7"/>
                  </a:lnTo>
                  <a:lnTo>
                    <a:pt x="399" y="5"/>
                  </a:lnTo>
                  <a:lnTo>
                    <a:pt x="369" y="0"/>
                  </a:lnTo>
                  <a:lnTo>
                    <a:pt x="363" y="2"/>
                  </a:lnTo>
                  <a:lnTo>
                    <a:pt x="359" y="6"/>
                  </a:lnTo>
                  <a:lnTo>
                    <a:pt x="357" y="8"/>
                  </a:lnTo>
                  <a:lnTo>
                    <a:pt x="353" y="11"/>
                  </a:lnTo>
                  <a:lnTo>
                    <a:pt x="344" y="18"/>
                  </a:lnTo>
                  <a:lnTo>
                    <a:pt x="331" y="22"/>
                  </a:lnTo>
                  <a:lnTo>
                    <a:pt x="322" y="21"/>
                  </a:lnTo>
                  <a:lnTo>
                    <a:pt x="318" y="24"/>
                  </a:lnTo>
                  <a:lnTo>
                    <a:pt x="315" y="26"/>
                  </a:lnTo>
                  <a:lnTo>
                    <a:pt x="315" y="28"/>
                  </a:lnTo>
                  <a:lnTo>
                    <a:pt x="314" y="30"/>
                  </a:lnTo>
                  <a:lnTo>
                    <a:pt x="317" y="32"/>
                  </a:lnTo>
                  <a:lnTo>
                    <a:pt x="319" y="30"/>
                  </a:lnTo>
                  <a:lnTo>
                    <a:pt x="323" y="25"/>
                  </a:lnTo>
                  <a:lnTo>
                    <a:pt x="330" y="28"/>
                  </a:lnTo>
                  <a:lnTo>
                    <a:pt x="344" y="28"/>
                  </a:lnTo>
                  <a:lnTo>
                    <a:pt x="351" y="26"/>
                  </a:lnTo>
                  <a:lnTo>
                    <a:pt x="352" y="24"/>
                  </a:lnTo>
                  <a:lnTo>
                    <a:pt x="355" y="23"/>
                  </a:lnTo>
                  <a:lnTo>
                    <a:pt x="354" y="22"/>
                  </a:lnTo>
                  <a:lnTo>
                    <a:pt x="356" y="16"/>
                  </a:lnTo>
                  <a:lnTo>
                    <a:pt x="361" y="18"/>
                  </a:lnTo>
                  <a:lnTo>
                    <a:pt x="363" y="17"/>
                  </a:lnTo>
                  <a:lnTo>
                    <a:pt x="366" y="16"/>
                  </a:lnTo>
                  <a:lnTo>
                    <a:pt x="367" y="15"/>
                  </a:lnTo>
                  <a:lnTo>
                    <a:pt x="369" y="14"/>
                  </a:lnTo>
                  <a:lnTo>
                    <a:pt x="373" y="14"/>
                  </a:lnTo>
                  <a:lnTo>
                    <a:pt x="375" y="21"/>
                  </a:lnTo>
                  <a:lnTo>
                    <a:pt x="373" y="23"/>
                  </a:lnTo>
                  <a:lnTo>
                    <a:pt x="372" y="26"/>
                  </a:lnTo>
                  <a:lnTo>
                    <a:pt x="370" y="33"/>
                  </a:lnTo>
                  <a:lnTo>
                    <a:pt x="372" y="35"/>
                  </a:lnTo>
                  <a:lnTo>
                    <a:pt x="371" y="38"/>
                  </a:lnTo>
                  <a:lnTo>
                    <a:pt x="368" y="40"/>
                  </a:lnTo>
                  <a:lnTo>
                    <a:pt x="364" y="40"/>
                  </a:lnTo>
                  <a:lnTo>
                    <a:pt x="357" y="39"/>
                  </a:lnTo>
                  <a:lnTo>
                    <a:pt x="355" y="40"/>
                  </a:lnTo>
                  <a:lnTo>
                    <a:pt x="352" y="42"/>
                  </a:lnTo>
                  <a:lnTo>
                    <a:pt x="346" y="42"/>
                  </a:lnTo>
                  <a:lnTo>
                    <a:pt x="344" y="46"/>
                  </a:lnTo>
                  <a:lnTo>
                    <a:pt x="341" y="46"/>
                  </a:lnTo>
                  <a:lnTo>
                    <a:pt x="339" y="46"/>
                  </a:lnTo>
                  <a:lnTo>
                    <a:pt x="334" y="43"/>
                  </a:lnTo>
                  <a:lnTo>
                    <a:pt x="332" y="44"/>
                  </a:lnTo>
                  <a:lnTo>
                    <a:pt x="329" y="46"/>
                  </a:lnTo>
                  <a:lnTo>
                    <a:pt x="323" y="47"/>
                  </a:lnTo>
                  <a:lnTo>
                    <a:pt x="320" y="46"/>
                  </a:lnTo>
                  <a:lnTo>
                    <a:pt x="318" y="48"/>
                  </a:lnTo>
                  <a:lnTo>
                    <a:pt x="314" y="48"/>
                  </a:lnTo>
                  <a:lnTo>
                    <a:pt x="322" y="110"/>
                  </a:lnTo>
                  <a:lnTo>
                    <a:pt x="250" y="227"/>
                  </a:lnTo>
                  <a:lnTo>
                    <a:pt x="154" y="302"/>
                  </a:lnTo>
                  <a:lnTo>
                    <a:pt x="149" y="305"/>
                  </a:lnTo>
                  <a:lnTo>
                    <a:pt x="147" y="306"/>
                  </a:lnTo>
                  <a:lnTo>
                    <a:pt x="115" y="332"/>
                  </a:lnTo>
                  <a:lnTo>
                    <a:pt x="76" y="361"/>
                  </a:lnTo>
                  <a:lnTo>
                    <a:pt x="58" y="372"/>
                  </a:lnTo>
                  <a:lnTo>
                    <a:pt x="51" y="378"/>
                  </a:lnTo>
                  <a:lnTo>
                    <a:pt x="0" y="416"/>
                  </a:lnTo>
                  <a:lnTo>
                    <a:pt x="6" y="428"/>
                  </a:lnTo>
                  <a:lnTo>
                    <a:pt x="23" y="451"/>
                  </a:lnTo>
                  <a:lnTo>
                    <a:pt x="34" y="468"/>
                  </a:lnTo>
                  <a:lnTo>
                    <a:pt x="42" y="488"/>
                  </a:lnTo>
                  <a:lnTo>
                    <a:pt x="50" y="512"/>
                  </a:lnTo>
                  <a:lnTo>
                    <a:pt x="56" y="537"/>
                  </a:lnTo>
                  <a:lnTo>
                    <a:pt x="77" y="740"/>
                  </a:lnTo>
                  <a:lnTo>
                    <a:pt x="76" y="750"/>
                  </a:lnTo>
                  <a:lnTo>
                    <a:pt x="101" y="747"/>
                  </a:lnTo>
                  <a:lnTo>
                    <a:pt x="95" y="744"/>
                  </a:lnTo>
                  <a:lnTo>
                    <a:pt x="96" y="742"/>
                  </a:lnTo>
                  <a:lnTo>
                    <a:pt x="106" y="742"/>
                  </a:lnTo>
                  <a:lnTo>
                    <a:pt x="123" y="747"/>
                  </a:lnTo>
                  <a:lnTo>
                    <a:pt x="131" y="755"/>
                  </a:lnTo>
                  <a:lnTo>
                    <a:pt x="131" y="757"/>
                  </a:lnTo>
                  <a:lnTo>
                    <a:pt x="141" y="757"/>
                  </a:lnTo>
                  <a:lnTo>
                    <a:pt x="141" y="749"/>
                  </a:lnTo>
                  <a:lnTo>
                    <a:pt x="150" y="744"/>
                  </a:lnTo>
                  <a:lnTo>
                    <a:pt x="157" y="732"/>
                  </a:lnTo>
                  <a:lnTo>
                    <a:pt x="156" y="722"/>
                  </a:lnTo>
                  <a:lnTo>
                    <a:pt x="164" y="712"/>
                  </a:lnTo>
                  <a:lnTo>
                    <a:pt x="167" y="702"/>
                  </a:lnTo>
                  <a:lnTo>
                    <a:pt x="190" y="659"/>
                  </a:lnTo>
                  <a:lnTo>
                    <a:pt x="194" y="642"/>
                  </a:lnTo>
                  <a:lnTo>
                    <a:pt x="202" y="635"/>
                  </a:lnTo>
                  <a:lnTo>
                    <a:pt x="216" y="634"/>
                  </a:lnTo>
                  <a:lnTo>
                    <a:pt x="220" y="634"/>
                  </a:lnTo>
                  <a:lnTo>
                    <a:pt x="226" y="630"/>
                  </a:lnTo>
                  <a:lnTo>
                    <a:pt x="231" y="624"/>
                  </a:lnTo>
                  <a:lnTo>
                    <a:pt x="240" y="621"/>
                  </a:lnTo>
                  <a:lnTo>
                    <a:pt x="240" y="618"/>
                  </a:lnTo>
                  <a:lnTo>
                    <a:pt x="240" y="617"/>
                  </a:lnTo>
                  <a:lnTo>
                    <a:pt x="242" y="612"/>
                  </a:lnTo>
                  <a:lnTo>
                    <a:pt x="247" y="604"/>
                  </a:lnTo>
                  <a:lnTo>
                    <a:pt x="250" y="594"/>
                  </a:lnTo>
                  <a:lnTo>
                    <a:pt x="253" y="589"/>
                  </a:lnTo>
                  <a:lnTo>
                    <a:pt x="253" y="586"/>
                  </a:lnTo>
                  <a:lnTo>
                    <a:pt x="254" y="579"/>
                  </a:lnTo>
                  <a:lnTo>
                    <a:pt x="257" y="576"/>
                  </a:lnTo>
                  <a:lnTo>
                    <a:pt x="260" y="574"/>
                  </a:lnTo>
                  <a:lnTo>
                    <a:pt x="257" y="569"/>
                  </a:lnTo>
                  <a:lnTo>
                    <a:pt x="256" y="571"/>
                  </a:lnTo>
                  <a:lnTo>
                    <a:pt x="254" y="572"/>
                  </a:lnTo>
                  <a:lnTo>
                    <a:pt x="253" y="574"/>
                  </a:lnTo>
                  <a:lnTo>
                    <a:pt x="252" y="575"/>
                  </a:lnTo>
                  <a:lnTo>
                    <a:pt x="252" y="579"/>
                  </a:lnTo>
                  <a:lnTo>
                    <a:pt x="250" y="586"/>
                  </a:lnTo>
                  <a:lnTo>
                    <a:pt x="250" y="579"/>
                  </a:lnTo>
                  <a:lnTo>
                    <a:pt x="250" y="576"/>
                  </a:lnTo>
                  <a:lnTo>
                    <a:pt x="252" y="572"/>
                  </a:lnTo>
                  <a:lnTo>
                    <a:pt x="254" y="568"/>
                  </a:lnTo>
                  <a:lnTo>
                    <a:pt x="254" y="565"/>
                  </a:lnTo>
                  <a:lnTo>
                    <a:pt x="247" y="567"/>
                  </a:lnTo>
                  <a:lnTo>
                    <a:pt x="244" y="569"/>
                  </a:lnTo>
                  <a:lnTo>
                    <a:pt x="245" y="572"/>
                  </a:lnTo>
                  <a:lnTo>
                    <a:pt x="246" y="573"/>
                  </a:lnTo>
                  <a:lnTo>
                    <a:pt x="237" y="576"/>
                  </a:lnTo>
                  <a:lnTo>
                    <a:pt x="236" y="577"/>
                  </a:lnTo>
                  <a:lnTo>
                    <a:pt x="233" y="584"/>
                  </a:lnTo>
                  <a:lnTo>
                    <a:pt x="231" y="584"/>
                  </a:lnTo>
                  <a:lnTo>
                    <a:pt x="230" y="582"/>
                  </a:lnTo>
                  <a:lnTo>
                    <a:pt x="233" y="575"/>
                  </a:lnTo>
                  <a:lnTo>
                    <a:pt x="232" y="572"/>
                  </a:lnTo>
                  <a:lnTo>
                    <a:pt x="233" y="570"/>
                  </a:lnTo>
                  <a:lnTo>
                    <a:pt x="236" y="564"/>
                  </a:lnTo>
                  <a:lnTo>
                    <a:pt x="237" y="560"/>
                  </a:lnTo>
                  <a:lnTo>
                    <a:pt x="237" y="559"/>
                  </a:lnTo>
                  <a:lnTo>
                    <a:pt x="239" y="555"/>
                  </a:lnTo>
                  <a:lnTo>
                    <a:pt x="239" y="551"/>
                  </a:lnTo>
                  <a:lnTo>
                    <a:pt x="239" y="550"/>
                  </a:lnTo>
                  <a:lnTo>
                    <a:pt x="245" y="543"/>
                  </a:lnTo>
                  <a:lnTo>
                    <a:pt x="250" y="540"/>
                  </a:lnTo>
                  <a:lnTo>
                    <a:pt x="253" y="525"/>
                  </a:lnTo>
                  <a:lnTo>
                    <a:pt x="253" y="532"/>
                  </a:lnTo>
                  <a:lnTo>
                    <a:pt x="252" y="535"/>
                  </a:lnTo>
                  <a:lnTo>
                    <a:pt x="252" y="537"/>
                  </a:lnTo>
                  <a:lnTo>
                    <a:pt x="252" y="540"/>
                  </a:lnTo>
                  <a:lnTo>
                    <a:pt x="250" y="544"/>
                  </a:lnTo>
                  <a:lnTo>
                    <a:pt x="242" y="553"/>
                  </a:lnTo>
                  <a:lnTo>
                    <a:pt x="242" y="555"/>
                  </a:lnTo>
                  <a:lnTo>
                    <a:pt x="240" y="564"/>
                  </a:lnTo>
                  <a:lnTo>
                    <a:pt x="235" y="574"/>
                  </a:lnTo>
                  <a:lnTo>
                    <a:pt x="237" y="574"/>
                  </a:lnTo>
                  <a:lnTo>
                    <a:pt x="239" y="573"/>
                  </a:lnTo>
                  <a:lnTo>
                    <a:pt x="242" y="567"/>
                  </a:lnTo>
                  <a:lnTo>
                    <a:pt x="244" y="566"/>
                  </a:lnTo>
                  <a:lnTo>
                    <a:pt x="249" y="564"/>
                  </a:lnTo>
                  <a:lnTo>
                    <a:pt x="254" y="564"/>
                  </a:lnTo>
                  <a:lnTo>
                    <a:pt x="256" y="562"/>
                  </a:lnTo>
                  <a:lnTo>
                    <a:pt x="259" y="553"/>
                  </a:lnTo>
                  <a:lnTo>
                    <a:pt x="260" y="551"/>
                  </a:lnTo>
                  <a:lnTo>
                    <a:pt x="260" y="558"/>
                  </a:lnTo>
                  <a:lnTo>
                    <a:pt x="259" y="562"/>
                  </a:lnTo>
                  <a:lnTo>
                    <a:pt x="262" y="564"/>
                  </a:lnTo>
                  <a:lnTo>
                    <a:pt x="265" y="564"/>
                  </a:lnTo>
                  <a:lnTo>
                    <a:pt x="265" y="561"/>
                  </a:lnTo>
                  <a:lnTo>
                    <a:pt x="266" y="560"/>
                  </a:lnTo>
                  <a:lnTo>
                    <a:pt x="265" y="558"/>
                  </a:lnTo>
                  <a:lnTo>
                    <a:pt x="265" y="555"/>
                  </a:lnTo>
                  <a:lnTo>
                    <a:pt x="266" y="553"/>
                  </a:lnTo>
                  <a:lnTo>
                    <a:pt x="267" y="547"/>
                  </a:lnTo>
                  <a:lnTo>
                    <a:pt x="266" y="546"/>
                  </a:lnTo>
                  <a:lnTo>
                    <a:pt x="270" y="546"/>
                  </a:lnTo>
                  <a:lnTo>
                    <a:pt x="272" y="543"/>
                  </a:lnTo>
                  <a:lnTo>
                    <a:pt x="272" y="540"/>
                  </a:lnTo>
                  <a:lnTo>
                    <a:pt x="272" y="535"/>
                  </a:lnTo>
                  <a:lnTo>
                    <a:pt x="276" y="534"/>
                  </a:lnTo>
                  <a:lnTo>
                    <a:pt x="276" y="528"/>
                  </a:lnTo>
                  <a:lnTo>
                    <a:pt x="279" y="528"/>
                  </a:lnTo>
                  <a:lnTo>
                    <a:pt x="279" y="536"/>
                  </a:lnTo>
                  <a:lnTo>
                    <a:pt x="284" y="538"/>
                  </a:lnTo>
                  <a:lnTo>
                    <a:pt x="282" y="543"/>
                  </a:lnTo>
                  <a:lnTo>
                    <a:pt x="283" y="546"/>
                  </a:lnTo>
                  <a:lnTo>
                    <a:pt x="286" y="548"/>
                  </a:lnTo>
                  <a:lnTo>
                    <a:pt x="288" y="558"/>
                  </a:lnTo>
                  <a:lnTo>
                    <a:pt x="286" y="560"/>
                  </a:lnTo>
                  <a:lnTo>
                    <a:pt x="287" y="562"/>
                  </a:lnTo>
                  <a:lnTo>
                    <a:pt x="284" y="566"/>
                  </a:lnTo>
                  <a:lnTo>
                    <a:pt x="280" y="571"/>
                  </a:lnTo>
                  <a:lnTo>
                    <a:pt x="280" y="572"/>
                  </a:lnTo>
                  <a:lnTo>
                    <a:pt x="280" y="575"/>
                  </a:lnTo>
                  <a:lnTo>
                    <a:pt x="282" y="578"/>
                  </a:lnTo>
                  <a:lnTo>
                    <a:pt x="280" y="584"/>
                  </a:lnTo>
                  <a:lnTo>
                    <a:pt x="279" y="586"/>
                  </a:lnTo>
                  <a:lnTo>
                    <a:pt x="277" y="590"/>
                  </a:lnTo>
                  <a:lnTo>
                    <a:pt x="274" y="595"/>
                  </a:lnTo>
                  <a:lnTo>
                    <a:pt x="273" y="596"/>
                  </a:lnTo>
                  <a:lnTo>
                    <a:pt x="274" y="599"/>
                  </a:lnTo>
                  <a:lnTo>
                    <a:pt x="273" y="602"/>
                  </a:lnTo>
                  <a:lnTo>
                    <a:pt x="272" y="603"/>
                  </a:lnTo>
                  <a:lnTo>
                    <a:pt x="272" y="606"/>
                  </a:lnTo>
                  <a:lnTo>
                    <a:pt x="272" y="608"/>
                  </a:lnTo>
                  <a:lnTo>
                    <a:pt x="270" y="609"/>
                  </a:lnTo>
                  <a:lnTo>
                    <a:pt x="269" y="612"/>
                  </a:lnTo>
                  <a:lnTo>
                    <a:pt x="267" y="618"/>
                  </a:lnTo>
                  <a:lnTo>
                    <a:pt x="268" y="620"/>
                  </a:lnTo>
                  <a:lnTo>
                    <a:pt x="270" y="618"/>
                  </a:lnTo>
                  <a:lnTo>
                    <a:pt x="276" y="617"/>
                  </a:lnTo>
                  <a:lnTo>
                    <a:pt x="277" y="619"/>
                  </a:lnTo>
                  <a:lnTo>
                    <a:pt x="284" y="621"/>
                  </a:lnTo>
                  <a:lnTo>
                    <a:pt x="286" y="621"/>
                  </a:lnTo>
                  <a:lnTo>
                    <a:pt x="290" y="622"/>
                  </a:lnTo>
                  <a:lnTo>
                    <a:pt x="296" y="621"/>
                  </a:lnTo>
                  <a:lnTo>
                    <a:pt x="301" y="622"/>
                  </a:lnTo>
                  <a:lnTo>
                    <a:pt x="302" y="625"/>
                  </a:lnTo>
                  <a:lnTo>
                    <a:pt x="302" y="628"/>
                  </a:lnTo>
                  <a:lnTo>
                    <a:pt x="301" y="629"/>
                  </a:lnTo>
                  <a:lnTo>
                    <a:pt x="301" y="631"/>
                  </a:lnTo>
                  <a:lnTo>
                    <a:pt x="301" y="635"/>
                  </a:lnTo>
                  <a:lnTo>
                    <a:pt x="302" y="637"/>
                  </a:lnTo>
                  <a:lnTo>
                    <a:pt x="305" y="636"/>
                  </a:lnTo>
                  <a:lnTo>
                    <a:pt x="308" y="638"/>
                  </a:lnTo>
                  <a:lnTo>
                    <a:pt x="309" y="640"/>
                  </a:lnTo>
                  <a:lnTo>
                    <a:pt x="312" y="641"/>
                  </a:lnTo>
                  <a:lnTo>
                    <a:pt x="312" y="644"/>
                  </a:lnTo>
                  <a:lnTo>
                    <a:pt x="314" y="646"/>
                  </a:lnTo>
                  <a:lnTo>
                    <a:pt x="312" y="648"/>
                  </a:lnTo>
                  <a:lnTo>
                    <a:pt x="312" y="653"/>
                  </a:lnTo>
                  <a:lnTo>
                    <a:pt x="311" y="656"/>
                  </a:lnTo>
                  <a:lnTo>
                    <a:pt x="314" y="657"/>
                  </a:lnTo>
                  <a:lnTo>
                    <a:pt x="315" y="655"/>
                  </a:lnTo>
                  <a:lnTo>
                    <a:pt x="315" y="652"/>
                  </a:lnTo>
                  <a:lnTo>
                    <a:pt x="318" y="650"/>
                  </a:lnTo>
                  <a:lnTo>
                    <a:pt x="318" y="655"/>
                  </a:lnTo>
                  <a:lnTo>
                    <a:pt x="317" y="657"/>
                  </a:lnTo>
                  <a:lnTo>
                    <a:pt x="317" y="659"/>
                  </a:lnTo>
                  <a:lnTo>
                    <a:pt x="318" y="663"/>
                  </a:lnTo>
                  <a:lnTo>
                    <a:pt x="318" y="666"/>
                  </a:lnTo>
                  <a:lnTo>
                    <a:pt x="317" y="669"/>
                  </a:lnTo>
                  <a:lnTo>
                    <a:pt x="315" y="669"/>
                  </a:lnTo>
                  <a:lnTo>
                    <a:pt x="315" y="674"/>
                  </a:lnTo>
                  <a:lnTo>
                    <a:pt x="318" y="674"/>
                  </a:lnTo>
                  <a:lnTo>
                    <a:pt x="320" y="673"/>
                  </a:lnTo>
                  <a:lnTo>
                    <a:pt x="320" y="671"/>
                  </a:lnTo>
                  <a:lnTo>
                    <a:pt x="322" y="669"/>
                  </a:lnTo>
                  <a:lnTo>
                    <a:pt x="324" y="671"/>
                  </a:lnTo>
                  <a:lnTo>
                    <a:pt x="323" y="674"/>
                  </a:lnTo>
                  <a:lnTo>
                    <a:pt x="321" y="675"/>
                  </a:lnTo>
                  <a:lnTo>
                    <a:pt x="320" y="677"/>
                  </a:lnTo>
                  <a:lnTo>
                    <a:pt x="322" y="682"/>
                  </a:lnTo>
                  <a:lnTo>
                    <a:pt x="323" y="680"/>
                  </a:lnTo>
                  <a:lnTo>
                    <a:pt x="322" y="677"/>
                  </a:lnTo>
                  <a:lnTo>
                    <a:pt x="324" y="676"/>
                  </a:lnTo>
                  <a:lnTo>
                    <a:pt x="326" y="679"/>
                  </a:lnTo>
                  <a:lnTo>
                    <a:pt x="329" y="679"/>
                  </a:lnTo>
                  <a:lnTo>
                    <a:pt x="331" y="676"/>
                  </a:lnTo>
                  <a:lnTo>
                    <a:pt x="329" y="674"/>
                  </a:lnTo>
                  <a:lnTo>
                    <a:pt x="328" y="666"/>
                  </a:lnTo>
                  <a:lnTo>
                    <a:pt x="331" y="644"/>
                  </a:lnTo>
                  <a:lnTo>
                    <a:pt x="336" y="636"/>
                  </a:lnTo>
                  <a:lnTo>
                    <a:pt x="337" y="632"/>
                  </a:lnTo>
                  <a:lnTo>
                    <a:pt x="338" y="621"/>
                  </a:lnTo>
                  <a:lnTo>
                    <a:pt x="337" y="616"/>
                  </a:lnTo>
                  <a:lnTo>
                    <a:pt x="337" y="600"/>
                  </a:lnTo>
                  <a:lnTo>
                    <a:pt x="336" y="596"/>
                  </a:lnTo>
                  <a:lnTo>
                    <a:pt x="336" y="594"/>
                  </a:lnTo>
                  <a:lnTo>
                    <a:pt x="339" y="590"/>
                  </a:lnTo>
                  <a:lnTo>
                    <a:pt x="347" y="568"/>
                  </a:lnTo>
                  <a:lnTo>
                    <a:pt x="347" y="563"/>
                  </a:lnTo>
                  <a:lnTo>
                    <a:pt x="347" y="560"/>
                  </a:lnTo>
                  <a:lnTo>
                    <a:pt x="348" y="552"/>
                  </a:lnTo>
                  <a:lnTo>
                    <a:pt x="347" y="534"/>
                  </a:lnTo>
                  <a:lnTo>
                    <a:pt x="350" y="525"/>
                  </a:lnTo>
                  <a:lnTo>
                    <a:pt x="350" y="522"/>
                  </a:lnTo>
                  <a:lnTo>
                    <a:pt x="352" y="518"/>
                  </a:lnTo>
                  <a:lnTo>
                    <a:pt x="351" y="516"/>
                  </a:lnTo>
                  <a:lnTo>
                    <a:pt x="350" y="513"/>
                  </a:lnTo>
                  <a:lnTo>
                    <a:pt x="350" y="512"/>
                  </a:lnTo>
                  <a:lnTo>
                    <a:pt x="347" y="510"/>
                  </a:lnTo>
                  <a:lnTo>
                    <a:pt x="347" y="508"/>
                  </a:lnTo>
                  <a:lnTo>
                    <a:pt x="354" y="499"/>
                  </a:lnTo>
                  <a:lnTo>
                    <a:pt x="352" y="484"/>
                  </a:lnTo>
                  <a:lnTo>
                    <a:pt x="355" y="480"/>
                  </a:lnTo>
                  <a:lnTo>
                    <a:pt x="357" y="478"/>
                  </a:lnTo>
                  <a:lnTo>
                    <a:pt x="358" y="474"/>
                  </a:lnTo>
                  <a:lnTo>
                    <a:pt x="359" y="470"/>
                  </a:lnTo>
                  <a:lnTo>
                    <a:pt x="364" y="464"/>
                  </a:lnTo>
                  <a:lnTo>
                    <a:pt x="367" y="463"/>
                  </a:lnTo>
                  <a:lnTo>
                    <a:pt x="371" y="460"/>
                  </a:lnTo>
                  <a:lnTo>
                    <a:pt x="374" y="455"/>
                  </a:lnTo>
                  <a:lnTo>
                    <a:pt x="374" y="450"/>
                  </a:lnTo>
                  <a:lnTo>
                    <a:pt x="373" y="449"/>
                  </a:lnTo>
                  <a:lnTo>
                    <a:pt x="371" y="449"/>
                  </a:lnTo>
                  <a:lnTo>
                    <a:pt x="368" y="448"/>
                  </a:lnTo>
                  <a:lnTo>
                    <a:pt x="366" y="449"/>
                  </a:lnTo>
                  <a:lnTo>
                    <a:pt x="363" y="450"/>
                  </a:lnTo>
                  <a:lnTo>
                    <a:pt x="363" y="454"/>
                  </a:lnTo>
                  <a:lnTo>
                    <a:pt x="363" y="456"/>
                  </a:lnTo>
                  <a:lnTo>
                    <a:pt x="360" y="462"/>
                  </a:lnTo>
                  <a:lnTo>
                    <a:pt x="357" y="462"/>
                  </a:lnTo>
                  <a:lnTo>
                    <a:pt x="358" y="460"/>
                  </a:lnTo>
                  <a:lnTo>
                    <a:pt x="360" y="452"/>
                  </a:lnTo>
                  <a:lnTo>
                    <a:pt x="360" y="448"/>
                  </a:lnTo>
                  <a:lnTo>
                    <a:pt x="357" y="446"/>
                  </a:lnTo>
                  <a:lnTo>
                    <a:pt x="355" y="448"/>
                  </a:lnTo>
                  <a:lnTo>
                    <a:pt x="354" y="450"/>
                  </a:lnTo>
                  <a:lnTo>
                    <a:pt x="352" y="450"/>
                  </a:lnTo>
                  <a:lnTo>
                    <a:pt x="349" y="450"/>
                  </a:lnTo>
                  <a:lnTo>
                    <a:pt x="344" y="450"/>
                  </a:lnTo>
                  <a:lnTo>
                    <a:pt x="342" y="454"/>
                  </a:lnTo>
                  <a:lnTo>
                    <a:pt x="340" y="455"/>
                  </a:lnTo>
                  <a:lnTo>
                    <a:pt x="339" y="457"/>
                  </a:lnTo>
                  <a:lnTo>
                    <a:pt x="339" y="459"/>
                  </a:lnTo>
                  <a:lnTo>
                    <a:pt x="336" y="462"/>
                  </a:lnTo>
                  <a:lnTo>
                    <a:pt x="334" y="464"/>
                  </a:lnTo>
                  <a:lnTo>
                    <a:pt x="334" y="466"/>
                  </a:lnTo>
                  <a:lnTo>
                    <a:pt x="334" y="467"/>
                  </a:lnTo>
                  <a:lnTo>
                    <a:pt x="338" y="464"/>
                  </a:lnTo>
                  <a:lnTo>
                    <a:pt x="339" y="462"/>
                  </a:lnTo>
                  <a:lnTo>
                    <a:pt x="340" y="459"/>
                  </a:lnTo>
                  <a:lnTo>
                    <a:pt x="341" y="458"/>
                  </a:lnTo>
                  <a:lnTo>
                    <a:pt x="342" y="455"/>
                  </a:lnTo>
                  <a:lnTo>
                    <a:pt x="344" y="454"/>
                  </a:lnTo>
                  <a:lnTo>
                    <a:pt x="346" y="451"/>
                  </a:lnTo>
                  <a:lnTo>
                    <a:pt x="349" y="450"/>
                  </a:lnTo>
                  <a:lnTo>
                    <a:pt x="350" y="454"/>
                  </a:lnTo>
                  <a:lnTo>
                    <a:pt x="347" y="454"/>
                  </a:lnTo>
                  <a:lnTo>
                    <a:pt x="345" y="456"/>
                  </a:lnTo>
                  <a:lnTo>
                    <a:pt x="346" y="458"/>
                  </a:lnTo>
                  <a:lnTo>
                    <a:pt x="346" y="461"/>
                  </a:lnTo>
                  <a:lnTo>
                    <a:pt x="343" y="461"/>
                  </a:lnTo>
                  <a:lnTo>
                    <a:pt x="340" y="466"/>
                  </a:lnTo>
                  <a:lnTo>
                    <a:pt x="340" y="467"/>
                  </a:lnTo>
                  <a:lnTo>
                    <a:pt x="341" y="470"/>
                  </a:lnTo>
                  <a:lnTo>
                    <a:pt x="337" y="470"/>
                  </a:lnTo>
                  <a:lnTo>
                    <a:pt x="334" y="471"/>
                  </a:lnTo>
                  <a:lnTo>
                    <a:pt x="332" y="468"/>
                  </a:lnTo>
                  <a:lnTo>
                    <a:pt x="331" y="467"/>
                  </a:lnTo>
                  <a:lnTo>
                    <a:pt x="326" y="470"/>
                  </a:lnTo>
                  <a:lnTo>
                    <a:pt x="328" y="463"/>
                  </a:lnTo>
                  <a:lnTo>
                    <a:pt x="331" y="462"/>
                  </a:lnTo>
                  <a:lnTo>
                    <a:pt x="330" y="459"/>
                  </a:lnTo>
                  <a:lnTo>
                    <a:pt x="331" y="456"/>
                  </a:lnTo>
                  <a:lnTo>
                    <a:pt x="328" y="454"/>
                  </a:lnTo>
                  <a:lnTo>
                    <a:pt x="327" y="450"/>
                  </a:lnTo>
                  <a:lnTo>
                    <a:pt x="328" y="449"/>
                  </a:lnTo>
                  <a:lnTo>
                    <a:pt x="331" y="450"/>
                  </a:lnTo>
                  <a:lnTo>
                    <a:pt x="331" y="447"/>
                  </a:lnTo>
                  <a:lnTo>
                    <a:pt x="333" y="444"/>
                  </a:lnTo>
                  <a:lnTo>
                    <a:pt x="330" y="442"/>
                  </a:lnTo>
                  <a:lnTo>
                    <a:pt x="331" y="439"/>
                  </a:lnTo>
                  <a:lnTo>
                    <a:pt x="334" y="437"/>
                  </a:lnTo>
                  <a:lnTo>
                    <a:pt x="337" y="436"/>
                  </a:lnTo>
                  <a:lnTo>
                    <a:pt x="340" y="434"/>
                  </a:lnTo>
                  <a:lnTo>
                    <a:pt x="342" y="432"/>
                  </a:lnTo>
                  <a:lnTo>
                    <a:pt x="347" y="426"/>
                  </a:lnTo>
                  <a:lnTo>
                    <a:pt x="349" y="422"/>
                  </a:lnTo>
                  <a:lnTo>
                    <a:pt x="351" y="420"/>
                  </a:lnTo>
                  <a:lnTo>
                    <a:pt x="351" y="426"/>
                  </a:lnTo>
                  <a:lnTo>
                    <a:pt x="352" y="428"/>
                  </a:lnTo>
                  <a:lnTo>
                    <a:pt x="350" y="430"/>
                  </a:lnTo>
                  <a:lnTo>
                    <a:pt x="347" y="431"/>
                  </a:lnTo>
                  <a:lnTo>
                    <a:pt x="346" y="434"/>
                  </a:lnTo>
                  <a:lnTo>
                    <a:pt x="351" y="432"/>
                  </a:lnTo>
                  <a:lnTo>
                    <a:pt x="354" y="429"/>
                  </a:lnTo>
                  <a:lnTo>
                    <a:pt x="358" y="430"/>
                  </a:lnTo>
                  <a:lnTo>
                    <a:pt x="371" y="415"/>
                  </a:lnTo>
                  <a:lnTo>
                    <a:pt x="376" y="404"/>
                  </a:lnTo>
                  <a:lnTo>
                    <a:pt x="376" y="401"/>
                  </a:lnTo>
                  <a:lnTo>
                    <a:pt x="375" y="396"/>
                  </a:lnTo>
                  <a:lnTo>
                    <a:pt x="376" y="392"/>
                  </a:lnTo>
                  <a:lnTo>
                    <a:pt x="377" y="388"/>
                  </a:lnTo>
                  <a:lnTo>
                    <a:pt x="376" y="384"/>
                  </a:lnTo>
                  <a:lnTo>
                    <a:pt x="374" y="382"/>
                  </a:lnTo>
                  <a:lnTo>
                    <a:pt x="367" y="373"/>
                  </a:lnTo>
                  <a:lnTo>
                    <a:pt x="367" y="377"/>
                  </a:lnTo>
                  <a:lnTo>
                    <a:pt x="368" y="380"/>
                  </a:lnTo>
                  <a:lnTo>
                    <a:pt x="369" y="381"/>
                  </a:lnTo>
                  <a:lnTo>
                    <a:pt x="370" y="382"/>
                  </a:lnTo>
                  <a:lnTo>
                    <a:pt x="372" y="384"/>
                  </a:lnTo>
                  <a:lnTo>
                    <a:pt x="374" y="386"/>
                  </a:lnTo>
                  <a:lnTo>
                    <a:pt x="372" y="389"/>
                  </a:lnTo>
                  <a:lnTo>
                    <a:pt x="372" y="39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64" name="Freeform 16"/>
            <p:cNvSpPr>
              <a:spLocks/>
            </p:cNvSpPr>
            <p:nvPr/>
          </p:nvSpPr>
          <p:spPr bwMode="auto">
            <a:xfrm>
              <a:off x="2350" y="1847"/>
              <a:ext cx="4" cy="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2" y="8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65" name="Freeform 17"/>
            <p:cNvSpPr>
              <a:spLocks/>
            </p:cNvSpPr>
            <p:nvPr/>
          </p:nvSpPr>
          <p:spPr bwMode="auto">
            <a:xfrm>
              <a:off x="2461" y="2003"/>
              <a:ext cx="6" cy="7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6" y="4"/>
                </a:cxn>
                <a:cxn ang="0">
                  <a:pos x="3" y="9"/>
                </a:cxn>
              </a:cxnLst>
              <a:rect l="0" t="0" r="r" b="b"/>
              <a:pathLst>
                <a:path w="8" h="10">
                  <a:moveTo>
                    <a:pt x="3" y="9"/>
                  </a:moveTo>
                  <a:lnTo>
                    <a:pt x="1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6" y="4"/>
                  </a:lnTo>
                  <a:lnTo>
                    <a:pt x="3" y="9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66" name="Freeform 18"/>
            <p:cNvSpPr>
              <a:spLocks/>
            </p:cNvSpPr>
            <p:nvPr/>
          </p:nvSpPr>
          <p:spPr bwMode="auto">
            <a:xfrm>
              <a:off x="2471" y="2038"/>
              <a:ext cx="13" cy="2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11" y="33"/>
                </a:cxn>
                <a:cxn ang="0">
                  <a:pos x="5" y="31"/>
                </a:cxn>
                <a:cxn ang="0">
                  <a:pos x="3" y="29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1" y="18"/>
                </a:cxn>
                <a:cxn ang="0">
                  <a:pos x="1" y="15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7"/>
                </a:cxn>
                <a:cxn ang="0">
                  <a:pos x="5" y="10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8" y="17"/>
                </a:cxn>
                <a:cxn ang="0">
                  <a:pos x="9" y="20"/>
                </a:cxn>
                <a:cxn ang="0">
                  <a:pos x="7" y="23"/>
                </a:cxn>
                <a:cxn ang="0">
                  <a:pos x="8" y="25"/>
                </a:cxn>
                <a:cxn ang="0">
                  <a:pos x="11" y="28"/>
                </a:cxn>
                <a:cxn ang="0">
                  <a:pos x="13" y="29"/>
                </a:cxn>
                <a:cxn ang="0">
                  <a:pos x="18" y="32"/>
                </a:cxn>
                <a:cxn ang="0">
                  <a:pos x="17" y="33"/>
                </a:cxn>
              </a:cxnLst>
              <a:rect l="0" t="0" r="r" b="b"/>
              <a:pathLst>
                <a:path w="19" h="34">
                  <a:moveTo>
                    <a:pt x="17" y="33"/>
                  </a:moveTo>
                  <a:lnTo>
                    <a:pt x="11" y="33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3" y="9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7"/>
                  </a:lnTo>
                  <a:lnTo>
                    <a:pt x="5" y="10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8" y="17"/>
                  </a:lnTo>
                  <a:lnTo>
                    <a:pt x="9" y="20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11" y="28"/>
                  </a:lnTo>
                  <a:lnTo>
                    <a:pt x="13" y="29"/>
                  </a:lnTo>
                  <a:lnTo>
                    <a:pt x="18" y="32"/>
                  </a:lnTo>
                  <a:lnTo>
                    <a:pt x="17" y="3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67" name="Freeform 19"/>
            <p:cNvSpPr>
              <a:spLocks/>
            </p:cNvSpPr>
            <p:nvPr/>
          </p:nvSpPr>
          <p:spPr bwMode="auto">
            <a:xfrm>
              <a:off x="2170" y="2101"/>
              <a:ext cx="9" cy="7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1" y="3"/>
                </a:cxn>
                <a:cxn ang="0">
                  <a:pos x="12" y="5"/>
                </a:cxn>
                <a:cxn ang="0">
                  <a:pos x="12" y="10"/>
                </a:cxn>
                <a:cxn ang="0">
                  <a:pos x="11" y="10"/>
                </a:cxn>
              </a:cxnLst>
              <a:rect l="0" t="0" r="r" b="b"/>
              <a:pathLst>
                <a:path w="13" h="11">
                  <a:moveTo>
                    <a:pt x="11" y="10"/>
                  </a:moveTo>
                  <a:lnTo>
                    <a:pt x="8" y="8"/>
                  </a:lnTo>
                  <a:lnTo>
                    <a:pt x="7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10"/>
                  </a:lnTo>
                  <a:lnTo>
                    <a:pt x="11" y="1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68" name="Freeform 20"/>
            <p:cNvSpPr>
              <a:spLocks/>
            </p:cNvSpPr>
            <p:nvPr/>
          </p:nvSpPr>
          <p:spPr bwMode="auto">
            <a:xfrm>
              <a:off x="2162" y="2103"/>
              <a:ext cx="17" cy="16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0" y="22"/>
                </a:cxn>
                <a:cxn ang="0">
                  <a:pos x="18" y="19"/>
                </a:cxn>
                <a:cxn ang="0">
                  <a:pos x="15" y="18"/>
                </a:cxn>
                <a:cxn ang="0">
                  <a:pos x="12" y="16"/>
                </a:cxn>
                <a:cxn ang="0">
                  <a:pos x="9" y="14"/>
                </a:cxn>
                <a:cxn ang="0">
                  <a:pos x="7" y="13"/>
                </a:cxn>
                <a:cxn ang="0">
                  <a:pos x="2" y="1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13" y="7"/>
                </a:cxn>
                <a:cxn ang="0">
                  <a:pos x="16" y="8"/>
                </a:cxn>
                <a:cxn ang="0">
                  <a:pos x="18" y="10"/>
                </a:cxn>
                <a:cxn ang="0">
                  <a:pos x="21" y="14"/>
                </a:cxn>
                <a:cxn ang="0">
                  <a:pos x="23" y="22"/>
                </a:cxn>
                <a:cxn ang="0">
                  <a:pos x="22" y="22"/>
                </a:cxn>
              </a:cxnLst>
              <a:rect l="0" t="0" r="r" b="b"/>
              <a:pathLst>
                <a:path w="24" h="23">
                  <a:moveTo>
                    <a:pt x="22" y="22"/>
                  </a:moveTo>
                  <a:lnTo>
                    <a:pt x="20" y="22"/>
                  </a:lnTo>
                  <a:lnTo>
                    <a:pt x="18" y="19"/>
                  </a:lnTo>
                  <a:lnTo>
                    <a:pt x="15" y="18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7" y="13"/>
                  </a:lnTo>
                  <a:lnTo>
                    <a:pt x="2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21" y="14"/>
                  </a:lnTo>
                  <a:lnTo>
                    <a:pt x="23" y="22"/>
                  </a:lnTo>
                  <a:lnTo>
                    <a:pt x="22" y="2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69" name="Freeform 21"/>
            <p:cNvSpPr>
              <a:spLocks/>
            </p:cNvSpPr>
            <p:nvPr/>
          </p:nvSpPr>
          <p:spPr bwMode="auto">
            <a:xfrm>
              <a:off x="2179" y="2120"/>
              <a:ext cx="8" cy="9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6" y="12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11" y="12"/>
                </a:cxn>
              </a:cxnLst>
              <a:rect l="0" t="0" r="r" b="b"/>
              <a:pathLst>
                <a:path w="12" h="13">
                  <a:moveTo>
                    <a:pt x="11" y="12"/>
                  </a:moveTo>
                  <a:lnTo>
                    <a:pt x="6" y="12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6"/>
                  </a:lnTo>
                  <a:lnTo>
                    <a:pt x="11" y="1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70" name="Line 22"/>
            <p:cNvSpPr>
              <a:spLocks noChangeShapeType="1"/>
            </p:cNvSpPr>
            <p:nvPr/>
          </p:nvSpPr>
          <p:spPr bwMode="auto">
            <a:xfrm>
              <a:off x="3991" y="2320"/>
              <a:ext cx="1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171" name="Freeform 23"/>
            <p:cNvSpPr>
              <a:spLocks/>
            </p:cNvSpPr>
            <p:nvPr/>
          </p:nvSpPr>
          <p:spPr bwMode="auto">
            <a:xfrm>
              <a:off x="2657" y="2318"/>
              <a:ext cx="21" cy="12"/>
            </a:xfrm>
            <a:custGeom>
              <a:avLst/>
              <a:gdLst/>
              <a:ahLst/>
              <a:cxnLst>
                <a:cxn ang="0">
                  <a:pos x="28" y="17"/>
                </a:cxn>
                <a:cxn ang="0">
                  <a:pos x="19" y="12"/>
                </a:cxn>
                <a:cxn ang="0">
                  <a:pos x="17" y="10"/>
                </a:cxn>
                <a:cxn ang="0">
                  <a:pos x="11" y="7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1" y="3"/>
                </a:cxn>
                <a:cxn ang="0">
                  <a:pos x="16" y="3"/>
                </a:cxn>
                <a:cxn ang="0">
                  <a:pos x="18" y="4"/>
                </a:cxn>
                <a:cxn ang="0">
                  <a:pos x="19" y="7"/>
                </a:cxn>
                <a:cxn ang="0">
                  <a:pos x="21" y="9"/>
                </a:cxn>
                <a:cxn ang="0">
                  <a:pos x="23" y="7"/>
                </a:cxn>
                <a:cxn ang="0">
                  <a:pos x="26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28" y="17"/>
                </a:cxn>
              </a:cxnLst>
              <a:rect l="0" t="0" r="r" b="b"/>
              <a:pathLst>
                <a:path w="31" h="18">
                  <a:moveTo>
                    <a:pt x="28" y="17"/>
                  </a:moveTo>
                  <a:lnTo>
                    <a:pt x="19" y="12"/>
                  </a:lnTo>
                  <a:lnTo>
                    <a:pt x="17" y="10"/>
                  </a:lnTo>
                  <a:lnTo>
                    <a:pt x="11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6" y="3"/>
                  </a:lnTo>
                  <a:lnTo>
                    <a:pt x="18" y="4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28" y="1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72" name="Line 24"/>
            <p:cNvSpPr>
              <a:spLocks noChangeShapeType="1"/>
            </p:cNvSpPr>
            <p:nvPr/>
          </p:nvSpPr>
          <p:spPr bwMode="auto">
            <a:xfrm flipH="1">
              <a:off x="3985" y="2336"/>
              <a:ext cx="1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173" name="Freeform 25"/>
            <p:cNvSpPr>
              <a:spLocks/>
            </p:cNvSpPr>
            <p:nvPr/>
          </p:nvSpPr>
          <p:spPr bwMode="auto">
            <a:xfrm>
              <a:off x="2735" y="2372"/>
              <a:ext cx="19" cy="33"/>
            </a:xfrm>
            <a:custGeom>
              <a:avLst/>
              <a:gdLst/>
              <a:ahLst/>
              <a:cxnLst>
                <a:cxn ang="0">
                  <a:pos x="24" y="48"/>
                </a:cxn>
                <a:cxn ang="0">
                  <a:pos x="20" y="46"/>
                </a:cxn>
                <a:cxn ang="0">
                  <a:pos x="19" y="44"/>
                </a:cxn>
                <a:cxn ang="0">
                  <a:pos x="19" y="37"/>
                </a:cxn>
                <a:cxn ang="0">
                  <a:pos x="18" y="34"/>
                </a:cxn>
                <a:cxn ang="0">
                  <a:pos x="16" y="31"/>
                </a:cxn>
                <a:cxn ang="0">
                  <a:pos x="14" y="30"/>
                </a:cxn>
                <a:cxn ang="0">
                  <a:pos x="14" y="28"/>
                </a:cxn>
                <a:cxn ang="0">
                  <a:pos x="14" y="26"/>
                </a:cxn>
                <a:cxn ang="0">
                  <a:pos x="14" y="23"/>
                </a:cxn>
                <a:cxn ang="0">
                  <a:pos x="12" y="22"/>
                </a:cxn>
                <a:cxn ang="0">
                  <a:pos x="9" y="20"/>
                </a:cxn>
                <a:cxn ang="0">
                  <a:pos x="8" y="18"/>
                </a:cxn>
                <a:cxn ang="0">
                  <a:pos x="6" y="17"/>
                </a:cxn>
                <a:cxn ang="0">
                  <a:pos x="5" y="16"/>
                </a:cxn>
                <a:cxn ang="0">
                  <a:pos x="4" y="15"/>
                </a:cxn>
                <a:cxn ang="0">
                  <a:pos x="4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9" y="5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7" y="10"/>
                </a:cxn>
                <a:cxn ang="0">
                  <a:pos x="20" y="12"/>
                </a:cxn>
                <a:cxn ang="0">
                  <a:pos x="22" y="14"/>
                </a:cxn>
                <a:cxn ang="0">
                  <a:pos x="24" y="16"/>
                </a:cxn>
                <a:cxn ang="0">
                  <a:pos x="24" y="23"/>
                </a:cxn>
                <a:cxn ang="0">
                  <a:pos x="24" y="25"/>
                </a:cxn>
                <a:cxn ang="0">
                  <a:pos x="27" y="28"/>
                </a:cxn>
                <a:cxn ang="0">
                  <a:pos x="28" y="31"/>
                </a:cxn>
                <a:cxn ang="0">
                  <a:pos x="28" y="44"/>
                </a:cxn>
                <a:cxn ang="0">
                  <a:pos x="24" y="48"/>
                </a:cxn>
              </a:cxnLst>
              <a:rect l="0" t="0" r="r" b="b"/>
              <a:pathLst>
                <a:path w="29" h="49">
                  <a:moveTo>
                    <a:pt x="24" y="48"/>
                  </a:moveTo>
                  <a:lnTo>
                    <a:pt x="20" y="46"/>
                  </a:lnTo>
                  <a:lnTo>
                    <a:pt x="19" y="44"/>
                  </a:lnTo>
                  <a:lnTo>
                    <a:pt x="19" y="37"/>
                  </a:lnTo>
                  <a:lnTo>
                    <a:pt x="18" y="34"/>
                  </a:lnTo>
                  <a:lnTo>
                    <a:pt x="16" y="31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2" y="22"/>
                  </a:lnTo>
                  <a:lnTo>
                    <a:pt x="9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9" y="5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7" y="10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8" y="31"/>
                  </a:lnTo>
                  <a:lnTo>
                    <a:pt x="28" y="44"/>
                  </a:lnTo>
                  <a:lnTo>
                    <a:pt x="24" y="4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74" name="Freeform 26"/>
            <p:cNvSpPr>
              <a:spLocks/>
            </p:cNvSpPr>
            <p:nvPr/>
          </p:nvSpPr>
          <p:spPr bwMode="auto">
            <a:xfrm>
              <a:off x="2717" y="2366"/>
              <a:ext cx="27" cy="42"/>
            </a:xfrm>
            <a:custGeom>
              <a:avLst/>
              <a:gdLst/>
              <a:ahLst/>
              <a:cxnLst>
                <a:cxn ang="0">
                  <a:pos x="40" y="63"/>
                </a:cxn>
                <a:cxn ang="0">
                  <a:pos x="39" y="61"/>
                </a:cxn>
                <a:cxn ang="0">
                  <a:pos x="33" y="57"/>
                </a:cxn>
                <a:cxn ang="0">
                  <a:pos x="31" y="56"/>
                </a:cxn>
                <a:cxn ang="0">
                  <a:pos x="28" y="54"/>
                </a:cxn>
                <a:cxn ang="0">
                  <a:pos x="24" y="47"/>
                </a:cxn>
                <a:cxn ang="0">
                  <a:pos x="23" y="45"/>
                </a:cxn>
                <a:cxn ang="0">
                  <a:pos x="23" y="42"/>
                </a:cxn>
                <a:cxn ang="0">
                  <a:pos x="19" y="34"/>
                </a:cxn>
                <a:cxn ang="0">
                  <a:pos x="19" y="30"/>
                </a:cxn>
                <a:cxn ang="0">
                  <a:pos x="18" y="28"/>
                </a:cxn>
                <a:cxn ang="0">
                  <a:pos x="16" y="26"/>
                </a:cxn>
                <a:cxn ang="0">
                  <a:pos x="12" y="24"/>
                </a:cxn>
                <a:cxn ang="0">
                  <a:pos x="11" y="22"/>
                </a:cxn>
                <a:cxn ang="0">
                  <a:pos x="10" y="20"/>
                </a:cxn>
                <a:cxn ang="0">
                  <a:pos x="8" y="14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2" y="10"/>
                </a:cxn>
                <a:cxn ang="0">
                  <a:pos x="14" y="13"/>
                </a:cxn>
                <a:cxn ang="0">
                  <a:pos x="15" y="16"/>
                </a:cxn>
                <a:cxn ang="0">
                  <a:pos x="18" y="19"/>
                </a:cxn>
                <a:cxn ang="0">
                  <a:pos x="20" y="20"/>
                </a:cxn>
                <a:cxn ang="0">
                  <a:pos x="22" y="23"/>
                </a:cxn>
                <a:cxn ang="0">
                  <a:pos x="23" y="25"/>
                </a:cxn>
                <a:cxn ang="0">
                  <a:pos x="24" y="30"/>
                </a:cxn>
                <a:cxn ang="0">
                  <a:pos x="26" y="32"/>
                </a:cxn>
                <a:cxn ang="0">
                  <a:pos x="30" y="38"/>
                </a:cxn>
                <a:cxn ang="0">
                  <a:pos x="33" y="40"/>
                </a:cxn>
                <a:cxn ang="0">
                  <a:pos x="32" y="42"/>
                </a:cxn>
                <a:cxn ang="0">
                  <a:pos x="32" y="45"/>
                </a:cxn>
                <a:cxn ang="0">
                  <a:pos x="33" y="48"/>
                </a:cxn>
                <a:cxn ang="0">
                  <a:pos x="33" y="50"/>
                </a:cxn>
                <a:cxn ang="0">
                  <a:pos x="34" y="51"/>
                </a:cxn>
                <a:cxn ang="0">
                  <a:pos x="39" y="58"/>
                </a:cxn>
                <a:cxn ang="0">
                  <a:pos x="40" y="63"/>
                </a:cxn>
              </a:cxnLst>
              <a:rect l="0" t="0" r="r" b="b"/>
              <a:pathLst>
                <a:path w="41" h="64">
                  <a:moveTo>
                    <a:pt x="40" y="63"/>
                  </a:moveTo>
                  <a:lnTo>
                    <a:pt x="39" y="61"/>
                  </a:lnTo>
                  <a:lnTo>
                    <a:pt x="33" y="57"/>
                  </a:lnTo>
                  <a:lnTo>
                    <a:pt x="31" y="56"/>
                  </a:lnTo>
                  <a:lnTo>
                    <a:pt x="28" y="54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3" y="42"/>
                  </a:lnTo>
                  <a:lnTo>
                    <a:pt x="19" y="34"/>
                  </a:lnTo>
                  <a:lnTo>
                    <a:pt x="19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0" y="20"/>
                  </a:lnTo>
                  <a:lnTo>
                    <a:pt x="8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2" y="10"/>
                  </a:lnTo>
                  <a:lnTo>
                    <a:pt x="14" y="13"/>
                  </a:lnTo>
                  <a:lnTo>
                    <a:pt x="15" y="16"/>
                  </a:lnTo>
                  <a:lnTo>
                    <a:pt x="18" y="19"/>
                  </a:lnTo>
                  <a:lnTo>
                    <a:pt x="20" y="20"/>
                  </a:lnTo>
                  <a:lnTo>
                    <a:pt x="22" y="23"/>
                  </a:lnTo>
                  <a:lnTo>
                    <a:pt x="23" y="25"/>
                  </a:lnTo>
                  <a:lnTo>
                    <a:pt x="24" y="30"/>
                  </a:lnTo>
                  <a:lnTo>
                    <a:pt x="26" y="32"/>
                  </a:lnTo>
                  <a:lnTo>
                    <a:pt x="30" y="38"/>
                  </a:lnTo>
                  <a:lnTo>
                    <a:pt x="33" y="40"/>
                  </a:lnTo>
                  <a:lnTo>
                    <a:pt x="32" y="42"/>
                  </a:lnTo>
                  <a:lnTo>
                    <a:pt x="32" y="45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4" y="51"/>
                  </a:lnTo>
                  <a:lnTo>
                    <a:pt x="39" y="58"/>
                  </a:lnTo>
                  <a:lnTo>
                    <a:pt x="40" y="6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75" name="Freeform 27"/>
            <p:cNvSpPr>
              <a:spLocks/>
            </p:cNvSpPr>
            <p:nvPr/>
          </p:nvSpPr>
          <p:spPr bwMode="auto">
            <a:xfrm>
              <a:off x="3966" y="2384"/>
              <a:ext cx="11" cy="57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10"/>
                </a:cxn>
                <a:cxn ang="0">
                  <a:pos x="12" y="25"/>
                </a:cxn>
                <a:cxn ang="0">
                  <a:pos x="6" y="68"/>
                </a:cxn>
                <a:cxn ang="0">
                  <a:pos x="6" y="73"/>
                </a:cxn>
                <a:cxn ang="0">
                  <a:pos x="5" y="80"/>
                </a:cxn>
                <a:cxn ang="0">
                  <a:pos x="6" y="82"/>
                </a:cxn>
                <a:cxn ang="0">
                  <a:pos x="5" y="86"/>
                </a:cxn>
                <a:cxn ang="0">
                  <a:pos x="2" y="86"/>
                </a:cxn>
                <a:cxn ang="0">
                  <a:pos x="0" y="85"/>
                </a:cxn>
                <a:cxn ang="0">
                  <a:pos x="2" y="79"/>
                </a:cxn>
                <a:cxn ang="0">
                  <a:pos x="0" y="78"/>
                </a:cxn>
                <a:cxn ang="0">
                  <a:pos x="3" y="65"/>
                </a:cxn>
                <a:cxn ang="0">
                  <a:pos x="5" y="39"/>
                </a:cxn>
                <a:cxn ang="0">
                  <a:pos x="7" y="33"/>
                </a:cxn>
                <a:cxn ang="0">
                  <a:pos x="7" y="26"/>
                </a:cxn>
                <a:cxn ang="0">
                  <a:pos x="10" y="18"/>
                </a:cxn>
                <a:cxn ang="0">
                  <a:pos x="10" y="12"/>
                </a:cxn>
                <a:cxn ang="0">
                  <a:pos x="11" y="10"/>
                </a:cxn>
                <a:cxn ang="0">
                  <a:pos x="11" y="6"/>
                </a:cxn>
                <a:cxn ang="0">
                  <a:pos x="13" y="0"/>
                </a:cxn>
                <a:cxn ang="0">
                  <a:pos x="16" y="2"/>
                </a:cxn>
              </a:cxnLst>
              <a:rect l="0" t="0" r="r" b="b"/>
              <a:pathLst>
                <a:path w="17" h="87">
                  <a:moveTo>
                    <a:pt x="16" y="2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68"/>
                  </a:lnTo>
                  <a:lnTo>
                    <a:pt x="6" y="73"/>
                  </a:lnTo>
                  <a:lnTo>
                    <a:pt x="5" y="80"/>
                  </a:lnTo>
                  <a:lnTo>
                    <a:pt x="6" y="82"/>
                  </a:lnTo>
                  <a:lnTo>
                    <a:pt x="5" y="86"/>
                  </a:lnTo>
                  <a:lnTo>
                    <a:pt x="2" y="86"/>
                  </a:lnTo>
                  <a:lnTo>
                    <a:pt x="0" y="85"/>
                  </a:lnTo>
                  <a:lnTo>
                    <a:pt x="2" y="79"/>
                  </a:lnTo>
                  <a:lnTo>
                    <a:pt x="0" y="78"/>
                  </a:lnTo>
                  <a:lnTo>
                    <a:pt x="3" y="65"/>
                  </a:lnTo>
                  <a:lnTo>
                    <a:pt x="5" y="39"/>
                  </a:lnTo>
                  <a:lnTo>
                    <a:pt x="7" y="33"/>
                  </a:lnTo>
                  <a:lnTo>
                    <a:pt x="7" y="26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1" y="10"/>
                  </a:lnTo>
                  <a:lnTo>
                    <a:pt x="11" y="6"/>
                  </a:lnTo>
                  <a:lnTo>
                    <a:pt x="13" y="0"/>
                  </a:lnTo>
                  <a:lnTo>
                    <a:pt x="16" y="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76" name="Freeform 28"/>
            <p:cNvSpPr>
              <a:spLocks/>
            </p:cNvSpPr>
            <p:nvPr/>
          </p:nvSpPr>
          <p:spPr bwMode="auto">
            <a:xfrm>
              <a:off x="3954" y="2554"/>
              <a:ext cx="6" cy="18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2" y="16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1"/>
                </a:cxn>
                <a:cxn ang="0">
                  <a:pos x="2" y="9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1"/>
                </a:cxn>
                <a:cxn ang="0">
                  <a:pos x="7" y="21"/>
                </a:cxn>
                <a:cxn ang="0">
                  <a:pos x="5" y="22"/>
                </a:cxn>
                <a:cxn ang="0">
                  <a:pos x="2" y="25"/>
                </a:cxn>
              </a:cxnLst>
              <a:rect l="0" t="0" r="r" b="b"/>
              <a:pathLst>
                <a:path w="8" h="26">
                  <a:moveTo>
                    <a:pt x="2" y="25"/>
                  </a:moveTo>
                  <a:lnTo>
                    <a:pt x="2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1"/>
                  </a:lnTo>
                  <a:lnTo>
                    <a:pt x="5" y="22"/>
                  </a:lnTo>
                  <a:lnTo>
                    <a:pt x="2" y="2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77" name="Freeform 29"/>
            <p:cNvSpPr>
              <a:spLocks/>
            </p:cNvSpPr>
            <p:nvPr/>
          </p:nvSpPr>
          <p:spPr bwMode="auto">
            <a:xfrm>
              <a:off x="3956" y="2572"/>
              <a:ext cx="3" cy="10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2" y="14"/>
                </a:cxn>
              </a:cxnLst>
              <a:rect l="0" t="0" r="r" b="b"/>
              <a:pathLst>
                <a:path w="5" h="15">
                  <a:moveTo>
                    <a:pt x="2" y="1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9"/>
                  </a:lnTo>
                  <a:lnTo>
                    <a:pt x="4" y="12"/>
                  </a:lnTo>
                  <a:lnTo>
                    <a:pt x="2" y="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78" name="Freeform 30"/>
            <p:cNvSpPr>
              <a:spLocks/>
            </p:cNvSpPr>
            <p:nvPr/>
          </p:nvSpPr>
          <p:spPr bwMode="auto">
            <a:xfrm>
              <a:off x="3960" y="2668"/>
              <a:ext cx="3" cy="11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" y="15"/>
                </a:cxn>
              </a:cxnLst>
              <a:rect l="0" t="0" r="r" b="b"/>
              <a:pathLst>
                <a:path w="5" h="16">
                  <a:moveTo>
                    <a:pt x="1" y="15"/>
                  </a:moveTo>
                  <a:lnTo>
                    <a:pt x="1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1" y="1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79" name="Freeform 31"/>
            <p:cNvSpPr>
              <a:spLocks/>
            </p:cNvSpPr>
            <p:nvPr/>
          </p:nvSpPr>
          <p:spPr bwMode="auto">
            <a:xfrm>
              <a:off x="5152" y="2733"/>
              <a:ext cx="38" cy="10"/>
            </a:xfrm>
            <a:custGeom>
              <a:avLst/>
              <a:gdLst/>
              <a:ahLst/>
              <a:cxnLst>
                <a:cxn ang="0">
                  <a:pos x="56" y="14"/>
                </a:cxn>
                <a:cxn ang="0">
                  <a:pos x="52" y="14"/>
                </a:cxn>
                <a:cxn ang="0">
                  <a:pos x="42" y="12"/>
                </a:cxn>
                <a:cxn ang="0">
                  <a:pos x="39" y="11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7" y="7"/>
                </a:cxn>
                <a:cxn ang="0">
                  <a:pos x="22" y="7"/>
                </a:cxn>
                <a:cxn ang="0">
                  <a:pos x="18" y="9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2"/>
                </a:cxn>
                <a:cxn ang="0">
                  <a:pos x="15" y="2"/>
                </a:cxn>
                <a:cxn ang="0">
                  <a:pos x="18" y="3"/>
                </a:cxn>
                <a:cxn ang="0">
                  <a:pos x="25" y="3"/>
                </a:cxn>
                <a:cxn ang="0">
                  <a:pos x="31" y="5"/>
                </a:cxn>
                <a:cxn ang="0">
                  <a:pos x="32" y="6"/>
                </a:cxn>
                <a:cxn ang="0">
                  <a:pos x="47" y="10"/>
                </a:cxn>
                <a:cxn ang="0">
                  <a:pos x="50" y="10"/>
                </a:cxn>
                <a:cxn ang="0">
                  <a:pos x="52" y="11"/>
                </a:cxn>
                <a:cxn ang="0">
                  <a:pos x="55" y="13"/>
                </a:cxn>
                <a:cxn ang="0">
                  <a:pos x="56" y="14"/>
                </a:cxn>
              </a:cxnLst>
              <a:rect l="0" t="0" r="r" b="b"/>
              <a:pathLst>
                <a:path w="57" h="15">
                  <a:moveTo>
                    <a:pt x="56" y="14"/>
                  </a:moveTo>
                  <a:lnTo>
                    <a:pt x="52" y="14"/>
                  </a:lnTo>
                  <a:lnTo>
                    <a:pt x="42" y="12"/>
                  </a:lnTo>
                  <a:lnTo>
                    <a:pt x="39" y="11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2" y="7"/>
                  </a:lnTo>
                  <a:lnTo>
                    <a:pt x="18" y="9"/>
                  </a:lnTo>
                  <a:lnTo>
                    <a:pt x="8" y="6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2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1" y="5"/>
                  </a:lnTo>
                  <a:lnTo>
                    <a:pt x="32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2" y="11"/>
                  </a:lnTo>
                  <a:lnTo>
                    <a:pt x="55" y="13"/>
                  </a:lnTo>
                  <a:lnTo>
                    <a:pt x="56" y="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80" name="Freeform 32"/>
            <p:cNvSpPr>
              <a:spLocks/>
            </p:cNvSpPr>
            <p:nvPr/>
          </p:nvSpPr>
          <p:spPr bwMode="auto">
            <a:xfrm>
              <a:off x="5170" y="2741"/>
              <a:ext cx="12" cy="6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13" y="2"/>
                </a:cxn>
                <a:cxn ang="0">
                  <a:pos x="16" y="5"/>
                </a:cxn>
                <a:cxn ang="0">
                  <a:pos x="16" y="8"/>
                </a:cxn>
                <a:cxn ang="0">
                  <a:pos x="13" y="8"/>
                </a:cxn>
              </a:cxnLst>
              <a:rect l="0" t="0" r="r" b="b"/>
              <a:pathLst>
                <a:path w="17" h="9">
                  <a:moveTo>
                    <a:pt x="13" y="8"/>
                  </a:moveTo>
                  <a:lnTo>
                    <a:pt x="7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3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81" name="Freeform 33"/>
            <p:cNvSpPr>
              <a:spLocks/>
            </p:cNvSpPr>
            <p:nvPr/>
          </p:nvSpPr>
          <p:spPr bwMode="auto">
            <a:xfrm>
              <a:off x="5049" y="2748"/>
              <a:ext cx="6" cy="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" y="4"/>
                </a:cxn>
                <a:cxn ang="0">
                  <a:pos x="0" y="5"/>
                </a:cxn>
              </a:cxnLst>
              <a:rect l="0" t="0" r="r" b="b"/>
              <a:pathLst>
                <a:path w="9" h="6">
                  <a:moveTo>
                    <a:pt x="0" y="5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7" y="4"/>
                  </a:lnTo>
                  <a:lnTo>
                    <a:pt x="0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82" name="Freeform 34"/>
            <p:cNvSpPr>
              <a:spLocks/>
            </p:cNvSpPr>
            <p:nvPr/>
          </p:nvSpPr>
          <p:spPr bwMode="auto">
            <a:xfrm>
              <a:off x="4861" y="2943"/>
              <a:ext cx="2" cy="3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" y="5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83" name="Freeform 35"/>
            <p:cNvSpPr>
              <a:spLocks/>
            </p:cNvSpPr>
            <p:nvPr/>
          </p:nvSpPr>
          <p:spPr bwMode="auto">
            <a:xfrm>
              <a:off x="4140" y="3018"/>
              <a:ext cx="4" cy="4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5"/>
                </a:cxn>
              </a:cxnLst>
              <a:rect l="0" t="0" r="r" b="b"/>
              <a:pathLst>
                <a:path w="5" h="6">
                  <a:moveTo>
                    <a:pt x="4" y="5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3" y="1"/>
                  </a:lnTo>
                  <a:lnTo>
                    <a:pt x="4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84" name="Line 36"/>
            <p:cNvSpPr>
              <a:spLocks noChangeShapeType="1"/>
            </p:cNvSpPr>
            <p:nvPr/>
          </p:nvSpPr>
          <p:spPr bwMode="auto">
            <a:xfrm flipH="1">
              <a:off x="5181" y="3081"/>
              <a:ext cx="2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185" name="Freeform 37"/>
            <p:cNvSpPr>
              <a:spLocks/>
            </p:cNvSpPr>
            <p:nvPr/>
          </p:nvSpPr>
          <p:spPr bwMode="auto">
            <a:xfrm>
              <a:off x="5168" y="3103"/>
              <a:ext cx="5" cy="1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6" y="5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0" y="15"/>
                </a:cxn>
              </a:cxnLst>
              <a:rect l="0" t="0" r="r" b="b"/>
              <a:pathLst>
                <a:path w="7" h="16">
                  <a:moveTo>
                    <a:pt x="0" y="15"/>
                  </a:moveTo>
                  <a:lnTo>
                    <a:pt x="0" y="11"/>
                  </a:lnTo>
                  <a:lnTo>
                    <a:pt x="1" y="9"/>
                  </a:lnTo>
                  <a:lnTo>
                    <a:pt x="3" y="5"/>
                  </a:lnTo>
                  <a:lnTo>
                    <a:pt x="3" y="3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86" name="Freeform 38"/>
            <p:cNvSpPr>
              <a:spLocks/>
            </p:cNvSpPr>
            <p:nvPr/>
          </p:nvSpPr>
          <p:spPr bwMode="auto">
            <a:xfrm>
              <a:off x="5179" y="3114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87" name="Freeform 39"/>
            <p:cNvSpPr>
              <a:spLocks/>
            </p:cNvSpPr>
            <p:nvPr/>
          </p:nvSpPr>
          <p:spPr bwMode="auto">
            <a:xfrm>
              <a:off x="4753" y="3121"/>
              <a:ext cx="5" cy="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1" y="7"/>
                </a:cxn>
              </a:cxnLst>
              <a:rect l="0" t="0" r="r" b="b"/>
              <a:pathLst>
                <a:path w="7" h="8">
                  <a:moveTo>
                    <a:pt x="1" y="7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6" y="3"/>
                  </a:lnTo>
                  <a:lnTo>
                    <a:pt x="4" y="6"/>
                  </a:lnTo>
                  <a:lnTo>
                    <a:pt x="1" y="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88" name="Freeform 40"/>
            <p:cNvSpPr>
              <a:spLocks/>
            </p:cNvSpPr>
            <p:nvPr/>
          </p:nvSpPr>
          <p:spPr bwMode="auto">
            <a:xfrm>
              <a:off x="4716" y="3115"/>
              <a:ext cx="46" cy="26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3" y="37"/>
                </a:cxn>
                <a:cxn ang="0">
                  <a:pos x="1" y="35"/>
                </a:cxn>
                <a:cxn ang="0">
                  <a:pos x="0" y="30"/>
                </a:cxn>
                <a:cxn ang="0">
                  <a:pos x="2" y="31"/>
                </a:cxn>
                <a:cxn ang="0">
                  <a:pos x="6" y="30"/>
                </a:cxn>
                <a:cxn ang="0">
                  <a:pos x="9" y="30"/>
                </a:cxn>
                <a:cxn ang="0">
                  <a:pos x="14" y="28"/>
                </a:cxn>
                <a:cxn ang="0">
                  <a:pos x="19" y="25"/>
                </a:cxn>
                <a:cxn ang="0">
                  <a:pos x="27" y="21"/>
                </a:cxn>
                <a:cxn ang="0">
                  <a:pos x="32" y="17"/>
                </a:cxn>
                <a:cxn ang="0">
                  <a:pos x="37" y="15"/>
                </a:cxn>
                <a:cxn ang="0">
                  <a:pos x="39" y="13"/>
                </a:cxn>
                <a:cxn ang="0">
                  <a:pos x="39" y="12"/>
                </a:cxn>
                <a:cxn ang="0">
                  <a:pos x="43" y="12"/>
                </a:cxn>
                <a:cxn ang="0">
                  <a:pos x="50" y="11"/>
                </a:cxn>
                <a:cxn ang="0">
                  <a:pos x="58" y="1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67" y="3"/>
                </a:cxn>
                <a:cxn ang="0">
                  <a:pos x="68" y="7"/>
                </a:cxn>
                <a:cxn ang="0">
                  <a:pos x="66" y="9"/>
                </a:cxn>
                <a:cxn ang="0">
                  <a:pos x="65" y="8"/>
                </a:cxn>
                <a:cxn ang="0">
                  <a:pos x="64" y="5"/>
                </a:cxn>
                <a:cxn ang="0">
                  <a:pos x="62" y="3"/>
                </a:cxn>
                <a:cxn ang="0">
                  <a:pos x="59" y="3"/>
                </a:cxn>
                <a:cxn ang="0">
                  <a:pos x="59" y="11"/>
                </a:cxn>
                <a:cxn ang="0">
                  <a:pos x="56" y="12"/>
                </a:cxn>
                <a:cxn ang="0">
                  <a:pos x="52" y="16"/>
                </a:cxn>
                <a:cxn ang="0">
                  <a:pos x="52" y="18"/>
                </a:cxn>
                <a:cxn ang="0">
                  <a:pos x="47" y="20"/>
                </a:cxn>
                <a:cxn ang="0">
                  <a:pos x="43" y="24"/>
                </a:cxn>
                <a:cxn ang="0">
                  <a:pos x="41" y="29"/>
                </a:cxn>
                <a:cxn ang="0">
                  <a:pos x="39" y="31"/>
                </a:cxn>
                <a:cxn ang="0">
                  <a:pos x="35" y="34"/>
                </a:cxn>
                <a:cxn ang="0">
                  <a:pos x="27" y="34"/>
                </a:cxn>
                <a:cxn ang="0">
                  <a:pos x="29" y="32"/>
                </a:cxn>
                <a:cxn ang="0">
                  <a:pos x="35" y="29"/>
                </a:cxn>
                <a:cxn ang="0">
                  <a:pos x="35" y="27"/>
                </a:cxn>
                <a:cxn ang="0">
                  <a:pos x="34" y="26"/>
                </a:cxn>
                <a:cxn ang="0">
                  <a:pos x="32" y="27"/>
                </a:cxn>
                <a:cxn ang="0">
                  <a:pos x="29" y="27"/>
                </a:cxn>
                <a:cxn ang="0">
                  <a:pos x="25" y="30"/>
                </a:cxn>
                <a:cxn ang="0">
                  <a:pos x="20" y="33"/>
                </a:cxn>
                <a:cxn ang="0">
                  <a:pos x="19" y="33"/>
                </a:cxn>
                <a:cxn ang="0">
                  <a:pos x="15" y="35"/>
                </a:cxn>
                <a:cxn ang="0">
                  <a:pos x="12" y="35"/>
                </a:cxn>
                <a:cxn ang="0">
                  <a:pos x="9" y="33"/>
                </a:cxn>
                <a:cxn ang="0">
                  <a:pos x="5" y="35"/>
                </a:cxn>
                <a:cxn ang="0">
                  <a:pos x="4" y="38"/>
                </a:cxn>
              </a:cxnLst>
              <a:rect l="0" t="0" r="r" b="b"/>
              <a:pathLst>
                <a:path w="69" h="39">
                  <a:moveTo>
                    <a:pt x="4" y="38"/>
                  </a:moveTo>
                  <a:lnTo>
                    <a:pt x="3" y="37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2" y="31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14" y="28"/>
                  </a:lnTo>
                  <a:lnTo>
                    <a:pt x="19" y="25"/>
                  </a:lnTo>
                  <a:lnTo>
                    <a:pt x="27" y="21"/>
                  </a:lnTo>
                  <a:lnTo>
                    <a:pt x="32" y="17"/>
                  </a:lnTo>
                  <a:lnTo>
                    <a:pt x="37" y="15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43" y="12"/>
                  </a:lnTo>
                  <a:lnTo>
                    <a:pt x="50" y="11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67" y="3"/>
                  </a:lnTo>
                  <a:lnTo>
                    <a:pt x="68" y="7"/>
                  </a:lnTo>
                  <a:lnTo>
                    <a:pt x="66" y="9"/>
                  </a:lnTo>
                  <a:lnTo>
                    <a:pt x="65" y="8"/>
                  </a:lnTo>
                  <a:lnTo>
                    <a:pt x="64" y="5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9" y="11"/>
                  </a:lnTo>
                  <a:lnTo>
                    <a:pt x="56" y="12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47" y="20"/>
                  </a:lnTo>
                  <a:lnTo>
                    <a:pt x="43" y="24"/>
                  </a:lnTo>
                  <a:lnTo>
                    <a:pt x="41" y="29"/>
                  </a:lnTo>
                  <a:lnTo>
                    <a:pt x="39" y="31"/>
                  </a:lnTo>
                  <a:lnTo>
                    <a:pt x="35" y="34"/>
                  </a:lnTo>
                  <a:lnTo>
                    <a:pt x="27" y="34"/>
                  </a:lnTo>
                  <a:lnTo>
                    <a:pt x="29" y="32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34" y="26"/>
                  </a:lnTo>
                  <a:lnTo>
                    <a:pt x="32" y="27"/>
                  </a:lnTo>
                  <a:lnTo>
                    <a:pt x="29" y="27"/>
                  </a:lnTo>
                  <a:lnTo>
                    <a:pt x="25" y="30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5" y="35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5" y="35"/>
                  </a:lnTo>
                  <a:lnTo>
                    <a:pt x="4" y="3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89" name="Freeform 41"/>
            <p:cNvSpPr>
              <a:spLocks/>
            </p:cNvSpPr>
            <p:nvPr/>
          </p:nvSpPr>
          <p:spPr bwMode="auto">
            <a:xfrm>
              <a:off x="4612" y="3148"/>
              <a:ext cx="4" cy="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4" y="6"/>
                </a:cxn>
              </a:cxnLst>
              <a:rect l="0" t="0" r="r" b="b"/>
              <a:pathLst>
                <a:path w="5" h="7">
                  <a:moveTo>
                    <a:pt x="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1"/>
                  </a:lnTo>
                  <a:lnTo>
                    <a:pt x="4" y="4"/>
                  </a:lnTo>
                  <a:lnTo>
                    <a:pt x="4" y="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90" name="Freeform 42"/>
            <p:cNvSpPr>
              <a:spLocks/>
            </p:cNvSpPr>
            <p:nvPr/>
          </p:nvSpPr>
          <p:spPr bwMode="auto">
            <a:xfrm>
              <a:off x="4230" y="3153"/>
              <a:ext cx="5" cy="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5" y="5"/>
                </a:cxn>
                <a:cxn ang="0">
                  <a:pos x="1" y="7"/>
                </a:cxn>
              </a:cxnLst>
              <a:rect l="0" t="0" r="r" b="b"/>
              <a:pathLst>
                <a:path w="7" h="8">
                  <a:moveTo>
                    <a:pt x="1" y="7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2"/>
                  </a:lnTo>
                  <a:lnTo>
                    <a:pt x="5" y="5"/>
                  </a:lnTo>
                  <a:lnTo>
                    <a:pt x="1" y="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91" name="Freeform 43"/>
            <p:cNvSpPr>
              <a:spLocks/>
            </p:cNvSpPr>
            <p:nvPr/>
          </p:nvSpPr>
          <p:spPr bwMode="auto">
            <a:xfrm>
              <a:off x="3188" y="3148"/>
              <a:ext cx="34" cy="17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44" y="11"/>
                </a:cxn>
                <a:cxn ang="0">
                  <a:pos x="45" y="14"/>
                </a:cxn>
                <a:cxn ang="0">
                  <a:pos x="47" y="16"/>
                </a:cxn>
                <a:cxn ang="0">
                  <a:pos x="47" y="19"/>
                </a:cxn>
                <a:cxn ang="0">
                  <a:pos x="48" y="22"/>
                </a:cxn>
                <a:cxn ang="0">
                  <a:pos x="51" y="23"/>
                </a:cxn>
                <a:cxn ang="0">
                  <a:pos x="48" y="24"/>
                </a:cxn>
                <a:cxn ang="0">
                  <a:pos x="47" y="22"/>
                </a:cxn>
                <a:cxn ang="0">
                  <a:pos x="40" y="19"/>
                </a:cxn>
                <a:cxn ang="0">
                  <a:pos x="37" y="16"/>
                </a:cxn>
                <a:cxn ang="0">
                  <a:pos x="34" y="14"/>
                </a:cxn>
                <a:cxn ang="0">
                  <a:pos x="30" y="14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15" y="8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7" y="5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5"/>
                </a:cxn>
                <a:cxn ang="0">
                  <a:pos x="14" y="6"/>
                </a:cxn>
                <a:cxn ang="0">
                  <a:pos x="20" y="6"/>
                </a:cxn>
                <a:cxn ang="0">
                  <a:pos x="23" y="5"/>
                </a:cxn>
                <a:cxn ang="0">
                  <a:pos x="26" y="6"/>
                </a:cxn>
                <a:cxn ang="0">
                  <a:pos x="28" y="5"/>
                </a:cxn>
                <a:cxn ang="0">
                  <a:pos x="31" y="6"/>
                </a:cxn>
                <a:cxn ang="0">
                  <a:pos x="34" y="9"/>
                </a:cxn>
                <a:cxn ang="0">
                  <a:pos x="38" y="9"/>
                </a:cxn>
                <a:cxn ang="0">
                  <a:pos x="40" y="8"/>
                </a:cxn>
              </a:cxnLst>
              <a:rect l="0" t="0" r="r" b="b"/>
              <a:pathLst>
                <a:path w="52" h="25">
                  <a:moveTo>
                    <a:pt x="40" y="8"/>
                  </a:moveTo>
                  <a:lnTo>
                    <a:pt x="44" y="11"/>
                  </a:lnTo>
                  <a:lnTo>
                    <a:pt x="45" y="14"/>
                  </a:lnTo>
                  <a:lnTo>
                    <a:pt x="47" y="16"/>
                  </a:lnTo>
                  <a:lnTo>
                    <a:pt x="47" y="19"/>
                  </a:lnTo>
                  <a:lnTo>
                    <a:pt x="48" y="22"/>
                  </a:lnTo>
                  <a:lnTo>
                    <a:pt x="51" y="23"/>
                  </a:lnTo>
                  <a:lnTo>
                    <a:pt x="48" y="24"/>
                  </a:lnTo>
                  <a:lnTo>
                    <a:pt x="47" y="22"/>
                  </a:lnTo>
                  <a:lnTo>
                    <a:pt x="40" y="19"/>
                  </a:lnTo>
                  <a:lnTo>
                    <a:pt x="37" y="16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3" y="5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31" y="6"/>
                  </a:lnTo>
                  <a:lnTo>
                    <a:pt x="34" y="9"/>
                  </a:lnTo>
                  <a:lnTo>
                    <a:pt x="38" y="9"/>
                  </a:lnTo>
                  <a:lnTo>
                    <a:pt x="40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92" name="Freeform 44"/>
            <p:cNvSpPr>
              <a:spLocks/>
            </p:cNvSpPr>
            <p:nvPr/>
          </p:nvSpPr>
          <p:spPr bwMode="auto">
            <a:xfrm>
              <a:off x="3693" y="3401"/>
              <a:ext cx="16" cy="9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5" y="3"/>
                </a:cxn>
                <a:cxn ang="0">
                  <a:pos x="22" y="9"/>
                </a:cxn>
                <a:cxn ang="0">
                  <a:pos x="24" y="12"/>
                </a:cxn>
                <a:cxn ang="0">
                  <a:pos x="22" y="12"/>
                </a:cxn>
                <a:cxn ang="0">
                  <a:pos x="15" y="11"/>
                </a:cxn>
                <a:cxn ang="0">
                  <a:pos x="10" y="9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</a:cxnLst>
              <a:rect l="0" t="0" r="r" b="b"/>
              <a:pathLst>
                <a:path w="25" h="13">
                  <a:moveTo>
                    <a:pt x="5" y="1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22" y="9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5" y="11"/>
                  </a:lnTo>
                  <a:lnTo>
                    <a:pt x="10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93" name="Freeform 45"/>
            <p:cNvSpPr>
              <a:spLocks/>
            </p:cNvSpPr>
            <p:nvPr/>
          </p:nvSpPr>
          <p:spPr bwMode="auto">
            <a:xfrm>
              <a:off x="3751" y="3424"/>
              <a:ext cx="25" cy="14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9"/>
                </a:cxn>
                <a:cxn ang="0">
                  <a:pos x="35" y="20"/>
                </a:cxn>
                <a:cxn ang="0">
                  <a:pos x="33" y="19"/>
                </a:cxn>
                <a:cxn ang="0">
                  <a:pos x="29" y="18"/>
                </a:cxn>
                <a:cxn ang="0">
                  <a:pos x="19" y="18"/>
                </a:cxn>
                <a:cxn ang="0">
                  <a:pos x="14" y="16"/>
                </a:cxn>
                <a:cxn ang="0">
                  <a:pos x="10" y="14"/>
                </a:cxn>
                <a:cxn ang="0">
                  <a:pos x="6" y="10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5"/>
                </a:cxn>
                <a:cxn ang="0">
                  <a:pos x="22" y="9"/>
                </a:cxn>
                <a:cxn ang="0">
                  <a:pos x="25" y="11"/>
                </a:cxn>
                <a:cxn ang="0">
                  <a:pos x="33" y="13"/>
                </a:cxn>
                <a:cxn ang="0">
                  <a:pos x="34" y="16"/>
                </a:cxn>
                <a:cxn ang="0">
                  <a:pos x="36" y="18"/>
                </a:cxn>
              </a:cxnLst>
              <a:rect l="0" t="0" r="r" b="b"/>
              <a:pathLst>
                <a:path w="37" h="21">
                  <a:moveTo>
                    <a:pt x="36" y="18"/>
                  </a:moveTo>
                  <a:lnTo>
                    <a:pt x="36" y="19"/>
                  </a:lnTo>
                  <a:lnTo>
                    <a:pt x="35" y="20"/>
                  </a:lnTo>
                  <a:lnTo>
                    <a:pt x="33" y="19"/>
                  </a:lnTo>
                  <a:lnTo>
                    <a:pt x="29" y="18"/>
                  </a:lnTo>
                  <a:lnTo>
                    <a:pt x="19" y="18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5"/>
                  </a:lnTo>
                  <a:lnTo>
                    <a:pt x="22" y="9"/>
                  </a:lnTo>
                  <a:lnTo>
                    <a:pt x="25" y="11"/>
                  </a:lnTo>
                  <a:lnTo>
                    <a:pt x="33" y="13"/>
                  </a:lnTo>
                  <a:lnTo>
                    <a:pt x="34" y="16"/>
                  </a:lnTo>
                  <a:lnTo>
                    <a:pt x="36" y="1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94" name="Freeform 46"/>
            <p:cNvSpPr>
              <a:spLocks/>
            </p:cNvSpPr>
            <p:nvPr/>
          </p:nvSpPr>
          <p:spPr bwMode="auto">
            <a:xfrm>
              <a:off x="3828" y="3446"/>
              <a:ext cx="11" cy="6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5" y="5"/>
                </a:cxn>
                <a:cxn ang="0">
                  <a:pos x="13" y="7"/>
                </a:cxn>
                <a:cxn ang="0">
                  <a:pos x="10" y="8"/>
                </a:cxn>
                <a:cxn ang="0">
                  <a:pos x="7" y="8"/>
                </a:cxn>
              </a:cxnLst>
              <a:rect l="0" t="0" r="r" b="b"/>
              <a:pathLst>
                <a:path w="16" h="9">
                  <a:moveTo>
                    <a:pt x="7" y="8"/>
                  </a:moveTo>
                  <a:lnTo>
                    <a:pt x="6" y="6"/>
                  </a:lnTo>
                  <a:lnTo>
                    <a:pt x="4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7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95" name="Freeform 47"/>
            <p:cNvSpPr>
              <a:spLocks/>
            </p:cNvSpPr>
            <p:nvPr/>
          </p:nvSpPr>
          <p:spPr bwMode="auto">
            <a:xfrm>
              <a:off x="3991" y="3511"/>
              <a:ext cx="4" cy="3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5" y="4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5" y="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96" name="Freeform 48"/>
            <p:cNvSpPr>
              <a:spLocks/>
            </p:cNvSpPr>
            <p:nvPr/>
          </p:nvSpPr>
          <p:spPr bwMode="auto">
            <a:xfrm>
              <a:off x="4516" y="3509"/>
              <a:ext cx="18" cy="8"/>
            </a:xfrm>
            <a:custGeom>
              <a:avLst/>
              <a:gdLst/>
              <a:ahLst/>
              <a:cxnLst>
                <a:cxn ang="0">
                  <a:pos x="19" y="11"/>
                </a:cxn>
                <a:cxn ang="0">
                  <a:pos x="17" y="10"/>
                </a:cxn>
                <a:cxn ang="0">
                  <a:pos x="12" y="10"/>
                </a:cxn>
                <a:cxn ang="0">
                  <a:pos x="9" y="11"/>
                </a:cxn>
                <a:cxn ang="0">
                  <a:pos x="5" y="11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8" y="0"/>
                </a:cxn>
                <a:cxn ang="0">
                  <a:pos x="26" y="7"/>
                </a:cxn>
                <a:cxn ang="0">
                  <a:pos x="24" y="10"/>
                </a:cxn>
                <a:cxn ang="0">
                  <a:pos x="19" y="11"/>
                </a:cxn>
              </a:cxnLst>
              <a:rect l="0" t="0" r="r" b="b"/>
              <a:pathLst>
                <a:path w="27" h="12">
                  <a:moveTo>
                    <a:pt x="19" y="11"/>
                  </a:moveTo>
                  <a:lnTo>
                    <a:pt x="17" y="10"/>
                  </a:lnTo>
                  <a:lnTo>
                    <a:pt x="12" y="10"/>
                  </a:lnTo>
                  <a:lnTo>
                    <a:pt x="9" y="11"/>
                  </a:lnTo>
                  <a:lnTo>
                    <a:pt x="5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18" y="0"/>
                  </a:lnTo>
                  <a:lnTo>
                    <a:pt x="26" y="7"/>
                  </a:lnTo>
                  <a:lnTo>
                    <a:pt x="24" y="10"/>
                  </a:lnTo>
                  <a:lnTo>
                    <a:pt x="19" y="1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97" name="Freeform 49"/>
            <p:cNvSpPr>
              <a:spLocks/>
            </p:cNvSpPr>
            <p:nvPr/>
          </p:nvSpPr>
          <p:spPr bwMode="auto">
            <a:xfrm>
              <a:off x="3997" y="3511"/>
              <a:ext cx="5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4" y="7"/>
                </a:cxn>
                <a:cxn ang="0">
                  <a:pos x="0" y="4"/>
                </a:cxn>
              </a:cxnLst>
              <a:rect l="0" t="0" r="r" b="b"/>
              <a:pathLst>
                <a:path w="7" h="8">
                  <a:moveTo>
                    <a:pt x="0" y="4"/>
                  </a:moveTo>
                  <a:lnTo>
                    <a:pt x="1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4" y="7"/>
                  </a:lnTo>
                  <a:lnTo>
                    <a:pt x="0" y="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98" name="Freeform 50"/>
            <p:cNvSpPr>
              <a:spLocks/>
            </p:cNvSpPr>
            <p:nvPr/>
          </p:nvSpPr>
          <p:spPr bwMode="auto">
            <a:xfrm>
              <a:off x="4009" y="3518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99" name="Freeform 51"/>
            <p:cNvSpPr>
              <a:spLocks/>
            </p:cNvSpPr>
            <p:nvPr/>
          </p:nvSpPr>
          <p:spPr bwMode="auto">
            <a:xfrm>
              <a:off x="4022" y="3516"/>
              <a:ext cx="7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6" y="3"/>
                </a:cxn>
              </a:cxnLst>
              <a:rect l="0" t="0" r="r" b="b"/>
              <a:pathLst>
                <a:path w="11" h="7">
                  <a:moveTo>
                    <a:pt x="6" y="3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4"/>
                  </a:lnTo>
                  <a:lnTo>
                    <a:pt x="6" y="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00" name="Freeform 52"/>
            <p:cNvSpPr>
              <a:spLocks/>
            </p:cNvSpPr>
            <p:nvPr/>
          </p:nvSpPr>
          <p:spPr bwMode="auto">
            <a:xfrm>
              <a:off x="4079" y="3522"/>
              <a:ext cx="6" cy="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6" y="0"/>
                </a:cxn>
              </a:cxnLst>
              <a:rect l="0" t="0" r="r" b="b"/>
              <a:pathLst>
                <a:path w="9" h="4">
                  <a:moveTo>
                    <a:pt x="6" y="0"/>
                  </a:moveTo>
                  <a:lnTo>
                    <a:pt x="8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6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01" name="Freeform 53"/>
            <p:cNvSpPr>
              <a:spLocks/>
            </p:cNvSpPr>
            <p:nvPr/>
          </p:nvSpPr>
          <p:spPr bwMode="auto">
            <a:xfrm>
              <a:off x="4536" y="3527"/>
              <a:ext cx="20" cy="11"/>
            </a:xfrm>
            <a:custGeom>
              <a:avLst/>
              <a:gdLst/>
              <a:ahLst/>
              <a:cxnLst>
                <a:cxn ang="0">
                  <a:pos x="27" y="16"/>
                </a:cxn>
                <a:cxn ang="0">
                  <a:pos x="25" y="15"/>
                </a:cxn>
                <a:cxn ang="0">
                  <a:pos x="23" y="13"/>
                </a:cxn>
                <a:cxn ang="0">
                  <a:pos x="22" y="12"/>
                </a:cxn>
                <a:cxn ang="0">
                  <a:pos x="19" y="11"/>
                </a:cxn>
                <a:cxn ang="0">
                  <a:pos x="19" y="7"/>
                </a:cxn>
                <a:cxn ang="0">
                  <a:pos x="17" y="8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11" y="8"/>
                </a:cxn>
                <a:cxn ang="0">
                  <a:pos x="10" y="7"/>
                </a:cxn>
                <a:cxn ang="0">
                  <a:pos x="3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7" y="8"/>
                </a:cxn>
                <a:cxn ang="0">
                  <a:pos x="29" y="11"/>
                </a:cxn>
                <a:cxn ang="0">
                  <a:pos x="27" y="16"/>
                </a:cxn>
              </a:cxnLst>
              <a:rect l="0" t="0" r="r" b="b"/>
              <a:pathLst>
                <a:path w="30" h="17">
                  <a:moveTo>
                    <a:pt x="27" y="16"/>
                  </a:moveTo>
                  <a:lnTo>
                    <a:pt x="25" y="15"/>
                  </a:lnTo>
                  <a:lnTo>
                    <a:pt x="23" y="13"/>
                  </a:lnTo>
                  <a:lnTo>
                    <a:pt x="22" y="12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7" y="8"/>
                  </a:lnTo>
                  <a:lnTo>
                    <a:pt x="29" y="11"/>
                  </a:lnTo>
                  <a:lnTo>
                    <a:pt x="27" y="1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02" name="Freeform 54"/>
            <p:cNvSpPr>
              <a:spLocks/>
            </p:cNvSpPr>
            <p:nvPr/>
          </p:nvSpPr>
          <p:spPr bwMode="auto">
            <a:xfrm>
              <a:off x="4615" y="3590"/>
              <a:ext cx="9" cy="9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3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0" y="6"/>
                </a:cxn>
                <a:cxn ang="0">
                  <a:pos x="13" y="11"/>
                </a:cxn>
              </a:cxnLst>
              <a:rect l="0" t="0" r="r" b="b"/>
              <a:pathLst>
                <a:path w="14" h="12">
                  <a:moveTo>
                    <a:pt x="13" y="11"/>
                  </a:moveTo>
                  <a:lnTo>
                    <a:pt x="9" y="10"/>
                  </a:lnTo>
                  <a:lnTo>
                    <a:pt x="7" y="7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9" y="2"/>
                  </a:lnTo>
                  <a:lnTo>
                    <a:pt x="10" y="6"/>
                  </a:lnTo>
                  <a:lnTo>
                    <a:pt x="13" y="1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03" name="Freeform 55"/>
            <p:cNvSpPr>
              <a:spLocks/>
            </p:cNvSpPr>
            <p:nvPr/>
          </p:nvSpPr>
          <p:spPr bwMode="auto">
            <a:xfrm>
              <a:off x="4625" y="3601"/>
              <a:ext cx="8" cy="8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7" y="6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11" y="11"/>
                </a:cxn>
                <a:cxn ang="0">
                  <a:pos x="10" y="11"/>
                </a:cxn>
              </a:cxnLst>
              <a:rect l="0" t="0" r="r" b="b"/>
              <a:pathLst>
                <a:path w="12" h="12">
                  <a:moveTo>
                    <a:pt x="10" y="11"/>
                  </a:moveTo>
                  <a:lnTo>
                    <a:pt x="7" y="6"/>
                  </a:lnTo>
                  <a:lnTo>
                    <a:pt x="5" y="4"/>
                  </a:ln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8" y="3"/>
                  </a:lnTo>
                  <a:lnTo>
                    <a:pt x="11" y="11"/>
                  </a:lnTo>
                  <a:lnTo>
                    <a:pt x="10" y="1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04" name="Freeform 56"/>
            <p:cNvSpPr>
              <a:spLocks/>
            </p:cNvSpPr>
            <p:nvPr/>
          </p:nvSpPr>
          <p:spPr bwMode="auto">
            <a:xfrm>
              <a:off x="2050" y="1415"/>
              <a:ext cx="29" cy="21"/>
            </a:xfrm>
            <a:custGeom>
              <a:avLst/>
              <a:gdLst/>
              <a:ahLst/>
              <a:cxnLst>
                <a:cxn ang="0">
                  <a:pos x="28" y="27"/>
                </a:cxn>
                <a:cxn ang="0">
                  <a:pos x="26" y="25"/>
                </a:cxn>
                <a:cxn ang="0">
                  <a:pos x="24" y="24"/>
                </a:cxn>
                <a:cxn ang="0">
                  <a:pos x="22" y="22"/>
                </a:cxn>
                <a:cxn ang="0">
                  <a:pos x="21" y="21"/>
                </a:cxn>
                <a:cxn ang="0">
                  <a:pos x="18" y="20"/>
                </a:cxn>
                <a:cxn ang="0">
                  <a:pos x="18" y="14"/>
                </a:cxn>
                <a:cxn ang="0">
                  <a:pos x="17" y="13"/>
                </a:cxn>
                <a:cxn ang="0">
                  <a:pos x="14" y="11"/>
                </a:cxn>
                <a:cxn ang="0">
                  <a:pos x="10" y="11"/>
                </a:cxn>
                <a:cxn ang="0">
                  <a:pos x="8" y="12"/>
                </a:cxn>
                <a:cxn ang="0">
                  <a:pos x="6" y="10"/>
                </a:cxn>
                <a:cxn ang="0">
                  <a:pos x="3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7" y="5"/>
                </a:cxn>
                <a:cxn ang="0">
                  <a:pos x="8" y="7"/>
                </a:cxn>
                <a:cxn ang="0">
                  <a:pos x="11" y="6"/>
                </a:cxn>
                <a:cxn ang="0">
                  <a:pos x="13" y="3"/>
                </a:cxn>
                <a:cxn ang="0">
                  <a:pos x="15" y="4"/>
                </a:cxn>
                <a:cxn ang="0">
                  <a:pos x="17" y="5"/>
                </a:cxn>
                <a:cxn ang="0">
                  <a:pos x="18" y="2"/>
                </a:cxn>
                <a:cxn ang="0">
                  <a:pos x="22" y="3"/>
                </a:cxn>
                <a:cxn ang="0">
                  <a:pos x="27" y="8"/>
                </a:cxn>
                <a:cxn ang="0">
                  <a:pos x="28" y="11"/>
                </a:cxn>
                <a:cxn ang="0">
                  <a:pos x="29" y="11"/>
                </a:cxn>
                <a:cxn ang="0">
                  <a:pos x="32" y="13"/>
                </a:cxn>
                <a:cxn ang="0">
                  <a:pos x="31" y="15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9" y="16"/>
                </a:cxn>
                <a:cxn ang="0">
                  <a:pos x="41" y="16"/>
                </a:cxn>
                <a:cxn ang="0">
                  <a:pos x="42" y="18"/>
                </a:cxn>
                <a:cxn ang="0">
                  <a:pos x="41" y="22"/>
                </a:cxn>
                <a:cxn ang="0">
                  <a:pos x="38" y="24"/>
                </a:cxn>
                <a:cxn ang="0">
                  <a:pos x="40" y="25"/>
                </a:cxn>
                <a:cxn ang="0">
                  <a:pos x="39" y="27"/>
                </a:cxn>
                <a:cxn ang="0">
                  <a:pos x="36" y="30"/>
                </a:cxn>
                <a:cxn ang="0">
                  <a:pos x="33" y="28"/>
                </a:cxn>
                <a:cxn ang="0">
                  <a:pos x="28" y="27"/>
                </a:cxn>
              </a:cxnLst>
              <a:rect l="0" t="0" r="r" b="b"/>
              <a:pathLst>
                <a:path w="43" h="31">
                  <a:moveTo>
                    <a:pt x="28" y="27"/>
                  </a:moveTo>
                  <a:lnTo>
                    <a:pt x="26" y="25"/>
                  </a:lnTo>
                  <a:lnTo>
                    <a:pt x="24" y="24"/>
                  </a:lnTo>
                  <a:lnTo>
                    <a:pt x="22" y="22"/>
                  </a:lnTo>
                  <a:lnTo>
                    <a:pt x="21" y="21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4" y="11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7"/>
                  </a:lnTo>
                  <a:lnTo>
                    <a:pt x="11" y="6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7" y="5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2" y="13"/>
                  </a:lnTo>
                  <a:lnTo>
                    <a:pt x="31" y="15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1" y="22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3" y="28"/>
                  </a:lnTo>
                  <a:lnTo>
                    <a:pt x="28" y="2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05" name="Freeform 57"/>
            <p:cNvSpPr>
              <a:spLocks/>
            </p:cNvSpPr>
            <p:nvPr/>
          </p:nvSpPr>
          <p:spPr bwMode="auto">
            <a:xfrm>
              <a:off x="2051" y="1434"/>
              <a:ext cx="16" cy="14"/>
            </a:xfrm>
            <a:custGeom>
              <a:avLst/>
              <a:gdLst/>
              <a:ahLst/>
              <a:cxnLst>
                <a:cxn ang="0">
                  <a:pos x="14" y="21"/>
                </a:cxn>
                <a:cxn ang="0">
                  <a:pos x="12" y="19"/>
                </a:cxn>
                <a:cxn ang="0">
                  <a:pos x="10" y="18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4" y="12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1" y="7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4"/>
                </a:cxn>
                <a:cxn ang="0">
                  <a:pos x="14" y="6"/>
                </a:cxn>
                <a:cxn ang="0">
                  <a:pos x="20" y="10"/>
                </a:cxn>
                <a:cxn ang="0">
                  <a:pos x="21" y="11"/>
                </a:cxn>
                <a:cxn ang="0">
                  <a:pos x="22" y="13"/>
                </a:cxn>
                <a:cxn ang="0">
                  <a:pos x="22" y="16"/>
                </a:cxn>
                <a:cxn ang="0">
                  <a:pos x="16" y="16"/>
                </a:cxn>
                <a:cxn ang="0">
                  <a:pos x="14" y="21"/>
                </a:cxn>
              </a:cxnLst>
              <a:rect l="0" t="0" r="r" b="b"/>
              <a:pathLst>
                <a:path w="23" h="22">
                  <a:moveTo>
                    <a:pt x="14" y="21"/>
                  </a:moveTo>
                  <a:lnTo>
                    <a:pt x="12" y="19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14" y="6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16" y="16"/>
                  </a:lnTo>
                  <a:lnTo>
                    <a:pt x="14" y="2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06" name="Freeform 58"/>
            <p:cNvSpPr>
              <a:spLocks/>
            </p:cNvSpPr>
            <p:nvPr/>
          </p:nvSpPr>
          <p:spPr bwMode="auto">
            <a:xfrm>
              <a:off x="2029" y="1453"/>
              <a:ext cx="19" cy="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18" y="3"/>
                </a:cxn>
                <a:cxn ang="0">
                  <a:pos x="21" y="4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8" y="8"/>
                </a:cxn>
                <a:cxn ang="0">
                  <a:pos x="27" y="11"/>
                </a:cxn>
                <a:cxn ang="0">
                  <a:pos x="24" y="10"/>
                </a:cxn>
                <a:cxn ang="0">
                  <a:pos x="18" y="7"/>
                </a:cxn>
                <a:cxn ang="0">
                  <a:pos x="16" y="8"/>
                </a:cxn>
                <a:cxn ang="0">
                  <a:pos x="14" y="7"/>
                </a:cxn>
                <a:cxn ang="0">
                  <a:pos x="9" y="7"/>
                </a:cxn>
                <a:cxn ang="0">
                  <a:pos x="8" y="10"/>
                </a:cxn>
                <a:cxn ang="0">
                  <a:pos x="5" y="15"/>
                </a:cxn>
                <a:cxn ang="0">
                  <a:pos x="5" y="17"/>
                </a:cxn>
                <a:cxn ang="0">
                  <a:pos x="5" y="20"/>
                </a:cxn>
                <a:cxn ang="0">
                  <a:pos x="5" y="22"/>
                </a:cxn>
                <a:cxn ang="0">
                  <a:pos x="5" y="25"/>
                </a:cxn>
                <a:cxn ang="0">
                  <a:pos x="5" y="27"/>
                </a:cxn>
                <a:cxn ang="0">
                  <a:pos x="7" y="33"/>
                </a:cxn>
                <a:cxn ang="0">
                  <a:pos x="8" y="35"/>
                </a:cxn>
                <a:cxn ang="0">
                  <a:pos x="10" y="41"/>
                </a:cxn>
                <a:cxn ang="0">
                  <a:pos x="9" y="43"/>
                </a:cxn>
                <a:cxn ang="0">
                  <a:pos x="7" y="44"/>
                </a:cxn>
                <a:cxn ang="0">
                  <a:pos x="4" y="38"/>
                </a:cxn>
                <a:cxn ang="0">
                  <a:pos x="4" y="36"/>
                </a:cxn>
                <a:cxn ang="0">
                  <a:pos x="2" y="29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2" y="13"/>
                </a:cxn>
                <a:cxn ang="0">
                  <a:pos x="2" y="8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0"/>
                </a:cxn>
                <a:cxn ang="0">
                  <a:pos x="14" y="0"/>
                </a:cxn>
              </a:cxnLst>
              <a:rect l="0" t="0" r="r" b="b"/>
              <a:pathLst>
                <a:path w="29" h="45">
                  <a:moveTo>
                    <a:pt x="14" y="0"/>
                  </a:moveTo>
                  <a:lnTo>
                    <a:pt x="16" y="4"/>
                  </a:lnTo>
                  <a:lnTo>
                    <a:pt x="18" y="3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7" y="11"/>
                  </a:lnTo>
                  <a:lnTo>
                    <a:pt x="24" y="10"/>
                  </a:lnTo>
                  <a:lnTo>
                    <a:pt x="18" y="7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9" y="7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10" y="41"/>
                  </a:lnTo>
                  <a:lnTo>
                    <a:pt x="9" y="43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29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2" y="8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0"/>
                  </a:lnTo>
                  <a:lnTo>
                    <a:pt x="14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07" name="Freeform 59"/>
            <p:cNvSpPr>
              <a:spLocks/>
            </p:cNvSpPr>
            <p:nvPr/>
          </p:nvSpPr>
          <p:spPr bwMode="auto">
            <a:xfrm>
              <a:off x="1885" y="1581"/>
              <a:ext cx="3" cy="4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08" name="Line 60"/>
            <p:cNvSpPr>
              <a:spLocks noChangeShapeType="1"/>
            </p:cNvSpPr>
            <p:nvPr/>
          </p:nvSpPr>
          <p:spPr bwMode="auto">
            <a:xfrm flipV="1">
              <a:off x="1912" y="1675"/>
              <a:ext cx="1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09" name="Freeform 61"/>
            <p:cNvSpPr>
              <a:spLocks/>
            </p:cNvSpPr>
            <p:nvPr/>
          </p:nvSpPr>
          <p:spPr bwMode="auto">
            <a:xfrm>
              <a:off x="1912" y="1675"/>
              <a:ext cx="3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3"/>
                </a:cxn>
                <a:cxn ang="0">
                  <a:pos x="1" y="4"/>
                </a:cxn>
                <a:cxn ang="0">
                  <a:pos x="0" y="2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4" y="3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10" name="Freeform 62"/>
            <p:cNvSpPr>
              <a:spLocks/>
            </p:cNvSpPr>
            <p:nvPr/>
          </p:nvSpPr>
          <p:spPr bwMode="auto">
            <a:xfrm>
              <a:off x="1945" y="1933"/>
              <a:ext cx="9" cy="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0" y="9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11" y="4"/>
                </a:cxn>
                <a:cxn ang="0">
                  <a:pos x="14" y="4"/>
                </a:cxn>
                <a:cxn ang="0">
                  <a:pos x="13" y="10"/>
                </a:cxn>
              </a:cxnLst>
              <a:rect l="0" t="0" r="r" b="b"/>
              <a:pathLst>
                <a:path w="15" h="11">
                  <a:moveTo>
                    <a:pt x="13" y="10"/>
                  </a:moveTo>
                  <a:lnTo>
                    <a:pt x="10" y="9"/>
                  </a:lnTo>
                  <a:lnTo>
                    <a:pt x="6" y="7"/>
                  </a:lnTo>
                  <a:lnTo>
                    <a:pt x="5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3" y="1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11" name="Freeform 63"/>
            <p:cNvSpPr>
              <a:spLocks/>
            </p:cNvSpPr>
            <p:nvPr/>
          </p:nvSpPr>
          <p:spPr bwMode="auto">
            <a:xfrm>
              <a:off x="2086" y="1938"/>
              <a:ext cx="13" cy="37"/>
            </a:xfrm>
            <a:custGeom>
              <a:avLst/>
              <a:gdLst/>
              <a:ahLst/>
              <a:cxnLst>
                <a:cxn ang="0">
                  <a:pos x="18" y="31"/>
                </a:cxn>
                <a:cxn ang="0">
                  <a:pos x="16" y="29"/>
                </a:cxn>
                <a:cxn ang="0">
                  <a:pos x="15" y="27"/>
                </a:cxn>
                <a:cxn ang="0">
                  <a:pos x="11" y="24"/>
                </a:cxn>
                <a:cxn ang="0">
                  <a:pos x="9" y="24"/>
                </a:cxn>
                <a:cxn ang="0">
                  <a:pos x="7" y="28"/>
                </a:cxn>
                <a:cxn ang="0">
                  <a:pos x="7" y="32"/>
                </a:cxn>
                <a:cxn ang="0">
                  <a:pos x="9" y="34"/>
                </a:cxn>
                <a:cxn ang="0">
                  <a:pos x="9" y="37"/>
                </a:cxn>
                <a:cxn ang="0">
                  <a:pos x="11" y="38"/>
                </a:cxn>
                <a:cxn ang="0">
                  <a:pos x="15" y="41"/>
                </a:cxn>
                <a:cxn ang="0">
                  <a:pos x="17" y="43"/>
                </a:cxn>
                <a:cxn ang="0">
                  <a:pos x="15" y="47"/>
                </a:cxn>
                <a:cxn ang="0">
                  <a:pos x="15" y="50"/>
                </a:cxn>
                <a:cxn ang="0">
                  <a:pos x="13" y="56"/>
                </a:cxn>
                <a:cxn ang="0">
                  <a:pos x="11" y="56"/>
                </a:cxn>
                <a:cxn ang="0">
                  <a:pos x="9" y="48"/>
                </a:cxn>
                <a:cxn ang="0">
                  <a:pos x="6" y="45"/>
                </a:cxn>
                <a:cxn ang="0">
                  <a:pos x="4" y="42"/>
                </a:cxn>
                <a:cxn ang="0">
                  <a:pos x="0" y="36"/>
                </a:cxn>
                <a:cxn ang="0">
                  <a:pos x="0" y="34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8" y="13"/>
                </a:cxn>
                <a:cxn ang="0">
                  <a:pos x="7" y="10"/>
                </a:cxn>
                <a:cxn ang="0">
                  <a:pos x="8" y="9"/>
                </a:cxn>
                <a:cxn ang="0">
                  <a:pos x="7" y="5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5" y="6"/>
                </a:cxn>
                <a:cxn ang="0">
                  <a:pos x="12" y="12"/>
                </a:cxn>
                <a:cxn ang="0">
                  <a:pos x="10" y="20"/>
                </a:cxn>
                <a:cxn ang="0">
                  <a:pos x="11" y="20"/>
                </a:cxn>
                <a:cxn ang="0">
                  <a:pos x="14" y="22"/>
                </a:cxn>
                <a:cxn ang="0">
                  <a:pos x="16" y="26"/>
                </a:cxn>
                <a:cxn ang="0">
                  <a:pos x="20" y="27"/>
                </a:cxn>
                <a:cxn ang="0">
                  <a:pos x="20" y="30"/>
                </a:cxn>
                <a:cxn ang="0">
                  <a:pos x="18" y="31"/>
                </a:cxn>
              </a:cxnLst>
              <a:rect l="0" t="0" r="r" b="b"/>
              <a:pathLst>
                <a:path w="21" h="57">
                  <a:moveTo>
                    <a:pt x="18" y="31"/>
                  </a:moveTo>
                  <a:lnTo>
                    <a:pt x="16" y="29"/>
                  </a:lnTo>
                  <a:lnTo>
                    <a:pt x="15" y="27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11" y="38"/>
                  </a:lnTo>
                  <a:lnTo>
                    <a:pt x="15" y="41"/>
                  </a:lnTo>
                  <a:lnTo>
                    <a:pt x="17" y="43"/>
                  </a:lnTo>
                  <a:lnTo>
                    <a:pt x="15" y="47"/>
                  </a:lnTo>
                  <a:lnTo>
                    <a:pt x="15" y="50"/>
                  </a:lnTo>
                  <a:lnTo>
                    <a:pt x="13" y="56"/>
                  </a:lnTo>
                  <a:lnTo>
                    <a:pt x="11" y="56"/>
                  </a:lnTo>
                  <a:lnTo>
                    <a:pt x="9" y="48"/>
                  </a:lnTo>
                  <a:lnTo>
                    <a:pt x="6" y="45"/>
                  </a:lnTo>
                  <a:lnTo>
                    <a:pt x="4" y="42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8" y="13"/>
                  </a:lnTo>
                  <a:lnTo>
                    <a:pt x="7" y="10"/>
                  </a:lnTo>
                  <a:lnTo>
                    <a:pt x="8" y="9"/>
                  </a:lnTo>
                  <a:lnTo>
                    <a:pt x="7" y="5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5" y="6"/>
                  </a:lnTo>
                  <a:lnTo>
                    <a:pt x="12" y="12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4" y="22"/>
                  </a:lnTo>
                  <a:lnTo>
                    <a:pt x="16" y="26"/>
                  </a:lnTo>
                  <a:lnTo>
                    <a:pt x="20" y="27"/>
                  </a:lnTo>
                  <a:lnTo>
                    <a:pt x="20" y="30"/>
                  </a:lnTo>
                  <a:lnTo>
                    <a:pt x="18" y="3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12" name="Freeform 64"/>
            <p:cNvSpPr>
              <a:spLocks/>
            </p:cNvSpPr>
            <p:nvPr/>
          </p:nvSpPr>
          <p:spPr bwMode="auto">
            <a:xfrm>
              <a:off x="2299" y="1779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13" name="Line 65"/>
            <p:cNvSpPr>
              <a:spLocks noChangeShapeType="1"/>
            </p:cNvSpPr>
            <p:nvPr/>
          </p:nvSpPr>
          <p:spPr bwMode="auto">
            <a:xfrm>
              <a:off x="2299" y="1782"/>
              <a:ext cx="2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214" name="Freeform 66"/>
            <p:cNvSpPr>
              <a:spLocks/>
            </p:cNvSpPr>
            <p:nvPr/>
          </p:nvSpPr>
          <p:spPr bwMode="auto">
            <a:xfrm>
              <a:off x="1804" y="1311"/>
              <a:ext cx="438" cy="633"/>
            </a:xfrm>
            <a:custGeom>
              <a:avLst/>
              <a:gdLst/>
              <a:ahLst/>
              <a:cxnLst>
                <a:cxn ang="0">
                  <a:pos x="337" y="144"/>
                </a:cxn>
                <a:cxn ang="0">
                  <a:pos x="334" y="148"/>
                </a:cxn>
                <a:cxn ang="0">
                  <a:pos x="350" y="169"/>
                </a:cxn>
                <a:cxn ang="0">
                  <a:pos x="373" y="187"/>
                </a:cxn>
                <a:cxn ang="0">
                  <a:pos x="372" y="235"/>
                </a:cxn>
                <a:cxn ang="0">
                  <a:pos x="360" y="283"/>
                </a:cxn>
                <a:cxn ang="0">
                  <a:pos x="365" y="332"/>
                </a:cxn>
                <a:cxn ang="0">
                  <a:pos x="381" y="385"/>
                </a:cxn>
                <a:cxn ang="0">
                  <a:pos x="377" y="479"/>
                </a:cxn>
                <a:cxn ang="0">
                  <a:pos x="377" y="522"/>
                </a:cxn>
                <a:cxn ang="0">
                  <a:pos x="395" y="539"/>
                </a:cxn>
                <a:cxn ang="0">
                  <a:pos x="412" y="557"/>
                </a:cxn>
                <a:cxn ang="0">
                  <a:pos x="430" y="581"/>
                </a:cxn>
                <a:cxn ang="0">
                  <a:pos x="455" y="610"/>
                </a:cxn>
                <a:cxn ang="0">
                  <a:pos x="485" y="645"/>
                </a:cxn>
                <a:cxn ang="0">
                  <a:pos x="514" y="669"/>
                </a:cxn>
                <a:cxn ang="0">
                  <a:pos x="536" y="704"/>
                </a:cxn>
                <a:cxn ang="0">
                  <a:pos x="541" y="722"/>
                </a:cxn>
                <a:cxn ang="0">
                  <a:pos x="536" y="749"/>
                </a:cxn>
                <a:cxn ang="0">
                  <a:pos x="550" y="769"/>
                </a:cxn>
                <a:cxn ang="0">
                  <a:pos x="566" y="759"/>
                </a:cxn>
                <a:cxn ang="0">
                  <a:pos x="568" y="789"/>
                </a:cxn>
                <a:cxn ang="0">
                  <a:pos x="588" y="790"/>
                </a:cxn>
                <a:cxn ang="0">
                  <a:pos x="599" y="843"/>
                </a:cxn>
                <a:cxn ang="0">
                  <a:pos x="623" y="852"/>
                </a:cxn>
                <a:cxn ang="0">
                  <a:pos x="646" y="862"/>
                </a:cxn>
                <a:cxn ang="0">
                  <a:pos x="657" y="906"/>
                </a:cxn>
                <a:cxn ang="0">
                  <a:pos x="642" y="952"/>
                </a:cxn>
                <a:cxn ang="0">
                  <a:pos x="422" y="912"/>
                </a:cxn>
                <a:cxn ang="0">
                  <a:pos x="436" y="859"/>
                </a:cxn>
                <a:cxn ang="0">
                  <a:pos x="427" y="819"/>
                </a:cxn>
                <a:cxn ang="0">
                  <a:pos x="412" y="808"/>
                </a:cxn>
                <a:cxn ang="0">
                  <a:pos x="406" y="786"/>
                </a:cxn>
                <a:cxn ang="0">
                  <a:pos x="388" y="755"/>
                </a:cxn>
                <a:cxn ang="0">
                  <a:pos x="365" y="744"/>
                </a:cxn>
                <a:cxn ang="0">
                  <a:pos x="355" y="717"/>
                </a:cxn>
                <a:cxn ang="0">
                  <a:pos x="339" y="695"/>
                </a:cxn>
                <a:cxn ang="0">
                  <a:pos x="290" y="647"/>
                </a:cxn>
                <a:cxn ang="0">
                  <a:pos x="247" y="619"/>
                </a:cxn>
                <a:cxn ang="0">
                  <a:pos x="226" y="599"/>
                </a:cxn>
                <a:cxn ang="0">
                  <a:pos x="194" y="579"/>
                </a:cxn>
                <a:cxn ang="0">
                  <a:pos x="184" y="529"/>
                </a:cxn>
                <a:cxn ang="0">
                  <a:pos x="177" y="501"/>
                </a:cxn>
                <a:cxn ang="0">
                  <a:pos x="178" y="457"/>
                </a:cxn>
                <a:cxn ang="0">
                  <a:pos x="154" y="435"/>
                </a:cxn>
                <a:cxn ang="0">
                  <a:pos x="158" y="411"/>
                </a:cxn>
                <a:cxn ang="0">
                  <a:pos x="156" y="427"/>
                </a:cxn>
                <a:cxn ang="0">
                  <a:pos x="151" y="437"/>
                </a:cxn>
                <a:cxn ang="0">
                  <a:pos x="137" y="349"/>
                </a:cxn>
                <a:cxn ang="0">
                  <a:pos x="111" y="315"/>
                </a:cxn>
                <a:cxn ang="0">
                  <a:pos x="114" y="282"/>
                </a:cxn>
                <a:cxn ang="0">
                  <a:pos x="91" y="235"/>
                </a:cxn>
                <a:cxn ang="0">
                  <a:pos x="73" y="210"/>
                </a:cxn>
                <a:cxn ang="0">
                  <a:pos x="69" y="193"/>
                </a:cxn>
                <a:cxn ang="0">
                  <a:pos x="54" y="159"/>
                </a:cxn>
                <a:cxn ang="0">
                  <a:pos x="78" y="154"/>
                </a:cxn>
                <a:cxn ang="0">
                  <a:pos x="83" y="147"/>
                </a:cxn>
                <a:cxn ang="0">
                  <a:pos x="58" y="123"/>
                </a:cxn>
                <a:cxn ang="0">
                  <a:pos x="37" y="90"/>
                </a:cxn>
                <a:cxn ang="0">
                  <a:pos x="21" y="53"/>
                </a:cxn>
                <a:cxn ang="0">
                  <a:pos x="371" y="71"/>
                </a:cxn>
                <a:cxn ang="0">
                  <a:pos x="374" y="111"/>
                </a:cxn>
                <a:cxn ang="0">
                  <a:pos x="365" y="177"/>
                </a:cxn>
              </a:cxnLst>
              <a:rect l="0" t="0" r="r" b="b"/>
              <a:pathLst>
                <a:path w="660" h="953">
                  <a:moveTo>
                    <a:pt x="365" y="177"/>
                  </a:moveTo>
                  <a:lnTo>
                    <a:pt x="364" y="171"/>
                  </a:lnTo>
                  <a:lnTo>
                    <a:pt x="359" y="166"/>
                  </a:lnTo>
                  <a:lnTo>
                    <a:pt x="351" y="157"/>
                  </a:lnTo>
                  <a:lnTo>
                    <a:pt x="345" y="153"/>
                  </a:lnTo>
                  <a:lnTo>
                    <a:pt x="341" y="151"/>
                  </a:lnTo>
                  <a:lnTo>
                    <a:pt x="339" y="151"/>
                  </a:lnTo>
                  <a:lnTo>
                    <a:pt x="337" y="144"/>
                  </a:lnTo>
                  <a:lnTo>
                    <a:pt x="337" y="141"/>
                  </a:lnTo>
                  <a:lnTo>
                    <a:pt x="335" y="137"/>
                  </a:lnTo>
                  <a:lnTo>
                    <a:pt x="332" y="137"/>
                  </a:lnTo>
                  <a:lnTo>
                    <a:pt x="329" y="137"/>
                  </a:lnTo>
                  <a:lnTo>
                    <a:pt x="328" y="140"/>
                  </a:lnTo>
                  <a:lnTo>
                    <a:pt x="331" y="141"/>
                  </a:lnTo>
                  <a:lnTo>
                    <a:pt x="331" y="143"/>
                  </a:lnTo>
                  <a:lnTo>
                    <a:pt x="334" y="148"/>
                  </a:lnTo>
                  <a:lnTo>
                    <a:pt x="331" y="153"/>
                  </a:lnTo>
                  <a:lnTo>
                    <a:pt x="334" y="153"/>
                  </a:lnTo>
                  <a:lnTo>
                    <a:pt x="339" y="153"/>
                  </a:lnTo>
                  <a:lnTo>
                    <a:pt x="341" y="154"/>
                  </a:lnTo>
                  <a:lnTo>
                    <a:pt x="343" y="162"/>
                  </a:lnTo>
                  <a:lnTo>
                    <a:pt x="345" y="165"/>
                  </a:lnTo>
                  <a:lnTo>
                    <a:pt x="347" y="167"/>
                  </a:lnTo>
                  <a:lnTo>
                    <a:pt x="350" y="169"/>
                  </a:lnTo>
                  <a:lnTo>
                    <a:pt x="352" y="169"/>
                  </a:lnTo>
                  <a:lnTo>
                    <a:pt x="354" y="171"/>
                  </a:lnTo>
                  <a:lnTo>
                    <a:pt x="355" y="174"/>
                  </a:lnTo>
                  <a:lnTo>
                    <a:pt x="356" y="177"/>
                  </a:lnTo>
                  <a:lnTo>
                    <a:pt x="358" y="178"/>
                  </a:lnTo>
                  <a:lnTo>
                    <a:pt x="363" y="185"/>
                  </a:lnTo>
                  <a:lnTo>
                    <a:pt x="366" y="185"/>
                  </a:lnTo>
                  <a:lnTo>
                    <a:pt x="373" y="187"/>
                  </a:lnTo>
                  <a:lnTo>
                    <a:pt x="374" y="203"/>
                  </a:lnTo>
                  <a:lnTo>
                    <a:pt x="378" y="204"/>
                  </a:lnTo>
                  <a:lnTo>
                    <a:pt x="381" y="209"/>
                  </a:lnTo>
                  <a:lnTo>
                    <a:pt x="381" y="215"/>
                  </a:lnTo>
                  <a:lnTo>
                    <a:pt x="382" y="219"/>
                  </a:lnTo>
                  <a:lnTo>
                    <a:pt x="378" y="225"/>
                  </a:lnTo>
                  <a:lnTo>
                    <a:pt x="375" y="228"/>
                  </a:lnTo>
                  <a:lnTo>
                    <a:pt x="372" y="235"/>
                  </a:lnTo>
                  <a:lnTo>
                    <a:pt x="371" y="240"/>
                  </a:lnTo>
                  <a:lnTo>
                    <a:pt x="369" y="245"/>
                  </a:lnTo>
                  <a:lnTo>
                    <a:pt x="366" y="262"/>
                  </a:lnTo>
                  <a:lnTo>
                    <a:pt x="365" y="264"/>
                  </a:lnTo>
                  <a:lnTo>
                    <a:pt x="362" y="266"/>
                  </a:lnTo>
                  <a:lnTo>
                    <a:pt x="361" y="271"/>
                  </a:lnTo>
                  <a:lnTo>
                    <a:pt x="358" y="277"/>
                  </a:lnTo>
                  <a:lnTo>
                    <a:pt x="360" y="283"/>
                  </a:lnTo>
                  <a:lnTo>
                    <a:pt x="360" y="291"/>
                  </a:lnTo>
                  <a:lnTo>
                    <a:pt x="357" y="307"/>
                  </a:lnTo>
                  <a:lnTo>
                    <a:pt x="357" y="315"/>
                  </a:lnTo>
                  <a:lnTo>
                    <a:pt x="361" y="323"/>
                  </a:lnTo>
                  <a:lnTo>
                    <a:pt x="365" y="325"/>
                  </a:lnTo>
                  <a:lnTo>
                    <a:pt x="367" y="327"/>
                  </a:lnTo>
                  <a:lnTo>
                    <a:pt x="368" y="328"/>
                  </a:lnTo>
                  <a:lnTo>
                    <a:pt x="365" y="332"/>
                  </a:lnTo>
                  <a:lnTo>
                    <a:pt x="364" y="338"/>
                  </a:lnTo>
                  <a:lnTo>
                    <a:pt x="365" y="343"/>
                  </a:lnTo>
                  <a:lnTo>
                    <a:pt x="377" y="349"/>
                  </a:lnTo>
                  <a:lnTo>
                    <a:pt x="384" y="356"/>
                  </a:lnTo>
                  <a:lnTo>
                    <a:pt x="384" y="357"/>
                  </a:lnTo>
                  <a:lnTo>
                    <a:pt x="383" y="374"/>
                  </a:lnTo>
                  <a:lnTo>
                    <a:pt x="381" y="379"/>
                  </a:lnTo>
                  <a:lnTo>
                    <a:pt x="381" y="385"/>
                  </a:lnTo>
                  <a:lnTo>
                    <a:pt x="377" y="404"/>
                  </a:lnTo>
                  <a:lnTo>
                    <a:pt x="376" y="409"/>
                  </a:lnTo>
                  <a:lnTo>
                    <a:pt x="377" y="425"/>
                  </a:lnTo>
                  <a:lnTo>
                    <a:pt x="382" y="441"/>
                  </a:lnTo>
                  <a:lnTo>
                    <a:pt x="383" y="451"/>
                  </a:lnTo>
                  <a:lnTo>
                    <a:pt x="383" y="455"/>
                  </a:lnTo>
                  <a:lnTo>
                    <a:pt x="378" y="475"/>
                  </a:lnTo>
                  <a:lnTo>
                    <a:pt x="377" y="479"/>
                  </a:lnTo>
                  <a:lnTo>
                    <a:pt x="377" y="483"/>
                  </a:lnTo>
                  <a:lnTo>
                    <a:pt x="377" y="489"/>
                  </a:lnTo>
                  <a:lnTo>
                    <a:pt x="376" y="494"/>
                  </a:lnTo>
                  <a:lnTo>
                    <a:pt x="376" y="499"/>
                  </a:lnTo>
                  <a:lnTo>
                    <a:pt x="379" y="505"/>
                  </a:lnTo>
                  <a:lnTo>
                    <a:pt x="379" y="510"/>
                  </a:lnTo>
                  <a:lnTo>
                    <a:pt x="377" y="518"/>
                  </a:lnTo>
                  <a:lnTo>
                    <a:pt x="377" y="522"/>
                  </a:lnTo>
                  <a:lnTo>
                    <a:pt x="379" y="524"/>
                  </a:lnTo>
                  <a:lnTo>
                    <a:pt x="382" y="524"/>
                  </a:lnTo>
                  <a:lnTo>
                    <a:pt x="385" y="527"/>
                  </a:lnTo>
                  <a:lnTo>
                    <a:pt x="387" y="532"/>
                  </a:lnTo>
                  <a:lnTo>
                    <a:pt x="390" y="532"/>
                  </a:lnTo>
                  <a:lnTo>
                    <a:pt x="392" y="533"/>
                  </a:lnTo>
                  <a:lnTo>
                    <a:pt x="394" y="535"/>
                  </a:lnTo>
                  <a:lnTo>
                    <a:pt x="395" y="539"/>
                  </a:lnTo>
                  <a:lnTo>
                    <a:pt x="397" y="542"/>
                  </a:lnTo>
                  <a:lnTo>
                    <a:pt x="401" y="545"/>
                  </a:lnTo>
                  <a:lnTo>
                    <a:pt x="403" y="548"/>
                  </a:lnTo>
                  <a:lnTo>
                    <a:pt x="406" y="549"/>
                  </a:lnTo>
                  <a:lnTo>
                    <a:pt x="406" y="551"/>
                  </a:lnTo>
                  <a:lnTo>
                    <a:pt x="409" y="555"/>
                  </a:lnTo>
                  <a:lnTo>
                    <a:pt x="410" y="557"/>
                  </a:lnTo>
                  <a:lnTo>
                    <a:pt x="412" y="557"/>
                  </a:lnTo>
                  <a:lnTo>
                    <a:pt x="415" y="559"/>
                  </a:lnTo>
                  <a:lnTo>
                    <a:pt x="415" y="563"/>
                  </a:lnTo>
                  <a:lnTo>
                    <a:pt x="413" y="570"/>
                  </a:lnTo>
                  <a:lnTo>
                    <a:pt x="413" y="575"/>
                  </a:lnTo>
                  <a:lnTo>
                    <a:pt x="412" y="581"/>
                  </a:lnTo>
                  <a:lnTo>
                    <a:pt x="419" y="591"/>
                  </a:lnTo>
                  <a:lnTo>
                    <a:pt x="422" y="589"/>
                  </a:lnTo>
                  <a:lnTo>
                    <a:pt x="430" y="581"/>
                  </a:lnTo>
                  <a:lnTo>
                    <a:pt x="433" y="583"/>
                  </a:lnTo>
                  <a:lnTo>
                    <a:pt x="434" y="584"/>
                  </a:lnTo>
                  <a:lnTo>
                    <a:pt x="441" y="589"/>
                  </a:lnTo>
                  <a:lnTo>
                    <a:pt x="444" y="597"/>
                  </a:lnTo>
                  <a:lnTo>
                    <a:pt x="448" y="599"/>
                  </a:lnTo>
                  <a:lnTo>
                    <a:pt x="449" y="602"/>
                  </a:lnTo>
                  <a:lnTo>
                    <a:pt x="453" y="608"/>
                  </a:lnTo>
                  <a:lnTo>
                    <a:pt x="455" y="610"/>
                  </a:lnTo>
                  <a:lnTo>
                    <a:pt x="456" y="612"/>
                  </a:lnTo>
                  <a:lnTo>
                    <a:pt x="462" y="615"/>
                  </a:lnTo>
                  <a:lnTo>
                    <a:pt x="467" y="624"/>
                  </a:lnTo>
                  <a:lnTo>
                    <a:pt x="470" y="627"/>
                  </a:lnTo>
                  <a:lnTo>
                    <a:pt x="472" y="629"/>
                  </a:lnTo>
                  <a:lnTo>
                    <a:pt x="475" y="632"/>
                  </a:lnTo>
                  <a:lnTo>
                    <a:pt x="478" y="637"/>
                  </a:lnTo>
                  <a:lnTo>
                    <a:pt x="485" y="645"/>
                  </a:lnTo>
                  <a:lnTo>
                    <a:pt x="487" y="650"/>
                  </a:lnTo>
                  <a:lnTo>
                    <a:pt x="491" y="652"/>
                  </a:lnTo>
                  <a:lnTo>
                    <a:pt x="494" y="655"/>
                  </a:lnTo>
                  <a:lnTo>
                    <a:pt x="498" y="657"/>
                  </a:lnTo>
                  <a:lnTo>
                    <a:pt x="501" y="661"/>
                  </a:lnTo>
                  <a:lnTo>
                    <a:pt x="501" y="664"/>
                  </a:lnTo>
                  <a:lnTo>
                    <a:pt x="505" y="667"/>
                  </a:lnTo>
                  <a:lnTo>
                    <a:pt x="514" y="669"/>
                  </a:lnTo>
                  <a:lnTo>
                    <a:pt x="517" y="675"/>
                  </a:lnTo>
                  <a:lnTo>
                    <a:pt x="517" y="677"/>
                  </a:lnTo>
                  <a:lnTo>
                    <a:pt x="522" y="683"/>
                  </a:lnTo>
                  <a:lnTo>
                    <a:pt x="527" y="685"/>
                  </a:lnTo>
                  <a:lnTo>
                    <a:pt x="527" y="689"/>
                  </a:lnTo>
                  <a:lnTo>
                    <a:pt x="533" y="694"/>
                  </a:lnTo>
                  <a:lnTo>
                    <a:pt x="536" y="699"/>
                  </a:lnTo>
                  <a:lnTo>
                    <a:pt x="536" y="704"/>
                  </a:lnTo>
                  <a:lnTo>
                    <a:pt x="531" y="707"/>
                  </a:lnTo>
                  <a:lnTo>
                    <a:pt x="533" y="708"/>
                  </a:lnTo>
                  <a:lnTo>
                    <a:pt x="535" y="710"/>
                  </a:lnTo>
                  <a:lnTo>
                    <a:pt x="533" y="712"/>
                  </a:lnTo>
                  <a:lnTo>
                    <a:pt x="534" y="716"/>
                  </a:lnTo>
                  <a:lnTo>
                    <a:pt x="536" y="717"/>
                  </a:lnTo>
                  <a:lnTo>
                    <a:pt x="539" y="719"/>
                  </a:lnTo>
                  <a:lnTo>
                    <a:pt x="541" y="722"/>
                  </a:lnTo>
                  <a:lnTo>
                    <a:pt x="541" y="724"/>
                  </a:lnTo>
                  <a:lnTo>
                    <a:pt x="544" y="739"/>
                  </a:lnTo>
                  <a:lnTo>
                    <a:pt x="544" y="743"/>
                  </a:lnTo>
                  <a:lnTo>
                    <a:pt x="540" y="743"/>
                  </a:lnTo>
                  <a:lnTo>
                    <a:pt x="537" y="743"/>
                  </a:lnTo>
                  <a:lnTo>
                    <a:pt x="536" y="745"/>
                  </a:lnTo>
                  <a:lnTo>
                    <a:pt x="536" y="747"/>
                  </a:lnTo>
                  <a:lnTo>
                    <a:pt x="536" y="749"/>
                  </a:lnTo>
                  <a:lnTo>
                    <a:pt x="536" y="754"/>
                  </a:lnTo>
                  <a:lnTo>
                    <a:pt x="536" y="761"/>
                  </a:lnTo>
                  <a:lnTo>
                    <a:pt x="538" y="769"/>
                  </a:lnTo>
                  <a:lnTo>
                    <a:pt x="536" y="776"/>
                  </a:lnTo>
                  <a:lnTo>
                    <a:pt x="542" y="781"/>
                  </a:lnTo>
                  <a:lnTo>
                    <a:pt x="547" y="781"/>
                  </a:lnTo>
                  <a:lnTo>
                    <a:pt x="547" y="776"/>
                  </a:lnTo>
                  <a:lnTo>
                    <a:pt x="550" y="769"/>
                  </a:lnTo>
                  <a:lnTo>
                    <a:pt x="550" y="766"/>
                  </a:lnTo>
                  <a:lnTo>
                    <a:pt x="549" y="764"/>
                  </a:lnTo>
                  <a:lnTo>
                    <a:pt x="551" y="759"/>
                  </a:lnTo>
                  <a:lnTo>
                    <a:pt x="553" y="759"/>
                  </a:lnTo>
                  <a:lnTo>
                    <a:pt x="556" y="759"/>
                  </a:lnTo>
                  <a:lnTo>
                    <a:pt x="561" y="760"/>
                  </a:lnTo>
                  <a:lnTo>
                    <a:pt x="565" y="757"/>
                  </a:lnTo>
                  <a:lnTo>
                    <a:pt x="566" y="759"/>
                  </a:lnTo>
                  <a:lnTo>
                    <a:pt x="569" y="761"/>
                  </a:lnTo>
                  <a:lnTo>
                    <a:pt x="569" y="764"/>
                  </a:lnTo>
                  <a:lnTo>
                    <a:pt x="569" y="769"/>
                  </a:lnTo>
                  <a:lnTo>
                    <a:pt x="570" y="775"/>
                  </a:lnTo>
                  <a:lnTo>
                    <a:pt x="565" y="781"/>
                  </a:lnTo>
                  <a:lnTo>
                    <a:pt x="564" y="785"/>
                  </a:lnTo>
                  <a:lnTo>
                    <a:pt x="566" y="785"/>
                  </a:lnTo>
                  <a:lnTo>
                    <a:pt x="568" y="789"/>
                  </a:lnTo>
                  <a:lnTo>
                    <a:pt x="566" y="791"/>
                  </a:lnTo>
                  <a:lnTo>
                    <a:pt x="565" y="793"/>
                  </a:lnTo>
                  <a:lnTo>
                    <a:pt x="568" y="795"/>
                  </a:lnTo>
                  <a:lnTo>
                    <a:pt x="571" y="796"/>
                  </a:lnTo>
                  <a:lnTo>
                    <a:pt x="575" y="796"/>
                  </a:lnTo>
                  <a:lnTo>
                    <a:pt x="580" y="793"/>
                  </a:lnTo>
                  <a:lnTo>
                    <a:pt x="583" y="791"/>
                  </a:lnTo>
                  <a:lnTo>
                    <a:pt x="588" y="790"/>
                  </a:lnTo>
                  <a:lnTo>
                    <a:pt x="591" y="790"/>
                  </a:lnTo>
                  <a:lnTo>
                    <a:pt x="594" y="799"/>
                  </a:lnTo>
                  <a:lnTo>
                    <a:pt x="594" y="811"/>
                  </a:lnTo>
                  <a:lnTo>
                    <a:pt x="593" y="818"/>
                  </a:lnTo>
                  <a:lnTo>
                    <a:pt x="594" y="819"/>
                  </a:lnTo>
                  <a:lnTo>
                    <a:pt x="595" y="823"/>
                  </a:lnTo>
                  <a:lnTo>
                    <a:pt x="593" y="826"/>
                  </a:lnTo>
                  <a:lnTo>
                    <a:pt x="599" y="843"/>
                  </a:lnTo>
                  <a:lnTo>
                    <a:pt x="601" y="846"/>
                  </a:lnTo>
                  <a:lnTo>
                    <a:pt x="603" y="847"/>
                  </a:lnTo>
                  <a:lnTo>
                    <a:pt x="607" y="848"/>
                  </a:lnTo>
                  <a:lnTo>
                    <a:pt x="609" y="847"/>
                  </a:lnTo>
                  <a:lnTo>
                    <a:pt x="614" y="851"/>
                  </a:lnTo>
                  <a:lnTo>
                    <a:pt x="616" y="852"/>
                  </a:lnTo>
                  <a:lnTo>
                    <a:pt x="620" y="851"/>
                  </a:lnTo>
                  <a:lnTo>
                    <a:pt x="623" y="852"/>
                  </a:lnTo>
                  <a:lnTo>
                    <a:pt x="626" y="852"/>
                  </a:lnTo>
                  <a:lnTo>
                    <a:pt x="629" y="851"/>
                  </a:lnTo>
                  <a:lnTo>
                    <a:pt x="636" y="851"/>
                  </a:lnTo>
                  <a:lnTo>
                    <a:pt x="639" y="852"/>
                  </a:lnTo>
                  <a:lnTo>
                    <a:pt x="641" y="857"/>
                  </a:lnTo>
                  <a:lnTo>
                    <a:pt x="644" y="857"/>
                  </a:lnTo>
                  <a:lnTo>
                    <a:pt x="646" y="857"/>
                  </a:lnTo>
                  <a:lnTo>
                    <a:pt x="646" y="862"/>
                  </a:lnTo>
                  <a:lnTo>
                    <a:pt x="645" y="867"/>
                  </a:lnTo>
                  <a:lnTo>
                    <a:pt x="645" y="873"/>
                  </a:lnTo>
                  <a:lnTo>
                    <a:pt x="649" y="880"/>
                  </a:lnTo>
                  <a:lnTo>
                    <a:pt x="646" y="884"/>
                  </a:lnTo>
                  <a:lnTo>
                    <a:pt x="644" y="889"/>
                  </a:lnTo>
                  <a:lnTo>
                    <a:pt x="649" y="896"/>
                  </a:lnTo>
                  <a:lnTo>
                    <a:pt x="654" y="901"/>
                  </a:lnTo>
                  <a:lnTo>
                    <a:pt x="657" y="906"/>
                  </a:lnTo>
                  <a:lnTo>
                    <a:pt x="659" y="912"/>
                  </a:lnTo>
                  <a:lnTo>
                    <a:pt x="658" y="915"/>
                  </a:lnTo>
                  <a:lnTo>
                    <a:pt x="656" y="918"/>
                  </a:lnTo>
                  <a:lnTo>
                    <a:pt x="653" y="926"/>
                  </a:lnTo>
                  <a:lnTo>
                    <a:pt x="654" y="943"/>
                  </a:lnTo>
                  <a:lnTo>
                    <a:pt x="653" y="945"/>
                  </a:lnTo>
                  <a:lnTo>
                    <a:pt x="643" y="951"/>
                  </a:lnTo>
                  <a:lnTo>
                    <a:pt x="642" y="952"/>
                  </a:lnTo>
                  <a:lnTo>
                    <a:pt x="421" y="933"/>
                  </a:lnTo>
                  <a:lnTo>
                    <a:pt x="422" y="930"/>
                  </a:lnTo>
                  <a:lnTo>
                    <a:pt x="425" y="929"/>
                  </a:lnTo>
                  <a:lnTo>
                    <a:pt x="422" y="926"/>
                  </a:lnTo>
                  <a:lnTo>
                    <a:pt x="419" y="921"/>
                  </a:lnTo>
                  <a:lnTo>
                    <a:pt x="421" y="915"/>
                  </a:lnTo>
                  <a:lnTo>
                    <a:pt x="419" y="913"/>
                  </a:lnTo>
                  <a:lnTo>
                    <a:pt x="422" y="912"/>
                  </a:lnTo>
                  <a:lnTo>
                    <a:pt x="428" y="903"/>
                  </a:lnTo>
                  <a:lnTo>
                    <a:pt x="435" y="890"/>
                  </a:lnTo>
                  <a:lnTo>
                    <a:pt x="431" y="888"/>
                  </a:lnTo>
                  <a:lnTo>
                    <a:pt x="427" y="888"/>
                  </a:lnTo>
                  <a:lnTo>
                    <a:pt x="425" y="886"/>
                  </a:lnTo>
                  <a:lnTo>
                    <a:pt x="424" y="884"/>
                  </a:lnTo>
                  <a:lnTo>
                    <a:pt x="433" y="869"/>
                  </a:lnTo>
                  <a:lnTo>
                    <a:pt x="436" y="859"/>
                  </a:lnTo>
                  <a:lnTo>
                    <a:pt x="441" y="834"/>
                  </a:lnTo>
                  <a:lnTo>
                    <a:pt x="439" y="829"/>
                  </a:lnTo>
                  <a:lnTo>
                    <a:pt x="437" y="828"/>
                  </a:lnTo>
                  <a:lnTo>
                    <a:pt x="437" y="825"/>
                  </a:lnTo>
                  <a:lnTo>
                    <a:pt x="434" y="823"/>
                  </a:lnTo>
                  <a:lnTo>
                    <a:pt x="431" y="823"/>
                  </a:lnTo>
                  <a:lnTo>
                    <a:pt x="427" y="822"/>
                  </a:lnTo>
                  <a:lnTo>
                    <a:pt x="427" y="819"/>
                  </a:lnTo>
                  <a:lnTo>
                    <a:pt x="426" y="817"/>
                  </a:lnTo>
                  <a:lnTo>
                    <a:pt x="427" y="815"/>
                  </a:lnTo>
                  <a:lnTo>
                    <a:pt x="427" y="812"/>
                  </a:lnTo>
                  <a:lnTo>
                    <a:pt x="425" y="809"/>
                  </a:lnTo>
                  <a:lnTo>
                    <a:pt x="421" y="810"/>
                  </a:lnTo>
                  <a:lnTo>
                    <a:pt x="417" y="808"/>
                  </a:lnTo>
                  <a:lnTo>
                    <a:pt x="415" y="808"/>
                  </a:lnTo>
                  <a:lnTo>
                    <a:pt x="412" y="808"/>
                  </a:lnTo>
                  <a:lnTo>
                    <a:pt x="411" y="806"/>
                  </a:lnTo>
                  <a:lnTo>
                    <a:pt x="412" y="803"/>
                  </a:lnTo>
                  <a:lnTo>
                    <a:pt x="413" y="802"/>
                  </a:lnTo>
                  <a:lnTo>
                    <a:pt x="410" y="799"/>
                  </a:lnTo>
                  <a:lnTo>
                    <a:pt x="407" y="799"/>
                  </a:lnTo>
                  <a:lnTo>
                    <a:pt x="406" y="797"/>
                  </a:lnTo>
                  <a:lnTo>
                    <a:pt x="407" y="789"/>
                  </a:lnTo>
                  <a:lnTo>
                    <a:pt x="406" y="786"/>
                  </a:lnTo>
                  <a:lnTo>
                    <a:pt x="404" y="785"/>
                  </a:lnTo>
                  <a:lnTo>
                    <a:pt x="401" y="785"/>
                  </a:lnTo>
                  <a:lnTo>
                    <a:pt x="399" y="783"/>
                  </a:lnTo>
                  <a:lnTo>
                    <a:pt x="398" y="770"/>
                  </a:lnTo>
                  <a:lnTo>
                    <a:pt x="395" y="769"/>
                  </a:lnTo>
                  <a:lnTo>
                    <a:pt x="393" y="759"/>
                  </a:lnTo>
                  <a:lnTo>
                    <a:pt x="391" y="757"/>
                  </a:lnTo>
                  <a:lnTo>
                    <a:pt x="388" y="755"/>
                  </a:lnTo>
                  <a:lnTo>
                    <a:pt x="387" y="753"/>
                  </a:lnTo>
                  <a:lnTo>
                    <a:pt x="383" y="751"/>
                  </a:lnTo>
                  <a:lnTo>
                    <a:pt x="379" y="750"/>
                  </a:lnTo>
                  <a:lnTo>
                    <a:pt x="375" y="751"/>
                  </a:lnTo>
                  <a:lnTo>
                    <a:pt x="373" y="752"/>
                  </a:lnTo>
                  <a:lnTo>
                    <a:pt x="371" y="751"/>
                  </a:lnTo>
                  <a:lnTo>
                    <a:pt x="370" y="747"/>
                  </a:lnTo>
                  <a:lnTo>
                    <a:pt x="365" y="744"/>
                  </a:lnTo>
                  <a:lnTo>
                    <a:pt x="363" y="743"/>
                  </a:lnTo>
                  <a:lnTo>
                    <a:pt x="360" y="737"/>
                  </a:lnTo>
                  <a:lnTo>
                    <a:pt x="358" y="735"/>
                  </a:lnTo>
                  <a:lnTo>
                    <a:pt x="360" y="728"/>
                  </a:lnTo>
                  <a:lnTo>
                    <a:pt x="360" y="723"/>
                  </a:lnTo>
                  <a:lnTo>
                    <a:pt x="357" y="720"/>
                  </a:lnTo>
                  <a:lnTo>
                    <a:pt x="357" y="718"/>
                  </a:lnTo>
                  <a:lnTo>
                    <a:pt x="355" y="717"/>
                  </a:lnTo>
                  <a:lnTo>
                    <a:pt x="353" y="715"/>
                  </a:lnTo>
                  <a:lnTo>
                    <a:pt x="347" y="713"/>
                  </a:lnTo>
                  <a:lnTo>
                    <a:pt x="345" y="708"/>
                  </a:lnTo>
                  <a:lnTo>
                    <a:pt x="342" y="708"/>
                  </a:lnTo>
                  <a:lnTo>
                    <a:pt x="341" y="707"/>
                  </a:lnTo>
                  <a:lnTo>
                    <a:pt x="341" y="702"/>
                  </a:lnTo>
                  <a:lnTo>
                    <a:pt x="339" y="701"/>
                  </a:lnTo>
                  <a:lnTo>
                    <a:pt x="339" y="695"/>
                  </a:lnTo>
                  <a:lnTo>
                    <a:pt x="329" y="685"/>
                  </a:lnTo>
                  <a:lnTo>
                    <a:pt x="323" y="673"/>
                  </a:lnTo>
                  <a:lnTo>
                    <a:pt x="317" y="669"/>
                  </a:lnTo>
                  <a:lnTo>
                    <a:pt x="306" y="657"/>
                  </a:lnTo>
                  <a:lnTo>
                    <a:pt x="303" y="654"/>
                  </a:lnTo>
                  <a:lnTo>
                    <a:pt x="300" y="650"/>
                  </a:lnTo>
                  <a:lnTo>
                    <a:pt x="297" y="647"/>
                  </a:lnTo>
                  <a:lnTo>
                    <a:pt x="290" y="647"/>
                  </a:lnTo>
                  <a:lnTo>
                    <a:pt x="269" y="639"/>
                  </a:lnTo>
                  <a:lnTo>
                    <a:pt x="265" y="639"/>
                  </a:lnTo>
                  <a:lnTo>
                    <a:pt x="261" y="637"/>
                  </a:lnTo>
                  <a:lnTo>
                    <a:pt x="260" y="639"/>
                  </a:lnTo>
                  <a:lnTo>
                    <a:pt x="256" y="626"/>
                  </a:lnTo>
                  <a:lnTo>
                    <a:pt x="254" y="624"/>
                  </a:lnTo>
                  <a:lnTo>
                    <a:pt x="253" y="622"/>
                  </a:lnTo>
                  <a:lnTo>
                    <a:pt x="247" y="619"/>
                  </a:lnTo>
                  <a:lnTo>
                    <a:pt x="245" y="614"/>
                  </a:lnTo>
                  <a:lnTo>
                    <a:pt x="242" y="610"/>
                  </a:lnTo>
                  <a:lnTo>
                    <a:pt x="239" y="608"/>
                  </a:lnTo>
                  <a:lnTo>
                    <a:pt x="237" y="607"/>
                  </a:lnTo>
                  <a:lnTo>
                    <a:pt x="236" y="604"/>
                  </a:lnTo>
                  <a:lnTo>
                    <a:pt x="231" y="603"/>
                  </a:lnTo>
                  <a:lnTo>
                    <a:pt x="230" y="601"/>
                  </a:lnTo>
                  <a:lnTo>
                    <a:pt x="226" y="599"/>
                  </a:lnTo>
                  <a:lnTo>
                    <a:pt x="224" y="601"/>
                  </a:lnTo>
                  <a:lnTo>
                    <a:pt x="222" y="602"/>
                  </a:lnTo>
                  <a:lnTo>
                    <a:pt x="220" y="602"/>
                  </a:lnTo>
                  <a:lnTo>
                    <a:pt x="216" y="597"/>
                  </a:lnTo>
                  <a:lnTo>
                    <a:pt x="212" y="586"/>
                  </a:lnTo>
                  <a:lnTo>
                    <a:pt x="209" y="583"/>
                  </a:lnTo>
                  <a:lnTo>
                    <a:pt x="197" y="579"/>
                  </a:lnTo>
                  <a:lnTo>
                    <a:pt x="194" y="579"/>
                  </a:lnTo>
                  <a:lnTo>
                    <a:pt x="192" y="573"/>
                  </a:lnTo>
                  <a:lnTo>
                    <a:pt x="186" y="565"/>
                  </a:lnTo>
                  <a:lnTo>
                    <a:pt x="189" y="560"/>
                  </a:lnTo>
                  <a:lnTo>
                    <a:pt x="192" y="549"/>
                  </a:lnTo>
                  <a:lnTo>
                    <a:pt x="190" y="547"/>
                  </a:lnTo>
                  <a:lnTo>
                    <a:pt x="191" y="540"/>
                  </a:lnTo>
                  <a:lnTo>
                    <a:pt x="190" y="535"/>
                  </a:lnTo>
                  <a:lnTo>
                    <a:pt x="184" y="529"/>
                  </a:lnTo>
                  <a:lnTo>
                    <a:pt x="172" y="527"/>
                  </a:lnTo>
                  <a:lnTo>
                    <a:pt x="172" y="522"/>
                  </a:lnTo>
                  <a:lnTo>
                    <a:pt x="171" y="519"/>
                  </a:lnTo>
                  <a:lnTo>
                    <a:pt x="173" y="516"/>
                  </a:lnTo>
                  <a:lnTo>
                    <a:pt x="175" y="512"/>
                  </a:lnTo>
                  <a:lnTo>
                    <a:pt x="177" y="510"/>
                  </a:lnTo>
                  <a:lnTo>
                    <a:pt x="178" y="505"/>
                  </a:lnTo>
                  <a:lnTo>
                    <a:pt x="177" y="501"/>
                  </a:lnTo>
                  <a:lnTo>
                    <a:pt x="178" y="495"/>
                  </a:lnTo>
                  <a:lnTo>
                    <a:pt x="177" y="491"/>
                  </a:lnTo>
                  <a:lnTo>
                    <a:pt x="176" y="489"/>
                  </a:lnTo>
                  <a:lnTo>
                    <a:pt x="175" y="483"/>
                  </a:lnTo>
                  <a:lnTo>
                    <a:pt x="177" y="473"/>
                  </a:lnTo>
                  <a:lnTo>
                    <a:pt x="178" y="469"/>
                  </a:lnTo>
                  <a:lnTo>
                    <a:pt x="179" y="463"/>
                  </a:lnTo>
                  <a:lnTo>
                    <a:pt x="178" y="457"/>
                  </a:lnTo>
                  <a:lnTo>
                    <a:pt x="175" y="451"/>
                  </a:lnTo>
                  <a:lnTo>
                    <a:pt x="173" y="445"/>
                  </a:lnTo>
                  <a:lnTo>
                    <a:pt x="171" y="444"/>
                  </a:lnTo>
                  <a:lnTo>
                    <a:pt x="164" y="441"/>
                  </a:lnTo>
                  <a:lnTo>
                    <a:pt x="161" y="440"/>
                  </a:lnTo>
                  <a:lnTo>
                    <a:pt x="161" y="437"/>
                  </a:lnTo>
                  <a:lnTo>
                    <a:pt x="159" y="435"/>
                  </a:lnTo>
                  <a:lnTo>
                    <a:pt x="154" y="435"/>
                  </a:lnTo>
                  <a:lnTo>
                    <a:pt x="161" y="432"/>
                  </a:lnTo>
                  <a:lnTo>
                    <a:pt x="162" y="429"/>
                  </a:lnTo>
                  <a:lnTo>
                    <a:pt x="162" y="425"/>
                  </a:lnTo>
                  <a:lnTo>
                    <a:pt x="160" y="419"/>
                  </a:lnTo>
                  <a:lnTo>
                    <a:pt x="157" y="417"/>
                  </a:lnTo>
                  <a:lnTo>
                    <a:pt x="155" y="414"/>
                  </a:lnTo>
                  <a:lnTo>
                    <a:pt x="155" y="413"/>
                  </a:lnTo>
                  <a:lnTo>
                    <a:pt x="158" y="411"/>
                  </a:lnTo>
                  <a:lnTo>
                    <a:pt x="156" y="409"/>
                  </a:lnTo>
                  <a:lnTo>
                    <a:pt x="153" y="408"/>
                  </a:lnTo>
                  <a:lnTo>
                    <a:pt x="151" y="408"/>
                  </a:lnTo>
                  <a:lnTo>
                    <a:pt x="152" y="411"/>
                  </a:lnTo>
                  <a:lnTo>
                    <a:pt x="154" y="414"/>
                  </a:lnTo>
                  <a:lnTo>
                    <a:pt x="155" y="422"/>
                  </a:lnTo>
                  <a:lnTo>
                    <a:pt x="157" y="425"/>
                  </a:lnTo>
                  <a:lnTo>
                    <a:pt x="156" y="427"/>
                  </a:lnTo>
                  <a:lnTo>
                    <a:pt x="154" y="429"/>
                  </a:lnTo>
                  <a:lnTo>
                    <a:pt x="151" y="427"/>
                  </a:lnTo>
                  <a:lnTo>
                    <a:pt x="149" y="424"/>
                  </a:lnTo>
                  <a:lnTo>
                    <a:pt x="147" y="424"/>
                  </a:lnTo>
                  <a:lnTo>
                    <a:pt x="147" y="427"/>
                  </a:lnTo>
                  <a:lnTo>
                    <a:pt x="148" y="430"/>
                  </a:lnTo>
                  <a:lnTo>
                    <a:pt x="148" y="434"/>
                  </a:lnTo>
                  <a:lnTo>
                    <a:pt x="151" y="437"/>
                  </a:lnTo>
                  <a:lnTo>
                    <a:pt x="151" y="441"/>
                  </a:lnTo>
                  <a:lnTo>
                    <a:pt x="148" y="440"/>
                  </a:lnTo>
                  <a:lnTo>
                    <a:pt x="140" y="417"/>
                  </a:lnTo>
                  <a:lnTo>
                    <a:pt x="139" y="395"/>
                  </a:lnTo>
                  <a:lnTo>
                    <a:pt x="140" y="391"/>
                  </a:lnTo>
                  <a:lnTo>
                    <a:pt x="139" y="357"/>
                  </a:lnTo>
                  <a:lnTo>
                    <a:pt x="140" y="355"/>
                  </a:lnTo>
                  <a:lnTo>
                    <a:pt x="137" y="349"/>
                  </a:lnTo>
                  <a:lnTo>
                    <a:pt x="133" y="345"/>
                  </a:lnTo>
                  <a:lnTo>
                    <a:pt x="127" y="331"/>
                  </a:lnTo>
                  <a:lnTo>
                    <a:pt x="126" y="325"/>
                  </a:lnTo>
                  <a:lnTo>
                    <a:pt x="122" y="324"/>
                  </a:lnTo>
                  <a:lnTo>
                    <a:pt x="116" y="325"/>
                  </a:lnTo>
                  <a:lnTo>
                    <a:pt x="114" y="324"/>
                  </a:lnTo>
                  <a:lnTo>
                    <a:pt x="112" y="320"/>
                  </a:lnTo>
                  <a:lnTo>
                    <a:pt x="111" y="315"/>
                  </a:lnTo>
                  <a:lnTo>
                    <a:pt x="112" y="304"/>
                  </a:lnTo>
                  <a:lnTo>
                    <a:pt x="112" y="300"/>
                  </a:lnTo>
                  <a:lnTo>
                    <a:pt x="114" y="296"/>
                  </a:lnTo>
                  <a:lnTo>
                    <a:pt x="112" y="291"/>
                  </a:lnTo>
                  <a:lnTo>
                    <a:pt x="111" y="287"/>
                  </a:lnTo>
                  <a:lnTo>
                    <a:pt x="109" y="285"/>
                  </a:lnTo>
                  <a:lnTo>
                    <a:pt x="112" y="283"/>
                  </a:lnTo>
                  <a:lnTo>
                    <a:pt x="114" y="282"/>
                  </a:lnTo>
                  <a:lnTo>
                    <a:pt x="113" y="271"/>
                  </a:lnTo>
                  <a:lnTo>
                    <a:pt x="103" y="255"/>
                  </a:lnTo>
                  <a:lnTo>
                    <a:pt x="101" y="255"/>
                  </a:lnTo>
                  <a:lnTo>
                    <a:pt x="98" y="248"/>
                  </a:lnTo>
                  <a:lnTo>
                    <a:pt x="94" y="246"/>
                  </a:lnTo>
                  <a:lnTo>
                    <a:pt x="93" y="241"/>
                  </a:lnTo>
                  <a:lnTo>
                    <a:pt x="93" y="238"/>
                  </a:lnTo>
                  <a:lnTo>
                    <a:pt x="91" y="235"/>
                  </a:lnTo>
                  <a:lnTo>
                    <a:pt x="90" y="233"/>
                  </a:lnTo>
                  <a:lnTo>
                    <a:pt x="87" y="233"/>
                  </a:lnTo>
                  <a:lnTo>
                    <a:pt x="87" y="229"/>
                  </a:lnTo>
                  <a:lnTo>
                    <a:pt x="85" y="225"/>
                  </a:lnTo>
                  <a:lnTo>
                    <a:pt x="79" y="218"/>
                  </a:lnTo>
                  <a:lnTo>
                    <a:pt x="76" y="218"/>
                  </a:lnTo>
                  <a:lnTo>
                    <a:pt x="73" y="219"/>
                  </a:lnTo>
                  <a:lnTo>
                    <a:pt x="73" y="210"/>
                  </a:lnTo>
                  <a:lnTo>
                    <a:pt x="69" y="206"/>
                  </a:lnTo>
                  <a:lnTo>
                    <a:pt x="67" y="207"/>
                  </a:lnTo>
                  <a:lnTo>
                    <a:pt x="61" y="201"/>
                  </a:lnTo>
                  <a:lnTo>
                    <a:pt x="61" y="198"/>
                  </a:lnTo>
                  <a:lnTo>
                    <a:pt x="61" y="195"/>
                  </a:lnTo>
                  <a:lnTo>
                    <a:pt x="63" y="193"/>
                  </a:lnTo>
                  <a:lnTo>
                    <a:pt x="65" y="193"/>
                  </a:lnTo>
                  <a:lnTo>
                    <a:pt x="69" y="193"/>
                  </a:lnTo>
                  <a:lnTo>
                    <a:pt x="70" y="192"/>
                  </a:lnTo>
                  <a:lnTo>
                    <a:pt x="65" y="187"/>
                  </a:lnTo>
                  <a:lnTo>
                    <a:pt x="67" y="182"/>
                  </a:lnTo>
                  <a:lnTo>
                    <a:pt x="65" y="172"/>
                  </a:lnTo>
                  <a:lnTo>
                    <a:pt x="63" y="169"/>
                  </a:lnTo>
                  <a:lnTo>
                    <a:pt x="60" y="167"/>
                  </a:lnTo>
                  <a:lnTo>
                    <a:pt x="56" y="165"/>
                  </a:lnTo>
                  <a:lnTo>
                    <a:pt x="54" y="159"/>
                  </a:lnTo>
                  <a:lnTo>
                    <a:pt x="50" y="154"/>
                  </a:lnTo>
                  <a:lnTo>
                    <a:pt x="53" y="151"/>
                  </a:lnTo>
                  <a:lnTo>
                    <a:pt x="58" y="151"/>
                  </a:lnTo>
                  <a:lnTo>
                    <a:pt x="63" y="153"/>
                  </a:lnTo>
                  <a:lnTo>
                    <a:pt x="65" y="157"/>
                  </a:lnTo>
                  <a:lnTo>
                    <a:pt x="71" y="158"/>
                  </a:lnTo>
                  <a:lnTo>
                    <a:pt x="76" y="161"/>
                  </a:lnTo>
                  <a:lnTo>
                    <a:pt x="78" y="154"/>
                  </a:lnTo>
                  <a:lnTo>
                    <a:pt x="81" y="150"/>
                  </a:lnTo>
                  <a:lnTo>
                    <a:pt x="81" y="153"/>
                  </a:lnTo>
                  <a:lnTo>
                    <a:pt x="80" y="156"/>
                  </a:lnTo>
                  <a:lnTo>
                    <a:pt x="80" y="160"/>
                  </a:lnTo>
                  <a:lnTo>
                    <a:pt x="81" y="164"/>
                  </a:lnTo>
                  <a:lnTo>
                    <a:pt x="83" y="165"/>
                  </a:lnTo>
                  <a:lnTo>
                    <a:pt x="85" y="147"/>
                  </a:lnTo>
                  <a:lnTo>
                    <a:pt x="83" y="147"/>
                  </a:lnTo>
                  <a:lnTo>
                    <a:pt x="80" y="146"/>
                  </a:lnTo>
                  <a:lnTo>
                    <a:pt x="80" y="142"/>
                  </a:lnTo>
                  <a:lnTo>
                    <a:pt x="79" y="137"/>
                  </a:lnTo>
                  <a:lnTo>
                    <a:pt x="69" y="137"/>
                  </a:lnTo>
                  <a:lnTo>
                    <a:pt x="69" y="133"/>
                  </a:lnTo>
                  <a:lnTo>
                    <a:pt x="61" y="129"/>
                  </a:lnTo>
                  <a:lnTo>
                    <a:pt x="58" y="128"/>
                  </a:lnTo>
                  <a:lnTo>
                    <a:pt x="58" y="123"/>
                  </a:lnTo>
                  <a:lnTo>
                    <a:pt x="53" y="117"/>
                  </a:lnTo>
                  <a:lnTo>
                    <a:pt x="49" y="117"/>
                  </a:lnTo>
                  <a:lnTo>
                    <a:pt x="46" y="116"/>
                  </a:lnTo>
                  <a:lnTo>
                    <a:pt x="44" y="115"/>
                  </a:lnTo>
                  <a:lnTo>
                    <a:pt x="41" y="107"/>
                  </a:lnTo>
                  <a:lnTo>
                    <a:pt x="37" y="103"/>
                  </a:lnTo>
                  <a:lnTo>
                    <a:pt x="35" y="99"/>
                  </a:lnTo>
                  <a:lnTo>
                    <a:pt x="37" y="90"/>
                  </a:lnTo>
                  <a:lnTo>
                    <a:pt x="37" y="86"/>
                  </a:lnTo>
                  <a:lnTo>
                    <a:pt x="36" y="81"/>
                  </a:lnTo>
                  <a:lnTo>
                    <a:pt x="33" y="75"/>
                  </a:lnTo>
                  <a:lnTo>
                    <a:pt x="31" y="67"/>
                  </a:lnTo>
                  <a:lnTo>
                    <a:pt x="31" y="63"/>
                  </a:lnTo>
                  <a:lnTo>
                    <a:pt x="29" y="58"/>
                  </a:lnTo>
                  <a:lnTo>
                    <a:pt x="25" y="55"/>
                  </a:lnTo>
                  <a:lnTo>
                    <a:pt x="21" y="53"/>
                  </a:lnTo>
                  <a:lnTo>
                    <a:pt x="0" y="0"/>
                  </a:lnTo>
                  <a:lnTo>
                    <a:pt x="408" y="17"/>
                  </a:lnTo>
                  <a:lnTo>
                    <a:pt x="408" y="31"/>
                  </a:lnTo>
                  <a:lnTo>
                    <a:pt x="398" y="39"/>
                  </a:lnTo>
                  <a:lnTo>
                    <a:pt x="391" y="42"/>
                  </a:lnTo>
                  <a:lnTo>
                    <a:pt x="388" y="54"/>
                  </a:lnTo>
                  <a:lnTo>
                    <a:pt x="374" y="69"/>
                  </a:lnTo>
                  <a:lnTo>
                    <a:pt x="371" y="71"/>
                  </a:lnTo>
                  <a:lnTo>
                    <a:pt x="369" y="73"/>
                  </a:lnTo>
                  <a:lnTo>
                    <a:pt x="367" y="77"/>
                  </a:lnTo>
                  <a:lnTo>
                    <a:pt x="361" y="87"/>
                  </a:lnTo>
                  <a:lnTo>
                    <a:pt x="364" y="93"/>
                  </a:lnTo>
                  <a:lnTo>
                    <a:pt x="369" y="97"/>
                  </a:lnTo>
                  <a:lnTo>
                    <a:pt x="371" y="104"/>
                  </a:lnTo>
                  <a:lnTo>
                    <a:pt x="375" y="106"/>
                  </a:lnTo>
                  <a:lnTo>
                    <a:pt x="374" y="111"/>
                  </a:lnTo>
                  <a:lnTo>
                    <a:pt x="372" y="112"/>
                  </a:lnTo>
                  <a:lnTo>
                    <a:pt x="371" y="115"/>
                  </a:lnTo>
                  <a:lnTo>
                    <a:pt x="374" y="125"/>
                  </a:lnTo>
                  <a:lnTo>
                    <a:pt x="374" y="140"/>
                  </a:lnTo>
                  <a:lnTo>
                    <a:pt x="371" y="151"/>
                  </a:lnTo>
                  <a:lnTo>
                    <a:pt x="366" y="161"/>
                  </a:lnTo>
                  <a:lnTo>
                    <a:pt x="365" y="163"/>
                  </a:lnTo>
                  <a:lnTo>
                    <a:pt x="365" y="17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15" name="Freeform 67"/>
            <p:cNvSpPr>
              <a:spLocks/>
            </p:cNvSpPr>
            <p:nvPr/>
          </p:nvSpPr>
          <p:spPr bwMode="auto">
            <a:xfrm>
              <a:off x="2044" y="1347"/>
              <a:ext cx="694" cy="850"/>
            </a:xfrm>
            <a:custGeom>
              <a:avLst/>
              <a:gdLst/>
              <a:ahLst/>
              <a:cxnLst>
                <a:cxn ang="0">
                  <a:pos x="625" y="950"/>
                </a:cxn>
                <a:cxn ang="0">
                  <a:pos x="650" y="959"/>
                </a:cxn>
                <a:cxn ang="0">
                  <a:pos x="640" y="980"/>
                </a:cxn>
                <a:cxn ang="0">
                  <a:pos x="642" y="994"/>
                </a:cxn>
                <a:cxn ang="0">
                  <a:pos x="648" y="1027"/>
                </a:cxn>
                <a:cxn ang="0">
                  <a:pos x="668" y="1055"/>
                </a:cxn>
                <a:cxn ang="0">
                  <a:pos x="676" y="1082"/>
                </a:cxn>
                <a:cxn ang="0">
                  <a:pos x="726" y="1107"/>
                </a:cxn>
                <a:cxn ang="0">
                  <a:pos x="756" y="1105"/>
                </a:cxn>
                <a:cxn ang="0">
                  <a:pos x="772" y="1127"/>
                </a:cxn>
                <a:cxn ang="0">
                  <a:pos x="766" y="1137"/>
                </a:cxn>
                <a:cxn ang="0">
                  <a:pos x="787" y="1184"/>
                </a:cxn>
                <a:cxn ang="0">
                  <a:pos x="813" y="1185"/>
                </a:cxn>
                <a:cxn ang="0">
                  <a:pos x="835" y="1185"/>
                </a:cxn>
                <a:cxn ang="0">
                  <a:pos x="838" y="1173"/>
                </a:cxn>
                <a:cxn ang="0">
                  <a:pos x="852" y="1197"/>
                </a:cxn>
                <a:cxn ang="0">
                  <a:pos x="848" y="1209"/>
                </a:cxn>
                <a:cxn ang="0">
                  <a:pos x="866" y="1277"/>
                </a:cxn>
                <a:cxn ang="0">
                  <a:pos x="874" y="1261"/>
                </a:cxn>
                <a:cxn ang="0">
                  <a:pos x="885" y="1259"/>
                </a:cxn>
                <a:cxn ang="0">
                  <a:pos x="894" y="1267"/>
                </a:cxn>
                <a:cxn ang="0">
                  <a:pos x="1013" y="1172"/>
                </a:cxn>
                <a:cxn ang="0">
                  <a:pos x="1001" y="1073"/>
                </a:cxn>
                <a:cxn ang="0">
                  <a:pos x="933" y="914"/>
                </a:cxn>
                <a:cxn ang="0">
                  <a:pos x="1012" y="841"/>
                </a:cxn>
                <a:cxn ang="0">
                  <a:pos x="1036" y="658"/>
                </a:cxn>
                <a:cxn ang="0">
                  <a:pos x="1016" y="412"/>
                </a:cxn>
                <a:cxn ang="0">
                  <a:pos x="3" y="39"/>
                </a:cxn>
                <a:cxn ang="0">
                  <a:pos x="4" y="123"/>
                </a:cxn>
                <a:cxn ang="0">
                  <a:pos x="70" y="171"/>
                </a:cxn>
                <a:cxn ang="0">
                  <a:pos x="102" y="195"/>
                </a:cxn>
                <a:cxn ang="0">
                  <a:pos x="143" y="209"/>
                </a:cxn>
                <a:cxn ang="0">
                  <a:pos x="164" y="193"/>
                </a:cxn>
                <a:cxn ang="0">
                  <a:pos x="171" y="184"/>
                </a:cxn>
                <a:cxn ang="0">
                  <a:pos x="195" y="200"/>
                </a:cxn>
                <a:cxn ang="0">
                  <a:pos x="215" y="243"/>
                </a:cxn>
                <a:cxn ang="0">
                  <a:pos x="228" y="261"/>
                </a:cxn>
                <a:cxn ang="0">
                  <a:pos x="270" y="278"/>
                </a:cxn>
                <a:cxn ang="0">
                  <a:pos x="288" y="278"/>
                </a:cxn>
                <a:cxn ang="0">
                  <a:pos x="302" y="288"/>
                </a:cxn>
                <a:cxn ang="0">
                  <a:pos x="313" y="291"/>
                </a:cxn>
                <a:cxn ang="0">
                  <a:pos x="302" y="306"/>
                </a:cxn>
                <a:cxn ang="0">
                  <a:pos x="296" y="376"/>
                </a:cxn>
                <a:cxn ang="0">
                  <a:pos x="320" y="460"/>
                </a:cxn>
                <a:cxn ang="0">
                  <a:pos x="331" y="491"/>
                </a:cxn>
                <a:cxn ang="0">
                  <a:pos x="322" y="544"/>
                </a:cxn>
                <a:cxn ang="0">
                  <a:pos x="348" y="585"/>
                </a:cxn>
                <a:cxn ang="0">
                  <a:pos x="368" y="623"/>
                </a:cxn>
                <a:cxn ang="0">
                  <a:pos x="378" y="653"/>
                </a:cxn>
                <a:cxn ang="0">
                  <a:pos x="404" y="683"/>
                </a:cxn>
                <a:cxn ang="0">
                  <a:pos x="410" y="721"/>
                </a:cxn>
                <a:cxn ang="0">
                  <a:pos x="453" y="758"/>
                </a:cxn>
                <a:cxn ang="0">
                  <a:pos x="456" y="773"/>
                </a:cxn>
                <a:cxn ang="0">
                  <a:pos x="463" y="802"/>
                </a:cxn>
                <a:cxn ang="0">
                  <a:pos x="495" y="842"/>
                </a:cxn>
                <a:cxn ang="0">
                  <a:pos x="530" y="883"/>
                </a:cxn>
                <a:cxn ang="0">
                  <a:pos x="541" y="916"/>
                </a:cxn>
                <a:cxn ang="0">
                  <a:pos x="564" y="910"/>
                </a:cxn>
                <a:cxn ang="0">
                  <a:pos x="583" y="937"/>
                </a:cxn>
                <a:cxn ang="0">
                  <a:pos x="587" y="931"/>
                </a:cxn>
              </a:cxnLst>
              <a:rect l="0" t="0" r="r" b="b"/>
              <a:pathLst>
                <a:path w="1045" h="1280">
                  <a:moveTo>
                    <a:pt x="604" y="908"/>
                  </a:moveTo>
                  <a:lnTo>
                    <a:pt x="604" y="912"/>
                  </a:lnTo>
                  <a:lnTo>
                    <a:pt x="604" y="915"/>
                  </a:lnTo>
                  <a:lnTo>
                    <a:pt x="607" y="920"/>
                  </a:lnTo>
                  <a:lnTo>
                    <a:pt x="607" y="925"/>
                  </a:lnTo>
                  <a:lnTo>
                    <a:pt x="596" y="926"/>
                  </a:lnTo>
                  <a:lnTo>
                    <a:pt x="599" y="929"/>
                  </a:lnTo>
                  <a:lnTo>
                    <a:pt x="602" y="929"/>
                  </a:lnTo>
                  <a:lnTo>
                    <a:pt x="604" y="931"/>
                  </a:lnTo>
                  <a:lnTo>
                    <a:pt x="612" y="938"/>
                  </a:lnTo>
                  <a:lnTo>
                    <a:pt x="617" y="944"/>
                  </a:lnTo>
                  <a:lnTo>
                    <a:pt x="625" y="950"/>
                  </a:lnTo>
                  <a:lnTo>
                    <a:pt x="630" y="952"/>
                  </a:lnTo>
                  <a:lnTo>
                    <a:pt x="629" y="946"/>
                  </a:lnTo>
                  <a:lnTo>
                    <a:pt x="626" y="943"/>
                  </a:lnTo>
                  <a:lnTo>
                    <a:pt x="626" y="941"/>
                  </a:lnTo>
                  <a:lnTo>
                    <a:pt x="634" y="944"/>
                  </a:lnTo>
                  <a:lnTo>
                    <a:pt x="634" y="947"/>
                  </a:lnTo>
                  <a:lnTo>
                    <a:pt x="640" y="952"/>
                  </a:lnTo>
                  <a:lnTo>
                    <a:pt x="648" y="954"/>
                  </a:lnTo>
                  <a:lnTo>
                    <a:pt x="655" y="954"/>
                  </a:lnTo>
                  <a:lnTo>
                    <a:pt x="658" y="955"/>
                  </a:lnTo>
                  <a:lnTo>
                    <a:pt x="654" y="959"/>
                  </a:lnTo>
                  <a:lnTo>
                    <a:pt x="650" y="959"/>
                  </a:lnTo>
                  <a:lnTo>
                    <a:pt x="648" y="959"/>
                  </a:lnTo>
                  <a:lnTo>
                    <a:pt x="646" y="960"/>
                  </a:lnTo>
                  <a:lnTo>
                    <a:pt x="644" y="962"/>
                  </a:lnTo>
                  <a:lnTo>
                    <a:pt x="646" y="965"/>
                  </a:lnTo>
                  <a:lnTo>
                    <a:pt x="644" y="971"/>
                  </a:lnTo>
                  <a:lnTo>
                    <a:pt x="646" y="974"/>
                  </a:lnTo>
                  <a:lnTo>
                    <a:pt x="648" y="973"/>
                  </a:lnTo>
                  <a:lnTo>
                    <a:pt x="650" y="975"/>
                  </a:lnTo>
                  <a:lnTo>
                    <a:pt x="651" y="977"/>
                  </a:lnTo>
                  <a:lnTo>
                    <a:pt x="648" y="978"/>
                  </a:lnTo>
                  <a:lnTo>
                    <a:pt x="641" y="978"/>
                  </a:lnTo>
                  <a:lnTo>
                    <a:pt x="640" y="980"/>
                  </a:lnTo>
                  <a:lnTo>
                    <a:pt x="640" y="982"/>
                  </a:lnTo>
                  <a:lnTo>
                    <a:pt x="642" y="985"/>
                  </a:lnTo>
                  <a:lnTo>
                    <a:pt x="642" y="990"/>
                  </a:lnTo>
                  <a:lnTo>
                    <a:pt x="644" y="988"/>
                  </a:lnTo>
                  <a:lnTo>
                    <a:pt x="646" y="987"/>
                  </a:lnTo>
                  <a:lnTo>
                    <a:pt x="649" y="986"/>
                  </a:lnTo>
                  <a:lnTo>
                    <a:pt x="650" y="984"/>
                  </a:lnTo>
                  <a:lnTo>
                    <a:pt x="650" y="989"/>
                  </a:lnTo>
                  <a:lnTo>
                    <a:pt x="651" y="991"/>
                  </a:lnTo>
                  <a:lnTo>
                    <a:pt x="648" y="992"/>
                  </a:lnTo>
                  <a:lnTo>
                    <a:pt x="646" y="992"/>
                  </a:lnTo>
                  <a:lnTo>
                    <a:pt x="642" y="994"/>
                  </a:lnTo>
                  <a:lnTo>
                    <a:pt x="641" y="997"/>
                  </a:lnTo>
                  <a:lnTo>
                    <a:pt x="641" y="999"/>
                  </a:lnTo>
                  <a:lnTo>
                    <a:pt x="642" y="1001"/>
                  </a:lnTo>
                  <a:lnTo>
                    <a:pt x="644" y="1002"/>
                  </a:lnTo>
                  <a:lnTo>
                    <a:pt x="646" y="1005"/>
                  </a:lnTo>
                  <a:lnTo>
                    <a:pt x="640" y="1008"/>
                  </a:lnTo>
                  <a:lnTo>
                    <a:pt x="642" y="1014"/>
                  </a:lnTo>
                  <a:lnTo>
                    <a:pt x="646" y="1029"/>
                  </a:lnTo>
                  <a:lnTo>
                    <a:pt x="647" y="1031"/>
                  </a:lnTo>
                  <a:lnTo>
                    <a:pt x="649" y="1031"/>
                  </a:lnTo>
                  <a:lnTo>
                    <a:pt x="648" y="1029"/>
                  </a:lnTo>
                  <a:lnTo>
                    <a:pt x="648" y="1027"/>
                  </a:lnTo>
                  <a:lnTo>
                    <a:pt x="654" y="1024"/>
                  </a:lnTo>
                  <a:lnTo>
                    <a:pt x="656" y="1025"/>
                  </a:lnTo>
                  <a:lnTo>
                    <a:pt x="655" y="1029"/>
                  </a:lnTo>
                  <a:lnTo>
                    <a:pt x="654" y="1039"/>
                  </a:lnTo>
                  <a:lnTo>
                    <a:pt x="659" y="1041"/>
                  </a:lnTo>
                  <a:lnTo>
                    <a:pt x="658" y="1045"/>
                  </a:lnTo>
                  <a:lnTo>
                    <a:pt x="656" y="1045"/>
                  </a:lnTo>
                  <a:lnTo>
                    <a:pt x="656" y="1051"/>
                  </a:lnTo>
                  <a:lnTo>
                    <a:pt x="658" y="1052"/>
                  </a:lnTo>
                  <a:lnTo>
                    <a:pt x="662" y="1049"/>
                  </a:lnTo>
                  <a:lnTo>
                    <a:pt x="664" y="1051"/>
                  </a:lnTo>
                  <a:lnTo>
                    <a:pt x="668" y="1055"/>
                  </a:lnTo>
                  <a:lnTo>
                    <a:pt x="668" y="1057"/>
                  </a:lnTo>
                  <a:lnTo>
                    <a:pt x="666" y="1061"/>
                  </a:lnTo>
                  <a:lnTo>
                    <a:pt x="668" y="1066"/>
                  </a:lnTo>
                  <a:lnTo>
                    <a:pt x="670" y="1068"/>
                  </a:lnTo>
                  <a:lnTo>
                    <a:pt x="672" y="1069"/>
                  </a:lnTo>
                  <a:lnTo>
                    <a:pt x="672" y="1071"/>
                  </a:lnTo>
                  <a:lnTo>
                    <a:pt x="672" y="1073"/>
                  </a:lnTo>
                  <a:lnTo>
                    <a:pt x="668" y="1073"/>
                  </a:lnTo>
                  <a:lnTo>
                    <a:pt x="662" y="1074"/>
                  </a:lnTo>
                  <a:lnTo>
                    <a:pt x="664" y="1077"/>
                  </a:lnTo>
                  <a:lnTo>
                    <a:pt x="666" y="1077"/>
                  </a:lnTo>
                  <a:lnTo>
                    <a:pt x="676" y="1082"/>
                  </a:lnTo>
                  <a:lnTo>
                    <a:pt x="678" y="1083"/>
                  </a:lnTo>
                  <a:lnTo>
                    <a:pt x="682" y="1085"/>
                  </a:lnTo>
                  <a:lnTo>
                    <a:pt x="694" y="1091"/>
                  </a:lnTo>
                  <a:lnTo>
                    <a:pt x="696" y="1089"/>
                  </a:lnTo>
                  <a:lnTo>
                    <a:pt x="699" y="1089"/>
                  </a:lnTo>
                  <a:lnTo>
                    <a:pt x="701" y="1090"/>
                  </a:lnTo>
                  <a:lnTo>
                    <a:pt x="700" y="1093"/>
                  </a:lnTo>
                  <a:lnTo>
                    <a:pt x="701" y="1095"/>
                  </a:lnTo>
                  <a:lnTo>
                    <a:pt x="710" y="1099"/>
                  </a:lnTo>
                  <a:lnTo>
                    <a:pt x="717" y="1103"/>
                  </a:lnTo>
                  <a:lnTo>
                    <a:pt x="720" y="1104"/>
                  </a:lnTo>
                  <a:lnTo>
                    <a:pt x="726" y="1107"/>
                  </a:lnTo>
                  <a:lnTo>
                    <a:pt x="729" y="1106"/>
                  </a:lnTo>
                  <a:lnTo>
                    <a:pt x="727" y="1103"/>
                  </a:lnTo>
                  <a:lnTo>
                    <a:pt x="728" y="1100"/>
                  </a:lnTo>
                  <a:lnTo>
                    <a:pt x="729" y="1097"/>
                  </a:lnTo>
                  <a:lnTo>
                    <a:pt x="731" y="1095"/>
                  </a:lnTo>
                  <a:lnTo>
                    <a:pt x="734" y="1095"/>
                  </a:lnTo>
                  <a:lnTo>
                    <a:pt x="734" y="1097"/>
                  </a:lnTo>
                  <a:lnTo>
                    <a:pt x="736" y="1099"/>
                  </a:lnTo>
                  <a:lnTo>
                    <a:pt x="737" y="1101"/>
                  </a:lnTo>
                  <a:lnTo>
                    <a:pt x="740" y="1103"/>
                  </a:lnTo>
                  <a:lnTo>
                    <a:pt x="750" y="1105"/>
                  </a:lnTo>
                  <a:lnTo>
                    <a:pt x="756" y="1105"/>
                  </a:lnTo>
                  <a:lnTo>
                    <a:pt x="762" y="1107"/>
                  </a:lnTo>
                  <a:lnTo>
                    <a:pt x="762" y="1109"/>
                  </a:lnTo>
                  <a:lnTo>
                    <a:pt x="764" y="1114"/>
                  </a:lnTo>
                  <a:lnTo>
                    <a:pt x="764" y="1115"/>
                  </a:lnTo>
                  <a:lnTo>
                    <a:pt x="764" y="1117"/>
                  </a:lnTo>
                  <a:lnTo>
                    <a:pt x="767" y="1119"/>
                  </a:lnTo>
                  <a:lnTo>
                    <a:pt x="770" y="1119"/>
                  </a:lnTo>
                  <a:lnTo>
                    <a:pt x="772" y="1121"/>
                  </a:lnTo>
                  <a:lnTo>
                    <a:pt x="770" y="1122"/>
                  </a:lnTo>
                  <a:lnTo>
                    <a:pt x="771" y="1125"/>
                  </a:lnTo>
                  <a:lnTo>
                    <a:pt x="774" y="1124"/>
                  </a:lnTo>
                  <a:lnTo>
                    <a:pt x="772" y="1127"/>
                  </a:lnTo>
                  <a:lnTo>
                    <a:pt x="772" y="1130"/>
                  </a:lnTo>
                  <a:lnTo>
                    <a:pt x="771" y="1132"/>
                  </a:lnTo>
                  <a:lnTo>
                    <a:pt x="770" y="1135"/>
                  </a:lnTo>
                  <a:lnTo>
                    <a:pt x="766" y="1129"/>
                  </a:lnTo>
                  <a:lnTo>
                    <a:pt x="766" y="1127"/>
                  </a:lnTo>
                  <a:lnTo>
                    <a:pt x="759" y="1121"/>
                  </a:lnTo>
                  <a:lnTo>
                    <a:pt x="757" y="1122"/>
                  </a:lnTo>
                  <a:lnTo>
                    <a:pt x="756" y="1124"/>
                  </a:lnTo>
                  <a:lnTo>
                    <a:pt x="760" y="1129"/>
                  </a:lnTo>
                  <a:lnTo>
                    <a:pt x="762" y="1130"/>
                  </a:lnTo>
                  <a:lnTo>
                    <a:pt x="764" y="1134"/>
                  </a:lnTo>
                  <a:lnTo>
                    <a:pt x="766" y="1137"/>
                  </a:lnTo>
                  <a:lnTo>
                    <a:pt x="770" y="1137"/>
                  </a:lnTo>
                  <a:lnTo>
                    <a:pt x="772" y="1151"/>
                  </a:lnTo>
                  <a:lnTo>
                    <a:pt x="772" y="1153"/>
                  </a:lnTo>
                  <a:lnTo>
                    <a:pt x="771" y="1155"/>
                  </a:lnTo>
                  <a:lnTo>
                    <a:pt x="771" y="1159"/>
                  </a:lnTo>
                  <a:lnTo>
                    <a:pt x="772" y="1161"/>
                  </a:lnTo>
                  <a:lnTo>
                    <a:pt x="774" y="1167"/>
                  </a:lnTo>
                  <a:lnTo>
                    <a:pt x="778" y="1175"/>
                  </a:lnTo>
                  <a:lnTo>
                    <a:pt x="780" y="1174"/>
                  </a:lnTo>
                  <a:lnTo>
                    <a:pt x="782" y="1177"/>
                  </a:lnTo>
                  <a:lnTo>
                    <a:pt x="785" y="1182"/>
                  </a:lnTo>
                  <a:lnTo>
                    <a:pt x="787" y="1184"/>
                  </a:lnTo>
                  <a:lnTo>
                    <a:pt x="799" y="1189"/>
                  </a:lnTo>
                  <a:lnTo>
                    <a:pt x="800" y="1187"/>
                  </a:lnTo>
                  <a:lnTo>
                    <a:pt x="802" y="1185"/>
                  </a:lnTo>
                  <a:lnTo>
                    <a:pt x="803" y="1184"/>
                  </a:lnTo>
                  <a:lnTo>
                    <a:pt x="806" y="1184"/>
                  </a:lnTo>
                  <a:lnTo>
                    <a:pt x="810" y="1187"/>
                  </a:lnTo>
                  <a:lnTo>
                    <a:pt x="816" y="1192"/>
                  </a:lnTo>
                  <a:lnTo>
                    <a:pt x="824" y="1196"/>
                  </a:lnTo>
                  <a:lnTo>
                    <a:pt x="826" y="1196"/>
                  </a:lnTo>
                  <a:lnTo>
                    <a:pt x="829" y="1193"/>
                  </a:lnTo>
                  <a:lnTo>
                    <a:pt x="821" y="1188"/>
                  </a:lnTo>
                  <a:lnTo>
                    <a:pt x="813" y="1185"/>
                  </a:lnTo>
                  <a:lnTo>
                    <a:pt x="813" y="1177"/>
                  </a:lnTo>
                  <a:lnTo>
                    <a:pt x="813" y="1174"/>
                  </a:lnTo>
                  <a:lnTo>
                    <a:pt x="816" y="1172"/>
                  </a:lnTo>
                  <a:lnTo>
                    <a:pt x="820" y="1175"/>
                  </a:lnTo>
                  <a:lnTo>
                    <a:pt x="820" y="1177"/>
                  </a:lnTo>
                  <a:lnTo>
                    <a:pt x="820" y="1179"/>
                  </a:lnTo>
                  <a:lnTo>
                    <a:pt x="818" y="1180"/>
                  </a:lnTo>
                  <a:lnTo>
                    <a:pt x="818" y="1182"/>
                  </a:lnTo>
                  <a:lnTo>
                    <a:pt x="822" y="1183"/>
                  </a:lnTo>
                  <a:lnTo>
                    <a:pt x="832" y="1187"/>
                  </a:lnTo>
                  <a:lnTo>
                    <a:pt x="834" y="1187"/>
                  </a:lnTo>
                  <a:lnTo>
                    <a:pt x="835" y="1185"/>
                  </a:lnTo>
                  <a:lnTo>
                    <a:pt x="832" y="1183"/>
                  </a:lnTo>
                  <a:lnTo>
                    <a:pt x="829" y="1179"/>
                  </a:lnTo>
                  <a:lnTo>
                    <a:pt x="828" y="1177"/>
                  </a:lnTo>
                  <a:lnTo>
                    <a:pt x="829" y="1173"/>
                  </a:lnTo>
                  <a:lnTo>
                    <a:pt x="830" y="1172"/>
                  </a:lnTo>
                  <a:lnTo>
                    <a:pt x="832" y="1172"/>
                  </a:lnTo>
                  <a:lnTo>
                    <a:pt x="834" y="1170"/>
                  </a:lnTo>
                  <a:lnTo>
                    <a:pt x="838" y="1168"/>
                  </a:lnTo>
                  <a:lnTo>
                    <a:pt x="840" y="1168"/>
                  </a:lnTo>
                  <a:lnTo>
                    <a:pt x="841" y="1171"/>
                  </a:lnTo>
                  <a:lnTo>
                    <a:pt x="840" y="1172"/>
                  </a:lnTo>
                  <a:lnTo>
                    <a:pt x="838" y="1173"/>
                  </a:lnTo>
                  <a:lnTo>
                    <a:pt x="840" y="1177"/>
                  </a:lnTo>
                  <a:lnTo>
                    <a:pt x="843" y="1178"/>
                  </a:lnTo>
                  <a:lnTo>
                    <a:pt x="844" y="1177"/>
                  </a:lnTo>
                  <a:lnTo>
                    <a:pt x="847" y="1178"/>
                  </a:lnTo>
                  <a:lnTo>
                    <a:pt x="846" y="1181"/>
                  </a:lnTo>
                  <a:lnTo>
                    <a:pt x="846" y="1183"/>
                  </a:lnTo>
                  <a:lnTo>
                    <a:pt x="847" y="1186"/>
                  </a:lnTo>
                  <a:lnTo>
                    <a:pt x="850" y="1189"/>
                  </a:lnTo>
                  <a:lnTo>
                    <a:pt x="854" y="1191"/>
                  </a:lnTo>
                  <a:lnTo>
                    <a:pt x="853" y="1192"/>
                  </a:lnTo>
                  <a:lnTo>
                    <a:pt x="852" y="1193"/>
                  </a:lnTo>
                  <a:lnTo>
                    <a:pt x="852" y="1197"/>
                  </a:lnTo>
                  <a:lnTo>
                    <a:pt x="850" y="1200"/>
                  </a:lnTo>
                  <a:lnTo>
                    <a:pt x="849" y="1201"/>
                  </a:lnTo>
                  <a:lnTo>
                    <a:pt x="846" y="1200"/>
                  </a:lnTo>
                  <a:lnTo>
                    <a:pt x="842" y="1199"/>
                  </a:lnTo>
                  <a:lnTo>
                    <a:pt x="840" y="1197"/>
                  </a:lnTo>
                  <a:lnTo>
                    <a:pt x="837" y="1196"/>
                  </a:lnTo>
                  <a:lnTo>
                    <a:pt x="834" y="1194"/>
                  </a:lnTo>
                  <a:lnTo>
                    <a:pt x="834" y="1197"/>
                  </a:lnTo>
                  <a:lnTo>
                    <a:pt x="835" y="1200"/>
                  </a:lnTo>
                  <a:lnTo>
                    <a:pt x="839" y="1202"/>
                  </a:lnTo>
                  <a:lnTo>
                    <a:pt x="840" y="1203"/>
                  </a:lnTo>
                  <a:lnTo>
                    <a:pt x="848" y="1209"/>
                  </a:lnTo>
                  <a:lnTo>
                    <a:pt x="853" y="1215"/>
                  </a:lnTo>
                  <a:lnTo>
                    <a:pt x="855" y="1217"/>
                  </a:lnTo>
                  <a:lnTo>
                    <a:pt x="858" y="1220"/>
                  </a:lnTo>
                  <a:lnTo>
                    <a:pt x="864" y="1232"/>
                  </a:lnTo>
                  <a:lnTo>
                    <a:pt x="863" y="1235"/>
                  </a:lnTo>
                  <a:lnTo>
                    <a:pt x="863" y="1237"/>
                  </a:lnTo>
                  <a:lnTo>
                    <a:pt x="865" y="1241"/>
                  </a:lnTo>
                  <a:lnTo>
                    <a:pt x="865" y="1247"/>
                  </a:lnTo>
                  <a:lnTo>
                    <a:pt x="864" y="1250"/>
                  </a:lnTo>
                  <a:lnTo>
                    <a:pt x="865" y="1253"/>
                  </a:lnTo>
                  <a:lnTo>
                    <a:pt x="865" y="1267"/>
                  </a:lnTo>
                  <a:lnTo>
                    <a:pt x="866" y="1277"/>
                  </a:lnTo>
                  <a:lnTo>
                    <a:pt x="866" y="1279"/>
                  </a:lnTo>
                  <a:lnTo>
                    <a:pt x="869" y="1279"/>
                  </a:lnTo>
                  <a:lnTo>
                    <a:pt x="871" y="1277"/>
                  </a:lnTo>
                  <a:lnTo>
                    <a:pt x="868" y="1270"/>
                  </a:lnTo>
                  <a:lnTo>
                    <a:pt x="869" y="1244"/>
                  </a:lnTo>
                  <a:lnTo>
                    <a:pt x="871" y="1244"/>
                  </a:lnTo>
                  <a:lnTo>
                    <a:pt x="872" y="1246"/>
                  </a:lnTo>
                  <a:lnTo>
                    <a:pt x="872" y="1249"/>
                  </a:lnTo>
                  <a:lnTo>
                    <a:pt x="872" y="1254"/>
                  </a:lnTo>
                  <a:lnTo>
                    <a:pt x="873" y="1257"/>
                  </a:lnTo>
                  <a:lnTo>
                    <a:pt x="873" y="1259"/>
                  </a:lnTo>
                  <a:lnTo>
                    <a:pt x="874" y="1261"/>
                  </a:lnTo>
                  <a:lnTo>
                    <a:pt x="874" y="1263"/>
                  </a:lnTo>
                  <a:lnTo>
                    <a:pt x="873" y="1265"/>
                  </a:lnTo>
                  <a:lnTo>
                    <a:pt x="871" y="1265"/>
                  </a:lnTo>
                  <a:lnTo>
                    <a:pt x="872" y="1269"/>
                  </a:lnTo>
                  <a:lnTo>
                    <a:pt x="874" y="1269"/>
                  </a:lnTo>
                  <a:lnTo>
                    <a:pt x="876" y="1266"/>
                  </a:lnTo>
                  <a:lnTo>
                    <a:pt x="878" y="1263"/>
                  </a:lnTo>
                  <a:lnTo>
                    <a:pt x="881" y="1265"/>
                  </a:lnTo>
                  <a:lnTo>
                    <a:pt x="883" y="1265"/>
                  </a:lnTo>
                  <a:lnTo>
                    <a:pt x="884" y="1267"/>
                  </a:lnTo>
                  <a:lnTo>
                    <a:pt x="887" y="1265"/>
                  </a:lnTo>
                  <a:lnTo>
                    <a:pt x="885" y="1259"/>
                  </a:lnTo>
                  <a:lnTo>
                    <a:pt x="883" y="1257"/>
                  </a:lnTo>
                  <a:lnTo>
                    <a:pt x="880" y="1255"/>
                  </a:lnTo>
                  <a:lnTo>
                    <a:pt x="876" y="1250"/>
                  </a:lnTo>
                  <a:lnTo>
                    <a:pt x="876" y="1247"/>
                  </a:lnTo>
                  <a:lnTo>
                    <a:pt x="877" y="1246"/>
                  </a:lnTo>
                  <a:lnTo>
                    <a:pt x="880" y="1247"/>
                  </a:lnTo>
                  <a:lnTo>
                    <a:pt x="881" y="1249"/>
                  </a:lnTo>
                  <a:lnTo>
                    <a:pt x="888" y="1254"/>
                  </a:lnTo>
                  <a:lnTo>
                    <a:pt x="891" y="1257"/>
                  </a:lnTo>
                  <a:lnTo>
                    <a:pt x="894" y="1260"/>
                  </a:lnTo>
                  <a:lnTo>
                    <a:pt x="895" y="1263"/>
                  </a:lnTo>
                  <a:lnTo>
                    <a:pt x="894" y="1267"/>
                  </a:lnTo>
                  <a:lnTo>
                    <a:pt x="891" y="1269"/>
                  </a:lnTo>
                  <a:lnTo>
                    <a:pt x="896" y="1271"/>
                  </a:lnTo>
                  <a:lnTo>
                    <a:pt x="920" y="1258"/>
                  </a:lnTo>
                  <a:lnTo>
                    <a:pt x="928" y="1251"/>
                  </a:lnTo>
                  <a:lnTo>
                    <a:pt x="958" y="1231"/>
                  </a:lnTo>
                  <a:lnTo>
                    <a:pt x="966" y="1223"/>
                  </a:lnTo>
                  <a:lnTo>
                    <a:pt x="974" y="1217"/>
                  </a:lnTo>
                  <a:lnTo>
                    <a:pt x="981" y="1211"/>
                  </a:lnTo>
                  <a:lnTo>
                    <a:pt x="982" y="1210"/>
                  </a:lnTo>
                  <a:lnTo>
                    <a:pt x="989" y="1202"/>
                  </a:lnTo>
                  <a:lnTo>
                    <a:pt x="998" y="1193"/>
                  </a:lnTo>
                  <a:lnTo>
                    <a:pt x="1013" y="1172"/>
                  </a:lnTo>
                  <a:lnTo>
                    <a:pt x="1018" y="1158"/>
                  </a:lnTo>
                  <a:lnTo>
                    <a:pt x="1020" y="1145"/>
                  </a:lnTo>
                  <a:lnTo>
                    <a:pt x="1019" y="1142"/>
                  </a:lnTo>
                  <a:lnTo>
                    <a:pt x="1018" y="1137"/>
                  </a:lnTo>
                  <a:lnTo>
                    <a:pt x="1007" y="1132"/>
                  </a:lnTo>
                  <a:lnTo>
                    <a:pt x="1003" y="1127"/>
                  </a:lnTo>
                  <a:lnTo>
                    <a:pt x="999" y="1119"/>
                  </a:lnTo>
                  <a:lnTo>
                    <a:pt x="993" y="1100"/>
                  </a:lnTo>
                  <a:lnTo>
                    <a:pt x="994" y="1090"/>
                  </a:lnTo>
                  <a:lnTo>
                    <a:pt x="996" y="1083"/>
                  </a:lnTo>
                  <a:lnTo>
                    <a:pt x="996" y="1082"/>
                  </a:lnTo>
                  <a:lnTo>
                    <a:pt x="1001" y="1073"/>
                  </a:lnTo>
                  <a:lnTo>
                    <a:pt x="996" y="1065"/>
                  </a:lnTo>
                  <a:lnTo>
                    <a:pt x="996" y="1058"/>
                  </a:lnTo>
                  <a:lnTo>
                    <a:pt x="997" y="1046"/>
                  </a:lnTo>
                  <a:lnTo>
                    <a:pt x="985" y="1029"/>
                  </a:lnTo>
                  <a:lnTo>
                    <a:pt x="979" y="1011"/>
                  </a:lnTo>
                  <a:lnTo>
                    <a:pt x="964" y="990"/>
                  </a:lnTo>
                  <a:lnTo>
                    <a:pt x="958" y="975"/>
                  </a:lnTo>
                  <a:lnTo>
                    <a:pt x="952" y="971"/>
                  </a:lnTo>
                  <a:lnTo>
                    <a:pt x="946" y="961"/>
                  </a:lnTo>
                  <a:lnTo>
                    <a:pt x="939" y="942"/>
                  </a:lnTo>
                  <a:lnTo>
                    <a:pt x="935" y="929"/>
                  </a:lnTo>
                  <a:lnTo>
                    <a:pt x="933" y="914"/>
                  </a:lnTo>
                  <a:lnTo>
                    <a:pt x="933" y="903"/>
                  </a:lnTo>
                  <a:lnTo>
                    <a:pt x="938" y="895"/>
                  </a:lnTo>
                  <a:lnTo>
                    <a:pt x="948" y="894"/>
                  </a:lnTo>
                  <a:lnTo>
                    <a:pt x="981" y="897"/>
                  </a:lnTo>
                  <a:lnTo>
                    <a:pt x="1010" y="902"/>
                  </a:lnTo>
                  <a:lnTo>
                    <a:pt x="1018" y="899"/>
                  </a:lnTo>
                  <a:lnTo>
                    <a:pt x="1023" y="894"/>
                  </a:lnTo>
                  <a:lnTo>
                    <a:pt x="1023" y="883"/>
                  </a:lnTo>
                  <a:lnTo>
                    <a:pt x="1018" y="862"/>
                  </a:lnTo>
                  <a:lnTo>
                    <a:pt x="1014" y="854"/>
                  </a:lnTo>
                  <a:lnTo>
                    <a:pt x="1014" y="851"/>
                  </a:lnTo>
                  <a:lnTo>
                    <a:pt x="1012" y="841"/>
                  </a:lnTo>
                  <a:lnTo>
                    <a:pt x="1020" y="823"/>
                  </a:lnTo>
                  <a:lnTo>
                    <a:pt x="1021" y="814"/>
                  </a:lnTo>
                  <a:lnTo>
                    <a:pt x="1018" y="807"/>
                  </a:lnTo>
                  <a:lnTo>
                    <a:pt x="1018" y="795"/>
                  </a:lnTo>
                  <a:lnTo>
                    <a:pt x="1016" y="737"/>
                  </a:lnTo>
                  <a:lnTo>
                    <a:pt x="1013" y="715"/>
                  </a:lnTo>
                  <a:lnTo>
                    <a:pt x="1012" y="714"/>
                  </a:lnTo>
                  <a:lnTo>
                    <a:pt x="1010" y="697"/>
                  </a:lnTo>
                  <a:lnTo>
                    <a:pt x="1013" y="689"/>
                  </a:lnTo>
                  <a:lnTo>
                    <a:pt x="1031" y="691"/>
                  </a:lnTo>
                  <a:lnTo>
                    <a:pt x="1033" y="684"/>
                  </a:lnTo>
                  <a:lnTo>
                    <a:pt x="1036" y="658"/>
                  </a:lnTo>
                  <a:lnTo>
                    <a:pt x="1036" y="629"/>
                  </a:lnTo>
                  <a:lnTo>
                    <a:pt x="1040" y="607"/>
                  </a:lnTo>
                  <a:lnTo>
                    <a:pt x="1040" y="570"/>
                  </a:lnTo>
                  <a:lnTo>
                    <a:pt x="1044" y="556"/>
                  </a:lnTo>
                  <a:lnTo>
                    <a:pt x="1039" y="521"/>
                  </a:lnTo>
                  <a:lnTo>
                    <a:pt x="1038" y="506"/>
                  </a:lnTo>
                  <a:lnTo>
                    <a:pt x="1035" y="499"/>
                  </a:lnTo>
                  <a:lnTo>
                    <a:pt x="1034" y="495"/>
                  </a:lnTo>
                  <a:lnTo>
                    <a:pt x="1031" y="489"/>
                  </a:lnTo>
                  <a:lnTo>
                    <a:pt x="1023" y="465"/>
                  </a:lnTo>
                  <a:lnTo>
                    <a:pt x="1018" y="418"/>
                  </a:lnTo>
                  <a:lnTo>
                    <a:pt x="1016" y="412"/>
                  </a:lnTo>
                  <a:lnTo>
                    <a:pt x="1011" y="371"/>
                  </a:lnTo>
                  <a:lnTo>
                    <a:pt x="1010" y="349"/>
                  </a:lnTo>
                  <a:lnTo>
                    <a:pt x="998" y="343"/>
                  </a:lnTo>
                  <a:lnTo>
                    <a:pt x="1012" y="327"/>
                  </a:lnTo>
                  <a:lnTo>
                    <a:pt x="614" y="283"/>
                  </a:lnTo>
                  <a:lnTo>
                    <a:pt x="27" y="0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3"/>
                  </a:lnTo>
                  <a:lnTo>
                    <a:pt x="0" y="33"/>
                  </a:lnTo>
                  <a:lnTo>
                    <a:pt x="3" y="39"/>
                  </a:lnTo>
                  <a:lnTo>
                    <a:pt x="8" y="43"/>
                  </a:lnTo>
                  <a:lnTo>
                    <a:pt x="10" y="50"/>
                  </a:lnTo>
                  <a:lnTo>
                    <a:pt x="14" y="52"/>
                  </a:lnTo>
                  <a:lnTo>
                    <a:pt x="13" y="57"/>
                  </a:lnTo>
                  <a:lnTo>
                    <a:pt x="11" y="58"/>
                  </a:lnTo>
                  <a:lnTo>
                    <a:pt x="10" y="61"/>
                  </a:lnTo>
                  <a:lnTo>
                    <a:pt x="13" y="71"/>
                  </a:lnTo>
                  <a:lnTo>
                    <a:pt x="13" y="86"/>
                  </a:lnTo>
                  <a:lnTo>
                    <a:pt x="10" y="97"/>
                  </a:lnTo>
                  <a:lnTo>
                    <a:pt x="5" y="107"/>
                  </a:lnTo>
                  <a:lnTo>
                    <a:pt x="4" y="109"/>
                  </a:lnTo>
                  <a:lnTo>
                    <a:pt x="4" y="123"/>
                  </a:lnTo>
                  <a:lnTo>
                    <a:pt x="8" y="125"/>
                  </a:lnTo>
                  <a:lnTo>
                    <a:pt x="10" y="127"/>
                  </a:lnTo>
                  <a:lnTo>
                    <a:pt x="13" y="127"/>
                  </a:lnTo>
                  <a:lnTo>
                    <a:pt x="17" y="127"/>
                  </a:lnTo>
                  <a:lnTo>
                    <a:pt x="21" y="127"/>
                  </a:lnTo>
                  <a:lnTo>
                    <a:pt x="45" y="140"/>
                  </a:lnTo>
                  <a:lnTo>
                    <a:pt x="47" y="147"/>
                  </a:lnTo>
                  <a:lnTo>
                    <a:pt x="52" y="154"/>
                  </a:lnTo>
                  <a:lnTo>
                    <a:pt x="55" y="159"/>
                  </a:lnTo>
                  <a:lnTo>
                    <a:pt x="60" y="163"/>
                  </a:lnTo>
                  <a:lnTo>
                    <a:pt x="61" y="166"/>
                  </a:lnTo>
                  <a:lnTo>
                    <a:pt x="70" y="171"/>
                  </a:lnTo>
                  <a:lnTo>
                    <a:pt x="73" y="171"/>
                  </a:lnTo>
                  <a:lnTo>
                    <a:pt x="74" y="171"/>
                  </a:lnTo>
                  <a:lnTo>
                    <a:pt x="78" y="173"/>
                  </a:lnTo>
                  <a:lnTo>
                    <a:pt x="85" y="180"/>
                  </a:lnTo>
                  <a:lnTo>
                    <a:pt x="87" y="181"/>
                  </a:lnTo>
                  <a:lnTo>
                    <a:pt x="88" y="182"/>
                  </a:lnTo>
                  <a:lnTo>
                    <a:pt x="91" y="184"/>
                  </a:lnTo>
                  <a:lnTo>
                    <a:pt x="93" y="185"/>
                  </a:lnTo>
                  <a:lnTo>
                    <a:pt x="94" y="187"/>
                  </a:lnTo>
                  <a:lnTo>
                    <a:pt x="96" y="192"/>
                  </a:lnTo>
                  <a:lnTo>
                    <a:pt x="100" y="193"/>
                  </a:lnTo>
                  <a:lnTo>
                    <a:pt x="102" y="195"/>
                  </a:lnTo>
                  <a:lnTo>
                    <a:pt x="105" y="195"/>
                  </a:lnTo>
                  <a:lnTo>
                    <a:pt x="111" y="197"/>
                  </a:lnTo>
                  <a:lnTo>
                    <a:pt x="121" y="202"/>
                  </a:lnTo>
                  <a:lnTo>
                    <a:pt x="124" y="205"/>
                  </a:lnTo>
                  <a:lnTo>
                    <a:pt x="125" y="206"/>
                  </a:lnTo>
                  <a:lnTo>
                    <a:pt x="126" y="208"/>
                  </a:lnTo>
                  <a:lnTo>
                    <a:pt x="128" y="209"/>
                  </a:lnTo>
                  <a:lnTo>
                    <a:pt x="131" y="209"/>
                  </a:lnTo>
                  <a:lnTo>
                    <a:pt x="137" y="211"/>
                  </a:lnTo>
                  <a:lnTo>
                    <a:pt x="140" y="210"/>
                  </a:lnTo>
                  <a:lnTo>
                    <a:pt x="141" y="211"/>
                  </a:lnTo>
                  <a:lnTo>
                    <a:pt x="143" y="209"/>
                  </a:lnTo>
                  <a:lnTo>
                    <a:pt x="147" y="211"/>
                  </a:lnTo>
                  <a:lnTo>
                    <a:pt x="148" y="210"/>
                  </a:lnTo>
                  <a:lnTo>
                    <a:pt x="152" y="210"/>
                  </a:lnTo>
                  <a:lnTo>
                    <a:pt x="152" y="208"/>
                  </a:lnTo>
                  <a:lnTo>
                    <a:pt x="153" y="205"/>
                  </a:lnTo>
                  <a:lnTo>
                    <a:pt x="156" y="203"/>
                  </a:lnTo>
                  <a:lnTo>
                    <a:pt x="158" y="201"/>
                  </a:lnTo>
                  <a:lnTo>
                    <a:pt x="158" y="199"/>
                  </a:lnTo>
                  <a:lnTo>
                    <a:pt x="159" y="196"/>
                  </a:lnTo>
                  <a:lnTo>
                    <a:pt x="160" y="194"/>
                  </a:lnTo>
                  <a:lnTo>
                    <a:pt x="164" y="194"/>
                  </a:lnTo>
                  <a:lnTo>
                    <a:pt x="164" y="193"/>
                  </a:lnTo>
                  <a:lnTo>
                    <a:pt x="166" y="191"/>
                  </a:lnTo>
                  <a:lnTo>
                    <a:pt x="168" y="189"/>
                  </a:lnTo>
                  <a:lnTo>
                    <a:pt x="169" y="187"/>
                  </a:lnTo>
                  <a:lnTo>
                    <a:pt x="167" y="184"/>
                  </a:lnTo>
                  <a:lnTo>
                    <a:pt x="165" y="183"/>
                  </a:lnTo>
                  <a:lnTo>
                    <a:pt x="165" y="181"/>
                  </a:lnTo>
                  <a:lnTo>
                    <a:pt x="166" y="176"/>
                  </a:lnTo>
                  <a:lnTo>
                    <a:pt x="166" y="174"/>
                  </a:lnTo>
                  <a:lnTo>
                    <a:pt x="170" y="174"/>
                  </a:lnTo>
                  <a:lnTo>
                    <a:pt x="170" y="176"/>
                  </a:lnTo>
                  <a:lnTo>
                    <a:pt x="169" y="180"/>
                  </a:lnTo>
                  <a:lnTo>
                    <a:pt x="171" y="184"/>
                  </a:lnTo>
                  <a:lnTo>
                    <a:pt x="174" y="182"/>
                  </a:lnTo>
                  <a:lnTo>
                    <a:pt x="175" y="180"/>
                  </a:lnTo>
                  <a:lnTo>
                    <a:pt x="178" y="180"/>
                  </a:lnTo>
                  <a:lnTo>
                    <a:pt x="179" y="183"/>
                  </a:lnTo>
                  <a:lnTo>
                    <a:pt x="181" y="183"/>
                  </a:lnTo>
                  <a:lnTo>
                    <a:pt x="182" y="185"/>
                  </a:lnTo>
                  <a:lnTo>
                    <a:pt x="181" y="187"/>
                  </a:lnTo>
                  <a:lnTo>
                    <a:pt x="187" y="191"/>
                  </a:lnTo>
                  <a:lnTo>
                    <a:pt x="189" y="193"/>
                  </a:lnTo>
                  <a:lnTo>
                    <a:pt x="191" y="196"/>
                  </a:lnTo>
                  <a:lnTo>
                    <a:pt x="193" y="198"/>
                  </a:lnTo>
                  <a:lnTo>
                    <a:pt x="195" y="200"/>
                  </a:lnTo>
                  <a:lnTo>
                    <a:pt x="196" y="201"/>
                  </a:lnTo>
                  <a:lnTo>
                    <a:pt x="200" y="199"/>
                  </a:lnTo>
                  <a:lnTo>
                    <a:pt x="202" y="201"/>
                  </a:lnTo>
                  <a:lnTo>
                    <a:pt x="203" y="205"/>
                  </a:lnTo>
                  <a:lnTo>
                    <a:pt x="207" y="207"/>
                  </a:lnTo>
                  <a:lnTo>
                    <a:pt x="210" y="211"/>
                  </a:lnTo>
                  <a:lnTo>
                    <a:pt x="212" y="215"/>
                  </a:lnTo>
                  <a:lnTo>
                    <a:pt x="212" y="218"/>
                  </a:lnTo>
                  <a:lnTo>
                    <a:pt x="213" y="220"/>
                  </a:lnTo>
                  <a:lnTo>
                    <a:pt x="213" y="226"/>
                  </a:lnTo>
                  <a:lnTo>
                    <a:pt x="214" y="229"/>
                  </a:lnTo>
                  <a:lnTo>
                    <a:pt x="215" y="243"/>
                  </a:lnTo>
                  <a:lnTo>
                    <a:pt x="214" y="246"/>
                  </a:lnTo>
                  <a:lnTo>
                    <a:pt x="212" y="246"/>
                  </a:lnTo>
                  <a:lnTo>
                    <a:pt x="210" y="245"/>
                  </a:lnTo>
                  <a:lnTo>
                    <a:pt x="210" y="248"/>
                  </a:lnTo>
                  <a:lnTo>
                    <a:pt x="213" y="249"/>
                  </a:lnTo>
                  <a:lnTo>
                    <a:pt x="214" y="251"/>
                  </a:lnTo>
                  <a:lnTo>
                    <a:pt x="215" y="253"/>
                  </a:lnTo>
                  <a:lnTo>
                    <a:pt x="216" y="255"/>
                  </a:lnTo>
                  <a:lnTo>
                    <a:pt x="220" y="257"/>
                  </a:lnTo>
                  <a:lnTo>
                    <a:pt x="222" y="260"/>
                  </a:lnTo>
                  <a:lnTo>
                    <a:pt x="224" y="261"/>
                  </a:lnTo>
                  <a:lnTo>
                    <a:pt x="228" y="261"/>
                  </a:lnTo>
                  <a:lnTo>
                    <a:pt x="232" y="263"/>
                  </a:lnTo>
                  <a:lnTo>
                    <a:pt x="234" y="264"/>
                  </a:lnTo>
                  <a:lnTo>
                    <a:pt x="238" y="264"/>
                  </a:lnTo>
                  <a:lnTo>
                    <a:pt x="242" y="266"/>
                  </a:lnTo>
                  <a:lnTo>
                    <a:pt x="246" y="266"/>
                  </a:lnTo>
                  <a:lnTo>
                    <a:pt x="252" y="268"/>
                  </a:lnTo>
                  <a:lnTo>
                    <a:pt x="254" y="270"/>
                  </a:lnTo>
                  <a:lnTo>
                    <a:pt x="256" y="271"/>
                  </a:lnTo>
                  <a:lnTo>
                    <a:pt x="258" y="271"/>
                  </a:lnTo>
                  <a:lnTo>
                    <a:pt x="265" y="276"/>
                  </a:lnTo>
                  <a:lnTo>
                    <a:pt x="267" y="277"/>
                  </a:lnTo>
                  <a:lnTo>
                    <a:pt x="270" y="278"/>
                  </a:lnTo>
                  <a:lnTo>
                    <a:pt x="273" y="280"/>
                  </a:lnTo>
                  <a:lnTo>
                    <a:pt x="276" y="281"/>
                  </a:lnTo>
                  <a:lnTo>
                    <a:pt x="282" y="281"/>
                  </a:lnTo>
                  <a:lnTo>
                    <a:pt x="283" y="278"/>
                  </a:lnTo>
                  <a:lnTo>
                    <a:pt x="280" y="277"/>
                  </a:lnTo>
                  <a:lnTo>
                    <a:pt x="277" y="275"/>
                  </a:lnTo>
                  <a:lnTo>
                    <a:pt x="280" y="274"/>
                  </a:lnTo>
                  <a:lnTo>
                    <a:pt x="281" y="271"/>
                  </a:lnTo>
                  <a:lnTo>
                    <a:pt x="285" y="271"/>
                  </a:lnTo>
                  <a:lnTo>
                    <a:pt x="286" y="274"/>
                  </a:lnTo>
                  <a:lnTo>
                    <a:pt x="286" y="277"/>
                  </a:lnTo>
                  <a:lnTo>
                    <a:pt x="288" y="278"/>
                  </a:lnTo>
                  <a:lnTo>
                    <a:pt x="288" y="283"/>
                  </a:lnTo>
                  <a:lnTo>
                    <a:pt x="288" y="284"/>
                  </a:lnTo>
                  <a:lnTo>
                    <a:pt x="288" y="289"/>
                  </a:lnTo>
                  <a:lnTo>
                    <a:pt x="290" y="289"/>
                  </a:lnTo>
                  <a:lnTo>
                    <a:pt x="293" y="291"/>
                  </a:lnTo>
                  <a:lnTo>
                    <a:pt x="297" y="291"/>
                  </a:lnTo>
                  <a:lnTo>
                    <a:pt x="298" y="293"/>
                  </a:lnTo>
                  <a:lnTo>
                    <a:pt x="300" y="294"/>
                  </a:lnTo>
                  <a:lnTo>
                    <a:pt x="303" y="295"/>
                  </a:lnTo>
                  <a:lnTo>
                    <a:pt x="305" y="293"/>
                  </a:lnTo>
                  <a:lnTo>
                    <a:pt x="302" y="290"/>
                  </a:lnTo>
                  <a:lnTo>
                    <a:pt x="302" y="288"/>
                  </a:lnTo>
                  <a:lnTo>
                    <a:pt x="299" y="285"/>
                  </a:lnTo>
                  <a:lnTo>
                    <a:pt x="297" y="282"/>
                  </a:lnTo>
                  <a:lnTo>
                    <a:pt x="295" y="277"/>
                  </a:lnTo>
                  <a:lnTo>
                    <a:pt x="297" y="276"/>
                  </a:lnTo>
                  <a:lnTo>
                    <a:pt x="299" y="277"/>
                  </a:lnTo>
                  <a:lnTo>
                    <a:pt x="304" y="277"/>
                  </a:lnTo>
                  <a:lnTo>
                    <a:pt x="307" y="278"/>
                  </a:lnTo>
                  <a:lnTo>
                    <a:pt x="306" y="281"/>
                  </a:lnTo>
                  <a:lnTo>
                    <a:pt x="308" y="287"/>
                  </a:lnTo>
                  <a:lnTo>
                    <a:pt x="310" y="288"/>
                  </a:lnTo>
                  <a:lnTo>
                    <a:pt x="311" y="288"/>
                  </a:lnTo>
                  <a:lnTo>
                    <a:pt x="313" y="291"/>
                  </a:lnTo>
                  <a:lnTo>
                    <a:pt x="313" y="298"/>
                  </a:lnTo>
                  <a:lnTo>
                    <a:pt x="311" y="302"/>
                  </a:lnTo>
                  <a:lnTo>
                    <a:pt x="313" y="303"/>
                  </a:lnTo>
                  <a:lnTo>
                    <a:pt x="313" y="306"/>
                  </a:lnTo>
                  <a:lnTo>
                    <a:pt x="309" y="310"/>
                  </a:lnTo>
                  <a:lnTo>
                    <a:pt x="309" y="317"/>
                  </a:lnTo>
                  <a:lnTo>
                    <a:pt x="308" y="320"/>
                  </a:lnTo>
                  <a:lnTo>
                    <a:pt x="305" y="319"/>
                  </a:lnTo>
                  <a:lnTo>
                    <a:pt x="305" y="315"/>
                  </a:lnTo>
                  <a:lnTo>
                    <a:pt x="305" y="311"/>
                  </a:lnTo>
                  <a:lnTo>
                    <a:pt x="302" y="308"/>
                  </a:lnTo>
                  <a:lnTo>
                    <a:pt x="302" y="306"/>
                  </a:lnTo>
                  <a:lnTo>
                    <a:pt x="298" y="303"/>
                  </a:lnTo>
                  <a:lnTo>
                    <a:pt x="300" y="311"/>
                  </a:lnTo>
                  <a:lnTo>
                    <a:pt x="300" y="316"/>
                  </a:lnTo>
                  <a:lnTo>
                    <a:pt x="304" y="321"/>
                  </a:lnTo>
                  <a:lnTo>
                    <a:pt x="305" y="325"/>
                  </a:lnTo>
                  <a:lnTo>
                    <a:pt x="305" y="328"/>
                  </a:lnTo>
                  <a:lnTo>
                    <a:pt x="307" y="333"/>
                  </a:lnTo>
                  <a:lnTo>
                    <a:pt x="305" y="341"/>
                  </a:lnTo>
                  <a:lnTo>
                    <a:pt x="299" y="345"/>
                  </a:lnTo>
                  <a:lnTo>
                    <a:pt x="294" y="354"/>
                  </a:lnTo>
                  <a:lnTo>
                    <a:pt x="294" y="372"/>
                  </a:lnTo>
                  <a:lnTo>
                    <a:pt x="296" y="376"/>
                  </a:lnTo>
                  <a:lnTo>
                    <a:pt x="297" y="380"/>
                  </a:lnTo>
                  <a:lnTo>
                    <a:pt x="296" y="382"/>
                  </a:lnTo>
                  <a:lnTo>
                    <a:pt x="298" y="391"/>
                  </a:lnTo>
                  <a:lnTo>
                    <a:pt x="301" y="397"/>
                  </a:lnTo>
                  <a:lnTo>
                    <a:pt x="313" y="422"/>
                  </a:lnTo>
                  <a:lnTo>
                    <a:pt x="316" y="424"/>
                  </a:lnTo>
                  <a:lnTo>
                    <a:pt x="317" y="429"/>
                  </a:lnTo>
                  <a:lnTo>
                    <a:pt x="320" y="436"/>
                  </a:lnTo>
                  <a:lnTo>
                    <a:pt x="322" y="441"/>
                  </a:lnTo>
                  <a:lnTo>
                    <a:pt x="322" y="453"/>
                  </a:lnTo>
                  <a:lnTo>
                    <a:pt x="321" y="456"/>
                  </a:lnTo>
                  <a:lnTo>
                    <a:pt x="320" y="460"/>
                  </a:lnTo>
                  <a:lnTo>
                    <a:pt x="320" y="463"/>
                  </a:lnTo>
                  <a:lnTo>
                    <a:pt x="319" y="466"/>
                  </a:lnTo>
                  <a:lnTo>
                    <a:pt x="324" y="466"/>
                  </a:lnTo>
                  <a:lnTo>
                    <a:pt x="326" y="466"/>
                  </a:lnTo>
                  <a:lnTo>
                    <a:pt x="327" y="468"/>
                  </a:lnTo>
                  <a:lnTo>
                    <a:pt x="328" y="470"/>
                  </a:lnTo>
                  <a:lnTo>
                    <a:pt x="330" y="472"/>
                  </a:lnTo>
                  <a:lnTo>
                    <a:pt x="332" y="480"/>
                  </a:lnTo>
                  <a:lnTo>
                    <a:pt x="332" y="483"/>
                  </a:lnTo>
                  <a:lnTo>
                    <a:pt x="333" y="486"/>
                  </a:lnTo>
                  <a:lnTo>
                    <a:pt x="332" y="489"/>
                  </a:lnTo>
                  <a:lnTo>
                    <a:pt x="331" y="491"/>
                  </a:lnTo>
                  <a:lnTo>
                    <a:pt x="328" y="495"/>
                  </a:lnTo>
                  <a:lnTo>
                    <a:pt x="328" y="497"/>
                  </a:lnTo>
                  <a:lnTo>
                    <a:pt x="328" y="501"/>
                  </a:lnTo>
                  <a:lnTo>
                    <a:pt x="328" y="508"/>
                  </a:lnTo>
                  <a:lnTo>
                    <a:pt x="330" y="511"/>
                  </a:lnTo>
                  <a:lnTo>
                    <a:pt x="330" y="519"/>
                  </a:lnTo>
                  <a:lnTo>
                    <a:pt x="328" y="521"/>
                  </a:lnTo>
                  <a:lnTo>
                    <a:pt x="326" y="523"/>
                  </a:lnTo>
                  <a:lnTo>
                    <a:pt x="326" y="525"/>
                  </a:lnTo>
                  <a:lnTo>
                    <a:pt x="324" y="527"/>
                  </a:lnTo>
                  <a:lnTo>
                    <a:pt x="322" y="529"/>
                  </a:lnTo>
                  <a:lnTo>
                    <a:pt x="322" y="544"/>
                  </a:lnTo>
                  <a:lnTo>
                    <a:pt x="324" y="547"/>
                  </a:lnTo>
                  <a:lnTo>
                    <a:pt x="335" y="547"/>
                  </a:lnTo>
                  <a:lnTo>
                    <a:pt x="335" y="555"/>
                  </a:lnTo>
                  <a:lnTo>
                    <a:pt x="337" y="562"/>
                  </a:lnTo>
                  <a:lnTo>
                    <a:pt x="340" y="565"/>
                  </a:lnTo>
                  <a:lnTo>
                    <a:pt x="340" y="568"/>
                  </a:lnTo>
                  <a:lnTo>
                    <a:pt x="342" y="570"/>
                  </a:lnTo>
                  <a:lnTo>
                    <a:pt x="345" y="573"/>
                  </a:lnTo>
                  <a:lnTo>
                    <a:pt x="348" y="578"/>
                  </a:lnTo>
                  <a:lnTo>
                    <a:pt x="349" y="579"/>
                  </a:lnTo>
                  <a:lnTo>
                    <a:pt x="349" y="581"/>
                  </a:lnTo>
                  <a:lnTo>
                    <a:pt x="348" y="585"/>
                  </a:lnTo>
                  <a:lnTo>
                    <a:pt x="349" y="587"/>
                  </a:lnTo>
                  <a:lnTo>
                    <a:pt x="352" y="590"/>
                  </a:lnTo>
                  <a:lnTo>
                    <a:pt x="354" y="590"/>
                  </a:lnTo>
                  <a:lnTo>
                    <a:pt x="356" y="593"/>
                  </a:lnTo>
                  <a:lnTo>
                    <a:pt x="358" y="595"/>
                  </a:lnTo>
                  <a:lnTo>
                    <a:pt x="364" y="598"/>
                  </a:lnTo>
                  <a:lnTo>
                    <a:pt x="366" y="603"/>
                  </a:lnTo>
                  <a:lnTo>
                    <a:pt x="367" y="607"/>
                  </a:lnTo>
                  <a:lnTo>
                    <a:pt x="367" y="611"/>
                  </a:lnTo>
                  <a:lnTo>
                    <a:pt x="370" y="617"/>
                  </a:lnTo>
                  <a:lnTo>
                    <a:pt x="370" y="619"/>
                  </a:lnTo>
                  <a:lnTo>
                    <a:pt x="368" y="623"/>
                  </a:lnTo>
                  <a:lnTo>
                    <a:pt x="367" y="626"/>
                  </a:lnTo>
                  <a:lnTo>
                    <a:pt x="367" y="631"/>
                  </a:lnTo>
                  <a:lnTo>
                    <a:pt x="366" y="634"/>
                  </a:lnTo>
                  <a:lnTo>
                    <a:pt x="364" y="637"/>
                  </a:lnTo>
                  <a:lnTo>
                    <a:pt x="364" y="643"/>
                  </a:lnTo>
                  <a:lnTo>
                    <a:pt x="364" y="648"/>
                  </a:lnTo>
                  <a:lnTo>
                    <a:pt x="369" y="653"/>
                  </a:lnTo>
                  <a:lnTo>
                    <a:pt x="371" y="656"/>
                  </a:lnTo>
                  <a:lnTo>
                    <a:pt x="375" y="657"/>
                  </a:lnTo>
                  <a:lnTo>
                    <a:pt x="377" y="658"/>
                  </a:lnTo>
                  <a:lnTo>
                    <a:pt x="380" y="657"/>
                  </a:lnTo>
                  <a:lnTo>
                    <a:pt x="378" y="653"/>
                  </a:lnTo>
                  <a:lnTo>
                    <a:pt x="381" y="653"/>
                  </a:lnTo>
                  <a:lnTo>
                    <a:pt x="386" y="651"/>
                  </a:lnTo>
                  <a:lnTo>
                    <a:pt x="387" y="654"/>
                  </a:lnTo>
                  <a:lnTo>
                    <a:pt x="394" y="661"/>
                  </a:lnTo>
                  <a:lnTo>
                    <a:pt x="394" y="663"/>
                  </a:lnTo>
                  <a:lnTo>
                    <a:pt x="396" y="666"/>
                  </a:lnTo>
                  <a:lnTo>
                    <a:pt x="396" y="675"/>
                  </a:lnTo>
                  <a:lnTo>
                    <a:pt x="400" y="677"/>
                  </a:lnTo>
                  <a:lnTo>
                    <a:pt x="401" y="680"/>
                  </a:lnTo>
                  <a:lnTo>
                    <a:pt x="400" y="682"/>
                  </a:lnTo>
                  <a:lnTo>
                    <a:pt x="402" y="683"/>
                  </a:lnTo>
                  <a:lnTo>
                    <a:pt x="404" y="683"/>
                  </a:lnTo>
                  <a:lnTo>
                    <a:pt x="406" y="687"/>
                  </a:lnTo>
                  <a:lnTo>
                    <a:pt x="406" y="691"/>
                  </a:lnTo>
                  <a:lnTo>
                    <a:pt x="403" y="693"/>
                  </a:lnTo>
                  <a:lnTo>
                    <a:pt x="402" y="696"/>
                  </a:lnTo>
                  <a:lnTo>
                    <a:pt x="404" y="698"/>
                  </a:lnTo>
                  <a:lnTo>
                    <a:pt x="405" y="699"/>
                  </a:lnTo>
                  <a:lnTo>
                    <a:pt x="407" y="700"/>
                  </a:lnTo>
                  <a:lnTo>
                    <a:pt x="404" y="707"/>
                  </a:lnTo>
                  <a:lnTo>
                    <a:pt x="405" y="710"/>
                  </a:lnTo>
                  <a:lnTo>
                    <a:pt x="407" y="710"/>
                  </a:lnTo>
                  <a:lnTo>
                    <a:pt x="407" y="715"/>
                  </a:lnTo>
                  <a:lnTo>
                    <a:pt x="410" y="721"/>
                  </a:lnTo>
                  <a:lnTo>
                    <a:pt x="413" y="725"/>
                  </a:lnTo>
                  <a:lnTo>
                    <a:pt x="416" y="731"/>
                  </a:lnTo>
                  <a:lnTo>
                    <a:pt x="419" y="731"/>
                  </a:lnTo>
                  <a:lnTo>
                    <a:pt x="419" y="737"/>
                  </a:lnTo>
                  <a:lnTo>
                    <a:pt x="420" y="740"/>
                  </a:lnTo>
                  <a:lnTo>
                    <a:pt x="425" y="746"/>
                  </a:lnTo>
                  <a:lnTo>
                    <a:pt x="425" y="750"/>
                  </a:lnTo>
                  <a:lnTo>
                    <a:pt x="426" y="757"/>
                  </a:lnTo>
                  <a:lnTo>
                    <a:pt x="428" y="758"/>
                  </a:lnTo>
                  <a:lnTo>
                    <a:pt x="450" y="764"/>
                  </a:lnTo>
                  <a:lnTo>
                    <a:pt x="450" y="760"/>
                  </a:lnTo>
                  <a:lnTo>
                    <a:pt x="453" y="758"/>
                  </a:lnTo>
                  <a:lnTo>
                    <a:pt x="456" y="760"/>
                  </a:lnTo>
                  <a:lnTo>
                    <a:pt x="459" y="762"/>
                  </a:lnTo>
                  <a:lnTo>
                    <a:pt x="462" y="762"/>
                  </a:lnTo>
                  <a:lnTo>
                    <a:pt x="464" y="764"/>
                  </a:lnTo>
                  <a:lnTo>
                    <a:pt x="466" y="767"/>
                  </a:lnTo>
                  <a:lnTo>
                    <a:pt x="464" y="768"/>
                  </a:lnTo>
                  <a:lnTo>
                    <a:pt x="463" y="772"/>
                  </a:lnTo>
                  <a:lnTo>
                    <a:pt x="462" y="774"/>
                  </a:lnTo>
                  <a:lnTo>
                    <a:pt x="461" y="776"/>
                  </a:lnTo>
                  <a:lnTo>
                    <a:pt x="459" y="777"/>
                  </a:lnTo>
                  <a:lnTo>
                    <a:pt x="457" y="776"/>
                  </a:lnTo>
                  <a:lnTo>
                    <a:pt x="456" y="773"/>
                  </a:lnTo>
                  <a:lnTo>
                    <a:pt x="454" y="770"/>
                  </a:lnTo>
                  <a:lnTo>
                    <a:pt x="453" y="769"/>
                  </a:lnTo>
                  <a:lnTo>
                    <a:pt x="450" y="772"/>
                  </a:lnTo>
                  <a:lnTo>
                    <a:pt x="446" y="775"/>
                  </a:lnTo>
                  <a:lnTo>
                    <a:pt x="444" y="777"/>
                  </a:lnTo>
                  <a:lnTo>
                    <a:pt x="444" y="778"/>
                  </a:lnTo>
                  <a:lnTo>
                    <a:pt x="450" y="780"/>
                  </a:lnTo>
                  <a:lnTo>
                    <a:pt x="450" y="783"/>
                  </a:lnTo>
                  <a:lnTo>
                    <a:pt x="453" y="786"/>
                  </a:lnTo>
                  <a:lnTo>
                    <a:pt x="454" y="791"/>
                  </a:lnTo>
                  <a:lnTo>
                    <a:pt x="458" y="797"/>
                  </a:lnTo>
                  <a:lnTo>
                    <a:pt x="463" y="802"/>
                  </a:lnTo>
                  <a:lnTo>
                    <a:pt x="466" y="805"/>
                  </a:lnTo>
                  <a:lnTo>
                    <a:pt x="476" y="820"/>
                  </a:lnTo>
                  <a:lnTo>
                    <a:pt x="478" y="826"/>
                  </a:lnTo>
                  <a:lnTo>
                    <a:pt x="475" y="831"/>
                  </a:lnTo>
                  <a:lnTo>
                    <a:pt x="476" y="834"/>
                  </a:lnTo>
                  <a:lnTo>
                    <a:pt x="477" y="835"/>
                  </a:lnTo>
                  <a:lnTo>
                    <a:pt x="480" y="837"/>
                  </a:lnTo>
                  <a:lnTo>
                    <a:pt x="483" y="837"/>
                  </a:lnTo>
                  <a:lnTo>
                    <a:pt x="484" y="838"/>
                  </a:lnTo>
                  <a:lnTo>
                    <a:pt x="488" y="838"/>
                  </a:lnTo>
                  <a:lnTo>
                    <a:pt x="492" y="839"/>
                  </a:lnTo>
                  <a:lnTo>
                    <a:pt x="495" y="842"/>
                  </a:lnTo>
                  <a:lnTo>
                    <a:pt x="500" y="844"/>
                  </a:lnTo>
                  <a:lnTo>
                    <a:pt x="504" y="844"/>
                  </a:lnTo>
                  <a:lnTo>
                    <a:pt x="513" y="847"/>
                  </a:lnTo>
                  <a:lnTo>
                    <a:pt x="520" y="850"/>
                  </a:lnTo>
                  <a:lnTo>
                    <a:pt x="521" y="854"/>
                  </a:lnTo>
                  <a:lnTo>
                    <a:pt x="521" y="866"/>
                  </a:lnTo>
                  <a:lnTo>
                    <a:pt x="522" y="869"/>
                  </a:lnTo>
                  <a:lnTo>
                    <a:pt x="524" y="873"/>
                  </a:lnTo>
                  <a:lnTo>
                    <a:pt x="528" y="877"/>
                  </a:lnTo>
                  <a:lnTo>
                    <a:pt x="530" y="878"/>
                  </a:lnTo>
                  <a:lnTo>
                    <a:pt x="532" y="879"/>
                  </a:lnTo>
                  <a:lnTo>
                    <a:pt x="530" y="883"/>
                  </a:lnTo>
                  <a:lnTo>
                    <a:pt x="531" y="885"/>
                  </a:lnTo>
                  <a:lnTo>
                    <a:pt x="532" y="887"/>
                  </a:lnTo>
                  <a:lnTo>
                    <a:pt x="530" y="891"/>
                  </a:lnTo>
                  <a:lnTo>
                    <a:pt x="530" y="895"/>
                  </a:lnTo>
                  <a:lnTo>
                    <a:pt x="532" y="897"/>
                  </a:lnTo>
                  <a:lnTo>
                    <a:pt x="537" y="899"/>
                  </a:lnTo>
                  <a:lnTo>
                    <a:pt x="538" y="905"/>
                  </a:lnTo>
                  <a:lnTo>
                    <a:pt x="537" y="906"/>
                  </a:lnTo>
                  <a:lnTo>
                    <a:pt x="535" y="908"/>
                  </a:lnTo>
                  <a:lnTo>
                    <a:pt x="537" y="910"/>
                  </a:lnTo>
                  <a:lnTo>
                    <a:pt x="539" y="914"/>
                  </a:lnTo>
                  <a:lnTo>
                    <a:pt x="541" y="916"/>
                  </a:lnTo>
                  <a:lnTo>
                    <a:pt x="541" y="918"/>
                  </a:lnTo>
                  <a:lnTo>
                    <a:pt x="540" y="921"/>
                  </a:lnTo>
                  <a:lnTo>
                    <a:pt x="546" y="921"/>
                  </a:lnTo>
                  <a:lnTo>
                    <a:pt x="548" y="922"/>
                  </a:lnTo>
                  <a:lnTo>
                    <a:pt x="554" y="922"/>
                  </a:lnTo>
                  <a:lnTo>
                    <a:pt x="552" y="919"/>
                  </a:lnTo>
                  <a:lnTo>
                    <a:pt x="552" y="917"/>
                  </a:lnTo>
                  <a:lnTo>
                    <a:pt x="553" y="915"/>
                  </a:lnTo>
                  <a:lnTo>
                    <a:pt x="554" y="913"/>
                  </a:lnTo>
                  <a:lnTo>
                    <a:pt x="556" y="911"/>
                  </a:lnTo>
                  <a:lnTo>
                    <a:pt x="559" y="910"/>
                  </a:lnTo>
                  <a:lnTo>
                    <a:pt x="564" y="910"/>
                  </a:lnTo>
                  <a:lnTo>
                    <a:pt x="568" y="911"/>
                  </a:lnTo>
                  <a:lnTo>
                    <a:pt x="570" y="909"/>
                  </a:lnTo>
                  <a:lnTo>
                    <a:pt x="572" y="911"/>
                  </a:lnTo>
                  <a:lnTo>
                    <a:pt x="570" y="920"/>
                  </a:lnTo>
                  <a:lnTo>
                    <a:pt x="572" y="922"/>
                  </a:lnTo>
                  <a:lnTo>
                    <a:pt x="573" y="925"/>
                  </a:lnTo>
                  <a:lnTo>
                    <a:pt x="577" y="926"/>
                  </a:lnTo>
                  <a:lnTo>
                    <a:pt x="572" y="931"/>
                  </a:lnTo>
                  <a:lnTo>
                    <a:pt x="576" y="937"/>
                  </a:lnTo>
                  <a:lnTo>
                    <a:pt x="578" y="937"/>
                  </a:lnTo>
                  <a:lnTo>
                    <a:pt x="580" y="936"/>
                  </a:lnTo>
                  <a:lnTo>
                    <a:pt x="583" y="937"/>
                  </a:lnTo>
                  <a:lnTo>
                    <a:pt x="585" y="941"/>
                  </a:lnTo>
                  <a:lnTo>
                    <a:pt x="584" y="943"/>
                  </a:lnTo>
                  <a:lnTo>
                    <a:pt x="586" y="944"/>
                  </a:lnTo>
                  <a:lnTo>
                    <a:pt x="588" y="944"/>
                  </a:lnTo>
                  <a:lnTo>
                    <a:pt x="591" y="942"/>
                  </a:lnTo>
                  <a:lnTo>
                    <a:pt x="593" y="939"/>
                  </a:lnTo>
                  <a:lnTo>
                    <a:pt x="596" y="931"/>
                  </a:lnTo>
                  <a:lnTo>
                    <a:pt x="595" y="928"/>
                  </a:lnTo>
                  <a:lnTo>
                    <a:pt x="594" y="928"/>
                  </a:lnTo>
                  <a:lnTo>
                    <a:pt x="591" y="929"/>
                  </a:lnTo>
                  <a:lnTo>
                    <a:pt x="589" y="930"/>
                  </a:lnTo>
                  <a:lnTo>
                    <a:pt x="587" y="931"/>
                  </a:lnTo>
                  <a:lnTo>
                    <a:pt x="584" y="929"/>
                  </a:lnTo>
                  <a:lnTo>
                    <a:pt x="586" y="926"/>
                  </a:lnTo>
                  <a:lnTo>
                    <a:pt x="588" y="925"/>
                  </a:lnTo>
                  <a:lnTo>
                    <a:pt x="593" y="923"/>
                  </a:lnTo>
                  <a:lnTo>
                    <a:pt x="595" y="921"/>
                  </a:lnTo>
                  <a:lnTo>
                    <a:pt x="596" y="917"/>
                  </a:lnTo>
                  <a:lnTo>
                    <a:pt x="596" y="912"/>
                  </a:lnTo>
                  <a:lnTo>
                    <a:pt x="595" y="910"/>
                  </a:lnTo>
                  <a:lnTo>
                    <a:pt x="599" y="908"/>
                  </a:lnTo>
                  <a:lnTo>
                    <a:pt x="603" y="908"/>
                  </a:lnTo>
                  <a:lnTo>
                    <a:pt x="604" y="90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16" name="Freeform 68"/>
            <p:cNvSpPr>
              <a:spLocks/>
            </p:cNvSpPr>
            <p:nvPr/>
          </p:nvSpPr>
          <p:spPr bwMode="auto">
            <a:xfrm>
              <a:off x="2664" y="1503"/>
              <a:ext cx="662" cy="782"/>
            </a:xfrm>
            <a:custGeom>
              <a:avLst/>
              <a:gdLst/>
              <a:ahLst/>
              <a:cxnLst>
                <a:cxn ang="0">
                  <a:pos x="955" y="624"/>
                </a:cxn>
                <a:cxn ang="0">
                  <a:pos x="903" y="990"/>
                </a:cxn>
                <a:cxn ang="0">
                  <a:pos x="823" y="981"/>
                </a:cxn>
                <a:cxn ang="0">
                  <a:pos x="765" y="1040"/>
                </a:cxn>
                <a:cxn ang="0">
                  <a:pos x="729" y="1032"/>
                </a:cxn>
                <a:cxn ang="0">
                  <a:pos x="687" y="1026"/>
                </a:cxn>
                <a:cxn ang="0">
                  <a:pos x="659" y="1023"/>
                </a:cxn>
                <a:cxn ang="0">
                  <a:pos x="633" y="1028"/>
                </a:cxn>
                <a:cxn ang="0">
                  <a:pos x="605" y="1028"/>
                </a:cxn>
                <a:cxn ang="0">
                  <a:pos x="575" y="998"/>
                </a:cxn>
                <a:cxn ang="0">
                  <a:pos x="553" y="989"/>
                </a:cxn>
                <a:cxn ang="0">
                  <a:pos x="522" y="968"/>
                </a:cxn>
                <a:cxn ang="0">
                  <a:pos x="500" y="961"/>
                </a:cxn>
                <a:cxn ang="0">
                  <a:pos x="490" y="978"/>
                </a:cxn>
                <a:cxn ang="0">
                  <a:pos x="483" y="969"/>
                </a:cxn>
                <a:cxn ang="0">
                  <a:pos x="464" y="996"/>
                </a:cxn>
                <a:cxn ang="0">
                  <a:pos x="464" y="1034"/>
                </a:cxn>
                <a:cxn ang="0">
                  <a:pos x="433" y="1040"/>
                </a:cxn>
                <a:cxn ang="0">
                  <a:pos x="426" y="1065"/>
                </a:cxn>
                <a:cxn ang="0">
                  <a:pos x="426" y="1090"/>
                </a:cxn>
                <a:cxn ang="0">
                  <a:pos x="408" y="1156"/>
                </a:cxn>
                <a:cxn ang="0">
                  <a:pos x="362" y="1176"/>
                </a:cxn>
                <a:cxn ang="0">
                  <a:pos x="313" y="1160"/>
                </a:cxn>
                <a:cxn ang="0">
                  <a:pos x="283" y="1127"/>
                </a:cxn>
                <a:cxn ang="0">
                  <a:pos x="263" y="1082"/>
                </a:cxn>
                <a:cxn ang="0">
                  <a:pos x="208" y="1076"/>
                </a:cxn>
                <a:cxn ang="0">
                  <a:pos x="193" y="1022"/>
                </a:cxn>
                <a:cxn ang="0">
                  <a:pos x="168" y="943"/>
                </a:cxn>
                <a:cxn ang="0">
                  <a:pos x="156" y="916"/>
                </a:cxn>
                <a:cxn ang="0">
                  <a:pos x="139" y="904"/>
                </a:cxn>
                <a:cxn ang="0">
                  <a:pos x="125" y="901"/>
                </a:cxn>
                <a:cxn ang="0">
                  <a:pos x="108" y="897"/>
                </a:cxn>
                <a:cxn ang="0">
                  <a:pos x="85" y="902"/>
                </a:cxn>
                <a:cxn ang="0">
                  <a:pos x="60" y="865"/>
                </a:cxn>
                <a:cxn ang="0">
                  <a:pos x="68" y="838"/>
                </a:cxn>
                <a:cxn ang="0">
                  <a:pos x="52" y="794"/>
                </a:cxn>
                <a:cxn ang="0">
                  <a:pos x="19" y="736"/>
                </a:cxn>
                <a:cxn ang="0">
                  <a:pos x="0" y="679"/>
                </a:cxn>
                <a:cxn ang="0">
                  <a:pos x="48" y="662"/>
                </a:cxn>
                <a:cxn ang="0">
                  <a:pos x="90" y="648"/>
                </a:cxn>
                <a:cxn ang="0">
                  <a:pos x="79" y="606"/>
                </a:cxn>
                <a:cxn ang="0">
                  <a:pos x="85" y="560"/>
                </a:cxn>
                <a:cxn ang="0">
                  <a:pos x="77" y="462"/>
                </a:cxn>
                <a:cxn ang="0">
                  <a:pos x="103" y="423"/>
                </a:cxn>
                <a:cxn ang="0">
                  <a:pos x="111" y="321"/>
                </a:cxn>
                <a:cxn ang="0">
                  <a:pos x="101" y="260"/>
                </a:cxn>
                <a:cxn ang="0">
                  <a:pos x="83" y="177"/>
                </a:cxn>
                <a:cxn ang="0">
                  <a:pos x="79" y="92"/>
                </a:cxn>
                <a:cxn ang="0">
                  <a:pos x="483" y="28"/>
                </a:cxn>
                <a:cxn ang="0">
                  <a:pos x="508" y="81"/>
                </a:cxn>
                <a:cxn ang="0">
                  <a:pos x="587" y="152"/>
                </a:cxn>
                <a:cxn ang="0">
                  <a:pos x="636" y="208"/>
                </a:cxn>
                <a:cxn ang="0">
                  <a:pos x="713" y="260"/>
                </a:cxn>
                <a:cxn ang="0">
                  <a:pos x="749" y="335"/>
                </a:cxn>
                <a:cxn ang="0">
                  <a:pos x="764" y="428"/>
                </a:cxn>
                <a:cxn ang="0">
                  <a:pos x="848" y="488"/>
                </a:cxn>
                <a:cxn ang="0">
                  <a:pos x="914" y="533"/>
                </a:cxn>
                <a:cxn ang="0">
                  <a:pos x="973" y="562"/>
                </a:cxn>
              </a:cxnLst>
              <a:rect l="0" t="0" r="r" b="b"/>
              <a:pathLst>
                <a:path w="995" h="1177">
                  <a:moveTo>
                    <a:pt x="994" y="564"/>
                  </a:moveTo>
                  <a:lnTo>
                    <a:pt x="979" y="591"/>
                  </a:lnTo>
                  <a:lnTo>
                    <a:pt x="971" y="604"/>
                  </a:lnTo>
                  <a:lnTo>
                    <a:pt x="955" y="624"/>
                  </a:lnTo>
                  <a:lnTo>
                    <a:pt x="945" y="642"/>
                  </a:lnTo>
                  <a:lnTo>
                    <a:pt x="859" y="773"/>
                  </a:lnTo>
                  <a:lnTo>
                    <a:pt x="901" y="971"/>
                  </a:lnTo>
                  <a:lnTo>
                    <a:pt x="903" y="990"/>
                  </a:lnTo>
                  <a:lnTo>
                    <a:pt x="862" y="984"/>
                  </a:lnTo>
                  <a:lnTo>
                    <a:pt x="850" y="979"/>
                  </a:lnTo>
                  <a:lnTo>
                    <a:pt x="839" y="976"/>
                  </a:lnTo>
                  <a:lnTo>
                    <a:pt x="823" y="981"/>
                  </a:lnTo>
                  <a:lnTo>
                    <a:pt x="811" y="980"/>
                  </a:lnTo>
                  <a:lnTo>
                    <a:pt x="801" y="987"/>
                  </a:lnTo>
                  <a:lnTo>
                    <a:pt x="795" y="994"/>
                  </a:lnTo>
                  <a:lnTo>
                    <a:pt x="765" y="1040"/>
                  </a:lnTo>
                  <a:lnTo>
                    <a:pt x="754" y="1050"/>
                  </a:lnTo>
                  <a:lnTo>
                    <a:pt x="745" y="1051"/>
                  </a:lnTo>
                  <a:lnTo>
                    <a:pt x="739" y="1050"/>
                  </a:lnTo>
                  <a:lnTo>
                    <a:pt x="729" y="1032"/>
                  </a:lnTo>
                  <a:lnTo>
                    <a:pt x="719" y="1026"/>
                  </a:lnTo>
                  <a:lnTo>
                    <a:pt x="701" y="1020"/>
                  </a:lnTo>
                  <a:lnTo>
                    <a:pt x="693" y="1022"/>
                  </a:lnTo>
                  <a:lnTo>
                    <a:pt x="687" y="1026"/>
                  </a:lnTo>
                  <a:lnTo>
                    <a:pt x="678" y="1030"/>
                  </a:lnTo>
                  <a:lnTo>
                    <a:pt x="671" y="1032"/>
                  </a:lnTo>
                  <a:lnTo>
                    <a:pt x="664" y="1029"/>
                  </a:lnTo>
                  <a:lnTo>
                    <a:pt x="659" y="1023"/>
                  </a:lnTo>
                  <a:lnTo>
                    <a:pt x="651" y="1020"/>
                  </a:lnTo>
                  <a:lnTo>
                    <a:pt x="641" y="1021"/>
                  </a:lnTo>
                  <a:lnTo>
                    <a:pt x="637" y="1024"/>
                  </a:lnTo>
                  <a:lnTo>
                    <a:pt x="633" y="1028"/>
                  </a:lnTo>
                  <a:lnTo>
                    <a:pt x="630" y="1032"/>
                  </a:lnTo>
                  <a:lnTo>
                    <a:pt x="626" y="1035"/>
                  </a:lnTo>
                  <a:lnTo>
                    <a:pt x="611" y="1030"/>
                  </a:lnTo>
                  <a:lnTo>
                    <a:pt x="605" y="1028"/>
                  </a:lnTo>
                  <a:lnTo>
                    <a:pt x="597" y="1022"/>
                  </a:lnTo>
                  <a:lnTo>
                    <a:pt x="591" y="1018"/>
                  </a:lnTo>
                  <a:lnTo>
                    <a:pt x="579" y="1004"/>
                  </a:lnTo>
                  <a:lnTo>
                    <a:pt x="575" y="998"/>
                  </a:lnTo>
                  <a:lnTo>
                    <a:pt x="567" y="992"/>
                  </a:lnTo>
                  <a:lnTo>
                    <a:pt x="559" y="991"/>
                  </a:lnTo>
                  <a:lnTo>
                    <a:pt x="556" y="991"/>
                  </a:lnTo>
                  <a:lnTo>
                    <a:pt x="553" y="989"/>
                  </a:lnTo>
                  <a:lnTo>
                    <a:pt x="537" y="984"/>
                  </a:lnTo>
                  <a:lnTo>
                    <a:pt x="531" y="980"/>
                  </a:lnTo>
                  <a:lnTo>
                    <a:pt x="525" y="974"/>
                  </a:lnTo>
                  <a:lnTo>
                    <a:pt x="522" y="968"/>
                  </a:lnTo>
                  <a:lnTo>
                    <a:pt x="517" y="961"/>
                  </a:lnTo>
                  <a:lnTo>
                    <a:pt x="511" y="958"/>
                  </a:lnTo>
                  <a:lnTo>
                    <a:pt x="505" y="957"/>
                  </a:lnTo>
                  <a:lnTo>
                    <a:pt x="500" y="961"/>
                  </a:lnTo>
                  <a:lnTo>
                    <a:pt x="497" y="965"/>
                  </a:lnTo>
                  <a:lnTo>
                    <a:pt x="496" y="972"/>
                  </a:lnTo>
                  <a:lnTo>
                    <a:pt x="494" y="976"/>
                  </a:lnTo>
                  <a:lnTo>
                    <a:pt x="490" y="978"/>
                  </a:lnTo>
                  <a:lnTo>
                    <a:pt x="487" y="978"/>
                  </a:lnTo>
                  <a:lnTo>
                    <a:pt x="485" y="975"/>
                  </a:lnTo>
                  <a:lnTo>
                    <a:pt x="486" y="970"/>
                  </a:lnTo>
                  <a:lnTo>
                    <a:pt x="483" y="969"/>
                  </a:lnTo>
                  <a:lnTo>
                    <a:pt x="479" y="975"/>
                  </a:lnTo>
                  <a:lnTo>
                    <a:pt x="474" y="984"/>
                  </a:lnTo>
                  <a:lnTo>
                    <a:pt x="467" y="991"/>
                  </a:lnTo>
                  <a:lnTo>
                    <a:pt x="464" y="996"/>
                  </a:lnTo>
                  <a:lnTo>
                    <a:pt x="465" y="1014"/>
                  </a:lnTo>
                  <a:lnTo>
                    <a:pt x="467" y="1022"/>
                  </a:lnTo>
                  <a:lnTo>
                    <a:pt x="466" y="1027"/>
                  </a:lnTo>
                  <a:lnTo>
                    <a:pt x="464" y="1034"/>
                  </a:lnTo>
                  <a:lnTo>
                    <a:pt x="457" y="1037"/>
                  </a:lnTo>
                  <a:lnTo>
                    <a:pt x="449" y="1040"/>
                  </a:lnTo>
                  <a:lnTo>
                    <a:pt x="443" y="1040"/>
                  </a:lnTo>
                  <a:lnTo>
                    <a:pt x="433" y="1040"/>
                  </a:lnTo>
                  <a:lnTo>
                    <a:pt x="425" y="1043"/>
                  </a:lnTo>
                  <a:lnTo>
                    <a:pt x="423" y="1046"/>
                  </a:lnTo>
                  <a:lnTo>
                    <a:pt x="425" y="1057"/>
                  </a:lnTo>
                  <a:lnTo>
                    <a:pt x="426" y="1065"/>
                  </a:lnTo>
                  <a:lnTo>
                    <a:pt x="428" y="1072"/>
                  </a:lnTo>
                  <a:lnTo>
                    <a:pt x="431" y="1076"/>
                  </a:lnTo>
                  <a:lnTo>
                    <a:pt x="430" y="1083"/>
                  </a:lnTo>
                  <a:lnTo>
                    <a:pt x="426" y="1090"/>
                  </a:lnTo>
                  <a:lnTo>
                    <a:pt x="414" y="1101"/>
                  </a:lnTo>
                  <a:lnTo>
                    <a:pt x="411" y="1109"/>
                  </a:lnTo>
                  <a:lnTo>
                    <a:pt x="408" y="1135"/>
                  </a:lnTo>
                  <a:lnTo>
                    <a:pt x="408" y="1156"/>
                  </a:lnTo>
                  <a:lnTo>
                    <a:pt x="402" y="1163"/>
                  </a:lnTo>
                  <a:lnTo>
                    <a:pt x="397" y="1165"/>
                  </a:lnTo>
                  <a:lnTo>
                    <a:pt x="371" y="1176"/>
                  </a:lnTo>
                  <a:lnTo>
                    <a:pt x="362" y="1176"/>
                  </a:lnTo>
                  <a:lnTo>
                    <a:pt x="355" y="1174"/>
                  </a:lnTo>
                  <a:lnTo>
                    <a:pt x="343" y="1174"/>
                  </a:lnTo>
                  <a:lnTo>
                    <a:pt x="314" y="1174"/>
                  </a:lnTo>
                  <a:lnTo>
                    <a:pt x="313" y="1160"/>
                  </a:lnTo>
                  <a:lnTo>
                    <a:pt x="307" y="1148"/>
                  </a:lnTo>
                  <a:lnTo>
                    <a:pt x="292" y="1132"/>
                  </a:lnTo>
                  <a:lnTo>
                    <a:pt x="289" y="1128"/>
                  </a:lnTo>
                  <a:lnTo>
                    <a:pt x="283" y="1127"/>
                  </a:lnTo>
                  <a:lnTo>
                    <a:pt x="275" y="1111"/>
                  </a:lnTo>
                  <a:lnTo>
                    <a:pt x="274" y="1107"/>
                  </a:lnTo>
                  <a:lnTo>
                    <a:pt x="271" y="1087"/>
                  </a:lnTo>
                  <a:lnTo>
                    <a:pt x="263" y="1082"/>
                  </a:lnTo>
                  <a:lnTo>
                    <a:pt x="246" y="1082"/>
                  </a:lnTo>
                  <a:lnTo>
                    <a:pt x="220" y="1077"/>
                  </a:lnTo>
                  <a:lnTo>
                    <a:pt x="214" y="1079"/>
                  </a:lnTo>
                  <a:lnTo>
                    <a:pt x="208" y="1076"/>
                  </a:lnTo>
                  <a:lnTo>
                    <a:pt x="203" y="1072"/>
                  </a:lnTo>
                  <a:lnTo>
                    <a:pt x="199" y="1064"/>
                  </a:lnTo>
                  <a:lnTo>
                    <a:pt x="193" y="1040"/>
                  </a:lnTo>
                  <a:lnTo>
                    <a:pt x="193" y="1022"/>
                  </a:lnTo>
                  <a:lnTo>
                    <a:pt x="184" y="985"/>
                  </a:lnTo>
                  <a:lnTo>
                    <a:pt x="175" y="968"/>
                  </a:lnTo>
                  <a:lnTo>
                    <a:pt x="173" y="952"/>
                  </a:lnTo>
                  <a:lnTo>
                    <a:pt x="168" y="943"/>
                  </a:lnTo>
                  <a:lnTo>
                    <a:pt x="167" y="930"/>
                  </a:lnTo>
                  <a:lnTo>
                    <a:pt x="161" y="918"/>
                  </a:lnTo>
                  <a:lnTo>
                    <a:pt x="159" y="917"/>
                  </a:lnTo>
                  <a:lnTo>
                    <a:pt x="156" y="916"/>
                  </a:lnTo>
                  <a:lnTo>
                    <a:pt x="148" y="909"/>
                  </a:lnTo>
                  <a:lnTo>
                    <a:pt x="145" y="909"/>
                  </a:lnTo>
                  <a:lnTo>
                    <a:pt x="143" y="908"/>
                  </a:lnTo>
                  <a:lnTo>
                    <a:pt x="139" y="904"/>
                  </a:lnTo>
                  <a:lnTo>
                    <a:pt x="135" y="902"/>
                  </a:lnTo>
                  <a:lnTo>
                    <a:pt x="134" y="900"/>
                  </a:lnTo>
                  <a:lnTo>
                    <a:pt x="130" y="899"/>
                  </a:lnTo>
                  <a:lnTo>
                    <a:pt x="125" y="901"/>
                  </a:lnTo>
                  <a:lnTo>
                    <a:pt x="120" y="902"/>
                  </a:lnTo>
                  <a:lnTo>
                    <a:pt x="115" y="900"/>
                  </a:lnTo>
                  <a:lnTo>
                    <a:pt x="111" y="897"/>
                  </a:lnTo>
                  <a:lnTo>
                    <a:pt x="108" y="897"/>
                  </a:lnTo>
                  <a:lnTo>
                    <a:pt x="107" y="898"/>
                  </a:lnTo>
                  <a:lnTo>
                    <a:pt x="104" y="898"/>
                  </a:lnTo>
                  <a:lnTo>
                    <a:pt x="86" y="907"/>
                  </a:lnTo>
                  <a:lnTo>
                    <a:pt x="85" y="902"/>
                  </a:lnTo>
                  <a:lnTo>
                    <a:pt x="74" y="897"/>
                  </a:lnTo>
                  <a:lnTo>
                    <a:pt x="70" y="892"/>
                  </a:lnTo>
                  <a:lnTo>
                    <a:pt x="66" y="884"/>
                  </a:lnTo>
                  <a:lnTo>
                    <a:pt x="60" y="865"/>
                  </a:lnTo>
                  <a:lnTo>
                    <a:pt x="61" y="855"/>
                  </a:lnTo>
                  <a:lnTo>
                    <a:pt x="63" y="848"/>
                  </a:lnTo>
                  <a:lnTo>
                    <a:pt x="63" y="847"/>
                  </a:lnTo>
                  <a:lnTo>
                    <a:pt x="68" y="838"/>
                  </a:lnTo>
                  <a:lnTo>
                    <a:pt x="63" y="830"/>
                  </a:lnTo>
                  <a:lnTo>
                    <a:pt x="63" y="823"/>
                  </a:lnTo>
                  <a:lnTo>
                    <a:pt x="64" y="811"/>
                  </a:lnTo>
                  <a:lnTo>
                    <a:pt x="52" y="794"/>
                  </a:lnTo>
                  <a:lnTo>
                    <a:pt x="46" y="776"/>
                  </a:lnTo>
                  <a:lnTo>
                    <a:pt x="31" y="755"/>
                  </a:lnTo>
                  <a:lnTo>
                    <a:pt x="25" y="740"/>
                  </a:lnTo>
                  <a:lnTo>
                    <a:pt x="19" y="736"/>
                  </a:lnTo>
                  <a:lnTo>
                    <a:pt x="13" y="726"/>
                  </a:lnTo>
                  <a:lnTo>
                    <a:pt x="6" y="707"/>
                  </a:lnTo>
                  <a:lnTo>
                    <a:pt x="2" y="694"/>
                  </a:lnTo>
                  <a:lnTo>
                    <a:pt x="0" y="679"/>
                  </a:lnTo>
                  <a:lnTo>
                    <a:pt x="0" y="668"/>
                  </a:lnTo>
                  <a:lnTo>
                    <a:pt x="5" y="660"/>
                  </a:lnTo>
                  <a:lnTo>
                    <a:pt x="15" y="659"/>
                  </a:lnTo>
                  <a:lnTo>
                    <a:pt x="48" y="662"/>
                  </a:lnTo>
                  <a:lnTo>
                    <a:pt x="77" y="667"/>
                  </a:lnTo>
                  <a:lnTo>
                    <a:pt x="85" y="664"/>
                  </a:lnTo>
                  <a:lnTo>
                    <a:pt x="90" y="659"/>
                  </a:lnTo>
                  <a:lnTo>
                    <a:pt x="90" y="648"/>
                  </a:lnTo>
                  <a:lnTo>
                    <a:pt x="85" y="627"/>
                  </a:lnTo>
                  <a:lnTo>
                    <a:pt x="81" y="619"/>
                  </a:lnTo>
                  <a:lnTo>
                    <a:pt x="81" y="616"/>
                  </a:lnTo>
                  <a:lnTo>
                    <a:pt x="79" y="606"/>
                  </a:lnTo>
                  <a:lnTo>
                    <a:pt x="87" y="588"/>
                  </a:lnTo>
                  <a:lnTo>
                    <a:pt x="88" y="579"/>
                  </a:lnTo>
                  <a:lnTo>
                    <a:pt x="85" y="572"/>
                  </a:lnTo>
                  <a:lnTo>
                    <a:pt x="85" y="560"/>
                  </a:lnTo>
                  <a:lnTo>
                    <a:pt x="83" y="502"/>
                  </a:lnTo>
                  <a:lnTo>
                    <a:pt x="80" y="480"/>
                  </a:lnTo>
                  <a:lnTo>
                    <a:pt x="79" y="479"/>
                  </a:lnTo>
                  <a:lnTo>
                    <a:pt x="77" y="462"/>
                  </a:lnTo>
                  <a:lnTo>
                    <a:pt x="80" y="454"/>
                  </a:lnTo>
                  <a:lnTo>
                    <a:pt x="98" y="456"/>
                  </a:lnTo>
                  <a:lnTo>
                    <a:pt x="100" y="449"/>
                  </a:lnTo>
                  <a:lnTo>
                    <a:pt x="103" y="423"/>
                  </a:lnTo>
                  <a:lnTo>
                    <a:pt x="103" y="394"/>
                  </a:lnTo>
                  <a:lnTo>
                    <a:pt x="107" y="372"/>
                  </a:lnTo>
                  <a:lnTo>
                    <a:pt x="107" y="335"/>
                  </a:lnTo>
                  <a:lnTo>
                    <a:pt x="111" y="321"/>
                  </a:lnTo>
                  <a:lnTo>
                    <a:pt x="106" y="286"/>
                  </a:lnTo>
                  <a:lnTo>
                    <a:pt x="105" y="271"/>
                  </a:lnTo>
                  <a:lnTo>
                    <a:pt x="102" y="264"/>
                  </a:lnTo>
                  <a:lnTo>
                    <a:pt x="101" y="260"/>
                  </a:lnTo>
                  <a:lnTo>
                    <a:pt x="98" y="254"/>
                  </a:lnTo>
                  <a:lnTo>
                    <a:pt x="90" y="230"/>
                  </a:lnTo>
                  <a:lnTo>
                    <a:pt x="85" y="183"/>
                  </a:lnTo>
                  <a:lnTo>
                    <a:pt x="83" y="177"/>
                  </a:lnTo>
                  <a:lnTo>
                    <a:pt x="78" y="136"/>
                  </a:lnTo>
                  <a:lnTo>
                    <a:pt x="77" y="114"/>
                  </a:lnTo>
                  <a:lnTo>
                    <a:pt x="65" y="108"/>
                  </a:lnTo>
                  <a:lnTo>
                    <a:pt x="79" y="92"/>
                  </a:lnTo>
                  <a:lnTo>
                    <a:pt x="159" y="95"/>
                  </a:lnTo>
                  <a:lnTo>
                    <a:pt x="168" y="0"/>
                  </a:lnTo>
                  <a:lnTo>
                    <a:pt x="469" y="7"/>
                  </a:lnTo>
                  <a:lnTo>
                    <a:pt x="483" y="28"/>
                  </a:lnTo>
                  <a:lnTo>
                    <a:pt x="483" y="42"/>
                  </a:lnTo>
                  <a:lnTo>
                    <a:pt x="500" y="56"/>
                  </a:lnTo>
                  <a:lnTo>
                    <a:pt x="505" y="74"/>
                  </a:lnTo>
                  <a:lnTo>
                    <a:pt x="508" y="81"/>
                  </a:lnTo>
                  <a:lnTo>
                    <a:pt x="521" y="98"/>
                  </a:lnTo>
                  <a:lnTo>
                    <a:pt x="553" y="113"/>
                  </a:lnTo>
                  <a:lnTo>
                    <a:pt x="557" y="121"/>
                  </a:lnTo>
                  <a:lnTo>
                    <a:pt x="587" y="152"/>
                  </a:lnTo>
                  <a:lnTo>
                    <a:pt x="597" y="155"/>
                  </a:lnTo>
                  <a:lnTo>
                    <a:pt x="622" y="187"/>
                  </a:lnTo>
                  <a:lnTo>
                    <a:pt x="633" y="198"/>
                  </a:lnTo>
                  <a:lnTo>
                    <a:pt x="636" y="208"/>
                  </a:lnTo>
                  <a:lnTo>
                    <a:pt x="657" y="208"/>
                  </a:lnTo>
                  <a:lnTo>
                    <a:pt x="671" y="218"/>
                  </a:lnTo>
                  <a:lnTo>
                    <a:pt x="681" y="243"/>
                  </a:lnTo>
                  <a:lnTo>
                    <a:pt x="713" y="260"/>
                  </a:lnTo>
                  <a:lnTo>
                    <a:pt x="717" y="282"/>
                  </a:lnTo>
                  <a:lnTo>
                    <a:pt x="717" y="297"/>
                  </a:lnTo>
                  <a:lnTo>
                    <a:pt x="738" y="310"/>
                  </a:lnTo>
                  <a:lnTo>
                    <a:pt x="749" y="335"/>
                  </a:lnTo>
                  <a:lnTo>
                    <a:pt x="746" y="361"/>
                  </a:lnTo>
                  <a:lnTo>
                    <a:pt x="747" y="388"/>
                  </a:lnTo>
                  <a:lnTo>
                    <a:pt x="759" y="400"/>
                  </a:lnTo>
                  <a:lnTo>
                    <a:pt x="764" y="428"/>
                  </a:lnTo>
                  <a:lnTo>
                    <a:pt x="778" y="435"/>
                  </a:lnTo>
                  <a:lnTo>
                    <a:pt x="820" y="463"/>
                  </a:lnTo>
                  <a:lnTo>
                    <a:pt x="831" y="474"/>
                  </a:lnTo>
                  <a:lnTo>
                    <a:pt x="848" y="488"/>
                  </a:lnTo>
                  <a:lnTo>
                    <a:pt x="851" y="502"/>
                  </a:lnTo>
                  <a:lnTo>
                    <a:pt x="889" y="513"/>
                  </a:lnTo>
                  <a:lnTo>
                    <a:pt x="896" y="523"/>
                  </a:lnTo>
                  <a:lnTo>
                    <a:pt x="914" y="533"/>
                  </a:lnTo>
                  <a:lnTo>
                    <a:pt x="917" y="537"/>
                  </a:lnTo>
                  <a:lnTo>
                    <a:pt x="951" y="554"/>
                  </a:lnTo>
                  <a:lnTo>
                    <a:pt x="965" y="554"/>
                  </a:lnTo>
                  <a:lnTo>
                    <a:pt x="973" y="562"/>
                  </a:lnTo>
                  <a:lnTo>
                    <a:pt x="994" y="56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17" name="Freeform 69"/>
            <p:cNvSpPr>
              <a:spLocks/>
            </p:cNvSpPr>
            <p:nvPr/>
          </p:nvSpPr>
          <p:spPr bwMode="auto">
            <a:xfrm>
              <a:off x="2592" y="2099"/>
              <a:ext cx="469" cy="602"/>
            </a:xfrm>
            <a:custGeom>
              <a:avLst/>
              <a:gdLst/>
              <a:ahLst/>
              <a:cxnLst>
                <a:cxn ang="0">
                  <a:pos x="193" y="366"/>
                </a:cxn>
                <a:cxn ang="0">
                  <a:pos x="185" y="384"/>
                </a:cxn>
                <a:cxn ang="0">
                  <a:pos x="157" y="355"/>
                </a:cxn>
                <a:cxn ang="0">
                  <a:pos x="141" y="347"/>
                </a:cxn>
                <a:cxn ang="0">
                  <a:pos x="132" y="336"/>
                </a:cxn>
                <a:cxn ang="0">
                  <a:pos x="125" y="327"/>
                </a:cxn>
                <a:cxn ang="0">
                  <a:pos x="115" y="302"/>
                </a:cxn>
                <a:cxn ang="0">
                  <a:pos x="105" y="321"/>
                </a:cxn>
                <a:cxn ang="0">
                  <a:pos x="95" y="319"/>
                </a:cxn>
                <a:cxn ang="0">
                  <a:pos x="69" y="312"/>
                </a:cxn>
                <a:cxn ang="0">
                  <a:pos x="72" y="300"/>
                </a:cxn>
                <a:cxn ang="0">
                  <a:pos x="77" y="288"/>
                </a:cxn>
                <a:cxn ang="0">
                  <a:pos x="53" y="290"/>
                </a:cxn>
                <a:cxn ang="0">
                  <a:pos x="31" y="275"/>
                </a:cxn>
                <a:cxn ang="0">
                  <a:pos x="47" y="297"/>
                </a:cxn>
                <a:cxn ang="0">
                  <a:pos x="9" y="267"/>
                </a:cxn>
                <a:cxn ang="0">
                  <a:pos x="12" y="257"/>
                </a:cxn>
                <a:cxn ang="0">
                  <a:pos x="5" y="233"/>
                </a:cxn>
                <a:cxn ang="0">
                  <a:pos x="10" y="217"/>
                </a:cxn>
                <a:cxn ang="0">
                  <a:pos x="20" y="208"/>
                </a:cxn>
                <a:cxn ang="0">
                  <a:pos x="25" y="174"/>
                </a:cxn>
                <a:cxn ang="0">
                  <a:pos x="31" y="174"/>
                </a:cxn>
                <a:cxn ang="0">
                  <a:pos x="35" y="183"/>
                </a:cxn>
                <a:cxn ang="0">
                  <a:pos x="47" y="164"/>
                </a:cxn>
                <a:cxn ang="0">
                  <a:pos x="60" y="173"/>
                </a:cxn>
                <a:cxn ang="0">
                  <a:pos x="68" y="171"/>
                </a:cxn>
                <a:cxn ang="0">
                  <a:pos x="71" y="139"/>
                </a:cxn>
                <a:cxn ang="0">
                  <a:pos x="188" y="40"/>
                </a:cxn>
                <a:cxn ang="0">
                  <a:pos x="233" y="4"/>
                </a:cxn>
                <a:cxn ang="0">
                  <a:pos x="269" y="21"/>
                </a:cxn>
                <a:cxn ang="0">
                  <a:pos x="316" y="179"/>
                </a:cxn>
                <a:cxn ang="0">
                  <a:pos x="400" y="235"/>
                </a:cxn>
                <a:cxn ang="0">
                  <a:pos x="418" y="380"/>
                </a:cxn>
                <a:cxn ang="0">
                  <a:pos x="478" y="472"/>
                </a:cxn>
                <a:cxn ang="0">
                  <a:pos x="563" y="527"/>
                </a:cxn>
                <a:cxn ang="0">
                  <a:pos x="611" y="604"/>
                </a:cxn>
                <a:cxn ang="0">
                  <a:pos x="627" y="669"/>
                </a:cxn>
                <a:cxn ang="0">
                  <a:pos x="675" y="763"/>
                </a:cxn>
                <a:cxn ang="0">
                  <a:pos x="691" y="826"/>
                </a:cxn>
                <a:cxn ang="0">
                  <a:pos x="691" y="895"/>
                </a:cxn>
                <a:cxn ang="0">
                  <a:pos x="622" y="841"/>
                </a:cxn>
                <a:cxn ang="0">
                  <a:pos x="618" y="843"/>
                </a:cxn>
                <a:cxn ang="0">
                  <a:pos x="644" y="893"/>
                </a:cxn>
                <a:cxn ang="0">
                  <a:pos x="614" y="860"/>
                </a:cxn>
                <a:cxn ang="0">
                  <a:pos x="596" y="826"/>
                </a:cxn>
                <a:cxn ang="0">
                  <a:pos x="544" y="795"/>
                </a:cxn>
                <a:cxn ang="0">
                  <a:pos x="488" y="730"/>
                </a:cxn>
                <a:cxn ang="0">
                  <a:pos x="469" y="705"/>
                </a:cxn>
                <a:cxn ang="0">
                  <a:pos x="435" y="649"/>
                </a:cxn>
                <a:cxn ang="0">
                  <a:pos x="368" y="592"/>
                </a:cxn>
                <a:cxn ang="0">
                  <a:pos x="396" y="607"/>
                </a:cxn>
                <a:cxn ang="0">
                  <a:pos x="393" y="598"/>
                </a:cxn>
                <a:cxn ang="0">
                  <a:pos x="385" y="586"/>
                </a:cxn>
                <a:cxn ang="0">
                  <a:pos x="375" y="586"/>
                </a:cxn>
                <a:cxn ang="0">
                  <a:pos x="286" y="513"/>
                </a:cxn>
                <a:cxn ang="0">
                  <a:pos x="323" y="535"/>
                </a:cxn>
                <a:cxn ang="0">
                  <a:pos x="334" y="522"/>
                </a:cxn>
                <a:cxn ang="0">
                  <a:pos x="309" y="511"/>
                </a:cxn>
                <a:cxn ang="0">
                  <a:pos x="254" y="486"/>
                </a:cxn>
                <a:cxn ang="0">
                  <a:pos x="241" y="480"/>
                </a:cxn>
                <a:cxn ang="0">
                  <a:pos x="249" y="460"/>
                </a:cxn>
                <a:cxn ang="0">
                  <a:pos x="247" y="429"/>
                </a:cxn>
                <a:cxn ang="0">
                  <a:pos x="225" y="406"/>
                </a:cxn>
              </a:cxnLst>
              <a:rect l="0" t="0" r="r" b="b"/>
              <a:pathLst>
                <a:path w="705" h="906">
                  <a:moveTo>
                    <a:pt x="214" y="391"/>
                  </a:moveTo>
                  <a:lnTo>
                    <a:pt x="210" y="387"/>
                  </a:lnTo>
                  <a:lnTo>
                    <a:pt x="209" y="386"/>
                  </a:lnTo>
                  <a:lnTo>
                    <a:pt x="206" y="386"/>
                  </a:lnTo>
                  <a:lnTo>
                    <a:pt x="203" y="387"/>
                  </a:lnTo>
                  <a:lnTo>
                    <a:pt x="199" y="384"/>
                  </a:lnTo>
                  <a:lnTo>
                    <a:pt x="197" y="381"/>
                  </a:lnTo>
                  <a:lnTo>
                    <a:pt x="201" y="377"/>
                  </a:lnTo>
                  <a:lnTo>
                    <a:pt x="201" y="373"/>
                  </a:lnTo>
                  <a:lnTo>
                    <a:pt x="193" y="366"/>
                  </a:lnTo>
                  <a:lnTo>
                    <a:pt x="191" y="365"/>
                  </a:lnTo>
                  <a:lnTo>
                    <a:pt x="191" y="367"/>
                  </a:lnTo>
                  <a:lnTo>
                    <a:pt x="193" y="370"/>
                  </a:lnTo>
                  <a:lnTo>
                    <a:pt x="192" y="373"/>
                  </a:lnTo>
                  <a:lnTo>
                    <a:pt x="193" y="375"/>
                  </a:lnTo>
                  <a:lnTo>
                    <a:pt x="191" y="381"/>
                  </a:lnTo>
                  <a:lnTo>
                    <a:pt x="191" y="384"/>
                  </a:lnTo>
                  <a:lnTo>
                    <a:pt x="189" y="386"/>
                  </a:lnTo>
                  <a:lnTo>
                    <a:pt x="188" y="387"/>
                  </a:lnTo>
                  <a:lnTo>
                    <a:pt x="185" y="384"/>
                  </a:lnTo>
                  <a:lnTo>
                    <a:pt x="170" y="368"/>
                  </a:lnTo>
                  <a:lnTo>
                    <a:pt x="166" y="364"/>
                  </a:lnTo>
                  <a:lnTo>
                    <a:pt x="162" y="362"/>
                  </a:lnTo>
                  <a:lnTo>
                    <a:pt x="163" y="359"/>
                  </a:lnTo>
                  <a:lnTo>
                    <a:pt x="166" y="358"/>
                  </a:lnTo>
                  <a:lnTo>
                    <a:pt x="163" y="354"/>
                  </a:lnTo>
                  <a:lnTo>
                    <a:pt x="159" y="350"/>
                  </a:lnTo>
                  <a:lnTo>
                    <a:pt x="158" y="352"/>
                  </a:lnTo>
                  <a:lnTo>
                    <a:pt x="159" y="354"/>
                  </a:lnTo>
                  <a:lnTo>
                    <a:pt x="157" y="355"/>
                  </a:lnTo>
                  <a:lnTo>
                    <a:pt x="156" y="356"/>
                  </a:lnTo>
                  <a:lnTo>
                    <a:pt x="155" y="359"/>
                  </a:lnTo>
                  <a:lnTo>
                    <a:pt x="155" y="361"/>
                  </a:lnTo>
                  <a:lnTo>
                    <a:pt x="152" y="359"/>
                  </a:lnTo>
                  <a:lnTo>
                    <a:pt x="145" y="351"/>
                  </a:lnTo>
                  <a:lnTo>
                    <a:pt x="138" y="349"/>
                  </a:lnTo>
                  <a:lnTo>
                    <a:pt x="136" y="348"/>
                  </a:lnTo>
                  <a:lnTo>
                    <a:pt x="138" y="347"/>
                  </a:lnTo>
                  <a:lnTo>
                    <a:pt x="140" y="347"/>
                  </a:lnTo>
                  <a:lnTo>
                    <a:pt x="141" y="347"/>
                  </a:lnTo>
                  <a:lnTo>
                    <a:pt x="145" y="347"/>
                  </a:lnTo>
                  <a:lnTo>
                    <a:pt x="150" y="352"/>
                  </a:lnTo>
                  <a:lnTo>
                    <a:pt x="151" y="348"/>
                  </a:lnTo>
                  <a:lnTo>
                    <a:pt x="147" y="347"/>
                  </a:lnTo>
                  <a:lnTo>
                    <a:pt x="147" y="344"/>
                  </a:lnTo>
                  <a:lnTo>
                    <a:pt x="145" y="341"/>
                  </a:lnTo>
                  <a:lnTo>
                    <a:pt x="142" y="339"/>
                  </a:lnTo>
                  <a:lnTo>
                    <a:pt x="133" y="342"/>
                  </a:lnTo>
                  <a:lnTo>
                    <a:pt x="135" y="336"/>
                  </a:lnTo>
                  <a:lnTo>
                    <a:pt x="132" y="336"/>
                  </a:lnTo>
                  <a:lnTo>
                    <a:pt x="131" y="337"/>
                  </a:lnTo>
                  <a:lnTo>
                    <a:pt x="127" y="339"/>
                  </a:lnTo>
                  <a:lnTo>
                    <a:pt x="125" y="335"/>
                  </a:lnTo>
                  <a:lnTo>
                    <a:pt x="128" y="334"/>
                  </a:lnTo>
                  <a:lnTo>
                    <a:pt x="132" y="334"/>
                  </a:lnTo>
                  <a:lnTo>
                    <a:pt x="133" y="331"/>
                  </a:lnTo>
                  <a:lnTo>
                    <a:pt x="132" y="329"/>
                  </a:lnTo>
                  <a:lnTo>
                    <a:pt x="129" y="326"/>
                  </a:lnTo>
                  <a:lnTo>
                    <a:pt x="128" y="323"/>
                  </a:lnTo>
                  <a:lnTo>
                    <a:pt x="125" y="327"/>
                  </a:lnTo>
                  <a:lnTo>
                    <a:pt x="123" y="327"/>
                  </a:lnTo>
                  <a:lnTo>
                    <a:pt x="123" y="323"/>
                  </a:lnTo>
                  <a:lnTo>
                    <a:pt x="119" y="320"/>
                  </a:lnTo>
                  <a:lnTo>
                    <a:pt x="120" y="317"/>
                  </a:lnTo>
                  <a:lnTo>
                    <a:pt x="120" y="314"/>
                  </a:lnTo>
                  <a:lnTo>
                    <a:pt x="119" y="312"/>
                  </a:lnTo>
                  <a:lnTo>
                    <a:pt x="123" y="307"/>
                  </a:lnTo>
                  <a:lnTo>
                    <a:pt x="119" y="300"/>
                  </a:lnTo>
                  <a:lnTo>
                    <a:pt x="116" y="305"/>
                  </a:lnTo>
                  <a:lnTo>
                    <a:pt x="115" y="302"/>
                  </a:lnTo>
                  <a:lnTo>
                    <a:pt x="113" y="301"/>
                  </a:lnTo>
                  <a:lnTo>
                    <a:pt x="109" y="301"/>
                  </a:lnTo>
                  <a:lnTo>
                    <a:pt x="108" y="304"/>
                  </a:lnTo>
                  <a:lnTo>
                    <a:pt x="106" y="305"/>
                  </a:lnTo>
                  <a:lnTo>
                    <a:pt x="106" y="308"/>
                  </a:lnTo>
                  <a:lnTo>
                    <a:pt x="107" y="309"/>
                  </a:lnTo>
                  <a:lnTo>
                    <a:pt x="108" y="312"/>
                  </a:lnTo>
                  <a:lnTo>
                    <a:pt x="109" y="314"/>
                  </a:lnTo>
                  <a:lnTo>
                    <a:pt x="108" y="317"/>
                  </a:lnTo>
                  <a:lnTo>
                    <a:pt x="105" y="321"/>
                  </a:lnTo>
                  <a:lnTo>
                    <a:pt x="103" y="318"/>
                  </a:lnTo>
                  <a:lnTo>
                    <a:pt x="101" y="316"/>
                  </a:lnTo>
                  <a:lnTo>
                    <a:pt x="99" y="313"/>
                  </a:lnTo>
                  <a:lnTo>
                    <a:pt x="97" y="312"/>
                  </a:lnTo>
                  <a:lnTo>
                    <a:pt x="95" y="311"/>
                  </a:lnTo>
                  <a:lnTo>
                    <a:pt x="93" y="311"/>
                  </a:lnTo>
                  <a:lnTo>
                    <a:pt x="88" y="314"/>
                  </a:lnTo>
                  <a:lnTo>
                    <a:pt x="89" y="317"/>
                  </a:lnTo>
                  <a:lnTo>
                    <a:pt x="93" y="319"/>
                  </a:lnTo>
                  <a:lnTo>
                    <a:pt x="95" y="319"/>
                  </a:lnTo>
                  <a:lnTo>
                    <a:pt x="97" y="319"/>
                  </a:lnTo>
                  <a:lnTo>
                    <a:pt x="96" y="322"/>
                  </a:lnTo>
                  <a:lnTo>
                    <a:pt x="92" y="325"/>
                  </a:lnTo>
                  <a:lnTo>
                    <a:pt x="90" y="322"/>
                  </a:lnTo>
                  <a:lnTo>
                    <a:pt x="85" y="321"/>
                  </a:lnTo>
                  <a:lnTo>
                    <a:pt x="87" y="325"/>
                  </a:lnTo>
                  <a:lnTo>
                    <a:pt x="76" y="318"/>
                  </a:lnTo>
                  <a:lnTo>
                    <a:pt x="72" y="316"/>
                  </a:lnTo>
                  <a:lnTo>
                    <a:pt x="73" y="314"/>
                  </a:lnTo>
                  <a:lnTo>
                    <a:pt x="69" y="312"/>
                  </a:lnTo>
                  <a:lnTo>
                    <a:pt x="66" y="311"/>
                  </a:lnTo>
                  <a:lnTo>
                    <a:pt x="63" y="308"/>
                  </a:lnTo>
                  <a:lnTo>
                    <a:pt x="60" y="306"/>
                  </a:lnTo>
                  <a:lnTo>
                    <a:pt x="60" y="304"/>
                  </a:lnTo>
                  <a:lnTo>
                    <a:pt x="62" y="302"/>
                  </a:lnTo>
                  <a:lnTo>
                    <a:pt x="64" y="301"/>
                  </a:lnTo>
                  <a:lnTo>
                    <a:pt x="66" y="303"/>
                  </a:lnTo>
                  <a:lnTo>
                    <a:pt x="68" y="302"/>
                  </a:lnTo>
                  <a:lnTo>
                    <a:pt x="70" y="300"/>
                  </a:lnTo>
                  <a:lnTo>
                    <a:pt x="72" y="300"/>
                  </a:lnTo>
                  <a:lnTo>
                    <a:pt x="75" y="300"/>
                  </a:lnTo>
                  <a:lnTo>
                    <a:pt x="70" y="298"/>
                  </a:lnTo>
                  <a:lnTo>
                    <a:pt x="76" y="299"/>
                  </a:lnTo>
                  <a:lnTo>
                    <a:pt x="76" y="296"/>
                  </a:lnTo>
                  <a:lnTo>
                    <a:pt x="78" y="293"/>
                  </a:lnTo>
                  <a:lnTo>
                    <a:pt x="80" y="295"/>
                  </a:lnTo>
                  <a:lnTo>
                    <a:pt x="85" y="295"/>
                  </a:lnTo>
                  <a:lnTo>
                    <a:pt x="83" y="291"/>
                  </a:lnTo>
                  <a:lnTo>
                    <a:pt x="80" y="291"/>
                  </a:lnTo>
                  <a:lnTo>
                    <a:pt x="77" y="288"/>
                  </a:lnTo>
                  <a:lnTo>
                    <a:pt x="77" y="286"/>
                  </a:lnTo>
                  <a:lnTo>
                    <a:pt x="72" y="280"/>
                  </a:lnTo>
                  <a:lnTo>
                    <a:pt x="70" y="279"/>
                  </a:lnTo>
                  <a:lnTo>
                    <a:pt x="68" y="281"/>
                  </a:lnTo>
                  <a:lnTo>
                    <a:pt x="67" y="286"/>
                  </a:lnTo>
                  <a:lnTo>
                    <a:pt x="64" y="287"/>
                  </a:lnTo>
                  <a:lnTo>
                    <a:pt x="61" y="289"/>
                  </a:lnTo>
                  <a:lnTo>
                    <a:pt x="59" y="288"/>
                  </a:lnTo>
                  <a:lnTo>
                    <a:pt x="55" y="286"/>
                  </a:lnTo>
                  <a:lnTo>
                    <a:pt x="53" y="290"/>
                  </a:lnTo>
                  <a:lnTo>
                    <a:pt x="42" y="285"/>
                  </a:lnTo>
                  <a:lnTo>
                    <a:pt x="40" y="279"/>
                  </a:lnTo>
                  <a:lnTo>
                    <a:pt x="39" y="277"/>
                  </a:lnTo>
                  <a:lnTo>
                    <a:pt x="37" y="275"/>
                  </a:lnTo>
                  <a:lnTo>
                    <a:pt x="39" y="272"/>
                  </a:lnTo>
                  <a:lnTo>
                    <a:pt x="33" y="268"/>
                  </a:lnTo>
                  <a:lnTo>
                    <a:pt x="32" y="265"/>
                  </a:lnTo>
                  <a:lnTo>
                    <a:pt x="30" y="265"/>
                  </a:lnTo>
                  <a:lnTo>
                    <a:pt x="32" y="273"/>
                  </a:lnTo>
                  <a:lnTo>
                    <a:pt x="31" y="275"/>
                  </a:lnTo>
                  <a:lnTo>
                    <a:pt x="32" y="278"/>
                  </a:lnTo>
                  <a:lnTo>
                    <a:pt x="31" y="279"/>
                  </a:lnTo>
                  <a:lnTo>
                    <a:pt x="28" y="277"/>
                  </a:lnTo>
                  <a:lnTo>
                    <a:pt x="25" y="276"/>
                  </a:lnTo>
                  <a:lnTo>
                    <a:pt x="31" y="281"/>
                  </a:lnTo>
                  <a:lnTo>
                    <a:pt x="37" y="284"/>
                  </a:lnTo>
                  <a:lnTo>
                    <a:pt x="41" y="287"/>
                  </a:lnTo>
                  <a:lnTo>
                    <a:pt x="44" y="288"/>
                  </a:lnTo>
                  <a:lnTo>
                    <a:pt x="46" y="291"/>
                  </a:lnTo>
                  <a:lnTo>
                    <a:pt x="47" y="297"/>
                  </a:lnTo>
                  <a:lnTo>
                    <a:pt x="44" y="298"/>
                  </a:lnTo>
                  <a:lnTo>
                    <a:pt x="31" y="285"/>
                  </a:lnTo>
                  <a:lnTo>
                    <a:pt x="15" y="277"/>
                  </a:lnTo>
                  <a:lnTo>
                    <a:pt x="9" y="273"/>
                  </a:lnTo>
                  <a:lnTo>
                    <a:pt x="6" y="273"/>
                  </a:lnTo>
                  <a:lnTo>
                    <a:pt x="2" y="272"/>
                  </a:lnTo>
                  <a:lnTo>
                    <a:pt x="0" y="271"/>
                  </a:lnTo>
                  <a:lnTo>
                    <a:pt x="0" y="269"/>
                  </a:lnTo>
                  <a:lnTo>
                    <a:pt x="7" y="267"/>
                  </a:lnTo>
                  <a:lnTo>
                    <a:pt x="9" y="267"/>
                  </a:lnTo>
                  <a:lnTo>
                    <a:pt x="15" y="270"/>
                  </a:lnTo>
                  <a:lnTo>
                    <a:pt x="16" y="271"/>
                  </a:lnTo>
                  <a:lnTo>
                    <a:pt x="19" y="272"/>
                  </a:lnTo>
                  <a:lnTo>
                    <a:pt x="23" y="273"/>
                  </a:lnTo>
                  <a:lnTo>
                    <a:pt x="25" y="273"/>
                  </a:lnTo>
                  <a:lnTo>
                    <a:pt x="25" y="269"/>
                  </a:lnTo>
                  <a:lnTo>
                    <a:pt x="25" y="265"/>
                  </a:lnTo>
                  <a:lnTo>
                    <a:pt x="27" y="263"/>
                  </a:lnTo>
                  <a:lnTo>
                    <a:pt x="15" y="259"/>
                  </a:lnTo>
                  <a:lnTo>
                    <a:pt x="12" y="257"/>
                  </a:lnTo>
                  <a:lnTo>
                    <a:pt x="10" y="257"/>
                  </a:lnTo>
                  <a:lnTo>
                    <a:pt x="7" y="258"/>
                  </a:lnTo>
                  <a:lnTo>
                    <a:pt x="5" y="247"/>
                  </a:lnTo>
                  <a:lnTo>
                    <a:pt x="11" y="249"/>
                  </a:lnTo>
                  <a:lnTo>
                    <a:pt x="10" y="241"/>
                  </a:lnTo>
                  <a:lnTo>
                    <a:pt x="9" y="239"/>
                  </a:lnTo>
                  <a:lnTo>
                    <a:pt x="7" y="239"/>
                  </a:lnTo>
                  <a:lnTo>
                    <a:pt x="5" y="241"/>
                  </a:lnTo>
                  <a:lnTo>
                    <a:pt x="3" y="236"/>
                  </a:lnTo>
                  <a:lnTo>
                    <a:pt x="5" y="233"/>
                  </a:lnTo>
                  <a:lnTo>
                    <a:pt x="7" y="231"/>
                  </a:lnTo>
                  <a:lnTo>
                    <a:pt x="8" y="230"/>
                  </a:lnTo>
                  <a:lnTo>
                    <a:pt x="10" y="233"/>
                  </a:lnTo>
                  <a:lnTo>
                    <a:pt x="11" y="233"/>
                  </a:lnTo>
                  <a:lnTo>
                    <a:pt x="11" y="225"/>
                  </a:lnTo>
                  <a:lnTo>
                    <a:pt x="9" y="224"/>
                  </a:lnTo>
                  <a:lnTo>
                    <a:pt x="7" y="225"/>
                  </a:lnTo>
                  <a:lnTo>
                    <a:pt x="5" y="225"/>
                  </a:lnTo>
                  <a:lnTo>
                    <a:pt x="5" y="222"/>
                  </a:lnTo>
                  <a:lnTo>
                    <a:pt x="10" y="217"/>
                  </a:lnTo>
                  <a:lnTo>
                    <a:pt x="11" y="214"/>
                  </a:lnTo>
                  <a:lnTo>
                    <a:pt x="10" y="213"/>
                  </a:lnTo>
                  <a:lnTo>
                    <a:pt x="13" y="211"/>
                  </a:lnTo>
                  <a:lnTo>
                    <a:pt x="17" y="206"/>
                  </a:lnTo>
                  <a:lnTo>
                    <a:pt x="17" y="209"/>
                  </a:lnTo>
                  <a:lnTo>
                    <a:pt x="15" y="216"/>
                  </a:lnTo>
                  <a:lnTo>
                    <a:pt x="17" y="217"/>
                  </a:lnTo>
                  <a:lnTo>
                    <a:pt x="18" y="217"/>
                  </a:lnTo>
                  <a:lnTo>
                    <a:pt x="18" y="213"/>
                  </a:lnTo>
                  <a:lnTo>
                    <a:pt x="20" y="208"/>
                  </a:lnTo>
                  <a:lnTo>
                    <a:pt x="19" y="204"/>
                  </a:lnTo>
                  <a:lnTo>
                    <a:pt x="21" y="201"/>
                  </a:lnTo>
                  <a:lnTo>
                    <a:pt x="18" y="200"/>
                  </a:lnTo>
                  <a:lnTo>
                    <a:pt x="10" y="207"/>
                  </a:lnTo>
                  <a:lnTo>
                    <a:pt x="10" y="210"/>
                  </a:lnTo>
                  <a:lnTo>
                    <a:pt x="7" y="214"/>
                  </a:lnTo>
                  <a:lnTo>
                    <a:pt x="5" y="216"/>
                  </a:lnTo>
                  <a:lnTo>
                    <a:pt x="7" y="209"/>
                  </a:lnTo>
                  <a:lnTo>
                    <a:pt x="13" y="199"/>
                  </a:lnTo>
                  <a:lnTo>
                    <a:pt x="25" y="174"/>
                  </a:lnTo>
                  <a:lnTo>
                    <a:pt x="28" y="168"/>
                  </a:lnTo>
                  <a:lnTo>
                    <a:pt x="32" y="163"/>
                  </a:lnTo>
                  <a:lnTo>
                    <a:pt x="35" y="160"/>
                  </a:lnTo>
                  <a:lnTo>
                    <a:pt x="38" y="160"/>
                  </a:lnTo>
                  <a:lnTo>
                    <a:pt x="41" y="162"/>
                  </a:lnTo>
                  <a:lnTo>
                    <a:pt x="41" y="164"/>
                  </a:lnTo>
                  <a:lnTo>
                    <a:pt x="39" y="166"/>
                  </a:lnTo>
                  <a:lnTo>
                    <a:pt x="36" y="174"/>
                  </a:lnTo>
                  <a:lnTo>
                    <a:pt x="33" y="173"/>
                  </a:lnTo>
                  <a:lnTo>
                    <a:pt x="31" y="174"/>
                  </a:lnTo>
                  <a:lnTo>
                    <a:pt x="30" y="179"/>
                  </a:lnTo>
                  <a:lnTo>
                    <a:pt x="25" y="187"/>
                  </a:lnTo>
                  <a:lnTo>
                    <a:pt x="25" y="189"/>
                  </a:lnTo>
                  <a:lnTo>
                    <a:pt x="25" y="192"/>
                  </a:lnTo>
                  <a:lnTo>
                    <a:pt x="28" y="194"/>
                  </a:lnTo>
                  <a:lnTo>
                    <a:pt x="29" y="196"/>
                  </a:lnTo>
                  <a:lnTo>
                    <a:pt x="31" y="195"/>
                  </a:lnTo>
                  <a:lnTo>
                    <a:pt x="33" y="192"/>
                  </a:lnTo>
                  <a:lnTo>
                    <a:pt x="32" y="185"/>
                  </a:lnTo>
                  <a:lnTo>
                    <a:pt x="35" y="183"/>
                  </a:lnTo>
                  <a:lnTo>
                    <a:pt x="38" y="186"/>
                  </a:lnTo>
                  <a:lnTo>
                    <a:pt x="40" y="185"/>
                  </a:lnTo>
                  <a:lnTo>
                    <a:pt x="40" y="182"/>
                  </a:lnTo>
                  <a:lnTo>
                    <a:pt x="38" y="181"/>
                  </a:lnTo>
                  <a:lnTo>
                    <a:pt x="36" y="179"/>
                  </a:lnTo>
                  <a:lnTo>
                    <a:pt x="38" y="177"/>
                  </a:lnTo>
                  <a:lnTo>
                    <a:pt x="39" y="174"/>
                  </a:lnTo>
                  <a:lnTo>
                    <a:pt x="41" y="177"/>
                  </a:lnTo>
                  <a:lnTo>
                    <a:pt x="45" y="171"/>
                  </a:lnTo>
                  <a:lnTo>
                    <a:pt x="47" y="164"/>
                  </a:lnTo>
                  <a:lnTo>
                    <a:pt x="47" y="160"/>
                  </a:lnTo>
                  <a:lnTo>
                    <a:pt x="47" y="151"/>
                  </a:lnTo>
                  <a:lnTo>
                    <a:pt x="51" y="152"/>
                  </a:lnTo>
                  <a:lnTo>
                    <a:pt x="53" y="154"/>
                  </a:lnTo>
                  <a:lnTo>
                    <a:pt x="57" y="159"/>
                  </a:lnTo>
                  <a:lnTo>
                    <a:pt x="60" y="163"/>
                  </a:lnTo>
                  <a:lnTo>
                    <a:pt x="58" y="165"/>
                  </a:lnTo>
                  <a:lnTo>
                    <a:pt x="58" y="169"/>
                  </a:lnTo>
                  <a:lnTo>
                    <a:pt x="59" y="170"/>
                  </a:lnTo>
                  <a:lnTo>
                    <a:pt x="60" y="173"/>
                  </a:lnTo>
                  <a:lnTo>
                    <a:pt x="61" y="176"/>
                  </a:lnTo>
                  <a:lnTo>
                    <a:pt x="63" y="177"/>
                  </a:lnTo>
                  <a:lnTo>
                    <a:pt x="65" y="178"/>
                  </a:lnTo>
                  <a:lnTo>
                    <a:pt x="64" y="182"/>
                  </a:lnTo>
                  <a:lnTo>
                    <a:pt x="68" y="183"/>
                  </a:lnTo>
                  <a:lnTo>
                    <a:pt x="66" y="185"/>
                  </a:lnTo>
                  <a:lnTo>
                    <a:pt x="69" y="187"/>
                  </a:lnTo>
                  <a:lnTo>
                    <a:pt x="71" y="183"/>
                  </a:lnTo>
                  <a:lnTo>
                    <a:pt x="72" y="179"/>
                  </a:lnTo>
                  <a:lnTo>
                    <a:pt x="68" y="171"/>
                  </a:lnTo>
                  <a:lnTo>
                    <a:pt x="66" y="162"/>
                  </a:lnTo>
                  <a:lnTo>
                    <a:pt x="68" y="160"/>
                  </a:lnTo>
                  <a:lnTo>
                    <a:pt x="70" y="160"/>
                  </a:lnTo>
                  <a:lnTo>
                    <a:pt x="73" y="159"/>
                  </a:lnTo>
                  <a:lnTo>
                    <a:pt x="73" y="156"/>
                  </a:lnTo>
                  <a:lnTo>
                    <a:pt x="71" y="155"/>
                  </a:lnTo>
                  <a:lnTo>
                    <a:pt x="69" y="154"/>
                  </a:lnTo>
                  <a:lnTo>
                    <a:pt x="64" y="157"/>
                  </a:lnTo>
                  <a:lnTo>
                    <a:pt x="62" y="155"/>
                  </a:lnTo>
                  <a:lnTo>
                    <a:pt x="71" y="139"/>
                  </a:lnTo>
                  <a:lnTo>
                    <a:pt x="95" y="126"/>
                  </a:lnTo>
                  <a:lnTo>
                    <a:pt x="103" y="119"/>
                  </a:lnTo>
                  <a:lnTo>
                    <a:pt x="133" y="99"/>
                  </a:lnTo>
                  <a:lnTo>
                    <a:pt x="141" y="91"/>
                  </a:lnTo>
                  <a:lnTo>
                    <a:pt x="149" y="85"/>
                  </a:lnTo>
                  <a:lnTo>
                    <a:pt x="156" y="79"/>
                  </a:lnTo>
                  <a:lnTo>
                    <a:pt x="157" y="78"/>
                  </a:lnTo>
                  <a:lnTo>
                    <a:pt x="164" y="70"/>
                  </a:lnTo>
                  <a:lnTo>
                    <a:pt x="173" y="61"/>
                  </a:lnTo>
                  <a:lnTo>
                    <a:pt x="188" y="40"/>
                  </a:lnTo>
                  <a:lnTo>
                    <a:pt x="193" y="26"/>
                  </a:lnTo>
                  <a:lnTo>
                    <a:pt x="195" y="13"/>
                  </a:lnTo>
                  <a:lnTo>
                    <a:pt x="194" y="10"/>
                  </a:lnTo>
                  <a:lnTo>
                    <a:pt x="212" y="1"/>
                  </a:lnTo>
                  <a:lnTo>
                    <a:pt x="215" y="1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3" y="3"/>
                  </a:lnTo>
                  <a:lnTo>
                    <a:pt x="228" y="5"/>
                  </a:lnTo>
                  <a:lnTo>
                    <a:pt x="233" y="4"/>
                  </a:lnTo>
                  <a:lnTo>
                    <a:pt x="238" y="2"/>
                  </a:lnTo>
                  <a:lnTo>
                    <a:pt x="242" y="3"/>
                  </a:lnTo>
                  <a:lnTo>
                    <a:pt x="243" y="5"/>
                  </a:lnTo>
                  <a:lnTo>
                    <a:pt x="247" y="7"/>
                  </a:lnTo>
                  <a:lnTo>
                    <a:pt x="251" y="11"/>
                  </a:lnTo>
                  <a:lnTo>
                    <a:pt x="253" y="12"/>
                  </a:lnTo>
                  <a:lnTo>
                    <a:pt x="256" y="12"/>
                  </a:lnTo>
                  <a:lnTo>
                    <a:pt x="264" y="19"/>
                  </a:lnTo>
                  <a:lnTo>
                    <a:pt x="267" y="20"/>
                  </a:lnTo>
                  <a:lnTo>
                    <a:pt x="269" y="21"/>
                  </a:lnTo>
                  <a:lnTo>
                    <a:pt x="275" y="33"/>
                  </a:lnTo>
                  <a:lnTo>
                    <a:pt x="276" y="46"/>
                  </a:lnTo>
                  <a:lnTo>
                    <a:pt x="281" y="55"/>
                  </a:lnTo>
                  <a:lnTo>
                    <a:pt x="283" y="71"/>
                  </a:lnTo>
                  <a:lnTo>
                    <a:pt x="292" y="88"/>
                  </a:lnTo>
                  <a:lnTo>
                    <a:pt x="301" y="125"/>
                  </a:lnTo>
                  <a:lnTo>
                    <a:pt x="301" y="143"/>
                  </a:lnTo>
                  <a:lnTo>
                    <a:pt x="307" y="167"/>
                  </a:lnTo>
                  <a:lnTo>
                    <a:pt x="311" y="175"/>
                  </a:lnTo>
                  <a:lnTo>
                    <a:pt x="316" y="179"/>
                  </a:lnTo>
                  <a:lnTo>
                    <a:pt x="322" y="182"/>
                  </a:lnTo>
                  <a:lnTo>
                    <a:pt x="328" y="180"/>
                  </a:lnTo>
                  <a:lnTo>
                    <a:pt x="354" y="185"/>
                  </a:lnTo>
                  <a:lnTo>
                    <a:pt x="371" y="185"/>
                  </a:lnTo>
                  <a:lnTo>
                    <a:pt x="379" y="190"/>
                  </a:lnTo>
                  <a:lnTo>
                    <a:pt x="382" y="210"/>
                  </a:lnTo>
                  <a:lnTo>
                    <a:pt x="383" y="214"/>
                  </a:lnTo>
                  <a:lnTo>
                    <a:pt x="391" y="230"/>
                  </a:lnTo>
                  <a:lnTo>
                    <a:pt x="397" y="231"/>
                  </a:lnTo>
                  <a:lnTo>
                    <a:pt x="400" y="235"/>
                  </a:lnTo>
                  <a:lnTo>
                    <a:pt x="415" y="251"/>
                  </a:lnTo>
                  <a:lnTo>
                    <a:pt x="421" y="263"/>
                  </a:lnTo>
                  <a:lnTo>
                    <a:pt x="422" y="277"/>
                  </a:lnTo>
                  <a:lnTo>
                    <a:pt x="420" y="284"/>
                  </a:lnTo>
                  <a:lnTo>
                    <a:pt x="421" y="299"/>
                  </a:lnTo>
                  <a:lnTo>
                    <a:pt x="419" y="319"/>
                  </a:lnTo>
                  <a:lnTo>
                    <a:pt x="416" y="333"/>
                  </a:lnTo>
                  <a:lnTo>
                    <a:pt x="415" y="350"/>
                  </a:lnTo>
                  <a:lnTo>
                    <a:pt x="415" y="362"/>
                  </a:lnTo>
                  <a:lnTo>
                    <a:pt x="418" y="380"/>
                  </a:lnTo>
                  <a:lnTo>
                    <a:pt x="421" y="392"/>
                  </a:lnTo>
                  <a:lnTo>
                    <a:pt x="429" y="409"/>
                  </a:lnTo>
                  <a:lnTo>
                    <a:pt x="434" y="427"/>
                  </a:lnTo>
                  <a:lnTo>
                    <a:pt x="440" y="434"/>
                  </a:lnTo>
                  <a:lnTo>
                    <a:pt x="446" y="437"/>
                  </a:lnTo>
                  <a:lnTo>
                    <a:pt x="450" y="437"/>
                  </a:lnTo>
                  <a:lnTo>
                    <a:pt x="457" y="439"/>
                  </a:lnTo>
                  <a:lnTo>
                    <a:pt x="463" y="454"/>
                  </a:lnTo>
                  <a:lnTo>
                    <a:pt x="473" y="460"/>
                  </a:lnTo>
                  <a:lnTo>
                    <a:pt x="478" y="472"/>
                  </a:lnTo>
                  <a:lnTo>
                    <a:pt x="487" y="484"/>
                  </a:lnTo>
                  <a:lnTo>
                    <a:pt x="494" y="499"/>
                  </a:lnTo>
                  <a:lnTo>
                    <a:pt x="497" y="509"/>
                  </a:lnTo>
                  <a:lnTo>
                    <a:pt x="502" y="521"/>
                  </a:lnTo>
                  <a:lnTo>
                    <a:pt x="511" y="537"/>
                  </a:lnTo>
                  <a:lnTo>
                    <a:pt x="519" y="541"/>
                  </a:lnTo>
                  <a:lnTo>
                    <a:pt x="529" y="540"/>
                  </a:lnTo>
                  <a:lnTo>
                    <a:pt x="538" y="535"/>
                  </a:lnTo>
                  <a:lnTo>
                    <a:pt x="544" y="535"/>
                  </a:lnTo>
                  <a:lnTo>
                    <a:pt x="563" y="527"/>
                  </a:lnTo>
                  <a:lnTo>
                    <a:pt x="568" y="529"/>
                  </a:lnTo>
                  <a:lnTo>
                    <a:pt x="570" y="533"/>
                  </a:lnTo>
                  <a:lnTo>
                    <a:pt x="575" y="535"/>
                  </a:lnTo>
                  <a:lnTo>
                    <a:pt x="578" y="537"/>
                  </a:lnTo>
                  <a:lnTo>
                    <a:pt x="591" y="555"/>
                  </a:lnTo>
                  <a:lnTo>
                    <a:pt x="596" y="560"/>
                  </a:lnTo>
                  <a:lnTo>
                    <a:pt x="600" y="570"/>
                  </a:lnTo>
                  <a:lnTo>
                    <a:pt x="609" y="589"/>
                  </a:lnTo>
                  <a:lnTo>
                    <a:pt x="611" y="595"/>
                  </a:lnTo>
                  <a:lnTo>
                    <a:pt x="611" y="604"/>
                  </a:lnTo>
                  <a:lnTo>
                    <a:pt x="614" y="612"/>
                  </a:lnTo>
                  <a:lnTo>
                    <a:pt x="615" y="618"/>
                  </a:lnTo>
                  <a:lnTo>
                    <a:pt x="613" y="625"/>
                  </a:lnTo>
                  <a:lnTo>
                    <a:pt x="613" y="630"/>
                  </a:lnTo>
                  <a:lnTo>
                    <a:pt x="615" y="634"/>
                  </a:lnTo>
                  <a:lnTo>
                    <a:pt x="620" y="656"/>
                  </a:lnTo>
                  <a:lnTo>
                    <a:pt x="622" y="660"/>
                  </a:lnTo>
                  <a:lnTo>
                    <a:pt x="623" y="661"/>
                  </a:lnTo>
                  <a:lnTo>
                    <a:pt x="624" y="663"/>
                  </a:lnTo>
                  <a:lnTo>
                    <a:pt x="627" y="669"/>
                  </a:lnTo>
                  <a:lnTo>
                    <a:pt x="633" y="677"/>
                  </a:lnTo>
                  <a:lnTo>
                    <a:pt x="635" y="689"/>
                  </a:lnTo>
                  <a:lnTo>
                    <a:pt x="636" y="691"/>
                  </a:lnTo>
                  <a:lnTo>
                    <a:pt x="635" y="697"/>
                  </a:lnTo>
                  <a:lnTo>
                    <a:pt x="641" y="710"/>
                  </a:lnTo>
                  <a:lnTo>
                    <a:pt x="644" y="715"/>
                  </a:lnTo>
                  <a:lnTo>
                    <a:pt x="649" y="720"/>
                  </a:lnTo>
                  <a:lnTo>
                    <a:pt x="663" y="743"/>
                  </a:lnTo>
                  <a:lnTo>
                    <a:pt x="666" y="752"/>
                  </a:lnTo>
                  <a:lnTo>
                    <a:pt x="675" y="763"/>
                  </a:lnTo>
                  <a:lnTo>
                    <a:pt x="685" y="767"/>
                  </a:lnTo>
                  <a:lnTo>
                    <a:pt x="698" y="767"/>
                  </a:lnTo>
                  <a:lnTo>
                    <a:pt x="702" y="774"/>
                  </a:lnTo>
                  <a:lnTo>
                    <a:pt x="704" y="784"/>
                  </a:lnTo>
                  <a:lnTo>
                    <a:pt x="701" y="791"/>
                  </a:lnTo>
                  <a:lnTo>
                    <a:pt x="695" y="795"/>
                  </a:lnTo>
                  <a:lnTo>
                    <a:pt x="692" y="800"/>
                  </a:lnTo>
                  <a:lnTo>
                    <a:pt x="695" y="809"/>
                  </a:lnTo>
                  <a:lnTo>
                    <a:pt x="694" y="816"/>
                  </a:lnTo>
                  <a:lnTo>
                    <a:pt x="691" y="826"/>
                  </a:lnTo>
                  <a:lnTo>
                    <a:pt x="685" y="832"/>
                  </a:lnTo>
                  <a:lnTo>
                    <a:pt x="684" y="836"/>
                  </a:lnTo>
                  <a:lnTo>
                    <a:pt x="681" y="839"/>
                  </a:lnTo>
                  <a:lnTo>
                    <a:pt x="680" y="846"/>
                  </a:lnTo>
                  <a:lnTo>
                    <a:pt x="677" y="851"/>
                  </a:lnTo>
                  <a:lnTo>
                    <a:pt x="677" y="855"/>
                  </a:lnTo>
                  <a:lnTo>
                    <a:pt x="679" y="867"/>
                  </a:lnTo>
                  <a:lnTo>
                    <a:pt x="685" y="886"/>
                  </a:lnTo>
                  <a:lnTo>
                    <a:pt x="688" y="890"/>
                  </a:lnTo>
                  <a:lnTo>
                    <a:pt x="691" y="895"/>
                  </a:lnTo>
                  <a:lnTo>
                    <a:pt x="691" y="900"/>
                  </a:lnTo>
                  <a:lnTo>
                    <a:pt x="689" y="902"/>
                  </a:lnTo>
                  <a:lnTo>
                    <a:pt x="657" y="905"/>
                  </a:lnTo>
                  <a:lnTo>
                    <a:pt x="652" y="890"/>
                  </a:lnTo>
                  <a:lnTo>
                    <a:pt x="645" y="875"/>
                  </a:lnTo>
                  <a:lnTo>
                    <a:pt x="641" y="869"/>
                  </a:lnTo>
                  <a:lnTo>
                    <a:pt x="634" y="864"/>
                  </a:lnTo>
                  <a:lnTo>
                    <a:pt x="625" y="853"/>
                  </a:lnTo>
                  <a:lnTo>
                    <a:pt x="622" y="849"/>
                  </a:lnTo>
                  <a:lnTo>
                    <a:pt x="622" y="841"/>
                  </a:lnTo>
                  <a:lnTo>
                    <a:pt x="619" y="839"/>
                  </a:lnTo>
                  <a:lnTo>
                    <a:pt x="617" y="835"/>
                  </a:lnTo>
                  <a:lnTo>
                    <a:pt x="618" y="832"/>
                  </a:lnTo>
                  <a:lnTo>
                    <a:pt x="621" y="831"/>
                  </a:lnTo>
                  <a:lnTo>
                    <a:pt x="622" y="829"/>
                  </a:lnTo>
                  <a:lnTo>
                    <a:pt x="621" y="827"/>
                  </a:lnTo>
                  <a:lnTo>
                    <a:pt x="619" y="827"/>
                  </a:lnTo>
                  <a:lnTo>
                    <a:pt x="614" y="832"/>
                  </a:lnTo>
                  <a:lnTo>
                    <a:pt x="613" y="832"/>
                  </a:lnTo>
                  <a:lnTo>
                    <a:pt x="618" y="843"/>
                  </a:lnTo>
                  <a:lnTo>
                    <a:pt x="617" y="847"/>
                  </a:lnTo>
                  <a:lnTo>
                    <a:pt x="622" y="857"/>
                  </a:lnTo>
                  <a:lnTo>
                    <a:pt x="624" y="863"/>
                  </a:lnTo>
                  <a:lnTo>
                    <a:pt x="631" y="869"/>
                  </a:lnTo>
                  <a:lnTo>
                    <a:pt x="632" y="872"/>
                  </a:lnTo>
                  <a:lnTo>
                    <a:pt x="631" y="874"/>
                  </a:lnTo>
                  <a:lnTo>
                    <a:pt x="630" y="875"/>
                  </a:lnTo>
                  <a:lnTo>
                    <a:pt x="638" y="886"/>
                  </a:lnTo>
                  <a:lnTo>
                    <a:pt x="640" y="887"/>
                  </a:lnTo>
                  <a:lnTo>
                    <a:pt x="644" y="893"/>
                  </a:lnTo>
                  <a:lnTo>
                    <a:pt x="643" y="896"/>
                  </a:lnTo>
                  <a:lnTo>
                    <a:pt x="641" y="894"/>
                  </a:lnTo>
                  <a:lnTo>
                    <a:pt x="639" y="893"/>
                  </a:lnTo>
                  <a:lnTo>
                    <a:pt x="636" y="889"/>
                  </a:lnTo>
                  <a:lnTo>
                    <a:pt x="625" y="878"/>
                  </a:lnTo>
                  <a:lnTo>
                    <a:pt x="623" y="877"/>
                  </a:lnTo>
                  <a:lnTo>
                    <a:pt x="619" y="876"/>
                  </a:lnTo>
                  <a:lnTo>
                    <a:pt x="618" y="875"/>
                  </a:lnTo>
                  <a:lnTo>
                    <a:pt x="615" y="866"/>
                  </a:lnTo>
                  <a:lnTo>
                    <a:pt x="614" y="860"/>
                  </a:lnTo>
                  <a:lnTo>
                    <a:pt x="600" y="843"/>
                  </a:lnTo>
                  <a:lnTo>
                    <a:pt x="599" y="841"/>
                  </a:lnTo>
                  <a:lnTo>
                    <a:pt x="596" y="839"/>
                  </a:lnTo>
                  <a:lnTo>
                    <a:pt x="592" y="832"/>
                  </a:lnTo>
                  <a:lnTo>
                    <a:pt x="595" y="832"/>
                  </a:lnTo>
                  <a:lnTo>
                    <a:pt x="597" y="832"/>
                  </a:lnTo>
                  <a:lnTo>
                    <a:pt x="599" y="835"/>
                  </a:lnTo>
                  <a:lnTo>
                    <a:pt x="600" y="838"/>
                  </a:lnTo>
                  <a:lnTo>
                    <a:pt x="600" y="829"/>
                  </a:lnTo>
                  <a:lnTo>
                    <a:pt x="596" y="826"/>
                  </a:lnTo>
                  <a:lnTo>
                    <a:pt x="594" y="827"/>
                  </a:lnTo>
                  <a:lnTo>
                    <a:pt x="592" y="827"/>
                  </a:lnTo>
                  <a:lnTo>
                    <a:pt x="592" y="831"/>
                  </a:lnTo>
                  <a:lnTo>
                    <a:pt x="589" y="830"/>
                  </a:lnTo>
                  <a:lnTo>
                    <a:pt x="585" y="828"/>
                  </a:lnTo>
                  <a:lnTo>
                    <a:pt x="579" y="823"/>
                  </a:lnTo>
                  <a:lnTo>
                    <a:pt x="568" y="816"/>
                  </a:lnTo>
                  <a:lnTo>
                    <a:pt x="564" y="816"/>
                  </a:lnTo>
                  <a:lnTo>
                    <a:pt x="558" y="812"/>
                  </a:lnTo>
                  <a:lnTo>
                    <a:pt x="544" y="795"/>
                  </a:lnTo>
                  <a:lnTo>
                    <a:pt x="542" y="794"/>
                  </a:lnTo>
                  <a:lnTo>
                    <a:pt x="541" y="792"/>
                  </a:lnTo>
                  <a:lnTo>
                    <a:pt x="538" y="782"/>
                  </a:lnTo>
                  <a:lnTo>
                    <a:pt x="522" y="762"/>
                  </a:lnTo>
                  <a:lnTo>
                    <a:pt x="511" y="750"/>
                  </a:lnTo>
                  <a:lnTo>
                    <a:pt x="502" y="739"/>
                  </a:lnTo>
                  <a:lnTo>
                    <a:pt x="498" y="736"/>
                  </a:lnTo>
                  <a:lnTo>
                    <a:pt x="490" y="734"/>
                  </a:lnTo>
                  <a:lnTo>
                    <a:pt x="487" y="732"/>
                  </a:lnTo>
                  <a:lnTo>
                    <a:pt x="488" y="730"/>
                  </a:lnTo>
                  <a:lnTo>
                    <a:pt x="490" y="728"/>
                  </a:lnTo>
                  <a:lnTo>
                    <a:pt x="494" y="731"/>
                  </a:lnTo>
                  <a:lnTo>
                    <a:pt x="498" y="731"/>
                  </a:lnTo>
                  <a:lnTo>
                    <a:pt x="502" y="733"/>
                  </a:lnTo>
                  <a:lnTo>
                    <a:pt x="496" y="727"/>
                  </a:lnTo>
                  <a:lnTo>
                    <a:pt x="489" y="725"/>
                  </a:lnTo>
                  <a:lnTo>
                    <a:pt x="486" y="725"/>
                  </a:lnTo>
                  <a:lnTo>
                    <a:pt x="484" y="722"/>
                  </a:lnTo>
                  <a:lnTo>
                    <a:pt x="471" y="710"/>
                  </a:lnTo>
                  <a:lnTo>
                    <a:pt x="469" y="705"/>
                  </a:lnTo>
                  <a:lnTo>
                    <a:pt x="469" y="702"/>
                  </a:lnTo>
                  <a:lnTo>
                    <a:pt x="470" y="700"/>
                  </a:lnTo>
                  <a:lnTo>
                    <a:pt x="470" y="695"/>
                  </a:lnTo>
                  <a:lnTo>
                    <a:pt x="465" y="689"/>
                  </a:lnTo>
                  <a:lnTo>
                    <a:pt x="457" y="677"/>
                  </a:lnTo>
                  <a:lnTo>
                    <a:pt x="451" y="674"/>
                  </a:lnTo>
                  <a:lnTo>
                    <a:pt x="452" y="671"/>
                  </a:lnTo>
                  <a:lnTo>
                    <a:pt x="446" y="661"/>
                  </a:lnTo>
                  <a:lnTo>
                    <a:pt x="440" y="655"/>
                  </a:lnTo>
                  <a:lnTo>
                    <a:pt x="435" y="649"/>
                  </a:lnTo>
                  <a:lnTo>
                    <a:pt x="433" y="639"/>
                  </a:lnTo>
                  <a:lnTo>
                    <a:pt x="431" y="635"/>
                  </a:lnTo>
                  <a:lnTo>
                    <a:pt x="427" y="634"/>
                  </a:lnTo>
                  <a:lnTo>
                    <a:pt x="408" y="622"/>
                  </a:lnTo>
                  <a:lnTo>
                    <a:pt x="403" y="617"/>
                  </a:lnTo>
                  <a:lnTo>
                    <a:pt x="390" y="607"/>
                  </a:lnTo>
                  <a:lnTo>
                    <a:pt x="383" y="604"/>
                  </a:lnTo>
                  <a:lnTo>
                    <a:pt x="378" y="599"/>
                  </a:lnTo>
                  <a:lnTo>
                    <a:pt x="373" y="593"/>
                  </a:lnTo>
                  <a:lnTo>
                    <a:pt x="368" y="592"/>
                  </a:lnTo>
                  <a:lnTo>
                    <a:pt x="362" y="588"/>
                  </a:lnTo>
                  <a:lnTo>
                    <a:pt x="355" y="579"/>
                  </a:lnTo>
                  <a:lnTo>
                    <a:pt x="351" y="575"/>
                  </a:lnTo>
                  <a:lnTo>
                    <a:pt x="345" y="572"/>
                  </a:lnTo>
                  <a:lnTo>
                    <a:pt x="345" y="568"/>
                  </a:lnTo>
                  <a:lnTo>
                    <a:pt x="355" y="574"/>
                  </a:lnTo>
                  <a:lnTo>
                    <a:pt x="373" y="592"/>
                  </a:lnTo>
                  <a:lnTo>
                    <a:pt x="382" y="596"/>
                  </a:lnTo>
                  <a:lnTo>
                    <a:pt x="390" y="604"/>
                  </a:lnTo>
                  <a:lnTo>
                    <a:pt x="396" y="607"/>
                  </a:lnTo>
                  <a:lnTo>
                    <a:pt x="400" y="610"/>
                  </a:lnTo>
                  <a:lnTo>
                    <a:pt x="403" y="612"/>
                  </a:lnTo>
                  <a:lnTo>
                    <a:pt x="409" y="614"/>
                  </a:lnTo>
                  <a:lnTo>
                    <a:pt x="408" y="611"/>
                  </a:lnTo>
                  <a:lnTo>
                    <a:pt x="400" y="606"/>
                  </a:lnTo>
                  <a:lnTo>
                    <a:pt x="397" y="605"/>
                  </a:lnTo>
                  <a:lnTo>
                    <a:pt x="389" y="599"/>
                  </a:lnTo>
                  <a:lnTo>
                    <a:pt x="386" y="597"/>
                  </a:lnTo>
                  <a:lnTo>
                    <a:pt x="383" y="593"/>
                  </a:lnTo>
                  <a:lnTo>
                    <a:pt x="393" y="598"/>
                  </a:lnTo>
                  <a:lnTo>
                    <a:pt x="396" y="600"/>
                  </a:lnTo>
                  <a:lnTo>
                    <a:pt x="400" y="604"/>
                  </a:lnTo>
                  <a:lnTo>
                    <a:pt x="407" y="608"/>
                  </a:lnTo>
                  <a:lnTo>
                    <a:pt x="411" y="609"/>
                  </a:lnTo>
                  <a:lnTo>
                    <a:pt x="411" y="607"/>
                  </a:lnTo>
                  <a:lnTo>
                    <a:pt x="400" y="597"/>
                  </a:lnTo>
                  <a:lnTo>
                    <a:pt x="391" y="593"/>
                  </a:lnTo>
                  <a:lnTo>
                    <a:pt x="389" y="590"/>
                  </a:lnTo>
                  <a:lnTo>
                    <a:pt x="386" y="589"/>
                  </a:lnTo>
                  <a:lnTo>
                    <a:pt x="385" y="586"/>
                  </a:lnTo>
                  <a:lnTo>
                    <a:pt x="386" y="584"/>
                  </a:lnTo>
                  <a:lnTo>
                    <a:pt x="389" y="583"/>
                  </a:lnTo>
                  <a:lnTo>
                    <a:pt x="390" y="581"/>
                  </a:lnTo>
                  <a:lnTo>
                    <a:pt x="391" y="579"/>
                  </a:lnTo>
                  <a:lnTo>
                    <a:pt x="386" y="577"/>
                  </a:lnTo>
                  <a:lnTo>
                    <a:pt x="382" y="577"/>
                  </a:lnTo>
                  <a:lnTo>
                    <a:pt x="379" y="575"/>
                  </a:lnTo>
                  <a:lnTo>
                    <a:pt x="377" y="575"/>
                  </a:lnTo>
                  <a:lnTo>
                    <a:pt x="377" y="582"/>
                  </a:lnTo>
                  <a:lnTo>
                    <a:pt x="375" y="586"/>
                  </a:lnTo>
                  <a:lnTo>
                    <a:pt x="359" y="573"/>
                  </a:lnTo>
                  <a:lnTo>
                    <a:pt x="342" y="561"/>
                  </a:lnTo>
                  <a:lnTo>
                    <a:pt x="340" y="559"/>
                  </a:lnTo>
                  <a:lnTo>
                    <a:pt x="337" y="557"/>
                  </a:lnTo>
                  <a:lnTo>
                    <a:pt x="339" y="564"/>
                  </a:lnTo>
                  <a:lnTo>
                    <a:pt x="323" y="551"/>
                  </a:lnTo>
                  <a:lnTo>
                    <a:pt x="316" y="542"/>
                  </a:lnTo>
                  <a:lnTo>
                    <a:pt x="289" y="520"/>
                  </a:lnTo>
                  <a:lnTo>
                    <a:pt x="286" y="517"/>
                  </a:lnTo>
                  <a:lnTo>
                    <a:pt x="286" y="513"/>
                  </a:lnTo>
                  <a:lnTo>
                    <a:pt x="289" y="512"/>
                  </a:lnTo>
                  <a:lnTo>
                    <a:pt x="291" y="518"/>
                  </a:lnTo>
                  <a:lnTo>
                    <a:pt x="295" y="519"/>
                  </a:lnTo>
                  <a:lnTo>
                    <a:pt x="298" y="521"/>
                  </a:lnTo>
                  <a:lnTo>
                    <a:pt x="299" y="520"/>
                  </a:lnTo>
                  <a:lnTo>
                    <a:pt x="303" y="523"/>
                  </a:lnTo>
                  <a:lnTo>
                    <a:pt x="308" y="525"/>
                  </a:lnTo>
                  <a:lnTo>
                    <a:pt x="315" y="529"/>
                  </a:lnTo>
                  <a:lnTo>
                    <a:pt x="320" y="534"/>
                  </a:lnTo>
                  <a:lnTo>
                    <a:pt x="323" y="535"/>
                  </a:lnTo>
                  <a:lnTo>
                    <a:pt x="324" y="535"/>
                  </a:lnTo>
                  <a:lnTo>
                    <a:pt x="323" y="532"/>
                  </a:lnTo>
                  <a:lnTo>
                    <a:pt x="319" y="529"/>
                  </a:lnTo>
                  <a:lnTo>
                    <a:pt x="317" y="527"/>
                  </a:lnTo>
                  <a:lnTo>
                    <a:pt x="319" y="526"/>
                  </a:lnTo>
                  <a:lnTo>
                    <a:pt x="324" y="528"/>
                  </a:lnTo>
                  <a:lnTo>
                    <a:pt x="326" y="526"/>
                  </a:lnTo>
                  <a:lnTo>
                    <a:pt x="333" y="527"/>
                  </a:lnTo>
                  <a:lnTo>
                    <a:pt x="333" y="525"/>
                  </a:lnTo>
                  <a:lnTo>
                    <a:pt x="334" y="522"/>
                  </a:lnTo>
                  <a:lnTo>
                    <a:pt x="332" y="509"/>
                  </a:lnTo>
                  <a:lnTo>
                    <a:pt x="324" y="501"/>
                  </a:lnTo>
                  <a:lnTo>
                    <a:pt x="320" y="498"/>
                  </a:lnTo>
                  <a:lnTo>
                    <a:pt x="315" y="497"/>
                  </a:lnTo>
                  <a:lnTo>
                    <a:pt x="311" y="497"/>
                  </a:lnTo>
                  <a:lnTo>
                    <a:pt x="311" y="499"/>
                  </a:lnTo>
                  <a:lnTo>
                    <a:pt x="311" y="502"/>
                  </a:lnTo>
                  <a:lnTo>
                    <a:pt x="315" y="507"/>
                  </a:lnTo>
                  <a:lnTo>
                    <a:pt x="314" y="509"/>
                  </a:lnTo>
                  <a:lnTo>
                    <a:pt x="309" y="511"/>
                  </a:lnTo>
                  <a:lnTo>
                    <a:pt x="298" y="507"/>
                  </a:lnTo>
                  <a:lnTo>
                    <a:pt x="294" y="507"/>
                  </a:lnTo>
                  <a:lnTo>
                    <a:pt x="291" y="508"/>
                  </a:lnTo>
                  <a:lnTo>
                    <a:pt x="289" y="507"/>
                  </a:lnTo>
                  <a:lnTo>
                    <a:pt x="283" y="506"/>
                  </a:lnTo>
                  <a:lnTo>
                    <a:pt x="283" y="502"/>
                  </a:lnTo>
                  <a:lnTo>
                    <a:pt x="278" y="497"/>
                  </a:lnTo>
                  <a:lnTo>
                    <a:pt x="275" y="496"/>
                  </a:lnTo>
                  <a:lnTo>
                    <a:pt x="255" y="483"/>
                  </a:lnTo>
                  <a:lnTo>
                    <a:pt x="254" y="486"/>
                  </a:lnTo>
                  <a:lnTo>
                    <a:pt x="261" y="493"/>
                  </a:lnTo>
                  <a:lnTo>
                    <a:pt x="268" y="495"/>
                  </a:lnTo>
                  <a:lnTo>
                    <a:pt x="272" y="501"/>
                  </a:lnTo>
                  <a:lnTo>
                    <a:pt x="281" y="507"/>
                  </a:lnTo>
                  <a:lnTo>
                    <a:pt x="285" y="508"/>
                  </a:lnTo>
                  <a:lnTo>
                    <a:pt x="283" y="512"/>
                  </a:lnTo>
                  <a:lnTo>
                    <a:pt x="257" y="497"/>
                  </a:lnTo>
                  <a:lnTo>
                    <a:pt x="253" y="493"/>
                  </a:lnTo>
                  <a:lnTo>
                    <a:pt x="248" y="489"/>
                  </a:lnTo>
                  <a:lnTo>
                    <a:pt x="241" y="480"/>
                  </a:lnTo>
                  <a:lnTo>
                    <a:pt x="241" y="476"/>
                  </a:lnTo>
                  <a:lnTo>
                    <a:pt x="241" y="473"/>
                  </a:lnTo>
                  <a:lnTo>
                    <a:pt x="237" y="471"/>
                  </a:lnTo>
                  <a:lnTo>
                    <a:pt x="235" y="468"/>
                  </a:lnTo>
                  <a:lnTo>
                    <a:pt x="235" y="465"/>
                  </a:lnTo>
                  <a:lnTo>
                    <a:pt x="245" y="468"/>
                  </a:lnTo>
                  <a:lnTo>
                    <a:pt x="247" y="467"/>
                  </a:lnTo>
                  <a:lnTo>
                    <a:pt x="248" y="464"/>
                  </a:lnTo>
                  <a:lnTo>
                    <a:pt x="251" y="462"/>
                  </a:lnTo>
                  <a:lnTo>
                    <a:pt x="249" y="460"/>
                  </a:lnTo>
                  <a:lnTo>
                    <a:pt x="251" y="457"/>
                  </a:lnTo>
                  <a:lnTo>
                    <a:pt x="251" y="452"/>
                  </a:lnTo>
                  <a:lnTo>
                    <a:pt x="253" y="454"/>
                  </a:lnTo>
                  <a:lnTo>
                    <a:pt x="255" y="452"/>
                  </a:lnTo>
                  <a:lnTo>
                    <a:pt x="253" y="450"/>
                  </a:lnTo>
                  <a:lnTo>
                    <a:pt x="253" y="448"/>
                  </a:lnTo>
                  <a:lnTo>
                    <a:pt x="255" y="447"/>
                  </a:lnTo>
                  <a:lnTo>
                    <a:pt x="255" y="441"/>
                  </a:lnTo>
                  <a:lnTo>
                    <a:pt x="249" y="433"/>
                  </a:lnTo>
                  <a:lnTo>
                    <a:pt x="247" y="429"/>
                  </a:lnTo>
                  <a:lnTo>
                    <a:pt x="249" y="426"/>
                  </a:lnTo>
                  <a:lnTo>
                    <a:pt x="247" y="422"/>
                  </a:lnTo>
                  <a:lnTo>
                    <a:pt x="243" y="412"/>
                  </a:lnTo>
                  <a:lnTo>
                    <a:pt x="239" y="411"/>
                  </a:lnTo>
                  <a:lnTo>
                    <a:pt x="239" y="409"/>
                  </a:lnTo>
                  <a:lnTo>
                    <a:pt x="237" y="406"/>
                  </a:lnTo>
                  <a:lnTo>
                    <a:pt x="234" y="407"/>
                  </a:lnTo>
                  <a:lnTo>
                    <a:pt x="231" y="409"/>
                  </a:lnTo>
                  <a:lnTo>
                    <a:pt x="231" y="410"/>
                  </a:lnTo>
                  <a:lnTo>
                    <a:pt x="225" y="406"/>
                  </a:lnTo>
                  <a:lnTo>
                    <a:pt x="220" y="401"/>
                  </a:lnTo>
                  <a:lnTo>
                    <a:pt x="217" y="395"/>
                  </a:lnTo>
                  <a:lnTo>
                    <a:pt x="214" y="39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18" name="Freeform 70"/>
            <p:cNvSpPr>
              <a:spLocks/>
            </p:cNvSpPr>
            <p:nvPr/>
          </p:nvSpPr>
          <p:spPr bwMode="auto">
            <a:xfrm>
              <a:off x="2868" y="2138"/>
              <a:ext cx="540" cy="599"/>
            </a:xfrm>
            <a:custGeom>
              <a:avLst/>
              <a:gdLst/>
              <a:ahLst/>
              <a:cxnLst>
                <a:cxn ang="0">
                  <a:pos x="665" y="119"/>
                </a:cxn>
                <a:cxn ang="0">
                  <a:pos x="652" y="159"/>
                </a:cxn>
                <a:cxn ang="0">
                  <a:pos x="653" y="221"/>
                </a:cxn>
                <a:cxn ang="0">
                  <a:pos x="636" y="251"/>
                </a:cxn>
                <a:cxn ang="0">
                  <a:pos x="648" y="289"/>
                </a:cxn>
                <a:cxn ang="0">
                  <a:pos x="635" y="297"/>
                </a:cxn>
                <a:cxn ang="0">
                  <a:pos x="625" y="319"/>
                </a:cxn>
                <a:cxn ang="0">
                  <a:pos x="653" y="350"/>
                </a:cxn>
                <a:cxn ang="0">
                  <a:pos x="674" y="389"/>
                </a:cxn>
                <a:cxn ang="0">
                  <a:pos x="707" y="403"/>
                </a:cxn>
                <a:cxn ang="0">
                  <a:pos x="750" y="417"/>
                </a:cxn>
                <a:cxn ang="0">
                  <a:pos x="767" y="379"/>
                </a:cxn>
                <a:cxn ang="0">
                  <a:pos x="792" y="371"/>
                </a:cxn>
                <a:cxn ang="0">
                  <a:pos x="811" y="479"/>
                </a:cxn>
                <a:cxn ang="0">
                  <a:pos x="759" y="485"/>
                </a:cxn>
                <a:cxn ang="0">
                  <a:pos x="692" y="478"/>
                </a:cxn>
                <a:cxn ang="0">
                  <a:pos x="635" y="483"/>
                </a:cxn>
                <a:cxn ang="0">
                  <a:pos x="614" y="510"/>
                </a:cxn>
                <a:cxn ang="0">
                  <a:pos x="590" y="538"/>
                </a:cxn>
                <a:cxn ang="0">
                  <a:pos x="560" y="596"/>
                </a:cxn>
                <a:cxn ang="0">
                  <a:pos x="563" y="628"/>
                </a:cxn>
                <a:cxn ang="0">
                  <a:pos x="520" y="657"/>
                </a:cxn>
                <a:cxn ang="0">
                  <a:pos x="510" y="713"/>
                </a:cxn>
                <a:cxn ang="0">
                  <a:pos x="507" y="837"/>
                </a:cxn>
                <a:cxn ang="0">
                  <a:pos x="474" y="884"/>
                </a:cxn>
                <a:cxn ang="0">
                  <a:pos x="424" y="843"/>
                </a:cxn>
                <a:cxn ang="0">
                  <a:pos x="386" y="822"/>
                </a:cxn>
                <a:cxn ang="0">
                  <a:pos x="352" y="828"/>
                </a:cxn>
                <a:cxn ang="0">
                  <a:pos x="377" y="795"/>
                </a:cxn>
                <a:cxn ang="0">
                  <a:pos x="371" y="758"/>
                </a:cxn>
                <a:cxn ang="0">
                  <a:pos x="287" y="714"/>
                </a:cxn>
                <a:cxn ang="0">
                  <a:pos x="248" y="683"/>
                </a:cxn>
                <a:cxn ang="0">
                  <a:pos x="221" y="631"/>
                </a:cxn>
                <a:cxn ang="0">
                  <a:pos x="208" y="601"/>
                </a:cxn>
                <a:cxn ang="0">
                  <a:pos x="198" y="565"/>
                </a:cxn>
                <a:cxn ang="0">
                  <a:pos x="194" y="529"/>
                </a:cxn>
                <a:cxn ang="0">
                  <a:pos x="160" y="475"/>
                </a:cxn>
                <a:cxn ang="0">
                  <a:pos x="123" y="475"/>
                </a:cxn>
                <a:cxn ang="0">
                  <a:pos x="82" y="449"/>
                </a:cxn>
                <a:cxn ang="0">
                  <a:pos x="48" y="394"/>
                </a:cxn>
                <a:cxn ang="0">
                  <a:pos x="19" y="367"/>
                </a:cxn>
                <a:cxn ang="0">
                  <a:pos x="0" y="290"/>
                </a:cxn>
                <a:cxn ang="0">
                  <a:pos x="7" y="217"/>
                </a:cxn>
                <a:cxn ang="0">
                  <a:pos x="90" y="208"/>
                </a:cxn>
                <a:cxn ang="0">
                  <a:pos x="107" y="144"/>
                </a:cxn>
                <a:cxn ang="0">
                  <a:pos x="119" y="108"/>
                </a:cxn>
                <a:cxn ang="0">
                  <a:pos x="136" y="83"/>
                </a:cxn>
                <a:cxn ang="0">
                  <a:pos x="160" y="65"/>
                </a:cxn>
                <a:cxn ang="0">
                  <a:pos x="172" y="18"/>
                </a:cxn>
                <a:cxn ang="0">
                  <a:pos x="183" y="21"/>
                </a:cxn>
                <a:cxn ang="0">
                  <a:pos x="198" y="0"/>
                </a:cxn>
                <a:cxn ang="0">
                  <a:pos x="224" y="23"/>
                </a:cxn>
                <a:cxn ang="0">
                  <a:pos x="260" y="35"/>
                </a:cxn>
                <a:cxn ang="0">
                  <a:pos x="298" y="71"/>
                </a:cxn>
                <a:cxn ang="0">
                  <a:pos x="330" y="67"/>
                </a:cxn>
                <a:cxn ang="0">
                  <a:pos x="364" y="75"/>
                </a:cxn>
                <a:cxn ang="0">
                  <a:pos x="412" y="69"/>
                </a:cxn>
                <a:cxn ang="0">
                  <a:pos x="458" y="83"/>
                </a:cxn>
                <a:cxn ang="0">
                  <a:pos x="532" y="19"/>
                </a:cxn>
              </a:cxnLst>
              <a:rect l="0" t="0" r="r" b="b"/>
              <a:pathLst>
                <a:path w="813" h="900">
                  <a:moveTo>
                    <a:pt x="596" y="33"/>
                  </a:moveTo>
                  <a:lnTo>
                    <a:pt x="619" y="56"/>
                  </a:lnTo>
                  <a:lnTo>
                    <a:pt x="642" y="81"/>
                  </a:lnTo>
                  <a:lnTo>
                    <a:pt x="658" y="102"/>
                  </a:lnTo>
                  <a:lnTo>
                    <a:pt x="665" y="119"/>
                  </a:lnTo>
                  <a:lnTo>
                    <a:pt x="664" y="124"/>
                  </a:lnTo>
                  <a:lnTo>
                    <a:pt x="664" y="132"/>
                  </a:lnTo>
                  <a:lnTo>
                    <a:pt x="658" y="140"/>
                  </a:lnTo>
                  <a:lnTo>
                    <a:pt x="654" y="147"/>
                  </a:lnTo>
                  <a:lnTo>
                    <a:pt x="652" y="159"/>
                  </a:lnTo>
                  <a:lnTo>
                    <a:pt x="652" y="187"/>
                  </a:lnTo>
                  <a:lnTo>
                    <a:pt x="654" y="199"/>
                  </a:lnTo>
                  <a:lnTo>
                    <a:pt x="657" y="214"/>
                  </a:lnTo>
                  <a:lnTo>
                    <a:pt x="656" y="219"/>
                  </a:lnTo>
                  <a:lnTo>
                    <a:pt x="653" y="221"/>
                  </a:lnTo>
                  <a:lnTo>
                    <a:pt x="652" y="221"/>
                  </a:lnTo>
                  <a:lnTo>
                    <a:pt x="642" y="238"/>
                  </a:lnTo>
                  <a:lnTo>
                    <a:pt x="640" y="241"/>
                  </a:lnTo>
                  <a:lnTo>
                    <a:pt x="640" y="246"/>
                  </a:lnTo>
                  <a:lnTo>
                    <a:pt x="636" y="251"/>
                  </a:lnTo>
                  <a:lnTo>
                    <a:pt x="631" y="256"/>
                  </a:lnTo>
                  <a:lnTo>
                    <a:pt x="628" y="262"/>
                  </a:lnTo>
                  <a:lnTo>
                    <a:pt x="631" y="267"/>
                  </a:lnTo>
                  <a:lnTo>
                    <a:pt x="640" y="276"/>
                  </a:lnTo>
                  <a:lnTo>
                    <a:pt x="648" y="289"/>
                  </a:lnTo>
                  <a:lnTo>
                    <a:pt x="649" y="296"/>
                  </a:lnTo>
                  <a:lnTo>
                    <a:pt x="648" y="299"/>
                  </a:lnTo>
                  <a:lnTo>
                    <a:pt x="641" y="297"/>
                  </a:lnTo>
                  <a:lnTo>
                    <a:pt x="639" y="296"/>
                  </a:lnTo>
                  <a:lnTo>
                    <a:pt x="635" y="297"/>
                  </a:lnTo>
                  <a:lnTo>
                    <a:pt x="628" y="299"/>
                  </a:lnTo>
                  <a:lnTo>
                    <a:pt x="626" y="302"/>
                  </a:lnTo>
                  <a:lnTo>
                    <a:pt x="626" y="307"/>
                  </a:lnTo>
                  <a:lnTo>
                    <a:pt x="624" y="313"/>
                  </a:lnTo>
                  <a:lnTo>
                    <a:pt x="625" y="319"/>
                  </a:lnTo>
                  <a:lnTo>
                    <a:pt x="628" y="322"/>
                  </a:lnTo>
                  <a:lnTo>
                    <a:pt x="631" y="325"/>
                  </a:lnTo>
                  <a:lnTo>
                    <a:pt x="637" y="331"/>
                  </a:lnTo>
                  <a:lnTo>
                    <a:pt x="648" y="346"/>
                  </a:lnTo>
                  <a:lnTo>
                    <a:pt x="653" y="350"/>
                  </a:lnTo>
                  <a:lnTo>
                    <a:pt x="657" y="357"/>
                  </a:lnTo>
                  <a:lnTo>
                    <a:pt x="661" y="361"/>
                  </a:lnTo>
                  <a:lnTo>
                    <a:pt x="662" y="365"/>
                  </a:lnTo>
                  <a:lnTo>
                    <a:pt x="671" y="385"/>
                  </a:lnTo>
                  <a:lnTo>
                    <a:pt x="674" y="389"/>
                  </a:lnTo>
                  <a:lnTo>
                    <a:pt x="686" y="402"/>
                  </a:lnTo>
                  <a:lnTo>
                    <a:pt x="689" y="403"/>
                  </a:lnTo>
                  <a:lnTo>
                    <a:pt x="692" y="402"/>
                  </a:lnTo>
                  <a:lnTo>
                    <a:pt x="700" y="402"/>
                  </a:lnTo>
                  <a:lnTo>
                    <a:pt x="707" y="403"/>
                  </a:lnTo>
                  <a:lnTo>
                    <a:pt x="723" y="400"/>
                  </a:lnTo>
                  <a:lnTo>
                    <a:pt x="729" y="404"/>
                  </a:lnTo>
                  <a:lnTo>
                    <a:pt x="734" y="405"/>
                  </a:lnTo>
                  <a:lnTo>
                    <a:pt x="742" y="409"/>
                  </a:lnTo>
                  <a:lnTo>
                    <a:pt x="750" y="417"/>
                  </a:lnTo>
                  <a:lnTo>
                    <a:pt x="753" y="411"/>
                  </a:lnTo>
                  <a:lnTo>
                    <a:pt x="754" y="406"/>
                  </a:lnTo>
                  <a:lnTo>
                    <a:pt x="758" y="402"/>
                  </a:lnTo>
                  <a:lnTo>
                    <a:pt x="764" y="384"/>
                  </a:lnTo>
                  <a:lnTo>
                    <a:pt x="767" y="379"/>
                  </a:lnTo>
                  <a:lnTo>
                    <a:pt x="767" y="372"/>
                  </a:lnTo>
                  <a:lnTo>
                    <a:pt x="774" y="353"/>
                  </a:lnTo>
                  <a:lnTo>
                    <a:pt x="780" y="349"/>
                  </a:lnTo>
                  <a:lnTo>
                    <a:pt x="786" y="354"/>
                  </a:lnTo>
                  <a:lnTo>
                    <a:pt x="792" y="371"/>
                  </a:lnTo>
                  <a:lnTo>
                    <a:pt x="799" y="386"/>
                  </a:lnTo>
                  <a:lnTo>
                    <a:pt x="805" y="396"/>
                  </a:lnTo>
                  <a:lnTo>
                    <a:pt x="810" y="416"/>
                  </a:lnTo>
                  <a:lnTo>
                    <a:pt x="812" y="469"/>
                  </a:lnTo>
                  <a:lnTo>
                    <a:pt x="811" y="479"/>
                  </a:lnTo>
                  <a:lnTo>
                    <a:pt x="806" y="483"/>
                  </a:lnTo>
                  <a:lnTo>
                    <a:pt x="796" y="481"/>
                  </a:lnTo>
                  <a:lnTo>
                    <a:pt x="782" y="483"/>
                  </a:lnTo>
                  <a:lnTo>
                    <a:pt x="771" y="483"/>
                  </a:lnTo>
                  <a:lnTo>
                    <a:pt x="759" y="485"/>
                  </a:lnTo>
                  <a:lnTo>
                    <a:pt x="751" y="491"/>
                  </a:lnTo>
                  <a:lnTo>
                    <a:pt x="746" y="486"/>
                  </a:lnTo>
                  <a:lnTo>
                    <a:pt x="739" y="483"/>
                  </a:lnTo>
                  <a:lnTo>
                    <a:pt x="715" y="483"/>
                  </a:lnTo>
                  <a:lnTo>
                    <a:pt x="692" y="478"/>
                  </a:lnTo>
                  <a:lnTo>
                    <a:pt x="673" y="476"/>
                  </a:lnTo>
                  <a:lnTo>
                    <a:pt x="666" y="475"/>
                  </a:lnTo>
                  <a:lnTo>
                    <a:pt x="656" y="474"/>
                  </a:lnTo>
                  <a:lnTo>
                    <a:pt x="638" y="478"/>
                  </a:lnTo>
                  <a:lnTo>
                    <a:pt x="635" y="483"/>
                  </a:lnTo>
                  <a:lnTo>
                    <a:pt x="634" y="490"/>
                  </a:lnTo>
                  <a:lnTo>
                    <a:pt x="634" y="497"/>
                  </a:lnTo>
                  <a:lnTo>
                    <a:pt x="630" y="499"/>
                  </a:lnTo>
                  <a:lnTo>
                    <a:pt x="619" y="505"/>
                  </a:lnTo>
                  <a:lnTo>
                    <a:pt x="614" y="510"/>
                  </a:lnTo>
                  <a:lnTo>
                    <a:pt x="612" y="514"/>
                  </a:lnTo>
                  <a:lnTo>
                    <a:pt x="602" y="528"/>
                  </a:lnTo>
                  <a:lnTo>
                    <a:pt x="598" y="533"/>
                  </a:lnTo>
                  <a:lnTo>
                    <a:pt x="595" y="539"/>
                  </a:lnTo>
                  <a:lnTo>
                    <a:pt x="590" y="538"/>
                  </a:lnTo>
                  <a:lnTo>
                    <a:pt x="569" y="549"/>
                  </a:lnTo>
                  <a:lnTo>
                    <a:pt x="564" y="557"/>
                  </a:lnTo>
                  <a:lnTo>
                    <a:pt x="560" y="574"/>
                  </a:lnTo>
                  <a:lnTo>
                    <a:pt x="557" y="581"/>
                  </a:lnTo>
                  <a:lnTo>
                    <a:pt x="560" y="596"/>
                  </a:lnTo>
                  <a:lnTo>
                    <a:pt x="558" y="613"/>
                  </a:lnTo>
                  <a:lnTo>
                    <a:pt x="560" y="618"/>
                  </a:lnTo>
                  <a:lnTo>
                    <a:pt x="564" y="623"/>
                  </a:lnTo>
                  <a:lnTo>
                    <a:pt x="566" y="625"/>
                  </a:lnTo>
                  <a:lnTo>
                    <a:pt x="563" y="628"/>
                  </a:lnTo>
                  <a:lnTo>
                    <a:pt x="543" y="629"/>
                  </a:lnTo>
                  <a:lnTo>
                    <a:pt x="540" y="633"/>
                  </a:lnTo>
                  <a:lnTo>
                    <a:pt x="539" y="639"/>
                  </a:lnTo>
                  <a:lnTo>
                    <a:pt x="526" y="651"/>
                  </a:lnTo>
                  <a:lnTo>
                    <a:pt x="520" y="657"/>
                  </a:lnTo>
                  <a:lnTo>
                    <a:pt x="516" y="665"/>
                  </a:lnTo>
                  <a:lnTo>
                    <a:pt x="513" y="683"/>
                  </a:lnTo>
                  <a:lnTo>
                    <a:pt x="512" y="705"/>
                  </a:lnTo>
                  <a:lnTo>
                    <a:pt x="510" y="712"/>
                  </a:lnTo>
                  <a:lnTo>
                    <a:pt x="510" y="713"/>
                  </a:lnTo>
                  <a:lnTo>
                    <a:pt x="504" y="724"/>
                  </a:lnTo>
                  <a:lnTo>
                    <a:pt x="503" y="751"/>
                  </a:lnTo>
                  <a:lnTo>
                    <a:pt x="502" y="757"/>
                  </a:lnTo>
                  <a:lnTo>
                    <a:pt x="501" y="821"/>
                  </a:lnTo>
                  <a:lnTo>
                    <a:pt x="507" y="837"/>
                  </a:lnTo>
                  <a:lnTo>
                    <a:pt x="503" y="842"/>
                  </a:lnTo>
                  <a:lnTo>
                    <a:pt x="500" y="850"/>
                  </a:lnTo>
                  <a:lnTo>
                    <a:pt x="480" y="890"/>
                  </a:lnTo>
                  <a:lnTo>
                    <a:pt x="478" y="899"/>
                  </a:lnTo>
                  <a:lnTo>
                    <a:pt x="474" y="884"/>
                  </a:lnTo>
                  <a:lnTo>
                    <a:pt x="461" y="883"/>
                  </a:lnTo>
                  <a:lnTo>
                    <a:pt x="447" y="878"/>
                  </a:lnTo>
                  <a:lnTo>
                    <a:pt x="432" y="866"/>
                  </a:lnTo>
                  <a:lnTo>
                    <a:pt x="426" y="855"/>
                  </a:lnTo>
                  <a:lnTo>
                    <a:pt x="424" y="843"/>
                  </a:lnTo>
                  <a:lnTo>
                    <a:pt x="422" y="832"/>
                  </a:lnTo>
                  <a:lnTo>
                    <a:pt x="416" y="823"/>
                  </a:lnTo>
                  <a:lnTo>
                    <a:pt x="411" y="819"/>
                  </a:lnTo>
                  <a:lnTo>
                    <a:pt x="404" y="817"/>
                  </a:lnTo>
                  <a:lnTo>
                    <a:pt x="386" y="822"/>
                  </a:lnTo>
                  <a:lnTo>
                    <a:pt x="380" y="825"/>
                  </a:lnTo>
                  <a:lnTo>
                    <a:pt x="377" y="829"/>
                  </a:lnTo>
                  <a:lnTo>
                    <a:pt x="370" y="830"/>
                  </a:lnTo>
                  <a:lnTo>
                    <a:pt x="357" y="830"/>
                  </a:lnTo>
                  <a:lnTo>
                    <a:pt x="352" y="828"/>
                  </a:lnTo>
                  <a:lnTo>
                    <a:pt x="351" y="822"/>
                  </a:lnTo>
                  <a:lnTo>
                    <a:pt x="351" y="819"/>
                  </a:lnTo>
                  <a:lnTo>
                    <a:pt x="356" y="815"/>
                  </a:lnTo>
                  <a:lnTo>
                    <a:pt x="364" y="809"/>
                  </a:lnTo>
                  <a:lnTo>
                    <a:pt x="377" y="795"/>
                  </a:lnTo>
                  <a:lnTo>
                    <a:pt x="374" y="787"/>
                  </a:lnTo>
                  <a:lnTo>
                    <a:pt x="372" y="782"/>
                  </a:lnTo>
                  <a:lnTo>
                    <a:pt x="371" y="775"/>
                  </a:lnTo>
                  <a:lnTo>
                    <a:pt x="372" y="768"/>
                  </a:lnTo>
                  <a:lnTo>
                    <a:pt x="371" y="758"/>
                  </a:lnTo>
                  <a:lnTo>
                    <a:pt x="363" y="737"/>
                  </a:lnTo>
                  <a:lnTo>
                    <a:pt x="314" y="722"/>
                  </a:lnTo>
                  <a:lnTo>
                    <a:pt x="302" y="725"/>
                  </a:lnTo>
                  <a:lnTo>
                    <a:pt x="289" y="724"/>
                  </a:lnTo>
                  <a:lnTo>
                    <a:pt x="287" y="714"/>
                  </a:lnTo>
                  <a:lnTo>
                    <a:pt x="283" y="707"/>
                  </a:lnTo>
                  <a:lnTo>
                    <a:pt x="270" y="707"/>
                  </a:lnTo>
                  <a:lnTo>
                    <a:pt x="260" y="703"/>
                  </a:lnTo>
                  <a:lnTo>
                    <a:pt x="251" y="692"/>
                  </a:lnTo>
                  <a:lnTo>
                    <a:pt x="248" y="683"/>
                  </a:lnTo>
                  <a:lnTo>
                    <a:pt x="234" y="660"/>
                  </a:lnTo>
                  <a:lnTo>
                    <a:pt x="229" y="655"/>
                  </a:lnTo>
                  <a:lnTo>
                    <a:pt x="226" y="650"/>
                  </a:lnTo>
                  <a:lnTo>
                    <a:pt x="220" y="637"/>
                  </a:lnTo>
                  <a:lnTo>
                    <a:pt x="221" y="631"/>
                  </a:lnTo>
                  <a:lnTo>
                    <a:pt x="220" y="629"/>
                  </a:lnTo>
                  <a:lnTo>
                    <a:pt x="218" y="617"/>
                  </a:lnTo>
                  <a:lnTo>
                    <a:pt x="212" y="609"/>
                  </a:lnTo>
                  <a:lnTo>
                    <a:pt x="209" y="603"/>
                  </a:lnTo>
                  <a:lnTo>
                    <a:pt x="208" y="601"/>
                  </a:lnTo>
                  <a:lnTo>
                    <a:pt x="207" y="600"/>
                  </a:lnTo>
                  <a:lnTo>
                    <a:pt x="205" y="596"/>
                  </a:lnTo>
                  <a:lnTo>
                    <a:pt x="200" y="574"/>
                  </a:lnTo>
                  <a:lnTo>
                    <a:pt x="198" y="570"/>
                  </a:lnTo>
                  <a:lnTo>
                    <a:pt x="198" y="565"/>
                  </a:lnTo>
                  <a:lnTo>
                    <a:pt x="200" y="558"/>
                  </a:lnTo>
                  <a:lnTo>
                    <a:pt x="199" y="552"/>
                  </a:lnTo>
                  <a:lnTo>
                    <a:pt x="196" y="544"/>
                  </a:lnTo>
                  <a:lnTo>
                    <a:pt x="196" y="535"/>
                  </a:lnTo>
                  <a:lnTo>
                    <a:pt x="194" y="529"/>
                  </a:lnTo>
                  <a:lnTo>
                    <a:pt x="185" y="510"/>
                  </a:lnTo>
                  <a:lnTo>
                    <a:pt x="181" y="500"/>
                  </a:lnTo>
                  <a:lnTo>
                    <a:pt x="176" y="495"/>
                  </a:lnTo>
                  <a:lnTo>
                    <a:pt x="163" y="477"/>
                  </a:lnTo>
                  <a:lnTo>
                    <a:pt x="160" y="475"/>
                  </a:lnTo>
                  <a:lnTo>
                    <a:pt x="155" y="473"/>
                  </a:lnTo>
                  <a:lnTo>
                    <a:pt x="153" y="469"/>
                  </a:lnTo>
                  <a:lnTo>
                    <a:pt x="148" y="467"/>
                  </a:lnTo>
                  <a:lnTo>
                    <a:pt x="129" y="475"/>
                  </a:lnTo>
                  <a:lnTo>
                    <a:pt x="123" y="475"/>
                  </a:lnTo>
                  <a:lnTo>
                    <a:pt x="114" y="480"/>
                  </a:lnTo>
                  <a:lnTo>
                    <a:pt x="104" y="481"/>
                  </a:lnTo>
                  <a:lnTo>
                    <a:pt x="96" y="477"/>
                  </a:lnTo>
                  <a:lnTo>
                    <a:pt x="87" y="461"/>
                  </a:lnTo>
                  <a:lnTo>
                    <a:pt x="82" y="449"/>
                  </a:lnTo>
                  <a:lnTo>
                    <a:pt x="79" y="439"/>
                  </a:lnTo>
                  <a:lnTo>
                    <a:pt x="72" y="424"/>
                  </a:lnTo>
                  <a:lnTo>
                    <a:pt x="63" y="412"/>
                  </a:lnTo>
                  <a:lnTo>
                    <a:pt x="58" y="400"/>
                  </a:lnTo>
                  <a:lnTo>
                    <a:pt x="48" y="394"/>
                  </a:lnTo>
                  <a:lnTo>
                    <a:pt x="42" y="379"/>
                  </a:lnTo>
                  <a:lnTo>
                    <a:pt x="35" y="377"/>
                  </a:lnTo>
                  <a:lnTo>
                    <a:pt x="31" y="377"/>
                  </a:lnTo>
                  <a:lnTo>
                    <a:pt x="25" y="374"/>
                  </a:lnTo>
                  <a:lnTo>
                    <a:pt x="19" y="367"/>
                  </a:lnTo>
                  <a:lnTo>
                    <a:pt x="14" y="349"/>
                  </a:lnTo>
                  <a:lnTo>
                    <a:pt x="6" y="332"/>
                  </a:lnTo>
                  <a:lnTo>
                    <a:pt x="3" y="320"/>
                  </a:lnTo>
                  <a:lnTo>
                    <a:pt x="0" y="302"/>
                  </a:lnTo>
                  <a:lnTo>
                    <a:pt x="0" y="290"/>
                  </a:lnTo>
                  <a:lnTo>
                    <a:pt x="1" y="273"/>
                  </a:lnTo>
                  <a:lnTo>
                    <a:pt x="4" y="259"/>
                  </a:lnTo>
                  <a:lnTo>
                    <a:pt x="6" y="239"/>
                  </a:lnTo>
                  <a:lnTo>
                    <a:pt x="5" y="224"/>
                  </a:lnTo>
                  <a:lnTo>
                    <a:pt x="7" y="217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55" y="219"/>
                  </a:lnTo>
                  <a:lnTo>
                    <a:pt x="64" y="219"/>
                  </a:lnTo>
                  <a:lnTo>
                    <a:pt x="90" y="208"/>
                  </a:lnTo>
                  <a:lnTo>
                    <a:pt x="95" y="206"/>
                  </a:lnTo>
                  <a:lnTo>
                    <a:pt x="101" y="199"/>
                  </a:lnTo>
                  <a:lnTo>
                    <a:pt x="101" y="178"/>
                  </a:lnTo>
                  <a:lnTo>
                    <a:pt x="104" y="152"/>
                  </a:lnTo>
                  <a:lnTo>
                    <a:pt x="107" y="144"/>
                  </a:lnTo>
                  <a:lnTo>
                    <a:pt x="119" y="133"/>
                  </a:lnTo>
                  <a:lnTo>
                    <a:pt x="123" y="126"/>
                  </a:lnTo>
                  <a:lnTo>
                    <a:pt x="124" y="119"/>
                  </a:lnTo>
                  <a:lnTo>
                    <a:pt x="121" y="115"/>
                  </a:lnTo>
                  <a:lnTo>
                    <a:pt x="119" y="108"/>
                  </a:lnTo>
                  <a:lnTo>
                    <a:pt x="118" y="100"/>
                  </a:lnTo>
                  <a:lnTo>
                    <a:pt x="116" y="89"/>
                  </a:lnTo>
                  <a:lnTo>
                    <a:pt x="118" y="86"/>
                  </a:lnTo>
                  <a:lnTo>
                    <a:pt x="126" y="83"/>
                  </a:lnTo>
                  <a:lnTo>
                    <a:pt x="136" y="83"/>
                  </a:lnTo>
                  <a:lnTo>
                    <a:pt x="142" y="83"/>
                  </a:lnTo>
                  <a:lnTo>
                    <a:pt x="150" y="80"/>
                  </a:lnTo>
                  <a:lnTo>
                    <a:pt x="157" y="77"/>
                  </a:lnTo>
                  <a:lnTo>
                    <a:pt x="159" y="70"/>
                  </a:lnTo>
                  <a:lnTo>
                    <a:pt x="160" y="65"/>
                  </a:lnTo>
                  <a:lnTo>
                    <a:pt x="158" y="57"/>
                  </a:lnTo>
                  <a:lnTo>
                    <a:pt x="157" y="39"/>
                  </a:lnTo>
                  <a:lnTo>
                    <a:pt x="160" y="34"/>
                  </a:lnTo>
                  <a:lnTo>
                    <a:pt x="167" y="27"/>
                  </a:lnTo>
                  <a:lnTo>
                    <a:pt x="172" y="18"/>
                  </a:lnTo>
                  <a:lnTo>
                    <a:pt x="176" y="12"/>
                  </a:lnTo>
                  <a:lnTo>
                    <a:pt x="179" y="13"/>
                  </a:lnTo>
                  <a:lnTo>
                    <a:pt x="178" y="18"/>
                  </a:lnTo>
                  <a:lnTo>
                    <a:pt x="180" y="21"/>
                  </a:lnTo>
                  <a:lnTo>
                    <a:pt x="183" y="21"/>
                  </a:lnTo>
                  <a:lnTo>
                    <a:pt x="187" y="19"/>
                  </a:lnTo>
                  <a:lnTo>
                    <a:pt x="189" y="15"/>
                  </a:lnTo>
                  <a:lnTo>
                    <a:pt x="190" y="8"/>
                  </a:lnTo>
                  <a:lnTo>
                    <a:pt x="193" y="4"/>
                  </a:lnTo>
                  <a:lnTo>
                    <a:pt x="198" y="0"/>
                  </a:lnTo>
                  <a:lnTo>
                    <a:pt x="204" y="1"/>
                  </a:lnTo>
                  <a:lnTo>
                    <a:pt x="210" y="4"/>
                  </a:lnTo>
                  <a:lnTo>
                    <a:pt x="215" y="11"/>
                  </a:lnTo>
                  <a:lnTo>
                    <a:pt x="218" y="17"/>
                  </a:lnTo>
                  <a:lnTo>
                    <a:pt x="224" y="23"/>
                  </a:lnTo>
                  <a:lnTo>
                    <a:pt x="230" y="27"/>
                  </a:lnTo>
                  <a:lnTo>
                    <a:pt x="246" y="32"/>
                  </a:lnTo>
                  <a:lnTo>
                    <a:pt x="249" y="34"/>
                  </a:lnTo>
                  <a:lnTo>
                    <a:pt x="252" y="34"/>
                  </a:lnTo>
                  <a:lnTo>
                    <a:pt x="260" y="35"/>
                  </a:lnTo>
                  <a:lnTo>
                    <a:pt x="268" y="41"/>
                  </a:lnTo>
                  <a:lnTo>
                    <a:pt x="272" y="47"/>
                  </a:lnTo>
                  <a:lnTo>
                    <a:pt x="284" y="61"/>
                  </a:lnTo>
                  <a:lnTo>
                    <a:pt x="290" y="65"/>
                  </a:lnTo>
                  <a:lnTo>
                    <a:pt x="298" y="71"/>
                  </a:lnTo>
                  <a:lnTo>
                    <a:pt x="304" y="73"/>
                  </a:lnTo>
                  <a:lnTo>
                    <a:pt x="319" y="78"/>
                  </a:lnTo>
                  <a:lnTo>
                    <a:pt x="323" y="75"/>
                  </a:lnTo>
                  <a:lnTo>
                    <a:pt x="326" y="71"/>
                  </a:lnTo>
                  <a:lnTo>
                    <a:pt x="330" y="67"/>
                  </a:lnTo>
                  <a:lnTo>
                    <a:pt x="334" y="64"/>
                  </a:lnTo>
                  <a:lnTo>
                    <a:pt x="344" y="63"/>
                  </a:lnTo>
                  <a:lnTo>
                    <a:pt x="352" y="66"/>
                  </a:lnTo>
                  <a:lnTo>
                    <a:pt x="357" y="72"/>
                  </a:lnTo>
                  <a:lnTo>
                    <a:pt x="364" y="75"/>
                  </a:lnTo>
                  <a:lnTo>
                    <a:pt x="371" y="73"/>
                  </a:lnTo>
                  <a:lnTo>
                    <a:pt x="380" y="69"/>
                  </a:lnTo>
                  <a:lnTo>
                    <a:pt x="386" y="65"/>
                  </a:lnTo>
                  <a:lnTo>
                    <a:pt x="394" y="63"/>
                  </a:lnTo>
                  <a:lnTo>
                    <a:pt x="412" y="69"/>
                  </a:lnTo>
                  <a:lnTo>
                    <a:pt x="422" y="75"/>
                  </a:lnTo>
                  <a:lnTo>
                    <a:pt x="432" y="93"/>
                  </a:lnTo>
                  <a:lnTo>
                    <a:pt x="438" y="94"/>
                  </a:lnTo>
                  <a:lnTo>
                    <a:pt x="447" y="93"/>
                  </a:lnTo>
                  <a:lnTo>
                    <a:pt x="458" y="83"/>
                  </a:lnTo>
                  <a:lnTo>
                    <a:pt x="488" y="37"/>
                  </a:lnTo>
                  <a:lnTo>
                    <a:pt x="494" y="30"/>
                  </a:lnTo>
                  <a:lnTo>
                    <a:pt x="504" y="23"/>
                  </a:lnTo>
                  <a:lnTo>
                    <a:pt x="516" y="24"/>
                  </a:lnTo>
                  <a:lnTo>
                    <a:pt x="532" y="19"/>
                  </a:lnTo>
                  <a:lnTo>
                    <a:pt x="543" y="22"/>
                  </a:lnTo>
                  <a:lnTo>
                    <a:pt x="555" y="27"/>
                  </a:lnTo>
                  <a:lnTo>
                    <a:pt x="596" y="3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19" name="Freeform 71"/>
            <p:cNvSpPr>
              <a:spLocks/>
            </p:cNvSpPr>
            <p:nvPr/>
          </p:nvSpPr>
          <p:spPr bwMode="auto">
            <a:xfrm>
              <a:off x="3235" y="1759"/>
              <a:ext cx="474" cy="685"/>
            </a:xfrm>
            <a:custGeom>
              <a:avLst/>
              <a:gdLst/>
              <a:ahLst/>
              <a:cxnLst>
                <a:cxn ang="0">
                  <a:pos x="680" y="426"/>
                </a:cxn>
                <a:cxn ang="0">
                  <a:pos x="623" y="444"/>
                </a:cxn>
                <a:cxn ang="0">
                  <a:pos x="584" y="484"/>
                </a:cxn>
                <a:cxn ang="0">
                  <a:pos x="552" y="503"/>
                </a:cxn>
                <a:cxn ang="0">
                  <a:pos x="538" y="546"/>
                </a:cxn>
                <a:cxn ang="0">
                  <a:pos x="557" y="532"/>
                </a:cxn>
                <a:cxn ang="0">
                  <a:pos x="571" y="534"/>
                </a:cxn>
                <a:cxn ang="0">
                  <a:pos x="590" y="598"/>
                </a:cxn>
                <a:cxn ang="0">
                  <a:pos x="567" y="629"/>
                </a:cxn>
                <a:cxn ang="0">
                  <a:pos x="498" y="658"/>
                </a:cxn>
                <a:cxn ang="0">
                  <a:pos x="490" y="696"/>
                </a:cxn>
                <a:cxn ang="0">
                  <a:pos x="528" y="747"/>
                </a:cxn>
                <a:cxn ang="0">
                  <a:pos x="551" y="813"/>
                </a:cxn>
                <a:cxn ang="0">
                  <a:pos x="584" y="835"/>
                </a:cxn>
                <a:cxn ang="0">
                  <a:pos x="577" y="851"/>
                </a:cxn>
                <a:cxn ang="0">
                  <a:pos x="636" y="877"/>
                </a:cxn>
                <a:cxn ang="0">
                  <a:pos x="650" y="890"/>
                </a:cxn>
                <a:cxn ang="0">
                  <a:pos x="620" y="902"/>
                </a:cxn>
                <a:cxn ang="0">
                  <a:pos x="579" y="892"/>
                </a:cxn>
                <a:cxn ang="0">
                  <a:pos x="554" y="964"/>
                </a:cxn>
                <a:cxn ang="0">
                  <a:pos x="541" y="1004"/>
                </a:cxn>
                <a:cxn ang="0">
                  <a:pos x="524" y="1023"/>
                </a:cxn>
                <a:cxn ang="0">
                  <a:pos x="474" y="986"/>
                </a:cxn>
                <a:cxn ang="0">
                  <a:pos x="446" y="976"/>
                </a:cxn>
                <a:cxn ang="0">
                  <a:pos x="415" y="979"/>
                </a:cxn>
                <a:cxn ang="0">
                  <a:pos x="411" y="955"/>
                </a:cxn>
                <a:cxn ang="0">
                  <a:pos x="390" y="942"/>
                </a:cxn>
                <a:cxn ang="0">
                  <a:pos x="359" y="930"/>
                </a:cxn>
                <a:cxn ang="0">
                  <a:pos x="292" y="908"/>
                </a:cxn>
                <a:cxn ang="0">
                  <a:pos x="228" y="920"/>
                </a:cxn>
                <a:cxn ang="0">
                  <a:pos x="206" y="973"/>
                </a:cxn>
                <a:cxn ang="0">
                  <a:pos x="182" y="976"/>
                </a:cxn>
                <a:cxn ang="0">
                  <a:pos x="140" y="973"/>
                </a:cxn>
                <a:cxn ang="0">
                  <a:pos x="110" y="936"/>
                </a:cxn>
                <a:cxn ang="0">
                  <a:pos x="85" y="902"/>
                </a:cxn>
                <a:cxn ang="0">
                  <a:pos x="74" y="878"/>
                </a:cxn>
                <a:cxn ang="0">
                  <a:pos x="89" y="868"/>
                </a:cxn>
                <a:cxn ang="0">
                  <a:pos x="79" y="838"/>
                </a:cxn>
                <a:cxn ang="0">
                  <a:pos x="88" y="812"/>
                </a:cxn>
                <a:cxn ang="0">
                  <a:pos x="105" y="785"/>
                </a:cxn>
                <a:cxn ang="0">
                  <a:pos x="106" y="711"/>
                </a:cxn>
                <a:cxn ang="0">
                  <a:pos x="90" y="652"/>
                </a:cxn>
                <a:cxn ang="0">
                  <a:pos x="86" y="256"/>
                </a:cxn>
                <a:cxn ang="0">
                  <a:pos x="136" y="176"/>
                </a:cxn>
                <a:cxn ang="0">
                  <a:pos x="196" y="100"/>
                </a:cxn>
                <a:cxn ang="0">
                  <a:pos x="302" y="10"/>
                </a:cxn>
                <a:cxn ang="0">
                  <a:pos x="435" y="15"/>
                </a:cxn>
                <a:cxn ang="0">
                  <a:pos x="492" y="70"/>
                </a:cxn>
                <a:cxn ang="0">
                  <a:pos x="581" y="153"/>
                </a:cxn>
                <a:cxn ang="0">
                  <a:pos x="608" y="237"/>
                </a:cxn>
                <a:cxn ang="0">
                  <a:pos x="656" y="316"/>
                </a:cxn>
              </a:cxnLst>
              <a:rect l="0" t="0" r="r" b="b"/>
              <a:pathLst>
                <a:path w="713" h="1031">
                  <a:moveTo>
                    <a:pt x="712" y="400"/>
                  </a:moveTo>
                  <a:lnTo>
                    <a:pt x="690" y="427"/>
                  </a:lnTo>
                  <a:lnTo>
                    <a:pt x="688" y="431"/>
                  </a:lnTo>
                  <a:lnTo>
                    <a:pt x="685" y="429"/>
                  </a:lnTo>
                  <a:lnTo>
                    <a:pt x="680" y="426"/>
                  </a:lnTo>
                  <a:lnTo>
                    <a:pt x="656" y="406"/>
                  </a:lnTo>
                  <a:lnTo>
                    <a:pt x="648" y="408"/>
                  </a:lnTo>
                  <a:lnTo>
                    <a:pt x="630" y="416"/>
                  </a:lnTo>
                  <a:lnTo>
                    <a:pt x="626" y="430"/>
                  </a:lnTo>
                  <a:lnTo>
                    <a:pt x="623" y="444"/>
                  </a:lnTo>
                  <a:lnTo>
                    <a:pt x="620" y="453"/>
                  </a:lnTo>
                  <a:lnTo>
                    <a:pt x="619" y="464"/>
                  </a:lnTo>
                  <a:lnTo>
                    <a:pt x="617" y="476"/>
                  </a:lnTo>
                  <a:lnTo>
                    <a:pt x="600" y="480"/>
                  </a:lnTo>
                  <a:lnTo>
                    <a:pt x="584" y="484"/>
                  </a:lnTo>
                  <a:lnTo>
                    <a:pt x="562" y="486"/>
                  </a:lnTo>
                  <a:lnTo>
                    <a:pt x="558" y="490"/>
                  </a:lnTo>
                  <a:lnTo>
                    <a:pt x="557" y="496"/>
                  </a:lnTo>
                  <a:lnTo>
                    <a:pt x="554" y="500"/>
                  </a:lnTo>
                  <a:lnTo>
                    <a:pt x="552" y="503"/>
                  </a:lnTo>
                  <a:lnTo>
                    <a:pt x="542" y="510"/>
                  </a:lnTo>
                  <a:lnTo>
                    <a:pt x="537" y="512"/>
                  </a:lnTo>
                  <a:lnTo>
                    <a:pt x="536" y="519"/>
                  </a:lnTo>
                  <a:lnTo>
                    <a:pt x="536" y="537"/>
                  </a:lnTo>
                  <a:lnTo>
                    <a:pt x="538" y="546"/>
                  </a:lnTo>
                  <a:lnTo>
                    <a:pt x="546" y="542"/>
                  </a:lnTo>
                  <a:lnTo>
                    <a:pt x="552" y="546"/>
                  </a:lnTo>
                  <a:lnTo>
                    <a:pt x="558" y="542"/>
                  </a:lnTo>
                  <a:lnTo>
                    <a:pt x="557" y="540"/>
                  </a:lnTo>
                  <a:lnTo>
                    <a:pt x="557" y="532"/>
                  </a:lnTo>
                  <a:lnTo>
                    <a:pt x="558" y="531"/>
                  </a:lnTo>
                  <a:lnTo>
                    <a:pt x="561" y="533"/>
                  </a:lnTo>
                  <a:lnTo>
                    <a:pt x="564" y="531"/>
                  </a:lnTo>
                  <a:lnTo>
                    <a:pt x="566" y="533"/>
                  </a:lnTo>
                  <a:lnTo>
                    <a:pt x="571" y="534"/>
                  </a:lnTo>
                  <a:lnTo>
                    <a:pt x="574" y="537"/>
                  </a:lnTo>
                  <a:lnTo>
                    <a:pt x="582" y="536"/>
                  </a:lnTo>
                  <a:lnTo>
                    <a:pt x="588" y="542"/>
                  </a:lnTo>
                  <a:lnTo>
                    <a:pt x="590" y="554"/>
                  </a:lnTo>
                  <a:lnTo>
                    <a:pt x="590" y="598"/>
                  </a:lnTo>
                  <a:lnTo>
                    <a:pt x="587" y="599"/>
                  </a:lnTo>
                  <a:lnTo>
                    <a:pt x="583" y="604"/>
                  </a:lnTo>
                  <a:lnTo>
                    <a:pt x="580" y="612"/>
                  </a:lnTo>
                  <a:lnTo>
                    <a:pt x="574" y="625"/>
                  </a:lnTo>
                  <a:lnTo>
                    <a:pt x="567" y="629"/>
                  </a:lnTo>
                  <a:lnTo>
                    <a:pt x="553" y="618"/>
                  </a:lnTo>
                  <a:lnTo>
                    <a:pt x="544" y="617"/>
                  </a:lnTo>
                  <a:lnTo>
                    <a:pt x="542" y="621"/>
                  </a:lnTo>
                  <a:lnTo>
                    <a:pt x="538" y="626"/>
                  </a:lnTo>
                  <a:lnTo>
                    <a:pt x="498" y="658"/>
                  </a:lnTo>
                  <a:lnTo>
                    <a:pt x="492" y="665"/>
                  </a:lnTo>
                  <a:lnTo>
                    <a:pt x="477" y="675"/>
                  </a:lnTo>
                  <a:lnTo>
                    <a:pt x="478" y="681"/>
                  </a:lnTo>
                  <a:lnTo>
                    <a:pt x="488" y="694"/>
                  </a:lnTo>
                  <a:lnTo>
                    <a:pt x="490" y="696"/>
                  </a:lnTo>
                  <a:lnTo>
                    <a:pt x="496" y="706"/>
                  </a:lnTo>
                  <a:lnTo>
                    <a:pt x="499" y="716"/>
                  </a:lnTo>
                  <a:lnTo>
                    <a:pt x="520" y="722"/>
                  </a:lnTo>
                  <a:lnTo>
                    <a:pt x="524" y="732"/>
                  </a:lnTo>
                  <a:lnTo>
                    <a:pt x="528" y="747"/>
                  </a:lnTo>
                  <a:lnTo>
                    <a:pt x="526" y="756"/>
                  </a:lnTo>
                  <a:lnTo>
                    <a:pt x="540" y="761"/>
                  </a:lnTo>
                  <a:lnTo>
                    <a:pt x="530" y="788"/>
                  </a:lnTo>
                  <a:lnTo>
                    <a:pt x="540" y="798"/>
                  </a:lnTo>
                  <a:lnTo>
                    <a:pt x="551" y="813"/>
                  </a:lnTo>
                  <a:lnTo>
                    <a:pt x="557" y="819"/>
                  </a:lnTo>
                  <a:lnTo>
                    <a:pt x="558" y="820"/>
                  </a:lnTo>
                  <a:lnTo>
                    <a:pt x="574" y="833"/>
                  </a:lnTo>
                  <a:lnTo>
                    <a:pt x="577" y="832"/>
                  </a:lnTo>
                  <a:lnTo>
                    <a:pt x="584" y="835"/>
                  </a:lnTo>
                  <a:lnTo>
                    <a:pt x="590" y="844"/>
                  </a:lnTo>
                  <a:lnTo>
                    <a:pt x="588" y="847"/>
                  </a:lnTo>
                  <a:lnTo>
                    <a:pt x="584" y="845"/>
                  </a:lnTo>
                  <a:lnTo>
                    <a:pt x="580" y="845"/>
                  </a:lnTo>
                  <a:lnTo>
                    <a:pt x="577" y="851"/>
                  </a:lnTo>
                  <a:lnTo>
                    <a:pt x="583" y="854"/>
                  </a:lnTo>
                  <a:lnTo>
                    <a:pt x="584" y="854"/>
                  </a:lnTo>
                  <a:lnTo>
                    <a:pt x="610" y="864"/>
                  </a:lnTo>
                  <a:lnTo>
                    <a:pt x="607" y="873"/>
                  </a:lnTo>
                  <a:lnTo>
                    <a:pt x="636" y="877"/>
                  </a:lnTo>
                  <a:lnTo>
                    <a:pt x="642" y="876"/>
                  </a:lnTo>
                  <a:lnTo>
                    <a:pt x="646" y="878"/>
                  </a:lnTo>
                  <a:lnTo>
                    <a:pt x="652" y="882"/>
                  </a:lnTo>
                  <a:lnTo>
                    <a:pt x="652" y="889"/>
                  </a:lnTo>
                  <a:lnTo>
                    <a:pt x="650" y="890"/>
                  </a:lnTo>
                  <a:lnTo>
                    <a:pt x="646" y="897"/>
                  </a:lnTo>
                  <a:lnTo>
                    <a:pt x="628" y="900"/>
                  </a:lnTo>
                  <a:lnTo>
                    <a:pt x="623" y="899"/>
                  </a:lnTo>
                  <a:lnTo>
                    <a:pt x="620" y="899"/>
                  </a:lnTo>
                  <a:lnTo>
                    <a:pt x="620" y="902"/>
                  </a:lnTo>
                  <a:lnTo>
                    <a:pt x="602" y="899"/>
                  </a:lnTo>
                  <a:lnTo>
                    <a:pt x="596" y="899"/>
                  </a:lnTo>
                  <a:lnTo>
                    <a:pt x="592" y="898"/>
                  </a:lnTo>
                  <a:lnTo>
                    <a:pt x="587" y="895"/>
                  </a:lnTo>
                  <a:lnTo>
                    <a:pt x="579" y="892"/>
                  </a:lnTo>
                  <a:lnTo>
                    <a:pt x="545" y="914"/>
                  </a:lnTo>
                  <a:lnTo>
                    <a:pt x="542" y="928"/>
                  </a:lnTo>
                  <a:lnTo>
                    <a:pt x="543" y="945"/>
                  </a:lnTo>
                  <a:lnTo>
                    <a:pt x="556" y="950"/>
                  </a:lnTo>
                  <a:lnTo>
                    <a:pt x="554" y="964"/>
                  </a:lnTo>
                  <a:lnTo>
                    <a:pt x="545" y="972"/>
                  </a:lnTo>
                  <a:lnTo>
                    <a:pt x="545" y="977"/>
                  </a:lnTo>
                  <a:lnTo>
                    <a:pt x="542" y="987"/>
                  </a:lnTo>
                  <a:lnTo>
                    <a:pt x="542" y="996"/>
                  </a:lnTo>
                  <a:lnTo>
                    <a:pt x="541" y="1004"/>
                  </a:lnTo>
                  <a:lnTo>
                    <a:pt x="541" y="1008"/>
                  </a:lnTo>
                  <a:lnTo>
                    <a:pt x="540" y="1012"/>
                  </a:lnTo>
                  <a:lnTo>
                    <a:pt x="538" y="1014"/>
                  </a:lnTo>
                  <a:lnTo>
                    <a:pt x="537" y="1018"/>
                  </a:lnTo>
                  <a:lnTo>
                    <a:pt x="524" y="1023"/>
                  </a:lnTo>
                  <a:lnTo>
                    <a:pt x="519" y="1030"/>
                  </a:lnTo>
                  <a:lnTo>
                    <a:pt x="501" y="1020"/>
                  </a:lnTo>
                  <a:lnTo>
                    <a:pt x="493" y="1013"/>
                  </a:lnTo>
                  <a:lnTo>
                    <a:pt x="484" y="1003"/>
                  </a:lnTo>
                  <a:lnTo>
                    <a:pt x="474" y="986"/>
                  </a:lnTo>
                  <a:lnTo>
                    <a:pt x="471" y="978"/>
                  </a:lnTo>
                  <a:lnTo>
                    <a:pt x="468" y="972"/>
                  </a:lnTo>
                  <a:lnTo>
                    <a:pt x="463" y="975"/>
                  </a:lnTo>
                  <a:lnTo>
                    <a:pt x="456" y="976"/>
                  </a:lnTo>
                  <a:lnTo>
                    <a:pt x="446" y="976"/>
                  </a:lnTo>
                  <a:lnTo>
                    <a:pt x="438" y="977"/>
                  </a:lnTo>
                  <a:lnTo>
                    <a:pt x="432" y="982"/>
                  </a:lnTo>
                  <a:lnTo>
                    <a:pt x="428" y="982"/>
                  </a:lnTo>
                  <a:lnTo>
                    <a:pt x="420" y="982"/>
                  </a:lnTo>
                  <a:lnTo>
                    <a:pt x="415" y="979"/>
                  </a:lnTo>
                  <a:lnTo>
                    <a:pt x="413" y="976"/>
                  </a:lnTo>
                  <a:lnTo>
                    <a:pt x="414" y="973"/>
                  </a:lnTo>
                  <a:lnTo>
                    <a:pt x="414" y="966"/>
                  </a:lnTo>
                  <a:lnTo>
                    <a:pt x="411" y="960"/>
                  </a:lnTo>
                  <a:lnTo>
                    <a:pt x="411" y="955"/>
                  </a:lnTo>
                  <a:lnTo>
                    <a:pt x="406" y="954"/>
                  </a:lnTo>
                  <a:lnTo>
                    <a:pt x="403" y="958"/>
                  </a:lnTo>
                  <a:lnTo>
                    <a:pt x="397" y="959"/>
                  </a:lnTo>
                  <a:lnTo>
                    <a:pt x="392" y="955"/>
                  </a:lnTo>
                  <a:lnTo>
                    <a:pt x="390" y="942"/>
                  </a:lnTo>
                  <a:lnTo>
                    <a:pt x="389" y="940"/>
                  </a:lnTo>
                  <a:lnTo>
                    <a:pt x="382" y="938"/>
                  </a:lnTo>
                  <a:lnTo>
                    <a:pt x="378" y="938"/>
                  </a:lnTo>
                  <a:lnTo>
                    <a:pt x="370" y="938"/>
                  </a:lnTo>
                  <a:lnTo>
                    <a:pt x="359" y="930"/>
                  </a:lnTo>
                  <a:lnTo>
                    <a:pt x="353" y="926"/>
                  </a:lnTo>
                  <a:lnTo>
                    <a:pt x="344" y="928"/>
                  </a:lnTo>
                  <a:lnTo>
                    <a:pt x="338" y="925"/>
                  </a:lnTo>
                  <a:lnTo>
                    <a:pt x="327" y="922"/>
                  </a:lnTo>
                  <a:lnTo>
                    <a:pt x="292" y="908"/>
                  </a:lnTo>
                  <a:lnTo>
                    <a:pt x="290" y="908"/>
                  </a:lnTo>
                  <a:lnTo>
                    <a:pt x="258" y="915"/>
                  </a:lnTo>
                  <a:lnTo>
                    <a:pt x="240" y="916"/>
                  </a:lnTo>
                  <a:lnTo>
                    <a:pt x="234" y="917"/>
                  </a:lnTo>
                  <a:lnTo>
                    <a:pt x="228" y="920"/>
                  </a:lnTo>
                  <a:lnTo>
                    <a:pt x="222" y="924"/>
                  </a:lnTo>
                  <a:lnTo>
                    <a:pt x="215" y="943"/>
                  </a:lnTo>
                  <a:lnTo>
                    <a:pt x="215" y="950"/>
                  </a:lnTo>
                  <a:lnTo>
                    <a:pt x="212" y="955"/>
                  </a:lnTo>
                  <a:lnTo>
                    <a:pt x="206" y="973"/>
                  </a:lnTo>
                  <a:lnTo>
                    <a:pt x="202" y="977"/>
                  </a:lnTo>
                  <a:lnTo>
                    <a:pt x="201" y="982"/>
                  </a:lnTo>
                  <a:lnTo>
                    <a:pt x="198" y="988"/>
                  </a:lnTo>
                  <a:lnTo>
                    <a:pt x="190" y="980"/>
                  </a:lnTo>
                  <a:lnTo>
                    <a:pt x="182" y="976"/>
                  </a:lnTo>
                  <a:lnTo>
                    <a:pt x="177" y="975"/>
                  </a:lnTo>
                  <a:lnTo>
                    <a:pt x="171" y="971"/>
                  </a:lnTo>
                  <a:lnTo>
                    <a:pt x="155" y="974"/>
                  </a:lnTo>
                  <a:lnTo>
                    <a:pt x="148" y="973"/>
                  </a:lnTo>
                  <a:lnTo>
                    <a:pt x="140" y="973"/>
                  </a:lnTo>
                  <a:lnTo>
                    <a:pt x="137" y="974"/>
                  </a:lnTo>
                  <a:lnTo>
                    <a:pt x="134" y="973"/>
                  </a:lnTo>
                  <a:lnTo>
                    <a:pt x="122" y="960"/>
                  </a:lnTo>
                  <a:lnTo>
                    <a:pt x="119" y="956"/>
                  </a:lnTo>
                  <a:lnTo>
                    <a:pt x="110" y="936"/>
                  </a:lnTo>
                  <a:lnTo>
                    <a:pt x="109" y="932"/>
                  </a:lnTo>
                  <a:lnTo>
                    <a:pt x="105" y="928"/>
                  </a:lnTo>
                  <a:lnTo>
                    <a:pt x="101" y="921"/>
                  </a:lnTo>
                  <a:lnTo>
                    <a:pt x="96" y="917"/>
                  </a:lnTo>
                  <a:lnTo>
                    <a:pt x="85" y="902"/>
                  </a:lnTo>
                  <a:lnTo>
                    <a:pt x="79" y="896"/>
                  </a:lnTo>
                  <a:lnTo>
                    <a:pt x="76" y="893"/>
                  </a:lnTo>
                  <a:lnTo>
                    <a:pt x="73" y="890"/>
                  </a:lnTo>
                  <a:lnTo>
                    <a:pt x="72" y="884"/>
                  </a:lnTo>
                  <a:lnTo>
                    <a:pt x="74" y="878"/>
                  </a:lnTo>
                  <a:lnTo>
                    <a:pt x="74" y="873"/>
                  </a:lnTo>
                  <a:lnTo>
                    <a:pt x="76" y="870"/>
                  </a:lnTo>
                  <a:lnTo>
                    <a:pt x="83" y="868"/>
                  </a:lnTo>
                  <a:lnTo>
                    <a:pt x="87" y="867"/>
                  </a:lnTo>
                  <a:lnTo>
                    <a:pt x="89" y="868"/>
                  </a:lnTo>
                  <a:lnTo>
                    <a:pt x="96" y="870"/>
                  </a:lnTo>
                  <a:lnTo>
                    <a:pt x="97" y="867"/>
                  </a:lnTo>
                  <a:lnTo>
                    <a:pt x="96" y="860"/>
                  </a:lnTo>
                  <a:lnTo>
                    <a:pt x="88" y="847"/>
                  </a:lnTo>
                  <a:lnTo>
                    <a:pt x="79" y="838"/>
                  </a:lnTo>
                  <a:lnTo>
                    <a:pt x="76" y="833"/>
                  </a:lnTo>
                  <a:lnTo>
                    <a:pt x="79" y="827"/>
                  </a:lnTo>
                  <a:lnTo>
                    <a:pt x="84" y="822"/>
                  </a:lnTo>
                  <a:lnTo>
                    <a:pt x="88" y="817"/>
                  </a:lnTo>
                  <a:lnTo>
                    <a:pt x="88" y="812"/>
                  </a:lnTo>
                  <a:lnTo>
                    <a:pt x="90" y="809"/>
                  </a:lnTo>
                  <a:lnTo>
                    <a:pt x="100" y="792"/>
                  </a:lnTo>
                  <a:lnTo>
                    <a:pt x="101" y="792"/>
                  </a:lnTo>
                  <a:lnTo>
                    <a:pt x="104" y="790"/>
                  </a:lnTo>
                  <a:lnTo>
                    <a:pt x="105" y="785"/>
                  </a:lnTo>
                  <a:lnTo>
                    <a:pt x="102" y="770"/>
                  </a:lnTo>
                  <a:lnTo>
                    <a:pt x="100" y="758"/>
                  </a:lnTo>
                  <a:lnTo>
                    <a:pt x="100" y="730"/>
                  </a:lnTo>
                  <a:lnTo>
                    <a:pt x="102" y="718"/>
                  </a:lnTo>
                  <a:lnTo>
                    <a:pt x="106" y="711"/>
                  </a:lnTo>
                  <a:lnTo>
                    <a:pt x="112" y="703"/>
                  </a:lnTo>
                  <a:lnTo>
                    <a:pt x="112" y="695"/>
                  </a:lnTo>
                  <a:lnTo>
                    <a:pt x="113" y="690"/>
                  </a:lnTo>
                  <a:lnTo>
                    <a:pt x="106" y="673"/>
                  </a:lnTo>
                  <a:lnTo>
                    <a:pt x="90" y="652"/>
                  </a:lnTo>
                  <a:lnTo>
                    <a:pt x="67" y="627"/>
                  </a:lnTo>
                  <a:lnTo>
                    <a:pt x="44" y="604"/>
                  </a:lnTo>
                  <a:lnTo>
                    <a:pt x="42" y="585"/>
                  </a:lnTo>
                  <a:lnTo>
                    <a:pt x="0" y="387"/>
                  </a:lnTo>
                  <a:lnTo>
                    <a:pt x="86" y="256"/>
                  </a:lnTo>
                  <a:lnTo>
                    <a:pt x="96" y="238"/>
                  </a:lnTo>
                  <a:lnTo>
                    <a:pt x="112" y="218"/>
                  </a:lnTo>
                  <a:lnTo>
                    <a:pt x="120" y="205"/>
                  </a:lnTo>
                  <a:lnTo>
                    <a:pt x="135" y="178"/>
                  </a:lnTo>
                  <a:lnTo>
                    <a:pt x="136" y="176"/>
                  </a:lnTo>
                  <a:lnTo>
                    <a:pt x="148" y="157"/>
                  </a:lnTo>
                  <a:lnTo>
                    <a:pt x="161" y="142"/>
                  </a:lnTo>
                  <a:lnTo>
                    <a:pt x="174" y="124"/>
                  </a:lnTo>
                  <a:lnTo>
                    <a:pt x="185" y="120"/>
                  </a:lnTo>
                  <a:lnTo>
                    <a:pt x="196" y="100"/>
                  </a:lnTo>
                  <a:lnTo>
                    <a:pt x="208" y="84"/>
                  </a:lnTo>
                  <a:lnTo>
                    <a:pt x="207" y="55"/>
                  </a:lnTo>
                  <a:lnTo>
                    <a:pt x="244" y="15"/>
                  </a:lnTo>
                  <a:lnTo>
                    <a:pt x="275" y="0"/>
                  </a:lnTo>
                  <a:lnTo>
                    <a:pt x="302" y="10"/>
                  </a:lnTo>
                  <a:lnTo>
                    <a:pt x="347" y="10"/>
                  </a:lnTo>
                  <a:lnTo>
                    <a:pt x="370" y="6"/>
                  </a:lnTo>
                  <a:lnTo>
                    <a:pt x="394" y="16"/>
                  </a:lnTo>
                  <a:lnTo>
                    <a:pt x="424" y="8"/>
                  </a:lnTo>
                  <a:lnTo>
                    <a:pt x="435" y="15"/>
                  </a:lnTo>
                  <a:lnTo>
                    <a:pt x="452" y="15"/>
                  </a:lnTo>
                  <a:lnTo>
                    <a:pt x="466" y="32"/>
                  </a:lnTo>
                  <a:lnTo>
                    <a:pt x="463" y="50"/>
                  </a:lnTo>
                  <a:lnTo>
                    <a:pt x="479" y="71"/>
                  </a:lnTo>
                  <a:lnTo>
                    <a:pt x="492" y="70"/>
                  </a:lnTo>
                  <a:lnTo>
                    <a:pt x="491" y="76"/>
                  </a:lnTo>
                  <a:lnTo>
                    <a:pt x="504" y="82"/>
                  </a:lnTo>
                  <a:lnTo>
                    <a:pt x="524" y="85"/>
                  </a:lnTo>
                  <a:lnTo>
                    <a:pt x="567" y="139"/>
                  </a:lnTo>
                  <a:lnTo>
                    <a:pt x="581" y="153"/>
                  </a:lnTo>
                  <a:lnTo>
                    <a:pt x="585" y="178"/>
                  </a:lnTo>
                  <a:lnTo>
                    <a:pt x="599" y="195"/>
                  </a:lnTo>
                  <a:lnTo>
                    <a:pt x="599" y="210"/>
                  </a:lnTo>
                  <a:lnTo>
                    <a:pt x="606" y="235"/>
                  </a:lnTo>
                  <a:lnTo>
                    <a:pt x="608" y="237"/>
                  </a:lnTo>
                  <a:lnTo>
                    <a:pt x="624" y="251"/>
                  </a:lnTo>
                  <a:lnTo>
                    <a:pt x="628" y="252"/>
                  </a:lnTo>
                  <a:lnTo>
                    <a:pt x="635" y="263"/>
                  </a:lnTo>
                  <a:lnTo>
                    <a:pt x="642" y="295"/>
                  </a:lnTo>
                  <a:lnTo>
                    <a:pt x="656" y="316"/>
                  </a:lnTo>
                  <a:lnTo>
                    <a:pt x="687" y="338"/>
                  </a:lnTo>
                  <a:lnTo>
                    <a:pt x="701" y="355"/>
                  </a:lnTo>
                  <a:lnTo>
                    <a:pt x="712" y="40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20" name="Freeform 72"/>
            <p:cNvSpPr>
              <a:spLocks/>
            </p:cNvSpPr>
            <p:nvPr/>
          </p:nvSpPr>
          <p:spPr bwMode="auto">
            <a:xfrm>
              <a:off x="3552" y="2025"/>
              <a:ext cx="331" cy="590"/>
            </a:xfrm>
            <a:custGeom>
              <a:avLst/>
              <a:gdLst/>
              <a:ahLst/>
              <a:cxnLst>
                <a:cxn ang="0">
                  <a:pos x="203" y="26"/>
                </a:cxn>
                <a:cxn ang="0">
                  <a:pos x="146" y="44"/>
                </a:cxn>
                <a:cxn ang="0">
                  <a:pos x="107" y="84"/>
                </a:cxn>
                <a:cxn ang="0">
                  <a:pos x="75" y="103"/>
                </a:cxn>
                <a:cxn ang="0">
                  <a:pos x="61" y="146"/>
                </a:cxn>
                <a:cxn ang="0">
                  <a:pos x="80" y="132"/>
                </a:cxn>
                <a:cxn ang="0">
                  <a:pos x="94" y="134"/>
                </a:cxn>
                <a:cxn ang="0">
                  <a:pos x="113" y="198"/>
                </a:cxn>
                <a:cxn ang="0">
                  <a:pos x="90" y="229"/>
                </a:cxn>
                <a:cxn ang="0">
                  <a:pos x="21" y="258"/>
                </a:cxn>
                <a:cxn ang="0">
                  <a:pos x="13" y="296"/>
                </a:cxn>
                <a:cxn ang="0">
                  <a:pos x="51" y="347"/>
                </a:cxn>
                <a:cxn ang="0">
                  <a:pos x="74" y="413"/>
                </a:cxn>
                <a:cxn ang="0">
                  <a:pos x="107" y="435"/>
                </a:cxn>
                <a:cxn ang="0">
                  <a:pos x="100" y="451"/>
                </a:cxn>
                <a:cxn ang="0">
                  <a:pos x="159" y="477"/>
                </a:cxn>
                <a:cxn ang="0">
                  <a:pos x="173" y="490"/>
                </a:cxn>
                <a:cxn ang="0">
                  <a:pos x="143" y="502"/>
                </a:cxn>
                <a:cxn ang="0">
                  <a:pos x="102" y="492"/>
                </a:cxn>
                <a:cxn ang="0">
                  <a:pos x="77" y="564"/>
                </a:cxn>
                <a:cxn ang="0">
                  <a:pos x="64" y="604"/>
                </a:cxn>
                <a:cxn ang="0">
                  <a:pos x="63" y="622"/>
                </a:cxn>
                <a:cxn ang="0">
                  <a:pos x="106" y="704"/>
                </a:cxn>
                <a:cxn ang="0">
                  <a:pos x="135" y="806"/>
                </a:cxn>
                <a:cxn ang="0">
                  <a:pos x="130" y="871"/>
                </a:cxn>
                <a:cxn ang="0">
                  <a:pos x="205" y="870"/>
                </a:cxn>
                <a:cxn ang="0">
                  <a:pos x="197" y="855"/>
                </a:cxn>
                <a:cxn ang="0">
                  <a:pos x="228" y="836"/>
                </a:cxn>
                <a:cxn ang="0">
                  <a:pos x="264" y="774"/>
                </a:cxn>
                <a:cxn ang="0">
                  <a:pos x="315" y="744"/>
                </a:cxn>
                <a:cxn ang="0">
                  <a:pos x="288" y="716"/>
                </a:cxn>
                <a:cxn ang="0">
                  <a:pos x="295" y="655"/>
                </a:cxn>
                <a:cxn ang="0">
                  <a:pos x="269" y="630"/>
                </a:cxn>
                <a:cxn ang="0">
                  <a:pos x="291" y="609"/>
                </a:cxn>
                <a:cxn ang="0">
                  <a:pos x="311" y="596"/>
                </a:cxn>
                <a:cxn ang="0">
                  <a:pos x="348" y="576"/>
                </a:cxn>
                <a:cxn ang="0">
                  <a:pos x="361" y="561"/>
                </a:cxn>
                <a:cxn ang="0">
                  <a:pos x="373" y="531"/>
                </a:cxn>
                <a:cxn ang="0">
                  <a:pos x="394" y="526"/>
                </a:cxn>
                <a:cxn ang="0">
                  <a:pos x="496" y="449"/>
                </a:cxn>
                <a:cxn ang="0">
                  <a:pos x="467" y="406"/>
                </a:cxn>
                <a:cxn ang="0">
                  <a:pos x="459" y="333"/>
                </a:cxn>
                <a:cxn ang="0">
                  <a:pos x="409" y="343"/>
                </a:cxn>
                <a:cxn ang="0">
                  <a:pos x="359" y="304"/>
                </a:cxn>
                <a:cxn ang="0">
                  <a:pos x="334" y="280"/>
                </a:cxn>
                <a:cxn ang="0">
                  <a:pos x="324" y="246"/>
                </a:cxn>
                <a:cxn ang="0">
                  <a:pos x="315" y="230"/>
                </a:cxn>
                <a:cxn ang="0">
                  <a:pos x="309" y="218"/>
                </a:cxn>
                <a:cxn ang="0">
                  <a:pos x="277" y="190"/>
                </a:cxn>
                <a:cxn ang="0">
                  <a:pos x="281" y="174"/>
                </a:cxn>
                <a:cxn ang="0">
                  <a:pos x="261" y="159"/>
                </a:cxn>
                <a:cxn ang="0">
                  <a:pos x="270" y="132"/>
                </a:cxn>
                <a:cxn ang="0">
                  <a:pos x="253" y="86"/>
                </a:cxn>
                <a:cxn ang="0">
                  <a:pos x="257" y="16"/>
                </a:cxn>
              </a:cxnLst>
              <a:rect l="0" t="0" r="r" b="b"/>
              <a:pathLst>
                <a:path w="498" h="888">
                  <a:moveTo>
                    <a:pt x="235" y="0"/>
                  </a:moveTo>
                  <a:lnTo>
                    <a:pt x="213" y="27"/>
                  </a:lnTo>
                  <a:lnTo>
                    <a:pt x="211" y="31"/>
                  </a:lnTo>
                  <a:lnTo>
                    <a:pt x="208" y="29"/>
                  </a:lnTo>
                  <a:lnTo>
                    <a:pt x="203" y="26"/>
                  </a:lnTo>
                  <a:lnTo>
                    <a:pt x="179" y="6"/>
                  </a:lnTo>
                  <a:lnTo>
                    <a:pt x="171" y="8"/>
                  </a:lnTo>
                  <a:lnTo>
                    <a:pt x="153" y="16"/>
                  </a:lnTo>
                  <a:lnTo>
                    <a:pt x="149" y="30"/>
                  </a:lnTo>
                  <a:lnTo>
                    <a:pt x="146" y="44"/>
                  </a:lnTo>
                  <a:lnTo>
                    <a:pt x="143" y="53"/>
                  </a:lnTo>
                  <a:lnTo>
                    <a:pt x="142" y="64"/>
                  </a:lnTo>
                  <a:lnTo>
                    <a:pt x="140" y="76"/>
                  </a:lnTo>
                  <a:lnTo>
                    <a:pt x="123" y="80"/>
                  </a:lnTo>
                  <a:lnTo>
                    <a:pt x="107" y="84"/>
                  </a:lnTo>
                  <a:lnTo>
                    <a:pt x="85" y="86"/>
                  </a:lnTo>
                  <a:lnTo>
                    <a:pt x="81" y="90"/>
                  </a:lnTo>
                  <a:lnTo>
                    <a:pt x="80" y="96"/>
                  </a:lnTo>
                  <a:lnTo>
                    <a:pt x="77" y="100"/>
                  </a:lnTo>
                  <a:lnTo>
                    <a:pt x="75" y="103"/>
                  </a:lnTo>
                  <a:lnTo>
                    <a:pt x="65" y="110"/>
                  </a:lnTo>
                  <a:lnTo>
                    <a:pt x="60" y="112"/>
                  </a:lnTo>
                  <a:lnTo>
                    <a:pt x="59" y="119"/>
                  </a:lnTo>
                  <a:lnTo>
                    <a:pt x="59" y="137"/>
                  </a:lnTo>
                  <a:lnTo>
                    <a:pt x="61" y="146"/>
                  </a:lnTo>
                  <a:lnTo>
                    <a:pt x="69" y="142"/>
                  </a:lnTo>
                  <a:lnTo>
                    <a:pt x="75" y="146"/>
                  </a:lnTo>
                  <a:lnTo>
                    <a:pt x="81" y="142"/>
                  </a:lnTo>
                  <a:lnTo>
                    <a:pt x="80" y="140"/>
                  </a:lnTo>
                  <a:lnTo>
                    <a:pt x="80" y="132"/>
                  </a:lnTo>
                  <a:lnTo>
                    <a:pt x="81" y="131"/>
                  </a:lnTo>
                  <a:lnTo>
                    <a:pt x="84" y="133"/>
                  </a:lnTo>
                  <a:lnTo>
                    <a:pt x="87" y="131"/>
                  </a:lnTo>
                  <a:lnTo>
                    <a:pt x="89" y="133"/>
                  </a:lnTo>
                  <a:lnTo>
                    <a:pt x="94" y="134"/>
                  </a:lnTo>
                  <a:lnTo>
                    <a:pt x="97" y="137"/>
                  </a:lnTo>
                  <a:lnTo>
                    <a:pt x="105" y="136"/>
                  </a:lnTo>
                  <a:lnTo>
                    <a:pt x="111" y="142"/>
                  </a:lnTo>
                  <a:lnTo>
                    <a:pt x="113" y="154"/>
                  </a:lnTo>
                  <a:lnTo>
                    <a:pt x="113" y="198"/>
                  </a:lnTo>
                  <a:lnTo>
                    <a:pt x="110" y="199"/>
                  </a:lnTo>
                  <a:lnTo>
                    <a:pt x="106" y="204"/>
                  </a:lnTo>
                  <a:lnTo>
                    <a:pt x="103" y="212"/>
                  </a:lnTo>
                  <a:lnTo>
                    <a:pt x="97" y="225"/>
                  </a:lnTo>
                  <a:lnTo>
                    <a:pt x="90" y="229"/>
                  </a:lnTo>
                  <a:lnTo>
                    <a:pt x="76" y="218"/>
                  </a:lnTo>
                  <a:lnTo>
                    <a:pt x="67" y="217"/>
                  </a:lnTo>
                  <a:lnTo>
                    <a:pt x="65" y="221"/>
                  </a:lnTo>
                  <a:lnTo>
                    <a:pt x="61" y="226"/>
                  </a:lnTo>
                  <a:lnTo>
                    <a:pt x="21" y="258"/>
                  </a:lnTo>
                  <a:lnTo>
                    <a:pt x="15" y="265"/>
                  </a:lnTo>
                  <a:lnTo>
                    <a:pt x="0" y="275"/>
                  </a:lnTo>
                  <a:lnTo>
                    <a:pt x="1" y="281"/>
                  </a:lnTo>
                  <a:lnTo>
                    <a:pt x="11" y="294"/>
                  </a:lnTo>
                  <a:lnTo>
                    <a:pt x="13" y="296"/>
                  </a:lnTo>
                  <a:lnTo>
                    <a:pt x="19" y="306"/>
                  </a:lnTo>
                  <a:lnTo>
                    <a:pt x="22" y="316"/>
                  </a:lnTo>
                  <a:lnTo>
                    <a:pt x="43" y="322"/>
                  </a:lnTo>
                  <a:lnTo>
                    <a:pt x="47" y="332"/>
                  </a:lnTo>
                  <a:lnTo>
                    <a:pt x="51" y="347"/>
                  </a:lnTo>
                  <a:lnTo>
                    <a:pt x="49" y="356"/>
                  </a:lnTo>
                  <a:lnTo>
                    <a:pt x="63" y="361"/>
                  </a:lnTo>
                  <a:lnTo>
                    <a:pt x="53" y="388"/>
                  </a:lnTo>
                  <a:lnTo>
                    <a:pt x="63" y="398"/>
                  </a:lnTo>
                  <a:lnTo>
                    <a:pt x="74" y="413"/>
                  </a:lnTo>
                  <a:lnTo>
                    <a:pt x="80" y="419"/>
                  </a:lnTo>
                  <a:lnTo>
                    <a:pt x="81" y="420"/>
                  </a:lnTo>
                  <a:lnTo>
                    <a:pt x="97" y="433"/>
                  </a:lnTo>
                  <a:lnTo>
                    <a:pt x="100" y="432"/>
                  </a:lnTo>
                  <a:lnTo>
                    <a:pt x="107" y="435"/>
                  </a:lnTo>
                  <a:lnTo>
                    <a:pt x="113" y="444"/>
                  </a:lnTo>
                  <a:lnTo>
                    <a:pt x="111" y="447"/>
                  </a:lnTo>
                  <a:lnTo>
                    <a:pt x="107" y="445"/>
                  </a:lnTo>
                  <a:lnTo>
                    <a:pt x="103" y="445"/>
                  </a:lnTo>
                  <a:lnTo>
                    <a:pt x="100" y="451"/>
                  </a:lnTo>
                  <a:lnTo>
                    <a:pt x="106" y="454"/>
                  </a:lnTo>
                  <a:lnTo>
                    <a:pt x="107" y="454"/>
                  </a:lnTo>
                  <a:lnTo>
                    <a:pt x="133" y="464"/>
                  </a:lnTo>
                  <a:lnTo>
                    <a:pt x="130" y="473"/>
                  </a:lnTo>
                  <a:lnTo>
                    <a:pt x="159" y="477"/>
                  </a:lnTo>
                  <a:lnTo>
                    <a:pt x="165" y="476"/>
                  </a:lnTo>
                  <a:lnTo>
                    <a:pt x="169" y="478"/>
                  </a:lnTo>
                  <a:lnTo>
                    <a:pt x="175" y="482"/>
                  </a:lnTo>
                  <a:lnTo>
                    <a:pt x="175" y="489"/>
                  </a:lnTo>
                  <a:lnTo>
                    <a:pt x="173" y="490"/>
                  </a:lnTo>
                  <a:lnTo>
                    <a:pt x="169" y="497"/>
                  </a:lnTo>
                  <a:lnTo>
                    <a:pt x="151" y="500"/>
                  </a:lnTo>
                  <a:lnTo>
                    <a:pt x="146" y="499"/>
                  </a:lnTo>
                  <a:lnTo>
                    <a:pt x="143" y="499"/>
                  </a:lnTo>
                  <a:lnTo>
                    <a:pt x="143" y="502"/>
                  </a:lnTo>
                  <a:lnTo>
                    <a:pt x="125" y="499"/>
                  </a:lnTo>
                  <a:lnTo>
                    <a:pt x="119" y="499"/>
                  </a:lnTo>
                  <a:lnTo>
                    <a:pt x="115" y="498"/>
                  </a:lnTo>
                  <a:lnTo>
                    <a:pt x="110" y="495"/>
                  </a:lnTo>
                  <a:lnTo>
                    <a:pt x="102" y="492"/>
                  </a:lnTo>
                  <a:lnTo>
                    <a:pt x="68" y="514"/>
                  </a:lnTo>
                  <a:lnTo>
                    <a:pt x="65" y="528"/>
                  </a:lnTo>
                  <a:lnTo>
                    <a:pt x="66" y="545"/>
                  </a:lnTo>
                  <a:lnTo>
                    <a:pt x="79" y="550"/>
                  </a:lnTo>
                  <a:lnTo>
                    <a:pt x="77" y="564"/>
                  </a:lnTo>
                  <a:lnTo>
                    <a:pt x="68" y="572"/>
                  </a:lnTo>
                  <a:lnTo>
                    <a:pt x="68" y="577"/>
                  </a:lnTo>
                  <a:lnTo>
                    <a:pt x="65" y="587"/>
                  </a:lnTo>
                  <a:lnTo>
                    <a:pt x="65" y="596"/>
                  </a:lnTo>
                  <a:lnTo>
                    <a:pt x="64" y="604"/>
                  </a:lnTo>
                  <a:lnTo>
                    <a:pt x="64" y="608"/>
                  </a:lnTo>
                  <a:lnTo>
                    <a:pt x="63" y="612"/>
                  </a:lnTo>
                  <a:lnTo>
                    <a:pt x="61" y="614"/>
                  </a:lnTo>
                  <a:lnTo>
                    <a:pt x="60" y="618"/>
                  </a:lnTo>
                  <a:lnTo>
                    <a:pt x="63" y="622"/>
                  </a:lnTo>
                  <a:lnTo>
                    <a:pt x="73" y="632"/>
                  </a:lnTo>
                  <a:lnTo>
                    <a:pt x="79" y="638"/>
                  </a:lnTo>
                  <a:lnTo>
                    <a:pt x="105" y="671"/>
                  </a:lnTo>
                  <a:lnTo>
                    <a:pt x="107" y="684"/>
                  </a:lnTo>
                  <a:lnTo>
                    <a:pt x="106" y="704"/>
                  </a:lnTo>
                  <a:lnTo>
                    <a:pt x="105" y="706"/>
                  </a:lnTo>
                  <a:lnTo>
                    <a:pt x="105" y="729"/>
                  </a:lnTo>
                  <a:lnTo>
                    <a:pt x="129" y="766"/>
                  </a:lnTo>
                  <a:lnTo>
                    <a:pt x="135" y="790"/>
                  </a:lnTo>
                  <a:lnTo>
                    <a:pt x="135" y="806"/>
                  </a:lnTo>
                  <a:lnTo>
                    <a:pt x="133" y="818"/>
                  </a:lnTo>
                  <a:lnTo>
                    <a:pt x="136" y="829"/>
                  </a:lnTo>
                  <a:lnTo>
                    <a:pt x="130" y="844"/>
                  </a:lnTo>
                  <a:lnTo>
                    <a:pt x="133" y="860"/>
                  </a:lnTo>
                  <a:lnTo>
                    <a:pt x="130" y="871"/>
                  </a:lnTo>
                  <a:lnTo>
                    <a:pt x="135" y="884"/>
                  </a:lnTo>
                  <a:lnTo>
                    <a:pt x="164" y="887"/>
                  </a:lnTo>
                  <a:lnTo>
                    <a:pt x="165" y="878"/>
                  </a:lnTo>
                  <a:lnTo>
                    <a:pt x="200" y="878"/>
                  </a:lnTo>
                  <a:lnTo>
                    <a:pt x="205" y="870"/>
                  </a:lnTo>
                  <a:lnTo>
                    <a:pt x="205" y="866"/>
                  </a:lnTo>
                  <a:lnTo>
                    <a:pt x="203" y="862"/>
                  </a:lnTo>
                  <a:lnTo>
                    <a:pt x="200" y="860"/>
                  </a:lnTo>
                  <a:lnTo>
                    <a:pt x="196" y="860"/>
                  </a:lnTo>
                  <a:lnTo>
                    <a:pt x="197" y="855"/>
                  </a:lnTo>
                  <a:lnTo>
                    <a:pt x="205" y="846"/>
                  </a:lnTo>
                  <a:lnTo>
                    <a:pt x="218" y="850"/>
                  </a:lnTo>
                  <a:lnTo>
                    <a:pt x="228" y="854"/>
                  </a:lnTo>
                  <a:lnTo>
                    <a:pt x="233" y="850"/>
                  </a:lnTo>
                  <a:lnTo>
                    <a:pt x="228" y="836"/>
                  </a:lnTo>
                  <a:lnTo>
                    <a:pt x="227" y="820"/>
                  </a:lnTo>
                  <a:lnTo>
                    <a:pt x="229" y="808"/>
                  </a:lnTo>
                  <a:lnTo>
                    <a:pt x="241" y="781"/>
                  </a:lnTo>
                  <a:lnTo>
                    <a:pt x="250" y="776"/>
                  </a:lnTo>
                  <a:lnTo>
                    <a:pt x="264" y="774"/>
                  </a:lnTo>
                  <a:lnTo>
                    <a:pt x="283" y="780"/>
                  </a:lnTo>
                  <a:lnTo>
                    <a:pt x="294" y="767"/>
                  </a:lnTo>
                  <a:lnTo>
                    <a:pt x="311" y="767"/>
                  </a:lnTo>
                  <a:lnTo>
                    <a:pt x="315" y="747"/>
                  </a:lnTo>
                  <a:lnTo>
                    <a:pt x="315" y="744"/>
                  </a:lnTo>
                  <a:lnTo>
                    <a:pt x="319" y="741"/>
                  </a:lnTo>
                  <a:lnTo>
                    <a:pt x="316" y="738"/>
                  </a:lnTo>
                  <a:lnTo>
                    <a:pt x="312" y="737"/>
                  </a:lnTo>
                  <a:lnTo>
                    <a:pt x="295" y="720"/>
                  </a:lnTo>
                  <a:lnTo>
                    <a:pt x="288" y="716"/>
                  </a:lnTo>
                  <a:lnTo>
                    <a:pt x="285" y="704"/>
                  </a:lnTo>
                  <a:lnTo>
                    <a:pt x="285" y="684"/>
                  </a:lnTo>
                  <a:lnTo>
                    <a:pt x="294" y="663"/>
                  </a:lnTo>
                  <a:lnTo>
                    <a:pt x="297" y="657"/>
                  </a:lnTo>
                  <a:lnTo>
                    <a:pt x="295" y="655"/>
                  </a:lnTo>
                  <a:lnTo>
                    <a:pt x="294" y="654"/>
                  </a:lnTo>
                  <a:lnTo>
                    <a:pt x="291" y="652"/>
                  </a:lnTo>
                  <a:lnTo>
                    <a:pt x="289" y="646"/>
                  </a:lnTo>
                  <a:lnTo>
                    <a:pt x="285" y="632"/>
                  </a:lnTo>
                  <a:lnTo>
                    <a:pt x="269" y="630"/>
                  </a:lnTo>
                  <a:lnTo>
                    <a:pt x="268" y="628"/>
                  </a:lnTo>
                  <a:lnTo>
                    <a:pt x="272" y="618"/>
                  </a:lnTo>
                  <a:lnTo>
                    <a:pt x="278" y="617"/>
                  </a:lnTo>
                  <a:lnTo>
                    <a:pt x="284" y="612"/>
                  </a:lnTo>
                  <a:lnTo>
                    <a:pt x="291" y="609"/>
                  </a:lnTo>
                  <a:lnTo>
                    <a:pt x="292" y="610"/>
                  </a:lnTo>
                  <a:lnTo>
                    <a:pt x="295" y="612"/>
                  </a:lnTo>
                  <a:lnTo>
                    <a:pt x="302" y="609"/>
                  </a:lnTo>
                  <a:lnTo>
                    <a:pt x="307" y="605"/>
                  </a:lnTo>
                  <a:lnTo>
                    <a:pt x="311" y="596"/>
                  </a:lnTo>
                  <a:lnTo>
                    <a:pt x="318" y="595"/>
                  </a:lnTo>
                  <a:lnTo>
                    <a:pt x="322" y="592"/>
                  </a:lnTo>
                  <a:lnTo>
                    <a:pt x="325" y="587"/>
                  </a:lnTo>
                  <a:lnTo>
                    <a:pt x="336" y="577"/>
                  </a:lnTo>
                  <a:lnTo>
                    <a:pt x="348" y="576"/>
                  </a:lnTo>
                  <a:lnTo>
                    <a:pt x="351" y="574"/>
                  </a:lnTo>
                  <a:lnTo>
                    <a:pt x="362" y="575"/>
                  </a:lnTo>
                  <a:lnTo>
                    <a:pt x="365" y="572"/>
                  </a:lnTo>
                  <a:lnTo>
                    <a:pt x="363" y="568"/>
                  </a:lnTo>
                  <a:lnTo>
                    <a:pt x="361" y="561"/>
                  </a:lnTo>
                  <a:lnTo>
                    <a:pt x="364" y="556"/>
                  </a:lnTo>
                  <a:lnTo>
                    <a:pt x="365" y="552"/>
                  </a:lnTo>
                  <a:lnTo>
                    <a:pt x="365" y="538"/>
                  </a:lnTo>
                  <a:lnTo>
                    <a:pt x="368" y="534"/>
                  </a:lnTo>
                  <a:lnTo>
                    <a:pt x="373" y="531"/>
                  </a:lnTo>
                  <a:lnTo>
                    <a:pt x="374" y="525"/>
                  </a:lnTo>
                  <a:lnTo>
                    <a:pt x="378" y="523"/>
                  </a:lnTo>
                  <a:lnTo>
                    <a:pt x="381" y="524"/>
                  </a:lnTo>
                  <a:lnTo>
                    <a:pt x="388" y="522"/>
                  </a:lnTo>
                  <a:lnTo>
                    <a:pt x="394" y="526"/>
                  </a:lnTo>
                  <a:lnTo>
                    <a:pt x="403" y="521"/>
                  </a:lnTo>
                  <a:lnTo>
                    <a:pt x="405" y="520"/>
                  </a:lnTo>
                  <a:lnTo>
                    <a:pt x="408" y="520"/>
                  </a:lnTo>
                  <a:lnTo>
                    <a:pt x="431" y="500"/>
                  </a:lnTo>
                  <a:lnTo>
                    <a:pt x="496" y="449"/>
                  </a:lnTo>
                  <a:lnTo>
                    <a:pt x="497" y="438"/>
                  </a:lnTo>
                  <a:lnTo>
                    <a:pt x="491" y="437"/>
                  </a:lnTo>
                  <a:lnTo>
                    <a:pt x="470" y="436"/>
                  </a:lnTo>
                  <a:lnTo>
                    <a:pt x="467" y="410"/>
                  </a:lnTo>
                  <a:lnTo>
                    <a:pt x="467" y="406"/>
                  </a:lnTo>
                  <a:lnTo>
                    <a:pt x="467" y="380"/>
                  </a:lnTo>
                  <a:lnTo>
                    <a:pt x="466" y="365"/>
                  </a:lnTo>
                  <a:lnTo>
                    <a:pt x="467" y="352"/>
                  </a:lnTo>
                  <a:lnTo>
                    <a:pt x="464" y="336"/>
                  </a:lnTo>
                  <a:lnTo>
                    <a:pt x="459" y="333"/>
                  </a:lnTo>
                  <a:lnTo>
                    <a:pt x="433" y="332"/>
                  </a:lnTo>
                  <a:lnTo>
                    <a:pt x="427" y="333"/>
                  </a:lnTo>
                  <a:lnTo>
                    <a:pt x="421" y="337"/>
                  </a:lnTo>
                  <a:lnTo>
                    <a:pt x="413" y="344"/>
                  </a:lnTo>
                  <a:lnTo>
                    <a:pt x="409" y="343"/>
                  </a:lnTo>
                  <a:lnTo>
                    <a:pt x="406" y="340"/>
                  </a:lnTo>
                  <a:lnTo>
                    <a:pt x="397" y="327"/>
                  </a:lnTo>
                  <a:lnTo>
                    <a:pt x="392" y="326"/>
                  </a:lnTo>
                  <a:lnTo>
                    <a:pt x="367" y="328"/>
                  </a:lnTo>
                  <a:lnTo>
                    <a:pt x="359" y="304"/>
                  </a:lnTo>
                  <a:lnTo>
                    <a:pt x="355" y="301"/>
                  </a:lnTo>
                  <a:lnTo>
                    <a:pt x="353" y="298"/>
                  </a:lnTo>
                  <a:lnTo>
                    <a:pt x="340" y="287"/>
                  </a:lnTo>
                  <a:lnTo>
                    <a:pt x="339" y="285"/>
                  </a:lnTo>
                  <a:lnTo>
                    <a:pt x="334" y="280"/>
                  </a:lnTo>
                  <a:lnTo>
                    <a:pt x="331" y="281"/>
                  </a:lnTo>
                  <a:lnTo>
                    <a:pt x="324" y="280"/>
                  </a:lnTo>
                  <a:lnTo>
                    <a:pt x="321" y="268"/>
                  </a:lnTo>
                  <a:lnTo>
                    <a:pt x="321" y="264"/>
                  </a:lnTo>
                  <a:lnTo>
                    <a:pt x="324" y="246"/>
                  </a:lnTo>
                  <a:lnTo>
                    <a:pt x="316" y="240"/>
                  </a:lnTo>
                  <a:lnTo>
                    <a:pt x="315" y="237"/>
                  </a:lnTo>
                  <a:lnTo>
                    <a:pt x="314" y="234"/>
                  </a:lnTo>
                  <a:lnTo>
                    <a:pt x="316" y="231"/>
                  </a:lnTo>
                  <a:lnTo>
                    <a:pt x="315" y="230"/>
                  </a:lnTo>
                  <a:lnTo>
                    <a:pt x="317" y="228"/>
                  </a:lnTo>
                  <a:lnTo>
                    <a:pt x="317" y="225"/>
                  </a:lnTo>
                  <a:lnTo>
                    <a:pt x="316" y="222"/>
                  </a:lnTo>
                  <a:lnTo>
                    <a:pt x="313" y="220"/>
                  </a:lnTo>
                  <a:lnTo>
                    <a:pt x="309" y="218"/>
                  </a:lnTo>
                  <a:lnTo>
                    <a:pt x="298" y="216"/>
                  </a:lnTo>
                  <a:lnTo>
                    <a:pt x="293" y="214"/>
                  </a:lnTo>
                  <a:lnTo>
                    <a:pt x="275" y="213"/>
                  </a:lnTo>
                  <a:lnTo>
                    <a:pt x="278" y="198"/>
                  </a:lnTo>
                  <a:lnTo>
                    <a:pt x="277" y="190"/>
                  </a:lnTo>
                  <a:lnTo>
                    <a:pt x="278" y="188"/>
                  </a:lnTo>
                  <a:lnTo>
                    <a:pt x="285" y="179"/>
                  </a:lnTo>
                  <a:lnTo>
                    <a:pt x="285" y="175"/>
                  </a:lnTo>
                  <a:lnTo>
                    <a:pt x="283" y="176"/>
                  </a:lnTo>
                  <a:lnTo>
                    <a:pt x="281" y="174"/>
                  </a:lnTo>
                  <a:lnTo>
                    <a:pt x="274" y="168"/>
                  </a:lnTo>
                  <a:lnTo>
                    <a:pt x="269" y="168"/>
                  </a:lnTo>
                  <a:lnTo>
                    <a:pt x="259" y="165"/>
                  </a:lnTo>
                  <a:lnTo>
                    <a:pt x="260" y="163"/>
                  </a:lnTo>
                  <a:lnTo>
                    <a:pt x="261" y="159"/>
                  </a:lnTo>
                  <a:lnTo>
                    <a:pt x="263" y="156"/>
                  </a:lnTo>
                  <a:lnTo>
                    <a:pt x="266" y="153"/>
                  </a:lnTo>
                  <a:lnTo>
                    <a:pt x="272" y="148"/>
                  </a:lnTo>
                  <a:lnTo>
                    <a:pt x="273" y="133"/>
                  </a:lnTo>
                  <a:lnTo>
                    <a:pt x="270" y="132"/>
                  </a:lnTo>
                  <a:lnTo>
                    <a:pt x="270" y="128"/>
                  </a:lnTo>
                  <a:lnTo>
                    <a:pt x="267" y="126"/>
                  </a:lnTo>
                  <a:lnTo>
                    <a:pt x="257" y="103"/>
                  </a:lnTo>
                  <a:lnTo>
                    <a:pt x="257" y="92"/>
                  </a:lnTo>
                  <a:lnTo>
                    <a:pt x="253" y="86"/>
                  </a:lnTo>
                  <a:lnTo>
                    <a:pt x="252" y="70"/>
                  </a:lnTo>
                  <a:lnTo>
                    <a:pt x="237" y="62"/>
                  </a:lnTo>
                  <a:lnTo>
                    <a:pt x="228" y="48"/>
                  </a:lnTo>
                  <a:lnTo>
                    <a:pt x="241" y="35"/>
                  </a:lnTo>
                  <a:lnTo>
                    <a:pt x="257" y="16"/>
                  </a:lnTo>
                  <a:lnTo>
                    <a:pt x="246" y="13"/>
                  </a:lnTo>
                  <a:lnTo>
                    <a:pt x="235" y="5"/>
                  </a:lnTo>
                  <a:lnTo>
                    <a:pt x="235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21" name="Freeform 73"/>
            <p:cNvSpPr>
              <a:spLocks/>
            </p:cNvSpPr>
            <p:nvPr/>
          </p:nvSpPr>
          <p:spPr bwMode="auto">
            <a:xfrm>
              <a:off x="3682" y="2036"/>
              <a:ext cx="341" cy="692"/>
            </a:xfrm>
            <a:custGeom>
              <a:avLst/>
              <a:gdLst/>
              <a:ahLst/>
              <a:cxnLst>
                <a:cxn ang="0">
                  <a:pos x="178" y="509"/>
                </a:cxn>
                <a:cxn ang="0">
                  <a:pos x="166" y="559"/>
                </a:cxn>
                <a:cxn ang="0">
                  <a:pos x="106" y="593"/>
                </a:cxn>
                <a:cxn ang="0">
                  <a:pos x="89" y="616"/>
                </a:cxn>
                <a:cxn ang="0">
                  <a:pos x="92" y="700"/>
                </a:cxn>
                <a:cxn ang="0">
                  <a:pos x="87" y="764"/>
                </a:cxn>
                <a:cxn ang="0">
                  <a:pos x="22" y="834"/>
                </a:cxn>
                <a:cxn ang="0">
                  <a:pos x="4" y="871"/>
                </a:cxn>
                <a:cxn ang="0">
                  <a:pos x="33" y="919"/>
                </a:cxn>
                <a:cxn ang="0">
                  <a:pos x="117" y="960"/>
                </a:cxn>
                <a:cxn ang="0">
                  <a:pos x="185" y="1016"/>
                </a:cxn>
                <a:cxn ang="0">
                  <a:pos x="295" y="1013"/>
                </a:cxn>
                <a:cxn ang="0">
                  <a:pos x="353" y="1005"/>
                </a:cxn>
                <a:cxn ang="0">
                  <a:pos x="422" y="1041"/>
                </a:cxn>
                <a:cxn ang="0">
                  <a:pos x="414" y="972"/>
                </a:cxn>
                <a:cxn ang="0">
                  <a:pos x="410" y="994"/>
                </a:cxn>
                <a:cxn ang="0">
                  <a:pos x="411" y="954"/>
                </a:cxn>
                <a:cxn ang="0">
                  <a:pos x="433" y="912"/>
                </a:cxn>
                <a:cxn ang="0">
                  <a:pos x="427" y="870"/>
                </a:cxn>
                <a:cxn ang="0">
                  <a:pos x="417" y="818"/>
                </a:cxn>
                <a:cxn ang="0">
                  <a:pos x="406" y="776"/>
                </a:cxn>
                <a:cxn ang="0">
                  <a:pos x="386" y="769"/>
                </a:cxn>
                <a:cxn ang="0">
                  <a:pos x="402" y="757"/>
                </a:cxn>
                <a:cxn ang="0">
                  <a:pos x="418" y="772"/>
                </a:cxn>
                <a:cxn ang="0">
                  <a:pos x="422" y="676"/>
                </a:cxn>
                <a:cxn ang="0">
                  <a:pos x="418" y="744"/>
                </a:cxn>
                <a:cxn ang="0">
                  <a:pos x="413" y="714"/>
                </a:cxn>
                <a:cxn ang="0">
                  <a:pos x="403" y="704"/>
                </a:cxn>
                <a:cxn ang="0">
                  <a:pos x="414" y="634"/>
                </a:cxn>
                <a:cxn ang="0">
                  <a:pos x="407" y="632"/>
                </a:cxn>
                <a:cxn ang="0">
                  <a:pos x="401" y="599"/>
                </a:cxn>
                <a:cxn ang="0">
                  <a:pos x="397" y="576"/>
                </a:cxn>
                <a:cxn ang="0">
                  <a:pos x="417" y="590"/>
                </a:cxn>
                <a:cxn ang="0">
                  <a:pos x="418" y="549"/>
                </a:cxn>
                <a:cxn ang="0">
                  <a:pos x="421" y="532"/>
                </a:cxn>
                <a:cxn ang="0">
                  <a:pos x="419" y="514"/>
                </a:cxn>
                <a:cxn ang="0">
                  <a:pos x="422" y="484"/>
                </a:cxn>
                <a:cxn ang="0">
                  <a:pos x="416" y="467"/>
                </a:cxn>
                <a:cxn ang="0">
                  <a:pos x="418" y="462"/>
                </a:cxn>
                <a:cxn ang="0">
                  <a:pos x="417" y="447"/>
                </a:cxn>
                <a:cxn ang="0">
                  <a:pos x="434" y="442"/>
                </a:cxn>
                <a:cxn ang="0">
                  <a:pos x="449" y="452"/>
                </a:cxn>
                <a:cxn ang="0">
                  <a:pos x="451" y="434"/>
                </a:cxn>
                <a:cxn ang="0">
                  <a:pos x="471" y="431"/>
                </a:cxn>
                <a:cxn ang="0">
                  <a:pos x="455" y="488"/>
                </a:cxn>
                <a:cxn ang="0">
                  <a:pos x="511" y="335"/>
                </a:cxn>
                <a:cxn ang="0">
                  <a:pos x="426" y="309"/>
                </a:cxn>
                <a:cxn ang="0">
                  <a:pos x="241" y="262"/>
                </a:cxn>
                <a:cxn ang="0">
                  <a:pos x="149" y="174"/>
                </a:cxn>
                <a:cxn ang="0">
                  <a:pos x="105" y="17"/>
                </a:cxn>
                <a:cxn ang="0">
                  <a:pos x="71" y="110"/>
                </a:cxn>
                <a:cxn ang="0">
                  <a:pos x="63" y="149"/>
                </a:cxn>
                <a:cxn ang="0">
                  <a:pos x="82" y="182"/>
                </a:cxn>
                <a:cxn ang="0">
                  <a:pos x="119" y="214"/>
                </a:cxn>
                <a:cxn ang="0">
                  <a:pos x="135" y="265"/>
                </a:cxn>
                <a:cxn ang="0">
                  <a:pos x="201" y="311"/>
                </a:cxn>
                <a:cxn ang="0">
                  <a:pos x="271" y="336"/>
                </a:cxn>
                <a:cxn ang="0">
                  <a:pos x="235" y="484"/>
                </a:cxn>
              </a:cxnLst>
              <a:rect l="0" t="0" r="r" b="b"/>
              <a:pathLst>
                <a:path w="512" h="1043">
                  <a:moveTo>
                    <a:pt x="235" y="484"/>
                  </a:moveTo>
                  <a:lnTo>
                    <a:pt x="212" y="504"/>
                  </a:lnTo>
                  <a:lnTo>
                    <a:pt x="209" y="504"/>
                  </a:lnTo>
                  <a:lnTo>
                    <a:pt x="207" y="505"/>
                  </a:lnTo>
                  <a:lnTo>
                    <a:pt x="198" y="510"/>
                  </a:lnTo>
                  <a:lnTo>
                    <a:pt x="192" y="506"/>
                  </a:lnTo>
                  <a:lnTo>
                    <a:pt x="185" y="508"/>
                  </a:lnTo>
                  <a:lnTo>
                    <a:pt x="182" y="507"/>
                  </a:lnTo>
                  <a:lnTo>
                    <a:pt x="178" y="509"/>
                  </a:lnTo>
                  <a:lnTo>
                    <a:pt x="177" y="515"/>
                  </a:lnTo>
                  <a:lnTo>
                    <a:pt x="172" y="518"/>
                  </a:lnTo>
                  <a:lnTo>
                    <a:pt x="169" y="522"/>
                  </a:lnTo>
                  <a:lnTo>
                    <a:pt x="169" y="536"/>
                  </a:lnTo>
                  <a:lnTo>
                    <a:pt x="168" y="540"/>
                  </a:lnTo>
                  <a:lnTo>
                    <a:pt x="165" y="545"/>
                  </a:lnTo>
                  <a:lnTo>
                    <a:pt x="167" y="552"/>
                  </a:lnTo>
                  <a:lnTo>
                    <a:pt x="169" y="556"/>
                  </a:lnTo>
                  <a:lnTo>
                    <a:pt x="166" y="559"/>
                  </a:lnTo>
                  <a:lnTo>
                    <a:pt x="155" y="558"/>
                  </a:lnTo>
                  <a:lnTo>
                    <a:pt x="152" y="560"/>
                  </a:lnTo>
                  <a:lnTo>
                    <a:pt x="140" y="561"/>
                  </a:lnTo>
                  <a:lnTo>
                    <a:pt x="129" y="571"/>
                  </a:lnTo>
                  <a:lnTo>
                    <a:pt x="126" y="576"/>
                  </a:lnTo>
                  <a:lnTo>
                    <a:pt x="122" y="579"/>
                  </a:lnTo>
                  <a:lnTo>
                    <a:pt x="115" y="580"/>
                  </a:lnTo>
                  <a:lnTo>
                    <a:pt x="111" y="589"/>
                  </a:lnTo>
                  <a:lnTo>
                    <a:pt x="106" y="593"/>
                  </a:lnTo>
                  <a:lnTo>
                    <a:pt x="99" y="596"/>
                  </a:lnTo>
                  <a:lnTo>
                    <a:pt x="96" y="594"/>
                  </a:lnTo>
                  <a:lnTo>
                    <a:pt x="95" y="593"/>
                  </a:lnTo>
                  <a:lnTo>
                    <a:pt x="88" y="596"/>
                  </a:lnTo>
                  <a:lnTo>
                    <a:pt x="82" y="601"/>
                  </a:lnTo>
                  <a:lnTo>
                    <a:pt x="76" y="602"/>
                  </a:lnTo>
                  <a:lnTo>
                    <a:pt x="72" y="612"/>
                  </a:lnTo>
                  <a:lnTo>
                    <a:pt x="73" y="614"/>
                  </a:lnTo>
                  <a:lnTo>
                    <a:pt x="89" y="616"/>
                  </a:lnTo>
                  <a:lnTo>
                    <a:pt x="93" y="630"/>
                  </a:lnTo>
                  <a:lnTo>
                    <a:pt x="95" y="636"/>
                  </a:lnTo>
                  <a:lnTo>
                    <a:pt x="98" y="638"/>
                  </a:lnTo>
                  <a:lnTo>
                    <a:pt x="99" y="639"/>
                  </a:lnTo>
                  <a:lnTo>
                    <a:pt x="101" y="641"/>
                  </a:lnTo>
                  <a:lnTo>
                    <a:pt x="98" y="647"/>
                  </a:lnTo>
                  <a:lnTo>
                    <a:pt x="89" y="668"/>
                  </a:lnTo>
                  <a:lnTo>
                    <a:pt x="89" y="688"/>
                  </a:lnTo>
                  <a:lnTo>
                    <a:pt x="92" y="700"/>
                  </a:lnTo>
                  <a:lnTo>
                    <a:pt x="99" y="704"/>
                  </a:lnTo>
                  <a:lnTo>
                    <a:pt x="116" y="721"/>
                  </a:lnTo>
                  <a:lnTo>
                    <a:pt x="120" y="722"/>
                  </a:lnTo>
                  <a:lnTo>
                    <a:pt x="123" y="725"/>
                  </a:lnTo>
                  <a:lnTo>
                    <a:pt x="119" y="728"/>
                  </a:lnTo>
                  <a:lnTo>
                    <a:pt x="119" y="731"/>
                  </a:lnTo>
                  <a:lnTo>
                    <a:pt x="115" y="751"/>
                  </a:lnTo>
                  <a:lnTo>
                    <a:pt x="98" y="751"/>
                  </a:lnTo>
                  <a:lnTo>
                    <a:pt x="87" y="764"/>
                  </a:lnTo>
                  <a:lnTo>
                    <a:pt x="68" y="758"/>
                  </a:lnTo>
                  <a:lnTo>
                    <a:pt x="54" y="760"/>
                  </a:lnTo>
                  <a:lnTo>
                    <a:pt x="45" y="765"/>
                  </a:lnTo>
                  <a:lnTo>
                    <a:pt x="33" y="792"/>
                  </a:lnTo>
                  <a:lnTo>
                    <a:pt x="31" y="804"/>
                  </a:lnTo>
                  <a:lnTo>
                    <a:pt x="32" y="820"/>
                  </a:lnTo>
                  <a:lnTo>
                    <a:pt x="37" y="834"/>
                  </a:lnTo>
                  <a:lnTo>
                    <a:pt x="32" y="838"/>
                  </a:lnTo>
                  <a:lnTo>
                    <a:pt x="22" y="834"/>
                  </a:lnTo>
                  <a:lnTo>
                    <a:pt x="9" y="830"/>
                  </a:lnTo>
                  <a:lnTo>
                    <a:pt x="1" y="839"/>
                  </a:lnTo>
                  <a:lnTo>
                    <a:pt x="0" y="844"/>
                  </a:lnTo>
                  <a:lnTo>
                    <a:pt x="4" y="844"/>
                  </a:lnTo>
                  <a:lnTo>
                    <a:pt x="7" y="846"/>
                  </a:lnTo>
                  <a:lnTo>
                    <a:pt x="9" y="850"/>
                  </a:lnTo>
                  <a:lnTo>
                    <a:pt x="9" y="854"/>
                  </a:lnTo>
                  <a:lnTo>
                    <a:pt x="4" y="862"/>
                  </a:lnTo>
                  <a:lnTo>
                    <a:pt x="4" y="871"/>
                  </a:lnTo>
                  <a:lnTo>
                    <a:pt x="10" y="878"/>
                  </a:lnTo>
                  <a:lnTo>
                    <a:pt x="15" y="874"/>
                  </a:lnTo>
                  <a:lnTo>
                    <a:pt x="25" y="872"/>
                  </a:lnTo>
                  <a:lnTo>
                    <a:pt x="28" y="878"/>
                  </a:lnTo>
                  <a:lnTo>
                    <a:pt x="29" y="887"/>
                  </a:lnTo>
                  <a:lnTo>
                    <a:pt x="42" y="896"/>
                  </a:lnTo>
                  <a:lnTo>
                    <a:pt x="43" y="905"/>
                  </a:lnTo>
                  <a:lnTo>
                    <a:pt x="40" y="918"/>
                  </a:lnTo>
                  <a:lnTo>
                    <a:pt x="33" y="919"/>
                  </a:lnTo>
                  <a:lnTo>
                    <a:pt x="28" y="922"/>
                  </a:lnTo>
                  <a:lnTo>
                    <a:pt x="24" y="942"/>
                  </a:lnTo>
                  <a:lnTo>
                    <a:pt x="28" y="950"/>
                  </a:lnTo>
                  <a:lnTo>
                    <a:pt x="45" y="954"/>
                  </a:lnTo>
                  <a:lnTo>
                    <a:pt x="108" y="976"/>
                  </a:lnTo>
                  <a:lnTo>
                    <a:pt x="121" y="978"/>
                  </a:lnTo>
                  <a:lnTo>
                    <a:pt x="122" y="973"/>
                  </a:lnTo>
                  <a:lnTo>
                    <a:pt x="117" y="964"/>
                  </a:lnTo>
                  <a:lnTo>
                    <a:pt x="117" y="960"/>
                  </a:lnTo>
                  <a:lnTo>
                    <a:pt x="132" y="962"/>
                  </a:lnTo>
                  <a:lnTo>
                    <a:pt x="143" y="967"/>
                  </a:lnTo>
                  <a:lnTo>
                    <a:pt x="153" y="974"/>
                  </a:lnTo>
                  <a:lnTo>
                    <a:pt x="155" y="976"/>
                  </a:lnTo>
                  <a:lnTo>
                    <a:pt x="160" y="986"/>
                  </a:lnTo>
                  <a:lnTo>
                    <a:pt x="165" y="1003"/>
                  </a:lnTo>
                  <a:lnTo>
                    <a:pt x="170" y="1011"/>
                  </a:lnTo>
                  <a:lnTo>
                    <a:pt x="177" y="1016"/>
                  </a:lnTo>
                  <a:lnTo>
                    <a:pt x="185" y="1016"/>
                  </a:lnTo>
                  <a:lnTo>
                    <a:pt x="200" y="1018"/>
                  </a:lnTo>
                  <a:lnTo>
                    <a:pt x="218" y="1023"/>
                  </a:lnTo>
                  <a:lnTo>
                    <a:pt x="224" y="1024"/>
                  </a:lnTo>
                  <a:lnTo>
                    <a:pt x="233" y="1024"/>
                  </a:lnTo>
                  <a:lnTo>
                    <a:pt x="244" y="1024"/>
                  </a:lnTo>
                  <a:lnTo>
                    <a:pt x="254" y="1022"/>
                  </a:lnTo>
                  <a:lnTo>
                    <a:pt x="271" y="1018"/>
                  </a:lnTo>
                  <a:lnTo>
                    <a:pt x="275" y="1014"/>
                  </a:lnTo>
                  <a:lnTo>
                    <a:pt x="295" y="1013"/>
                  </a:lnTo>
                  <a:lnTo>
                    <a:pt x="304" y="1014"/>
                  </a:lnTo>
                  <a:lnTo>
                    <a:pt x="311" y="1016"/>
                  </a:lnTo>
                  <a:lnTo>
                    <a:pt x="315" y="1011"/>
                  </a:lnTo>
                  <a:lnTo>
                    <a:pt x="321" y="1011"/>
                  </a:lnTo>
                  <a:lnTo>
                    <a:pt x="331" y="1014"/>
                  </a:lnTo>
                  <a:lnTo>
                    <a:pt x="339" y="1013"/>
                  </a:lnTo>
                  <a:lnTo>
                    <a:pt x="348" y="1013"/>
                  </a:lnTo>
                  <a:lnTo>
                    <a:pt x="350" y="1008"/>
                  </a:lnTo>
                  <a:lnTo>
                    <a:pt x="353" y="1005"/>
                  </a:lnTo>
                  <a:lnTo>
                    <a:pt x="357" y="1001"/>
                  </a:lnTo>
                  <a:lnTo>
                    <a:pt x="365" y="1000"/>
                  </a:lnTo>
                  <a:lnTo>
                    <a:pt x="373" y="1006"/>
                  </a:lnTo>
                  <a:lnTo>
                    <a:pt x="379" y="1008"/>
                  </a:lnTo>
                  <a:lnTo>
                    <a:pt x="387" y="1018"/>
                  </a:lnTo>
                  <a:lnTo>
                    <a:pt x="389" y="1020"/>
                  </a:lnTo>
                  <a:lnTo>
                    <a:pt x="410" y="1038"/>
                  </a:lnTo>
                  <a:lnTo>
                    <a:pt x="419" y="1042"/>
                  </a:lnTo>
                  <a:lnTo>
                    <a:pt x="422" y="1041"/>
                  </a:lnTo>
                  <a:lnTo>
                    <a:pt x="428" y="1040"/>
                  </a:lnTo>
                  <a:lnTo>
                    <a:pt x="421" y="1024"/>
                  </a:lnTo>
                  <a:lnTo>
                    <a:pt x="419" y="1006"/>
                  </a:lnTo>
                  <a:lnTo>
                    <a:pt x="419" y="995"/>
                  </a:lnTo>
                  <a:lnTo>
                    <a:pt x="417" y="978"/>
                  </a:lnTo>
                  <a:lnTo>
                    <a:pt x="416" y="975"/>
                  </a:lnTo>
                  <a:lnTo>
                    <a:pt x="417" y="968"/>
                  </a:lnTo>
                  <a:lnTo>
                    <a:pt x="414" y="967"/>
                  </a:lnTo>
                  <a:lnTo>
                    <a:pt x="414" y="972"/>
                  </a:lnTo>
                  <a:lnTo>
                    <a:pt x="414" y="976"/>
                  </a:lnTo>
                  <a:lnTo>
                    <a:pt x="414" y="980"/>
                  </a:lnTo>
                  <a:lnTo>
                    <a:pt x="415" y="981"/>
                  </a:lnTo>
                  <a:lnTo>
                    <a:pt x="413" y="986"/>
                  </a:lnTo>
                  <a:lnTo>
                    <a:pt x="417" y="987"/>
                  </a:lnTo>
                  <a:lnTo>
                    <a:pt x="416" y="991"/>
                  </a:lnTo>
                  <a:lnTo>
                    <a:pt x="416" y="993"/>
                  </a:lnTo>
                  <a:lnTo>
                    <a:pt x="413" y="993"/>
                  </a:lnTo>
                  <a:lnTo>
                    <a:pt x="410" y="994"/>
                  </a:lnTo>
                  <a:lnTo>
                    <a:pt x="409" y="992"/>
                  </a:lnTo>
                  <a:lnTo>
                    <a:pt x="407" y="990"/>
                  </a:lnTo>
                  <a:lnTo>
                    <a:pt x="404" y="989"/>
                  </a:lnTo>
                  <a:lnTo>
                    <a:pt x="403" y="984"/>
                  </a:lnTo>
                  <a:lnTo>
                    <a:pt x="404" y="978"/>
                  </a:lnTo>
                  <a:lnTo>
                    <a:pt x="407" y="971"/>
                  </a:lnTo>
                  <a:lnTo>
                    <a:pt x="410" y="965"/>
                  </a:lnTo>
                  <a:lnTo>
                    <a:pt x="408" y="959"/>
                  </a:lnTo>
                  <a:lnTo>
                    <a:pt x="411" y="954"/>
                  </a:lnTo>
                  <a:lnTo>
                    <a:pt x="414" y="947"/>
                  </a:lnTo>
                  <a:lnTo>
                    <a:pt x="417" y="947"/>
                  </a:lnTo>
                  <a:lnTo>
                    <a:pt x="419" y="942"/>
                  </a:lnTo>
                  <a:lnTo>
                    <a:pt x="427" y="913"/>
                  </a:lnTo>
                  <a:lnTo>
                    <a:pt x="429" y="910"/>
                  </a:lnTo>
                  <a:lnTo>
                    <a:pt x="430" y="904"/>
                  </a:lnTo>
                  <a:lnTo>
                    <a:pt x="431" y="909"/>
                  </a:lnTo>
                  <a:lnTo>
                    <a:pt x="432" y="913"/>
                  </a:lnTo>
                  <a:lnTo>
                    <a:pt x="433" y="912"/>
                  </a:lnTo>
                  <a:lnTo>
                    <a:pt x="433" y="896"/>
                  </a:lnTo>
                  <a:lnTo>
                    <a:pt x="432" y="891"/>
                  </a:lnTo>
                  <a:lnTo>
                    <a:pt x="430" y="888"/>
                  </a:lnTo>
                  <a:lnTo>
                    <a:pt x="431" y="885"/>
                  </a:lnTo>
                  <a:lnTo>
                    <a:pt x="431" y="880"/>
                  </a:lnTo>
                  <a:lnTo>
                    <a:pt x="429" y="878"/>
                  </a:lnTo>
                  <a:lnTo>
                    <a:pt x="426" y="876"/>
                  </a:lnTo>
                  <a:lnTo>
                    <a:pt x="428" y="874"/>
                  </a:lnTo>
                  <a:lnTo>
                    <a:pt x="427" y="870"/>
                  </a:lnTo>
                  <a:lnTo>
                    <a:pt x="425" y="868"/>
                  </a:lnTo>
                  <a:lnTo>
                    <a:pt x="427" y="866"/>
                  </a:lnTo>
                  <a:lnTo>
                    <a:pt x="426" y="862"/>
                  </a:lnTo>
                  <a:lnTo>
                    <a:pt x="425" y="860"/>
                  </a:lnTo>
                  <a:lnTo>
                    <a:pt x="422" y="859"/>
                  </a:lnTo>
                  <a:lnTo>
                    <a:pt x="424" y="854"/>
                  </a:lnTo>
                  <a:lnTo>
                    <a:pt x="422" y="849"/>
                  </a:lnTo>
                  <a:lnTo>
                    <a:pt x="422" y="844"/>
                  </a:lnTo>
                  <a:lnTo>
                    <a:pt x="417" y="818"/>
                  </a:lnTo>
                  <a:lnTo>
                    <a:pt x="418" y="810"/>
                  </a:lnTo>
                  <a:lnTo>
                    <a:pt x="418" y="803"/>
                  </a:lnTo>
                  <a:lnTo>
                    <a:pt x="417" y="803"/>
                  </a:lnTo>
                  <a:lnTo>
                    <a:pt x="415" y="796"/>
                  </a:lnTo>
                  <a:lnTo>
                    <a:pt x="415" y="788"/>
                  </a:lnTo>
                  <a:lnTo>
                    <a:pt x="413" y="780"/>
                  </a:lnTo>
                  <a:lnTo>
                    <a:pt x="413" y="775"/>
                  </a:lnTo>
                  <a:lnTo>
                    <a:pt x="410" y="776"/>
                  </a:lnTo>
                  <a:lnTo>
                    <a:pt x="406" y="776"/>
                  </a:lnTo>
                  <a:lnTo>
                    <a:pt x="403" y="781"/>
                  </a:lnTo>
                  <a:lnTo>
                    <a:pt x="400" y="781"/>
                  </a:lnTo>
                  <a:lnTo>
                    <a:pt x="401" y="778"/>
                  </a:lnTo>
                  <a:lnTo>
                    <a:pt x="401" y="775"/>
                  </a:lnTo>
                  <a:lnTo>
                    <a:pt x="397" y="776"/>
                  </a:lnTo>
                  <a:lnTo>
                    <a:pt x="382" y="774"/>
                  </a:lnTo>
                  <a:lnTo>
                    <a:pt x="382" y="770"/>
                  </a:lnTo>
                  <a:lnTo>
                    <a:pt x="385" y="770"/>
                  </a:lnTo>
                  <a:lnTo>
                    <a:pt x="386" y="769"/>
                  </a:lnTo>
                  <a:lnTo>
                    <a:pt x="385" y="767"/>
                  </a:lnTo>
                  <a:lnTo>
                    <a:pt x="388" y="766"/>
                  </a:lnTo>
                  <a:lnTo>
                    <a:pt x="391" y="765"/>
                  </a:lnTo>
                  <a:lnTo>
                    <a:pt x="393" y="769"/>
                  </a:lnTo>
                  <a:lnTo>
                    <a:pt x="395" y="770"/>
                  </a:lnTo>
                  <a:lnTo>
                    <a:pt x="399" y="762"/>
                  </a:lnTo>
                  <a:lnTo>
                    <a:pt x="398" y="760"/>
                  </a:lnTo>
                  <a:lnTo>
                    <a:pt x="401" y="759"/>
                  </a:lnTo>
                  <a:lnTo>
                    <a:pt x="402" y="757"/>
                  </a:lnTo>
                  <a:lnTo>
                    <a:pt x="403" y="756"/>
                  </a:lnTo>
                  <a:lnTo>
                    <a:pt x="403" y="765"/>
                  </a:lnTo>
                  <a:lnTo>
                    <a:pt x="406" y="766"/>
                  </a:lnTo>
                  <a:lnTo>
                    <a:pt x="406" y="770"/>
                  </a:lnTo>
                  <a:lnTo>
                    <a:pt x="407" y="774"/>
                  </a:lnTo>
                  <a:lnTo>
                    <a:pt x="410" y="772"/>
                  </a:lnTo>
                  <a:lnTo>
                    <a:pt x="413" y="772"/>
                  </a:lnTo>
                  <a:lnTo>
                    <a:pt x="414" y="773"/>
                  </a:lnTo>
                  <a:lnTo>
                    <a:pt x="418" y="772"/>
                  </a:lnTo>
                  <a:lnTo>
                    <a:pt x="421" y="762"/>
                  </a:lnTo>
                  <a:lnTo>
                    <a:pt x="419" y="736"/>
                  </a:lnTo>
                  <a:lnTo>
                    <a:pt x="418" y="728"/>
                  </a:lnTo>
                  <a:lnTo>
                    <a:pt x="419" y="723"/>
                  </a:lnTo>
                  <a:lnTo>
                    <a:pt x="418" y="717"/>
                  </a:lnTo>
                  <a:lnTo>
                    <a:pt x="419" y="708"/>
                  </a:lnTo>
                  <a:lnTo>
                    <a:pt x="419" y="693"/>
                  </a:lnTo>
                  <a:lnTo>
                    <a:pt x="422" y="685"/>
                  </a:lnTo>
                  <a:lnTo>
                    <a:pt x="422" y="676"/>
                  </a:lnTo>
                  <a:lnTo>
                    <a:pt x="422" y="667"/>
                  </a:lnTo>
                  <a:lnTo>
                    <a:pt x="425" y="656"/>
                  </a:lnTo>
                  <a:lnTo>
                    <a:pt x="425" y="649"/>
                  </a:lnTo>
                  <a:lnTo>
                    <a:pt x="429" y="614"/>
                  </a:lnTo>
                  <a:lnTo>
                    <a:pt x="426" y="616"/>
                  </a:lnTo>
                  <a:lnTo>
                    <a:pt x="419" y="676"/>
                  </a:lnTo>
                  <a:lnTo>
                    <a:pt x="417" y="684"/>
                  </a:lnTo>
                  <a:lnTo>
                    <a:pt x="414" y="726"/>
                  </a:lnTo>
                  <a:lnTo>
                    <a:pt x="418" y="744"/>
                  </a:lnTo>
                  <a:lnTo>
                    <a:pt x="417" y="761"/>
                  </a:lnTo>
                  <a:lnTo>
                    <a:pt x="417" y="765"/>
                  </a:lnTo>
                  <a:lnTo>
                    <a:pt x="416" y="769"/>
                  </a:lnTo>
                  <a:lnTo>
                    <a:pt x="414" y="769"/>
                  </a:lnTo>
                  <a:lnTo>
                    <a:pt x="414" y="766"/>
                  </a:lnTo>
                  <a:lnTo>
                    <a:pt x="415" y="750"/>
                  </a:lnTo>
                  <a:lnTo>
                    <a:pt x="413" y="732"/>
                  </a:lnTo>
                  <a:lnTo>
                    <a:pt x="411" y="720"/>
                  </a:lnTo>
                  <a:lnTo>
                    <a:pt x="413" y="714"/>
                  </a:lnTo>
                  <a:lnTo>
                    <a:pt x="411" y="711"/>
                  </a:lnTo>
                  <a:lnTo>
                    <a:pt x="408" y="716"/>
                  </a:lnTo>
                  <a:lnTo>
                    <a:pt x="407" y="722"/>
                  </a:lnTo>
                  <a:lnTo>
                    <a:pt x="406" y="720"/>
                  </a:lnTo>
                  <a:lnTo>
                    <a:pt x="406" y="717"/>
                  </a:lnTo>
                  <a:lnTo>
                    <a:pt x="405" y="716"/>
                  </a:lnTo>
                  <a:lnTo>
                    <a:pt x="403" y="713"/>
                  </a:lnTo>
                  <a:lnTo>
                    <a:pt x="405" y="707"/>
                  </a:lnTo>
                  <a:lnTo>
                    <a:pt x="403" y="704"/>
                  </a:lnTo>
                  <a:lnTo>
                    <a:pt x="405" y="700"/>
                  </a:lnTo>
                  <a:lnTo>
                    <a:pt x="407" y="702"/>
                  </a:lnTo>
                  <a:lnTo>
                    <a:pt x="409" y="704"/>
                  </a:lnTo>
                  <a:lnTo>
                    <a:pt x="421" y="646"/>
                  </a:lnTo>
                  <a:lnTo>
                    <a:pt x="419" y="620"/>
                  </a:lnTo>
                  <a:lnTo>
                    <a:pt x="415" y="620"/>
                  </a:lnTo>
                  <a:lnTo>
                    <a:pt x="413" y="625"/>
                  </a:lnTo>
                  <a:lnTo>
                    <a:pt x="411" y="631"/>
                  </a:lnTo>
                  <a:lnTo>
                    <a:pt x="414" y="634"/>
                  </a:lnTo>
                  <a:lnTo>
                    <a:pt x="414" y="639"/>
                  </a:lnTo>
                  <a:lnTo>
                    <a:pt x="413" y="644"/>
                  </a:lnTo>
                  <a:lnTo>
                    <a:pt x="411" y="649"/>
                  </a:lnTo>
                  <a:lnTo>
                    <a:pt x="410" y="646"/>
                  </a:lnTo>
                  <a:lnTo>
                    <a:pt x="409" y="644"/>
                  </a:lnTo>
                  <a:lnTo>
                    <a:pt x="409" y="641"/>
                  </a:lnTo>
                  <a:lnTo>
                    <a:pt x="410" y="637"/>
                  </a:lnTo>
                  <a:lnTo>
                    <a:pt x="410" y="635"/>
                  </a:lnTo>
                  <a:lnTo>
                    <a:pt x="407" y="632"/>
                  </a:lnTo>
                  <a:lnTo>
                    <a:pt x="408" y="630"/>
                  </a:lnTo>
                  <a:lnTo>
                    <a:pt x="409" y="628"/>
                  </a:lnTo>
                  <a:lnTo>
                    <a:pt x="404" y="624"/>
                  </a:lnTo>
                  <a:lnTo>
                    <a:pt x="403" y="623"/>
                  </a:lnTo>
                  <a:lnTo>
                    <a:pt x="404" y="621"/>
                  </a:lnTo>
                  <a:lnTo>
                    <a:pt x="409" y="620"/>
                  </a:lnTo>
                  <a:lnTo>
                    <a:pt x="403" y="614"/>
                  </a:lnTo>
                  <a:lnTo>
                    <a:pt x="401" y="607"/>
                  </a:lnTo>
                  <a:lnTo>
                    <a:pt x="401" y="599"/>
                  </a:lnTo>
                  <a:lnTo>
                    <a:pt x="403" y="595"/>
                  </a:lnTo>
                  <a:lnTo>
                    <a:pt x="403" y="590"/>
                  </a:lnTo>
                  <a:lnTo>
                    <a:pt x="402" y="587"/>
                  </a:lnTo>
                  <a:lnTo>
                    <a:pt x="401" y="584"/>
                  </a:lnTo>
                  <a:lnTo>
                    <a:pt x="398" y="584"/>
                  </a:lnTo>
                  <a:lnTo>
                    <a:pt x="397" y="583"/>
                  </a:lnTo>
                  <a:lnTo>
                    <a:pt x="395" y="582"/>
                  </a:lnTo>
                  <a:lnTo>
                    <a:pt x="395" y="575"/>
                  </a:lnTo>
                  <a:lnTo>
                    <a:pt x="397" y="576"/>
                  </a:lnTo>
                  <a:lnTo>
                    <a:pt x="399" y="575"/>
                  </a:lnTo>
                  <a:lnTo>
                    <a:pt x="400" y="571"/>
                  </a:lnTo>
                  <a:lnTo>
                    <a:pt x="403" y="574"/>
                  </a:lnTo>
                  <a:lnTo>
                    <a:pt x="409" y="574"/>
                  </a:lnTo>
                  <a:lnTo>
                    <a:pt x="411" y="581"/>
                  </a:lnTo>
                  <a:lnTo>
                    <a:pt x="414" y="585"/>
                  </a:lnTo>
                  <a:lnTo>
                    <a:pt x="414" y="588"/>
                  </a:lnTo>
                  <a:lnTo>
                    <a:pt x="413" y="590"/>
                  </a:lnTo>
                  <a:lnTo>
                    <a:pt x="417" y="590"/>
                  </a:lnTo>
                  <a:lnTo>
                    <a:pt x="418" y="586"/>
                  </a:lnTo>
                  <a:lnTo>
                    <a:pt x="418" y="576"/>
                  </a:lnTo>
                  <a:lnTo>
                    <a:pt x="419" y="576"/>
                  </a:lnTo>
                  <a:lnTo>
                    <a:pt x="421" y="566"/>
                  </a:lnTo>
                  <a:lnTo>
                    <a:pt x="419" y="562"/>
                  </a:lnTo>
                  <a:lnTo>
                    <a:pt x="421" y="560"/>
                  </a:lnTo>
                  <a:lnTo>
                    <a:pt x="421" y="552"/>
                  </a:lnTo>
                  <a:lnTo>
                    <a:pt x="418" y="552"/>
                  </a:lnTo>
                  <a:lnTo>
                    <a:pt x="418" y="549"/>
                  </a:lnTo>
                  <a:lnTo>
                    <a:pt x="414" y="544"/>
                  </a:lnTo>
                  <a:lnTo>
                    <a:pt x="413" y="539"/>
                  </a:lnTo>
                  <a:lnTo>
                    <a:pt x="414" y="534"/>
                  </a:lnTo>
                  <a:lnTo>
                    <a:pt x="414" y="530"/>
                  </a:lnTo>
                  <a:lnTo>
                    <a:pt x="417" y="530"/>
                  </a:lnTo>
                  <a:lnTo>
                    <a:pt x="419" y="535"/>
                  </a:lnTo>
                  <a:lnTo>
                    <a:pt x="421" y="539"/>
                  </a:lnTo>
                  <a:lnTo>
                    <a:pt x="425" y="535"/>
                  </a:lnTo>
                  <a:lnTo>
                    <a:pt x="421" y="532"/>
                  </a:lnTo>
                  <a:lnTo>
                    <a:pt x="426" y="528"/>
                  </a:lnTo>
                  <a:lnTo>
                    <a:pt x="429" y="530"/>
                  </a:lnTo>
                  <a:lnTo>
                    <a:pt x="433" y="526"/>
                  </a:lnTo>
                  <a:lnTo>
                    <a:pt x="429" y="523"/>
                  </a:lnTo>
                  <a:lnTo>
                    <a:pt x="424" y="521"/>
                  </a:lnTo>
                  <a:lnTo>
                    <a:pt x="425" y="517"/>
                  </a:lnTo>
                  <a:lnTo>
                    <a:pt x="422" y="519"/>
                  </a:lnTo>
                  <a:lnTo>
                    <a:pt x="419" y="517"/>
                  </a:lnTo>
                  <a:lnTo>
                    <a:pt x="419" y="514"/>
                  </a:lnTo>
                  <a:lnTo>
                    <a:pt x="421" y="510"/>
                  </a:lnTo>
                  <a:lnTo>
                    <a:pt x="419" y="508"/>
                  </a:lnTo>
                  <a:lnTo>
                    <a:pt x="422" y="506"/>
                  </a:lnTo>
                  <a:lnTo>
                    <a:pt x="419" y="503"/>
                  </a:lnTo>
                  <a:lnTo>
                    <a:pt x="421" y="498"/>
                  </a:lnTo>
                  <a:lnTo>
                    <a:pt x="422" y="496"/>
                  </a:lnTo>
                  <a:lnTo>
                    <a:pt x="422" y="492"/>
                  </a:lnTo>
                  <a:lnTo>
                    <a:pt x="421" y="490"/>
                  </a:lnTo>
                  <a:lnTo>
                    <a:pt x="422" y="484"/>
                  </a:lnTo>
                  <a:lnTo>
                    <a:pt x="424" y="479"/>
                  </a:lnTo>
                  <a:lnTo>
                    <a:pt x="421" y="480"/>
                  </a:lnTo>
                  <a:lnTo>
                    <a:pt x="419" y="482"/>
                  </a:lnTo>
                  <a:lnTo>
                    <a:pt x="416" y="482"/>
                  </a:lnTo>
                  <a:lnTo>
                    <a:pt x="414" y="486"/>
                  </a:lnTo>
                  <a:lnTo>
                    <a:pt x="413" y="486"/>
                  </a:lnTo>
                  <a:lnTo>
                    <a:pt x="411" y="483"/>
                  </a:lnTo>
                  <a:lnTo>
                    <a:pt x="413" y="468"/>
                  </a:lnTo>
                  <a:lnTo>
                    <a:pt x="416" y="467"/>
                  </a:lnTo>
                  <a:lnTo>
                    <a:pt x="416" y="470"/>
                  </a:lnTo>
                  <a:lnTo>
                    <a:pt x="419" y="474"/>
                  </a:lnTo>
                  <a:lnTo>
                    <a:pt x="421" y="476"/>
                  </a:lnTo>
                  <a:lnTo>
                    <a:pt x="423" y="474"/>
                  </a:lnTo>
                  <a:lnTo>
                    <a:pt x="426" y="469"/>
                  </a:lnTo>
                  <a:lnTo>
                    <a:pt x="423" y="469"/>
                  </a:lnTo>
                  <a:lnTo>
                    <a:pt x="421" y="466"/>
                  </a:lnTo>
                  <a:lnTo>
                    <a:pt x="421" y="462"/>
                  </a:lnTo>
                  <a:lnTo>
                    <a:pt x="418" y="462"/>
                  </a:lnTo>
                  <a:lnTo>
                    <a:pt x="418" y="464"/>
                  </a:lnTo>
                  <a:lnTo>
                    <a:pt x="413" y="462"/>
                  </a:lnTo>
                  <a:lnTo>
                    <a:pt x="411" y="459"/>
                  </a:lnTo>
                  <a:lnTo>
                    <a:pt x="413" y="457"/>
                  </a:lnTo>
                  <a:lnTo>
                    <a:pt x="421" y="457"/>
                  </a:lnTo>
                  <a:lnTo>
                    <a:pt x="419" y="454"/>
                  </a:lnTo>
                  <a:lnTo>
                    <a:pt x="421" y="451"/>
                  </a:lnTo>
                  <a:lnTo>
                    <a:pt x="419" y="448"/>
                  </a:lnTo>
                  <a:lnTo>
                    <a:pt x="417" y="447"/>
                  </a:lnTo>
                  <a:lnTo>
                    <a:pt x="414" y="446"/>
                  </a:lnTo>
                  <a:lnTo>
                    <a:pt x="414" y="444"/>
                  </a:lnTo>
                  <a:lnTo>
                    <a:pt x="415" y="442"/>
                  </a:lnTo>
                  <a:lnTo>
                    <a:pt x="416" y="442"/>
                  </a:lnTo>
                  <a:lnTo>
                    <a:pt x="413" y="439"/>
                  </a:lnTo>
                  <a:lnTo>
                    <a:pt x="415" y="434"/>
                  </a:lnTo>
                  <a:lnTo>
                    <a:pt x="427" y="439"/>
                  </a:lnTo>
                  <a:lnTo>
                    <a:pt x="433" y="439"/>
                  </a:lnTo>
                  <a:lnTo>
                    <a:pt x="434" y="442"/>
                  </a:lnTo>
                  <a:lnTo>
                    <a:pt x="433" y="446"/>
                  </a:lnTo>
                  <a:lnTo>
                    <a:pt x="437" y="451"/>
                  </a:lnTo>
                  <a:lnTo>
                    <a:pt x="443" y="450"/>
                  </a:lnTo>
                  <a:lnTo>
                    <a:pt x="444" y="456"/>
                  </a:lnTo>
                  <a:lnTo>
                    <a:pt x="444" y="457"/>
                  </a:lnTo>
                  <a:lnTo>
                    <a:pt x="445" y="459"/>
                  </a:lnTo>
                  <a:lnTo>
                    <a:pt x="449" y="457"/>
                  </a:lnTo>
                  <a:lnTo>
                    <a:pt x="451" y="452"/>
                  </a:lnTo>
                  <a:lnTo>
                    <a:pt x="449" y="452"/>
                  </a:lnTo>
                  <a:lnTo>
                    <a:pt x="447" y="450"/>
                  </a:lnTo>
                  <a:lnTo>
                    <a:pt x="445" y="447"/>
                  </a:lnTo>
                  <a:lnTo>
                    <a:pt x="447" y="444"/>
                  </a:lnTo>
                  <a:lnTo>
                    <a:pt x="447" y="442"/>
                  </a:lnTo>
                  <a:lnTo>
                    <a:pt x="450" y="444"/>
                  </a:lnTo>
                  <a:lnTo>
                    <a:pt x="452" y="444"/>
                  </a:lnTo>
                  <a:lnTo>
                    <a:pt x="454" y="442"/>
                  </a:lnTo>
                  <a:lnTo>
                    <a:pt x="453" y="436"/>
                  </a:lnTo>
                  <a:lnTo>
                    <a:pt x="451" y="434"/>
                  </a:lnTo>
                  <a:lnTo>
                    <a:pt x="450" y="431"/>
                  </a:lnTo>
                  <a:lnTo>
                    <a:pt x="450" y="426"/>
                  </a:lnTo>
                  <a:lnTo>
                    <a:pt x="447" y="420"/>
                  </a:lnTo>
                  <a:lnTo>
                    <a:pt x="448" y="417"/>
                  </a:lnTo>
                  <a:lnTo>
                    <a:pt x="450" y="414"/>
                  </a:lnTo>
                  <a:lnTo>
                    <a:pt x="453" y="416"/>
                  </a:lnTo>
                  <a:lnTo>
                    <a:pt x="460" y="426"/>
                  </a:lnTo>
                  <a:lnTo>
                    <a:pt x="465" y="425"/>
                  </a:lnTo>
                  <a:lnTo>
                    <a:pt x="471" y="431"/>
                  </a:lnTo>
                  <a:lnTo>
                    <a:pt x="469" y="435"/>
                  </a:lnTo>
                  <a:lnTo>
                    <a:pt x="465" y="452"/>
                  </a:lnTo>
                  <a:lnTo>
                    <a:pt x="459" y="463"/>
                  </a:lnTo>
                  <a:lnTo>
                    <a:pt x="452" y="482"/>
                  </a:lnTo>
                  <a:lnTo>
                    <a:pt x="450" y="492"/>
                  </a:lnTo>
                  <a:lnTo>
                    <a:pt x="444" y="509"/>
                  </a:lnTo>
                  <a:lnTo>
                    <a:pt x="441" y="521"/>
                  </a:lnTo>
                  <a:lnTo>
                    <a:pt x="443" y="522"/>
                  </a:lnTo>
                  <a:lnTo>
                    <a:pt x="455" y="488"/>
                  </a:lnTo>
                  <a:lnTo>
                    <a:pt x="470" y="457"/>
                  </a:lnTo>
                  <a:lnTo>
                    <a:pt x="474" y="447"/>
                  </a:lnTo>
                  <a:lnTo>
                    <a:pt x="483" y="431"/>
                  </a:lnTo>
                  <a:lnTo>
                    <a:pt x="489" y="418"/>
                  </a:lnTo>
                  <a:lnTo>
                    <a:pt x="496" y="409"/>
                  </a:lnTo>
                  <a:lnTo>
                    <a:pt x="501" y="382"/>
                  </a:lnTo>
                  <a:lnTo>
                    <a:pt x="506" y="368"/>
                  </a:lnTo>
                  <a:lnTo>
                    <a:pt x="506" y="360"/>
                  </a:lnTo>
                  <a:lnTo>
                    <a:pt x="511" y="335"/>
                  </a:lnTo>
                  <a:lnTo>
                    <a:pt x="511" y="318"/>
                  </a:lnTo>
                  <a:lnTo>
                    <a:pt x="509" y="317"/>
                  </a:lnTo>
                  <a:lnTo>
                    <a:pt x="495" y="322"/>
                  </a:lnTo>
                  <a:lnTo>
                    <a:pt x="469" y="342"/>
                  </a:lnTo>
                  <a:lnTo>
                    <a:pt x="458" y="337"/>
                  </a:lnTo>
                  <a:lnTo>
                    <a:pt x="439" y="305"/>
                  </a:lnTo>
                  <a:lnTo>
                    <a:pt x="440" y="323"/>
                  </a:lnTo>
                  <a:lnTo>
                    <a:pt x="426" y="312"/>
                  </a:lnTo>
                  <a:lnTo>
                    <a:pt x="426" y="309"/>
                  </a:lnTo>
                  <a:lnTo>
                    <a:pt x="411" y="304"/>
                  </a:lnTo>
                  <a:lnTo>
                    <a:pt x="423" y="316"/>
                  </a:lnTo>
                  <a:lnTo>
                    <a:pt x="416" y="312"/>
                  </a:lnTo>
                  <a:lnTo>
                    <a:pt x="321" y="300"/>
                  </a:lnTo>
                  <a:lnTo>
                    <a:pt x="320" y="282"/>
                  </a:lnTo>
                  <a:lnTo>
                    <a:pt x="285" y="279"/>
                  </a:lnTo>
                  <a:lnTo>
                    <a:pt x="261" y="280"/>
                  </a:lnTo>
                  <a:lnTo>
                    <a:pt x="259" y="279"/>
                  </a:lnTo>
                  <a:lnTo>
                    <a:pt x="241" y="262"/>
                  </a:lnTo>
                  <a:lnTo>
                    <a:pt x="223" y="255"/>
                  </a:lnTo>
                  <a:lnTo>
                    <a:pt x="207" y="248"/>
                  </a:lnTo>
                  <a:lnTo>
                    <a:pt x="199" y="245"/>
                  </a:lnTo>
                  <a:lnTo>
                    <a:pt x="189" y="245"/>
                  </a:lnTo>
                  <a:lnTo>
                    <a:pt x="175" y="234"/>
                  </a:lnTo>
                  <a:lnTo>
                    <a:pt x="174" y="213"/>
                  </a:lnTo>
                  <a:lnTo>
                    <a:pt x="157" y="202"/>
                  </a:lnTo>
                  <a:lnTo>
                    <a:pt x="157" y="188"/>
                  </a:lnTo>
                  <a:lnTo>
                    <a:pt x="149" y="174"/>
                  </a:lnTo>
                  <a:lnTo>
                    <a:pt x="139" y="185"/>
                  </a:lnTo>
                  <a:lnTo>
                    <a:pt x="135" y="174"/>
                  </a:lnTo>
                  <a:lnTo>
                    <a:pt x="138" y="160"/>
                  </a:lnTo>
                  <a:lnTo>
                    <a:pt x="128" y="142"/>
                  </a:lnTo>
                  <a:lnTo>
                    <a:pt x="117" y="132"/>
                  </a:lnTo>
                  <a:lnTo>
                    <a:pt x="117" y="81"/>
                  </a:lnTo>
                  <a:lnTo>
                    <a:pt x="110" y="70"/>
                  </a:lnTo>
                  <a:lnTo>
                    <a:pt x="106" y="42"/>
                  </a:lnTo>
                  <a:lnTo>
                    <a:pt x="105" y="17"/>
                  </a:lnTo>
                  <a:lnTo>
                    <a:pt x="61" y="0"/>
                  </a:lnTo>
                  <a:lnTo>
                    <a:pt x="45" y="19"/>
                  </a:lnTo>
                  <a:lnTo>
                    <a:pt x="32" y="32"/>
                  </a:lnTo>
                  <a:lnTo>
                    <a:pt x="41" y="46"/>
                  </a:lnTo>
                  <a:lnTo>
                    <a:pt x="56" y="54"/>
                  </a:lnTo>
                  <a:lnTo>
                    <a:pt x="57" y="70"/>
                  </a:lnTo>
                  <a:lnTo>
                    <a:pt x="61" y="76"/>
                  </a:lnTo>
                  <a:lnTo>
                    <a:pt x="61" y="87"/>
                  </a:lnTo>
                  <a:lnTo>
                    <a:pt x="71" y="110"/>
                  </a:lnTo>
                  <a:lnTo>
                    <a:pt x="74" y="112"/>
                  </a:lnTo>
                  <a:lnTo>
                    <a:pt x="74" y="116"/>
                  </a:lnTo>
                  <a:lnTo>
                    <a:pt x="77" y="117"/>
                  </a:lnTo>
                  <a:lnTo>
                    <a:pt x="76" y="132"/>
                  </a:lnTo>
                  <a:lnTo>
                    <a:pt x="70" y="137"/>
                  </a:lnTo>
                  <a:lnTo>
                    <a:pt x="67" y="140"/>
                  </a:lnTo>
                  <a:lnTo>
                    <a:pt x="65" y="143"/>
                  </a:lnTo>
                  <a:lnTo>
                    <a:pt x="64" y="147"/>
                  </a:lnTo>
                  <a:lnTo>
                    <a:pt x="63" y="149"/>
                  </a:lnTo>
                  <a:lnTo>
                    <a:pt x="73" y="152"/>
                  </a:lnTo>
                  <a:lnTo>
                    <a:pt x="78" y="152"/>
                  </a:lnTo>
                  <a:lnTo>
                    <a:pt x="85" y="158"/>
                  </a:lnTo>
                  <a:lnTo>
                    <a:pt x="87" y="160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2" y="172"/>
                  </a:lnTo>
                  <a:lnTo>
                    <a:pt x="81" y="174"/>
                  </a:lnTo>
                  <a:lnTo>
                    <a:pt x="82" y="182"/>
                  </a:lnTo>
                  <a:lnTo>
                    <a:pt x="79" y="197"/>
                  </a:lnTo>
                  <a:lnTo>
                    <a:pt x="97" y="198"/>
                  </a:lnTo>
                  <a:lnTo>
                    <a:pt x="102" y="200"/>
                  </a:lnTo>
                  <a:lnTo>
                    <a:pt x="113" y="202"/>
                  </a:lnTo>
                  <a:lnTo>
                    <a:pt x="117" y="204"/>
                  </a:lnTo>
                  <a:lnTo>
                    <a:pt x="120" y="206"/>
                  </a:lnTo>
                  <a:lnTo>
                    <a:pt x="121" y="209"/>
                  </a:lnTo>
                  <a:lnTo>
                    <a:pt x="121" y="212"/>
                  </a:lnTo>
                  <a:lnTo>
                    <a:pt x="119" y="214"/>
                  </a:lnTo>
                  <a:lnTo>
                    <a:pt x="120" y="215"/>
                  </a:lnTo>
                  <a:lnTo>
                    <a:pt x="118" y="218"/>
                  </a:lnTo>
                  <a:lnTo>
                    <a:pt x="119" y="221"/>
                  </a:lnTo>
                  <a:lnTo>
                    <a:pt x="120" y="224"/>
                  </a:lnTo>
                  <a:lnTo>
                    <a:pt x="128" y="230"/>
                  </a:lnTo>
                  <a:lnTo>
                    <a:pt x="125" y="248"/>
                  </a:lnTo>
                  <a:lnTo>
                    <a:pt x="125" y="252"/>
                  </a:lnTo>
                  <a:lnTo>
                    <a:pt x="128" y="264"/>
                  </a:lnTo>
                  <a:lnTo>
                    <a:pt x="135" y="265"/>
                  </a:lnTo>
                  <a:lnTo>
                    <a:pt x="138" y="264"/>
                  </a:lnTo>
                  <a:lnTo>
                    <a:pt x="143" y="269"/>
                  </a:lnTo>
                  <a:lnTo>
                    <a:pt x="144" y="271"/>
                  </a:lnTo>
                  <a:lnTo>
                    <a:pt x="157" y="282"/>
                  </a:lnTo>
                  <a:lnTo>
                    <a:pt x="159" y="285"/>
                  </a:lnTo>
                  <a:lnTo>
                    <a:pt x="163" y="288"/>
                  </a:lnTo>
                  <a:lnTo>
                    <a:pt x="171" y="312"/>
                  </a:lnTo>
                  <a:lnTo>
                    <a:pt x="196" y="310"/>
                  </a:lnTo>
                  <a:lnTo>
                    <a:pt x="201" y="311"/>
                  </a:lnTo>
                  <a:lnTo>
                    <a:pt x="210" y="324"/>
                  </a:lnTo>
                  <a:lnTo>
                    <a:pt x="213" y="327"/>
                  </a:lnTo>
                  <a:lnTo>
                    <a:pt x="217" y="328"/>
                  </a:lnTo>
                  <a:lnTo>
                    <a:pt x="225" y="321"/>
                  </a:lnTo>
                  <a:lnTo>
                    <a:pt x="231" y="317"/>
                  </a:lnTo>
                  <a:lnTo>
                    <a:pt x="237" y="316"/>
                  </a:lnTo>
                  <a:lnTo>
                    <a:pt x="263" y="317"/>
                  </a:lnTo>
                  <a:lnTo>
                    <a:pt x="268" y="320"/>
                  </a:lnTo>
                  <a:lnTo>
                    <a:pt x="271" y="336"/>
                  </a:lnTo>
                  <a:lnTo>
                    <a:pt x="270" y="349"/>
                  </a:lnTo>
                  <a:lnTo>
                    <a:pt x="271" y="364"/>
                  </a:lnTo>
                  <a:lnTo>
                    <a:pt x="271" y="390"/>
                  </a:lnTo>
                  <a:lnTo>
                    <a:pt x="271" y="394"/>
                  </a:lnTo>
                  <a:lnTo>
                    <a:pt x="274" y="420"/>
                  </a:lnTo>
                  <a:lnTo>
                    <a:pt x="295" y="421"/>
                  </a:lnTo>
                  <a:lnTo>
                    <a:pt x="301" y="422"/>
                  </a:lnTo>
                  <a:lnTo>
                    <a:pt x="300" y="433"/>
                  </a:lnTo>
                  <a:lnTo>
                    <a:pt x="235" y="48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22" name="Freeform 74"/>
            <p:cNvSpPr>
              <a:spLocks/>
            </p:cNvSpPr>
            <p:nvPr/>
          </p:nvSpPr>
          <p:spPr bwMode="auto">
            <a:xfrm>
              <a:off x="3185" y="2363"/>
              <a:ext cx="409" cy="528"/>
            </a:xfrm>
            <a:custGeom>
              <a:avLst/>
              <a:gdLst/>
              <a:ahLst/>
              <a:cxnLst>
                <a:cxn ang="0">
                  <a:pos x="88" y="288"/>
                </a:cxn>
                <a:cxn ang="0">
                  <a:pos x="82" y="237"/>
                </a:cxn>
                <a:cxn ang="0">
                  <a:pos x="124" y="191"/>
                </a:cxn>
                <a:cxn ang="0">
                  <a:pos x="156" y="153"/>
                </a:cxn>
                <a:cxn ang="0">
                  <a:pos x="214" y="141"/>
                </a:cxn>
                <a:cxn ang="0">
                  <a:pos x="293" y="146"/>
                </a:cxn>
                <a:cxn ang="0">
                  <a:pos x="332" y="79"/>
                </a:cxn>
                <a:cxn ang="0">
                  <a:pos x="308" y="9"/>
                </a:cxn>
                <a:cxn ang="0">
                  <a:pos x="412" y="17"/>
                </a:cxn>
                <a:cxn ang="0">
                  <a:pos x="456" y="30"/>
                </a:cxn>
                <a:cxn ang="0">
                  <a:pos x="480" y="46"/>
                </a:cxn>
                <a:cxn ang="0">
                  <a:pos x="489" y="71"/>
                </a:cxn>
                <a:cxn ang="0">
                  <a:pos x="530" y="68"/>
                </a:cxn>
                <a:cxn ang="0">
                  <a:pos x="567" y="105"/>
                </a:cxn>
                <a:cxn ang="0">
                  <a:pos x="611" y="114"/>
                </a:cxn>
                <a:cxn ang="0">
                  <a:pos x="611" y="135"/>
                </a:cxn>
                <a:cxn ang="0">
                  <a:pos x="578" y="177"/>
                </a:cxn>
                <a:cxn ang="0">
                  <a:pos x="545" y="192"/>
                </a:cxn>
                <a:cxn ang="0">
                  <a:pos x="527" y="252"/>
                </a:cxn>
                <a:cxn ang="0">
                  <a:pos x="457" y="328"/>
                </a:cxn>
                <a:cxn ang="0">
                  <a:pos x="398" y="340"/>
                </a:cxn>
                <a:cxn ang="0">
                  <a:pos x="354" y="368"/>
                </a:cxn>
                <a:cxn ang="0">
                  <a:pos x="371" y="403"/>
                </a:cxn>
                <a:cxn ang="0">
                  <a:pos x="386" y="450"/>
                </a:cxn>
                <a:cxn ang="0">
                  <a:pos x="415" y="471"/>
                </a:cxn>
                <a:cxn ang="0">
                  <a:pos x="443" y="493"/>
                </a:cxn>
                <a:cxn ang="0">
                  <a:pos x="460" y="500"/>
                </a:cxn>
                <a:cxn ang="0">
                  <a:pos x="488" y="497"/>
                </a:cxn>
                <a:cxn ang="0">
                  <a:pos x="510" y="460"/>
                </a:cxn>
                <a:cxn ang="0">
                  <a:pos x="534" y="476"/>
                </a:cxn>
                <a:cxn ang="0">
                  <a:pos x="529" y="520"/>
                </a:cxn>
                <a:cxn ang="0">
                  <a:pos x="535" y="548"/>
                </a:cxn>
                <a:cxn ang="0">
                  <a:pos x="535" y="575"/>
                </a:cxn>
                <a:cxn ang="0">
                  <a:pos x="523" y="635"/>
                </a:cxn>
                <a:cxn ang="0">
                  <a:pos x="496" y="638"/>
                </a:cxn>
                <a:cxn ang="0">
                  <a:pos x="436" y="609"/>
                </a:cxn>
                <a:cxn ang="0">
                  <a:pos x="409" y="564"/>
                </a:cxn>
                <a:cxn ang="0">
                  <a:pos x="380" y="532"/>
                </a:cxn>
                <a:cxn ang="0">
                  <a:pos x="340" y="544"/>
                </a:cxn>
                <a:cxn ang="0">
                  <a:pos x="301" y="568"/>
                </a:cxn>
                <a:cxn ang="0">
                  <a:pos x="252" y="608"/>
                </a:cxn>
                <a:cxn ang="0">
                  <a:pos x="284" y="692"/>
                </a:cxn>
                <a:cxn ang="0">
                  <a:pos x="300" y="727"/>
                </a:cxn>
                <a:cxn ang="0">
                  <a:pos x="290" y="734"/>
                </a:cxn>
                <a:cxn ang="0">
                  <a:pos x="238" y="756"/>
                </a:cxn>
                <a:cxn ang="0">
                  <a:pos x="216" y="792"/>
                </a:cxn>
                <a:cxn ang="0">
                  <a:pos x="165" y="781"/>
                </a:cxn>
                <a:cxn ang="0">
                  <a:pos x="122" y="764"/>
                </a:cxn>
                <a:cxn ang="0">
                  <a:pos x="113" y="706"/>
                </a:cxn>
                <a:cxn ang="0">
                  <a:pos x="142" y="666"/>
                </a:cxn>
                <a:cxn ang="0">
                  <a:pos x="204" y="624"/>
                </a:cxn>
                <a:cxn ang="0">
                  <a:pos x="216" y="594"/>
                </a:cxn>
                <a:cxn ang="0">
                  <a:pos x="218" y="558"/>
                </a:cxn>
                <a:cxn ang="0">
                  <a:pos x="192" y="534"/>
                </a:cxn>
                <a:cxn ang="0">
                  <a:pos x="178" y="567"/>
                </a:cxn>
                <a:cxn ang="0">
                  <a:pos x="136" y="595"/>
                </a:cxn>
                <a:cxn ang="0">
                  <a:pos x="113" y="510"/>
                </a:cxn>
                <a:cxn ang="0">
                  <a:pos x="85" y="539"/>
                </a:cxn>
                <a:cxn ang="0">
                  <a:pos x="100" y="502"/>
                </a:cxn>
                <a:cxn ang="0">
                  <a:pos x="72" y="539"/>
                </a:cxn>
                <a:cxn ang="0">
                  <a:pos x="22" y="513"/>
                </a:cxn>
                <a:cxn ang="0">
                  <a:pos x="26" y="387"/>
                </a:cxn>
                <a:cxn ang="0">
                  <a:pos x="42" y="320"/>
                </a:cxn>
              </a:cxnLst>
              <a:rect l="0" t="0" r="r" b="b"/>
              <a:pathLst>
                <a:path w="615" h="795">
                  <a:moveTo>
                    <a:pt x="48" y="314"/>
                  </a:moveTo>
                  <a:lnTo>
                    <a:pt x="61" y="302"/>
                  </a:lnTo>
                  <a:lnTo>
                    <a:pt x="62" y="296"/>
                  </a:lnTo>
                  <a:lnTo>
                    <a:pt x="65" y="292"/>
                  </a:lnTo>
                  <a:lnTo>
                    <a:pt x="85" y="291"/>
                  </a:lnTo>
                  <a:lnTo>
                    <a:pt x="88" y="288"/>
                  </a:lnTo>
                  <a:lnTo>
                    <a:pt x="86" y="286"/>
                  </a:lnTo>
                  <a:lnTo>
                    <a:pt x="82" y="281"/>
                  </a:lnTo>
                  <a:lnTo>
                    <a:pt x="80" y="276"/>
                  </a:lnTo>
                  <a:lnTo>
                    <a:pt x="82" y="259"/>
                  </a:lnTo>
                  <a:lnTo>
                    <a:pt x="79" y="244"/>
                  </a:lnTo>
                  <a:lnTo>
                    <a:pt x="82" y="237"/>
                  </a:lnTo>
                  <a:lnTo>
                    <a:pt x="86" y="220"/>
                  </a:lnTo>
                  <a:lnTo>
                    <a:pt x="91" y="212"/>
                  </a:lnTo>
                  <a:lnTo>
                    <a:pt x="112" y="201"/>
                  </a:lnTo>
                  <a:lnTo>
                    <a:pt x="117" y="202"/>
                  </a:lnTo>
                  <a:lnTo>
                    <a:pt x="120" y="196"/>
                  </a:lnTo>
                  <a:lnTo>
                    <a:pt x="124" y="191"/>
                  </a:lnTo>
                  <a:lnTo>
                    <a:pt x="134" y="177"/>
                  </a:lnTo>
                  <a:lnTo>
                    <a:pt x="136" y="173"/>
                  </a:lnTo>
                  <a:lnTo>
                    <a:pt x="141" y="168"/>
                  </a:lnTo>
                  <a:lnTo>
                    <a:pt x="152" y="162"/>
                  </a:lnTo>
                  <a:lnTo>
                    <a:pt x="156" y="160"/>
                  </a:lnTo>
                  <a:lnTo>
                    <a:pt x="156" y="153"/>
                  </a:lnTo>
                  <a:lnTo>
                    <a:pt x="157" y="146"/>
                  </a:lnTo>
                  <a:lnTo>
                    <a:pt x="160" y="141"/>
                  </a:lnTo>
                  <a:lnTo>
                    <a:pt x="178" y="137"/>
                  </a:lnTo>
                  <a:lnTo>
                    <a:pt x="188" y="138"/>
                  </a:lnTo>
                  <a:lnTo>
                    <a:pt x="195" y="139"/>
                  </a:lnTo>
                  <a:lnTo>
                    <a:pt x="214" y="141"/>
                  </a:lnTo>
                  <a:lnTo>
                    <a:pt x="237" y="146"/>
                  </a:lnTo>
                  <a:lnTo>
                    <a:pt x="261" y="146"/>
                  </a:lnTo>
                  <a:lnTo>
                    <a:pt x="268" y="149"/>
                  </a:lnTo>
                  <a:lnTo>
                    <a:pt x="273" y="154"/>
                  </a:lnTo>
                  <a:lnTo>
                    <a:pt x="281" y="148"/>
                  </a:lnTo>
                  <a:lnTo>
                    <a:pt x="293" y="146"/>
                  </a:lnTo>
                  <a:lnTo>
                    <a:pt x="304" y="146"/>
                  </a:lnTo>
                  <a:lnTo>
                    <a:pt x="318" y="144"/>
                  </a:lnTo>
                  <a:lnTo>
                    <a:pt x="328" y="146"/>
                  </a:lnTo>
                  <a:lnTo>
                    <a:pt x="333" y="142"/>
                  </a:lnTo>
                  <a:lnTo>
                    <a:pt x="334" y="132"/>
                  </a:lnTo>
                  <a:lnTo>
                    <a:pt x="332" y="79"/>
                  </a:lnTo>
                  <a:lnTo>
                    <a:pt x="327" y="59"/>
                  </a:lnTo>
                  <a:lnTo>
                    <a:pt x="321" y="49"/>
                  </a:lnTo>
                  <a:lnTo>
                    <a:pt x="314" y="34"/>
                  </a:lnTo>
                  <a:lnTo>
                    <a:pt x="308" y="17"/>
                  </a:lnTo>
                  <a:lnTo>
                    <a:pt x="302" y="12"/>
                  </a:lnTo>
                  <a:lnTo>
                    <a:pt x="308" y="9"/>
                  </a:lnTo>
                  <a:lnTo>
                    <a:pt x="314" y="8"/>
                  </a:lnTo>
                  <a:lnTo>
                    <a:pt x="332" y="7"/>
                  </a:lnTo>
                  <a:lnTo>
                    <a:pt x="364" y="0"/>
                  </a:lnTo>
                  <a:lnTo>
                    <a:pt x="366" y="0"/>
                  </a:lnTo>
                  <a:lnTo>
                    <a:pt x="401" y="14"/>
                  </a:lnTo>
                  <a:lnTo>
                    <a:pt x="412" y="17"/>
                  </a:lnTo>
                  <a:lnTo>
                    <a:pt x="418" y="20"/>
                  </a:lnTo>
                  <a:lnTo>
                    <a:pt x="427" y="18"/>
                  </a:lnTo>
                  <a:lnTo>
                    <a:pt x="433" y="22"/>
                  </a:lnTo>
                  <a:lnTo>
                    <a:pt x="444" y="30"/>
                  </a:lnTo>
                  <a:lnTo>
                    <a:pt x="452" y="30"/>
                  </a:lnTo>
                  <a:lnTo>
                    <a:pt x="456" y="30"/>
                  </a:lnTo>
                  <a:lnTo>
                    <a:pt x="463" y="32"/>
                  </a:lnTo>
                  <a:lnTo>
                    <a:pt x="464" y="34"/>
                  </a:lnTo>
                  <a:lnTo>
                    <a:pt x="466" y="47"/>
                  </a:lnTo>
                  <a:lnTo>
                    <a:pt x="471" y="51"/>
                  </a:lnTo>
                  <a:lnTo>
                    <a:pt x="477" y="50"/>
                  </a:lnTo>
                  <a:lnTo>
                    <a:pt x="480" y="46"/>
                  </a:lnTo>
                  <a:lnTo>
                    <a:pt x="485" y="47"/>
                  </a:lnTo>
                  <a:lnTo>
                    <a:pt x="485" y="52"/>
                  </a:lnTo>
                  <a:lnTo>
                    <a:pt x="488" y="58"/>
                  </a:lnTo>
                  <a:lnTo>
                    <a:pt x="488" y="65"/>
                  </a:lnTo>
                  <a:lnTo>
                    <a:pt x="487" y="68"/>
                  </a:lnTo>
                  <a:lnTo>
                    <a:pt x="489" y="71"/>
                  </a:lnTo>
                  <a:lnTo>
                    <a:pt x="494" y="74"/>
                  </a:lnTo>
                  <a:lnTo>
                    <a:pt x="502" y="74"/>
                  </a:lnTo>
                  <a:lnTo>
                    <a:pt x="506" y="74"/>
                  </a:lnTo>
                  <a:lnTo>
                    <a:pt x="512" y="69"/>
                  </a:lnTo>
                  <a:lnTo>
                    <a:pt x="520" y="68"/>
                  </a:lnTo>
                  <a:lnTo>
                    <a:pt x="530" y="68"/>
                  </a:lnTo>
                  <a:lnTo>
                    <a:pt x="537" y="67"/>
                  </a:lnTo>
                  <a:lnTo>
                    <a:pt x="542" y="64"/>
                  </a:lnTo>
                  <a:lnTo>
                    <a:pt x="545" y="70"/>
                  </a:lnTo>
                  <a:lnTo>
                    <a:pt x="548" y="78"/>
                  </a:lnTo>
                  <a:lnTo>
                    <a:pt x="558" y="95"/>
                  </a:lnTo>
                  <a:lnTo>
                    <a:pt x="567" y="105"/>
                  </a:lnTo>
                  <a:lnTo>
                    <a:pt x="575" y="112"/>
                  </a:lnTo>
                  <a:lnTo>
                    <a:pt x="593" y="122"/>
                  </a:lnTo>
                  <a:lnTo>
                    <a:pt x="598" y="115"/>
                  </a:lnTo>
                  <a:lnTo>
                    <a:pt x="611" y="110"/>
                  </a:lnTo>
                  <a:lnTo>
                    <a:pt x="614" y="114"/>
                  </a:lnTo>
                  <a:lnTo>
                    <a:pt x="611" y="114"/>
                  </a:lnTo>
                  <a:lnTo>
                    <a:pt x="608" y="118"/>
                  </a:lnTo>
                  <a:lnTo>
                    <a:pt x="606" y="122"/>
                  </a:lnTo>
                  <a:lnTo>
                    <a:pt x="610" y="125"/>
                  </a:lnTo>
                  <a:lnTo>
                    <a:pt x="614" y="128"/>
                  </a:lnTo>
                  <a:lnTo>
                    <a:pt x="614" y="132"/>
                  </a:lnTo>
                  <a:lnTo>
                    <a:pt x="611" y="135"/>
                  </a:lnTo>
                  <a:lnTo>
                    <a:pt x="595" y="144"/>
                  </a:lnTo>
                  <a:lnTo>
                    <a:pt x="588" y="147"/>
                  </a:lnTo>
                  <a:lnTo>
                    <a:pt x="583" y="155"/>
                  </a:lnTo>
                  <a:lnTo>
                    <a:pt x="581" y="162"/>
                  </a:lnTo>
                  <a:lnTo>
                    <a:pt x="578" y="169"/>
                  </a:lnTo>
                  <a:lnTo>
                    <a:pt x="578" y="177"/>
                  </a:lnTo>
                  <a:lnTo>
                    <a:pt x="570" y="187"/>
                  </a:lnTo>
                  <a:lnTo>
                    <a:pt x="566" y="187"/>
                  </a:lnTo>
                  <a:lnTo>
                    <a:pt x="560" y="184"/>
                  </a:lnTo>
                  <a:lnTo>
                    <a:pt x="550" y="184"/>
                  </a:lnTo>
                  <a:lnTo>
                    <a:pt x="547" y="187"/>
                  </a:lnTo>
                  <a:lnTo>
                    <a:pt x="545" y="192"/>
                  </a:lnTo>
                  <a:lnTo>
                    <a:pt x="544" y="199"/>
                  </a:lnTo>
                  <a:lnTo>
                    <a:pt x="545" y="207"/>
                  </a:lnTo>
                  <a:lnTo>
                    <a:pt x="547" y="209"/>
                  </a:lnTo>
                  <a:lnTo>
                    <a:pt x="550" y="225"/>
                  </a:lnTo>
                  <a:lnTo>
                    <a:pt x="551" y="228"/>
                  </a:lnTo>
                  <a:lnTo>
                    <a:pt x="527" y="252"/>
                  </a:lnTo>
                  <a:lnTo>
                    <a:pt x="515" y="264"/>
                  </a:lnTo>
                  <a:lnTo>
                    <a:pt x="500" y="284"/>
                  </a:lnTo>
                  <a:lnTo>
                    <a:pt x="492" y="290"/>
                  </a:lnTo>
                  <a:lnTo>
                    <a:pt x="478" y="305"/>
                  </a:lnTo>
                  <a:lnTo>
                    <a:pt x="464" y="322"/>
                  </a:lnTo>
                  <a:lnTo>
                    <a:pt x="457" y="328"/>
                  </a:lnTo>
                  <a:lnTo>
                    <a:pt x="447" y="331"/>
                  </a:lnTo>
                  <a:lnTo>
                    <a:pt x="435" y="334"/>
                  </a:lnTo>
                  <a:lnTo>
                    <a:pt x="424" y="337"/>
                  </a:lnTo>
                  <a:lnTo>
                    <a:pt x="414" y="339"/>
                  </a:lnTo>
                  <a:lnTo>
                    <a:pt x="407" y="339"/>
                  </a:lnTo>
                  <a:lnTo>
                    <a:pt x="398" y="340"/>
                  </a:lnTo>
                  <a:lnTo>
                    <a:pt x="382" y="346"/>
                  </a:lnTo>
                  <a:lnTo>
                    <a:pt x="377" y="350"/>
                  </a:lnTo>
                  <a:lnTo>
                    <a:pt x="373" y="354"/>
                  </a:lnTo>
                  <a:lnTo>
                    <a:pt x="367" y="355"/>
                  </a:lnTo>
                  <a:lnTo>
                    <a:pt x="361" y="358"/>
                  </a:lnTo>
                  <a:lnTo>
                    <a:pt x="354" y="368"/>
                  </a:lnTo>
                  <a:lnTo>
                    <a:pt x="354" y="372"/>
                  </a:lnTo>
                  <a:lnTo>
                    <a:pt x="359" y="374"/>
                  </a:lnTo>
                  <a:lnTo>
                    <a:pt x="365" y="378"/>
                  </a:lnTo>
                  <a:lnTo>
                    <a:pt x="370" y="382"/>
                  </a:lnTo>
                  <a:lnTo>
                    <a:pt x="372" y="395"/>
                  </a:lnTo>
                  <a:lnTo>
                    <a:pt x="371" y="403"/>
                  </a:lnTo>
                  <a:lnTo>
                    <a:pt x="371" y="423"/>
                  </a:lnTo>
                  <a:lnTo>
                    <a:pt x="372" y="427"/>
                  </a:lnTo>
                  <a:lnTo>
                    <a:pt x="375" y="430"/>
                  </a:lnTo>
                  <a:lnTo>
                    <a:pt x="378" y="438"/>
                  </a:lnTo>
                  <a:lnTo>
                    <a:pt x="382" y="444"/>
                  </a:lnTo>
                  <a:lnTo>
                    <a:pt x="386" y="450"/>
                  </a:lnTo>
                  <a:lnTo>
                    <a:pt x="392" y="456"/>
                  </a:lnTo>
                  <a:lnTo>
                    <a:pt x="395" y="456"/>
                  </a:lnTo>
                  <a:lnTo>
                    <a:pt x="404" y="464"/>
                  </a:lnTo>
                  <a:lnTo>
                    <a:pt x="409" y="464"/>
                  </a:lnTo>
                  <a:lnTo>
                    <a:pt x="412" y="468"/>
                  </a:lnTo>
                  <a:lnTo>
                    <a:pt x="415" y="471"/>
                  </a:lnTo>
                  <a:lnTo>
                    <a:pt x="431" y="478"/>
                  </a:lnTo>
                  <a:lnTo>
                    <a:pt x="432" y="481"/>
                  </a:lnTo>
                  <a:lnTo>
                    <a:pt x="435" y="482"/>
                  </a:lnTo>
                  <a:lnTo>
                    <a:pt x="436" y="484"/>
                  </a:lnTo>
                  <a:lnTo>
                    <a:pt x="438" y="487"/>
                  </a:lnTo>
                  <a:lnTo>
                    <a:pt x="443" y="493"/>
                  </a:lnTo>
                  <a:lnTo>
                    <a:pt x="450" y="510"/>
                  </a:lnTo>
                  <a:lnTo>
                    <a:pt x="453" y="512"/>
                  </a:lnTo>
                  <a:lnTo>
                    <a:pt x="454" y="514"/>
                  </a:lnTo>
                  <a:lnTo>
                    <a:pt x="458" y="513"/>
                  </a:lnTo>
                  <a:lnTo>
                    <a:pt x="458" y="511"/>
                  </a:lnTo>
                  <a:lnTo>
                    <a:pt x="460" y="500"/>
                  </a:lnTo>
                  <a:lnTo>
                    <a:pt x="462" y="499"/>
                  </a:lnTo>
                  <a:lnTo>
                    <a:pt x="466" y="500"/>
                  </a:lnTo>
                  <a:lnTo>
                    <a:pt x="473" y="505"/>
                  </a:lnTo>
                  <a:lnTo>
                    <a:pt x="480" y="505"/>
                  </a:lnTo>
                  <a:lnTo>
                    <a:pt x="485" y="502"/>
                  </a:lnTo>
                  <a:lnTo>
                    <a:pt x="488" y="497"/>
                  </a:lnTo>
                  <a:lnTo>
                    <a:pt x="490" y="498"/>
                  </a:lnTo>
                  <a:lnTo>
                    <a:pt x="494" y="492"/>
                  </a:lnTo>
                  <a:lnTo>
                    <a:pt x="501" y="487"/>
                  </a:lnTo>
                  <a:lnTo>
                    <a:pt x="505" y="484"/>
                  </a:lnTo>
                  <a:lnTo>
                    <a:pt x="508" y="478"/>
                  </a:lnTo>
                  <a:lnTo>
                    <a:pt x="510" y="460"/>
                  </a:lnTo>
                  <a:lnTo>
                    <a:pt x="513" y="461"/>
                  </a:lnTo>
                  <a:lnTo>
                    <a:pt x="517" y="462"/>
                  </a:lnTo>
                  <a:lnTo>
                    <a:pt x="520" y="465"/>
                  </a:lnTo>
                  <a:lnTo>
                    <a:pt x="524" y="472"/>
                  </a:lnTo>
                  <a:lnTo>
                    <a:pt x="529" y="475"/>
                  </a:lnTo>
                  <a:lnTo>
                    <a:pt x="534" y="476"/>
                  </a:lnTo>
                  <a:lnTo>
                    <a:pt x="537" y="482"/>
                  </a:lnTo>
                  <a:lnTo>
                    <a:pt x="536" y="489"/>
                  </a:lnTo>
                  <a:lnTo>
                    <a:pt x="538" y="495"/>
                  </a:lnTo>
                  <a:lnTo>
                    <a:pt x="538" y="507"/>
                  </a:lnTo>
                  <a:lnTo>
                    <a:pt x="536" y="513"/>
                  </a:lnTo>
                  <a:lnTo>
                    <a:pt x="529" y="520"/>
                  </a:lnTo>
                  <a:lnTo>
                    <a:pt x="524" y="522"/>
                  </a:lnTo>
                  <a:lnTo>
                    <a:pt x="522" y="524"/>
                  </a:lnTo>
                  <a:lnTo>
                    <a:pt x="523" y="534"/>
                  </a:lnTo>
                  <a:lnTo>
                    <a:pt x="526" y="539"/>
                  </a:lnTo>
                  <a:lnTo>
                    <a:pt x="534" y="548"/>
                  </a:lnTo>
                  <a:lnTo>
                    <a:pt x="535" y="548"/>
                  </a:lnTo>
                  <a:lnTo>
                    <a:pt x="538" y="552"/>
                  </a:lnTo>
                  <a:lnTo>
                    <a:pt x="537" y="554"/>
                  </a:lnTo>
                  <a:lnTo>
                    <a:pt x="538" y="557"/>
                  </a:lnTo>
                  <a:lnTo>
                    <a:pt x="537" y="561"/>
                  </a:lnTo>
                  <a:lnTo>
                    <a:pt x="537" y="571"/>
                  </a:lnTo>
                  <a:lnTo>
                    <a:pt x="535" y="575"/>
                  </a:lnTo>
                  <a:lnTo>
                    <a:pt x="534" y="580"/>
                  </a:lnTo>
                  <a:lnTo>
                    <a:pt x="534" y="602"/>
                  </a:lnTo>
                  <a:lnTo>
                    <a:pt x="532" y="608"/>
                  </a:lnTo>
                  <a:lnTo>
                    <a:pt x="524" y="618"/>
                  </a:lnTo>
                  <a:lnTo>
                    <a:pt x="520" y="629"/>
                  </a:lnTo>
                  <a:lnTo>
                    <a:pt x="523" y="635"/>
                  </a:lnTo>
                  <a:lnTo>
                    <a:pt x="524" y="638"/>
                  </a:lnTo>
                  <a:lnTo>
                    <a:pt x="527" y="640"/>
                  </a:lnTo>
                  <a:lnTo>
                    <a:pt x="530" y="640"/>
                  </a:lnTo>
                  <a:lnTo>
                    <a:pt x="530" y="640"/>
                  </a:lnTo>
                  <a:lnTo>
                    <a:pt x="516" y="644"/>
                  </a:lnTo>
                  <a:lnTo>
                    <a:pt x="496" y="638"/>
                  </a:lnTo>
                  <a:lnTo>
                    <a:pt x="474" y="621"/>
                  </a:lnTo>
                  <a:lnTo>
                    <a:pt x="471" y="613"/>
                  </a:lnTo>
                  <a:lnTo>
                    <a:pt x="448" y="611"/>
                  </a:lnTo>
                  <a:lnTo>
                    <a:pt x="445" y="613"/>
                  </a:lnTo>
                  <a:lnTo>
                    <a:pt x="437" y="611"/>
                  </a:lnTo>
                  <a:lnTo>
                    <a:pt x="436" y="609"/>
                  </a:lnTo>
                  <a:lnTo>
                    <a:pt x="428" y="600"/>
                  </a:lnTo>
                  <a:lnTo>
                    <a:pt x="421" y="597"/>
                  </a:lnTo>
                  <a:lnTo>
                    <a:pt x="416" y="592"/>
                  </a:lnTo>
                  <a:lnTo>
                    <a:pt x="419" y="582"/>
                  </a:lnTo>
                  <a:lnTo>
                    <a:pt x="418" y="573"/>
                  </a:lnTo>
                  <a:lnTo>
                    <a:pt x="409" y="564"/>
                  </a:lnTo>
                  <a:lnTo>
                    <a:pt x="402" y="552"/>
                  </a:lnTo>
                  <a:lnTo>
                    <a:pt x="401" y="544"/>
                  </a:lnTo>
                  <a:lnTo>
                    <a:pt x="390" y="542"/>
                  </a:lnTo>
                  <a:lnTo>
                    <a:pt x="386" y="540"/>
                  </a:lnTo>
                  <a:lnTo>
                    <a:pt x="382" y="532"/>
                  </a:lnTo>
                  <a:lnTo>
                    <a:pt x="380" y="532"/>
                  </a:lnTo>
                  <a:lnTo>
                    <a:pt x="377" y="524"/>
                  </a:lnTo>
                  <a:lnTo>
                    <a:pt x="372" y="522"/>
                  </a:lnTo>
                  <a:lnTo>
                    <a:pt x="358" y="539"/>
                  </a:lnTo>
                  <a:lnTo>
                    <a:pt x="354" y="542"/>
                  </a:lnTo>
                  <a:lnTo>
                    <a:pt x="345" y="542"/>
                  </a:lnTo>
                  <a:lnTo>
                    <a:pt x="340" y="544"/>
                  </a:lnTo>
                  <a:lnTo>
                    <a:pt x="339" y="545"/>
                  </a:lnTo>
                  <a:lnTo>
                    <a:pt x="332" y="550"/>
                  </a:lnTo>
                  <a:lnTo>
                    <a:pt x="319" y="556"/>
                  </a:lnTo>
                  <a:lnTo>
                    <a:pt x="314" y="553"/>
                  </a:lnTo>
                  <a:lnTo>
                    <a:pt x="308" y="557"/>
                  </a:lnTo>
                  <a:lnTo>
                    <a:pt x="301" y="568"/>
                  </a:lnTo>
                  <a:lnTo>
                    <a:pt x="294" y="575"/>
                  </a:lnTo>
                  <a:lnTo>
                    <a:pt x="292" y="576"/>
                  </a:lnTo>
                  <a:lnTo>
                    <a:pt x="290" y="578"/>
                  </a:lnTo>
                  <a:lnTo>
                    <a:pt x="269" y="589"/>
                  </a:lnTo>
                  <a:lnTo>
                    <a:pt x="259" y="597"/>
                  </a:lnTo>
                  <a:lnTo>
                    <a:pt x="252" y="608"/>
                  </a:lnTo>
                  <a:lnTo>
                    <a:pt x="249" y="620"/>
                  </a:lnTo>
                  <a:lnTo>
                    <a:pt x="248" y="646"/>
                  </a:lnTo>
                  <a:lnTo>
                    <a:pt x="252" y="656"/>
                  </a:lnTo>
                  <a:lnTo>
                    <a:pt x="268" y="672"/>
                  </a:lnTo>
                  <a:lnTo>
                    <a:pt x="276" y="675"/>
                  </a:lnTo>
                  <a:lnTo>
                    <a:pt x="284" y="692"/>
                  </a:lnTo>
                  <a:lnTo>
                    <a:pt x="294" y="695"/>
                  </a:lnTo>
                  <a:lnTo>
                    <a:pt x="299" y="700"/>
                  </a:lnTo>
                  <a:lnTo>
                    <a:pt x="310" y="703"/>
                  </a:lnTo>
                  <a:lnTo>
                    <a:pt x="309" y="721"/>
                  </a:lnTo>
                  <a:lnTo>
                    <a:pt x="301" y="721"/>
                  </a:lnTo>
                  <a:lnTo>
                    <a:pt x="300" y="727"/>
                  </a:lnTo>
                  <a:lnTo>
                    <a:pt x="304" y="727"/>
                  </a:lnTo>
                  <a:lnTo>
                    <a:pt x="307" y="732"/>
                  </a:lnTo>
                  <a:lnTo>
                    <a:pt x="297" y="743"/>
                  </a:lnTo>
                  <a:lnTo>
                    <a:pt x="296" y="735"/>
                  </a:lnTo>
                  <a:lnTo>
                    <a:pt x="293" y="731"/>
                  </a:lnTo>
                  <a:lnTo>
                    <a:pt x="290" y="734"/>
                  </a:lnTo>
                  <a:lnTo>
                    <a:pt x="287" y="744"/>
                  </a:lnTo>
                  <a:lnTo>
                    <a:pt x="271" y="748"/>
                  </a:lnTo>
                  <a:lnTo>
                    <a:pt x="267" y="758"/>
                  </a:lnTo>
                  <a:lnTo>
                    <a:pt x="259" y="759"/>
                  </a:lnTo>
                  <a:lnTo>
                    <a:pt x="248" y="758"/>
                  </a:lnTo>
                  <a:lnTo>
                    <a:pt x="238" y="756"/>
                  </a:lnTo>
                  <a:lnTo>
                    <a:pt x="232" y="755"/>
                  </a:lnTo>
                  <a:lnTo>
                    <a:pt x="228" y="758"/>
                  </a:lnTo>
                  <a:lnTo>
                    <a:pt x="226" y="764"/>
                  </a:lnTo>
                  <a:lnTo>
                    <a:pt x="226" y="772"/>
                  </a:lnTo>
                  <a:lnTo>
                    <a:pt x="228" y="792"/>
                  </a:lnTo>
                  <a:lnTo>
                    <a:pt x="216" y="792"/>
                  </a:lnTo>
                  <a:lnTo>
                    <a:pt x="210" y="790"/>
                  </a:lnTo>
                  <a:lnTo>
                    <a:pt x="201" y="788"/>
                  </a:lnTo>
                  <a:lnTo>
                    <a:pt x="190" y="794"/>
                  </a:lnTo>
                  <a:lnTo>
                    <a:pt x="174" y="794"/>
                  </a:lnTo>
                  <a:lnTo>
                    <a:pt x="171" y="788"/>
                  </a:lnTo>
                  <a:lnTo>
                    <a:pt x="165" y="781"/>
                  </a:lnTo>
                  <a:lnTo>
                    <a:pt x="162" y="780"/>
                  </a:lnTo>
                  <a:lnTo>
                    <a:pt x="150" y="778"/>
                  </a:lnTo>
                  <a:lnTo>
                    <a:pt x="138" y="776"/>
                  </a:lnTo>
                  <a:lnTo>
                    <a:pt x="126" y="776"/>
                  </a:lnTo>
                  <a:lnTo>
                    <a:pt x="123" y="773"/>
                  </a:lnTo>
                  <a:lnTo>
                    <a:pt x="122" y="764"/>
                  </a:lnTo>
                  <a:lnTo>
                    <a:pt x="98" y="767"/>
                  </a:lnTo>
                  <a:lnTo>
                    <a:pt x="100" y="756"/>
                  </a:lnTo>
                  <a:lnTo>
                    <a:pt x="108" y="742"/>
                  </a:lnTo>
                  <a:lnTo>
                    <a:pt x="113" y="729"/>
                  </a:lnTo>
                  <a:lnTo>
                    <a:pt x="109" y="714"/>
                  </a:lnTo>
                  <a:lnTo>
                    <a:pt x="113" y="706"/>
                  </a:lnTo>
                  <a:lnTo>
                    <a:pt x="118" y="710"/>
                  </a:lnTo>
                  <a:lnTo>
                    <a:pt x="126" y="700"/>
                  </a:lnTo>
                  <a:lnTo>
                    <a:pt x="146" y="700"/>
                  </a:lnTo>
                  <a:lnTo>
                    <a:pt x="146" y="678"/>
                  </a:lnTo>
                  <a:lnTo>
                    <a:pt x="142" y="671"/>
                  </a:lnTo>
                  <a:lnTo>
                    <a:pt x="142" y="666"/>
                  </a:lnTo>
                  <a:lnTo>
                    <a:pt x="153" y="650"/>
                  </a:lnTo>
                  <a:lnTo>
                    <a:pt x="155" y="649"/>
                  </a:lnTo>
                  <a:lnTo>
                    <a:pt x="166" y="631"/>
                  </a:lnTo>
                  <a:lnTo>
                    <a:pt x="174" y="629"/>
                  </a:lnTo>
                  <a:lnTo>
                    <a:pt x="189" y="621"/>
                  </a:lnTo>
                  <a:lnTo>
                    <a:pt x="204" y="624"/>
                  </a:lnTo>
                  <a:lnTo>
                    <a:pt x="214" y="623"/>
                  </a:lnTo>
                  <a:lnTo>
                    <a:pt x="216" y="611"/>
                  </a:lnTo>
                  <a:lnTo>
                    <a:pt x="222" y="609"/>
                  </a:lnTo>
                  <a:lnTo>
                    <a:pt x="223" y="600"/>
                  </a:lnTo>
                  <a:lnTo>
                    <a:pt x="215" y="599"/>
                  </a:lnTo>
                  <a:lnTo>
                    <a:pt x="216" y="594"/>
                  </a:lnTo>
                  <a:lnTo>
                    <a:pt x="221" y="594"/>
                  </a:lnTo>
                  <a:lnTo>
                    <a:pt x="220" y="584"/>
                  </a:lnTo>
                  <a:lnTo>
                    <a:pt x="232" y="569"/>
                  </a:lnTo>
                  <a:lnTo>
                    <a:pt x="232" y="564"/>
                  </a:lnTo>
                  <a:lnTo>
                    <a:pt x="223" y="563"/>
                  </a:lnTo>
                  <a:lnTo>
                    <a:pt x="218" y="558"/>
                  </a:lnTo>
                  <a:lnTo>
                    <a:pt x="208" y="557"/>
                  </a:lnTo>
                  <a:lnTo>
                    <a:pt x="203" y="563"/>
                  </a:lnTo>
                  <a:lnTo>
                    <a:pt x="199" y="559"/>
                  </a:lnTo>
                  <a:lnTo>
                    <a:pt x="204" y="557"/>
                  </a:lnTo>
                  <a:lnTo>
                    <a:pt x="208" y="540"/>
                  </a:lnTo>
                  <a:lnTo>
                    <a:pt x="192" y="534"/>
                  </a:lnTo>
                  <a:lnTo>
                    <a:pt x="175" y="519"/>
                  </a:lnTo>
                  <a:lnTo>
                    <a:pt x="164" y="537"/>
                  </a:lnTo>
                  <a:lnTo>
                    <a:pt x="170" y="552"/>
                  </a:lnTo>
                  <a:lnTo>
                    <a:pt x="174" y="552"/>
                  </a:lnTo>
                  <a:lnTo>
                    <a:pt x="174" y="558"/>
                  </a:lnTo>
                  <a:lnTo>
                    <a:pt x="178" y="567"/>
                  </a:lnTo>
                  <a:lnTo>
                    <a:pt x="176" y="568"/>
                  </a:lnTo>
                  <a:lnTo>
                    <a:pt x="172" y="573"/>
                  </a:lnTo>
                  <a:lnTo>
                    <a:pt x="164" y="574"/>
                  </a:lnTo>
                  <a:lnTo>
                    <a:pt x="158" y="597"/>
                  </a:lnTo>
                  <a:lnTo>
                    <a:pt x="140" y="589"/>
                  </a:lnTo>
                  <a:lnTo>
                    <a:pt x="136" y="595"/>
                  </a:lnTo>
                  <a:lnTo>
                    <a:pt x="117" y="595"/>
                  </a:lnTo>
                  <a:lnTo>
                    <a:pt x="118" y="568"/>
                  </a:lnTo>
                  <a:lnTo>
                    <a:pt x="132" y="516"/>
                  </a:lnTo>
                  <a:lnTo>
                    <a:pt x="127" y="516"/>
                  </a:lnTo>
                  <a:lnTo>
                    <a:pt x="126" y="511"/>
                  </a:lnTo>
                  <a:lnTo>
                    <a:pt x="113" y="510"/>
                  </a:lnTo>
                  <a:lnTo>
                    <a:pt x="106" y="507"/>
                  </a:lnTo>
                  <a:lnTo>
                    <a:pt x="104" y="508"/>
                  </a:lnTo>
                  <a:lnTo>
                    <a:pt x="96" y="552"/>
                  </a:lnTo>
                  <a:lnTo>
                    <a:pt x="88" y="583"/>
                  </a:lnTo>
                  <a:lnTo>
                    <a:pt x="82" y="577"/>
                  </a:lnTo>
                  <a:lnTo>
                    <a:pt x="85" y="539"/>
                  </a:lnTo>
                  <a:lnTo>
                    <a:pt x="83" y="532"/>
                  </a:lnTo>
                  <a:lnTo>
                    <a:pt x="85" y="528"/>
                  </a:lnTo>
                  <a:lnTo>
                    <a:pt x="88" y="528"/>
                  </a:lnTo>
                  <a:lnTo>
                    <a:pt x="87" y="514"/>
                  </a:lnTo>
                  <a:lnTo>
                    <a:pt x="86" y="511"/>
                  </a:lnTo>
                  <a:lnTo>
                    <a:pt x="100" y="502"/>
                  </a:lnTo>
                  <a:lnTo>
                    <a:pt x="101" y="482"/>
                  </a:lnTo>
                  <a:lnTo>
                    <a:pt x="58" y="472"/>
                  </a:lnTo>
                  <a:lnTo>
                    <a:pt x="57" y="478"/>
                  </a:lnTo>
                  <a:lnTo>
                    <a:pt x="57" y="516"/>
                  </a:lnTo>
                  <a:lnTo>
                    <a:pt x="72" y="524"/>
                  </a:lnTo>
                  <a:lnTo>
                    <a:pt x="72" y="539"/>
                  </a:lnTo>
                  <a:lnTo>
                    <a:pt x="65" y="552"/>
                  </a:lnTo>
                  <a:lnTo>
                    <a:pt x="39" y="554"/>
                  </a:lnTo>
                  <a:lnTo>
                    <a:pt x="2" y="572"/>
                  </a:lnTo>
                  <a:lnTo>
                    <a:pt x="0" y="562"/>
                  </a:lnTo>
                  <a:lnTo>
                    <a:pt x="2" y="553"/>
                  </a:lnTo>
                  <a:lnTo>
                    <a:pt x="22" y="513"/>
                  </a:lnTo>
                  <a:lnTo>
                    <a:pt x="25" y="505"/>
                  </a:lnTo>
                  <a:lnTo>
                    <a:pt x="29" y="500"/>
                  </a:lnTo>
                  <a:lnTo>
                    <a:pt x="23" y="484"/>
                  </a:lnTo>
                  <a:lnTo>
                    <a:pt x="24" y="420"/>
                  </a:lnTo>
                  <a:lnTo>
                    <a:pt x="25" y="414"/>
                  </a:lnTo>
                  <a:lnTo>
                    <a:pt x="26" y="387"/>
                  </a:lnTo>
                  <a:lnTo>
                    <a:pt x="32" y="376"/>
                  </a:lnTo>
                  <a:lnTo>
                    <a:pt x="32" y="375"/>
                  </a:lnTo>
                  <a:lnTo>
                    <a:pt x="34" y="368"/>
                  </a:lnTo>
                  <a:lnTo>
                    <a:pt x="35" y="346"/>
                  </a:lnTo>
                  <a:lnTo>
                    <a:pt x="38" y="328"/>
                  </a:lnTo>
                  <a:lnTo>
                    <a:pt x="42" y="320"/>
                  </a:lnTo>
                  <a:lnTo>
                    <a:pt x="48" y="3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23" name="Freeform 75"/>
            <p:cNvSpPr>
              <a:spLocks/>
            </p:cNvSpPr>
            <p:nvPr/>
          </p:nvSpPr>
          <p:spPr bwMode="auto">
            <a:xfrm>
              <a:off x="3005" y="2618"/>
              <a:ext cx="225" cy="319"/>
            </a:xfrm>
            <a:custGeom>
              <a:avLst/>
              <a:gdLst/>
              <a:ahLst/>
              <a:cxnLst>
                <a:cxn ang="0">
                  <a:pos x="22" y="117"/>
                </a:cxn>
                <a:cxn ang="0">
                  <a:pos x="15" y="97"/>
                </a:cxn>
                <a:cxn ang="0">
                  <a:pos x="28" y="115"/>
                </a:cxn>
                <a:cxn ang="0">
                  <a:pos x="33" y="133"/>
                </a:cxn>
                <a:cxn ang="0">
                  <a:pos x="35" y="147"/>
                </a:cxn>
                <a:cxn ang="0">
                  <a:pos x="37" y="163"/>
                </a:cxn>
                <a:cxn ang="0">
                  <a:pos x="40" y="183"/>
                </a:cxn>
                <a:cxn ang="0">
                  <a:pos x="47" y="200"/>
                </a:cxn>
                <a:cxn ang="0">
                  <a:pos x="57" y="214"/>
                </a:cxn>
                <a:cxn ang="0">
                  <a:pos x="65" y="220"/>
                </a:cxn>
                <a:cxn ang="0">
                  <a:pos x="73" y="228"/>
                </a:cxn>
                <a:cxn ang="0">
                  <a:pos x="72" y="216"/>
                </a:cxn>
                <a:cxn ang="0">
                  <a:pos x="72" y="199"/>
                </a:cxn>
                <a:cxn ang="0">
                  <a:pos x="59" y="190"/>
                </a:cxn>
                <a:cxn ang="0">
                  <a:pos x="54" y="189"/>
                </a:cxn>
                <a:cxn ang="0">
                  <a:pos x="53" y="197"/>
                </a:cxn>
                <a:cxn ang="0">
                  <a:pos x="45" y="183"/>
                </a:cxn>
                <a:cxn ang="0">
                  <a:pos x="41" y="165"/>
                </a:cxn>
                <a:cxn ang="0">
                  <a:pos x="41" y="148"/>
                </a:cxn>
                <a:cxn ang="0">
                  <a:pos x="39" y="128"/>
                </a:cxn>
                <a:cxn ang="0">
                  <a:pos x="66" y="108"/>
                </a:cxn>
                <a:cxn ang="0">
                  <a:pos x="58" y="64"/>
                </a:cxn>
                <a:cxn ang="0">
                  <a:pos x="72" y="34"/>
                </a:cxn>
                <a:cxn ang="0">
                  <a:pos x="82" y="2"/>
                </a:cxn>
                <a:cxn ang="0">
                  <a:pos x="165" y="46"/>
                </a:cxn>
                <a:cxn ang="0">
                  <a:pos x="157" y="87"/>
                </a:cxn>
                <a:cxn ang="0">
                  <a:pos x="150" y="108"/>
                </a:cxn>
                <a:cxn ang="0">
                  <a:pos x="197" y="95"/>
                </a:cxn>
                <a:cxn ang="0">
                  <a:pos x="219" y="133"/>
                </a:cxn>
                <a:cxn ang="0">
                  <a:pos x="271" y="177"/>
                </a:cxn>
                <a:cxn ang="0">
                  <a:pos x="299" y="287"/>
                </a:cxn>
                <a:cxn ang="0">
                  <a:pos x="318" y="380"/>
                </a:cxn>
                <a:cxn ang="0">
                  <a:pos x="289" y="413"/>
                </a:cxn>
                <a:cxn ang="0">
                  <a:pos x="281" y="479"/>
                </a:cxn>
                <a:cxn ang="0">
                  <a:pos x="220" y="433"/>
                </a:cxn>
                <a:cxn ang="0">
                  <a:pos x="170" y="420"/>
                </a:cxn>
                <a:cxn ang="0">
                  <a:pos x="139" y="428"/>
                </a:cxn>
                <a:cxn ang="0">
                  <a:pos x="105" y="470"/>
                </a:cxn>
                <a:cxn ang="0">
                  <a:pos x="94" y="463"/>
                </a:cxn>
                <a:cxn ang="0">
                  <a:pos x="68" y="458"/>
                </a:cxn>
                <a:cxn ang="0">
                  <a:pos x="52" y="453"/>
                </a:cxn>
                <a:cxn ang="0">
                  <a:pos x="67" y="441"/>
                </a:cxn>
                <a:cxn ang="0">
                  <a:pos x="78" y="429"/>
                </a:cxn>
                <a:cxn ang="0">
                  <a:pos x="84" y="417"/>
                </a:cxn>
                <a:cxn ang="0">
                  <a:pos x="104" y="405"/>
                </a:cxn>
                <a:cxn ang="0">
                  <a:pos x="108" y="382"/>
                </a:cxn>
                <a:cxn ang="0">
                  <a:pos x="103" y="369"/>
                </a:cxn>
                <a:cxn ang="0">
                  <a:pos x="105" y="347"/>
                </a:cxn>
                <a:cxn ang="0">
                  <a:pos x="108" y="317"/>
                </a:cxn>
                <a:cxn ang="0">
                  <a:pos x="95" y="304"/>
                </a:cxn>
                <a:cxn ang="0">
                  <a:pos x="93" y="310"/>
                </a:cxn>
                <a:cxn ang="0">
                  <a:pos x="72" y="288"/>
                </a:cxn>
                <a:cxn ang="0">
                  <a:pos x="59" y="263"/>
                </a:cxn>
                <a:cxn ang="0">
                  <a:pos x="39" y="216"/>
                </a:cxn>
                <a:cxn ang="0">
                  <a:pos x="34" y="183"/>
                </a:cxn>
                <a:cxn ang="0">
                  <a:pos x="23" y="123"/>
                </a:cxn>
                <a:cxn ang="0">
                  <a:pos x="3" y="103"/>
                </a:cxn>
              </a:cxnLst>
              <a:rect l="0" t="0" r="r" b="b"/>
              <a:pathLst>
                <a:path w="338" h="480">
                  <a:moveTo>
                    <a:pt x="3" y="103"/>
                  </a:moveTo>
                  <a:lnTo>
                    <a:pt x="0" y="99"/>
                  </a:lnTo>
                  <a:lnTo>
                    <a:pt x="9" y="104"/>
                  </a:lnTo>
                  <a:lnTo>
                    <a:pt x="14" y="111"/>
                  </a:lnTo>
                  <a:lnTo>
                    <a:pt x="22" y="117"/>
                  </a:lnTo>
                  <a:lnTo>
                    <a:pt x="25" y="122"/>
                  </a:lnTo>
                  <a:lnTo>
                    <a:pt x="28" y="120"/>
                  </a:lnTo>
                  <a:lnTo>
                    <a:pt x="27" y="117"/>
                  </a:lnTo>
                  <a:lnTo>
                    <a:pt x="20" y="103"/>
                  </a:lnTo>
                  <a:lnTo>
                    <a:pt x="15" y="97"/>
                  </a:lnTo>
                  <a:lnTo>
                    <a:pt x="17" y="94"/>
                  </a:lnTo>
                  <a:lnTo>
                    <a:pt x="20" y="99"/>
                  </a:lnTo>
                  <a:lnTo>
                    <a:pt x="27" y="110"/>
                  </a:lnTo>
                  <a:lnTo>
                    <a:pt x="27" y="114"/>
                  </a:lnTo>
                  <a:lnTo>
                    <a:pt x="28" y="115"/>
                  </a:lnTo>
                  <a:lnTo>
                    <a:pt x="31" y="122"/>
                  </a:lnTo>
                  <a:lnTo>
                    <a:pt x="31" y="123"/>
                  </a:lnTo>
                  <a:lnTo>
                    <a:pt x="33" y="128"/>
                  </a:lnTo>
                  <a:lnTo>
                    <a:pt x="33" y="130"/>
                  </a:lnTo>
                  <a:lnTo>
                    <a:pt x="33" y="133"/>
                  </a:lnTo>
                  <a:lnTo>
                    <a:pt x="33" y="134"/>
                  </a:lnTo>
                  <a:lnTo>
                    <a:pt x="34" y="137"/>
                  </a:lnTo>
                  <a:lnTo>
                    <a:pt x="37" y="139"/>
                  </a:lnTo>
                  <a:lnTo>
                    <a:pt x="37" y="143"/>
                  </a:lnTo>
                  <a:lnTo>
                    <a:pt x="35" y="147"/>
                  </a:lnTo>
                  <a:lnTo>
                    <a:pt x="35" y="149"/>
                  </a:lnTo>
                  <a:lnTo>
                    <a:pt x="35" y="153"/>
                  </a:lnTo>
                  <a:lnTo>
                    <a:pt x="37" y="156"/>
                  </a:lnTo>
                  <a:lnTo>
                    <a:pt x="37" y="160"/>
                  </a:lnTo>
                  <a:lnTo>
                    <a:pt x="37" y="163"/>
                  </a:lnTo>
                  <a:lnTo>
                    <a:pt x="37" y="169"/>
                  </a:lnTo>
                  <a:lnTo>
                    <a:pt x="39" y="171"/>
                  </a:lnTo>
                  <a:lnTo>
                    <a:pt x="39" y="179"/>
                  </a:lnTo>
                  <a:lnTo>
                    <a:pt x="39" y="180"/>
                  </a:lnTo>
                  <a:lnTo>
                    <a:pt x="40" y="183"/>
                  </a:lnTo>
                  <a:lnTo>
                    <a:pt x="40" y="186"/>
                  </a:lnTo>
                  <a:lnTo>
                    <a:pt x="42" y="191"/>
                  </a:lnTo>
                  <a:lnTo>
                    <a:pt x="43" y="195"/>
                  </a:lnTo>
                  <a:lnTo>
                    <a:pt x="44" y="199"/>
                  </a:lnTo>
                  <a:lnTo>
                    <a:pt x="47" y="200"/>
                  </a:lnTo>
                  <a:lnTo>
                    <a:pt x="49" y="203"/>
                  </a:lnTo>
                  <a:lnTo>
                    <a:pt x="51" y="206"/>
                  </a:lnTo>
                  <a:lnTo>
                    <a:pt x="53" y="207"/>
                  </a:lnTo>
                  <a:lnTo>
                    <a:pt x="55" y="212"/>
                  </a:lnTo>
                  <a:lnTo>
                    <a:pt x="57" y="214"/>
                  </a:lnTo>
                  <a:lnTo>
                    <a:pt x="58" y="216"/>
                  </a:lnTo>
                  <a:lnTo>
                    <a:pt x="59" y="219"/>
                  </a:lnTo>
                  <a:lnTo>
                    <a:pt x="60" y="221"/>
                  </a:lnTo>
                  <a:lnTo>
                    <a:pt x="64" y="223"/>
                  </a:lnTo>
                  <a:lnTo>
                    <a:pt x="65" y="220"/>
                  </a:lnTo>
                  <a:lnTo>
                    <a:pt x="63" y="218"/>
                  </a:lnTo>
                  <a:lnTo>
                    <a:pt x="66" y="218"/>
                  </a:lnTo>
                  <a:lnTo>
                    <a:pt x="68" y="221"/>
                  </a:lnTo>
                  <a:lnTo>
                    <a:pt x="70" y="223"/>
                  </a:lnTo>
                  <a:lnTo>
                    <a:pt x="73" y="228"/>
                  </a:lnTo>
                  <a:lnTo>
                    <a:pt x="75" y="229"/>
                  </a:lnTo>
                  <a:lnTo>
                    <a:pt x="77" y="227"/>
                  </a:lnTo>
                  <a:lnTo>
                    <a:pt x="76" y="224"/>
                  </a:lnTo>
                  <a:lnTo>
                    <a:pt x="73" y="219"/>
                  </a:lnTo>
                  <a:lnTo>
                    <a:pt x="72" y="216"/>
                  </a:lnTo>
                  <a:lnTo>
                    <a:pt x="70" y="212"/>
                  </a:lnTo>
                  <a:lnTo>
                    <a:pt x="72" y="210"/>
                  </a:lnTo>
                  <a:lnTo>
                    <a:pt x="69" y="204"/>
                  </a:lnTo>
                  <a:lnTo>
                    <a:pt x="69" y="202"/>
                  </a:lnTo>
                  <a:lnTo>
                    <a:pt x="72" y="199"/>
                  </a:lnTo>
                  <a:lnTo>
                    <a:pt x="72" y="196"/>
                  </a:lnTo>
                  <a:lnTo>
                    <a:pt x="69" y="193"/>
                  </a:lnTo>
                  <a:lnTo>
                    <a:pt x="66" y="190"/>
                  </a:lnTo>
                  <a:lnTo>
                    <a:pt x="63" y="190"/>
                  </a:lnTo>
                  <a:lnTo>
                    <a:pt x="59" y="190"/>
                  </a:lnTo>
                  <a:lnTo>
                    <a:pt x="59" y="187"/>
                  </a:lnTo>
                  <a:lnTo>
                    <a:pt x="58" y="186"/>
                  </a:lnTo>
                  <a:lnTo>
                    <a:pt x="56" y="185"/>
                  </a:lnTo>
                  <a:lnTo>
                    <a:pt x="53" y="186"/>
                  </a:lnTo>
                  <a:lnTo>
                    <a:pt x="54" y="189"/>
                  </a:lnTo>
                  <a:lnTo>
                    <a:pt x="55" y="193"/>
                  </a:lnTo>
                  <a:lnTo>
                    <a:pt x="57" y="195"/>
                  </a:lnTo>
                  <a:lnTo>
                    <a:pt x="58" y="199"/>
                  </a:lnTo>
                  <a:lnTo>
                    <a:pt x="56" y="199"/>
                  </a:lnTo>
                  <a:lnTo>
                    <a:pt x="53" y="197"/>
                  </a:lnTo>
                  <a:lnTo>
                    <a:pt x="52" y="195"/>
                  </a:lnTo>
                  <a:lnTo>
                    <a:pt x="49" y="193"/>
                  </a:lnTo>
                  <a:lnTo>
                    <a:pt x="47" y="190"/>
                  </a:lnTo>
                  <a:lnTo>
                    <a:pt x="47" y="186"/>
                  </a:lnTo>
                  <a:lnTo>
                    <a:pt x="45" y="183"/>
                  </a:lnTo>
                  <a:lnTo>
                    <a:pt x="45" y="180"/>
                  </a:lnTo>
                  <a:lnTo>
                    <a:pt x="43" y="180"/>
                  </a:lnTo>
                  <a:lnTo>
                    <a:pt x="43" y="173"/>
                  </a:lnTo>
                  <a:lnTo>
                    <a:pt x="41" y="169"/>
                  </a:lnTo>
                  <a:lnTo>
                    <a:pt x="41" y="165"/>
                  </a:lnTo>
                  <a:lnTo>
                    <a:pt x="42" y="163"/>
                  </a:lnTo>
                  <a:lnTo>
                    <a:pt x="40" y="157"/>
                  </a:lnTo>
                  <a:lnTo>
                    <a:pt x="40" y="153"/>
                  </a:lnTo>
                  <a:lnTo>
                    <a:pt x="39" y="151"/>
                  </a:lnTo>
                  <a:lnTo>
                    <a:pt x="41" y="148"/>
                  </a:lnTo>
                  <a:lnTo>
                    <a:pt x="42" y="146"/>
                  </a:lnTo>
                  <a:lnTo>
                    <a:pt x="42" y="143"/>
                  </a:lnTo>
                  <a:lnTo>
                    <a:pt x="39" y="137"/>
                  </a:lnTo>
                  <a:lnTo>
                    <a:pt x="39" y="134"/>
                  </a:lnTo>
                  <a:lnTo>
                    <a:pt x="39" y="128"/>
                  </a:lnTo>
                  <a:lnTo>
                    <a:pt x="35" y="123"/>
                  </a:lnTo>
                  <a:lnTo>
                    <a:pt x="67" y="120"/>
                  </a:lnTo>
                  <a:lnTo>
                    <a:pt x="69" y="118"/>
                  </a:lnTo>
                  <a:lnTo>
                    <a:pt x="69" y="113"/>
                  </a:lnTo>
                  <a:lnTo>
                    <a:pt x="66" y="108"/>
                  </a:lnTo>
                  <a:lnTo>
                    <a:pt x="63" y="104"/>
                  </a:lnTo>
                  <a:lnTo>
                    <a:pt x="57" y="85"/>
                  </a:lnTo>
                  <a:lnTo>
                    <a:pt x="55" y="73"/>
                  </a:lnTo>
                  <a:lnTo>
                    <a:pt x="55" y="69"/>
                  </a:lnTo>
                  <a:lnTo>
                    <a:pt x="58" y="64"/>
                  </a:lnTo>
                  <a:lnTo>
                    <a:pt x="59" y="57"/>
                  </a:lnTo>
                  <a:lnTo>
                    <a:pt x="62" y="54"/>
                  </a:lnTo>
                  <a:lnTo>
                    <a:pt x="63" y="50"/>
                  </a:lnTo>
                  <a:lnTo>
                    <a:pt x="69" y="44"/>
                  </a:lnTo>
                  <a:lnTo>
                    <a:pt x="72" y="34"/>
                  </a:lnTo>
                  <a:lnTo>
                    <a:pt x="73" y="27"/>
                  </a:lnTo>
                  <a:lnTo>
                    <a:pt x="70" y="18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2" y="2"/>
                  </a:lnTo>
                  <a:lnTo>
                    <a:pt x="95" y="3"/>
                  </a:lnTo>
                  <a:lnTo>
                    <a:pt x="107" y="0"/>
                  </a:lnTo>
                  <a:lnTo>
                    <a:pt x="156" y="15"/>
                  </a:lnTo>
                  <a:lnTo>
                    <a:pt x="164" y="36"/>
                  </a:lnTo>
                  <a:lnTo>
                    <a:pt x="165" y="46"/>
                  </a:lnTo>
                  <a:lnTo>
                    <a:pt x="164" y="53"/>
                  </a:lnTo>
                  <a:lnTo>
                    <a:pt x="165" y="60"/>
                  </a:lnTo>
                  <a:lnTo>
                    <a:pt x="167" y="65"/>
                  </a:lnTo>
                  <a:lnTo>
                    <a:pt x="170" y="73"/>
                  </a:lnTo>
                  <a:lnTo>
                    <a:pt x="157" y="87"/>
                  </a:lnTo>
                  <a:lnTo>
                    <a:pt x="149" y="93"/>
                  </a:lnTo>
                  <a:lnTo>
                    <a:pt x="144" y="97"/>
                  </a:lnTo>
                  <a:lnTo>
                    <a:pt x="144" y="100"/>
                  </a:lnTo>
                  <a:lnTo>
                    <a:pt x="145" y="106"/>
                  </a:lnTo>
                  <a:lnTo>
                    <a:pt x="150" y="108"/>
                  </a:lnTo>
                  <a:lnTo>
                    <a:pt x="163" y="108"/>
                  </a:lnTo>
                  <a:lnTo>
                    <a:pt x="170" y="107"/>
                  </a:lnTo>
                  <a:lnTo>
                    <a:pt x="173" y="103"/>
                  </a:lnTo>
                  <a:lnTo>
                    <a:pt x="179" y="100"/>
                  </a:lnTo>
                  <a:lnTo>
                    <a:pt x="197" y="95"/>
                  </a:lnTo>
                  <a:lnTo>
                    <a:pt x="204" y="97"/>
                  </a:lnTo>
                  <a:lnTo>
                    <a:pt x="209" y="101"/>
                  </a:lnTo>
                  <a:lnTo>
                    <a:pt x="215" y="110"/>
                  </a:lnTo>
                  <a:lnTo>
                    <a:pt x="217" y="121"/>
                  </a:lnTo>
                  <a:lnTo>
                    <a:pt x="219" y="133"/>
                  </a:lnTo>
                  <a:lnTo>
                    <a:pt x="225" y="144"/>
                  </a:lnTo>
                  <a:lnTo>
                    <a:pt x="240" y="156"/>
                  </a:lnTo>
                  <a:lnTo>
                    <a:pt x="254" y="161"/>
                  </a:lnTo>
                  <a:lnTo>
                    <a:pt x="267" y="162"/>
                  </a:lnTo>
                  <a:lnTo>
                    <a:pt x="271" y="177"/>
                  </a:lnTo>
                  <a:lnTo>
                    <a:pt x="273" y="187"/>
                  </a:lnTo>
                  <a:lnTo>
                    <a:pt x="265" y="219"/>
                  </a:lnTo>
                  <a:lnTo>
                    <a:pt x="279" y="251"/>
                  </a:lnTo>
                  <a:lnTo>
                    <a:pt x="302" y="268"/>
                  </a:lnTo>
                  <a:lnTo>
                    <a:pt x="299" y="287"/>
                  </a:lnTo>
                  <a:lnTo>
                    <a:pt x="303" y="304"/>
                  </a:lnTo>
                  <a:lnTo>
                    <a:pt x="294" y="318"/>
                  </a:lnTo>
                  <a:lnTo>
                    <a:pt x="337" y="349"/>
                  </a:lnTo>
                  <a:lnTo>
                    <a:pt x="333" y="371"/>
                  </a:lnTo>
                  <a:lnTo>
                    <a:pt x="318" y="380"/>
                  </a:lnTo>
                  <a:lnTo>
                    <a:pt x="293" y="382"/>
                  </a:lnTo>
                  <a:lnTo>
                    <a:pt x="287" y="387"/>
                  </a:lnTo>
                  <a:lnTo>
                    <a:pt x="288" y="396"/>
                  </a:lnTo>
                  <a:lnTo>
                    <a:pt x="293" y="402"/>
                  </a:lnTo>
                  <a:lnTo>
                    <a:pt x="289" y="413"/>
                  </a:lnTo>
                  <a:lnTo>
                    <a:pt x="292" y="424"/>
                  </a:lnTo>
                  <a:lnTo>
                    <a:pt x="287" y="431"/>
                  </a:lnTo>
                  <a:lnTo>
                    <a:pt x="285" y="448"/>
                  </a:lnTo>
                  <a:lnTo>
                    <a:pt x="279" y="458"/>
                  </a:lnTo>
                  <a:lnTo>
                    <a:pt x="281" y="479"/>
                  </a:lnTo>
                  <a:lnTo>
                    <a:pt x="264" y="466"/>
                  </a:lnTo>
                  <a:lnTo>
                    <a:pt x="257" y="455"/>
                  </a:lnTo>
                  <a:lnTo>
                    <a:pt x="250" y="454"/>
                  </a:lnTo>
                  <a:lnTo>
                    <a:pt x="228" y="431"/>
                  </a:lnTo>
                  <a:lnTo>
                    <a:pt x="220" y="433"/>
                  </a:lnTo>
                  <a:lnTo>
                    <a:pt x="213" y="429"/>
                  </a:lnTo>
                  <a:lnTo>
                    <a:pt x="198" y="416"/>
                  </a:lnTo>
                  <a:lnTo>
                    <a:pt x="189" y="414"/>
                  </a:lnTo>
                  <a:lnTo>
                    <a:pt x="177" y="416"/>
                  </a:lnTo>
                  <a:lnTo>
                    <a:pt x="170" y="420"/>
                  </a:lnTo>
                  <a:lnTo>
                    <a:pt x="169" y="425"/>
                  </a:lnTo>
                  <a:lnTo>
                    <a:pt x="158" y="429"/>
                  </a:lnTo>
                  <a:lnTo>
                    <a:pt x="151" y="432"/>
                  </a:lnTo>
                  <a:lnTo>
                    <a:pt x="143" y="431"/>
                  </a:lnTo>
                  <a:lnTo>
                    <a:pt x="139" y="428"/>
                  </a:lnTo>
                  <a:lnTo>
                    <a:pt x="135" y="432"/>
                  </a:lnTo>
                  <a:lnTo>
                    <a:pt x="129" y="434"/>
                  </a:lnTo>
                  <a:lnTo>
                    <a:pt x="123" y="440"/>
                  </a:lnTo>
                  <a:lnTo>
                    <a:pt x="109" y="462"/>
                  </a:lnTo>
                  <a:lnTo>
                    <a:pt x="105" y="470"/>
                  </a:lnTo>
                  <a:lnTo>
                    <a:pt x="103" y="472"/>
                  </a:lnTo>
                  <a:lnTo>
                    <a:pt x="95" y="476"/>
                  </a:lnTo>
                  <a:lnTo>
                    <a:pt x="95" y="472"/>
                  </a:lnTo>
                  <a:lnTo>
                    <a:pt x="94" y="469"/>
                  </a:lnTo>
                  <a:lnTo>
                    <a:pt x="94" y="463"/>
                  </a:lnTo>
                  <a:lnTo>
                    <a:pt x="92" y="458"/>
                  </a:lnTo>
                  <a:lnTo>
                    <a:pt x="89" y="457"/>
                  </a:lnTo>
                  <a:lnTo>
                    <a:pt x="80" y="462"/>
                  </a:lnTo>
                  <a:lnTo>
                    <a:pt x="73" y="459"/>
                  </a:lnTo>
                  <a:lnTo>
                    <a:pt x="68" y="458"/>
                  </a:lnTo>
                  <a:lnTo>
                    <a:pt x="65" y="456"/>
                  </a:lnTo>
                  <a:lnTo>
                    <a:pt x="62" y="455"/>
                  </a:lnTo>
                  <a:lnTo>
                    <a:pt x="57" y="455"/>
                  </a:lnTo>
                  <a:lnTo>
                    <a:pt x="54" y="456"/>
                  </a:lnTo>
                  <a:lnTo>
                    <a:pt x="52" y="453"/>
                  </a:lnTo>
                  <a:lnTo>
                    <a:pt x="58" y="449"/>
                  </a:lnTo>
                  <a:lnTo>
                    <a:pt x="62" y="448"/>
                  </a:lnTo>
                  <a:lnTo>
                    <a:pt x="65" y="445"/>
                  </a:lnTo>
                  <a:lnTo>
                    <a:pt x="66" y="443"/>
                  </a:lnTo>
                  <a:lnTo>
                    <a:pt x="67" y="441"/>
                  </a:lnTo>
                  <a:lnTo>
                    <a:pt x="67" y="437"/>
                  </a:lnTo>
                  <a:lnTo>
                    <a:pt x="69" y="438"/>
                  </a:lnTo>
                  <a:lnTo>
                    <a:pt x="70" y="438"/>
                  </a:lnTo>
                  <a:lnTo>
                    <a:pt x="74" y="433"/>
                  </a:lnTo>
                  <a:lnTo>
                    <a:pt x="78" y="429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83" y="422"/>
                  </a:lnTo>
                  <a:lnTo>
                    <a:pt x="84" y="419"/>
                  </a:lnTo>
                  <a:lnTo>
                    <a:pt x="84" y="417"/>
                  </a:lnTo>
                  <a:lnTo>
                    <a:pt x="85" y="414"/>
                  </a:lnTo>
                  <a:lnTo>
                    <a:pt x="92" y="414"/>
                  </a:lnTo>
                  <a:lnTo>
                    <a:pt x="95" y="413"/>
                  </a:lnTo>
                  <a:lnTo>
                    <a:pt x="97" y="410"/>
                  </a:lnTo>
                  <a:lnTo>
                    <a:pt x="104" y="405"/>
                  </a:lnTo>
                  <a:lnTo>
                    <a:pt x="107" y="397"/>
                  </a:lnTo>
                  <a:lnTo>
                    <a:pt x="105" y="391"/>
                  </a:lnTo>
                  <a:lnTo>
                    <a:pt x="105" y="388"/>
                  </a:lnTo>
                  <a:lnTo>
                    <a:pt x="107" y="385"/>
                  </a:lnTo>
                  <a:lnTo>
                    <a:pt x="108" y="382"/>
                  </a:lnTo>
                  <a:lnTo>
                    <a:pt x="105" y="381"/>
                  </a:lnTo>
                  <a:lnTo>
                    <a:pt x="104" y="379"/>
                  </a:lnTo>
                  <a:lnTo>
                    <a:pt x="105" y="377"/>
                  </a:lnTo>
                  <a:lnTo>
                    <a:pt x="103" y="373"/>
                  </a:lnTo>
                  <a:lnTo>
                    <a:pt x="103" y="369"/>
                  </a:lnTo>
                  <a:lnTo>
                    <a:pt x="105" y="369"/>
                  </a:lnTo>
                  <a:lnTo>
                    <a:pt x="107" y="367"/>
                  </a:lnTo>
                  <a:lnTo>
                    <a:pt x="108" y="365"/>
                  </a:lnTo>
                  <a:lnTo>
                    <a:pt x="107" y="351"/>
                  </a:lnTo>
                  <a:lnTo>
                    <a:pt x="105" y="347"/>
                  </a:lnTo>
                  <a:lnTo>
                    <a:pt x="106" y="340"/>
                  </a:lnTo>
                  <a:lnTo>
                    <a:pt x="114" y="327"/>
                  </a:lnTo>
                  <a:lnTo>
                    <a:pt x="112" y="324"/>
                  </a:lnTo>
                  <a:lnTo>
                    <a:pt x="109" y="320"/>
                  </a:lnTo>
                  <a:lnTo>
                    <a:pt x="108" y="317"/>
                  </a:lnTo>
                  <a:lnTo>
                    <a:pt x="105" y="317"/>
                  </a:lnTo>
                  <a:lnTo>
                    <a:pt x="103" y="314"/>
                  </a:lnTo>
                  <a:lnTo>
                    <a:pt x="102" y="312"/>
                  </a:lnTo>
                  <a:lnTo>
                    <a:pt x="98" y="306"/>
                  </a:lnTo>
                  <a:lnTo>
                    <a:pt x="95" y="304"/>
                  </a:lnTo>
                  <a:lnTo>
                    <a:pt x="92" y="304"/>
                  </a:lnTo>
                  <a:lnTo>
                    <a:pt x="89" y="304"/>
                  </a:lnTo>
                  <a:lnTo>
                    <a:pt x="92" y="308"/>
                  </a:lnTo>
                  <a:lnTo>
                    <a:pt x="97" y="310"/>
                  </a:lnTo>
                  <a:lnTo>
                    <a:pt x="93" y="310"/>
                  </a:lnTo>
                  <a:lnTo>
                    <a:pt x="86" y="305"/>
                  </a:lnTo>
                  <a:lnTo>
                    <a:pt x="81" y="302"/>
                  </a:lnTo>
                  <a:lnTo>
                    <a:pt x="77" y="291"/>
                  </a:lnTo>
                  <a:lnTo>
                    <a:pt x="74" y="293"/>
                  </a:lnTo>
                  <a:lnTo>
                    <a:pt x="72" y="288"/>
                  </a:lnTo>
                  <a:lnTo>
                    <a:pt x="72" y="281"/>
                  </a:lnTo>
                  <a:lnTo>
                    <a:pt x="69" y="281"/>
                  </a:lnTo>
                  <a:lnTo>
                    <a:pt x="62" y="271"/>
                  </a:lnTo>
                  <a:lnTo>
                    <a:pt x="60" y="265"/>
                  </a:lnTo>
                  <a:lnTo>
                    <a:pt x="59" y="263"/>
                  </a:lnTo>
                  <a:lnTo>
                    <a:pt x="50" y="255"/>
                  </a:lnTo>
                  <a:lnTo>
                    <a:pt x="48" y="252"/>
                  </a:lnTo>
                  <a:lnTo>
                    <a:pt x="43" y="247"/>
                  </a:lnTo>
                  <a:lnTo>
                    <a:pt x="40" y="231"/>
                  </a:lnTo>
                  <a:lnTo>
                    <a:pt x="39" y="216"/>
                  </a:lnTo>
                  <a:lnTo>
                    <a:pt x="39" y="212"/>
                  </a:lnTo>
                  <a:lnTo>
                    <a:pt x="37" y="202"/>
                  </a:lnTo>
                  <a:lnTo>
                    <a:pt x="35" y="199"/>
                  </a:lnTo>
                  <a:lnTo>
                    <a:pt x="36" y="195"/>
                  </a:lnTo>
                  <a:lnTo>
                    <a:pt x="34" y="183"/>
                  </a:lnTo>
                  <a:lnTo>
                    <a:pt x="34" y="176"/>
                  </a:lnTo>
                  <a:lnTo>
                    <a:pt x="33" y="169"/>
                  </a:lnTo>
                  <a:lnTo>
                    <a:pt x="33" y="165"/>
                  </a:lnTo>
                  <a:lnTo>
                    <a:pt x="29" y="154"/>
                  </a:lnTo>
                  <a:lnTo>
                    <a:pt x="23" y="123"/>
                  </a:lnTo>
                  <a:lnTo>
                    <a:pt x="22" y="123"/>
                  </a:lnTo>
                  <a:lnTo>
                    <a:pt x="16" y="117"/>
                  </a:lnTo>
                  <a:lnTo>
                    <a:pt x="9" y="107"/>
                  </a:lnTo>
                  <a:lnTo>
                    <a:pt x="4" y="103"/>
                  </a:lnTo>
                  <a:lnTo>
                    <a:pt x="3" y="10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24" name="Freeform 76"/>
            <p:cNvSpPr>
              <a:spLocks/>
            </p:cNvSpPr>
            <p:nvPr/>
          </p:nvSpPr>
          <p:spPr bwMode="auto">
            <a:xfrm>
              <a:off x="3019" y="2676"/>
              <a:ext cx="511" cy="489"/>
            </a:xfrm>
            <a:custGeom>
              <a:avLst/>
              <a:gdLst/>
              <a:ahLst/>
              <a:cxnLst>
                <a:cxn ang="0">
                  <a:pos x="352" y="10"/>
                </a:cxn>
                <a:cxn ang="0">
                  <a:pos x="339" y="111"/>
                </a:cxn>
                <a:cxn ang="0">
                  <a:pos x="368" y="123"/>
                </a:cxn>
                <a:cxn ang="0">
                  <a:pos x="425" y="80"/>
                </a:cxn>
                <a:cxn ang="0">
                  <a:pos x="459" y="85"/>
                </a:cxn>
                <a:cxn ang="0">
                  <a:pos x="474" y="128"/>
                </a:cxn>
                <a:cxn ang="0">
                  <a:pos x="404" y="178"/>
                </a:cxn>
                <a:cxn ang="0">
                  <a:pos x="364" y="257"/>
                </a:cxn>
                <a:cxn ang="0">
                  <a:pos x="413" y="308"/>
                </a:cxn>
                <a:cxn ang="0">
                  <a:pos x="477" y="300"/>
                </a:cxn>
                <a:cxn ang="0">
                  <a:pos x="538" y="272"/>
                </a:cxn>
                <a:cxn ang="0">
                  <a:pos x="560" y="249"/>
                </a:cxn>
                <a:cxn ang="0">
                  <a:pos x="556" y="186"/>
                </a:cxn>
                <a:cxn ang="0">
                  <a:pos x="665" y="172"/>
                </a:cxn>
                <a:cxn ang="0">
                  <a:pos x="747" y="166"/>
                </a:cxn>
                <a:cxn ang="0">
                  <a:pos x="752" y="198"/>
                </a:cxn>
                <a:cxn ang="0">
                  <a:pos x="739" y="229"/>
                </a:cxn>
                <a:cxn ang="0">
                  <a:pos x="747" y="267"/>
                </a:cxn>
                <a:cxn ang="0">
                  <a:pos x="729" y="286"/>
                </a:cxn>
                <a:cxn ang="0">
                  <a:pos x="707" y="311"/>
                </a:cxn>
                <a:cxn ang="0">
                  <a:pos x="672" y="358"/>
                </a:cxn>
                <a:cxn ang="0">
                  <a:pos x="672" y="400"/>
                </a:cxn>
                <a:cxn ang="0">
                  <a:pos x="659" y="440"/>
                </a:cxn>
                <a:cxn ang="0">
                  <a:pos x="603" y="460"/>
                </a:cxn>
                <a:cxn ang="0">
                  <a:pos x="545" y="477"/>
                </a:cxn>
                <a:cxn ang="0">
                  <a:pos x="485" y="524"/>
                </a:cxn>
                <a:cxn ang="0">
                  <a:pos x="537" y="539"/>
                </a:cxn>
                <a:cxn ang="0">
                  <a:pos x="526" y="588"/>
                </a:cxn>
                <a:cxn ang="0">
                  <a:pos x="543" y="616"/>
                </a:cxn>
                <a:cxn ang="0">
                  <a:pos x="558" y="654"/>
                </a:cxn>
                <a:cxn ang="0">
                  <a:pos x="499" y="679"/>
                </a:cxn>
                <a:cxn ang="0">
                  <a:pos x="447" y="716"/>
                </a:cxn>
                <a:cxn ang="0">
                  <a:pos x="383" y="733"/>
                </a:cxn>
                <a:cxn ang="0">
                  <a:pos x="394" y="716"/>
                </a:cxn>
                <a:cxn ang="0">
                  <a:pos x="394" y="687"/>
                </a:cxn>
                <a:cxn ang="0">
                  <a:pos x="397" y="659"/>
                </a:cxn>
                <a:cxn ang="0">
                  <a:pos x="385" y="635"/>
                </a:cxn>
                <a:cxn ang="0">
                  <a:pos x="375" y="614"/>
                </a:cxn>
                <a:cxn ang="0">
                  <a:pos x="353" y="631"/>
                </a:cxn>
                <a:cxn ang="0">
                  <a:pos x="314" y="632"/>
                </a:cxn>
                <a:cxn ang="0">
                  <a:pos x="287" y="641"/>
                </a:cxn>
                <a:cxn ang="0">
                  <a:pos x="267" y="662"/>
                </a:cxn>
                <a:cxn ang="0">
                  <a:pos x="241" y="670"/>
                </a:cxn>
                <a:cxn ang="0">
                  <a:pos x="221" y="675"/>
                </a:cxn>
                <a:cxn ang="0">
                  <a:pos x="198" y="687"/>
                </a:cxn>
                <a:cxn ang="0">
                  <a:pos x="188" y="677"/>
                </a:cxn>
                <a:cxn ang="0">
                  <a:pos x="169" y="678"/>
                </a:cxn>
                <a:cxn ang="0">
                  <a:pos x="161" y="668"/>
                </a:cxn>
                <a:cxn ang="0">
                  <a:pos x="136" y="659"/>
                </a:cxn>
                <a:cxn ang="0">
                  <a:pos x="123" y="640"/>
                </a:cxn>
                <a:cxn ang="0">
                  <a:pos x="108" y="623"/>
                </a:cxn>
                <a:cxn ang="0">
                  <a:pos x="91" y="601"/>
                </a:cxn>
                <a:cxn ang="0">
                  <a:pos x="72" y="580"/>
                </a:cxn>
                <a:cxn ang="0">
                  <a:pos x="56" y="562"/>
                </a:cxn>
                <a:cxn ang="0">
                  <a:pos x="17" y="483"/>
                </a:cxn>
                <a:cxn ang="0">
                  <a:pos x="5" y="446"/>
                </a:cxn>
                <a:cxn ang="0">
                  <a:pos x="52" y="433"/>
                </a:cxn>
                <a:cxn ang="0">
                  <a:pos x="75" y="421"/>
                </a:cxn>
                <a:cxn ang="0">
                  <a:pos x="89" y="375"/>
                </a:cxn>
                <a:cxn ang="0">
                  <a:pos x="150" y="333"/>
                </a:cxn>
                <a:cxn ang="0">
                  <a:pos x="244" y="379"/>
                </a:cxn>
                <a:cxn ang="0">
                  <a:pos x="267" y="300"/>
                </a:cxn>
                <a:cxn ang="0">
                  <a:pos x="259" y="164"/>
                </a:cxn>
              </a:cxnLst>
              <a:rect l="0" t="0" r="r" b="b"/>
              <a:pathLst>
                <a:path w="769" h="736">
                  <a:moveTo>
                    <a:pt x="253" y="100"/>
                  </a:moveTo>
                  <a:lnTo>
                    <a:pt x="290" y="82"/>
                  </a:lnTo>
                  <a:lnTo>
                    <a:pt x="316" y="80"/>
                  </a:lnTo>
                  <a:lnTo>
                    <a:pt x="323" y="67"/>
                  </a:lnTo>
                  <a:lnTo>
                    <a:pt x="323" y="52"/>
                  </a:lnTo>
                  <a:lnTo>
                    <a:pt x="308" y="44"/>
                  </a:lnTo>
                  <a:lnTo>
                    <a:pt x="308" y="6"/>
                  </a:lnTo>
                  <a:lnTo>
                    <a:pt x="309" y="0"/>
                  </a:lnTo>
                  <a:lnTo>
                    <a:pt x="352" y="10"/>
                  </a:lnTo>
                  <a:lnTo>
                    <a:pt x="351" y="30"/>
                  </a:lnTo>
                  <a:lnTo>
                    <a:pt x="337" y="39"/>
                  </a:lnTo>
                  <a:lnTo>
                    <a:pt x="338" y="42"/>
                  </a:lnTo>
                  <a:lnTo>
                    <a:pt x="339" y="56"/>
                  </a:lnTo>
                  <a:lnTo>
                    <a:pt x="336" y="56"/>
                  </a:lnTo>
                  <a:lnTo>
                    <a:pt x="334" y="60"/>
                  </a:lnTo>
                  <a:lnTo>
                    <a:pt x="336" y="67"/>
                  </a:lnTo>
                  <a:lnTo>
                    <a:pt x="333" y="105"/>
                  </a:lnTo>
                  <a:lnTo>
                    <a:pt x="339" y="111"/>
                  </a:lnTo>
                  <a:lnTo>
                    <a:pt x="347" y="80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4" y="38"/>
                  </a:lnTo>
                  <a:lnTo>
                    <a:pt x="377" y="39"/>
                  </a:lnTo>
                  <a:lnTo>
                    <a:pt x="378" y="44"/>
                  </a:lnTo>
                  <a:lnTo>
                    <a:pt x="383" y="44"/>
                  </a:lnTo>
                  <a:lnTo>
                    <a:pt x="369" y="96"/>
                  </a:lnTo>
                  <a:lnTo>
                    <a:pt x="368" y="123"/>
                  </a:lnTo>
                  <a:lnTo>
                    <a:pt x="387" y="123"/>
                  </a:lnTo>
                  <a:lnTo>
                    <a:pt x="391" y="117"/>
                  </a:lnTo>
                  <a:lnTo>
                    <a:pt x="409" y="125"/>
                  </a:lnTo>
                  <a:lnTo>
                    <a:pt x="415" y="102"/>
                  </a:lnTo>
                  <a:lnTo>
                    <a:pt x="423" y="101"/>
                  </a:lnTo>
                  <a:lnTo>
                    <a:pt x="427" y="96"/>
                  </a:lnTo>
                  <a:lnTo>
                    <a:pt x="429" y="95"/>
                  </a:lnTo>
                  <a:lnTo>
                    <a:pt x="425" y="86"/>
                  </a:lnTo>
                  <a:lnTo>
                    <a:pt x="425" y="80"/>
                  </a:lnTo>
                  <a:lnTo>
                    <a:pt x="421" y="80"/>
                  </a:lnTo>
                  <a:lnTo>
                    <a:pt x="415" y="65"/>
                  </a:lnTo>
                  <a:lnTo>
                    <a:pt x="426" y="47"/>
                  </a:lnTo>
                  <a:lnTo>
                    <a:pt x="443" y="62"/>
                  </a:lnTo>
                  <a:lnTo>
                    <a:pt x="459" y="68"/>
                  </a:lnTo>
                  <a:lnTo>
                    <a:pt x="455" y="85"/>
                  </a:lnTo>
                  <a:lnTo>
                    <a:pt x="450" y="87"/>
                  </a:lnTo>
                  <a:lnTo>
                    <a:pt x="454" y="91"/>
                  </a:lnTo>
                  <a:lnTo>
                    <a:pt x="459" y="85"/>
                  </a:lnTo>
                  <a:lnTo>
                    <a:pt x="469" y="86"/>
                  </a:lnTo>
                  <a:lnTo>
                    <a:pt x="474" y="91"/>
                  </a:lnTo>
                  <a:lnTo>
                    <a:pt x="483" y="92"/>
                  </a:lnTo>
                  <a:lnTo>
                    <a:pt x="483" y="97"/>
                  </a:lnTo>
                  <a:lnTo>
                    <a:pt x="471" y="112"/>
                  </a:lnTo>
                  <a:lnTo>
                    <a:pt x="472" y="122"/>
                  </a:lnTo>
                  <a:lnTo>
                    <a:pt x="467" y="122"/>
                  </a:lnTo>
                  <a:lnTo>
                    <a:pt x="466" y="127"/>
                  </a:lnTo>
                  <a:lnTo>
                    <a:pt x="474" y="128"/>
                  </a:lnTo>
                  <a:lnTo>
                    <a:pt x="473" y="137"/>
                  </a:lnTo>
                  <a:lnTo>
                    <a:pt x="467" y="139"/>
                  </a:lnTo>
                  <a:lnTo>
                    <a:pt x="465" y="151"/>
                  </a:lnTo>
                  <a:lnTo>
                    <a:pt x="455" y="152"/>
                  </a:lnTo>
                  <a:lnTo>
                    <a:pt x="440" y="149"/>
                  </a:lnTo>
                  <a:lnTo>
                    <a:pt x="425" y="157"/>
                  </a:lnTo>
                  <a:lnTo>
                    <a:pt x="417" y="159"/>
                  </a:lnTo>
                  <a:lnTo>
                    <a:pt x="406" y="177"/>
                  </a:lnTo>
                  <a:lnTo>
                    <a:pt x="404" y="178"/>
                  </a:lnTo>
                  <a:lnTo>
                    <a:pt x="393" y="194"/>
                  </a:lnTo>
                  <a:lnTo>
                    <a:pt x="393" y="199"/>
                  </a:lnTo>
                  <a:lnTo>
                    <a:pt x="397" y="206"/>
                  </a:lnTo>
                  <a:lnTo>
                    <a:pt x="397" y="228"/>
                  </a:lnTo>
                  <a:lnTo>
                    <a:pt x="377" y="228"/>
                  </a:lnTo>
                  <a:lnTo>
                    <a:pt x="369" y="238"/>
                  </a:lnTo>
                  <a:lnTo>
                    <a:pt x="364" y="234"/>
                  </a:lnTo>
                  <a:lnTo>
                    <a:pt x="360" y="242"/>
                  </a:lnTo>
                  <a:lnTo>
                    <a:pt x="364" y="257"/>
                  </a:lnTo>
                  <a:lnTo>
                    <a:pt x="359" y="270"/>
                  </a:lnTo>
                  <a:lnTo>
                    <a:pt x="351" y="284"/>
                  </a:lnTo>
                  <a:lnTo>
                    <a:pt x="349" y="295"/>
                  </a:lnTo>
                  <a:lnTo>
                    <a:pt x="373" y="292"/>
                  </a:lnTo>
                  <a:lnTo>
                    <a:pt x="374" y="301"/>
                  </a:lnTo>
                  <a:lnTo>
                    <a:pt x="377" y="304"/>
                  </a:lnTo>
                  <a:lnTo>
                    <a:pt x="389" y="304"/>
                  </a:lnTo>
                  <a:lnTo>
                    <a:pt x="401" y="306"/>
                  </a:lnTo>
                  <a:lnTo>
                    <a:pt x="413" y="308"/>
                  </a:lnTo>
                  <a:lnTo>
                    <a:pt x="416" y="309"/>
                  </a:lnTo>
                  <a:lnTo>
                    <a:pt x="422" y="316"/>
                  </a:lnTo>
                  <a:lnTo>
                    <a:pt x="425" y="322"/>
                  </a:lnTo>
                  <a:lnTo>
                    <a:pt x="441" y="322"/>
                  </a:lnTo>
                  <a:lnTo>
                    <a:pt x="452" y="316"/>
                  </a:lnTo>
                  <a:lnTo>
                    <a:pt x="461" y="318"/>
                  </a:lnTo>
                  <a:lnTo>
                    <a:pt x="467" y="320"/>
                  </a:lnTo>
                  <a:lnTo>
                    <a:pt x="479" y="320"/>
                  </a:lnTo>
                  <a:lnTo>
                    <a:pt x="477" y="300"/>
                  </a:lnTo>
                  <a:lnTo>
                    <a:pt x="477" y="292"/>
                  </a:lnTo>
                  <a:lnTo>
                    <a:pt x="479" y="286"/>
                  </a:lnTo>
                  <a:lnTo>
                    <a:pt x="483" y="283"/>
                  </a:lnTo>
                  <a:lnTo>
                    <a:pt x="489" y="284"/>
                  </a:lnTo>
                  <a:lnTo>
                    <a:pt x="499" y="286"/>
                  </a:lnTo>
                  <a:lnTo>
                    <a:pt x="510" y="287"/>
                  </a:lnTo>
                  <a:lnTo>
                    <a:pt x="518" y="286"/>
                  </a:lnTo>
                  <a:lnTo>
                    <a:pt x="522" y="276"/>
                  </a:lnTo>
                  <a:lnTo>
                    <a:pt x="538" y="272"/>
                  </a:lnTo>
                  <a:lnTo>
                    <a:pt x="541" y="262"/>
                  </a:lnTo>
                  <a:lnTo>
                    <a:pt x="544" y="259"/>
                  </a:lnTo>
                  <a:lnTo>
                    <a:pt x="547" y="263"/>
                  </a:lnTo>
                  <a:lnTo>
                    <a:pt x="548" y="271"/>
                  </a:lnTo>
                  <a:lnTo>
                    <a:pt x="558" y="260"/>
                  </a:lnTo>
                  <a:lnTo>
                    <a:pt x="555" y="255"/>
                  </a:lnTo>
                  <a:lnTo>
                    <a:pt x="551" y="255"/>
                  </a:lnTo>
                  <a:lnTo>
                    <a:pt x="552" y="249"/>
                  </a:lnTo>
                  <a:lnTo>
                    <a:pt x="560" y="249"/>
                  </a:lnTo>
                  <a:lnTo>
                    <a:pt x="561" y="231"/>
                  </a:lnTo>
                  <a:lnTo>
                    <a:pt x="550" y="228"/>
                  </a:lnTo>
                  <a:lnTo>
                    <a:pt x="545" y="223"/>
                  </a:lnTo>
                  <a:lnTo>
                    <a:pt x="535" y="220"/>
                  </a:lnTo>
                  <a:lnTo>
                    <a:pt x="527" y="203"/>
                  </a:lnTo>
                  <a:lnTo>
                    <a:pt x="535" y="192"/>
                  </a:lnTo>
                  <a:lnTo>
                    <a:pt x="545" y="192"/>
                  </a:lnTo>
                  <a:lnTo>
                    <a:pt x="550" y="186"/>
                  </a:lnTo>
                  <a:lnTo>
                    <a:pt x="556" y="186"/>
                  </a:lnTo>
                  <a:lnTo>
                    <a:pt x="567" y="185"/>
                  </a:lnTo>
                  <a:lnTo>
                    <a:pt x="579" y="192"/>
                  </a:lnTo>
                  <a:lnTo>
                    <a:pt x="607" y="202"/>
                  </a:lnTo>
                  <a:lnTo>
                    <a:pt x="622" y="204"/>
                  </a:lnTo>
                  <a:lnTo>
                    <a:pt x="629" y="200"/>
                  </a:lnTo>
                  <a:lnTo>
                    <a:pt x="639" y="198"/>
                  </a:lnTo>
                  <a:lnTo>
                    <a:pt x="647" y="193"/>
                  </a:lnTo>
                  <a:lnTo>
                    <a:pt x="659" y="175"/>
                  </a:lnTo>
                  <a:lnTo>
                    <a:pt x="665" y="172"/>
                  </a:lnTo>
                  <a:lnTo>
                    <a:pt x="672" y="166"/>
                  </a:lnTo>
                  <a:lnTo>
                    <a:pt x="680" y="163"/>
                  </a:lnTo>
                  <a:lnTo>
                    <a:pt x="688" y="159"/>
                  </a:lnTo>
                  <a:lnTo>
                    <a:pt x="693" y="152"/>
                  </a:lnTo>
                  <a:lnTo>
                    <a:pt x="696" y="141"/>
                  </a:lnTo>
                  <a:lnTo>
                    <a:pt x="699" y="139"/>
                  </a:lnTo>
                  <a:lnTo>
                    <a:pt x="722" y="141"/>
                  </a:lnTo>
                  <a:lnTo>
                    <a:pt x="725" y="149"/>
                  </a:lnTo>
                  <a:lnTo>
                    <a:pt x="747" y="166"/>
                  </a:lnTo>
                  <a:lnTo>
                    <a:pt x="768" y="172"/>
                  </a:lnTo>
                  <a:lnTo>
                    <a:pt x="767" y="174"/>
                  </a:lnTo>
                  <a:lnTo>
                    <a:pt x="765" y="182"/>
                  </a:lnTo>
                  <a:lnTo>
                    <a:pt x="763" y="184"/>
                  </a:lnTo>
                  <a:lnTo>
                    <a:pt x="756" y="188"/>
                  </a:lnTo>
                  <a:lnTo>
                    <a:pt x="754" y="190"/>
                  </a:lnTo>
                  <a:lnTo>
                    <a:pt x="753" y="191"/>
                  </a:lnTo>
                  <a:lnTo>
                    <a:pt x="752" y="194"/>
                  </a:lnTo>
                  <a:lnTo>
                    <a:pt x="752" y="198"/>
                  </a:lnTo>
                  <a:lnTo>
                    <a:pt x="754" y="200"/>
                  </a:lnTo>
                  <a:lnTo>
                    <a:pt x="757" y="201"/>
                  </a:lnTo>
                  <a:lnTo>
                    <a:pt x="761" y="201"/>
                  </a:lnTo>
                  <a:lnTo>
                    <a:pt x="761" y="206"/>
                  </a:lnTo>
                  <a:lnTo>
                    <a:pt x="760" y="210"/>
                  </a:lnTo>
                  <a:lnTo>
                    <a:pt x="754" y="217"/>
                  </a:lnTo>
                  <a:lnTo>
                    <a:pt x="751" y="218"/>
                  </a:lnTo>
                  <a:lnTo>
                    <a:pt x="744" y="222"/>
                  </a:lnTo>
                  <a:lnTo>
                    <a:pt x="739" y="229"/>
                  </a:lnTo>
                  <a:lnTo>
                    <a:pt x="737" y="235"/>
                  </a:lnTo>
                  <a:lnTo>
                    <a:pt x="737" y="237"/>
                  </a:lnTo>
                  <a:lnTo>
                    <a:pt x="738" y="239"/>
                  </a:lnTo>
                  <a:lnTo>
                    <a:pt x="743" y="244"/>
                  </a:lnTo>
                  <a:lnTo>
                    <a:pt x="745" y="245"/>
                  </a:lnTo>
                  <a:lnTo>
                    <a:pt x="748" y="252"/>
                  </a:lnTo>
                  <a:lnTo>
                    <a:pt x="750" y="257"/>
                  </a:lnTo>
                  <a:lnTo>
                    <a:pt x="750" y="259"/>
                  </a:lnTo>
                  <a:lnTo>
                    <a:pt x="747" y="267"/>
                  </a:lnTo>
                  <a:lnTo>
                    <a:pt x="745" y="271"/>
                  </a:lnTo>
                  <a:lnTo>
                    <a:pt x="743" y="274"/>
                  </a:lnTo>
                  <a:lnTo>
                    <a:pt x="743" y="276"/>
                  </a:lnTo>
                  <a:lnTo>
                    <a:pt x="739" y="278"/>
                  </a:lnTo>
                  <a:lnTo>
                    <a:pt x="737" y="280"/>
                  </a:lnTo>
                  <a:lnTo>
                    <a:pt x="735" y="283"/>
                  </a:lnTo>
                  <a:lnTo>
                    <a:pt x="732" y="282"/>
                  </a:lnTo>
                  <a:lnTo>
                    <a:pt x="730" y="284"/>
                  </a:lnTo>
                  <a:lnTo>
                    <a:pt x="729" y="286"/>
                  </a:lnTo>
                  <a:lnTo>
                    <a:pt x="725" y="286"/>
                  </a:lnTo>
                  <a:lnTo>
                    <a:pt x="722" y="284"/>
                  </a:lnTo>
                  <a:lnTo>
                    <a:pt x="717" y="286"/>
                  </a:lnTo>
                  <a:lnTo>
                    <a:pt x="715" y="287"/>
                  </a:lnTo>
                  <a:lnTo>
                    <a:pt x="714" y="290"/>
                  </a:lnTo>
                  <a:lnTo>
                    <a:pt x="713" y="298"/>
                  </a:lnTo>
                  <a:lnTo>
                    <a:pt x="707" y="305"/>
                  </a:lnTo>
                  <a:lnTo>
                    <a:pt x="707" y="308"/>
                  </a:lnTo>
                  <a:lnTo>
                    <a:pt x="707" y="311"/>
                  </a:lnTo>
                  <a:lnTo>
                    <a:pt x="699" y="323"/>
                  </a:lnTo>
                  <a:lnTo>
                    <a:pt x="696" y="327"/>
                  </a:lnTo>
                  <a:lnTo>
                    <a:pt x="695" y="329"/>
                  </a:lnTo>
                  <a:lnTo>
                    <a:pt x="686" y="336"/>
                  </a:lnTo>
                  <a:lnTo>
                    <a:pt x="684" y="338"/>
                  </a:lnTo>
                  <a:lnTo>
                    <a:pt x="683" y="342"/>
                  </a:lnTo>
                  <a:lnTo>
                    <a:pt x="680" y="348"/>
                  </a:lnTo>
                  <a:lnTo>
                    <a:pt x="675" y="352"/>
                  </a:lnTo>
                  <a:lnTo>
                    <a:pt x="672" y="358"/>
                  </a:lnTo>
                  <a:lnTo>
                    <a:pt x="669" y="364"/>
                  </a:lnTo>
                  <a:lnTo>
                    <a:pt x="663" y="369"/>
                  </a:lnTo>
                  <a:lnTo>
                    <a:pt x="660" y="375"/>
                  </a:lnTo>
                  <a:lnTo>
                    <a:pt x="661" y="378"/>
                  </a:lnTo>
                  <a:lnTo>
                    <a:pt x="663" y="384"/>
                  </a:lnTo>
                  <a:lnTo>
                    <a:pt x="664" y="386"/>
                  </a:lnTo>
                  <a:lnTo>
                    <a:pt x="665" y="390"/>
                  </a:lnTo>
                  <a:lnTo>
                    <a:pt x="667" y="392"/>
                  </a:lnTo>
                  <a:lnTo>
                    <a:pt x="672" y="400"/>
                  </a:lnTo>
                  <a:lnTo>
                    <a:pt x="680" y="401"/>
                  </a:lnTo>
                  <a:lnTo>
                    <a:pt x="678" y="408"/>
                  </a:lnTo>
                  <a:lnTo>
                    <a:pt x="674" y="410"/>
                  </a:lnTo>
                  <a:lnTo>
                    <a:pt x="672" y="412"/>
                  </a:lnTo>
                  <a:lnTo>
                    <a:pt x="672" y="417"/>
                  </a:lnTo>
                  <a:lnTo>
                    <a:pt x="672" y="419"/>
                  </a:lnTo>
                  <a:lnTo>
                    <a:pt x="667" y="423"/>
                  </a:lnTo>
                  <a:lnTo>
                    <a:pt x="659" y="434"/>
                  </a:lnTo>
                  <a:lnTo>
                    <a:pt x="659" y="440"/>
                  </a:lnTo>
                  <a:lnTo>
                    <a:pt x="656" y="446"/>
                  </a:lnTo>
                  <a:lnTo>
                    <a:pt x="650" y="448"/>
                  </a:lnTo>
                  <a:lnTo>
                    <a:pt x="649" y="450"/>
                  </a:lnTo>
                  <a:lnTo>
                    <a:pt x="644" y="453"/>
                  </a:lnTo>
                  <a:lnTo>
                    <a:pt x="623" y="459"/>
                  </a:lnTo>
                  <a:lnTo>
                    <a:pt x="615" y="455"/>
                  </a:lnTo>
                  <a:lnTo>
                    <a:pt x="610" y="457"/>
                  </a:lnTo>
                  <a:lnTo>
                    <a:pt x="605" y="459"/>
                  </a:lnTo>
                  <a:lnTo>
                    <a:pt x="603" y="460"/>
                  </a:lnTo>
                  <a:lnTo>
                    <a:pt x="594" y="458"/>
                  </a:lnTo>
                  <a:lnTo>
                    <a:pt x="577" y="467"/>
                  </a:lnTo>
                  <a:lnTo>
                    <a:pt x="577" y="470"/>
                  </a:lnTo>
                  <a:lnTo>
                    <a:pt x="561" y="472"/>
                  </a:lnTo>
                  <a:lnTo>
                    <a:pt x="559" y="478"/>
                  </a:lnTo>
                  <a:lnTo>
                    <a:pt x="553" y="478"/>
                  </a:lnTo>
                  <a:lnTo>
                    <a:pt x="549" y="478"/>
                  </a:lnTo>
                  <a:lnTo>
                    <a:pt x="546" y="477"/>
                  </a:lnTo>
                  <a:lnTo>
                    <a:pt x="545" y="477"/>
                  </a:lnTo>
                  <a:lnTo>
                    <a:pt x="539" y="480"/>
                  </a:lnTo>
                  <a:lnTo>
                    <a:pt x="503" y="488"/>
                  </a:lnTo>
                  <a:lnTo>
                    <a:pt x="499" y="495"/>
                  </a:lnTo>
                  <a:lnTo>
                    <a:pt x="483" y="494"/>
                  </a:lnTo>
                  <a:lnTo>
                    <a:pt x="485" y="500"/>
                  </a:lnTo>
                  <a:lnTo>
                    <a:pt x="483" y="502"/>
                  </a:lnTo>
                  <a:lnTo>
                    <a:pt x="488" y="514"/>
                  </a:lnTo>
                  <a:lnTo>
                    <a:pt x="482" y="520"/>
                  </a:lnTo>
                  <a:lnTo>
                    <a:pt x="485" y="524"/>
                  </a:lnTo>
                  <a:lnTo>
                    <a:pt x="489" y="526"/>
                  </a:lnTo>
                  <a:lnTo>
                    <a:pt x="493" y="523"/>
                  </a:lnTo>
                  <a:lnTo>
                    <a:pt x="499" y="520"/>
                  </a:lnTo>
                  <a:lnTo>
                    <a:pt x="503" y="525"/>
                  </a:lnTo>
                  <a:lnTo>
                    <a:pt x="509" y="527"/>
                  </a:lnTo>
                  <a:lnTo>
                    <a:pt x="518" y="526"/>
                  </a:lnTo>
                  <a:lnTo>
                    <a:pt x="526" y="528"/>
                  </a:lnTo>
                  <a:lnTo>
                    <a:pt x="533" y="533"/>
                  </a:lnTo>
                  <a:lnTo>
                    <a:pt x="537" y="539"/>
                  </a:lnTo>
                  <a:lnTo>
                    <a:pt x="538" y="543"/>
                  </a:lnTo>
                  <a:lnTo>
                    <a:pt x="538" y="547"/>
                  </a:lnTo>
                  <a:lnTo>
                    <a:pt x="535" y="556"/>
                  </a:lnTo>
                  <a:lnTo>
                    <a:pt x="529" y="557"/>
                  </a:lnTo>
                  <a:lnTo>
                    <a:pt x="523" y="564"/>
                  </a:lnTo>
                  <a:lnTo>
                    <a:pt x="523" y="570"/>
                  </a:lnTo>
                  <a:lnTo>
                    <a:pt x="526" y="578"/>
                  </a:lnTo>
                  <a:lnTo>
                    <a:pt x="529" y="586"/>
                  </a:lnTo>
                  <a:lnTo>
                    <a:pt x="526" y="588"/>
                  </a:lnTo>
                  <a:lnTo>
                    <a:pt x="527" y="591"/>
                  </a:lnTo>
                  <a:lnTo>
                    <a:pt x="535" y="592"/>
                  </a:lnTo>
                  <a:lnTo>
                    <a:pt x="540" y="592"/>
                  </a:lnTo>
                  <a:lnTo>
                    <a:pt x="543" y="595"/>
                  </a:lnTo>
                  <a:lnTo>
                    <a:pt x="543" y="598"/>
                  </a:lnTo>
                  <a:lnTo>
                    <a:pt x="543" y="599"/>
                  </a:lnTo>
                  <a:lnTo>
                    <a:pt x="545" y="609"/>
                  </a:lnTo>
                  <a:lnTo>
                    <a:pt x="541" y="612"/>
                  </a:lnTo>
                  <a:lnTo>
                    <a:pt x="543" y="616"/>
                  </a:lnTo>
                  <a:lnTo>
                    <a:pt x="558" y="610"/>
                  </a:lnTo>
                  <a:lnTo>
                    <a:pt x="569" y="605"/>
                  </a:lnTo>
                  <a:lnTo>
                    <a:pt x="574" y="618"/>
                  </a:lnTo>
                  <a:lnTo>
                    <a:pt x="578" y="622"/>
                  </a:lnTo>
                  <a:lnTo>
                    <a:pt x="577" y="629"/>
                  </a:lnTo>
                  <a:lnTo>
                    <a:pt x="574" y="632"/>
                  </a:lnTo>
                  <a:lnTo>
                    <a:pt x="570" y="635"/>
                  </a:lnTo>
                  <a:lnTo>
                    <a:pt x="562" y="649"/>
                  </a:lnTo>
                  <a:lnTo>
                    <a:pt x="558" y="654"/>
                  </a:lnTo>
                  <a:lnTo>
                    <a:pt x="558" y="661"/>
                  </a:lnTo>
                  <a:lnTo>
                    <a:pt x="552" y="663"/>
                  </a:lnTo>
                  <a:lnTo>
                    <a:pt x="543" y="662"/>
                  </a:lnTo>
                  <a:lnTo>
                    <a:pt x="529" y="661"/>
                  </a:lnTo>
                  <a:lnTo>
                    <a:pt x="523" y="664"/>
                  </a:lnTo>
                  <a:lnTo>
                    <a:pt x="515" y="668"/>
                  </a:lnTo>
                  <a:lnTo>
                    <a:pt x="510" y="673"/>
                  </a:lnTo>
                  <a:lnTo>
                    <a:pt x="501" y="677"/>
                  </a:lnTo>
                  <a:lnTo>
                    <a:pt x="499" y="679"/>
                  </a:lnTo>
                  <a:lnTo>
                    <a:pt x="495" y="688"/>
                  </a:lnTo>
                  <a:lnTo>
                    <a:pt x="482" y="696"/>
                  </a:lnTo>
                  <a:lnTo>
                    <a:pt x="480" y="696"/>
                  </a:lnTo>
                  <a:lnTo>
                    <a:pt x="473" y="701"/>
                  </a:lnTo>
                  <a:lnTo>
                    <a:pt x="467" y="705"/>
                  </a:lnTo>
                  <a:lnTo>
                    <a:pt x="462" y="705"/>
                  </a:lnTo>
                  <a:lnTo>
                    <a:pt x="459" y="709"/>
                  </a:lnTo>
                  <a:lnTo>
                    <a:pt x="453" y="714"/>
                  </a:lnTo>
                  <a:lnTo>
                    <a:pt x="447" y="716"/>
                  </a:lnTo>
                  <a:lnTo>
                    <a:pt x="444" y="716"/>
                  </a:lnTo>
                  <a:lnTo>
                    <a:pt x="435" y="709"/>
                  </a:lnTo>
                  <a:lnTo>
                    <a:pt x="425" y="727"/>
                  </a:lnTo>
                  <a:lnTo>
                    <a:pt x="409" y="728"/>
                  </a:lnTo>
                  <a:lnTo>
                    <a:pt x="401" y="731"/>
                  </a:lnTo>
                  <a:lnTo>
                    <a:pt x="394" y="732"/>
                  </a:lnTo>
                  <a:lnTo>
                    <a:pt x="383" y="735"/>
                  </a:lnTo>
                  <a:lnTo>
                    <a:pt x="380" y="735"/>
                  </a:lnTo>
                  <a:lnTo>
                    <a:pt x="383" y="733"/>
                  </a:lnTo>
                  <a:lnTo>
                    <a:pt x="385" y="731"/>
                  </a:lnTo>
                  <a:lnTo>
                    <a:pt x="386" y="729"/>
                  </a:lnTo>
                  <a:lnTo>
                    <a:pt x="387" y="727"/>
                  </a:lnTo>
                  <a:lnTo>
                    <a:pt x="390" y="726"/>
                  </a:lnTo>
                  <a:lnTo>
                    <a:pt x="394" y="724"/>
                  </a:lnTo>
                  <a:lnTo>
                    <a:pt x="394" y="722"/>
                  </a:lnTo>
                  <a:lnTo>
                    <a:pt x="393" y="721"/>
                  </a:lnTo>
                  <a:lnTo>
                    <a:pt x="394" y="718"/>
                  </a:lnTo>
                  <a:lnTo>
                    <a:pt x="394" y="716"/>
                  </a:lnTo>
                  <a:lnTo>
                    <a:pt x="392" y="709"/>
                  </a:lnTo>
                  <a:lnTo>
                    <a:pt x="391" y="708"/>
                  </a:lnTo>
                  <a:lnTo>
                    <a:pt x="389" y="707"/>
                  </a:lnTo>
                  <a:lnTo>
                    <a:pt x="389" y="704"/>
                  </a:lnTo>
                  <a:lnTo>
                    <a:pt x="391" y="700"/>
                  </a:lnTo>
                  <a:lnTo>
                    <a:pt x="391" y="696"/>
                  </a:lnTo>
                  <a:lnTo>
                    <a:pt x="391" y="694"/>
                  </a:lnTo>
                  <a:lnTo>
                    <a:pt x="393" y="690"/>
                  </a:lnTo>
                  <a:lnTo>
                    <a:pt x="394" y="687"/>
                  </a:lnTo>
                  <a:lnTo>
                    <a:pt x="395" y="686"/>
                  </a:lnTo>
                  <a:lnTo>
                    <a:pt x="394" y="680"/>
                  </a:lnTo>
                  <a:lnTo>
                    <a:pt x="393" y="677"/>
                  </a:lnTo>
                  <a:lnTo>
                    <a:pt x="395" y="674"/>
                  </a:lnTo>
                  <a:lnTo>
                    <a:pt x="395" y="671"/>
                  </a:lnTo>
                  <a:lnTo>
                    <a:pt x="395" y="668"/>
                  </a:lnTo>
                  <a:lnTo>
                    <a:pt x="396" y="666"/>
                  </a:lnTo>
                  <a:lnTo>
                    <a:pt x="396" y="663"/>
                  </a:lnTo>
                  <a:lnTo>
                    <a:pt x="397" y="659"/>
                  </a:lnTo>
                  <a:lnTo>
                    <a:pt x="399" y="654"/>
                  </a:lnTo>
                  <a:lnTo>
                    <a:pt x="397" y="652"/>
                  </a:lnTo>
                  <a:lnTo>
                    <a:pt x="394" y="651"/>
                  </a:lnTo>
                  <a:lnTo>
                    <a:pt x="393" y="648"/>
                  </a:lnTo>
                  <a:lnTo>
                    <a:pt x="393" y="646"/>
                  </a:lnTo>
                  <a:lnTo>
                    <a:pt x="392" y="644"/>
                  </a:lnTo>
                  <a:lnTo>
                    <a:pt x="389" y="642"/>
                  </a:lnTo>
                  <a:lnTo>
                    <a:pt x="386" y="636"/>
                  </a:lnTo>
                  <a:lnTo>
                    <a:pt x="385" y="635"/>
                  </a:lnTo>
                  <a:lnTo>
                    <a:pt x="384" y="633"/>
                  </a:lnTo>
                  <a:lnTo>
                    <a:pt x="382" y="629"/>
                  </a:lnTo>
                  <a:lnTo>
                    <a:pt x="380" y="627"/>
                  </a:lnTo>
                  <a:lnTo>
                    <a:pt x="379" y="624"/>
                  </a:lnTo>
                  <a:lnTo>
                    <a:pt x="378" y="621"/>
                  </a:lnTo>
                  <a:lnTo>
                    <a:pt x="378" y="620"/>
                  </a:lnTo>
                  <a:lnTo>
                    <a:pt x="378" y="618"/>
                  </a:lnTo>
                  <a:lnTo>
                    <a:pt x="377" y="616"/>
                  </a:lnTo>
                  <a:lnTo>
                    <a:pt x="375" y="614"/>
                  </a:lnTo>
                  <a:lnTo>
                    <a:pt x="373" y="614"/>
                  </a:lnTo>
                  <a:lnTo>
                    <a:pt x="371" y="616"/>
                  </a:lnTo>
                  <a:lnTo>
                    <a:pt x="367" y="620"/>
                  </a:lnTo>
                  <a:lnTo>
                    <a:pt x="364" y="621"/>
                  </a:lnTo>
                  <a:lnTo>
                    <a:pt x="361" y="622"/>
                  </a:lnTo>
                  <a:lnTo>
                    <a:pt x="360" y="624"/>
                  </a:lnTo>
                  <a:lnTo>
                    <a:pt x="358" y="629"/>
                  </a:lnTo>
                  <a:lnTo>
                    <a:pt x="356" y="630"/>
                  </a:lnTo>
                  <a:lnTo>
                    <a:pt x="353" y="631"/>
                  </a:lnTo>
                  <a:lnTo>
                    <a:pt x="350" y="632"/>
                  </a:lnTo>
                  <a:lnTo>
                    <a:pt x="347" y="634"/>
                  </a:lnTo>
                  <a:lnTo>
                    <a:pt x="343" y="636"/>
                  </a:lnTo>
                  <a:lnTo>
                    <a:pt x="340" y="638"/>
                  </a:lnTo>
                  <a:lnTo>
                    <a:pt x="337" y="638"/>
                  </a:lnTo>
                  <a:lnTo>
                    <a:pt x="331" y="636"/>
                  </a:lnTo>
                  <a:lnTo>
                    <a:pt x="326" y="634"/>
                  </a:lnTo>
                  <a:lnTo>
                    <a:pt x="319" y="632"/>
                  </a:lnTo>
                  <a:lnTo>
                    <a:pt x="314" y="632"/>
                  </a:lnTo>
                  <a:lnTo>
                    <a:pt x="307" y="629"/>
                  </a:lnTo>
                  <a:lnTo>
                    <a:pt x="303" y="629"/>
                  </a:lnTo>
                  <a:lnTo>
                    <a:pt x="300" y="628"/>
                  </a:lnTo>
                  <a:lnTo>
                    <a:pt x="297" y="628"/>
                  </a:lnTo>
                  <a:lnTo>
                    <a:pt x="295" y="629"/>
                  </a:lnTo>
                  <a:lnTo>
                    <a:pt x="294" y="631"/>
                  </a:lnTo>
                  <a:lnTo>
                    <a:pt x="293" y="632"/>
                  </a:lnTo>
                  <a:lnTo>
                    <a:pt x="289" y="639"/>
                  </a:lnTo>
                  <a:lnTo>
                    <a:pt x="287" y="641"/>
                  </a:lnTo>
                  <a:lnTo>
                    <a:pt x="289" y="642"/>
                  </a:lnTo>
                  <a:lnTo>
                    <a:pt x="289" y="648"/>
                  </a:lnTo>
                  <a:lnTo>
                    <a:pt x="286" y="650"/>
                  </a:lnTo>
                  <a:lnTo>
                    <a:pt x="285" y="652"/>
                  </a:lnTo>
                  <a:lnTo>
                    <a:pt x="283" y="654"/>
                  </a:lnTo>
                  <a:lnTo>
                    <a:pt x="281" y="655"/>
                  </a:lnTo>
                  <a:lnTo>
                    <a:pt x="281" y="656"/>
                  </a:lnTo>
                  <a:lnTo>
                    <a:pt x="269" y="661"/>
                  </a:lnTo>
                  <a:lnTo>
                    <a:pt x="267" y="662"/>
                  </a:lnTo>
                  <a:lnTo>
                    <a:pt x="264" y="663"/>
                  </a:lnTo>
                  <a:lnTo>
                    <a:pt x="259" y="663"/>
                  </a:lnTo>
                  <a:lnTo>
                    <a:pt x="256" y="664"/>
                  </a:lnTo>
                  <a:lnTo>
                    <a:pt x="255" y="666"/>
                  </a:lnTo>
                  <a:lnTo>
                    <a:pt x="252" y="668"/>
                  </a:lnTo>
                  <a:lnTo>
                    <a:pt x="249" y="668"/>
                  </a:lnTo>
                  <a:lnTo>
                    <a:pt x="247" y="669"/>
                  </a:lnTo>
                  <a:lnTo>
                    <a:pt x="244" y="669"/>
                  </a:lnTo>
                  <a:lnTo>
                    <a:pt x="241" y="670"/>
                  </a:lnTo>
                  <a:lnTo>
                    <a:pt x="238" y="670"/>
                  </a:lnTo>
                  <a:lnTo>
                    <a:pt x="235" y="669"/>
                  </a:lnTo>
                  <a:lnTo>
                    <a:pt x="233" y="671"/>
                  </a:lnTo>
                  <a:lnTo>
                    <a:pt x="231" y="673"/>
                  </a:lnTo>
                  <a:lnTo>
                    <a:pt x="229" y="674"/>
                  </a:lnTo>
                  <a:lnTo>
                    <a:pt x="229" y="678"/>
                  </a:lnTo>
                  <a:lnTo>
                    <a:pt x="225" y="678"/>
                  </a:lnTo>
                  <a:lnTo>
                    <a:pt x="224" y="677"/>
                  </a:lnTo>
                  <a:lnTo>
                    <a:pt x="221" y="675"/>
                  </a:lnTo>
                  <a:lnTo>
                    <a:pt x="217" y="675"/>
                  </a:lnTo>
                  <a:lnTo>
                    <a:pt x="215" y="676"/>
                  </a:lnTo>
                  <a:lnTo>
                    <a:pt x="213" y="678"/>
                  </a:lnTo>
                  <a:lnTo>
                    <a:pt x="212" y="681"/>
                  </a:lnTo>
                  <a:lnTo>
                    <a:pt x="212" y="684"/>
                  </a:lnTo>
                  <a:lnTo>
                    <a:pt x="210" y="686"/>
                  </a:lnTo>
                  <a:lnTo>
                    <a:pt x="207" y="687"/>
                  </a:lnTo>
                  <a:lnTo>
                    <a:pt x="202" y="687"/>
                  </a:lnTo>
                  <a:lnTo>
                    <a:pt x="198" y="687"/>
                  </a:lnTo>
                  <a:lnTo>
                    <a:pt x="197" y="690"/>
                  </a:lnTo>
                  <a:lnTo>
                    <a:pt x="197" y="691"/>
                  </a:lnTo>
                  <a:lnTo>
                    <a:pt x="183" y="687"/>
                  </a:lnTo>
                  <a:lnTo>
                    <a:pt x="180" y="687"/>
                  </a:lnTo>
                  <a:lnTo>
                    <a:pt x="180" y="685"/>
                  </a:lnTo>
                  <a:lnTo>
                    <a:pt x="181" y="682"/>
                  </a:lnTo>
                  <a:lnTo>
                    <a:pt x="187" y="682"/>
                  </a:lnTo>
                  <a:lnTo>
                    <a:pt x="188" y="680"/>
                  </a:lnTo>
                  <a:lnTo>
                    <a:pt x="188" y="677"/>
                  </a:lnTo>
                  <a:lnTo>
                    <a:pt x="185" y="675"/>
                  </a:lnTo>
                  <a:lnTo>
                    <a:pt x="183" y="676"/>
                  </a:lnTo>
                  <a:lnTo>
                    <a:pt x="181" y="678"/>
                  </a:lnTo>
                  <a:lnTo>
                    <a:pt x="179" y="678"/>
                  </a:lnTo>
                  <a:lnTo>
                    <a:pt x="177" y="677"/>
                  </a:lnTo>
                  <a:lnTo>
                    <a:pt x="175" y="679"/>
                  </a:lnTo>
                  <a:lnTo>
                    <a:pt x="172" y="680"/>
                  </a:lnTo>
                  <a:lnTo>
                    <a:pt x="169" y="681"/>
                  </a:lnTo>
                  <a:lnTo>
                    <a:pt x="169" y="678"/>
                  </a:lnTo>
                  <a:lnTo>
                    <a:pt x="171" y="674"/>
                  </a:lnTo>
                  <a:lnTo>
                    <a:pt x="169" y="671"/>
                  </a:lnTo>
                  <a:lnTo>
                    <a:pt x="171" y="670"/>
                  </a:lnTo>
                  <a:lnTo>
                    <a:pt x="172" y="668"/>
                  </a:lnTo>
                  <a:lnTo>
                    <a:pt x="169" y="664"/>
                  </a:lnTo>
                  <a:lnTo>
                    <a:pt x="167" y="664"/>
                  </a:lnTo>
                  <a:lnTo>
                    <a:pt x="164" y="664"/>
                  </a:lnTo>
                  <a:lnTo>
                    <a:pt x="164" y="668"/>
                  </a:lnTo>
                  <a:lnTo>
                    <a:pt x="161" y="668"/>
                  </a:lnTo>
                  <a:lnTo>
                    <a:pt x="160" y="669"/>
                  </a:lnTo>
                  <a:lnTo>
                    <a:pt x="158" y="670"/>
                  </a:lnTo>
                  <a:lnTo>
                    <a:pt x="153" y="666"/>
                  </a:lnTo>
                  <a:lnTo>
                    <a:pt x="153" y="665"/>
                  </a:lnTo>
                  <a:lnTo>
                    <a:pt x="149" y="666"/>
                  </a:lnTo>
                  <a:lnTo>
                    <a:pt x="141" y="664"/>
                  </a:lnTo>
                  <a:lnTo>
                    <a:pt x="138" y="663"/>
                  </a:lnTo>
                  <a:lnTo>
                    <a:pt x="137" y="662"/>
                  </a:lnTo>
                  <a:lnTo>
                    <a:pt x="136" y="659"/>
                  </a:lnTo>
                  <a:lnTo>
                    <a:pt x="137" y="657"/>
                  </a:lnTo>
                  <a:lnTo>
                    <a:pt x="137" y="654"/>
                  </a:lnTo>
                  <a:lnTo>
                    <a:pt x="131" y="646"/>
                  </a:lnTo>
                  <a:lnTo>
                    <a:pt x="129" y="645"/>
                  </a:lnTo>
                  <a:lnTo>
                    <a:pt x="127" y="645"/>
                  </a:lnTo>
                  <a:lnTo>
                    <a:pt x="124" y="644"/>
                  </a:lnTo>
                  <a:lnTo>
                    <a:pt x="122" y="644"/>
                  </a:lnTo>
                  <a:lnTo>
                    <a:pt x="122" y="642"/>
                  </a:lnTo>
                  <a:lnTo>
                    <a:pt x="123" y="640"/>
                  </a:lnTo>
                  <a:lnTo>
                    <a:pt x="121" y="638"/>
                  </a:lnTo>
                  <a:lnTo>
                    <a:pt x="120" y="635"/>
                  </a:lnTo>
                  <a:lnTo>
                    <a:pt x="119" y="632"/>
                  </a:lnTo>
                  <a:lnTo>
                    <a:pt x="117" y="632"/>
                  </a:lnTo>
                  <a:lnTo>
                    <a:pt x="114" y="630"/>
                  </a:lnTo>
                  <a:lnTo>
                    <a:pt x="113" y="628"/>
                  </a:lnTo>
                  <a:lnTo>
                    <a:pt x="112" y="626"/>
                  </a:lnTo>
                  <a:lnTo>
                    <a:pt x="110" y="626"/>
                  </a:lnTo>
                  <a:lnTo>
                    <a:pt x="108" y="623"/>
                  </a:lnTo>
                  <a:lnTo>
                    <a:pt x="109" y="620"/>
                  </a:lnTo>
                  <a:lnTo>
                    <a:pt x="110" y="618"/>
                  </a:lnTo>
                  <a:lnTo>
                    <a:pt x="110" y="616"/>
                  </a:lnTo>
                  <a:lnTo>
                    <a:pt x="107" y="610"/>
                  </a:lnTo>
                  <a:lnTo>
                    <a:pt x="105" y="608"/>
                  </a:lnTo>
                  <a:lnTo>
                    <a:pt x="103" y="607"/>
                  </a:lnTo>
                  <a:lnTo>
                    <a:pt x="99" y="607"/>
                  </a:lnTo>
                  <a:lnTo>
                    <a:pt x="99" y="610"/>
                  </a:lnTo>
                  <a:lnTo>
                    <a:pt x="91" y="601"/>
                  </a:lnTo>
                  <a:lnTo>
                    <a:pt x="91" y="596"/>
                  </a:lnTo>
                  <a:lnTo>
                    <a:pt x="89" y="596"/>
                  </a:lnTo>
                  <a:lnTo>
                    <a:pt x="85" y="595"/>
                  </a:lnTo>
                  <a:lnTo>
                    <a:pt x="83" y="595"/>
                  </a:lnTo>
                  <a:lnTo>
                    <a:pt x="81" y="596"/>
                  </a:lnTo>
                  <a:lnTo>
                    <a:pt x="77" y="590"/>
                  </a:lnTo>
                  <a:lnTo>
                    <a:pt x="72" y="586"/>
                  </a:lnTo>
                  <a:lnTo>
                    <a:pt x="72" y="584"/>
                  </a:lnTo>
                  <a:lnTo>
                    <a:pt x="72" y="580"/>
                  </a:lnTo>
                  <a:lnTo>
                    <a:pt x="69" y="580"/>
                  </a:lnTo>
                  <a:lnTo>
                    <a:pt x="66" y="580"/>
                  </a:lnTo>
                  <a:lnTo>
                    <a:pt x="66" y="578"/>
                  </a:lnTo>
                  <a:lnTo>
                    <a:pt x="65" y="574"/>
                  </a:lnTo>
                  <a:lnTo>
                    <a:pt x="63" y="571"/>
                  </a:lnTo>
                  <a:lnTo>
                    <a:pt x="61" y="570"/>
                  </a:lnTo>
                  <a:lnTo>
                    <a:pt x="59" y="567"/>
                  </a:lnTo>
                  <a:lnTo>
                    <a:pt x="59" y="565"/>
                  </a:lnTo>
                  <a:lnTo>
                    <a:pt x="56" y="562"/>
                  </a:lnTo>
                  <a:lnTo>
                    <a:pt x="54" y="557"/>
                  </a:lnTo>
                  <a:lnTo>
                    <a:pt x="32" y="524"/>
                  </a:lnTo>
                  <a:lnTo>
                    <a:pt x="31" y="520"/>
                  </a:lnTo>
                  <a:lnTo>
                    <a:pt x="25" y="514"/>
                  </a:lnTo>
                  <a:lnTo>
                    <a:pt x="23" y="493"/>
                  </a:lnTo>
                  <a:lnTo>
                    <a:pt x="21" y="490"/>
                  </a:lnTo>
                  <a:lnTo>
                    <a:pt x="19" y="488"/>
                  </a:lnTo>
                  <a:lnTo>
                    <a:pt x="17" y="486"/>
                  </a:lnTo>
                  <a:lnTo>
                    <a:pt x="17" y="483"/>
                  </a:lnTo>
                  <a:lnTo>
                    <a:pt x="15" y="480"/>
                  </a:lnTo>
                  <a:lnTo>
                    <a:pt x="10" y="476"/>
                  </a:lnTo>
                  <a:lnTo>
                    <a:pt x="2" y="462"/>
                  </a:lnTo>
                  <a:lnTo>
                    <a:pt x="2" y="456"/>
                  </a:lnTo>
                  <a:lnTo>
                    <a:pt x="0" y="454"/>
                  </a:lnTo>
                  <a:lnTo>
                    <a:pt x="2" y="450"/>
                  </a:lnTo>
                  <a:lnTo>
                    <a:pt x="4" y="449"/>
                  </a:lnTo>
                  <a:lnTo>
                    <a:pt x="5" y="448"/>
                  </a:lnTo>
                  <a:lnTo>
                    <a:pt x="5" y="446"/>
                  </a:lnTo>
                  <a:lnTo>
                    <a:pt x="7" y="444"/>
                  </a:lnTo>
                  <a:lnTo>
                    <a:pt x="13" y="439"/>
                  </a:lnTo>
                  <a:lnTo>
                    <a:pt x="15" y="437"/>
                  </a:lnTo>
                  <a:lnTo>
                    <a:pt x="19" y="436"/>
                  </a:lnTo>
                  <a:lnTo>
                    <a:pt x="25" y="434"/>
                  </a:lnTo>
                  <a:lnTo>
                    <a:pt x="37" y="433"/>
                  </a:lnTo>
                  <a:lnTo>
                    <a:pt x="41" y="434"/>
                  </a:lnTo>
                  <a:lnTo>
                    <a:pt x="43" y="433"/>
                  </a:lnTo>
                  <a:lnTo>
                    <a:pt x="52" y="433"/>
                  </a:lnTo>
                  <a:lnTo>
                    <a:pt x="56" y="432"/>
                  </a:lnTo>
                  <a:lnTo>
                    <a:pt x="57" y="432"/>
                  </a:lnTo>
                  <a:lnTo>
                    <a:pt x="60" y="433"/>
                  </a:lnTo>
                  <a:lnTo>
                    <a:pt x="62" y="430"/>
                  </a:lnTo>
                  <a:lnTo>
                    <a:pt x="65" y="429"/>
                  </a:lnTo>
                  <a:lnTo>
                    <a:pt x="67" y="429"/>
                  </a:lnTo>
                  <a:lnTo>
                    <a:pt x="72" y="424"/>
                  </a:lnTo>
                  <a:lnTo>
                    <a:pt x="72" y="421"/>
                  </a:lnTo>
                  <a:lnTo>
                    <a:pt x="75" y="421"/>
                  </a:lnTo>
                  <a:lnTo>
                    <a:pt x="78" y="418"/>
                  </a:lnTo>
                  <a:lnTo>
                    <a:pt x="80" y="415"/>
                  </a:lnTo>
                  <a:lnTo>
                    <a:pt x="80" y="407"/>
                  </a:lnTo>
                  <a:lnTo>
                    <a:pt x="78" y="404"/>
                  </a:lnTo>
                  <a:lnTo>
                    <a:pt x="72" y="396"/>
                  </a:lnTo>
                  <a:lnTo>
                    <a:pt x="75" y="389"/>
                  </a:lnTo>
                  <a:lnTo>
                    <a:pt x="83" y="385"/>
                  </a:lnTo>
                  <a:lnTo>
                    <a:pt x="85" y="383"/>
                  </a:lnTo>
                  <a:lnTo>
                    <a:pt x="89" y="375"/>
                  </a:lnTo>
                  <a:lnTo>
                    <a:pt x="103" y="353"/>
                  </a:lnTo>
                  <a:lnTo>
                    <a:pt x="109" y="347"/>
                  </a:lnTo>
                  <a:lnTo>
                    <a:pt x="115" y="345"/>
                  </a:lnTo>
                  <a:lnTo>
                    <a:pt x="119" y="341"/>
                  </a:lnTo>
                  <a:lnTo>
                    <a:pt x="123" y="344"/>
                  </a:lnTo>
                  <a:lnTo>
                    <a:pt x="131" y="345"/>
                  </a:lnTo>
                  <a:lnTo>
                    <a:pt x="138" y="342"/>
                  </a:lnTo>
                  <a:lnTo>
                    <a:pt x="149" y="338"/>
                  </a:lnTo>
                  <a:lnTo>
                    <a:pt x="150" y="333"/>
                  </a:lnTo>
                  <a:lnTo>
                    <a:pt x="157" y="329"/>
                  </a:lnTo>
                  <a:lnTo>
                    <a:pt x="169" y="327"/>
                  </a:lnTo>
                  <a:lnTo>
                    <a:pt x="178" y="329"/>
                  </a:lnTo>
                  <a:lnTo>
                    <a:pt x="193" y="342"/>
                  </a:lnTo>
                  <a:lnTo>
                    <a:pt x="200" y="346"/>
                  </a:lnTo>
                  <a:lnTo>
                    <a:pt x="208" y="344"/>
                  </a:lnTo>
                  <a:lnTo>
                    <a:pt x="230" y="367"/>
                  </a:lnTo>
                  <a:lnTo>
                    <a:pt x="237" y="368"/>
                  </a:lnTo>
                  <a:lnTo>
                    <a:pt x="244" y="379"/>
                  </a:lnTo>
                  <a:lnTo>
                    <a:pt x="261" y="392"/>
                  </a:lnTo>
                  <a:lnTo>
                    <a:pt x="259" y="371"/>
                  </a:lnTo>
                  <a:lnTo>
                    <a:pt x="265" y="361"/>
                  </a:lnTo>
                  <a:lnTo>
                    <a:pt x="267" y="344"/>
                  </a:lnTo>
                  <a:lnTo>
                    <a:pt x="272" y="337"/>
                  </a:lnTo>
                  <a:lnTo>
                    <a:pt x="269" y="326"/>
                  </a:lnTo>
                  <a:lnTo>
                    <a:pt x="273" y="315"/>
                  </a:lnTo>
                  <a:lnTo>
                    <a:pt x="268" y="309"/>
                  </a:lnTo>
                  <a:lnTo>
                    <a:pt x="267" y="300"/>
                  </a:lnTo>
                  <a:lnTo>
                    <a:pt x="273" y="295"/>
                  </a:lnTo>
                  <a:lnTo>
                    <a:pt x="298" y="293"/>
                  </a:lnTo>
                  <a:lnTo>
                    <a:pt x="313" y="284"/>
                  </a:lnTo>
                  <a:lnTo>
                    <a:pt x="317" y="262"/>
                  </a:lnTo>
                  <a:lnTo>
                    <a:pt x="274" y="231"/>
                  </a:lnTo>
                  <a:lnTo>
                    <a:pt x="283" y="217"/>
                  </a:lnTo>
                  <a:lnTo>
                    <a:pt x="279" y="200"/>
                  </a:lnTo>
                  <a:lnTo>
                    <a:pt x="282" y="181"/>
                  </a:lnTo>
                  <a:lnTo>
                    <a:pt x="259" y="164"/>
                  </a:lnTo>
                  <a:lnTo>
                    <a:pt x="245" y="132"/>
                  </a:lnTo>
                  <a:lnTo>
                    <a:pt x="253" y="10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25" name="Freeform 77"/>
            <p:cNvSpPr>
              <a:spLocks/>
            </p:cNvSpPr>
            <p:nvPr/>
          </p:nvSpPr>
          <p:spPr bwMode="auto">
            <a:xfrm>
              <a:off x="3350" y="2710"/>
              <a:ext cx="132" cy="102"/>
            </a:xfrm>
            <a:custGeom>
              <a:avLst/>
              <a:gdLst/>
              <a:ahLst/>
              <a:cxnLst>
                <a:cxn ang="0">
                  <a:pos x="28" y="153"/>
                </a:cxn>
                <a:cxn ang="0">
                  <a:pos x="20" y="150"/>
                </a:cxn>
                <a:cxn ang="0">
                  <a:pos x="4" y="134"/>
                </a:cxn>
                <a:cxn ang="0">
                  <a:pos x="0" y="124"/>
                </a:cxn>
                <a:cxn ang="0">
                  <a:pos x="1" y="98"/>
                </a:cxn>
                <a:cxn ang="0">
                  <a:pos x="4" y="86"/>
                </a:cxn>
                <a:cxn ang="0">
                  <a:pos x="11" y="75"/>
                </a:cxn>
                <a:cxn ang="0">
                  <a:pos x="21" y="67"/>
                </a:cxn>
                <a:cxn ang="0">
                  <a:pos x="42" y="56"/>
                </a:cxn>
                <a:cxn ang="0">
                  <a:pos x="44" y="54"/>
                </a:cxn>
                <a:cxn ang="0">
                  <a:pos x="46" y="53"/>
                </a:cxn>
                <a:cxn ang="0">
                  <a:pos x="53" y="46"/>
                </a:cxn>
                <a:cxn ang="0">
                  <a:pos x="60" y="35"/>
                </a:cxn>
                <a:cxn ang="0">
                  <a:pos x="66" y="31"/>
                </a:cxn>
                <a:cxn ang="0">
                  <a:pos x="71" y="34"/>
                </a:cxn>
                <a:cxn ang="0">
                  <a:pos x="84" y="28"/>
                </a:cxn>
                <a:cxn ang="0">
                  <a:pos x="91" y="23"/>
                </a:cxn>
                <a:cxn ang="0">
                  <a:pos x="92" y="22"/>
                </a:cxn>
                <a:cxn ang="0">
                  <a:pos x="97" y="20"/>
                </a:cxn>
                <a:cxn ang="0">
                  <a:pos x="106" y="20"/>
                </a:cxn>
                <a:cxn ang="0">
                  <a:pos x="110" y="17"/>
                </a:cxn>
                <a:cxn ang="0">
                  <a:pos x="124" y="0"/>
                </a:cxn>
                <a:cxn ang="0">
                  <a:pos x="129" y="2"/>
                </a:cxn>
                <a:cxn ang="0">
                  <a:pos x="132" y="10"/>
                </a:cxn>
                <a:cxn ang="0">
                  <a:pos x="134" y="10"/>
                </a:cxn>
                <a:cxn ang="0">
                  <a:pos x="138" y="18"/>
                </a:cxn>
                <a:cxn ang="0">
                  <a:pos x="142" y="20"/>
                </a:cxn>
                <a:cxn ang="0">
                  <a:pos x="153" y="22"/>
                </a:cxn>
                <a:cxn ang="0">
                  <a:pos x="154" y="30"/>
                </a:cxn>
                <a:cxn ang="0">
                  <a:pos x="161" y="42"/>
                </a:cxn>
                <a:cxn ang="0">
                  <a:pos x="170" y="51"/>
                </a:cxn>
                <a:cxn ang="0">
                  <a:pos x="171" y="60"/>
                </a:cxn>
                <a:cxn ang="0">
                  <a:pos x="168" y="70"/>
                </a:cxn>
                <a:cxn ang="0">
                  <a:pos x="173" y="75"/>
                </a:cxn>
                <a:cxn ang="0">
                  <a:pos x="180" y="78"/>
                </a:cxn>
                <a:cxn ang="0">
                  <a:pos x="188" y="87"/>
                </a:cxn>
                <a:cxn ang="0">
                  <a:pos x="189" y="89"/>
                </a:cxn>
                <a:cxn ang="0">
                  <a:pos x="197" y="91"/>
                </a:cxn>
                <a:cxn ang="0">
                  <a:pos x="194" y="102"/>
                </a:cxn>
                <a:cxn ang="0">
                  <a:pos x="189" y="109"/>
                </a:cxn>
                <a:cxn ang="0">
                  <a:pos x="181" y="113"/>
                </a:cxn>
                <a:cxn ang="0">
                  <a:pos x="173" y="116"/>
                </a:cxn>
                <a:cxn ang="0">
                  <a:pos x="166" y="122"/>
                </a:cxn>
                <a:cxn ang="0">
                  <a:pos x="160" y="125"/>
                </a:cxn>
                <a:cxn ang="0">
                  <a:pos x="148" y="143"/>
                </a:cxn>
                <a:cxn ang="0">
                  <a:pos x="140" y="148"/>
                </a:cxn>
                <a:cxn ang="0">
                  <a:pos x="130" y="150"/>
                </a:cxn>
                <a:cxn ang="0">
                  <a:pos x="123" y="154"/>
                </a:cxn>
                <a:cxn ang="0">
                  <a:pos x="108" y="152"/>
                </a:cxn>
                <a:cxn ang="0">
                  <a:pos x="80" y="142"/>
                </a:cxn>
                <a:cxn ang="0">
                  <a:pos x="68" y="135"/>
                </a:cxn>
                <a:cxn ang="0">
                  <a:pos x="57" y="136"/>
                </a:cxn>
                <a:cxn ang="0">
                  <a:pos x="51" y="136"/>
                </a:cxn>
                <a:cxn ang="0">
                  <a:pos x="46" y="142"/>
                </a:cxn>
                <a:cxn ang="0">
                  <a:pos x="36" y="142"/>
                </a:cxn>
                <a:cxn ang="0">
                  <a:pos x="28" y="153"/>
                </a:cxn>
              </a:cxnLst>
              <a:rect l="0" t="0" r="r" b="b"/>
              <a:pathLst>
                <a:path w="198" h="155">
                  <a:moveTo>
                    <a:pt x="28" y="153"/>
                  </a:moveTo>
                  <a:lnTo>
                    <a:pt x="20" y="150"/>
                  </a:lnTo>
                  <a:lnTo>
                    <a:pt x="4" y="134"/>
                  </a:lnTo>
                  <a:lnTo>
                    <a:pt x="0" y="124"/>
                  </a:lnTo>
                  <a:lnTo>
                    <a:pt x="1" y="98"/>
                  </a:lnTo>
                  <a:lnTo>
                    <a:pt x="4" y="86"/>
                  </a:lnTo>
                  <a:lnTo>
                    <a:pt x="11" y="75"/>
                  </a:lnTo>
                  <a:lnTo>
                    <a:pt x="21" y="67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6" y="53"/>
                  </a:lnTo>
                  <a:lnTo>
                    <a:pt x="53" y="46"/>
                  </a:lnTo>
                  <a:lnTo>
                    <a:pt x="60" y="35"/>
                  </a:lnTo>
                  <a:lnTo>
                    <a:pt x="66" y="31"/>
                  </a:lnTo>
                  <a:lnTo>
                    <a:pt x="71" y="34"/>
                  </a:lnTo>
                  <a:lnTo>
                    <a:pt x="84" y="28"/>
                  </a:lnTo>
                  <a:lnTo>
                    <a:pt x="91" y="23"/>
                  </a:lnTo>
                  <a:lnTo>
                    <a:pt x="92" y="22"/>
                  </a:lnTo>
                  <a:lnTo>
                    <a:pt x="97" y="20"/>
                  </a:lnTo>
                  <a:lnTo>
                    <a:pt x="106" y="20"/>
                  </a:lnTo>
                  <a:lnTo>
                    <a:pt x="110" y="17"/>
                  </a:lnTo>
                  <a:lnTo>
                    <a:pt x="124" y="0"/>
                  </a:lnTo>
                  <a:lnTo>
                    <a:pt x="129" y="2"/>
                  </a:lnTo>
                  <a:lnTo>
                    <a:pt x="132" y="10"/>
                  </a:lnTo>
                  <a:lnTo>
                    <a:pt x="134" y="10"/>
                  </a:lnTo>
                  <a:lnTo>
                    <a:pt x="138" y="18"/>
                  </a:lnTo>
                  <a:lnTo>
                    <a:pt x="142" y="20"/>
                  </a:lnTo>
                  <a:lnTo>
                    <a:pt x="153" y="22"/>
                  </a:lnTo>
                  <a:lnTo>
                    <a:pt x="154" y="30"/>
                  </a:lnTo>
                  <a:lnTo>
                    <a:pt x="161" y="42"/>
                  </a:lnTo>
                  <a:lnTo>
                    <a:pt x="170" y="51"/>
                  </a:lnTo>
                  <a:lnTo>
                    <a:pt x="171" y="60"/>
                  </a:lnTo>
                  <a:lnTo>
                    <a:pt x="168" y="70"/>
                  </a:lnTo>
                  <a:lnTo>
                    <a:pt x="173" y="75"/>
                  </a:lnTo>
                  <a:lnTo>
                    <a:pt x="180" y="78"/>
                  </a:lnTo>
                  <a:lnTo>
                    <a:pt x="188" y="87"/>
                  </a:lnTo>
                  <a:lnTo>
                    <a:pt x="189" y="89"/>
                  </a:lnTo>
                  <a:lnTo>
                    <a:pt x="197" y="91"/>
                  </a:lnTo>
                  <a:lnTo>
                    <a:pt x="194" y="102"/>
                  </a:lnTo>
                  <a:lnTo>
                    <a:pt x="189" y="109"/>
                  </a:lnTo>
                  <a:lnTo>
                    <a:pt x="181" y="113"/>
                  </a:lnTo>
                  <a:lnTo>
                    <a:pt x="173" y="116"/>
                  </a:lnTo>
                  <a:lnTo>
                    <a:pt x="166" y="122"/>
                  </a:lnTo>
                  <a:lnTo>
                    <a:pt x="160" y="125"/>
                  </a:lnTo>
                  <a:lnTo>
                    <a:pt x="148" y="143"/>
                  </a:lnTo>
                  <a:lnTo>
                    <a:pt x="140" y="148"/>
                  </a:lnTo>
                  <a:lnTo>
                    <a:pt x="130" y="150"/>
                  </a:lnTo>
                  <a:lnTo>
                    <a:pt x="123" y="154"/>
                  </a:lnTo>
                  <a:lnTo>
                    <a:pt x="108" y="152"/>
                  </a:lnTo>
                  <a:lnTo>
                    <a:pt x="80" y="142"/>
                  </a:lnTo>
                  <a:lnTo>
                    <a:pt x="68" y="135"/>
                  </a:lnTo>
                  <a:lnTo>
                    <a:pt x="57" y="136"/>
                  </a:lnTo>
                  <a:lnTo>
                    <a:pt x="51" y="136"/>
                  </a:lnTo>
                  <a:lnTo>
                    <a:pt x="46" y="142"/>
                  </a:lnTo>
                  <a:lnTo>
                    <a:pt x="36" y="142"/>
                  </a:lnTo>
                  <a:lnTo>
                    <a:pt x="28" y="15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26" name="Freeform 78"/>
            <p:cNvSpPr>
              <a:spLocks/>
            </p:cNvSpPr>
            <p:nvPr/>
          </p:nvSpPr>
          <p:spPr bwMode="auto">
            <a:xfrm>
              <a:off x="3451" y="2786"/>
              <a:ext cx="294" cy="240"/>
            </a:xfrm>
            <a:custGeom>
              <a:avLst/>
              <a:gdLst/>
              <a:ahLst/>
              <a:cxnLst>
                <a:cxn ang="0">
                  <a:pos x="104" y="24"/>
                </a:cxn>
                <a:cxn ang="0">
                  <a:pos x="111" y="35"/>
                </a:cxn>
                <a:cxn ang="0">
                  <a:pos x="89" y="63"/>
                </a:cxn>
                <a:cxn ang="0">
                  <a:pos x="98" y="86"/>
                </a:cxn>
                <a:cxn ang="0">
                  <a:pos x="93" y="110"/>
                </a:cxn>
                <a:cxn ang="0">
                  <a:pos x="79" y="120"/>
                </a:cxn>
                <a:cxn ang="0">
                  <a:pos x="63" y="132"/>
                </a:cxn>
                <a:cxn ang="0">
                  <a:pos x="45" y="163"/>
                </a:cxn>
                <a:cxn ang="0">
                  <a:pos x="22" y="192"/>
                </a:cxn>
                <a:cxn ang="0">
                  <a:pos x="14" y="220"/>
                </a:cxn>
                <a:cxn ang="0">
                  <a:pos x="24" y="244"/>
                </a:cxn>
                <a:cxn ang="0">
                  <a:pos x="9" y="274"/>
                </a:cxn>
                <a:cxn ang="0">
                  <a:pos x="10" y="283"/>
                </a:cxn>
                <a:cxn ang="0">
                  <a:pos x="19" y="288"/>
                </a:cxn>
                <a:cxn ang="0">
                  <a:pos x="33" y="290"/>
                </a:cxn>
                <a:cxn ang="0">
                  <a:pos x="38" y="305"/>
                </a:cxn>
                <a:cxn ang="0">
                  <a:pos x="63" y="314"/>
                </a:cxn>
                <a:cxn ang="0">
                  <a:pos x="81" y="310"/>
                </a:cxn>
                <a:cxn ang="0">
                  <a:pos x="95" y="294"/>
                </a:cxn>
                <a:cxn ang="0">
                  <a:pos x="125" y="295"/>
                </a:cxn>
                <a:cxn ang="0">
                  <a:pos x="127" y="323"/>
                </a:cxn>
                <a:cxn ang="0">
                  <a:pos x="131" y="342"/>
                </a:cxn>
                <a:cxn ang="0">
                  <a:pos x="151" y="352"/>
                </a:cxn>
                <a:cxn ang="0">
                  <a:pos x="167" y="342"/>
                </a:cxn>
                <a:cxn ang="0">
                  <a:pos x="189" y="340"/>
                </a:cxn>
                <a:cxn ang="0">
                  <a:pos x="203" y="336"/>
                </a:cxn>
                <a:cxn ang="0">
                  <a:pos x="229" y="345"/>
                </a:cxn>
                <a:cxn ang="0">
                  <a:pos x="246" y="358"/>
                </a:cxn>
                <a:cxn ang="0">
                  <a:pos x="270" y="357"/>
                </a:cxn>
                <a:cxn ang="0">
                  <a:pos x="291" y="357"/>
                </a:cxn>
                <a:cxn ang="0">
                  <a:pos x="312" y="353"/>
                </a:cxn>
                <a:cxn ang="0">
                  <a:pos x="341" y="331"/>
                </a:cxn>
                <a:cxn ang="0">
                  <a:pos x="345" y="312"/>
                </a:cxn>
                <a:cxn ang="0">
                  <a:pos x="325" y="291"/>
                </a:cxn>
                <a:cxn ang="0">
                  <a:pos x="313" y="281"/>
                </a:cxn>
                <a:cxn ang="0">
                  <a:pos x="302" y="263"/>
                </a:cxn>
                <a:cxn ang="0">
                  <a:pos x="298" y="241"/>
                </a:cxn>
                <a:cxn ang="0">
                  <a:pos x="283" y="220"/>
                </a:cxn>
                <a:cxn ang="0">
                  <a:pos x="283" y="189"/>
                </a:cxn>
                <a:cxn ang="0">
                  <a:pos x="299" y="170"/>
                </a:cxn>
                <a:cxn ang="0">
                  <a:pos x="329" y="167"/>
                </a:cxn>
                <a:cxn ang="0">
                  <a:pos x="350" y="161"/>
                </a:cxn>
                <a:cxn ang="0">
                  <a:pos x="369" y="164"/>
                </a:cxn>
                <a:cxn ang="0">
                  <a:pos x="373" y="138"/>
                </a:cxn>
                <a:cxn ang="0">
                  <a:pos x="385" y="114"/>
                </a:cxn>
                <a:cxn ang="0">
                  <a:pos x="406" y="121"/>
                </a:cxn>
                <a:cxn ang="0">
                  <a:pos x="438" y="105"/>
                </a:cxn>
                <a:cxn ang="0">
                  <a:pos x="425" y="94"/>
                </a:cxn>
                <a:cxn ang="0">
                  <a:pos x="421" y="78"/>
                </a:cxn>
                <a:cxn ang="0">
                  <a:pos x="397" y="65"/>
                </a:cxn>
                <a:cxn ang="0">
                  <a:pos x="376" y="58"/>
                </a:cxn>
                <a:cxn ang="0">
                  <a:pos x="355" y="44"/>
                </a:cxn>
                <a:cxn ang="0">
                  <a:pos x="333" y="36"/>
                </a:cxn>
                <a:cxn ang="0">
                  <a:pos x="293" y="41"/>
                </a:cxn>
                <a:cxn ang="0">
                  <a:pos x="280" y="64"/>
                </a:cxn>
                <a:cxn ang="0">
                  <a:pos x="248" y="52"/>
                </a:cxn>
                <a:cxn ang="0">
                  <a:pos x="218" y="34"/>
                </a:cxn>
                <a:cxn ang="0">
                  <a:pos x="201" y="16"/>
                </a:cxn>
                <a:cxn ang="0">
                  <a:pos x="151" y="7"/>
                </a:cxn>
                <a:cxn ang="0">
                  <a:pos x="118" y="6"/>
                </a:cxn>
              </a:cxnLst>
              <a:rect l="0" t="0" r="r" b="b"/>
              <a:pathLst>
                <a:path w="442" h="361">
                  <a:moveTo>
                    <a:pt x="118" y="6"/>
                  </a:moveTo>
                  <a:lnTo>
                    <a:pt x="117" y="8"/>
                  </a:lnTo>
                  <a:lnTo>
                    <a:pt x="115" y="16"/>
                  </a:lnTo>
                  <a:lnTo>
                    <a:pt x="113" y="18"/>
                  </a:lnTo>
                  <a:lnTo>
                    <a:pt x="106" y="22"/>
                  </a:lnTo>
                  <a:lnTo>
                    <a:pt x="104" y="24"/>
                  </a:lnTo>
                  <a:lnTo>
                    <a:pt x="103" y="25"/>
                  </a:lnTo>
                  <a:lnTo>
                    <a:pt x="102" y="28"/>
                  </a:lnTo>
                  <a:lnTo>
                    <a:pt x="102" y="32"/>
                  </a:lnTo>
                  <a:lnTo>
                    <a:pt x="104" y="34"/>
                  </a:lnTo>
                  <a:lnTo>
                    <a:pt x="107" y="35"/>
                  </a:lnTo>
                  <a:lnTo>
                    <a:pt x="111" y="35"/>
                  </a:lnTo>
                  <a:lnTo>
                    <a:pt x="111" y="40"/>
                  </a:lnTo>
                  <a:lnTo>
                    <a:pt x="110" y="44"/>
                  </a:lnTo>
                  <a:lnTo>
                    <a:pt x="104" y="51"/>
                  </a:lnTo>
                  <a:lnTo>
                    <a:pt x="101" y="52"/>
                  </a:lnTo>
                  <a:lnTo>
                    <a:pt x="94" y="56"/>
                  </a:lnTo>
                  <a:lnTo>
                    <a:pt x="89" y="63"/>
                  </a:lnTo>
                  <a:lnTo>
                    <a:pt x="87" y="69"/>
                  </a:lnTo>
                  <a:lnTo>
                    <a:pt x="87" y="71"/>
                  </a:lnTo>
                  <a:lnTo>
                    <a:pt x="88" y="73"/>
                  </a:lnTo>
                  <a:lnTo>
                    <a:pt x="93" y="78"/>
                  </a:lnTo>
                  <a:lnTo>
                    <a:pt x="95" y="79"/>
                  </a:lnTo>
                  <a:lnTo>
                    <a:pt x="98" y="86"/>
                  </a:lnTo>
                  <a:lnTo>
                    <a:pt x="100" y="91"/>
                  </a:lnTo>
                  <a:lnTo>
                    <a:pt x="100" y="93"/>
                  </a:lnTo>
                  <a:lnTo>
                    <a:pt x="97" y="101"/>
                  </a:lnTo>
                  <a:lnTo>
                    <a:pt x="95" y="105"/>
                  </a:lnTo>
                  <a:lnTo>
                    <a:pt x="93" y="108"/>
                  </a:lnTo>
                  <a:lnTo>
                    <a:pt x="93" y="110"/>
                  </a:lnTo>
                  <a:lnTo>
                    <a:pt x="89" y="112"/>
                  </a:lnTo>
                  <a:lnTo>
                    <a:pt x="87" y="114"/>
                  </a:lnTo>
                  <a:lnTo>
                    <a:pt x="85" y="117"/>
                  </a:lnTo>
                  <a:lnTo>
                    <a:pt x="82" y="116"/>
                  </a:lnTo>
                  <a:lnTo>
                    <a:pt x="80" y="118"/>
                  </a:lnTo>
                  <a:lnTo>
                    <a:pt x="79" y="120"/>
                  </a:lnTo>
                  <a:lnTo>
                    <a:pt x="75" y="120"/>
                  </a:lnTo>
                  <a:lnTo>
                    <a:pt x="72" y="118"/>
                  </a:lnTo>
                  <a:lnTo>
                    <a:pt x="67" y="120"/>
                  </a:lnTo>
                  <a:lnTo>
                    <a:pt x="65" y="121"/>
                  </a:lnTo>
                  <a:lnTo>
                    <a:pt x="64" y="124"/>
                  </a:lnTo>
                  <a:lnTo>
                    <a:pt x="63" y="132"/>
                  </a:lnTo>
                  <a:lnTo>
                    <a:pt x="57" y="139"/>
                  </a:lnTo>
                  <a:lnTo>
                    <a:pt x="57" y="142"/>
                  </a:lnTo>
                  <a:lnTo>
                    <a:pt x="57" y="145"/>
                  </a:lnTo>
                  <a:lnTo>
                    <a:pt x="49" y="157"/>
                  </a:lnTo>
                  <a:lnTo>
                    <a:pt x="46" y="161"/>
                  </a:lnTo>
                  <a:lnTo>
                    <a:pt x="45" y="163"/>
                  </a:lnTo>
                  <a:lnTo>
                    <a:pt x="36" y="170"/>
                  </a:lnTo>
                  <a:lnTo>
                    <a:pt x="34" y="172"/>
                  </a:lnTo>
                  <a:lnTo>
                    <a:pt x="33" y="176"/>
                  </a:lnTo>
                  <a:lnTo>
                    <a:pt x="30" y="182"/>
                  </a:lnTo>
                  <a:lnTo>
                    <a:pt x="25" y="186"/>
                  </a:lnTo>
                  <a:lnTo>
                    <a:pt x="22" y="192"/>
                  </a:lnTo>
                  <a:lnTo>
                    <a:pt x="19" y="198"/>
                  </a:lnTo>
                  <a:lnTo>
                    <a:pt x="13" y="203"/>
                  </a:lnTo>
                  <a:lnTo>
                    <a:pt x="10" y="209"/>
                  </a:lnTo>
                  <a:lnTo>
                    <a:pt x="11" y="212"/>
                  </a:lnTo>
                  <a:lnTo>
                    <a:pt x="13" y="218"/>
                  </a:lnTo>
                  <a:lnTo>
                    <a:pt x="14" y="220"/>
                  </a:lnTo>
                  <a:lnTo>
                    <a:pt x="15" y="224"/>
                  </a:lnTo>
                  <a:lnTo>
                    <a:pt x="17" y="226"/>
                  </a:lnTo>
                  <a:lnTo>
                    <a:pt x="22" y="234"/>
                  </a:lnTo>
                  <a:lnTo>
                    <a:pt x="30" y="235"/>
                  </a:lnTo>
                  <a:lnTo>
                    <a:pt x="28" y="242"/>
                  </a:lnTo>
                  <a:lnTo>
                    <a:pt x="24" y="244"/>
                  </a:lnTo>
                  <a:lnTo>
                    <a:pt x="22" y="246"/>
                  </a:lnTo>
                  <a:lnTo>
                    <a:pt x="22" y="251"/>
                  </a:lnTo>
                  <a:lnTo>
                    <a:pt x="22" y="253"/>
                  </a:lnTo>
                  <a:lnTo>
                    <a:pt x="17" y="257"/>
                  </a:lnTo>
                  <a:lnTo>
                    <a:pt x="9" y="268"/>
                  </a:lnTo>
                  <a:lnTo>
                    <a:pt x="9" y="274"/>
                  </a:lnTo>
                  <a:lnTo>
                    <a:pt x="6" y="280"/>
                  </a:lnTo>
                  <a:lnTo>
                    <a:pt x="0" y="282"/>
                  </a:lnTo>
                  <a:lnTo>
                    <a:pt x="3" y="282"/>
                  </a:lnTo>
                  <a:lnTo>
                    <a:pt x="5" y="282"/>
                  </a:lnTo>
                  <a:lnTo>
                    <a:pt x="6" y="284"/>
                  </a:lnTo>
                  <a:lnTo>
                    <a:pt x="10" y="283"/>
                  </a:lnTo>
                  <a:lnTo>
                    <a:pt x="13" y="282"/>
                  </a:lnTo>
                  <a:lnTo>
                    <a:pt x="13" y="280"/>
                  </a:lnTo>
                  <a:lnTo>
                    <a:pt x="17" y="281"/>
                  </a:lnTo>
                  <a:lnTo>
                    <a:pt x="16" y="284"/>
                  </a:lnTo>
                  <a:lnTo>
                    <a:pt x="17" y="286"/>
                  </a:lnTo>
                  <a:lnTo>
                    <a:pt x="19" y="288"/>
                  </a:lnTo>
                  <a:lnTo>
                    <a:pt x="22" y="287"/>
                  </a:lnTo>
                  <a:lnTo>
                    <a:pt x="24" y="280"/>
                  </a:lnTo>
                  <a:lnTo>
                    <a:pt x="27" y="280"/>
                  </a:lnTo>
                  <a:lnTo>
                    <a:pt x="34" y="282"/>
                  </a:lnTo>
                  <a:lnTo>
                    <a:pt x="35" y="283"/>
                  </a:lnTo>
                  <a:lnTo>
                    <a:pt x="33" y="290"/>
                  </a:lnTo>
                  <a:lnTo>
                    <a:pt x="36" y="291"/>
                  </a:lnTo>
                  <a:lnTo>
                    <a:pt x="38" y="294"/>
                  </a:lnTo>
                  <a:lnTo>
                    <a:pt x="39" y="294"/>
                  </a:lnTo>
                  <a:lnTo>
                    <a:pt x="36" y="299"/>
                  </a:lnTo>
                  <a:lnTo>
                    <a:pt x="38" y="302"/>
                  </a:lnTo>
                  <a:lnTo>
                    <a:pt x="38" y="305"/>
                  </a:lnTo>
                  <a:lnTo>
                    <a:pt x="41" y="308"/>
                  </a:lnTo>
                  <a:lnTo>
                    <a:pt x="43" y="310"/>
                  </a:lnTo>
                  <a:lnTo>
                    <a:pt x="48" y="312"/>
                  </a:lnTo>
                  <a:lnTo>
                    <a:pt x="54" y="308"/>
                  </a:lnTo>
                  <a:lnTo>
                    <a:pt x="56" y="311"/>
                  </a:lnTo>
                  <a:lnTo>
                    <a:pt x="63" y="314"/>
                  </a:lnTo>
                  <a:lnTo>
                    <a:pt x="64" y="313"/>
                  </a:lnTo>
                  <a:lnTo>
                    <a:pt x="67" y="312"/>
                  </a:lnTo>
                  <a:lnTo>
                    <a:pt x="71" y="314"/>
                  </a:lnTo>
                  <a:lnTo>
                    <a:pt x="73" y="313"/>
                  </a:lnTo>
                  <a:lnTo>
                    <a:pt x="75" y="313"/>
                  </a:lnTo>
                  <a:lnTo>
                    <a:pt x="81" y="310"/>
                  </a:lnTo>
                  <a:lnTo>
                    <a:pt x="82" y="308"/>
                  </a:lnTo>
                  <a:lnTo>
                    <a:pt x="86" y="306"/>
                  </a:lnTo>
                  <a:lnTo>
                    <a:pt x="89" y="303"/>
                  </a:lnTo>
                  <a:lnTo>
                    <a:pt x="93" y="300"/>
                  </a:lnTo>
                  <a:lnTo>
                    <a:pt x="93" y="296"/>
                  </a:lnTo>
                  <a:lnTo>
                    <a:pt x="95" y="294"/>
                  </a:lnTo>
                  <a:lnTo>
                    <a:pt x="99" y="296"/>
                  </a:lnTo>
                  <a:lnTo>
                    <a:pt x="102" y="294"/>
                  </a:lnTo>
                  <a:lnTo>
                    <a:pt x="117" y="294"/>
                  </a:lnTo>
                  <a:lnTo>
                    <a:pt x="121" y="290"/>
                  </a:lnTo>
                  <a:lnTo>
                    <a:pt x="123" y="293"/>
                  </a:lnTo>
                  <a:lnTo>
                    <a:pt x="125" y="295"/>
                  </a:lnTo>
                  <a:lnTo>
                    <a:pt x="126" y="308"/>
                  </a:lnTo>
                  <a:lnTo>
                    <a:pt x="127" y="310"/>
                  </a:lnTo>
                  <a:lnTo>
                    <a:pt x="127" y="312"/>
                  </a:lnTo>
                  <a:lnTo>
                    <a:pt x="127" y="316"/>
                  </a:lnTo>
                  <a:lnTo>
                    <a:pt x="127" y="320"/>
                  </a:lnTo>
                  <a:lnTo>
                    <a:pt x="127" y="323"/>
                  </a:lnTo>
                  <a:lnTo>
                    <a:pt x="127" y="327"/>
                  </a:lnTo>
                  <a:lnTo>
                    <a:pt x="126" y="331"/>
                  </a:lnTo>
                  <a:lnTo>
                    <a:pt x="127" y="333"/>
                  </a:lnTo>
                  <a:lnTo>
                    <a:pt x="131" y="335"/>
                  </a:lnTo>
                  <a:lnTo>
                    <a:pt x="131" y="340"/>
                  </a:lnTo>
                  <a:lnTo>
                    <a:pt x="131" y="342"/>
                  </a:lnTo>
                  <a:lnTo>
                    <a:pt x="139" y="345"/>
                  </a:lnTo>
                  <a:lnTo>
                    <a:pt x="141" y="345"/>
                  </a:lnTo>
                  <a:lnTo>
                    <a:pt x="143" y="347"/>
                  </a:lnTo>
                  <a:lnTo>
                    <a:pt x="145" y="349"/>
                  </a:lnTo>
                  <a:lnTo>
                    <a:pt x="148" y="352"/>
                  </a:lnTo>
                  <a:lnTo>
                    <a:pt x="151" y="352"/>
                  </a:lnTo>
                  <a:lnTo>
                    <a:pt x="154" y="350"/>
                  </a:lnTo>
                  <a:lnTo>
                    <a:pt x="155" y="349"/>
                  </a:lnTo>
                  <a:lnTo>
                    <a:pt x="157" y="349"/>
                  </a:lnTo>
                  <a:lnTo>
                    <a:pt x="159" y="348"/>
                  </a:lnTo>
                  <a:lnTo>
                    <a:pt x="163" y="345"/>
                  </a:lnTo>
                  <a:lnTo>
                    <a:pt x="167" y="342"/>
                  </a:lnTo>
                  <a:lnTo>
                    <a:pt x="171" y="341"/>
                  </a:lnTo>
                  <a:lnTo>
                    <a:pt x="177" y="337"/>
                  </a:lnTo>
                  <a:lnTo>
                    <a:pt x="181" y="337"/>
                  </a:lnTo>
                  <a:lnTo>
                    <a:pt x="183" y="338"/>
                  </a:lnTo>
                  <a:lnTo>
                    <a:pt x="186" y="338"/>
                  </a:lnTo>
                  <a:lnTo>
                    <a:pt x="189" y="340"/>
                  </a:lnTo>
                  <a:lnTo>
                    <a:pt x="191" y="341"/>
                  </a:lnTo>
                  <a:lnTo>
                    <a:pt x="193" y="338"/>
                  </a:lnTo>
                  <a:lnTo>
                    <a:pt x="195" y="336"/>
                  </a:lnTo>
                  <a:lnTo>
                    <a:pt x="199" y="338"/>
                  </a:lnTo>
                  <a:lnTo>
                    <a:pt x="201" y="338"/>
                  </a:lnTo>
                  <a:lnTo>
                    <a:pt x="203" y="336"/>
                  </a:lnTo>
                  <a:lnTo>
                    <a:pt x="209" y="336"/>
                  </a:lnTo>
                  <a:lnTo>
                    <a:pt x="211" y="335"/>
                  </a:lnTo>
                  <a:lnTo>
                    <a:pt x="216" y="334"/>
                  </a:lnTo>
                  <a:lnTo>
                    <a:pt x="219" y="333"/>
                  </a:lnTo>
                  <a:lnTo>
                    <a:pt x="225" y="335"/>
                  </a:lnTo>
                  <a:lnTo>
                    <a:pt x="229" y="345"/>
                  </a:lnTo>
                  <a:lnTo>
                    <a:pt x="229" y="349"/>
                  </a:lnTo>
                  <a:lnTo>
                    <a:pt x="231" y="351"/>
                  </a:lnTo>
                  <a:lnTo>
                    <a:pt x="231" y="354"/>
                  </a:lnTo>
                  <a:lnTo>
                    <a:pt x="233" y="356"/>
                  </a:lnTo>
                  <a:lnTo>
                    <a:pt x="239" y="358"/>
                  </a:lnTo>
                  <a:lnTo>
                    <a:pt x="246" y="358"/>
                  </a:lnTo>
                  <a:lnTo>
                    <a:pt x="249" y="359"/>
                  </a:lnTo>
                  <a:lnTo>
                    <a:pt x="252" y="358"/>
                  </a:lnTo>
                  <a:lnTo>
                    <a:pt x="254" y="358"/>
                  </a:lnTo>
                  <a:lnTo>
                    <a:pt x="259" y="360"/>
                  </a:lnTo>
                  <a:lnTo>
                    <a:pt x="265" y="358"/>
                  </a:lnTo>
                  <a:lnTo>
                    <a:pt x="270" y="357"/>
                  </a:lnTo>
                  <a:lnTo>
                    <a:pt x="274" y="358"/>
                  </a:lnTo>
                  <a:lnTo>
                    <a:pt x="279" y="358"/>
                  </a:lnTo>
                  <a:lnTo>
                    <a:pt x="282" y="358"/>
                  </a:lnTo>
                  <a:lnTo>
                    <a:pt x="284" y="358"/>
                  </a:lnTo>
                  <a:lnTo>
                    <a:pt x="287" y="357"/>
                  </a:lnTo>
                  <a:lnTo>
                    <a:pt x="291" y="357"/>
                  </a:lnTo>
                  <a:lnTo>
                    <a:pt x="294" y="356"/>
                  </a:lnTo>
                  <a:lnTo>
                    <a:pt x="297" y="356"/>
                  </a:lnTo>
                  <a:lnTo>
                    <a:pt x="301" y="358"/>
                  </a:lnTo>
                  <a:lnTo>
                    <a:pt x="303" y="356"/>
                  </a:lnTo>
                  <a:lnTo>
                    <a:pt x="306" y="355"/>
                  </a:lnTo>
                  <a:lnTo>
                    <a:pt x="312" y="353"/>
                  </a:lnTo>
                  <a:lnTo>
                    <a:pt x="313" y="350"/>
                  </a:lnTo>
                  <a:lnTo>
                    <a:pt x="325" y="341"/>
                  </a:lnTo>
                  <a:lnTo>
                    <a:pt x="327" y="336"/>
                  </a:lnTo>
                  <a:lnTo>
                    <a:pt x="329" y="335"/>
                  </a:lnTo>
                  <a:lnTo>
                    <a:pt x="336" y="334"/>
                  </a:lnTo>
                  <a:lnTo>
                    <a:pt x="341" y="331"/>
                  </a:lnTo>
                  <a:lnTo>
                    <a:pt x="343" y="329"/>
                  </a:lnTo>
                  <a:lnTo>
                    <a:pt x="343" y="322"/>
                  </a:lnTo>
                  <a:lnTo>
                    <a:pt x="341" y="322"/>
                  </a:lnTo>
                  <a:lnTo>
                    <a:pt x="341" y="318"/>
                  </a:lnTo>
                  <a:lnTo>
                    <a:pt x="343" y="314"/>
                  </a:lnTo>
                  <a:lnTo>
                    <a:pt x="345" y="312"/>
                  </a:lnTo>
                  <a:lnTo>
                    <a:pt x="345" y="311"/>
                  </a:lnTo>
                  <a:lnTo>
                    <a:pt x="340" y="305"/>
                  </a:lnTo>
                  <a:lnTo>
                    <a:pt x="337" y="305"/>
                  </a:lnTo>
                  <a:lnTo>
                    <a:pt x="334" y="298"/>
                  </a:lnTo>
                  <a:lnTo>
                    <a:pt x="331" y="297"/>
                  </a:lnTo>
                  <a:lnTo>
                    <a:pt x="325" y="291"/>
                  </a:lnTo>
                  <a:lnTo>
                    <a:pt x="327" y="289"/>
                  </a:lnTo>
                  <a:lnTo>
                    <a:pt x="325" y="287"/>
                  </a:lnTo>
                  <a:lnTo>
                    <a:pt x="323" y="284"/>
                  </a:lnTo>
                  <a:lnTo>
                    <a:pt x="320" y="284"/>
                  </a:lnTo>
                  <a:lnTo>
                    <a:pt x="317" y="283"/>
                  </a:lnTo>
                  <a:lnTo>
                    <a:pt x="313" y="281"/>
                  </a:lnTo>
                  <a:lnTo>
                    <a:pt x="309" y="278"/>
                  </a:lnTo>
                  <a:lnTo>
                    <a:pt x="308" y="274"/>
                  </a:lnTo>
                  <a:lnTo>
                    <a:pt x="305" y="272"/>
                  </a:lnTo>
                  <a:lnTo>
                    <a:pt x="303" y="268"/>
                  </a:lnTo>
                  <a:lnTo>
                    <a:pt x="302" y="266"/>
                  </a:lnTo>
                  <a:lnTo>
                    <a:pt x="302" y="263"/>
                  </a:lnTo>
                  <a:lnTo>
                    <a:pt x="301" y="259"/>
                  </a:lnTo>
                  <a:lnTo>
                    <a:pt x="301" y="255"/>
                  </a:lnTo>
                  <a:lnTo>
                    <a:pt x="296" y="248"/>
                  </a:lnTo>
                  <a:lnTo>
                    <a:pt x="297" y="245"/>
                  </a:lnTo>
                  <a:lnTo>
                    <a:pt x="297" y="243"/>
                  </a:lnTo>
                  <a:lnTo>
                    <a:pt x="298" y="241"/>
                  </a:lnTo>
                  <a:lnTo>
                    <a:pt x="299" y="238"/>
                  </a:lnTo>
                  <a:lnTo>
                    <a:pt x="299" y="235"/>
                  </a:lnTo>
                  <a:lnTo>
                    <a:pt x="296" y="234"/>
                  </a:lnTo>
                  <a:lnTo>
                    <a:pt x="292" y="233"/>
                  </a:lnTo>
                  <a:lnTo>
                    <a:pt x="289" y="231"/>
                  </a:lnTo>
                  <a:lnTo>
                    <a:pt x="283" y="220"/>
                  </a:lnTo>
                  <a:lnTo>
                    <a:pt x="282" y="218"/>
                  </a:lnTo>
                  <a:lnTo>
                    <a:pt x="282" y="215"/>
                  </a:lnTo>
                  <a:lnTo>
                    <a:pt x="281" y="212"/>
                  </a:lnTo>
                  <a:lnTo>
                    <a:pt x="281" y="201"/>
                  </a:lnTo>
                  <a:lnTo>
                    <a:pt x="284" y="192"/>
                  </a:lnTo>
                  <a:lnTo>
                    <a:pt x="283" y="189"/>
                  </a:lnTo>
                  <a:lnTo>
                    <a:pt x="291" y="181"/>
                  </a:lnTo>
                  <a:lnTo>
                    <a:pt x="291" y="178"/>
                  </a:lnTo>
                  <a:lnTo>
                    <a:pt x="293" y="171"/>
                  </a:lnTo>
                  <a:lnTo>
                    <a:pt x="295" y="169"/>
                  </a:lnTo>
                  <a:lnTo>
                    <a:pt x="297" y="169"/>
                  </a:lnTo>
                  <a:lnTo>
                    <a:pt x="299" y="170"/>
                  </a:lnTo>
                  <a:lnTo>
                    <a:pt x="302" y="171"/>
                  </a:lnTo>
                  <a:lnTo>
                    <a:pt x="304" y="174"/>
                  </a:lnTo>
                  <a:lnTo>
                    <a:pt x="314" y="176"/>
                  </a:lnTo>
                  <a:lnTo>
                    <a:pt x="327" y="172"/>
                  </a:lnTo>
                  <a:lnTo>
                    <a:pt x="329" y="170"/>
                  </a:lnTo>
                  <a:lnTo>
                    <a:pt x="329" y="167"/>
                  </a:lnTo>
                  <a:lnTo>
                    <a:pt x="329" y="159"/>
                  </a:lnTo>
                  <a:lnTo>
                    <a:pt x="332" y="156"/>
                  </a:lnTo>
                  <a:lnTo>
                    <a:pt x="334" y="156"/>
                  </a:lnTo>
                  <a:lnTo>
                    <a:pt x="338" y="158"/>
                  </a:lnTo>
                  <a:lnTo>
                    <a:pt x="346" y="160"/>
                  </a:lnTo>
                  <a:lnTo>
                    <a:pt x="350" y="161"/>
                  </a:lnTo>
                  <a:lnTo>
                    <a:pt x="352" y="168"/>
                  </a:lnTo>
                  <a:lnTo>
                    <a:pt x="355" y="167"/>
                  </a:lnTo>
                  <a:lnTo>
                    <a:pt x="360" y="170"/>
                  </a:lnTo>
                  <a:lnTo>
                    <a:pt x="362" y="169"/>
                  </a:lnTo>
                  <a:lnTo>
                    <a:pt x="363" y="167"/>
                  </a:lnTo>
                  <a:lnTo>
                    <a:pt x="369" y="164"/>
                  </a:lnTo>
                  <a:lnTo>
                    <a:pt x="370" y="163"/>
                  </a:lnTo>
                  <a:lnTo>
                    <a:pt x="370" y="158"/>
                  </a:lnTo>
                  <a:lnTo>
                    <a:pt x="369" y="154"/>
                  </a:lnTo>
                  <a:lnTo>
                    <a:pt x="369" y="142"/>
                  </a:lnTo>
                  <a:lnTo>
                    <a:pt x="372" y="140"/>
                  </a:lnTo>
                  <a:lnTo>
                    <a:pt x="373" y="138"/>
                  </a:lnTo>
                  <a:lnTo>
                    <a:pt x="378" y="132"/>
                  </a:lnTo>
                  <a:lnTo>
                    <a:pt x="378" y="129"/>
                  </a:lnTo>
                  <a:lnTo>
                    <a:pt x="380" y="124"/>
                  </a:lnTo>
                  <a:lnTo>
                    <a:pt x="380" y="118"/>
                  </a:lnTo>
                  <a:lnTo>
                    <a:pt x="382" y="113"/>
                  </a:lnTo>
                  <a:lnTo>
                    <a:pt x="385" y="114"/>
                  </a:lnTo>
                  <a:lnTo>
                    <a:pt x="390" y="112"/>
                  </a:lnTo>
                  <a:lnTo>
                    <a:pt x="395" y="112"/>
                  </a:lnTo>
                  <a:lnTo>
                    <a:pt x="395" y="113"/>
                  </a:lnTo>
                  <a:lnTo>
                    <a:pt x="395" y="116"/>
                  </a:lnTo>
                  <a:lnTo>
                    <a:pt x="401" y="117"/>
                  </a:lnTo>
                  <a:lnTo>
                    <a:pt x="406" y="121"/>
                  </a:lnTo>
                  <a:lnTo>
                    <a:pt x="410" y="122"/>
                  </a:lnTo>
                  <a:lnTo>
                    <a:pt x="419" y="120"/>
                  </a:lnTo>
                  <a:lnTo>
                    <a:pt x="425" y="114"/>
                  </a:lnTo>
                  <a:lnTo>
                    <a:pt x="425" y="112"/>
                  </a:lnTo>
                  <a:lnTo>
                    <a:pt x="431" y="110"/>
                  </a:lnTo>
                  <a:lnTo>
                    <a:pt x="438" y="105"/>
                  </a:lnTo>
                  <a:lnTo>
                    <a:pt x="441" y="102"/>
                  </a:lnTo>
                  <a:lnTo>
                    <a:pt x="441" y="95"/>
                  </a:lnTo>
                  <a:lnTo>
                    <a:pt x="437" y="96"/>
                  </a:lnTo>
                  <a:lnTo>
                    <a:pt x="430" y="96"/>
                  </a:lnTo>
                  <a:lnTo>
                    <a:pt x="427" y="95"/>
                  </a:lnTo>
                  <a:lnTo>
                    <a:pt x="425" y="94"/>
                  </a:lnTo>
                  <a:lnTo>
                    <a:pt x="425" y="91"/>
                  </a:lnTo>
                  <a:lnTo>
                    <a:pt x="425" y="89"/>
                  </a:lnTo>
                  <a:lnTo>
                    <a:pt x="425" y="86"/>
                  </a:lnTo>
                  <a:lnTo>
                    <a:pt x="425" y="82"/>
                  </a:lnTo>
                  <a:lnTo>
                    <a:pt x="423" y="79"/>
                  </a:lnTo>
                  <a:lnTo>
                    <a:pt x="421" y="78"/>
                  </a:lnTo>
                  <a:lnTo>
                    <a:pt x="421" y="74"/>
                  </a:lnTo>
                  <a:lnTo>
                    <a:pt x="421" y="69"/>
                  </a:lnTo>
                  <a:lnTo>
                    <a:pt x="415" y="65"/>
                  </a:lnTo>
                  <a:lnTo>
                    <a:pt x="413" y="64"/>
                  </a:lnTo>
                  <a:lnTo>
                    <a:pt x="408" y="65"/>
                  </a:lnTo>
                  <a:lnTo>
                    <a:pt x="397" y="65"/>
                  </a:lnTo>
                  <a:lnTo>
                    <a:pt x="390" y="61"/>
                  </a:lnTo>
                  <a:lnTo>
                    <a:pt x="389" y="61"/>
                  </a:lnTo>
                  <a:lnTo>
                    <a:pt x="386" y="63"/>
                  </a:lnTo>
                  <a:lnTo>
                    <a:pt x="381" y="59"/>
                  </a:lnTo>
                  <a:lnTo>
                    <a:pt x="378" y="59"/>
                  </a:lnTo>
                  <a:lnTo>
                    <a:pt x="376" y="58"/>
                  </a:lnTo>
                  <a:lnTo>
                    <a:pt x="376" y="56"/>
                  </a:lnTo>
                  <a:lnTo>
                    <a:pt x="374" y="53"/>
                  </a:lnTo>
                  <a:lnTo>
                    <a:pt x="370" y="51"/>
                  </a:lnTo>
                  <a:lnTo>
                    <a:pt x="364" y="49"/>
                  </a:lnTo>
                  <a:lnTo>
                    <a:pt x="362" y="47"/>
                  </a:lnTo>
                  <a:lnTo>
                    <a:pt x="355" y="44"/>
                  </a:lnTo>
                  <a:lnTo>
                    <a:pt x="355" y="42"/>
                  </a:lnTo>
                  <a:lnTo>
                    <a:pt x="349" y="38"/>
                  </a:lnTo>
                  <a:lnTo>
                    <a:pt x="341" y="34"/>
                  </a:lnTo>
                  <a:lnTo>
                    <a:pt x="339" y="35"/>
                  </a:lnTo>
                  <a:lnTo>
                    <a:pt x="337" y="35"/>
                  </a:lnTo>
                  <a:lnTo>
                    <a:pt x="333" y="36"/>
                  </a:lnTo>
                  <a:lnTo>
                    <a:pt x="329" y="36"/>
                  </a:lnTo>
                  <a:lnTo>
                    <a:pt x="327" y="37"/>
                  </a:lnTo>
                  <a:lnTo>
                    <a:pt x="315" y="33"/>
                  </a:lnTo>
                  <a:lnTo>
                    <a:pt x="299" y="37"/>
                  </a:lnTo>
                  <a:lnTo>
                    <a:pt x="297" y="40"/>
                  </a:lnTo>
                  <a:lnTo>
                    <a:pt x="293" y="41"/>
                  </a:lnTo>
                  <a:lnTo>
                    <a:pt x="291" y="44"/>
                  </a:lnTo>
                  <a:lnTo>
                    <a:pt x="290" y="48"/>
                  </a:lnTo>
                  <a:lnTo>
                    <a:pt x="290" y="52"/>
                  </a:lnTo>
                  <a:lnTo>
                    <a:pt x="289" y="56"/>
                  </a:lnTo>
                  <a:lnTo>
                    <a:pt x="284" y="62"/>
                  </a:lnTo>
                  <a:lnTo>
                    <a:pt x="280" y="64"/>
                  </a:lnTo>
                  <a:lnTo>
                    <a:pt x="276" y="64"/>
                  </a:lnTo>
                  <a:lnTo>
                    <a:pt x="273" y="62"/>
                  </a:lnTo>
                  <a:lnTo>
                    <a:pt x="267" y="62"/>
                  </a:lnTo>
                  <a:lnTo>
                    <a:pt x="257" y="60"/>
                  </a:lnTo>
                  <a:lnTo>
                    <a:pt x="251" y="57"/>
                  </a:lnTo>
                  <a:lnTo>
                    <a:pt x="248" y="52"/>
                  </a:lnTo>
                  <a:lnTo>
                    <a:pt x="243" y="47"/>
                  </a:lnTo>
                  <a:lnTo>
                    <a:pt x="239" y="42"/>
                  </a:lnTo>
                  <a:lnTo>
                    <a:pt x="235" y="41"/>
                  </a:lnTo>
                  <a:lnTo>
                    <a:pt x="231" y="43"/>
                  </a:lnTo>
                  <a:lnTo>
                    <a:pt x="229" y="40"/>
                  </a:lnTo>
                  <a:lnTo>
                    <a:pt x="218" y="34"/>
                  </a:lnTo>
                  <a:lnTo>
                    <a:pt x="216" y="31"/>
                  </a:lnTo>
                  <a:lnTo>
                    <a:pt x="215" y="28"/>
                  </a:lnTo>
                  <a:lnTo>
                    <a:pt x="213" y="26"/>
                  </a:lnTo>
                  <a:lnTo>
                    <a:pt x="211" y="26"/>
                  </a:lnTo>
                  <a:lnTo>
                    <a:pt x="209" y="24"/>
                  </a:lnTo>
                  <a:lnTo>
                    <a:pt x="201" y="16"/>
                  </a:lnTo>
                  <a:lnTo>
                    <a:pt x="196" y="17"/>
                  </a:lnTo>
                  <a:lnTo>
                    <a:pt x="191" y="17"/>
                  </a:lnTo>
                  <a:lnTo>
                    <a:pt x="185" y="18"/>
                  </a:lnTo>
                  <a:lnTo>
                    <a:pt x="176" y="18"/>
                  </a:lnTo>
                  <a:lnTo>
                    <a:pt x="154" y="12"/>
                  </a:lnTo>
                  <a:lnTo>
                    <a:pt x="151" y="7"/>
                  </a:lnTo>
                  <a:lnTo>
                    <a:pt x="151" y="4"/>
                  </a:lnTo>
                  <a:lnTo>
                    <a:pt x="149" y="2"/>
                  </a:lnTo>
                  <a:lnTo>
                    <a:pt x="146" y="0"/>
                  </a:lnTo>
                  <a:lnTo>
                    <a:pt x="136" y="0"/>
                  </a:lnTo>
                  <a:lnTo>
                    <a:pt x="131" y="2"/>
                  </a:lnTo>
                  <a:lnTo>
                    <a:pt x="118" y="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27" name="Freeform 79"/>
            <p:cNvSpPr>
              <a:spLocks/>
            </p:cNvSpPr>
            <p:nvPr/>
          </p:nvSpPr>
          <p:spPr bwMode="auto">
            <a:xfrm>
              <a:off x="3421" y="2438"/>
              <a:ext cx="492" cy="419"/>
            </a:xfrm>
            <a:custGeom>
              <a:avLst/>
              <a:gdLst/>
              <a:ahLst/>
              <a:cxnLst>
                <a:cxn ang="0">
                  <a:pos x="17" y="309"/>
                </a:cxn>
                <a:cxn ang="0">
                  <a:pos x="0" y="258"/>
                </a:cxn>
                <a:cxn ang="0">
                  <a:pos x="28" y="232"/>
                </a:cxn>
                <a:cxn ang="0">
                  <a:pos x="93" y="217"/>
                </a:cxn>
                <a:cxn ang="0">
                  <a:pos x="161" y="150"/>
                </a:cxn>
                <a:cxn ang="0">
                  <a:pos x="190" y="85"/>
                </a:cxn>
                <a:cxn ang="0">
                  <a:pos x="216" y="73"/>
                </a:cxn>
                <a:cxn ang="0">
                  <a:pos x="241" y="30"/>
                </a:cxn>
                <a:cxn ang="0">
                  <a:pos x="254" y="4"/>
                </a:cxn>
                <a:cxn ang="0">
                  <a:pos x="304" y="62"/>
                </a:cxn>
                <a:cxn ang="0">
                  <a:pos x="332" y="184"/>
                </a:cxn>
                <a:cxn ang="0">
                  <a:pos x="332" y="262"/>
                </a:cxn>
                <a:cxn ang="0">
                  <a:pos x="408" y="268"/>
                </a:cxn>
                <a:cxn ang="0">
                  <a:pos x="433" y="312"/>
                </a:cxn>
                <a:cxn ang="0">
                  <a:pos x="501" y="370"/>
                </a:cxn>
                <a:cxn ang="0">
                  <a:pos x="536" y="361"/>
                </a:cxn>
                <a:cxn ang="0">
                  <a:pos x="570" y="410"/>
                </a:cxn>
                <a:cxn ang="0">
                  <a:pos x="637" y="418"/>
                </a:cxn>
                <a:cxn ang="0">
                  <a:pos x="692" y="418"/>
                </a:cxn>
                <a:cxn ang="0">
                  <a:pos x="732" y="434"/>
                </a:cxn>
                <a:cxn ang="0">
                  <a:pos x="720" y="458"/>
                </a:cxn>
                <a:cxn ang="0">
                  <a:pos x="710" y="486"/>
                </a:cxn>
                <a:cxn ang="0">
                  <a:pos x="708" y="497"/>
                </a:cxn>
                <a:cxn ang="0">
                  <a:pos x="715" y="521"/>
                </a:cxn>
                <a:cxn ang="0">
                  <a:pos x="697" y="547"/>
                </a:cxn>
                <a:cxn ang="0">
                  <a:pos x="697" y="569"/>
                </a:cxn>
                <a:cxn ang="0">
                  <a:pos x="701" y="593"/>
                </a:cxn>
                <a:cxn ang="0">
                  <a:pos x="693" y="614"/>
                </a:cxn>
                <a:cxn ang="0">
                  <a:pos x="680" y="630"/>
                </a:cxn>
                <a:cxn ang="0">
                  <a:pos x="648" y="627"/>
                </a:cxn>
                <a:cxn ang="0">
                  <a:pos x="618" y="613"/>
                </a:cxn>
                <a:cxn ang="0">
                  <a:pos x="586" y="590"/>
                </a:cxn>
                <a:cxn ang="0">
                  <a:pos x="577" y="557"/>
                </a:cxn>
                <a:cxn ang="0">
                  <a:pos x="557" y="558"/>
                </a:cxn>
                <a:cxn ang="0">
                  <a:pos x="541" y="584"/>
                </a:cxn>
                <a:cxn ang="0">
                  <a:pos x="526" y="590"/>
                </a:cxn>
                <a:cxn ang="0">
                  <a:pos x="483" y="571"/>
                </a:cxn>
                <a:cxn ang="0">
                  <a:pos x="458" y="588"/>
                </a:cxn>
                <a:cxn ang="0">
                  <a:pos x="426" y="583"/>
                </a:cxn>
                <a:cxn ang="0">
                  <a:pos x="409" y="573"/>
                </a:cxn>
                <a:cxn ang="0">
                  <a:pos x="384" y="559"/>
                </a:cxn>
                <a:cxn ang="0">
                  <a:pos x="344" y="561"/>
                </a:cxn>
                <a:cxn ang="0">
                  <a:pos x="334" y="580"/>
                </a:cxn>
                <a:cxn ang="0">
                  <a:pos x="302" y="584"/>
                </a:cxn>
                <a:cxn ang="0">
                  <a:pos x="276" y="567"/>
                </a:cxn>
                <a:cxn ang="0">
                  <a:pos x="256" y="550"/>
                </a:cxn>
                <a:cxn ang="0">
                  <a:pos x="221" y="542"/>
                </a:cxn>
                <a:cxn ang="0">
                  <a:pos x="181" y="524"/>
                </a:cxn>
                <a:cxn ang="0">
                  <a:pos x="176" y="526"/>
                </a:cxn>
                <a:cxn ang="0">
                  <a:pos x="181" y="461"/>
                </a:cxn>
                <a:cxn ang="0">
                  <a:pos x="181" y="434"/>
                </a:cxn>
                <a:cxn ang="0">
                  <a:pos x="175" y="406"/>
                </a:cxn>
                <a:cxn ang="0">
                  <a:pos x="180" y="362"/>
                </a:cxn>
                <a:cxn ang="0">
                  <a:pos x="156" y="346"/>
                </a:cxn>
                <a:cxn ang="0">
                  <a:pos x="134" y="383"/>
                </a:cxn>
                <a:cxn ang="0">
                  <a:pos x="106" y="386"/>
                </a:cxn>
                <a:cxn ang="0">
                  <a:pos x="89" y="379"/>
                </a:cxn>
                <a:cxn ang="0">
                  <a:pos x="61" y="357"/>
                </a:cxn>
                <a:cxn ang="0">
                  <a:pos x="32" y="336"/>
                </a:cxn>
              </a:cxnLst>
              <a:rect l="0" t="0" r="r" b="b"/>
              <a:pathLst>
                <a:path w="740" h="631">
                  <a:moveTo>
                    <a:pt x="32" y="336"/>
                  </a:moveTo>
                  <a:lnTo>
                    <a:pt x="28" y="330"/>
                  </a:lnTo>
                  <a:lnTo>
                    <a:pt x="24" y="324"/>
                  </a:lnTo>
                  <a:lnTo>
                    <a:pt x="21" y="316"/>
                  </a:lnTo>
                  <a:lnTo>
                    <a:pt x="18" y="313"/>
                  </a:lnTo>
                  <a:lnTo>
                    <a:pt x="17" y="309"/>
                  </a:lnTo>
                  <a:lnTo>
                    <a:pt x="17" y="289"/>
                  </a:lnTo>
                  <a:lnTo>
                    <a:pt x="18" y="281"/>
                  </a:lnTo>
                  <a:lnTo>
                    <a:pt x="16" y="268"/>
                  </a:lnTo>
                  <a:lnTo>
                    <a:pt x="11" y="264"/>
                  </a:lnTo>
                  <a:lnTo>
                    <a:pt x="5" y="260"/>
                  </a:lnTo>
                  <a:lnTo>
                    <a:pt x="0" y="258"/>
                  </a:lnTo>
                  <a:lnTo>
                    <a:pt x="0" y="254"/>
                  </a:lnTo>
                  <a:lnTo>
                    <a:pt x="7" y="244"/>
                  </a:lnTo>
                  <a:lnTo>
                    <a:pt x="13" y="241"/>
                  </a:lnTo>
                  <a:lnTo>
                    <a:pt x="19" y="240"/>
                  </a:lnTo>
                  <a:lnTo>
                    <a:pt x="23" y="236"/>
                  </a:lnTo>
                  <a:lnTo>
                    <a:pt x="28" y="232"/>
                  </a:lnTo>
                  <a:lnTo>
                    <a:pt x="44" y="226"/>
                  </a:lnTo>
                  <a:lnTo>
                    <a:pt x="53" y="225"/>
                  </a:lnTo>
                  <a:lnTo>
                    <a:pt x="60" y="225"/>
                  </a:lnTo>
                  <a:lnTo>
                    <a:pt x="70" y="223"/>
                  </a:lnTo>
                  <a:lnTo>
                    <a:pt x="81" y="220"/>
                  </a:lnTo>
                  <a:lnTo>
                    <a:pt x="93" y="217"/>
                  </a:lnTo>
                  <a:lnTo>
                    <a:pt x="103" y="214"/>
                  </a:lnTo>
                  <a:lnTo>
                    <a:pt x="110" y="208"/>
                  </a:lnTo>
                  <a:lnTo>
                    <a:pt x="124" y="191"/>
                  </a:lnTo>
                  <a:lnTo>
                    <a:pt x="138" y="176"/>
                  </a:lnTo>
                  <a:lnTo>
                    <a:pt x="146" y="170"/>
                  </a:lnTo>
                  <a:lnTo>
                    <a:pt x="161" y="150"/>
                  </a:lnTo>
                  <a:lnTo>
                    <a:pt x="173" y="138"/>
                  </a:lnTo>
                  <a:lnTo>
                    <a:pt x="197" y="114"/>
                  </a:lnTo>
                  <a:lnTo>
                    <a:pt x="196" y="111"/>
                  </a:lnTo>
                  <a:lnTo>
                    <a:pt x="193" y="95"/>
                  </a:lnTo>
                  <a:lnTo>
                    <a:pt x="191" y="93"/>
                  </a:lnTo>
                  <a:lnTo>
                    <a:pt x="190" y="85"/>
                  </a:lnTo>
                  <a:lnTo>
                    <a:pt x="191" y="78"/>
                  </a:lnTo>
                  <a:lnTo>
                    <a:pt x="193" y="73"/>
                  </a:lnTo>
                  <a:lnTo>
                    <a:pt x="196" y="70"/>
                  </a:lnTo>
                  <a:lnTo>
                    <a:pt x="206" y="70"/>
                  </a:lnTo>
                  <a:lnTo>
                    <a:pt x="212" y="73"/>
                  </a:lnTo>
                  <a:lnTo>
                    <a:pt x="216" y="73"/>
                  </a:lnTo>
                  <a:lnTo>
                    <a:pt x="224" y="63"/>
                  </a:lnTo>
                  <a:lnTo>
                    <a:pt x="224" y="55"/>
                  </a:lnTo>
                  <a:lnTo>
                    <a:pt x="227" y="48"/>
                  </a:lnTo>
                  <a:lnTo>
                    <a:pt x="229" y="41"/>
                  </a:lnTo>
                  <a:lnTo>
                    <a:pt x="234" y="33"/>
                  </a:lnTo>
                  <a:lnTo>
                    <a:pt x="241" y="30"/>
                  </a:lnTo>
                  <a:lnTo>
                    <a:pt x="257" y="21"/>
                  </a:lnTo>
                  <a:lnTo>
                    <a:pt x="260" y="18"/>
                  </a:lnTo>
                  <a:lnTo>
                    <a:pt x="260" y="14"/>
                  </a:lnTo>
                  <a:lnTo>
                    <a:pt x="256" y="11"/>
                  </a:lnTo>
                  <a:lnTo>
                    <a:pt x="252" y="8"/>
                  </a:lnTo>
                  <a:lnTo>
                    <a:pt x="254" y="4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70" y="10"/>
                  </a:lnTo>
                  <a:lnTo>
                    <a:pt x="276" y="16"/>
                  </a:lnTo>
                  <a:lnTo>
                    <a:pt x="302" y="49"/>
                  </a:lnTo>
                  <a:lnTo>
                    <a:pt x="304" y="62"/>
                  </a:lnTo>
                  <a:lnTo>
                    <a:pt x="303" y="82"/>
                  </a:lnTo>
                  <a:lnTo>
                    <a:pt x="302" y="84"/>
                  </a:lnTo>
                  <a:lnTo>
                    <a:pt x="302" y="107"/>
                  </a:lnTo>
                  <a:lnTo>
                    <a:pt x="326" y="144"/>
                  </a:lnTo>
                  <a:lnTo>
                    <a:pt x="332" y="168"/>
                  </a:lnTo>
                  <a:lnTo>
                    <a:pt x="332" y="184"/>
                  </a:lnTo>
                  <a:lnTo>
                    <a:pt x="330" y="196"/>
                  </a:lnTo>
                  <a:lnTo>
                    <a:pt x="333" y="207"/>
                  </a:lnTo>
                  <a:lnTo>
                    <a:pt x="327" y="222"/>
                  </a:lnTo>
                  <a:lnTo>
                    <a:pt x="330" y="238"/>
                  </a:lnTo>
                  <a:lnTo>
                    <a:pt x="327" y="249"/>
                  </a:lnTo>
                  <a:lnTo>
                    <a:pt x="332" y="262"/>
                  </a:lnTo>
                  <a:lnTo>
                    <a:pt x="361" y="265"/>
                  </a:lnTo>
                  <a:lnTo>
                    <a:pt x="362" y="256"/>
                  </a:lnTo>
                  <a:lnTo>
                    <a:pt x="397" y="256"/>
                  </a:lnTo>
                  <a:lnTo>
                    <a:pt x="397" y="265"/>
                  </a:lnTo>
                  <a:lnTo>
                    <a:pt x="403" y="272"/>
                  </a:lnTo>
                  <a:lnTo>
                    <a:pt x="408" y="268"/>
                  </a:lnTo>
                  <a:lnTo>
                    <a:pt x="418" y="266"/>
                  </a:lnTo>
                  <a:lnTo>
                    <a:pt x="421" y="272"/>
                  </a:lnTo>
                  <a:lnTo>
                    <a:pt x="422" y="281"/>
                  </a:lnTo>
                  <a:lnTo>
                    <a:pt x="435" y="290"/>
                  </a:lnTo>
                  <a:lnTo>
                    <a:pt x="436" y="299"/>
                  </a:lnTo>
                  <a:lnTo>
                    <a:pt x="433" y="312"/>
                  </a:lnTo>
                  <a:lnTo>
                    <a:pt x="426" y="313"/>
                  </a:lnTo>
                  <a:lnTo>
                    <a:pt x="421" y="316"/>
                  </a:lnTo>
                  <a:lnTo>
                    <a:pt x="417" y="336"/>
                  </a:lnTo>
                  <a:lnTo>
                    <a:pt x="421" y="344"/>
                  </a:lnTo>
                  <a:lnTo>
                    <a:pt x="438" y="348"/>
                  </a:lnTo>
                  <a:lnTo>
                    <a:pt x="501" y="370"/>
                  </a:lnTo>
                  <a:lnTo>
                    <a:pt x="514" y="372"/>
                  </a:lnTo>
                  <a:lnTo>
                    <a:pt x="515" y="367"/>
                  </a:lnTo>
                  <a:lnTo>
                    <a:pt x="510" y="358"/>
                  </a:lnTo>
                  <a:lnTo>
                    <a:pt x="510" y="354"/>
                  </a:lnTo>
                  <a:lnTo>
                    <a:pt x="525" y="356"/>
                  </a:lnTo>
                  <a:lnTo>
                    <a:pt x="536" y="361"/>
                  </a:lnTo>
                  <a:lnTo>
                    <a:pt x="546" y="368"/>
                  </a:lnTo>
                  <a:lnTo>
                    <a:pt x="548" y="370"/>
                  </a:lnTo>
                  <a:lnTo>
                    <a:pt x="553" y="380"/>
                  </a:lnTo>
                  <a:lnTo>
                    <a:pt x="558" y="397"/>
                  </a:lnTo>
                  <a:lnTo>
                    <a:pt x="563" y="405"/>
                  </a:lnTo>
                  <a:lnTo>
                    <a:pt x="570" y="410"/>
                  </a:lnTo>
                  <a:lnTo>
                    <a:pt x="578" y="410"/>
                  </a:lnTo>
                  <a:lnTo>
                    <a:pt x="593" y="412"/>
                  </a:lnTo>
                  <a:lnTo>
                    <a:pt x="611" y="417"/>
                  </a:lnTo>
                  <a:lnTo>
                    <a:pt x="617" y="418"/>
                  </a:lnTo>
                  <a:lnTo>
                    <a:pt x="626" y="418"/>
                  </a:lnTo>
                  <a:lnTo>
                    <a:pt x="637" y="418"/>
                  </a:lnTo>
                  <a:lnTo>
                    <a:pt x="647" y="416"/>
                  </a:lnTo>
                  <a:lnTo>
                    <a:pt x="664" y="412"/>
                  </a:lnTo>
                  <a:lnTo>
                    <a:pt x="664" y="418"/>
                  </a:lnTo>
                  <a:lnTo>
                    <a:pt x="682" y="418"/>
                  </a:lnTo>
                  <a:lnTo>
                    <a:pt x="686" y="418"/>
                  </a:lnTo>
                  <a:lnTo>
                    <a:pt x="692" y="418"/>
                  </a:lnTo>
                  <a:lnTo>
                    <a:pt x="694" y="418"/>
                  </a:lnTo>
                  <a:lnTo>
                    <a:pt x="700" y="418"/>
                  </a:lnTo>
                  <a:lnTo>
                    <a:pt x="702" y="418"/>
                  </a:lnTo>
                  <a:lnTo>
                    <a:pt x="710" y="422"/>
                  </a:lnTo>
                  <a:lnTo>
                    <a:pt x="716" y="427"/>
                  </a:lnTo>
                  <a:lnTo>
                    <a:pt x="732" y="434"/>
                  </a:lnTo>
                  <a:lnTo>
                    <a:pt x="737" y="439"/>
                  </a:lnTo>
                  <a:lnTo>
                    <a:pt x="739" y="445"/>
                  </a:lnTo>
                  <a:lnTo>
                    <a:pt x="734" y="448"/>
                  </a:lnTo>
                  <a:lnTo>
                    <a:pt x="725" y="454"/>
                  </a:lnTo>
                  <a:lnTo>
                    <a:pt x="721" y="455"/>
                  </a:lnTo>
                  <a:lnTo>
                    <a:pt x="720" y="458"/>
                  </a:lnTo>
                  <a:lnTo>
                    <a:pt x="723" y="463"/>
                  </a:lnTo>
                  <a:lnTo>
                    <a:pt x="724" y="467"/>
                  </a:lnTo>
                  <a:lnTo>
                    <a:pt x="722" y="472"/>
                  </a:lnTo>
                  <a:lnTo>
                    <a:pt x="718" y="482"/>
                  </a:lnTo>
                  <a:lnTo>
                    <a:pt x="717" y="485"/>
                  </a:lnTo>
                  <a:lnTo>
                    <a:pt x="710" y="486"/>
                  </a:lnTo>
                  <a:lnTo>
                    <a:pt x="706" y="485"/>
                  </a:lnTo>
                  <a:lnTo>
                    <a:pt x="702" y="485"/>
                  </a:lnTo>
                  <a:lnTo>
                    <a:pt x="700" y="488"/>
                  </a:lnTo>
                  <a:lnTo>
                    <a:pt x="701" y="491"/>
                  </a:lnTo>
                  <a:lnTo>
                    <a:pt x="708" y="494"/>
                  </a:lnTo>
                  <a:lnTo>
                    <a:pt x="708" y="497"/>
                  </a:lnTo>
                  <a:lnTo>
                    <a:pt x="707" y="500"/>
                  </a:lnTo>
                  <a:lnTo>
                    <a:pt x="707" y="510"/>
                  </a:lnTo>
                  <a:lnTo>
                    <a:pt x="709" y="513"/>
                  </a:lnTo>
                  <a:lnTo>
                    <a:pt x="713" y="516"/>
                  </a:lnTo>
                  <a:lnTo>
                    <a:pt x="715" y="517"/>
                  </a:lnTo>
                  <a:lnTo>
                    <a:pt x="715" y="521"/>
                  </a:lnTo>
                  <a:lnTo>
                    <a:pt x="715" y="526"/>
                  </a:lnTo>
                  <a:lnTo>
                    <a:pt x="714" y="532"/>
                  </a:lnTo>
                  <a:lnTo>
                    <a:pt x="706" y="536"/>
                  </a:lnTo>
                  <a:lnTo>
                    <a:pt x="700" y="544"/>
                  </a:lnTo>
                  <a:lnTo>
                    <a:pt x="699" y="545"/>
                  </a:lnTo>
                  <a:lnTo>
                    <a:pt x="697" y="547"/>
                  </a:lnTo>
                  <a:lnTo>
                    <a:pt x="696" y="552"/>
                  </a:lnTo>
                  <a:lnTo>
                    <a:pt x="694" y="555"/>
                  </a:lnTo>
                  <a:lnTo>
                    <a:pt x="693" y="561"/>
                  </a:lnTo>
                  <a:lnTo>
                    <a:pt x="696" y="563"/>
                  </a:lnTo>
                  <a:lnTo>
                    <a:pt x="697" y="566"/>
                  </a:lnTo>
                  <a:lnTo>
                    <a:pt x="697" y="569"/>
                  </a:lnTo>
                  <a:lnTo>
                    <a:pt x="700" y="573"/>
                  </a:lnTo>
                  <a:lnTo>
                    <a:pt x="708" y="579"/>
                  </a:lnTo>
                  <a:lnTo>
                    <a:pt x="710" y="583"/>
                  </a:lnTo>
                  <a:lnTo>
                    <a:pt x="708" y="588"/>
                  </a:lnTo>
                  <a:lnTo>
                    <a:pt x="704" y="590"/>
                  </a:lnTo>
                  <a:lnTo>
                    <a:pt x="701" y="593"/>
                  </a:lnTo>
                  <a:lnTo>
                    <a:pt x="695" y="594"/>
                  </a:lnTo>
                  <a:lnTo>
                    <a:pt x="690" y="596"/>
                  </a:lnTo>
                  <a:lnTo>
                    <a:pt x="688" y="600"/>
                  </a:lnTo>
                  <a:lnTo>
                    <a:pt x="690" y="604"/>
                  </a:lnTo>
                  <a:lnTo>
                    <a:pt x="692" y="609"/>
                  </a:lnTo>
                  <a:lnTo>
                    <a:pt x="693" y="614"/>
                  </a:lnTo>
                  <a:lnTo>
                    <a:pt x="693" y="618"/>
                  </a:lnTo>
                  <a:lnTo>
                    <a:pt x="694" y="622"/>
                  </a:lnTo>
                  <a:lnTo>
                    <a:pt x="693" y="628"/>
                  </a:lnTo>
                  <a:lnTo>
                    <a:pt x="688" y="630"/>
                  </a:lnTo>
                  <a:lnTo>
                    <a:pt x="686" y="630"/>
                  </a:lnTo>
                  <a:lnTo>
                    <a:pt x="680" y="630"/>
                  </a:lnTo>
                  <a:lnTo>
                    <a:pt x="676" y="629"/>
                  </a:lnTo>
                  <a:lnTo>
                    <a:pt x="672" y="629"/>
                  </a:lnTo>
                  <a:lnTo>
                    <a:pt x="667" y="627"/>
                  </a:lnTo>
                  <a:lnTo>
                    <a:pt x="660" y="628"/>
                  </a:lnTo>
                  <a:lnTo>
                    <a:pt x="654" y="627"/>
                  </a:lnTo>
                  <a:lnTo>
                    <a:pt x="648" y="627"/>
                  </a:lnTo>
                  <a:lnTo>
                    <a:pt x="639" y="627"/>
                  </a:lnTo>
                  <a:lnTo>
                    <a:pt x="637" y="626"/>
                  </a:lnTo>
                  <a:lnTo>
                    <a:pt x="633" y="623"/>
                  </a:lnTo>
                  <a:lnTo>
                    <a:pt x="632" y="620"/>
                  </a:lnTo>
                  <a:lnTo>
                    <a:pt x="627" y="615"/>
                  </a:lnTo>
                  <a:lnTo>
                    <a:pt x="618" y="613"/>
                  </a:lnTo>
                  <a:lnTo>
                    <a:pt x="611" y="615"/>
                  </a:lnTo>
                  <a:lnTo>
                    <a:pt x="608" y="617"/>
                  </a:lnTo>
                  <a:lnTo>
                    <a:pt x="605" y="620"/>
                  </a:lnTo>
                  <a:lnTo>
                    <a:pt x="605" y="624"/>
                  </a:lnTo>
                  <a:lnTo>
                    <a:pt x="589" y="593"/>
                  </a:lnTo>
                  <a:lnTo>
                    <a:pt x="586" y="590"/>
                  </a:lnTo>
                  <a:lnTo>
                    <a:pt x="586" y="588"/>
                  </a:lnTo>
                  <a:lnTo>
                    <a:pt x="584" y="580"/>
                  </a:lnTo>
                  <a:lnTo>
                    <a:pt x="580" y="574"/>
                  </a:lnTo>
                  <a:lnTo>
                    <a:pt x="578" y="567"/>
                  </a:lnTo>
                  <a:lnTo>
                    <a:pt x="578" y="566"/>
                  </a:lnTo>
                  <a:lnTo>
                    <a:pt x="577" y="557"/>
                  </a:lnTo>
                  <a:lnTo>
                    <a:pt x="575" y="559"/>
                  </a:lnTo>
                  <a:lnTo>
                    <a:pt x="573" y="555"/>
                  </a:lnTo>
                  <a:lnTo>
                    <a:pt x="570" y="552"/>
                  </a:lnTo>
                  <a:lnTo>
                    <a:pt x="562" y="552"/>
                  </a:lnTo>
                  <a:lnTo>
                    <a:pt x="562" y="553"/>
                  </a:lnTo>
                  <a:lnTo>
                    <a:pt x="557" y="558"/>
                  </a:lnTo>
                  <a:lnTo>
                    <a:pt x="552" y="561"/>
                  </a:lnTo>
                  <a:lnTo>
                    <a:pt x="548" y="564"/>
                  </a:lnTo>
                  <a:lnTo>
                    <a:pt x="544" y="570"/>
                  </a:lnTo>
                  <a:lnTo>
                    <a:pt x="541" y="576"/>
                  </a:lnTo>
                  <a:lnTo>
                    <a:pt x="542" y="580"/>
                  </a:lnTo>
                  <a:lnTo>
                    <a:pt x="541" y="584"/>
                  </a:lnTo>
                  <a:lnTo>
                    <a:pt x="542" y="589"/>
                  </a:lnTo>
                  <a:lnTo>
                    <a:pt x="541" y="593"/>
                  </a:lnTo>
                  <a:lnTo>
                    <a:pt x="538" y="596"/>
                  </a:lnTo>
                  <a:lnTo>
                    <a:pt x="534" y="596"/>
                  </a:lnTo>
                  <a:lnTo>
                    <a:pt x="531" y="593"/>
                  </a:lnTo>
                  <a:lnTo>
                    <a:pt x="526" y="590"/>
                  </a:lnTo>
                  <a:lnTo>
                    <a:pt x="524" y="591"/>
                  </a:lnTo>
                  <a:lnTo>
                    <a:pt x="521" y="593"/>
                  </a:lnTo>
                  <a:lnTo>
                    <a:pt x="509" y="589"/>
                  </a:lnTo>
                  <a:lnTo>
                    <a:pt x="492" y="576"/>
                  </a:lnTo>
                  <a:lnTo>
                    <a:pt x="487" y="575"/>
                  </a:lnTo>
                  <a:lnTo>
                    <a:pt x="483" y="571"/>
                  </a:lnTo>
                  <a:lnTo>
                    <a:pt x="480" y="570"/>
                  </a:lnTo>
                  <a:lnTo>
                    <a:pt x="478" y="570"/>
                  </a:lnTo>
                  <a:lnTo>
                    <a:pt x="473" y="574"/>
                  </a:lnTo>
                  <a:lnTo>
                    <a:pt x="466" y="593"/>
                  </a:lnTo>
                  <a:lnTo>
                    <a:pt x="460" y="589"/>
                  </a:lnTo>
                  <a:lnTo>
                    <a:pt x="458" y="588"/>
                  </a:lnTo>
                  <a:lnTo>
                    <a:pt x="453" y="589"/>
                  </a:lnTo>
                  <a:lnTo>
                    <a:pt x="442" y="589"/>
                  </a:lnTo>
                  <a:lnTo>
                    <a:pt x="435" y="585"/>
                  </a:lnTo>
                  <a:lnTo>
                    <a:pt x="434" y="585"/>
                  </a:lnTo>
                  <a:lnTo>
                    <a:pt x="431" y="587"/>
                  </a:lnTo>
                  <a:lnTo>
                    <a:pt x="426" y="583"/>
                  </a:lnTo>
                  <a:lnTo>
                    <a:pt x="423" y="583"/>
                  </a:lnTo>
                  <a:lnTo>
                    <a:pt x="421" y="582"/>
                  </a:lnTo>
                  <a:lnTo>
                    <a:pt x="421" y="580"/>
                  </a:lnTo>
                  <a:lnTo>
                    <a:pt x="419" y="577"/>
                  </a:lnTo>
                  <a:lnTo>
                    <a:pt x="415" y="575"/>
                  </a:lnTo>
                  <a:lnTo>
                    <a:pt x="409" y="573"/>
                  </a:lnTo>
                  <a:lnTo>
                    <a:pt x="407" y="571"/>
                  </a:lnTo>
                  <a:lnTo>
                    <a:pt x="400" y="568"/>
                  </a:lnTo>
                  <a:lnTo>
                    <a:pt x="400" y="566"/>
                  </a:lnTo>
                  <a:lnTo>
                    <a:pt x="394" y="562"/>
                  </a:lnTo>
                  <a:lnTo>
                    <a:pt x="386" y="558"/>
                  </a:lnTo>
                  <a:lnTo>
                    <a:pt x="384" y="559"/>
                  </a:lnTo>
                  <a:lnTo>
                    <a:pt x="382" y="559"/>
                  </a:lnTo>
                  <a:lnTo>
                    <a:pt x="378" y="560"/>
                  </a:lnTo>
                  <a:lnTo>
                    <a:pt x="374" y="560"/>
                  </a:lnTo>
                  <a:lnTo>
                    <a:pt x="372" y="561"/>
                  </a:lnTo>
                  <a:lnTo>
                    <a:pt x="360" y="557"/>
                  </a:lnTo>
                  <a:lnTo>
                    <a:pt x="344" y="561"/>
                  </a:lnTo>
                  <a:lnTo>
                    <a:pt x="342" y="564"/>
                  </a:lnTo>
                  <a:lnTo>
                    <a:pt x="338" y="565"/>
                  </a:lnTo>
                  <a:lnTo>
                    <a:pt x="336" y="568"/>
                  </a:lnTo>
                  <a:lnTo>
                    <a:pt x="335" y="572"/>
                  </a:lnTo>
                  <a:lnTo>
                    <a:pt x="335" y="576"/>
                  </a:lnTo>
                  <a:lnTo>
                    <a:pt x="334" y="580"/>
                  </a:lnTo>
                  <a:lnTo>
                    <a:pt x="329" y="586"/>
                  </a:lnTo>
                  <a:lnTo>
                    <a:pt x="325" y="588"/>
                  </a:lnTo>
                  <a:lnTo>
                    <a:pt x="321" y="588"/>
                  </a:lnTo>
                  <a:lnTo>
                    <a:pt x="318" y="586"/>
                  </a:lnTo>
                  <a:lnTo>
                    <a:pt x="312" y="586"/>
                  </a:lnTo>
                  <a:lnTo>
                    <a:pt x="302" y="584"/>
                  </a:lnTo>
                  <a:lnTo>
                    <a:pt x="296" y="581"/>
                  </a:lnTo>
                  <a:lnTo>
                    <a:pt x="293" y="576"/>
                  </a:lnTo>
                  <a:lnTo>
                    <a:pt x="288" y="571"/>
                  </a:lnTo>
                  <a:lnTo>
                    <a:pt x="284" y="566"/>
                  </a:lnTo>
                  <a:lnTo>
                    <a:pt x="280" y="565"/>
                  </a:lnTo>
                  <a:lnTo>
                    <a:pt x="276" y="567"/>
                  </a:lnTo>
                  <a:lnTo>
                    <a:pt x="274" y="564"/>
                  </a:lnTo>
                  <a:lnTo>
                    <a:pt x="263" y="558"/>
                  </a:lnTo>
                  <a:lnTo>
                    <a:pt x="261" y="555"/>
                  </a:lnTo>
                  <a:lnTo>
                    <a:pt x="260" y="552"/>
                  </a:lnTo>
                  <a:lnTo>
                    <a:pt x="258" y="550"/>
                  </a:lnTo>
                  <a:lnTo>
                    <a:pt x="256" y="550"/>
                  </a:lnTo>
                  <a:lnTo>
                    <a:pt x="254" y="548"/>
                  </a:lnTo>
                  <a:lnTo>
                    <a:pt x="246" y="540"/>
                  </a:lnTo>
                  <a:lnTo>
                    <a:pt x="241" y="541"/>
                  </a:lnTo>
                  <a:lnTo>
                    <a:pt x="236" y="541"/>
                  </a:lnTo>
                  <a:lnTo>
                    <a:pt x="230" y="542"/>
                  </a:lnTo>
                  <a:lnTo>
                    <a:pt x="221" y="542"/>
                  </a:lnTo>
                  <a:lnTo>
                    <a:pt x="199" y="536"/>
                  </a:lnTo>
                  <a:lnTo>
                    <a:pt x="196" y="531"/>
                  </a:lnTo>
                  <a:lnTo>
                    <a:pt x="196" y="528"/>
                  </a:lnTo>
                  <a:lnTo>
                    <a:pt x="194" y="526"/>
                  </a:lnTo>
                  <a:lnTo>
                    <a:pt x="191" y="524"/>
                  </a:lnTo>
                  <a:lnTo>
                    <a:pt x="181" y="524"/>
                  </a:lnTo>
                  <a:lnTo>
                    <a:pt x="176" y="526"/>
                  </a:lnTo>
                  <a:lnTo>
                    <a:pt x="166" y="515"/>
                  </a:lnTo>
                  <a:lnTo>
                    <a:pt x="169" y="521"/>
                  </a:lnTo>
                  <a:lnTo>
                    <a:pt x="170" y="524"/>
                  </a:lnTo>
                  <a:lnTo>
                    <a:pt x="173" y="526"/>
                  </a:lnTo>
                  <a:lnTo>
                    <a:pt x="176" y="526"/>
                  </a:lnTo>
                  <a:lnTo>
                    <a:pt x="166" y="515"/>
                  </a:lnTo>
                  <a:lnTo>
                    <a:pt x="170" y="504"/>
                  </a:lnTo>
                  <a:lnTo>
                    <a:pt x="178" y="494"/>
                  </a:lnTo>
                  <a:lnTo>
                    <a:pt x="180" y="488"/>
                  </a:lnTo>
                  <a:lnTo>
                    <a:pt x="180" y="466"/>
                  </a:lnTo>
                  <a:lnTo>
                    <a:pt x="181" y="461"/>
                  </a:lnTo>
                  <a:lnTo>
                    <a:pt x="183" y="457"/>
                  </a:lnTo>
                  <a:lnTo>
                    <a:pt x="183" y="447"/>
                  </a:lnTo>
                  <a:lnTo>
                    <a:pt x="184" y="443"/>
                  </a:lnTo>
                  <a:lnTo>
                    <a:pt x="183" y="440"/>
                  </a:lnTo>
                  <a:lnTo>
                    <a:pt x="184" y="438"/>
                  </a:lnTo>
                  <a:lnTo>
                    <a:pt x="181" y="434"/>
                  </a:lnTo>
                  <a:lnTo>
                    <a:pt x="180" y="434"/>
                  </a:lnTo>
                  <a:lnTo>
                    <a:pt x="172" y="425"/>
                  </a:lnTo>
                  <a:lnTo>
                    <a:pt x="169" y="420"/>
                  </a:lnTo>
                  <a:lnTo>
                    <a:pt x="168" y="410"/>
                  </a:lnTo>
                  <a:lnTo>
                    <a:pt x="170" y="408"/>
                  </a:lnTo>
                  <a:lnTo>
                    <a:pt x="175" y="406"/>
                  </a:lnTo>
                  <a:lnTo>
                    <a:pt x="182" y="399"/>
                  </a:lnTo>
                  <a:lnTo>
                    <a:pt x="184" y="393"/>
                  </a:lnTo>
                  <a:lnTo>
                    <a:pt x="184" y="381"/>
                  </a:lnTo>
                  <a:lnTo>
                    <a:pt x="182" y="375"/>
                  </a:lnTo>
                  <a:lnTo>
                    <a:pt x="183" y="368"/>
                  </a:lnTo>
                  <a:lnTo>
                    <a:pt x="180" y="362"/>
                  </a:lnTo>
                  <a:lnTo>
                    <a:pt x="175" y="361"/>
                  </a:lnTo>
                  <a:lnTo>
                    <a:pt x="170" y="358"/>
                  </a:lnTo>
                  <a:lnTo>
                    <a:pt x="166" y="351"/>
                  </a:lnTo>
                  <a:lnTo>
                    <a:pt x="163" y="348"/>
                  </a:lnTo>
                  <a:lnTo>
                    <a:pt x="159" y="347"/>
                  </a:lnTo>
                  <a:lnTo>
                    <a:pt x="156" y="346"/>
                  </a:lnTo>
                  <a:lnTo>
                    <a:pt x="154" y="364"/>
                  </a:lnTo>
                  <a:lnTo>
                    <a:pt x="151" y="370"/>
                  </a:lnTo>
                  <a:lnTo>
                    <a:pt x="147" y="373"/>
                  </a:lnTo>
                  <a:lnTo>
                    <a:pt x="140" y="378"/>
                  </a:lnTo>
                  <a:lnTo>
                    <a:pt x="136" y="384"/>
                  </a:lnTo>
                  <a:lnTo>
                    <a:pt x="134" y="383"/>
                  </a:lnTo>
                  <a:lnTo>
                    <a:pt x="131" y="388"/>
                  </a:lnTo>
                  <a:lnTo>
                    <a:pt x="126" y="391"/>
                  </a:lnTo>
                  <a:lnTo>
                    <a:pt x="119" y="391"/>
                  </a:lnTo>
                  <a:lnTo>
                    <a:pt x="112" y="386"/>
                  </a:lnTo>
                  <a:lnTo>
                    <a:pt x="108" y="385"/>
                  </a:lnTo>
                  <a:lnTo>
                    <a:pt x="106" y="386"/>
                  </a:lnTo>
                  <a:lnTo>
                    <a:pt x="104" y="397"/>
                  </a:lnTo>
                  <a:lnTo>
                    <a:pt x="104" y="399"/>
                  </a:lnTo>
                  <a:lnTo>
                    <a:pt x="100" y="400"/>
                  </a:lnTo>
                  <a:lnTo>
                    <a:pt x="99" y="398"/>
                  </a:lnTo>
                  <a:lnTo>
                    <a:pt x="96" y="396"/>
                  </a:lnTo>
                  <a:lnTo>
                    <a:pt x="89" y="379"/>
                  </a:lnTo>
                  <a:lnTo>
                    <a:pt x="84" y="373"/>
                  </a:lnTo>
                  <a:lnTo>
                    <a:pt x="82" y="370"/>
                  </a:lnTo>
                  <a:lnTo>
                    <a:pt x="81" y="368"/>
                  </a:lnTo>
                  <a:lnTo>
                    <a:pt x="78" y="367"/>
                  </a:lnTo>
                  <a:lnTo>
                    <a:pt x="77" y="364"/>
                  </a:lnTo>
                  <a:lnTo>
                    <a:pt x="61" y="357"/>
                  </a:lnTo>
                  <a:lnTo>
                    <a:pt x="58" y="354"/>
                  </a:lnTo>
                  <a:lnTo>
                    <a:pt x="55" y="350"/>
                  </a:lnTo>
                  <a:lnTo>
                    <a:pt x="50" y="350"/>
                  </a:lnTo>
                  <a:lnTo>
                    <a:pt x="41" y="342"/>
                  </a:lnTo>
                  <a:lnTo>
                    <a:pt x="38" y="342"/>
                  </a:lnTo>
                  <a:lnTo>
                    <a:pt x="32" y="33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28" name="Freeform 80"/>
            <p:cNvSpPr>
              <a:spLocks/>
            </p:cNvSpPr>
            <p:nvPr/>
          </p:nvSpPr>
          <p:spPr bwMode="auto">
            <a:xfrm>
              <a:off x="3150" y="3084"/>
              <a:ext cx="134" cy="105"/>
            </a:xfrm>
            <a:custGeom>
              <a:avLst/>
              <a:gdLst/>
              <a:ahLst/>
              <a:cxnLst>
                <a:cxn ang="0">
                  <a:pos x="188" y="117"/>
                </a:cxn>
                <a:cxn ang="0">
                  <a:pos x="193" y="112"/>
                </a:cxn>
                <a:cxn ang="0">
                  <a:pos x="196" y="107"/>
                </a:cxn>
                <a:cxn ang="0">
                  <a:pos x="195" y="95"/>
                </a:cxn>
                <a:cxn ang="0">
                  <a:pos x="192" y="90"/>
                </a:cxn>
                <a:cxn ang="0">
                  <a:pos x="194" y="80"/>
                </a:cxn>
                <a:cxn ang="0">
                  <a:pos x="198" y="72"/>
                </a:cxn>
                <a:cxn ang="0">
                  <a:pos x="198" y="60"/>
                </a:cxn>
                <a:cxn ang="0">
                  <a:pos x="199" y="52"/>
                </a:cxn>
                <a:cxn ang="0">
                  <a:pos x="202" y="40"/>
                </a:cxn>
                <a:cxn ang="0">
                  <a:pos x="196" y="34"/>
                </a:cxn>
                <a:cxn ang="0">
                  <a:pos x="192" y="28"/>
                </a:cxn>
                <a:cxn ang="0">
                  <a:pos x="187" y="19"/>
                </a:cxn>
                <a:cxn ang="0">
                  <a:pos x="182" y="10"/>
                </a:cxn>
                <a:cxn ang="0">
                  <a:pos x="181" y="4"/>
                </a:cxn>
                <a:cxn ang="0">
                  <a:pos x="176" y="0"/>
                </a:cxn>
                <a:cxn ang="0">
                  <a:pos x="167" y="7"/>
                </a:cxn>
                <a:cxn ang="0">
                  <a:pos x="161" y="15"/>
                </a:cxn>
                <a:cxn ang="0">
                  <a:pos x="153" y="18"/>
                </a:cxn>
                <a:cxn ang="0">
                  <a:pos x="143" y="24"/>
                </a:cxn>
                <a:cxn ang="0">
                  <a:pos x="129" y="20"/>
                </a:cxn>
                <a:cxn ang="0">
                  <a:pos x="110" y="15"/>
                </a:cxn>
                <a:cxn ang="0">
                  <a:pos x="100" y="14"/>
                </a:cxn>
                <a:cxn ang="0">
                  <a:pos x="96" y="18"/>
                </a:cxn>
                <a:cxn ang="0">
                  <a:pos x="92" y="28"/>
                </a:cxn>
                <a:cxn ang="0">
                  <a:pos x="88" y="38"/>
                </a:cxn>
                <a:cxn ang="0">
                  <a:pos x="84" y="42"/>
                </a:cxn>
                <a:cxn ang="0">
                  <a:pos x="67" y="49"/>
                </a:cxn>
                <a:cxn ang="0">
                  <a:pos x="58" y="52"/>
                </a:cxn>
                <a:cxn ang="0">
                  <a:pos x="50" y="55"/>
                </a:cxn>
                <a:cxn ang="0">
                  <a:pos x="41" y="56"/>
                </a:cxn>
                <a:cxn ang="0">
                  <a:pos x="34" y="59"/>
                </a:cxn>
                <a:cxn ang="0">
                  <a:pos x="28" y="64"/>
                </a:cxn>
                <a:cxn ang="0">
                  <a:pos x="20" y="61"/>
                </a:cxn>
                <a:cxn ang="0">
                  <a:pos x="15" y="67"/>
                </a:cxn>
                <a:cxn ang="0">
                  <a:pos x="10" y="73"/>
                </a:cxn>
                <a:cxn ang="0">
                  <a:pos x="0" y="76"/>
                </a:cxn>
                <a:cxn ang="0">
                  <a:pos x="7" y="80"/>
                </a:cxn>
                <a:cxn ang="0">
                  <a:pos x="15" y="80"/>
                </a:cxn>
                <a:cxn ang="0">
                  <a:pos x="23" y="82"/>
                </a:cxn>
                <a:cxn ang="0">
                  <a:pos x="28" y="82"/>
                </a:cxn>
                <a:cxn ang="0">
                  <a:pos x="34" y="88"/>
                </a:cxn>
                <a:cxn ang="0">
                  <a:pos x="42" y="88"/>
                </a:cxn>
                <a:cxn ang="0">
                  <a:pos x="50" y="85"/>
                </a:cxn>
                <a:cxn ang="0">
                  <a:pos x="57" y="88"/>
                </a:cxn>
                <a:cxn ang="0">
                  <a:pos x="61" y="90"/>
                </a:cxn>
                <a:cxn ang="0">
                  <a:pos x="54" y="95"/>
                </a:cxn>
                <a:cxn ang="0">
                  <a:pos x="61" y="102"/>
                </a:cxn>
                <a:cxn ang="0">
                  <a:pos x="69" y="105"/>
                </a:cxn>
                <a:cxn ang="0">
                  <a:pos x="77" y="109"/>
                </a:cxn>
                <a:cxn ang="0">
                  <a:pos x="90" y="113"/>
                </a:cxn>
                <a:cxn ang="0">
                  <a:pos x="102" y="120"/>
                </a:cxn>
                <a:cxn ang="0">
                  <a:pos x="117" y="127"/>
                </a:cxn>
                <a:cxn ang="0">
                  <a:pos x="132" y="140"/>
                </a:cxn>
                <a:cxn ang="0">
                  <a:pos x="139" y="147"/>
                </a:cxn>
                <a:cxn ang="0">
                  <a:pos x="148" y="154"/>
                </a:cxn>
                <a:cxn ang="0">
                  <a:pos x="154" y="154"/>
                </a:cxn>
                <a:cxn ang="0">
                  <a:pos x="159" y="146"/>
                </a:cxn>
                <a:cxn ang="0">
                  <a:pos x="165" y="142"/>
                </a:cxn>
                <a:cxn ang="0">
                  <a:pos x="171" y="133"/>
                </a:cxn>
                <a:cxn ang="0">
                  <a:pos x="171" y="125"/>
                </a:cxn>
                <a:cxn ang="0">
                  <a:pos x="176" y="122"/>
                </a:cxn>
                <a:cxn ang="0">
                  <a:pos x="183" y="121"/>
                </a:cxn>
              </a:cxnLst>
              <a:rect l="0" t="0" r="r" b="b"/>
              <a:pathLst>
                <a:path w="203" h="159">
                  <a:moveTo>
                    <a:pt x="183" y="121"/>
                  </a:moveTo>
                  <a:lnTo>
                    <a:pt x="186" y="119"/>
                  </a:lnTo>
                  <a:lnTo>
                    <a:pt x="188" y="117"/>
                  </a:lnTo>
                  <a:lnTo>
                    <a:pt x="189" y="115"/>
                  </a:lnTo>
                  <a:lnTo>
                    <a:pt x="190" y="113"/>
                  </a:lnTo>
                  <a:lnTo>
                    <a:pt x="193" y="112"/>
                  </a:lnTo>
                  <a:lnTo>
                    <a:pt x="197" y="110"/>
                  </a:lnTo>
                  <a:lnTo>
                    <a:pt x="197" y="108"/>
                  </a:lnTo>
                  <a:lnTo>
                    <a:pt x="196" y="107"/>
                  </a:lnTo>
                  <a:lnTo>
                    <a:pt x="197" y="104"/>
                  </a:lnTo>
                  <a:lnTo>
                    <a:pt x="197" y="102"/>
                  </a:lnTo>
                  <a:lnTo>
                    <a:pt x="195" y="95"/>
                  </a:lnTo>
                  <a:lnTo>
                    <a:pt x="194" y="94"/>
                  </a:lnTo>
                  <a:lnTo>
                    <a:pt x="192" y="93"/>
                  </a:lnTo>
                  <a:lnTo>
                    <a:pt x="192" y="90"/>
                  </a:lnTo>
                  <a:lnTo>
                    <a:pt x="194" y="86"/>
                  </a:lnTo>
                  <a:lnTo>
                    <a:pt x="194" y="82"/>
                  </a:lnTo>
                  <a:lnTo>
                    <a:pt x="194" y="80"/>
                  </a:lnTo>
                  <a:lnTo>
                    <a:pt x="196" y="76"/>
                  </a:lnTo>
                  <a:lnTo>
                    <a:pt x="197" y="73"/>
                  </a:lnTo>
                  <a:lnTo>
                    <a:pt x="198" y="72"/>
                  </a:lnTo>
                  <a:lnTo>
                    <a:pt x="197" y="66"/>
                  </a:lnTo>
                  <a:lnTo>
                    <a:pt x="196" y="63"/>
                  </a:lnTo>
                  <a:lnTo>
                    <a:pt x="198" y="60"/>
                  </a:lnTo>
                  <a:lnTo>
                    <a:pt x="198" y="57"/>
                  </a:lnTo>
                  <a:lnTo>
                    <a:pt x="198" y="54"/>
                  </a:lnTo>
                  <a:lnTo>
                    <a:pt x="199" y="52"/>
                  </a:lnTo>
                  <a:lnTo>
                    <a:pt x="199" y="49"/>
                  </a:lnTo>
                  <a:lnTo>
                    <a:pt x="200" y="45"/>
                  </a:lnTo>
                  <a:lnTo>
                    <a:pt x="202" y="40"/>
                  </a:lnTo>
                  <a:lnTo>
                    <a:pt x="200" y="38"/>
                  </a:lnTo>
                  <a:lnTo>
                    <a:pt x="197" y="37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5" y="30"/>
                  </a:lnTo>
                  <a:lnTo>
                    <a:pt x="192" y="28"/>
                  </a:lnTo>
                  <a:lnTo>
                    <a:pt x="189" y="22"/>
                  </a:lnTo>
                  <a:lnTo>
                    <a:pt x="188" y="21"/>
                  </a:lnTo>
                  <a:lnTo>
                    <a:pt x="187" y="19"/>
                  </a:lnTo>
                  <a:lnTo>
                    <a:pt x="185" y="15"/>
                  </a:lnTo>
                  <a:lnTo>
                    <a:pt x="183" y="13"/>
                  </a:lnTo>
                  <a:lnTo>
                    <a:pt x="182" y="10"/>
                  </a:lnTo>
                  <a:lnTo>
                    <a:pt x="181" y="7"/>
                  </a:lnTo>
                  <a:lnTo>
                    <a:pt x="181" y="6"/>
                  </a:lnTo>
                  <a:lnTo>
                    <a:pt x="181" y="4"/>
                  </a:lnTo>
                  <a:lnTo>
                    <a:pt x="180" y="2"/>
                  </a:lnTo>
                  <a:lnTo>
                    <a:pt x="178" y="0"/>
                  </a:lnTo>
                  <a:lnTo>
                    <a:pt x="176" y="0"/>
                  </a:lnTo>
                  <a:lnTo>
                    <a:pt x="174" y="2"/>
                  </a:lnTo>
                  <a:lnTo>
                    <a:pt x="170" y="6"/>
                  </a:lnTo>
                  <a:lnTo>
                    <a:pt x="167" y="7"/>
                  </a:lnTo>
                  <a:lnTo>
                    <a:pt x="164" y="8"/>
                  </a:lnTo>
                  <a:lnTo>
                    <a:pt x="163" y="10"/>
                  </a:lnTo>
                  <a:lnTo>
                    <a:pt x="161" y="15"/>
                  </a:lnTo>
                  <a:lnTo>
                    <a:pt x="159" y="16"/>
                  </a:lnTo>
                  <a:lnTo>
                    <a:pt x="156" y="17"/>
                  </a:lnTo>
                  <a:lnTo>
                    <a:pt x="153" y="18"/>
                  </a:lnTo>
                  <a:lnTo>
                    <a:pt x="150" y="20"/>
                  </a:lnTo>
                  <a:lnTo>
                    <a:pt x="146" y="22"/>
                  </a:lnTo>
                  <a:lnTo>
                    <a:pt x="143" y="24"/>
                  </a:lnTo>
                  <a:lnTo>
                    <a:pt x="140" y="24"/>
                  </a:lnTo>
                  <a:lnTo>
                    <a:pt x="134" y="22"/>
                  </a:lnTo>
                  <a:lnTo>
                    <a:pt x="129" y="20"/>
                  </a:lnTo>
                  <a:lnTo>
                    <a:pt x="122" y="18"/>
                  </a:lnTo>
                  <a:lnTo>
                    <a:pt x="117" y="18"/>
                  </a:lnTo>
                  <a:lnTo>
                    <a:pt x="110" y="15"/>
                  </a:lnTo>
                  <a:lnTo>
                    <a:pt x="106" y="15"/>
                  </a:lnTo>
                  <a:lnTo>
                    <a:pt x="103" y="14"/>
                  </a:lnTo>
                  <a:lnTo>
                    <a:pt x="100" y="14"/>
                  </a:lnTo>
                  <a:lnTo>
                    <a:pt x="98" y="15"/>
                  </a:lnTo>
                  <a:lnTo>
                    <a:pt x="97" y="17"/>
                  </a:lnTo>
                  <a:lnTo>
                    <a:pt x="96" y="18"/>
                  </a:lnTo>
                  <a:lnTo>
                    <a:pt x="92" y="25"/>
                  </a:lnTo>
                  <a:lnTo>
                    <a:pt x="90" y="27"/>
                  </a:lnTo>
                  <a:lnTo>
                    <a:pt x="92" y="28"/>
                  </a:lnTo>
                  <a:lnTo>
                    <a:pt x="92" y="34"/>
                  </a:lnTo>
                  <a:lnTo>
                    <a:pt x="89" y="36"/>
                  </a:lnTo>
                  <a:lnTo>
                    <a:pt x="88" y="38"/>
                  </a:lnTo>
                  <a:lnTo>
                    <a:pt x="86" y="40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72" y="47"/>
                  </a:lnTo>
                  <a:lnTo>
                    <a:pt x="70" y="48"/>
                  </a:lnTo>
                  <a:lnTo>
                    <a:pt x="67" y="49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58" y="52"/>
                  </a:lnTo>
                  <a:lnTo>
                    <a:pt x="55" y="54"/>
                  </a:lnTo>
                  <a:lnTo>
                    <a:pt x="52" y="54"/>
                  </a:lnTo>
                  <a:lnTo>
                    <a:pt x="50" y="55"/>
                  </a:lnTo>
                  <a:lnTo>
                    <a:pt x="47" y="55"/>
                  </a:lnTo>
                  <a:lnTo>
                    <a:pt x="44" y="56"/>
                  </a:lnTo>
                  <a:lnTo>
                    <a:pt x="41" y="56"/>
                  </a:lnTo>
                  <a:lnTo>
                    <a:pt x="38" y="55"/>
                  </a:lnTo>
                  <a:lnTo>
                    <a:pt x="36" y="57"/>
                  </a:lnTo>
                  <a:lnTo>
                    <a:pt x="34" y="59"/>
                  </a:lnTo>
                  <a:lnTo>
                    <a:pt x="32" y="60"/>
                  </a:lnTo>
                  <a:lnTo>
                    <a:pt x="32" y="64"/>
                  </a:lnTo>
                  <a:lnTo>
                    <a:pt x="28" y="64"/>
                  </a:lnTo>
                  <a:lnTo>
                    <a:pt x="27" y="63"/>
                  </a:lnTo>
                  <a:lnTo>
                    <a:pt x="24" y="61"/>
                  </a:lnTo>
                  <a:lnTo>
                    <a:pt x="20" y="61"/>
                  </a:lnTo>
                  <a:lnTo>
                    <a:pt x="18" y="62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3" y="72"/>
                  </a:lnTo>
                  <a:lnTo>
                    <a:pt x="10" y="73"/>
                  </a:lnTo>
                  <a:lnTo>
                    <a:pt x="5" y="73"/>
                  </a:lnTo>
                  <a:lnTo>
                    <a:pt x="1" y="73"/>
                  </a:lnTo>
                  <a:lnTo>
                    <a:pt x="0" y="76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7" y="80"/>
                  </a:lnTo>
                  <a:lnTo>
                    <a:pt x="9" y="80"/>
                  </a:lnTo>
                  <a:lnTo>
                    <a:pt x="12" y="80"/>
                  </a:lnTo>
                  <a:lnTo>
                    <a:pt x="15" y="80"/>
                  </a:lnTo>
                  <a:lnTo>
                    <a:pt x="17" y="81"/>
                  </a:lnTo>
                  <a:lnTo>
                    <a:pt x="20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7" y="82"/>
                  </a:lnTo>
                  <a:lnTo>
                    <a:pt x="28" y="82"/>
                  </a:lnTo>
                  <a:lnTo>
                    <a:pt x="31" y="85"/>
                  </a:lnTo>
                  <a:lnTo>
                    <a:pt x="34" y="86"/>
                  </a:lnTo>
                  <a:lnTo>
                    <a:pt x="34" y="88"/>
                  </a:lnTo>
                  <a:lnTo>
                    <a:pt x="37" y="88"/>
                  </a:lnTo>
                  <a:lnTo>
                    <a:pt x="40" y="88"/>
                  </a:lnTo>
                  <a:lnTo>
                    <a:pt x="42" y="88"/>
                  </a:lnTo>
                  <a:lnTo>
                    <a:pt x="44" y="85"/>
                  </a:lnTo>
                  <a:lnTo>
                    <a:pt x="47" y="84"/>
                  </a:lnTo>
                  <a:lnTo>
                    <a:pt x="50" y="85"/>
                  </a:lnTo>
                  <a:lnTo>
                    <a:pt x="52" y="88"/>
                  </a:lnTo>
                  <a:lnTo>
                    <a:pt x="54" y="87"/>
                  </a:lnTo>
                  <a:lnTo>
                    <a:pt x="57" y="88"/>
                  </a:lnTo>
                  <a:lnTo>
                    <a:pt x="58" y="85"/>
                  </a:lnTo>
                  <a:lnTo>
                    <a:pt x="59" y="88"/>
                  </a:lnTo>
                  <a:lnTo>
                    <a:pt x="61" y="90"/>
                  </a:lnTo>
                  <a:lnTo>
                    <a:pt x="58" y="93"/>
                  </a:lnTo>
                  <a:lnTo>
                    <a:pt x="56" y="94"/>
                  </a:lnTo>
                  <a:lnTo>
                    <a:pt x="54" y="95"/>
                  </a:lnTo>
                  <a:lnTo>
                    <a:pt x="54" y="101"/>
                  </a:lnTo>
                  <a:lnTo>
                    <a:pt x="56" y="102"/>
                  </a:lnTo>
                  <a:lnTo>
                    <a:pt x="61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9" y="105"/>
                  </a:lnTo>
                  <a:lnTo>
                    <a:pt x="72" y="107"/>
                  </a:lnTo>
                  <a:lnTo>
                    <a:pt x="75" y="108"/>
                  </a:lnTo>
                  <a:lnTo>
                    <a:pt x="77" y="109"/>
                  </a:lnTo>
                  <a:lnTo>
                    <a:pt x="80" y="109"/>
                  </a:lnTo>
                  <a:lnTo>
                    <a:pt x="89" y="112"/>
                  </a:lnTo>
                  <a:lnTo>
                    <a:pt x="90" y="113"/>
                  </a:lnTo>
                  <a:lnTo>
                    <a:pt x="93" y="114"/>
                  </a:lnTo>
                  <a:lnTo>
                    <a:pt x="100" y="118"/>
                  </a:lnTo>
                  <a:lnTo>
                    <a:pt x="102" y="120"/>
                  </a:lnTo>
                  <a:lnTo>
                    <a:pt x="108" y="122"/>
                  </a:lnTo>
                  <a:lnTo>
                    <a:pt x="109" y="124"/>
                  </a:lnTo>
                  <a:lnTo>
                    <a:pt x="117" y="127"/>
                  </a:lnTo>
                  <a:lnTo>
                    <a:pt x="121" y="132"/>
                  </a:lnTo>
                  <a:lnTo>
                    <a:pt x="126" y="135"/>
                  </a:lnTo>
                  <a:lnTo>
                    <a:pt x="132" y="140"/>
                  </a:lnTo>
                  <a:lnTo>
                    <a:pt x="136" y="142"/>
                  </a:lnTo>
                  <a:lnTo>
                    <a:pt x="137" y="144"/>
                  </a:lnTo>
                  <a:lnTo>
                    <a:pt x="139" y="147"/>
                  </a:lnTo>
                  <a:lnTo>
                    <a:pt x="140" y="148"/>
                  </a:lnTo>
                  <a:lnTo>
                    <a:pt x="148" y="152"/>
                  </a:lnTo>
                  <a:lnTo>
                    <a:pt x="148" y="154"/>
                  </a:lnTo>
                  <a:lnTo>
                    <a:pt x="150" y="158"/>
                  </a:lnTo>
                  <a:lnTo>
                    <a:pt x="151" y="156"/>
                  </a:lnTo>
                  <a:lnTo>
                    <a:pt x="154" y="154"/>
                  </a:lnTo>
                  <a:lnTo>
                    <a:pt x="156" y="152"/>
                  </a:lnTo>
                  <a:lnTo>
                    <a:pt x="157" y="149"/>
                  </a:lnTo>
                  <a:lnTo>
                    <a:pt x="159" y="146"/>
                  </a:lnTo>
                  <a:lnTo>
                    <a:pt x="161" y="144"/>
                  </a:lnTo>
                  <a:lnTo>
                    <a:pt x="163" y="142"/>
                  </a:lnTo>
                  <a:lnTo>
                    <a:pt x="165" y="142"/>
                  </a:lnTo>
                  <a:lnTo>
                    <a:pt x="172" y="138"/>
                  </a:lnTo>
                  <a:lnTo>
                    <a:pt x="172" y="136"/>
                  </a:lnTo>
                  <a:lnTo>
                    <a:pt x="171" y="133"/>
                  </a:lnTo>
                  <a:lnTo>
                    <a:pt x="172" y="130"/>
                  </a:lnTo>
                  <a:lnTo>
                    <a:pt x="170" y="127"/>
                  </a:lnTo>
                  <a:lnTo>
                    <a:pt x="171" y="125"/>
                  </a:lnTo>
                  <a:lnTo>
                    <a:pt x="172" y="124"/>
                  </a:lnTo>
                  <a:lnTo>
                    <a:pt x="174" y="122"/>
                  </a:lnTo>
                  <a:lnTo>
                    <a:pt x="176" y="122"/>
                  </a:lnTo>
                  <a:lnTo>
                    <a:pt x="177" y="124"/>
                  </a:lnTo>
                  <a:lnTo>
                    <a:pt x="181" y="124"/>
                  </a:lnTo>
                  <a:lnTo>
                    <a:pt x="183" y="12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29" name="Freeform 81"/>
            <p:cNvSpPr>
              <a:spLocks/>
            </p:cNvSpPr>
            <p:nvPr/>
          </p:nvSpPr>
          <p:spPr bwMode="auto">
            <a:xfrm>
              <a:off x="3249" y="2973"/>
              <a:ext cx="457" cy="323"/>
            </a:xfrm>
            <a:custGeom>
              <a:avLst/>
              <a:gdLst/>
              <a:ahLst/>
              <a:cxnLst>
                <a:cxn ang="0">
                  <a:pos x="276" y="13"/>
                </a:cxn>
                <a:cxn ang="0">
                  <a:pos x="316" y="2"/>
                </a:cxn>
                <a:cxn ang="0">
                  <a:pos x="330" y="0"/>
                </a:cxn>
                <a:cxn ang="0">
                  <a:pos x="341" y="22"/>
                </a:cxn>
                <a:cxn ang="0">
                  <a:pos x="367" y="33"/>
                </a:cxn>
                <a:cxn ang="0">
                  <a:pos x="392" y="23"/>
                </a:cxn>
                <a:cxn ang="0">
                  <a:pos x="426" y="13"/>
                </a:cxn>
                <a:cxn ang="0">
                  <a:pos x="430" y="47"/>
                </a:cxn>
                <a:cxn ang="0">
                  <a:pos x="446" y="67"/>
                </a:cxn>
                <a:cxn ang="0">
                  <a:pos x="466" y="65"/>
                </a:cxn>
                <a:cxn ang="0">
                  <a:pos x="494" y="61"/>
                </a:cxn>
                <a:cxn ang="0">
                  <a:pos x="519" y="54"/>
                </a:cxn>
                <a:cxn ang="0">
                  <a:pos x="542" y="78"/>
                </a:cxn>
                <a:cxn ang="0">
                  <a:pos x="577" y="78"/>
                </a:cxn>
                <a:cxn ang="0">
                  <a:pos x="604" y="78"/>
                </a:cxn>
                <a:cxn ang="0">
                  <a:pos x="639" y="54"/>
                </a:cxn>
                <a:cxn ang="0">
                  <a:pos x="648" y="31"/>
                </a:cxn>
                <a:cxn ang="0">
                  <a:pos x="665" y="38"/>
                </a:cxn>
                <a:cxn ang="0">
                  <a:pos x="684" y="70"/>
                </a:cxn>
                <a:cxn ang="0">
                  <a:pos x="666" y="128"/>
                </a:cxn>
                <a:cxn ang="0">
                  <a:pos x="663" y="197"/>
                </a:cxn>
                <a:cxn ang="0">
                  <a:pos x="648" y="262"/>
                </a:cxn>
                <a:cxn ang="0">
                  <a:pos x="608" y="306"/>
                </a:cxn>
                <a:cxn ang="0">
                  <a:pos x="584" y="309"/>
                </a:cxn>
                <a:cxn ang="0">
                  <a:pos x="568" y="302"/>
                </a:cxn>
                <a:cxn ang="0">
                  <a:pos x="566" y="326"/>
                </a:cxn>
                <a:cxn ang="0">
                  <a:pos x="566" y="350"/>
                </a:cxn>
                <a:cxn ang="0">
                  <a:pos x="577" y="373"/>
                </a:cxn>
                <a:cxn ang="0">
                  <a:pos x="598" y="394"/>
                </a:cxn>
                <a:cxn ang="0">
                  <a:pos x="579" y="388"/>
                </a:cxn>
                <a:cxn ang="0">
                  <a:pos x="565" y="379"/>
                </a:cxn>
                <a:cxn ang="0">
                  <a:pos x="538" y="372"/>
                </a:cxn>
                <a:cxn ang="0">
                  <a:pos x="516" y="368"/>
                </a:cxn>
                <a:cxn ang="0">
                  <a:pos x="481" y="356"/>
                </a:cxn>
                <a:cxn ang="0">
                  <a:pos x="408" y="360"/>
                </a:cxn>
                <a:cxn ang="0">
                  <a:pos x="359" y="346"/>
                </a:cxn>
                <a:cxn ang="0">
                  <a:pos x="334" y="419"/>
                </a:cxn>
                <a:cxn ang="0">
                  <a:pos x="313" y="479"/>
                </a:cxn>
                <a:cxn ang="0">
                  <a:pos x="302" y="482"/>
                </a:cxn>
                <a:cxn ang="0">
                  <a:pos x="221" y="468"/>
                </a:cxn>
                <a:cxn ang="0">
                  <a:pos x="144" y="434"/>
                </a:cxn>
                <a:cxn ang="0">
                  <a:pos x="74" y="413"/>
                </a:cxn>
                <a:cxn ang="0">
                  <a:pos x="21" y="358"/>
                </a:cxn>
                <a:cxn ang="0">
                  <a:pos x="6" y="328"/>
                </a:cxn>
                <a:cxn ang="0">
                  <a:pos x="13" y="310"/>
                </a:cxn>
                <a:cxn ang="0">
                  <a:pos x="22" y="292"/>
                </a:cxn>
                <a:cxn ang="0">
                  <a:pos x="54" y="285"/>
                </a:cxn>
                <a:cxn ang="0">
                  <a:pos x="115" y="259"/>
                </a:cxn>
                <a:cxn ang="0">
                  <a:pos x="163" y="227"/>
                </a:cxn>
                <a:cxn ang="0">
                  <a:pos x="215" y="203"/>
                </a:cxn>
                <a:cxn ang="0">
                  <a:pos x="196" y="170"/>
                </a:cxn>
                <a:cxn ang="0">
                  <a:pos x="180" y="145"/>
                </a:cxn>
                <a:cxn ang="0">
                  <a:pos x="191" y="101"/>
                </a:cxn>
                <a:cxn ang="0">
                  <a:pos x="152" y="74"/>
                </a:cxn>
                <a:cxn ang="0">
                  <a:pos x="136" y="48"/>
                </a:cxn>
                <a:cxn ang="0">
                  <a:pos x="212" y="32"/>
                </a:cxn>
              </a:cxnLst>
              <a:rect l="0" t="0" r="r" b="b"/>
              <a:pathLst>
                <a:path w="687" h="488">
                  <a:moveTo>
                    <a:pt x="230" y="24"/>
                  </a:moveTo>
                  <a:lnTo>
                    <a:pt x="230" y="21"/>
                  </a:lnTo>
                  <a:lnTo>
                    <a:pt x="247" y="12"/>
                  </a:lnTo>
                  <a:lnTo>
                    <a:pt x="256" y="14"/>
                  </a:lnTo>
                  <a:lnTo>
                    <a:pt x="258" y="13"/>
                  </a:lnTo>
                  <a:lnTo>
                    <a:pt x="263" y="11"/>
                  </a:lnTo>
                  <a:lnTo>
                    <a:pt x="268" y="9"/>
                  </a:lnTo>
                  <a:lnTo>
                    <a:pt x="276" y="13"/>
                  </a:lnTo>
                  <a:lnTo>
                    <a:pt x="297" y="7"/>
                  </a:lnTo>
                  <a:lnTo>
                    <a:pt x="302" y="4"/>
                  </a:lnTo>
                  <a:lnTo>
                    <a:pt x="303" y="2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09" y="4"/>
                  </a:lnTo>
                  <a:lnTo>
                    <a:pt x="313" y="3"/>
                  </a:lnTo>
                  <a:lnTo>
                    <a:pt x="316" y="2"/>
                  </a:lnTo>
                  <a:lnTo>
                    <a:pt x="316" y="0"/>
                  </a:lnTo>
                  <a:lnTo>
                    <a:pt x="320" y="1"/>
                  </a:lnTo>
                  <a:lnTo>
                    <a:pt x="319" y="4"/>
                  </a:lnTo>
                  <a:lnTo>
                    <a:pt x="320" y="6"/>
                  </a:lnTo>
                  <a:lnTo>
                    <a:pt x="322" y="8"/>
                  </a:lnTo>
                  <a:lnTo>
                    <a:pt x="325" y="7"/>
                  </a:lnTo>
                  <a:lnTo>
                    <a:pt x="327" y="0"/>
                  </a:lnTo>
                  <a:lnTo>
                    <a:pt x="330" y="0"/>
                  </a:lnTo>
                  <a:lnTo>
                    <a:pt x="337" y="2"/>
                  </a:lnTo>
                  <a:lnTo>
                    <a:pt x="338" y="3"/>
                  </a:lnTo>
                  <a:lnTo>
                    <a:pt x="336" y="10"/>
                  </a:lnTo>
                  <a:lnTo>
                    <a:pt x="339" y="11"/>
                  </a:lnTo>
                  <a:lnTo>
                    <a:pt x="341" y="14"/>
                  </a:lnTo>
                  <a:lnTo>
                    <a:pt x="342" y="14"/>
                  </a:lnTo>
                  <a:lnTo>
                    <a:pt x="339" y="19"/>
                  </a:lnTo>
                  <a:lnTo>
                    <a:pt x="341" y="22"/>
                  </a:lnTo>
                  <a:lnTo>
                    <a:pt x="341" y="25"/>
                  </a:lnTo>
                  <a:lnTo>
                    <a:pt x="344" y="28"/>
                  </a:lnTo>
                  <a:lnTo>
                    <a:pt x="346" y="30"/>
                  </a:lnTo>
                  <a:lnTo>
                    <a:pt x="351" y="32"/>
                  </a:lnTo>
                  <a:lnTo>
                    <a:pt x="357" y="28"/>
                  </a:lnTo>
                  <a:lnTo>
                    <a:pt x="359" y="31"/>
                  </a:lnTo>
                  <a:lnTo>
                    <a:pt x="366" y="34"/>
                  </a:lnTo>
                  <a:lnTo>
                    <a:pt x="367" y="33"/>
                  </a:lnTo>
                  <a:lnTo>
                    <a:pt x="370" y="32"/>
                  </a:lnTo>
                  <a:lnTo>
                    <a:pt x="374" y="34"/>
                  </a:lnTo>
                  <a:lnTo>
                    <a:pt x="376" y="33"/>
                  </a:lnTo>
                  <a:lnTo>
                    <a:pt x="378" y="33"/>
                  </a:lnTo>
                  <a:lnTo>
                    <a:pt x="384" y="30"/>
                  </a:lnTo>
                  <a:lnTo>
                    <a:pt x="385" y="28"/>
                  </a:lnTo>
                  <a:lnTo>
                    <a:pt x="389" y="26"/>
                  </a:lnTo>
                  <a:lnTo>
                    <a:pt x="392" y="23"/>
                  </a:lnTo>
                  <a:lnTo>
                    <a:pt x="396" y="20"/>
                  </a:lnTo>
                  <a:lnTo>
                    <a:pt x="396" y="16"/>
                  </a:lnTo>
                  <a:lnTo>
                    <a:pt x="398" y="14"/>
                  </a:lnTo>
                  <a:lnTo>
                    <a:pt x="402" y="16"/>
                  </a:lnTo>
                  <a:lnTo>
                    <a:pt x="405" y="14"/>
                  </a:lnTo>
                  <a:lnTo>
                    <a:pt x="420" y="14"/>
                  </a:lnTo>
                  <a:lnTo>
                    <a:pt x="424" y="10"/>
                  </a:lnTo>
                  <a:lnTo>
                    <a:pt x="426" y="13"/>
                  </a:lnTo>
                  <a:lnTo>
                    <a:pt x="428" y="15"/>
                  </a:lnTo>
                  <a:lnTo>
                    <a:pt x="429" y="28"/>
                  </a:lnTo>
                  <a:lnTo>
                    <a:pt x="430" y="30"/>
                  </a:lnTo>
                  <a:lnTo>
                    <a:pt x="430" y="32"/>
                  </a:lnTo>
                  <a:lnTo>
                    <a:pt x="430" y="36"/>
                  </a:lnTo>
                  <a:lnTo>
                    <a:pt x="430" y="40"/>
                  </a:lnTo>
                  <a:lnTo>
                    <a:pt x="430" y="43"/>
                  </a:lnTo>
                  <a:lnTo>
                    <a:pt x="430" y="47"/>
                  </a:lnTo>
                  <a:lnTo>
                    <a:pt x="429" y="51"/>
                  </a:lnTo>
                  <a:lnTo>
                    <a:pt x="430" y="53"/>
                  </a:lnTo>
                  <a:lnTo>
                    <a:pt x="434" y="55"/>
                  </a:lnTo>
                  <a:lnTo>
                    <a:pt x="434" y="60"/>
                  </a:lnTo>
                  <a:lnTo>
                    <a:pt x="434" y="62"/>
                  </a:lnTo>
                  <a:lnTo>
                    <a:pt x="442" y="65"/>
                  </a:lnTo>
                  <a:lnTo>
                    <a:pt x="444" y="65"/>
                  </a:lnTo>
                  <a:lnTo>
                    <a:pt x="446" y="67"/>
                  </a:lnTo>
                  <a:lnTo>
                    <a:pt x="448" y="69"/>
                  </a:lnTo>
                  <a:lnTo>
                    <a:pt x="451" y="72"/>
                  </a:lnTo>
                  <a:lnTo>
                    <a:pt x="454" y="72"/>
                  </a:lnTo>
                  <a:lnTo>
                    <a:pt x="457" y="70"/>
                  </a:lnTo>
                  <a:lnTo>
                    <a:pt x="458" y="69"/>
                  </a:lnTo>
                  <a:lnTo>
                    <a:pt x="460" y="69"/>
                  </a:lnTo>
                  <a:lnTo>
                    <a:pt x="462" y="68"/>
                  </a:lnTo>
                  <a:lnTo>
                    <a:pt x="466" y="65"/>
                  </a:lnTo>
                  <a:lnTo>
                    <a:pt x="470" y="62"/>
                  </a:lnTo>
                  <a:lnTo>
                    <a:pt x="474" y="61"/>
                  </a:lnTo>
                  <a:lnTo>
                    <a:pt x="480" y="57"/>
                  </a:lnTo>
                  <a:lnTo>
                    <a:pt x="484" y="57"/>
                  </a:lnTo>
                  <a:lnTo>
                    <a:pt x="486" y="58"/>
                  </a:lnTo>
                  <a:lnTo>
                    <a:pt x="489" y="58"/>
                  </a:lnTo>
                  <a:lnTo>
                    <a:pt x="492" y="60"/>
                  </a:lnTo>
                  <a:lnTo>
                    <a:pt x="494" y="61"/>
                  </a:lnTo>
                  <a:lnTo>
                    <a:pt x="496" y="58"/>
                  </a:lnTo>
                  <a:lnTo>
                    <a:pt x="498" y="56"/>
                  </a:lnTo>
                  <a:lnTo>
                    <a:pt x="502" y="58"/>
                  </a:lnTo>
                  <a:lnTo>
                    <a:pt x="504" y="58"/>
                  </a:lnTo>
                  <a:lnTo>
                    <a:pt x="506" y="56"/>
                  </a:lnTo>
                  <a:lnTo>
                    <a:pt x="512" y="56"/>
                  </a:lnTo>
                  <a:lnTo>
                    <a:pt x="514" y="55"/>
                  </a:lnTo>
                  <a:lnTo>
                    <a:pt x="519" y="54"/>
                  </a:lnTo>
                  <a:lnTo>
                    <a:pt x="522" y="53"/>
                  </a:lnTo>
                  <a:lnTo>
                    <a:pt x="528" y="55"/>
                  </a:lnTo>
                  <a:lnTo>
                    <a:pt x="532" y="65"/>
                  </a:lnTo>
                  <a:lnTo>
                    <a:pt x="532" y="69"/>
                  </a:lnTo>
                  <a:lnTo>
                    <a:pt x="534" y="71"/>
                  </a:lnTo>
                  <a:lnTo>
                    <a:pt x="534" y="74"/>
                  </a:lnTo>
                  <a:lnTo>
                    <a:pt x="536" y="76"/>
                  </a:lnTo>
                  <a:lnTo>
                    <a:pt x="542" y="78"/>
                  </a:lnTo>
                  <a:lnTo>
                    <a:pt x="549" y="78"/>
                  </a:lnTo>
                  <a:lnTo>
                    <a:pt x="552" y="79"/>
                  </a:lnTo>
                  <a:lnTo>
                    <a:pt x="555" y="78"/>
                  </a:lnTo>
                  <a:lnTo>
                    <a:pt x="557" y="78"/>
                  </a:lnTo>
                  <a:lnTo>
                    <a:pt x="562" y="80"/>
                  </a:lnTo>
                  <a:lnTo>
                    <a:pt x="568" y="78"/>
                  </a:lnTo>
                  <a:lnTo>
                    <a:pt x="573" y="77"/>
                  </a:lnTo>
                  <a:lnTo>
                    <a:pt x="577" y="78"/>
                  </a:lnTo>
                  <a:lnTo>
                    <a:pt x="582" y="78"/>
                  </a:lnTo>
                  <a:lnTo>
                    <a:pt x="585" y="78"/>
                  </a:lnTo>
                  <a:lnTo>
                    <a:pt x="587" y="78"/>
                  </a:lnTo>
                  <a:lnTo>
                    <a:pt x="590" y="77"/>
                  </a:lnTo>
                  <a:lnTo>
                    <a:pt x="594" y="77"/>
                  </a:lnTo>
                  <a:lnTo>
                    <a:pt x="597" y="76"/>
                  </a:lnTo>
                  <a:lnTo>
                    <a:pt x="600" y="76"/>
                  </a:lnTo>
                  <a:lnTo>
                    <a:pt x="604" y="78"/>
                  </a:lnTo>
                  <a:lnTo>
                    <a:pt x="606" y="76"/>
                  </a:lnTo>
                  <a:lnTo>
                    <a:pt x="609" y="75"/>
                  </a:lnTo>
                  <a:lnTo>
                    <a:pt x="615" y="73"/>
                  </a:lnTo>
                  <a:lnTo>
                    <a:pt x="616" y="70"/>
                  </a:lnTo>
                  <a:lnTo>
                    <a:pt x="628" y="61"/>
                  </a:lnTo>
                  <a:lnTo>
                    <a:pt x="630" y="56"/>
                  </a:lnTo>
                  <a:lnTo>
                    <a:pt x="632" y="55"/>
                  </a:lnTo>
                  <a:lnTo>
                    <a:pt x="639" y="54"/>
                  </a:lnTo>
                  <a:lnTo>
                    <a:pt x="644" y="51"/>
                  </a:lnTo>
                  <a:lnTo>
                    <a:pt x="646" y="49"/>
                  </a:lnTo>
                  <a:lnTo>
                    <a:pt x="646" y="42"/>
                  </a:lnTo>
                  <a:lnTo>
                    <a:pt x="644" y="42"/>
                  </a:lnTo>
                  <a:lnTo>
                    <a:pt x="644" y="38"/>
                  </a:lnTo>
                  <a:lnTo>
                    <a:pt x="646" y="34"/>
                  </a:lnTo>
                  <a:lnTo>
                    <a:pt x="648" y="32"/>
                  </a:lnTo>
                  <a:lnTo>
                    <a:pt x="648" y="31"/>
                  </a:lnTo>
                  <a:lnTo>
                    <a:pt x="643" y="25"/>
                  </a:lnTo>
                  <a:lnTo>
                    <a:pt x="640" y="25"/>
                  </a:lnTo>
                  <a:lnTo>
                    <a:pt x="637" y="18"/>
                  </a:lnTo>
                  <a:lnTo>
                    <a:pt x="648" y="24"/>
                  </a:lnTo>
                  <a:lnTo>
                    <a:pt x="651" y="24"/>
                  </a:lnTo>
                  <a:lnTo>
                    <a:pt x="655" y="25"/>
                  </a:lnTo>
                  <a:lnTo>
                    <a:pt x="663" y="35"/>
                  </a:lnTo>
                  <a:lnTo>
                    <a:pt x="665" y="38"/>
                  </a:lnTo>
                  <a:lnTo>
                    <a:pt x="665" y="43"/>
                  </a:lnTo>
                  <a:lnTo>
                    <a:pt x="664" y="47"/>
                  </a:lnTo>
                  <a:lnTo>
                    <a:pt x="665" y="48"/>
                  </a:lnTo>
                  <a:lnTo>
                    <a:pt x="668" y="52"/>
                  </a:lnTo>
                  <a:lnTo>
                    <a:pt x="675" y="56"/>
                  </a:lnTo>
                  <a:lnTo>
                    <a:pt x="679" y="61"/>
                  </a:lnTo>
                  <a:lnTo>
                    <a:pt x="684" y="64"/>
                  </a:lnTo>
                  <a:lnTo>
                    <a:pt x="684" y="70"/>
                  </a:lnTo>
                  <a:lnTo>
                    <a:pt x="685" y="73"/>
                  </a:lnTo>
                  <a:lnTo>
                    <a:pt x="685" y="76"/>
                  </a:lnTo>
                  <a:lnTo>
                    <a:pt x="686" y="78"/>
                  </a:lnTo>
                  <a:lnTo>
                    <a:pt x="686" y="90"/>
                  </a:lnTo>
                  <a:lnTo>
                    <a:pt x="684" y="101"/>
                  </a:lnTo>
                  <a:lnTo>
                    <a:pt x="672" y="124"/>
                  </a:lnTo>
                  <a:lnTo>
                    <a:pt x="666" y="126"/>
                  </a:lnTo>
                  <a:lnTo>
                    <a:pt x="666" y="128"/>
                  </a:lnTo>
                  <a:lnTo>
                    <a:pt x="664" y="134"/>
                  </a:lnTo>
                  <a:lnTo>
                    <a:pt x="665" y="136"/>
                  </a:lnTo>
                  <a:lnTo>
                    <a:pt x="663" y="152"/>
                  </a:lnTo>
                  <a:lnTo>
                    <a:pt x="663" y="168"/>
                  </a:lnTo>
                  <a:lnTo>
                    <a:pt x="661" y="174"/>
                  </a:lnTo>
                  <a:lnTo>
                    <a:pt x="661" y="181"/>
                  </a:lnTo>
                  <a:lnTo>
                    <a:pt x="663" y="189"/>
                  </a:lnTo>
                  <a:lnTo>
                    <a:pt x="663" y="197"/>
                  </a:lnTo>
                  <a:lnTo>
                    <a:pt x="662" y="199"/>
                  </a:lnTo>
                  <a:lnTo>
                    <a:pt x="659" y="212"/>
                  </a:lnTo>
                  <a:lnTo>
                    <a:pt x="658" y="231"/>
                  </a:lnTo>
                  <a:lnTo>
                    <a:pt x="654" y="243"/>
                  </a:lnTo>
                  <a:lnTo>
                    <a:pt x="649" y="251"/>
                  </a:lnTo>
                  <a:lnTo>
                    <a:pt x="649" y="253"/>
                  </a:lnTo>
                  <a:lnTo>
                    <a:pt x="649" y="255"/>
                  </a:lnTo>
                  <a:lnTo>
                    <a:pt x="648" y="262"/>
                  </a:lnTo>
                  <a:lnTo>
                    <a:pt x="648" y="266"/>
                  </a:lnTo>
                  <a:lnTo>
                    <a:pt x="646" y="267"/>
                  </a:lnTo>
                  <a:lnTo>
                    <a:pt x="639" y="273"/>
                  </a:lnTo>
                  <a:lnTo>
                    <a:pt x="638" y="276"/>
                  </a:lnTo>
                  <a:lnTo>
                    <a:pt x="634" y="283"/>
                  </a:lnTo>
                  <a:lnTo>
                    <a:pt x="628" y="309"/>
                  </a:lnTo>
                  <a:lnTo>
                    <a:pt x="617" y="306"/>
                  </a:lnTo>
                  <a:lnTo>
                    <a:pt x="608" y="306"/>
                  </a:lnTo>
                  <a:lnTo>
                    <a:pt x="604" y="304"/>
                  </a:lnTo>
                  <a:lnTo>
                    <a:pt x="597" y="304"/>
                  </a:lnTo>
                  <a:lnTo>
                    <a:pt x="596" y="304"/>
                  </a:lnTo>
                  <a:lnTo>
                    <a:pt x="591" y="304"/>
                  </a:lnTo>
                  <a:lnTo>
                    <a:pt x="590" y="303"/>
                  </a:lnTo>
                  <a:lnTo>
                    <a:pt x="589" y="302"/>
                  </a:lnTo>
                  <a:lnTo>
                    <a:pt x="587" y="304"/>
                  </a:lnTo>
                  <a:lnTo>
                    <a:pt x="584" y="309"/>
                  </a:lnTo>
                  <a:lnTo>
                    <a:pt x="582" y="310"/>
                  </a:lnTo>
                  <a:lnTo>
                    <a:pt x="579" y="312"/>
                  </a:lnTo>
                  <a:lnTo>
                    <a:pt x="576" y="310"/>
                  </a:lnTo>
                  <a:lnTo>
                    <a:pt x="576" y="308"/>
                  </a:lnTo>
                  <a:lnTo>
                    <a:pt x="575" y="304"/>
                  </a:lnTo>
                  <a:lnTo>
                    <a:pt x="573" y="302"/>
                  </a:lnTo>
                  <a:lnTo>
                    <a:pt x="570" y="302"/>
                  </a:lnTo>
                  <a:lnTo>
                    <a:pt x="568" y="302"/>
                  </a:lnTo>
                  <a:lnTo>
                    <a:pt x="564" y="303"/>
                  </a:lnTo>
                  <a:lnTo>
                    <a:pt x="558" y="306"/>
                  </a:lnTo>
                  <a:lnTo>
                    <a:pt x="557" y="310"/>
                  </a:lnTo>
                  <a:lnTo>
                    <a:pt x="557" y="315"/>
                  </a:lnTo>
                  <a:lnTo>
                    <a:pt x="560" y="320"/>
                  </a:lnTo>
                  <a:lnTo>
                    <a:pt x="562" y="322"/>
                  </a:lnTo>
                  <a:lnTo>
                    <a:pt x="564" y="326"/>
                  </a:lnTo>
                  <a:lnTo>
                    <a:pt x="566" y="326"/>
                  </a:lnTo>
                  <a:lnTo>
                    <a:pt x="564" y="329"/>
                  </a:lnTo>
                  <a:lnTo>
                    <a:pt x="563" y="332"/>
                  </a:lnTo>
                  <a:lnTo>
                    <a:pt x="565" y="335"/>
                  </a:lnTo>
                  <a:lnTo>
                    <a:pt x="566" y="338"/>
                  </a:lnTo>
                  <a:lnTo>
                    <a:pt x="567" y="340"/>
                  </a:lnTo>
                  <a:lnTo>
                    <a:pt x="566" y="345"/>
                  </a:lnTo>
                  <a:lnTo>
                    <a:pt x="566" y="346"/>
                  </a:lnTo>
                  <a:lnTo>
                    <a:pt x="566" y="350"/>
                  </a:lnTo>
                  <a:lnTo>
                    <a:pt x="568" y="353"/>
                  </a:lnTo>
                  <a:lnTo>
                    <a:pt x="568" y="357"/>
                  </a:lnTo>
                  <a:lnTo>
                    <a:pt x="568" y="360"/>
                  </a:lnTo>
                  <a:lnTo>
                    <a:pt x="570" y="363"/>
                  </a:lnTo>
                  <a:lnTo>
                    <a:pt x="571" y="367"/>
                  </a:lnTo>
                  <a:lnTo>
                    <a:pt x="572" y="368"/>
                  </a:lnTo>
                  <a:lnTo>
                    <a:pt x="573" y="370"/>
                  </a:lnTo>
                  <a:lnTo>
                    <a:pt x="577" y="373"/>
                  </a:lnTo>
                  <a:lnTo>
                    <a:pt x="579" y="374"/>
                  </a:lnTo>
                  <a:lnTo>
                    <a:pt x="582" y="376"/>
                  </a:lnTo>
                  <a:lnTo>
                    <a:pt x="589" y="378"/>
                  </a:lnTo>
                  <a:lnTo>
                    <a:pt x="593" y="382"/>
                  </a:lnTo>
                  <a:lnTo>
                    <a:pt x="595" y="385"/>
                  </a:lnTo>
                  <a:lnTo>
                    <a:pt x="600" y="388"/>
                  </a:lnTo>
                  <a:lnTo>
                    <a:pt x="600" y="391"/>
                  </a:lnTo>
                  <a:lnTo>
                    <a:pt x="598" y="394"/>
                  </a:lnTo>
                  <a:lnTo>
                    <a:pt x="594" y="396"/>
                  </a:lnTo>
                  <a:lnTo>
                    <a:pt x="592" y="397"/>
                  </a:lnTo>
                  <a:lnTo>
                    <a:pt x="591" y="398"/>
                  </a:lnTo>
                  <a:lnTo>
                    <a:pt x="583" y="398"/>
                  </a:lnTo>
                  <a:lnTo>
                    <a:pt x="581" y="397"/>
                  </a:lnTo>
                  <a:lnTo>
                    <a:pt x="580" y="394"/>
                  </a:lnTo>
                  <a:lnTo>
                    <a:pt x="579" y="391"/>
                  </a:lnTo>
                  <a:lnTo>
                    <a:pt x="579" y="388"/>
                  </a:lnTo>
                  <a:lnTo>
                    <a:pt x="579" y="386"/>
                  </a:lnTo>
                  <a:lnTo>
                    <a:pt x="576" y="386"/>
                  </a:lnTo>
                  <a:lnTo>
                    <a:pt x="573" y="385"/>
                  </a:lnTo>
                  <a:lnTo>
                    <a:pt x="571" y="385"/>
                  </a:lnTo>
                  <a:lnTo>
                    <a:pt x="568" y="384"/>
                  </a:lnTo>
                  <a:lnTo>
                    <a:pt x="567" y="382"/>
                  </a:lnTo>
                  <a:lnTo>
                    <a:pt x="566" y="380"/>
                  </a:lnTo>
                  <a:lnTo>
                    <a:pt x="565" y="379"/>
                  </a:lnTo>
                  <a:lnTo>
                    <a:pt x="563" y="377"/>
                  </a:lnTo>
                  <a:lnTo>
                    <a:pt x="561" y="376"/>
                  </a:lnTo>
                  <a:lnTo>
                    <a:pt x="560" y="377"/>
                  </a:lnTo>
                  <a:lnTo>
                    <a:pt x="548" y="377"/>
                  </a:lnTo>
                  <a:lnTo>
                    <a:pt x="546" y="376"/>
                  </a:lnTo>
                  <a:lnTo>
                    <a:pt x="543" y="373"/>
                  </a:lnTo>
                  <a:lnTo>
                    <a:pt x="542" y="372"/>
                  </a:lnTo>
                  <a:lnTo>
                    <a:pt x="538" y="372"/>
                  </a:lnTo>
                  <a:lnTo>
                    <a:pt x="538" y="374"/>
                  </a:lnTo>
                  <a:lnTo>
                    <a:pt x="536" y="375"/>
                  </a:lnTo>
                  <a:lnTo>
                    <a:pt x="532" y="374"/>
                  </a:lnTo>
                  <a:lnTo>
                    <a:pt x="523" y="374"/>
                  </a:lnTo>
                  <a:lnTo>
                    <a:pt x="522" y="372"/>
                  </a:lnTo>
                  <a:lnTo>
                    <a:pt x="521" y="372"/>
                  </a:lnTo>
                  <a:lnTo>
                    <a:pt x="519" y="370"/>
                  </a:lnTo>
                  <a:lnTo>
                    <a:pt x="516" y="368"/>
                  </a:lnTo>
                  <a:lnTo>
                    <a:pt x="515" y="365"/>
                  </a:lnTo>
                  <a:lnTo>
                    <a:pt x="512" y="367"/>
                  </a:lnTo>
                  <a:lnTo>
                    <a:pt x="510" y="367"/>
                  </a:lnTo>
                  <a:lnTo>
                    <a:pt x="508" y="367"/>
                  </a:lnTo>
                  <a:lnTo>
                    <a:pt x="504" y="367"/>
                  </a:lnTo>
                  <a:lnTo>
                    <a:pt x="502" y="366"/>
                  </a:lnTo>
                  <a:lnTo>
                    <a:pt x="494" y="363"/>
                  </a:lnTo>
                  <a:lnTo>
                    <a:pt x="481" y="356"/>
                  </a:lnTo>
                  <a:lnTo>
                    <a:pt x="479" y="353"/>
                  </a:lnTo>
                  <a:lnTo>
                    <a:pt x="451" y="359"/>
                  </a:lnTo>
                  <a:lnTo>
                    <a:pt x="439" y="359"/>
                  </a:lnTo>
                  <a:lnTo>
                    <a:pt x="437" y="360"/>
                  </a:lnTo>
                  <a:lnTo>
                    <a:pt x="433" y="360"/>
                  </a:lnTo>
                  <a:lnTo>
                    <a:pt x="426" y="363"/>
                  </a:lnTo>
                  <a:lnTo>
                    <a:pt x="410" y="361"/>
                  </a:lnTo>
                  <a:lnTo>
                    <a:pt x="408" y="360"/>
                  </a:lnTo>
                  <a:lnTo>
                    <a:pt x="404" y="356"/>
                  </a:lnTo>
                  <a:lnTo>
                    <a:pt x="398" y="345"/>
                  </a:lnTo>
                  <a:lnTo>
                    <a:pt x="395" y="344"/>
                  </a:lnTo>
                  <a:lnTo>
                    <a:pt x="379" y="345"/>
                  </a:lnTo>
                  <a:lnTo>
                    <a:pt x="372" y="348"/>
                  </a:lnTo>
                  <a:lnTo>
                    <a:pt x="372" y="346"/>
                  </a:lnTo>
                  <a:lnTo>
                    <a:pt x="365" y="345"/>
                  </a:lnTo>
                  <a:lnTo>
                    <a:pt x="359" y="346"/>
                  </a:lnTo>
                  <a:lnTo>
                    <a:pt x="349" y="352"/>
                  </a:lnTo>
                  <a:lnTo>
                    <a:pt x="342" y="363"/>
                  </a:lnTo>
                  <a:lnTo>
                    <a:pt x="341" y="378"/>
                  </a:lnTo>
                  <a:lnTo>
                    <a:pt x="349" y="396"/>
                  </a:lnTo>
                  <a:lnTo>
                    <a:pt x="349" y="405"/>
                  </a:lnTo>
                  <a:lnTo>
                    <a:pt x="348" y="407"/>
                  </a:lnTo>
                  <a:lnTo>
                    <a:pt x="345" y="408"/>
                  </a:lnTo>
                  <a:lnTo>
                    <a:pt x="334" y="419"/>
                  </a:lnTo>
                  <a:lnTo>
                    <a:pt x="332" y="422"/>
                  </a:lnTo>
                  <a:lnTo>
                    <a:pt x="328" y="420"/>
                  </a:lnTo>
                  <a:lnTo>
                    <a:pt x="325" y="420"/>
                  </a:lnTo>
                  <a:lnTo>
                    <a:pt x="322" y="424"/>
                  </a:lnTo>
                  <a:lnTo>
                    <a:pt x="311" y="434"/>
                  </a:lnTo>
                  <a:lnTo>
                    <a:pt x="311" y="467"/>
                  </a:lnTo>
                  <a:lnTo>
                    <a:pt x="312" y="476"/>
                  </a:lnTo>
                  <a:lnTo>
                    <a:pt x="313" y="479"/>
                  </a:lnTo>
                  <a:lnTo>
                    <a:pt x="314" y="480"/>
                  </a:lnTo>
                  <a:lnTo>
                    <a:pt x="314" y="483"/>
                  </a:lnTo>
                  <a:lnTo>
                    <a:pt x="312" y="484"/>
                  </a:lnTo>
                  <a:lnTo>
                    <a:pt x="311" y="482"/>
                  </a:lnTo>
                  <a:lnTo>
                    <a:pt x="310" y="484"/>
                  </a:lnTo>
                  <a:lnTo>
                    <a:pt x="308" y="487"/>
                  </a:lnTo>
                  <a:lnTo>
                    <a:pt x="304" y="484"/>
                  </a:lnTo>
                  <a:lnTo>
                    <a:pt x="302" y="482"/>
                  </a:lnTo>
                  <a:lnTo>
                    <a:pt x="298" y="481"/>
                  </a:lnTo>
                  <a:lnTo>
                    <a:pt x="290" y="480"/>
                  </a:lnTo>
                  <a:lnTo>
                    <a:pt x="268" y="474"/>
                  </a:lnTo>
                  <a:lnTo>
                    <a:pt x="263" y="474"/>
                  </a:lnTo>
                  <a:lnTo>
                    <a:pt x="258" y="470"/>
                  </a:lnTo>
                  <a:lnTo>
                    <a:pt x="232" y="466"/>
                  </a:lnTo>
                  <a:lnTo>
                    <a:pt x="226" y="466"/>
                  </a:lnTo>
                  <a:lnTo>
                    <a:pt x="221" y="468"/>
                  </a:lnTo>
                  <a:lnTo>
                    <a:pt x="212" y="465"/>
                  </a:lnTo>
                  <a:lnTo>
                    <a:pt x="203" y="460"/>
                  </a:lnTo>
                  <a:lnTo>
                    <a:pt x="198" y="459"/>
                  </a:lnTo>
                  <a:lnTo>
                    <a:pt x="190" y="453"/>
                  </a:lnTo>
                  <a:lnTo>
                    <a:pt x="179" y="447"/>
                  </a:lnTo>
                  <a:lnTo>
                    <a:pt x="173" y="442"/>
                  </a:lnTo>
                  <a:lnTo>
                    <a:pt x="168" y="440"/>
                  </a:lnTo>
                  <a:lnTo>
                    <a:pt x="144" y="434"/>
                  </a:lnTo>
                  <a:lnTo>
                    <a:pt x="139" y="431"/>
                  </a:lnTo>
                  <a:lnTo>
                    <a:pt x="129" y="433"/>
                  </a:lnTo>
                  <a:lnTo>
                    <a:pt x="105" y="427"/>
                  </a:lnTo>
                  <a:lnTo>
                    <a:pt x="101" y="426"/>
                  </a:lnTo>
                  <a:lnTo>
                    <a:pt x="94" y="426"/>
                  </a:lnTo>
                  <a:lnTo>
                    <a:pt x="84" y="418"/>
                  </a:lnTo>
                  <a:lnTo>
                    <a:pt x="79" y="418"/>
                  </a:lnTo>
                  <a:lnTo>
                    <a:pt x="74" y="413"/>
                  </a:lnTo>
                  <a:lnTo>
                    <a:pt x="66" y="411"/>
                  </a:lnTo>
                  <a:lnTo>
                    <a:pt x="61" y="408"/>
                  </a:lnTo>
                  <a:lnTo>
                    <a:pt x="51" y="390"/>
                  </a:lnTo>
                  <a:lnTo>
                    <a:pt x="48" y="382"/>
                  </a:lnTo>
                  <a:lnTo>
                    <a:pt x="45" y="378"/>
                  </a:lnTo>
                  <a:lnTo>
                    <a:pt x="26" y="361"/>
                  </a:lnTo>
                  <a:lnTo>
                    <a:pt x="23" y="360"/>
                  </a:lnTo>
                  <a:lnTo>
                    <a:pt x="21" y="358"/>
                  </a:lnTo>
                  <a:lnTo>
                    <a:pt x="19" y="356"/>
                  </a:lnTo>
                  <a:lnTo>
                    <a:pt x="15" y="356"/>
                  </a:lnTo>
                  <a:lnTo>
                    <a:pt x="15" y="355"/>
                  </a:lnTo>
                  <a:lnTo>
                    <a:pt x="17" y="353"/>
                  </a:lnTo>
                  <a:lnTo>
                    <a:pt x="21" y="347"/>
                  </a:lnTo>
                  <a:lnTo>
                    <a:pt x="20" y="345"/>
                  </a:lnTo>
                  <a:lnTo>
                    <a:pt x="17" y="342"/>
                  </a:lnTo>
                  <a:lnTo>
                    <a:pt x="6" y="328"/>
                  </a:lnTo>
                  <a:lnTo>
                    <a:pt x="0" y="326"/>
                  </a:lnTo>
                  <a:lnTo>
                    <a:pt x="1" y="324"/>
                  </a:lnTo>
                  <a:lnTo>
                    <a:pt x="4" y="322"/>
                  </a:lnTo>
                  <a:lnTo>
                    <a:pt x="6" y="320"/>
                  </a:lnTo>
                  <a:lnTo>
                    <a:pt x="7" y="317"/>
                  </a:lnTo>
                  <a:lnTo>
                    <a:pt x="9" y="314"/>
                  </a:lnTo>
                  <a:lnTo>
                    <a:pt x="11" y="312"/>
                  </a:lnTo>
                  <a:lnTo>
                    <a:pt x="13" y="310"/>
                  </a:lnTo>
                  <a:lnTo>
                    <a:pt x="15" y="310"/>
                  </a:lnTo>
                  <a:lnTo>
                    <a:pt x="22" y="306"/>
                  </a:lnTo>
                  <a:lnTo>
                    <a:pt x="22" y="304"/>
                  </a:lnTo>
                  <a:lnTo>
                    <a:pt x="21" y="301"/>
                  </a:lnTo>
                  <a:lnTo>
                    <a:pt x="22" y="298"/>
                  </a:lnTo>
                  <a:lnTo>
                    <a:pt x="20" y="295"/>
                  </a:lnTo>
                  <a:lnTo>
                    <a:pt x="21" y="293"/>
                  </a:lnTo>
                  <a:lnTo>
                    <a:pt x="22" y="292"/>
                  </a:lnTo>
                  <a:lnTo>
                    <a:pt x="24" y="290"/>
                  </a:lnTo>
                  <a:lnTo>
                    <a:pt x="26" y="290"/>
                  </a:lnTo>
                  <a:lnTo>
                    <a:pt x="27" y="292"/>
                  </a:lnTo>
                  <a:lnTo>
                    <a:pt x="31" y="292"/>
                  </a:lnTo>
                  <a:lnTo>
                    <a:pt x="33" y="289"/>
                  </a:lnTo>
                  <a:lnTo>
                    <a:pt x="36" y="289"/>
                  </a:lnTo>
                  <a:lnTo>
                    <a:pt x="47" y="286"/>
                  </a:lnTo>
                  <a:lnTo>
                    <a:pt x="54" y="285"/>
                  </a:lnTo>
                  <a:lnTo>
                    <a:pt x="62" y="282"/>
                  </a:lnTo>
                  <a:lnTo>
                    <a:pt x="78" y="281"/>
                  </a:lnTo>
                  <a:lnTo>
                    <a:pt x="88" y="263"/>
                  </a:lnTo>
                  <a:lnTo>
                    <a:pt x="97" y="270"/>
                  </a:lnTo>
                  <a:lnTo>
                    <a:pt x="100" y="270"/>
                  </a:lnTo>
                  <a:lnTo>
                    <a:pt x="106" y="268"/>
                  </a:lnTo>
                  <a:lnTo>
                    <a:pt x="112" y="263"/>
                  </a:lnTo>
                  <a:lnTo>
                    <a:pt x="115" y="259"/>
                  </a:lnTo>
                  <a:lnTo>
                    <a:pt x="120" y="259"/>
                  </a:lnTo>
                  <a:lnTo>
                    <a:pt x="126" y="255"/>
                  </a:lnTo>
                  <a:lnTo>
                    <a:pt x="133" y="250"/>
                  </a:lnTo>
                  <a:lnTo>
                    <a:pt x="135" y="250"/>
                  </a:lnTo>
                  <a:lnTo>
                    <a:pt x="148" y="242"/>
                  </a:lnTo>
                  <a:lnTo>
                    <a:pt x="152" y="233"/>
                  </a:lnTo>
                  <a:lnTo>
                    <a:pt x="154" y="231"/>
                  </a:lnTo>
                  <a:lnTo>
                    <a:pt x="163" y="227"/>
                  </a:lnTo>
                  <a:lnTo>
                    <a:pt x="168" y="222"/>
                  </a:lnTo>
                  <a:lnTo>
                    <a:pt x="176" y="218"/>
                  </a:lnTo>
                  <a:lnTo>
                    <a:pt x="182" y="215"/>
                  </a:lnTo>
                  <a:lnTo>
                    <a:pt x="196" y="216"/>
                  </a:lnTo>
                  <a:lnTo>
                    <a:pt x="205" y="217"/>
                  </a:lnTo>
                  <a:lnTo>
                    <a:pt x="211" y="215"/>
                  </a:lnTo>
                  <a:lnTo>
                    <a:pt x="211" y="208"/>
                  </a:lnTo>
                  <a:lnTo>
                    <a:pt x="215" y="203"/>
                  </a:lnTo>
                  <a:lnTo>
                    <a:pt x="223" y="189"/>
                  </a:lnTo>
                  <a:lnTo>
                    <a:pt x="227" y="186"/>
                  </a:lnTo>
                  <a:lnTo>
                    <a:pt x="230" y="183"/>
                  </a:lnTo>
                  <a:lnTo>
                    <a:pt x="231" y="176"/>
                  </a:lnTo>
                  <a:lnTo>
                    <a:pt x="227" y="172"/>
                  </a:lnTo>
                  <a:lnTo>
                    <a:pt x="222" y="159"/>
                  </a:lnTo>
                  <a:lnTo>
                    <a:pt x="211" y="164"/>
                  </a:lnTo>
                  <a:lnTo>
                    <a:pt x="196" y="170"/>
                  </a:lnTo>
                  <a:lnTo>
                    <a:pt x="194" y="166"/>
                  </a:lnTo>
                  <a:lnTo>
                    <a:pt x="198" y="163"/>
                  </a:lnTo>
                  <a:lnTo>
                    <a:pt x="196" y="153"/>
                  </a:lnTo>
                  <a:lnTo>
                    <a:pt x="196" y="152"/>
                  </a:lnTo>
                  <a:lnTo>
                    <a:pt x="196" y="149"/>
                  </a:lnTo>
                  <a:lnTo>
                    <a:pt x="193" y="146"/>
                  </a:lnTo>
                  <a:lnTo>
                    <a:pt x="188" y="146"/>
                  </a:lnTo>
                  <a:lnTo>
                    <a:pt x="180" y="145"/>
                  </a:lnTo>
                  <a:lnTo>
                    <a:pt x="179" y="142"/>
                  </a:lnTo>
                  <a:lnTo>
                    <a:pt x="182" y="140"/>
                  </a:lnTo>
                  <a:lnTo>
                    <a:pt x="179" y="132"/>
                  </a:lnTo>
                  <a:lnTo>
                    <a:pt x="176" y="124"/>
                  </a:lnTo>
                  <a:lnTo>
                    <a:pt x="176" y="118"/>
                  </a:lnTo>
                  <a:lnTo>
                    <a:pt x="182" y="111"/>
                  </a:lnTo>
                  <a:lnTo>
                    <a:pt x="188" y="110"/>
                  </a:lnTo>
                  <a:lnTo>
                    <a:pt x="191" y="101"/>
                  </a:lnTo>
                  <a:lnTo>
                    <a:pt x="191" y="97"/>
                  </a:lnTo>
                  <a:lnTo>
                    <a:pt x="190" y="93"/>
                  </a:lnTo>
                  <a:lnTo>
                    <a:pt x="186" y="87"/>
                  </a:lnTo>
                  <a:lnTo>
                    <a:pt x="179" y="82"/>
                  </a:lnTo>
                  <a:lnTo>
                    <a:pt x="171" y="80"/>
                  </a:lnTo>
                  <a:lnTo>
                    <a:pt x="162" y="81"/>
                  </a:lnTo>
                  <a:lnTo>
                    <a:pt x="156" y="79"/>
                  </a:lnTo>
                  <a:lnTo>
                    <a:pt x="152" y="74"/>
                  </a:lnTo>
                  <a:lnTo>
                    <a:pt x="146" y="77"/>
                  </a:lnTo>
                  <a:lnTo>
                    <a:pt x="142" y="80"/>
                  </a:lnTo>
                  <a:lnTo>
                    <a:pt x="138" y="78"/>
                  </a:lnTo>
                  <a:lnTo>
                    <a:pt x="135" y="74"/>
                  </a:lnTo>
                  <a:lnTo>
                    <a:pt x="141" y="68"/>
                  </a:lnTo>
                  <a:lnTo>
                    <a:pt x="136" y="56"/>
                  </a:lnTo>
                  <a:lnTo>
                    <a:pt x="138" y="54"/>
                  </a:lnTo>
                  <a:lnTo>
                    <a:pt x="136" y="48"/>
                  </a:lnTo>
                  <a:lnTo>
                    <a:pt x="152" y="49"/>
                  </a:lnTo>
                  <a:lnTo>
                    <a:pt x="156" y="42"/>
                  </a:lnTo>
                  <a:lnTo>
                    <a:pt x="192" y="34"/>
                  </a:lnTo>
                  <a:lnTo>
                    <a:pt x="198" y="31"/>
                  </a:lnTo>
                  <a:lnTo>
                    <a:pt x="199" y="31"/>
                  </a:lnTo>
                  <a:lnTo>
                    <a:pt x="202" y="32"/>
                  </a:lnTo>
                  <a:lnTo>
                    <a:pt x="206" y="32"/>
                  </a:lnTo>
                  <a:lnTo>
                    <a:pt x="212" y="32"/>
                  </a:lnTo>
                  <a:lnTo>
                    <a:pt x="214" y="26"/>
                  </a:lnTo>
                  <a:lnTo>
                    <a:pt x="230" y="2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30" name="Freeform 82"/>
            <p:cNvSpPr>
              <a:spLocks/>
            </p:cNvSpPr>
            <p:nvPr/>
          </p:nvSpPr>
          <p:spPr bwMode="auto">
            <a:xfrm>
              <a:off x="3456" y="3173"/>
              <a:ext cx="513" cy="314"/>
            </a:xfrm>
            <a:custGeom>
              <a:avLst/>
              <a:gdLst/>
              <a:ahLst/>
              <a:cxnLst>
                <a:cxn ang="0">
                  <a:pos x="629" y="437"/>
                </a:cxn>
                <a:cxn ang="0">
                  <a:pos x="614" y="422"/>
                </a:cxn>
                <a:cxn ang="0">
                  <a:pos x="582" y="423"/>
                </a:cxn>
                <a:cxn ang="0">
                  <a:pos x="549" y="414"/>
                </a:cxn>
                <a:cxn ang="0">
                  <a:pos x="534" y="399"/>
                </a:cxn>
                <a:cxn ang="0">
                  <a:pos x="514" y="397"/>
                </a:cxn>
                <a:cxn ang="0">
                  <a:pos x="533" y="408"/>
                </a:cxn>
                <a:cxn ang="0">
                  <a:pos x="513" y="405"/>
                </a:cxn>
                <a:cxn ang="0">
                  <a:pos x="486" y="394"/>
                </a:cxn>
                <a:cxn ang="0">
                  <a:pos x="458" y="403"/>
                </a:cxn>
                <a:cxn ang="0">
                  <a:pos x="418" y="378"/>
                </a:cxn>
                <a:cxn ang="0">
                  <a:pos x="408" y="372"/>
                </a:cxn>
                <a:cxn ang="0">
                  <a:pos x="388" y="360"/>
                </a:cxn>
                <a:cxn ang="0">
                  <a:pos x="331" y="347"/>
                </a:cxn>
                <a:cxn ang="0">
                  <a:pos x="313" y="336"/>
                </a:cxn>
                <a:cxn ang="0">
                  <a:pos x="293" y="332"/>
                </a:cxn>
                <a:cxn ang="0">
                  <a:pos x="309" y="338"/>
                </a:cxn>
                <a:cxn ang="0">
                  <a:pos x="297" y="339"/>
                </a:cxn>
                <a:cxn ang="0">
                  <a:pos x="238" y="318"/>
                </a:cxn>
                <a:cxn ang="0">
                  <a:pos x="223" y="307"/>
                </a:cxn>
                <a:cxn ang="0">
                  <a:pos x="199" y="300"/>
                </a:cxn>
                <a:cxn ang="0">
                  <a:pos x="157" y="258"/>
                </a:cxn>
                <a:cxn ang="0">
                  <a:pos x="120" y="230"/>
                </a:cxn>
                <a:cxn ang="0">
                  <a:pos x="95" y="224"/>
                </a:cxn>
                <a:cxn ang="0">
                  <a:pos x="59" y="180"/>
                </a:cxn>
                <a:cxn ang="0">
                  <a:pos x="9" y="169"/>
                </a:cxn>
                <a:cxn ang="0">
                  <a:pos x="14" y="118"/>
                </a:cxn>
                <a:cxn ang="0">
                  <a:pos x="30" y="76"/>
                </a:cxn>
                <a:cxn ang="0">
                  <a:pos x="84" y="42"/>
                </a:cxn>
                <a:cxn ang="0">
                  <a:pos x="128" y="57"/>
                </a:cxn>
                <a:cxn ang="0">
                  <a:pos x="199" y="65"/>
                </a:cxn>
                <a:cxn ang="0">
                  <a:pos x="221" y="72"/>
                </a:cxn>
                <a:cxn ang="0">
                  <a:pos x="249" y="75"/>
                </a:cxn>
                <a:cxn ang="0">
                  <a:pos x="262" y="83"/>
                </a:cxn>
                <a:cxn ang="0">
                  <a:pos x="280" y="96"/>
                </a:cxn>
                <a:cxn ang="0">
                  <a:pos x="278" y="76"/>
                </a:cxn>
                <a:cxn ang="0">
                  <a:pos x="257" y="58"/>
                </a:cxn>
                <a:cxn ang="0">
                  <a:pos x="254" y="33"/>
                </a:cxn>
                <a:cxn ang="0">
                  <a:pos x="246" y="8"/>
                </a:cxn>
                <a:cxn ang="0">
                  <a:pos x="265" y="8"/>
                </a:cxn>
                <a:cxn ang="0">
                  <a:pos x="285" y="2"/>
                </a:cxn>
                <a:cxn ang="0">
                  <a:pos x="325" y="26"/>
                </a:cxn>
                <a:cxn ang="0">
                  <a:pos x="349" y="74"/>
                </a:cxn>
                <a:cxn ang="0">
                  <a:pos x="382" y="42"/>
                </a:cxn>
                <a:cxn ang="0">
                  <a:pos x="431" y="38"/>
                </a:cxn>
                <a:cxn ang="0">
                  <a:pos x="487" y="16"/>
                </a:cxn>
                <a:cxn ang="0">
                  <a:pos x="502" y="31"/>
                </a:cxn>
                <a:cxn ang="0">
                  <a:pos x="512" y="57"/>
                </a:cxn>
                <a:cxn ang="0">
                  <a:pos x="537" y="50"/>
                </a:cxn>
                <a:cxn ang="0">
                  <a:pos x="553" y="61"/>
                </a:cxn>
                <a:cxn ang="0">
                  <a:pos x="582" y="96"/>
                </a:cxn>
                <a:cxn ang="0">
                  <a:pos x="603" y="116"/>
                </a:cxn>
                <a:cxn ang="0">
                  <a:pos x="669" y="145"/>
                </a:cxn>
                <a:cxn ang="0">
                  <a:pos x="695" y="209"/>
                </a:cxn>
                <a:cxn ang="0">
                  <a:pos x="706" y="271"/>
                </a:cxn>
                <a:cxn ang="0">
                  <a:pos x="739" y="312"/>
                </a:cxn>
                <a:cxn ang="0">
                  <a:pos x="763" y="358"/>
                </a:cxn>
                <a:cxn ang="0">
                  <a:pos x="754" y="393"/>
                </a:cxn>
                <a:cxn ang="0">
                  <a:pos x="706" y="426"/>
                </a:cxn>
                <a:cxn ang="0">
                  <a:pos x="678" y="471"/>
                </a:cxn>
              </a:cxnLst>
              <a:rect l="0" t="0" r="r" b="b"/>
              <a:pathLst>
                <a:path w="770" h="472">
                  <a:moveTo>
                    <a:pt x="678" y="471"/>
                  </a:moveTo>
                  <a:lnTo>
                    <a:pt x="665" y="468"/>
                  </a:lnTo>
                  <a:lnTo>
                    <a:pt x="662" y="466"/>
                  </a:lnTo>
                  <a:lnTo>
                    <a:pt x="658" y="457"/>
                  </a:lnTo>
                  <a:lnTo>
                    <a:pt x="655" y="454"/>
                  </a:lnTo>
                  <a:lnTo>
                    <a:pt x="641" y="445"/>
                  </a:lnTo>
                  <a:lnTo>
                    <a:pt x="636" y="440"/>
                  </a:lnTo>
                  <a:lnTo>
                    <a:pt x="629" y="437"/>
                  </a:lnTo>
                  <a:lnTo>
                    <a:pt x="627" y="433"/>
                  </a:lnTo>
                  <a:lnTo>
                    <a:pt x="623" y="432"/>
                  </a:lnTo>
                  <a:lnTo>
                    <a:pt x="623" y="428"/>
                  </a:lnTo>
                  <a:lnTo>
                    <a:pt x="625" y="423"/>
                  </a:lnTo>
                  <a:lnTo>
                    <a:pt x="622" y="426"/>
                  </a:lnTo>
                  <a:lnTo>
                    <a:pt x="620" y="428"/>
                  </a:lnTo>
                  <a:lnTo>
                    <a:pt x="615" y="425"/>
                  </a:lnTo>
                  <a:lnTo>
                    <a:pt x="614" y="422"/>
                  </a:lnTo>
                  <a:lnTo>
                    <a:pt x="606" y="422"/>
                  </a:lnTo>
                  <a:lnTo>
                    <a:pt x="605" y="422"/>
                  </a:lnTo>
                  <a:lnTo>
                    <a:pt x="604" y="424"/>
                  </a:lnTo>
                  <a:lnTo>
                    <a:pt x="603" y="426"/>
                  </a:lnTo>
                  <a:lnTo>
                    <a:pt x="602" y="428"/>
                  </a:lnTo>
                  <a:lnTo>
                    <a:pt x="602" y="430"/>
                  </a:lnTo>
                  <a:lnTo>
                    <a:pt x="592" y="425"/>
                  </a:lnTo>
                  <a:lnTo>
                    <a:pt x="582" y="423"/>
                  </a:lnTo>
                  <a:lnTo>
                    <a:pt x="580" y="422"/>
                  </a:lnTo>
                  <a:lnTo>
                    <a:pt x="572" y="422"/>
                  </a:lnTo>
                  <a:lnTo>
                    <a:pt x="560" y="418"/>
                  </a:lnTo>
                  <a:lnTo>
                    <a:pt x="557" y="416"/>
                  </a:lnTo>
                  <a:lnTo>
                    <a:pt x="552" y="416"/>
                  </a:lnTo>
                  <a:lnTo>
                    <a:pt x="555" y="412"/>
                  </a:lnTo>
                  <a:lnTo>
                    <a:pt x="553" y="411"/>
                  </a:lnTo>
                  <a:lnTo>
                    <a:pt x="549" y="414"/>
                  </a:lnTo>
                  <a:lnTo>
                    <a:pt x="545" y="414"/>
                  </a:lnTo>
                  <a:lnTo>
                    <a:pt x="540" y="413"/>
                  </a:lnTo>
                  <a:lnTo>
                    <a:pt x="541" y="412"/>
                  </a:lnTo>
                  <a:lnTo>
                    <a:pt x="541" y="408"/>
                  </a:lnTo>
                  <a:lnTo>
                    <a:pt x="539" y="405"/>
                  </a:lnTo>
                  <a:lnTo>
                    <a:pt x="537" y="404"/>
                  </a:lnTo>
                  <a:lnTo>
                    <a:pt x="536" y="402"/>
                  </a:lnTo>
                  <a:lnTo>
                    <a:pt x="534" y="399"/>
                  </a:lnTo>
                  <a:lnTo>
                    <a:pt x="527" y="397"/>
                  </a:lnTo>
                  <a:lnTo>
                    <a:pt x="524" y="398"/>
                  </a:lnTo>
                  <a:lnTo>
                    <a:pt x="523" y="399"/>
                  </a:lnTo>
                  <a:lnTo>
                    <a:pt x="520" y="398"/>
                  </a:lnTo>
                  <a:lnTo>
                    <a:pt x="517" y="397"/>
                  </a:lnTo>
                  <a:lnTo>
                    <a:pt x="510" y="396"/>
                  </a:lnTo>
                  <a:lnTo>
                    <a:pt x="511" y="397"/>
                  </a:lnTo>
                  <a:lnTo>
                    <a:pt x="514" y="397"/>
                  </a:lnTo>
                  <a:lnTo>
                    <a:pt x="517" y="398"/>
                  </a:lnTo>
                  <a:lnTo>
                    <a:pt x="520" y="400"/>
                  </a:lnTo>
                  <a:lnTo>
                    <a:pt x="518" y="404"/>
                  </a:lnTo>
                  <a:lnTo>
                    <a:pt x="523" y="403"/>
                  </a:lnTo>
                  <a:lnTo>
                    <a:pt x="525" y="405"/>
                  </a:lnTo>
                  <a:lnTo>
                    <a:pt x="528" y="406"/>
                  </a:lnTo>
                  <a:lnTo>
                    <a:pt x="529" y="406"/>
                  </a:lnTo>
                  <a:lnTo>
                    <a:pt x="533" y="408"/>
                  </a:lnTo>
                  <a:lnTo>
                    <a:pt x="535" y="406"/>
                  </a:lnTo>
                  <a:lnTo>
                    <a:pt x="538" y="409"/>
                  </a:lnTo>
                  <a:lnTo>
                    <a:pt x="538" y="412"/>
                  </a:lnTo>
                  <a:lnTo>
                    <a:pt x="536" y="413"/>
                  </a:lnTo>
                  <a:lnTo>
                    <a:pt x="532" y="412"/>
                  </a:lnTo>
                  <a:lnTo>
                    <a:pt x="519" y="408"/>
                  </a:lnTo>
                  <a:lnTo>
                    <a:pt x="515" y="406"/>
                  </a:lnTo>
                  <a:lnTo>
                    <a:pt x="513" y="405"/>
                  </a:lnTo>
                  <a:lnTo>
                    <a:pt x="510" y="406"/>
                  </a:lnTo>
                  <a:lnTo>
                    <a:pt x="507" y="405"/>
                  </a:lnTo>
                  <a:lnTo>
                    <a:pt x="503" y="405"/>
                  </a:lnTo>
                  <a:lnTo>
                    <a:pt x="495" y="404"/>
                  </a:lnTo>
                  <a:lnTo>
                    <a:pt x="491" y="402"/>
                  </a:lnTo>
                  <a:lnTo>
                    <a:pt x="490" y="399"/>
                  </a:lnTo>
                  <a:lnTo>
                    <a:pt x="489" y="397"/>
                  </a:lnTo>
                  <a:lnTo>
                    <a:pt x="486" y="394"/>
                  </a:lnTo>
                  <a:lnTo>
                    <a:pt x="487" y="398"/>
                  </a:lnTo>
                  <a:lnTo>
                    <a:pt x="487" y="400"/>
                  </a:lnTo>
                  <a:lnTo>
                    <a:pt x="485" y="404"/>
                  </a:lnTo>
                  <a:lnTo>
                    <a:pt x="481" y="404"/>
                  </a:lnTo>
                  <a:lnTo>
                    <a:pt x="477" y="402"/>
                  </a:lnTo>
                  <a:lnTo>
                    <a:pt x="473" y="403"/>
                  </a:lnTo>
                  <a:lnTo>
                    <a:pt x="467" y="403"/>
                  </a:lnTo>
                  <a:lnTo>
                    <a:pt x="458" y="403"/>
                  </a:lnTo>
                  <a:lnTo>
                    <a:pt x="448" y="400"/>
                  </a:lnTo>
                  <a:lnTo>
                    <a:pt x="443" y="397"/>
                  </a:lnTo>
                  <a:lnTo>
                    <a:pt x="433" y="386"/>
                  </a:lnTo>
                  <a:lnTo>
                    <a:pt x="426" y="382"/>
                  </a:lnTo>
                  <a:lnTo>
                    <a:pt x="424" y="383"/>
                  </a:lnTo>
                  <a:lnTo>
                    <a:pt x="422" y="380"/>
                  </a:lnTo>
                  <a:lnTo>
                    <a:pt x="421" y="377"/>
                  </a:lnTo>
                  <a:lnTo>
                    <a:pt x="418" y="378"/>
                  </a:lnTo>
                  <a:lnTo>
                    <a:pt x="417" y="379"/>
                  </a:lnTo>
                  <a:lnTo>
                    <a:pt x="414" y="377"/>
                  </a:lnTo>
                  <a:lnTo>
                    <a:pt x="416" y="374"/>
                  </a:lnTo>
                  <a:lnTo>
                    <a:pt x="416" y="370"/>
                  </a:lnTo>
                  <a:lnTo>
                    <a:pt x="414" y="368"/>
                  </a:lnTo>
                  <a:lnTo>
                    <a:pt x="411" y="368"/>
                  </a:lnTo>
                  <a:lnTo>
                    <a:pt x="407" y="370"/>
                  </a:lnTo>
                  <a:lnTo>
                    <a:pt x="408" y="372"/>
                  </a:lnTo>
                  <a:lnTo>
                    <a:pt x="407" y="374"/>
                  </a:lnTo>
                  <a:lnTo>
                    <a:pt x="405" y="374"/>
                  </a:lnTo>
                  <a:lnTo>
                    <a:pt x="404" y="370"/>
                  </a:lnTo>
                  <a:lnTo>
                    <a:pt x="402" y="368"/>
                  </a:lnTo>
                  <a:lnTo>
                    <a:pt x="401" y="366"/>
                  </a:lnTo>
                  <a:lnTo>
                    <a:pt x="398" y="365"/>
                  </a:lnTo>
                  <a:lnTo>
                    <a:pt x="393" y="363"/>
                  </a:lnTo>
                  <a:lnTo>
                    <a:pt x="388" y="360"/>
                  </a:lnTo>
                  <a:lnTo>
                    <a:pt x="384" y="360"/>
                  </a:lnTo>
                  <a:lnTo>
                    <a:pt x="371" y="358"/>
                  </a:lnTo>
                  <a:lnTo>
                    <a:pt x="353" y="352"/>
                  </a:lnTo>
                  <a:lnTo>
                    <a:pt x="349" y="352"/>
                  </a:lnTo>
                  <a:lnTo>
                    <a:pt x="344" y="351"/>
                  </a:lnTo>
                  <a:lnTo>
                    <a:pt x="340" y="351"/>
                  </a:lnTo>
                  <a:lnTo>
                    <a:pt x="337" y="349"/>
                  </a:lnTo>
                  <a:lnTo>
                    <a:pt x="331" y="347"/>
                  </a:lnTo>
                  <a:lnTo>
                    <a:pt x="330" y="343"/>
                  </a:lnTo>
                  <a:lnTo>
                    <a:pt x="327" y="340"/>
                  </a:lnTo>
                  <a:lnTo>
                    <a:pt x="325" y="340"/>
                  </a:lnTo>
                  <a:lnTo>
                    <a:pt x="321" y="340"/>
                  </a:lnTo>
                  <a:lnTo>
                    <a:pt x="321" y="339"/>
                  </a:lnTo>
                  <a:lnTo>
                    <a:pt x="319" y="338"/>
                  </a:lnTo>
                  <a:lnTo>
                    <a:pt x="315" y="338"/>
                  </a:lnTo>
                  <a:lnTo>
                    <a:pt x="313" y="336"/>
                  </a:lnTo>
                  <a:lnTo>
                    <a:pt x="311" y="337"/>
                  </a:lnTo>
                  <a:lnTo>
                    <a:pt x="308" y="336"/>
                  </a:lnTo>
                  <a:lnTo>
                    <a:pt x="307" y="333"/>
                  </a:lnTo>
                  <a:lnTo>
                    <a:pt x="300" y="332"/>
                  </a:lnTo>
                  <a:lnTo>
                    <a:pt x="298" y="334"/>
                  </a:lnTo>
                  <a:lnTo>
                    <a:pt x="295" y="334"/>
                  </a:lnTo>
                  <a:lnTo>
                    <a:pt x="295" y="332"/>
                  </a:lnTo>
                  <a:lnTo>
                    <a:pt x="293" y="332"/>
                  </a:lnTo>
                  <a:lnTo>
                    <a:pt x="289" y="332"/>
                  </a:lnTo>
                  <a:lnTo>
                    <a:pt x="286" y="331"/>
                  </a:lnTo>
                  <a:lnTo>
                    <a:pt x="287" y="334"/>
                  </a:lnTo>
                  <a:lnTo>
                    <a:pt x="291" y="335"/>
                  </a:lnTo>
                  <a:lnTo>
                    <a:pt x="297" y="335"/>
                  </a:lnTo>
                  <a:lnTo>
                    <a:pt x="300" y="336"/>
                  </a:lnTo>
                  <a:lnTo>
                    <a:pt x="304" y="336"/>
                  </a:lnTo>
                  <a:lnTo>
                    <a:pt x="309" y="338"/>
                  </a:lnTo>
                  <a:lnTo>
                    <a:pt x="312" y="339"/>
                  </a:lnTo>
                  <a:lnTo>
                    <a:pt x="315" y="340"/>
                  </a:lnTo>
                  <a:lnTo>
                    <a:pt x="324" y="342"/>
                  </a:lnTo>
                  <a:lnTo>
                    <a:pt x="326" y="345"/>
                  </a:lnTo>
                  <a:lnTo>
                    <a:pt x="327" y="346"/>
                  </a:lnTo>
                  <a:lnTo>
                    <a:pt x="321" y="345"/>
                  </a:lnTo>
                  <a:lnTo>
                    <a:pt x="317" y="345"/>
                  </a:lnTo>
                  <a:lnTo>
                    <a:pt x="297" y="339"/>
                  </a:lnTo>
                  <a:lnTo>
                    <a:pt x="293" y="338"/>
                  </a:lnTo>
                  <a:lnTo>
                    <a:pt x="285" y="334"/>
                  </a:lnTo>
                  <a:lnTo>
                    <a:pt x="276" y="332"/>
                  </a:lnTo>
                  <a:lnTo>
                    <a:pt x="273" y="332"/>
                  </a:lnTo>
                  <a:lnTo>
                    <a:pt x="269" y="330"/>
                  </a:lnTo>
                  <a:lnTo>
                    <a:pt x="265" y="330"/>
                  </a:lnTo>
                  <a:lnTo>
                    <a:pt x="251" y="323"/>
                  </a:lnTo>
                  <a:lnTo>
                    <a:pt x="238" y="318"/>
                  </a:lnTo>
                  <a:lnTo>
                    <a:pt x="238" y="314"/>
                  </a:lnTo>
                  <a:lnTo>
                    <a:pt x="237" y="313"/>
                  </a:lnTo>
                  <a:lnTo>
                    <a:pt x="234" y="309"/>
                  </a:lnTo>
                  <a:lnTo>
                    <a:pt x="232" y="307"/>
                  </a:lnTo>
                  <a:lnTo>
                    <a:pt x="231" y="310"/>
                  </a:lnTo>
                  <a:lnTo>
                    <a:pt x="233" y="312"/>
                  </a:lnTo>
                  <a:lnTo>
                    <a:pt x="235" y="317"/>
                  </a:lnTo>
                  <a:lnTo>
                    <a:pt x="223" y="307"/>
                  </a:lnTo>
                  <a:lnTo>
                    <a:pt x="219" y="306"/>
                  </a:lnTo>
                  <a:lnTo>
                    <a:pt x="219" y="302"/>
                  </a:lnTo>
                  <a:lnTo>
                    <a:pt x="217" y="303"/>
                  </a:lnTo>
                  <a:lnTo>
                    <a:pt x="213" y="303"/>
                  </a:lnTo>
                  <a:lnTo>
                    <a:pt x="209" y="301"/>
                  </a:lnTo>
                  <a:lnTo>
                    <a:pt x="208" y="301"/>
                  </a:lnTo>
                  <a:lnTo>
                    <a:pt x="205" y="300"/>
                  </a:lnTo>
                  <a:lnTo>
                    <a:pt x="199" y="300"/>
                  </a:lnTo>
                  <a:lnTo>
                    <a:pt x="199" y="298"/>
                  </a:lnTo>
                  <a:lnTo>
                    <a:pt x="199" y="294"/>
                  </a:lnTo>
                  <a:lnTo>
                    <a:pt x="198" y="289"/>
                  </a:lnTo>
                  <a:lnTo>
                    <a:pt x="177" y="274"/>
                  </a:lnTo>
                  <a:lnTo>
                    <a:pt x="176" y="270"/>
                  </a:lnTo>
                  <a:lnTo>
                    <a:pt x="172" y="269"/>
                  </a:lnTo>
                  <a:lnTo>
                    <a:pt x="165" y="265"/>
                  </a:lnTo>
                  <a:lnTo>
                    <a:pt x="157" y="258"/>
                  </a:lnTo>
                  <a:lnTo>
                    <a:pt x="152" y="256"/>
                  </a:lnTo>
                  <a:lnTo>
                    <a:pt x="149" y="254"/>
                  </a:lnTo>
                  <a:lnTo>
                    <a:pt x="150" y="250"/>
                  </a:lnTo>
                  <a:lnTo>
                    <a:pt x="149" y="245"/>
                  </a:lnTo>
                  <a:lnTo>
                    <a:pt x="147" y="244"/>
                  </a:lnTo>
                  <a:lnTo>
                    <a:pt x="141" y="239"/>
                  </a:lnTo>
                  <a:lnTo>
                    <a:pt x="123" y="229"/>
                  </a:lnTo>
                  <a:lnTo>
                    <a:pt x="120" y="230"/>
                  </a:lnTo>
                  <a:lnTo>
                    <a:pt x="119" y="229"/>
                  </a:lnTo>
                  <a:lnTo>
                    <a:pt x="116" y="230"/>
                  </a:lnTo>
                  <a:lnTo>
                    <a:pt x="113" y="229"/>
                  </a:lnTo>
                  <a:lnTo>
                    <a:pt x="110" y="227"/>
                  </a:lnTo>
                  <a:lnTo>
                    <a:pt x="106" y="226"/>
                  </a:lnTo>
                  <a:lnTo>
                    <a:pt x="102" y="223"/>
                  </a:lnTo>
                  <a:lnTo>
                    <a:pt x="99" y="224"/>
                  </a:lnTo>
                  <a:lnTo>
                    <a:pt x="95" y="224"/>
                  </a:lnTo>
                  <a:lnTo>
                    <a:pt x="91" y="210"/>
                  </a:lnTo>
                  <a:lnTo>
                    <a:pt x="83" y="202"/>
                  </a:lnTo>
                  <a:lnTo>
                    <a:pt x="78" y="198"/>
                  </a:lnTo>
                  <a:lnTo>
                    <a:pt x="74" y="197"/>
                  </a:lnTo>
                  <a:lnTo>
                    <a:pt x="72" y="192"/>
                  </a:lnTo>
                  <a:lnTo>
                    <a:pt x="65" y="185"/>
                  </a:lnTo>
                  <a:lnTo>
                    <a:pt x="62" y="184"/>
                  </a:lnTo>
                  <a:lnTo>
                    <a:pt x="59" y="180"/>
                  </a:lnTo>
                  <a:lnTo>
                    <a:pt x="45" y="172"/>
                  </a:lnTo>
                  <a:lnTo>
                    <a:pt x="33" y="166"/>
                  </a:lnTo>
                  <a:lnTo>
                    <a:pt x="28" y="166"/>
                  </a:lnTo>
                  <a:lnTo>
                    <a:pt x="21" y="163"/>
                  </a:lnTo>
                  <a:lnTo>
                    <a:pt x="17" y="163"/>
                  </a:lnTo>
                  <a:lnTo>
                    <a:pt x="11" y="166"/>
                  </a:lnTo>
                  <a:lnTo>
                    <a:pt x="9" y="167"/>
                  </a:lnTo>
                  <a:lnTo>
                    <a:pt x="9" y="169"/>
                  </a:lnTo>
                  <a:lnTo>
                    <a:pt x="9" y="172"/>
                  </a:lnTo>
                  <a:lnTo>
                    <a:pt x="6" y="172"/>
                  </a:lnTo>
                  <a:lnTo>
                    <a:pt x="5" y="172"/>
                  </a:lnTo>
                  <a:lnTo>
                    <a:pt x="1" y="174"/>
                  </a:lnTo>
                  <a:lnTo>
                    <a:pt x="0" y="165"/>
                  </a:lnTo>
                  <a:lnTo>
                    <a:pt x="0" y="132"/>
                  </a:lnTo>
                  <a:lnTo>
                    <a:pt x="11" y="122"/>
                  </a:lnTo>
                  <a:lnTo>
                    <a:pt x="14" y="118"/>
                  </a:lnTo>
                  <a:lnTo>
                    <a:pt x="17" y="118"/>
                  </a:lnTo>
                  <a:lnTo>
                    <a:pt x="21" y="120"/>
                  </a:lnTo>
                  <a:lnTo>
                    <a:pt x="23" y="117"/>
                  </a:lnTo>
                  <a:lnTo>
                    <a:pt x="34" y="106"/>
                  </a:lnTo>
                  <a:lnTo>
                    <a:pt x="37" y="105"/>
                  </a:lnTo>
                  <a:lnTo>
                    <a:pt x="38" y="103"/>
                  </a:lnTo>
                  <a:lnTo>
                    <a:pt x="38" y="94"/>
                  </a:lnTo>
                  <a:lnTo>
                    <a:pt x="30" y="76"/>
                  </a:lnTo>
                  <a:lnTo>
                    <a:pt x="31" y="61"/>
                  </a:lnTo>
                  <a:lnTo>
                    <a:pt x="38" y="50"/>
                  </a:lnTo>
                  <a:lnTo>
                    <a:pt x="48" y="44"/>
                  </a:lnTo>
                  <a:lnTo>
                    <a:pt x="54" y="43"/>
                  </a:lnTo>
                  <a:lnTo>
                    <a:pt x="61" y="44"/>
                  </a:lnTo>
                  <a:lnTo>
                    <a:pt x="61" y="46"/>
                  </a:lnTo>
                  <a:lnTo>
                    <a:pt x="68" y="43"/>
                  </a:lnTo>
                  <a:lnTo>
                    <a:pt x="84" y="42"/>
                  </a:lnTo>
                  <a:lnTo>
                    <a:pt x="87" y="43"/>
                  </a:lnTo>
                  <a:lnTo>
                    <a:pt x="93" y="54"/>
                  </a:lnTo>
                  <a:lnTo>
                    <a:pt x="97" y="58"/>
                  </a:lnTo>
                  <a:lnTo>
                    <a:pt x="99" y="59"/>
                  </a:lnTo>
                  <a:lnTo>
                    <a:pt x="115" y="61"/>
                  </a:lnTo>
                  <a:lnTo>
                    <a:pt x="122" y="58"/>
                  </a:lnTo>
                  <a:lnTo>
                    <a:pt x="126" y="58"/>
                  </a:lnTo>
                  <a:lnTo>
                    <a:pt x="128" y="57"/>
                  </a:lnTo>
                  <a:lnTo>
                    <a:pt x="140" y="57"/>
                  </a:lnTo>
                  <a:lnTo>
                    <a:pt x="168" y="51"/>
                  </a:lnTo>
                  <a:lnTo>
                    <a:pt x="170" y="54"/>
                  </a:lnTo>
                  <a:lnTo>
                    <a:pt x="183" y="61"/>
                  </a:lnTo>
                  <a:lnTo>
                    <a:pt x="191" y="64"/>
                  </a:lnTo>
                  <a:lnTo>
                    <a:pt x="193" y="65"/>
                  </a:lnTo>
                  <a:lnTo>
                    <a:pt x="197" y="65"/>
                  </a:lnTo>
                  <a:lnTo>
                    <a:pt x="199" y="65"/>
                  </a:lnTo>
                  <a:lnTo>
                    <a:pt x="201" y="65"/>
                  </a:lnTo>
                  <a:lnTo>
                    <a:pt x="204" y="63"/>
                  </a:lnTo>
                  <a:lnTo>
                    <a:pt x="205" y="66"/>
                  </a:lnTo>
                  <a:lnTo>
                    <a:pt x="208" y="68"/>
                  </a:lnTo>
                  <a:lnTo>
                    <a:pt x="210" y="70"/>
                  </a:lnTo>
                  <a:lnTo>
                    <a:pt x="211" y="70"/>
                  </a:lnTo>
                  <a:lnTo>
                    <a:pt x="212" y="72"/>
                  </a:lnTo>
                  <a:lnTo>
                    <a:pt x="221" y="72"/>
                  </a:lnTo>
                  <a:lnTo>
                    <a:pt x="225" y="73"/>
                  </a:lnTo>
                  <a:lnTo>
                    <a:pt x="227" y="72"/>
                  </a:lnTo>
                  <a:lnTo>
                    <a:pt x="227" y="70"/>
                  </a:lnTo>
                  <a:lnTo>
                    <a:pt x="231" y="70"/>
                  </a:lnTo>
                  <a:lnTo>
                    <a:pt x="232" y="71"/>
                  </a:lnTo>
                  <a:lnTo>
                    <a:pt x="235" y="74"/>
                  </a:lnTo>
                  <a:lnTo>
                    <a:pt x="237" y="75"/>
                  </a:lnTo>
                  <a:lnTo>
                    <a:pt x="249" y="75"/>
                  </a:lnTo>
                  <a:lnTo>
                    <a:pt x="250" y="74"/>
                  </a:lnTo>
                  <a:lnTo>
                    <a:pt x="252" y="75"/>
                  </a:lnTo>
                  <a:lnTo>
                    <a:pt x="254" y="77"/>
                  </a:lnTo>
                  <a:lnTo>
                    <a:pt x="255" y="78"/>
                  </a:lnTo>
                  <a:lnTo>
                    <a:pt x="256" y="80"/>
                  </a:lnTo>
                  <a:lnTo>
                    <a:pt x="257" y="82"/>
                  </a:lnTo>
                  <a:lnTo>
                    <a:pt x="260" y="83"/>
                  </a:lnTo>
                  <a:lnTo>
                    <a:pt x="262" y="83"/>
                  </a:lnTo>
                  <a:lnTo>
                    <a:pt x="265" y="84"/>
                  </a:lnTo>
                  <a:lnTo>
                    <a:pt x="268" y="84"/>
                  </a:lnTo>
                  <a:lnTo>
                    <a:pt x="268" y="86"/>
                  </a:lnTo>
                  <a:lnTo>
                    <a:pt x="268" y="89"/>
                  </a:lnTo>
                  <a:lnTo>
                    <a:pt x="269" y="92"/>
                  </a:lnTo>
                  <a:lnTo>
                    <a:pt x="270" y="95"/>
                  </a:lnTo>
                  <a:lnTo>
                    <a:pt x="272" y="96"/>
                  </a:lnTo>
                  <a:lnTo>
                    <a:pt x="280" y="96"/>
                  </a:lnTo>
                  <a:lnTo>
                    <a:pt x="281" y="95"/>
                  </a:lnTo>
                  <a:lnTo>
                    <a:pt x="283" y="94"/>
                  </a:lnTo>
                  <a:lnTo>
                    <a:pt x="287" y="92"/>
                  </a:lnTo>
                  <a:lnTo>
                    <a:pt x="289" y="89"/>
                  </a:lnTo>
                  <a:lnTo>
                    <a:pt x="289" y="86"/>
                  </a:lnTo>
                  <a:lnTo>
                    <a:pt x="284" y="83"/>
                  </a:lnTo>
                  <a:lnTo>
                    <a:pt x="282" y="80"/>
                  </a:lnTo>
                  <a:lnTo>
                    <a:pt x="278" y="76"/>
                  </a:lnTo>
                  <a:lnTo>
                    <a:pt x="271" y="74"/>
                  </a:lnTo>
                  <a:lnTo>
                    <a:pt x="268" y="72"/>
                  </a:lnTo>
                  <a:lnTo>
                    <a:pt x="266" y="71"/>
                  </a:lnTo>
                  <a:lnTo>
                    <a:pt x="262" y="68"/>
                  </a:lnTo>
                  <a:lnTo>
                    <a:pt x="261" y="66"/>
                  </a:lnTo>
                  <a:lnTo>
                    <a:pt x="260" y="65"/>
                  </a:lnTo>
                  <a:lnTo>
                    <a:pt x="259" y="61"/>
                  </a:lnTo>
                  <a:lnTo>
                    <a:pt x="257" y="58"/>
                  </a:lnTo>
                  <a:lnTo>
                    <a:pt x="257" y="55"/>
                  </a:lnTo>
                  <a:lnTo>
                    <a:pt x="257" y="51"/>
                  </a:lnTo>
                  <a:lnTo>
                    <a:pt x="255" y="48"/>
                  </a:lnTo>
                  <a:lnTo>
                    <a:pt x="255" y="44"/>
                  </a:lnTo>
                  <a:lnTo>
                    <a:pt x="255" y="43"/>
                  </a:lnTo>
                  <a:lnTo>
                    <a:pt x="256" y="38"/>
                  </a:lnTo>
                  <a:lnTo>
                    <a:pt x="255" y="36"/>
                  </a:lnTo>
                  <a:lnTo>
                    <a:pt x="254" y="33"/>
                  </a:lnTo>
                  <a:lnTo>
                    <a:pt x="252" y="30"/>
                  </a:lnTo>
                  <a:lnTo>
                    <a:pt x="253" y="27"/>
                  </a:lnTo>
                  <a:lnTo>
                    <a:pt x="255" y="24"/>
                  </a:lnTo>
                  <a:lnTo>
                    <a:pt x="253" y="2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46" y="13"/>
                  </a:lnTo>
                  <a:lnTo>
                    <a:pt x="246" y="8"/>
                  </a:lnTo>
                  <a:lnTo>
                    <a:pt x="247" y="4"/>
                  </a:lnTo>
                  <a:lnTo>
                    <a:pt x="253" y="1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62" y="0"/>
                  </a:lnTo>
                  <a:lnTo>
                    <a:pt x="264" y="2"/>
                  </a:lnTo>
                  <a:lnTo>
                    <a:pt x="265" y="6"/>
                  </a:lnTo>
                  <a:lnTo>
                    <a:pt x="265" y="8"/>
                  </a:lnTo>
                  <a:lnTo>
                    <a:pt x="268" y="10"/>
                  </a:lnTo>
                  <a:lnTo>
                    <a:pt x="271" y="8"/>
                  </a:lnTo>
                  <a:lnTo>
                    <a:pt x="273" y="7"/>
                  </a:lnTo>
                  <a:lnTo>
                    <a:pt x="276" y="2"/>
                  </a:lnTo>
                  <a:lnTo>
                    <a:pt x="278" y="0"/>
                  </a:lnTo>
                  <a:lnTo>
                    <a:pt x="279" y="1"/>
                  </a:lnTo>
                  <a:lnTo>
                    <a:pt x="280" y="2"/>
                  </a:lnTo>
                  <a:lnTo>
                    <a:pt x="285" y="2"/>
                  </a:lnTo>
                  <a:lnTo>
                    <a:pt x="286" y="2"/>
                  </a:lnTo>
                  <a:lnTo>
                    <a:pt x="293" y="2"/>
                  </a:lnTo>
                  <a:lnTo>
                    <a:pt x="297" y="4"/>
                  </a:lnTo>
                  <a:lnTo>
                    <a:pt x="306" y="4"/>
                  </a:lnTo>
                  <a:lnTo>
                    <a:pt x="317" y="7"/>
                  </a:lnTo>
                  <a:lnTo>
                    <a:pt x="318" y="9"/>
                  </a:lnTo>
                  <a:lnTo>
                    <a:pt x="321" y="20"/>
                  </a:lnTo>
                  <a:lnTo>
                    <a:pt x="325" y="26"/>
                  </a:lnTo>
                  <a:lnTo>
                    <a:pt x="334" y="41"/>
                  </a:lnTo>
                  <a:lnTo>
                    <a:pt x="337" y="61"/>
                  </a:lnTo>
                  <a:lnTo>
                    <a:pt x="338" y="66"/>
                  </a:lnTo>
                  <a:lnTo>
                    <a:pt x="338" y="70"/>
                  </a:lnTo>
                  <a:lnTo>
                    <a:pt x="339" y="72"/>
                  </a:lnTo>
                  <a:lnTo>
                    <a:pt x="343" y="72"/>
                  </a:lnTo>
                  <a:lnTo>
                    <a:pt x="346" y="74"/>
                  </a:lnTo>
                  <a:lnTo>
                    <a:pt x="349" y="74"/>
                  </a:lnTo>
                  <a:lnTo>
                    <a:pt x="352" y="75"/>
                  </a:lnTo>
                  <a:lnTo>
                    <a:pt x="362" y="72"/>
                  </a:lnTo>
                  <a:lnTo>
                    <a:pt x="365" y="71"/>
                  </a:lnTo>
                  <a:lnTo>
                    <a:pt x="367" y="66"/>
                  </a:lnTo>
                  <a:lnTo>
                    <a:pt x="371" y="60"/>
                  </a:lnTo>
                  <a:lnTo>
                    <a:pt x="373" y="54"/>
                  </a:lnTo>
                  <a:lnTo>
                    <a:pt x="375" y="49"/>
                  </a:lnTo>
                  <a:lnTo>
                    <a:pt x="382" y="42"/>
                  </a:lnTo>
                  <a:lnTo>
                    <a:pt x="404" y="43"/>
                  </a:lnTo>
                  <a:lnTo>
                    <a:pt x="416" y="42"/>
                  </a:lnTo>
                  <a:lnTo>
                    <a:pt x="419" y="43"/>
                  </a:lnTo>
                  <a:lnTo>
                    <a:pt x="419" y="43"/>
                  </a:lnTo>
                  <a:lnTo>
                    <a:pt x="422" y="43"/>
                  </a:lnTo>
                  <a:lnTo>
                    <a:pt x="425" y="42"/>
                  </a:lnTo>
                  <a:lnTo>
                    <a:pt x="428" y="41"/>
                  </a:lnTo>
                  <a:lnTo>
                    <a:pt x="431" y="38"/>
                  </a:lnTo>
                  <a:lnTo>
                    <a:pt x="435" y="29"/>
                  </a:lnTo>
                  <a:lnTo>
                    <a:pt x="442" y="15"/>
                  </a:lnTo>
                  <a:lnTo>
                    <a:pt x="449" y="11"/>
                  </a:lnTo>
                  <a:lnTo>
                    <a:pt x="460" y="13"/>
                  </a:lnTo>
                  <a:lnTo>
                    <a:pt x="468" y="13"/>
                  </a:lnTo>
                  <a:lnTo>
                    <a:pt x="471" y="14"/>
                  </a:lnTo>
                  <a:lnTo>
                    <a:pt x="483" y="15"/>
                  </a:lnTo>
                  <a:lnTo>
                    <a:pt x="487" y="16"/>
                  </a:lnTo>
                  <a:lnTo>
                    <a:pt x="487" y="18"/>
                  </a:lnTo>
                  <a:lnTo>
                    <a:pt x="488" y="20"/>
                  </a:lnTo>
                  <a:lnTo>
                    <a:pt x="491" y="27"/>
                  </a:lnTo>
                  <a:lnTo>
                    <a:pt x="491" y="30"/>
                  </a:lnTo>
                  <a:lnTo>
                    <a:pt x="494" y="30"/>
                  </a:lnTo>
                  <a:lnTo>
                    <a:pt x="497" y="30"/>
                  </a:lnTo>
                  <a:lnTo>
                    <a:pt x="499" y="30"/>
                  </a:lnTo>
                  <a:lnTo>
                    <a:pt x="502" y="31"/>
                  </a:lnTo>
                  <a:lnTo>
                    <a:pt x="503" y="34"/>
                  </a:lnTo>
                  <a:lnTo>
                    <a:pt x="503" y="38"/>
                  </a:lnTo>
                  <a:lnTo>
                    <a:pt x="505" y="40"/>
                  </a:lnTo>
                  <a:lnTo>
                    <a:pt x="505" y="44"/>
                  </a:lnTo>
                  <a:lnTo>
                    <a:pt x="507" y="46"/>
                  </a:lnTo>
                  <a:lnTo>
                    <a:pt x="509" y="48"/>
                  </a:lnTo>
                  <a:lnTo>
                    <a:pt x="511" y="54"/>
                  </a:lnTo>
                  <a:lnTo>
                    <a:pt x="512" y="57"/>
                  </a:lnTo>
                  <a:lnTo>
                    <a:pt x="515" y="61"/>
                  </a:lnTo>
                  <a:lnTo>
                    <a:pt x="519" y="61"/>
                  </a:lnTo>
                  <a:lnTo>
                    <a:pt x="524" y="61"/>
                  </a:lnTo>
                  <a:lnTo>
                    <a:pt x="528" y="59"/>
                  </a:lnTo>
                  <a:lnTo>
                    <a:pt x="533" y="59"/>
                  </a:lnTo>
                  <a:lnTo>
                    <a:pt x="535" y="55"/>
                  </a:lnTo>
                  <a:lnTo>
                    <a:pt x="535" y="52"/>
                  </a:lnTo>
                  <a:lnTo>
                    <a:pt x="537" y="50"/>
                  </a:lnTo>
                  <a:lnTo>
                    <a:pt x="540" y="47"/>
                  </a:lnTo>
                  <a:lnTo>
                    <a:pt x="542" y="48"/>
                  </a:lnTo>
                  <a:lnTo>
                    <a:pt x="544" y="49"/>
                  </a:lnTo>
                  <a:lnTo>
                    <a:pt x="547" y="51"/>
                  </a:lnTo>
                  <a:lnTo>
                    <a:pt x="548" y="54"/>
                  </a:lnTo>
                  <a:lnTo>
                    <a:pt x="549" y="57"/>
                  </a:lnTo>
                  <a:lnTo>
                    <a:pt x="550" y="59"/>
                  </a:lnTo>
                  <a:lnTo>
                    <a:pt x="553" y="61"/>
                  </a:lnTo>
                  <a:lnTo>
                    <a:pt x="559" y="70"/>
                  </a:lnTo>
                  <a:lnTo>
                    <a:pt x="561" y="71"/>
                  </a:lnTo>
                  <a:lnTo>
                    <a:pt x="565" y="72"/>
                  </a:lnTo>
                  <a:lnTo>
                    <a:pt x="565" y="74"/>
                  </a:lnTo>
                  <a:lnTo>
                    <a:pt x="565" y="78"/>
                  </a:lnTo>
                  <a:lnTo>
                    <a:pt x="568" y="85"/>
                  </a:lnTo>
                  <a:lnTo>
                    <a:pt x="580" y="94"/>
                  </a:lnTo>
                  <a:lnTo>
                    <a:pt x="582" y="96"/>
                  </a:lnTo>
                  <a:lnTo>
                    <a:pt x="585" y="99"/>
                  </a:lnTo>
                  <a:lnTo>
                    <a:pt x="589" y="99"/>
                  </a:lnTo>
                  <a:lnTo>
                    <a:pt x="593" y="100"/>
                  </a:lnTo>
                  <a:lnTo>
                    <a:pt x="594" y="101"/>
                  </a:lnTo>
                  <a:lnTo>
                    <a:pt x="596" y="103"/>
                  </a:lnTo>
                  <a:lnTo>
                    <a:pt x="597" y="108"/>
                  </a:lnTo>
                  <a:lnTo>
                    <a:pt x="597" y="111"/>
                  </a:lnTo>
                  <a:lnTo>
                    <a:pt x="603" y="116"/>
                  </a:lnTo>
                  <a:lnTo>
                    <a:pt x="611" y="116"/>
                  </a:lnTo>
                  <a:lnTo>
                    <a:pt x="614" y="117"/>
                  </a:lnTo>
                  <a:lnTo>
                    <a:pt x="623" y="124"/>
                  </a:lnTo>
                  <a:lnTo>
                    <a:pt x="625" y="131"/>
                  </a:lnTo>
                  <a:lnTo>
                    <a:pt x="643" y="140"/>
                  </a:lnTo>
                  <a:lnTo>
                    <a:pt x="646" y="143"/>
                  </a:lnTo>
                  <a:lnTo>
                    <a:pt x="663" y="142"/>
                  </a:lnTo>
                  <a:lnTo>
                    <a:pt x="669" y="145"/>
                  </a:lnTo>
                  <a:lnTo>
                    <a:pt x="679" y="155"/>
                  </a:lnTo>
                  <a:lnTo>
                    <a:pt x="684" y="157"/>
                  </a:lnTo>
                  <a:lnTo>
                    <a:pt x="690" y="161"/>
                  </a:lnTo>
                  <a:lnTo>
                    <a:pt x="695" y="169"/>
                  </a:lnTo>
                  <a:lnTo>
                    <a:pt x="695" y="172"/>
                  </a:lnTo>
                  <a:lnTo>
                    <a:pt x="697" y="180"/>
                  </a:lnTo>
                  <a:lnTo>
                    <a:pt x="697" y="190"/>
                  </a:lnTo>
                  <a:lnTo>
                    <a:pt x="695" y="209"/>
                  </a:lnTo>
                  <a:lnTo>
                    <a:pt x="695" y="223"/>
                  </a:lnTo>
                  <a:lnTo>
                    <a:pt x="695" y="228"/>
                  </a:lnTo>
                  <a:lnTo>
                    <a:pt x="695" y="230"/>
                  </a:lnTo>
                  <a:lnTo>
                    <a:pt x="693" y="246"/>
                  </a:lnTo>
                  <a:lnTo>
                    <a:pt x="695" y="252"/>
                  </a:lnTo>
                  <a:lnTo>
                    <a:pt x="700" y="257"/>
                  </a:lnTo>
                  <a:lnTo>
                    <a:pt x="703" y="261"/>
                  </a:lnTo>
                  <a:lnTo>
                    <a:pt x="706" y="271"/>
                  </a:lnTo>
                  <a:lnTo>
                    <a:pt x="709" y="283"/>
                  </a:lnTo>
                  <a:lnTo>
                    <a:pt x="711" y="286"/>
                  </a:lnTo>
                  <a:lnTo>
                    <a:pt x="711" y="290"/>
                  </a:lnTo>
                  <a:lnTo>
                    <a:pt x="721" y="296"/>
                  </a:lnTo>
                  <a:lnTo>
                    <a:pt x="724" y="296"/>
                  </a:lnTo>
                  <a:lnTo>
                    <a:pt x="726" y="298"/>
                  </a:lnTo>
                  <a:lnTo>
                    <a:pt x="732" y="305"/>
                  </a:lnTo>
                  <a:lnTo>
                    <a:pt x="739" y="312"/>
                  </a:lnTo>
                  <a:lnTo>
                    <a:pt x="743" y="318"/>
                  </a:lnTo>
                  <a:lnTo>
                    <a:pt x="754" y="320"/>
                  </a:lnTo>
                  <a:lnTo>
                    <a:pt x="759" y="324"/>
                  </a:lnTo>
                  <a:lnTo>
                    <a:pt x="762" y="333"/>
                  </a:lnTo>
                  <a:lnTo>
                    <a:pt x="762" y="341"/>
                  </a:lnTo>
                  <a:lnTo>
                    <a:pt x="761" y="350"/>
                  </a:lnTo>
                  <a:lnTo>
                    <a:pt x="762" y="353"/>
                  </a:lnTo>
                  <a:lnTo>
                    <a:pt x="763" y="358"/>
                  </a:lnTo>
                  <a:lnTo>
                    <a:pt x="763" y="362"/>
                  </a:lnTo>
                  <a:lnTo>
                    <a:pt x="767" y="367"/>
                  </a:lnTo>
                  <a:lnTo>
                    <a:pt x="769" y="374"/>
                  </a:lnTo>
                  <a:lnTo>
                    <a:pt x="767" y="382"/>
                  </a:lnTo>
                  <a:lnTo>
                    <a:pt x="764" y="385"/>
                  </a:lnTo>
                  <a:lnTo>
                    <a:pt x="761" y="387"/>
                  </a:lnTo>
                  <a:lnTo>
                    <a:pt x="757" y="391"/>
                  </a:lnTo>
                  <a:lnTo>
                    <a:pt x="754" y="393"/>
                  </a:lnTo>
                  <a:lnTo>
                    <a:pt x="750" y="394"/>
                  </a:lnTo>
                  <a:lnTo>
                    <a:pt x="744" y="400"/>
                  </a:lnTo>
                  <a:lnTo>
                    <a:pt x="742" y="405"/>
                  </a:lnTo>
                  <a:lnTo>
                    <a:pt x="739" y="406"/>
                  </a:lnTo>
                  <a:lnTo>
                    <a:pt x="727" y="416"/>
                  </a:lnTo>
                  <a:lnTo>
                    <a:pt x="714" y="425"/>
                  </a:lnTo>
                  <a:lnTo>
                    <a:pt x="709" y="425"/>
                  </a:lnTo>
                  <a:lnTo>
                    <a:pt x="706" y="426"/>
                  </a:lnTo>
                  <a:lnTo>
                    <a:pt x="706" y="430"/>
                  </a:lnTo>
                  <a:lnTo>
                    <a:pt x="703" y="438"/>
                  </a:lnTo>
                  <a:lnTo>
                    <a:pt x="698" y="446"/>
                  </a:lnTo>
                  <a:lnTo>
                    <a:pt x="692" y="452"/>
                  </a:lnTo>
                  <a:lnTo>
                    <a:pt x="681" y="461"/>
                  </a:lnTo>
                  <a:lnTo>
                    <a:pt x="679" y="466"/>
                  </a:lnTo>
                  <a:lnTo>
                    <a:pt x="678" y="469"/>
                  </a:lnTo>
                  <a:lnTo>
                    <a:pt x="678" y="47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31" name="Freeform 83"/>
            <p:cNvSpPr>
              <a:spLocks/>
            </p:cNvSpPr>
            <p:nvPr/>
          </p:nvSpPr>
          <p:spPr bwMode="auto">
            <a:xfrm>
              <a:off x="3907" y="3172"/>
              <a:ext cx="582" cy="384"/>
            </a:xfrm>
            <a:custGeom>
              <a:avLst/>
              <a:gdLst/>
              <a:ahLst/>
              <a:cxnLst>
                <a:cxn ang="0">
                  <a:pos x="367" y="10"/>
                </a:cxn>
                <a:cxn ang="0">
                  <a:pos x="410" y="77"/>
                </a:cxn>
                <a:cxn ang="0">
                  <a:pos x="459" y="91"/>
                </a:cxn>
                <a:cxn ang="0">
                  <a:pos x="485" y="159"/>
                </a:cxn>
                <a:cxn ang="0">
                  <a:pos x="545" y="211"/>
                </a:cxn>
                <a:cxn ang="0">
                  <a:pos x="618" y="182"/>
                </a:cxn>
                <a:cxn ang="0">
                  <a:pos x="632" y="221"/>
                </a:cxn>
                <a:cxn ang="0">
                  <a:pos x="698" y="270"/>
                </a:cxn>
                <a:cxn ang="0">
                  <a:pos x="862" y="302"/>
                </a:cxn>
                <a:cxn ang="0">
                  <a:pos x="843" y="457"/>
                </a:cxn>
                <a:cxn ang="0">
                  <a:pos x="812" y="454"/>
                </a:cxn>
                <a:cxn ang="0">
                  <a:pos x="789" y="439"/>
                </a:cxn>
                <a:cxn ang="0">
                  <a:pos x="779" y="447"/>
                </a:cxn>
                <a:cxn ang="0">
                  <a:pos x="781" y="457"/>
                </a:cxn>
                <a:cxn ang="0">
                  <a:pos x="818" y="466"/>
                </a:cxn>
                <a:cxn ang="0">
                  <a:pos x="846" y="482"/>
                </a:cxn>
                <a:cxn ang="0">
                  <a:pos x="849" y="490"/>
                </a:cxn>
                <a:cxn ang="0">
                  <a:pos x="770" y="459"/>
                </a:cxn>
                <a:cxn ang="0">
                  <a:pos x="733" y="442"/>
                </a:cxn>
                <a:cxn ang="0">
                  <a:pos x="730" y="450"/>
                </a:cxn>
                <a:cxn ang="0">
                  <a:pos x="753" y="435"/>
                </a:cxn>
                <a:cxn ang="0">
                  <a:pos x="740" y="436"/>
                </a:cxn>
                <a:cxn ang="0">
                  <a:pos x="721" y="431"/>
                </a:cxn>
                <a:cxn ang="0">
                  <a:pos x="709" y="433"/>
                </a:cxn>
                <a:cxn ang="0">
                  <a:pos x="686" y="413"/>
                </a:cxn>
                <a:cxn ang="0">
                  <a:pos x="661" y="439"/>
                </a:cxn>
                <a:cxn ang="0">
                  <a:pos x="691" y="449"/>
                </a:cxn>
                <a:cxn ang="0">
                  <a:pos x="683" y="453"/>
                </a:cxn>
                <a:cxn ang="0">
                  <a:pos x="657" y="460"/>
                </a:cxn>
                <a:cxn ang="0">
                  <a:pos x="696" y="454"/>
                </a:cxn>
                <a:cxn ang="0">
                  <a:pos x="686" y="460"/>
                </a:cxn>
                <a:cxn ang="0">
                  <a:pos x="647" y="467"/>
                </a:cxn>
                <a:cxn ang="0">
                  <a:pos x="619" y="477"/>
                </a:cxn>
                <a:cxn ang="0">
                  <a:pos x="595" y="496"/>
                </a:cxn>
                <a:cxn ang="0">
                  <a:pos x="552" y="519"/>
                </a:cxn>
                <a:cxn ang="0">
                  <a:pos x="521" y="531"/>
                </a:cxn>
                <a:cxn ang="0">
                  <a:pos x="483" y="548"/>
                </a:cxn>
                <a:cxn ang="0">
                  <a:pos x="438" y="568"/>
                </a:cxn>
                <a:cxn ang="0">
                  <a:pos x="401" y="572"/>
                </a:cxn>
                <a:cxn ang="0">
                  <a:pos x="365" y="571"/>
                </a:cxn>
                <a:cxn ang="0">
                  <a:pos x="313" y="559"/>
                </a:cxn>
                <a:cxn ang="0">
                  <a:pos x="274" y="539"/>
                </a:cxn>
                <a:cxn ang="0">
                  <a:pos x="238" y="528"/>
                </a:cxn>
                <a:cxn ang="0">
                  <a:pos x="191" y="527"/>
                </a:cxn>
                <a:cxn ang="0">
                  <a:pos x="142" y="522"/>
                </a:cxn>
                <a:cxn ang="0">
                  <a:pos x="93" y="490"/>
                </a:cxn>
                <a:cxn ang="0">
                  <a:pos x="63" y="474"/>
                </a:cxn>
                <a:cxn ang="0">
                  <a:pos x="55" y="471"/>
                </a:cxn>
                <a:cxn ang="0">
                  <a:pos x="6" y="470"/>
                </a:cxn>
                <a:cxn ang="0">
                  <a:pos x="31" y="427"/>
                </a:cxn>
                <a:cxn ang="0">
                  <a:pos x="86" y="387"/>
                </a:cxn>
                <a:cxn ang="0">
                  <a:pos x="81" y="326"/>
                </a:cxn>
                <a:cxn ang="0">
                  <a:pos x="31" y="285"/>
                </a:cxn>
                <a:cxn ang="0">
                  <a:pos x="19" y="192"/>
                </a:cxn>
                <a:cxn ang="0">
                  <a:pos x="19" y="158"/>
                </a:cxn>
                <a:cxn ang="0">
                  <a:pos x="41" y="139"/>
                </a:cxn>
                <a:cxn ang="0">
                  <a:pos x="84" y="140"/>
                </a:cxn>
                <a:cxn ang="0">
                  <a:pos x="111" y="130"/>
                </a:cxn>
                <a:cxn ang="0">
                  <a:pos x="136" y="78"/>
                </a:cxn>
                <a:cxn ang="0">
                  <a:pos x="159" y="117"/>
                </a:cxn>
                <a:cxn ang="0">
                  <a:pos x="177" y="144"/>
                </a:cxn>
                <a:cxn ang="0">
                  <a:pos x="212" y="116"/>
                </a:cxn>
                <a:cxn ang="0">
                  <a:pos x="285" y="99"/>
                </a:cxn>
              </a:cxnLst>
              <a:rect l="0" t="0" r="r" b="b"/>
              <a:pathLst>
                <a:path w="874" h="578">
                  <a:moveTo>
                    <a:pt x="308" y="64"/>
                  </a:moveTo>
                  <a:lnTo>
                    <a:pt x="321" y="48"/>
                  </a:lnTo>
                  <a:lnTo>
                    <a:pt x="322" y="46"/>
                  </a:lnTo>
                  <a:lnTo>
                    <a:pt x="325" y="40"/>
                  </a:lnTo>
                  <a:lnTo>
                    <a:pt x="333" y="24"/>
                  </a:lnTo>
                  <a:lnTo>
                    <a:pt x="333" y="18"/>
                  </a:lnTo>
                  <a:lnTo>
                    <a:pt x="330" y="11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67" y="10"/>
                  </a:lnTo>
                  <a:lnTo>
                    <a:pt x="373" y="14"/>
                  </a:lnTo>
                  <a:lnTo>
                    <a:pt x="382" y="26"/>
                  </a:lnTo>
                  <a:lnTo>
                    <a:pt x="388" y="42"/>
                  </a:lnTo>
                  <a:lnTo>
                    <a:pt x="389" y="46"/>
                  </a:lnTo>
                  <a:lnTo>
                    <a:pt x="393" y="49"/>
                  </a:lnTo>
                  <a:lnTo>
                    <a:pt x="397" y="50"/>
                  </a:lnTo>
                  <a:lnTo>
                    <a:pt x="400" y="53"/>
                  </a:lnTo>
                  <a:lnTo>
                    <a:pt x="406" y="64"/>
                  </a:lnTo>
                  <a:lnTo>
                    <a:pt x="407" y="72"/>
                  </a:lnTo>
                  <a:lnTo>
                    <a:pt x="410" y="77"/>
                  </a:lnTo>
                  <a:lnTo>
                    <a:pt x="415" y="84"/>
                  </a:lnTo>
                  <a:lnTo>
                    <a:pt x="419" y="85"/>
                  </a:lnTo>
                  <a:lnTo>
                    <a:pt x="426" y="81"/>
                  </a:lnTo>
                  <a:lnTo>
                    <a:pt x="430" y="86"/>
                  </a:lnTo>
                  <a:lnTo>
                    <a:pt x="433" y="90"/>
                  </a:lnTo>
                  <a:lnTo>
                    <a:pt x="438" y="92"/>
                  </a:lnTo>
                  <a:lnTo>
                    <a:pt x="447" y="89"/>
                  </a:lnTo>
                  <a:lnTo>
                    <a:pt x="454" y="90"/>
                  </a:lnTo>
                  <a:lnTo>
                    <a:pt x="456" y="91"/>
                  </a:lnTo>
                  <a:lnTo>
                    <a:pt x="459" y="91"/>
                  </a:lnTo>
                  <a:lnTo>
                    <a:pt x="465" y="90"/>
                  </a:lnTo>
                  <a:lnTo>
                    <a:pt x="469" y="90"/>
                  </a:lnTo>
                  <a:lnTo>
                    <a:pt x="472" y="88"/>
                  </a:lnTo>
                  <a:lnTo>
                    <a:pt x="479" y="88"/>
                  </a:lnTo>
                  <a:lnTo>
                    <a:pt x="489" y="98"/>
                  </a:lnTo>
                  <a:lnTo>
                    <a:pt x="497" y="111"/>
                  </a:lnTo>
                  <a:lnTo>
                    <a:pt x="500" y="124"/>
                  </a:lnTo>
                  <a:lnTo>
                    <a:pt x="501" y="139"/>
                  </a:lnTo>
                  <a:lnTo>
                    <a:pt x="489" y="155"/>
                  </a:lnTo>
                  <a:lnTo>
                    <a:pt x="485" y="159"/>
                  </a:lnTo>
                  <a:lnTo>
                    <a:pt x="485" y="163"/>
                  </a:lnTo>
                  <a:lnTo>
                    <a:pt x="489" y="183"/>
                  </a:lnTo>
                  <a:lnTo>
                    <a:pt x="494" y="194"/>
                  </a:lnTo>
                  <a:lnTo>
                    <a:pt x="502" y="206"/>
                  </a:lnTo>
                  <a:lnTo>
                    <a:pt x="511" y="210"/>
                  </a:lnTo>
                  <a:lnTo>
                    <a:pt x="522" y="210"/>
                  </a:lnTo>
                  <a:lnTo>
                    <a:pt x="529" y="212"/>
                  </a:lnTo>
                  <a:lnTo>
                    <a:pt x="532" y="213"/>
                  </a:lnTo>
                  <a:lnTo>
                    <a:pt x="542" y="211"/>
                  </a:lnTo>
                  <a:lnTo>
                    <a:pt x="545" y="211"/>
                  </a:lnTo>
                  <a:lnTo>
                    <a:pt x="560" y="199"/>
                  </a:lnTo>
                  <a:lnTo>
                    <a:pt x="565" y="190"/>
                  </a:lnTo>
                  <a:lnTo>
                    <a:pt x="572" y="188"/>
                  </a:lnTo>
                  <a:lnTo>
                    <a:pt x="581" y="187"/>
                  </a:lnTo>
                  <a:lnTo>
                    <a:pt x="601" y="174"/>
                  </a:lnTo>
                  <a:lnTo>
                    <a:pt x="603" y="172"/>
                  </a:lnTo>
                  <a:lnTo>
                    <a:pt x="607" y="171"/>
                  </a:lnTo>
                  <a:lnTo>
                    <a:pt x="614" y="169"/>
                  </a:lnTo>
                  <a:lnTo>
                    <a:pt x="621" y="177"/>
                  </a:lnTo>
                  <a:lnTo>
                    <a:pt x="618" y="182"/>
                  </a:lnTo>
                  <a:lnTo>
                    <a:pt x="614" y="184"/>
                  </a:lnTo>
                  <a:lnTo>
                    <a:pt x="610" y="188"/>
                  </a:lnTo>
                  <a:lnTo>
                    <a:pt x="608" y="190"/>
                  </a:lnTo>
                  <a:lnTo>
                    <a:pt x="609" y="197"/>
                  </a:lnTo>
                  <a:lnTo>
                    <a:pt x="613" y="202"/>
                  </a:lnTo>
                  <a:lnTo>
                    <a:pt x="615" y="206"/>
                  </a:lnTo>
                  <a:lnTo>
                    <a:pt x="618" y="208"/>
                  </a:lnTo>
                  <a:lnTo>
                    <a:pt x="624" y="212"/>
                  </a:lnTo>
                  <a:lnTo>
                    <a:pt x="629" y="216"/>
                  </a:lnTo>
                  <a:lnTo>
                    <a:pt x="632" y="221"/>
                  </a:lnTo>
                  <a:lnTo>
                    <a:pt x="635" y="226"/>
                  </a:lnTo>
                  <a:lnTo>
                    <a:pt x="646" y="233"/>
                  </a:lnTo>
                  <a:lnTo>
                    <a:pt x="657" y="239"/>
                  </a:lnTo>
                  <a:lnTo>
                    <a:pt x="665" y="239"/>
                  </a:lnTo>
                  <a:lnTo>
                    <a:pt x="670" y="242"/>
                  </a:lnTo>
                  <a:lnTo>
                    <a:pt x="676" y="244"/>
                  </a:lnTo>
                  <a:lnTo>
                    <a:pt x="679" y="249"/>
                  </a:lnTo>
                  <a:lnTo>
                    <a:pt x="681" y="255"/>
                  </a:lnTo>
                  <a:lnTo>
                    <a:pt x="681" y="269"/>
                  </a:lnTo>
                  <a:lnTo>
                    <a:pt x="698" y="270"/>
                  </a:lnTo>
                  <a:lnTo>
                    <a:pt x="711" y="269"/>
                  </a:lnTo>
                  <a:lnTo>
                    <a:pt x="723" y="266"/>
                  </a:lnTo>
                  <a:lnTo>
                    <a:pt x="725" y="267"/>
                  </a:lnTo>
                  <a:lnTo>
                    <a:pt x="739" y="269"/>
                  </a:lnTo>
                  <a:lnTo>
                    <a:pt x="749" y="266"/>
                  </a:lnTo>
                  <a:lnTo>
                    <a:pt x="850" y="269"/>
                  </a:lnTo>
                  <a:lnTo>
                    <a:pt x="861" y="268"/>
                  </a:lnTo>
                  <a:lnTo>
                    <a:pt x="873" y="269"/>
                  </a:lnTo>
                  <a:lnTo>
                    <a:pt x="868" y="290"/>
                  </a:lnTo>
                  <a:lnTo>
                    <a:pt x="862" y="302"/>
                  </a:lnTo>
                  <a:lnTo>
                    <a:pt x="855" y="325"/>
                  </a:lnTo>
                  <a:lnTo>
                    <a:pt x="844" y="358"/>
                  </a:lnTo>
                  <a:lnTo>
                    <a:pt x="843" y="365"/>
                  </a:lnTo>
                  <a:lnTo>
                    <a:pt x="831" y="399"/>
                  </a:lnTo>
                  <a:lnTo>
                    <a:pt x="829" y="401"/>
                  </a:lnTo>
                  <a:lnTo>
                    <a:pt x="829" y="407"/>
                  </a:lnTo>
                  <a:lnTo>
                    <a:pt x="843" y="434"/>
                  </a:lnTo>
                  <a:lnTo>
                    <a:pt x="842" y="447"/>
                  </a:lnTo>
                  <a:lnTo>
                    <a:pt x="841" y="449"/>
                  </a:lnTo>
                  <a:lnTo>
                    <a:pt x="843" y="457"/>
                  </a:lnTo>
                  <a:lnTo>
                    <a:pt x="843" y="468"/>
                  </a:lnTo>
                  <a:lnTo>
                    <a:pt x="837" y="466"/>
                  </a:lnTo>
                  <a:lnTo>
                    <a:pt x="832" y="461"/>
                  </a:lnTo>
                  <a:lnTo>
                    <a:pt x="829" y="448"/>
                  </a:lnTo>
                  <a:lnTo>
                    <a:pt x="824" y="453"/>
                  </a:lnTo>
                  <a:lnTo>
                    <a:pt x="822" y="453"/>
                  </a:lnTo>
                  <a:lnTo>
                    <a:pt x="817" y="454"/>
                  </a:lnTo>
                  <a:lnTo>
                    <a:pt x="816" y="456"/>
                  </a:lnTo>
                  <a:lnTo>
                    <a:pt x="813" y="456"/>
                  </a:lnTo>
                  <a:lnTo>
                    <a:pt x="812" y="454"/>
                  </a:lnTo>
                  <a:lnTo>
                    <a:pt x="809" y="454"/>
                  </a:lnTo>
                  <a:lnTo>
                    <a:pt x="809" y="452"/>
                  </a:lnTo>
                  <a:lnTo>
                    <a:pt x="807" y="451"/>
                  </a:lnTo>
                  <a:lnTo>
                    <a:pt x="805" y="450"/>
                  </a:lnTo>
                  <a:lnTo>
                    <a:pt x="803" y="450"/>
                  </a:lnTo>
                  <a:lnTo>
                    <a:pt x="801" y="449"/>
                  </a:lnTo>
                  <a:lnTo>
                    <a:pt x="797" y="448"/>
                  </a:lnTo>
                  <a:lnTo>
                    <a:pt x="796" y="445"/>
                  </a:lnTo>
                  <a:lnTo>
                    <a:pt x="791" y="444"/>
                  </a:lnTo>
                  <a:lnTo>
                    <a:pt x="789" y="439"/>
                  </a:lnTo>
                  <a:lnTo>
                    <a:pt x="789" y="436"/>
                  </a:lnTo>
                  <a:lnTo>
                    <a:pt x="787" y="434"/>
                  </a:lnTo>
                  <a:lnTo>
                    <a:pt x="786" y="433"/>
                  </a:lnTo>
                  <a:lnTo>
                    <a:pt x="784" y="433"/>
                  </a:lnTo>
                  <a:lnTo>
                    <a:pt x="781" y="434"/>
                  </a:lnTo>
                  <a:lnTo>
                    <a:pt x="780" y="436"/>
                  </a:lnTo>
                  <a:lnTo>
                    <a:pt x="779" y="438"/>
                  </a:lnTo>
                  <a:lnTo>
                    <a:pt x="777" y="440"/>
                  </a:lnTo>
                  <a:lnTo>
                    <a:pt x="780" y="444"/>
                  </a:lnTo>
                  <a:lnTo>
                    <a:pt x="779" y="447"/>
                  </a:lnTo>
                  <a:lnTo>
                    <a:pt x="774" y="447"/>
                  </a:lnTo>
                  <a:lnTo>
                    <a:pt x="776" y="449"/>
                  </a:lnTo>
                  <a:lnTo>
                    <a:pt x="777" y="450"/>
                  </a:lnTo>
                  <a:lnTo>
                    <a:pt x="780" y="450"/>
                  </a:lnTo>
                  <a:lnTo>
                    <a:pt x="784" y="452"/>
                  </a:lnTo>
                  <a:lnTo>
                    <a:pt x="781" y="452"/>
                  </a:lnTo>
                  <a:lnTo>
                    <a:pt x="777" y="452"/>
                  </a:lnTo>
                  <a:lnTo>
                    <a:pt x="777" y="453"/>
                  </a:lnTo>
                  <a:lnTo>
                    <a:pt x="779" y="455"/>
                  </a:lnTo>
                  <a:lnTo>
                    <a:pt x="781" y="457"/>
                  </a:lnTo>
                  <a:lnTo>
                    <a:pt x="784" y="459"/>
                  </a:lnTo>
                  <a:lnTo>
                    <a:pt x="787" y="460"/>
                  </a:lnTo>
                  <a:lnTo>
                    <a:pt x="789" y="460"/>
                  </a:lnTo>
                  <a:lnTo>
                    <a:pt x="789" y="457"/>
                  </a:lnTo>
                  <a:lnTo>
                    <a:pt x="792" y="457"/>
                  </a:lnTo>
                  <a:lnTo>
                    <a:pt x="801" y="460"/>
                  </a:lnTo>
                  <a:lnTo>
                    <a:pt x="808" y="462"/>
                  </a:lnTo>
                  <a:lnTo>
                    <a:pt x="814" y="462"/>
                  </a:lnTo>
                  <a:lnTo>
                    <a:pt x="815" y="465"/>
                  </a:lnTo>
                  <a:lnTo>
                    <a:pt x="818" y="466"/>
                  </a:lnTo>
                  <a:lnTo>
                    <a:pt x="823" y="467"/>
                  </a:lnTo>
                  <a:lnTo>
                    <a:pt x="823" y="470"/>
                  </a:lnTo>
                  <a:lnTo>
                    <a:pt x="823" y="471"/>
                  </a:lnTo>
                  <a:lnTo>
                    <a:pt x="826" y="474"/>
                  </a:lnTo>
                  <a:lnTo>
                    <a:pt x="830" y="475"/>
                  </a:lnTo>
                  <a:lnTo>
                    <a:pt x="839" y="476"/>
                  </a:lnTo>
                  <a:lnTo>
                    <a:pt x="841" y="477"/>
                  </a:lnTo>
                  <a:lnTo>
                    <a:pt x="844" y="477"/>
                  </a:lnTo>
                  <a:lnTo>
                    <a:pt x="845" y="478"/>
                  </a:lnTo>
                  <a:lnTo>
                    <a:pt x="846" y="482"/>
                  </a:lnTo>
                  <a:lnTo>
                    <a:pt x="846" y="483"/>
                  </a:lnTo>
                  <a:lnTo>
                    <a:pt x="847" y="485"/>
                  </a:lnTo>
                  <a:lnTo>
                    <a:pt x="849" y="487"/>
                  </a:lnTo>
                  <a:lnTo>
                    <a:pt x="851" y="488"/>
                  </a:lnTo>
                  <a:lnTo>
                    <a:pt x="853" y="488"/>
                  </a:lnTo>
                  <a:lnTo>
                    <a:pt x="855" y="489"/>
                  </a:lnTo>
                  <a:lnTo>
                    <a:pt x="857" y="491"/>
                  </a:lnTo>
                  <a:lnTo>
                    <a:pt x="856" y="493"/>
                  </a:lnTo>
                  <a:lnTo>
                    <a:pt x="851" y="491"/>
                  </a:lnTo>
                  <a:lnTo>
                    <a:pt x="849" y="490"/>
                  </a:lnTo>
                  <a:lnTo>
                    <a:pt x="846" y="489"/>
                  </a:lnTo>
                  <a:lnTo>
                    <a:pt x="843" y="488"/>
                  </a:lnTo>
                  <a:lnTo>
                    <a:pt x="836" y="484"/>
                  </a:lnTo>
                  <a:lnTo>
                    <a:pt x="831" y="483"/>
                  </a:lnTo>
                  <a:lnTo>
                    <a:pt x="829" y="482"/>
                  </a:lnTo>
                  <a:lnTo>
                    <a:pt x="823" y="479"/>
                  </a:lnTo>
                  <a:lnTo>
                    <a:pt x="820" y="480"/>
                  </a:lnTo>
                  <a:lnTo>
                    <a:pt x="813" y="476"/>
                  </a:lnTo>
                  <a:lnTo>
                    <a:pt x="796" y="467"/>
                  </a:lnTo>
                  <a:lnTo>
                    <a:pt x="770" y="459"/>
                  </a:lnTo>
                  <a:lnTo>
                    <a:pt x="760" y="457"/>
                  </a:lnTo>
                  <a:lnTo>
                    <a:pt x="752" y="457"/>
                  </a:lnTo>
                  <a:lnTo>
                    <a:pt x="748" y="457"/>
                  </a:lnTo>
                  <a:lnTo>
                    <a:pt x="726" y="453"/>
                  </a:lnTo>
                  <a:lnTo>
                    <a:pt x="719" y="453"/>
                  </a:lnTo>
                  <a:lnTo>
                    <a:pt x="717" y="452"/>
                  </a:lnTo>
                  <a:lnTo>
                    <a:pt x="715" y="450"/>
                  </a:lnTo>
                  <a:lnTo>
                    <a:pt x="721" y="447"/>
                  </a:lnTo>
                  <a:lnTo>
                    <a:pt x="728" y="445"/>
                  </a:lnTo>
                  <a:lnTo>
                    <a:pt x="733" y="442"/>
                  </a:lnTo>
                  <a:lnTo>
                    <a:pt x="739" y="440"/>
                  </a:lnTo>
                  <a:lnTo>
                    <a:pt x="741" y="440"/>
                  </a:lnTo>
                  <a:lnTo>
                    <a:pt x="743" y="442"/>
                  </a:lnTo>
                  <a:lnTo>
                    <a:pt x="743" y="445"/>
                  </a:lnTo>
                  <a:lnTo>
                    <a:pt x="740" y="447"/>
                  </a:lnTo>
                  <a:lnTo>
                    <a:pt x="732" y="447"/>
                  </a:lnTo>
                  <a:lnTo>
                    <a:pt x="731" y="447"/>
                  </a:lnTo>
                  <a:lnTo>
                    <a:pt x="729" y="448"/>
                  </a:lnTo>
                  <a:lnTo>
                    <a:pt x="728" y="449"/>
                  </a:lnTo>
                  <a:lnTo>
                    <a:pt x="730" y="450"/>
                  </a:lnTo>
                  <a:lnTo>
                    <a:pt x="731" y="452"/>
                  </a:lnTo>
                  <a:lnTo>
                    <a:pt x="735" y="450"/>
                  </a:lnTo>
                  <a:lnTo>
                    <a:pt x="737" y="450"/>
                  </a:lnTo>
                  <a:lnTo>
                    <a:pt x="740" y="451"/>
                  </a:lnTo>
                  <a:lnTo>
                    <a:pt x="749" y="451"/>
                  </a:lnTo>
                  <a:lnTo>
                    <a:pt x="751" y="448"/>
                  </a:lnTo>
                  <a:lnTo>
                    <a:pt x="751" y="445"/>
                  </a:lnTo>
                  <a:lnTo>
                    <a:pt x="752" y="444"/>
                  </a:lnTo>
                  <a:lnTo>
                    <a:pt x="754" y="438"/>
                  </a:lnTo>
                  <a:lnTo>
                    <a:pt x="753" y="435"/>
                  </a:lnTo>
                  <a:lnTo>
                    <a:pt x="751" y="433"/>
                  </a:lnTo>
                  <a:lnTo>
                    <a:pt x="751" y="430"/>
                  </a:lnTo>
                  <a:lnTo>
                    <a:pt x="749" y="427"/>
                  </a:lnTo>
                  <a:lnTo>
                    <a:pt x="747" y="428"/>
                  </a:lnTo>
                  <a:lnTo>
                    <a:pt x="745" y="432"/>
                  </a:lnTo>
                  <a:lnTo>
                    <a:pt x="745" y="434"/>
                  </a:lnTo>
                  <a:lnTo>
                    <a:pt x="745" y="435"/>
                  </a:lnTo>
                  <a:lnTo>
                    <a:pt x="745" y="438"/>
                  </a:lnTo>
                  <a:lnTo>
                    <a:pt x="742" y="438"/>
                  </a:lnTo>
                  <a:lnTo>
                    <a:pt x="740" y="436"/>
                  </a:lnTo>
                  <a:lnTo>
                    <a:pt x="743" y="431"/>
                  </a:lnTo>
                  <a:lnTo>
                    <a:pt x="743" y="430"/>
                  </a:lnTo>
                  <a:lnTo>
                    <a:pt x="743" y="427"/>
                  </a:lnTo>
                  <a:lnTo>
                    <a:pt x="740" y="425"/>
                  </a:lnTo>
                  <a:lnTo>
                    <a:pt x="736" y="424"/>
                  </a:lnTo>
                  <a:lnTo>
                    <a:pt x="731" y="424"/>
                  </a:lnTo>
                  <a:lnTo>
                    <a:pt x="730" y="423"/>
                  </a:lnTo>
                  <a:lnTo>
                    <a:pt x="727" y="423"/>
                  </a:lnTo>
                  <a:lnTo>
                    <a:pt x="722" y="430"/>
                  </a:lnTo>
                  <a:lnTo>
                    <a:pt x="721" y="431"/>
                  </a:lnTo>
                  <a:lnTo>
                    <a:pt x="719" y="434"/>
                  </a:lnTo>
                  <a:lnTo>
                    <a:pt x="716" y="437"/>
                  </a:lnTo>
                  <a:lnTo>
                    <a:pt x="713" y="437"/>
                  </a:lnTo>
                  <a:lnTo>
                    <a:pt x="711" y="438"/>
                  </a:lnTo>
                  <a:lnTo>
                    <a:pt x="710" y="440"/>
                  </a:lnTo>
                  <a:lnTo>
                    <a:pt x="708" y="443"/>
                  </a:lnTo>
                  <a:lnTo>
                    <a:pt x="705" y="444"/>
                  </a:lnTo>
                  <a:lnTo>
                    <a:pt x="703" y="442"/>
                  </a:lnTo>
                  <a:lnTo>
                    <a:pt x="705" y="435"/>
                  </a:lnTo>
                  <a:lnTo>
                    <a:pt x="709" y="433"/>
                  </a:lnTo>
                  <a:lnTo>
                    <a:pt x="709" y="430"/>
                  </a:lnTo>
                  <a:lnTo>
                    <a:pt x="706" y="428"/>
                  </a:lnTo>
                  <a:lnTo>
                    <a:pt x="703" y="428"/>
                  </a:lnTo>
                  <a:lnTo>
                    <a:pt x="701" y="426"/>
                  </a:lnTo>
                  <a:lnTo>
                    <a:pt x="698" y="421"/>
                  </a:lnTo>
                  <a:lnTo>
                    <a:pt x="697" y="418"/>
                  </a:lnTo>
                  <a:lnTo>
                    <a:pt x="697" y="416"/>
                  </a:lnTo>
                  <a:lnTo>
                    <a:pt x="691" y="413"/>
                  </a:lnTo>
                  <a:lnTo>
                    <a:pt x="688" y="413"/>
                  </a:lnTo>
                  <a:lnTo>
                    <a:pt x="686" y="413"/>
                  </a:lnTo>
                  <a:lnTo>
                    <a:pt x="681" y="414"/>
                  </a:lnTo>
                  <a:lnTo>
                    <a:pt x="678" y="417"/>
                  </a:lnTo>
                  <a:lnTo>
                    <a:pt x="675" y="422"/>
                  </a:lnTo>
                  <a:lnTo>
                    <a:pt x="673" y="430"/>
                  </a:lnTo>
                  <a:lnTo>
                    <a:pt x="673" y="431"/>
                  </a:lnTo>
                  <a:lnTo>
                    <a:pt x="670" y="434"/>
                  </a:lnTo>
                  <a:lnTo>
                    <a:pt x="669" y="436"/>
                  </a:lnTo>
                  <a:lnTo>
                    <a:pt x="666" y="436"/>
                  </a:lnTo>
                  <a:lnTo>
                    <a:pt x="663" y="437"/>
                  </a:lnTo>
                  <a:lnTo>
                    <a:pt x="661" y="439"/>
                  </a:lnTo>
                  <a:lnTo>
                    <a:pt x="659" y="442"/>
                  </a:lnTo>
                  <a:lnTo>
                    <a:pt x="659" y="444"/>
                  </a:lnTo>
                  <a:lnTo>
                    <a:pt x="661" y="447"/>
                  </a:lnTo>
                  <a:lnTo>
                    <a:pt x="664" y="448"/>
                  </a:lnTo>
                  <a:lnTo>
                    <a:pt x="667" y="449"/>
                  </a:lnTo>
                  <a:lnTo>
                    <a:pt x="668" y="449"/>
                  </a:lnTo>
                  <a:lnTo>
                    <a:pt x="673" y="450"/>
                  </a:lnTo>
                  <a:lnTo>
                    <a:pt x="683" y="450"/>
                  </a:lnTo>
                  <a:lnTo>
                    <a:pt x="686" y="449"/>
                  </a:lnTo>
                  <a:lnTo>
                    <a:pt x="691" y="449"/>
                  </a:lnTo>
                  <a:lnTo>
                    <a:pt x="696" y="448"/>
                  </a:lnTo>
                  <a:lnTo>
                    <a:pt x="697" y="445"/>
                  </a:lnTo>
                  <a:lnTo>
                    <a:pt x="701" y="446"/>
                  </a:lnTo>
                  <a:lnTo>
                    <a:pt x="702" y="447"/>
                  </a:lnTo>
                  <a:lnTo>
                    <a:pt x="699" y="450"/>
                  </a:lnTo>
                  <a:lnTo>
                    <a:pt x="696" y="452"/>
                  </a:lnTo>
                  <a:lnTo>
                    <a:pt x="692" y="452"/>
                  </a:lnTo>
                  <a:lnTo>
                    <a:pt x="688" y="452"/>
                  </a:lnTo>
                  <a:lnTo>
                    <a:pt x="684" y="452"/>
                  </a:lnTo>
                  <a:lnTo>
                    <a:pt x="683" y="453"/>
                  </a:lnTo>
                  <a:lnTo>
                    <a:pt x="674" y="453"/>
                  </a:lnTo>
                  <a:lnTo>
                    <a:pt x="671" y="452"/>
                  </a:lnTo>
                  <a:lnTo>
                    <a:pt x="661" y="452"/>
                  </a:lnTo>
                  <a:lnTo>
                    <a:pt x="659" y="451"/>
                  </a:lnTo>
                  <a:lnTo>
                    <a:pt x="657" y="451"/>
                  </a:lnTo>
                  <a:lnTo>
                    <a:pt x="654" y="452"/>
                  </a:lnTo>
                  <a:lnTo>
                    <a:pt x="652" y="454"/>
                  </a:lnTo>
                  <a:lnTo>
                    <a:pt x="652" y="459"/>
                  </a:lnTo>
                  <a:lnTo>
                    <a:pt x="655" y="459"/>
                  </a:lnTo>
                  <a:lnTo>
                    <a:pt x="657" y="460"/>
                  </a:lnTo>
                  <a:lnTo>
                    <a:pt x="659" y="460"/>
                  </a:lnTo>
                  <a:lnTo>
                    <a:pt x="673" y="457"/>
                  </a:lnTo>
                  <a:lnTo>
                    <a:pt x="675" y="457"/>
                  </a:lnTo>
                  <a:lnTo>
                    <a:pt x="677" y="457"/>
                  </a:lnTo>
                  <a:lnTo>
                    <a:pt x="681" y="457"/>
                  </a:lnTo>
                  <a:lnTo>
                    <a:pt x="683" y="457"/>
                  </a:lnTo>
                  <a:lnTo>
                    <a:pt x="690" y="457"/>
                  </a:lnTo>
                  <a:lnTo>
                    <a:pt x="692" y="456"/>
                  </a:lnTo>
                  <a:lnTo>
                    <a:pt x="695" y="454"/>
                  </a:lnTo>
                  <a:lnTo>
                    <a:pt x="696" y="454"/>
                  </a:lnTo>
                  <a:lnTo>
                    <a:pt x="700" y="455"/>
                  </a:lnTo>
                  <a:lnTo>
                    <a:pt x="703" y="455"/>
                  </a:lnTo>
                  <a:lnTo>
                    <a:pt x="705" y="456"/>
                  </a:lnTo>
                  <a:lnTo>
                    <a:pt x="709" y="455"/>
                  </a:lnTo>
                  <a:lnTo>
                    <a:pt x="711" y="454"/>
                  </a:lnTo>
                  <a:lnTo>
                    <a:pt x="711" y="457"/>
                  </a:lnTo>
                  <a:lnTo>
                    <a:pt x="701" y="459"/>
                  </a:lnTo>
                  <a:lnTo>
                    <a:pt x="695" y="459"/>
                  </a:lnTo>
                  <a:lnTo>
                    <a:pt x="690" y="460"/>
                  </a:lnTo>
                  <a:lnTo>
                    <a:pt x="686" y="460"/>
                  </a:lnTo>
                  <a:lnTo>
                    <a:pt x="680" y="462"/>
                  </a:lnTo>
                  <a:lnTo>
                    <a:pt x="677" y="462"/>
                  </a:lnTo>
                  <a:lnTo>
                    <a:pt x="672" y="463"/>
                  </a:lnTo>
                  <a:lnTo>
                    <a:pt x="667" y="463"/>
                  </a:lnTo>
                  <a:lnTo>
                    <a:pt x="665" y="464"/>
                  </a:lnTo>
                  <a:lnTo>
                    <a:pt x="663" y="466"/>
                  </a:lnTo>
                  <a:lnTo>
                    <a:pt x="659" y="466"/>
                  </a:lnTo>
                  <a:lnTo>
                    <a:pt x="656" y="466"/>
                  </a:lnTo>
                  <a:lnTo>
                    <a:pt x="649" y="466"/>
                  </a:lnTo>
                  <a:lnTo>
                    <a:pt x="647" y="467"/>
                  </a:lnTo>
                  <a:lnTo>
                    <a:pt x="640" y="467"/>
                  </a:lnTo>
                  <a:lnTo>
                    <a:pt x="637" y="468"/>
                  </a:lnTo>
                  <a:lnTo>
                    <a:pt x="634" y="468"/>
                  </a:lnTo>
                  <a:lnTo>
                    <a:pt x="631" y="468"/>
                  </a:lnTo>
                  <a:lnTo>
                    <a:pt x="627" y="469"/>
                  </a:lnTo>
                  <a:lnTo>
                    <a:pt x="624" y="470"/>
                  </a:lnTo>
                  <a:lnTo>
                    <a:pt x="626" y="472"/>
                  </a:lnTo>
                  <a:lnTo>
                    <a:pt x="624" y="474"/>
                  </a:lnTo>
                  <a:lnTo>
                    <a:pt x="623" y="476"/>
                  </a:lnTo>
                  <a:lnTo>
                    <a:pt x="619" y="477"/>
                  </a:lnTo>
                  <a:lnTo>
                    <a:pt x="617" y="477"/>
                  </a:lnTo>
                  <a:lnTo>
                    <a:pt x="613" y="478"/>
                  </a:lnTo>
                  <a:lnTo>
                    <a:pt x="613" y="482"/>
                  </a:lnTo>
                  <a:lnTo>
                    <a:pt x="611" y="483"/>
                  </a:lnTo>
                  <a:lnTo>
                    <a:pt x="606" y="483"/>
                  </a:lnTo>
                  <a:lnTo>
                    <a:pt x="605" y="484"/>
                  </a:lnTo>
                  <a:lnTo>
                    <a:pt x="605" y="490"/>
                  </a:lnTo>
                  <a:lnTo>
                    <a:pt x="600" y="493"/>
                  </a:lnTo>
                  <a:lnTo>
                    <a:pt x="597" y="494"/>
                  </a:lnTo>
                  <a:lnTo>
                    <a:pt x="595" y="496"/>
                  </a:lnTo>
                  <a:lnTo>
                    <a:pt x="593" y="496"/>
                  </a:lnTo>
                  <a:lnTo>
                    <a:pt x="589" y="500"/>
                  </a:lnTo>
                  <a:lnTo>
                    <a:pt x="588" y="502"/>
                  </a:lnTo>
                  <a:lnTo>
                    <a:pt x="588" y="504"/>
                  </a:lnTo>
                  <a:lnTo>
                    <a:pt x="589" y="506"/>
                  </a:lnTo>
                  <a:lnTo>
                    <a:pt x="588" y="508"/>
                  </a:lnTo>
                  <a:lnTo>
                    <a:pt x="580" y="510"/>
                  </a:lnTo>
                  <a:lnTo>
                    <a:pt x="571" y="514"/>
                  </a:lnTo>
                  <a:lnTo>
                    <a:pt x="555" y="519"/>
                  </a:lnTo>
                  <a:lnTo>
                    <a:pt x="552" y="519"/>
                  </a:lnTo>
                  <a:lnTo>
                    <a:pt x="550" y="520"/>
                  </a:lnTo>
                  <a:lnTo>
                    <a:pt x="548" y="520"/>
                  </a:lnTo>
                  <a:lnTo>
                    <a:pt x="547" y="521"/>
                  </a:lnTo>
                  <a:lnTo>
                    <a:pt x="539" y="524"/>
                  </a:lnTo>
                  <a:lnTo>
                    <a:pt x="535" y="524"/>
                  </a:lnTo>
                  <a:lnTo>
                    <a:pt x="532" y="528"/>
                  </a:lnTo>
                  <a:lnTo>
                    <a:pt x="529" y="529"/>
                  </a:lnTo>
                  <a:lnTo>
                    <a:pt x="527" y="530"/>
                  </a:lnTo>
                  <a:lnTo>
                    <a:pt x="524" y="530"/>
                  </a:lnTo>
                  <a:lnTo>
                    <a:pt x="521" y="531"/>
                  </a:lnTo>
                  <a:lnTo>
                    <a:pt x="519" y="533"/>
                  </a:lnTo>
                  <a:lnTo>
                    <a:pt x="517" y="535"/>
                  </a:lnTo>
                  <a:lnTo>
                    <a:pt x="512" y="536"/>
                  </a:lnTo>
                  <a:lnTo>
                    <a:pt x="511" y="536"/>
                  </a:lnTo>
                  <a:lnTo>
                    <a:pt x="506" y="540"/>
                  </a:lnTo>
                  <a:lnTo>
                    <a:pt x="501" y="543"/>
                  </a:lnTo>
                  <a:lnTo>
                    <a:pt x="496" y="544"/>
                  </a:lnTo>
                  <a:lnTo>
                    <a:pt x="494" y="544"/>
                  </a:lnTo>
                  <a:lnTo>
                    <a:pt x="489" y="546"/>
                  </a:lnTo>
                  <a:lnTo>
                    <a:pt x="483" y="548"/>
                  </a:lnTo>
                  <a:lnTo>
                    <a:pt x="478" y="548"/>
                  </a:lnTo>
                  <a:lnTo>
                    <a:pt x="475" y="549"/>
                  </a:lnTo>
                  <a:lnTo>
                    <a:pt x="472" y="551"/>
                  </a:lnTo>
                  <a:lnTo>
                    <a:pt x="470" y="552"/>
                  </a:lnTo>
                  <a:lnTo>
                    <a:pt x="466" y="554"/>
                  </a:lnTo>
                  <a:lnTo>
                    <a:pt x="463" y="557"/>
                  </a:lnTo>
                  <a:lnTo>
                    <a:pt x="457" y="560"/>
                  </a:lnTo>
                  <a:lnTo>
                    <a:pt x="448" y="568"/>
                  </a:lnTo>
                  <a:lnTo>
                    <a:pt x="446" y="569"/>
                  </a:lnTo>
                  <a:lnTo>
                    <a:pt x="438" y="568"/>
                  </a:lnTo>
                  <a:lnTo>
                    <a:pt x="434" y="570"/>
                  </a:lnTo>
                  <a:lnTo>
                    <a:pt x="430" y="571"/>
                  </a:lnTo>
                  <a:lnTo>
                    <a:pt x="427" y="570"/>
                  </a:lnTo>
                  <a:lnTo>
                    <a:pt x="425" y="571"/>
                  </a:lnTo>
                  <a:lnTo>
                    <a:pt x="420" y="571"/>
                  </a:lnTo>
                  <a:lnTo>
                    <a:pt x="416" y="570"/>
                  </a:lnTo>
                  <a:lnTo>
                    <a:pt x="413" y="570"/>
                  </a:lnTo>
                  <a:lnTo>
                    <a:pt x="407" y="571"/>
                  </a:lnTo>
                  <a:lnTo>
                    <a:pt x="403" y="570"/>
                  </a:lnTo>
                  <a:lnTo>
                    <a:pt x="401" y="572"/>
                  </a:lnTo>
                  <a:lnTo>
                    <a:pt x="395" y="575"/>
                  </a:lnTo>
                  <a:lnTo>
                    <a:pt x="393" y="576"/>
                  </a:lnTo>
                  <a:lnTo>
                    <a:pt x="390" y="577"/>
                  </a:lnTo>
                  <a:lnTo>
                    <a:pt x="385" y="577"/>
                  </a:lnTo>
                  <a:lnTo>
                    <a:pt x="382" y="576"/>
                  </a:lnTo>
                  <a:lnTo>
                    <a:pt x="381" y="576"/>
                  </a:lnTo>
                  <a:lnTo>
                    <a:pt x="378" y="577"/>
                  </a:lnTo>
                  <a:lnTo>
                    <a:pt x="377" y="576"/>
                  </a:lnTo>
                  <a:lnTo>
                    <a:pt x="374" y="574"/>
                  </a:lnTo>
                  <a:lnTo>
                    <a:pt x="365" y="571"/>
                  </a:lnTo>
                  <a:lnTo>
                    <a:pt x="359" y="568"/>
                  </a:lnTo>
                  <a:lnTo>
                    <a:pt x="357" y="568"/>
                  </a:lnTo>
                  <a:lnTo>
                    <a:pt x="355" y="567"/>
                  </a:lnTo>
                  <a:lnTo>
                    <a:pt x="349" y="564"/>
                  </a:lnTo>
                  <a:lnTo>
                    <a:pt x="345" y="564"/>
                  </a:lnTo>
                  <a:lnTo>
                    <a:pt x="337" y="564"/>
                  </a:lnTo>
                  <a:lnTo>
                    <a:pt x="332" y="564"/>
                  </a:lnTo>
                  <a:lnTo>
                    <a:pt x="328" y="565"/>
                  </a:lnTo>
                  <a:lnTo>
                    <a:pt x="318" y="559"/>
                  </a:lnTo>
                  <a:lnTo>
                    <a:pt x="313" y="559"/>
                  </a:lnTo>
                  <a:lnTo>
                    <a:pt x="307" y="557"/>
                  </a:lnTo>
                  <a:lnTo>
                    <a:pt x="303" y="556"/>
                  </a:lnTo>
                  <a:lnTo>
                    <a:pt x="295" y="554"/>
                  </a:lnTo>
                  <a:lnTo>
                    <a:pt x="293" y="553"/>
                  </a:lnTo>
                  <a:lnTo>
                    <a:pt x="292" y="550"/>
                  </a:lnTo>
                  <a:lnTo>
                    <a:pt x="290" y="549"/>
                  </a:lnTo>
                  <a:lnTo>
                    <a:pt x="289" y="548"/>
                  </a:lnTo>
                  <a:lnTo>
                    <a:pt x="285" y="546"/>
                  </a:lnTo>
                  <a:lnTo>
                    <a:pt x="277" y="541"/>
                  </a:lnTo>
                  <a:lnTo>
                    <a:pt x="274" y="539"/>
                  </a:lnTo>
                  <a:lnTo>
                    <a:pt x="268" y="535"/>
                  </a:lnTo>
                  <a:lnTo>
                    <a:pt x="265" y="534"/>
                  </a:lnTo>
                  <a:lnTo>
                    <a:pt x="263" y="533"/>
                  </a:lnTo>
                  <a:lnTo>
                    <a:pt x="257" y="531"/>
                  </a:lnTo>
                  <a:lnTo>
                    <a:pt x="256" y="531"/>
                  </a:lnTo>
                  <a:lnTo>
                    <a:pt x="253" y="530"/>
                  </a:lnTo>
                  <a:lnTo>
                    <a:pt x="250" y="530"/>
                  </a:lnTo>
                  <a:lnTo>
                    <a:pt x="243" y="530"/>
                  </a:lnTo>
                  <a:lnTo>
                    <a:pt x="242" y="529"/>
                  </a:lnTo>
                  <a:lnTo>
                    <a:pt x="238" y="528"/>
                  </a:lnTo>
                  <a:lnTo>
                    <a:pt x="230" y="527"/>
                  </a:lnTo>
                  <a:lnTo>
                    <a:pt x="227" y="530"/>
                  </a:lnTo>
                  <a:lnTo>
                    <a:pt x="223" y="530"/>
                  </a:lnTo>
                  <a:lnTo>
                    <a:pt x="220" y="530"/>
                  </a:lnTo>
                  <a:lnTo>
                    <a:pt x="216" y="528"/>
                  </a:lnTo>
                  <a:lnTo>
                    <a:pt x="205" y="528"/>
                  </a:lnTo>
                  <a:lnTo>
                    <a:pt x="201" y="527"/>
                  </a:lnTo>
                  <a:lnTo>
                    <a:pt x="198" y="527"/>
                  </a:lnTo>
                  <a:lnTo>
                    <a:pt x="193" y="525"/>
                  </a:lnTo>
                  <a:lnTo>
                    <a:pt x="191" y="527"/>
                  </a:lnTo>
                  <a:lnTo>
                    <a:pt x="177" y="524"/>
                  </a:lnTo>
                  <a:lnTo>
                    <a:pt x="173" y="524"/>
                  </a:lnTo>
                  <a:lnTo>
                    <a:pt x="171" y="524"/>
                  </a:lnTo>
                  <a:lnTo>
                    <a:pt x="165" y="527"/>
                  </a:lnTo>
                  <a:lnTo>
                    <a:pt x="163" y="525"/>
                  </a:lnTo>
                  <a:lnTo>
                    <a:pt x="160" y="525"/>
                  </a:lnTo>
                  <a:lnTo>
                    <a:pt x="154" y="524"/>
                  </a:lnTo>
                  <a:lnTo>
                    <a:pt x="147" y="524"/>
                  </a:lnTo>
                  <a:lnTo>
                    <a:pt x="143" y="522"/>
                  </a:lnTo>
                  <a:lnTo>
                    <a:pt x="142" y="522"/>
                  </a:lnTo>
                  <a:lnTo>
                    <a:pt x="138" y="517"/>
                  </a:lnTo>
                  <a:lnTo>
                    <a:pt x="133" y="515"/>
                  </a:lnTo>
                  <a:lnTo>
                    <a:pt x="131" y="515"/>
                  </a:lnTo>
                  <a:lnTo>
                    <a:pt x="117" y="507"/>
                  </a:lnTo>
                  <a:lnTo>
                    <a:pt x="114" y="505"/>
                  </a:lnTo>
                  <a:lnTo>
                    <a:pt x="113" y="504"/>
                  </a:lnTo>
                  <a:lnTo>
                    <a:pt x="103" y="497"/>
                  </a:lnTo>
                  <a:lnTo>
                    <a:pt x="102" y="496"/>
                  </a:lnTo>
                  <a:lnTo>
                    <a:pt x="100" y="494"/>
                  </a:lnTo>
                  <a:lnTo>
                    <a:pt x="93" y="490"/>
                  </a:lnTo>
                  <a:lnTo>
                    <a:pt x="85" y="486"/>
                  </a:lnTo>
                  <a:lnTo>
                    <a:pt x="84" y="484"/>
                  </a:lnTo>
                  <a:lnTo>
                    <a:pt x="81" y="483"/>
                  </a:lnTo>
                  <a:lnTo>
                    <a:pt x="75" y="480"/>
                  </a:lnTo>
                  <a:lnTo>
                    <a:pt x="72" y="477"/>
                  </a:lnTo>
                  <a:lnTo>
                    <a:pt x="71" y="476"/>
                  </a:lnTo>
                  <a:lnTo>
                    <a:pt x="68" y="476"/>
                  </a:lnTo>
                  <a:lnTo>
                    <a:pt x="63" y="476"/>
                  </a:lnTo>
                  <a:lnTo>
                    <a:pt x="60" y="474"/>
                  </a:lnTo>
                  <a:lnTo>
                    <a:pt x="63" y="474"/>
                  </a:lnTo>
                  <a:lnTo>
                    <a:pt x="65" y="474"/>
                  </a:lnTo>
                  <a:lnTo>
                    <a:pt x="68" y="474"/>
                  </a:lnTo>
                  <a:lnTo>
                    <a:pt x="73" y="474"/>
                  </a:lnTo>
                  <a:lnTo>
                    <a:pt x="71" y="472"/>
                  </a:lnTo>
                  <a:lnTo>
                    <a:pt x="68" y="473"/>
                  </a:lnTo>
                  <a:lnTo>
                    <a:pt x="65" y="471"/>
                  </a:lnTo>
                  <a:lnTo>
                    <a:pt x="60" y="471"/>
                  </a:lnTo>
                  <a:lnTo>
                    <a:pt x="57" y="470"/>
                  </a:lnTo>
                  <a:lnTo>
                    <a:pt x="55" y="468"/>
                  </a:lnTo>
                  <a:lnTo>
                    <a:pt x="55" y="471"/>
                  </a:lnTo>
                  <a:lnTo>
                    <a:pt x="54" y="474"/>
                  </a:lnTo>
                  <a:lnTo>
                    <a:pt x="49" y="474"/>
                  </a:lnTo>
                  <a:lnTo>
                    <a:pt x="47" y="472"/>
                  </a:lnTo>
                  <a:lnTo>
                    <a:pt x="43" y="471"/>
                  </a:lnTo>
                  <a:lnTo>
                    <a:pt x="40" y="473"/>
                  </a:lnTo>
                  <a:lnTo>
                    <a:pt x="33" y="473"/>
                  </a:lnTo>
                  <a:lnTo>
                    <a:pt x="24" y="473"/>
                  </a:lnTo>
                  <a:lnTo>
                    <a:pt x="20" y="472"/>
                  </a:lnTo>
                  <a:lnTo>
                    <a:pt x="15" y="470"/>
                  </a:lnTo>
                  <a:lnTo>
                    <a:pt x="6" y="470"/>
                  </a:lnTo>
                  <a:lnTo>
                    <a:pt x="0" y="473"/>
                  </a:lnTo>
                  <a:lnTo>
                    <a:pt x="0" y="471"/>
                  </a:lnTo>
                  <a:lnTo>
                    <a:pt x="1" y="468"/>
                  </a:lnTo>
                  <a:lnTo>
                    <a:pt x="3" y="463"/>
                  </a:lnTo>
                  <a:lnTo>
                    <a:pt x="14" y="454"/>
                  </a:lnTo>
                  <a:lnTo>
                    <a:pt x="20" y="448"/>
                  </a:lnTo>
                  <a:lnTo>
                    <a:pt x="25" y="440"/>
                  </a:lnTo>
                  <a:lnTo>
                    <a:pt x="28" y="432"/>
                  </a:lnTo>
                  <a:lnTo>
                    <a:pt x="28" y="428"/>
                  </a:lnTo>
                  <a:lnTo>
                    <a:pt x="31" y="427"/>
                  </a:lnTo>
                  <a:lnTo>
                    <a:pt x="36" y="427"/>
                  </a:lnTo>
                  <a:lnTo>
                    <a:pt x="49" y="418"/>
                  </a:lnTo>
                  <a:lnTo>
                    <a:pt x="61" y="408"/>
                  </a:lnTo>
                  <a:lnTo>
                    <a:pt x="64" y="407"/>
                  </a:lnTo>
                  <a:lnTo>
                    <a:pt x="66" y="402"/>
                  </a:lnTo>
                  <a:lnTo>
                    <a:pt x="72" y="396"/>
                  </a:lnTo>
                  <a:lnTo>
                    <a:pt x="76" y="395"/>
                  </a:lnTo>
                  <a:lnTo>
                    <a:pt x="79" y="393"/>
                  </a:lnTo>
                  <a:lnTo>
                    <a:pt x="83" y="389"/>
                  </a:lnTo>
                  <a:lnTo>
                    <a:pt x="86" y="387"/>
                  </a:lnTo>
                  <a:lnTo>
                    <a:pt x="89" y="384"/>
                  </a:lnTo>
                  <a:lnTo>
                    <a:pt x="91" y="376"/>
                  </a:lnTo>
                  <a:lnTo>
                    <a:pt x="89" y="369"/>
                  </a:lnTo>
                  <a:lnTo>
                    <a:pt x="85" y="364"/>
                  </a:lnTo>
                  <a:lnTo>
                    <a:pt x="85" y="360"/>
                  </a:lnTo>
                  <a:lnTo>
                    <a:pt x="84" y="355"/>
                  </a:lnTo>
                  <a:lnTo>
                    <a:pt x="83" y="352"/>
                  </a:lnTo>
                  <a:lnTo>
                    <a:pt x="84" y="343"/>
                  </a:lnTo>
                  <a:lnTo>
                    <a:pt x="84" y="335"/>
                  </a:lnTo>
                  <a:lnTo>
                    <a:pt x="81" y="326"/>
                  </a:lnTo>
                  <a:lnTo>
                    <a:pt x="76" y="322"/>
                  </a:lnTo>
                  <a:lnTo>
                    <a:pt x="65" y="320"/>
                  </a:lnTo>
                  <a:lnTo>
                    <a:pt x="61" y="314"/>
                  </a:lnTo>
                  <a:lnTo>
                    <a:pt x="54" y="307"/>
                  </a:lnTo>
                  <a:lnTo>
                    <a:pt x="48" y="300"/>
                  </a:lnTo>
                  <a:lnTo>
                    <a:pt x="46" y="298"/>
                  </a:lnTo>
                  <a:lnTo>
                    <a:pt x="43" y="298"/>
                  </a:lnTo>
                  <a:lnTo>
                    <a:pt x="33" y="292"/>
                  </a:lnTo>
                  <a:lnTo>
                    <a:pt x="33" y="288"/>
                  </a:lnTo>
                  <a:lnTo>
                    <a:pt x="31" y="285"/>
                  </a:lnTo>
                  <a:lnTo>
                    <a:pt x="28" y="273"/>
                  </a:lnTo>
                  <a:lnTo>
                    <a:pt x="25" y="263"/>
                  </a:lnTo>
                  <a:lnTo>
                    <a:pt x="22" y="259"/>
                  </a:lnTo>
                  <a:lnTo>
                    <a:pt x="17" y="254"/>
                  </a:lnTo>
                  <a:lnTo>
                    <a:pt x="15" y="248"/>
                  </a:lnTo>
                  <a:lnTo>
                    <a:pt x="17" y="232"/>
                  </a:lnTo>
                  <a:lnTo>
                    <a:pt x="17" y="230"/>
                  </a:lnTo>
                  <a:lnTo>
                    <a:pt x="17" y="225"/>
                  </a:lnTo>
                  <a:lnTo>
                    <a:pt x="17" y="211"/>
                  </a:lnTo>
                  <a:lnTo>
                    <a:pt x="19" y="192"/>
                  </a:lnTo>
                  <a:lnTo>
                    <a:pt x="19" y="182"/>
                  </a:lnTo>
                  <a:lnTo>
                    <a:pt x="17" y="174"/>
                  </a:lnTo>
                  <a:lnTo>
                    <a:pt x="17" y="171"/>
                  </a:lnTo>
                  <a:lnTo>
                    <a:pt x="12" y="163"/>
                  </a:lnTo>
                  <a:lnTo>
                    <a:pt x="6" y="159"/>
                  </a:lnTo>
                  <a:lnTo>
                    <a:pt x="11" y="158"/>
                  </a:lnTo>
                  <a:lnTo>
                    <a:pt x="14" y="154"/>
                  </a:lnTo>
                  <a:lnTo>
                    <a:pt x="14" y="158"/>
                  </a:lnTo>
                  <a:lnTo>
                    <a:pt x="17" y="159"/>
                  </a:lnTo>
                  <a:lnTo>
                    <a:pt x="19" y="158"/>
                  </a:lnTo>
                  <a:lnTo>
                    <a:pt x="20" y="157"/>
                  </a:lnTo>
                  <a:lnTo>
                    <a:pt x="23" y="150"/>
                  </a:lnTo>
                  <a:lnTo>
                    <a:pt x="28" y="153"/>
                  </a:lnTo>
                  <a:lnTo>
                    <a:pt x="28" y="158"/>
                  </a:lnTo>
                  <a:lnTo>
                    <a:pt x="30" y="158"/>
                  </a:lnTo>
                  <a:lnTo>
                    <a:pt x="33" y="165"/>
                  </a:lnTo>
                  <a:lnTo>
                    <a:pt x="36" y="162"/>
                  </a:lnTo>
                  <a:lnTo>
                    <a:pt x="36" y="145"/>
                  </a:lnTo>
                  <a:lnTo>
                    <a:pt x="39" y="140"/>
                  </a:lnTo>
                  <a:lnTo>
                    <a:pt x="41" y="139"/>
                  </a:lnTo>
                  <a:lnTo>
                    <a:pt x="45" y="140"/>
                  </a:lnTo>
                  <a:lnTo>
                    <a:pt x="50" y="141"/>
                  </a:lnTo>
                  <a:lnTo>
                    <a:pt x="55" y="140"/>
                  </a:lnTo>
                  <a:lnTo>
                    <a:pt x="59" y="140"/>
                  </a:lnTo>
                  <a:lnTo>
                    <a:pt x="63" y="139"/>
                  </a:lnTo>
                  <a:lnTo>
                    <a:pt x="68" y="140"/>
                  </a:lnTo>
                  <a:lnTo>
                    <a:pt x="73" y="140"/>
                  </a:lnTo>
                  <a:lnTo>
                    <a:pt x="77" y="137"/>
                  </a:lnTo>
                  <a:lnTo>
                    <a:pt x="79" y="139"/>
                  </a:lnTo>
                  <a:lnTo>
                    <a:pt x="84" y="140"/>
                  </a:lnTo>
                  <a:lnTo>
                    <a:pt x="85" y="142"/>
                  </a:lnTo>
                  <a:lnTo>
                    <a:pt x="86" y="147"/>
                  </a:lnTo>
                  <a:lnTo>
                    <a:pt x="101" y="151"/>
                  </a:lnTo>
                  <a:lnTo>
                    <a:pt x="107" y="150"/>
                  </a:lnTo>
                  <a:lnTo>
                    <a:pt x="109" y="148"/>
                  </a:lnTo>
                  <a:lnTo>
                    <a:pt x="117" y="142"/>
                  </a:lnTo>
                  <a:lnTo>
                    <a:pt x="117" y="138"/>
                  </a:lnTo>
                  <a:lnTo>
                    <a:pt x="116" y="135"/>
                  </a:lnTo>
                  <a:lnTo>
                    <a:pt x="113" y="131"/>
                  </a:lnTo>
                  <a:lnTo>
                    <a:pt x="111" y="130"/>
                  </a:lnTo>
                  <a:lnTo>
                    <a:pt x="107" y="129"/>
                  </a:lnTo>
                  <a:lnTo>
                    <a:pt x="105" y="120"/>
                  </a:lnTo>
                  <a:lnTo>
                    <a:pt x="101" y="117"/>
                  </a:lnTo>
                  <a:lnTo>
                    <a:pt x="106" y="107"/>
                  </a:lnTo>
                  <a:lnTo>
                    <a:pt x="106" y="104"/>
                  </a:lnTo>
                  <a:lnTo>
                    <a:pt x="109" y="99"/>
                  </a:lnTo>
                  <a:lnTo>
                    <a:pt x="111" y="93"/>
                  </a:lnTo>
                  <a:lnTo>
                    <a:pt x="117" y="90"/>
                  </a:lnTo>
                  <a:lnTo>
                    <a:pt x="122" y="82"/>
                  </a:lnTo>
                  <a:lnTo>
                    <a:pt x="136" y="78"/>
                  </a:lnTo>
                  <a:lnTo>
                    <a:pt x="141" y="78"/>
                  </a:lnTo>
                  <a:lnTo>
                    <a:pt x="145" y="80"/>
                  </a:lnTo>
                  <a:lnTo>
                    <a:pt x="146" y="82"/>
                  </a:lnTo>
                  <a:lnTo>
                    <a:pt x="146" y="85"/>
                  </a:lnTo>
                  <a:lnTo>
                    <a:pt x="144" y="90"/>
                  </a:lnTo>
                  <a:lnTo>
                    <a:pt x="143" y="102"/>
                  </a:lnTo>
                  <a:lnTo>
                    <a:pt x="150" y="107"/>
                  </a:lnTo>
                  <a:lnTo>
                    <a:pt x="156" y="111"/>
                  </a:lnTo>
                  <a:lnTo>
                    <a:pt x="157" y="113"/>
                  </a:lnTo>
                  <a:lnTo>
                    <a:pt x="159" y="117"/>
                  </a:lnTo>
                  <a:lnTo>
                    <a:pt x="162" y="124"/>
                  </a:lnTo>
                  <a:lnTo>
                    <a:pt x="163" y="129"/>
                  </a:lnTo>
                  <a:lnTo>
                    <a:pt x="168" y="133"/>
                  </a:lnTo>
                  <a:lnTo>
                    <a:pt x="172" y="132"/>
                  </a:lnTo>
                  <a:lnTo>
                    <a:pt x="172" y="128"/>
                  </a:lnTo>
                  <a:lnTo>
                    <a:pt x="173" y="124"/>
                  </a:lnTo>
                  <a:lnTo>
                    <a:pt x="179" y="131"/>
                  </a:lnTo>
                  <a:lnTo>
                    <a:pt x="176" y="134"/>
                  </a:lnTo>
                  <a:lnTo>
                    <a:pt x="179" y="140"/>
                  </a:lnTo>
                  <a:lnTo>
                    <a:pt x="177" y="144"/>
                  </a:lnTo>
                  <a:lnTo>
                    <a:pt x="179" y="147"/>
                  </a:lnTo>
                  <a:lnTo>
                    <a:pt x="182" y="147"/>
                  </a:lnTo>
                  <a:lnTo>
                    <a:pt x="195" y="144"/>
                  </a:lnTo>
                  <a:lnTo>
                    <a:pt x="201" y="142"/>
                  </a:lnTo>
                  <a:lnTo>
                    <a:pt x="203" y="142"/>
                  </a:lnTo>
                  <a:lnTo>
                    <a:pt x="201" y="128"/>
                  </a:lnTo>
                  <a:lnTo>
                    <a:pt x="207" y="126"/>
                  </a:lnTo>
                  <a:lnTo>
                    <a:pt x="206" y="120"/>
                  </a:lnTo>
                  <a:lnTo>
                    <a:pt x="211" y="118"/>
                  </a:lnTo>
                  <a:lnTo>
                    <a:pt x="212" y="116"/>
                  </a:lnTo>
                  <a:lnTo>
                    <a:pt x="215" y="110"/>
                  </a:lnTo>
                  <a:lnTo>
                    <a:pt x="221" y="112"/>
                  </a:lnTo>
                  <a:lnTo>
                    <a:pt x="226" y="116"/>
                  </a:lnTo>
                  <a:lnTo>
                    <a:pt x="233" y="117"/>
                  </a:lnTo>
                  <a:lnTo>
                    <a:pt x="249" y="112"/>
                  </a:lnTo>
                  <a:lnTo>
                    <a:pt x="251" y="112"/>
                  </a:lnTo>
                  <a:lnTo>
                    <a:pt x="255" y="110"/>
                  </a:lnTo>
                  <a:lnTo>
                    <a:pt x="273" y="110"/>
                  </a:lnTo>
                  <a:lnTo>
                    <a:pt x="275" y="108"/>
                  </a:lnTo>
                  <a:lnTo>
                    <a:pt x="285" y="99"/>
                  </a:lnTo>
                  <a:lnTo>
                    <a:pt x="293" y="93"/>
                  </a:lnTo>
                  <a:lnTo>
                    <a:pt x="298" y="88"/>
                  </a:lnTo>
                  <a:lnTo>
                    <a:pt x="303" y="84"/>
                  </a:lnTo>
                  <a:lnTo>
                    <a:pt x="305" y="80"/>
                  </a:lnTo>
                  <a:lnTo>
                    <a:pt x="305" y="74"/>
                  </a:lnTo>
                  <a:lnTo>
                    <a:pt x="308" y="68"/>
                  </a:lnTo>
                  <a:lnTo>
                    <a:pt x="309" y="64"/>
                  </a:lnTo>
                  <a:lnTo>
                    <a:pt x="308" y="6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32" name="Freeform 84"/>
            <p:cNvSpPr>
              <a:spLocks/>
            </p:cNvSpPr>
            <p:nvPr/>
          </p:nvSpPr>
          <p:spPr bwMode="auto">
            <a:xfrm>
              <a:off x="4459" y="3235"/>
              <a:ext cx="471" cy="440"/>
            </a:xfrm>
            <a:custGeom>
              <a:avLst/>
              <a:gdLst/>
              <a:ahLst/>
              <a:cxnLst>
                <a:cxn ang="0">
                  <a:pos x="492" y="109"/>
                </a:cxn>
                <a:cxn ang="0">
                  <a:pos x="494" y="103"/>
                </a:cxn>
                <a:cxn ang="0">
                  <a:pos x="476" y="96"/>
                </a:cxn>
                <a:cxn ang="0">
                  <a:pos x="454" y="87"/>
                </a:cxn>
                <a:cxn ang="0">
                  <a:pos x="439" y="83"/>
                </a:cxn>
                <a:cxn ang="0">
                  <a:pos x="442" y="63"/>
                </a:cxn>
                <a:cxn ang="0">
                  <a:pos x="434" y="44"/>
                </a:cxn>
                <a:cxn ang="0">
                  <a:pos x="414" y="39"/>
                </a:cxn>
                <a:cxn ang="0">
                  <a:pos x="410" y="27"/>
                </a:cxn>
                <a:cxn ang="0">
                  <a:pos x="396" y="15"/>
                </a:cxn>
                <a:cxn ang="0">
                  <a:pos x="376" y="10"/>
                </a:cxn>
                <a:cxn ang="0">
                  <a:pos x="365" y="3"/>
                </a:cxn>
                <a:cxn ang="0">
                  <a:pos x="351" y="22"/>
                </a:cxn>
                <a:cxn ang="0">
                  <a:pos x="328" y="26"/>
                </a:cxn>
                <a:cxn ang="0">
                  <a:pos x="301" y="52"/>
                </a:cxn>
                <a:cxn ang="0">
                  <a:pos x="262" y="100"/>
                </a:cxn>
                <a:cxn ang="0">
                  <a:pos x="231" y="113"/>
                </a:cxn>
                <a:cxn ang="0">
                  <a:pos x="217" y="96"/>
                </a:cxn>
                <a:cxn ang="0">
                  <a:pos x="187" y="82"/>
                </a:cxn>
                <a:cxn ang="0">
                  <a:pos x="180" y="61"/>
                </a:cxn>
                <a:cxn ang="0">
                  <a:pos x="180" y="36"/>
                </a:cxn>
                <a:cxn ang="0">
                  <a:pos x="161" y="13"/>
                </a:cxn>
                <a:cxn ang="0">
                  <a:pos x="136" y="9"/>
                </a:cxn>
                <a:cxn ang="0">
                  <a:pos x="125" y="15"/>
                </a:cxn>
                <a:cxn ang="0">
                  <a:pos x="117" y="52"/>
                </a:cxn>
                <a:cxn ang="0">
                  <a:pos x="108" y="82"/>
                </a:cxn>
                <a:cxn ang="0">
                  <a:pos x="92" y="107"/>
                </a:cxn>
                <a:cxn ang="0">
                  <a:pos x="82" y="145"/>
                </a:cxn>
                <a:cxn ang="0">
                  <a:pos x="52" y="165"/>
                </a:cxn>
                <a:cxn ang="0">
                  <a:pos x="26" y="230"/>
                </a:cxn>
                <a:cxn ang="0">
                  <a:pos x="0" y="312"/>
                </a:cxn>
                <a:cxn ang="0">
                  <a:pos x="14" y="373"/>
                </a:cxn>
                <a:cxn ang="0">
                  <a:pos x="37" y="379"/>
                </a:cxn>
                <a:cxn ang="0">
                  <a:pos x="48" y="395"/>
                </a:cxn>
                <a:cxn ang="0">
                  <a:pos x="32" y="395"/>
                </a:cxn>
                <a:cxn ang="0">
                  <a:pos x="65" y="415"/>
                </a:cxn>
                <a:cxn ang="0">
                  <a:pos x="114" y="446"/>
                </a:cxn>
                <a:cxn ang="0">
                  <a:pos x="142" y="456"/>
                </a:cxn>
                <a:cxn ang="0">
                  <a:pos x="148" y="465"/>
                </a:cxn>
                <a:cxn ang="0">
                  <a:pos x="117" y="449"/>
                </a:cxn>
                <a:cxn ang="0">
                  <a:pos x="152" y="469"/>
                </a:cxn>
                <a:cxn ang="0">
                  <a:pos x="200" y="515"/>
                </a:cxn>
                <a:cxn ang="0">
                  <a:pos x="225" y="534"/>
                </a:cxn>
                <a:cxn ang="0">
                  <a:pos x="244" y="535"/>
                </a:cxn>
                <a:cxn ang="0">
                  <a:pos x="262" y="546"/>
                </a:cxn>
                <a:cxn ang="0">
                  <a:pos x="272" y="550"/>
                </a:cxn>
                <a:cxn ang="0">
                  <a:pos x="284" y="551"/>
                </a:cxn>
                <a:cxn ang="0">
                  <a:pos x="287" y="564"/>
                </a:cxn>
                <a:cxn ang="0">
                  <a:pos x="280" y="561"/>
                </a:cxn>
                <a:cxn ang="0">
                  <a:pos x="261" y="556"/>
                </a:cxn>
                <a:cxn ang="0">
                  <a:pos x="269" y="568"/>
                </a:cxn>
                <a:cxn ang="0">
                  <a:pos x="311" y="595"/>
                </a:cxn>
                <a:cxn ang="0">
                  <a:pos x="338" y="622"/>
                </a:cxn>
                <a:cxn ang="0">
                  <a:pos x="382" y="659"/>
                </a:cxn>
                <a:cxn ang="0">
                  <a:pos x="398" y="612"/>
                </a:cxn>
                <a:cxn ang="0">
                  <a:pos x="399" y="577"/>
                </a:cxn>
                <a:cxn ang="0">
                  <a:pos x="392" y="495"/>
                </a:cxn>
                <a:cxn ang="0">
                  <a:pos x="702" y="290"/>
                </a:cxn>
                <a:cxn ang="0">
                  <a:pos x="647" y="219"/>
                </a:cxn>
                <a:cxn ang="0">
                  <a:pos x="542" y="160"/>
                </a:cxn>
                <a:cxn ang="0">
                  <a:pos x="497" y="128"/>
                </a:cxn>
              </a:cxnLst>
              <a:rect l="0" t="0" r="r" b="b"/>
              <a:pathLst>
                <a:path w="709" h="663">
                  <a:moveTo>
                    <a:pt x="488" y="122"/>
                  </a:moveTo>
                  <a:lnTo>
                    <a:pt x="488" y="119"/>
                  </a:lnTo>
                  <a:lnTo>
                    <a:pt x="490" y="116"/>
                  </a:lnTo>
                  <a:lnTo>
                    <a:pt x="490" y="115"/>
                  </a:lnTo>
                  <a:lnTo>
                    <a:pt x="492" y="109"/>
                  </a:lnTo>
                  <a:lnTo>
                    <a:pt x="494" y="109"/>
                  </a:lnTo>
                  <a:lnTo>
                    <a:pt x="496" y="108"/>
                  </a:lnTo>
                  <a:lnTo>
                    <a:pt x="497" y="105"/>
                  </a:lnTo>
                  <a:lnTo>
                    <a:pt x="496" y="104"/>
                  </a:lnTo>
                  <a:lnTo>
                    <a:pt x="494" y="103"/>
                  </a:lnTo>
                  <a:lnTo>
                    <a:pt x="491" y="102"/>
                  </a:lnTo>
                  <a:lnTo>
                    <a:pt x="490" y="96"/>
                  </a:lnTo>
                  <a:lnTo>
                    <a:pt x="488" y="95"/>
                  </a:lnTo>
                  <a:lnTo>
                    <a:pt x="481" y="95"/>
                  </a:lnTo>
                  <a:lnTo>
                    <a:pt x="476" y="96"/>
                  </a:lnTo>
                  <a:lnTo>
                    <a:pt x="472" y="95"/>
                  </a:lnTo>
                  <a:lnTo>
                    <a:pt x="471" y="94"/>
                  </a:lnTo>
                  <a:lnTo>
                    <a:pt x="474" y="91"/>
                  </a:lnTo>
                  <a:lnTo>
                    <a:pt x="462" y="87"/>
                  </a:lnTo>
                  <a:lnTo>
                    <a:pt x="454" y="87"/>
                  </a:lnTo>
                  <a:lnTo>
                    <a:pt x="451" y="86"/>
                  </a:lnTo>
                  <a:lnTo>
                    <a:pt x="447" y="86"/>
                  </a:lnTo>
                  <a:lnTo>
                    <a:pt x="444" y="85"/>
                  </a:lnTo>
                  <a:lnTo>
                    <a:pt x="441" y="85"/>
                  </a:lnTo>
                  <a:lnTo>
                    <a:pt x="439" y="83"/>
                  </a:lnTo>
                  <a:lnTo>
                    <a:pt x="438" y="81"/>
                  </a:lnTo>
                  <a:lnTo>
                    <a:pt x="437" y="79"/>
                  </a:lnTo>
                  <a:lnTo>
                    <a:pt x="439" y="71"/>
                  </a:lnTo>
                  <a:lnTo>
                    <a:pt x="442" y="65"/>
                  </a:lnTo>
                  <a:lnTo>
                    <a:pt x="442" y="63"/>
                  </a:lnTo>
                  <a:lnTo>
                    <a:pt x="444" y="59"/>
                  </a:lnTo>
                  <a:lnTo>
                    <a:pt x="442" y="58"/>
                  </a:lnTo>
                  <a:lnTo>
                    <a:pt x="441" y="55"/>
                  </a:lnTo>
                  <a:lnTo>
                    <a:pt x="437" y="47"/>
                  </a:lnTo>
                  <a:lnTo>
                    <a:pt x="434" y="44"/>
                  </a:lnTo>
                  <a:lnTo>
                    <a:pt x="430" y="42"/>
                  </a:lnTo>
                  <a:lnTo>
                    <a:pt x="422" y="42"/>
                  </a:lnTo>
                  <a:lnTo>
                    <a:pt x="418" y="41"/>
                  </a:lnTo>
                  <a:lnTo>
                    <a:pt x="416" y="41"/>
                  </a:lnTo>
                  <a:lnTo>
                    <a:pt x="414" y="39"/>
                  </a:lnTo>
                  <a:lnTo>
                    <a:pt x="414" y="38"/>
                  </a:lnTo>
                  <a:lnTo>
                    <a:pt x="413" y="35"/>
                  </a:lnTo>
                  <a:lnTo>
                    <a:pt x="411" y="33"/>
                  </a:lnTo>
                  <a:lnTo>
                    <a:pt x="411" y="31"/>
                  </a:lnTo>
                  <a:lnTo>
                    <a:pt x="410" y="27"/>
                  </a:lnTo>
                  <a:lnTo>
                    <a:pt x="409" y="17"/>
                  </a:lnTo>
                  <a:lnTo>
                    <a:pt x="406" y="12"/>
                  </a:lnTo>
                  <a:lnTo>
                    <a:pt x="402" y="12"/>
                  </a:lnTo>
                  <a:lnTo>
                    <a:pt x="399" y="15"/>
                  </a:lnTo>
                  <a:lnTo>
                    <a:pt x="396" y="15"/>
                  </a:lnTo>
                  <a:lnTo>
                    <a:pt x="390" y="15"/>
                  </a:lnTo>
                  <a:lnTo>
                    <a:pt x="390" y="13"/>
                  </a:lnTo>
                  <a:lnTo>
                    <a:pt x="386" y="10"/>
                  </a:lnTo>
                  <a:lnTo>
                    <a:pt x="382" y="7"/>
                  </a:lnTo>
                  <a:lnTo>
                    <a:pt x="376" y="10"/>
                  </a:lnTo>
                  <a:lnTo>
                    <a:pt x="374" y="9"/>
                  </a:lnTo>
                  <a:lnTo>
                    <a:pt x="372" y="2"/>
                  </a:lnTo>
                  <a:lnTo>
                    <a:pt x="370" y="0"/>
                  </a:lnTo>
                  <a:lnTo>
                    <a:pt x="367" y="1"/>
                  </a:lnTo>
                  <a:lnTo>
                    <a:pt x="365" y="3"/>
                  </a:lnTo>
                  <a:lnTo>
                    <a:pt x="357" y="6"/>
                  </a:lnTo>
                  <a:lnTo>
                    <a:pt x="354" y="5"/>
                  </a:lnTo>
                  <a:lnTo>
                    <a:pt x="353" y="12"/>
                  </a:lnTo>
                  <a:lnTo>
                    <a:pt x="353" y="17"/>
                  </a:lnTo>
                  <a:lnTo>
                    <a:pt x="351" y="22"/>
                  </a:lnTo>
                  <a:lnTo>
                    <a:pt x="348" y="23"/>
                  </a:lnTo>
                  <a:lnTo>
                    <a:pt x="345" y="21"/>
                  </a:lnTo>
                  <a:lnTo>
                    <a:pt x="335" y="21"/>
                  </a:lnTo>
                  <a:lnTo>
                    <a:pt x="333" y="24"/>
                  </a:lnTo>
                  <a:lnTo>
                    <a:pt x="328" y="26"/>
                  </a:lnTo>
                  <a:lnTo>
                    <a:pt x="307" y="41"/>
                  </a:lnTo>
                  <a:lnTo>
                    <a:pt x="305" y="42"/>
                  </a:lnTo>
                  <a:lnTo>
                    <a:pt x="305" y="47"/>
                  </a:lnTo>
                  <a:lnTo>
                    <a:pt x="303" y="50"/>
                  </a:lnTo>
                  <a:lnTo>
                    <a:pt x="301" y="52"/>
                  </a:lnTo>
                  <a:lnTo>
                    <a:pt x="279" y="77"/>
                  </a:lnTo>
                  <a:lnTo>
                    <a:pt x="276" y="79"/>
                  </a:lnTo>
                  <a:lnTo>
                    <a:pt x="275" y="83"/>
                  </a:lnTo>
                  <a:lnTo>
                    <a:pt x="264" y="97"/>
                  </a:lnTo>
                  <a:lnTo>
                    <a:pt x="262" y="100"/>
                  </a:lnTo>
                  <a:lnTo>
                    <a:pt x="252" y="115"/>
                  </a:lnTo>
                  <a:lnTo>
                    <a:pt x="249" y="117"/>
                  </a:lnTo>
                  <a:lnTo>
                    <a:pt x="242" y="117"/>
                  </a:lnTo>
                  <a:lnTo>
                    <a:pt x="234" y="115"/>
                  </a:lnTo>
                  <a:lnTo>
                    <a:pt x="231" y="113"/>
                  </a:lnTo>
                  <a:lnTo>
                    <a:pt x="227" y="107"/>
                  </a:lnTo>
                  <a:lnTo>
                    <a:pt x="225" y="105"/>
                  </a:lnTo>
                  <a:lnTo>
                    <a:pt x="224" y="101"/>
                  </a:lnTo>
                  <a:lnTo>
                    <a:pt x="222" y="99"/>
                  </a:lnTo>
                  <a:lnTo>
                    <a:pt x="217" y="96"/>
                  </a:lnTo>
                  <a:lnTo>
                    <a:pt x="213" y="95"/>
                  </a:lnTo>
                  <a:lnTo>
                    <a:pt x="209" y="95"/>
                  </a:lnTo>
                  <a:lnTo>
                    <a:pt x="195" y="95"/>
                  </a:lnTo>
                  <a:lnTo>
                    <a:pt x="190" y="91"/>
                  </a:lnTo>
                  <a:lnTo>
                    <a:pt x="187" y="82"/>
                  </a:lnTo>
                  <a:lnTo>
                    <a:pt x="186" y="77"/>
                  </a:lnTo>
                  <a:lnTo>
                    <a:pt x="184" y="71"/>
                  </a:lnTo>
                  <a:lnTo>
                    <a:pt x="183" y="70"/>
                  </a:lnTo>
                  <a:lnTo>
                    <a:pt x="180" y="63"/>
                  </a:lnTo>
                  <a:lnTo>
                    <a:pt x="180" y="61"/>
                  </a:lnTo>
                  <a:lnTo>
                    <a:pt x="182" y="58"/>
                  </a:lnTo>
                  <a:lnTo>
                    <a:pt x="181" y="53"/>
                  </a:lnTo>
                  <a:lnTo>
                    <a:pt x="179" y="48"/>
                  </a:lnTo>
                  <a:lnTo>
                    <a:pt x="182" y="39"/>
                  </a:lnTo>
                  <a:lnTo>
                    <a:pt x="180" y="36"/>
                  </a:lnTo>
                  <a:lnTo>
                    <a:pt x="180" y="30"/>
                  </a:lnTo>
                  <a:lnTo>
                    <a:pt x="174" y="25"/>
                  </a:lnTo>
                  <a:lnTo>
                    <a:pt x="169" y="23"/>
                  </a:lnTo>
                  <a:lnTo>
                    <a:pt x="165" y="18"/>
                  </a:lnTo>
                  <a:lnTo>
                    <a:pt x="161" y="13"/>
                  </a:lnTo>
                  <a:lnTo>
                    <a:pt x="161" y="12"/>
                  </a:lnTo>
                  <a:lnTo>
                    <a:pt x="157" y="9"/>
                  </a:lnTo>
                  <a:lnTo>
                    <a:pt x="150" y="8"/>
                  </a:lnTo>
                  <a:lnTo>
                    <a:pt x="147" y="9"/>
                  </a:lnTo>
                  <a:lnTo>
                    <a:pt x="136" y="9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2"/>
                  </a:lnTo>
                  <a:lnTo>
                    <a:pt x="125" y="12"/>
                  </a:lnTo>
                  <a:lnTo>
                    <a:pt x="125" y="15"/>
                  </a:lnTo>
                  <a:lnTo>
                    <a:pt x="121" y="23"/>
                  </a:lnTo>
                  <a:lnTo>
                    <a:pt x="118" y="25"/>
                  </a:lnTo>
                  <a:lnTo>
                    <a:pt x="118" y="38"/>
                  </a:lnTo>
                  <a:lnTo>
                    <a:pt x="118" y="44"/>
                  </a:lnTo>
                  <a:lnTo>
                    <a:pt x="117" y="52"/>
                  </a:lnTo>
                  <a:lnTo>
                    <a:pt x="117" y="62"/>
                  </a:lnTo>
                  <a:lnTo>
                    <a:pt x="117" y="69"/>
                  </a:lnTo>
                  <a:lnTo>
                    <a:pt x="111" y="76"/>
                  </a:lnTo>
                  <a:lnTo>
                    <a:pt x="110" y="79"/>
                  </a:lnTo>
                  <a:lnTo>
                    <a:pt x="108" y="82"/>
                  </a:lnTo>
                  <a:lnTo>
                    <a:pt x="106" y="84"/>
                  </a:lnTo>
                  <a:lnTo>
                    <a:pt x="106" y="87"/>
                  </a:lnTo>
                  <a:lnTo>
                    <a:pt x="102" y="90"/>
                  </a:lnTo>
                  <a:lnTo>
                    <a:pt x="98" y="90"/>
                  </a:lnTo>
                  <a:lnTo>
                    <a:pt x="92" y="107"/>
                  </a:lnTo>
                  <a:lnTo>
                    <a:pt x="92" y="108"/>
                  </a:lnTo>
                  <a:lnTo>
                    <a:pt x="87" y="128"/>
                  </a:lnTo>
                  <a:lnTo>
                    <a:pt x="82" y="138"/>
                  </a:lnTo>
                  <a:lnTo>
                    <a:pt x="83" y="141"/>
                  </a:lnTo>
                  <a:lnTo>
                    <a:pt x="82" y="145"/>
                  </a:lnTo>
                  <a:lnTo>
                    <a:pt x="74" y="149"/>
                  </a:lnTo>
                  <a:lnTo>
                    <a:pt x="70" y="153"/>
                  </a:lnTo>
                  <a:lnTo>
                    <a:pt x="73" y="155"/>
                  </a:lnTo>
                  <a:lnTo>
                    <a:pt x="65" y="157"/>
                  </a:lnTo>
                  <a:lnTo>
                    <a:pt x="52" y="165"/>
                  </a:lnTo>
                  <a:lnTo>
                    <a:pt x="47" y="170"/>
                  </a:lnTo>
                  <a:lnTo>
                    <a:pt x="44" y="174"/>
                  </a:lnTo>
                  <a:lnTo>
                    <a:pt x="39" y="195"/>
                  </a:lnTo>
                  <a:lnTo>
                    <a:pt x="33" y="207"/>
                  </a:lnTo>
                  <a:lnTo>
                    <a:pt x="26" y="230"/>
                  </a:lnTo>
                  <a:lnTo>
                    <a:pt x="15" y="263"/>
                  </a:lnTo>
                  <a:lnTo>
                    <a:pt x="14" y="270"/>
                  </a:lnTo>
                  <a:lnTo>
                    <a:pt x="2" y="304"/>
                  </a:lnTo>
                  <a:lnTo>
                    <a:pt x="0" y="306"/>
                  </a:lnTo>
                  <a:lnTo>
                    <a:pt x="0" y="312"/>
                  </a:lnTo>
                  <a:lnTo>
                    <a:pt x="14" y="339"/>
                  </a:lnTo>
                  <a:lnTo>
                    <a:pt x="13" y="352"/>
                  </a:lnTo>
                  <a:lnTo>
                    <a:pt x="12" y="354"/>
                  </a:lnTo>
                  <a:lnTo>
                    <a:pt x="14" y="362"/>
                  </a:lnTo>
                  <a:lnTo>
                    <a:pt x="14" y="373"/>
                  </a:lnTo>
                  <a:lnTo>
                    <a:pt x="17" y="379"/>
                  </a:lnTo>
                  <a:lnTo>
                    <a:pt x="21" y="381"/>
                  </a:lnTo>
                  <a:lnTo>
                    <a:pt x="24" y="381"/>
                  </a:lnTo>
                  <a:lnTo>
                    <a:pt x="32" y="379"/>
                  </a:lnTo>
                  <a:lnTo>
                    <a:pt x="37" y="379"/>
                  </a:lnTo>
                  <a:lnTo>
                    <a:pt x="42" y="379"/>
                  </a:lnTo>
                  <a:lnTo>
                    <a:pt x="45" y="382"/>
                  </a:lnTo>
                  <a:lnTo>
                    <a:pt x="47" y="385"/>
                  </a:lnTo>
                  <a:lnTo>
                    <a:pt x="48" y="392"/>
                  </a:lnTo>
                  <a:lnTo>
                    <a:pt x="48" y="395"/>
                  </a:lnTo>
                  <a:lnTo>
                    <a:pt x="50" y="401"/>
                  </a:lnTo>
                  <a:lnTo>
                    <a:pt x="44" y="399"/>
                  </a:lnTo>
                  <a:lnTo>
                    <a:pt x="39" y="399"/>
                  </a:lnTo>
                  <a:lnTo>
                    <a:pt x="34" y="397"/>
                  </a:lnTo>
                  <a:lnTo>
                    <a:pt x="32" y="395"/>
                  </a:lnTo>
                  <a:lnTo>
                    <a:pt x="30" y="395"/>
                  </a:lnTo>
                  <a:lnTo>
                    <a:pt x="30" y="399"/>
                  </a:lnTo>
                  <a:lnTo>
                    <a:pt x="50" y="409"/>
                  </a:lnTo>
                  <a:lnTo>
                    <a:pt x="57" y="410"/>
                  </a:lnTo>
                  <a:lnTo>
                    <a:pt x="65" y="415"/>
                  </a:lnTo>
                  <a:lnTo>
                    <a:pt x="70" y="423"/>
                  </a:lnTo>
                  <a:lnTo>
                    <a:pt x="103" y="442"/>
                  </a:lnTo>
                  <a:lnTo>
                    <a:pt x="108" y="444"/>
                  </a:lnTo>
                  <a:lnTo>
                    <a:pt x="114" y="448"/>
                  </a:lnTo>
                  <a:lnTo>
                    <a:pt x="114" y="446"/>
                  </a:lnTo>
                  <a:lnTo>
                    <a:pt x="114" y="444"/>
                  </a:lnTo>
                  <a:lnTo>
                    <a:pt x="117" y="444"/>
                  </a:lnTo>
                  <a:lnTo>
                    <a:pt x="120" y="447"/>
                  </a:lnTo>
                  <a:lnTo>
                    <a:pt x="130" y="453"/>
                  </a:lnTo>
                  <a:lnTo>
                    <a:pt x="142" y="456"/>
                  </a:lnTo>
                  <a:lnTo>
                    <a:pt x="144" y="457"/>
                  </a:lnTo>
                  <a:lnTo>
                    <a:pt x="147" y="459"/>
                  </a:lnTo>
                  <a:lnTo>
                    <a:pt x="151" y="462"/>
                  </a:lnTo>
                  <a:lnTo>
                    <a:pt x="150" y="465"/>
                  </a:lnTo>
                  <a:lnTo>
                    <a:pt x="148" y="465"/>
                  </a:lnTo>
                  <a:lnTo>
                    <a:pt x="130" y="455"/>
                  </a:lnTo>
                  <a:lnTo>
                    <a:pt x="129" y="454"/>
                  </a:lnTo>
                  <a:lnTo>
                    <a:pt x="125" y="453"/>
                  </a:lnTo>
                  <a:lnTo>
                    <a:pt x="120" y="449"/>
                  </a:lnTo>
                  <a:lnTo>
                    <a:pt x="117" y="449"/>
                  </a:lnTo>
                  <a:lnTo>
                    <a:pt x="123" y="453"/>
                  </a:lnTo>
                  <a:lnTo>
                    <a:pt x="131" y="456"/>
                  </a:lnTo>
                  <a:lnTo>
                    <a:pt x="136" y="461"/>
                  </a:lnTo>
                  <a:lnTo>
                    <a:pt x="150" y="469"/>
                  </a:lnTo>
                  <a:lnTo>
                    <a:pt x="152" y="469"/>
                  </a:lnTo>
                  <a:lnTo>
                    <a:pt x="154" y="470"/>
                  </a:lnTo>
                  <a:lnTo>
                    <a:pt x="160" y="474"/>
                  </a:lnTo>
                  <a:lnTo>
                    <a:pt x="174" y="490"/>
                  </a:lnTo>
                  <a:lnTo>
                    <a:pt x="180" y="495"/>
                  </a:lnTo>
                  <a:lnTo>
                    <a:pt x="200" y="515"/>
                  </a:lnTo>
                  <a:lnTo>
                    <a:pt x="206" y="518"/>
                  </a:lnTo>
                  <a:lnTo>
                    <a:pt x="210" y="524"/>
                  </a:lnTo>
                  <a:lnTo>
                    <a:pt x="214" y="524"/>
                  </a:lnTo>
                  <a:lnTo>
                    <a:pt x="224" y="529"/>
                  </a:lnTo>
                  <a:lnTo>
                    <a:pt x="225" y="534"/>
                  </a:lnTo>
                  <a:lnTo>
                    <a:pt x="229" y="534"/>
                  </a:lnTo>
                  <a:lnTo>
                    <a:pt x="232" y="533"/>
                  </a:lnTo>
                  <a:lnTo>
                    <a:pt x="235" y="534"/>
                  </a:lnTo>
                  <a:lnTo>
                    <a:pt x="237" y="532"/>
                  </a:lnTo>
                  <a:lnTo>
                    <a:pt x="244" y="535"/>
                  </a:lnTo>
                  <a:lnTo>
                    <a:pt x="250" y="540"/>
                  </a:lnTo>
                  <a:lnTo>
                    <a:pt x="252" y="540"/>
                  </a:lnTo>
                  <a:lnTo>
                    <a:pt x="256" y="546"/>
                  </a:lnTo>
                  <a:lnTo>
                    <a:pt x="261" y="549"/>
                  </a:lnTo>
                  <a:lnTo>
                    <a:pt x="262" y="546"/>
                  </a:lnTo>
                  <a:lnTo>
                    <a:pt x="260" y="545"/>
                  </a:lnTo>
                  <a:lnTo>
                    <a:pt x="262" y="542"/>
                  </a:lnTo>
                  <a:lnTo>
                    <a:pt x="263" y="542"/>
                  </a:lnTo>
                  <a:lnTo>
                    <a:pt x="265" y="548"/>
                  </a:lnTo>
                  <a:lnTo>
                    <a:pt x="272" y="550"/>
                  </a:lnTo>
                  <a:lnTo>
                    <a:pt x="277" y="552"/>
                  </a:lnTo>
                  <a:lnTo>
                    <a:pt x="279" y="551"/>
                  </a:lnTo>
                  <a:lnTo>
                    <a:pt x="280" y="550"/>
                  </a:lnTo>
                  <a:lnTo>
                    <a:pt x="283" y="549"/>
                  </a:lnTo>
                  <a:lnTo>
                    <a:pt x="284" y="551"/>
                  </a:lnTo>
                  <a:lnTo>
                    <a:pt x="284" y="554"/>
                  </a:lnTo>
                  <a:lnTo>
                    <a:pt x="286" y="556"/>
                  </a:lnTo>
                  <a:lnTo>
                    <a:pt x="286" y="559"/>
                  </a:lnTo>
                  <a:lnTo>
                    <a:pt x="284" y="561"/>
                  </a:lnTo>
                  <a:lnTo>
                    <a:pt x="287" y="564"/>
                  </a:lnTo>
                  <a:lnTo>
                    <a:pt x="289" y="567"/>
                  </a:lnTo>
                  <a:lnTo>
                    <a:pt x="289" y="568"/>
                  </a:lnTo>
                  <a:lnTo>
                    <a:pt x="286" y="569"/>
                  </a:lnTo>
                  <a:lnTo>
                    <a:pt x="284" y="564"/>
                  </a:lnTo>
                  <a:lnTo>
                    <a:pt x="280" y="561"/>
                  </a:lnTo>
                  <a:lnTo>
                    <a:pt x="278" y="555"/>
                  </a:lnTo>
                  <a:lnTo>
                    <a:pt x="276" y="554"/>
                  </a:lnTo>
                  <a:lnTo>
                    <a:pt x="268" y="554"/>
                  </a:lnTo>
                  <a:lnTo>
                    <a:pt x="263" y="554"/>
                  </a:lnTo>
                  <a:lnTo>
                    <a:pt x="261" y="556"/>
                  </a:lnTo>
                  <a:lnTo>
                    <a:pt x="263" y="560"/>
                  </a:lnTo>
                  <a:lnTo>
                    <a:pt x="266" y="561"/>
                  </a:lnTo>
                  <a:lnTo>
                    <a:pt x="272" y="564"/>
                  </a:lnTo>
                  <a:lnTo>
                    <a:pt x="269" y="566"/>
                  </a:lnTo>
                  <a:lnTo>
                    <a:pt x="269" y="568"/>
                  </a:lnTo>
                  <a:lnTo>
                    <a:pt x="294" y="586"/>
                  </a:lnTo>
                  <a:lnTo>
                    <a:pt x="303" y="593"/>
                  </a:lnTo>
                  <a:lnTo>
                    <a:pt x="306" y="594"/>
                  </a:lnTo>
                  <a:lnTo>
                    <a:pt x="309" y="592"/>
                  </a:lnTo>
                  <a:lnTo>
                    <a:pt x="311" y="595"/>
                  </a:lnTo>
                  <a:lnTo>
                    <a:pt x="311" y="597"/>
                  </a:lnTo>
                  <a:lnTo>
                    <a:pt x="326" y="611"/>
                  </a:lnTo>
                  <a:lnTo>
                    <a:pt x="328" y="611"/>
                  </a:lnTo>
                  <a:lnTo>
                    <a:pt x="330" y="617"/>
                  </a:lnTo>
                  <a:lnTo>
                    <a:pt x="338" y="622"/>
                  </a:lnTo>
                  <a:lnTo>
                    <a:pt x="340" y="623"/>
                  </a:lnTo>
                  <a:lnTo>
                    <a:pt x="349" y="631"/>
                  </a:lnTo>
                  <a:lnTo>
                    <a:pt x="366" y="644"/>
                  </a:lnTo>
                  <a:lnTo>
                    <a:pt x="377" y="656"/>
                  </a:lnTo>
                  <a:lnTo>
                    <a:pt x="382" y="659"/>
                  </a:lnTo>
                  <a:lnTo>
                    <a:pt x="388" y="662"/>
                  </a:lnTo>
                  <a:lnTo>
                    <a:pt x="388" y="660"/>
                  </a:lnTo>
                  <a:lnTo>
                    <a:pt x="404" y="626"/>
                  </a:lnTo>
                  <a:lnTo>
                    <a:pt x="401" y="615"/>
                  </a:lnTo>
                  <a:lnTo>
                    <a:pt x="398" y="612"/>
                  </a:lnTo>
                  <a:lnTo>
                    <a:pt x="394" y="604"/>
                  </a:lnTo>
                  <a:lnTo>
                    <a:pt x="396" y="603"/>
                  </a:lnTo>
                  <a:lnTo>
                    <a:pt x="401" y="599"/>
                  </a:lnTo>
                  <a:lnTo>
                    <a:pt x="398" y="585"/>
                  </a:lnTo>
                  <a:lnTo>
                    <a:pt x="399" y="577"/>
                  </a:lnTo>
                  <a:lnTo>
                    <a:pt x="400" y="573"/>
                  </a:lnTo>
                  <a:lnTo>
                    <a:pt x="411" y="556"/>
                  </a:lnTo>
                  <a:lnTo>
                    <a:pt x="411" y="543"/>
                  </a:lnTo>
                  <a:lnTo>
                    <a:pt x="395" y="517"/>
                  </a:lnTo>
                  <a:lnTo>
                    <a:pt x="392" y="495"/>
                  </a:lnTo>
                  <a:lnTo>
                    <a:pt x="462" y="355"/>
                  </a:lnTo>
                  <a:lnTo>
                    <a:pt x="703" y="335"/>
                  </a:lnTo>
                  <a:lnTo>
                    <a:pt x="705" y="322"/>
                  </a:lnTo>
                  <a:lnTo>
                    <a:pt x="702" y="303"/>
                  </a:lnTo>
                  <a:lnTo>
                    <a:pt x="702" y="290"/>
                  </a:lnTo>
                  <a:lnTo>
                    <a:pt x="708" y="269"/>
                  </a:lnTo>
                  <a:lnTo>
                    <a:pt x="698" y="265"/>
                  </a:lnTo>
                  <a:lnTo>
                    <a:pt x="676" y="257"/>
                  </a:lnTo>
                  <a:lnTo>
                    <a:pt x="657" y="241"/>
                  </a:lnTo>
                  <a:lnTo>
                    <a:pt x="647" y="219"/>
                  </a:lnTo>
                  <a:lnTo>
                    <a:pt x="595" y="191"/>
                  </a:lnTo>
                  <a:lnTo>
                    <a:pt x="581" y="186"/>
                  </a:lnTo>
                  <a:lnTo>
                    <a:pt x="572" y="181"/>
                  </a:lnTo>
                  <a:lnTo>
                    <a:pt x="556" y="162"/>
                  </a:lnTo>
                  <a:lnTo>
                    <a:pt x="542" y="160"/>
                  </a:lnTo>
                  <a:lnTo>
                    <a:pt x="539" y="156"/>
                  </a:lnTo>
                  <a:lnTo>
                    <a:pt x="533" y="139"/>
                  </a:lnTo>
                  <a:lnTo>
                    <a:pt x="519" y="131"/>
                  </a:lnTo>
                  <a:lnTo>
                    <a:pt x="500" y="128"/>
                  </a:lnTo>
                  <a:lnTo>
                    <a:pt x="497" y="128"/>
                  </a:lnTo>
                  <a:lnTo>
                    <a:pt x="488" y="12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33" name="Freeform 85"/>
            <p:cNvSpPr>
              <a:spLocks/>
            </p:cNvSpPr>
            <p:nvPr/>
          </p:nvSpPr>
          <p:spPr bwMode="auto">
            <a:xfrm>
              <a:off x="3863" y="2700"/>
              <a:ext cx="651" cy="652"/>
            </a:xfrm>
            <a:custGeom>
              <a:avLst/>
              <a:gdLst/>
              <a:ahLst/>
              <a:cxnLst>
                <a:cxn ang="0">
                  <a:pos x="432" y="492"/>
                </a:cxn>
                <a:cxn ang="0">
                  <a:pos x="346" y="376"/>
                </a:cxn>
                <a:cxn ang="0">
                  <a:pos x="295" y="321"/>
                </a:cxn>
                <a:cxn ang="0">
                  <a:pos x="260" y="261"/>
                </a:cxn>
                <a:cxn ang="0">
                  <a:pos x="233" y="208"/>
                </a:cxn>
                <a:cxn ang="0">
                  <a:pos x="197" y="142"/>
                </a:cxn>
                <a:cxn ang="0">
                  <a:pos x="183" y="84"/>
                </a:cxn>
                <a:cxn ang="0">
                  <a:pos x="252" y="170"/>
                </a:cxn>
                <a:cxn ang="0">
                  <a:pos x="256" y="234"/>
                </a:cxn>
                <a:cxn ang="0">
                  <a:pos x="266" y="159"/>
                </a:cxn>
                <a:cxn ang="0">
                  <a:pos x="139" y="38"/>
                </a:cxn>
                <a:cxn ang="0">
                  <a:pos x="40" y="16"/>
                </a:cxn>
                <a:cxn ang="0">
                  <a:pos x="68" y="40"/>
                </a:cxn>
                <a:cxn ang="0">
                  <a:pos x="38" y="91"/>
                </a:cxn>
                <a:cxn ang="0">
                  <a:pos x="36" y="150"/>
                </a:cxn>
                <a:cxn ang="0">
                  <a:pos x="46" y="198"/>
                </a:cxn>
                <a:cxn ang="0">
                  <a:pos x="101" y="251"/>
                </a:cxn>
                <a:cxn ang="0">
                  <a:pos x="84" y="308"/>
                </a:cxn>
                <a:cxn ang="0">
                  <a:pos x="40" y="339"/>
                </a:cxn>
                <a:cxn ang="0">
                  <a:pos x="49" y="391"/>
                </a:cxn>
                <a:cxn ang="0">
                  <a:pos x="130" y="348"/>
                </a:cxn>
                <a:cxn ang="0">
                  <a:pos x="179" y="316"/>
                </a:cxn>
                <a:cxn ang="0">
                  <a:pos x="234" y="366"/>
                </a:cxn>
                <a:cxn ang="0">
                  <a:pos x="199" y="415"/>
                </a:cxn>
                <a:cxn ang="0">
                  <a:pos x="222" y="457"/>
                </a:cxn>
                <a:cxn ang="0">
                  <a:pos x="258" y="437"/>
                </a:cxn>
                <a:cxn ang="0">
                  <a:pos x="308" y="465"/>
                </a:cxn>
                <a:cxn ang="0">
                  <a:pos x="281" y="500"/>
                </a:cxn>
                <a:cxn ang="0">
                  <a:pos x="267" y="578"/>
                </a:cxn>
                <a:cxn ang="0">
                  <a:pos x="304" y="607"/>
                </a:cxn>
                <a:cxn ang="0">
                  <a:pos x="319" y="630"/>
                </a:cxn>
                <a:cxn ang="0">
                  <a:pos x="282" y="638"/>
                </a:cxn>
                <a:cxn ang="0">
                  <a:pos x="271" y="689"/>
                </a:cxn>
                <a:cxn ang="0">
                  <a:pos x="300" y="731"/>
                </a:cxn>
                <a:cxn ang="0">
                  <a:pos x="327" y="761"/>
                </a:cxn>
                <a:cxn ang="0">
                  <a:pos x="392" y="750"/>
                </a:cxn>
                <a:cxn ang="0">
                  <a:pos x="473" y="774"/>
                </a:cxn>
                <a:cxn ang="0">
                  <a:pos x="536" y="800"/>
                </a:cxn>
                <a:cxn ang="0">
                  <a:pos x="589" y="920"/>
                </a:cxn>
                <a:cxn ang="0">
                  <a:pos x="685" y="892"/>
                </a:cxn>
                <a:cxn ang="0">
                  <a:pos x="732" y="949"/>
                </a:cxn>
                <a:cxn ang="0">
                  <a:pos x="940" y="979"/>
                </a:cxn>
                <a:cxn ang="0">
                  <a:pos x="967" y="910"/>
                </a:cxn>
                <a:cxn ang="0">
                  <a:pos x="931" y="871"/>
                </a:cxn>
                <a:cxn ang="0">
                  <a:pos x="891" y="840"/>
                </a:cxn>
                <a:cxn ang="0">
                  <a:pos x="881" y="792"/>
                </a:cxn>
                <a:cxn ang="0">
                  <a:pos x="827" y="787"/>
                </a:cxn>
                <a:cxn ang="0">
                  <a:pos x="781" y="778"/>
                </a:cxn>
                <a:cxn ang="0">
                  <a:pos x="773" y="767"/>
                </a:cxn>
                <a:cxn ang="0">
                  <a:pos x="718" y="713"/>
                </a:cxn>
                <a:cxn ang="0">
                  <a:pos x="676" y="680"/>
                </a:cxn>
                <a:cxn ang="0">
                  <a:pos x="599" y="679"/>
                </a:cxn>
                <a:cxn ang="0">
                  <a:pos x="584" y="685"/>
                </a:cxn>
                <a:cxn ang="0">
                  <a:pos x="594" y="690"/>
                </a:cxn>
                <a:cxn ang="0">
                  <a:pos x="562" y="700"/>
                </a:cxn>
                <a:cxn ang="0">
                  <a:pos x="548" y="682"/>
                </a:cxn>
                <a:cxn ang="0">
                  <a:pos x="530" y="663"/>
                </a:cxn>
                <a:cxn ang="0">
                  <a:pos x="560" y="666"/>
                </a:cxn>
                <a:cxn ang="0">
                  <a:pos x="514" y="636"/>
                </a:cxn>
                <a:cxn ang="0">
                  <a:pos x="484" y="595"/>
                </a:cxn>
              </a:cxnLst>
              <a:rect l="0" t="0" r="r" b="b"/>
              <a:pathLst>
                <a:path w="980" h="981">
                  <a:moveTo>
                    <a:pt x="446" y="555"/>
                  </a:moveTo>
                  <a:lnTo>
                    <a:pt x="446" y="552"/>
                  </a:lnTo>
                  <a:lnTo>
                    <a:pt x="448" y="544"/>
                  </a:lnTo>
                  <a:lnTo>
                    <a:pt x="448" y="536"/>
                  </a:lnTo>
                  <a:lnTo>
                    <a:pt x="448" y="533"/>
                  </a:lnTo>
                  <a:lnTo>
                    <a:pt x="448" y="524"/>
                  </a:lnTo>
                  <a:lnTo>
                    <a:pt x="448" y="523"/>
                  </a:lnTo>
                  <a:lnTo>
                    <a:pt x="446" y="521"/>
                  </a:lnTo>
                  <a:lnTo>
                    <a:pt x="444" y="516"/>
                  </a:lnTo>
                  <a:lnTo>
                    <a:pt x="440" y="504"/>
                  </a:lnTo>
                  <a:lnTo>
                    <a:pt x="435" y="498"/>
                  </a:lnTo>
                  <a:lnTo>
                    <a:pt x="432" y="494"/>
                  </a:lnTo>
                  <a:lnTo>
                    <a:pt x="434" y="493"/>
                  </a:lnTo>
                  <a:lnTo>
                    <a:pt x="432" y="492"/>
                  </a:lnTo>
                  <a:lnTo>
                    <a:pt x="428" y="489"/>
                  </a:lnTo>
                  <a:lnTo>
                    <a:pt x="426" y="486"/>
                  </a:lnTo>
                  <a:lnTo>
                    <a:pt x="424" y="483"/>
                  </a:lnTo>
                  <a:lnTo>
                    <a:pt x="417" y="472"/>
                  </a:lnTo>
                  <a:lnTo>
                    <a:pt x="416" y="469"/>
                  </a:lnTo>
                  <a:lnTo>
                    <a:pt x="416" y="465"/>
                  </a:lnTo>
                  <a:lnTo>
                    <a:pt x="410" y="462"/>
                  </a:lnTo>
                  <a:lnTo>
                    <a:pt x="408" y="456"/>
                  </a:lnTo>
                  <a:lnTo>
                    <a:pt x="404" y="450"/>
                  </a:lnTo>
                  <a:lnTo>
                    <a:pt x="394" y="436"/>
                  </a:lnTo>
                  <a:lnTo>
                    <a:pt x="392" y="432"/>
                  </a:lnTo>
                  <a:lnTo>
                    <a:pt x="385" y="424"/>
                  </a:lnTo>
                  <a:lnTo>
                    <a:pt x="350" y="378"/>
                  </a:lnTo>
                  <a:lnTo>
                    <a:pt x="346" y="376"/>
                  </a:lnTo>
                  <a:lnTo>
                    <a:pt x="342" y="374"/>
                  </a:lnTo>
                  <a:lnTo>
                    <a:pt x="338" y="372"/>
                  </a:lnTo>
                  <a:lnTo>
                    <a:pt x="328" y="364"/>
                  </a:lnTo>
                  <a:lnTo>
                    <a:pt x="324" y="358"/>
                  </a:lnTo>
                  <a:lnTo>
                    <a:pt x="320" y="355"/>
                  </a:lnTo>
                  <a:lnTo>
                    <a:pt x="318" y="353"/>
                  </a:lnTo>
                  <a:lnTo>
                    <a:pt x="314" y="350"/>
                  </a:lnTo>
                  <a:lnTo>
                    <a:pt x="305" y="342"/>
                  </a:lnTo>
                  <a:lnTo>
                    <a:pt x="300" y="331"/>
                  </a:lnTo>
                  <a:lnTo>
                    <a:pt x="297" y="328"/>
                  </a:lnTo>
                  <a:lnTo>
                    <a:pt x="295" y="326"/>
                  </a:lnTo>
                  <a:lnTo>
                    <a:pt x="295" y="325"/>
                  </a:lnTo>
                  <a:lnTo>
                    <a:pt x="296" y="324"/>
                  </a:lnTo>
                  <a:lnTo>
                    <a:pt x="295" y="321"/>
                  </a:lnTo>
                  <a:lnTo>
                    <a:pt x="290" y="314"/>
                  </a:lnTo>
                  <a:lnTo>
                    <a:pt x="288" y="308"/>
                  </a:lnTo>
                  <a:lnTo>
                    <a:pt x="285" y="303"/>
                  </a:lnTo>
                  <a:lnTo>
                    <a:pt x="282" y="304"/>
                  </a:lnTo>
                  <a:lnTo>
                    <a:pt x="280" y="304"/>
                  </a:lnTo>
                  <a:lnTo>
                    <a:pt x="277" y="303"/>
                  </a:lnTo>
                  <a:lnTo>
                    <a:pt x="270" y="295"/>
                  </a:lnTo>
                  <a:lnTo>
                    <a:pt x="264" y="291"/>
                  </a:lnTo>
                  <a:lnTo>
                    <a:pt x="265" y="289"/>
                  </a:lnTo>
                  <a:lnTo>
                    <a:pt x="268" y="288"/>
                  </a:lnTo>
                  <a:lnTo>
                    <a:pt x="271" y="287"/>
                  </a:lnTo>
                  <a:lnTo>
                    <a:pt x="270" y="283"/>
                  </a:lnTo>
                  <a:lnTo>
                    <a:pt x="267" y="278"/>
                  </a:lnTo>
                  <a:lnTo>
                    <a:pt x="260" y="261"/>
                  </a:lnTo>
                  <a:lnTo>
                    <a:pt x="260" y="259"/>
                  </a:lnTo>
                  <a:lnTo>
                    <a:pt x="257" y="251"/>
                  </a:lnTo>
                  <a:lnTo>
                    <a:pt x="254" y="250"/>
                  </a:lnTo>
                  <a:lnTo>
                    <a:pt x="253" y="247"/>
                  </a:lnTo>
                  <a:lnTo>
                    <a:pt x="253" y="238"/>
                  </a:lnTo>
                  <a:lnTo>
                    <a:pt x="252" y="235"/>
                  </a:lnTo>
                  <a:lnTo>
                    <a:pt x="246" y="230"/>
                  </a:lnTo>
                  <a:lnTo>
                    <a:pt x="245" y="230"/>
                  </a:lnTo>
                  <a:lnTo>
                    <a:pt x="239" y="229"/>
                  </a:lnTo>
                  <a:lnTo>
                    <a:pt x="235" y="220"/>
                  </a:lnTo>
                  <a:lnTo>
                    <a:pt x="232" y="217"/>
                  </a:lnTo>
                  <a:lnTo>
                    <a:pt x="232" y="213"/>
                  </a:lnTo>
                  <a:lnTo>
                    <a:pt x="232" y="209"/>
                  </a:lnTo>
                  <a:lnTo>
                    <a:pt x="233" y="208"/>
                  </a:lnTo>
                  <a:lnTo>
                    <a:pt x="234" y="205"/>
                  </a:lnTo>
                  <a:lnTo>
                    <a:pt x="234" y="199"/>
                  </a:lnTo>
                  <a:lnTo>
                    <a:pt x="233" y="198"/>
                  </a:lnTo>
                  <a:lnTo>
                    <a:pt x="228" y="194"/>
                  </a:lnTo>
                  <a:lnTo>
                    <a:pt x="220" y="186"/>
                  </a:lnTo>
                  <a:lnTo>
                    <a:pt x="220" y="179"/>
                  </a:lnTo>
                  <a:lnTo>
                    <a:pt x="214" y="170"/>
                  </a:lnTo>
                  <a:lnTo>
                    <a:pt x="213" y="167"/>
                  </a:lnTo>
                  <a:lnTo>
                    <a:pt x="211" y="164"/>
                  </a:lnTo>
                  <a:lnTo>
                    <a:pt x="209" y="162"/>
                  </a:lnTo>
                  <a:lnTo>
                    <a:pt x="206" y="161"/>
                  </a:lnTo>
                  <a:lnTo>
                    <a:pt x="205" y="158"/>
                  </a:lnTo>
                  <a:lnTo>
                    <a:pt x="203" y="150"/>
                  </a:lnTo>
                  <a:lnTo>
                    <a:pt x="197" y="142"/>
                  </a:lnTo>
                  <a:lnTo>
                    <a:pt x="194" y="127"/>
                  </a:lnTo>
                  <a:lnTo>
                    <a:pt x="187" y="115"/>
                  </a:lnTo>
                  <a:lnTo>
                    <a:pt x="187" y="111"/>
                  </a:lnTo>
                  <a:lnTo>
                    <a:pt x="190" y="110"/>
                  </a:lnTo>
                  <a:lnTo>
                    <a:pt x="190" y="107"/>
                  </a:lnTo>
                  <a:lnTo>
                    <a:pt x="190" y="103"/>
                  </a:lnTo>
                  <a:lnTo>
                    <a:pt x="187" y="100"/>
                  </a:lnTo>
                  <a:lnTo>
                    <a:pt x="178" y="83"/>
                  </a:lnTo>
                  <a:lnTo>
                    <a:pt x="174" y="79"/>
                  </a:lnTo>
                  <a:lnTo>
                    <a:pt x="164" y="62"/>
                  </a:lnTo>
                  <a:lnTo>
                    <a:pt x="166" y="62"/>
                  </a:lnTo>
                  <a:lnTo>
                    <a:pt x="168" y="62"/>
                  </a:lnTo>
                  <a:lnTo>
                    <a:pt x="180" y="80"/>
                  </a:lnTo>
                  <a:lnTo>
                    <a:pt x="183" y="84"/>
                  </a:lnTo>
                  <a:lnTo>
                    <a:pt x="184" y="89"/>
                  </a:lnTo>
                  <a:lnTo>
                    <a:pt x="186" y="90"/>
                  </a:lnTo>
                  <a:lnTo>
                    <a:pt x="190" y="92"/>
                  </a:lnTo>
                  <a:lnTo>
                    <a:pt x="204" y="116"/>
                  </a:lnTo>
                  <a:lnTo>
                    <a:pt x="207" y="118"/>
                  </a:lnTo>
                  <a:lnTo>
                    <a:pt x="211" y="122"/>
                  </a:lnTo>
                  <a:lnTo>
                    <a:pt x="214" y="127"/>
                  </a:lnTo>
                  <a:lnTo>
                    <a:pt x="216" y="130"/>
                  </a:lnTo>
                  <a:lnTo>
                    <a:pt x="230" y="147"/>
                  </a:lnTo>
                  <a:lnTo>
                    <a:pt x="235" y="150"/>
                  </a:lnTo>
                  <a:lnTo>
                    <a:pt x="239" y="151"/>
                  </a:lnTo>
                  <a:lnTo>
                    <a:pt x="248" y="162"/>
                  </a:lnTo>
                  <a:lnTo>
                    <a:pt x="254" y="168"/>
                  </a:lnTo>
                  <a:lnTo>
                    <a:pt x="252" y="170"/>
                  </a:lnTo>
                  <a:lnTo>
                    <a:pt x="252" y="173"/>
                  </a:lnTo>
                  <a:lnTo>
                    <a:pt x="253" y="177"/>
                  </a:lnTo>
                  <a:lnTo>
                    <a:pt x="253" y="180"/>
                  </a:lnTo>
                  <a:lnTo>
                    <a:pt x="251" y="186"/>
                  </a:lnTo>
                  <a:lnTo>
                    <a:pt x="252" y="190"/>
                  </a:lnTo>
                  <a:lnTo>
                    <a:pt x="250" y="197"/>
                  </a:lnTo>
                  <a:lnTo>
                    <a:pt x="250" y="201"/>
                  </a:lnTo>
                  <a:lnTo>
                    <a:pt x="248" y="208"/>
                  </a:lnTo>
                  <a:lnTo>
                    <a:pt x="250" y="214"/>
                  </a:lnTo>
                  <a:lnTo>
                    <a:pt x="248" y="216"/>
                  </a:lnTo>
                  <a:lnTo>
                    <a:pt x="248" y="219"/>
                  </a:lnTo>
                  <a:lnTo>
                    <a:pt x="248" y="224"/>
                  </a:lnTo>
                  <a:lnTo>
                    <a:pt x="248" y="227"/>
                  </a:lnTo>
                  <a:lnTo>
                    <a:pt x="256" y="234"/>
                  </a:lnTo>
                  <a:lnTo>
                    <a:pt x="257" y="236"/>
                  </a:lnTo>
                  <a:lnTo>
                    <a:pt x="257" y="244"/>
                  </a:lnTo>
                  <a:lnTo>
                    <a:pt x="259" y="248"/>
                  </a:lnTo>
                  <a:lnTo>
                    <a:pt x="261" y="248"/>
                  </a:lnTo>
                  <a:lnTo>
                    <a:pt x="262" y="246"/>
                  </a:lnTo>
                  <a:lnTo>
                    <a:pt x="256" y="215"/>
                  </a:lnTo>
                  <a:lnTo>
                    <a:pt x="257" y="210"/>
                  </a:lnTo>
                  <a:lnTo>
                    <a:pt x="259" y="202"/>
                  </a:lnTo>
                  <a:lnTo>
                    <a:pt x="257" y="198"/>
                  </a:lnTo>
                  <a:lnTo>
                    <a:pt x="259" y="196"/>
                  </a:lnTo>
                  <a:lnTo>
                    <a:pt x="262" y="182"/>
                  </a:lnTo>
                  <a:lnTo>
                    <a:pt x="262" y="179"/>
                  </a:lnTo>
                  <a:lnTo>
                    <a:pt x="265" y="173"/>
                  </a:lnTo>
                  <a:lnTo>
                    <a:pt x="266" y="159"/>
                  </a:lnTo>
                  <a:lnTo>
                    <a:pt x="264" y="156"/>
                  </a:lnTo>
                  <a:lnTo>
                    <a:pt x="260" y="154"/>
                  </a:lnTo>
                  <a:lnTo>
                    <a:pt x="251" y="147"/>
                  </a:lnTo>
                  <a:lnTo>
                    <a:pt x="247" y="146"/>
                  </a:lnTo>
                  <a:lnTo>
                    <a:pt x="246" y="144"/>
                  </a:lnTo>
                  <a:lnTo>
                    <a:pt x="230" y="135"/>
                  </a:lnTo>
                  <a:lnTo>
                    <a:pt x="221" y="126"/>
                  </a:lnTo>
                  <a:lnTo>
                    <a:pt x="203" y="106"/>
                  </a:lnTo>
                  <a:lnTo>
                    <a:pt x="170" y="60"/>
                  </a:lnTo>
                  <a:lnTo>
                    <a:pt x="170" y="59"/>
                  </a:lnTo>
                  <a:lnTo>
                    <a:pt x="157" y="40"/>
                  </a:lnTo>
                  <a:lnTo>
                    <a:pt x="151" y="41"/>
                  </a:lnTo>
                  <a:lnTo>
                    <a:pt x="148" y="42"/>
                  </a:lnTo>
                  <a:lnTo>
                    <a:pt x="139" y="38"/>
                  </a:lnTo>
                  <a:lnTo>
                    <a:pt x="118" y="20"/>
                  </a:lnTo>
                  <a:lnTo>
                    <a:pt x="116" y="18"/>
                  </a:lnTo>
                  <a:lnTo>
                    <a:pt x="108" y="8"/>
                  </a:lnTo>
                  <a:lnTo>
                    <a:pt x="102" y="6"/>
                  </a:lnTo>
                  <a:lnTo>
                    <a:pt x="94" y="0"/>
                  </a:lnTo>
                  <a:lnTo>
                    <a:pt x="86" y="1"/>
                  </a:lnTo>
                  <a:lnTo>
                    <a:pt x="82" y="5"/>
                  </a:lnTo>
                  <a:lnTo>
                    <a:pt x="79" y="8"/>
                  </a:lnTo>
                  <a:lnTo>
                    <a:pt x="77" y="13"/>
                  </a:lnTo>
                  <a:lnTo>
                    <a:pt x="68" y="13"/>
                  </a:lnTo>
                  <a:lnTo>
                    <a:pt x="60" y="14"/>
                  </a:lnTo>
                  <a:lnTo>
                    <a:pt x="50" y="11"/>
                  </a:lnTo>
                  <a:lnTo>
                    <a:pt x="44" y="11"/>
                  </a:lnTo>
                  <a:lnTo>
                    <a:pt x="40" y="16"/>
                  </a:lnTo>
                  <a:lnTo>
                    <a:pt x="33" y="14"/>
                  </a:lnTo>
                  <a:lnTo>
                    <a:pt x="24" y="13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2" y="33"/>
                  </a:lnTo>
                  <a:lnTo>
                    <a:pt x="68" y="40"/>
                  </a:lnTo>
                  <a:lnTo>
                    <a:pt x="73" y="45"/>
                  </a:lnTo>
                  <a:lnTo>
                    <a:pt x="75" y="51"/>
                  </a:lnTo>
                  <a:lnTo>
                    <a:pt x="70" y="54"/>
                  </a:lnTo>
                  <a:lnTo>
                    <a:pt x="61" y="60"/>
                  </a:lnTo>
                  <a:lnTo>
                    <a:pt x="57" y="61"/>
                  </a:lnTo>
                  <a:lnTo>
                    <a:pt x="56" y="64"/>
                  </a:lnTo>
                  <a:lnTo>
                    <a:pt x="59" y="69"/>
                  </a:lnTo>
                  <a:lnTo>
                    <a:pt x="60" y="73"/>
                  </a:lnTo>
                  <a:lnTo>
                    <a:pt x="58" y="78"/>
                  </a:lnTo>
                  <a:lnTo>
                    <a:pt x="54" y="88"/>
                  </a:lnTo>
                  <a:lnTo>
                    <a:pt x="53" y="91"/>
                  </a:lnTo>
                  <a:lnTo>
                    <a:pt x="46" y="92"/>
                  </a:lnTo>
                  <a:lnTo>
                    <a:pt x="42" y="91"/>
                  </a:lnTo>
                  <a:lnTo>
                    <a:pt x="38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44" y="100"/>
                  </a:lnTo>
                  <a:lnTo>
                    <a:pt x="44" y="103"/>
                  </a:lnTo>
                  <a:lnTo>
                    <a:pt x="43" y="106"/>
                  </a:lnTo>
                  <a:lnTo>
                    <a:pt x="43" y="116"/>
                  </a:lnTo>
                  <a:lnTo>
                    <a:pt x="45" y="119"/>
                  </a:lnTo>
                  <a:lnTo>
                    <a:pt x="49" y="122"/>
                  </a:lnTo>
                  <a:lnTo>
                    <a:pt x="51" y="123"/>
                  </a:lnTo>
                  <a:lnTo>
                    <a:pt x="51" y="127"/>
                  </a:lnTo>
                  <a:lnTo>
                    <a:pt x="51" y="132"/>
                  </a:lnTo>
                  <a:lnTo>
                    <a:pt x="50" y="138"/>
                  </a:lnTo>
                  <a:lnTo>
                    <a:pt x="42" y="142"/>
                  </a:lnTo>
                  <a:lnTo>
                    <a:pt x="36" y="150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2" y="158"/>
                  </a:lnTo>
                  <a:lnTo>
                    <a:pt x="30" y="161"/>
                  </a:lnTo>
                  <a:lnTo>
                    <a:pt x="29" y="167"/>
                  </a:lnTo>
                  <a:lnTo>
                    <a:pt x="32" y="169"/>
                  </a:lnTo>
                  <a:lnTo>
                    <a:pt x="33" y="172"/>
                  </a:lnTo>
                  <a:lnTo>
                    <a:pt x="33" y="175"/>
                  </a:lnTo>
                  <a:lnTo>
                    <a:pt x="36" y="179"/>
                  </a:lnTo>
                  <a:lnTo>
                    <a:pt x="44" y="185"/>
                  </a:lnTo>
                  <a:lnTo>
                    <a:pt x="46" y="189"/>
                  </a:lnTo>
                  <a:lnTo>
                    <a:pt x="44" y="194"/>
                  </a:lnTo>
                  <a:lnTo>
                    <a:pt x="40" y="196"/>
                  </a:lnTo>
                  <a:lnTo>
                    <a:pt x="46" y="198"/>
                  </a:lnTo>
                  <a:lnTo>
                    <a:pt x="51" y="202"/>
                  </a:lnTo>
                  <a:lnTo>
                    <a:pt x="52" y="206"/>
                  </a:lnTo>
                  <a:lnTo>
                    <a:pt x="47" y="222"/>
                  </a:lnTo>
                  <a:lnTo>
                    <a:pt x="50" y="227"/>
                  </a:lnTo>
                  <a:lnTo>
                    <a:pt x="56" y="234"/>
                  </a:lnTo>
                  <a:lnTo>
                    <a:pt x="69" y="247"/>
                  </a:lnTo>
                  <a:lnTo>
                    <a:pt x="81" y="241"/>
                  </a:lnTo>
                  <a:lnTo>
                    <a:pt x="84" y="239"/>
                  </a:lnTo>
                  <a:lnTo>
                    <a:pt x="87" y="238"/>
                  </a:lnTo>
                  <a:lnTo>
                    <a:pt x="92" y="238"/>
                  </a:lnTo>
                  <a:lnTo>
                    <a:pt x="92" y="244"/>
                  </a:lnTo>
                  <a:lnTo>
                    <a:pt x="90" y="247"/>
                  </a:lnTo>
                  <a:lnTo>
                    <a:pt x="91" y="251"/>
                  </a:lnTo>
                  <a:lnTo>
                    <a:pt x="101" y="251"/>
                  </a:lnTo>
                  <a:lnTo>
                    <a:pt x="104" y="252"/>
                  </a:lnTo>
                  <a:lnTo>
                    <a:pt x="106" y="256"/>
                  </a:lnTo>
                  <a:lnTo>
                    <a:pt x="113" y="259"/>
                  </a:lnTo>
                  <a:lnTo>
                    <a:pt x="112" y="266"/>
                  </a:lnTo>
                  <a:lnTo>
                    <a:pt x="108" y="273"/>
                  </a:lnTo>
                  <a:lnTo>
                    <a:pt x="106" y="279"/>
                  </a:lnTo>
                  <a:lnTo>
                    <a:pt x="104" y="283"/>
                  </a:lnTo>
                  <a:lnTo>
                    <a:pt x="100" y="286"/>
                  </a:lnTo>
                  <a:lnTo>
                    <a:pt x="100" y="297"/>
                  </a:lnTo>
                  <a:lnTo>
                    <a:pt x="103" y="308"/>
                  </a:lnTo>
                  <a:lnTo>
                    <a:pt x="103" y="312"/>
                  </a:lnTo>
                  <a:lnTo>
                    <a:pt x="100" y="315"/>
                  </a:lnTo>
                  <a:lnTo>
                    <a:pt x="90" y="312"/>
                  </a:lnTo>
                  <a:lnTo>
                    <a:pt x="84" y="308"/>
                  </a:lnTo>
                  <a:lnTo>
                    <a:pt x="81" y="306"/>
                  </a:lnTo>
                  <a:lnTo>
                    <a:pt x="79" y="305"/>
                  </a:lnTo>
                  <a:lnTo>
                    <a:pt x="78" y="304"/>
                  </a:lnTo>
                  <a:lnTo>
                    <a:pt x="74" y="304"/>
                  </a:lnTo>
                  <a:lnTo>
                    <a:pt x="69" y="306"/>
                  </a:lnTo>
                  <a:lnTo>
                    <a:pt x="68" y="309"/>
                  </a:lnTo>
                  <a:lnTo>
                    <a:pt x="65" y="316"/>
                  </a:lnTo>
                  <a:lnTo>
                    <a:pt x="64" y="321"/>
                  </a:lnTo>
                  <a:lnTo>
                    <a:pt x="62" y="326"/>
                  </a:lnTo>
                  <a:lnTo>
                    <a:pt x="59" y="328"/>
                  </a:lnTo>
                  <a:lnTo>
                    <a:pt x="50" y="328"/>
                  </a:lnTo>
                  <a:lnTo>
                    <a:pt x="41" y="333"/>
                  </a:lnTo>
                  <a:lnTo>
                    <a:pt x="40" y="336"/>
                  </a:lnTo>
                  <a:lnTo>
                    <a:pt x="40" y="339"/>
                  </a:lnTo>
                  <a:lnTo>
                    <a:pt x="44" y="340"/>
                  </a:lnTo>
                  <a:lnTo>
                    <a:pt x="50" y="340"/>
                  </a:lnTo>
                  <a:lnTo>
                    <a:pt x="64" y="334"/>
                  </a:lnTo>
                  <a:lnTo>
                    <a:pt x="64" y="338"/>
                  </a:lnTo>
                  <a:lnTo>
                    <a:pt x="60" y="346"/>
                  </a:lnTo>
                  <a:lnTo>
                    <a:pt x="56" y="350"/>
                  </a:lnTo>
                  <a:lnTo>
                    <a:pt x="51" y="356"/>
                  </a:lnTo>
                  <a:lnTo>
                    <a:pt x="51" y="359"/>
                  </a:lnTo>
                  <a:lnTo>
                    <a:pt x="49" y="365"/>
                  </a:lnTo>
                  <a:lnTo>
                    <a:pt x="47" y="372"/>
                  </a:lnTo>
                  <a:lnTo>
                    <a:pt x="44" y="379"/>
                  </a:lnTo>
                  <a:lnTo>
                    <a:pt x="44" y="383"/>
                  </a:lnTo>
                  <a:lnTo>
                    <a:pt x="46" y="388"/>
                  </a:lnTo>
                  <a:lnTo>
                    <a:pt x="49" y="391"/>
                  </a:lnTo>
                  <a:lnTo>
                    <a:pt x="49" y="395"/>
                  </a:lnTo>
                  <a:lnTo>
                    <a:pt x="50" y="396"/>
                  </a:lnTo>
                  <a:lnTo>
                    <a:pt x="52" y="405"/>
                  </a:lnTo>
                  <a:lnTo>
                    <a:pt x="54" y="408"/>
                  </a:lnTo>
                  <a:lnTo>
                    <a:pt x="59" y="409"/>
                  </a:lnTo>
                  <a:lnTo>
                    <a:pt x="62" y="406"/>
                  </a:lnTo>
                  <a:lnTo>
                    <a:pt x="65" y="406"/>
                  </a:lnTo>
                  <a:lnTo>
                    <a:pt x="68" y="405"/>
                  </a:lnTo>
                  <a:lnTo>
                    <a:pt x="81" y="398"/>
                  </a:lnTo>
                  <a:lnTo>
                    <a:pt x="92" y="389"/>
                  </a:lnTo>
                  <a:lnTo>
                    <a:pt x="93" y="386"/>
                  </a:lnTo>
                  <a:lnTo>
                    <a:pt x="106" y="372"/>
                  </a:lnTo>
                  <a:lnTo>
                    <a:pt x="115" y="364"/>
                  </a:lnTo>
                  <a:lnTo>
                    <a:pt x="130" y="348"/>
                  </a:lnTo>
                  <a:lnTo>
                    <a:pt x="133" y="346"/>
                  </a:lnTo>
                  <a:lnTo>
                    <a:pt x="135" y="346"/>
                  </a:lnTo>
                  <a:lnTo>
                    <a:pt x="139" y="344"/>
                  </a:lnTo>
                  <a:lnTo>
                    <a:pt x="154" y="363"/>
                  </a:lnTo>
                  <a:lnTo>
                    <a:pt x="164" y="344"/>
                  </a:lnTo>
                  <a:lnTo>
                    <a:pt x="157" y="339"/>
                  </a:lnTo>
                  <a:lnTo>
                    <a:pt x="155" y="333"/>
                  </a:lnTo>
                  <a:lnTo>
                    <a:pt x="159" y="332"/>
                  </a:lnTo>
                  <a:lnTo>
                    <a:pt x="165" y="332"/>
                  </a:lnTo>
                  <a:lnTo>
                    <a:pt x="170" y="331"/>
                  </a:lnTo>
                  <a:lnTo>
                    <a:pt x="174" y="326"/>
                  </a:lnTo>
                  <a:lnTo>
                    <a:pt x="172" y="317"/>
                  </a:lnTo>
                  <a:lnTo>
                    <a:pt x="174" y="318"/>
                  </a:lnTo>
                  <a:lnTo>
                    <a:pt x="179" y="316"/>
                  </a:lnTo>
                  <a:lnTo>
                    <a:pt x="189" y="316"/>
                  </a:lnTo>
                  <a:lnTo>
                    <a:pt x="192" y="314"/>
                  </a:lnTo>
                  <a:lnTo>
                    <a:pt x="196" y="313"/>
                  </a:lnTo>
                  <a:lnTo>
                    <a:pt x="202" y="325"/>
                  </a:lnTo>
                  <a:lnTo>
                    <a:pt x="198" y="342"/>
                  </a:lnTo>
                  <a:lnTo>
                    <a:pt x="200" y="346"/>
                  </a:lnTo>
                  <a:lnTo>
                    <a:pt x="202" y="348"/>
                  </a:lnTo>
                  <a:lnTo>
                    <a:pt x="207" y="350"/>
                  </a:lnTo>
                  <a:lnTo>
                    <a:pt x="210" y="357"/>
                  </a:lnTo>
                  <a:lnTo>
                    <a:pt x="215" y="358"/>
                  </a:lnTo>
                  <a:lnTo>
                    <a:pt x="220" y="357"/>
                  </a:lnTo>
                  <a:lnTo>
                    <a:pt x="221" y="358"/>
                  </a:lnTo>
                  <a:lnTo>
                    <a:pt x="224" y="361"/>
                  </a:lnTo>
                  <a:lnTo>
                    <a:pt x="234" y="366"/>
                  </a:lnTo>
                  <a:lnTo>
                    <a:pt x="236" y="372"/>
                  </a:lnTo>
                  <a:lnTo>
                    <a:pt x="235" y="378"/>
                  </a:lnTo>
                  <a:lnTo>
                    <a:pt x="230" y="381"/>
                  </a:lnTo>
                  <a:lnTo>
                    <a:pt x="226" y="383"/>
                  </a:lnTo>
                  <a:lnTo>
                    <a:pt x="222" y="385"/>
                  </a:lnTo>
                  <a:lnTo>
                    <a:pt x="216" y="392"/>
                  </a:lnTo>
                  <a:lnTo>
                    <a:pt x="213" y="390"/>
                  </a:lnTo>
                  <a:lnTo>
                    <a:pt x="211" y="386"/>
                  </a:lnTo>
                  <a:lnTo>
                    <a:pt x="208" y="385"/>
                  </a:lnTo>
                  <a:lnTo>
                    <a:pt x="204" y="388"/>
                  </a:lnTo>
                  <a:lnTo>
                    <a:pt x="198" y="393"/>
                  </a:lnTo>
                  <a:lnTo>
                    <a:pt x="199" y="396"/>
                  </a:lnTo>
                  <a:lnTo>
                    <a:pt x="200" y="404"/>
                  </a:lnTo>
                  <a:lnTo>
                    <a:pt x="199" y="415"/>
                  </a:lnTo>
                  <a:lnTo>
                    <a:pt x="199" y="426"/>
                  </a:lnTo>
                  <a:lnTo>
                    <a:pt x="198" y="428"/>
                  </a:lnTo>
                  <a:lnTo>
                    <a:pt x="198" y="430"/>
                  </a:lnTo>
                  <a:lnTo>
                    <a:pt x="197" y="433"/>
                  </a:lnTo>
                  <a:lnTo>
                    <a:pt x="198" y="434"/>
                  </a:lnTo>
                  <a:lnTo>
                    <a:pt x="197" y="437"/>
                  </a:lnTo>
                  <a:lnTo>
                    <a:pt x="197" y="441"/>
                  </a:lnTo>
                  <a:lnTo>
                    <a:pt x="208" y="448"/>
                  </a:lnTo>
                  <a:lnTo>
                    <a:pt x="210" y="450"/>
                  </a:lnTo>
                  <a:lnTo>
                    <a:pt x="213" y="451"/>
                  </a:lnTo>
                  <a:lnTo>
                    <a:pt x="218" y="451"/>
                  </a:lnTo>
                  <a:lnTo>
                    <a:pt x="221" y="452"/>
                  </a:lnTo>
                  <a:lnTo>
                    <a:pt x="221" y="456"/>
                  </a:lnTo>
                  <a:lnTo>
                    <a:pt x="222" y="457"/>
                  </a:lnTo>
                  <a:lnTo>
                    <a:pt x="224" y="458"/>
                  </a:lnTo>
                  <a:lnTo>
                    <a:pt x="224" y="461"/>
                  </a:lnTo>
                  <a:lnTo>
                    <a:pt x="226" y="464"/>
                  </a:lnTo>
                  <a:lnTo>
                    <a:pt x="230" y="464"/>
                  </a:lnTo>
                  <a:lnTo>
                    <a:pt x="236" y="460"/>
                  </a:lnTo>
                  <a:lnTo>
                    <a:pt x="239" y="457"/>
                  </a:lnTo>
                  <a:lnTo>
                    <a:pt x="240" y="454"/>
                  </a:lnTo>
                  <a:lnTo>
                    <a:pt x="243" y="452"/>
                  </a:lnTo>
                  <a:lnTo>
                    <a:pt x="245" y="452"/>
                  </a:lnTo>
                  <a:lnTo>
                    <a:pt x="248" y="446"/>
                  </a:lnTo>
                  <a:lnTo>
                    <a:pt x="250" y="441"/>
                  </a:lnTo>
                  <a:lnTo>
                    <a:pt x="250" y="437"/>
                  </a:lnTo>
                  <a:lnTo>
                    <a:pt x="257" y="434"/>
                  </a:lnTo>
                  <a:lnTo>
                    <a:pt x="258" y="437"/>
                  </a:lnTo>
                  <a:lnTo>
                    <a:pt x="260" y="436"/>
                  </a:lnTo>
                  <a:lnTo>
                    <a:pt x="262" y="435"/>
                  </a:lnTo>
                  <a:lnTo>
                    <a:pt x="265" y="435"/>
                  </a:lnTo>
                  <a:lnTo>
                    <a:pt x="269" y="436"/>
                  </a:lnTo>
                  <a:lnTo>
                    <a:pt x="270" y="440"/>
                  </a:lnTo>
                  <a:lnTo>
                    <a:pt x="275" y="445"/>
                  </a:lnTo>
                  <a:lnTo>
                    <a:pt x="278" y="446"/>
                  </a:lnTo>
                  <a:lnTo>
                    <a:pt x="296" y="454"/>
                  </a:lnTo>
                  <a:lnTo>
                    <a:pt x="302" y="456"/>
                  </a:lnTo>
                  <a:lnTo>
                    <a:pt x="308" y="456"/>
                  </a:lnTo>
                  <a:lnTo>
                    <a:pt x="310" y="456"/>
                  </a:lnTo>
                  <a:lnTo>
                    <a:pt x="311" y="457"/>
                  </a:lnTo>
                  <a:lnTo>
                    <a:pt x="310" y="461"/>
                  </a:lnTo>
                  <a:lnTo>
                    <a:pt x="308" y="465"/>
                  </a:lnTo>
                  <a:lnTo>
                    <a:pt x="306" y="464"/>
                  </a:lnTo>
                  <a:lnTo>
                    <a:pt x="304" y="465"/>
                  </a:lnTo>
                  <a:lnTo>
                    <a:pt x="304" y="469"/>
                  </a:lnTo>
                  <a:lnTo>
                    <a:pt x="301" y="471"/>
                  </a:lnTo>
                  <a:lnTo>
                    <a:pt x="297" y="474"/>
                  </a:lnTo>
                  <a:lnTo>
                    <a:pt x="293" y="480"/>
                  </a:lnTo>
                  <a:lnTo>
                    <a:pt x="294" y="482"/>
                  </a:lnTo>
                  <a:lnTo>
                    <a:pt x="292" y="484"/>
                  </a:lnTo>
                  <a:lnTo>
                    <a:pt x="288" y="485"/>
                  </a:lnTo>
                  <a:lnTo>
                    <a:pt x="285" y="488"/>
                  </a:lnTo>
                  <a:lnTo>
                    <a:pt x="284" y="490"/>
                  </a:lnTo>
                  <a:lnTo>
                    <a:pt x="284" y="496"/>
                  </a:lnTo>
                  <a:lnTo>
                    <a:pt x="282" y="497"/>
                  </a:lnTo>
                  <a:lnTo>
                    <a:pt x="281" y="500"/>
                  </a:lnTo>
                  <a:lnTo>
                    <a:pt x="279" y="504"/>
                  </a:lnTo>
                  <a:lnTo>
                    <a:pt x="275" y="523"/>
                  </a:lnTo>
                  <a:lnTo>
                    <a:pt x="266" y="544"/>
                  </a:lnTo>
                  <a:lnTo>
                    <a:pt x="266" y="548"/>
                  </a:lnTo>
                  <a:lnTo>
                    <a:pt x="267" y="549"/>
                  </a:lnTo>
                  <a:lnTo>
                    <a:pt x="265" y="551"/>
                  </a:lnTo>
                  <a:lnTo>
                    <a:pt x="261" y="553"/>
                  </a:lnTo>
                  <a:lnTo>
                    <a:pt x="260" y="558"/>
                  </a:lnTo>
                  <a:lnTo>
                    <a:pt x="257" y="560"/>
                  </a:lnTo>
                  <a:lnTo>
                    <a:pt x="257" y="565"/>
                  </a:lnTo>
                  <a:lnTo>
                    <a:pt x="258" y="567"/>
                  </a:lnTo>
                  <a:lnTo>
                    <a:pt x="261" y="569"/>
                  </a:lnTo>
                  <a:lnTo>
                    <a:pt x="267" y="575"/>
                  </a:lnTo>
                  <a:lnTo>
                    <a:pt x="267" y="578"/>
                  </a:lnTo>
                  <a:lnTo>
                    <a:pt x="265" y="581"/>
                  </a:lnTo>
                  <a:lnTo>
                    <a:pt x="262" y="585"/>
                  </a:lnTo>
                  <a:lnTo>
                    <a:pt x="262" y="588"/>
                  </a:lnTo>
                  <a:lnTo>
                    <a:pt x="264" y="590"/>
                  </a:lnTo>
                  <a:lnTo>
                    <a:pt x="266" y="592"/>
                  </a:lnTo>
                  <a:lnTo>
                    <a:pt x="277" y="596"/>
                  </a:lnTo>
                  <a:lnTo>
                    <a:pt x="278" y="596"/>
                  </a:lnTo>
                  <a:lnTo>
                    <a:pt x="280" y="598"/>
                  </a:lnTo>
                  <a:lnTo>
                    <a:pt x="282" y="600"/>
                  </a:lnTo>
                  <a:lnTo>
                    <a:pt x="288" y="602"/>
                  </a:lnTo>
                  <a:lnTo>
                    <a:pt x="291" y="602"/>
                  </a:lnTo>
                  <a:lnTo>
                    <a:pt x="294" y="603"/>
                  </a:lnTo>
                  <a:lnTo>
                    <a:pt x="296" y="602"/>
                  </a:lnTo>
                  <a:lnTo>
                    <a:pt x="304" y="607"/>
                  </a:lnTo>
                  <a:lnTo>
                    <a:pt x="313" y="607"/>
                  </a:lnTo>
                  <a:lnTo>
                    <a:pt x="315" y="608"/>
                  </a:lnTo>
                  <a:lnTo>
                    <a:pt x="322" y="608"/>
                  </a:lnTo>
                  <a:lnTo>
                    <a:pt x="324" y="609"/>
                  </a:lnTo>
                  <a:lnTo>
                    <a:pt x="326" y="609"/>
                  </a:lnTo>
                  <a:lnTo>
                    <a:pt x="328" y="610"/>
                  </a:lnTo>
                  <a:lnTo>
                    <a:pt x="330" y="612"/>
                  </a:lnTo>
                  <a:lnTo>
                    <a:pt x="332" y="613"/>
                  </a:lnTo>
                  <a:lnTo>
                    <a:pt x="332" y="615"/>
                  </a:lnTo>
                  <a:lnTo>
                    <a:pt x="331" y="616"/>
                  </a:lnTo>
                  <a:lnTo>
                    <a:pt x="330" y="620"/>
                  </a:lnTo>
                  <a:lnTo>
                    <a:pt x="327" y="626"/>
                  </a:lnTo>
                  <a:lnTo>
                    <a:pt x="324" y="627"/>
                  </a:lnTo>
                  <a:lnTo>
                    <a:pt x="319" y="630"/>
                  </a:lnTo>
                  <a:lnTo>
                    <a:pt x="314" y="632"/>
                  </a:lnTo>
                  <a:lnTo>
                    <a:pt x="312" y="632"/>
                  </a:lnTo>
                  <a:lnTo>
                    <a:pt x="309" y="633"/>
                  </a:lnTo>
                  <a:lnTo>
                    <a:pt x="307" y="633"/>
                  </a:lnTo>
                  <a:lnTo>
                    <a:pt x="304" y="634"/>
                  </a:lnTo>
                  <a:lnTo>
                    <a:pt x="302" y="633"/>
                  </a:lnTo>
                  <a:lnTo>
                    <a:pt x="299" y="633"/>
                  </a:lnTo>
                  <a:lnTo>
                    <a:pt x="296" y="635"/>
                  </a:lnTo>
                  <a:lnTo>
                    <a:pt x="295" y="637"/>
                  </a:lnTo>
                  <a:lnTo>
                    <a:pt x="292" y="637"/>
                  </a:lnTo>
                  <a:lnTo>
                    <a:pt x="291" y="638"/>
                  </a:lnTo>
                  <a:lnTo>
                    <a:pt x="287" y="638"/>
                  </a:lnTo>
                  <a:lnTo>
                    <a:pt x="285" y="636"/>
                  </a:lnTo>
                  <a:lnTo>
                    <a:pt x="282" y="638"/>
                  </a:lnTo>
                  <a:lnTo>
                    <a:pt x="280" y="643"/>
                  </a:lnTo>
                  <a:lnTo>
                    <a:pt x="280" y="650"/>
                  </a:lnTo>
                  <a:lnTo>
                    <a:pt x="281" y="653"/>
                  </a:lnTo>
                  <a:lnTo>
                    <a:pt x="281" y="655"/>
                  </a:lnTo>
                  <a:lnTo>
                    <a:pt x="282" y="657"/>
                  </a:lnTo>
                  <a:lnTo>
                    <a:pt x="281" y="662"/>
                  </a:lnTo>
                  <a:lnTo>
                    <a:pt x="281" y="666"/>
                  </a:lnTo>
                  <a:lnTo>
                    <a:pt x="280" y="669"/>
                  </a:lnTo>
                  <a:lnTo>
                    <a:pt x="280" y="673"/>
                  </a:lnTo>
                  <a:lnTo>
                    <a:pt x="281" y="678"/>
                  </a:lnTo>
                  <a:lnTo>
                    <a:pt x="278" y="683"/>
                  </a:lnTo>
                  <a:lnTo>
                    <a:pt x="275" y="685"/>
                  </a:lnTo>
                  <a:lnTo>
                    <a:pt x="273" y="688"/>
                  </a:lnTo>
                  <a:lnTo>
                    <a:pt x="271" y="689"/>
                  </a:lnTo>
                  <a:lnTo>
                    <a:pt x="267" y="697"/>
                  </a:lnTo>
                  <a:lnTo>
                    <a:pt x="265" y="698"/>
                  </a:lnTo>
                  <a:lnTo>
                    <a:pt x="261" y="705"/>
                  </a:lnTo>
                  <a:lnTo>
                    <a:pt x="262" y="706"/>
                  </a:lnTo>
                  <a:lnTo>
                    <a:pt x="262" y="720"/>
                  </a:lnTo>
                  <a:lnTo>
                    <a:pt x="269" y="724"/>
                  </a:lnTo>
                  <a:lnTo>
                    <a:pt x="270" y="724"/>
                  </a:lnTo>
                  <a:lnTo>
                    <a:pt x="274" y="725"/>
                  </a:lnTo>
                  <a:lnTo>
                    <a:pt x="281" y="725"/>
                  </a:lnTo>
                  <a:lnTo>
                    <a:pt x="284" y="728"/>
                  </a:lnTo>
                  <a:lnTo>
                    <a:pt x="290" y="728"/>
                  </a:lnTo>
                  <a:lnTo>
                    <a:pt x="292" y="728"/>
                  </a:lnTo>
                  <a:lnTo>
                    <a:pt x="295" y="728"/>
                  </a:lnTo>
                  <a:lnTo>
                    <a:pt x="300" y="731"/>
                  </a:lnTo>
                  <a:lnTo>
                    <a:pt x="303" y="734"/>
                  </a:lnTo>
                  <a:lnTo>
                    <a:pt x="303" y="740"/>
                  </a:lnTo>
                  <a:lnTo>
                    <a:pt x="302" y="744"/>
                  </a:lnTo>
                  <a:lnTo>
                    <a:pt x="302" y="746"/>
                  </a:lnTo>
                  <a:lnTo>
                    <a:pt x="306" y="753"/>
                  </a:lnTo>
                  <a:lnTo>
                    <a:pt x="308" y="755"/>
                  </a:lnTo>
                  <a:lnTo>
                    <a:pt x="309" y="759"/>
                  </a:lnTo>
                  <a:lnTo>
                    <a:pt x="310" y="761"/>
                  </a:lnTo>
                  <a:lnTo>
                    <a:pt x="310" y="764"/>
                  </a:lnTo>
                  <a:lnTo>
                    <a:pt x="311" y="766"/>
                  </a:lnTo>
                  <a:lnTo>
                    <a:pt x="322" y="766"/>
                  </a:lnTo>
                  <a:lnTo>
                    <a:pt x="324" y="763"/>
                  </a:lnTo>
                  <a:lnTo>
                    <a:pt x="326" y="763"/>
                  </a:lnTo>
                  <a:lnTo>
                    <a:pt x="327" y="761"/>
                  </a:lnTo>
                  <a:lnTo>
                    <a:pt x="330" y="762"/>
                  </a:lnTo>
                  <a:lnTo>
                    <a:pt x="335" y="762"/>
                  </a:lnTo>
                  <a:lnTo>
                    <a:pt x="342" y="759"/>
                  </a:lnTo>
                  <a:lnTo>
                    <a:pt x="346" y="756"/>
                  </a:lnTo>
                  <a:lnTo>
                    <a:pt x="351" y="754"/>
                  </a:lnTo>
                  <a:lnTo>
                    <a:pt x="356" y="754"/>
                  </a:lnTo>
                  <a:lnTo>
                    <a:pt x="360" y="757"/>
                  </a:lnTo>
                  <a:lnTo>
                    <a:pt x="364" y="768"/>
                  </a:lnTo>
                  <a:lnTo>
                    <a:pt x="366" y="771"/>
                  </a:lnTo>
                  <a:lnTo>
                    <a:pt x="370" y="773"/>
                  </a:lnTo>
                  <a:lnTo>
                    <a:pt x="375" y="774"/>
                  </a:lnTo>
                  <a:lnTo>
                    <a:pt x="388" y="758"/>
                  </a:lnTo>
                  <a:lnTo>
                    <a:pt x="389" y="756"/>
                  </a:lnTo>
                  <a:lnTo>
                    <a:pt x="392" y="750"/>
                  </a:lnTo>
                  <a:lnTo>
                    <a:pt x="400" y="734"/>
                  </a:lnTo>
                  <a:lnTo>
                    <a:pt x="400" y="728"/>
                  </a:lnTo>
                  <a:lnTo>
                    <a:pt x="397" y="721"/>
                  </a:lnTo>
                  <a:lnTo>
                    <a:pt x="395" y="710"/>
                  </a:lnTo>
                  <a:lnTo>
                    <a:pt x="403" y="710"/>
                  </a:lnTo>
                  <a:lnTo>
                    <a:pt x="434" y="720"/>
                  </a:lnTo>
                  <a:lnTo>
                    <a:pt x="440" y="724"/>
                  </a:lnTo>
                  <a:lnTo>
                    <a:pt x="449" y="736"/>
                  </a:lnTo>
                  <a:lnTo>
                    <a:pt x="455" y="752"/>
                  </a:lnTo>
                  <a:lnTo>
                    <a:pt x="456" y="756"/>
                  </a:lnTo>
                  <a:lnTo>
                    <a:pt x="460" y="759"/>
                  </a:lnTo>
                  <a:lnTo>
                    <a:pt x="464" y="760"/>
                  </a:lnTo>
                  <a:lnTo>
                    <a:pt x="467" y="763"/>
                  </a:lnTo>
                  <a:lnTo>
                    <a:pt x="473" y="774"/>
                  </a:lnTo>
                  <a:lnTo>
                    <a:pt x="474" y="782"/>
                  </a:lnTo>
                  <a:lnTo>
                    <a:pt x="477" y="787"/>
                  </a:lnTo>
                  <a:lnTo>
                    <a:pt x="482" y="794"/>
                  </a:lnTo>
                  <a:lnTo>
                    <a:pt x="486" y="795"/>
                  </a:lnTo>
                  <a:lnTo>
                    <a:pt x="493" y="791"/>
                  </a:lnTo>
                  <a:lnTo>
                    <a:pt x="497" y="796"/>
                  </a:lnTo>
                  <a:lnTo>
                    <a:pt x="500" y="800"/>
                  </a:lnTo>
                  <a:lnTo>
                    <a:pt x="505" y="802"/>
                  </a:lnTo>
                  <a:lnTo>
                    <a:pt x="514" y="799"/>
                  </a:lnTo>
                  <a:lnTo>
                    <a:pt x="521" y="800"/>
                  </a:lnTo>
                  <a:lnTo>
                    <a:pt x="523" y="801"/>
                  </a:lnTo>
                  <a:lnTo>
                    <a:pt x="526" y="801"/>
                  </a:lnTo>
                  <a:lnTo>
                    <a:pt x="532" y="800"/>
                  </a:lnTo>
                  <a:lnTo>
                    <a:pt x="536" y="800"/>
                  </a:lnTo>
                  <a:lnTo>
                    <a:pt x="539" y="798"/>
                  </a:lnTo>
                  <a:lnTo>
                    <a:pt x="546" y="798"/>
                  </a:lnTo>
                  <a:lnTo>
                    <a:pt x="556" y="808"/>
                  </a:lnTo>
                  <a:lnTo>
                    <a:pt x="564" y="821"/>
                  </a:lnTo>
                  <a:lnTo>
                    <a:pt x="567" y="834"/>
                  </a:lnTo>
                  <a:lnTo>
                    <a:pt x="568" y="849"/>
                  </a:lnTo>
                  <a:lnTo>
                    <a:pt x="556" y="865"/>
                  </a:lnTo>
                  <a:lnTo>
                    <a:pt x="552" y="869"/>
                  </a:lnTo>
                  <a:lnTo>
                    <a:pt x="552" y="873"/>
                  </a:lnTo>
                  <a:lnTo>
                    <a:pt x="556" y="893"/>
                  </a:lnTo>
                  <a:lnTo>
                    <a:pt x="561" y="904"/>
                  </a:lnTo>
                  <a:lnTo>
                    <a:pt x="569" y="916"/>
                  </a:lnTo>
                  <a:lnTo>
                    <a:pt x="578" y="920"/>
                  </a:lnTo>
                  <a:lnTo>
                    <a:pt x="589" y="920"/>
                  </a:lnTo>
                  <a:lnTo>
                    <a:pt x="596" y="922"/>
                  </a:lnTo>
                  <a:lnTo>
                    <a:pt x="599" y="923"/>
                  </a:lnTo>
                  <a:lnTo>
                    <a:pt x="609" y="921"/>
                  </a:lnTo>
                  <a:lnTo>
                    <a:pt x="612" y="921"/>
                  </a:lnTo>
                  <a:lnTo>
                    <a:pt x="627" y="909"/>
                  </a:lnTo>
                  <a:lnTo>
                    <a:pt x="632" y="900"/>
                  </a:lnTo>
                  <a:lnTo>
                    <a:pt x="639" y="898"/>
                  </a:lnTo>
                  <a:lnTo>
                    <a:pt x="648" y="897"/>
                  </a:lnTo>
                  <a:lnTo>
                    <a:pt x="668" y="884"/>
                  </a:lnTo>
                  <a:lnTo>
                    <a:pt x="670" y="882"/>
                  </a:lnTo>
                  <a:lnTo>
                    <a:pt x="674" y="881"/>
                  </a:lnTo>
                  <a:lnTo>
                    <a:pt x="681" y="879"/>
                  </a:lnTo>
                  <a:lnTo>
                    <a:pt x="688" y="887"/>
                  </a:lnTo>
                  <a:lnTo>
                    <a:pt x="685" y="892"/>
                  </a:lnTo>
                  <a:lnTo>
                    <a:pt x="681" y="894"/>
                  </a:lnTo>
                  <a:lnTo>
                    <a:pt x="677" y="898"/>
                  </a:lnTo>
                  <a:lnTo>
                    <a:pt x="675" y="900"/>
                  </a:lnTo>
                  <a:lnTo>
                    <a:pt x="676" y="907"/>
                  </a:lnTo>
                  <a:lnTo>
                    <a:pt x="680" y="912"/>
                  </a:lnTo>
                  <a:lnTo>
                    <a:pt x="682" y="916"/>
                  </a:lnTo>
                  <a:lnTo>
                    <a:pt x="685" y="918"/>
                  </a:lnTo>
                  <a:lnTo>
                    <a:pt x="691" y="922"/>
                  </a:lnTo>
                  <a:lnTo>
                    <a:pt x="696" y="926"/>
                  </a:lnTo>
                  <a:lnTo>
                    <a:pt x="699" y="931"/>
                  </a:lnTo>
                  <a:lnTo>
                    <a:pt x="702" y="936"/>
                  </a:lnTo>
                  <a:lnTo>
                    <a:pt x="713" y="943"/>
                  </a:lnTo>
                  <a:lnTo>
                    <a:pt x="724" y="949"/>
                  </a:lnTo>
                  <a:lnTo>
                    <a:pt x="732" y="949"/>
                  </a:lnTo>
                  <a:lnTo>
                    <a:pt x="737" y="952"/>
                  </a:lnTo>
                  <a:lnTo>
                    <a:pt x="743" y="954"/>
                  </a:lnTo>
                  <a:lnTo>
                    <a:pt x="746" y="959"/>
                  </a:lnTo>
                  <a:lnTo>
                    <a:pt x="748" y="965"/>
                  </a:lnTo>
                  <a:lnTo>
                    <a:pt x="748" y="979"/>
                  </a:lnTo>
                  <a:lnTo>
                    <a:pt x="765" y="980"/>
                  </a:lnTo>
                  <a:lnTo>
                    <a:pt x="778" y="979"/>
                  </a:lnTo>
                  <a:lnTo>
                    <a:pt x="790" y="976"/>
                  </a:lnTo>
                  <a:lnTo>
                    <a:pt x="792" y="977"/>
                  </a:lnTo>
                  <a:lnTo>
                    <a:pt x="806" y="979"/>
                  </a:lnTo>
                  <a:lnTo>
                    <a:pt x="816" y="976"/>
                  </a:lnTo>
                  <a:lnTo>
                    <a:pt x="917" y="979"/>
                  </a:lnTo>
                  <a:lnTo>
                    <a:pt x="928" y="978"/>
                  </a:lnTo>
                  <a:lnTo>
                    <a:pt x="940" y="979"/>
                  </a:lnTo>
                  <a:lnTo>
                    <a:pt x="943" y="975"/>
                  </a:lnTo>
                  <a:lnTo>
                    <a:pt x="948" y="970"/>
                  </a:lnTo>
                  <a:lnTo>
                    <a:pt x="961" y="962"/>
                  </a:lnTo>
                  <a:lnTo>
                    <a:pt x="969" y="960"/>
                  </a:lnTo>
                  <a:lnTo>
                    <a:pt x="966" y="958"/>
                  </a:lnTo>
                  <a:lnTo>
                    <a:pt x="970" y="954"/>
                  </a:lnTo>
                  <a:lnTo>
                    <a:pt x="978" y="950"/>
                  </a:lnTo>
                  <a:lnTo>
                    <a:pt x="979" y="946"/>
                  </a:lnTo>
                  <a:lnTo>
                    <a:pt x="970" y="936"/>
                  </a:lnTo>
                  <a:lnTo>
                    <a:pt x="966" y="928"/>
                  </a:lnTo>
                  <a:lnTo>
                    <a:pt x="967" y="922"/>
                  </a:lnTo>
                  <a:lnTo>
                    <a:pt x="969" y="917"/>
                  </a:lnTo>
                  <a:lnTo>
                    <a:pt x="968" y="912"/>
                  </a:lnTo>
                  <a:lnTo>
                    <a:pt x="967" y="910"/>
                  </a:lnTo>
                  <a:lnTo>
                    <a:pt x="968" y="907"/>
                  </a:lnTo>
                  <a:lnTo>
                    <a:pt x="966" y="901"/>
                  </a:lnTo>
                  <a:lnTo>
                    <a:pt x="960" y="899"/>
                  </a:lnTo>
                  <a:lnTo>
                    <a:pt x="954" y="890"/>
                  </a:lnTo>
                  <a:lnTo>
                    <a:pt x="952" y="885"/>
                  </a:lnTo>
                  <a:lnTo>
                    <a:pt x="949" y="884"/>
                  </a:lnTo>
                  <a:lnTo>
                    <a:pt x="947" y="882"/>
                  </a:lnTo>
                  <a:lnTo>
                    <a:pt x="947" y="879"/>
                  </a:lnTo>
                  <a:lnTo>
                    <a:pt x="946" y="876"/>
                  </a:lnTo>
                  <a:lnTo>
                    <a:pt x="942" y="873"/>
                  </a:lnTo>
                  <a:lnTo>
                    <a:pt x="939" y="873"/>
                  </a:lnTo>
                  <a:lnTo>
                    <a:pt x="937" y="870"/>
                  </a:lnTo>
                  <a:lnTo>
                    <a:pt x="935" y="869"/>
                  </a:lnTo>
                  <a:lnTo>
                    <a:pt x="931" y="871"/>
                  </a:lnTo>
                  <a:lnTo>
                    <a:pt x="926" y="868"/>
                  </a:lnTo>
                  <a:lnTo>
                    <a:pt x="918" y="860"/>
                  </a:lnTo>
                  <a:lnTo>
                    <a:pt x="917" y="857"/>
                  </a:lnTo>
                  <a:lnTo>
                    <a:pt x="914" y="855"/>
                  </a:lnTo>
                  <a:lnTo>
                    <a:pt x="912" y="855"/>
                  </a:lnTo>
                  <a:lnTo>
                    <a:pt x="910" y="854"/>
                  </a:lnTo>
                  <a:lnTo>
                    <a:pt x="908" y="851"/>
                  </a:lnTo>
                  <a:lnTo>
                    <a:pt x="907" y="846"/>
                  </a:lnTo>
                  <a:lnTo>
                    <a:pt x="903" y="840"/>
                  </a:lnTo>
                  <a:lnTo>
                    <a:pt x="901" y="838"/>
                  </a:lnTo>
                  <a:lnTo>
                    <a:pt x="898" y="838"/>
                  </a:lnTo>
                  <a:lnTo>
                    <a:pt x="896" y="840"/>
                  </a:lnTo>
                  <a:lnTo>
                    <a:pt x="894" y="840"/>
                  </a:lnTo>
                  <a:lnTo>
                    <a:pt x="891" y="840"/>
                  </a:lnTo>
                  <a:lnTo>
                    <a:pt x="888" y="838"/>
                  </a:lnTo>
                  <a:lnTo>
                    <a:pt x="886" y="834"/>
                  </a:lnTo>
                  <a:lnTo>
                    <a:pt x="886" y="825"/>
                  </a:lnTo>
                  <a:lnTo>
                    <a:pt x="885" y="824"/>
                  </a:lnTo>
                  <a:lnTo>
                    <a:pt x="885" y="820"/>
                  </a:lnTo>
                  <a:lnTo>
                    <a:pt x="884" y="817"/>
                  </a:lnTo>
                  <a:lnTo>
                    <a:pt x="886" y="816"/>
                  </a:lnTo>
                  <a:lnTo>
                    <a:pt x="888" y="812"/>
                  </a:lnTo>
                  <a:lnTo>
                    <a:pt x="890" y="809"/>
                  </a:lnTo>
                  <a:lnTo>
                    <a:pt x="887" y="808"/>
                  </a:lnTo>
                  <a:lnTo>
                    <a:pt x="885" y="806"/>
                  </a:lnTo>
                  <a:lnTo>
                    <a:pt x="884" y="803"/>
                  </a:lnTo>
                  <a:lnTo>
                    <a:pt x="884" y="802"/>
                  </a:lnTo>
                  <a:lnTo>
                    <a:pt x="881" y="792"/>
                  </a:lnTo>
                  <a:lnTo>
                    <a:pt x="879" y="790"/>
                  </a:lnTo>
                  <a:lnTo>
                    <a:pt x="879" y="786"/>
                  </a:lnTo>
                  <a:lnTo>
                    <a:pt x="877" y="786"/>
                  </a:lnTo>
                  <a:lnTo>
                    <a:pt x="875" y="784"/>
                  </a:lnTo>
                  <a:lnTo>
                    <a:pt x="873" y="782"/>
                  </a:lnTo>
                  <a:lnTo>
                    <a:pt x="873" y="774"/>
                  </a:lnTo>
                  <a:lnTo>
                    <a:pt x="872" y="773"/>
                  </a:lnTo>
                  <a:lnTo>
                    <a:pt x="868" y="778"/>
                  </a:lnTo>
                  <a:lnTo>
                    <a:pt x="865" y="778"/>
                  </a:lnTo>
                  <a:lnTo>
                    <a:pt x="857" y="782"/>
                  </a:lnTo>
                  <a:lnTo>
                    <a:pt x="843" y="784"/>
                  </a:lnTo>
                  <a:lnTo>
                    <a:pt x="837" y="784"/>
                  </a:lnTo>
                  <a:lnTo>
                    <a:pt x="834" y="785"/>
                  </a:lnTo>
                  <a:lnTo>
                    <a:pt x="827" y="787"/>
                  </a:lnTo>
                  <a:lnTo>
                    <a:pt x="815" y="787"/>
                  </a:lnTo>
                  <a:lnTo>
                    <a:pt x="814" y="790"/>
                  </a:lnTo>
                  <a:lnTo>
                    <a:pt x="811" y="794"/>
                  </a:lnTo>
                  <a:lnTo>
                    <a:pt x="807" y="792"/>
                  </a:lnTo>
                  <a:lnTo>
                    <a:pt x="808" y="790"/>
                  </a:lnTo>
                  <a:lnTo>
                    <a:pt x="807" y="787"/>
                  </a:lnTo>
                  <a:lnTo>
                    <a:pt x="804" y="787"/>
                  </a:lnTo>
                  <a:lnTo>
                    <a:pt x="797" y="788"/>
                  </a:lnTo>
                  <a:lnTo>
                    <a:pt x="794" y="788"/>
                  </a:lnTo>
                  <a:lnTo>
                    <a:pt x="791" y="787"/>
                  </a:lnTo>
                  <a:lnTo>
                    <a:pt x="786" y="785"/>
                  </a:lnTo>
                  <a:lnTo>
                    <a:pt x="784" y="782"/>
                  </a:lnTo>
                  <a:lnTo>
                    <a:pt x="782" y="780"/>
                  </a:lnTo>
                  <a:lnTo>
                    <a:pt x="781" y="778"/>
                  </a:lnTo>
                  <a:lnTo>
                    <a:pt x="778" y="777"/>
                  </a:lnTo>
                  <a:lnTo>
                    <a:pt x="777" y="771"/>
                  </a:lnTo>
                  <a:lnTo>
                    <a:pt x="772" y="771"/>
                  </a:lnTo>
                  <a:lnTo>
                    <a:pt x="770" y="769"/>
                  </a:lnTo>
                  <a:lnTo>
                    <a:pt x="768" y="766"/>
                  </a:lnTo>
                  <a:lnTo>
                    <a:pt x="766" y="769"/>
                  </a:lnTo>
                  <a:lnTo>
                    <a:pt x="767" y="772"/>
                  </a:lnTo>
                  <a:lnTo>
                    <a:pt x="764" y="774"/>
                  </a:lnTo>
                  <a:lnTo>
                    <a:pt x="762" y="773"/>
                  </a:lnTo>
                  <a:lnTo>
                    <a:pt x="761" y="771"/>
                  </a:lnTo>
                  <a:lnTo>
                    <a:pt x="761" y="768"/>
                  </a:lnTo>
                  <a:lnTo>
                    <a:pt x="763" y="764"/>
                  </a:lnTo>
                  <a:lnTo>
                    <a:pt x="766" y="763"/>
                  </a:lnTo>
                  <a:lnTo>
                    <a:pt x="773" y="767"/>
                  </a:lnTo>
                  <a:lnTo>
                    <a:pt x="775" y="766"/>
                  </a:lnTo>
                  <a:lnTo>
                    <a:pt x="772" y="762"/>
                  </a:lnTo>
                  <a:lnTo>
                    <a:pt x="771" y="760"/>
                  </a:lnTo>
                  <a:lnTo>
                    <a:pt x="770" y="758"/>
                  </a:lnTo>
                  <a:lnTo>
                    <a:pt x="768" y="756"/>
                  </a:lnTo>
                  <a:lnTo>
                    <a:pt x="764" y="750"/>
                  </a:lnTo>
                  <a:lnTo>
                    <a:pt x="760" y="744"/>
                  </a:lnTo>
                  <a:lnTo>
                    <a:pt x="755" y="740"/>
                  </a:lnTo>
                  <a:lnTo>
                    <a:pt x="751" y="738"/>
                  </a:lnTo>
                  <a:lnTo>
                    <a:pt x="743" y="725"/>
                  </a:lnTo>
                  <a:lnTo>
                    <a:pt x="740" y="722"/>
                  </a:lnTo>
                  <a:lnTo>
                    <a:pt x="737" y="719"/>
                  </a:lnTo>
                  <a:lnTo>
                    <a:pt x="726" y="713"/>
                  </a:lnTo>
                  <a:lnTo>
                    <a:pt x="718" y="713"/>
                  </a:lnTo>
                  <a:lnTo>
                    <a:pt x="716" y="714"/>
                  </a:lnTo>
                  <a:lnTo>
                    <a:pt x="714" y="712"/>
                  </a:lnTo>
                  <a:lnTo>
                    <a:pt x="705" y="708"/>
                  </a:lnTo>
                  <a:lnTo>
                    <a:pt x="702" y="706"/>
                  </a:lnTo>
                  <a:lnTo>
                    <a:pt x="700" y="705"/>
                  </a:lnTo>
                  <a:lnTo>
                    <a:pt x="697" y="702"/>
                  </a:lnTo>
                  <a:lnTo>
                    <a:pt x="697" y="699"/>
                  </a:lnTo>
                  <a:lnTo>
                    <a:pt x="693" y="693"/>
                  </a:lnTo>
                  <a:lnTo>
                    <a:pt x="692" y="690"/>
                  </a:lnTo>
                  <a:lnTo>
                    <a:pt x="691" y="690"/>
                  </a:lnTo>
                  <a:lnTo>
                    <a:pt x="685" y="690"/>
                  </a:lnTo>
                  <a:lnTo>
                    <a:pt x="684" y="687"/>
                  </a:lnTo>
                  <a:lnTo>
                    <a:pt x="678" y="682"/>
                  </a:lnTo>
                  <a:lnTo>
                    <a:pt x="676" y="680"/>
                  </a:lnTo>
                  <a:lnTo>
                    <a:pt x="670" y="680"/>
                  </a:lnTo>
                  <a:lnTo>
                    <a:pt x="667" y="682"/>
                  </a:lnTo>
                  <a:lnTo>
                    <a:pt x="657" y="683"/>
                  </a:lnTo>
                  <a:lnTo>
                    <a:pt x="652" y="680"/>
                  </a:lnTo>
                  <a:lnTo>
                    <a:pt x="650" y="680"/>
                  </a:lnTo>
                  <a:lnTo>
                    <a:pt x="645" y="683"/>
                  </a:lnTo>
                  <a:lnTo>
                    <a:pt x="642" y="680"/>
                  </a:lnTo>
                  <a:lnTo>
                    <a:pt x="638" y="682"/>
                  </a:lnTo>
                  <a:lnTo>
                    <a:pt x="627" y="682"/>
                  </a:lnTo>
                  <a:lnTo>
                    <a:pt x="624" y="683"/>
                  </a:lnTo>
                  <a:lnTo>
                    <a:pt x="622" y="683"/>
                  </a:lnTo>
                  <a:lnTo>
                    <a:pt x="616" y="682"/>
                  </a:lnTo>
                  <a:lnTo>
                    <a:pt x="609" y="682"/>
                  </a:lnTo>
                  <a:lnTo>
                    <a:pt x="599" y="679"/>
                  </a:lnTo>
                  <a:lnTo>
                    <a:pt x="594" y="678"/>
                  </a:lnTo>
                  <a:lnTo>
                    <a:pt x="586" y="677"/>
                  </a:lnTo>
                  <a:lnTo>
                    <a:pt x="583" y="674"/>
                  </a:lnTo>
                  <a:lnTo>
                    <a:pt x="568" y="670"/>
                  </a:lnTo>
                  <a:lnTo>
                    <a:pt x="566" y="669"/>
                  </a:lnTo>
                  <a:lnTo>
                    <a:pt x="564" y="672"/>
                  </a:lnTo>
                  <a:lnTo>
                    <a:pt x="564" y="677"/>
                  </a:lnTo>
                  <a:lnTo>
                    <a:pt x="566" y="679"/>
                  </a:lnTo>
                  <a:lnTo>
                    <a:pt x="569" y="680"/>
                  </a:lnTo>
                  <a:lnTo>
                    <a:pt x="574" y="680"/>
                  </a:lnTo>
                  <a:lnTo>
                    <a:pt x="578" y="682"/>
                  </a:lnTo>
                  <a:lnTo>
                    <a:pt x="579" y="683"/>
                  </a:lnTo>
                  <a:lnTo>
                    <a:pt x="582" y="684"/>
                  </a:lnTo>
                  <a:lnTo>
                    <a:pt x="584" y="685"/>
                  </a:lnTo>
                  <a:lnTo>
                    <a:pt x="589" y="685"/>
                  </a:lnTo>
                  <a:lnTo>
                    <a:pt x="593" y="685"/>
                  </a:lnTo>
                  <a:lnTo>
                    <a:pt x="594" y="686"/>
                  </a:lnTo>
                  <a:lnTo>
                    <a:pt x="596" y="689"/>
                  </a:lnTo>
                  <a:lnTo>
                    <a:pt x="598" y="691"/>
                  </a:lnTo>
                  <a:lnTo>
                    <a:pt x="601" y="694"/>
                  </a:lnTo>
                  <a:lnTo>
                    <a:pt x="603" y="694"/>
                  </a:lnTo>
                  <a:lnTo>
                    <a:pt x="606" y="695"/>
                  </a:lnTo>
                  <a:lnTo>
                    <a:pt x="606" y="698"/>
                  </a:lnTo>
                  <a:lnTo>
                    <a:pt x="602" y="699"/>
                  </a:lnTo>
                  <a:lnTo>
                    <a:pt x="600" y="698"/>
                  </a:lnTo>
                  <a:lnTo>
                    <a:pt x="598" y="698"/>
                  </a:lnTo>
                  <a:lnTo>
                    <a:pt x="596" y="692"/>
                  </a:lnTo>
                  <a:lnTo>
                    <a:pt x="594" y="690"/>
                  </a:lnTo>
                  <a:lnTo>
                    <a:pt x="591" y="689"/>
                  </a:lnTo>
                  <a:lnTo>
                    <a:pt x="590" y="687"/>
                  </a:lnTo>
                  <a:lnTo>
                    <a:pt x="586" y="687"/>
                  </a:lnTo>
                  <a:lnTo>
                    <a:pt x="584" y="686"/>
                  </a:lnTo>
                  <a:lnTo>
                    <a:pt x="578" y="686"/>
                  </a:lnTo>
                  <a:lnTo>
                    <a:pt x="575" y="685"/>
                  </a:lnTo>
                  <a:lnTo>
                    <a:pt x="570" y="685"/>
                  </a:lnTo>
                  <a:lnTo>
                    <a:pt x="564" y="682"/>
                  </a:lnTo>
                  <a:lnTo>
                    <a:pt x="562" y="683"/>
                  </a:lnTo>
                  <a:lnTo>
                    <a:pt x="561" y="685"/>
                  </a:lnTo>
                  <a:lnTo>
                    <a:pt x="561" y="692"/>
                  </a:lnTo>
                  <a:lnTo>
                    <a:pt x="563" y="693"/>
                  </a:lnTo>
                  <a:lnTo>
                    <a:pt x="563" y="698"/>
                  </a:lnTo>
                  <a:lnTo>
                    <a:pt x="562" y="700"/>
                  </a:lnTo>
                  <a:lnTo>
                    <a:pt x="561" y="698"/>
                  </a:lnTo>
                  <a:lnTo>
                    <a:pt x="558" y="698"/>
                  </a:lnTo>
                  <a:lnTo>
                    <a:pt x="558" y="693"/>
                  </a:lnTo>
                  <a:lnTo>
                    <a:pt x="557" y="691"/>
                  </a:lnTo>
                  <a:lnTo>
                    <a:pt x="554" y="692"/>
                  </a:lnTo>
                  <a:lnTo>
                    <a:pt x="552" y="690"/>
                  </a:lnTo>
                  <a:lnTo>
                    <a:pt x="549" y="690"/>
                  </a:lnTo>
                  <a:lnTo>
                    <a:pt x="547" y="690"/>
                  </a:lnTo>
                  <a:lnTo>
                    <a:pt x="544" y="689"/>
                  </a:lnTo>
                  <a:lnTo>
                    <a:pt x="542" y="687"/>
                  </a:lnTo>
                  <a:lnTo>
                    <a:pt x="542" y="685"/>
                  </a:lnTo>
                  <a:lnTo>
                    <a:pt x="542" y="683"/>
                  </a:lnTo>
                  <a:lnTo>
                    <a:pt x="546" y="683"/>
                  </a:lnTo>
                  <a:lnTo>
                    <a:pt x="548" y="682"/>
                  </a:lnTo>
                  <a:lnTo>
                    <a:pt x="544" y="680"/>
                  </a:lnTo>
                  <a:lnTo>
                    <a:pt x="548" y="680"/>
                  </a:lnTo>
                  <a:lnTo>
                    <a:pt x="552" y="682"/>
                  </a:lnTo>
                  <a:lnTo>
                    <a:pt x="553" y="679"/>
                  </a:lnTo>
                  <a:lnTo>
                    <a:pt x="552" y="676"/>
                  </a:lnTo>
                  <a:lnTo>
                    <a:pt x="549" y="674"/>
                  </a:lnTo>
                  <a:lnTo>
                    <a:pt x="546" y="673"/>
                  </a:lnTo>
                  <a:lnTo>
                    <a:pt x="545" y="672"/>
                  </a:lnTo>
                  <a:lnTo>
                    <a:pt x="542" y="670"/>
                  </a:lnTo>
                  <a:lnTo>
                    <a:pt x="541" y="668"/>
                  </a:lnTo>
                  <a:lnTo>
                    <a:pt x="538" y="667"/>
                  </a:lnTo>
                  <a:lnTo>
                    <a:pt x="536" y="668"/>
                  </a:lnTo>
                  <a:lnTo>
                    <a:pt x="531" y="666"/>
                  </a:lnTo>
                  <a:lnTo>
                    <a:pt x="530" y="663"/>
                  </a:lnTo>
                  <a:lnTo>
                    <a:pt x="530" y="660"/>
                  </a:lnTo>
                  <a:lnTo>
                    <a:pt x="532" y="660"/>
                  </a:lnTo>
                  <a:lnTo>
                    <a:pt x="537" y="662"/>
                  </a:lnTo>
                  <a:lnTo>
                    <a:pt x="545" y="666"/>
                  </a:lnTo>
                  <a:lnTo>
                    <a:pt x="548" y="668"/>
                  </a:lnTo>
                  <a:lnTo>
                    <a:pt x="550" y="670"/>
                  </a:lnTo>
                  <a:lnTo>
                    <a:pt x="554" y="672"/>
                  </a:lnTo>
                  <a:lnTo>
                    <a:pt x="556" y="674"/>
                  </a:lnTo>
                  <a:lnTo>
                    <a:pt x="560" y="676"/>
                  </a:lnTo>
                  <a:lnTo>
                    <a:pt x="562" y="676"/>
                  </a:lnTo>
                  <a:lnTo>
                    <a:pt x="562" y="672"/>
                  </a:lnTo>
                  <a:lnTo>
                    <a:pt x="563" y="669"/>
                  </a:lnTo>
                  <a:lnTo>
                    <a:pt x="562" y="668"/>
                  </a:lnTo>
                  <a:lnTo>
                    <a:pt x="560" y="666"/>
                  </a:lnTo>
                  <a:lnTo>
                    <a:pt x="556" y="665"/>
                  </a:lnTo>
                  <a:lnTo>
                    <a:pt x="554" y="665"/>
                  </a:lnTo>
                  <a:lnTo>
                    <a:pt x="544" y="663"/>
                  </a:lnTo>
                  <a:lnTo>
                    <a:pt x="540" y="660"/>
                  </a:lnTo>
                  <a:lnTo>
                    <a:pt x="538" y="658"/>
                  </a:lnTo>
                  <a:lnTo>
                    <a:pt x="538" y="656"/>
                  </a:lnTo>
                  <a:lnTo>
                    <a:pt x="537" y="649"/>
                  </a:lnTo>
                  <a:lnTo>
                    <a:pt x="536" y="648"/>
                  </a:lnTo>
                  <a:lnTo>
                    <a:pt x="532" y="647"/>
                  </a:lnTo>
                  <a:lnTo>
                    <a:pt x="527" y="645"/>
                  </a:lnTo>
                  <a:lnTo>
                    <a:pt x="524" y="644"/>
                  </a:lnTo>
                  <a:lnTo>
                    <a:pt x="520" y="642"/>
                  </a:lnTo>
                  <a:lnTo>
                    <a:pt x="516" y="637"/>
                  </a:lnTo>
                  <a:lnTo>
                    <a:pt x="514" y="636"/>
                  </a:lnTo>
                  <a:lnTo>
                    <a:pt x="510" y="632"/>
                  </a:lnTo>
                  <a:lnTo>
                    <a:pt x="512" y="626"/>
                  </a:lnTo>
                  <a:lnTo>
                    <a:pt x="511" y="623"/>
                  </a:lnTo>
                  <a:lnTo>
                    <a:pt x="510" y="621"/>
                  </a:lnTo>
                  <a:lnTo>
                    <a:pt x="508" y="620"/>
                  </a:lnTo>
                  <a:lnTo>
                    <a:pt x="504" y="616"/>
                  </a:lnTo>
                  <a:lnTo>
                    <a:pt x="501" y="609"/>
                  </a:lnTo>
                  <a:lnTo>
                    <a:pt x="500" y="608"/>
                  </a:lnTo>
                  <a:lnTo>
                    <a:pt x="497" y="607"/>
                  </a:lnTo>
                  <a:lnTo>
                    <a:pt x="492" y="604"/>
                  </a:lnTo>
                  <a:lnTo>
                    <a:pt x="489" y="599"/>
                  </a:lnTo>
                  <a:lnTo>
                    <a:pt x="487" y="597"/>
                  </a:lnTo>
                  <a:lnTo>
                    <a:pt x="486" y="595"/>
                  </a:lnTo>
                  <a:lnTo>
                    <a:pt x="484" y="595"/>
                  </a:lnTo>
                  <a:lnTo>
                    <a:pt x="481" y="592"/>
                  </a:lnTo>
                  <a:lnTo>
                    <a:pt x="478" y="591"/>
                  </a:lnTo>
                  <a:lnTo>
                    <a:pt x="474" y="589"/>
                  </a:lnTo>
                  <a:lnTo>
                    <a:pt x="467" y="583"/>
                  </a:lnTo>
                  <a:lnTo>
                    <a:pt x="465" y="580"/>
                  </a:lnTo>
                  <a:lnTo>
                    <a:pt x="457" y="574"/>
                  </a:lnTo>
                  <a:lnTo>
                    <a:pt x="453" y="569"/>
                  </a:lnTo>
                  <a:lnTo>
                    <a:pt x="446" y="55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34" name="Freeform 86"/>
            <p:cNvSpPr>
              <a:spLocks/>
            </p:cNvSpPr>
            <p:nvPr/>
          </p:nvSpPr>
          <p:spPr bwMode="auto">
            <a:xfrm>
              <a:off x="3723" y="2830"/>
              <a:ext cx="246" cy="235"/>
            </a:xfrm>
            <a:custGeom>
              <a:avLst/>
              <a:gdLst/>
              <a:ahLst/>
              <a:cxnLst>
                <a:cxn ang="0">
                  <a:pos x="340" y="152"/>
                </a:cxn>
                <a:cxn ang="0">
                  <a:pos x="291" y="202"/>
                </a:cxn>
                <a:cxn ang="0">
                  <a:pos x="264" y="212"/>
                </a:cxn>
                <a:cxn ang="0">
                  <a:pos x="256" y="192"/>
                </a:cxn>
                <a:cxn ang="0">
                  <a:pos x="261" y="163"/>
                </a:cxn>
                <a:cxn ang="0">
                  <a:pos x="274" y="138"/>
                </a:cxn>
                <a:cxn ang="0">
                  <a:pos x="251" y="137"/>
                </a:cxn>
                <a:cxn ang="0">
                  <a:pos x="275" y="120"/>
                </a:cxn>
                <a:cxn ang="0">
                  <a:pos x="289" y="109"/>
                </a:cxn>
                <a:cxn ang="0">
                  <a:pos x="313" y="116"/>
                </a:cxn>
                <a:cxn ang="0">
                  <a:pos x="316" y="83"/>
                </a:cxn>
                <a:cxn ang="0">
                  <a:pos x="314" y="56"/>
                </a:cxn>
                <a:cxn ang="0">
                  <a:pos x="302" y="42"/>
                </a:cxn>
                <a:cxn ang="0">
                  <a:pos x="266" y="38"/>
                </a:cxn>
                <a:cxn ang="0">
                  <a:pos x="256" y="2"/>
                </a:cxn>
                <a:cxn ang="0">
                  <a:pos x="234" y="10"/>
                </a:cxn>
                <a:cxn ang="0">
                  <a:pos x="240" y="32"/>
                </a:cxn>
                <a:cxn ang="0">
                  <a:pos x="222" y="39"/>
                </a:cxn>
                <a:cxn ang="0">
                  <a:pos x="194" y="37"/>
                </a:cxn>
                <a:cxn ang="0">
                  <a:pos x="173" y="25"/>
                </a:cxn>
                <a:cxn ang="0">
                  <a:pos x="151" y="34"/>
                </a:cxn>
                <a:cxn ang="0">
                  <a:pos x="135" y="53"/>
                </a:cxn>
                <a:cxn ang="0">
                  <a:pos x="124" y="65"/>
                </a:cxn>
                <a:cxn ang="0">
                  <a:pos x="108" y="55"/>
                </a:cxn>
                <a:cxn ang="0">
                  <a:pos x="89" y="87"/>
                </a:cxn>
                <a:cxn ang="0">
                  <a:pos x="71" y="122"/>
                </a:cxn>
                <a:cxn ang="0">
                  <a:pos x="67" y="147"/>
                </a:cxn>
                <a:cxn ang="0">
                  <a:pos x="38" y="167"/>
                </a:cxn>
                <a:cxn ang="0">
                  <a:pos x="12" y="206"/>
                </a:cxn>
                <a:cxn ang="0">
                  <a:pos x="0" y="227"/>
                </a:cxn>
                <a:cxn ang="0">
                  <a:pos x="23" y="240"/>
                </a:cxn>
                <a:cxn ang="0">
                  <a:pos x="51" y="256"/>
                </a:cxn>
                <a:cxn ang="0">
                  <a:pos x="86" y="269"/>
                </a:cxn>
                <a:cxn ang="0">
                  <a:pos x="102" y="310"/>
                </a:cxn>
                <a:cxn ang="0">
                  <a:pos x="133" y="300"/>
                </a:cxn>
                <a:cxn ang="0">
                  <a:pos x="150" y="284"/>
                </a:cxn>
                <a:cxn ang="0">
                  <a:pos x="179" y="297"/>
                </a:cxn>
                <a:cxn ang="0">
                  <a:pos x="187" y="316"/>
                </a:cxn>
                <a:cxn ang="0">
                  <a:pos x="213" y="310"/>
                </a:cxn>
                <a:cxn ang="0">
                  <a:pos x="235" y="316"/>
                </a:cxn>
                <a:cxn ang="0">
                  <a:pos x="243" y="333"/>
                </a:cxn>
                <a:cxn ang="0">
                  <a:pos x="245" y="348"/>
                </a:cxn>
                <a:cxn ang="0">
                  <a:pos x="273" y="352"/>
                </a:cxn>
                <a:cxn ang="0">
                  <a:pos x="298" y="342"/>
                </a:cxn>
                <a:cxn ang="0">
                  <a:pos x="316" y="312"/>
                </a:cxn>
                <a:cxn ang="0">
                  <a:pos x="331" y="264"/>
                </a:cxn>
                <a:cxn ang="0">
                  <a:pos x="320" y="235"/>
                </a:cxn>
                <a:cxn ang="0">
                  <a:pos x="309" y="222"/>
                </a:cxn>
                <a:cxn ang="0">
                  <a:pos x="328" y="221"/>
                </a:cxn>
                <a:cxn ang="0">
                  <a:pos x="340" y="203"/>
                </a:cxn>
                <a:cxn ang="0">
                  <a:pos x="368" y="178"/>
                </a:cxn>
              </a:cxnLst>
              <a:rect l="0" t="0" r="r" b="b"/>
              <a:pathLst>
                <a:path w="370" h="353">
                  <a:moveTo>
                    <a:pt x="364" y="167"/>
                  </a:moveTo>
                  <a:lnTo>
                    <a:pt x="349" y="148"/>
                  </a:lnTo>
                  <a:lnTo>
                    <a:pt x="345" y="150"/>
                  </a:lnTo>
                  <a:lnTo>
                    <a:pt x="343" y="150"/>
                  </a:lnTo>
                  <a:lnTo>
                    <a:pt x="340" y="152"/>
                  </a:lnTo>
                  <a:lnTo>
                    <a:pt x="325" y="168"/>
                  </a:lnTo>
                  <a:lnTo>
                    <a:pt x="316" y="176"/>
                  </a:lnTo>
                  <a:lnTo>
                    <a:pt x="303" y="190"/>
                  </a:lnTo>
                  <a:lnTo>
                    <a:pt x="302" y="193"/>
                  </a:lnTo>
                  <a:lnTo>
                    <a:pt x="291" y="202"/>
                  </a:lnTo>
                  <a:lnTo>
                    <a:pt x="278" y="209"/>
                  </a:lnTo>
                  <a:lnTo>
                    <a:pt x="275" y="210"/>
                  </a:lnTo>
                  <a:lnTo>
                    <a:pt x="272" y="210"/>
                  </a:lnTo>
                  <a:lnTo>
                    <a:pt x="269" y="213"/>
                  </a:lnTo>
                  <a:lnTo>
                    <a:pt x="264" y="212"/>
                  </a:lnTo>
                  <a:lnTo>
                    <a:pt x="262" y="209"/>
                  </a:lnTo>
                  <a:lnTo>
                    <a:pt x="260" y="200"/>
                  </a:lnTo>
                  <a:lnTo>
                    <a:pt x="259" y="199"/>
                  </a:lnTo>
                  <a:lnTo>
                    <a:pt x="259" y="195"/>
                  </a:lnTo>
                  <a:lnTo>
                    <a:pt x="256" y="192"/>
                  </a:lnTo>
                  <a:lnTo>
                    <a:pt x="254" y="187"/>
                  </a:lnTo>
                  <a:lnTo>
                    <a:pt x="254" y="183"/>
                  </a:lnTo>
                  <a:lnTo>
                    <a:pt x="257" y="176"/>
                  </a:lnTo>
                  <a:lnTo>
                    <a:pt x="259" y="169"/>
                  </a:lnTo>
                  <a:lnTo>
                    <a:pt x="261" y="163"/>
                  </a:lnTo>
                  <a:lnTo>
                    <a:pt x="261" y="160"/>
                  </a:lnTo>
                  <a:lnTo>
                    <a:pt x="266" y="154"/>
                  </a:lnTo>
                  <a:lnTo>
                    <a:pt x="270" y="150"/>
                  </a:lnTo>
                  <a:lnTo>
                    <a:pt x="274" y="142"/>
                  </a:lnTo>
                  <a:lnTo>
                    <a:pt x="274" y="138"/>
                  </a:lnTo>
                  <a:lnTo>
                    <a:pt x="260" y="144"/>
                  </a:lnTo>
                  <a:lnTo>
                    <a:pt x="254" y="144"/>
                  </a:lnTo>
                  <a:lnTo>
                    <a:pt x="250" y="143"/>
                  </a:lnTo>
                  <a:lnTo>
                    <a:pt x="250" y="140"/>
                  </a:lnTo>
                  <a:lnTo>
                    <a:pt x="251" y="137"/>
                  </a:lnTo>
                  <a:lnTo>
                    <a:pt x="260" y="132"/>
                  </a:lnTo>
                  <a:lnTo>
                    <a:pt x="269" y="132"/>
                  </a:lnTo>
                  <a:lnTo>
                    <a:pt x="272" y="130"/>
                  </a:lnTo>
                  <a:lnTo>
                    <a:pt x="274" y="125"/>
                  </a:lnTo>
                  <a:lnTo>
                    <a:pt x="275" y="120"/>
                  </a:lnTo>
                  <a:lnTo>
                    <a:pt x="278" y="113"/>
                  </a:lnTo>
                  <a:lnTo>
                    <a:pt x="279" y="110"/>
                  </a:lnTo>
                  <a:lnTo>
                    <a:pt x="284" y="108"/>
                  </a:lnTo>
                  <a:lnTo>
                    <a:pt x="288" y="108"/>
                  </a:lnTo>
                  <a:lnTo>
                    <a:pt x="289" y="109"/>
                  </a:lnTo>
                  <a:lnTo>
                    <a:pt x="291" y="110"/>
                  </a:lnTo>
                  <a:lnTo>
                    <a:pt x="294" y="112"/>
                  </a:lnTo>
                  <a:lnTo>
                    <a:pt x="300" y="116"/>
                  </a:lnTo>
                  <a:lnTo>
                    <a:pt x="310" y="119"/>
                  </a:lnTo>
                  <a:lnTo>
                    <a:pt x="313" y="116"/>
                  </a:lnTo>
                  <a:lnTo>
                    <a:pt x="313" y="112"/>
                  </a:lnTo>
                  <a:lnTo>
                    <a:pt x="310" y="101"/>
                  </a:lnTo>
                  <a:lnTo>
                    <a:pt x="310" y="90"/>
                  </a:lnTo>
                  <a:lnTo>
                    <a:pt x="314" y="87"/>
                  </a:lnTo>
                  <a:lnTo>
                    <a:pt x="316" y="83"/>
                  </a:lnTo>
                  <a:lnTo>
                    <a:pt x="318" y="77"/>
                  </a:lnTo>
                  <a:lnTo>
                    <a:pt x="322" y="70"/>
                  </a:lnTo>
                  <a:lnTo>
                    <a:pt x="323" y="63"/>
                  </a:lnTo>
                  <a:lnTo>
                    <a:pt x="316" y="60"/>
                  </a:lnTo>
                  <a:lnTo>
                    <a:pt x="314" y="56"/>
                  </a:lnTo>
                  <a:lnTo>
                    <a:pt x="311" y="55"/>
                  </a:lnTo>
                  <a:lnTo>
                    <a:pt x="301" y="55"/>
                  </a:lnTo>
                  <a:lnTo>
                    <a:pt x="300" y="51"/>
                  </a:lnTo>
                  <a:lnTo>
                    <a:pt x="302" y="48"/>
                  </a:lnTo>
                  <a:lnTo>
                    <a:pt x="302" y="42"/>
                  </a:lnTo>
                  <a:lnTo>
                    <a:pt x="297" y="42"/>
                  </a:lnTo>
                  <a:lnTo>
                    <a:pt x="294" y="43"/>
                  </a:lnTo>
                  <a:lnTo>
                    <a:pt x="291" y="45"/>
                  </a:lnTo>
                  <a:lnTo>
                    <a:pt x="279" y="51"/>
                  </a:lnTo>
                  <a:lnTo>
                    <a:pt x="266" y="38"/>
                  </a:lnTo>
                  <a:lnTo>
                    <a:pt x="260" y="31"/>
                  </a:lnTo>
                  <a:lnTo>
                    <a:pt x="257" y="26"/>
                  </a:lnTo>
                  <a:lnTo>
                    <a:pt x="262" y="10"/>
                  </a:lnTo>
                  <a:lnTo>
                    <a:pt x="261" y="6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47" y="3"/>
                  </a:lnTo>
                  <a:lnTo>
                    <a:pt x="241" y="4"/>
                  </a:lnTo>
                  <a:lnTo>
                    <a:pt x="236" y="6"/>
                  </a:lnTo>
                  <a:lnTo>
                    <a:pt x="234" y="10"/>
                  </a:lnTo>
                  <a:lnTo>
                    <a:pt x="236" y="14"/>
                  </a:lnTo>
                  <a:lnTo>
                    <a:pt x="238" y="19"/>
                  </a:lnTo>
                  <a:lnTo>
                    <a:pt x="239" y="24"/>
                  </a:lnTo>
                  <a:lnTo>
                    <a:pt x="239" y="28"/>
                  </a:lnTo>
                  <a:lnTo>
                    <a:pt x="240" y="32"/>
                  </a:lnTo>
                  <a:lnTo>
                    <a:pt x="239" y="38"/>
                  </a:lnTo>
                  <a:lnTo>
                    <a:pt x="234" y="40"/>
                  </a:lnTo>
                  <a:lnTo>
                    <a:pt x="232" y="40"/>
                  </a:lnTo>
                  <a:lnTo>
                    <a:pt x="226" y="40"/>
                  </a:lnTo>
                  <a:lnTo>
                    <a:pt x="222" y="39"/>
                  </a:lnTo>
                  <a:lnTo>
                    <a:pt x="218" y="39"/>
                  </a:lnTo>
                  <a:lnTo>
                    <a:pt x="213" y="37"/>
                  </a:lnTo>
                  <a:lnTo>
                    <a:pt x="206" y="38"/>
                  </a:lnTo>
                  <a:lnTo>
                    <a:pt x="200" y="37"/>
                  </a:lnTo>
                  <a:lnTo>
                    <a:pt x="194" y="37"/>
                  </a:lnTo>
                  <a:lnTo>
                    <a:pt x="185" y="37"/>
                  </a:lnTo>
                  <a:lnTo>
                    <a:pt x="183" y="36"/>
                  </a:lnTo>
                  <a:lnTo>
                    <a:pt x="179" y="33"/>
                  </a:lnTo>
                  <a:lnTo>
                    <a:pt x="178" y="30"/>
                  </a:lnTo>
                  <a:lnTo>
                    <a:pt x="173" y="25"/>
                  </a:lnTo>
                  <a:lnTo>
                    <a:pt x="164" y="23"/>
                  </a:lnTo>
                  <a:lnTo>
                    <a:pt x="157" y="25"/>
                  </a:lnTo>
                  <a:lnTo>
                    <a:pt x="154" y="27"/>
                  </a:lnTo>
                  <a:lnTo>
                    <a:pt x="151" y="30"/>
                  </a:lnTo>
                  <a:lnTo>
                    <a:pt x="151" y="34"/>
                  </a:lnTo>
                  <a:lnTo>
                    <a:pt x="148" y="50"/>
                  </a:lnTo>
                  <a:lnTo>
                    <a:pt x="146" y="51"/>
                  </a:lnTo>
                  <a:lnTo>
                    <a:pt x="142" y="52"/>
                  </a:lnTo>
                  <a:lnTo>
                    <a:pt x="138" y="52"/>
                  </a:lnTo>
                  <a:lnTo>
                    <a:pt x="135" y="53"/>
                  </a:lnTo>
                  <a:lnTo>
                    <a:pt x="132" y="54"/>
                  </a:lnTo>
                  <a:lnTo>
                    <a:pt x="130" y="58"/>
                  </a:lnTo>
                  <a:lnTo>
                    <a:pt x="129" y="60"/>
                  </a:lnTo>
                  <a:lnTo>
                    <a:pt x="127" y="63"/>
                  </a:lnTo>
                  <a:lnTo>
                    <a:pt x="124" y="65"/>
                  </a:lnTo>
                  <a:lnTo>
                    <a:pt x="120" y="65"/>
                  </a:lnTo>
                  <a:lnTo>
                    <a:pt x="116" y="62"/>
                  </a:lnTo>
                  <a:lnTo>
                    <a:pt x="114" y="60"/>
                  </a:lnTo>
                  <a:lnTo>
                    <a:pt x="112" y="56"/>
                  </a:lnTo>
                  <a:lnTo>
                    <a:pt x="108" y="55"/>
                  </a:lnTo>
                  <a:lnTo>
                    <a:pt x="102" y="55"/>
                  </a:lnTo>
                  <a:lnTo>
                    <a:pt x="100" y="56"/>
                  </a:lnTo>
                  <a:lnTo>
                    <a:pt x="97" y="60"/>
                  </a:lnTo>
                  <a:lnTo>
                    <a:pt x="94" y="78"/>
                  </a:lnTo>
                  <a:lnTo>
                    <a:pt x="89" y="87"/>
                  </a:lnTo>
                  <a:lnTo>
                    <a:pt x="87" y="94"/>
                  </a:lnTo>
                  <a:lnTo>
                    <a:pt x="86" y="96"/>
                  </a:lnTo>
                  <a:lnTo>
                    <a:pt x="82" y="104"/>
                  </a:lnTo>
                  <a:lnTo>
                    <a:pt x="71" y="117"/>
                  </a:lnTo>
                  <a:lnTo>
                    <a:pt x="71" y="122"/>
                  </a:lnTo>
                  <a:lnTo>
                    <a:pt x="67" y="126"/>
                  </a:lnTo>
                  <a:lnTo>
                    <a:pt x="65" y="130"/>
                  </a:lnTo>
                  <a:lnTo>
                    <a:pt x="64" y="135"/>
                  </a:lnTo>
                  <a:lnTo>
                    <a:pt x="67" y="140"/>
                  </a:lnTo>
                  <a:lnTo>
                    <a:pt x="67" y="147"/>
                  </a:lnTo>
                  <a:lnTo>
                    <a:pt x="68" y="148"/>
                  </a:lnTo>
                  <a:lnTo>
                    <a:pt x="64" y="153"/>
                  </a:lnTo>
                  <a:lnTo>
                    <a:pt x="59" y="155"/>
                  </a:lnTo>
                  <a:lnTo>
                    <a:pt x="49" y="158"/>
                  </a:lnTo>
                  <a:lnTo>
                    <a:pt x="38" y="167"/>
                  </a:lnTo>
                  <a:lnTo>
                    <a:pt x="21" y="172"/>
                  </a:lnTo>
                  <a:lnTo>
                    <a:pt x="12" y="176"/>
                  </a:lnTo>
                  <a:lnTo>
                    <a:pt x="11" y="181"/>
                  </a:lnTo>
                  <a:lnTo>
                    <a:pt x="12" y="184"/>
                  </a:lnTo>
                  <a:lnTo>
                    <a:pt x="12" y="206"/>
                  </a:lnTo>
                  <a:lnTo>
                    <a:pt x="12" y="212"/>
                  </a:lnTo>
                  <a:lnTo>
                    <a:pt x="9" y="218"/>
                  </a:lnTo>
                  <a:lnTo>
                    <a:pt x="5" y="221"/>
                  </a:lnTo>
                  <a:lnTo>
                    <a:pt x="4" y="222"/>
                  </a:lnTo>
                  <a:lnTo>
                    <a:pt x="0" y="227"/>
                  </a:lnTo>
                  <a:lnTo>
                    <a:pt x="1" y="230"/>
                  </a:lnTo>
                  <a:lnTo>
                    <a:pt x="5" y="234"/>
                  </a:lnTo>
                  <a:lnTo>
                    <a:pt x="10" y="235"/>
                  </a:lnTo>
                  <a:lnTo>
                    <a:pt x="21" y="241"/>
                  </a:lnTo>
                  <a:lnTo>
                    <a:pt x="23" y="240"/>
                  </a:lnTo>
                  <a:lnTo>
                    <a:pt x="24" y="244"/>
                  </a:lnTo>
                  <a:lnTo>
                    <a:pt x="27" y="248"/>
                  </a:lnTo>
                  <a:lnTo>
                    <a:pt x="32" y="251"/>
                  </a:lnTo>
                  <a:lnTo>
                    <a:pt x="40" y="250"/>
                  </a:lnTo>
                  <a:lnTo>
                    <a:pt x="51" y="256"/>
                  </a:lnTo>
                  <a:lnTo>
                    <a:pt x="62" y="258"/>
                  </a:lnTo>
                  <a:lnTo>
                    <a:pt x="67" y="258"/>
                  </a:lnTo>
                  <a:lnTo>
                    <a:pt x="77" y="252"/>
                  </a:lnTo>
                  <a:lnTo>
                    <a:pt x="80" y="256"/>
                  </a:lnTo>
                  <a:lnTo>
                    <a:pt x="86" y="269"/>
                  </a:lnTo>
                  <a:lnTo>
                    <a:pt x="92" y="290"/>
                  </a:lnTo>
                  <a:lnTo>
                    <a:pt x="96" y="296"/>
                  </a:lnTo>
                  <a:lnTo>
                    <a:pt x="96" y="300"/>
                  </a:lnTo>
                  <a:lnTo>
                    <a:pt x="99" y="307"/>
                  </a:lnTo>
                  <a:lnTo>
                    <a:pt x="102" y="310"/>
                  </a:lnTo>
                  <a:lnTo>
                    <a:pt x="113" y="311"/>
                  </a:lnTo>
                  <a:lnTo>
                    <a:pt x="126" y="311"/>
                  </a:lnTo>
                  <a:lnTo>
                    <a:pt x="131" y="308"/>
                  </a:lnTo>
                  <a:lnTo>
                    <a:pt x="132" y="302"/>
                  </a:lnTo>
                  <a:lnTo>
                    <a:pt x="133" y="300"/>
                  </a:lnTo>
                  <a:lnTo>
                    <a:pt x="137" y="292"/>
                  </a:lnTo>
                  <a:lnTo>
                    <a:pt x="140" y="290"/>
                  </a:lnTo>
                  <a:lnTo>
                    <a:pt x="148" y="286"/>
                  </a:lnTo>
                  <a:lnTo>
                    <a:pt x="149" y="284"/>
                  </a:lnTo>
                  <a:lnTo>
                    <a:pt x="150" y="284"/>
                  </a:lnTo>
                  <a:lnTo>
                    <a:pt x="158" y="283"/>
                  </a:lnTo>
                  <a:lnTo>
                    <a:pt x="161" y="281"/>
                  </a:lnTo>
                  <a:lnTo>
                    <a:pt x="173" y="283"/>
                  </a:lnTo>
                  <a:lnTo>
                    <a:pt x="174" y="286"/>
                  </a:lnTo>
                  <a:lnTo>
                    <a:pt x="179" y="297"/>
                  </a:lnTo>
                  <a:lnTo>
                    <a:pt x="178" y="300"/>
                  </a:lnTo>
                  <a:lnTo>
                    <a:pt x="176" y="308"/>
                  </a:lnTo>
                  <a:lnTo>
                    <a:pt x="176" y="319"/>
                  </a:lnTo>
                  <a:lnTo>
                    <a:pt x="184" y="319"/>
                  </a:lnTo>
                  <a:lnTo>
                    <a:pt x="187" y="316"/>
                  </a:lnTo>
                  <a:lnTo>
                    <a:pt x="192" y="314"/>
                  </a:lnTo>
                  <a:lnTo>
                    <a:pt x="196" y="311"/>
                  </a:lnTo>
                  <a:lnTo>
                    <a:pt x="205" y="310"/>
                  </a:lnTo>
                  <a:lnTo>
                    <a:pt x="209" y="311"/>
                  </a:lnTo>
                  <a:lnTo>
                    <a:pt x="213" y="310"/>
                  </a:lnTo>
                  <a:lnTo>
                    <a:pt x="214" y="311"/>
                  </a:lnTo>
                  <a:lnTo>
                    <a:pt x="225" y="311"/>
                  </a:lnTo>
                  <a:lnTo>
                    <a:pt x="228" y="310"/>
                  </a:lnTo>
                  <a:lnTo>
                    <a:pt x="233" y="314"/>
                  </a:lnTo>
                  <a:lnTo>
                    <a:pt x="235" y="316"/>
                  </a:lnTo>
                  <a:lnTo>
                    <a:pt x="238" y="321"/>
                  </a:lnTo>
                  <a:lnTo>
                    <a:pt x="236" y="322"/>
                  </a:lnTo>
                  <a:lnTo>
                    <a:pt x="239" y="326"/>
                  </a:lnTo>
                  <a:lnTo>
                    <a:pt x="241" y="328"/>
                  </a:lnTo>
                  <a:lnTo>
                    <a:pt x="243" y="333"/>
                  </a:lnTo>
                  <a:lnTo>
                    <a:pt x="245" y="334"/>
                  </a:lnTo>
                  <a:lnTo>
                    <a:pt x="245" y="338"/>
                  </a:lnTo>
                  <a:lnTo>
                    <a:pt x="246" y="340"/>
                  </a:lnTo>
                  <a:lnTo>
                    <a:pt x="246" y="344"/>
                  </a:lnTo>
                  <a:lnTo>
                    <a:pt x="245" y="348"/>
                  </a:lnTo>
                  <a:lnTo>
                    <a:pt x="242" y="350"/>
                  </a:lnTo>
                  <a:lnTo>
                    <a:pt x="247" y="350"/>
                  </a:lnTo>
                  <a:lnTo>
                    <a:pt x="259" y="352"/>
                  </a:lnTo>
                  <a:lnTo>
                    <a:pt x="265" y="349"/>
                  </a:lnTo>
                  <a:lnTo>
                    <a:pt x="273" y="352"/>
                  </a:lnTo>
                  <a:lnTo>
                    <a:pt x="278" y="352"/>
                  </a:lnTo>
                  <a:lnTo>
                    <a:pt x="285" y="350"/>
                  </a:lnTo>
                  <a:lnTo>
                    <a:pt x="286" y="350"/>
                  </a:lnTo>
                  <a:lnTo>
                    <a:pt x="294" y="346"/>
                  </a:lnTo>
                  <a:lnTo>
                    <a:pt x="298" y="342"/>
                  </a:lnTo>
                  <a:lnTo>
                    <a:pt x="310" y="333"/>
                  </a:lnTo>
                  <a:lnTo>
                    <a:pt x="321" y="331"/>
                  </a:lnTo>
                  <a:lnTo>
                    <a:pt x="320" y="328"/>
                  </a:lnTo>
                  <a:lnTo>
                    <a:pt x="317" y="321"/>
                  </a:lnTo>
                  <a:lnTo>
                    <a:pt x="316" y="312"/>
                  </a:lnTo>
                  <a:lnTo>
                    <a:pt x="318" y="299"/>
                  </a:lnTo>
                  <a:lnTo>
                    <a:pt x="328" y="286"/>
                  </a:lnTo>
                  <a:lnTo>
                    <a:pt x="332" y="278"/>
                  </a:lnTo>
                  <a:lnTo>
                    <a:pt x="331" y="270"/>
                  </a:lnTo>
                  <a:lnTo>
                    <a:pt x="331" y="264"/>
                  </a:lnTo>
                  <a:lnTo>
                    <a:pt x="334" y="262"/>
                  </a:lnTo>
                  <a:lnTo>
                    <a:pt x="336" y="258"/>
                  </a:lnTo>
                  <a:lnTo>
                    <a:pt x="336" y="250"/>
                  </a:lnTo>
                  <a:lnTo>
                    <a:pt x="334" y="242"/>
                  </a:lnTo>
                  <a:lnTo>
                    <a:pt x="320" y="235"/>
                  </a:lnTo>
                  <a:lnTo>
                    <a:pt x="318" y="232"/>
                  </a:lnTo>
                  <a:lnTo>
                    <a:pt x="313" y="230"/>
                  </a:lnTo>
                  <a:lnTo>
                    <a:pt x="309" y="226"/>
                  </a:lnTo>
                  <a:lnTo>
                    <a:pt x="308" y="225"/>
                  </a:lnTo>
                  <a:lnTo>
                    <a:pt x="309" y="222"/>
                  </a:lnTo>
                  <a:lnTo>
                    <a:pt x="313" y="218"/>
                  </a:lnTo>
                  <a:lnTo>
                    <a:pt x="318" y="218"/>
                  </a:lnTo>
                  <a:lnTo>
                    <a:pt x="322" y="220"/>
                  </a:lnTo>
                  <a:lnTo>
                    <a:pt x="324" y="220"/>
                  </a:lnTo>
                  <a:lnTo>
                    <a:pt x="328" y="221"/>
                  </a:lnTo>
                  <a:lnTo>
                    <a:pt x="332" y="219"/>
                  </a:lnTo>
                  <a:lnTo>
                    <a:pt x="334" y="218"/>
                  </a:lnTo>
                  <a:lnTo>
                    <a:pt x="336" y="214"/>
                  </a:lnTo>
                  <a:lnTo>
                    <a:pt x="336" y="209"/>
                  </a:lnTo>
                  <a:lnTo>
                    <a:pt x="340" y="203"/>
                  </a:lnTo>
                  <a:lnTo>
                    <a:pt x="345" y="197"/>
                  </a:lnTo>
                  <a:lnTo>
                    <a:pt x="360" y="188"/>
                  </a:lnTo>
                  <a:lnTo>
                    <a:pt x="361" y="186"/>
                  </a:lnTo>
                  <a:lnTo>
                    <a:pt x="364" y="183"/>
                  </a:lnTo>
                  <a:lnTo>
                    <a:pt x="368" y="178"/>
                  </a:lnTo>
                  <a:lnTo>
                    <a:pt x="368" y="174"/>
                  </a:lnTo>
                  <a:lnTo>
                    <a:pt x="369" y="173"/>
                  </a:lnTo>
                  <a:lnTo>
                    <a:pt x="366" y="168"/>
                  </a:lnTo>
                  <a:lnTo>
                    <a:pt x="364" y="16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35" name="Freeform 87"/>
            <p:cNvSpPr>
              <a:spLocks/>
            </p:cNvSpPr>
            <p:nvPr/>
          </p:nvSpPr>
          <p:spPr bwMode="auto">
            <a:xfrm>
              <a:off x="3638" y="2805"/>
              <a:ext cx="186" cy="210"/>
            </a:xfrm>
            <a:custGeom>
              <a:avLst/>
              <a:gdLst/>
              <a:ahLst/>
              <a:cxnLst>
                <a:cxn ang="0">
                  <a:pos x="154" y="18"/>
                </a:cxn>
                <a:cxn ang="0">
                  <a:pos x="183" y="37"/>
                </a:cxn>
                <a:cxn ang="0">
                  <a:pos x="205" y="41"/>
                </a:cxn>
                <a:cxn ang="0">
                  <a:pos x="216" y="37"/>
                </a:cxn>
                <a:cxn ang="0">
                  <a:pos x="218" y="18"/>
                </a:cxn>
                <a:cxn ang="0">
                  <a:pos x="236" y="1"/>
                </a:cxn>
                <a:cxn ang="0">
                  <a:pos x="249" y="7"/>
                </a:cxn>
                <a:cxn ang="0">
                  <a:pos x="254" y="22"/>
                </a:cxn>
                <a:cxn ang="0">
                  <a:pos x="263" y="41"/>
                </a:cxn>
                <a:cxn ang="0">
                  <a:pos x="270" y="90"/>
                </a:cxn>
                <a:cxn ang="0">
                  <a:pos x="258" y="96"/>
                </a:cxn>
                <a:cxn ang="0">
                  <a:pos x="248" y="103"/>
                </a:cxn>
                <a:cxn ang="0">
                  <a:pos x="236" y="93"/>
                </a:cxn>
                <a:cxn ang="0">
                  <a:pos x="222" y="116"/>
                </a:cxn>
                <a:cxn ang="0">
                  <a:pos x="210" y="142"/>
                </a:cxn>
                <a:cxn ang="0">
                  <a:pos x="193" y="168"/>
                </a:cxn>
                <a:cxn ang="0">
                  <a:pos x="196" y="186"/>
                </a:cxn>
                <a:cxn ang="0">
                  <a:pos x="166" y="205"/>
                </a:cxn>
                <a:cxn ang="0">
                  <a:pos x="140" y="222"/>
                </a:cxn>
                <a:cxn ang="0">
                  <a:pos x="133" y="259"/>
                </a:cxn>
                <a:cxn ang="0">
                  <a:pos x="128" y="273"/>
                </a:cxn>
                <a:cxn ang="0">
                  <a:pos x="135" y="289"/>
                </a:cxn>
                <a:cxn ang="0">
                  <a:pos x="109" y="303"/>
                </a:cxn>
                <a:cxn ang="0">
                  <a:pos x="91" y="308"/>
                </a:cxn>
                <a:cxn ang="0">
                  <a:pos x="81" y="295"/>
                </a:cxn>
                <a:cxn ang="0">
                  <a:pos x="67" y="276"/>
                </a:cxn>
                <a:cxn ang="0">
                  <a:pos x="44" y="263"/>
                </a:cxn>
                <a:cxn ang="0">
                  <a:pos x="39" y="256"/>
                </a:cxn>
                <a:cxn ang="0">
                  <a:pos x="27" y="246"/>
                </a:cxn>
                <a:cxn ang="0">
                  <a:pos x="21" y="235"/>
                </a:cxn>
                <a:cxn ang="0">
                  <a:pos x="16" y="217"/>
                </a:cxn>
                <a:cxn ang="0">
                  <a:pos x="18" y="207"/>
                </a:cxn>
                <a:cxn ang="0">
                  <a:pos x="2" y="192"/>
                </a:cxn>
                <a:cxn ang="0">
                  <a:pos x="0" y="173"/>
                </a:cxn>
                <a:cxn ang="0">
                  <a:pos x="10" y="150"/>
                </a:cxn>
                <a:cxn ang="0">
                  <a:pos x="18" y="142"/>
                </a:cxn>
                <a:cxn ang="0">
                  <a:pos x="46" y="144"/>
                </a:cxn>
                <a:cxn ang="0">
                  <a:pos x="51" y="128"/>
                </a:cxn>
                <a:cxn ang="0">
                  <a:pos x="69" y="133"/>
                </a:cxn>
                <a:cxn ang="0">
                  <a:pos x="81" y="141"/>
                </a:cxn>
                <a:cxn ang="0">
                  <a:pos x="89" y="130"/>
                </a:cxn>
                <a:cxn ang="0">
                  <a:pos x="92" y="110"/>
                </a:cxn>
                <a:cxn ang="0">
                  <a:pos x="99" y="90"/>
                </a:cxn>
                <a:cxn ang="0">
                  <a:pos x="114" y="84"/>
                </a:cxn>
                <a:cxn ang="0">
                  <a:pos x="125" y="93"/>
                </a:cxn>
                <a:cxn ang="0">
                  <a:pos x="144" y="84"/>
                </a:cxn>
                <a:cxn ang="0">
                  <a:pos x="160" y="67"/>
                </a:cxn>
                <a:cxn ang="0">
                  <a:pos x="144" y="66"/>
                </a:cxn>
                <a:cxn ang="0">
                  <a:pos x="144" y="54"/>
                </a:cxn>
                <a:cxn ang="0">
                  <a:pos x="140" y="41"/>
                </a:cxn>
              </a:cxnLst>
              <a:rect l="0" t="0" r="r" b="b"/>
              <a:pathLst>
                <a:path w="280" h="317">
                  <a:moveTo>
                    <a:pt x="140" y="41"/>
                  </a:moveTo>
                  <a:lnTo>
                    <a:pt x="147" y="22"/>
                  </a:lnTo>
                  <a:lnTo>
                    <a:pt x="152" y="18"/>
                  </a:lnTo>
                  <a:lnTo>
                    <a:pt x="154" y="18"/>
                  </a:lnTo>
                  <a:lnTo>
                    <a:pt x="157" y="19"/>
                  </a:lnTo>
                  <a:lnTo>
                    <a:pt x="161" y="23"/>
                  </a:lnTo>
                  <a:lnTo>
                    <a:pt x="166" y="24"/>
                  </a:lnTo>
                  <a:lnTo>
                    <a:pt x="183" y="37"/>
                  </a:lnTo>
                  <a:lnTo>
                    <a:pt x="195" y="41"/>
                  </a:lnTo>
                  <a:lnTo>
                    <a:pt x="198" y="39"/>
                  </a:lnTo>
                  <a:lnTo>
                    <a:pt x="200" y="38"/>
                  </a:lnTo>
                  <a:lnTo>
                    <a:pt x="205" y="41"/>
                  </a:lnTo>
                  <a:lnTo>
                    <a:pt x="208" y="44"/>
                  </a:lnTo>
                  <a:lnTo>
                    <a:pt x="212" y="44"/>
                  </a:lnTo>
                  <a:lnTo>
                    <a:pt x="215" y="41"/>
                  </a:lnTo>
                  <a:lnTo>
                    <a:pt x="216" y="37"/>
                  </a:lnTo>
                  <a:lnTo>
                    <a:pt x="215" y="32"/>
                  </a:lnTo>
                  <a:lnTo>
                    <a:pt x="216" y="28"/>
                  </a:lnTo>
                  <a:lnTo>
                    <a:pt x="215" y="24"/>
                  </a:lnTo>
                  <a:lnTo>
                    <a:pt x="218" y="18"/>
                  </a:lnTo>
                  <a:lnTo>
                    <a:pt x="222" y="12"/>
                  </a:lnTo>
                  <a:lnTo>
                    <a:pt x="226" y="9"/>
                  </a:lnTo>
                  <a:lnTo>
                    <a:pt x="231" y="6"/>
                  </a:lnTo>
                  <a:lnTo>
                    <a:pt x="236" y="1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47" y="3"/>
                  </a:lnTo>
                  <a:lnTo>
                    <a:pt x="249" y="7"/>
                  </a:lnTo>
                  <a:lnTo>
                    <a:pt x="251" y="5"/>
                  </a:lnTo>
                  <a:lnTo>
                    <a:pt x="252" y="14"/>
                  </a:lnTo>
                  <a:lnTo>
                    <a:pt x="252" y="15"/>
                  </a:lnTo>
                  <a:lnTo>
                    <a:pt x="254" y="22"/>
                  </a:lnTo>
                  <a:lnTo>
                    <a:pt x="258" y="28"/>
                  </a:lnTo>
                  <a:lnTo>
                    <a:pt x="260" y="36"/>
                  </a:lnTo>
                  <a:lnTo>
                    <a:pt x="260" y="38"/>
                  </a:lnTo>
                  <a:lnTo>
                    <a:pt x="263" y="41"/>
                  </a:lnTo>
                  <a:lnTo>
                    <a:pt x="279" y="72"/>
                  </a:lnTo>
                  <a:lnTo>
                    <a:pt x="276" y="88"/>
                  </a:lnTo>
                  <a:lnTo>
                    <a:pt x="274" y="89"/>
                  </a:lnTo>
                  <a:lnTo>
                    <a:pt x="270" y="90"/>
                  </a:lnTo>
                  <a:lnTo>
                    <a:pt x="266" y="90"/>
                  </a:lnTo>
                  <a:lnTo>
                    <a:pt x="263" y="91"/>
                  </a:lnTo>
                  <a:lnTo>
                    <a:pt x="260" y="92"/>
                  </a:lnTo>
                  <a:lnTo>
                    <a:pt x="258" y="96"/>
                  </a:lnTo>
                  <a:lnTo>
                    <a:pt x="257" y="98"/>
                  </a:lnTo>
                  <a:lnTo>
                    <a:pt x="255" y="101"/>
                  </a:lnTo>
                  <a:lnTo>
                    <a:pt x="252" y="103"/>
                  </a:lnTo>
                  <a:lnTo>
                    <a:pt x="248" y="103"/>
                  </a:lnTo>
                  <a:lnTo>
                    <a:pt x="244" y="100"/>
                  </a:lnTo>
                  <a:lnTo>
                    <a:pt x="242" y="98"/>
                  </a:lnTo>
                  <a:lnTo>
                    <a:pt x="240" y="94"/>
                  </a:lnTo>
                  <a:lnTo>
                    <a:pt x="236" y="93"/>
                  </a:lnTo>
                  <a:lnTo>
                    <a:pt x="230" y="93"/>
                  </a:lnTo>
                  <a:lnTo>
                    <a:pt x="228" y="94"/>
                  </a:lnTo>
                  <a:lnTo>
                    <a:pt x="225" y="98"/>
                  </a:lnTo>
                  <a:lnTo>
                    <a:pt x="222" y="116"/>
                  </a:lnTo>
                  <a:lnTo>
                    <a:pt x="217" y="125"/>
                  </a:lnTo>
                  <a:lnTo>
                    <a:pt x="215" y="132"/>
                  </a:lnTo>
                  <a:lnTo>
                    <a:pt x="214" y="134"/>
                  </a:lnTo>
                  <a:lnTo>
                    <a:pt x="210" y="142"/>
                  </a:lnTo>
                  <a:lnTo>
                    <a:pt x="199" y="155"/>
                  </a:lnTo>
                  <a:lnTo>
                    <a:pt x="199" y="160"/>
                  </a:lnTo>
                  <a:lnTo>
                    <a:pt x="195" y="164"/>
                  </a:lnTo>
                  <a:lnTo>
                    <a:pt x="193" y="168"/>
                  </a:lnTo>
                  <a:lnTo>
                    <a:pt x="192" y="173"/>
                  </a:lnTo>
                  <a:lnTo>
                    <a:pt x="195" y="178"/>
                  </a:lnTo>
                  <a:lnTo>
                    <a:pt x="195" y="185"/>
                  </a:lnTo>
                  <a:lnTo>
                    <a:pt x="196" y="186"/>
                  </a:lnTo>
                  <a:lnTo>
                    <a:pt x="192" y="191"/>
                  </a:lnTo>
                  <a:lnTo>
                    <a:pt x="187" y="193"/>
                  </a:lnTo>
                  <a:lnTo>
                    <a:pt x="177" y="196"/>
                  </a:lnTo>
                  <a:lnTo>
                    <a:pt x="166" y="205"/>
                  </a:lnTo>
                  <a:lnTo>
                    <a:pt x="149" y="210"/>
                  </a:lnTo>
                  <a:lnTo>
                    <a:pt x="140" y="214"/>
                  </a:lnTo>
                  <a:lnTo>
                    <a:pt x="139" y="219"/>
                  </a:lnTo>
                  <a:lnTo>
                    <a:pt x="140" y="222"/>
                  </a:lnTo>
                  <a:lnTo>
                    <a:pt x="140" y="244"/>
                  </a:lnTo>
                  <a:lnTo>
                    <a:pt x="140" y="250"/>
                  </a:lnTo>
                  <a:lnTo>
                    <a:pt x="137" y="256"/>
                  </a:lnTo>
                  <a:lnTo>
                    <a:pt x="133" y="259"/>
                  </a:lnTo>
                  <a:lnTo>
                    <a:pt x="132" y="260"/>
                  </a:lnTo>
                  <a:lnTo>
                    <a:pt x="128" y="265"/>
                  </a:lnTo>
                  <a:lnTo>
                    <a:pt x="129" y="268"/>
                  </a:lnTo>
                  <a:lnTo>
                    <a:pt x="128" y="273"/>
                  </a:lnTo>
                  <a:lnTo>
                    <a:pt x="129" y="280"/>
                  </a:lnTo>
                  <a:lnTo>
                    <a:pt x="131" y="284"/>
                  </a:lnTo>
                  <a:lnTo>
                    <a:pt x="134" y="286"/>
                  </a:lnTo>
                  <a:lnTo>
                    <a:pt x="135" y="289"/>
                  </a:lnTo>
                  <a:lnTo>
                    <a:pt x="126" y="290"/>
                  </a:lnTo>
                  <a:lnTo>
                    <a:pt x="120" y="290"/>
                  </a:lnTo>
                  <a:lnTo>
                    <a:pt x="115" y="292"/>
                  </a:lnTo>
                  <a:lnTo>
                    <a:pt x="109" y="303"/>
                  </a:lnTo>
                  <a:lnTo>
                    <a:pt x="104" y="310"/>
                  </a:lnTo>
                  <a:lnTo>
                    <a:pt x="100" y="316"/>
                  </a:lnTo>
                  <a:lnTo>
                    <a:pt x="95" y="313"/>
                  </a:lnTo>
                  <a:lnTo>
                    <a:pt x="91" y="308"/>
                  </a:lnTo>
                  <a:lnTo>
                    <a:pt x="84" y="304"/>
                  </a:lnTo>
                  <a:lnTo>
                    <a:pt x="81" y="300"/>
                  </a:lnTo>
                  <a:lnTo>
                    <a:pt x="80" y="299"/>
                  </a:lnTo>
                  <a:lnTo>
                    <a:pt x="81" y="295"/>
                  </a:lnTo>
                  <a:lnTo>
                    <a:pt x="81" y="290"/>
                  </a:lnTo>
                  <a:lnTo>
                    <a:pt x="79" y="287"/>
                  </a:lnTo>
                  <a:lnTo>
                    <a:pt x="71" y="277"/>
                  </a:lnTo>
                  <a:lnTo>
                    <a:pt x="67" y="276"/>
                  </a:lnTo>
                  <a:lnTo>
                    <a:pt x="64" y="276"/>
                  </a:lnTo>
                  <a:lnTo>
                    <a:pt x="53" y="270"/>
                  </a:lnTo>
                  <a:lnTo>
                    <a:pt x="50" y="269"/>
                  </a:lnTo>
                  <a:lnTo>
                    <a:pt x="44" y="263"/>
                  </a:lnTo>
                  <a:lnTo>
                    <a:pt x="46" y="261"/>
                  </a:lnTo>
                  <a:lnTo>
                    <a:pt x="44" y="259"/>
                  </a:lnTo>
                  <a:lnTo>
                    <a:pt x="42" y="256"/>
                  </a:lnTo>
                  <a:lnTo>
                    <a:pt x="39" y="256"/>
                  </a:lnTo>
                  <a:lnTo>
                    <a:pt x="36" y="255"/>
                  </a:lnTo>
                  <a:lnTo>
                    <a:pt x="32" y="253"/>
                  </a:lnTo>
                  <a:lnTo>
                    <a:pt x="28" y="250"/>
                  </a:lnTo>
                  <a:lnTo>
                    <a:pt x="27" y="246"/>
                  </a:lnTo>
                  <a:lnTo>
                    <a:pt x="24" y="244"/>
                  </a:lnTo>
                  <a:lnTo>
                    <a:pt x="22" y="240"/>
                  </a:lnTo>
                  <a:lnTo>
                    <a:pt x="21" y="238"/>
                  </a:lnTo>
                  <a:lnTo>
                    <a:pt x="21" y="235"/>
                  </a:lnTo>
                  <a:lnTo>
                    <a:pt x="20" y="231"/>
                  </a:lnTo>
                  <a:lnTo>
                    <a:pt x="20" y="227"/>
                  </a:lnTo>
                  <a:lnTo>
                    <a:pt x="15" y="220"/>
                  </a:lnTo>
                  <a:lnTo>
                    <a:pt x="16" y="217"/>
                  </a:lnTo>
                  <a:lnTo>
                    <a:pt x="16" y="215"/>
                  </a:lnTo>
                  <a:lnTo>
                    <a:pt x="17" y="213"/>
                  </a:lnTo>
                  <a:lnTo>
                    <a:pt x="18" y="210"/>
                  </a:lnTo>
                  <a:lnTo>
                    <a:pt x="18" y="207"/>
                  </a:lnTo>
                  <a:lnTo>
                    <a:pt x="15" y="206"/>
                  </a:lnTo>
                  <a:lnTo>
                    <a:pt x="11" y="205"/>
                  </a:lnTo>
                  <a:lnTo>
                    <a:pt x="8" y="203"/>
                  </a:lnTo>
                  <a:lnTo>
                    <a:pt x="2" y="192"/>
                  </a:lnTo>
                  <a:lnTo>
                    <a:pt x="1" y="190"/>
                  </a:lnTo>
                  <a:lnTo>
                    <a:pt x="1" y="187"/>
                  </a:lnTo>
                  <a:lnTo>
                    <a:pt x="0" y="184"/>
                  </a:lnTo>
                  <a:lnTo>
                    <a:pt x="0" y="173"/>
                  </a:lnTo>
                  <a:lnTo>
                    <a:pt x="3" y="164"/>
                  </a:lnTo>
                  <a:lnTo>
                    <a:pt x="2" y="161"/>
                  </a:lnTo>
                  <a:lnTo>
                    <a:pt x="10" y="153"/>
                  </a:lnTo>
                  <a:lnTo>
                    <a:pt x="10" y="150"/>
                  </a:lnTo>
                  <a:lnTo>
                    <a:pt x="12" y="143"/>
                  </a:lnTo>
                  <a:lnTo>
                    <a:pt x="14" y="141"/>
                  </a:lnTo>
                  <a:lnTo>
                    <a:pt x="16" y="141"/>
                  </a:lnTo>
                  <a:lnTo>
                    <a:pt x="18" y="142"/>
                  </a:lnTo>
                  <a:lnTo>
                    <a:pt x="21" y="143"/>
                  </a:lnTo>
                  <a:lnTo>
                    <a:pt x="23" y="146"/>
                  </a:lnTo>
                  <a:lnTo>
                    <a:pt x="33" y="148"/>
                  </a:lnTo>
                  <a:lnTo>
                    <a:pt x="46" y="144"/>
                  </a:lnTo>
                  <a:lnTo>
                    <a:pt x="48" y="142"/>
                  </a:lnTo>
                  <a:lnTo>
                    <a:pt x="48" y="139"/>
                  </a:lnTo>
                  <a:lnTo>
                    <a:pt x="48" y="131"/>
                  </a:lnTo>
                  <a:lnTo>
                    <a:pt x="51" y="128"/>
                  </a:lnTo>
                  <a:lnTo>
                    <a:pt x="53" y="128"/>
                  </a:lnTo>
                  <a:lnTo>
                    <a:pt x="57" y="130"/>
                  </a:lnTo>
                  <a:lnTo>
                    <a:pt x="65" y="132"/>
                  </a:lnTo>
                  <a:lnTo>
                    <a:pt x="69" y="133"/>
                  </a:lnTo>
                  <a:lnTo>
                    <a:pt x="71" y="140"/>
                  </a:lnTo>
                  <a:lnTo>
                    <a:pt x="74" y="139"/>
                  </a:lnTo>
                  <a:lnTo>
                    <a:pt x="79" y="142"/>
                  </a:lnTo>
                  <a:lnTo>
                    <a:pt x="81" y="141"/>
                  </a:lnTo>
                  <a:lnTo>
                    <a:pt x="82" y="139"/>
                  </a:lnTo>
                  <a:lnTo>
                    <a:pt x="88" y="136"/>
                  </a:lnTo>
                  <a:lnTo>
                    <a:pt x="89" y="135"/>
                  </a:lnTo>
                  <a:lnTo>
                    <a:pt x="89" y="130"/>
                  </a:lnTo>
                  <a:lnTo>
                    <a:pt x="88" y="126"/>
                  </a:lnTo>
                  <a:lnTo>
                    <a:pt x="88" y="114"/>
                  </a:lnTo>
                  <a:lnTo>
                    <a:pt x="91" y="112"/>
                  </a:lnTo>
                  <a:lnTo>
                    <a:pt x="92" y="110"/>
                  </a:lnTo>
                  <a:lnTo>
                    <a:pt x="97" y="104"/>
                  </a:lnTo>
                  <a:lnTo>
                    <a:pt x="97" y="101"/>
                  </a:lnTo>
                  <a:lnTo>
                    <a:pt x="99" y="96"/>
                  </a:lnTo>
                  <a:lnTo>
                    <a:pt x="99" y="90"/>
                  </a:lnTo>
                  <a:lnTo>
                    <a:pt x="101" y="85"/>
                  </a:lnTo>
                  <a:lnTo>
                    <a:pt x="104" y="86"/>
                  </a:lnTo>
                  <a:lnTo>
                    <a:pt x="109" y="84"/>
                  </a:lnTo>
                  <a:lnTo>
                    <a:pt x="114" y="84"/>
                  </a:lnTo>
                  <a:lnTo>
                    <a:pt x="114" y="85"/>
                  </a:lnTo>
                  <a:lnTo>
                    <a:pt x="114" y="88"/>
                  </a:lnTo>
                  <a:lnTo>
                    <a:pt x="120" y="89"/>
                  </a:lnTo>
                  <a:lnTo>
                    <a:pt x="125" y="93"/>
                  </a:lnTo>
                  <a:lnTo>
                    <a:pt x="129" y="94"/>
                  </a:lnTo>
                  <a:lnTo>
                    <a:pt x="138" y="92"/>
                  </a:lnTo>
                  <a:lnTo>
                    <a:pt x="144" y="86"/>
                  </a:lnTo>
                  <a:lnTo>
                    <a:pt x="144" y="84"/>
                  </a:lnTo>
                  <a:lnTo>
                    <a:pt x="150" y="82"/>
                  </a:lnTo>
                  <a:lnTo>
                    <a:pt x="157" y="77"/>
                  </a:lnTo>
                  <a:lnTo>
                    <a:pt x="160" y="74"/>
                  </a:lnTo>
                  <a:lnTo>
                    <a:pt x="160" y="67"/>
                  </a:lnTo>
                  <a:lnTo>
                    <a:pt x="156" y="68"/>
                  </a:lnTo>
                  <a:lnTo>
                    <a:pt x="149" y="68"/>
                  </a:lnTo>
                  <a:lnTo>
                    <a:pt x="146" y="67"/>
                  </a:lnTo>
                  <a:lnTo>
                    <a:pt x="144" y="66"/>
                  </a:lnTo>
                  <a:lnTo>
                    <a:pt x="144" y="63"/>
                  </a:lnTo>
                  <a:lnTo>
                    <a:pt x="144" y="61"/>
                  </a:lnTo>
                  <a:lnTo>
                    <a:pt x="144" y="58"/>
                  </a:lnTo>
                  <a:lnTo>
                    <a:pt x="144" y="54"/>
                  </a:lnTo>
                  <a:lnTo>
                    <a:pt x="142" y="51"/>
                  </a:lnTo>
                  <a:lnTo>
                    <a:pt x="140" y="50"/>
                  </a:lnTo>
                  <a:lnTo>
                    <a:pt x="140" y="46"/>
                  </a:lnTo>
                  <a:lnTo>
                    <a:pt x="140" y="4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</p:grpSp>
      <p:sp>
        <p:nvSpPr>
          <p:cNvPr id="245" name="Freeform 180"/>
          <p:cNvSpPr>
            <a:spLocks/>
          </p:cNvSpPr>
          <p:nvPr/>
        </p:nvSpPr>
        <p:spPr bwMode="auto">
          <a:xfrm>
            <a:off x="7491413" y="3571800"/>
            <a:ext cx="488950" cy="800100"/>
          </a:xfrm>
          <a:custGeom>
            <a:avLst/>
            <a:gdLst/>
            <a:ahLst/>
            <a:cxnLst>
              <a:cxn ang="0">
                <a:pos x="358" y="394"/>
              </a:cxn>
              <a:cxn ang="0">
                <a:pos x="337" y="396"/>
              </a:cxn>
              <a:cxn ang="0">
                <a:pos x="317" y="397"/>
              </a:cxn>
              <a:cxn ang="0">
                <a:pos x="328" y="384"/>
              </a:cxn>
              <a:cxn ang="0">
                <a:pos x="337" y="367"/>
              </a:cxn>
              <a:cxn ang="0">
                <a:pos x="346" y="342"/>
              </a:cxn>
              <a:cxn ang="0">
                <a:pos x="351" y="371"/>
              </a:cxn>
              <a:cxn ang="0">
                <a:pos x="351" y="303"/>
              </a:cxn>
              <a:cxn ang="0">
                <a:pos x="379" y="232"/>
              </a:cxn>
              <a:cxn ang="0">
                <a:pos x="438" y="154"/>
              </a:cxn>
              <a:cxn ang="0">
                <a:pos x="455" y="103"/>
              </a:cxn>
              <a:cxn ang="0">
                <a:pos x="455" y="79"/>
              </a:cxn>
              <a:cxn ang="0">
                <a:pos x="458" y="70"/>
              </a:cxn>
              <a:cxn ang="0">
                <a:pos x="449" y="58"/>
              </a:cxn>
              <a:cxn ang="0">
                <a:pos x="431" y="36"/>
              </a:cxn>
              <a:cxn ang="0">
                <a:pos x="399" y="5"/>
              </a:cxn>
              <a:cxn ang="0">
                <a:pos x="318" y="24"/>
              </a:cxn>
              <a:cxn ang="0">
                <a:pos x="351" y="26"/>
              </a:cxn>
              <a:cxn ang="0">
                <a:pos x="369" y="14"/>
              </a:cxn>
              <a:cxn ang="0">
                <a:pos x="364" y="40"/>
              </a:cxn>
              <a:cxn ang="0">
                <a:pos x="332" y="44"/>
              </a:cxn>
              <a:cxn ang="0">
                <a:pos x="149" y="305"/>
              </a:cxn>
              <a:cxn ang="0">
                <a:pos x="34" y="468"/>
              </a:cxn>
              <a:cxn ang="0">
                <a:pos x="106" y="742"/>
              </a:cxn>
              <a:cxn ang="0">
                <a:pos x="164" y="712"/>
              </a:cxn>
              <a:cxn ang="0">
                <a:pos x="240" y="621"/>
              </a:cxn>
              <a:cxn ang="0">
                <a:pos x="257" y="576"/>
              </a:cxn>
              <a:cxn ang="0">
                <a:pos x="250" y="579"/>
              </a:cxn>
              <a:cxn ang="0">
                <a:pos x="237" y="576"/>
              </a:cxn>
              <a:cxn ang="0">
                <a:pos x="237" y="560"/>
              </a:cxn>
              <a:cxn ang="0">
                <a:pos x="252" y="535"/>
              </a:cxn>
              <a:cxn ang="0">
                <a:pos x="239" y="573"/>
              </a:cxn>
              <a:cxn ang="0">
                <a:pos x="259" y="562"/>
              </a:cxn>
              <a:cxn ang="0">
                <a:pos x="266" y="546"/>
              </a:cxn>
              <a:cxn ang="0">
                <a:pos x="284" y="538"/>
              </a:cxn>
              <a:cxn ang="0">
                <a:pos x="280" y="572"/>
              </a:cxn>
              <a:cxn ang="0">
                <a:pos x="273" y="602"/>
              </a:cxn>
              <a:cxn ang="0">
                <a:pos x="276" y="617"/>
              </a:cxn>
              <a:cxn ang="0">
                <a:pos x="301" y="629"/>
              </a:cxn>
              <a:cxn ang="0">
                <a:pos x="314" y="646"/>
              </a:cxn>
              <a:cxn ang="0">
                <a:pos x="317" y="657"/>
              </a:cxn>
              <a:cxn ang="0">
                <a:pos x="320" y="671"/>
              </a:cxn>
              <a:cxn ang="0">
                <a:pos x="324" y="676"/>
              </a:cxn>
              <a:cxn ang="0">
                <a:pos x="338" y="621"/>
              </a:cxn>
              <a:cxn ang="0">
                <a:pos x="348" y="552"/>
              </a:cxn>
              <a:cxn ang="0">
                <a:pos x="347" y="508"/>
              </a:cxn>
              <a:cxn ang="0">
                <a:pos x="371" y="460"/>
              </a:cxn>
              <a:cxn ang="0">
                <a:pos x="363" y="456"/>
              </a:cxn>
              <a:cxn ang="0">
                <a:pos x="352" y="450"/>
              </a:cxn>
              <a:cxn ang="0">
                <a:pos x="334" y="466"/>
              </a:cxn>
              <a:cxn ang="0">
                <a:pos x="349" y="450"/>
              </a:cxn>
              <a:cxn ang="0">
                <a:pos x="341" y="470"/>
              </a:cxn>
              <a:cxn ang="0">
                <a:pos x="331" y="456"/>
              </a:cxn>
              <a:cxn ang="0">
                <a:pos x="334" y="437"/>
              </a:cxn>
              <a:cxn ang="0">
                <a:pos x="350" y="430"/>
              </a:cxn>
              <a:cxn ang="0">
                <a:pos x="375" y="396"/>
              </a:cxn>
              <a:cxn ang="0">
                <a:pos x="370" y="382"/>
              </a:cxn>
            </a:cxnLst>
            <a:rect l="0" t="0" r="r" b="b"/>
            <a:pathLst>
              <a:path w="463" h="758">
                <a:moveTo>
                  <a:pt x="372" y="392"/>
                </a:moveTo>
                <a:lnTo>
                  <a:pt x="370" y="392"/>
                </a:lnTo>
                <a:lnTo>
                  <a:pt x="368" y="388"/>
                </a:lnTo>
                <a:lnTo>
                  <a:pt x="366" y="390"/>
                </a:lnTo>
                <a:lnTo>
                  <a:pt x="363" y="388"/>
                </a:lnTo>
                <a:lnTo>
                  <a:pt x="363" y="392"/>
                </a:lnTo>
                <a:lnTo>
                  <a:pt x="362" y="394"/>
                </a:lnTo>
                <a:lnTo>
                  <a:pt x="360" y="395"/>
                </a:lnTo>
                <a:lnTo>
                  <a:pt x="358" y="394"/>
                </a:lnTo>
                <a:lnTo>
                  <a:pt x="359" y="392"/>
                </a:lnTo>
                <a:lnTo>
                  <a:pt x="358" y="389"/>
                </a:lnTo>
                <a:lnTo>
                  <a:pt x="355" y="390"/>
                </a:lnTo>
                <a:lnTo>
                  <a:pt x="352" y="390"/>
                </a:lnTo>
                <a:lnTo>
                  <a:pt x="350" y="388"/>
                </a:lnTo>
                <a:lnTo>
                  <a:pt x="349" y="388"/>
                </a:lnTo>
                <a:lnTo>
                  <a:pt x="347" y="392"/>
                </a:lnTo>
                <a:lnTo>
                  <a:pt x="344" y="393"/>
                </a:lnTo>
                <a:lnTo>
                  <a:pt x="337" y="396"/>
                </a:lnTo>
                <a:lnTo>
                  <a:pt x="334" y="398"/>
                </a:lnTo>
                <a:lnTo>
                  <a:pt x="334" y="400"/>
                </a:lnTo>
                <a:lnTo>
                  <a:pt x="331" y="404"/>
                </a:lnTo>
                <a:lnTo>
                  <a:pt x="330" y="410"/>
                </a:lnTo>
                <a:lnTo>
                  <a:pt x="327" y="409"/>
                </a:lnTo>
                <a:lnTo>
                  <a:pt x="326" y="407"/>
                </a:lnTo>
                <a:lnTo>
                  <a:pt x="326" y="404"/>
                </a:lnTo>
                <a:lnTo>
                  <a:pt x="327" y="401"/>
                </a:lnTo>
                <a:lnTo>
                  <a:pt x="317" y="397"/>
                </a:lnTo>
                <a:lnTo>
                  <a:pt x="317" y="394"/>
                </a:lnTo>
                <a:lnTo>
                  <a:pt x="317" y="390"/>
                </a:lnTo>
                <a:lnTo>
                  <a:pt x="317" y="387"/>
                </a:lnTo>
                <a:lnTo>
                  <a:pt x="318" y="384"/>
                </a:lnTo>
                <a:lnTo>
                  <a:pt x="320" y="382"/>
                </a:lnTo>
                <a:lnTo>
                  <a:pt x="325" y="380"/>
                </a:lnTo>
                <a:lnTo>
                  <a:pt x="328" y="380"/>
                </a:lnTo>
                <a:lnTo>
                  <a:pt x="329" y="382"/>
                </a:lnTo>
                <a:lnTo>
                  <a:pt x="328" y="384"/>
                </a:lnTo>
                <a:lnTo>
                  <a:pt x="326" y="388"/>
                </a:lnTo>
                <a:lnTo>
                  <a:pt x="326" y="392"/>
                </a:lnTo>
                <a:lnTo>
                  <a:pt x="328" y="393"/>
                </a:lnTo>
                <a:lnTo>
                  <a:pt x="331" y="390"/>
                </a:lnTo>
                <a:lnTo>
                  <a:pt x="332" y="387"/>
                </a:lnTo>
                <a:lnTo>
                  <a:pt x="332" y="379"/>
                </a:lnTo>
                <a:lnTo>
                  <a:pt x="334" y="376"/>
                </a:lnTo>
                <a:lnTo>
                  <a:pt x="334" y="372"/>
                </a:lnTo>
                <a:lnTo>
                  <a:pt x="337" y="367"/>
                </a:lnTo>
                <a:lnTo>
                  <a:pt x="338" y="359"/>
                </a:lnTo>
                <a:lnTo>
                  <a:pt x="341" y="358"/>
                </a:lnTo>
                <a:lnTo>
                  <a:pt x="344" y="358"/>
                </a:lnTo>
                <a:lnTo>
                  <a:pt x="345" y="356"/>
                </a:lnTo>
                <a:lnTo>
                  <a:pt x="347" y="350"/>
                </a:lnTo>
                <a:lnTo>
                  <a:pt x="349" y="349"/>
                </a:lnTo>
                <a:lnTo>
                  <a:pt x="347" y="347"/>
                </a:lnTo>
                <a:lnTo>
                  <a:pt x="346" y="345"/>
                </a:lnTo>
                <a:lnTo>
                  <a:pt x="346" y="342"/>
                </a:lnTo>
                <a:lnTo>
                  <a:pt x="345" y="338"/>
                </a:lnTo>
                <a:lnTo>
                  <a:pt x="343" y="335"/>
                </a:lnTo>
                <a:lnTo>
                  <a:pt x="346" y="332"/>
                </a:lnTo>
                <a:lnTo>
                  <a:pt x="352" y="344"/>
                </a:lnTo>
                <a:lnTo>
                  <a:pt x="354" y="349"/>
                </a:lnTo>
                <a:lnTo>
                  <a:pt x="354" y="351"/>
                </a:lnTo>
                <a:lnTo>
                  <a:pt x="351" y="358"/>
                </a:lnTo>
                <a:lnTo>
                  <a:pt x="349" y="370"/>
                </a:lnTo>
                <a:lnTo>
                  <a:pt x="351" y="371"/>
                </a:lnTo>
                <a:lnTo>
                  <a:pt x="352" y="366"/>
                </a:lnTo>
                <a:lnTo>
                  <a:pt x="354" y="363"/>
                </a:lnTo>
                <a:lnTo>
                  <a:pt x="358" y="356"/>
                </a:lnTo>
                <a:lnTo>
                  <a:pt x="359" y="351"/>
                </a:lnTo>
                <a:lnTo>
                  <a:pt x="358" y="347"/>
                </a:lnTo>
                <a:lnTo>
                  <a:pt x="355" y="340"/>
                </a:lnTo>
                <a:lnTo>
                  <a:pt x="352" y="335"/>
                </a:lnTo>
                <a:lnTo>
                  <a:pt x="350" y="328"/>
                </a:lnTo>
                <a:lnTo>
                  <a:pt x="351" y="303"/>
                </a:lnTo>
                <a:lnTo>
                  <a:pt x="352" y="298"/>
                </a:lnTo>
                <a:lnTo>
                  <a:pt x="353" y="285"/>
                </a:lnTo>
                <a:lnTo>
                  <a:pt x="354" y="284"/>
                </a:lnTo>
                <a:lnTo>
                  <a:pt x="358" y="281"/>
                </a:lnTo>
                <a:lnTo>
                  <a:pt x="361" y="278"/>
                </a:lnTo>
                <a:lnTo>
                  <a:pt x="367" y="267"/>
                </a:lnTo>
                <a:lnTo>
                  <a:pt x="371" y="262"/>
                </a:lnTo>
                <a:lnTo>
                  <a:pt x="375" y="242"/>
                </a:lnTo>
                <a:lnTo>
                  <a:pt x="379" y="232"/>
                </a:lnTo>
                <a:lnTo>
                  <a:pt x="389" y="216"/>
                </a:lnTo>
                <a:lnTo>
                  <a:pt x="391" y="211"/>
                </a:lnTo>
                <a:lnTo>
                  <a:pt x="414" y="190"/>
                </a:lnTo>
                <a:lnTo>
                  <a:pt x="422" y="178"/>
                </a:lnTo>
                <a:lnTo>
                  <a:pt x="423" y="173"/>
                </a:lnTo>
                <a:lnTo>
                  <a:pt x="427" y="166"/>
                </a:lnTo>
                <a:lnTo>
                  <a:pt x="431" y="161"/>
                </a:lnTo>
                <a:lnTo>
                  <a:pt x="434" y="157"/>
                </a:lnTo>
                <a:lnTo>
                  <a:pt x="438" y="154"/>
                </a:lnTo>
                <a:lnTo>
                  <a:pt x="441" y="144"/>
                </a:lnTo>
                <a:lnTo>
                  <a:pt x="454" y="128"/>
                </a:lnTo>
                <a:lnTo>
                  <a:pt x="454" y="124"/>
                </a:lnTo>
                <a:lnTo>
                  <a:pt x="453" y="124"/>
                </a:lnTo>
                <a:lnTo>
                  <a:pt x="453" y="117"/>
                </a:lnTo>
                <a:lnTo>
                  <a:pt x="453" y="113"/>
                </a:lnTo>
                <a:lnTo>
                  <a:pt x="456" y="109"/>
                </a:lnTo>
                <a:lnTo>
                  <a:pt x="455" y="107"/>
                </a:lnTo>
                <a:lnTo>
                  <a:pt x="455" y="103"/>
                </a:lnTo>
                <a:lnTo>
                  <a:pt x="456" y="100"/>
                </a:lnTo>
                <a:lnTo>
                  <a:pt x="454" y="97"/>
                </a:lnTo>
                <a:lnTo>
                  <a:pt x="454" y="92"/>
                </a:lnTo>
                <a:lnTo>
                  <a:pt x="453" y="89"/>
                </a:lnTo>
                <a:lnTo>
                  <a:pt x="453" y="85"/>
                </a:lnTo>
                <a:lnTo>
                  <a:pt x="454" y="86"/>
                </a:lnTo>
                <a:lnTo>
                  <a:pt x="457" y="85"/>
                </a:lnTo>
                <a:lnTo>
                  <a:pt x="457" y="82"/>
                </a:lnTo>
                <a:lnTo>
                  <a:pt x="455" y="79"/>
                </a:lnTo>
                <a:lnTo>
                  <a:pt x="454" y="81"/>
                </a:lnTo>
                <a:lnTo>
                  <a:pt x="451" y="82"/>
                </a:lnTo>
                <a:lnTo>
                  <a:pt x="449" y="81"/>
                </a:lnTo>
                <a:lnTo>
                  <a:pt x="453" y="74"/>
                </a:lnTo>
                <a:lnTo>
                  <a:pt x="449" y="73"/>
                </a:lnTo>
                <a:lnTo>
                  <a:pt x="448" y="71"/>
                </a:lnTo>
                <a:lnTo>
                  <a:pt x="449" y="68"/>
                </a:lnTo>
                <a:lnTo>
                  <a:pt x="455" y="68"/>
                </a:lnTo>
                <a:lnTo>
                  <a:pt x="458" y="70"/>
                </a:lnTo>
                <a:lnTo>
                  <a:pt x="458" y="73"/>
                </a:lnTo>
                <a:lnTo>
                  <a:pt x="458" y="75"/>
                </a:lnTo>
                <a:lnTo>
                  <a:pt x="458" y="78"/>
                </a:lnTo>
                <a:lnTo>
                  <a:pt x="460" y="76"/>
                </a:lnTo>
                <a:lnTo>
                  <a:pt x="460" y="74"/>
                </a:lnTo>
                <a:lnTo>
                  <a:pt x="462" y="70"/>
                </a:lnTo>
                <a:lnTo>
                  <a:pt x="462" y="64"/>
                </a:lnTo>
                <a:lnTo>
                  <a:pt x="449" y="64"/>
                </a:lnTo>
                <a:lnTo>
                  <a:pt x="449" y="58"/>
                </a:lnTo>
                <a:lnTo>
                  <a:pt x="446" y="56"/>
                </a:lnTo>
                <a:lnTo>
                  <a:pt x="448" y="51"/>
                </a:lnTo>
                <a:lnTo>
                  <a:pt x="445" y="50"/>
                </a:lnTo>
                <a:lnTo>
                  <a:pt x="444" y="49"/>
                </a:lnTo>
                <a:lnTo>
                  <a:pt x="442" y="46"/>
                </a:lnTo>
                <a:lnTo>
                  <a:pt x="441" y="43"/>
                </a:lnTo>
                <a:lnTo>
                  <a:pt x="438" y="40"/>
                </a:lnTo>
                <a:lnTo>
                  <a:pt x="432" y="38"/>
                </a:lnTo>
                <a:lnTo>
                  <a:pt x="431" y="36"/>
                </a:lnTo>
                <a:lnTo>
                  <a:pt x="429" y="35"/>
                </a:lnTo>
                <a:lnTo>
                  <a:pt x="428" y="32"/>
                </a:lnTo>
                <a:lnTo>
                  <a:pt x="428" y="29"/>
                </a:lnTo>
                <a:lnTo>
                  <a:pt x="426" y="22"/>
                </a:lnTo>
                <a:lnTo>
                  <a:pt x="423" y="20"/>
                </a:lnTo>
                <a:lnTo>
                  <a:pt x="418" y="18"/>
                </a:lnTo>
                <a:lnTo>
                  <a:pt x="406" y="12"/>
                </a:lnTo>
                <a:lnTo>
                  <a:pt x="399" y="7"/>
                </a:lnTo>
                <a:lnTo>
                  <a:pt x="399" y="5"/>
                </a:lnTo>
                <a:lnTo>
                  <a:pt x="369" y="0"/>
                </a:lnTo>
                <a:lnTo>
                  <a:pt x="363" y="2"/>
                </a:lnTo>
                <a:lnTo>
                  <a:pt x="359" y="6"/>
                </a:lnTo>
                <a:lnTo>
                  <a:pt x="357" y="8"/>
                </a:lnTo>
                <a:lnTo>
                  <a:pt x="353" y="11"/>
                </a:lnTo>
                <a:lnTo>
                  <a:pt x="344" y="18"/>
                </a:lnTo>
                <a:lnTo>
                  <a:pt x="331" y="22"/>
                </a:lnTo>
                <a:lnTo>
                  <a:pt x="322" y="21"/>
                </a:lnTo>
                <a:lnTo>
                  <a:pt x="318" y="24"/>
                </a:lnTo>
                <a:lnTo>
                  <a:pt x="315" y="26"/>
                </a:lnTo>
                <a:lnTo>
                  <a:pt x="315" y="28"/>
                </a:lnTo>
                <a:lnTo>
                  <a:pt x="314" y="30"/>
                </a:lnTo>
                <a:lnTo>
                  <a:pt x="317" y="32"/>
                </a:lnTo>
                <a:lnTo>
                  <a:pt x="319" y="30"/>
                </a:lnTo>
                <a:lnTo>
                  <a:pt x="323" y="25"/>
                </a:lnTo>
                <a:lnTo>
                  <a:pt x="330" y="28"/>
                </a:lnTo>
                <a:lnTo>
                  <a:pt x="344" y="28"/>
                </a:lnTo>
                <a:lnTo>
                  <a:pt x="351" y="26"/>
                </a:lnTo>
                <a:lnTo>
                  <a:pt x="352" y="24"/>
                </a:lnTo>
                <a:lnTo>
                  <a:pt x="355" y="23"/>
                </a:lnTo>
                <a:lnTo>
                  <a:pt x="354" y="22"/>
                </a:lnTo>
                <a:lnTo>
                  <a:pt x="356" y="16"/>
                </a:lnTo>
                <a:lnTo>
                  <a:pt x="361" y="18"/>
                </a:lnTo>
                <a:lnTo>
                  <a:pt x="363" y="17"/>
                </a:lnTo>
                <a:lnTo>
                  <a:pt x="366" y="16"/>
                </a:lnTo>
                <a:lnTo>
                  <a:pt x="367" y="15"/>
                </a:lnTo>
                <a:lnTo>
                  <a:pt x="369" y="14"/>
                </a:lnTo>
                <a:lnTo>
                  <a:pt x="373" y="14"/>
                </a:lnTo>
                <a:lnTo>
                  <a:pt x="375" y="21"/>
                </a:lnTo>
                <a:lnTo>
                  <a:pt x="373" y="23"/>
                </a:lnTo>
                <a:lnTo>
                  <a:pt x="372" y="26"/>
                </a:lnTo>
                <a:lnTo>
                  <a:pt x="370" y="33"/>
                </a:lnTo>
                <a:lnTo>
                  <a:pt x="372" y="35"/>
                </a:lnTo>
                <a:lnTo>
                  <a:pt x="371" y="38"/>
                </a:lnTo>
                <a:lnTo>
                  <a:pt x="368" y="40"/>
                </a:lnTo>
                <a:lnTo>
                  <a:pt x="364" y="40"/>
                </a:lnTo>
                <a:lnTo>
                  <a:pt x="357" y="39"/>
                </a:lnTo>
                <a:lnTo>
                  <a:pt x="355" y="40"/>
                </a:lnTo>
                <a:lnTo>
                  <a:pt x="352" y="42"/>
                </a:lnTo>
                <a:lnTo>
                  <a:pt x="346" y="42"/>
                </a:lnTo>
                <a:lnTo>
                  <a:pt x="344" y="46"/>
                </a:lnTo>
                <a:lnTo>
                  <a:pt x="341" y="46"/>
                </a:lnTo>
                <a:lnTo>
                  <a:pt x="339" y="46"/>
                </a:lnTo>
                <a:lnTo>
                  <a:pt x="334" y="43"/>
                </a:lnTo>
                <a:lnTo>
                  <a:pt x="332" y="44"/>
                </a:lnTo>
                <a:lnTo>
                  <a:pt x="329" y="46"/>
                </a:lnTo>
                <a:lnTo>
                  <a:pt x="323" y="47"/>
                </a:lnTo>
                <a:lnTo>
                  <a:pt x="320" y="46"/>
                </a:lnTo>
                <a:lnTo>
                  <a:pt x="318" y="48"/>
                </a:lnTo>
                <a:lnTo>
                  <a:pt x="314" y="48"/>
                </a:lnTo>
                <a:lnTo>
                  <a:pt x="322" y="110"/>
                </a:lnTo>
                <a:lnTo>
                  <a:pt x="250" y="227"/>
                </a:lnTo>
                <a:lnTo>
                  <a:pt x="154" y="302"/>
                </a:lnTo>
                <a:lnTo>
                  <a:pt x="149" y="305"/>
                </a:lnTo>
                <a:lnTo>
                  <a:pt x="147" y="306"/>
                </a:lnTo>
                <a:lnTo>
                  <a:pt x="115" y="332"/>
                </a:lnTo>
                <a:lnTo>
                  <a:pt x="76" y="361"/>
                </a:lnTo>
                <a:lnTo>
                  <a:pt x="58" y="372"/>
                </a:lnTo>
                <a:lnTo>
                  <a:pt x="51" y="378"/>
                </a:lnTo>
                <a:lnTo>
                  <a:pt x="0" y="416"/>
                </a:lnTo>
                <a:lnTo>
                  <a:pt x="6" y="428"/>
                </a:lnTo>
                <a:lnTo>
                  <a:pt x="23" y="451"/>
                </a:lnTo>
                <a:lnTo>
                  <a:pt x="34" y="468"/>
                </a:lnTo>
                <a:lnTo>
                  <a:pt x="42" y="488"/>
                </a:lnTo>
                <a:lnTo>
                  <a:pt x="50" y="512"/>
                </a:lnTo>
                <a:lnTo>
                  <a:pt x="56" y="537"/>
                </a:lnTo>
                <a:lnTo>
                  <a:pt x="77" y="740"/>
                </a:lnTo>
                <a:lnTo>
                  <a:pt x="76" y="750"/>
                </a:lnTo>
                <a:lnTo>
                  <a:pt x="101" y="747"/>
                </a:lnTo>
                <a:lnTo>
                  <a:pt x="95" y="744"/>
                </a:lnTo>
                <a:lnTo>
                  <a:pt x="96" y="742"/>
                </a:lnTo>
                <a:lnTo>
                  <a:pt x="106" y="742"/>
                </a:lnTo>
                <a:lnTo>
                  <a:pt x="123" y="747"/>
                </a:lnTo>
                <a:lnTo>
                  <a:pt x="131" y="755"/>
                </a:lnTo>
                <a:lnTo>
                  <a:pt x="131" y="757"/>
                </a:lnTo>
                <a:lnTo>
                  <a:pt x="141" y="757"/>
                </a:lnTo>
                <a:lnTo>
                  <a:pt x="141" y="749"/>
                </a:lnTo>
                <a:lnTo>
                  <a:pt x="150" y="744"/>
                </a:lnTo>
                <a:lnTo>
                  <a:pt x="157" y="732"/>
                </a:lnTo>
                <a:lnTo>
                  <a:pt x="156" y="722"/>
                </a:lnTo>
                <a:lnTo>
                  <a:pt x="164" y="712"/>
                </a:lnTo>
                <a:lnTo>
                  <a:pt x="167" y="702"/>
                </a:lnTo>
                <a:lnTo>
                  <a:pt x="190" y="659"/>
                </a:lnTo>
                <a:lnTo>
                  <a:pt x="194" y="642"/>
                </a:lnTo>
                <a:lnTo>
                  <a:pt x="202" y="635"/>
                </a:lnTo>
                <a:lnTo>
                  <a:pt x="216" y="634"/>
                </a:lnTo>
                <a:lnTo>
                  <a:pt x="220" y="634"/>
                </a:lnTo>
                <a:lnTo>
                  <a:pt x="226" y="630"/>
                </a:lnTo>
                <a:lnTo>
                  <a:pt x="231" y="624"/>
                </a:lnTo>
                <a:lnTo>
                  <a:pt x="240" y="621"/>
                </a:lnTo>
                <a:lnTo>
                  <a:pt x="240" y="618"/>
                </a:lnTo>
                <a:lnTo>
                  <a:pt x="240" y="617"/>
                </a:lnTo>
                <a:lnTo>
                  <a:pt x="242" y="612"/>
                </a:lnTo>
                <a:lnTo>
                  <a:pt x="247" y="604"/>
                </a:lnTo>
                <a:lnTo>
                  <a:pt x="250" y="594"/>
                </a:lnTo>
                <a:lnTo>
                  <a:pt x="253" y="589"/>
                </a:lnTo>
                <a:lnTo>
                  <a:pt x="253" y="586"/>
                </a:lnTo>
                <a:lnTo>
                  <a:pt x="254" y="579"/>
                </a:lnTo>
                <a:lnTo>
                  <a:pt x="257" y="576"/>
                </a:lnTo>
                <a:lnTo>
                  <a:pt x="260" y="574"/>
                </a:lnTo>
                <a:lnTo>
                  <a:pt x="257" y="569"/>
                </a:lnTo>
                <a:lnTo>
                  <a:pt x="256" y="571"/>
                </a:lnTo>
                <a:lnTo>
                  <a:pt x="254" y="572"/>
                </a:lnTo>
                <a:lnTo>
                  <a:pt x="253" y="574"/>
                </a:lnTo>
                <a:lnTo>
                  <a:pt x="252" y="575"/>
                </a:lnTo>
                <a:lnTo>
                  <a:pt x="252" y="579"/>
                </a:lnTo>
                <a:lnTo>
                  <a:pt x="250" y="586"/>
                </a:lnTo>
                <a:lnTo>
                  <a:pt x="250" y="579"/>
                </a:lnTo>
                <a:lnTo>
                  <a:pt x="250" y="576"/>
                </a:lnTo>
                <a:lnTo>
                  <a:pt x="252" y="572"/>
                </a:lnTo>
                <a:lnTo>
                  <a:pt x="254" y="568"/>
                </a:lnTo>
                <a:lnTo>
                  <a:pt x="254" y="565"/>
                </a:lnTo>
                <a:lnTo>
                  <a:pt x="247" y="567"/>
                </a:lnTo>
                <a:lnTo>
                  <a:pt x="244" y="569"/>
                </a:lnTo>
                <a:lnTo>
                  <a:pt x="245" y="572"/>
                </a:lnTo>
                <a:lnTo>
                  <a:pt x="246" y="573"/>
                </a:lnTo>
                <a:lnTo>
                  <a:pt x="237" y="576"/>
                </a:lnTo>
                <a:lnTo>
                  <a:pt x="236" y="577"/>
                </a:lnTo>
                <a:lnTo>
                  <a:pt x="233" y="584"/>
                </a:lnTo>
                <a:lnTo>
                  <a:pt x="231" y="584"/>
                </a:lnTo>
                <a:lnTo>
                  <a:pt x="230" y="582"/>
                </a:lnTo>
                <a:lnTo>
                  <a:pt x="233" y="575"/>
                </a:lnTo>
                <a:lnTo>
                  <a:pt x="232" y="572"/>
                </a:lnTo>
                <a:lnTo>
                  <a:pt x="233" y="570"/>
                </a:lnTo>
                <a:lnTo>
                  <a:pt x="236" y="564"/>
                </a:lnTo>
                <a:lnTo>
                  <a:pt x="237" y="560"/>
                </a:lnTo>
                <a:lnTo>
                  <a:pt x="237" y="559"/>
                </a:lnTo>
                <a:lnTo>
                  <a:pt x="239" y="555"/>
                </a:lnTo>
                <a:lnTo>
                  <a:pt x="239" y="551"/>
                </a:lnTo>
                <a:lnTo>
                  <a:pt x="239" y="550"/>
                </a:lnTo>
                <a:lnTo>
                  <a:pt x="245" y="543"/>
                </a:lnTo>
                <a:lnTo>
                  <a:pt x="250" y="540"/>
                </a:lnTo>
                <a:lnTo>
                  <a:pt x="253" y="525"/>
                </a:lnTo>
                <a:lnTo>
                  <a:pt x="253" y="532"/>
                </a:lnTo>
                <a:lnTo>
                  <a:pt x="252" y="535"/>
                </a:lnTo>
                <a:lnTo>
                  <a:pt x="252" y="537"/>
                </a:lnTo>
                <a:lnTo>
                  <a:pt x="252" y="540"/>
                </a:lnTo>
                <a:lnTo>
                  <a:pt x="250" y="544"/>
                </a:lnTo>
                <a:lnTo>
                  <a:pt x="242" y="553"/>
                </a:lnTo>
                <a:lnTo>
                  <a:pt x="242" y="555"/>
                </a:lnTo>
                <a:lnTo>
                  <a:pt x="240" y="564"/>
                </a:lnTo>
                <a:lnTo>
                  <a:pt x="235" y="574"/>
                </a:lnTo>
                <a:lnTo>
                  <a:pt x="237" y="574"/>
                </a:lnTo>
                <a:lnTo>
                  <a:pt x="239" y="573"/>
                </a:lnTo>
                <a:lnTo>
                  <a:pt x="242" y="567"/>
                </a:lnTo>
                <a:lnTo>
                  <a:pt x="244" y="566"/>
                </a:lnTo>
                <a:lnTo>
                  <a:pt x="249" y="564"/>
                </a:lnTo>
                <a:lnTo>
                  <a:pt x="254" y="564"/>
                </a:lnTo>
                <a:lnTo>
                  <a:pt x="256" y="562"/>
                </a:lnTo>
                <a:lnTo>
                  <a:pt x="259" y="553"/>
                </a:lnTo>
                <a:lnTo>
                  <a:pt x="260" y="551"/>
                </a:lnTo>
                <a:lnTo>
                  <a:pt x="260" y="558"/>
                </a:lnTo>
                <a:lnTo>
                  <a:pt x="259" y="562"/>
                </a:lnTo>
                <a:lnTo>
                  <a:pt x="262" y="564"/>
                </a:lnTo>
                <a:lnTo>
                  <a:pt x="265" y="564"/>
                </a:lnTo>
                <a:lnTo>
                  <a:pt x="265" y="561"/>
                </a:lnTo>
                <a:lnTo>
                  <a:pt x="266" y="560"/>
                </a:lnTo>
                <a:lnTo>
                  <a:pt x="265" y="558"/>
                </a:lnTo>
                <a:lnTo>
                  <a:pt x="265" y="555"/>
                </a:lnTo>
                <a:lnTo>
                  <a:pt x="266" y="553"/>
                </a:lnTo>
                <a:lnTo>
                  <a:pt x="267" y="547"/>
                </a:lnTo>
                <a:lnTo>
                  <a:pt x="266" y="546"/>
                </a:lnTo>
                <a:lnTo>
                  <a:pt x="270" y="546"/>
                </a:lnTo>
                <a:lnTo>
                  <a:pt x="272" y="543"/>
                </a:lnTo>
                <a:lnTo>
                  <a:pt x="272" y="540"/>
                </a:lnTo>
                <a:lnTo>
                  <a:pt x="272" y="535"/>
                </a:lnTo>
                <a:lnTo>
                  <a:pt x="276" y="534"/>
                </a:lnTo>
                <a:lnTo>
                  <a:pt x="276" y="528"/>
                </a:lnTo>
                <a:lnTo>
                  <a:pt x="279" y="528"/>
                </a:lnTo>
                <a:lnTo>
                  <a:pt x="279" y="536"/>
                </a:lnTo>
                <a:lnTo>
                  <a:pt x="284" y="538"/>
                </a:lnTo>
                <a:lnTo>
                  <a:pt x="282" y="543"/>
                </a:lnTo>
                <a:lnTo>
                  <a:pt x="283" y="546"/>
                </a:lnTo>
                <a:lnTo>
                  <a:pt x="286" y="548"/>
                </a:lnTo>
                <a:lnTo>
                  <a:pt x="288" y="558"/>
                </a:lnTo>
                <a:lnTo>
                  <a:pt x="286" y="560"/>
                </a:lnTo>
                <a:lnTo>
                  <a:pt x="287" y="562"/>
                </a:lnTo>
                <a:lnTo>
                  <a:pt x="284" y="566"/>
                </a:lnTo>
                <a:lnTo>
                  <a:pt x="280" y="571"/>
                </a:lnTo>
                <a:lnTo>
                  <a:pt x="280" y="572"/>
                </a:lnTo>
                <a:lnTo>
                  <a:pt x="280" y="575"/>
                </a:lnTo>
                <a:lnTo>
                  <a:pt x="282" y="578"/>
                </a:lnTo>
                <a:lnTo>
                  <a:pt x="280" y="584"/>
                </a:lnTo>
                <a:lnTo>
                  <a:pt x="279" y="586"/>
                </a:lnTo>
                <a:lnTo>
                  <a:pt x="277" y="590"/>
                </a:lnTo>
                <a:lnTo>
                  <a:pt x="274" y="595"/>
                </a:lnTo>
                <a:lnTo>
                  <a:pt x="273" y="596"/>
                </a:lnTo>
                <a:lnTo>
                  <a:pt x="274" y="599"/>
                </a:lnTo>
                <a:lnTo>
                  <a:pt x="273" y="602"/>
                </a:lnTo>
                <a:lnTo>
                  <a:pt x="272" y="603"/>
                </a:lnTo>
                <a:lnTo>
                  <a:pt x="272" y="606"/>
                </a:lnTo>
                <a:lnTo>
                  <a:pt x="272" y="608"/>
                </a:lnTo>
                <a:lnTo>
                  <a:pt x="270" y="609"/>
                </a:lnTo>
                <a:lnTo>
                  <a:pt x="269" y="612"/>
                </a:lnTo>
                <a:lnTo>
                  <a:pt x="267" y="618"/>
                </a:lnTo>
                <a:lnTo>
                  <a:pt x="268" y="620"/>
                </a:lnTo>
                <a:lnTo>
                  <a:pt x="270" y="618"/>
                </a:lnTo>
                <a:lnTo>
                  <a:pt x="276" y="617"/>
                </a:lnTo>
                <a:lnTo>
                  <a:pt x="277" y="619"/>
                </a:lnTo>
                <a:lnTo>
                  <a:pt x="284" y="621"/>
                </a:lnTo>
                <a:lnTo>
                  <a:pt x="286" y="621"/>
                </a:lnTo>
                <a:lnTo>
                  <a:pt x="290" y="622"/>
                </a:lnTo>
                <a:lnTo>
                  <a:pt x="296" y="621"/>
                </a:lnTo>
                <a:lnTo>
                  <a:pt x="301" y="622"/>
                </a:lnTo>
                <a:lnTo>
                  <a:pt x="302" y="625"/>
                </a:lnTo>
                <a:lnTo>
                  <a:pt x="302" y="628"/>
                </a:lnTo>
                <a:lnTo>
                  <a:pt x="301" y="629"/>
                </a:lnTo>
                <a:lnTo>
                  <a:pt x="301" y="631"/>
                </a:lnTo>
                <a:lnTo>
                  <a:pt x="301" y="635"/>
                </a:lnTo>
                <a:lnTo>
                  <a:pt x="302" y="637"/>
                </a:lnTo>
                <a:lnTo>
                  <a:pt x="305" y="636"/>
                </a:lnTo>
                <a:lnTo>
                  <a:pt x="308" y="638"/>
                </a:lnTo>
                <a:lnTo>
                  <a:pt x="309" y="640"/>
                </a:lnTo>
                <a:lnTo>
                  <a:pt x="312" y="641"/>
                </a:lnTo>
                <a:lnTo>
                  <a:pt x="312" y="644"/>
                </a:lnTo>
                <a:lnTo>
                  <a:pt x="314" y="646"/>
                </a:lnTo>
                <a:lnTo>
                  <a:pt x="312" y="648"/>
                </a:lnTo>
                <a:lnTo>
                  <a:pt x="312" y="653"/>
                </a:lnTo>
                <a:lnTo>
                  <a:pt x="311" y="656"/>
                </a:lnTo>
                <a:lnTo>
                  <a:pt x="314" y="657"/>
                </a:lnTo>
                <a:lnTo>
                  <a:pt x="315" y="655"/>
                </a:lnTo>
                <a:lnTo>
                  <a:pt x="315" y="652"/>
                </a:lnTo>
                <a:lnTo>
                  <a:pt x="318" y="650"/>
                </a:lnTo>
                <a:lnTo>
                  <a:pt x="318" y="655"/>
                </a:lnTo>
                <a:lnTo>
                  <a:pt x="317" y="657"/>
                </a:lnTo>
                <a:lnTo>
                  <a:pt x="317" y="659"/>
                </a:lnTo>
                <a:lnTo>
                  <a:pt x="318" y="663"/>
                </a:lnTo>
                <a:lnTo>
                  <a:pt x="318" y="666"/>
                </a:lnTo>
                <a:lnTo>
                  <a:pt x="317" y="669"/>
                </a:lnTo>
                <a:lnTo>
                  <a:pt x="315" y="669"/>
                </a:lnTo>
                <a:lnTo>
                  <a:pt x="315" y="674"/>
                </a:lnTo>
                <a:lnTo>
                  <a:pt x="318" y="674"/>
                </a:lnTo>
                <a:lnTo>
                  <a:pt x="320" y="673"/>
                </a:lnTo>
                <a:lnTo>
                  <a:pt x="320" y="671"/>
                </a:lnTo>
                <a:lnTo>
                  <a:pt x="322" y="669"/>
                </a:lnTo>
                <a:lnTo>
                  <a:pt x="324" y="671"/>
                </a:lnTo>
                <a:lnTo>
                  <a:pt x="323" y="674"/>
                </a:lnTo>
                <a:lnTo>
                  <a:pt x="321" y="675"/>
                </a:lnTo>
                <a:lnTo>
                  <a:pt x="320" y="677"/>
                </a:lnTo>
                <a:lnTo>
                  <a:pt x="322" y="682"/>
                </a:lnTo>
                <a:lnTo>
                  <a:pt x="323" y="680"/>
                </a:lnTo>
                <a:lnTo>
                  <a:pt x="322" y="677"/>
                </a:lnTo>
                <a:lnTo>
                  <a:pt x="324" y="676"/>
                </a:lnTo>
                <a:lnTo>
                  <a:pt x="326" y="679"/>
                </a:lnTo>
                <a:lnTo>
                  <a:pt x="329" y="679"/>
                </a:lnTo>
                <a:lnTo>
                  <a:pt x="331" y="676"/>
                </a:lnTo>
                <a:lnTo>
                  <a:pt x="329" y="674"/>
                </a:lnTo>
                <a:lnTo>
                  <a:pt x="328" y="666"/>
                </a:lnTo>
                <a:lnTo>
                  <a:pt x="331" y="644"/>
                </a:lnTo>
                <a:lnTo>
                  <a:pt x="336" y="636"/>
                </a:lnTo>
                <a:lnTo>
                  <a:pt x="337" y="632"/>
                </a:lnTo>
                <a:lnTo>
                  <a:pt x="338" y="621"/>
                </a:lnTo>
                <a:lnTo>
                  <a:pt x="337" y="616"/>
                </a:lnTo>
                <a:lnTo>
                  <a:pt x="337" y="600"/>
                </a:lnTo>
                <a:lnTo>
                  <a:pt x="336" y="596"/>
                </a:lnTo>
                <a:lnTo>
                  <a:pt x="336" y="594"/>
                </a:lnTo>
                <a:lnTo>
                  <a:pt x="339" y="590"/>
                </a:lnTo>
                <a:lnTo>
                  <a:pt x="347" y="568"/>
                </a:lnTo>
                <a:lnTo>
                  <a:pt x="347" y="563"/>
                </a:lnTo>
                <a:lnTo>
                  <a:pt x="347" y="560"/>
                </a:lnTo>
                <a:lnTo>
                  <a:pt x="348" y="552"/>
                </a:lnTo>
                <a:lnTo>
                  <a:pt x="347" y="534"/>
                </a:lnTo>
                <a:lnTo>
                  <a:pt x="350" y="525"/>
                </a:lnTo>
                <a:lnTo>
                  <a:pt x="350" y="522"/>
                </a:lnTo>
                <a:lnTo>
                  <a:pt x="352" y="518"/>
                </a:lnTo>
                <a:lnTo>
                  <a:pt x="351" y="516"/>
                </a:lnTo>
                <a:lnTo>
                  <a:pt x="350" y="513"/>
                </a:lnTo>
                <a:lnTo>
                  <a:pt x="350" y="512"/>
                </a:lnTo>
                <a:lnTo>
                  <a:pt x="347" y="510"/>
                </a:lnTo>
                <a:lnTo>
                  <a:pt x="347" y="508"/>
                </a:lnTo>
                <a:lnTo>
                  <a:pt x="354" y="499"/>
                </a:lnTo>
                <a:lnTo>
                  <a:pt x="352" y="484"/>
                </a:lnTo>
                <a:lnTo>
                  <a:pt x="355" y="480"/>
                </a:lnTo>
                <a:lnTo>
                  <a:pt x="357" y="478"/>
                </a:lnTo>
                <a:lnTo>
                  <a:pt x="358" y="474"/>
                </a:lnTo>
                <a:lnTo>
                  <a:pt x="359" y="470"/>
                </a:lnTo>
                <a:lnTo>
                  <a:pt x="364" y="464"/>
                </a:lnTo>
                <a:lnTo>
                  <a:pt x="367" y="463"/>
                </a:lnTo>
                <a:lnTo>
                  <a:pt x="371" y="460"/>
                </a:lnTo>
                <a:lnTo>
                  <a:pt x="374" y="455"/>
                </a:lnTo>
                <a:lnTo>
                  <a:pt x="374" y="450"/>
                </a:lnTo>
                <a:lnTo>
                  <a:pt x="373" y="449"/>
                </a:lnTo>
                <a:lnTo>
                  <a:pt x="371" y="449"/>
                </a:lnTo>
                <a:lnTo>
                  <a:pt x="368" y="448"/>
                </a:lnTo>
                <a:lnTo>
                  <a:pt x="366" y="449"/>
                </a:lnTo>
                <a:lnTo>
                  <a:pt x="363" y="450"/>
                </a:lnTo>
                <a:lnTo>
                  <a:pt x="363" y="454"/>
                </a:lnTo>
                <a:lnTo>
                  <a:pt x="363" y="456"/>
                </a:lnTo>
                <a:lnTo>
                  <a:pt x="360" y="462"/>
                </a:lnTo>
                <a:lnTo>
                  <a:pt x="357" y="462"/>
                </a:lnTo>
                <a:lnTo>
                  <a:pt x="358" y="460"/>
                </a:lnTo>
                <a:lnTo>
                  <a:pt x="360" y="452"/>
                </a:lnTo>
                <a:lnTo>
                  <a:pt x="360" y="448"/>
                </a:lnTo>
                <a:lnTo>
                  <a:pt x="357" y="446"/>
                </a:lnTo>
                <a:lnTo>
                  <a:pt x="355" y="448"/>
                </a:lnTo>
                <a:lnTo>
                  <a:pt x="354" y="450"/>
                </a:lnTo>
                <a:lnTo>
                  <a:pt x="352" y="450"/>
                </a:lnTo>
                <a:lnTo>
                  <a:pt x="349" y="450"/>
                </a:lnTo>
                <a:lnTo>
                  <a:pt x="344" y="450"/>
                </a:lnTo>
                <a:lnTo>
                  <a:pt x="342" y="454"/>
                </a:lnTo>
                <a:lnTo>
                  <a:pt x="340" y="455"/>
                </a:lnTo>
                <a:lnTo>
                  <a:pt x="339" y="457"/>
                </a:lnTo>
                <a:lnTo>
                  <a:pt x="339" y="459"/>
                </a:lnTo>
                <a:lnTo>
                  <a:pt x="336" y="462"/>
                </a:lnTo>
                <a:lnTo>
                  <a:pt x="334" y="464"/>
                </a:lnTo>
                <a:lnTo>
                  <a:pt x="334" y="466"/>
                </a:lnTo>
                <a:lnTo>
                  <a:pt x="334" y="467"/>
                </a:lnTo>
                <a:lnTo>
                  <a:pt x="338" y="464"/>
                </a:lnTo>
                <a:lnTo>
                  <a:pt x="339" y="462"/>
                </a:lnTo>
                <a:lnTo>
                  <a:pt x="340" y="459"/>
                </a:lnTo>
                <a:lnTo>
                  <a:pt x="341" y="458"/>
                </a:lnTo>
                <a:lnTo>
                  <a:pt x="342" y="455"/>
                </a:lnTo>
                <a:lnTo>
                  <a:pt x="344" y="454"/>
                </a:lnTo>
                <a:lnTo>
                  <a:pt x="346" y="451"/>
                </a:lnTo>
                <a:lnTo>
                  <a:pt x="349" y="450"/>
                </a:lnTo>
                <a:lnTo>
                  <a:pt x="350" y="454"/>
                </a:lnTo>
                <a:lnTo>
                  <a:pt x="347" y="454"/>
                </a:lnTo>
                <a:lnTo>
                  <a:pt x="345" y="456"/>
                </a:lnTo>
                <a:lnTo>
                  <a:pt x="346" y="458"/>
                </a:lnTo>
                <a:lnTo>
                  <a:pt x="346" y="461"/>
                </a:lnTo>
                <a:lnTo>
                  <a:pt x="343" y="461"/>
                </a:lnTo>
                <a:lnTo>
                  <a:pt x="340" y="466"/>
                </a:lnTo>
                <a:lnTo>
                  <a:pt x="340" y="467"/>
                </a:lnTo>
                <a:lnTo>
                  <a:pt x="341" y="470"/>
                </a:lnTo>
                <a:lnTo>
                  <a:pt x="337" y="470"/>
                </a:lnTo>
                <a:lnTo>
                  <a:pt x="334" y="471"/>
                </a:lnTo>
                <a:lnTo>
                  <a:pt x="332" y="468"/>
                </a:lnTo>
                <a:lnTo>
                  <a:pt x="331" y="467"/>
                </a:lnTo>
                <a:lnTo>
                  <a:pt x="326" y="470"/>
                </a:lnTo>
                <a:lnTo>
                  <a:pt x="328" y="463"/>
                </a:lnTo>
                <a:lnTo>
                  <a:pt x="331" y="462"/>
                </a:lnTo>
                <a:lnTo>
                  <a:pt x="330" y="459"/>
                </a:lnTo>
                <a:lnTo>
                  <a:pt x="331" y="456"/>
                </a:lnTo>
                <a:lnTo>
                  <a:pt x="328" y="454"/>
                </a:lnTo>
                <a:lnTo>
                  <a:pt x="327" y="450"/>
                </a:lnTo>
                <a:lnTo>
                  <a:pt x="328" y="449"/>
                </a:lnTo>
                <a:lnTo>
                  <a:pt x="331" y="450"/>
                </a:lnTo>
                <a:lnTo>
                  <a:pt x="331" y="447"/>
                </a:lnTo>
                <a:lnTo>
                  <a:pt x="333" y="444"/>
                </a:lnTo>
                <a:lnTo>
                  <a:pt x="330" y="442"/>
                </a:lnTo>
                <a:lnTo>
                  <a:pt x="331" y="439"/>
                </a:lnTo>
                <a:lnTo>
                  <a:pt x="334" y="437"/>
                </a:lnTo>
                <a:lnTo>
                  <a:pt x="337" y="436"/>
                </a:lnTo>
                <a:lnTo>
                  <a:pt x="340" y="434"/>
                </a:lnTo>
                <a:lnTo>
                  <a:pt x="342" y="432"/>
                </a:lnTo>
                <a:lnTo>
                  <a:pt x="347" y="426"/>
                </a:lnTo>
                <a:lnTo>
                  <a:pt x="349" y="422"/>
                </a:lnTo>
                <a:lnTo>
                  <a:pt x="351" y="420"/>
                </a:lnTo>
                <a:lnTo>
                  <a:pt x="351" y="426"/>
                </a:lnTo>
                <a:lnTo>
                  <a:pt x="352" y="428"/>
                </a:lnTo>
                <a:lnTo>
                  <a:pt x="350" y="430"/>
                </a:lnTo>
                <a:lnTo>
                  <a:pt x="347" y="431"/>
                </a:lnTo>
                <a:lnTo>
                  <a:pt x="346" y="434"/>
                </a:lnTo>
                <a:lnTo>
                  <a:pt x="351" y="432"/>
                </a:lnTo>
                <a:lnTo>
                  <a:pt x="354" y="429"/>
                </a:lnTo>
                <a:lnTo>
                  <a:pt x="358" y="430"/>
                </a:lnTo>
                <a:lnTo>
                  <a:pt x="371" y="415"/>
                </a:lnTo>
                <a:lnTo>
                  <a:pt x="376" y="404"/>
                </a:lnTo>
                <a:lnTo>
                  <a:pt x="376" y="401"/>
                </a:lnTo>
                <a:lnTo>
                  <a:pt x="375" y="396"/>
                </a:lnTo>
                <a:lnTo>
                  <a:pt x="376" y="392"/>
                </a:lnTo>
                <a:lnTo>
                  <a:pt x="377" y="388"/>
                </a:lnTo>
                <a:lnTo>
                  <a:pt x="376" y="384"/>
                </a:lnTo>
                <a:lnTo>
                  <a:pt x="374" y="382"/>
                </a:lnTo>
                <a:lnTo>
                  <a:pt x="367" y="373"/>
                </a:lnTo>
                <a:lnTo>
                  <a:pt x="367" y="377"/>
                </a:lnTo>
                <a:lnTo>
                  <a:pt x="368" y="380"/>
                </a:lnTo>
                <a:lnTo>
                  <a:pt x="369" y="381"/>
                </a:lnTo>
                <a:lnTo>
                  <a:pt x="370" y="382"/>
                </a:lnTo>
                <a:lnTo>
                  <a:pt x="372" y="384"/>
                </a:lnTo>
                <a:lnTo>
                  <a:pt x="374" y="386"/>
                </a:lnTo>
                <a:lnTo>
                  <a:pt x="372" y="389"/>
                </a:lnTo>
                <a:lnTo>
                  <a:pt x="372" y="392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72014"/>
          </a:xfr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r>
              <a:rPr lang="es-MX" dirty="0" smtClean="0"/>
              <a:t>Tasa de analfabetismo de la población de 15 años y más</a:t>
            </a:r>
            <a:br>
              <a:rPr lang="es-MX" dirty="0" smtClean="0"/>
            </a:br>
            <a:r>
              <a:rPr lang="es-MX" dirty="0" smtClean="0"/>
              <a:t>por entidad federativa</a:t>
            </a:r>
            <a:br>
              <a:rPr lang="es-MX" dirty="0" smtClean="0"/>
            </a:br>
            <a:endParaRPr lang="es-ES" dirty="0" smtClean="0"/>
          </a:p>
        </p:txBody>
      </p:sp>
      <p:sp>
        <p:nvSpPr>
          <p:cNvPr id="268" name="Text Box 4"/>
          <p:cNvSpPr txBox="1">
            <a:spLocks noChangeArrowheads="1"/>
          </p:cNvSpPr>
          <p:nvPr/>
        </p:nvSpPr>
        <p:spPr bwMode="auto">
          <a:xfrm>
            <a:off x="172498" y="2844386"/>
            <a:ext cx="4396328" cy="304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38175" eaLnBrk="0" hangingPunct="0">
              <a:tabLst>
                <a:tab pos="627063" algn="l"/>
                <a:tab pos="2152650" algn="ctr"/>
              </a:tabLst>
            </a:pPr>
            <a:r>
              <a:rPr lang="es-ES_tradnl" sz="1400" b="1" dirty="0" smtClean="0">
                <a:solidFill>
                  <a:srgbClr val="297083"/>
                </a:solidFill>
                <a:latin typeface="+mn-lt"/>
              </a:rPr>
              <a:t>Entidad		 Porcentaje</a:t>
            </a:r>
          </a:p>
          <a:p>
            <a:pPr defTabSz="638175" eaLnBrk="0" hangingPunct="0">
              <a:lnSpc>
                <a:spcPct val="70000"/>
              </a:lnSpc>
            </a:pPr>
            <a:endParaRPr lang="es-ES_tradnl" sz="1400" b="1" dirty="0">
              <a:solidFill>
                <a:schemeClr val="tx2"/>
              </a:solidFill>
              <a:latin typeface="+mn-lt"/>
            </a:endParaRP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Yucatán	9.2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Campeche	8.3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Guanajuato	8.2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 San Luis Potosí	7.9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Tabasco	7.1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Morelos	6.4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Querétaro	6.3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Nayarit	6.3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Zacatecas	5.5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Tlaxcala	5.2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Colima	5.1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Sinaloa	5.0</a:t>
            </a:r>
          </a:p>
        </p:txBody>
      </p:sp>
      <p:sp>
        <p:nvSpPr>
          <p:cNvPr id="236" name="Freeform 171"/>
          <p:cNvSpPr>
            <a:spLocks/>
          </p:cNvSpPr>
          <p:nvPr/>
        </p:nvSpPr>
        <p:spPr bwMode="auto">
          <a:xfrm>
            <a:off x="2665413" y="2319080"/>
            <a:ext cx="981075" cy="1130300"/>
          </a:xfrm>
          <a:custGeom>
            <a:avLst/>
            <a:gdLst/>
            <a:ahLst/>
            <a:cxnLst>
              <a:cxn ang="0">
                <a:pos x="602" y="776"/>
              </a:cxn>
              <a:cxn ang="0">
                <a:pos x="577" y="772"/>
              </a:cxn>
              <a:cxn ang="0">
                <a:pos x="651" y="825"/>
              </a:cxn>
              <a:cxn ang="0">
                <a:pos x="745" y="913"/>
              </a:cxn>
              <a:cxn ang="0">
                <a:pos x="796" y="995"/>
              </a:cxn>
              <a:cxn ang="0">
                <a:pos x="843" y="1063"/>
              </a:cxn>
              <a:cxn ang="0">
                <a:pos x="929" y="979"/>
              </a:cxn>
              <a:cxn ang="0">
                <a:pos x="887" y="907"/>
              </a:cxn>
              <a:cxn ang="0">
                <a:pos x="840" y="829"/>
              </a:cxn>
              <a:cxn ang="0">
                <a:pos x="780" y="786"/>
              </a:cxn>
              <a:cxn ang="0">
                <a:pos x="765" y="828"/>
              </a:cxn>
              <a:cxn ang="0">
                <a:pos x="760" y="808"/>
              </a:cxn>
              <a:cxn ang="0">
                <a:pos x="727" y="794"/>
              </a:cxn>
              <a:cxn ang="0">
                <a:pos x="722" y="684"/>
              </a:cxn>
              <a:cxn ang="0">
                <a:pos x="675" y="582"/>
              </a:cxn>
              <a:cxn ang="0">
                <a:pos x="653" y="536"/>
              </a:cxn>
              <a:cxn ang="0">
                <a:pos x="619" y="453"/>
              </a:cxn>
              <a:cxn ang="0">
                <a:pos x="614" y="376"/>
              </a:cxn>
              <a:cxn ang="0">
                <a:pos x="591" y="320"/>
              </a:cxn>
              <a:cxn ang="0">
                <a:pos x="546" y="310"/>
              </a:cxn>
              <a:cxn ang="0">
                <a:pos x="533" y="316"/>
              </a:cxn>
              <a:cxn ang="0">
                <a:pos x="519" y="248"/>
              </a:cxn>
              <a:cxn ang="0">
                <a:pos x="491" y="198"/>
              </a:cxn>
              <a:cxn ang="0">
                <a:pos x="461" y="123"/>
              </a:cxn>
              <a:cxn ang="0">
                <a:pos x="409" y="77"/>
              </a:cxn>
              <a:cxn ang="0">
                <a:pos x="164" y="0"/>
              </a:cxn>
              <a:cxn ang="0">
                <a:pos x="155" y="30"/>
              </a:cxn>
              <a:cxn ang="0">
                <a:pos x="175" y="36"/>
              </a:cxn>
              <a:cxn ang="0">
                <a:pos x="164" y="51"/>
              </a:cxn>
              <a:cxn ang="0">
                <a:pos x="132" y="29"/>
              </a:cxn>
              <a:cxn ang="0">
                <a:pos x="71" y="47"/>
              </a:cxn>
              <a:cxn ang="0">
                <a:pos x="9" y="28"/>
              </a:cxn>
              <a:cxn ang="0">
                <a:pos x="29" y="64"/>
              </a:cxn>
              <a:cxn ang="0">
                <a:pos x="55" y="98"/>
              </a:cxn>
              <a:cxn ang="0">
                <a:pos x="91" y="156"/>
              </a:cxn>
              <a:cxn ang="0">
                <a:pos x="130" y="176"/>
              </a:cxn>
              <a:cxn ang="0">
                <a:pos x="199" y="221"/>
              </a:cxn>
              <a:cxn ang="0">
                <a:pos x="225" y="259"/>
              </a:cxn>
              <a:cxn ang="0">
                <a:pos x="259" y="246"/>
              </a:cxn>
              <a:cxn ang="0">
                <a:pos x="301" y="266"/>
              </a:cxn>
              <a:cxn ang="0">
                <a:pos x="328" y="229"/>
              </a:cxn>
              <a:cxn ang="0">
                <a:pos x="323" y="262"/>
              </a:cxn>
              <a:cxn ang="0">
                <a:pos x="326" y="272"/>
              </a:cxn>
              <a:cxn ang="0">
                <a:pos x="335" y="320"/>
              </a:cxn>
              <a:cxn ang="0">
                <a:pos x="363" y="346"/>
              </a:cxn>
              <a:cxn ang="0">
                <a:pos x="401" y="370"/>
              </a:cxn>
              <a:cxn ang="0">
                <a:pos x="457" y="420"/>
              </a:cxn>
              <a:cxn ang="0">
                <a:pos x="477" y="463"/>
              </a:cxn>
              <a:cxn ang="0">
                <a:pos x="487" y="513"/>
              </a:cxn>
              <a:cxn ang="0">
                <a:pos x="493" y="504"/>
              </a:cxn>
              <a:cxn ang="0">
                <a:pos x="485" y="548"/>
              </a:cxn>
              <a:cxn ang="0">
                <a:pos x="481" y="577"/>
              </a:cxn>
              <a:cxn ang="0">
                <a:pos x="463" y="633"/>
              </a:cxn>
              <a:cxn ang="0">
                <a:pos x="463" y="652"/>
              </a:cxn>
              <a:cxn ang="0">
                <a:pos x="475" y="650"/>
              </a:cxn>
              <a:cxn ang="0">
                <a:pos x="471" y="686"/>
              </a:cxn>
              <a:cxn ang="0">
                <a:pos x="481" y="668"/>
              </a:cxn>
              <a:cxn ang="0">
                <a:pos x="491" y="669"/>
              </a:cxn>
              <a:cxn ang="0">
                <a:pos x="524" y="733"/>
              </a:cxn>
              <a:cxn ang="0">
                <a:pos x="523" y="723"/>
              </a:cxn>
              <a:cxn ang="0">
                <a:pos x="545" y="717"/>
              </a:cxn>
            </a:cxnLst>
            <a:rect l="0" t="0" r="r" b="b"/>
            <a:pathLst>
              <a:path w="930" h="1071">
                <a:moveTo>
                  <a:pt x="555" y="744"/>
                </a:moveTo>
                <a:lnTo>
                  <a:pt x="555" y="746"/>
                </a:lnTo>
                <a:lnTo>
                  <a:pt x="559" y="749"/>
                </a:lnTo>
                <a:lnTo>
                  <a:pt x="560" y="751"/>
                </a:lnTo>
                <a:lnTo>
                  <a:pt x="570" y="754"/>
                </a:lnTo>
                <a:lnTo>
                  <a:pt x="571" y="758"/>
                </a:lnTo>
                <a:lnTo>
                  <a:pt x="573" y="760"/>
                </a:lnTo>
                <a:lnTo>
                  <a:pt x="574" y="761"/>
                </a:lnTo>
                <a:lnTo>
                  <a:pt x="592" y="770"/>
                </a:lnTo>
                <a:lnTo>
                  <a:pt x="593" y="774"/>
                </a:lnTo>
                <a:lnTo>
                  <a:pt x="596" y="774"/>
                </a:lnTo>
                <a:lnTo>
                  <a:pt x="599" y="774"/>
                </a:lnTo>
                <a:lnTo>
                  <a:pt x="602" y="776"/>
                </a:lnTo>
                <a:lnTo>
                  <a:pt x="604" y="778"/>
                </a:lnTo>
                <a:lnTo>
                  <a:pt x="603" y="780"/>
                </a:lnTo>
                <a:lnTo>
                  <a:pt x="599" y="778"/>
                </a:lnTo>
                <a:lnTo>
                  <a:pt x="596" y="777"/>
                </a:lnTo>
                <a:lnTo>
                  <a:pt x="593" y="775"/>
                </a:lnTo>
                <a:lnTo>
                  <a:pt x="555" y="756"/>
                </a:lnTo>
                <a:lnTo>
                  <a:pt x="543" y="756"/>
                </a:lnTo>
                <a:lnTo>
                  <a:pt x="541" y="759"/>
                </a:lnTo>
                <a:lnTo>
                  <a:pt x="540" y="762"/>
                </a:lnTo>
                <a:lnTo>
                  <a:pt x="541" y="765"/>
                </a:lnTo>
                <a:lnTo>
                  <a:pt x="547" y="766"/>
                </a:lnTo>
                <a:lnTo>
                  <a:pt x="550" y="768"/>
                </a:lnTo>
                <a:lnTo>
                  <a:pt x="577" y="772"/>
                </a:lnTo>
                <a:lnTo>
                  <a:pt x="586" y="777"/>
                </a:lnTo>
                <a:lnTo>
                  <a:pt x="603" y="783"/>
                </a:lnTo>
                <a:lnTo>
                  <a:pt x="617" y="794"/>
                </a:lnTo>
                <a:lnTo>
                  <a:pt x="619" y="794"/>
                </a:lnTo>
                <a:lnTo>
                  <a:pt x="627" y="794"/>
                </a:lnTo>
                <a:lnTo>
                  <a:pt x="624" y="795"/>
                </a:lnTo>
                <a:lnTo>
                  <a:pt x="621" y="795"/>
                </a:lnTo>
                <a:lnTo>
                  <a:pt x="626" y="799"/>
                </a:lnTo>
                <a:lnTo>
                  <a:pt x="627" y="802"/>
                </a:lnTo>
                <a:lnTo>
                  <a:pt x="638" y="808"/>
                </a:lnTo>
                <a:lnTo>
                  <a:pt x="645" y="816"/>
                </a:lnTo>
                <a:lnTo>
                  <a:pt x="649" y="818"/>
                </a:lnTo>
                <a:lnTo>
                  <a:pt x="651" y="825"/>
                </a:lnTo>
                <a:lnTo>
                  <a:pt x="656" y="831"/>
                </a:lnTo>
                <a:lnTo>
                  <a:pt x="660" y="835"/>
                </a:lnTo>
                <a:lnTo>
                  <a:pt x="663" y="840"/>
                </a:lnTo>
                <a:lnTo>
                  <a:pt x="674" y="847"/>
                </a:lnTo>
                <a:lnTo>
                  <a:pt x="688" y="862"/>
                </a:lnTo>
                <a:lnTo>
                  <a:pt x="691" y="867"/>
                </a:lnTo>
                <a:lnTo>
                  <a:pt x="691" y="871"/>
                </a:lnTo>
                <a:lnTo>
                  <a:pt x="705" y="891"/>
                </a:lnTo>
                <a:lnTo>
                  <a:pt x="716" y="900"/>
                </a:lnTo>
                <a:lnTo>
                  <a:pt x="720" y="904"/>
                </a:lnTo>
                <a:lnTo>
                  <a:pt x="727" y="908"/>
                </a:lnTo>
                <a:lnTo>
                  <a:pt x="739" y="909"/>
                </a:lnTo>
                <a:lnTo>
                  <a:pt x="745" y="913"/>
                </a:lnTo>
                <a:lnTo>
                  <a:pt x="747" y="915"/>
                </a:lnTo>
                <a:lnTo>
                  <a:pt x="755" y="918"/>
                </a:lnTo>
                <a:lnTo>
                  <a:pt x="757" y="920"/>
                </a:lnTo>
                <a:lnTo>
                  <a:pt x="763" y="924"/>
                </a:lnTo>
                <a:lnTo>
                  <a:pt x="765" y="930"/>
                </a:lnTo>
                <a:lnTo>
                  <a:pt x="773" y="944"/>
                </a:lnTo>
                <a:lnTo>
                  <a:pt x="777" y="948"/>
                </a:lnTo>
                <a:lnTo>
                  <a:pt x="777" y="952"/>
                </a:lnTo>
                <a:lnTo>
                  <a:pt x="780" y="963"/>
                </a:lnTo>
                <a:lnTo>
                  <a:pt x="783" y="968"/>
                </a:lnTo>
                <a:lnTo>
                  <a:pt x="787" y="972"/>
                </a:lnTo>
                <a:lnTo>
                  <a:pt x="794" y="986"/>
                </a:lnTo>
                <a:lnTo>
                  <a:pt x="796" y="995"/>
                </a:lnTo>
                <a:lnTo>
                  <a:pt x="797" y="1006"/>
                </a:lnTo>
                <a:lnTo>
                  <a:pt x="797" y="1007"/>
                </a:lnTo>
                <a:lnTo>
                  <a:pt x="797" y="1011"/>
                </a:lnTo>
                <a:lnTo>
                  <a:pt x="797" y="1014"/>
                </a:lnTo>
                <a:lnTo>
                  <a:pt x="800" y="1034"/>
                </a:lnTo>
                <a:lnTo>
                  <a:pt x="801" y="1038"/>
                </a:lnTo>
                <a:lnTo>
                  <a:pt x="816" y="1057"/>
                </a:lnTo>
                <a:lnTo>
                  <a:pt x="822" y="1062"/>
                </a:lnTo>
                <a:lnTo>
                  <a:pt x="829" y="1070"/>
                </a:lnTo>
                <a:lnTo>
                  <a:pt x="830" y="1070"/>
                </a:lnTo>
                <a:lnTo>
                  <a:pt x="834" y="1069"/>
                </a:lnTo>
                <a:lnTo>
                  <a:pt x="844" y="1065"/>
                </a:lnTo>
                <a:lnTo>
                  <a:pt x="843" y="1063"/>
                </a:lnTo>
                <a:lnTo>
                  <a:pt x="844" y="1061"/>
                </a:lnTo>
                <a:lnTo>
                  <a:pt x="845" y="1061"/>
                </a:lnTo>
                <a:lnTo>
                  <a:pt x="855" y="1059"/>
                </a:lnTo>
                <a:lnTo>
                  <a:pt x="870" y="1052"/>
                </a:lnTo>
                <a:lnTo>
                  <a:pt x="875" y="1044"/>
                </a:lnTo>
                <a:lnTo>
                  <a:pt x="890" y="1042"/>
                </a:lnTo>
                <a:lnTo>
                  <a:pt x="899" y="1038"/>
                </a:lnTo>
                <a:lnTo>
                  <a:pt x="901" y="1035"/>
                </a:lnTo>
                <a:lnTo>
                  <a:pt x="908" y="1031"/>
                </a:lnTo>
                <a:lnTo>
                  <a:pt x="925" y="1008"/>
                </a:lnTo>
                <a:lnTo>
                  <a:pt x="927" y="997"/>
                </a:lnTo>
                <a:lnTo>
                  <a:pt x="927" y="983"/>
                </a:lnTo>
                <a:lnTo>
                  <a:pt x="929" y="979"/>
                </a:lnTo>
                <a:lnTo>
                  <a:pt x="929" y="973"/>
                </a:lnTo>
                <a:lnTo>
                  <a:pt x="927" y="969"/>
                </a:lnTo>
                <a:lnTo>
                  <a:pt x="922" y="963"/>
                </a:lnTo>
                <a:lnTo>
                  <a:pt x="922" y="957"/>
                </a:lnTo>
                <a:lnTo>
                  <a:pt x="923" y="952"/>
                </a:lnTo>
                <a:lnTo>
                  <a:pt x="922" y="946"/>
                </a:lnTo>
                <a:lnTo>
                  <a:pt x="913" y="941"/>
                </a:lnTo>
                <a:lnTo>
                  <a:pt x="911" y="936"/>
                </a:lnTo>
                <a:lnTo>
                  <a:pt x="895" y="932"/>
                </a:lnTo>
                <a:lnTo>
                  <a:pt x="883" y="923"/>
                </a:lnTo>
                <a:lnTo>
                  <a:pt x="884" y="920"/>
                </a:lnTo>
                <a:lnTo>
                  <a:pt x="884" y="916"/>
                </a:lnTo>
                <a:lnTo>
                  <a:pt x="887" y="907"/>
                </a:lnTo>
                <a:lnTo>
                  <a:pt x="886" y="904"/>
                </a:lnTo>
                <a:lnTo>
                  <a:pt x="885" y="896"/>
                </a:lnTo>
                <a:lnTo>
                  <a:pt x="883" y="893"/>
                </a:lnTo>
                <a:lnTo>
                  <a:pt x="880" y="892"/>
                </a:lnTo>
                <a:lnTo>
                  <a:pt x="878" y="888"/>
                </a:lnTo>
                <a:lnTo>
                  <a:pt x="869" y="876"/>
                </a:lnTo>
                <a:lnTo>
                  <a:pt x="868" y="870"/>
                </a:lnTo>
                <a:lnTo>
                  <a:pt x="871" y="852"/>
                </a:lnTo>
                <a:lnTo>
                  <a:pt x="870" y="846"/>
                </a:lnTo>
                <a:lnTo>
                  <a:pt x="847" y="845"/>
                </a:lnTo>
                <a:lnTo>
                  <a:pt x="844" y="843"/>
                </a:lnTo>
                <a:lnTo>
                  <a:pt x="841" y="835"/>
                </a:lnTo>
                <a:lnTo>
                  <a:pt x="840" y="829"/>
                </a:lnTo>
                <a:lnTo>
                  <a:pt x="835" y="819"/>
                </a:lnTo>
                <a:lnTo>
                  <a:pt x="833" y="818"/>
                </a:lnTo>
                <a:lnTo>
                  <a:pt x="819" y="810"/>
                </a:lnTo>
                <a:lnTo>
                  <a:pt x="808" y="799"/>
                </a:lnTo>
                <a:lnTo>
                  <a:pt x="805" y="790"/>
                </a:lnTo>
                <a:lnTo>
                  <a:pt x="801" y="789"/>
                </a:lnTo>
                <a:lnTo>
                  <a:pt x="799" y="785"/>
                </a:lnTo>
                <a:lnTo>
                  <a:pt x="800" y="779"/>
                </a:lnTo>
                <a:lnTo>
                  <a:pt x="792" y="779"/>
                </a:lnTo>
                <a:lnTo>
                  <a:pt x="788" y="778"/>
                </a:lnTo>
                <a:lnTo>
                  <a:pt x="785" y="781"/>
                </a:lnTo>
                <a:lnTo>
                  <a:pt x="783" y="783"/>
                </a:lnTo>
                <a:lnTo>
                  <a:pt x="780" y="786"/>
                </a:lnTo>
                <a:lnTo>
                  <a:pt x="780" y="789"/>
                </a:lnTo>
                <a:lnTo>
                  <a:pt x="777" y="791"/>
                </a:lnTo>
                <a:lnTo>
                  <a:pt x="775" y="792"/>
                </a:lnTo>
                <a:lnTo>
                  <a:pt x="777" y="795"/>
                </a:lnTo>
                <a:lnTo>
                  <a:pt x="780" y="796"/>
                </a:lnTo>
                <a:lnTo>
                  <a:pt x="781" y="798"/>
                </a:lnTo>
                <a:lnTo>
                  <a:pt x="781" y="805"/>
                </a:lnTo>
                <a:lnTo>
                  <a:pt x="781" y="808"/>
                </a:lnTo>
                <a:lnTo>
                  <a:pt x="779" y="826"/>
                </a:lnTo>
                <a:lnTo>
                  <a:pt x="773" y="828"/>
                </a:lnTo>
                <a:lnTo>
                  <a:pt x="771" y="827"/>
                </a:lnTo>
                <a:lnTo>
                  <a:pt x="767" y="828"/>
                </a:lnTo>
                <a:lnTo>
                  <a:pt x="765" y="828"/>
                </a:lnTo>
                <a:lnTo>
                  <a:pt x="765" y="826"/>
                </a:lnTo>
                <a:lnTo>
                  <a:pt x="765" y="823"/>
                </a:lnTo>
                <a:lnTo>
                  <a:pt x="761" y="820"/>
                </a:lnTo>
                <a:lnTo>
                  <a:pt x="760" y="817"/>
                </a:lnTo>
                <a:lnTo>
                  <a:pt x="761" y="814"/>
                </a:lnTo>
                <a:lnTo>
                  <a:pt x="764" y="813"/>
                </a:lnTo>
                <a:lnTo>
                  <a:pt x="765" y="814"/>
                </a:lnTo>
                <a:lnTo>
                  <a:pt x="768" y="814"/>
                </a:lnTo>
                <a:lnTo>
                  <a:pt x="771" y="814"/>
                </a:lnTo>
                <a:lnTo>
                  <a:pt x="773" y="812"/>
                </a:lnTo>
                <a:lnTo>
                  <a:pt x="774" y="808"/>
                </a:lnTo>
                <a:lnTo>
                  <a:pt x="765" y="808"/>
                </a:lnTo>
                <a:lnTo>
                  <a:pt x="760" y="808"/>
                </a:lnTo>
                <a:lnTo>
                  <a:pt x="759" y="810"/>
                </a:lnTo>
                <a:lnTo>
                  <a:pt x="757" y="811"/>
                </a:lnTo>
                <a:lnTo>
                  <a:pt x="755" y="811"/>
                </a:lnTo>
                <a:lnTo>
                  <a:pt x="751" y="812"/>
                </a:lnTo>
                <a:lnTo>
                  <a:pt x="749" y="812"/>
                </a:lnTo>
                <a:lnTo>
                  <a:pt x="742" y="806"/>
                </a:lnTo>
                <a:lnTo>
                  <a:pt x="741" y="803"/>
                </a:lnTo>
                <a:lnTo>
                  <a:pt x="736" y="803"/>
                </a:lnTo>
                <a:lnTo>
                  <a:pt x="733" y="804"/>
                </a:lnTo>
                <a:lnTo>
                  <a:pt x="733" y="802"/>
                </a:lnTo>
                <a:lnTo>
                  <a:pt x="730" y="798"/>
                </a:lnTo>
                <a:lnTo>
                  <a:pt x="727" y="797"/>
                </a:lnTo>
                <a:lnTo>
                  <a:pt x="727" y="794"/>
                </a:lnTo>
                <a:lnTo>
                  <a:pt x="716" y="783"/>
                </a:lnTo>
                <a:lnTo>
                  <a:pt x="715" y="778"/>
                </a:lnTo>
                <a:lnTo>
                  <a:pt x="714" y="755"/>
                </a:lnTo>
                <a:lnTo>
                  <a:pt x="712" y="750"/>
                </a:lnTo>
                <a:lnTo>
                  <a:pt x="709" y="746"/>
                </a:lnTo>
                <a:lnTo>
                  <a:pt x="708" y="740"/>
                </a:lnTo>
                <a:lnTo>
                  <a:pt x="707" y="730"/>
                </a:lnTo>
                <a:lnTo>
                  <a:pt x="713" y="703"/>
                </a:lnTo>
                <a:lnTo>
                  <a:pt x="717" y="702"/>
                </a:lnTo>
                <a:lnTo>
                  <a:pt x="720" y="697"/>
                </a:lnTo>
                <a:lnTo>
                  <a:pt x="721" y="692"/>
                </a:lnTo>
                <a:lnTo>
                  <a:pt x="722" y="688"/>
                </a:lnTo>
                <a:lnTo>
                  <a:pt x="722" y="684"/>
                </a:lnTo>
                <a:lnTo>
                  <a:pt x="719" y="678"/>
                </a:lnTo>
                <a:lnTo>
                  <a:pt x="716" y="668"/>
                </a:lnTo>
                <a:lnTo>
                  <a:pt x="711" y="660"/>
                </a:lnTo>
                <a:lnTo>
                  <a:pt x="711" y="656"/>
                </a:lnTo>
                <a:lnTo>
                  <a:pt x="708" y="650"/>
                </a:lnTo>
                <a:lnTo>
                  <a:pt x="700" y="641"/>
                </a:lnTo>
                <a:lnTo>
                  <a:pt x="695" y="638"/>
                </a:lnTo>
                <a:lnTo>
                  <a:pt x="685" y="628"/>
                </a:lnTo>
                <a:lnTo>
                  <a:pt x="681" y="622"/>
                </a:lnTo>
                <a:lnTo>
                  <a:pt x="678" y="620"/>
                </a:lnTo>
                <a:lnTo>
                  <a:pt x="677" y="615"/>
                </a:lnTo>
                <a:lnTo>
                  <a:pt x="678" y="590"/>
                </a:lnTo>
                <a:lnTo>
                  <a:pt x="675" y="582"/>
                </a:lnTo>
                <a:lnTo>
                  <a:pt x="677" y="578"/>
                </a:lnTo>
                <a:lnTo>
                  <a:pt x="674" y="574"/>
                </a:lnTo>
                <a:lnTo>
                  <a:pt x="673" y="570"/>
                </a:lnTo>
                <a:lnTo>
                  <a:pt x="671" y="567"/>
                </a:lnTo>
                <a:lnTo>
                  <a:pt x="669" y="562"/>
                </a:lnTo>
                <a:lnTo>
                  <a:pt x="671" y="559"/>
                </a:lnTo>
                <a:lnTo>
                  <a:pt x="671" y="551"/>
                </a:lnTo>
                <a:lnTo>
                  <a:pt x="668" y="542"/>
                </a:lnTo>
                <a:lnTo>
                  <a:pt x="666" y="542"/>
                </a:lnTo>
                <a:lnTo>
                  <a:pt x="665" y="540"/>
                </a:lnTo>
                <a:lnTo>
                  <a:pt x="659" y="538"/>
                </a:lnTo>
                <a:lnTo>
                  <a:pt x="656" y="538"/>
                </a:lnTo>
                <a:lnTo>
                  <a:pt x="653" y="536"/>
                </a:lnTo>
                <a:lnTo>
                  <a:pt x="651" y="534"/>
                </a:lnTo>
                <a:lnTo>
                  <a:pt x="650" y="530"/>
                </a:lnTo>
                <a:lnTo>
                  <a:pt x="649" y="527"/>
                </a:lnTo>
                <a:lnTo>
                  <a:pt x="646" y="525"/>
                </a:lnTo>
                <a:lnTo>
                  <a:pt x="639" y="510"/>
                </a:lnTo>
                <a:lnTo>
                  <a:pt x="638" y="504"/>
                </a:lnTo>
                <a:lnTo>
                  <a:pt x="631" y="497"/>
                </a:lnTo>
                <a:lnTo>
                  <a:pt x="621" y="480"/>
                </a:lnTo>
                <a:lnTo>
                  <a:pt x="619" y="472"/>
                </a:lnTo>
                <a:lnTo>
                  <a:pt x="624" y="472"/>
                </a:lnTo>
                <a:lnTo>
                  <a:pt x="624" y="468"/>
                </a:lnTo>
                <a:lnTo>
                  <a:pt x="619" y="468"/>
                </a:lnTo>
                <a:lnTo>
                  <a:pt x="619" y="453"/>
                </a:lnTo>
                <a:lnTo>
                  <a:pt x="621" y="449"/>
                </a:lnTo>
                <a:lnTo>
                  <a:pt x="625" y="438"/>
                </a:lnTo>
                <a:lnTo>
                  <a:pt x="627" y="436"/>
                </a:lnTo>
                <a:lnTo>
                  <a:pt x="627" y="432"/>
                </a:lnTo>
                <a:lnTo>
                  <a:pt x="624" y="427"/>
                </a:lnTo>
                <a:lnTo>
                  <a:pt x="621" y="417"/>
                </a:lnTo>
                <a:lnTo>
                  <a:pt x="619" y="411"/>
                </a:lnTo>
                <a:lnTo>
                  <a:pt x="614" y="410"/>
                </a:lnTo>
                <a:lnTo>
                  <a:pt x="614" y="406"/>
                </a:lnTo>
                <a:lnTo>
                  <a:pt x="613" y="397"/>
                </a:lnTo>
                <a:lnTo>
                  <a:pt x="616" y="384"/>
                </a:lnTo>
                <a:lnTo>
                  <a:pt x="616" y="379"/>
                </a:lnTo>
                <a:lnTo>
                  <a:pt x="614" y="376"/>
                </a:lnTo>
                <a:lnTo>
                  <a:pt x="612" y="375"/>
                </a:lnTo>
                <a:lnTo>
                  <a:pt x="607" y="370"/>
                </a:lnTo>
                <a:lnTo>
                  <a:pt x="604" y="358"/>
                </a:lnTo>
                <a:lnTo>
                  <a:pt x="606" y="351"/>
                </a:lnTo>
                <a:lnTo>
                  <a:pt x="608" y="350"/>
                </a:lnTo>
                <a:lnTo>
                  <a:pt x="610" y="348"/>
                </a:lnTo>
                <a:lnTo>
                  <a:pt x="612" y="343"/>
                </a:lnTo>
                <a:lnTo>
                  <a:pt x="608" y="339"/>
                </a:lnTo>
                <a:lnTo>
                  <a:pt x="597" y="336"/>
                </a:lnTo>
                <a:lnTo>
                  <a:pt x="593" y="334"/>
                </a:lnTo>
                <a:lnTo>
                  <a:pt x="591" y="329"/>
                </a:lnTo>
                <a:lnTo>
                  <a:pt x="591" y="325"/>
                </a:lnTo>
                <a:lnTo>
                  <a:pt x="591" y="320"/>
                </a:lnTo>
                <a:lnTo>
                  <a:pt x="591" y="312"/>
                </a:lnTo>
                <a:lnTo>
                  <a:pt x="590" y="304"/>
                </a:lnTo>
                <a:lnTo>
                  <a:pt x="583" y="299"/>
                </a:lnTo>
                <a:lnTo>
                  <a:pt x="579" y="294"/>
                </a:lnTo>
                <a:lnTo>
                  <a:pt x="575" y="289"/>
                </a:lnTo>
                <a:lnTo>
                  <a:pt x="556" y="266"/>
                </a:lnTo>
                <a:lnTo>
                  <a:pt x="554" y="264"/>
                </a:lnTo>
                <a:lnTo>
                  <a:pt x="550" y="264"/>
                </a:lnTo>
                <a:lnTo>
                  <a:pt x="540" y="269"/>
                </a:lnTo>
                <a:lnTo>
                  <a:pt x="541" y="274"/>
                </a:lnTo>
                <a:lnTo>
                  <a:pt x="544" y="301"/>
                </a:lnTo>
                <a:lnTo>
                  <a:pt x="547" y="308"/>
                </a:lnTo>
                <a:lnTo>
                  <a:pt x="546" y="310"/>
                </a:lnTo>
                <a:lnTo>
                  <a:pt x="551" y="312"/>
                </a:lnTo>
                <a:lnTo>
                  <a:pt x="554" y="312"/>
                </a:lnTo>
                <a:lnTo>
                  <a:pt x="565" y="325"/>
                </a:lnTo>
                <a:lnTo>
                  <a:pt x="567" y="327"/>
                </a:lnTo>
                <a:lnTo>
                  <a:pt x="568" y="331"/>
                </a:lnTo>
                <a:lnTo>
                  <a:pt x="567" y="334"/>
                </a:lnTo>
                <a:lnTo>
                  <a:pt x="564" y="337"/>
                </a:lnTo>
                <a:lnTo>
                  <a:pt x="554" y="339"/>
                </a:lnTo>
                <a:lnTo>
                  <a:pt x="551" y="336"/>
                </a:lnTo>
                <a:lnTo>
                  <a:pt x="551" y="335"/>
                </a:lnTo>
                <a:lnTo>
                  <a:pt x="544" y="326"/>
                </a:lnTo>
                <a:lnTo>
                  <a:pt x="535" y="318"/>
                </a:lnTo>
                <a:lnTo>
                  <a:pt x="533" y="316"/>
                </a:lnTo>
                <a:lnTo>
                  <a:pt x="533" y="309"/>
                </a:lnTo>
                <a:lnTo>
                  <a:pt x="532" y="303"/>
                </a:lnTo>
                <a:lnTo>
                  <a:pt x="529" y="298"/>
                </a:lnTo>
                <a:lnTo>
                  <a:pt x="538" y="279"/>
                </a:lnTo>
                <a:lnTo>
                  <a:pt x="538" y="275"/>
                </a:lnTo>
                <a:lnTo>
                  <a:pt x="536" y="271"/>
                </a:lnTo>
                <a:lnTo>
                  <a:pt x="533" y="268"/>
                </a:lnTo>
                <a:lnTo>
                  <a:pt x="526" y="265"/>
                </a:lnTo>
                <a:lnTo>
                  <a:pt x="526" y="262"/>
                </a:lnTo>
                <a:lnTo>
                  <a:pt x="525" y="260"/>
                </a:lnTo>
                <a:lnTo>
                  <a:pt x="521" y="256"/>
                </a:lnTo>
                <a:lnTo>
                  <a:pt x="520" y="249"/>
                </a:lnTo>
                <a:lnTo>
                  <a:pt x="519" y="248"/>
                </a:lnTo>
                <a:lnTo>
                  <a:pt x="517" y="247"/>
                </a:lnTo>
                <a:lnTo>
                  <a:pt x="516" y="243"/>
                </a:lnTo>
                <a:lnTo>
                  <a:pt x="519" y="243"/>
                </a:lnTo>
                <a:lnTo>
                  <a:pt x="523" y="236"/>
                </a:lnTo>
                <a:lnTo>
                  <a:pt x="526" y="234"/>
                </a:lnTo>
                <a:lnTo>
                  <a:pt x="531" y="231"/>
                </a:lnTo>
                <a:lnTo>
                  <a:pt x="531" y="228"/>
                </a:lnTo>
                <a:lnTo>
                  <a:pt x="525" y="228"/>
                </a:lnTo>
                <a:lnTo>
                  <a:pt x="520" y="225"/>
                </a:lnTo>
                <a:lnTo>
                  <a:pt x="506" y="215"/>
                </a:lnTo>
                <a:lnTo>
                  <a:pt x="489" y="207"/>
                </a:lnTo>
                <a:lnTo>
                  <a:pt x="489" y="204"/>
                </a:lnTo>
                <a:lnTo>
                  <a:pt x="491" y="198"/>
                </a:lnTo>
                <a:lnTo>
                  <a:pt x="491" y="195"/>
                </a:lnTo>
                <a:lnTo>
                  <a:pt x="489" y="194"/>
                </a:lnTo>
                <a:lnTo>
                  <a:pt x="489" y="190"/>
                </a:lnTo>
                <a:lnTo>
                  <a:pt x="488" y="189"/>
                </a:lnTo>
                <a:lnTo>
                  <a:pt x="487" y="186"/>
                </a:lnTo>
                <a:lnTo>
                  <a:pt x="485" y="179"/>
                </a:lnTo>
                <a:lnTo>
                  <a:pt x="478" y="169"/>
                </a:lnTo>
                <a:lnTo>
                  <a:pt x="478" y="164"/>
                </a:lnTo>
                <a:lnTo>
                  <a:pt x="473" y="160"/>
                </a:lnTo>
                <a:lnTo>
                  <a:pt x="472" y="148"/>
                </a:lnTo>
                <a:lnTo>
                  <a:pt x="473" y="141"/>
                </a:lnTo>
                <a:lnTo>
                  <a:pt x="465" y="126"/>
                </a:lnTo>
                <a:lnTo>
                  <a:pt x="461" y="123"/>
                </a:lnTo>
                <a:lnTo>
                  <a:pt x="456" y="121"/>
                </a:lnTo>
                <a:lnTo>
                  <a:pt x="452" y="117"/>
                </a:lnTo>
                <a:lnTo>
                  <a:pt x="447" y="116"/>
                </a:lnTo>
                <a:lnTo>
                  <a:pt x="432" y="110"/>
                </a:lnTo>
                <a:lnTo>
                  <a:pt x="429" y="108"/>
                </a:lnTo>
                <a:lnTo>
                  <a:pt x="425" y="106"/>
                </a:lnTo>
                <a:lnTo>
                  <a:pt x="424" y="101"/>
                </a:lnTo>
                <a:lnTo>
                  <a:pt x="421" y="98"/>
                </a:lnTo>
                <a:lnTo>
                  <a:pt x="417" y="93"/>
                </a:lnTo>
                <a:lnTo>
                  <a:pt x="414" y="93"/>
                </a:lnTo>
                <a:lnTo>
                  <a:pt x="412" y="92"/>
                </a:lnTo>
                <a:lnTo>
                  <a:pt x="412" y="81"/>
                </a:lnTo>
                <a:lnTo>
                  <a:pt x="409" y="77"/>
                </a:lnTo>
                <a:lnTo>
                  <a:pt x="406" y="75"/>
                </a:lnTo>
                <a:lnTo>
                  <a:pt x="402" y="70"/>
                </a:lnTo>
                <a:lnTo>
                  <a:pt x="401" y="64"/>
                </a:lnTo>
                <a:lnTo>
                  <a:pt x="400" y="54"/>
                </a:lnTo>
                <a:lnTo>
                  <a:pt x="401" y="37"/>
                </a:lnTo>
                <a:lnTo>
                  <a:pt x="179" y="18"/>
                </a:lnTo>
                <a:lnTo>
                  <a:pt x="175" y="14"/>
                </a:lnTo>
                <a:lnTo>
                  <a:pt x="172" y="14"/>
                </a:lnTo>
                <a:lnTo>
                  <a:pt x="170" y="15"/>
                </a:lnTo>
                <a:lnTo>
                  <a:pt x="167" y="14"/>
                </a:lnTo>
                <a:lnTo>
                  <a:pt x="165" y="6"/>
                </a:lnTo>
                <a:lnTo>
                  <a:pt x="165" y="3"/>
                </a:lnTo>
                <a:lnTo>
                  <a:pt x="164" y="0"/>
                </a:lnTo>
                <a:lnTo>
                  <a:pt x="162" y="2"/>
                </a:lnTo>
                <a:lnTo>
                  <a:pt x="159" y="8"/>
                </a:lnTo>
                <a:lnTo>
                  <a:pt x="154" y="10"/>
                </a:lnTo>
                <a:lnTo>
                  <a:pt x="151" y="14"/>
                </a:lnTo>
                <a:lnTo>
                  <a:pt x="147" y="16"/>
                </a:lnTo>
                <a:lnTo>
                  <a:pt x="146" y="18"/>
                </a:lnTo>
                <a:lnTo>
                  <a:pt x="144" y="22"/>
                </a:lnTo>
                <a:lnTo>
                  <a:pt x="142" y="26"/>
                </a:lnTo>
                <a:lnTo>
                  <a:pt x="144" y="29"/>
                </a:lnTo>
                <a:lnTo>
                  <a:pt x="152" y="24"/>
                </a:lnTo>
                <a:lnTo>
                  <a:pt x="155" y="25"/>
                </a:lnTo>
                <a:lnTo>
                  <a:pt x="156" y="28"/>
                </a:lnTo>
                <a:lnTo>
                  <a:pt x="155" y="30"/>
                </a:lnTo>
                <a:lnTo>
                  <a:pt x="151" y="33"/>
                </a:lnTo>
                <a:lnTo>
                  <a:pt x="154" y="40"/>
                </a:lnTo>
                <a:lnTo>
                  <a:pt x="157" y="41"/>
                </a:lnTo>
                <a:lnTo>
                  <a:pt x="163" y="41"/>
                </a:lnTo>
                <a:lnTo>
                  <a:pt x="164" y="38"/>
                </a:lnTo>
                <a:lnTo>
                  <a:pt x="164" y="29"/>
                </a:lnTo>
                <a:lnTo>
                  <a:pt x="165" y="28"/>
                </a:lnTo>
                <a:lnTo>
                  <a:pt x="167" y="30"/>
                </a:lnTo>
                <a:lnTo>
                  <a:pt x="170" y="35"/>
                </a:lnTo>
                <a:lnTo>
                  <a:pt x="171" y="40"/>
                </a:lnTo>
                <a:lnTo>
                  <a:pt x="172" y="40"/>
                </a:lnTo>
                <a:lnTo>
                  <a:pt x="173" y="37"/>
                </a:lnTo>
                <a:lnTo>
                  <a:pt x="175" y="36"/>
                </a:lnTo>
                <a:lnTo>
                  <a:pt x="179" y="36"/>
                </a:lnTo>
                <a:lnTo>
                  <a:pt x="181" y="37"/>
                </a:lnTo>
                <a:lnTo>
                  <a:pt x="181" y="40"/>
                </a:lnTo>
                <a:lnTo>
                  <a:pt x="182" y="45"/>
                </a:lnTo>
                <a:lnTo>
                  <a:pt x="182" y="52"/>
                </a:lnTo>
                <a:lnTo>
                  <a:pt x="180" y="52"/>
                </a:lnTo>
                <a:lnTo>
                  <a:pt x="180" y="49"/>
                </a:lnTo>
                <a:lnTo>
                  <a:pt x="176" y="47"/>
                </a:lnTo>
                <a:lnTo>
                  <a:pt x="174" y="48"/>
                </a:lnTo>
                <a:lnTo>
                  <a:pt x="171" y="48"/>
                </a:lnTo>
                <a:lnTo>
                  <a:pt x="168" y="49"/>
                </a:lnTo>
                <a:lnTo>
                  <a:pt x="165" y="49"/>
                </a:lnTo>
                <a:lnTo>
                  <a:pt x="164" y="51"/>
                </a:lnTo>
                <a:lnTo>
                  <a:pt x="158" y="49"/>
                </a:lnTo>
                <a:lnTo>
                  <a:pt x="152" y="49"/>
                </a:lnTo>
                <a:lnTo>
                  <a:pt x="150" y="50"/>
                </a:lnTo>
                <a:lnTo>
                  <a:pt x="153" y="55"/>
                </a:lnTo>
                <a:lnTo>
                  <a:pt x="147" y="52"/>
                </a:lnTo>
                <a:lnTo>
                  <a:pt x="135" y="48"/>
                </a:lnTo>
                <a:lnTo>
                  <a:pt x="133" y="46"/>
                </a:lnTo>
                <a:lnTo>
                  <a:pt x="133" y="38"/>
                </a:lnTo>
                <a:lnTo>
                  <a:pt x="135" y="35"/>
                </a:lnTo>
                <a:lnTo>
                  <a:pt x="136" y="32"/>
                </a:lnTo>
                <a:lnTo>
                  <a:pt x="138" y="30"/>
                </a:lnTo>
                <a:lnTo>
                  <a:pt x="135" y="28"/>
                </a:lnTo>
                <a:lnTo>
                  <a:pt x="132" y="29"/>
                </a:lnTo>
                <a:lnTo>
                  <a:pt x="130" y="29"/>
                </a:lnTo>
                <a:lnTo>
                  <a:pt x="129" y="31"/>
                </a:lnTo>
                <a:lnTo>
                  <a:pt x="127" y="33"/>
                </a:lnTo>
                <a:lnTo>
                  <a:pt x="117" y="38"/>
                </a:lnTo>
                <a:lnTo>
                  <a:pt x="115" y="41"/>
                </a:lnTo>
                <a:lnTo>
                  <a:pt x="115" y="44"/>
                </a:lnTo>
                <a:lnTo>
                  <a:pt x="111" y="44"/>
                </a:lnTo>
                <a:lnTo>
                  <a:pt x="107" y="45"/>
                </a:lnTo>
                <a:lnTo>
                  <a:pt x="103" y="45"/>
                </a:lnTo>
                <a:lnTo>
                  <a:pt x="92" y="48"/>
                </a:lnTo>
                <a:lnTo>
                  <a:pt x="81" y="46"/>
                </a:lnTo>
                <a:lnTo>
                  <a:pt x="77" y="47"/>
                </a:lnTo>
                <a:lnTo>
                  <a:pt x="71" y="47"/>
                </a:lnTo>
                <a:lnTo>
                  <a:pt x="65" y="44"/>
                </a:lnTo>
                <a:lnTo>
                  <a:pt x="62" y="40"/>
                </a:lnTo>
                <a:lnTo>
                  <a:pt x="58" y="35"/>
                </a:lnTo>
                <a:lnTo>
                  <a:pt x="55" y="35"/>
                </a:lnTo>
                <a:lnTo>
                  <a:pt x="52" y="37"/>
                </a:lnTo>
                <a:lnTo>
                  <a:pt x="47" y="37"/>
                </a:lnTo>
                <a:lnTo>
                  <a:pt x="43" y="35"/>
                </a:lnTo>
                <a:lnTo>
                  <a:pt x="35" y="30"/>
                </a:lnTo>
                <a:lnTo>
                  <a:pt x="32" y="29"/>
                </a:lnTo>
                <a:lnTo>
                  <a:pt x="23" y="31"/>
                </a:lnTo>
                <a:lnTo>
                  <a:pt x="17" y="29"/>
                </a:lnTo>
                <a:lnTo>
                  <a:pt x="13" y="26"/>
                </a:lnTo>
                <a:lnTo>
                  <a:pt x="9" y="28"/>
                </a:lnTo>
                <a:lnTo>
                  <a:pt x="5" y="28"/>
                </a:lnTo>
                <a:lnTo>
                  <a:pt x="1" y="29"/>
                </a:lnTo>
                <a:lnTo>
                  <a:pt x="0" y="32"/>
                </a:lnTo>
                <a:lnTo>
                  <a:pt x="5" y="42"/>
                </a:lnTo>
                <a:lnTo>
                  <a:pt x="9" y="45"/>
                </a:lnTo>
                <a:lnTo>
                  <a:pt x="13" y="57"/>
                </a:lnTo>
                <a:lnTo>
                  <a:pt x="17" y="58"/>
                </a:lnTo>
                <a:lnTo>
                  <a:pt x="18" y="62"/>
                </a:lnTo>
                <a:lnTo>
                  <a:pt x="20" y="62"/>
                </a:lnTo>
                <a:lnTo>
                  <a:pt x="20" y="59"/>
                </a:lnTo>
                <a:lnTo>
                  <a:pt x="23" y="58"/>
                </a:lnTo>
                <a:lnTo>
                  <a:pt x="27" y="59"/>
                </a:lnTo>
                <a:lnTo>
                  <a:pt x="29" y="64"/>
                </a:lnTo>
                <a:lnTo>
                  <a:pt x="33" y="65"/>
                </a:lnTo>
                <a:lnTo>
                  <a:pt x="35" y="64"/>
                </a:lnTo>
                <a:lnTo>
                  <a:pt x="39" y="61"/>
                </a:lnTo>
                <a:lnTo>
                  <a:pt x="40" y="62"/>
                </a:lnTo>
                <a:lnTo>
                  <a:pt x="43" y="65"/>
                </a:lnTo>
                <a:lnTo>
                  <a:pt x="44" y="70"/>
                </a:lnTo>
                <a:lnTo>
                  <a:pt x="39" y="78"/>
                </a:lnTo>
                <a:lnTo>
                  <a:pt x="42" y="81"/>
                </a:lnTo>
                <a:lnTo>
                  <a:pt x="46" y="84"/>
                </a:lnTo>
                <a:lnTo>
                  <a:pt x="49" y="87"/>
                </a:lnTo>
                <a:lnTo>
                  <a:pt x="51" y="92"/>
                </a:lnTo>
                <a:lnTo>
                  <a:pt x="52" y="96"/>
                </a:lnTo>
                <a:lnTo>
                  <a:pt x="55" y="98"/>
                </a:lnTo>
                <a:lnTo>
                  <a:pt x="57" y="101"/>
                </a:lnTo>
                <a:lnTo>
                  <a:pt x="61" y="101"/>
                </a:lnTo>
                <a:lnTo>
                  <a:pt x="64" y="98"/>
                </a:lnTo>
                <a:lnTo>
                  <a:pt x="73" y="102"/>
                </a:lnTo>
                <a:lnTo>
                  <a:pt x="84" y="111"/>
                </a:lnTo>
                <a:lnTo>
                  <a:pt x="88" y="114"/>
                </a:lnTo>
                <a:lnTo>
                  <a:pt x="91" y="116"/>
                </a:lnTo>
                <a:lnTo>
                  <a:pt x="92" y="121"/>
                </a:lnTo>
                <a:lnTo>
                  <a:pt x="94" y="124"/>
                </a:lnTo>
                <a:lnTo>
                  <a:pt x="96" y="137"/>
                </a:lnTo>
                <a:lnTo>
                  <a:pt x="94" y="144"/>
                </a:lnTo>
                <a:lnTo>
                  <a:pt x="91" y="149"/>
                </a:lnTo>
                <a:lnTo>
                  <a:pt x="91" y="156"/>
                </a:lnTo>
                <a:lnTo>
                  <a:pt x="92" y="158"/>
                </a:lnTo>
                <a:lnTo>
                  <a:pt x="95" y="159"/>
                </a:lnTo>
                <a:lnTo>
                  <a:pt x="97" y="162"/>
                </a:lnTo>
                <a:lnTo>
                  <a:pt x="97" y="167"/>
                </a:lnTo>
                <a:lnTo>
                  <a:pt x="99" y="169"/>
                </a:lnTo>
                <a:lnTo>
                  <a:pt x="103" y="169"/>
                </a:lnTo>
                <a:lnTo>
                  <a:pt x="107" y="170"/>
                </a:lnTo>
                <a:lnTo>
                  <a:pt x="110" y="172"/>
                </a:lnTo>
                <a:lnTo>
                  <a:pt x="111" y="177"/>
                </a:lnTo>
                <a:lnTo>
                  <a:pt x="114" y="180"/>
                </a:lnTo>
                <a:lnTo>
                  <a:pt x="117" y="181"/>
                </a:lnTo>
                <a:lnTo>
                  <a:pt x="120" y="179"/>
                </a:lnTo>
                <a:lnTo>
                  <a:pt x="130" y="176"/>
                </a:lnTo>
                <a:lnTo>
                  <a:pt x="147" y="179"/>
                </a:lnTo>
                <a:lnTo>
                  <a:pt x="150" y="181"/>
                </a:lnTo>
                <a:lnTo>
                  <a:pt x="157" y="192"/>
                </a:lnTo>
                <a:lnTo>
                  <a:pt x="160" y="197"/>
                </a:lnTo>
                <a:lnTo>
                  <a:pt x="164" y="204"/>
                </a:lnTo>
                <a:lnTo>
                  <a:pt x="164" y="208"/>
                </a:lnTo>
                <a:lnTo>
                  <a:pt x="167" y="215"/>
                </a:lnTo>
                <a:lnTo>
                  <a:pt x="171" y="216"/>
                </a:lnTo>
                <a:lnTo>
                  <a:pt x="171" y="218"/>
                </a:lnTo>
                <a:lnTo>
                  <a:pt x="171" y="221"/>
                </a:lnTo>
                <a:lnTo>
                  <a:pt x="173" y="221"/>
                </a:lnTo>
                <a:lnTo>
                  <a:pt x="191" y="216"/>
                </a:lnTo>
                <a:lnTo>
                  <a:pt x="199" y="221"/>
                </a:lnTo>
                <a:lnTo>
                  <a:pt x="206" y="227"/>
                </a:lnTo>
                <a:lnTo>
                  <a:pt x="211" y="229"/>
                </a:lnTo>
                <a:lnTo>
                  <a:pt x="212" y="234"/>
                </a:lnTo>
                <a:lnTo>
                  <a:pt x="213" y="235"/>
                </a:lnTo>
                <a:lnTo>
                  <a:pt x="215" y="244"/>
                </a:lnTo>
                <a:lnTo>
                  <a:pt x="217" y="250"/>
                </a:lnTo>
                <a:lnTo>
                  <a:pt x="225" y="255"/>
                </a:lnTo>
                <a:lnTo>
                  <a:pt x="234" y="259"/>
                </a:lnTo>
                <a:lnTo>
                  <a:pt x="237" y="262"/>
                </a:lnTo>
                <a:lnTo>
                  <a:pt x="236" y="265"/>
                </a:lnTo>
                <a:lnTo>
                  <a:pt x="233" y="264"/>
                </a:lnTo>
                <a:lnTo>
                  <a:pt x="229" y="261"/>
                </a:lnTo>
                <a:lnTo>
                  <a:pt x="225" y="259"/>
                </a:lnTo>
                <a:lnTo>
                  <a:pt x="225" y="262"/>
                </a:lnTo>
                <a:lnTo>
                  <a:pt x="226" y="264"/>
                </a:lnTo>
                <a:lnTo>
                  <a:pt x="235" y="268"/>
                </a:lnTo>
                <a:lnTo>
                  <a:pt x="237" y="272"/>
                </a:lnTo>
                <a:lnTo>
                  <a:pt x="247" y="272"/>
                </a:lnTo>
                <a:lnTo>
                  <a:pt x="262" y="259"/>
                </a:lnTo>
                <a:lnTo>
                  <a:pt x="264" y="255"/>
                </a:lnTo>
                <a:lnTo>
                  <a:pt x="265" y="251"/>
                </a:lnTo>
                <a:lnTo>
                  <a:pt x="263" y="251"/>
                </a:lnTo>
                <a:lnTo>
                  <a:pt x="262" y="253"/>
                </a:lnTo>
                <a:lnTo>
                  <a:pt x="258" y="253"/>
                </a:lnTo>
                <a:lnTo>
                  <a:pt x="257" y="253"/>
                </a:lnTo>
                <a:lnTo>
                  <a:pt x="259" y="246"/>
                </a:lnTo>
                <a:lnTo>
                  <a:pt x="262" y="244"/>
                </a:lnTo>
                <a:lnTo>
                  <a:pt x="267" y="243"/>
                </a:lnTo>
                <a:lnTo>
                  <a:pt x="285" y="244"/>
                </a:lnTo>
                <a:lnTo>
                  <a:pt x="287" y="249"/>
                </a:lnTo>
                <a:lnTo>
                  <a:pt x="277" y="251"/>
                </a:lnTo>
                <a:lnTo>
                  <a:pt x="272" y="250"/>
                </a:lnTo>
                <a:lnTo>
                  <a:pt x="268" y="251"/>
                </a:lnTo>
                <a:lnTo>
                  <a:pt x="269" y="253"/>
                </a:lnTo>
                <a:lnTo>
                  <a:pt x="271" y="256"/>
                </a:lnTo>
                <a:lnTo>
                  <a:pt x="280" y="258"/>
                </a:lnTo>
                <a:lnTo>
                  <a:pt x="294" y="264"/>
                </a:lnTo>
                <a:lnTo>
                  <a:pt x="296" y="267"/>
                </a:lnTo>
                <a:lnTo>
                  <a:pt x="301" y="266"/>
                </a:lnTo>
                <a:lnTo>
                  <a:pt x="303" y="262"/>
                </a:lnTo>
                <a:lnTo>
                  <a:pt x="304" y="259"/>
                </a:lnTo>
                <a:lnTo>
                  <a:pt x="306" y="256"/>
                </a:lnTo>
                <a:lnTo>
                  <a:pt x="310" y="254"/>
                </a:lnTo>
                <a:lnTo>
                  <a:pt x="313" y="254"/>
                </a:lnTo>
                <a:lnTo>
                  <a:pt x="315" y="249"/>
                </a:lnTo>
                <a:lnTo>
                  <a:pt x="314" y="244"/>
                </a:lnTo>
                <a:lnTo>
                  <a:pt x="315" y="239"/>
                </a:lnTo>
                <a:lnTo>
                  <a:pt x="319" y="230"/>
                </a:lnTo>
                <a:lnTo>
                  <a:pt x="324" y="223"/>
                </a:lnTo>
                <a:lnTo>
                  <a:pt x="326" y="221"/>
                </a:lnTo>
                <a:lnTo>
                  <a:pt x="328" y="222"/>
                </a:lnTo>
                <a:lnTo>
                  <a:pt x="328" y="229"/>
                </a:lnTo>
                <a:lnTo>
                  <a:pt x="331" y="242"/>
                </a:lnTo>
                <a:lnTo>
                  <a:pt x="329" y="247"/>
                </a:lnTo>
                <a:lnTo>
                  <a:pt x="326" y="253"/>
                </a:lnTo>
                <a:lnTo>
                  <a:pt x="321" y="254"/>
                </a:lnTo>
                <a:lnTo>
                  <a:pt x="317" y="257"/>
                </a:lnTo>
                <a:lnTo>
                  <a:pt x="315" y="259"/>
                </a:lnTo>
                <a:lnTo>
                  <a:pt x="314" y="263"/>
                </a:lnTo>
                <a:lnTo>
                  <a:pt x="312" y="264"/>
                </a:lnTo>
                <a:lnTo>
                  <a:pt x="313" y="266"/>
                </a:lnTo>
                <a:lnTo>
                  <a:pt x="315" y="266"/>
                </a:lnTo>
                <a:lnTo>
                  <a:pt x="320" y="266"/>
                </a:lnTo>
                <a:lnTo>
                  <a:pt x="321" y="264"/>
                </a:lnTo>
                <a:lnTo>
                  <a:pt x="323" y="262"/>
                </a:lnTo>
                <a:lnTo>
                  <a:pt x="326" y="261"/>
                </a:lnTo>
                <a:lnTo>
                  <a:pt x="328" y="261"/>
                </a:lnTo>
                <a:lnTo>
                  <a:pt x="331" y="258"/>
                </a:lnTo>
                <a:lnTo>
                  <a:pt x="333" y="255"/>
                </a:lnTo>
                <a:lnTo>
                  <a:pt x="334" y="255"/>
                </a:lnTo>
                <a:lnTo>
                  <a:pt x="336" y="260"/>
                </a:lnTo>
                <a:lnTo>
                  <a:pt x="334" y="262"/>
                </a:lnTo>
                <a:lnTo>
                  <a:pt x="334" y="265"/>
                </a:lnTo>
                <a:lnTo>
                  <a:pt x="333" y="266"/>
                </a:lnTo>
                <a:lnTo>
                  <a:pt x="331" y="268"/>
                </a:lnTo>
                <a:lnTo>
                  <a:pt x="329" y="271"/>
                </a:lnTo>
                <a:lnTo>
                  <a:pt x="327" y="270"/>
                </a:lnTo>
                <a:lnTo>
                  <a:pt x="326" y="272"/>
                </a:lnTo>
                <a:lnTo>
                  <a:pt x="327" y="274"/>
                </a:lnTo>
                <a:lnTo>
                  <a:pt x="327" y="283"/>
                </a:lnTo>
                <a:lnTo>
                  <a:pt x="331" y="286"/>
                </a:lnTo>
                <a:lnTo>
                  <a:pt x="335" y="290"/>
                </a:lnTo>
                <a:lnTo>
                  <a:pt x="341" y="304"/>
                </a:lnTo>
                <a:lnTo>
                  <a:pt x="343" y="306"/>
                </a:lnTo>
                <a:lnTo>
                  <a:pt x="343" y="310"/>
                </a:lnTo>
                <a:lnTo>
                  <a:pt x="341" y="310"/>
                </a:lnTo>
                <a:lnTo>
                  <a:pt x="343" y="314"/>
                </a:lnTo>
                <a:lnTo>
                  <a:pt x="345" y="317"/>
                </a:lnTo>
                <a:lnTo>
                  <a:pt x="345" y="320"/>
                </a:lnTo>
                <a:lnTo>
                  <a:pt x="336" y="317"/>
                </a:lnTo>
                <a:lnTo>
                  <a:pt x="335" y="320"/>
                </a:lnTo>
                <a:lnTo>
                  <a:pt x="337" y="323"/>
                </a:lnTo>
                <a:lnTo>
                  <a:pt x="341" y="325"/>
                </a:lnTo>
                <a:lnTo>
                  <a:pt x="345" y="331"/>
                </a:lnTo>
                <a:lnTo>
                  <a:pt x="353" y="336"/>
                </a:lnTo>
                <a:lnTo>
                  <a:pt x="357" y="334"/>
                </a:lnTo>
                <a:lnTo>
                  <a:pt x="376" y="342"/>
                </a:lnTo>
                <a:lnTo>
                  <a:pt x="379" y="342"/>
                </a:lnTo>
                <a:lnTo>
                  <a:pt x="380" y="347"/>
                </a:lnTo>
                <a:lnTo>
                  <a:pt x="383" y="350"/>
                </a:lnTo>
                <a:lnTo>
                  <a:pt x="378" y="350"/>
                </a:lnTo>
                <a:lnTo>
                  <a:pt x="371" y="348"/>
                </a:lnTo>
                <a:lnTo>
                  <a:pt x="367" y="345"/>
                </a:lnTo>
                <a:lnTo>
                  <a:pt x="363" y="346"/>
                </a:lnTo>
                <a:lnTo>
                  <a:pt x="363" y="348"/>
                </a:lnTo>
                <a:lnTo>
                  <a:pt x="365" y="350"/>
                </a:lnTo>
                <a:lnTo>
                  <a:pt x="378" y="358"/>
                </a:lnTo>
                <a:lnTo>
                  <a:pt x="381" y="359"/>
                </a:lnTo>
                <a:lnTo>
                  <a:pt x="384" y="358"/>
                </a:lnTo>
                <a:lnTo>
                  <a:pt x="387" y="362"/>
                </a:lnTo>
                <a:lnTo>
                  <a:pt x="390" y="362"/>
                </a:lnTo>
                <a:lnTo>
                  <a:pt x="390" y="366"/>
                </a:lnTo>
                <a:lnTo>
                  <a:pt x="391" y="367"/>
                </a:lnTo>
                <a:lnTo>
                  <a:pt x="397" y="374"/>
                </a:lnTo>
                <a:lnTo>
                  <a:pt x="398" y="374"/>
                </a:lnTo>
                <a:lnTo>
                  <a:pt x="400" y="371"/>
                </a:lnTo>
                <a:lnTo>
                  <a:pt x="401" y="370"/>
                </a:lnTo>
                <a:lnTo>
                  <a:pt x="404" y="370"/>
                </a:lnTo>
                <a:lnTo>
                  <a:pt x="407" y="370"/>
                </a:lnTo>
                <a:lnTo>
                  <a:pt x="409" y="372"/>
                </a:lnTo>
                <a:lnTo>
                  <a:pt x="407" y="375"/>
                </a:lnTo>
                <a:lnTo>
                  <a:pt x="407" y="378"/>
                </a:lnTo>
                <a:lnTo>
                  <a:pt x="410" y="380"/>
                </a:lnTo>
                <a:lnTo>
                  <a:pt x="414" y="382"/>
                </a:lnTo>
                <a:lnTo>
                  <a:pt x="427" y="388"/>
                </a:lnTo>
                <a:lnTo>
                  <a:pt x="433" y="383"/>
                </a:lnTo>
                <a:lnTo>
                  <a:pt x="436" y="383"/>
                </a:lnTo>
                <a:lnTo>
                  <a:pt x="440" y="386"/>
                </a:lnTo>
                <a:lnTo>
                  <a:pt x="447" y="397"/>
                </a:lnTo>
                <a:lnTo>
                  <a:pt x="457" y="420"/>
                </a:lnTo>
                <a:lnTo>
                  <a:pt x="459" y="423"/>
                </a:lnTo>
                <a:lnTo>
                  <a:pt x="463" y="423"/>
                </a:lnTo>
                <a:lnTo>
                  <a:pt x="467" y="412"/>
                </a:lnTo>
                <a:lnTo>
                  <a:pt x="469" y="417"/>
                </a:lnTo>
                <a:lnTo>
                  <a:pt x="470" y="420"/>
                </a:lnTo>
                <a:lnTo>
                  <a:pt x="468" y="423"/>
                </a:lnTo>
                <a:lnTo>
                  <a:pt x="467" y="428"/>
                </a:lnTo>
                <a:lnTo>
                  <a:pt x="476" y="443"/>
                </a:lnTo>
                <a:lnTo>
                  <a:pt x="480" y="449"/>
                </a:lnTo>
                <a:lnTo>
                  <a:pt x="480" y="452"/>
                </a:lnTo>
                <a:lnTo>
                  <a:pt x="480" y="453"/>
                </a:lnTo>
                <a:lnTo>
                  <a:pt x="478" y="455"/>
                </a:lnTo>
                <a:lnTo>
                  <a:pt x="477" y="463"/>
                </a:lnTo>
                <a:lnTo>
                  <a:pt x="479" y="469"/>
                </a:lnTo>
                <a:lnTo>
                  <a:pt x="481" y="484"/>
                </a:lnTo>
                <a:lnTo>
                  <a:pt x="483" y="485"/>
                </a:lnTo>
                <a:lnTo>
                  <a:pt x="485" y="495"/>
                </a:lnTo>
                <a:lnTo>
                  <a:pt x="483" y="500"/>
                </a:lnTo>
                <a:lnTo>
                  <a:pt x="483" y="502"/>
                </a:lnTo>
                <a:lnTo>
                  <a:pt x="481" y="509"/>
                </a:lnTo>
                <a:lnTo>
                  <a:pt x="481" y="520"/>
                </a:lnTo>
                <a:lnTo>
                  <a:pt x="483" y="525"/>
                </a:lnTo>
                <a:lnTo>
                  <a:pt x="486" y="524"/>
                </a:lnTo>
                <a:lnTo>
                  <a:pt x="486" y="520"/>
                </a:lnTo>
                <a:lnTo>
                  <a:pt x="487" y="517"/>
                </a:lnTo>
                <a:lnTo>
                  <a:pt x="487" y="513"/>
                </a:lnTo>
                <a:lnTo>
                  <a:pt x="489" y="509"/>
                </a:lnTo>
                <a:lnTo>
                  <a:pt x="489" y="485"/>
                </a:lnTo>
                <a:lnTo>
                  <a:pt x="491" y="482"/>
                </a:lnTo>
                <a:lnTo>
                  <a:pt x="491" y="479"/>
                </a:lnTo>
                <a:lnTo>
                  <a:pt x="492" y="474"/>
                </a:lnTo>
                <a:lnTo>
                  <a:pt x="495" y="474"/>
                </a:lnTo>
                <a:lnTo>
                  <a:pt x="495" y="476"/>
                </a:lnTo>
                <a:lnTo>
                  <a:pt x="495" y="479"/>
                </a:lnTo>
                <a:lnTo>
                  <a:pt x="495" y="482"/>
                </a:lnTo>
                <a:lnTo>
                  <a:pt x="494" y="487"/>
                </a:lnTo>
                <a:lnTo>
                  <a:pt x="495" y="492"/>
                </a:lnTo>
                <a:lnTo>
                  <a:pt x="495" y="495"/>
                </a:lnTo>
                <a:lnTo>
                  <a:pt x="493" y="504"/>
                </a:lnTo>
                <a:lnTo>
                  <a:pt x="494" y="506"/>
                </a:lnTo>
                <a:lnTo>
                  <a:pt x="495" y="508"/>
                </a:lnTo>
                <a:lnTo>
                  <a:pt x="495" y="514"/>
                </a:lnTo>
                <a:lnTo>
                  <a:pt x="492" y="516"/>
                </a:lnTo>
                <a:lnTo>
                  <a:pt x="492" y="520"/>
                </a:lnTo>
                <a:lnTo>
                  <a:pt x="487" y="538"/>
                </a:lnTo>
                <a:lnTo>
                  <a:pt x="487" y="541"/>
                </a:lnTo>
                <a:lnTo>
                  <a:pt x="494" y="541"/>
                </a:lnTo>
                <a:lnTo>
                  <a:pt x="496" y="543"/>
                </a:lnTo>
                <a:lnTo>
                  <a:pt x="490" y="545"/>
                </a:lnTo>
                <a:lnTo>
                  <a:pt x="487" y="545"/>
                </a:lnTo>
                <a:lnTo>
                  <a:pt x="486" y="547"/>
                </a:lnTo>
                <a:lnTo>
                  <a:pt x="485" y="548"/>
                </a:lnTo>
                <a:lnTo>
                  <a:pt x="483" y="550"/>
                </a:lnTo>
                <a:lnTo>
                  <a:pt x="481" y="551"/>
                </a:lnTo>
                <a:lnTo>
                  <a:pt x="481" y="554"/>
                </a:lnTo>
                <a:lnTo>
                  <a:pt x="485" y="554"/>
                </a:lnTo>
                <a:lnTo>
                  <a:pt x="485" y="558"/>
                </a:lnTo>
                <a:lnTo>
                  <a:pt x="482" y="563"/>
                </a:lnTo>
                <a:lnTo>
                  <a:pt x="481" y="566"/>
                </a:lnTo>
                <a:lnTo>
                  <a:pt x="479" y="568"/>
                </a:lnTo>
                <a:lnTo>
                  <a:pt x="480" y="571"/>
                </a:lnTo>
                <a:lnTo>
                  <a:pt x="478" y="572"/>
                </a:lnTo>
                <a:lnTo>
                  <a:pt x="478" y="574"/>
                </a:lnTo>
                <a:lnTo>
                  <a:pt x="480" y="575"/>
                </a:lnTo>
                <a:lnTo>
                  <a:pt x="481" y="577"/>
                </a:lnTo>
                <a:lnTo>
                  <a:pt x="480" y="583"/>
                </a:lnTo>
                <a:lnTo>
                  <a:pt x="478" y="585"/>
                </a:lnTo>
                <a:lnTo>
                  <a:pt x="478" y="590"/>
                </a:lnTo>
                <a:lnTo>
                  <a:pt x="474" y="596"/>
                </a:lnTo>
                <a:lnTo>
                  <a:pt x="468" y="600"/>
                </a:lnTo>
                <a:lnTo>
                  <a:pt x="468" y="605"/>
                </a:lnTo>
                <a:lnTo>
                  <a:pt x="470" y="607"/>
                </a:lnTo>
                <a:lnTo>
                  <a:pt x="465" y="614"/>
                </a:lnTo>
                <a:lnTo>
                  <a:pt x="463" y="623"/>
                </a:lnTo>
                <a:lnTo>
                  <a:pt x="464" y="625"/>
                </a:lnTo>
                <a:lnTo>
                  <a:pt x="463" y="627"/>
                </a:lnTo>
                <a:lnTo>
                  <a:pt x="463" y="630"/>
                </a:lnTo>
                <a:lnTo>
                  <a:pt x="463" y="633"/>
                </a:lnTo>
                <a:lnTo>
                  <a:pt x="463" y="635"/>
                </a:lnTo>
                <a:lnTo>
                  <a:pt x="459" y="646"/>
                </a:lnTo>
                <a:lnTo>
                  <a:pt x="457" y="650"/>
                </a:lnTo>
                <a:lnTo>
                  <a:pt x="456" y="653"/>
                </a:lnTo>
                <a:lnTo>
                  <a:pt x="456" y="656"/>
                </a:lnTo>
                <a:lnTo>
                  <a:pt x="457" y="665"/>
                </a:lnTo>
                <a:lnTo>
                  <a:pt x="460" y="664"/>
                </a:lnTo>
                <a:lnTo>
                  <a:pt x="460" y="662"/>
                </a:lnTo>
                <a:lnTo>
                  <a:pt x="463" y="661"/>
                </a:lnTo>
                <a:lnTo>
                  <a:pt x="464" y="659"/>
                </a:lnTo>
                <a:lnTo>
                  <a:pt x="464" y="657"/>
                </a:lnTo>
                <a:lnTo>
                  <a:pt x="463" y="655"/>
                </a:lnTo>
                <a:lnTo>
                  <a:pt x="463" y="652"/>
                </a:lnTo>
                <a:lnTo>
                  <a:pt x="464" y="650"/>
                </a:lnTo>
                <a:lnTo>
                  <a:pt x="467" y="647"/>
                </a:lnTo>
                <a:lnTo>
                  <a:pt x="467" y="643"/>
                </a:lnTo>
                <a:lnTo>
                  <a:pt x="468" y="639"/>
                </a:lnTo>
                <a:lnTo>
                  <a:pt x="470" y="633"/>
                </a:lnTo>
                <a:lnTo>
                  <a:pt x="472" y="631"/>
                </a:lnTo>
                <a:lnTo>
                  <a:pt x="474" y="633"/>
                </a:lnTo>
                <a:lnTo>
                  <a:pt x="474" y="638"/>
                </a:lnTo>
                <a:lnTo>
                  <a:pt x="472" y="641"/>
                </a:lnTo>
                <a:lnTo>
                  <a:pt x="473" y="644"/>
                </a:lnTo>
                <a:lnTo>
                  <a:pt x="475" y="646"/>
                </a:lnTo>
                <a:lnTo>
                  <a:pt x="473" y="648"/>
                </a:lnTo>
                <a:lnTo>
                  <a:pt x="475" y="650"/>
                </a:lnTo>
                <a:lnTo>
                  <a:pt x="472" y="650"/>
                </a:lnTo>
                <a:lnTo>
                  <a:pt x="470" y="651"/>
                </a:lnTo>
                <a:lnTo>
                  <a:pt x="471" y="655"/>
                </a:lnTo>
                <a:lnTo>
                  <a:pt x="471" y="657"/>
                </a:lnTo>
                <a:lnTo>
                  <a:pt x="468" y="660"/>
                </a:lnTo>
                <a:lnTo>
                  <a:pt x="468" y="662"/>
                </a:lnTo>
                <a:lnTo>
                  <a:pt x="467" y="664"/>
                </a:lnTo>
                <a:lnTo>
                  <a:pt x="467" y="666"/>
                </a:lnTo>
                <a:lnTo>
                  <a:pt x="468" y="670"/>
                </a:lnTo>
                <a:lnTo>
                  <a:pt x="470" y="673"/>
                </a:lnTo>
                <a:lnTo>
                  <a:pt x="467" y="680"/>
                </a:lnTo>
                <a:lnTo>
                  <a:pt x="469" y="682"/>
                </a:lnTo>
                <a:lnTo>
                  <a:pt x="471" y="686"/>
                </a:lnTo>
                <a:lnTo>
                  <a:pt x="472" y="686"/>
                </a:lnTo>
                <a:lnTo>
                  <a:pt x="473" y="690"/>
                </a:lnTo>
                <a:lnTo>
                  <a:pt x="473" y="694"/>
                </a:lnTo>
                <a:lnTo>
                  <a:pt x="478" y="692"/>
                </a:lnTo>
                <a:lnTo>
                  <a:pt x="479" y="690"/>
                </a:lnTo>
                <a:lnTo>
                  <a:pt x="479" y="686"/>
                </a:lnTo>
                <a:lnTo>
                  <a:pt x="478" y="682"/>
                </a:lnTo>
                <a:lnTo>
                  <a:pt x="478" y="670"/>
                </a:lnTo>
                <a:lnTo>
                  <a:pt x="477" y="665"/>
                </a:lnTo>
                <a:lnTo>
                  <a:pt x="481" y="665"/>
                </a:lnTo>
                <a:lnTo>
                  <a:pt x="485" y="666"/>
                </a:lnTo>
                <a:lnTo>
                  <a:pt x="485" y="667"/>
                </a:lnTo>
                <a:lnTo>
                  <a:pt x="481" y="668"/>
                </a:lnTo>
                <a:lnTo>
                  <a:pt x="481" y="672"/>
                </a:lnTo>
                <a:lnTo>
                  <a:pt x="483" y="673"/>
                </a:lnTo>
                <a:lnTo>
                  <a:pt x="485" y="676"/>
                </a:lnTo>
                <a:lnTo>
                  <a:pt x="485" y="680"/>
                </a:lnTo>
                <a:lnTo>
                  <a:pt x="485" y="683"/>
                </a:lnTo>
                <a:lnTo>
                  <a:pt x="485" y="686"/>
                </a:lnTo>
                <a:lnTo>
                  <a:pt x="488" y="688"/>
                </a:lnTo>
                <a:lnTo>
                  <a:pt x="491" y="686"/>
                </a:lnTo>
                <a:lnTo>
                  <a:pt x="493" y="684"/>
                </a:lnTo>
                <a:lnTo>
                  <a:pt x="494" y="683"/>
                </a:lnTo>
                <a:lnTo>
                  <a:pt x="495" y="682"/>
                </a:lnTo>
                <a:lnTo>
                  <a:pt x="492" y="677"/>
                </a:lnTo>
                <a:lnTo>
                  <a:pt x="491" y="669"/>
                </a:lnTo>
                <a:lnTo>
                  <a:pt x="491" y="663"/>
                </a:lnTo>
                <a:lnTo>
                  <a:pt x="489" y="659"/>
                </a:lnTo>
                <a:lnTo>
                  <a:pt x="490" y="655"/>
                </a:lnTo>
                <a:lnTo>
                  <a:pt x="492" y="655"/>
                </a:lnTo>
                <a:lnTo>
                  <a:pt x="494" y="658"/>
                </a:lnTo>
                <a:lnTo>
                  <a:pt x="494" y="668"/>
                </a:lnTo>
                <a:lnTo>
                  <a:pt x="508" y="698"/>
                </a:lnTo>
                <a:lnTo>
                  <a:pt x="512" y="700"/>
                </a:lnTo>
                <a:lnTo>
                  <a:pt x="514" y="708"/>
                </a:lnTo>
                <a:lnTo>
                  <a:pt x="514" y="730"/>
                </a:lnTo>
                <a:lnTo>
                  <a:pt x="517" y="731"/>
                </a:lnTo>
                <a:lnTo>
                  <a:pt x="520" y="731"/>
                </a:lnTo>
                <a:lnTo>
                  <a:pt x="524" y="733"/>
                </a:lnTo>
                <a:lnTo>
                  <a:pt x="526" y="731"/>
                </a:lnTo>
                <a:lnTo>
                  <a:pt x="523" y="730"/>
                </a:lnTo>
                <a:lnTo>
                  <a:pt x="521" y="726"/>
                </a:lnTo>
                <a:lnTo>
                  <a:pt x="518" y="723"/>
                </a:lnTo>
                <a:lnTo>
                  <a:pt x="519" y="720"/>
                </a:lnTo>
                <a:lnTo>
                  <a:pt x="518" y="717"/>
                </a:lnTo>
                <a:lnTo>
                  <a:pt x="518" y="715"/>
                </a:lnTo>
                <a:lnTo>
                  <a:pt x="521" y="714"/>
                </a:lnTo>
                <a:lnTo>
                  <a:pt x="522" y="716"/>
                </a:lnTo>
                <a:lnTo>
                  <a:pt x="523" y="718"/>
                </a:lnTo>
                <a:lnTo>
                  <a:pt x="521" y="719"/>
                </a:lnTo>
                <a:lnTo>
                  <a:pt x="521" y="722"/>
                </a:lnTo>
                <a:lnTo>
                  <a:pt x="523" y="723"/>
                </a:lnTo>
                <a:lnTo>
                  <a:pt x="529" y="723"/>
                </a:lnTo>
                <a:lnTo>
                  <a:pt x="530" y="722"/>
                </a:lnTo>
                <a:lnTo>
                  <a:pt x="533" y="722"/>
                </a:lnTo>
                <a:lnTo>
                  <a:pt x="535" y="725"/>
                </a:lnTo>
                <a:lnTo>
                  <a:pt x="538" y="725"/>
                </a:lnTo>
                <a:lnTo>
                  <a:pt x="540" y="722"/>
                </a:lnTo>
                <a:lnTo>
                  <a:pt x="538" y="721"/>
                </a:lnTo>
                <a:lnTo>
                  <a:pt x="538" y="719"/>
                </a:lnTo>
                <a:lnTo>
                  <a:pt x="539" y="716"/>
                </a:lnTo>
                <a:lnTo>
                  <a:pt x="537" y="714"/>
                </a:lnTo>
                <a:lnTo>
                  <a:pt x="540" y="713"/>
                </a:lnTo>
                <a:lnTo>
                  <a:pt x="541" y="714"/>
                </a:lnTo>
                <a:lnTo>
                  <a:pt x="545" y="717"/>
                </a:lnTo>
                <a:lnTo>
                  <a:pt x="545" y="722"/>
                </a:lnTo>
                <a:lnTo>
                  <a:pt x="551" y="743"/>
                </a:lnTo>
                <a:lnTo>
                  <a:pt x="555" y="744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7" name="Freeform 172"/>
          <p:cNvSpPr>
            <a:spLocks/>
          </p:cNvSpPr>
          <p:nvPr/>
        </p:nvSpPr>
        <p:spPr bwMode="auto">
          <a:xfrm>
            <a:off x="5581650" y="4151238"/>
            <a:ext cx="79375" cy="101600"/>
          </a:xfrm>
          <a:custGeom>
            <a:avLst/>
            <a:gdLst/>
            <a:ahLst/>
            <a:cxnLst>
              <a:cxn ang="0">
                <a:pos x="10" y="87"/>
              </a:cxn>
              <a:cxn ang="0">
                <a:pos x="7" y="76"/>
              </a:cxn>
              <a:cxn ang="0">
                <a:pos x="7" y="71"/>
              </a:cxn>
              <a:cxn ang="0">
                <a:pos x="4" y="69"/>
              </a:cxn>
              <a:cxn ang="0">
                <a:pos x="2" y="64"/>
              </a:cxn>
              <a:cxn ang="0">
                <a:pos x="2" y="61"/>
              </a:cxn>
              <a:cxn ang="0">
                <a:pos x="0" y="54"/>
              </a:cxn>
              <a:cxn ang="0">
                <a:pos x="0" y="47"/>
              </a:cxn>
              <a:cxn ang="0">
                <a:pos x="4" y="45"/>
              </a:cxn>
              <a:cxn ang="0">
                <a:pos x="8" y="42"/>
              </a:cxn>
              <a:cxn ang="0">
                <a:pos x="12" y="40"/>
              </a:cxn>
              <a:cxn ang="0">
                <a:pos x="18" y="35"/>
              </a:cxn>
              <a:cxn ang="0">
                <a:pos x="20" y="31"/>
              </a:cxn>
              <a:cxn ang="0">
                <a:pos x="24" y="27"/>
              </a:cxn>
              <a:cxn ang="0">
                <a:pos x="22" y="21"/>
              </a:cxn>
              <a:cxn ang="0">
                <a:pos x="27" y="20"/>
              </a:cxn>
              <a:cxn ang="0">
                <a:pos x="32" y="20"/>
              </a:cxn>
              <a:cxn ang="0">
                <a:pos x="30" y="15"/>
              </a:cxn>
              <a:cxn ang="0">
                <a:pos x="32" y="9"/>
              </a:cxn>
              <a:cxn ang="0">
                <a:pos x="35" y="5"/>
              </a:cxn>
              <a:cxn ang="0">
                <a:pos x="40" y="0"/>
              </a:cxn>
              <a:cxn ang="0">
                <a:pos x="40" y="4"/>
              </a:cxn>
              <a:cxn ang="0">
                <a:pos x="40" y="9"/>
              </a:cxn>
              <a:cxn ang="0">
                <a:pos x="41" y="12"/>
              </a:cxn>
              <a:cxn ang="0">
                <a:pos x="47" y="16"/>
              </a:cxn>
              <a:cxn ang="0">
                <a:pos x="51" y="20"/>
              </a:cxn>
              <a:cxn ang="0">
                <a:pos x="54" y="27"/>
              </a:cxn>
              <a:cxn ang="0">
                <a:pos x="55" y="34"/>
              </a:cxn>
              <a:cxn ang="0">
                <a:pos x="58" y="36"/>
              </a:cxn>
              <a:cxn ang="0">
                <a:pos x="67" y="45"/>
              </a:cxn>
              <a:cxn ang="0">
                <a:pos x="69" y="48"/>
              </a:cxn>
              <a:cxn ang="0">
                <a:pos x="69" y="55"/>
              </a:cxn>
              <a:cxn ang="0">
                <a:pos x="69" y="59"/>
              </a:cxn>
              <a:cxn ang="0">
                <a:pos x="73" y="68"/>
              </a:cxn>
              <a:cxn ang="0">
                <a:pos x="69" y="72"/>
              </a:cxn>
              <a:cxn ang="0">
                <a:pos x="72" y="77"/>
              </a:cxn>
              <a:cxn ang="0">
                <a:pos x="73" y="82"/>
              </a:cxn>
              <a:cxn ang="0">
                <a:pos x="72" y="86"/>
              </a:cxn>
              <a:cxn ang="0">
                <a:pos x="72" y="91"/>
              </a:cxn>
              <a:cxn ang="0">
                <a:pos x="66" y="93"/>
              </a:cxn>
              <a:cxn ang="0">
                <a:pos x="60" y="93"/>
              </a:cxn>
              <a:cxn ang="0">
                <a:pos x="50" y="94"/>
              </a:cxn>
              <a:cxn ang="0">
                <a:pos x="40" y="91"/>
              </a:cxn>
              <a:cxn ang="0">
                <a:pos x="27" y="92"/>
              </a:cxn>
              <a:cxn ang="0">
                <a:pos x="20" y="91"/>
              </a:cxn>
              <a:cxn ang="0">
                <a:pos x="13" y="88"/>
              </a:cxn>
            </a:cxnLst>
            <a:rect l="0" t="0" r="r" b="b"/>
            <a:pathLst>
              <a:path w="75" h="97">
                <a:moveTo>
                  <a:pt x="13" y="88"/>
                </a:moveTo>
                <a:lnTo>
                  <a:pt x="10" y="87"/>
                </a:lnTo>
                <a:lnTo>
                  <a:pt x="10" y="84"/>
                </a:lnTo>
                <a:lnTo>
                  <a:pt x="7" y="76"/>
                </a:lnTo>
                <a:lnTo>
                  <a:pt x="9" y="73"/>
                </a:lnTo>
                <a:lnTo>
                  <a:pt x="7" y="71"/>
                </a:lnTo>
                <a:lnTo>
                  <a:pt x="6" y="70"/>
                </a:lnTo>
                <a:lnTo>
                  <a:pt x="4" y="69"/>
                </a:lnTo>
                <a:lnTo>
                  <a:pt x="2" y="68"/>
                </a:lnTo>
                <a:lnTo>
                  <a:pt x="2" y="64"/>
                </a:lnTo>
                <a:lnTo>
                  <a:pt x="0" y="62"/>
                </a:lnTo>
                <a:lnTo>
                  <a:pt x="2" y="61"/>
                </a:lnTo>
                <a:lnTo>
                  <a:pt x="2" y="56"/>
                </a:lnTo>
                <a:lnTo>
                  <a:pt x="0" y="54"/>
                </a:lnTo>
                <a:lnTo>
                  <a:pt x="0" y="49"/>
                </a:lnTo>
                <a:lnTo>
                  <a:pt x="0" y="47"/>
                </a:lnTo>
                <a:lnTo>
                  <a:pt x="2" y="46"/>
                </a:lnTo>
                <a:lnTo>
                  <a:pt x="4" y="45"/>
                </a:lnTo>
                <a:lnTo>
                  <a:pt x="5" y="42"/>
                </a:lnTo>
                <a:lnTo>
                  <a:pt x="8" y="42"/>
                </a:lnTo>
                <a:lnTo>
                  <a:pt x="10" y="42"/>
                </a:lnTo>
                <a:lnTo>
                  <a:pt x="12" y="40"/>
                </a:lnTo>
                <a:lnTo>
                  <a:pt x="14" y="38"/>
                </a:lnTo>
                <a:lnTo>
                  <a:pt x="18" y="35"/>
                </a:lnTo>
                <a:lnTo>
                  <a:pt x="20" y="34"/>
                </a:lnTo>
                <a:lnTo>
                  <a:pt x="20" y="31"/>
                </a:lnTo>
                <a:lnTo>
                  <a:pt x="21" y="29"/>
                </a:lnTo>
                <a:lnTo>
                  <a:pt x="24" y="27"/>
                </a:lnTo>
                <a:lnTo>
                  <a:pt x="23" y="24"/>
                </a:lnTo>
                <a:lnTo>
                  <a:pt x="22" y="21"/>
                </a:lnTo>
                <a:lnTo>
                  <a:pt x="24" y="19"/>
                </a:lnTo>
                <a:lnTo>
                  <a:pt x="27" y="20"/>
                </a:lnTo>
                <a:lnTo>
                  <a:pt x="28" y="20"/>
                </a:lnTo>
                <a:lnTo>
                  <a:pt x="32" y="20"/>
                </a:lnTo>
                <a:lnTo>
                  <a:pt x="32" y="17"/>
                </a:lnTo>
                <a:lnTo>
                  <a:pt x="30" y="15"/>
                </a:lnTo>
                <a:lnTo>
                  <a:pt x="32" y="12"/>
                </a:lnTo>
                <a:lnTo>
                  <a:pt x="32" y="9"/>
                </a:lnTo>
                <a:lnTo>
                  <a:pt x="34" y="6"/>
                </a:lnTo>
                <a:lnTo>
                  <a:pt x="35" y="5"/>
                </a:lnTo>
                <a:lnTo>
                  <a:pt x="36" y="2"/>
                </a:lnTo>
                <a:lnTo>
                  <a:pt x="40" y="0"/>
                </a:lnTo>
                <a:lnTo>
                  <a:pt x="41" y="2"/>
                </a:lnTo>
                <a:lnTo>
                  <a:pt x="40" y="4"/>
                </a:lnTo>
                <a:lnTo>
                  <a:pt x="40" y="6"/>
                </a:lnTo>
                <a:lnTo>
                  <a:pt x="40" y="9"/>
                </a:lnTo>
                <a:lnTo>
                  <a:pt x="40" y="11"/>
                </a:lnTo>
                <a:lnTo>
                  <a:pt x="41" y="12"/>
                </a:lnTo>
                <a:lnTo>
                  <a:pt x="45" y="15"/>
                </a:lnTo>
                <a:lnTo>
                  <a:pt x="47" y="16"/>
                </a:lnTo>
                <a:lnTo>
                  <a:pt x="50" y="16"/>
                </a:lnTo>
                <a:lnTo>
                  <a:pt x="51" y="20"/>
                </a:lnTo>
                <a:lnTo>
                  <a:pt x="55" y="24"/>
                </a:lnTo>
                <a:lnTo>
                  <a:pt x="54" y="27"/>
                </a:lnTo>
                <a:lnTo>
                  <a:pt x="53" y="31"/>
                </a:lnTo>
                <a:lnTo>
                  <a:pt x="55" y="34"/>
                </a:lnTo>
                <a:lnTo>
                  <a:pt x="56" y="35"/>
                </a:lnTo>
                <a:lnTo>
                  <a:pt x="58" y="36"/>
                </a:lnTo>
                <a:lnTo>
                  <a:pt x="64" y="40"/>
                </a:lnTo>
                <a:lnTo>
                  <a:pt x="67" y="45"/>
                </a:lnTo>
                <a:lnTo>
                  <a:pt x="69" y="46"/>
                </a:lnTo>
                <a:lnTo>
                  <a:pt x="69" y="48"/>
                </a:lnTo>
                <a:lnTo>
                  <a:pt x="69" y="52"/>
                </a:lnTo>
                <a:lnTo>
                  <a:pt x="69" y="55"/>
                </a:lnTo>
                <a:lnTo>
                  <a:pt x="69" y="57"/>
                </a:lnTo>
                <a:lnTo>
                  <a:pt x="69" y="59"/>
                </a:lnTo>
                <a:lnTo>
                  <a:pt x="74" y="65"/>
                </a:lnTo>
                <a:lnTo>
                  <a:pt x="73" y="68"/>
                </a:lnTo>
                <a:lnTo>
                  <a:pt x="71" y="69"/>
                </a:lnTo>
                <a:lnTo>
                  <a:pt x="69" y="72"/>
                </a:lnTo>
                <a:lnTo>
                  <a:pt x="70" y="75"/>
                </a:lnTo>
                <a:lnTo>
                  <a:pt x="72" y="77"/>
                </a:lnTo>
                <a:lnTo>
                  <a:pt x="73" y="80"/>
                </a:lnTo>
                <a:lnTo>
                  <a:pt x="73" y="82"/>
                </a:lnTo>
                <a:lnTo>
                  <a:pt x="73" y="85"/>
                </a:lnTo>
                <a:lnTo>
                  <a:pt x="72" y="86"/>
                </a:lnTo>
                <a:lnTo>
                  <a:pt x="72" y="88"/>
                </a:lnTo>
                <a:lnTo>
                  <a:pt x="72" y="91"/>
                </a:lnTo>
                <a:lnTo>
                  <a:pt x="72" y="93"/>
                </a:lnTo>
                <a:lnTo>
                  <a:pt x="66" y="93"/>
                </a:lnTo>
                <a:lnTo>
                  <a:pt x="64" y="92"/>
                </a:lnTo>
                <a:lnTo>
                  <a:pt x="60" y="93"/>
                </a:lnTo>
                <a:lnTo>
                  <a:pt x="55" y="96"/>
                </a:lnTo>
                <a:lnTo>
                  <a:pt x="50" y="94"/>
                </a:lnTo>
                <a:lnTo>
                  <a:pt x="44" y="93"/>
                </a:lnTo>
                <a:lnTo>
                  <a:pt x="40" y="91"/>
                </a:lnTo>
                <a:lnTo>
                  <a:pt x="32" y="91"/>
                </a:lnTo>
                <a:lnTo>
                  <a:pt x="27" y="92"/>
                </a:lnTo>
                <a:lnTo>
                  <a:pt x="23" y="92"/>
                </a:lnTo>
                <a:lnTo>
                  <a:pt x="20" y="91"/>
                </a:lnTo>
                <a:lnTo>
                  <a:pt x="16" y="89"/>
                </a:lnTo>
                <a:lnTo>
                  <a:pt x="13" y="88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8" name="Freeform 173"/>
          <p:cNvSpPr>
            <a:spLocks/>
          </p:cNvSpPr>
          <p:nvPr/>
        </p:nvSpPr>
        <p:spPr bwMode="auto">
          <a:xfrm>
            <a:off x="5697538" y="4111550"/>
            <a:ext cx="207962" cy="117475"/>
          </a:xfrm>
          <a:custGeom>
            <a:avLst/>
            <a:gdLst/>
            <a:ahLst/>
            <a:cxnLst>
              <a:cxn ang="0">
                <a:pos x="86" y="2"/>
              </a:cxn>
              <a:cxn ang="0">
                <a:pos x="70" y="15"/>
              </a:cxn>
              <a:cxn ang="0">
                <a:pos x="61" y="19"/>
              </a:cxn>
              <a:cxn ang="0">
                <a:pos x="49" y="21"/>
              </a:cxn>
              <a:cxn ang="0">
                <a:pos x="35" y="21"/>
              </a:cxn>
              <a:cxn ang="0">
                <a:pos x="18" y="19"/>
              </a:cxn>
              <a:cxn ang="0">
                <a:pos x="3" y="32"/>
              </a:cxn>
              <a:cxn ang="0">
                <a:pos x="8" y="35"/>
              </a:cxn>
              <a:cxn ang="0">
                <a:pos x="9" y="41"/>
              </a:cxn>
              <a:cxn ang="0">
                <a:pos x="14" y="48"/>
              </a:cxn>
              <a:cxn ang="0">
                <a:pos x="16" y="51"/>
              </a:cxn>
              <a:cxn ang="0">
                <a:pos x="37" y="49"/>
              </a:cxn>
              <a:cxn ang="0">
                <a:pos x="42" y="52"/>
              </a:cxn>
              <a:cxn ang="0">
                <a:pos x="48" y="58"/>
              </a:cxn>
              <a:cxn ang="0">
                <a:pos x="58" y="73"/>
              </a:cxn>
              <a:cxn ang="0">
                <a:pos x="68" y="88"/>
              </a:cxn>
              <a:cxn ang="0">
                <a:pos x="73" y="91"/>
              </a:cxn>
              <a:cxn ang="0">
                <a:pos x="78" y="98"/>
              </a:cxn>
              <a:cxn ang="0">
                <a:pos x="90" y="103"/>
              </a:cxn>
              <a:cxn ang="0">
                <a:pos x="98" y="106"/>
              </a:cxn>
              <a:cxn ang="0">
                <a:pos x="104" y="110"/>
              </a:cxn>
              <a:cxn ang="0">
                <a:pos x="121" y="101"/>
              </a:cxn>
              <a:cxn ang="0">
                <a:pos x="123" y="95"/>
              </a:cxn>
              <a:cxn ang="0">
                <a:pos x="136" y="91"/>
              </a:cxn>
              <a:cxn ang="0">
                <a:pos x="140" y="96"/>
              </a:cxn>
              <a:cxn ang="0">
                <a:pos x="144" y="97"/>
              </a:cxn>
              <a:cxn ang="0">
                <a:pos x="148" y="100"/>
              </a:cxn>
              <a:cxn ang="0">
                <a:pos x="152" y="98"/>
              </a:cxn>
              <a:cxn ang="0">
                <a:pos x="155" y="91"/>
              </a:cxn>
              <a:cxn ang="0">
                <a:pos x="159" y="88"/>
              </a:cxn>
              <a:cxn ang="0">
                <a:pos x="160" y="82"/>
              </a:cxn>
              <a:cxn ang="0">
                <a:pos x="170" y="77"/>
              </a:cxn>
              <a:cxn ang="0">
                <a:pos x="181" y="79"/>
              </a:cxn>
              <a:cxn ang="0">
                <a:pos x="191" y="78"/>
              </a:cxn>
              <a:cxn ang="0">
                <a:pos x="194" y="73"/>
              </a:cxn>
              <a:cxn ang="0">
                <a:pos x="196" y="65"/>
              </a:cxn>
              <a:cxn ang="0">
                <a:pos x="189" y="61"/>
              </a:cxn>
              <a:cxn ang="0">
                <a:pos x="181" y="61"/>
              </a:cxn>
              <a:cxn ang="0">
                <a:pos x="176" y="48"/>
              </a:cxn>
              <a:cxn ang="0">
                <a:pos x="167" y="46"/>
              </a:cxn>
              <a:cxn ang="0">
                <a:pos x="152" y="47"/>
              </a:cxn>
              <a:cxn ang="0">
                <a:pos x="150" y="39"/>
              </a:cxn>
              <a:cxn ang="0">
                <a:pos x="151" y="31"/>
              </a:cxn>
              <a:cxn ang="0">
                <a:pos x="141" y="28"/>
              </a:cxn>
              <a:cxn ang="0">
                <a:pos x="137" y="23"/>
              </a:cxn>
              <a:cxn ang="0">
                <a:pos x="129" y="19"/>
              </a:cxn>
              <a:cxn ang="0">
                <a:pos x="119" y="13"/>
              </a:cxn>
              <a:cxn ang="0">
                <a:pos x="112" y="15"/>
              </a:cxn>
              <a:cxn ang="0">
                <a:pos x="106" y="11"/>
              </a:cxn>
              <a:cxn ang="0">
                <a:pos x="94" y="9"/>
              </a:cxn>
            </a:cxnLst>
            <a:rect l="0" t="0" r="r" b="b"/>
            <a:pathLst>
              <a:path w="197" h="111">
                <a:moveTo>
                  <a:pt x="97" y="0"/>
                </a:moveTo>
                <a:lnTo>
                  <a:pt x="86" y="2"/>
                </a:lnTo>
                <a:lnTo>
                  <a:pt x="74" y="11"/>
                </a:lnTo>
                <a:lnTo>
                  <a:pt x="70" y="15"/>
                </a:lnTo>
                <a:lnTo>
                  <a:pt x="62" y="19"/>
                </a:lnTo>
                <a:lnTo>
                  <a:pt x="61" y="19"/>
                </a:lnTo>
                <a:lnTo>
                  <a:pt x="54" y="21"/>
                </a:lnTo>
                <a:lnTo>
                  <a:pt x="49" y="21"/>
                </a:lnTo>
                <a:lnTo>
                  <a:pt x="41" y="18"/>
                </a:lnTo>
                <a:lnTo>
                  <a:pt x="35" y="21"/>
                </a:lnTo>
                <a:lnTo>
                  <a:pt x="23" y="19"/>
                </a:lnTo>
                <a:lnTo>
                  <a:pt x="18" y="19"/>
                </a:lnTo>
                <a:lnTo>
                  <a:pt x="0" y="30"/>
                </a:lnTo>
                <a:lnTo>
                  <a:pt x="3" y="32"/>
                </a:lnTo>
                <a:lnTo>
                  <a:pt x="6" y="33"/>
                </a:lnTo>
                <a:lnTo>
                  <a:pt x="8" y="35"/>
                </a:lnTo>
                <a:lnTo>
                  <a:pt x="8" y="39"/>
                </a:lnTo>
                <a:lnTo>
                  <a:pt x="9" y="41"/>
                </a:lnTo>
                <a:lnTo>
                  <a:pt x="9" y="43"/>
                </a:lnTo>
                <a:lnTo>
                  <a:pt x="14" y="48"/>
                </a:lnTo>
                <a:lnTo>
                  <a:pt x="14" y="49"/>
                </a:lnTo>
                <a:lnTo>
                  <a:pt x="16" y="51"/>
                </a:lnTo>
                <a:lnTo>
                  <a:pt x="27" y="54"/>
                </a:lnTo>
                <a:lnTo>
                  <a:pt x="37" y="49"/>
                </a:lnTo>
                <a:lnTo>
                  <a:pt x="41" y="49"/>
                </a:lnTo>
                <a:lnTo>
                  <a:pt x="42" y="52"/>
                </a:lnTo>
                <a:lnTo>
                  <a:pt x="46" y="57"/>
                </a:lnTo>
                <a:lnTo>
                  <a:pt x="48" y="58"/>
                </a:lnTo>
                <a:lnTo>
                  <a:pt x="54" y="70"/>
                </a:lnTo>
                <a:lnTo>
                  <a:pt x="58" y="73"/>
                </a:lnTo>
                <a:lnTo>
                  <a:pt x="62" y="77"/>
                </a:lnTo>
                <a:lnTo>
                  <a:pt x="68" y="88"/>
                </a:lnTo>
                <a:lnTo>
                  <a:pt x="70" y="89"/>
                </a:lnTo>
                <a:lnTo>
                  <a:pt x="73" y="91"/>
                </a:lnTo>
                <a:lnTo>
                  <a:pt x="76" y="94"/>
                </a:lnTo>
                <a:lnTo>
                  <a:pt x="78" y="98"/>
                </a:lnTo>
                <a:lnTo>
                  <a:pt x="82" y="99"/>
                </a:lnTo>
                <a:lnTo>
                  <a:pt x="90" y="103"/>
                </a:lnTo>
                <a:lnTo>
                  <a:pt x="96" y="105"/>
                </a:lnTo>
                <a:lnTo>
                  <a:pt x="98" y="106"/>
                </a:lnTo>
                <a:lnTo>
                  <a:pt x="100" y="109"/>
                </a:lnTo>
                <a:lnTo>
                  <a:pt x="104" y="110"/>
                </a:lnTo>
                <a:lnTo>
                  <a:pt x="110" y="109"/>
                </a:lnTo>
                <a:lnTo>
                  <a:pt x="121" y="101"/>
                </a:lnTo>
                <a:lnTo>
                  <a:pt x="122" y="97"/>
                </a:lnTo>
                <a:lnTo>
                  <a:pt x="123" y="95"/>
                </a:lnTo>
                <a:lnTo>
                  <a:pt x="134" y="89"/>
                </a:lnTo>
                <a:lnTo>
                  <a:pt x="136" y="91"/>
                </a:lnTo>
                <a:lnTo>
                  <a:pt x="137" y="94"/>
                </a:lnTo>
                <a:lnTo>
                  <a:pt x="140" y="96"/>
                </a:lnTo>
                <a:lnTo>
                  <a:pt x="142" y="96"/>
                </a:lnTo>
                <a:lnTo>
                  <a:pt x="144" y="97"/>
                </a:lnTo>
                <a:lnTo>
                  <a:pt x="146" y="100"/>
                </a:lnTo>
                <a:lnTo>
                  <a:pt x="148" y="100"/>
                </a:lnTo>
                <a:lnTo>
                  <a:pt x="150" y="99"/>
                </a:lnTo>
                <a:lnTo>
                  <a:pt x="152" y="98"/>
                </a:lnTo>
                <a:lnTo>
                  <a:pt x="153" y="95"/>
                </a:lnTo>
                <a:lnTo>
                  <a:pt x="155" y="91"/>
                </a:lnTo>
                <a:lnTo>
                  <a:pt x="160" y="89"/>
                </a:lnTo>
                <a:lnTo>
                  <a:pt x="159" y="88"/>
                </a:lnTo>
                <a:lnTo>
                  <a:pt x="159" y="85"/>
                </a:lnTo>
                <a:lnTo>
                  <a:pt x="160" y="82"/>
                </a:lnTo>
                <a:lnTo>
                  <a:pt x="164" y="79"/>
                </a:lnTo>
                <a:lnTo>
                  <a:pt x="170" y="77"/>
                </a:lnTo>
                <a:lnTo>
                  <a:pt x="176" y="79"/>
                </a:lnTo>
                <a:lnTo>
                  <a:pt x="181" y="79"/>
                </a:lnTo>
                <a:lnTo>
                  <a:pt x="187" y="80"/>
                </a:lnTo>
                <a:lnTo>
                  <a:pt x="191" y="78"/>
                </a:lnTo>
                <a:lnTo>
                  <a:pt x="192" y="76"/>
                </a:lnTo>
                <a:lnTo>
                  <a:pt x="194" y="73"/>
                </a:lnTo>
                <a:lnTo>
                  <a:pt x="196" y="69"/>
                </a:lnTo>
                <a:lnTo>
                  <a:pt x="196" y="65"/>
                </a:lnTo>
                <a:lnTo>
                  <a:pt x="194" y="62"/>
                </a:lnTo>
                <a:lnTo>
                  <a:pt x="189" y="61"/>
                </a:lnTo>
                <a:lnTo>
                  <a:pt x="184" y="63"/>
                </a:lnTo>
                <a:lnTo>
                  <a:pt x="181" y="61"/>
                </a:lnTo>
                <a:lnTo>
                  <a:pt x="178" y="49"/>
                </a:lnTo>
                <a:lnTo>
                  <a:pt x="176" y="48"/>
                </a:lnTo>
                <a:lnTo>
                  <a:pt x="172" y="46"/>
                </a:lnTo>
                <a:lnTo>
                  <a:pt x="167" y="46"/>
                </a:lnTo>
                <a:lnTo>
                  <a:pt x="154" y="48"/>
                </a:lnTo>
                <a:lnTo>
                  <a:pt x="152" y="47"/>
                </a:lnTo>
                <a:lnTo>
                  <a:pt x="152" y="42"/>
                </a:lnTo>
                <a:lnTo>
                  <a:pt x="150" y="39"/>
                </a:lnTo>
                <a:lnTo>
                  <a:pt x="151" y="35"/>
                </a:lnTo>
                <a:lnTo>
                  <a:pt x="151" y="31"/>
                </a:lnTo>
                <a:lnTo>
                  <a:pt x="148" y="28"/>
                </a:lnTo>
                <a:lnTo>
                  <a:pt x="141" y="28"/>
                </a:lnTo>
                <a:lnTo>
                  <a:pt x="140" y="24"/>
                </a:lnTo>
                <a:lnTo>
                  <a:pt x="137" y="23"/>
                </a:lnTo>
                <a:lnTo>
                  <a:pt x="134" y="19"/>
                </a:lnTo>
                <a:lnTo>
                  <a:pt x="129" y="19"/>
                </a:lnTo>
                <a:lnTo>
                  <a:pt x="121" y="13"/>
                </a:lnTo>
                <a:lnTo>
                  <a:pt x="119" y="13"/>
                </a:lnTo>
                <a:lnTo>
                  <a:pt x="117" y="15"/>
                </a:lnTo>
                <a:lnTo>
                  <a:pt x="112" y="15"/>
                </a:lnTo>
                <a:lnTo>
                  <a:pt x="110" y="13"/>
                </a:lnTo>
                <a:lnTo>
                  <a:pt x="106" y="11"/>
                </a:lnTo>
                <a:lnTo>
                  <a:pt x="99" y="11"/>
                </a:lnTo>
                <a:lnTo>
                  <a:pt x="94" y="9"/>
                </a:lnTo>
                <a:lnTo>
                  <a:pt x="97" y="0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9" name="Freeform 174"/>
          <p:cNvSpPr>
            <a:spLocks/>
          </p:cNvSpPr>
          <p:nvPr/>
        </p:nvSpPr>
        <p:spPr bwMode="auto">
          <a:xfrm>
            <a:off x="5372100" y="4005188"/>
            <a:ext cx="349250" cy="382587"/>
          </a:xfrm>
          <a:custGeom>
            <a:avLst/>
            <a:gdLst/>
            <a:ahLst/>
            <a:cxnLst>
              <a:cxn ang="0">
                <a:pos x="76" y="22"/>
              </a:cxn>
              <a:cxn ang="0">
                <a:pos x="85" y="12"/>
              </a:cxn>
              <a:cxn ang="0">
                <a:pos x="105" y="11"/>
              </a:cxn>
              <a:cxn ang="0">
                <a:pos x="124" y="20"/>
              </a:cxn>
              <a:cxn ang="0">
                <a:pos x="164" y="26"/>
              </a:cxn>
              <a:cxn ang="0">
                <a:pos x="183" y="77"/>
              </a:cxn>
              <a:cxn ang="0">
                <a:pos x="216" y="72"/>
              </a:cxn>
              <a:cxn ang="0">
                <a:pos x="233" y="54"/>
              </a:cxn>
              <a:cxn ang="0">
                <a:pos x="258" y="56"/>
              </a:cxn>
              <a:cxn ang="0">
                <a:pos x="268" y="89"/>
              </a:cxn>
              <a:cxn ang="0">
                <a:pos x="293" y="81"/>
              </a:cxn>
              <a:cxn ang="0">
                <a:pos x="317" y="84"/>
              </a:cxn>
              <a:cxn ang="0">
                <a:pos x="325" y="98"/>
              </a:cxn>
              <a:cxn ang="0">
                <a:pos x="330" y="114"/>
              </a:cxn>
              <a:cxn ang="0">
                <a:pos x="314" y="134"/>
              </a:cxn>
              <a:cxn ang="0">
                <a:pos x="322" y="149"/>
              </a:cxn>
              <a:cxn ang="0">
                <a:pos x="326" y="176"/>
              </a:cxn>
              <a:cxn ang="0">
                <a:pos x="328" y="200"/>
              </a:cxn>
              <a:cxn ang="0">
                <a:pos x="324" y="214"/>
              </a:cxn>
              <a:cxn ang="0">
                <a:pos x="327" y="234"/>
              </a:cxn>
              <a:cxn ang="0">
                <a:pos x="320" y="257"/>
              </a:cxn>
              <a:cxn ang="0">
                <a:pos x="308" y="259"/>
              </a:cxn>
              <a:cxn ang="0">
                <a:pos x="294" y="257"/>
              </a:cxn>
              <a:cxn ang="0">
                <a:pos x="287" y="243"/>
              </a:cxn>
              <a:cxn ang="0">
                <a:pos x="271" y="237"/>
              </a:cxn>
              <a:cxn ang="0">
                <a:pos x="270" y="224"/>
              </a:cxn>
              <a:cxn ang="0">
                <a:pos x="268" y="213"/>
              </a:cxn>
              <a:cxn ang="0">
                <a:pos x="267" y="197"/>
              </a:cxn>
              <a:cxn ang="0">
                <a:pos x="267" y="184"/>
              </a:cxn>
              <a:cxn ang="0">
                <a:pos x="253" y="172"/>
              </a:cxn>
              <a:cxn ang="0">
                <a:pos x="248" y="154"/>
              </a:cxn>
              <a:cxn ang="0">
                <a:pos x="238" y="147"/>
              </a:cxn>
              <a:cxn ang="0">
                <a:pos x="234" y="140"/>
              </a:cxn>
              <a:cxn ang="0">
                <a:pos x="228" y="153"/>
              </a:cxn>
              <a:cxn ang="0">
                <a:pos x="222" y="157"/>
              </a:cxn>
              <a:cxn ang="0">
                <a:pos x="218" y="169"/>
              </a:cxn>
              <a:cxn ang="0">
                <a:pos x="208" y="180"/>
              </a:cxn>
              <a:cxn ang="0">
                <a:pos x="198" y="185"/>
              </a:cxn>
              <a:cxn ang="0">
                <a:pos x="198" y="200"/>
              </a:cxn>
              <a:cxn ang="0">
                <a:pos x="205" y="209"/>
              </a:cxn>
              <a:cxn ang="0">
                <a:pos x="211" y="226"/>
              </a:cxn>
              <a:cxn ang="0">
                <a:pos x="211" y="240"/>
              </a:cxn>
              <a:cxn ang="0">
                <a:pos x="201" y="258"/>
              </a:cxn>
              <a:cxn ang="0">
                <a:pos x="179" y="284"/>
              </a:cxn>
              <a:cxn ang="0">
                <a:pos x="172" y="298"/>
              </a:cxn>
              <a:cxn ang="0">
                <a:pos x="151" y="299"/>
              </a:cxn>
              <a:cxn ang="0">
                <a:pos x="114" y="324"/>
              </a:cxn>
              <a:cxn ang="0">
                <a:pos x="102" y="329"/>
              </a:cxn>
              <a:cxn ang="0">
                <a:pos x="56" y="340"/>
              </a:cxn>
              <a:cxn ang="0">
                <a:pos x="35" y="361"/>
              </a:cxn>
              <a:cxn ang="0">
                <a:pos x="21" y="356"/>
              </a:cxn>
              <a:cxn ang="0">
                <a:pos x="4" y="306"/>
              </a:cxn>
              <a:cxn ang="0">
                <a:pos x="11" y="257"/>
              </a:cxn>
              <a:cxn ang="0">
                <a:pos x="21" y="237"/>
              </a:cxn>
              <a:cxn ang="0">
                <a:pos x="34" y="183"/>
              </a:cxn>
              <a:cxn ang="0">
                <a:pos x="35" y="152"/>
              </a:cxn>
              <a:cxn ang="0">
                <a:pos x="38" y="110"/>
              </a:cxn>
              <a:cxn ang="0">
                <a:pos x="57" y="60"/>
              </a:cxn>
            </a:cxnLst>
            <a:rect l="0" t="0" r="r" b="b"/>
            <a:pathLst>
              <a:path w="331" h="362">
                <a:moveTo>
                  <a:pt x="56" y="48"/>
                </a:moveTo>
                <a:lnTo>
                  <a:pt x="60" y="42"/>
                </a:lnTo>
                <a:lnTo>
                  <a:pt x="65" y="35"/>
                </a:lnTo>
                <a:lnTo>
                  <a:pt x="71" y="24"/>
                </a:lnTo>
                <a:lnTo>
                  <a:pt x="76" y="22"/>
                </a:lnTo>
                <a:lnTo>
                  <a:pt x="82" y="22"/>
                </a:lnTo>
                <a:lnTo>
                  <a:pt x="91" y="21"/>
                </a:lnTo>
                <a:lnTo>
                  <a:pt x="90" y="18"/>
                </a:lnTo>
                <a:lnTo>
                  <a:pt x="87" y="16"/>
                </a:lnTo>
                <a:lnTo>
                  <a:pt x="85" y="12"/>
                </a:lnTo>
                <a:lnTo>
                  <a:pt x="84" y="5"/>
                </a:lnTo>
                <a:lnTo>
                  <a:pt x="85" y="0"/>
                </a:lnTo>
                <a:lnTo>
                  <a:pt x="89" y="4"/>
                </a:lnTo>
                <a:lnTo>
                  <a:pt x="94" y="5"/>
                </a:lnTo>
                <a:lnTo>
                  <a:pt x="105" y="11"/>
                </a:lnTo>
                <a:lnTo>
                  <a:pt x="107" y="10"/>
                </a:lnTo>
                <a:lnTo>
                  <a:pt x="108" y="14"/>
                </a:lnTo>
                <a:lnTo>
                  <a:pt x="111" y="18"/>
                </a:lnTo>
                <a:lnTo>
                  <a:pt x="116" y="21"/>
                </a:lnTo>
                <a:lnTo>
                  <a:pt x="124" y="20"/>
                </a:lnTo>
                <a:lnTo>
                  <a:pt x="135" y="26"/>
                </a:lnTo>
                <a:lnTo>
                  <a:pt x="146" y="28"/>
                </a:lnTo>
                <a:lnTo>
                  <a:pt x="151" y="28"/>
                </a:lnTo>
                <a:lnTo>
                  <a:pt x="161" y="22"/>
                </a:lnTo>
                <a:lnTo>
                  <a:pt x="164" y="26"/>
                </a:lnTo>
                <a:lnTo>
                  <a:pt x="170" y="39"/>
                </a:lnTo>
                <a:lnTo>
                  <a:pt x="176" y="60"/>
                </a:lnTo>
                <a:lnTo>
                  <a:pt x="180" y="66"/>
                </a:lnTo>
                <a:lnTo>
                  <a:pt x="180" y="70"/>
                </a:lnTo>
                <a:lnTo>
                  <a:pt x="183" y="77"/>
                </a:lnTo>
                <a:lnTo>
                  <a:pt x="186" y="80"/>
                </a:lnTo>
                <a:lnTo>
                  <a:pt x="197" y="81"/>
                </a:lnTo>
                <a:lnTo>
                  <a:pt x="210" y="81"/>
                </a:lnTo>
                <a:lnTo>
                  <a:pt x="215" y="78"/>
                </a:lnTo>
                <a:lnTo>
                  <a:pt x="216" y="72"/>
                </a:lnTo>
                <a:lnTo>
                  <a:pt x="217" y="70"/>
                </a:lnTo>
                <a:lnTo>
                  <a:pt x="221" y="62"/>
                </a:lnTo>
                <a:lnTo>
                  <a:pt x="224" y="60"/>
                </a:lnTo>
                <a:lnTo>
                  <a:pt x="232" y="56"/>
                </a:lnTo>
                <a:lnTo>
                  <a:pt x="233" y="54"/>
                </a:lnTo>
                <a:lnTo>
                  <a:pt x="234" y="54"/>
                </a:lnTo>
                <a:lnTo>
                  <a:pt x="242" y="53"/>
                </a:lnTo>
                <a:lnTo>
                  <a:pt x="245" y="51"/>
                </a:lnTo>
                <a:lnTo>
                  <a:pt x="257" y="53"/>
                </a:lnTo>
                <a:lnTo>
                  <a:pt x="258" y="56"/>
                </a:lnTo>
                <a:lnTo>
                  <a:pt x="263" y="67"/>
                </a:lnTo>
                <a:lnTo>
                  <a:pt x="262" y="70"/>
                </a:lnTo>
                <a:lnTo>
                  <a:pt x="260" y="78"/>
                </a:lnTo>
                <a:lnTo>
                  <a:pt x="260" y="89"/>
                </a:lnTo>
                <a:lnTo>
                  <a:pt x="268" y="89"/>
                </a:lnTo>
                <a:lnTo>
                  <a:pt x="271" y="86"/>
                </a:lnTo>
                <a:lnTo>
                  <a:pt x="276" y="84"/>
                </a:lnTo>
                <a:lnTo>
                  <a:pt x="280" y="81"/>
                </a:lnTo>
                <a:lnTo>
                  <a:pt x="289" y="80"/>
                </a:lnTo>
                <a:lnTo>
                  <a:pt x="293" y="81"/>
                </a:lnTo>
                <a:lnTo>
                  <a:pt x="297" y="80"/>
                </a:lnTo>
                <a:lnTo>
                  <a:pt x="298" y="81"/>
                </a:lnTo>
                <a:lnTo>
                  <a:pt x="309" y="81"/>
                </a:lnTo>
                <a:lnTo>
                  <a:pt x="312" y="80"/>
                </a:lnTo>
                <a:lnTo>
                  <a:pt x="317" y="84"/>
                </a:lnTo>
                <a:lnTo>
                  <a:pt x="319" y="86"/>
                </a:lnTo>
                <a:lnTo>
                  <a:pt x="322" y="91"/>
                </a:lnTo>
                <a:lnTo>
                  <a:pt x="320" y="92"/>
                </a:lnTo>
                <a:lnTo>
                  <a:pt x="323" y="96"/>
                </a:lnTo>
                <a:lnTo>
                  <a:pt x="325" y="98"/>
                </a:lnTo>
                <a:lnTo>
                  <a:pt x="327" y="103"/>
                </a:lnTo>
                <a:lnTo>
                  <a:pt x="329" y="104"/>
                </a:lnTo>
                <a:lnTo>
                  <a:pt x="329" y="108"/>
                </a:lnTo>
                <a:lnTo>
                  <a:pt x="330" y="110"/>
                </a:lnTo>
                <a:lnTo>
                  <a:pt x="330" y="114"/>
                </a:lnTo>
                <a:lnTo>
                  <a:pt x="329" y="118"/>
                </a:lnTo>
                <a:lnTo>
                  <a:pt x="326" y="120"/>
                </a:lnTo>
                <a:lnTo>
                  <a:pt x="308" y="131"/>
                </a:lnTo>
                <a:lnTo>
                  <a:pt x="311" y="133"/>
                </a:lnTo>
                <a:lnTo>
                  <a:pt x="314" y="134"/>
                </a:lnTo>
                <a:lnTo>
                  <a:pt x="316" y="136"/>
                </a:lnTo>
                <a:lnTo>
                  <a:pt x="316" y="140"/>
                </a:lnTo>
                <a:lnTo>
                  <a:pt x="317" y="142"/>
                </a:lnTo>
                <a:lnTo>
                  <a:pt x="317" y="144"/>
                </a:lnTo>
                <a:lnTo>
                  <a:pt x="322" y="149"/>
                </a:lnTo>
                <a:lnTo>
                  <a:pt x="322" y="150"/>
                </a:lnTo>
                <a:lnTo>
                  <a:pt x="324" y="166"/>
                </a:lnTo>
                <a:lnTo>
                  <a:pt x="324" y="167"/>
                </a:lnTo>
                <a:lnTo>
                  <a:pt x="324" y="172"/>
                </a:lnTo>
                <a:lnTo>
                  <a:pt x="326" y="176"/>
                </a:lnTo>
                <a:lnTo>
                  <a:pt x="326" y="184"/>
                </a:lnTo>
                <a:lnTo>
                  <a:pt x="326" y="187"/>
                </a:lnTo>
                <a:lnTo>
                  <a:pt x="327" y="190"/>
                </a:lnTo>
                <a:lnTo>
                  <a:pt x="328" y="196"/>
                </a:lnTo>
                <a:lnTo>
                  <a:pt x="328" y="200"/>
                </a:lnTo>
                <a:lnTo>
                  <a:pt x="327" y="202"/>
                </a:lnTo>
                <a:lnTo>
                  <a:pt x="327" y="204"/>
                </a:lnTo>
                <a:lnTo>
                  <a:pt x="325" y="209"/>
                </a:lnTo>
                <a:lnTo>
                  <a:pt x="325" y="211"/>
                </a:lnTo>
                <a:lnTo>
                  <a:pt x="324" y="214"/>
                </a:lnTo>
                <a:lnTo>
                  <a:pt x="324" y="218"/>
                </a:lnTo>
                <a:lnTo>
                  <a:pt x="326" y="222"/>
                </a:lnTo>
                <a:lnTo>
                  <a:pt x="326" y="225"/>
                </a:lnTo>
                <a:lnTo>
                  <a:pt x="327" y="227"/>
                </a:lnTo>
                <a:lnTo>
                  <a:pt x="327" y="234"/>
                </a:lnTo>
                <a:lnTo>
                  <a:pt x="327" y="237"/>
                </a:lnTo>
                <a:lnTo>
                  <a:pt x="326" y="240"/>
                </a:lnTo>
                <a:lnTo>
                  <a:pt x="326" y="248"/>
                </a:lnTo>
                <a:lnTo>
                  <a:pt x="322" y="254"/>
                </a:lnTo>
                <a:lnTo>
                  <a:pt x="320" y="257"/>
                </a:lnTo>
                <a:lnTo>
                  <a:pt x="319" y="259"/>
                </a:lnTo>
                <a:lnTo>
                  <a:pt x="316" y="260"/>
                </a:lnTo>
                <a:lnTo>
                  <a:pt x="312" y="260"/>
                </a:lnTo>
                <a:lnTo>
                  <a:pt x="310" y="259"/>
                </a:lnTo>
                <a:lnTo>
                  <a:pt x="308" y="259"/>
                </a:lnTo>
                <a:lnTo>
                  <a:pt x="306" y="260"/>
                </a:lnTo>
                <a:lnTo>
                  <a:pt x="302" y="260"/>
                </a:lnTo>
                <a:lnTo>
                  <a:pt x="298" y="259"/>
                </a:lnTo>
                <a:lnTo>
                  <a:pt x="297" y="259"/>
                </a:lnTo>
                <a:lnTo>
                  <a:pt x="294" y="257"/>
                </a:lnTo>
                <a:lnTo>
                  <a:pt x="292" y="254"/>
                </a:lnTo>
                <a:lnTo>
                  <a:pt x="291" y="251"/>
                </a:lnTo>
                <a:lnTo>
                  <a:pt x="291" y="247"/>
                </a:lnTo>
                <a:lnTo>
                  <a:pt x="288" y="246"/>
                </a:lnTo>
                <a:lnTo>
                  <a:pt x="287" y="243"/>
                </a:lnTo>
                <a:lnTo>
                  <a:pt x="286" y="241"/>
                </a:lnTo>
                <a:lnTo>
                  <a:pt x="285" y="240"/>
                </a:lnTo>
                <a:lnTo>
                  <a:pt x="282" y="239"/>
                </a:lnTo>
                <a:lnTo>
                  <a:pt x="280" y="239"/>
                </a:lnTo>
                <a:lnTo>
                  <a:pt x="271" y="237"/>
                </a:lnTo>
                <a:lnTo>
                  <a:pt x="271" y="233"/>
                </a:lnTo>
                <a:lnTo>
                  <a:pt x="270" y="231"/>
                </a:lnTo>
                <a:lnTo>
                  <a:pt x="270" y="229"/>
                </a:lnTo>
                <a:lnTo>
                  <a:pt x="270" y="226"/>
                </a:lnTo>
                <a:lnTo>
                  <a:pt x="270" y="224"/>
                </a:lnTo>
                <a:lnTo>
                  <a:pt x="271" y="223"/>
                </a:lnTo>
                <a:lnTo>
                  <a:pt x="271" y="220"/>
                </a:lnTo>
                <a:lnTo>
                  <a:pt x="271" y="218"/>
                </a:lnTo>
                <a:lnTo>
                  <a:pt x="270" y="215"/>
                </a:lnTo>
                <a:lnTo>
                  <a:pt x="268" y="213"/>
                </a:lnTo>
                <a:lnTo>
                  <a:pt x="267" y="210"/>
                </a:lnTo>
                <a:lnTo>
                  <a:pt x="269" y="207"/>
                </a:lnTo>
                <a:lnTo>
                  <a:pt x="271" y="206"/>
                </a:lnTo>
                <a:lnTo>
                  <a:pt x="272" y="203"/>
                </a:lnTo>
                <a:lnTo>
                  <a:pt x="267" y="197"/>
                </a:lnTo>
                <a:lnTo>
                  <a:pt x="267" y="195"/>
                </a:lnTo>
                <a:lnTo>
                  <a:pt x="267" y="193"/>
                </a:lnTo>
                <a:lnTo>
                  <a:pt x="267" y="190"/>
                </a:lnTo>
                <a:lnTo>
                  <a:pt x="267" y="186"/>
                </a:lnTo>
                <a:lnTo>
                  <a:pt x="267" y="184"/>
                </a:lnTo>
                <a:lnTo>
                  <a:pt x="265" y="183"/>
                </a:lnTo>
                <a:lnTo>
                  <a:pt x="262" y="178"/>
                </a:lnTo>
                <a:lnTo>
                  <a:pt x="256" y="174"/>
                </a:lnTo>
                <a:lnTo>
                  <a:pt x="254" y="173"/>
                </a:lnTo>
                <a:lnTo>
                  <a:pt x="253" y="172"/>
                </a:lnTo>
                <a:lnTo>
                  <a:pt x="251" y="169"/>
                </a:lnTo>
                <a:lnTo>
                  <a:pt x="252" y="165"/>
                </a:lnTo>
                <a:lnTo>
                  <a:pt x="253" y="162"/>
                </a:lnTo>
                <a:lnTo>
                  <a:pt x="249" y="158"/>
                </a:lnTo>
                <a:lnTo>
                  <a:pt x="248" y="154"/>
                </a:lnTo>
                <a:lnTo>
                  <a:pt x="245" y="154"/>
                </a:lnTo>
                <a:lnTo>
                  <a:pt x="243" y="153"/>
                </a:lnTo>
                <a:lnTo>
                  <a:pt x="239" y="150"/>
                </a:lnTo>
                <a:lnTo>
                  <a:pt x="238" y="149"/>
                </a:lnTo>
                <a:lnTo>
                  <a:pt x="238" y="147"/>
                </a:lnTo>
                <a:lnTo>
                  <a:pt x="238" y="144"/>
                </a:lnTo>
                <a:lnTo>
                  <a:pt x="238" y="142"/>
                </a:lnTo>
                <a:lnTo>
                  <a:pt x="239" y="140"/>
                </a:lnTo>
                <a:lnTo>
                  <a:pt x="238" y="138"/>
                </a:lnTo>
                <a:lnTo>
                  <a:pt x="234" y="140"/>
                </a:lnTo>
                <a:lnTo>
                  <a:pt x="233" y="143"/>
                </a:lnTo>
                <a:lnTo>
                  <a:pt x="232" y="144"/>
                </a:lnTo>
                <a:lnTo>
                  <a:pt x="230" y="147"/>
                </a:lnTo>
                <a:lnTo>
                  <a:pt x="230" y="150"/>
                </a:lnTo>
                <a:lnTo>
                  <a:pt x="228" y="153"/>
                </a:lnTo>
                <a:lnTo>
                  <a:pt x="230" y="155"/>
                </a:lnTo>
                <a:lnTo>
                  <a:pt x="230" y="158"/>
                </a:lnTo>
                <a:lnTo>
                  <a:pt x="226" y="158"/>
                </a:lnTo>
                <a:lnTo>
                  <a:pt x="225" y="158"/>
                </a:lnTo>
                <a:lnTo>
                  <a:pt x="222" y="157"/>
                </a:lnTo>
                <a:lnTo>
                  <a:pt x="220" y="159"/>
                </a:lnTo>
                <a:lnTo>
                  <a:pt x="221" y="162"/>
                </a:lnTo>
                <a:lnTo>
                  <a:pt x="222" y="165"/>
                </a:lnTo>
                <a:lnTo>
                  <a:pt x="219" y="167"/>
                </a:lnTo>
                <a:lnTo>
                  <a:pt x="218" y="169"/>
                </a:lnTo>
                <a:lnTo>
                  <a:pt x="218" y="172"/>
                </a:lnTo>
                <a:lnTo>
                  <a:pt x="216" y="173"/>
                </a:lnTo>
                <a:lnTo>
                  <a:pt x="212" y="176"/>
                </a:lnTo>
                <a:lnTo>
                  <a:pt x="210" y="178"/>
                </a:lnTo>
                <a:lnTo>
                  <a:pt x="208" y="180"/>
                </a:lnTo>
                <a:lnTo>
                  <a:pt x="206" y="180"/>
                </a:lnTo>
                <a:lnTo>
                  <a:pt x="203" y="180"/>
                </a:lnTo>
                <a:lnTo>
                  <a:pt x="202" y="183"/>
                </a:lnTo>
                <a:lnTo>
                  <a:pt x="200" y="184"/>
                </a:lnTo>
                <a:lnTo>
                  <a:pt x="198" y="185"/>
                </a:lnTo>
                <a:lnTo>
                  <a:pt x="198" y="187"/>
                </a:lnTo>
                <a:lnTo>
                  <a:pt x="198" y="192"/>
                </a:lnTo>
                <a:lnTo>
                  <a:pt x="200" y="194"/>
                </a:lnTo>
                <a:lnTo>
                  <a:pt x="200" y="199"/>
                </a:lnTo>
                <a:lnTo>
                  <a:pt x="198" y="200"/>
                </a:lnTo>
                <a:lnTo>
                  <a:pt x="200" y="202"/>
                </a:lnTo>
                <a:lnTo>
                  <a:pt x="200" y="206"/>
                </a:lnTo>
                <a:lnTo>
                  <a:pt x="202" y="207"/>
                </a:lnTo>
                <a:lnTo>
                  <a:pt x="204" y="208"/>
                </a:lnTo>
                <a:lnTo>
                  <a:pt x="205" y="209"/>
                </a:lnTo>
                <a:lnTo>
                  <a:pt x="207" y="211"/>
                </a:lnTo>
                <a:lnTo>
                  <a:pt x="205" y="214"/>
                </a:lnTo>
                <a:lnTo>
                  <a:pt x="208" y="222"/>
                </a:lnTo>
                <a:lnTo>
                  <a:pt x="208" y="225"/>
                </a:lnTo>
                <a:lnTo>
                  <a:pt x="211" y="226"/>
                </a:lnTo>
                <a:lnTo>
                  <a:pt x="211" y="230"/>
                </a:lnTo>
                <a:lnTo>
                  <a:pt x="212" y="232"/>
                </a:lnTo>
                <a:lnTo>
                  <a:pt x="212" y="234"/>
                </a:lnTo>
                <a:lnTo>
                  <a:pt x="211" y="236"/>
                </a:lnTo>
                <a:lnTo>
                  <a:pt x="211" y="240"/>
                </a:lnTo>
                <a:lnTo>
                  <a:pt x="210" y="243"/>
                </a:lnTo>
                <a:lnTo>
                  <a:pt x="210" y="251"/>
                </a:lnTo>
                <a:lnTo>
                  <a:pt x="208" y="253"/>
                </a:lnTo>
                <a:lnTo>
                  <a:pt x="205" y="253"/>
                </a:lnTo>
                <a:lnTo>
                  <a:pt x="201" y="258"/>
                </a:lnTo>
                <a:lnTo>
                  <a:pt x="200" y="260"/>
                </a:lnTo>
                <a:lnTo>
                  <a:pt x="192" y="266"/>
                </a:lnTo>
                <a:lnTo>
                  <a:pt x="190" y="269"/>
                </a:lnTo>
                <a:lnTo>
                  <a:pt x="190" y="271"/>
                </a:lnTo>
                <a:lnTo>
                  <a:pt x="179" y="284"/>
                </a:lnTo>
                <a:lnTo>
                  <a:pt x="179" y="288"/>
                </a:lnTo>
                <a:lnTo>
                  <a:pt x="178" y="292"/>
                </a:lnTo>
                <a:lnTo>
                  <a:pt x="177" y="294"/>
                </a:lnTo>
                <a:lnTo>
                  <a:pt x="174" y="296"/>
                </a:lnTo>
                <a:lnTo>
                  <a:pt x="172" y="298"/>
                </a:lnTo>
                <a:lnTo>
                  <a:pt x="171" y="301"/>
                </a:lnTo>
                <a:lnTo>
                  <a:pt x="170" y="302"/>
                </a:lnTo>
                <a:lnTo>
                  <a:pt x="166" y="301"/>
                </a:lnTo>
                <a:lnTo>
                  <a:pt x="154" y="300"/>
                </a:lnTo>
                <a:lnTo>
                  <a:pt x="151" y="299"/>
                </a:lnTo>
                <a:lnTo>
                  <a:pt x="143" y="299"/>
                </a:lnTo>
                <a:lnTo>
                  <a:pt x="132" y="297"/>
                </a:lnTo>
                <a:lnTo>
                  <a:pt x="125" y="301"/>
                </a:lnTo>
                <a:lnTo>
                  <a:pt x="118" y="315"/>
                </a:lnTo>
                <a:lnTo>
                  <a:pt x="114" y="324"/>
                </a:lnTo>
                <a:lnTo>
                  <a:pt x="111" y="327"/>
                </a:lnTo>
                <a:lnTo>
                  <a:pt x="108" y="328"/>
                </a:lnTo>
                <a:lnTo>
                  <a:pt x="105" y="329"/>
                </a:lnTo>
                <a:lnTo>
                  <a:pt x="102" y="329"/>
                </a:lnTo>
                <a:lnTo>
                  <a:pt x="102" y="329"/>
                </a:lnTo>
                <a:lnTo>
                  <a:pt x="99" y="328"/>
                </a:lnTo>
                <a:lnTo>
                  <a:pt x="87" y="329"/>
                </a:lnTo>
                <a:lnTo>
                  <a:pt x="65" y="328"/>
                </a:lnTo>
                <a:lnTo>
                  <a:pt x="58" y="335"/>
                </a:lnTo>
                <a:lnTo>
                  <a:pt x="56" y="340"/>
                </a:lnTo>
                <a:lnTo>
                  <a:pt x="54" y="346"/>
                </a:lnTo>
                <a:lnTo>
                  <a:pt x="50" y="352"/>
                </a:lnTo>
                <a:lnTo>
                  <a:pt x="48" y="357"/>
                </a:lnTo>
                <a:lnTo>
                  <a:pt x="45" y="358"/>
                </a:lnTo>
                <a:lnTo>
                  <a:pt x="35" y="361"/>
                </a:lnTo>
                <a:lnTo>
                  <a:pt x="32" y="360"/>
                </a:lnTo>
                <a:lnTo>
                  <a:pt x="29" y="360"/>
                </a:lnTo>
                <a:lnTo>
                  <a:pt x="26" y="358"/>
                </a:lnTo>
                <a:lnTo>
                  <a:pt x="22" y="358"/>
                </a:lnTo>
                <a:lnTo>
                  <a:pt x="21" y="356"/>
                </a:lnTo>
                <a:lnTo>
                  <a:pt x="21" y="352"/>
                </a:lnTo>
                <a:lnTo>
                  <a:pt x="20" y="347"/>
                </a:lnTo>
                <a:lnTo>
                  <a:pt x="17" y="327"/>
                </a:lnTo>
                <a:lnTo>
                  <a:pt x="8" y="312"/>
                </a:lnTo>
                <a:lnTo>
                  <a:pt x="4" y="306"/>
                </a:lnTo>
                <a:lnTo>
                  <a:pt x="1" y="295"/>
                </a:lnTo>
                <a:lnTo>
                  <a:pt x="0" y="293"/>
                </a:lnTo>
                <a:lnTo>
                  <a:pt x="6" y="267"/>
                </a:lnTo>
                <a:lnTo>
                  <a:pt x="10" y="260"/>
                </a:lnTo>
                <a:lnTo>
                  <a:pt x="11" y="257"/>
                </a:lnTo>
                <a:lnTo>
                  <a:pt x="18" y="251"/>
                </a:lnTo>
                <a:lnTo>
                  <a:pt x="20" y="250"/>
                </a:lnTo>
                <a:lnTo>
                  <a:pt x="20" y="246"/>
                </a:lnTo>
                <a:lnTo>
                  <a:pt x="21" y="239"/>
                </a:lnTo>
                <a:lnTo>
                  <a:pt x="21" y="237"/>
                </a:lnTo>
                <a:lnTo>
                  <a:pt x="21" y="235"/>
                </a:lnTo>
                <a:lnTo>
                  <a:pt x="26" y="227"/>
                </a:lnTo>
                <a:lnTo>
                  <a:pt x="30" y="215"/>
                </a:lnTo>
                <a:lnTo>
                  <a:pt x="31" y="196"/>
                </a:lnTo>
                <a:lnTo>
                  <a:pt x="34" y="183"/>
                </a:lnTo>
                <a:lnTo>
                  <a:pt x="35" y="181"/>
                </a:lnTo>
                <a:lnTo>
                  <a:pt x="35" y="173"/>
                </a:lnTo>
                <a:lnTo>
                  <a:pt x="33" y="165"/>
                </a:lnTo>
                <a:lnTo>
                  <a:pt x="33" y="158"/>
                </a:lnTo>
                <a:lnTo>
                  <a:pt x="35" y="152"/>
                </a:lnTo>
                <a:lnTo>
                  <a:pt x="35" y="136"/>
                </a:lnTo>
                <a:lnTo>
                  <a:pt x="37" y="120"/>
                </a:lnTo>
                <a:lnTo>
                  <a:pt x="36" y="118"/>
                </a:lnTo>
                <a:lnTo>
                  <a:pt x="38" y="112"/>
                </a:lnTo>
                <a:lnTo>
                  <a:pt x="38" y="110"/>
                </a:lnTo>
                <a:lnTo>
                  <a:pt x="44" y="108"/>
                </a:lnTo>
                <a:lnTo>
                  <a:pt x="56" y="85"/>
                </a:lnTo>
                <a:lnTo>
                  <a:pt x="58" y="74"/>
                </a:lnTo>
                <a:lnTo>
                  <a:pt x="58" y="62"/>
                </a:lnTo>
                <a:lnTo>
                  <a:pt x="57" y="60"/>
                </a:lnTo>
                <a:lnTo>
                  <a:pt x="57" y="57"/>
                </a:lnTo>
                <a:lnTo>
                  <a:pt x="56" y="54"/>
                </a:lnTo>
                <a:lnTo>
                  <a:pt x="56" y="48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0" name="Freeform 175"/>
          <p:cNvSpPr>
            <a:spLocks/>
          </p:cNvSpPr>
          <p:nvPr/>
        </p:nvSpPr>
        <p:spPr bwMode="auto">
          <a:xfrm>
            <a:off x="5551488" y="4243313"/>
            <a:ext cx="169862" cy="155575"/>
          </a:xfrm>
          <a:custGeom>
            <a:avLst/>
            <a:gdLst/>
            <a:ahLst/>
            <a:cxnLst>
              <a:cxn ang="0">
                <a:pos x="150" y="31"/>
              </a:cxn>
              <a:cxn ang="0">
                <a:pos x="142" y="34"/>
              </a:cxn>
              <a:cxn ang="0">
                <a:pos x="136" y="34"/>
              </a:cxn>
              <a:cxn ang="0">
                <a:pos x="127" y="33"/>
              </a:cxn>
              <a:cxn ang="0">
                <a:pos x="121" y="25"/>
              </a:cxn>
              <a:cxn ang="0">
                <a:pos x="117" y="17"/>
              </a:cxn>
              <a:cxn ang="0">
                <a:pos x="112" y="13"/>
              </a:cxn>
              <a:cxn ang="0">
                <a:pos x="101" y="7"/>
              </a:cxn>
              <a:cxn ang="0">
                <a:pos x="92" y="4"/>
              </a:cxn>
              <a:cxn ang="0">
                <a:pos x="78" y="6"/>
              </a:cxn>
              <a:cxn ang="0">
                <a:pos x="60" y="3"/>
              </a:cxn>
              <a:cxn ang="0">
                <a:pos x="48" y="3"/>
              </a:cxn>
              <a:cxn ang="0">
                <a:pos x="41" y="4"/>
              </a:cxn>
              <a:cxn ang="0">
                <a:pos x="41" y="10"/>
              </a:cxn>
              <a:cxn ang="0">
                <a:pos x="40" y="25"/>
              </a:cxn>
              <a:cxn ang="0">
                <a:pos x="31" y="32"/>
              </a:cxn>
              <a:cxn ang="0">
                <a:pos x="20" y="43"/>
              </a:cxn>
              <a:cxn ang="0">
                <a:pos x="9" y="62"/>
              </a:cxn>
              <a:cxn ang="0">
                <a:pos x="4" y="70"/>
              </a:cxn>
              <a:cxn ang="0">
                <a:pos x="0" y="76"/>
              </a:cxn>
              <a:cxn ang="0">
                <a:pos x="4" y="87"/>
              </a:cxn>
              <a:cxn ang="0">
                <a:pos x="10" y="90"/>
              </a:cxn>
              <a:cxn ang="0">
                <a:pos x="16" y="94"/>
              </a:cxn>
              <a:cxn ang="0">
                <a:pos x="18" y="104"/>
              </a:cxn>
              <a:cxn ang="0">
                <a:pos x="24" y="114"/>
              </a:cxn>
              <a:cxn ang="0">
                <a:pos x="32" y="121"/>
              </a:cxn>
              <a:cxn ang="0">
                <a:pos x="46" y="119"/>
              </a:cxn>
              <a:cxn ang="0">
                <a:pos x="50" y="110"/>
              </a:cxn>
              <a:cxn ang="0">
                <a:pos x="57" y="109"/>
              </a:cxn>
              <a:cxn ang="0">
                <a:pos x="62" y="117"/>
              </a:cxn>
              <a:cxn ang="0">
                <a:pos x="72" y="130"/>
              </a:cxn>
              <a:cxn ang="0">
                <a:pos x="78" y="134"/>
              </a:cxn>
              <a:cxn ang="0">
                <a:pos x="86" y="140"/>
              </a:cxn>
              <a:cxn ang="0">
                <a:pos x="94" y="134"/>
              </a:cxn>
              <a:cxn ang="0">
                <a:pos x="105" y="129"/>
              </a:cxn>
              <a:cxn ang="0">
                <a:pos x="108" y="122"/>
              </a:cxn>
              <a:cxn ang="0">
                <a:pos x="116" y="119"/>
              </a:cxn>
              <a:cxn ang="0">
                <a:pos x="126" y="111"/>
              </a:cxn>
              <a:cxn ang="0">
                <a:pos x="133" y="114"/>
              </a:cxn>
              <a:cxn ang="0">
                <a:pos x="146" y="122"/>
              </a:cxn>
              <a:cxn ang="0">
                <a:pos x="148" y="111"/>
              </a:cxn>
              <a:cxn ang="0">
                <a:pos x="148" y="100"/>
              </a:cxn>
              <a:cxn ang="0">
                <a:pos x="149" y="92"/>
              </a:cxn>
              <a:cxn ang="0">
                <a:pos x="149" y="85"/>
              </a:cxn>
              <a:cxn ang="0">
                <a:pos x="157" y="86"/>
              </a:cxn>
              <a:cxn ang="0">
                <a:pos x="157" y="78"/>
              </a:cxn>
              <a:cxn ang="0">
                <a:pos x="153" y="71"/>
              </a:cxn>
              <a:cxn ang="0">
                <a:pos x="146" y="68"/>
              </a:cxn>
              <a:cxn ang="0">
                <a:pos x="146" y="59"/>
              </a:cxn>
              <a:cxn ang="0">
                <a:pos x="155" y="50"/>
              </a:cxn>
              <a:cxn ang="0">
                <a:pos x="156" y="43"/>
              </a:cxn>
              <a:cxn ang="0">
                <a:pos x="158" y="38"/>
              </a:cxn>
              <a:cxn ang="0">
                <a:pos x="156" y="22"/>
              </a:cxn>
            </a:cxnLst>
            <a:rect l="0" t="0" r="r" b="b"/>
            <a:pathLst>
              <a:path w="161" h="146">
                <a:moveTo>
                  <a:pt x="156" y="22"/>
                </a:moveTo>
                <a:lnTo>
                  <a:pt x="152" y="28"/>
                </a:lnTo>
                <a:lnTo>
                  <a:pt x="150" y="31"/>
                </a:lnTo>
                <a:lnTo>
                  <a:pt x="149" y="33"/>
                </a:lnTo>
                <a:lnTo>
                  <a:pt x="146" y="34"/>
                </a:lnTo>
                <a:lnTo>
                  <a:pt x="142" y="34"/>
                </a:lnTo>
                <a:lnTo>
                  <a:pt x="140" y="33"/>
                </a:lnTo>
                <a:lnTo>
                  <a:pt x="138" y="33"/>
                </a:lnTo>
                <a:lnTo>
                  <a:pt x="136" y="34"/>
                </a:lnTo>
                <a:lnTo>
                  <a:pt x="132" y="34"/>
                </a:lnTo>
                <a:lnTo>
                  <a:pt x="128" y="33"/>
                </a:lnTo>
                <a:lnTo>
                  <a:pt x="127" y="33"/>
                </a:lnTo>
                <a:lnTo>
                  <a:pt x="124" y="31"/>
                </a:lnTo>
                <a:lnTo>
                  <a:pt x="122" y="28"/>
                </a:lnTo>
                <a:lnTo>
                  <a:pt x="121" y="25"/>
                </a:lnTo>
                <a:lnTo>
                  <a:pt x="121" y="21"/>
                </a:lnTo>
                <a:lnTo>
                  <a:pt x="118" y="20"/>
                </a:lnTo>
                <a:lnTo>
                  <a:pt x="117" y="17"/>
                </a:lnTo>
                <a:lnTo>
                  <a:pt x="116" y="15"/>
                </a:lnTo>
                <a:lnTo>
                  <a:pt x="115" y="14"/>
                </a:lnTo>
                <a:lnTo>
                  <a:pt x="112" y="13"/>
                </a:lnTo>
                <a:lnTo>
                  <a:pt x="110" y="13"/>
                </a:lnTo>
                <a:lnTo>
                  <a:pt x="101" y="11"/>
                </a:lnTo>
                <a:lnTo>
                  <a:pt x="101" y="7"/>
                </a:lnTo>
                <a:lnTo>
                  <a:pt x="100" y="5"/>
                </a:lnTo>
                <a:lnTo>
                  <a:pt x="94" y="5"/>
                </a:lnTo>
                <a:lnTo>
                  <a:pt x="92" y="4"/>
                </a:lnTo>
                <a:lnTo>
                  <a:pt x="88" y="5"/>
                </a:lnTo>
                <a:lnTo>
                  <a:pt x="83" y="8"/>
                </a:lnTo>
                <a:lnTo>
                  <a:pt x="78" y="6"/>
                </a:lnTo>
                <a:lnTo>
                  <a:pt x="72" y="5"/>
                </a:lnTo>
                <a:lnTo>
                  <a:pt x="68" y="3"/>
                </a:lnTo>
                <a:lnTo>
                  <a:pt x="60" y="3"/>
                </a:lnTo>
                <a:lnTo>
                  <a:pt x="55" y="4"/>
                </a:lnTo>
                <a:lnTo>
                  <a:pt x="51" y="4"/>
                </a:lnTo>
                <a:lnTo>
                  <a:pt x="48" y="3"/>
                </a:lnTo>
                <a:lnTo>
                  <a:pt x="44" y="1"/>
                </a:lnTo>
                <a:lnTo>
                  <a:pt x="41" y="0"/>
                </a:lnTo>
                <a:lnTo>
                  <a:pt x="41" y="4"/>
                </a:lnTo>
                <a:lnTo>
                  <a:pt x="42" y="6"/>
                </a:lnTo>
                <a:lnTo>
                  <a:pt x="42" y="8"/>
                </a:lnTo>
                <a:lnTo>
                  <a:pt x="41" y="10"/>
                </a:lnTo>
                <a:lnTo>
                  <a:pt x="41" y="14"/>
                </a:lnTo>
                <a:lnTo>
                  <a:pt x="40" y="17"/>
                </a:lnTo>
                <a:lnTo>
                  <a:pt x="40" y="25"/>
                </a:lnTo>
                <a:lnTo>
                  <a:pt x="38" y="27"/>
                </a:lnTo>
                <a:lnTo>
                  <a:pt x="35" y="27"/>
                </a:lnTo>
                <a:lnTo>
                  <a:pt x="31" y="32"/>
                </a:lnTo>
                <a:lnTo>
                  <a:pt x="30" y="34"/>
                </a:lnTo>
                <a:lnTo>
                  <a:pt x="22" y="40"/>
                </a:lnTo>
                <a:lnTo>
                  <a:pt x="20" y="43"/>
                </a:lnTo>
                <a:lnTo>
                  <a:pt x="20" y="45"/>
                </a:lnTo>
                <a:lnTo>
                  <a:pt x="9" y="58"/>
                </a:lnTo>
                <a:lnTo>
                  <a:pt x="9" y="62"/>
                </a:lnTo>
                <a:lnTo>
                  <a:pt x="8" y="66"/>
                </a:lnTo>
                <a:lnTo>
                  <a:pt x="7" y="68"/>
                </a:lnTo>
                <a:lnTo>
                  <a:pt x="4" y="70"/>
                </a:lnTo>
                <a:lnTo>
                  <a:pt x="2" y="72"/>
                </a:lnTo>
                <a:lnTo>
                  <a:pt x="1" y="75"/>
                </a:lnTo>
                <a:lnTo>
                  <a:pt x="0" y="76"/>
                </a:lnTo>
                <a:lnTo>
                  <a:pt x="0" y="78"/>
                </a:lnTo>
                <a:lnTo>
                  <a:pt x="1" y="80"/>
                </a:lnTo>
                <a:lnTo>
                  <a:pt x="4" y="87"/>
                </a:lnTo>
                <a:lnTo>
                  <a:pt x="4" y="90"/>
                </a:lnTo>
                <a:lnTo>
                  <a:pt x="7" y="90"/>
                </a:lnTo>
                <a:lnTo>
                  <a:pt x="10" y="90"/>
                </a:lnTo>
                <a:lnTo>
                  <a:pt x="12" y="90"/>
                </a:lnTo>
                <a:lnTo>
                  <a:pt x="15" y="91"/>
                </a:lnTo>
                <a:lnTo>
                  <a:pt x="16" y="94"/>
                </a:lnTo>
                <a:lnTo>
                  <a:pt x="16" y="98"/>
                </a:lnTo>
                <a:lnTo>
                  <a:pt x="18" y="100"/>
                </a:lnTo>
                <a:lnTo>
                  <a:pt x="18" y="104"/>
                </a:lnTo>
                <a:lnTo>
                  <a:pt x="20" y="106"/>
                </a:lnTo>
                <a:lnTo>
                  <a:pt x="22" y="108"/>
                </a:lnTo>
                <a:lnTo>
                  <a:pt x="24" y="114"/>
                </a:lnTo>
                <a:lnTo>
                  <a:pt x="25" y="117"/>
                </a:lnTo>
                <a:lnTo>
                  <a:pt x="28" y="121"/>
                </a:lnTo>
                <a:lnTo>
                  <a:pt x="32" y="121"/>
                </a:lnTo>
                <a:lnTo>
                  <a:pt x="37" y="121"/>
                </a:lnTo>
                <a:lnTo>
                  <a:pt x="41" y="119"/>
                </a:lnTo>
                <a:lnTo>
                  <a:pt x="46" y="119"/>
                </a:lnTo>
                <a:lnTo>
                  <a:pt x="48" y="115"/>
                </a:lnTo>
                <a:lnTo>
                  <a:pt x="48" y="112"/>
                </a:lnTo>
                <a:lnTo>
                  <a:pt x="50" y="110"/>
                </a:lnTo>
                <a:lnTo>
                  <a:pt x="53" y="107"/>
                </a:lnTo>
                <a:lnTo>
                  <a:pt x="55" y="108"/>
                </a:lnTo>
                <a:lnTo>
                  <a:pt x="57" y="109"/>
                </a:lnTo>
                <a:lnTo>
                  <a:pt x="60" y="111"/>
                </a:lnTo>
                <a:lnTo>
                  <a:pt x="61" y="114"/>
                </a:lnTo>
                <a:lnTo>
                  <a:pt x="62" y="117"/>
                </a:lnTo>
                <a:lnTo>
                  <a:pt x="63" y="119"/>
                </a:lnTo>
                <a:lnTo>
                  <a:pt x="66" y="121"/>
                </a:lnTo>
                <a:lnTo>
                  <a:pt x="72" y="130"/>
                </a:lnTo>
                <a:lnTo>
                  <a:pt x="74" y="131"/>
                </a:lnTo>
                <a:lnTo>
                  <a:pt x="78" y="132"/>
                </a:lnTo>
                <a:lnTo>
                  <a:pt x="78" y="134"/>
                </a:lnTo>
                <a:lnTo>
                  <a:pt x="78" y="138"/>
                </a:lnTo>
                <a:lnTo>
                  <a:pt x="81" y="145"/>
                </a:lnTo>
                <a:lnTo>
                  <a:pt x="86" y="140"/>
                </a:lnTo>
                <a:lnTo>
                  <a:pt x="87" y="138"/>
                </a:lnTo>
                <a:lnTo>
                  <a:pt x="89" y="137"/>
                </a:lnTo>
                <a:lnTo>
                  <a:pt x="94" y="134"/>
                </a:lnTo>
                <a:lnTo>
                  <a:pt x="100" y="134"/>
                </a:lnTo>
                <a:lnTo>
                  <a:pt x="105" y="131"/>
                </a:lnTo>
                <a:lnTo>
                  <a:pt x="105" y="129"/>
                </a:lnTo>
                <a:lnTo>
                  <a:pt x="105" y="126"/>
                </a:lnTo>
                <a:lnTo>
                  <a:pt x="105" y="124"/>
                </a:lnTo>
                <a:lnTo>
                  <a:pt x="108" y="122"/>
                </a:lnTo>
                <a:lnTo>
                  <a:pt x="111" y="121"/>
                </a:lnTo>
                <a:lnTo>
                  <a:pt x="115" y="121"/>
                </a:lnTo>
                <a:lnTo>
                  <a:pt x="116" y="119"/>
                </a:lnTo>
                <a:lnTo>
                  <a:pt x="122" y="116"/>
                </a:lnTo>
                <a:lnTo>
                  <a:pt x="124" y="110"/>
                </a:lnTo>
                <a:lnTo>
                  <a:pt x="126" y="111"/>
                </a:lnTo>
                <a:lnTo>
                  <a:pt x="128" y="112"/>
                </a:lnTo>
                <a:lnTo>
                  <a:pt x="130" y="114"/>
                </a:lnTo>
                <a:lnTo>
                  <a:pt x="133" y="114"/>
                </a:lnTo>
                <a:lnTo>
                  <a:pt x="139" y="119"/>
                </a:lnTo>
                <a:lnTo>
                  <a:pt x="142" y="124"/>
                </a:lnTo>
                <a:lnTo>
                  <a:pt x="146" y="122"/>
                </a:lnTo>
                <a:lnTo>
                  <a:pt x="147" y="120"/>
                </a:lnTo>
                <a:lnTo>
                  <a:pt x="148" y="119"/>
                </a:lnTo>
                <a:lnTo>
                  <a:pt x="148" y="111"/>
                </a:lnTo>
                <a:lnTo>
                  <a:pt x="148" y="108"/>
                </a:lnTo>
                <a:lnTo>
                  <a:pt x="148" y="106"/>
                </a:lnTo>
                <a:lnTo>
                  <a:pt x="148" y="100"/>
                </a:lnTo>
                <a:lnTo>
                  <a:pt x="148" y="97"/>
                </a:lnTo>
                <a:lnTo>
                  <a:pt x="148" y="94"/>
                </a:lnTo>
                <a:lnTo>
                  <a:pt x="149" y="92"/>
                </a:lnTo>
                <a:lnTo>
                  <a:pt x="149" y="90"/>
                </a:lnTo>
                <a:lnTo>
                  <a:pt x="148" y="87"/>
                </a:lnTo>
                <a:lnTo>
                  <a:pt x="149" y="85"/>
                </a:lnTo>
                <a:lnTo>
                  <a:pt x="152" y="86"/>
                </a:lnTo>
                <a:lnTo>
                  <a:pt x="154" y="86"/>
                </a:lnTo>
                <a:lnTo>
                  <a:pt x="157" y="86"/>
                </a:lnTo>
                <a:lnTo>
                  <a:pt x="160" y="84"/>
                </a:lnTo>
                <a:lnTo>
                  <a:pt x="160" y="78"/>
                </a:lnTo>
                <a:lnTo>
                  <a:pt x="157" y="78"/>
                </a:lnTo>
                <a:lnTo>
                  <a:pt x="156" y="75"/>
                </a:lnTo>
                <a:lnTo>
                  <a:pt x="154" y="73"/>
                </a:lnTo>
                <a:lnTo>
                  <a:pt x="153" y="71"/>
                </a:lnTo>
                <a:lnTo>
                  <a:pt x="152" y="70"/>
                </a:lnTo>
                <a:lnTo>
                  <a:pt x="148" y="70"/>
                </a:lnTo>
                <a:lnTo>
                  <a:pt x="146" y="68"/>
                </a:lnTo>
                <a:lnTo>
                  <a:pt x="147" y="64"/>
                </a:lnTo>
                <a:lnTo>
                  <a:pt x="147" y="62"/>
                </a:lnTo>
                <a:lnTo>
                  <a:pt x="146" y="59"/>
                </a:lnTo>
                <a:lnTo>
                  <a:pt x="150" y="54"/>
                </a:lnTo>
                <a:lnTo>
                  <a:pt x="154" y="52"/>
                </a:lnTo>
                <a:lnTo>
                  <a:pt x="155" y="50"/>
                </a:lnTo>
                <a:lnTo>
                  <a:pt x="154" y="47"/>
                </a:lnTo>
                <a:lnTo>
                  <a:pt x="152" y="46"/>
                </a:lnTo>
                <a:lnTo>
                  <a:pt x="156" y="43"/>
                </a:lnTo>
                <a:lnTo>
                  <a:pt x="157" y="42"/>
                </a:lnTo>
                <a:lnTo>
                  <a:pt x="159" y="39"/>
                </a:lnTo>
                <a:lnTo>
                  <a:pt x="158" y="38"/>
                </a:lnTo>
                <a:lnTo>
                  <a:pt x="159" y="34"/>
                </a:lnTo>
                <a:lnTo>
                  <a:pt x="157" y="27"/>
                </a:lnTo>
                <a:lnTo>
                  <a:pt x="156" y="22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1" name="Freeform 176"/>
          <p:cNvSpPr>
            <a:spLocks/>
          </p:cNvSpPr>
          <p:nvPr/>
        </p:nvSpPr>
        <p:spPr bwMode="auto">
          <a:xfrm>
            <a:off x="5637213" y="3886125"/>
            <a:ext cx="442912" cy="593725"/>
          </a:xfrm>
          <a:custGeom>
            <a:avLst/>
            <a:gdLst/>
            <a:ahLst/>
            <a:cxnLst>
              <a:cxn ang="0">
                <a:pos x="164" y="147"/>
              </a:cxn>
              <a:cxn ang="0">
                <a:pos x="141" y="108"/>
              </a:cxn>
              <a:cxn ang="0">
                <a:pos x="169" y="97"/>
              </a:cxn>
              <a:cxn ang="0">
                <a:pos x="202" y="56"/>
              </a:cxn>
              <a:cxn ang="0">
                <a:pos x="217" y="13"/>
              </a:cxn>
              <a:cxn ang="0">
                <a:pos x="243" y="33"/>
              </a:cxn>
              <a:cxn ang="0">
                <a:pos x="279" y="59"/>
              </a:cxn>
              <a:cxn ang="0">
                <a:pos x="247" y="75"/>
              </a:cxn>
              <a:cxn ang="0">
                <a:pos x="241" y="121"/>
              </a:cxn>
              <a:cxn ang="0">
                <a:pos x="265" y="144"/>
              </a:cxn>
              <a:cxn ang="0">
                <a:pos x="288" y="139"/>
              </a:cxn>
              <a:cxn ang="0">
                <a:pos x="312" y="123"/>
              </a:cxn>
              <a:cxn ang="0">
                <a:pos x="353" y="148"/>
              </a:cxn>
              <a:cxn ang="0">
                <a:pos x="335" y="171"/>
              </a:cxn>
              <a:cxn ang="0">
                <a:pos x="309" y="231"/>
              </a:cxn>
              <a:cxn ang="0">
                <a:pos x="304" y="256"/>
              </a:cxn>
              <a:cxn ang="0">
                <a:pos x="321" y="283"/>
              </a:cxn>
              <a:cxn ang="0">
                <a:pos x="358" y="295"/>
              </a:cxn>
              <a:cxn ang="0">
                <a:pos x="373" y="307"/>
              </a:cxn>
              <a:cxn ang="0">
                <a:pos x="345" y="320"/>
              </a:cxn>
              <a:cxn ang="0">
                <a:pos x="323" y="330"/>
              </a:cxn>
              <a:cxn ang="0">
                <a:pos x="324" y="365"/>
              </a:cxn>
              <a:cxn ang="0">
                <a:pos x="305" y="407"/>
              </a:cxn>
              <a:cxn ang="0">
                <a:pos x="343" y="418"/>
              </a:cxn>
              <a:cxn ang="0">
                <a:pos x="353" y="451"/>
              </a:cxn>
              <a:cxn ang="0">
                <a:pos x="389" y="443"/>
              </a:cxn>
              <a:cxn ang="0">
                <a:pos x="418" y="465"/>
              </a:cxn>
              <a:cxn ang="0">
                <a:pos x="365" y="507"/>
              </a:cxn>
              <a:cxn ang="0">
                <a:pos x="316" y="517"/>
              </a:cxn>
              <a:cxn ang="0">
                <a:pos x="289" y="537"/>
              </a:cxn>
              <a:cxn ang="0">
                <a:pos x="269" y="514"/>
              </a:cxn>
              <a:cxn ang="0">
                <a:pos x="251" y="475"/>
              </a:cxn>
              <a:cxn ang="0">
                <a:pos x="215" y="517"/>
              </a:cxn>
              <a:cxn ang="0">
                <a:pos x="211" y="548"/>
              </a:cxn>
              <a:cxn ang="0">
                <a:pos x="169" y="537"/>
              </a:cxn>
              <a:cxn ang="0">
                <a:pos x="140" y="555"/>
              </a:cxn>
              <a:cxn ang="0">
                <a:pos x="121" y="555"/>
              </a:cxn>
              <a:cxn ang="0">
                <a:pos x="46" y="516"/>
              </a:cxn>
              <a:cxn ang="0">
                <a:pos x="17" y="498"/>
              </a:cxn>
              <a:cxn ang="0">
                <a:pos x="24" y="470"/>
              </a:cxn>
              <a:cxn ang="0">
                <a:pos x="43" y="449"/>
              </a:cxn>
              <a:cxn ang="0">
                <a:pos x="67" y="458"/>
              </a:cxn>
              <a:cxn ang="0">
                <a:pos x="67" y="426"/>
              </a:cxn>
              <a:cxn ang="0">
                <a:pos x="73" y="412"/>
              </a:cxn>
              <a:cxn ang="0">
                <a:pos x="73" y="391"/>
              </a:cxn>
              <a:cxn ang="0">
                <a:pos x="76" y="366"/>
              </a:cxn>
              <a:cxn ang="0">
                <a:pos x="73" y="327"/>
              </a:cxn>
              <a:cxn ang="0">
                <a:pos x="75" y="297"/>
              </a:cxn>
              <a:cxn ang="0">
                <a:pos x="98" y="263"/>
              </a:cxn>
              <a:cxn ang="0">
                <a:pos x="130" y="305"/>
              </a:cxn>
              <a:cxn ang="0">
                <a:pos x="167" y="323"/>
              </a:cxn>
              <a:cxn ang="0">
                <a:pos x="201" y="311"/>
              </a:cxn>
              <a:cxn ang="0">
                <a:pos x="216" y="299"/>
              </a:cxn>
              <a:cxn ang="0">
                <a:pos x="251" y="287"/>
              </a:cxn>
              <a:cxn ang="0">
                <a:pos x="229" y="260"/>
              </a:cxn>
              <a:cxn ang="0">
                <a:pos x="198" y="242"/>
              </a:cxn>
              <a:cxn ang="0">
                <a:pos x="167" y="227"/>
              </a:cxn>
            </a:cxnLst>
            <a:rect l="0" t="0" r="r" b="b"/>
            <a:pathLst>
              <a:path w="420" h="563">
                <a:moveTo>
                  <a:pt x="154" y="214"/>
                </a:moveTo>
                <a:lnTo>
                  <a:pt x="153" y="211"/>
                </a:lnTo>
                <a:lnTo>
                  <a:pt x="150" y="204"/>
                </a:lnTo>
                <a:lnTo>
                  <a:pt x="149" y="195"/>
                </a:lnTo>
                <a:lnTo>
                  <a:pt x="151" y="182"/>
                </a:lnTo>
                <a:lnTo>
                  <a:pt x="161" y="169"/>
                </a:lnTo>
                <a:lnTo>
                  <a:pt x="165" y="161"/>
                </a:lnTo>
                <a:lnTo>
                  <a:pt x="164" y="153"/>
                </a:lnTo>
                <a:lnTo>
                  <a:pt x="164" y="147"/>
                </a:lnTo>
                <a:lnTo>
                  <a:pt x="167" y="145"/>
                </a:lnTo>
                <a:lnTo>
                  <a:pt x="169" y="141"/>
                </a:lnTo>
                <a:lnTo>
                  <a:pt x="169" y="133"/>
                </a:lnTo>
                <a:lnTo>
                  <a:pt x="167" y="125"/>
                </a:lnTo>
                <a:lnTo>
                  <a:pt x="153" y="118"/>
                </a:lnTo>
                <a:lnTo>
                  <a:pt x="151" y="115"/>
                </a:lnTo>
                <a:lnTo>
                  <a:pt x="146" y="113"/>
                </a:lnTo>
                <a:lnTo>
                  <a:pt x="142" y="109"/>
                </a:lnTo>
                <a:lnTo>
                  <a:pt x="141" y="108"/>
                </a:lnTo>
                <a:lnTo>
                  <a:pt x="142" y="105"/>
                </a:lnTo>
                <a:lnTo>
                  <a:pt x="146" y="101"/>
                </a:lnTo>
                <a:lnTo>
                  <a:pt x="151" y="101"/>
                </a:lnTo>
                <a:lnTo>
                  <a:pt x="155" y="103"/>
                </a:lnTo>
                <a:lnTo>
                  <a:pt x="157" y="103"/>
                </a:lnTo>
                <a:lnTo>
                  <a:pt x="161" y="104"/>
                </a:lnTo>
                <a:lnTo>
                  <a:pt x="165" y="102"/>
                </a:lnTo>
                <a:lnTo>
                  <a:pt x="167" y="101"/>
                </a:lnTo>
                <a:lnTo>
                  <a:pt x="169" y="97"/>
                </a:lnTo>
                <a:lnTo>
                  <a:pt x="169" y="92"/>
                </a:lnTo>
                <a:lnTo>
                  <a:pt x="173" y="86"/>
                </a:lnTo>
                <a:lnTo>
                  <a:pt x="178" y="80"/>
                </a:lnTo>
                <a:lnTo>
                  <a:pt x="193" y="71"/>
                </a:lnTo>
                <a:lnTo>
                  <a:pt x="194" y="69"/>
                </a:lnTo>
                <a:lnTo>
                  <a:pt x="197" y="66"/>
                </a:lnTo>
                <a:lnTo>
                  <a:pt x="201" y="61"/>
                </a:lnTo>
                <a:lnTo>
                  <a:pt x="201" y="57"/>
                </a:lnTo>
                <a:lnTo>
                  <a:pt x="202" y="56"/>
                </a:lnTo>
                <a:lnTo>
                  <a:pt x="199" y="51"/>
                </a:lnTo>
                <a:lnTo>
                  <a:pt x="197" y="50"/>
                </a:lnTo>
                <a:lnTo>
                  <a:pt x="207" y="31"/>
                </a:lnTo>
                <a:lnTo>
                  <a:pt x="200" y="26"/>
                </a:lnTo>
                <a:lnTo>
                  <a:pt x="198" y="20"/>
                </a:lnTo>
                <a:lnTo>
                  <a:pt x="202" y="19"/>
                </a:lnTo>
                <a:lnTo>
                  <a:pt x="208" y="19"/>
                </a:lnTo>
                <a:lnTo>
                  <a:pt x="213" y="18"/>
                </a:lnTo>
                <a:lnTo>
                  <a:pt x="217" y="13"/>
                </a:lnTo>
                <a:lnTo>
                  <a:pt x="215" y="4"/>
                </a:lnTo>
                <a:lnTo>
                  <a:pt x="217" y="5"/>
                </a:lnTo>
                <a:lnTo>
                  <a:pt x="222" y="3"/>
                </a:lnTo>
                <a:lnTo>
                  <a:pt x="232" y="3"/>
                </a:lnTo>
                <a:lnTo>
                  <a:pt x="235" y="1"/>
                </a:lnTo>
                <a:lnTo>
                  <a:pt x="239" y="0"/>
                </a:lnTo>
                <a:lnTo>
                  <a:pt x="245" y="12"/>
                </a:lnTo>
                <a:lnTo>
                  <a:pt x="241" y="29"/>
                </a:lnTo>
                <a:lnTo>
                  <a:pt x="243" y="33"/>
                </a:lnTo>
                <a:lnTo>
                  <a:pt x="245" y="35"/>
                </a:lnTo>
                <a:lnTo>
                  <a:pt x="250" y="37"/>
                </a:lnTo>
                <a:lnTo>
                  <a:pt x="253" y="44"/>
                </a:lnTo>
                <a:lnTo>
                  <a:pt x="258" y="45"/>
                </a:lnTo>
                <a:lnTo>
                  <a:pt x="263" y="44"/>
                </a:lnTo>
                <a:lnTo>
                  <a:pt x="264" y="45"/>
                </a:lnTo>
                <a:lnTo>
                  <a:pt x="267" y="48"/>
                </a:lnTo>
                <a:lnTo>
                  <a:pt x="277" y="53"/>
                </a:lnTo>
                <a:lnTo>
                  <a:pt x="279" y="59"/>
                </a:lnTo>
                <a:lnTo>
                  <a:pt x="278" y="65"/>
                </a:lnTo>
                <a:lnTo>
                  <a:pt x="273" y="68"/>
                </a:lnTo>
                <a:lnTo>
                  <a:pt x="269" y="70"/>
                </a:lnTo>
                <a:lnTo>
                  <a:pt x="265" y="72"/>
                </a:lnTo>
                <a:lnTo>
                  <a:pt x="259" y="79"/>
                </a:lnTo>
                <a:lnTo>
                  <a:pt x="256" y="77"/>
                </a:lnTo>
                <a:lnTo>
                  <a:pt x="254" y="73"/>
                </a:lnTo>
                <a:lnTo>
                  <a:pt x="251" y="72"/>
                </a:lnTo>
                <a:lnTo>
                  <a:pt x="247" y="75"/>
                </a:lnTo>
                <a:lnTo>
                  <a:pt x="241" y="80"/>
                </a:lnTo>
                <a:lnTo>
                  <a:pt x="242" y="83"/>
                </a:lnTo>
                <a:lnTo>
                  <a:pt x="243" y="91"/>
                </a:lnTo>
                <a:lnTo>
                  <a:pt x="242" y="102"/>
                </a:lnTo>
                <a:lnTo>
                  <a:pt x="242" y="113"/>
                </a:lnTo>
                <a:lnTo>
                  <a:pt x="241" y="115"/>
                </a:lnTo>
                <a:lnTo>
                  <a:pt x="241" y="117"/>
                </a:lnTo>
                <a:lnTo>
                  <a:pt x="240" y="120"/>
                </a:lnTo>
                <a:lnTo>
                  <a:pt x="241" y="121"/>
                </a:lnTo>
                <a:lnTo>
                  <a:pt x="240" y="124"/>
                </a:lnTo>
                <a:lnTo>
                  <a:pt x="240" y="128"/>
                </a:lnTo>
                <a:lnTo>
                  <a:pt x="251" y="135"/>
                </a:lnTo>
                <a:lnTo>
                  <a:pt x="253" y="137"/>
                </a:lnTo>
                <a:lnTo>
                  <a:pt x="256" y="138"/>
                </a:lnTo>
                <a:lnTo>
                  <a:pt x="261" y="138"/>
                </a:lnTo>
                <a:lnTo>
                  <a:pt x="264" y="139"/>
                </a:lnTo>
                <a:lnTo>
                  <a:pt x="264" y="143"/>
                </a:lnTo>
                <a:lnTo>
                  <a:pt x="265" y="144"/>
                </a:lnTo>
                <a:lnTo>
                  <a:pt x="267" y="145"/>
                </a:lnTo>
                <a:lnTo>
                  <a:pt x="267" y="148"/>
                </a:lnTo>
                <a:lnTo>
                  <a:pt x="269" y="151"/>
                </a:lnTo>
                <a:lnTo>
                  <a:pt x="273" y="151"/>
                </a:lnTo>
                <a:lnTo>
                  <a:pt x="279" y="147"/>
                </a:lnTo>
                <a:lnTo>
                  <a:pt x="282" y="144"/>
                </a:lnTo>
                <a:lnTo>
                  <a:pt x="283" y="141"/>
                </a:lnTo>
                <a:lnTo>
                  <a:pt x="286" y="139"/>
                </a:lnTo>
                <a:lnTo>
                  <a:pt x="288" y="139"/>
                </a:lnTo>
                <a:lnTo>
                  <a:pt x="291" y="133"/>
                </a:lnTo>
                <a:lnTo>
                  <a:pt x="293" y="128"/>
                </a:lnTo>
                <a:lnTo>
                  <a:pt x="293" y="124"/>
                </a:lnTo>
                <a:lnTo>
                  <a:pt x="300" y="121"/>
                </a:lnTo>
                <a:lnTo>
                  <a:pt x="301" y="124"/>
                </a:lnTo>
                <a:lnTo>
                  <a:pt x="303" y="123"/>
                </a:lnTo>
                <a:lnTo>
                  <a:pt x="305" y="122"/>
                </a:lnTo>
                <a:lnTo>
                  <a:pt x="308" y="122"/>
                </a:lnTo>
                <a:lnTo>
                  <a:pt x="312" y="123"/>
                </a:lnTo>
                <a:lnTo>
                  <a:pt x="313" y="127"/>
                </a:lnTo>
                <a:lnTo>
                  <a:pt x="318" y="132"/>
                </a:lnTo>
                <a:lnTo>
                  <a:pt x="321" y="133"/>
                </a:lnTo>
                <a:lnTo>
                  <a:pt x="339" y="141"/>
                </a:lnTo>
                <a:lnTo>
                  <a:pt x="345" y="143"/>
                </a:lnTo>
                <a:lnTo>
                  <a:pt x="351" y="143"/>
                </a:lnTo>
                <a:lnTo>
                  <a:pt x="353" y="143"/>
                </a:lnTo>
                <a:lnTo>
                  <a:pt x="354" y="144"/>
                </a:lnTo>
                <a:lnTo>
                  <a:pt x="353" y="148"/>
                </a:lnTo>
                <a:lnTo>
                  <a:pt x="351" y="152"/>
                </a:lnTo>
                <a:lnTo>
                  <a:pt x="349" y="151"/>
                </a:lnTo>
                <a:lnTo>
                  <a:pt x="347" y="152"/>
                </a:lnTo>
                <a:lnTo>
                  <a:pt x="347" y="156"/>
                </a:lnTo>
                <a:lnTo>
                  <a:pt x="344" y="158"/>
                </a:lnTo>
                <a:lnTo>
                  <a:pt x="340" y="161"/>
                </a:lnTo>
                <a:lnTo>
                  <a:pt x="336" y="167"/>
                </a:lnTo>
                <a:lnTo>
                  <a:pt x="337" y="169"/>
                </a:lnTo>
                <a:lnTo>
                  <a:pt x="335" y="171"/>
                </a:lnTo>
                <a:lnTo>
                  <a:pt x="331" y="172"/>
                </a:lnTo>
                <a:lnTo>
                  <a:pt x="328" y="175"/>
                </a:lnTo>
                <a:lnTo>
                  <a:pt x="327" y="177"/>
                </a:lnTo>
                <a:lnTo>
                  <a:pt x="327" y="183"/>
                </a:lnTo>
                <a:lnTo>
                  <a:pt x="325" y="184"/>
                </a:lnTo>
                <a:lnTo>
                  <a:pt x="324" y="187"/>
                </a:lnTo>
                <a:lnTo>
                  <a:pt x="322" y="191"/>
                </a:lnTo>
                <a:lnTo>
                  <a:pt x="318" y="210"/>
                </a:lnTo>
                <a:lnTo>
                  <a:pt x="309" y="231"/>
                </a:lnTo>
                <a:lnTo>
                  <a:pt x="309" y="235"/>
                </a:lnTo>
                <a:lnTo>
                  <a:pt x="310" y="236"/>
                </a:lnTo>
                <a:lnTo>
                  <a:pt x="308" y="238"/>
                </a:lnTo>
                <a:lnTo>
                  <a:pt x="304" y="240"/>
                </a:lnTo>
                <a:lnTo>
                  <a:pt x="303" y="245"/>
                </a:lnTo>
                <a:lnTo>
                  <a:pt x="300" y="247"/>
                </a:lnTo>
                <a:lnTo>
                  <a:pt x="300" y="252"/>
                </a:lnTo>
                <a:lnTo>
                  <a:pt x="301" y="254"/>
                </a:lnTo>
                <a:lnTo>
                  <a:pt x="304" y="256"/>
                </a:lnTo>
                <a:lnTo>
                  <a:pt x="310" y="262"/>
                </a:lnTo>
                <a:lnTo>
                  <a:pt x="310" y="265"/>
                </a:lnTo>
                <a:lnTo>
                  <a:pt x="308" y="268"/>
                </a:lnTo>
                <a:lnTo>
                  <a:pt x="305" y="272"/>
                </a:lnTo>
                <a:lnTo>
                  <a:pt x="305" y="275"/>
                </a:lnTo>
                <a:lnTo>
                  <a:pt x="307" y="277"/>
                </a:lnTo>
                <a:lnTo>
                  <a:pt x="309" y="279"/>
                </a:lnTo>
                <a:lnTo>
                  <a:pt x="320" y="283"/>
                </a:lnTo>
                <a:lnTo>
                  <a:pt x="321" y="283"/>
                </a:lnTo>
                <a:lnTo>
                  <a:pt x="323" y="285"/>
                </a:lnTo>
                <a:lnTo>
                  <a:pt x="325" y="287"/>
                </a:lnTo>
                <a:lnTo>
                  <a:pt x="331" y="289"/>
                </a:lnTo>
                <a:lnTo>
                  <a:pt x="334" y="289"/>
                </a:lnTo>
                <a:lnTo>
                  <a:pt x="337" y="290"/>
                </a:lnTo>
                <a:lnTo>
                  <a:pt x="339" y="289"/>
                </a:lnTo>
                <a:lnTo>
                  <a:pt x="347" y="294"/>
                </a:lnTo>
                <a:lnTo>
                  <a:pt x="356" y="294"/>
                </a:lnTo>
                <a:lnTo>
                  <a:pt x="358" y="295"/>
                </a:lnTo>
                <a:lnTo>
                  <a:pt x="365" y="295"/>
                </a:lnTo>
                <a:lnTo>
                  <a:pt x="367" y="296"/>
                </a:lnTo>
                <a:lnTo>
                  <a:pt x="369" y="296"/>
                </a:lnTo>
                <a:lnTo>
                  <a:pt x="371" y="297"/>
                </a:lnTo>
                <a:lnTo>
                  <a:pt x="373" y="299"/>
                </a:lnTo>
                <a:lnTo>
                  <a:pt x="375" y="300"/>
                </a:lnTo>
                <a:lnTo>
                  <a:pt x="375" y="302"/>
                </a:lnTo>
                <a:lnTo>
                  <a:pt x="374" y="303"/>
                </a:lnTo>
                <a:lnTo>
                  <a:pt x="373" y="307"/>
                </a:lnTo>
                <a:lnTo>
                  <a:pt x="370" y="313"/>
                </a:lnTo>
                <a:lnTo>
                  <a:pt x="367" y="314"/>
                </a:lnTo>
                <a:lnTo>
                  <a:pt x="362" y="317"/>
                </a:lnTo>
                <a:lnTo>
                  <a:pt x="357" y="319"/>
                </a:lnTo>
                <a:lnTo>
                  <a:pt x="355" y="319"/>
                </a:lnTo>
                <a:lnTo>
                  <a:pt x="352" y="320"/>
                </a:lnTo>
                <a:lnTo>
                  <a:pt x="350" y="320"/>
                </a:lnTo>
                <a:lnTo>
                  <a:pt x="347" y="321"/>
                </a:lnTo>
                <a:lnTo>
                  <a:pt x="345" y="320"/>
                </a:lnTo>
                <a:lnTo>
                  <a:pt x="342" y="320"/>
                </a:lnTo>
                <a:lnTo>
                  <a:pt x="339" y="322"/>
                </a:lnTo>
                <a:lnTo>
                  <a:pt x="338" y="324"/>
                </a:lnTo>
                <a:lnTo>
                  <a:pt x="335" y="324"/>
                </a:lnTo>
                <a:lnTo>
                  <a:pt x="334" y="325"/>
                </a:lnTo>
                <a:lnTo>
                  <a:pt x="330" y="325"/>
                </a:lnTo>
                <a:lnTo>
                  <a:pt x="328" y="323"/>
                </a:lnTo>
                <a:lnTo>
                  <a:pt x="325" y="325"/>
                </a:lnTo>
                <a:lnTo>
                  <a:pt x="323" y="330"/>
                </a:lnTo>
                <a:lnTo>
                  <a:pt x="323" y="337"/>
                </a:lnTo>
                <a:lnTo>
                  <a:pt x="324" y="340"/>
                </a:lnTo>
                <a:lnTo>
                  <a:pt x="324" y="342"/>
                </a:lnTo>
                <a:lnTo>
                  <a:pt x="325" y="344"/>
                </a:lnTo>
                <a:lnTo>
                  <a:pt x="324" y="349"/>
                </a:lnTo>
                <a:lnTo>
                  <a:pt x="324" y="353"/>
                </a:lnTo>
                <a:lnTo>
                  <a:pt x="323" y="356"/>
                </a:lnTo>
                <a:lnTo>
                  <a:pt x="323" y="360"/>
                </a:lnTo>
                <a:lnTo>
                  <a:pt x="324" y="365"/>
                </a:lnTo>
                <a:lnTo>
                  <a:pt x="321" y="370"/>
                </a:lnTo>
                <a:lnTo>
                  <a:pt x="318" y="372"/>
                </a:lnTo>
                <a:lnTo>
                  <a:pt x="316" y="375"/>
                </a:lnTo>
                <a:lnTo>
                  <a:pt x="314" y="376"/>
                </a:lnTo>
                <a:lnTo>
                  <a:pt x="310" y="384"/>
                </a:lnTo>
                <a:lnTo>
                  <a:pt x="308" y="385"/>
                </a:lnTo>
                <a:lnTo>
                  <a:pt x="304" y="392"/>
                </a:lnTo>
                <a:lnTo>
                  <a:pt x="305" y="393"/>
                </a:lnTo>
                <a:lnTo>
                  <a:pt x="305" y="407"/>
                </a:lnTo>
                <a:lnTo>
                  <a:pt x="312" y="411"/>
                </a:lnTo>
                <a:lnTo>
                  <a:pt x="313" y="411"/>
                </a:lnTo>
                <a:lnTo>
                  <a:pt x="317" y="412"/>
                </a:lnTo>
                <a:lnTo>
                  <a:pt x="324" y="412"/>
                </a:lnTo>
                <a:lnTo>
                  <a:pt x="327" y="415"/>
                </a:lnTo>
                <a:lnTo>
                  <a:pt x="333" y="415"/>
                </a:lnTo>
                <a:lnTo>
                  <a:pt x="335" y="415"/>
                </a:lnTo>
                <a:lnTo>
                  <a:pt x="338" y="415"/>
                </a:lnTo>
                <a:lnTo>
                  <a:pt x="343" y="418"/>
                </a:lnTo>
                <a:lnTo>
                  <a:pt x="346" y="421"/>
                </a:lnTo>
                <a:lnTo>
                  <a:pt x="346" y="427"/>
                </a:lnTo>
                <a:lnTo>
                  <a:pt x="345" y="431"/>
                </a:lnTo>
                <a:lnTo>
                  <a:pt x="345" y="433"/>
                </a:lnTo>
                <a:lnTo>
                  <a:pt x="349" y="440"/>
                </a:lnTo>
                <a:lnTo>
                  <a:pt x="351" y="442"/>
                </a:lnTo>
                <a:lnTo>
                  <a:pt x="352" y="446"/>
                </a:lnTo>
                <a:lnTo>
                  <a:pt x="353" y="448"/>
                </a:lnTo>
                <a:lnTo>
                  <a:pt x="353" y="451"/>
                </a:lnTo>
                <a:lnTo>
                  <a:pt x="354" y="453"/>
                </a:lnTo>
                <a:lnTo>
                  <a:pt x="365" y="453"/>
                </a:lnTo>
                <a:lnTo>
                  <a:pt x="367" y="450"/>
                </a:lnTo>
                <a:lnTo>
                  <a:pt x="369" y="450"/>
                </a:lnTo>
                <a:lnTo>
                  <a:pt x="370" y="448"/>
                </a:lnTo>
                <a:lnTo>
                  <a:pt x="373" y="449"/>
                </a:lnTo>
                <a:lnTo>
                  <a:pt x="378" y="449"/>
                </a:lnTo>
                <a:lnTo>
                  <a:pt x="385" y="446"/>
                </a:lnTo>
                <a:lnTo>
                  <a:pt x="389" y="443"/>
                </a:lnTo>
                <a:lnTo>
                  <a:pt x="394" y="441"/>
                </a:lnTo>
                <a:lnTo>
                  <a:pt x="399" y="441"/>
                </a:lnTo>
                <a:lnTo>
                  <a:pt x="403" y="444"/>
                </a:lnTo>
                <a:lnTo>
                  <a:pt x="407" y="455"/>
                </a:lnTo>
                <a:lnTo>
                  <a:pt x="409" y="458"/>
                </a:lnTo>
                <a:lnTo>
                  <a:pt x="413" y="460"/>
                </a:lnTo>
                <a:lnTo>
                  <a:pt x="418" y="461"/>
                </a:lnTo>
                <a:lnTo>
                  <a:pt x="419" y="461"/>
                </a:lnTo>
                <a:lnTo>
                  <a:pt x="418" y="465"/>
                </a:lnTo>
                <a:lnTo>
                  <a:pt x="415" y="471"/>
                </a:lnTo>
                <a:lnTo>
                  <a:pt x="415" y="477"/>
                </a:lnTo>
                <a:lnTo>
                  <a:pt x="413" y="481"/>
                </a:lnTo>
                <a:lnTo>
                  <a:pt x="408" y="485"/>
                </a:lnTo>
                <a:lnTo>
                  <a:pt x="403" y="490"/>
                </a:lnTo>
                <a:lnTo>
                  <a:pt x="395" y="496"/>
                </a:lnTo>
                <a:lnTo>
                  <a:pt x="385" y="505"/>
                </a:lnTo>
                <a:lnTo>
                  <a:pt x="383" y="507"/>
                </a:lnTo>
                <a:lnTo>
                  <a:pt x="365" y="507"/>
                </a:lnTo>
                <a:lnTo>
                  <a:pt x="361" y="509"/>
                </a:lnTo>
                <a:lnTo>
                  <a:pt x="359" y="509"/>
                </a:lnTo>
                <a:lnTo>
                  <a:pt x="343" y="514"/>
                </a:lnTo>
                <a:lnTo>
                  <a:pt x="336" y="513"/>
                </a:lnTo>
                <a:lnTo>
                  <a:pt x="331" y="509"/>
                </a:lnTo>
                <a:lnTo>
                  <a:pt x="325" y="507"/>
                </a:lnTo>
                <a:lnTo>
                  <a:pt x="322" y="513"/>
                </a:lnTo>
                <a:lnTo>
                  <a:pt x="321" y="515"/>
                </a:lnTo>
                <a:lnTo>
                  <a:pt x="316" y="517"/>
                </a:lnTo>
                <a:lnTo>
                  <a:pt x="317" y="523"/>
                </a:lnTo>
                <a:lnTo>
                  <a:pt x="311" y="525"/>
                </a:lnTo>
                <a:lnTo>
                  <a:pt x="313" y="539"/>
                </a:lnTo>
                <a:lnTo>
                  <a:pt x="311" y="539"/>
                </a:lnTo>
                <a:lnTo>
                  <a:pt x="305" y="541"/>
                </a:lnTo>
                <a:lnTo>
                  <a:pt x="292" y="544"/>
                </a:lnTo>
                <a:lnTo>
                  <a:pt x="289" y="544"/>
                </a:lnTo>
                <a:lnTo>
                  <a:pt x="287" y="541"/>
                </a:lnTo>
                <a:lnTo>
                  <a:pt x="289" y="537"/>
                </a:lnTo>
                <a:lnTo>
                  <a:pt x="286" y="531"/>
                </a:lnTo>
                <a:lnTo>
                  <a:pt x="289" y="528"/>
                </a:lnTo>
                <a:lnTo>
                  <a:pt x="283" y="521"/>
                </a:lnTo>
                <a:lnTo>
                  <a:pt x="282" y="525"/>
                </a:lnTo>
                <a:lnTo>
                  <a:pt x="282" y="529"/>
                </a:lnTo>
                <a:lnTo>
                  <a:pt x="278" y="530"/>
                </a:lnTo>
                <a:lnTo>
                  <a:pt x="273" y="526"/>
                </a:lnTo>
                <a:lnTo>
                  <a:pt x="272" y="521"/>
                </a:lnTo>
                <a:lnTo>
                  <a:pt x="269" y="514"/>
                </a:lnTo>
                <a:lnTo>
                  <a:pt x="267" y="510"/>
                </a:lnTo>
                <a:lnTo>
                  <a:pt x="266" y="508"/>
                </a:lnTo>
                <a:lnTo>
                  <a:pt x="260" y="504"/>
                </a:lnTo>
                <a:lnTo>
                  <a:pt x="253" y="499"/>
                </a:lnTo>
                <a:lnTo>
                  <a:pt x="254" y="487"/>
                </a:lnTo>
                <a:lnTo>
                  <a:pt x="256" y="482"/>
                </a:lnTo>
                <a:lnTo>
                  <a:pt x="256" y="479"/>
                </a:lnTo>
                <a:lnTo>
                  <a:pt x="255" y="477"/>
                </a:lnTo>
                <a:lnTo>
                  <a:pt x="251" y="475"/>
                </a:lnTo>
                <a:lnTo>
                  <a:pt x="246" y="475"/>
                </a:lnTo>
                <a:lnTo>
                  <a:pt x="232" y="479"/>
                </a:lnTo>
                <a:lnTo>
                  <a:pt x="227" y="487"/>
                </a:lnTo>
                <a:lnTo>
                  <a:pt x="221" y="490"/>
                </a:lnTo>
                <a:lnTo>
                  <a:pt x="219" y="496"/>
                </a:lnTo>
                <a:lnTo>
                  <a:pt x="216" y="501"/>
                </a:lnTo>
                <a:lnTo>
                  <a:pt x="216" y="504"/>
                </a:lnTo>
                <a:lnTo>
                  <a:pt x="211" y="514"/>
                </a:lnTo>
                <a:lnTo>
                  <a:pt x="215" y="517"/>
                </a:lnTo>
                <a:lnTo>
                  <a:pt x="217" y="526"/>
                </a:lnTo>
                <a:lnTo>
                  <a:pt x="221" y="527"/>
                </a:lnTo>
                <a:lnTo>
                  <a:pt x="223" y="528"/>
                </a:lnTo>
                <a:lnTo>
                  <a:pt x="226" y="532"/>
                </a:lnTo>
                <a:lnTo>
                  <a:pt x="227" y="535"/>
                </a:lnTo>
                <a:lnTo>
                  <a:pt x="227" y="539"/>
                </a:lnTo>
                <a:lnTo>
                  <a:pt x="219" y="545"/>
                </a:lnTo>
                <a:lnTo>
                  <a:pt x="217" y="547"/>
                </a:lnTo>
                <a:lnTo>
                  <a:pt x="211" y="548"/>
                </a:lnTo>
                <a:lnTo>
                  <a:pt x="196" y="544"/>
                </a:lnTo>
                <a:lnTo>
                  <a:pt x="195" y="539"/>
                </a:lnTo>
                <a:lnTo>
                  <a:pt x="194" y="537"/>
                </a:lnTo>
                <a:lnTo>
                  <a:pt x="189" y="536"/>
                </a:lnTo>
                <a:lnTo>
                  <a:pt x="187" y="534"/>
                </a:lnTo>
                <a:lnTo>
                  <a:pt x="183" y="537"/>
                </a:lnTo>
                <a:lnTo>
                  <a:pt x="178" y="537"/>
                </a:lnTo>
                <a:lnTo>
                  <a:pt x="173" y="536"/>
                </a:lnTo>
                <a:lnTo>
                  <a:pt x="169" y="537"/>
                </a:lnTo>
                <a:lnTo>
                  <a:pt x="165" y="537"/>
                </a:lnTo>
                <a:lnTo>
                  <a:pt x="160" y="538"/>
                </a:lnTo>
                <a:lnTo>
                  <a:pt x="155" y="537"/>
                </a:lnTo>
                <a:lnTo>
                  <a:pt x="151" y="536"/>
                </a:lnTo>
                <a:lnTo>
                  <a:pt x="149" y="537"/>
                </a:lnTo>
                <a:lnTo>
                  <a:pt x="146" y="542"/>
                </a:lnTo>
                <a:lnTo>
                  <a:pt x="146" y="559"/>
                </a:lnTo>
                <a:lnTo>
                  <a:pt x="143" y="562"/>
                </a:lnTo>
                <a:lnTo>
                  <a:pt x="140" y="555"/>
                </a:lnTo>
                <a:lnTo>
                  <a:pt x="138" y="555"/>
                </a:lnTo>
                <a:lnTo>
                  <a:pt x="138" y="550"/>
                </a:lnTo>
                <a:lnTo>
                  <a:pt x="133" y="547"/>
                </a:lnTo>
                <a:lnTo>
                  <a:pt x="130" y="554"/>
                </a:lnTo>
                <a:lnTo>
                  <a:pt x="129" y="555"/>
                </a:lnTo>
                <a:lnTo>
                  <a:pt x="127" y="556"/>
                </a:lnTo>
                <a:lnTo>
                  <a:pt x="124" y="555"/>
                </a:lnTo>
                <a:lnTo>
                  <a:pt x="124" y="551"/>
                </a:lnTo>
                <a:lnTo>
                  <a:pt x="121" y="555"/>
                </a:lnTo>
                <a:lnTo>
                  <a:pt x="116" y="556"/>
                </a:lnTo>
                <a:lnTo>
                  <a:pt x="111" y="554"/>
                </a:lnTo>
                <a:lnTo>
                  <a:pt x="101" y="544"/>
                </a:lnTo>
                <a:lnTo>
                  <a:pt x="95" y="541"/>
                </a:lnTo>
                <a:lnTo>
                  <a:pt x="78" y="542"/>
                </a:lnTo>
                <a:lnTo>
                  <a:pt x="75" y="539"/>
                </a:lnTo>
                <a:lnTo>
                  <a:pt x="57" y="530"/>
                </a:lnTo>
                <a:lnTo>
                  <a:pt x="55" y="523"/>
                </a:lnTo>
                <a:lnTo>
                  <a:pt x="46" y="516"/>
                </a:lnTo>
                <a:lnTo>
                  <a:pt x="43" y="515"/>
                </a:lnTo>
                <a:lnTo>
                  <a:pt x="35" y="515"/>
                </a:lnTo>
                <a:lnTo>
                  <a:pt x="29" y="510"/>
                </a:lnTo>
                <a:lnTo>
                  <a:pt x="29" y="507"/>
                </a:lnTo>
                <a:lnTo>
                  <a:pt x="28" y="502"/>
                </a:lnTo>
                <a:lnTo>
                  <a:pt x="26" y="500"/>
                </a:lnTo>
                <a:lnTo>
                  <a:pt x="25" y="499"/>
                </a:lnTo>
                <a:lnTo>
                  <a:pt x="21" y="498"/>
                </a:lnTo>
                <a:lnTo>
                  <a:pt x="17" y="498"/>
                </a:lnTo>
                <a:lnTo>
                  <a:pt x="14" y="495"/>
                </a:lnTo>
                <a:lnTo>
                  <a:pt x="12" y="493"/>
                </a:lnTo>
                <a:lnTo>
                  <a:pt x="0" y="484"/>
                </a:lnTo>
                <a:lnTo>
                  <a:pt x="5" y="479"/>
                </a:lnTo>
                <a:lnTo>
                  <a:pt x="6" y="477"/>
                </a:lnTo>
                <a:lnTo>
                  <a:pt x="8" y="476"/>
                </a:lnTo>
                <a:lnTo>
                  <a:pt x="13" y="473"/>
                </a:lnTo>
                <a:lnTo>
                  <a:pt x="19" y="473"/>
                </a:lnTo>
                <a:lnTo>
                  <a:pt x="24" y="470"/>
                </a:lnTo>
                <a:lnTo>
                  <a:pt x="24" y="468"/>
                </a:lnTo>
                <a:lnTo>
                  <a:pt x="24" y="465"/>
                </a:lnTo>
                <a:lnTo>
                  <a:pt x="24" y="463"/>
                </a:lnTo>
                <a:lnTo>
                  <a:pt x="27" y="461"/>
                </a:lnTo>
                <a:lnTo>
                  <a:pt x="30" y="460"/>
                </a:lnTo>
                <a:lnTo>
                  <a:pt x="34" y="460"/>
                </a:lnTo>
                <a:lnTo>
                  <a:pt x="35" y="458"/>
                </a:lnTo>
                <a:lnTo>
                  <a:pt x="41" y="455"/>
                </a:lnTo>
                <a:lnTo>
                  <a:pt x="43" y="449"/>
                </a:lnTo>
                <a:lnTo>
                  <a:pt x="45" y="450"/>
                </a:lnTo>
                <a:lnTo>
                  <a:pt x="47" y="451"/>
                </a:lnTo>
                <a:lnTo>
                  <a:pt x="49" y="453"/>
                </a:lnTo>
                <a:lnTo>
                  <a:pt x="52" y="453"/>
                </a:lnTo>
                <a:lnTo>
                  <a:pt x="58" y="458"/>
                </a:lnTo>
                <a:lnTo>
                  <a:pt x="61" y="463"/>
                </a:lnTo>
                <a:lnTo>
                  <a:pt x="65" y="461"/>
                </a:lnTo>
                <a:lnTo>
                  <a:pt x="66" y="459"/>
                </a:lnTo>
                <a:lnTo>
                  <a:pt x="67" y="458"/>
                </a:lnTo>
                <a:lnTo>
                  <a:pt x="67" y="450"/>
                </a:lnTo>
                <a:lnTo>
                  <a:pt x="67" y="447"/>
                </a:lnTo>
                <a:lnTo>
                  <a:pt x="67" y="445"/>
                </a:lnTo>
                <a:lnTo>
                  <a:pt x="67" y="439"/>
                </a:lnTo>
                <a:lnTo>
                  <a:pt x="67" y="436"/>
                </a:lnTo>
                <a:lnTo>
                  <a:pt x="67" y="433"/>
                </a:lnTo>
                <a:lnTo>
                  <a:pt x="68" y="431"/>
                </a:lnTo>
                <a:lnTo>
                  <a:pt x="68" y="429"/>
                </a:lnTo>
                <a:lnTo>
                  <a:pt x="67" y="426"/>
                </a:lnTo>
                <a:lnTo>
                  <a:pt x="68" y="424"/>
                </a:lnTo>
                <a:lnTo>
                  <a:pt x="71" y="425"/>
                </a:lnTo>
                <a:lnTo>
                  <a:pt x="73" y="425"/>
                </a:lnTo>
                <a:lnTo>
                  <a:pt x="76" y="425"/>
                </a:lnTo>
                <a:lnTo>
                  <a:pt x="79" y="423"/>
                </a:lnTo>
                <a:lnTo>
                  <a:pt x="79" y="417"/>
                </a:lnTo>
                <a:lnTo>
                  <a:pt x="76" y="417"/>
                </a:lnTo>
                <a:lnTo>
                  <a:pt x="75" y="414"/>
                </a:lnTo>
                <a:lnTo>
                  <a:pt x="73" y="412"/>
                </a:lnTo>
                <a:lnTo>
                  <a:pt x="72" y="410"/>
                </a:lnTo>
                <a:lnTo>
                  <a:pt x="71" y="409"/>
                </a:lnTo>
                <a:lnTo>
                  <a:pt x="67" y="409"/>
                </a:lnTo>
                <a:lnTo>
                  <a:pt x="65" y="407"/>
                </a:lnTo>
                <a:lnTo>
                  <a:pt x="66" y="403"/>
                </a:lnTo>
                <a:lnTo>
                  <a:pt x="66" y="401"/>
                </a:lnTo>
                <a:lnTo>
                  <a:pt x="65" y="398"/>
                </a:lnTo>
                <a:lnTo>
                  <a:pt x="69" y="393"/>
                </a:lnTo>
                <a:lnTo>
                  <a:pt x="73" y="391"/>
                </a:lnTo>
                <a:lnTo>
                  <a:pt x="74" y="389"/>
                </a:lnTo>
                <a:lnTo>
                  <a:pt x="73" y="386"/>
                </a:lnTo>
                <a:lnTo>
                  <a:pt x="71" y="385"/>
                </a:lnTo>
                <a:lnTo>
                  <a:pt x="75" y="382"/>
                </a:lnTo>
                <a:lnTo>
                  <a:pt x="76" y="381"/>
                </a:lnTo>
                <a:lnTo>
                  <a:pt x="78" y="378"/>
                </a:lnTo>
                <a:lnTo>
                  <a:pt x="77" y="377"/>
                </a:lnTo>
                <a:lnTo>
                  <a:pt x="78" y="373"/>
                </a:lnTo>
                <a:lnTo>
                  <a:pt x="76" y="366"/>
                </a:lnTo>
                <a:lnTo>
                  <a:pt x="75" y="361"/>
                </a:lnTo>
                <a:lnTo>
                  <a:pt x="75" y="353"/>
                </a:lnTo>
                <a:lnTo>
                  <a:pt x="76" y="350"/>
                </a:lnTo>
                <a:lnTo>
                  <a:pt x="76" y="347"/>
                </a:lnTo>
                <a:lnTo>
                  <a:pt x="76" y="340"/>
                </a:lnTo>
                <a:lnTo>
                  <a:pt x="75" y="338"/>
                </a:lnTo>
                <a:lnTo>
                  <a:pt x="75" y="335"/>
                </a:lnTo>
                <a:lnTo>
                  <a:pt x="73" y="331"/>
                </a:lnTo>
                <a:lnTo>
                  <a:pt x="73" y="327"/>
                </a:lnTo>
                <a:lnTo>
                  <a:pt x="74" y="324"/>
                </a:lnTo>
                <a:lnTo>
                  <a:pt x="74" y="322"/>
                </a:lnTo>
                <a:lnTo>
                  <a:pt x="76" y="317"/>
                </a:lnTo>
                <a:lnTo>
                  <a:pt x="76" y="315"/>
                </a:lnTo>
                <a:lnTo>
                  <a:pt x="77" y="313"/>
                </a:lnTo>
                <a:lnTo>
                  <a:pt x="77" y="309"/>
                </a:lnTo>
                <a:lnTo>
                  <a:pt x="76" y="303"/>
                </a:lnTo>
                <a:lnTo>
                  <a:pt x="75" y="300"/>
                </a:lnTo>
                <a:lnTo>
                  <a:pt x="75" y="297"/>
                </a:lnTo>
                <a:lnTo>
                  <a:pt x="75" y="289"/>
                </a:lnTo>
                <a:lnTo>
                  <a:pt x="73" y="285"/>
                </a:lnTo>
                <a:lnTo>
                  <a:pt x="73" y="280"/>
                </a:lnTo>
                <a:lnTo>
                  <a:pt x="73" y="279"/>
                </a:lnTo>
                <a:lnTo>
                  <a:pt x="71" y="263"/>
                </a:lnTo>
                <a:lnTo>
                  <a:pt x="73" y="265"/>
                </a:lnTo>
                <a:lnTo>
                  <a:pt x="84" y="268"/>
                </a:lnTo>
                <a:lnTo>
                  <a:pt x="94" y="263"/>
                </a:lnTo>
                <a:lnTo>
                  <a:pt x="98" y="263"/>
                </a:lnTo>
                <a:lnTo>
                  <a:pt x="99" y="266"/>
                </a:lnTo>
                <a:lnTo>
                  <a:pt x="103" y="271"/>
                </a:lnTo>
                <a:lnTo>
                  <a:pt x="105" y="272"/>
                </a:lnTo>
                <a:lnTo>
                  <a:pt x="111" y="284"/>
                </a:lnTo>
                <a:lnTo>
                  <a:pt x="115" y="287"/>
                </a:lnTo>
                <a:lnTo>
                  <a:pt x="119" y="291"/>
                </a:lnTo>
                <a:lnTo>
                  <a:pt x="125" y="302"/>
                </a:lnTo>
                <a:lnTo>
                  <a:pt x="127" y="303"/>
                </a:lnTo>
                <a:lnTo>
                  <a:pt x="130" y="305"/>
                </a:lnTo>
                <a:lnTo>
                  <a:pt x="133" y="308"/>
                </a:lnTo>
                <a:lnTo>
                  <a:pt x="135" y="312"/>
                </a:lnTo>
                <a:lnTo>
                  <a:pt x="139" y="313"/>
                </a:lnTo>
                <a:lnTo>
                  <a:pt x="147" y="317"/>
                </a:lnTo>
                <a:lnTo>
                  <a:pt x="153" y="319"/>
                </a:lnTo>
                <a:lnTo>
                  <a:pt x="155" y="320"/>
                </a:lnTo>
                <a:lnTo>
                  <a:pt x="157" y="323"/>
                </a:lnTo>
                <a:lnTo>
                  <a:pt x="161" y="324"/>
                </a:lnTo>
                <a:lnTo>
                  <a:pt x="167" y="323"/>
                </a:lnTo>
                <a:lnTo>
                  <a:pt x="178" y="315"/>
                </a:lnTo>
                <a:lnTo>
                  <a:pt x="179" y="311"/>
                </a:lnTo>
                <a:lnTo>
                  <a:pt x="180" y="309"/>
                </a:lnTo>
                <a:lnTo>
                  <a:pt x="191" y="303"/>
                </a:lnTo>
                <a:lnTo>
                  <a:pt x="193" y="305"/>
                </a:lnTo>
                <a:lnTo>
                  <a:pt x="194" y="308"/>
                </a:lnTo>
                <a:lnTo>
                  <a:pt x="197" y="310"/>
                </a:lnTo>
                <a:lnTo>
                  <a:pt x="199" y="310"/>
                </a:lnTo>
                <a:lnTo>
                  <a:pt x="201" y="311"/>
                </a:lnTo>
                <a:lnTo>
                  <a:pt x="203" y="314"/>
                </a:lnTo>
                <a:lnTo>
                  <a:pt x="205" y="314"/>
                </a:lnTo>
                <a:lnTo>
                  <a:pt x="207" y="313"/>
                </a:lnTo>
                <a:lnTo>
                  <a:pt x="209" y="312"/>
                </a:lnTo>
                <a:lnTo>
                  <a:pt x="210" y="309"/>
                </a:lnTo>
                <a:lnTo>
                  <a:pt x="212" y="305"/>
                </a:lnTo>
                <a:lnTo>
                  <a:pt x="217" y="303"/>
                </a:lnTo>
                <a:lnTo>
                  <a:pt x="216" y="302"/>
                </a:lnTo>
                <a:lnTo>
                  <a:pt x="216" y="299"/>
                </a:lnTo>
                <a:lnTo>
                  <a:pt x="217" y="296"/>
                </a:lnTo>
                <a:lnTo>
                  <a:pt x="221" y="293"/>
                </a:lnTo>
                <a:lnTo>
                  <a:pt x="227" y="291"/>
                </a:lnTo>
                <a:lnTo>
                  <a:pt x="233" y="293"/>
                </a:lnTo>
                <a:lnTo>
                  <a:pt x="238" y="293"/>
                </a:lnTo>
                <a:lnTo>
                  <a:pt x="244" y="294"/>
                </a:lnTo>
                <a:lnTo>
                  <a:pt x="248" y="292"/>
                </a:lnTo>
                <a:lnTo>
                  <a:pt x="249" y="290"/>
                </a:lnTo>
                <a:lnTo>
                  <a:pt x="251" y="287"/>
                </a:lnTo>
                <a:lnTo>
                  <a:pt x="253" y="283"/>
                </a:lnTo>
                <a:lnTo>
                  <a:pt x="253" y="279"/>
                </a:lnTo>
                <a:lnTo>
                  <a:pt x="251" y="276"/>
                </a:lnTo>
                <a:lnTo>
                  <a:pt x="246" y="275"/>
                </a:lnTo>
                <a:lnTo>
                  <a:pt x="241" y="277"/>
                </a:lnTo>
                <a:lnTo>
                  <a:pt x="238" y="275"/>
                </a:lnTo>
                <a:lnTo>
                  <a:pt x="235" y="263"/>
                </a:lnTo>
                <a:lnTo>
                  <a:pt x="233" y="262"/>
                </a:lnTo>
                <a:lnTo>
                  <a:pt x="229" y="260"/>
                </a:lnTo>
                <a:lnTo>
                  <a:pt x="224" y="260"/>
                </a:lnTo>
                <a:lnTo>
                  <a:pt x="211" y="262"/>
                </a:lnTo>
                <a:lnTo>
                  <a:pt x="209" y="261"/>
                </a:lnTo>
                <a:lnTo>
                  <a:pt x="209" y="256"/>
                </a:lnTo>
                <a:lnTo>
                  <a:pt x="207" y="253"/>
                </a:lnTo>
                <a:lnTo>
                  <a:pt x="208" y="249"/>
                </a:lnTo>
                <a:lnTo>
                  <a:pt x="208" y="245"/>
                </a:lnTo>
                <a:lnTo>
                  <a:pt x="205" y="242"/>
                </a:lnTo>
                <a:lnTo>
                  <a:pt x="198" y="242"/>
                </a:lnTo>
                <a:lnTo>
                  <a:pt x="197" y="238"/>
                </a:lnTo>
                <a:lnTo>
                  <a:pt x="194" y="237"/>
                </a:lnTo>
                <a:lnTo>
                  <a:pt x="191" y="233"/>
                </a:lnTo>
                <a:lnTo>
                  <a:pt x="186" y="233"/>
                </a:lnTo>
                <a:lnTo>
                  <a:pt x="178" y="227"/>
                </a:lnTo>
                <a:lnTo>
                  <a:pt x="176" y="227"/>
                </a:lnTo>
                <a:lnTo>
                  <a:pt x="174" y="229"/>
                </a:lnTo>
                <a:lnTo>
                  <a:pt x="169" y="229"/>
                </a:lnTo>
                <a:lnTo>
                  <a:pt x="167" y="227"/>
                </a:lnTo>
                <a:lnTo>
                  <a:pt x="163" y="225"/>
                </a:lnTo>
                <a:lnTo>
                  <a:pt x="156" y="225"/>
                </a:lnTo>
                <a:lnTo>
                  <a:pt x="151" y="223"/>
                </a:lnTo>
                <a:lnTo>
                  <a:pt x="154" y="21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2" name="Freeform 177"/>
          <p:cNvSpPr>
            <a:spLocks/>
          </p:cNvSpPr>
          <p:nvPr/>
        </p:nvSpPr>
        <p:spPr bwMode="auto">
          <a:xfrm>
            <a:off x="7267575" y="3595613"/>
            <a:ext cx="565150" cy="417512"/>
          </a:xfrm>
          <a:custGeom>
            <a:avLst/>
            <a:gdLst/>
            <a:ahLst/>
            <a:cxnLst>
              <a:cxn ang="0">
                <a:pos x="12" y="183"/>
              </a:cxn>
              <a:cxn ang="0">
                <a:pos x="10" y="170"/>
              </a:cxn>
              <a:cxn ang="0">
                <a:pos x="6" y="181"/>
              </a:cxn>
              <a:cxn ang="0">
                <a:pos x="5" y="192"/>
              </a:cxn>
              <a:cxn ang="0">
                <a:pos x="3" y="202"/>
              </a:cxn>
              <a:cxn ang="0">
                <a:pos x="0" y="196"/>
              </a:cxn>
              <a:cxn ang="0">
                <a:pos x="3" y="176"/>
              </a:cxn>
              <a:cxn ang="0">
                <a:pos x="13" y="154"/>
              </a:cxn>
              <a:cxn ang="0">
                <a:pos x="43" y="129"/>
              </a:cxn>
              <a:cxn ang="0">
                <a:pos x="52" y="118"/>
              </a:cxn>
              <a:cxn ang="0">
                <a:pos x="67" y="111"/>
              </a:cxn>
              <a:cxn ang="0">
                <a:pos x="96" y="92"/>
              </a:cxn>
              <a:cxn ang="0">
                <a:pos x="128" y="82"/>
              </a:cxn>
              <a:cxn ang="0">
                <a:pos x="153" y="72"/>
              </a:cxn>
              <a:cxn ang="0">
                <a:pos x="166" y="67"/>
              </a:cxn>
              <a:cxn ang="0">
                <a:pos x="185" y="60"/>
              </a:cxn>
              <a:cxn ang="0">
                <a:pos x="195" y="59"/>
              </a:cxn>
              <a:cxn ang="0">
                <a:pos x="207" y="58"/>
              </a:cxn>
              <a:cxn ang="0">
                <a:pos x="226" y="53"/>
              </a:cxn>
              <a:cxn ang="0">
                <a:pos x="236" y="49"/>
              </a:cxn>
              <a:cxn ang="0">
                <a:pos x="251" y="48"/>
              </a:cxn>
              <a:cxn ang="0">
                <a:pos x="262" y="42"/>
              </a:cxn>
              <a:cxn ang="0">
                <a:pos x="286" y="32"/>
              </a:cxn>
              <a:cxn ang="0">
                <a:pos x="286" y="34"/>
              </a:cxn>
              <a:cxn ang="0">
                <a:pos x="288" y="29"/>
              </a:cxn>
              <a:cxn ang="0">
                <a:pos x="323" y="16"/>
              </a:cxn>
              <a:cxn ang="0">
                <a:pos x="336" y="11"/>
              </a:cxn>
              <a:cxn ang="0">
                <a:pos x="341" y="7"/>
              </a:cxn>
              <a:cxn ang="0">
                <a:pos x="363" y="6"/>
              </a:cxn>
              <a:cxn ang="0">
                <a:pos x="377" y="6"/>
              </a:cxn>
              <a:cxn ang="0">
                <a:pos x="386" y="6"/>
              </a:cxn>
              <a:cxn ang="0">
                <a:pos x="395" y="8"/>
              </a:cxn>
              <a:cxn ang="0">
                <a:pos x="417" y="8"/>
              </a:cxn>
              <a:cxn ang="0">
                <a:pos x="434" y="8"/>
              </a:cxn>
              <a:cxn ang="0">
                <a:pos x="420" y="6"/>
              </a:cxn>
              <a:cxn ang="0">
                <a:pos x="397" y="4"/>
              </a:cxn>
              <a:cxn ang="0">
                <a:pos x="385" y="2"/>
              </a:cxn>
              <a:cxn ang="0">
                <a:pos x="373" y="3"/>
              </a:cxn>
              <a:cxn ang="0">
                <a:pos x="363" y="2"/>
              </a:cxn>
              <a:cxn ang="0">
                <a:pos x="382" y="0"/>
              </a:cxn>
              <a:cxn ang="0">
                <a:pos x="396" y="1"/>
              </a:cxn>
              <a:cxn ang="0">
                <a:pos x="416" y="0"/>
              </a:cxn>
              <a:cxn ang="0">
                <a:pos x="441" y="7"/>
              </a:cxn>
              <a:cxn ang="0">
                <a:pos x="473" y="13"/>
              </a:cxn>
              <a:cxn ang="0">
                <a:pos x="513" y="24"/>
              </a:cxn>
              <a:cxn ang="0">
                <a:pos x="523" y="26"/>
              </a:cxn>
              <a:cxn ang="0">
                <a:pos x="495" y="25"/>
              </a:cxn>
              <a:cxn ang="0">
                <a:pos x="478" y="22"/>
              </a:cxn>
              <a:cxn ang="0">
                <a:pos x="466" y="18"/>
              </a:cxn>
              <a:cxn ang="0">
                <a:pos x="447" y="17"/>
              </a:cxn>
              <a:cxn ang="0">
                <a:pos x="439" y="13"/>
              </a:cxn>
              <a:cxn ang="0">
                <a:pos x="453" y="13"/>
              </a:cxn>
              <a:cxn ang="0">
                <a:pos x="470" y="16"/>
              </a:cxn>
              <a:cxn ang="0">
                <a:pos x="489" y="21"/>
              </a:cxn>
              <a:cxn ang="0">
                <a:pos x="495" y="25"/>
              </a:cxn>
              <a:cxn ang="0">
                <a:pos x="463" y="205"/>
              </a:cxn>
              <a:cxn ang="0">
                <a:pos x="360" y="284"/>
              </a:cxn>
              <a:cxn ang="0">
                <a:pos x="271" y="350"/>
              </a:cxn>
              <a:cxn ang="0">
                <a:pos x="142" y="320"/>
              </a:cxn>
              <a:cxn ang="0">
                <a:pos x="109" y="281"/>
              </a:cxn>
              <a:cxn ang="0">
                <a:pos x="24" y="266"/>
              </a:cxn>
            </a:cxnLst>
            <a:rect l="0" t="0" r="r" b="b"/>
            <a:pathLst>
              <a:path w="536" h="395">
                <a:moveTo>
                  <a:pt x="9" y="193"/>
                </a:moveTo>
                <a:lnTo>
                  <a:pt x="9" y="186"/>
                </a:lnTo>
                <a:lnTo>
                  <a:pt x="12" y="183"/>
                </a:lnTo>
                <a:lnTo>
                  <a:pt x="13" y="178"/>
                </a:lnTo>
                <a:lnTo>
                  <a:pt x="13" y="171"/>
                </a:lnTo>
                <a:lnTo>
                  <a:pt x="10" y="170"/>
                </a:lnTo>
                <a:lnTo>
                  <a:pt x="9" y="172"/>
                </a:lnTo>
                <a:lnTo>
                  <a:pt x="9" y="175"/>
                </a:lnTo>
                <a:lnTo>
                  <a:pt x="6" y="181"/>
                </a:lnTo>
                <a:lnTo>
                  <a:pt x="5" y="186"/>
                </a:lnTo>
                <a:lnTo>
                  <a:pt x="5" y="190"/>
                </a:lnTo>
                <a:lnTo>
                  <a:pt x="5" y="192"/>
                </a:lnTo>
                <a:lnTo>
                  <a:pt x="5" y="194"/>
                </a:lnTo>
                <a:lnTo>
                  <a:pt x="5" y="196"/>
                </a:lnTo>
                <a:lnTo>
                  <a:pt x="3" y="202"/>
                </a:lnTo>
                <a:lnTo>
                  <a:pt x="1" y="204"/>
                </a:lnTo>
                <a:lnTo>
                  <a:pt x="0" y="202"/>
                </a:lnTo>
                <a:lnTo>
                  <a:pt x="0" y="196"/>
                </a:lnTo>
                <a:lnTo>
                  <a:pt x="1" y="193"/>
                </a:lnTo>
                <a:lnTo>
                  <a:pt x="1" y="182"/>
                </a:lnTo>
                <a:lnTo>
                  <a:pt x="3" y="176"/>
                </a:lnTo>
                <a:lnTo>
                  <a:pt x="9" y="163"/>
                </a:lnTo>
                <a:lnTo>
                  <a:pt x="10" y="159"/>
                </a:lnTo>
                <a:lnTo>
                  <a:pt x="13" y="154"/>
                </a:lnTo>
                <a:lnTo>
                  <a:pt x="23" y="148"/>
                </a:lnTo>
                <a:lnTo>
                  <a:pt x="36" y="134"/>
                </a:lnTo>
                <a:lnTo>
                  <a:pt x="43" y="129"/>
                </a:lnTo>
                <a:lnTo>
                  <a:pt x="46" y="126"/>
                </a:lnTo>
                <a:lnTo>
                  <a:pt x="49" y="124"/>
                </a:lnTo>
                <a:lnTo>
                  <a:pt x="52" y="118"/>
                </a:lnTo>
                <a:lnTo>
                  <a:pt x="61" y="115"/>
                </a:lnTo>
                <a:lnTo>
                  <a:pt x="64" y="112"/>
                </a:lnTo>
                <a:lnTo>
                  <a:pt x="67" y="111"/>
                </a:lnTo>
                <a:lnTo>
                  <a:pt x="70" y="110"/>
                </a:lnTo>
                <a:lnTo>
                  <a:pt x="79" y="102"/>
                </a:lnTo>
                <a:lnTo>
                  <a:pt x="96" y="92"/>
                </a:lnTo>
                <a:lnTo>
                  <a:pt x="105" y="87"/>
                </a:lnTo>
                <a:lnTo>
                  <a:pt x="109" y="86"/>
                </a:lnTo>
                <a:lnTo>
                  <a:pt x="128" y="82"/>
                </a:lnTo>
                <a:lnTo>
                  <a:pt x="145" y="73"/>
                </a:lnTo>
                <a:lnTo>
                  <a:pt x="148" y="72"/>
                </a:lnTo>
                <a:lnTo>
                  <a:pt x="153" y="72"/>
                </a:lnTo>
                <a:lnTo>
                  <a:pt x="160" y="70"/>
                </a:lnTo>
                <a:lnTo>
                  <a:pt x="163" y="68"/>
                </a:lnTo>
                <a:lnTo>
                  <a:pt x="166" y="67"/>
                </a:lnTo>
                <a:lnTo>
                  <a:pt x="176" y="63"/>
                </a:lnTo>
                <a:lnTo>
                  <a:pt x="178" y="63"/>
                </a:lnTo>
                <a:lnTo>
                  <a:pt x="185" y="60"/>
                </a:lnTo>
                <a:lnTo>
                  <a:pt x="190" y="60"/>
                </a:lnTo>
                <a:lnTo>
                  <a:pt x="192" y="59"/>
                </a:lnTo>
                <a:lnTo>
                  <a:pt x="195" y="59"/>
                </a:lnTo>
                <a:lnTo>
                  <a:pt x="198" y="59"/>
                </a:lnTo>
                <a:lnTo>
                  <a:pt x="201" y="59"/>
                </a:lnTo>
                <a:lnTo>
                  <a:pt x="207" y="58"/>
                </a:lnTo>
                <a:lnTo>
                  <a:pt x="211" y="56"/>
                </a:lnTo>
                <a:lnTo>
                  <a:pt x="214" y="56"/>
                </a:lnTo>
                <a:lnTo>
                  <a:pt x="226" y="53"/>
                </a:lnTo>
                <a:lnTo>
                  <a:pt x="229" y="51"/>
                </a:lnTo>
                <a:lnTo>
                  <a:pt x="234" y="51"/>
                </a:lnTo>
                <a:lnTo>
                  <a:pt x="236" y="49"/>
                </a:lnTo>
                <a:lnTo>
                  <a:pt x="243" y="49"/>
                </a:lnTo>
                <a:lnTo>
                  <a:pt x="248" y="48"/>
                </a:lnTo>
                <a:lnTo>
                  <a:pt x="251" y="48"/>
                </a:lnTo>
                <a:lnTo>
                  <a:pt x="255" y="46"/>
                </a:lnTo>
                <a:lnTo>
                  <a:pt x="257" y="44"/>
                </a:lnTo>
                <a:lnTo>
                  <a:pt x="262" y="42"/>
                </a:lnTo>
                <a:lnTo>
                  <a:pt x="273" y="39"/>
                </a:lnTo>
                <a:lnTo>
                  <a:pt x="282" y="34"/>
                </a:lnTo>
                <a:lnTo>
                  <a:pt x="286" y="32"/>
                </a:lnTo>
                <a:lnTo>
                  <a:pt x="282" y="35"/>
                </a:lnTo>
                <a:lnTo>
                  <a:pt x="283" y="37"/>
                </a:lnTo>
                <a:lnTo>
                  <a:pt x="286" y="34"/>
                </a:lnTo>
                <a:lnTo>
                  <a:pt x="290" y="33"/>
                </a:lnTo>
                <a:lnTo>
                  <a:pt x="290" y="31"/>
                </a:lnTo>
                <a:lnTo>
                  <a:pt x="288" y="29"/>
                </a:lnTo>
                <a:lnTo>
                  <a:pt x="295" y="29"/>
                </a:lnTo>
                <a:lnTo>
                  <a:pt x="318" y="18"/>
                </a:lnTo>
                <a:lnTo>
                  <a:pt x="323" y="16"/>
                </a:lnTo>
                <a:lnTo>
                  <a:pt x="329" y="14"/>
                </a:lnTo>
                <a:lnTo>
                  <a:pt x="330" y="14"/>
                </a:lnTo>
                <a:lnTo>
                  <a:pt x="336" y="11"/>
                </a:lnTo>
                <a:lnTo>
                  <a:pt x="338" y="10"/>
                </a:lnTo>
                <a:lnTo>
                  <a:pt x="340" y="10"/>
                </a:lnTo>
                <a:lnTo>
                  <a:pt x="341" y="7"/>
                </a:lnTo>
                <a:lnTo>
                  <a:pt x="344" y="9"/>
                </a:lnTo>
                <a:lnTo>
                  <a:pt x="347" y="10"/>
                </a:lnTo>
                <a:lnTo>
                  <a:pt x="363" y="6"/>
                </a:lnTo>
                <a:lnTo>
                  <a:pt x="371" y="6"/>
                </a:lnTo>
                <a:lnTo>
                  <a:pt x="373" y="6"/>
                </a:lnTo>
                <a:lnTo>
                  <a:pt x="377" y="6"/>
                </a:lnTo>
                <a:lnTo>
                  <a:pt x="379" y="6"/>
                </a:lnTo>
                <a:lnTo>
                  <a:pt x="383" y="6"/>
                </a:lnTo>
                <a:lnTo>
                  <a:pt x="386" y="6"/>
                </a:lnTo>
                <a:lnTo>
                  <a:pt x="389" y="6"/>
                </a:lnTo>
                <a:lnTo>
                  <a:pt x="393" y="6"/>
                </a:lnTo>
                <a:lnTo>
                  <a:pt x="395" y="8"/>
                </a:lnTo>
                <a:lnTo>
                  <a:pt x="399" y="8"/>
                </a:lnTo>
                <a:lnTo>
                  <a:pt x="415" y="10"/>
                </a:lnTo>
                <a:lnTo>
                  <a:pt x="417" y="8"/>
                </a:lnTo>
                <a:lnTo>
                  <a:pt x="433" y="11"/>
                </a:lnTo>
                <a:lnTo>
                  <a:pt x="435" y="11"/>
                </a:lnTo>
                <a:lnTo>
                  <a:pt x="434" y="8"/>
                </a:lnTo>
                <a:lnTo>
                  <a:pt x="430" y="8"/>
                </a:lnTo>
                <a:lnTo>
                  <a:pt x="424" y="6"/>
                </a:lnTo>
                <a:lnTo>
                  <a:pt x="420" y="6"/>
                </a:lnTo>
                <a:lnTo>
                  <a:pt x="409" y="2"/>
                </a:lnTo>
                <a:lnTo>
                  <a:pt x="401" y="4"/>
                </a:lnTo>
                <a:lnTo>
                  <a:pt x="397" y="4"/>
                </a:lnTo>
                <a:lnTo>
                  <a:pt x="393" y="3"/>
                </a:lnTo>
                <a:lnTo>
                  <a:pt x="388" y="3"/>
                </a:lnTo>
                <a:lnTo>
                  <a:pt x="385" y="2"/>
                </a:lnTo>
                <a:lnTo>
                  <a:pt x="378" y="2"/>
                </a:lnTo>
                <a:lnTo>
                  <a:pt x="375" y="3"/>
                </a:lnTo>
                <a:lnTo>
                  <a:pt x="373" y="3"/>
                </a:lnTo>
                <a:lnTo>
                  <a:pt x="371" y="4"/>
                </a:lnTo>
                <a:lnTo>
                  <a:pt x="363" y="4"/>
                </a:lnTo>
                <a:lnTo>
                  <a:pt x="363" y="2"/>
                </a:lnTo>
                <a:lnTo>
                  <a:pt x="367" y="2"/>
                </a:lnTo>
                <a:lnTo>
                  <a:pt x="374" y="0"/>
                </a:lnTo>
                <a:lnTo>
                  <a:pt x="382" y="0"/>
                </a:lnTo>
                <a:lnTo>
                  <a:pt x="385" y="0"/>
                </a:lnTo>
                <a:lnTo>
                  <a:pt x="392" y="1"/>
                </a:lnTo>
                <a:lnTo>
                  <a:pt x="396" y="1"/>
                </a:lnTo>
                <a:lnTo>
                  <a:pt x="409" y="0"/>
                </a:lnTo>
                <a:lnTo>
                  <a:pt x="412" y="1"/>
                </a:lnTo>
                <a:lnTo>
                  <a:pt x="416" y="0"/>
                </a:lnTo>
                <a:lnTo>
                  <a:pt x="425" y="1"/>
                </a:lnTo>
                <a:lnTo>
                  <a:pt x="427" y="2"/>
                </a:lnTo>
                <a:lnTo>
                  <a:pt x="441" y="7"/>
                </a:lnTo>
                <a:lnTo>
                  <a:pt x="448" y="7"/>
                </a:lnTo>
                <a:lnTo>
                  <a:pt x="469" y="13"/>
                </a:lnTo>
                <a:lnTo>
                  <a:pt x="473" y="13"/>
                </a:lnTo>
                <a:lnTo>
                  <a:pt x="501" y="20"/>
                </a:lnTo>
                <a:lnTo>
                  <a:pt x="504" y="20"/>
                </a:lnTo>
                <a:lnTo>
                  <a:pt x="513" y="24"/>
                </a:lnTo>
                <a:lnTo>
                  <a:pt x="515" y="26"/>
                </a:lnTo>
                <a:lnTo>
                  <a:pt x="519" y="26"/>
                </a:lnTo>
                <a:lnTo>
                  <a:pt x="523" y="26"/>
                </a:lnTo>
                <a:lnTo>
                  <a:pt x="525" y="27"/>
                </a:lnTo>
                <a:lnTo>
                  <a:pt x="527" y="26"/>
                </a:lnTo>
                <a:lnTo>
                  <a:pt x="495" y="25"/>
                </a:lnTo>
                <a:lnTo>
                  <a:pt x="490" y="25"/>
                </a:lnTo>
                <a:lnTo>
                  <a:pt x="481" y="23"/>
                </a:lnTo>
                <a:lnTo>
                  <a:pt x="478" y="22"/>
                </a:lnTo>
                <a:lnTo>
                  <a:pt x="471" y="19"/>
                </a:lnTo>
                <a:lnTo>
                  <a:pt x="467" y="19"/>
                </a:lnTo>
                <a:lnTo>
                  <a:pt x="466" y="18"/>
                </a:lnTo>
                <a:lnTo>
                  <a:pt x="461" y="18"/>
                </a:lnTo>
                <a:lnTo>
                  <a:pt x="457" y="19"/>
                </a:lnTo>
                <a:lnTo>
                  <a:pt x="447" y="17"/>
                </a:lnTo>
                <a:lnTo>
                  <a:pt x="446" y="16"/>
                </a:lnTo>
                <a:lnTo>
                  <a:pt x="443" y="16"/>
                </a:lnTo>
                <a:lnTo>
                  <a:pt x="439" y="13"/>
                </a:lnTo>
                <a:lnTo>
                  <a:pt x="440" y="11"/>
                </a:lnTo>
                <a:lnTo>
                  <a:pt x="443" y="13"/>
                </a:lnTo>
                <a:lnTo>
                  <a:pt x="453" y="13"/>
                </a:lnTo>
                <a:lnTo>
                  <a:pt x="457" y="14"/>
                </a:lnTo>
                <a:lnTo>
                  <a:pt x="464" y="14"/>
                </a:lnTo>
                <a:lnTo>
                  <a:pt x="470" y="16"/>
                </a:lnTo>
                <a:lnTo>
                  <a:pt x="471" y="17"/>
                </a:lnTo>
                <a:lnTo>
                  <a:pt x="486" y="21"/>
                </a:lnTo>
                <a:lnTo>
                  <a:pt x="489" y="21"/>
                </a:lnTo>
                <a:lnTo>
                  <a:pt x="491" y="22"/>
                </a:lnTo>
                <a:lnTo>
                  <a:pt x="494" y="24"/>
                </a:lnTo>
                <a:lnTo>
                  <a:pt x="495" y="25"/>
                </a:lnTo>
                <a:lnTo>
                  <a:pt x="527" y="26"/>
                </a:lnTo>
                <a:lnTo>
                  <a:pt x="535" y="88"/>
                </a:lnTo>
                <a:lnTo>
                  <a:pt x="463" y="205"/>
                </a:lnTo>
                <a:lnTo>
                  <a:pt x="367" y="280"/>
                </a:lnTo>
                <a:lnTo>
                  <a:pt x="362" y="283"/>
                </a:lnTo>
                <a:lnTo>
                  <a:pt x="360" y="284"/>
                </a:lnTo>
                <a:lnTo>
                  <a:pt x="328" y="310"/>
                </a:lnTo>
                <a:lnTo>
                  <a:pt x="289" y="339"/>
                </a:lnTo>
                <a:lnTo>
                  <a:pt x="271" y="350"/>
                </a:lnTo>
                <a:lnTo>
                  <a:pt x="264" y="356"/>
                </a:lnTo>
                <a:lnTo>
                  <a:pt x="213" y="394"/>
                </a:lnTo>
                <a:lnTo>
                  <a:pt x="142" y="320"/>
                </a:lnTo>
                <a:lnTo>
                  <a:pt x="136" y="312"/>
                </a:lnTo>
                <a:lnTo>
                  <a:pt x="131" y="308"/>
                </a:lnTo>
                <a:lnTo>
                  <a:pt x="109" y="281"/>
                </a:lnTo>
                <a:lnTo>
                  <a:pt x="80" y="250"/>
                </a:lnTo>
                <a:lnTo>
                  <a:pt x="73" y="263"/>
                </a:lnTo>
                <a:lnTo>
                  <a:pt x="24" y="266"/>
                </a:lnTo>
                <a:lnTo>
                  <a:pt x="17" y="191"/>
                </a:lnTo>
                <a:lnTo>
                  <a:pt x="9" y="193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3" name="Freeform 178"/>
          <p:cNvSpPr>
            <a:spLocks/>
          </p:cNvSpPr>
          <p:nvPr/>
        </p:nvSpPr>
        <p:spPr bwMode="auto">
          <a:xfrm>
            <a:off x="6913563" y="3797225"/>
            <a:ext cx="660400" cy="611188"/>
          </a:xfrm>
          <a:custGeom>
            <a:avLst/>
            <a:gdLst/>
            <a:ahLst/>
            <a:cxnLst>
              <a:cxn ang="0">
                <a:pos x="311" y="277"/>
              </a:cxn>
              <a:cxn ang="0">
                <a:pos x="316" y="227"/>
              </a:cxn>
              <a:cxn ang="0">
                <a:pos x="334" y="188"/>
              </a:cxn>
              <a:cxn ang="0">
                <a:pos x="342" y="146"/>
              </a:cxn>
              <a:cxn ang="0">
                <a:pos x="341" y="115"/>
              </a:cxn>
              <a:cxn ang="0">
                <a:pos x="335" y="69"/>
              </a:cxn>
              <a:cxn ang="0">
                <a:pos x="336" y="29"/>
              </a:cxn>
              <a:cxn ang="0">
                <a:pos x="342" y="7"/>
              </a:cxn>
              <a:cxn ang="0">
                <a:pos x="466" y="117"/>
              </a:cxn>
              <a:cxn ang="0">
                <a:pos x="590" y="275"/>
              </a:cxn>
              <a:cxn ang="0">
                <a:pos x="293" y="578"/>
              </a:cxn>
              <a:cxn ang="0">
                <a:pos x="240" y="549"/>
              </a:cxn>
              <a:cxn ang="0">
                <a:pos x="192" y="529"/>
              </a:cxn>
              <a:cxn ang="0">
                <a:pos x="171" y="530"/>
              </a:cxn>
              <a:cxn ang="0">
                <a:pos x="166" y="558"/>
              </a:cxn>
              <a:cxn ang="0">
                <a:pos x="122" y="567"/>
              </a:cxn>
              <a:cxn ang="0">
                <a:pos x="90" y="545"/>
              </a:cxn>
              <a:cxn ang="0">
                <a:pos x="58" y="467"/>
              </a:cxn>
              <a:cxn ang="0">
                <a:pos x="13" y="463"/>
              </a:cxn>
              <a:cxn ang="0">
                <a:pos x="2" y="448"/>
              </a:cxn>
              <a:cxn ang="0">
                <a:pos x="14" y="423"/>
              </a:cxn>
              <a:cxn ang="0">
                <a:pos x="49" y="419"/>
              </a:cxn>
              <a:cxn ang="0">
                <a:pos x="80" y="416"/>
              </a:cxn>
              <a:cxn ang="0">
                <a:pos x="106" y="444"/>
              </a:cxn>
              <a:cxn ang="0">
                <a:pos x="90" y="442"/>
              </a:cxn>
              <a:cxn ang="0">
                <a:pos x="72" y="435"/>
              </a:cxn>
              <a:cxn ang="0">
                <a:pos x="62" y="436"/>
              </a:cxn>
              <a:cxn ang="0">
                <a:pos x="42" y="440"/>
              </a:cxn>
              <a:cxn ang="0">
                <a:pos x="42" y="456"/>
              </a:cxn>
              <a:cxn ang="0">
                <a:pos x="58" y="445"/>
              </a:cxn>
              <a:cxn ang="0">
                <a:pos x="54" y="459"/>
              </a:cxn>
              <a:cxn ang="0">
                <a:pos x="66" y="456"/>
              </a:cxn>
              <a:cxn ang="0">
                <a:pos x="76" y="460"/>
              </a:cxn>
              <a:cxn ang="0">
                <a:pos x="87" y="457"/>
              </a:cxn>
              <a:cxn ang="0">
                <a:pos x="72" y="444"/>
              </a:cxn>
              <a:cxn ang="0">
                <a:pos x="88" y="448"/>
              </a:cxn>
              <a:cxn ang="0">
                <a:pos x="101" y="460"/>
              </a:cxn>
              <a:cxn ang="0">
                <a:pos x="124" y="461"/>
              </a:cxn>
              <a:cxn ang="0">
                <a:pos x="115" y="477"/>
              </a:cxn>
              <a:cxn ang="0">
                <a:pos x="122" y="482"/>
              </a:cxn>
              <a:cxn ang="0">
                <a:pos x="125" y="487"/>
              </a:cxn>
              <a:cxn ang="0">
                <a:pos x="133" y="467"/>
              </a:cxn>
              <a:cxn ang="0">
                <a:pos x="138" y="465"/>
              </a:cxn>
              <a:cxn ang="0">
                <a:pos x="152" y="463"/>
              </a:cxn>
              <a:cxn ang="0">
                <a:pos x="179" y="461"/>
              </a:cxn>
              <a:cxn ang="0">
                <a:pos x="182" y="461"/>
              </a:cxn>
              <a:cxn ang="0">
                <a:pos x="192" y="444"/>
              </a:cxn>
              <a:cxn ang="0">
                <a:pos x="223" y="425"/>
              </a:cxn>
              <a:cxn ang="0">
                <a:pos x="235" y="424"/>
              </a:cxn>
              <a:cxn ang="0">
                <a:pos x="249" y="426"/>
              </a:cxn>
              <a:cxn ang="0">
                <a:pos x="235" y="416"/>
              </a:cxn>
              <a:cxn ang="0">
                <a:pos x="230" y="408"/>
              </a:cxn>
              <a:cxn ang="0">
                <a:pos x="220" y="393"/>
              </a:cxn>
              <a:cxn ang="0">
                <a:pos x="207" y="394"/>
              </a:cxn>
              <a:cxn ang="0">
                <a:pos x="208" y="380"/>
              </a:cxn>
              <a:cxn ang="0">
                <a:pos x="201" y="380"/>
              </a:cxn>
              <a:cxn ang="0">
                <a:pos x="188" y="391"/>
              </a:cxn>
              <a:cxn ang="0">
                <a:pos x="190" y="376"/>
              </a:cxn>
              <a:cxn ang="0">
                <a:pos x="290" y="308"/>
              </a:cxn>
            </a:cxnLst>
            <a:rect l="0" t="0" r="r" b="b"/>
            <a:pathLst>
              <a:path w="626" h="579">
                <a:moveTo>
                  <a:pt x="302" y="297"/>
                </a:moveTo>
                <a:lnTo>
                  <a:pt x="305" y="286"/>
                </a:lnTo>
                <a:lnTo>
                  <a:pt x="308" y="285"/>
                </a:lnTo>
                <a:lnTo>
                  <a:pt x="308" y="283"/>
                </a:lnTo>
                <a:lnTo>
                  <a:pt x="310" y="280"/>
                </a:lnTo>
                <a:lnTo>
                  <a:pt x="313" y="278"/>
                </a:lnTo>
                <a:lnTo>
                  <a:pt x="311" y="277"/>
                </a:lnTo>
                <a:lnTo>
                  <a:pt x="314" y="269"/>
                </a:lnTo>
                <a:lnTo>
                  <a:pt x="314" y="264"/>
                </a:lnTo>
                <a:lnTo>
                  <a:pt x="314" y="246"/>
                </a:lnTo>
                <a:lnTo>
                  <a:pt x="314" y="242"/>
                </a:lnTo>
                <a:lnTo>
                  <a:pt x="315" y="239"/>
                </a:lnTo>
                <a:lnTo>
                  <a:pt x="314" y="237"/>
                </a:lnTo>
                <a:lnTo>
                  <a:pt x="316" y="227"/>
                </a:lnTo>
                <a:lnTo>
                  <a:pt x="316" y="222"/>
                </a:lnTo>
                <a:lnTo>
                  <a:pt x="314" y="220"/>
                </a:lnTo>
                <a:lnTo>
                  <a:pt x="313" y="213"/>
                </a:lnTo>
                <a:lnTo>
                  <a:pt x="318" y="199"/>
                </a:lnTo>
                <a:lnTo>
                  <a:pt x="326" y="191"/>
                </a:lnTo>
                <a:lnTo>
                  <a:pt x="330" y="189"/>
                </a:lnTo>
                <a:lnTo>
                  <a:pt x="334" y="188"/>
                </a:lnTo>
                <a:lnTo>
                  <a:pt x="341" y="183"/>
                </a:lnTo>
                <a:lnTo>
                  <a:pt x="347" y="174"/>
                </a:lnTo>
                <a:lnTo>
                  <a:pt x="348" y="168"/>
                </a:lnTo>
                <a:lnTo>
                  <a:pt x="347" y="167"/>
                </a:lnTo>
                <a:lnTo>
                  <a:pt x="345" y="162"/>
                </a:lnTo>
                <a:lnTo>
                  <a:pt x="344" y="150"/>
                </a:lnTo>
                <a:lnTo>
                  <a:pt x="342" y="146"/>
                </a:lnTo>
                <a:lnTo>
                  <a:pt x="340" y="144"/>
                </a:lnTo>
                <a:lnTo>
                  <a:pt x="342" y="142"/>
                </a:lnTo>
                <a:lnTo>
                  <a:pt x="342" y="137"/>
                </a:lnTo>
                <a:lnTo>
                  <a:pt x="341" y="131"/>
                </a:lnTo>
                <a:lnTo>
                  <a:pt x="343" y="120"/>
                </a:lnTo>
                <a:lnTo>
                  <a:pt x="341" y="119"/>
                </a:lnTo>
                <a:lnTo>
                  <a:pt x="341" y="115"/>
                </a:lnTo>
                <a:lnTo>
                  <a:pt x="344" y="99"/>
                </a:lnTo>
                <a:lnTo>
                  <a:pt x="345" y="97"/>
                </a:lnTo>
                <a:lnTo>
                  <a:pt x="345" y="94"/>
                </a:lnTo>
                <a:lnTo>
                  <a:pt x="340" y="82"/>
                </a:lnTo>
                <a:lnTo>
                  <a:pt x="338" y="76"/>
                </a:lnTo>
                <a:lnTo>
                  <a:pt x="337" y="72"/>
                </a:lnTo>
                <a:lnTo>
                  <a:pt x="335" y="69"/>
                </a:lnTo>
                <a:lnTo>
                  <a:pt x="335" y="65"/>
                </a:lnTo>
                <a:lnTo>
                  <a:pt x="338" y="49"/>
                </a:lnTo>
                <a:lnTo>
                  <a:pt x="338" y="43"/>
                </a:lnTo>
                <a:lnTo>
                  <a:pt x="340" y="39"/>
                </a:lnTo>
                <a:lnTo>
                  <a:pt x="336" y="34"/>
                </a:lnTo>
                <a:lnTo>
                  <a:pt x="336" y="32"/>
                </a:lnTo>
                <a:lnTo>
                  <a:pt x="336" y="29"/>
                </a:lnTo>
                <a:lnTo>
                  <a:pt x="336" y="27"/>
                </a:lnTo>
                <a:lnTo>
                  <a:pt x="336" y="25"/>
                </a:lnTo>
                <a:lnTo>
                  <a:pt x="336" y="23"/>
                </a:lnTo>
                <a:lnTo>
                  <a:pt x="337" y="20"/>
                </a:lnTo>
                <a:lnTo>
                  <a:pt x="340" y="13"/>
                </a:lnTo>
                <a:lnTo>
                  <a:pt x="341" y="11"/>
                </a:lnTo>
                <a:lnTo>
                  <a:pt x="342" y="7"/>
                </a:lnTo>
                <a:lnTo>
                  <a:pt x="344" y="2"/>
                </a:lnTo>
                <a:lnTo>
                  <a:pt x="352" y="0"/>
                </a:lnTo>
                <a:lnTo>
                  <a:pt x="359" y="75"/>
                </a:lnTo>
                <a:lnTo>
                  <a:pt x="408" y="72"/>
                </a:lnTo>
                <a:lnTo>
                  <a:pt x="415" y="59"/>
                </a:lnTo>
                <a:lnTo>
                  <a:pt x="444" y="90"/>
                </a:lnTo>
                <a:lnTo>
                  <a:pt x="466" y="117"/>
                </a:lnTo>
                <a:lnTo>
                  <a:pt x="471" y="121"/>
                </a:lnTo>
                <a:lnTo>
                  <a:pt x="477" y="129"/>
                </a:lnTo>
                <a:lnTo>
                  <a:pt x="548" y="203"/>
                </a:lnTo>
                <a:lnTo>
                  <a:pt x="554" y="215"/>
                </a:lnTo>
                <a:lnTo>
                  <a:pt x="571" y="238"/>
                </a:lnTo>
                <a:lnTo>
                  <a:pt x="582" y="255"/>
                </a:lnTo>
                <a:lnTo>
                  <a:pt x="590" y="275"/>
                </a:lnTo>
                <a:lnTo>
                  <a:pt x="598" y="299"/>
                </a:lnTo>
                <a:lnTo>
                  <a:pt x="604" y="324"/>
                </a:lnTo>
                <a:lnTo>
                  <a:pt x="625" y="527"/>
                </a:lnTo>
                <a:lnTo>
                  <a:pt x="624" y="527"/>
                </a:lnTo>
                <a:lnTo>
                  <a:pt x="624" y="578"/>
                </a:lnTo>
                <a:lnTo>
                  <a:pt x="408" y="578"/>
                </a:lnTo>
                <a:lnTo>
                  <a:pt x="293" y="578"/>
                </a:lnTo>
                <a:lnTo>
                  <a:pt x="292" y="578"/>
                </a:lnTo>
                <a:lnTo>
                  <a:pt x="290" y="554"/>
                </a:lnTo>
                <a:lnTo>
                  <a:pt x="288" y="551"/>
                </a:lnTo>
                <a:lnTo>
                  <a:pt x="286" y="553"/>
                </a:lnTo>
                <a:lnTo>
                  <a:pt x="282" y="554"/>
                </a:lnTo>
                <a:lnTo>
                  <a:pt x="264" y="554"/>
                </a:lnTo>
                <a:lnTo>
                  <a:pt x="240" y="549"/>
                </a:lnTo>
                <a:lnTo>
                  <a:pt x="216" y="533"/>
                </a:lnTo>
                <a:lnTo>
                  <a:pt x="214" y="532"/>
                </a:lnTo>
                <a:lnTo>
                  <a:pt x="212" y="534"/>
                </a:lnTo>
                <a:lnTo>
                  <a:pt x="207" y="533"/>
                </a:lnTo>
                <a:lnTo>
                  <a:pt x="204" y="530"/>
                </a:lnTo>
                <a:lnTo>
                  <a:pt x="195" y="528"/>
                </a:lnTo>
                <a:lnTo>
                  <a:pt x="192" y="529"/>
                </a:lnTo>
                <a:lnTo>
                  <a:pt x="190" y="530"/>
                </a:lnTo>
                <a:lnTo>
                  <a:pt x="184" y="530"/>
                </a:lnTo>
                <a:lnTo>
                  <a:pt x="181" y="529"/>
                </a:lnTo>
                <a:lnTo>
                  <a:pt x="176" y="530"/>
                </a:lnTo>
                <a:lnTo>
                  <a:pt x="175" y="529"/>
                </a:lnTo>
                <a:lnTo>
                  <a:pt x="172" y="529"/>
                </a:lnTo>
                <a:lnTo>
                  <a:pt x="171" y="530"/>
                </a:lnTo>
                <a:lnTo>
                  <a:pt x="171" y="537"/>
                </a:lnTo>
                <a:lnTo>
                  <a:pt x="168" y="539"/>
                </a:lnTo>
                <a:lnTo>
                  <a:pt x="166" y="542"/>
                </a:lnTo>
                <a:lnTo>
                  <a:pt x="166" y="544"/>
                </a:lnTo>
                <a:lnTo>
                  <a:pt x="168" y="545"/>
                </a:lnTo>
                <a:lnTo>
                  <a:pt x="168" y="548"/>
                </a:lnTo>
                <a:lnTo>
                  <a:pt x="166" y="558"/>
                </a:lnTo>
                <a:lnTo>
                  <a:pt x="167" y="561"/>
                </a:lnTo>
                <a:lnTo>
                  <a:pt x="168" y="567"/>
                </a:lnTo>
                <a:lnTo>
                  <a:pt x="164" y="567"/>
                </a:lnTo>
                <a:lnTo>
                  <a:pt x="160" y="566"/>
                </a:lnTo>
                <a:lnTo>
                  <a:pt x="128" y="567"/>
                </a:lnTo>
                <a:lnTo>
                  <a:pt x="123" y="568"/>
                </a:lnTo>
                <a:lnTo>
                  <a:pt x="122" y="567"/>
                </a:lnTo>
                <a:lnTo>
                  <a:pt x="120" y="565"/>
                </a:lnTo>
                <a:lnTo>
                  <a:pt x="118" y="562"/>
                </a:lnTo>
                <a:lnTo>
                  <a:pt x="105" y="553"/>
                </a:lnTo>
                <a:lnTo>
                  <a:pt x="103" y="548"/>
                </a:lnTo>
                <a:lnTo>
                  <a:pt x="99" y="546"/>
                </a:lnTo>
                <a:lnTo>
                  <a:pt x="93" y="546"/>
                </a:lnTo>
                <a:lnTo>
                  <a:pt x="90" y="545"/>
                </a:lnTo>
                <a:lnTo>
                  <a:pt x="85" y="540"/>
                </a:lnTo>
                <a:lnTo>
                  <a:pt x="79" y="541"/>
                </a:lnTo>
                <a:lnTo>
                  <a:pt x="74" y="539"/>
                </a:lnTo>
                <a:lnTo>
                  <a:pt x="70" y="529"/>
                </a:lnTo>
                <a:lnTo>
                  <a:pt x="65" y="529"/>
                </a:lnTo>
                <a:lnTo>
                  <a:pt x="62" y="521"/>
                </a:lnTo>
                <a:lnTo>
                  <a:pt x="58" y="467"/>
                </a:lnTo>
                <a:lnTo>
                  <a:pt x="47" y="467"/>
                </a:lnTo>
                <a:lnTo>
                  <a:pt x="41" y="469"/>
                </a:lnTo>
                <a:lnTo>
                  <a:pt x="32" y="469"/>
                </a:lnTo>
                <a:lnTo>
                  <a:pt x="26" y="467"/>
                </a:lnTo>
                <a:lnTo>
                  <a:pt x="24" y="467"/>
                </a:lnTo>
                <a:lnTo>
                  <a:pt x="19" y="464"/>
                </a:lnTo>
                <a:lnTo>
                  <a:pt x="13" y="463"/>
                </a:lnTo>
                <a:lnTo>
                  <a:pt x="10" y="461"/>
                </a:lnTo>
                <a:lnTo>
                  <a:pt x="6" y="461"/>
                </a:lnTo>
                <a:lnTo>
                  <a:pt x="6" y="458"/>
                </a:lnTo>
                <a:lnTo>
                  <a:pt x="5" y="455"/>
                </a:lnTo>
                <a:lnTo>
                  <a:pt x="5" y="452"/>
                </a:lnTo>
                <a:lnTo>
                  <a:pt x="4" y="450"/>
                </a:lnTo>
                <a:lnTo>
                  <a:pt x="2" y="448"/>
                </a:lnTo>
                <a:lnTo>
                  <a:pt x="3" y="446"/>
                </a:lnTo>
                <a:lnTo>
                  <a:pt x="4" y="440"/>
                </a:lnTo>
                <a:lnTo>
                  <a:pt x="1" y="433"/>
                </a:lnTo>
                <a:lnTo>
                  <a:pt x="0" y="428"/>
                </a:lnTo>
                <a:lnTo>
                  <a:pt x="4" y="426"/>
                </a:lnTo>
                <a:lnTo>
                  <a:pt x="7" y="426"/>
                </a:lnTo>
                <a:lnTo>
                  <a:pt x="14" y="423"/>
                </a:lnTo>
                <a:lnTo>
                  <a:pt x="22" y="421"/>
                </a:lnTo>
                <a:lnTo>
                  <a:pt x="31" y="420"/>
                </a:lnTo>
                <a:lnTo>
                  <a:pt x="33" y="421"/>
                </a:lnTo>
                <a:lnTo>
                  <a:pt x="36" y="422"/>
                </a:lnTo>
                <a:lnTo>
                  <a:pt x="39" y="421"/>
                </a:lnTo>
                <a:lnTo>
                  <a:pt x="45" y="419"/>
                </a:lnTo>
                <a:lnTo>
                  <a:pt x="49" y="419"/>
                </a:lnTo>
                <a:lnTo>
                  <a:pt x="52" y="420"/>
                </a:lnTo>
                <a:lnTo>
                  <a:pt x="58" y="418"/>
                </a:lnTo>
                <a:lnTo>
                  <a:pt x="62" y="418"/>
                </a:lnTo>
                <a:lnTo>
                  <a:pt x="66" y="417"/>
                </a:lnTo>
                <a:lnTo>
                  <a:pt x="70" y="417"/>
                </a:lnTo>
                <a:lnTo>
                  <a:pt x="74" y="416"/>
                </a:lnTo>
                <a:lnTo>
                  <a:pt x="80" y="416"/>
                </a:lnTo>
                <a:lnTo>
                  <a:pt x="94" y="419"/>
                </a:lnTo>
                <a:lnTo>
                  <a:pt x="98" y="426"/>
                </a:lnTo>
                <a:lnTo>
                  <a:pt x="101" y="429"/>
                </a:lnTo>
                <a:lnTo>
                  <a:pt x="102" y="433"/>
                </a:lnTo>
                <a:lnTo>
                  <a:pt x="108" y="435"/>
                </a:lnTo>
                <a:lnTo>
                  <a:pt x="108" y="443"/>
                </a:lnTo>
                <a:lnTo>
                  <a:pt x="106" y="444"/>
                </a:lnTo>
                <a:lnTo>
                  <a:pt x="105" y="445"/>
                </a:lnTo>
                <a:lnTo>
                  <a:pt x="103" y="444"/>
                </a:lnTo>
                <a:lnTo>
                  <a:pt x="101" y="440"/>
                </a:lnTo>
                <a:lnTo>
                  <a:pt x="99" y="436"/>
                </a:lnTo>
                <a:lnTo>
                  <a:pt x="96" y="437"/>
                </a:lnTo>
                <a:lnTo>
                  <a:pt x="92" y="440"/>
                </a:lnTo>
                <a:lnTo>
                  <a:pt x="90" y="442"/>
                </a:lnTo>
                <a:lnTo>
                  <a:pt x="88" y="441"/>
                </a:lnTo>
                <a:lnTo>
                  <a:pt x="84" y="443"/>
                </a:lnTo>
                <a:lnTo>
                  <a:pt x="82" y="436"/>
                </a:lnTo>
                <a:lnTo>
                  <a:pt x="79" y="434"/>
                </a:lnTo>
                <a:lnTo>
                  <a:pt x="76" y="433"/>
                </a:lnTo>
                <a:lnTo>
                  <a:pt x="73" y="433"/>
                </a:lnTo>
                <a:lnTo>
                  <a:pt x="72" y="435"/>
                </a:lnTo>
                <a:lnTo>
                  <a:pt x="70" y="437"/>
                </a:lnTo>
                <a:lnTo>
                  <a:pt x="69" y="437"/>
                </a:lnTo>
                <a:lnTo>
                  <a:pt x="68" y="439"/>
                </a:lnTo>
                <a:lnTo>
                  <a:pt x="66" y="440"/>
                </a:lnTo>
                <a:lnTo>
                  <a:pt x="64" y="439"/>
                </a:lnTo>
                <a:lnTo>
                  <a:pt x="61" y="437"/>
                </a:lnTo>
                <a:lnTo>
                  <a:pt x="62" y="436"/>
                </a:lnTo>
                <a:lnTo>
                  <a:pt x="59" y="436"/>
                </a:lnTo>
                <a:lnTo>
                  <a:pt x="58" y="434"/>
                </a:lnTo>
                <a:lnTo>
                  <a:pt x="54" y="433"/>
                </a:lnTo>
                <a:lnTo>
                  <a:pt x="50" y="436"/>
                </a:lnTo>
                <a:lnTo>
                  <a:pt x="49" y="439"/>
                </a:lnTo>
                <a:lnTo>
                  <a:pt x="45" y="441"/>
                </a:lnTo>
                <a:lnTo>
                  <a:pt x="42" y="440"/>
                </a:lnTo>
                <a:lnTo>
                  <a:pt x="34" y="442"/>
                </a:lnTo>
                <a:lnTo>
                  <a:pt x="29" y="444"/>
                </a:lnTo>
                <a:lnTo>
                  <a:pt x="29" y="448"/>
                </a:lnTo>
                <a:lnTo>
                  <a:pt x="28" y="451"/>
                </a:lnTo>
                <a:lnTo>
                  <a:pt x="37" y="456"/>
                </a:lnTo>
                <a:lnTo>
                  <a:pt x="39" y="456"/>
                </a:lnTo>
                <a:lnTo>
                  <a:pt x="42" y="456"/>
                </a:lnTo>
                <a:lnTo>
                  <a:pt x="45" y="454"/>
                </a:lnTo>
                <a:lnTo>
                  <a:pt x="49" y="453"/>
                </a:lnTo>
                <a:lnTo>
                  <a:pt x="52" y="451"/>
                </a:lnTo>
                <a:lnTo>
                  <a:pt x="54" y="450"/>
                </a:lnTo>
                <a:lnTo>
                  <a:pt x="55" y="448"/>
                </a:lnTo>
                <a:lnTo>
                  <a:pt x="56" y="447"/>
                </a:lnTo>
                <a:lnTo>
                  <a:pt x="58" y="445"/>
                </a:lnTo>
                <a:lnTo>
                  <a:pt x="61" y="446"/>
                </a:lnTo>
                <a:lnTo>
                  <a:pt x="61" y="448"/>
                </a:lnTo>
                <a:lnTo>
                  <a:pt x="58" y="449"/>
                </a:lnTo>
                <a:lnTo>
                  <a:pt x="57" y="451"/>
                </a:lnTo>
                <a:lnTo>
                  <a:pt x="58" y="453"/>
                </a:lnTo>
                <a:lnTo>
                  <a:pt x="55" y="456"/>
                </a:lnTo>
                <a:lnTo>
                  <a:pt x="54" y="459"/>
                </a:lnTo>
                <a:lnTo>
                  <a:pt x="55" y="461"/>
                </a:lnTo>
                <a:lnTo>
                  <a:pt x="58" y="461"/>
                </a:lnTo>
                <a:lnTo>
                  <a:pt x="59" y="458"/>
                </a:lnTo>
                <a:lnTo>
                  <a:pt x="61" y="453"/>
                </a:lnTo>
                <a:lnTo>
                  <a:pt x="63" y="450"/>
                </a:lnTo>
                <a:lnTo>
                  <a:pt x="65" y="453"/>
                </a:lnTo>
                <a:lnTo>
                  <a:pt x="66" y="456"/>
                </a:lnTo>
                <a:lnTo>
                  <a:pt x="66" y="458"/>
                </a:lnTo>
                <a:lnTo>
                  <a:pt x="66" y="461"/>
                </a:lnTo>
                <a:lnTo>
                  <a:pt x="67" y="462"/>
                </a:lnTo>
                <a:lnTo>
                  <a:pt x="70" y="463"/>
                </a:lnTo>
                <a:lnTo>
                  <a:pt x="72" y="461"/>
                </a:lnTo>
                <a:lnTo>
                  <a:pt x="74" y="460"/>
                </a:lnTo>
                <a:lnTo>
                  <a:pt x="76" y="460"/>
                </a:lnTo>
                <a:lnTo>
                  <a:pt x="79" y="457"/>
                </a:lnTo>
                <a:lnTo>
                  <a:pt x="85" y="461"/>
                </a:lnTo>
                <a:lnTo>
                  <a:pt x="96" y="461"/>
                </a:lnTo>
                <a:lnTo>
                  <a:pt x="94" y="460"/>
                </a:lnTo>
                <a:lnTo>
                  <a:pt x="92" y="458"/>
                </a:lnTo>
                <a:lnTo>
                  <a:pt x="90" y="457"/>
                </a:lnTo>
                <a:lnTo>
                  <a:pt x="87" y="457"/>
                </a:lnTo>
                <a:lnTo>
                  <a:pt x="84" y="458"/>
                </a:lnTo>
                <a:lnTo>
                  <a:pt x="82" y="457"/>
                </a:lnTo>
                <a:lnTo>
                  <a:pt x="79" y="457"/>
                </a:lnTo>
                <a:lnTo>
                  <a:pt x="78" y="456"/>
                </a:lnTo>
                <a:lnTo>
                  <a:pt x="75" y="454"/>
                </a:lnTo>
                <a:lnTo>
                  <a:pt x="72" y="450"/>
                </a:lnTo>
                <a:lnTo>
                  <a:pt x="72" y="444"/>
                </a:lnTo>
                <a:lnTo>
                  <a:pt x="78" y="448"/>
                </a:lnTo>
                <a:lnTo>
                  <a:pt x="80" y="448"/>
                </a:lnTo>
                <a:lnTo>
                  <a:pt x="82" y="447"/>
                </a:lnTo>
                <a:lnTo>
                  <a:pt x="83" y="450"/>
                </a:lnTo>
                <a:lnTo>
                  <a:pt x="85" y="450"/>
                </a:lnTo>
                <a:lnTo>
                  <a:pt x="87" y="450"/>
                </a:lnTo>
                <a:lnTo>
                  <a:pt x="88" y="448"/>
                </a:lnTo>
                <a:lnTo>
                  <a:pt x="92" y="447"/>
                </a:lnTo>
                <a:lnTo>
                  <a:pt x="91" y="448"/>
                </a:lnTo>
                <a:lnTo>
                  <a:pt x="92" y="450"/>
                </a:lnTo>
                <a:lnTo>
                  <a:pt x="103" y="454"/>
                </a:lnTo>
                <a:lnTo>
                  <a:pt x="102" y="456"/>
                </a:lnTo>
                <a:lnTo>
                  <a:pt x="100" y="458"/>
                </a:lnTo>
                <a:lnTo>
                  <a:pt x="101" y="460"/>
                </a:lnTo>
                <a:lnTo>
                  <a:pt x="104" y="460"/>
                </a:lnTo>
                <a:lnTo>
                  <a:pt x="110" y="457"/>
                </a:lnTo>
                <a:lnTo>
                  <a:pt x="111" y="458"/>
                </a:lnTo>
                <a:lnTo>
                  <a:pt x="113" y="460"/>
                </a:lnTo>
                <a:lnTo>
                  <a:pt x="114" y="460"/>
                </a:lnTo>
                <a:lnTo>
                  <a:pt x="116" y="461"/>
                </a:lnTo>
                <a:lnTo>
                  <a:pt x="124" y="461"/>
                </a:lnTo>
                <a:lnTo>
                  <a:pt x="126" y="463"/>
                </a:lnTo>
                <a:lnTo>
                  <a:pt x="125" y="466"/>
                </a:lnTo>
                <a:lnTo>
                  <a:pt x="125" y="470"/>
                </a:lnTo>
                <a:lnTo>
                  <a:pt x="120" y="470"/>
                </a:lnTo>
                <a:lnTo>
                  <a:pt x="118" y="471"/>
                </a:lnTo>
                <a:lnTo>
                  <a:pt x="116" y="475"/>
                </a:lnTo>
                <a:lnTo>
                  <a:pt x="115" y="477"/>
                </a:lnTo>
                <a:lnTo>
                  <a:pt x="115" y="482"/>
                </a:lnTo>
                <a:lnTo>
                  <a:pt x="115" y="483"/>
                </a:lnTo>
                <a:lnTo>
                  <a:pt x="118" y="485"/>
                </a:lnTo>
                <a:lnTo>
                  <a:pt x="118" y="486"/>
                </a:lnTo>
                <a:lnTo>
                  <a:pt x="120" y="485"/>
                </a:lnTo>
                <a:lnTo>
                  <a:pt x="122" y="483"/>
                </a:lnTo>
                <a:lnTo>
                  <a:pt x="122" y="482"/>
                </a:lnTo>
                <a:lnTo>
                  <a:pt x="119" y="480"/>
                </a:lnTo>
                <a:lnTo>
                  <a:pt x="120" y="478"/>
                </a:lnTo>
                <a:lnTo>
                  <a:pt x="120" y="474"/>
                </a:lnTo>
                <a:lnTo>
                  <a:pt x="122" y="476"/>
                </a:lnTo>
                <a:lnTo>
                  <a:pt x="122" y="479"/>
                </a:lnTo>
                <a:lnTo>
                  <a:pt x="125" y="479"/>
                </a:lnTo>
                <a:lnTo>
                  <a:pt x="125" y="487"/>
                </a:lnTo>
                <a:lnTo>
                  <a:pt x="128" y="485"/>
                </a:lnTo>
                <a:lnTo>
                  <a:pt x="136" y="485"/>
                </a:lnTo>
                <a:lnTo>
                  <a:pt x="136" y="475"/>
                </a:lnTo>
                <a:lnTo>
                  <a:pt x="134" y="473"/>
                </a:lnTo>
                <a:lnTo>
                  <a:pt x="132" y="469"/>
                </a:lnTo>
                <a:lnTo>
                  <a:pt x="130" y="467"/>
                </a:lnTo>
                <a:lnTo>
                  <a:pt x="133" y="467"/>
                </a:lnTo>
                <a:lnTo>
                  <a:pt x="134" y="468"/>
                </a:lnTo>
                <a:lnTo>
                  <a:pt x="136" y="469"/>
                </a:lnTo>
                <a:lnTo>
                  <a:pt x="139" y="471"/>
                </a:lnTo>
                <a:lnTo>
                  <a:pt x="145" y="469"/>
                </a:lnTo>
                <a:lnTo>
                  <a:pt x="143" y="467"/>
                </a:lnTo>
                <a:lnTo>
                  <a:pt x="141" y="465"/>
                </a:lnTo>
                <a:lnTo>
                  <a:pt x="138" y="465"/>
                </a:lnTo>
                <a:lnTo>
                  <a:pt x="136" y="464"/>
                </a:lnTo>
                <a:lnTo>
                  <a:pt x="134" y="463"/>
                </a:lnTo>
                <a:lnTo>
                  <a:pt x="133" y="461"/>
                </a:lnTo>
                <a:lnTo>
                  <a:pt x="138" y="457"/>
                </a:lnTo>
                <a:lnTo>
                  <a:pt x="141" y="460"/>
                </a:lnTo>
                <a:lnTo>
                  <a:pt x="149" y="461"/>
                </a:lnTo>
                <a:lnTo>
                  <a:pt x="152" y="463"/>
                </a:lnTo>
                <a:lnTo>
                  <a:pt x="157" y="463"/>
                </a:lnTo>
                <a:lnTo>
                  <a:pt x="161" y="465"/>
                </a:lnTo>
                <a:lnTo>
                  <a:pt x="167" y="465"/>
                </a:lnTo>
                <a:lnTo>
                  <a:pt x="170" y="466"/>
                </a:lnTo>
                <a:lnTo>
                  <a:pt x="172" y="465"/>
                </a:lnTo>
                <a:lnTo>
                  <a:pt x="176" y="461"/>
                </a:lnTo>
                <a:lnTo>
                  <a:pt x="179" y="461"/>
                </a:lnTo>
                <a:lnTo>
                  <a:pt x="180" y="462"/>
                </a:lnTo>
                <a:lnTo>
                  <a:pt x="180" y="466"/>
                </a:lnTo>
                <a:lnTo>
                  <a:pt x="183" y="465"/>
                </a:lnTo>
                <a:lnTo>
                  <a:pt x="184" y="467"/>
                </a:lnTo>
                <a:lnTo>
                  <a:pt x="186" y="466"/>
                </a:lnTo>
                <a:lnTo>
                  <a:pt x="184" y="461"/>
                </a:lnTo>
                <a:lnTo>
                  <a:pt x="182" y="461"/>
                </a:lnTo>
                <a:lnTo>
                  <a:pt x="178" y="457"/>
                </a:lnTo>
                <a:lnTo>
                  <a:pt x="178" y="456"/>
                </a:lnTo>
                <a:lnTo>
                  <a:pt x="179" y="454"/>
                </a:lnTo>
                <a:lnTo>
                  <a:pt x="178" y="451"/>
                </a:lnTo>
                <a:lnTo>
                  <a:pt x="179" y="450"/>
                </a:lnTo>
                <a:lnTo>
                  <a:pt x="183" y="450"/>
                </a:lnTo>
                <a:lnTo>
                  <a:pt x="192" y="444"/>
                </a:lnTo>
                <a:lnTo>
                  <a:pt x="205" y="440"/>
                </a:lnTo>
                <a:lnTo>
                  <a:pt x="212" y="439"/>
                </a:lnTo>
                <a:lnTo>
                  <a:pt x="221" y="437"/>
                </a:lnTo>
                <a:lnTo>
                  <a:pt x="222" y="431"/>
                </a:lnTo>
                <a:lnTo>
                  <a:pt x="224" y="429"/>
                </a:lnTo>
                <a:lnTo>
                  <a:pt x="222" y="426"/>
                </a:lnTo>
                <a:lnTo>
                  <a:pt x="223" y="425"/>
                </a:lnTo>
                <a:lnTo>
                  <a:pt x="229" y="423"/>
                </a:lnTo>
                <a:lnTo>
                  <a:pt x="231" y="423"/>
                </a:lnTo>
                <a:lnTo>
                  <a:pt x="231" y="428"/>
                </a:lnTo>
                <a:lnTo>
                  <a:pt x="233" y="431"/>
                </a:lnTo>
                <a:lnTo>
                  <a:pt x="234" y="428"/>
                </a:lnTo>
                <a:lnTo>
                  <a:pt x="233" y="425"/>
                </a:lnTo>
                <a:lnTo>
                  <a:pt x="235" y="424"/>
                </a:lnTo>
                <a:lnTo>
                  <a:pt x="236" y="426"/>
                </a:lnTo>
                <a:lnTo>
                  <a:pt x="238" y="428"/>
                </a:lnTo>
                <a:lnTo>
                  <a:pt x="240" y="426"/>
                </a:lnTo>
                <a:lnTo>
                  <a:pt x="241" y="428"/>
                </a:lnTo>
                <a:lnTo>
                  <a:pt x="244" y="428"/>
                </a:lnTo>
                <a:lnTo>
                  <a:pt x="248" y="426"/>
                </a:lnTo>
                <a:lnTo>
                  <a:pt x="249" y="426"/>
                </a:lnTo>
                <a:lnTo>
                  <a:pt x="247" y="425"/>
                </a:lnTo>
                <a:lnTo>
                  <a:pt x="244" y="425"/>
                </a:lnTo>
                <a:lnTo>
                  <a:pt x="243" y="423"/>
                </a:lnTo>
                <a:lnTo>
                  <a:pt x="241" y="422"/>
                </a:lnTo>
                <a:lnTo>
                  <a:pt x="236" y="422"/>
                </a:lnTo>
                <a:lnTo>
                  <a:pt x="236" y="420"/>
                </a:lnTo>
                <a:lnTo>
                  <a:pt x="235" y="416"/>
                </a:lnTo>
                <a:lnTo>
                  <a:pt x="233" y="417"/>
                </a:lnTo>
                <a:lnTo>
                  <a:pt x="230" y="417"/>
                </a:lnTo>
                <a:lnTo>
                  <a:pt x="228" y="419"/>
                </a:lnTo>
                <a:lnTo>
                  <a:pt x="227" y="416"/>
                </a:lnTo>
                <a:lnTo>
                  <a:pt x="228" y="413"/>
                </a:lnTo>
                <a:lnTo>
                  <a:pt x="230" y="411"/>
                </a:lnTo>
                <a:lnTo>
                  <a:pt x="230" y="408"/>
                </a:lnTo>
                <a:lnTo>
                  <a:pt x="230" y="405"/>
                </a:lnTo>
                <a:lnTo>
                  <a:pt x="230" y="404"/>
                </a:lnTo>
                <a:lnTo>
                  <a:pt x="228" y="401"/>
                </a:lnTo>
                <a:lnTo>
                  <a:pt x="230" y="400"/>
                </a:lnTo>
                <a:lnTo>
                  <a:pt x="228" y="399"/>
                </a:lnTo>
                <a:lnTo>
                  <a:pt x="223" y="393"/>
                </a:lnTo>
                <a:lnTo>
                  <a:pt x="220" y="393"/>
                </a:lnTo>
                <a:lnTo>
                  <a:pt x="219" y="396"/>
                </a:lnTo>
                <a:lnTo>
                  <a:pt x="218" y="399"/>
                </a:lnTo>
                <a:lnTo>
                  <a:pt x="216" y="399"/>
                </a:lnTo>
                <a:lnTo>
                  <a:pt x="214" y="398"/>
                </a:lnTo>
                <a:lnTo>
                  <a:pt x="213" y="399"/>
                </a:lnTo>
                <a:lnTo>
                  <a:pt x="210" y="396"/>
                </a:lnTo>
                <a:lnTo>
                  <a:pt x="207" y="394"/>
                </a:lnTo>
                <a:lnTo>
                  <a:pt x="206" y="393"/>
                </a:lnTo>
                <a:lnTo>
                  <a:pt x="204" y="391"/>
                </a:lnTo>
                <a:lnTo>
                  <a:pt x="202" y="391"/>
                </a:lnTo>
                <a:lnTo>
                  <a:pt x="201" y="390"/>
                </a:lnTo>
                <a:lnTo>
                  <a:pt x="204" y="382"/>
                </a:lnTo>
                <a:lnTo>
                  <a:pt x="206" y="381"/>
                </a:lnTo>
                <a:lnTo>
                  <a:pt x="208" y="380"/>
                </a:lnTo>
                <a:lnTo>
                  <a:pt x="209" y="378"/>
                </a:lnTo>
                <a:lnTo>
                  <a:pt x="208" y="375"/>
                </a:lnTo>
                <a:lnTo>
                  <a:pt x="207" y="371"/>
                </a:lnTo>
                <a:lnTo>
                  <a:pt x="206" y="373"/>
                </a:lnTo>
                <a:lnTo>
                  <a:pt x="204" y="375"/>
                </a:lnTo>
                <a:lnTo>
                  <a:pt x="204" y="378"/>
                </a:lnTo>
                <a:lnTo>
                  <a:pt x="201" y="380"/>
                </a:lnTo>
                <a:lnTo>
                  <a:pt x="197" y="380"/>
                </a:lnTo>
                <a:lnTo>
                  <a:pt x="198" y="386"/>
                </a:lnTo>
                <a:lnTo>
                  <a:pt x="192" y="386"/>
                </a:lnTo>
                <a:lnTo>
                  <a:pt x="192" y="387"/>
                </a:lnTo>
                <a:lnTo>
                  <a:pt x="191" y="391"/>
                </a:lnTo>
                <a:lnTo>
                  <a:pt x="189" y="393"/>
                </a:lnTo>
                <a:lnTo>
                  <a:pt x="188" y="391"/>
                </a:lnTo>
                <a:lnTo>
                  <a:pt x="185" y="391"/>
                </a:lnTo>
                <a:lnTo>
                  <a:pt x="182" y="392"/>
                </a:lnTo>
                <a:lnTo>
                  <a:pt x="182" y="389"/>
                </a:lnTo>
                <a:lnTo>
                  <a:pt x="184" y="386"/>
                </a:lnTo>
                <a:lnTo>
                  <a:pt x="185" y="383"/>
                </a:lnTo>
                <a:lnTo>
                  <a:pt x="188" y="380"/>
                </a:lnTo>
                <a:lnTo>
                  <a:pt x="190" y="376"/>
                </a:lnTo>
                <a:lnTo>
                  <a:pt x="195" y="375"/>
                </a:lnTo>
                <a:lnTo>
                  <a:pt x="213" y="363"/>
                </a:lnTo>
                <a:lnTo>
                  <a:pt x="216" y="359"/>
                </a:lnTo>
                <a:lnTo>
                  <a:pt x="228" y="351"/>
                </a:lnTo>
                <a:lnTo>
                  <a:pt x="231" y="347"/>
                </a:lnTo>
                <a:lnTo>
                  <a:pt x="258" y="334"/>
                </a:lnTo>
                <a:lnTo>
                  <a:pt x="290" y="308"/>
                </a:lnTo>
                <a:lnTo>
                  <a:pt x="298" y="300"/>
                </a:lnTo>
                <a:lnTo>
                  <a:pt x="302" y="297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4" name="Freeform 179"/>
          <p:cNvSpPr>
            <a:spLocks/>
          </p:cNvSpPr>
          <p:nvPr/>
        </p:nvSpPr>
        <p:spPr bwMode="auto">
          <a:xfrm>
            <a:off x="6602413" y="4251250"/>
            <a:ext cx="623887" cy="303213"/>
          </a:xfrm>
          <a:custGeom>
            <a:avLst/>
            <a:gdLst/>
            <a:ahLst/>
            <a:cxnLst>
              <a:cxn ang="0">
                <a:pos x="289" y="0"/>
              </a:cxn>
              <a:cxn ang="0">
                <a:pos x="262" y="18"/>
              </a:cxn>
              <a:cxn ang="0">
                <a:pos x="259" y="23"/>
              </a:cxn>
              <a:cxn ang="0">
                <a:pos x="218" y="49"/>
              </a:cxn>
              <a:cxn ang="0">
                <a:pos x="186" y="61"/>
              </a:cxn>
              <a:cxn ang="0">
                <a:pos x="179" y="61"/>
              </a:cxn>
              <a:cxn ang="0">
                <a:pos x="181" y="69"/>
              </a:cxn>
              <a:cxn ang="0">
                <a:pos x="167" y="71"/>
              </a:cxn>
              <a:cxn ang="0">
                <a:pos x="164" y="63"/>
              </a:cxn>
              <a:cxn ang="0">
                <a:pos x="111" y="63"/>
              </a:cxn>
              <a:cxn ang="0">
                <a:pos x="104" y="63"/>
              </a:cxn>
              <a:cxn ang="0">
                <a:pos x="47" y="89"/>
              </a:cxn>
              <a:cxn ang="0">
                <a:pos x="56" y="86"/>
              </a:cxn>
              <a:cxn ang="0">
                <a:pos x="100" y="78"/>
              </a:cxn>
              <a:cxn ang="0">
                <a:pos x="78" y="88"/>
              </a:cxn>
              <a:cxn ang="0">
                <a:pos x="72" y="85"/>
              </a:cxn>
              <a:cxn ang="0">
                <a:pos x="63" y="97"/>
              </a:cxn>
              <a:cxn ang="0">
                <a:pos x="43" y="103"/>
              </a:cxn>
              <a:cxn ang="0">
                <a:pos x="40" y="92"/>
              </a:cxn>
              <a:cxn ang="0">
                <a:pos x="12" y="109"/>
              </a:cxn>
              <a:cxn ang="0">
                <a:pos x="5" y="127"/>
              </a:cxn>
              <a:cxn ang="0">
                <a:pos x="13" y="147"/>
              </a:cxn>
              <a:cxn ang="0">
                <a:pos x="13" y="161"/>
              </a:cxn>
              <a:cxn ang="0">
                <a:pos x="22" y="181"/>
              </a:cxn>
              <a:cxn ang="0">
                <a:pos x="36" y="192"/>
              </a:cxn>
              <a:cxn ang="0">
                <a:pos x="54" y="209"/>
              </a:cxn>
              <a:cxn ang="0">
                <a:pos x="74" y="217"/>
              </a:cxn>
              <a:cxn ang="0">
                <a:pos x="88" y="240"/>
              </a:cxn>
              <a:cxn ang="0">
                <a:pos x="95" y="263"/>
              </a:cxn>
              <a:cxn ang="0">
                <a:pos x="116" y="254"/>
              </a:cxn>
              <a:cxn ang="0">
                <a:pos x="132" y="228"/>
              </a:cxn>
              <a:cxn ang="0">
                <a:pos x="142" y="190"/>
              </a:cxn>
              <a:cxn ang="0">
                <a:pos x="151" y="158"/>
              </a:cxn>
              <a:cxn ang="0">
                <a:pos x="181" y="155"/>
              </a:cxn>
              <a:cxn ang="0">
                <a:pos x="204" y="176"/>
              </a:cxn>
              <a:cxn ang="0">
                <a:pos x="204" y="207"/>
              </a:cxn>
              <a:cxn ang="0">
                <a:pos x="214" y="237"/>
              </a:cxn>
              <a:cxn ang="0">
                <a:pos x="248" y="247"/>
              </a:cxn>
              <a:cxn ang="0">
                <a:pos x="273" y="263"/>
              </a:cxn>
              <a:cxn ang="0">
                <a:pos x="303" y="223"/>
              </a:cxn>
              <a:cxn ang="0">
                <a:pos x="352" y="172"/>
              </a:cxn>
              <a:cxn ang="0">
                <a:pos x="377" y="163"/>
              </a:cxn>
              <a:cxn ang="0">
                <a:pos x="394" y="146"/>
              </a:cxn>
              <a:cxn ang="0">
                <a:pos x="414" y="159"/>
              </a:cxn>
              <a:cxn ang="0">
                <a:pos x="433" y="163"/>
              </a:cxn>
              <a:cxn ang="0">
                <a:pos x="438" y="185"/>
              </a:cxn>
              <a:cxn ang="0">
                <a:pos x="461" y="193"/>
              </a:cxn>
              <a:cxn ang="0">
                <a:pos x="463" y="217"/>
              </a:cxn>
              <a:cxn ang="0">
                <a:pos x="471" y="232"/>
              </a:cxn>
              <a:cxn ang="0">
                <a:pos x="496" y="241"/>
              </a:cxn>
              <a:cxn ang="0">
                <a:pos x="518" y="249"/>
              </a:cxn>
              <a:cxn ang="0">
                <a:pos x="514" y="261"/>
              </a:cxn>
              <a:cxn ang="0">
                <a:pos x="587" y="155"/>
              </a:cxn>
              <a:cxn ang="0">
                <a:pos x="534" y="119"/>
              </a:cxn>
              <a:cxn ang="0">
                <a:pos x="489" y="98"/>
              </a:cxn>
              <a:cxn ang="0">
                <a:pos x="469" y="99"/>
              </a:cxn>
              <a:cxn ang="0">
                <a:pos x="460" y="114"/>
              </a:cxn>
              <a:cxn ang="0">
                <a:pos x="458" y="137"/>
              </a:cxn>
              <a:cxn ang="0">
                <a:pos x="412" y="132"/>
              </a:cxn>
              <a:cxn ang="0">
                <a:pos x="379" y="110"/>
              </a:cxn>
              <a:cxn ang="0">
                <a:pos x="352" y="37"/>
              </a:cxn>
              <a:cxn ang="0">
                <a:pos x="313" y="34"/>
              </a:cxn>
              <a:cxn ang="0">
                <a:pos x="299" y="22"/>
              </a:cxn>
            </a:cxnLst>
            <a:rect l="0" t="0" r="r" b="b"/>
            <a:pathLst>
              <a:path w="591" h="288">
                <a:moveTo>
                  <a:pt x="298" y="10"/>
                </a:moveTo>
                <a:lnTo>
                  <a:pt x="296" y="10"/>
                </a:lnTo>
                <a:lnTo>
                  <a:pt x="294" y="7"/>
                </a:lnTo>
                <a:lnTo>
                  <a:pt x="293" y="1"/>
                </a:lnTo>
                <a:lnTo>
                  <a:pt x="290" y="0"/>
                </a:lnTo>
                <a:lnTo>
                  <a:pt x="289" y="0"/>
                </a:lnTo>
                <a:lnTo>
                  <a:pt x="285" y="1"/>
                </a:lnTo>
                <a:lnTo>
                  <a:pt x="283" y="3"/>
                </a:lnTo>
                <a:lnTo>
                  <a:pt x="275" y="9"/>
                </a:lnTo>
                <a:lnTo>
                  <a:pt x="268" y="12"/>
                </a:lnTo>
                <a:lnTo>
                  <a:pt x="263" y="15"/>
                </a:lnTo>
                <a:lnTo>
                  <a:pt x="262" y="18"/>
                </a:lnTo>
                <a:lnTo>
                  <a:pt x="263" y="20"/>
                </a:lnTo>
                <a:lnTo>
                  <a:pt x="265" y="22"/>
                </a:lnTo>
                <a:lnTo>
                  <a:pt x="265" y="25"/>
                </a:lnTo>
                <a:lnTo>
                  <a:pt x="266" y="27"/>
                </a:lnTo>
                <a:lnTo>
                  <a:pt x="263" y="28"/>
                </a:lnTo>
                <a:lnTo>
                  <a:pt x="259" y="23"/>
                </a:lnTo>
                <a:lnTo>
                  <a:pt x="256" y="23"/>
                </a:lnTo>
                <a:lnTo>
                  <a:pt x="252" y="24"/>
                </a:lnTo>
                <a:lnTo>
                  <a:pt x="251" y="27"/>
                </a:lnTo>
                <a:lnTo>
                  <a:pt x="238" y="36"/>
                </a:lnTo>
                <a:lnTo>
                  <a:pt x="235" y="39"/>
                </a:lnTo>
                <a:lnTo>
                  <a:pt x="218" y="49"/>
                </a:lnTo>
                <a:lnTo>
                  <a:pt x="212" y="50"/>
                </a:lnTo>
                <a:lnTo>
                  <a:pt x="189" y="59"/>
                </a:lnTo>
                <a:lnTo>
                  <a:pt x="181" y="59"/>
                </a:lnTo>
                <a:lnTo>
                  <a:pt x="182" y="60"/>
                </a:lnTo>
                <a:lnTo>
                  <a:pt x="183" y="61"/>
                </a:lnTo>
                <a:lnTo>
                  <a:pt x="186" y="61"/>
                </a:lnTo>
                <a:lnTo>
                  <a:pt x="188" y="63"/>
                </a:lnTo>
                <a:lnTo>
                  <a:pt x="188" y="65"/>
                </a:lnTo>
                <a:lnTo>
                  <a:pt x="185" y="65"/>
                </a:lnTo>
                <a:lnTo>
                  <a:pt x="185" y="63"/>
                </a:lnTo>
                <a:lnTo>
                  <a:pt x="182" y="63"/>
                </a:lnTo>
                <a:lnTo>
                  <a:pt x="179" y="61"/>
                </a:lnTo>
                <a:lnTo>
                  <a:pt x="176" y="60"/>
                </a:lnTo>
                <a:lnTo>
                  <a:pt x="172" y="61"/>
                </a:lnTo>
                <a:lnTo>
                  <a:pt x="175" y="63"/>
                </a:lnTo>
                <a:lnTo>
                  <a:pt x="181" y="64"/>
                </a:lnTo>
                <a:lnTo>
                  <a:pt x="182" y="66"/>
                </a:lnTo>
                <a:lnTo>
                  <a:pt x="181" y="69"/>
                </a:lnTo>
                <a:lnTo>
                  <a:pt x="175" y="71"/>
                </a:lnTo>
                <a:lnTo>
                  <a:pt x="174" y="71"/>
                </a:lnTo>
                <a:lnTo>
                  <a:pt x="170" y="74"/>
                </a:lnTo>
                <a:lnTo>
                  <a:pt x="170" y="71"/>
                </a:lnTo>
                <a:lnTo>
                  <a:pt x="169" y="69"/>
                </a:lnTo>
                <a:lnTo>
                  <a:pt x="167" y="71"/>
                </a:lnTo>
                <a:lnTo>
                  <a:pt x="164" y="71"/>
                </a:lnTo>
                <a:lnTo>
                  <a:pt x="161" y="71"/>
                </a:lnTo>
                <a:lnTo>
                  <a:pt x="161" y="68"/>
                </a:lnTo>
                <a:lnTo>
                  <a:pt x="162" y="66"/>
                </a:lnTo>
                <a:lnTo>
                  <a:pt x="162" y="63"/>
                </a:lnTo>
                <a:lnTo>
                  <a:pt x="164" y="63"/>
                </a:lnTo>
                <a:lnTo>
                  <a:pt x="168" y="61"/>
                </a:lnTo>
                <a:lnTo>
                  <a:pt x="168" y="60"/>
                </a:lnTo>
                <a:lnTo>
                  <a:pt x="170" y="57"/>
                </a:lnTo>
                <a:lnTo>
                  <a:pt x="128" y="59"/>
                </a:lnTo>
                <a:lnTo>
                  <a:pt x="116" y="62"/>
                </a:lnTo>
                <a:lnTo>
                  <a:pt x="111" y="63"/>
                </a:lnTo>
                <a:lnTo>
                  <a:pt x="109" y="64"/>
                </a:lnTo>
                <a:lnTo>
                  <a:pt x="112" y="65"/>
                </a:lnTo>
                <a:lnTo>
                  <a:pt x="112" y="68"/>
                </a:lnTo>
                <a:lnTo>
                  <a:pt x="110" y="68"/>
                </a:lnTo>
                <a:lnTo>
                  <a:pt x="105" y="66"/>
                </a:lnTo>
                <a:lnTo>
                  <a:pt x="104" y="63"/>
                </a:lnTo>
                <a:lnTo>
                  <a:pt x="93" y="66"/>
                </a:lnTo>
                <a:lnTo>
                  <a:pt x="90" y="68"/>
                </a:lnTo>
                <a:lnTo>
                  <a:pt x="89" y="70"/>
                </a:lnTo>
                <a:lnTo>
                  <a:pt x="75" y="74"/>
                </a:lnTo>
                <a:lnTo>
                  <a:pt x="49" y="86"/>
                </a:lnTo>
                <a:lnTo>
                  <a:pt x="47" y="89"/>
                </a:lnTo>
                <a:lnTo>
                  <a:pt x="47" y="92"/>
                </a:lnTo>
                <a:lnTo>
                  <a:pt x="49" y="92"/>
                </a:lnTo>
                <a:lnTo>
                  <a:pt x="52" y="91"/>
                </a:lnTo>
                <a:lnTo>
                  <a:pt x="54" y="91"/>
                </a:lnTo>
                <a:lnTo>
                  <a:pt x="54" y="87"/>
                </a:lnTo>
                <a:lnTo>
                  <a:pt x="56" y="86"/>
                </a:lnTo>
                <a:lnTo>
                  <a:pt x="60" y="85"/>
                </a:lnTo>
                <a:lnTo>
                  <a:pt x="66" y="82"/>
                </a:lnTo>
                <a:lnTo>
                  <a:pt x="98" y="69"/>
                </a:lnTo>
                <a:lnTo>
                  <a:pt x="100" y="72"/>
                </a:lnTo>
                <a:lnTo>
                  <a:pt x="100" y="75"/>
                </a:lnTo>
                <a:lnTo>
                  <a:pt x="100" y="78"/>
                </a:lnTo>
                <a:lnTo>
                  <a:pt x="99" y="79"/>
                </a:lnTo>
                <a:lnTo>
                  <a:pt x="97" y="81"/>
                </a:lnTo>
                <a:lnTo>
                  <a:pt x="93" y="83"/>
                </a:lnTo>
                <a:lnTo>
                  <a:pt x="89" y="85"/>
                </a:lnTo>
                <a:lnTo>
                  <a:pt x="83" y="87"/>
                </a:lnTo>
                <a:lnTo>
                  <a:pt x="78" y="88"/>
                </a:lnTo>
                <a:lnTo>
                  <a:pt x="76" y="87"/>
                </a:lnTo>
                <a:lnTo>
                  <a:pt x="76" y="85"/>
                </a:lnTo>
                <a:lnTo>
                  <a:pt x="77" y="83"/>
                </a:lnTo>
                <a:lnTo>
                  <a:pt x="76" y="82"/>
                </a:lnTo>
                <a:lnTo>
                  <a:pt x="74" y="84"/>
                </a:lnTo>
                <a:lnTo>
                  <a:pt x="72" y="85"/>
                </a:lnTo>
                <a:lnTo>
                  <a:pt x="71" y="87"/>
                </a:lnTo>
                <a:lnTo>
                  <a:pt x="68" y="85"/>
                </a:lnTo>
                <a:lnTo>
                  <a:pt x="61" y="90"/>
                </a:lnTo>
                <a:lnTo>
                  <a:pt x="61" y="92"/>
                </a:lnTo>
                <a:lnTo>
                  <a:pt x="62" y="94"/>
                </a:lnTo>
                <a:lnTo>
                  <a:pt x="63" y="97"/>
                </a:lnTo>
                <a:lnTo>
                  <a:pt x="56" y="100"/>
                </a:lnTo>
                <a:lnTo>
                  <a:pt x="52" y="103"/>
                </a:lnTo>
                <a:lnTo>
                  <a:pt x="49" y="104"/>
                </a:lnTo>
                <a:lnTo>
                  <a:pt x="47" y="104"/>
                </a:lnTo>
                <a:lnTo>
                  <a:pt x="46" y="104"/>
                </a:lnTo>
                <a:lnTo>
                  <a:pt x="43" y="103"/>
                </a:lnTo>
                <a:lnTo>
                  <a:pt x="38" y="103"/>
                </a:lnTo>
                <a:lnTo>
                  <a:pt x="36" y="97"/>
                </a:lnTo>
                <a:lnTo>
                  <a:pt x="38" y="96"/>
                </a:lnTo>
                <a:lnTo>
                  <a:pt x="41" y="95"/>
                </a:lnTo>
                <a:lnTo>
                  <a:pt x="43" y="92"/>
                </a:lnTo>
                <a:lnTo>
                  <a:pt x="40" y="92"/>
                </a:lnTo>
                <a:lnTo>
                  <a:pt x="34" y="95"/>
                </a:lnTo>
                <a:lnTo>
                  <a:pt x="31" y="96"/>
                </a:lnTo>
                <a:lnTo>
                  <a:pt x="23" y="102"/>
                </a:lnTo>
                <a:lnTo>
                  <a:pt x="18" y="104"/>
                </a:lnTo>
                <a:lnTo>
                  <a:pt x="15" y="107"/>
                </a:lnTo>
                <a:lnTo>
                  <a:pt x="12" y="109"/>
                </a:lnTo>
                <a:lnTo>
                  <a:pt x="5" y="112"/>
                </a:lnTo>
                <a:lnTo>
                  <a:pt x="0" y="114"/>
                </a:lnTo>
                <a:lnTo>
                  <a:pt x="1" y="115"/>
                </a:lnTo>
                <a:lnTo>
                  <a:pt x="1" y="123"/>
                </a:lnTo>
                <a:lnTo>
                  <a:pt x="3" y="125"/>
                </a:lnTo>
                <a:lnTo>
                  <a:pt x="5" y="127"/>
                </a:lnTo>
                <a:lnTo>
                  <a:pt x="7" y="127"/>
                </a:lnTo>
                <a:lnTo>
                  <a:pt x="7" y="131"/>
                </a:lnTo>
                <a:lnTo>
                  <a:pt x="9" y="133"/>
                </a:lnTo>
                <a:lnTo>
                  <a:pt x="12" y="143"/>
                </a:lnTo>
                <a:lnTo>
                  <a:pt x="12" y="144"/>
                </a:lnTo>
                <a:lnTo>
                  <a:pt x="13" y="147"/>
                </a:lnTo>
                <a:lnTo>
                  <a:pt x="15" y="149"/>
                </a:lnTo>
                <a:lnTo>
                  <a:pt x="18" y="150"/>
                </a:lnTo>
                <a:lnTo>
                  <a:pt x="16" y="153"/>
                </a:lnTo>
                <a:lnTo>
                  <a:pt x="14" y="157"/>
                </a:lnTo>
                <a:lnTo>
                  <a:pt x="12" y="158"/>
                </a:lnTo>
                <a:lnTo>
                  <a:pt x="13" y="161"/>
                </a:lnTo>
                <a:lnTo>
                  <a:pt x="13" y="165"/>
                </a:lnTo>
                <a:lnTo>
                  <a:pt x="14" y="166"/>
                </a:lnTo>
                <a:lnTo>
                  <a:pt x="14" y="175"/>
                </a:lnTo>
                <a:lnTo>
                  <a:pt x="16" y="179"/>
                </a:lnTo>
                <a:lnTo>
                  <a:pt x="19" y="181"/>
                </a:lnTo>
                <a:lnTo>
                  <a:pt x="22" y="181"/>
                </a:lnTo>
                <a:lnTo>
                  <a:pt x="24" y="181"/>
                </a:lnTo>
                <a:lnTo>
                  <a:pt x="26" y="179"/>
                </a:lnTo>
                <a:lnTo>
                  <a:pt x="29" y="179"/>
                </a:lnTo>
                <a:lnTo>
                  <a:pt x="31" y="181"/>
                </a:lnTo>
                <a:lnTo>
                  <a:pt x="35" y="187"/>
                </a:lnTo>
                <a:lnTo>
                  <a:pt x="36" y="192"/>
                </a:lnTo>
                <a:lnTo>
                  <a:pt x="38" y="195"/>
                </a:lnTo>
                <a:lnTo>
                  <a:pt x="40" y="196"/>
                </a:lnTo>
                <a:lnTo>
                  <a:pt x="42" y="196"/>
                </a:lnTo>
                <a:lnTo>
                  <a:pt x="45" y="198"/>
                </a:lnTo>
                <a:lnTo>
                  <a:pt x="46" y="201"/>
                </a:lnTo>
                <a:lnTo>
                  <a:pt x="54" y="209"/>
                </a:lnTo>
                <a:lnTo>
                  <a:pt x="59" y="212"/>
                </a:lnTo>
                <a:lnTo>
                  <a:pt x="63" y="210"/>
                </a:lnTo>
                <a:lnTo>
                  <a:pt x="65" y="211"/>
                </a:lnTo>
                <a:lnTo>
                  <a:pt x="67" y="214"/>
                </a:lnTo>
                <a:lnTo>
                  <a:pt x="70" y="214"/>
                </a:lnTo>
                <a:lnTo>
                  <a:pt x="74" y="217"/>
                </a:lnTo>
                <a:lnTo>
                  <a:pt x="75" y="220"/>
                </a:lnTo>
                <a:lnTo>
                  <a:pt x="75" y="223"/>
                </a:lnTo>
                <a:lnTo>
                  <a:pt x="77" y="225"/>
                </a:lnTo>
                <a:lnTo>
                  <a:pt x="80" y="226"/>
                </a:lnTo>
                <a:lnTo>
                  <a:pt x="82" y="231"/>
                </a:lnTo>
                <a:lnTo>
                  <a:pt x="88" y="240"/>
                </a:lnTo>
                <a:lnTo>
                  <a:pt x="94" y="242"/>
                </a:lnTo>
                <a:lnTo>
                  <a:pt x="96" y="248"/>
                </a:lnTo>
                <a:lnTo>
                  <a:pt x="95" y="251"/>
                </a:lnTo>
                <a:lnTo>
                  <a:pt x="96" y="253"/>
                </a:lnTo>
                <a:lnTo>
                  <a:pt x="97" y="258"/>
                </a:lnTo>
                <a:lnTo>
                  <a:pt x="95" y="263"/>
                </a:lnTo>
                <a:lnTo>
                  <a:pt x="94" y="269"/>
                </a:lnTo>
                <a:lnTo>
                  <a:pt x="98" y="277"/>
                </a:lnTo>
                <a:lnTo>
                  <a:pt x="107" y="287"/>
                </a:lnTo>
                <a:lnTo>
                  <a:pt x="106" y="284"/>
                </a:lnTo>
                <a:lnTo>
                  <a:pt x="111" y="274"/>
                </a:lnTo>
                <a:lnTo>
                  <a:pt x="116" y="254"/>
                </a:lnTo>
                <a:lnTo>
                  <a:pt x="116" y="253"/>
                </a:lnTo>
                <a:lnTo>
                  <a:pt x="122" y="236"/>
                </a:lnTo>
                <a:lnTo>
                  <a:pt x="126" y="236"/>
                </a:lnTo>
                <a:lnTo>
                  <a:pt x="130" y="233"/>
                </a:lnTo>
                <a:lnTo>
                  <a:pt x="130" y="230"/>
                </a:lnTo>
                <a:lnTo>
                  <a:pt x="132" y="228"/>
                </a:lnTo>
                <a:lnTo>
                  <a:pt x="134" y="225"/>
                </a:lnTo>
                <a:lnTo>
                  <a:pt x="135" y="222"/>
                </a:lnTo>
                <a:lnTo>
                  <a:pt x="141" y="215"/>
                </a:lnTo>
                <a:lnTo>
                  <a:pt x="141" y="208"/>
                </a:lnTo>
                <a:lnTo>
                  <a:pt x="141" y="198"/>
                </a:lnTo>
                <a:lnTo>
                  <a:pt x="142" y="190"/>
                </a:lnTo>
                <a:lnTo>
                  <a:pt x="142" y="184"/>
                </a:lnTo>
                <a:lnTo>
                  <a:pt x="142" y="171"/>
                </a:lnTo>
                <a:lnTo>
                  <a:pt x="145" y="169"/>
                </a:lnTo>
                <a:lnTo>
                  <a:pt x="149" y="161"/>
                </a:lnTo>
                <a:lnTo>
                  <a:pt x="149" y="158"/>
                </a:lnTo>
                <a:lnTo>
                  <a:pt x="151" y="158"/>
                </a:lnTo>
                <a:lnTo>
                  <a:pt x="153" y="155"/>
                </a:lnTo>
                <a:lnTo>
                  <a:pt x="157" y="153"/>
                </a:lnTo>
                <a:lnTo>
                  <a:pt x="160" y="155"/>
                </a:lnTo>
                <a:lnTo>
                  <a:pt x="171" y="155"/>
                </a:lnTo>
                <a:lnTo>
                  <a:pt x="174" y="154"/>
                </a:lnTo>
                <a:lnTo>
                  <a:pt x="181" y="155"/>
                </a:lnTo>
                <a:lnTo>
                  <a:pt x="185" y="158"/>
                </a:lnTo>
                <a:lnTo>
                  <a:pt x="185" y="159"/>
                </a:lnTo>
                <a:lnTo>
                  <a:pt x="189" y="164"/>
                </a:lnTo>
                <a:lnTo>
                  <a:pt x="193" y="169"/>
                </a:lnTo>
                <a:lnTo>
                  <a:pt x="198" y="171"/>
                </a:lnTo>
                <a:lnTo>
                  <a:pt x="204" y="176"/>
                </a:lnTo>
                <a:lnTo>
                  <a:pt x="204" y="182"/>
                </a:lnTo>
                <a:lnTo>
                  <a:pt x="206" y="185"/>
                </a:lnTo>
                <a:lnTo>
                  <a:pt x="203" y="194"/>
                </a:lnTo>
                <a:lnTo>
                  <a:pt x="205" y="199"/>
                </a:lnTo>
                <a:lnTo>
                  <a:pt x="206" y="204"/>
                </a:lnTo>
                <a:lnTo>
                  <a:pt x="204" y="207"/>
                </a:lnTo>
                <a:lnTo>
                  <a:pt x="204" y="209"/>
                </a:lnTo>
                <a:lnTo>
                  <a:pt x="207" y="216"/>
                </a:lnTo>
                <a:lnTo>
                  <a:pt x="208" y="217"/>
                </a:lnTo>
                <a:lnTo>
                  <a:pt x="210" y="223"/>
                </a:lnTo>
                <a:lnTo>
                  <a:pt x="211" y="228"/>
                </a:lnTo>
                <a:lnTo>
                  <a:pt x="214" y="237"/>
                </a:lnTo>
                <a:lnTo>
                  <a:pt x="219" y="241"/>
                </a:lnTo>
                <a:lnTo>
                  <a:pt x="233" y="241"/>
                </a:lnTo>
                <a:lnTo>
                  <a:pt x="237" y="241"/>
                </a:lnTo>
                <a:lnTo>
                  <a:pt x="241" y="242"/>
                </a:lnTo>
                <a:lnTo>
                  <a:pt x="246" y="245"/>
                </a:lnTo>
                <a:lnTo>
                  <a:pt x="248" y="247"/>
                </a:lnTo>
                <a:lnTo>
                  <a:pt x="249" y="251"/>
                </a:lnTo>
                <a:lnTo>
                  <a:pt x="251" y="253"/>
                </a:lnTo>
                <a:lnTo>
                  <a:pt x="255" y="259"/>
                </a:lnTo>
                <a:lnTo>
                  <a:pt x="258" y="261"/>
                </a:lnTo>
                <a:lnTo>
                  <a:pt x="266" y="263"/>
                </a:lnTo>
                <a:lnTo>
                  <a:pt x="273" y="263"/>
                </a:lnTo>
                <a:lnTo>
                  <a:pt x="276" y="261"/>
                </a:lnTo>
                <a:lnTo>
                  <a:pt x="286" y="246"/>
                </a:lnTo>
                <a:lnTo>
                  <a:pt x="288" y="243"/>
                </a:lnTo>
                <a:lnTo>
                  <a:pt x="299" y="229"/>
                </a:lnTo>
                <a:lnTo>
                  <a:pt x="300" y="225"/>
                </a:lnTo>
                <a:lnTo>
                  <a:pt x="303" y="223"/>
                </a:lnTo>
                <a:lnTo>
                  <a:pt x="325" y="198"/>
                </a:lnTo>
                <a:lnTo>
                  <a:pt x="327" y="196"/>
                </a:lnTo>
                <a:lnTo>
                  <a:pt x="329" y="193"/>
                </a:lnTo>
                <a:lnTo>
                  <a:pt x="329" y="188"/>
                </a:lnTo>
                <a:lnTo>
                  <a:pt x="331" y="187"/>
                </a:lnTo>
                <a:lnTo>
                  <a:pt x="352" y="172"/>
                </a:lnTo>
                <a:lnTo>
                  <a:pt x="357" y="170"/>
                </a:lnTo>
                <a:lnTo>
                  <a:pt x="359" y="167"/>
                </a:lnTo>
                <a:lnTo>
                  <a:pt x="369" y="167"/>
                </a:lnTo>
                <a:lnTo>
                  <a:pt x="372" y="169"/>
                </a:lnTo>
                <a:lnTo>
                  <a:pt x="375" y="168"/>
                </a:lnTo>
                <a:lnTo>
                  <a:pt x="377" y="163"/>
                </a:lnTo>
                <a:lnTo>
                  <a:pt x="377" y="158"/>
                </a:lnTo>
                <a:lnTo>
                  <a:pt x="378" y="151"/>
                </a:lnTo>
                <a:lnTo>
                  <a:pt x="381" y="152"/>
                </a:lnTo>
                <a:lnTo>
                  <a:pt x="389" y="149"/>
                </a:lnTo>
                <a:lnTo>
                  <a:pt x="391" y="147"/>
                </a:lnTo>
                <a:lnTo>
                  <a:pt x="394" y="146"/>
                </a:lnTo>
                <a:lnTo>
                  <a:pt x="396" y="148"/>
                </a:lnTo>
                <a:lnTo>
                  <a:pt x="398" y="155"/>
                </a:lnTo>
                <a:lnTo>
                  <a:pt x="400" y="156"/>
                </a:lnTo>
                <a:lnTo>
                  <a:pt x="406" y="153"/>
                </a:lnTo>
                <a:lnTo>
                  <a:pt x="410" y="156"/>
                </a:lnTo>
                <a:lnTo>
                  <a:pt x="414" y="159"/>
                </a:lnTo>
                <a:lnTo>
                  <a:pt x="414" y="161"/>
                </a:lnTo>
                <a:lnTo>
                  <a:pt x="420" y="161"/>
                </a:lnTo>
                <a:lnTo>
                  <a:pt x="423" y="161"/>
                </a:lnTo>
                <a:lnTo>
                  <a:pt x="426" y="158"/>
                </a:lnTo>
                <a:lnTo>
                  <a:pt x="430" y="158"/>
                </a:lnTo>
                <a:lnTo>
                  <a:pt x="433" y="163"/>
                </a:lnTo>
                <a:lnTo>
                  <a:pt x="434" y="173"/>
                </a:lnTo>
                <a:lnTo>
                  <a:pt x="435" y="177"/>
                </a:lnTo>
                <a:lnTo>
                  <a:pt x="435" y="179"/>
                </a:lnTo>
                <a:lnTo>
                  <a:pt x="437" y="181"/>
                </a:lnTo>
                <a:lnTo>
                  <a:pt x="438" y="184"/>
                </a:lnTo>
                <a:lnTo>
                  <a:pt x="438" y="185"/>
                </a:lnTo>
                <a:lnTo>
                  <a:pt x="440" y="187"/>
                </a:lnTo>
                <a:lnTo>
                  <a:pt x="442" y="187"/>
                </a:lnTo>
                <a:lnTo>
                  <a:pt x="446" y="188"/>
                </a:lnTo>
                <a:lnTo>
                  <a:pt x="454" y="188"/>
                </a:lnTo>
                <a:lnTo>
                  <a:pt x="458" y="190"/>
                </a:lnTo>
                <a:lnTo>
                  <a:pt x="461" y="193"/>
                </a:lnTo>
                <a:lnTo>
                  <a:pt x="465" y="201"/>
                </a:lnTo>
                <a:lnTo>
                  <a:pt x="466" y="204"/>
                </a:lnTo>
                <a:lnTo>
                  <a:pt x="468" y="205"/>
                </a:lnTo>
                <a:lnTo>
                  <a:pt x="466" y="209"/>
                </a:lnTo>
                <a:lnTo>
                  <a:pt x="466" y="211"/>
                </a:lnTo>
                <a:lnTo>
                  <a:pt x="463" y="217"/>
                </a:lnTo>
                <a:lnTo>
                  <a:pt x="461" y="225"/>
                </a:lnTo>
                <a:lnTo>
                  <a:pt x="462" y="227"/>
                </a:lnTo>
                <a:lnTo>
                  <a:pt x="463" y="229"/>
                </a:lnTo>
                <a:lnTo>
                  <a:pt x="465" y="231"/>
                </a:lnTo>
                <a:lnTo>
                  <a:pt x="468" y="231"/>
                </a:lnTo>
                <a:lnTo>
                  <a:pt x="471" y="232"/>
                </a:lnTo>
                <a:lnTo>
                  <a:pt x="475" y="232"/>
                </a:lnTo>
                <a:lnTo>
                  <a:pt x="478" y="233"/>
                </a:lnTo>
                <a:lnTo>
                  <a:pt x="486" y="233"/>
                </a:lnTo>
                <a:lnTo>
                  <a:pt x="498" y="237"/>
                </a:lnTo>
                <a:lnTo>
                  <a:pt x="495" y="240"/>
                </a:lnTo>
                <a:lnTo>
                  <a:pt x="496" y="241"/>
                </a:lnTo>
                <a:lnTo>
                  <a:pt x="500" y="242"/>
                </a:lnTo>
                <a:lnTo>
                  <a:pt x="505" y="241"/>
                </a:lnTo>
                <a:lnTo>
                  <a:pt x="512" y="241"/>
                </a:lnTo>
                <a:lnTo>
                  <a:pt x="514" y="242"/>
                </a:lnTo>
                <a:lnTo>
                  <a:pt x="515" y="248"/>
                </a:lnTo>
                <a:lnTo>
                  <a:pt x="518" y="249"/>
                </a:lnTo>
                <a:lnTo>
                  <a:pt x="520" y="250"/>
                </a:lnTo>
                <a:lnTo>
                  <a:pt x="521" y="251"/>
                </a:lnTo>
                <a:lnTo>
                  <a:pt x="520" y="254"/>
                </a:lnTo>
                <a:lnTo>
                  <a:pt x="518" y="255"/>
                </a:lnTo>
                <a:lnTo>
                  <a:pt x="516" y="255"/>
                </a:lnTo>
                <a:lnTo>
                  <a:pt x="514" y="261"/>
                </a:lnTo>
                <a:lnTo>
                  <a:pt x="514" y="262"/>
                </a:lnTo>
                <a:lnTo>
                  <a:pt x="512" y="265"/>
                </a:lnTo>
                <a:lnTo>
                  <a:pt x="512" y="268"/>
                </a:lnTo>
                <a:lnTo>
                  <a:pt x="590" y="268"/>
                </a:lnTo>
                <a:lnTo>
                  <a:pt x="587" y="155"/>
                </a:lnTo>
                <a:lnTo>
                  <a:pt x="587" y="155"/>
                </a:lnTo>
                <a:lnTo>
                  <a:pt x="584" y="124"/>
                </a:lnTo>
                <a:lnTo>
                  <a:pt x="582" y="121"/>
                </a:lnTo>
                <a:lnTo>
                  <a:pt x="580" y="123"/>
                </a:lnTo>
                <a:lnTo>
                  <a:pt x="576" y="124"/>
                </a:lnTo>
                <a:lnTo>
                  <a:pt x="558" y="124"/>
                </a:lnTo>
                <a:lnTo>
                  <a:pt x="534" y="119"/>
                </a:lnTo>
                <a:lnTo>
                  <a:pt x="510" y="103"/>
                </a:lnTo>
                <a:lnTo>
                  <a:pt x="508" y="102"/>
                </a:lnTo>
                <a:lnTo>
                  <a:pt x="506" y="104"/>
                </a:lnTo>
                <a:lnTo>
                  <a:pt x="501" y="103"/>
                </a:lnTo>
                <a:lnTo>
                  <a:pt x="498" y="100"/>
                </a:lnTo>
                <a:lnTo>
                  <a:pt x="489" y="98"/>
                </a:lnTo>
                <a:lnTo>
                  <a:pt x="486" y="99"/>
                </a:lnTo>
                <a:lnTo>
                  <a:pt x="484" y="100"/>
                </a:lnTo>
                <a:lnTo>
                  <a:pt x="478" y="100"/>
                </a:lnTo>
                <a:lnTo>
                  <a:pt x="475" y="99"/>
                </a:lnTo>
                <a:lnTo>
                  <a:pt x="470" y="100"/>
                </a:lnTo>
                <a:lnTo>
                  <a:pt x="469" y="99"/>
                </a:lnTo>
                <a:lnTo>
                  <a:pt x="466" y="99"/>
                </a:lnTo>
                <a:lnTo>
                  <a:pt x="465" y="100"/>
                </a:lnTo>
                <a:lnTo>
                  <a:pt x="465" y="107"/>
                </a:lnTo>
                <a:lnTo>
                  <a:pt x="462" y="109"/>
                </a:lnTo>
                <a:lnTo>
                  <a:pt x="460" y="112"/>
                </a:lnTo>
                <a:lnTo>
                  <a:pt x="460" y="114"/>
                </a:lnTo>
                <a:lnTo>
                  <a:pt x="462" y="115"/>
                </a:lnTo>
                <a:lnTo>
                  <a:pt x="462" y="118"/>
                </a:lnTo>
                <a:lnTo>
                  <a:pt x="460" y="128"/>
                </a:lnTo>
                <a:lnTo>
                  <a:pt x="461" y="131"/>
                </a:lnTo>
                <a:lnTo>
                  <a:pt x="462" y="137"/>
                </a:lnTo>
                <a:lnTo>
                  <a:pt x="458" y="137"/>
                </a:lnTo>
                <a:lnTo>
                  <a:pt x="454" y="136"/>
                </a:lnTo>
                <a:lnTo>
                  <a:pt x="422" y="137"/>
                </a:lnTo>
                <a:lnTo>
                  <a:pt x="417" y="138"/>
                </a:lnTo>
                <a:lnTo>
                  <a:pt x="416" y="137"/>
                </a:lnTo>
                <a:lnTo>
                  <a:pt x="414" y="135"/>
                </a:lnTo>
                <a:lnTo>
                  <a:pt x="412" y="132"/>
                </a:lnTo>
                <a:lnTo>
                  <a:pt x="399" y="123"/>
                </a:lnTo>
                <a:lnTo>
                  <a:pt x="397" y="118"/>
                </a:lnTo>
                <a:lnTo>
                  <a:pt x="393" y="116"/>
                </a:lnTo>
                <a:lnTo>
                  <a:pt x="387" y="116"/>
                </a:lnTo>
                <a:lnTo>
                  <a:pt x="384" y="115"/>
                </a:lnTo>
                <a:lnTo>
                  <a:pt x="379" y="110"/>
                </a:lnTo>
                <a:lnTo>
                  <a:pt x="373" y="111"/>
                </a:lnTo>
                <a:lnTo>
                  <a:pt x="368" y="109"/>
                </a:lnTo>
                <a:lnTo>
                  <a:pt x="364" y="99"/>
                </a:lnTo>
                <a:lnTo>
                  <a:pt x="359" y="99"/>
                </a:lnTo>
                <a:lnTo>
                  <a:pt x="356" y="91"/>
                </a:lnTo>
                <a:lnTo>
                  <a:pt x="352" y="37"/>
                </a:lnTo>
                <a:lnTo>
                  <a:pt x="341" y="37"/>
                </a:lnTo>
                <a:lnTo>
                  <a:pt x="335" y="39"/>
                </a:lnTo>
                <a:lnTo>
                  <a:pt x="326" y="39"/>
                </a:lnTo>
                <a:lnTo>
                  <a:pt x="320" y="37"/>
                </a:lnTo>
                <a:lnTo>
                  <a:pt x="318" y="37"/>
                </a:lnTo>
                <a:lnTo>
                  <a:pt x="313" y="34"/>
                </a:lnTo>
                <a:lnTo>
                  <a:pt x="307" y="33"/>
                </a:lnTo>
                <a:lnTo>
                  <a:pt x="304" y="31"/>
                </a:lnTo>
                <a:lnTo>
                  <a:pt x="300" y="31"/>
                </a:lnTo>
                <a:lnTo>
                  <a:pt x="300" y="28"/>
                </a:lnTo>
                <a:lnTo>
                  <a:pt x="299" y="25"/>
                </a:lnTo>
                <a:lnTo>
                  <a:pt x="299" y="22"/>
                </a:lnTo>
                <a:lnTo>
                  <a:pt x="298" y="20"/>
                </a:lnTo>
                <a:lnTo>
                  <a:pt x="296" y="18"/>
                </a:lnTo>
                <a:lnTo>
                  <a:pt x="297" y="16"/>
                </a:lnTo>
                <a:lnTo>
                  <a:pt x="298" y="10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6" name="Freeform 181"/>
          <p:cNvSpPr>
            <a:spLocks/>
          </p:cNvSpPr>
          <p:nvPr/>
        </p:nvSpPr>
        <p:spPr bwMode="auto">
          <a:xfrm>
            <a:off x="3281363" y="2201788"/>
            <a:ext cx="6350" cy="9525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0" y="7"/>
              </a:cxn>
              <a:cxn ang="0">
                <a:pos x="0" y="4"/>
              </a:cxn>
              <a:cxn ang="0">
                <a:pos x="0" y="1"/>
              </a:cxn>
              <a:cxn ang="0">
                <a:pos x="2" y="0"/>
              </a:cxn>
              <a:cxn ang="0">
                <a:pos x="4" y="2"/>
              </a:cxn>
              <a:cxn ang="0">
                <a:pos x="4" y="5"/>
              </a:cxn>
              <a:cxn ang="0">
                <a:pos x="2" y="8"/>
              </a:cxn>
            </a:cxnLst>
            <a:rect l="0" t="0" r="r" b="b"/>
            <a:pathLst>
              <a:path w="5" h="9">
                <a:moveTo>
                  <a:pt x="2" y="8"/>
                </a:moveTo>
                <a:lnTo>
                  <a:pt x="0" y="7"/>
                </a:ln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  <a:lnTo>
                  <a:pt x="4" y="2"/>
                </a:lnTo>
                <a:lnTo>
                  <a:pt x="4" y="5"/>
                </a:lnTo>
                <a:lnTo>
                  <a:pt x="2" y="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47" name="Line 187"/>
          <p:cNvSpPr>
            <a:spLocks noChangeShapeType="1"/>
          </p:cNvSpPr>
          <p:nvPr/>
        </p:nvSpPr>
        <p:spPr bwMode="auto">
          <a:xfrm>
            <a:off x="5886450" y="2952675"/>
            <a:ext cx="15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248" name="Freeform 188"/>
          <p:cNvSpPr>
            <a:spLocks/>
          </p:cNvSpPr>
          <p:nvPr/>
        </p:nvSpPr>
        <p:spPr bwMode="auto">
          <a:xfrm>
            <a:off x="3768725" y="2949500"/>
            <a:ext cx="33338" cy="19050"/>
          </a:xfrm>
          <a:custGeom>
            <a:avLst/>
            <a:gdLst/>
            <a:ahLst/>
            <a:cxnLst>
              <a:cxn ang="0">
                <a:pos x="28" y="17"/>
              </a:cxn>
              <a:cxn ang="0">
                <a:pos x="19" y="12"/>
              </a:cxn>
              <a:cxn ang="0">
                <a:pos x="17" y="10"/>
              </a:cxn>
              <a:cxn ang="0">
                <a:pos x="11" y="7"/>
              </a:cxn>
              <a:cxn ang="0">
                <a:pos x="3" y="3"/>
              </a:cxn>
              <a:cxn ang="0">
                <a:pos x="0" y="3"/>
              </a:cxn>
              <a:cxn ang="0">
                <a:pos x="2" y="0"/>
              </a:cxn>
              <a:cxn ang="0">
                <a:pos x="5" y="0"/>
              </a:cxn>
              <a:cxn ang="0">
                <a:pos x="11" y="3"/>
              </a:cxn>
              <a:cxn ang="0">
                <a:pos x="16" y="3"/>
              </a:cxn>
              <a:cxn ang="0">
                <a:pos x="18" y="4"/>
              </a:cxn>
              <a:cxn ang="0">
                <a:pos x="19" y="7"/>
              </a:cxn>
              <a:cxn ang="0">
                <a:pos x="21" y="9"/>
              </a:cxn>
              <a:cxn ang="0">
                <a:pos x="23" y="7"/>
              </a:cxn>
              <a:cxn ang="0">
                <a:pos x="26" y="7"/>
              </a:cxn>
              <a:cxn ang="0">
                <a:pos x="29" y="10"/>
              </a:cxn>
              <a:cxn ang="0">
                <a:pos x="30" y="13"/>
              </a:cxn>
              <a:cxn ang="0">
                <a:pos x="28" y="17"/>
              </a:cxn>
            </a:cxnLst>
            <a:rect l="0" t="0" r="r" b="b"/>
            <a:pathLst>
              <a:path w="31" h="18">
                <a:moveTo>
                  <a:pt x="28" y="17"/>
                </a:moveTo>
                <a:lnTo>
                  <a:pt x="19" y="12"/>
                </a:lnTo>
                <a:lnTo>
                  <a:pt x="17" y="10"/>
                </a:lnTo>
                <a:lnTo>
                  <a:pt x="11" y="7"/>
                </a:lnTo>
                <a:lnTo>
                  <a:pt x="3" y="3"/>
                </a:lnTo>
                <a:lnTo>
                  <a:pt x="0" y="3"/>
                </a:lnTo>
                <a:lnTo>
                  <a:pt x="2" y="0"/>
                </a:lnTo>
                <a:lnTo>
                  <a:pt x="5" y="0"/>
                </a:lnTo>
                <a:lnTo>
                  <a:pt x="11" y="3"/>
                </a:lnTo>
                <a:lnTo>
                  <a:pt x="16" y="3"/>
                </a:lnTo>
                <a:lnTo>
                  <a:pt x="18" y="4"/>
                </a:lnTo>
                <a:lnTo>
                  <a:pt x="19" y="7"/>
                </a:lnTo>
                <a:lnTo>
                  <a:pt x="21" y="9"/>
                </a:lnTo>
                <a:lnTo>
                  <a:pt x="23" y="7"/>
                </a:lnTo>
                <a:lnTo>
                  <a:pt x="26" y="7"/>
                </a:lnTo>
                <a:lnTo>
                  <a:pt x="29" y="10"/>
                </a:lnTo>
                <a:lnTo>
                  <a:pt x="30" y="13"/>
                </a:lnTo>
                <a:lnTo>
                  <a:pt x="28" y="17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49" name="Line 189"/>
          <p:cNvSpPr>
            <a:spLocks noChangeShapeType="1"/>
          </p:cNvSpPr>
          <p:nvPr/>
        </p:nvSpPr>
        <p:spPr bwMode="auto">
          <a:xfrm flipH="1">
            <a:off x="5876925" y="2978075"/>
            <a:ext cx="15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250" name="Freeform 190"/>
          <p:cNvSpPr>
            <a:spLocks/>
          </p:cNvSpPr>
          <p:nvPr/>
        </p:nvSpPr>
        <p:spPr bwMode="auto">
          <a:xfrm>
            <a:off x="3892550" y="3035225"/>
            <a:ext cx="30163" cy="52388"/>
          </a:xfrm>
          <a:custGeom>
            <a:avLst/>
            <a:gdLst/>
            <a:ahLst/>
            <a:cxnLst>
              <a:cxn ang="0">
                <a:pos x="24" y="48"/>
              </a:cxn>
              <a:cxn ang="0">
                <a:pos x="20" y="46"/>
              </a:cxn>
              <a:cxn ang="0">
                <a:pos x="19" y="44"/>
              </a:cxn>
              <a:cxn ang="0">
                <a:pos x="19" y="37"/>
              </a:cxn>
              <a:cxn ang="0">
                <a:pos x="18" y="34"/>
              </a:cxn>
              <a:cxn ang="0">
                <a:pos x="16" y="31"/>
              </a:cxn>
              <a:cxn ang="0">
                <a:pos x="14" y="30"/>
              </a:cxn>
              <a:cxn ang="0">
                <a:pos x="14" y="28"/>
              </a:cxn>
              <a:cxn ang="0">
                <a:pos x="14" y="26"/>
              </a:cxn>
              <a:cxn ang="0">
                <a:pos x="14" y="23"/>
              </a:cxn>
              <a:cxn ang="0">
                <a:pos x="12" y="22"/>
              </a:cxn>
              <a:cxn ang="0">
                <a:pos x="9" y="20"/>
              </a:cxn>
              <a:cxn ang="0">
                <a:pos x="8" y="18"/>
              </a:cxn>
              <a:cxn ang="0">
                <a:pos x="6" y="17"/>
              </a:cxn>
              <a:cxn ang="0">
                <a:pos x="5" y="16"/>
              </a:cxn>
              <a:cxn ang="0">
                <a:pos x="4" y="15"/>
              </a:cxn>
              <a:cxn ang="0">
                <a:pos x="4" y="5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6" y="2"/>
              </a:cxn>
              <a:cxn ang="0">
                <a:pos x="9" y="5"/>
              </a:cxn>
              <a:cxn ang="0">
                <a:pos x="12" y="6"/>
              </a:cxn>
              <a:cxn ang="0">
                <a:pos x="14" y="8"/>
              </a:cxn>
              <a:cxn ang="0">
                <a:pos x="17" y="10"/>
              </a:cxn>
              <a:cxn ang="0">
                <a:pos x="20" y="12"/>
              </a:cxn>
              <a:cxn ang="0">
                <a:pos x="22" y="14"/>
              </a:cxn>
              <a:cxn ang="0">
                <a:pos x="24" y="16"/>
              </a:cxn>
              <a:cxn ang="0">
                <a:pos x="24" y="23"/>
              </a:cxn>
              <a:cxn ang="0">
                <a:pos x="24" y="25"/>
              </a:cxn>
              <a:cxn ang="0">
                <a:pos x="27" y="28"/>
              </a:cxn>
              <a:cxn ang="0">
                <a:pos x="28" y="31"/>
              </a:cxn>
              <a:cxn ang="0">
                <a:pos x="28" y="44"/>
              </a:cxn>
              <a:cxn ang="0">
                <a:pos x="24" y="48"/>
              </a:cxn>
            </a:cxnLst>
            <a:rect l="0" t="0" r="r" b="b"/>
            <a:pathLst>
              <a:path w="29" h="49">
                <a:moveTo>
                  <a:pt x="24" y="48"/>
                </a:moveTo>
                <a:lnTo>
                  <a:pt x="20" y="46"/>
                </a:lnTo>
                <a:lnTo>
                  <a:pt x="19" y="44"/>
                </a:lnTo>
                <a:lnTo>
                  <a:pt x="19" y="37"/>
                </a:lnTo>
                <a:lnTo>
                  <a:pt x="18" y="34"/>
                </a:lnTo>
                <a:lnTo>
                  <a:pt x="16" y="31"/>
                </a:lnTo>
                <a:lnTo>
                  <a:pt x="14" y="30"/>
                </a:lnTo>
                <a:lnTo>
                  <a:pt x="14" y="28"/>
                </a:lnTo>
                <a:lnTo>
                  <a:pt x="14" y="26"/>
                </a:lnTo>
                <a:lnTo>
                  <a:pt x="14" y="23"/>
                </a:lnTo>
                <a:lnTo>
                  <a:pt x="12" y="22"/>
                </a:lnTo>
                <a:lnTo>
                  <a:pt x="9" y="20"/>
                </a:lnTo>
                <a:lnTo>
                  <a:pt x="8" y="18"/>
                </a:lnTo>
                <a:lnTo>
                  <a:pt x="6" y="17"/>
                </a:lnTo>
                <a:lnTo>
                  <a:pt x="5" y="16"/>
                </a:lnTo>
                <a:lnTo>
                  <a:pt x="4" y="15"/>
                </a:lnTo>
                <a:lnTo>
                  <a:pt x="4" y="5"/>
                </a:lnTo>
                <a:lnTo>
                  <a:pt x="2" y="4"/>
                </a:lnTo>
                <a:lnTo>
                  <a:pt x="0" y="2"/>
                </a:lnTo>
                <a:lnTo>
                  <a:pt x="2" y="0"/>
                </a:lnTo>
                <a:lnTo>
                  <a:pt x="6" y="2"/>
                </a:lnTo>
                <a:lnTo>
                  <a:pt x="9" y="5"/>
                </a:lnTo>
                <a:lnTo>
                  <a:pt x="12" y="6"/>
                </a:lnTo>
                <a:lnTo>
                  <a:pt x="14" y="8"/>
                </a:lnTo>
                <a:lnTo>
                  <a:pt x="17" y="10"/>
                </a:lnTo>
                <a:lnTo>
                  <a:pt x="20" y="12"/>
                </a:lnTo>
                <a:lnTo>
                  <a:pt x="22" y="14"/>
                </a:lnTo>
                <a:lnTo>
                  <a:pt x="24" y="16"/>
                </a:lnTo>
                <a:lnTo>
                  <a:pt x="24" y="23"/>
                </a:lnTo>
                <a:lnTo>
                  <a:pt x="24" y="25"/>
                </a:lnTo>
                <a:lnTo>
                  <a:pt x="27" y="28"/>
                </a:lnTo>
                <a:lnTo>
                  <a:pt x="28" y="31"/>
                </a:lnTo>
                <a:lnTo>
                  <a:pt x="28" y="44"/>
                </a:lnTo>
                <a:lnTo>
                  <a:pt x="24" y="4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51" name="Freeform 191"/>
          <p:cNvSpPr>
            <a:spLocks/>
          </p:cNvSpPr>
          <p:nvPr/>
        </p:nvSpPr>
        <p:spPr bwMode="auto">
          <a:xfrm>
            <a:off x="3863975" y="3025700"/>
            <a:ext cx="42863" cy="66675"/>
          </a:xfrm>
          <a:custGeom>
            <a:avLst/>
            <a:gdLst/>
            <a:ahLst/>
            <a:cxnLst>
              <a:cxn ang="0">
                <a:pos x="40" y="63"/>
              </a:cxn>
              <a:cxn ang="0">
                <a:pos x="39" y="61"/>
              </a:cxn>
              <a:cxn ang="0">
                <a:pos x="33" y="57"/>
              </a:cxn>
              <a:cxn ang="0">
                <a:pos x="31" y="56"/>
              </a:cxn>
              <a:cxn ang="0">
                <a:pos x="28" y="54"/>
              </a:cxn>
              <a:cxn ang="0">
                <a:pos x="24" y="47"/>
              </a:cxn>
              <a:cxn ang="0">
                <a:pos x="23" y="45"/>
              </a:cxn>
              <a:cxn ang="0">
                <a:pos x="23" y="42"/>
              </a:cxn>
              <a:cxn ang="0">
                <a:pos x="19" y="34"/>
              </a:cxn>
              <a:cxn ang="0">
                <a:pos x="19" y="30"/>
              </a:cxn>
              <a:cxn ang="0">
                <a:pos x="18" y="28"/>
              </a:cxn>
              <a:cxn ang="0">
                <a:pos x="16" y="26"/>
              </a:cxn>
              <a:cxn ang="0">
                <a:pos x="12" y="24"/>
              </a:cxn>
              <a:cxn ang="0">
                <a:pos x="11" y="22"/>
              </a:cxn>
              <a:cxn ang="0">
                <a:pos x="10" y="20"/>
              </a:cxn>
              <a:cxn ang="0">
                <a:pos x="8" y="14"/>
              </a:cxn>
              <a:cxn ang="0">
                <a:pos x="7" y="12"/>
              </a:cxn>
              <a:cxn ang="0">
                <a:pos x="7" y="10"/>
              </a:cxn>
              <a:cxn ang="0">
                <a:pos x="2" y="8"/>
              </a:cxn>
              <a:cxn ang="0">
                <a:pos x="0" y="5"/>
              </a:cxn>
              <a:cxn ang="0">
                <a:pos x="0" y="2"/>
              </a:cxn>
              <a:cxn ang="0">
                <a:pos x="1" y="1"/>
              </a:cxn>
              <a:cxn ang="0">
                <a:pos x="4" y="0"/>
              </a:cxn>
              <a:cxn ang="0">
                <a:pos x="6" y="1"/>
              </a:cxn>
              <a:cxn ang="0">
                <a:pos x="7" y="2"/>
              </a:cxn>
              <a:cxn ang="0">
                <a:pos x="9" y="5"/>
              </a:cxn>
              <a:cxn ang="0">
                <a:pos x="11" y="5"/>
              </a:cxn>
              <a:cxn ang="0">
                <a:pos x="12" y="10"/>
              </a:cxn>
              <a:cxn ang="0">
                <a:pos x="14" y="13"/>
              </a:cxn>
              <a:cxn ang="0">
                <a:pos x="15" y="16"/>
              </a:cxn>
              <a:cxn ang="0">
                <a:pos x="18" y="19"/>
              </a:cxn>
              <a:cxn ang="0">
                <a:pos x="20" y="20"/>
              </a:cxn>
              <a:cxn ang="0">
                <a:pos x="22" y="23"/>
              </a:cxn>
              <a:cxn ang="0">
                <a:pos x="23" y="25"/>
              </a:cxn>
              <a:cxn ang="0">
                <a:pos x="24" y="30"/>
              </a:cxn>
              <a:cxn ang="0">
                <a:pos x="26" y="32"/>
              </a:cxn>
              <a:cxn ang="0">
                <a:pos x="30" y="38"/>
              </a:cxn>
              <a:cxn ang="0">
                <a:pos x="33" y="40"/>
              </a:cxn>
              <a:cxn ang="0">
                <a:pos x="32" y="42"/>
              </a:cxn>
              <a:cxn ang="0">
                <a:pos x="32" y="45"/>
              </a:cxn>
              <a:cxn ang="0">
                <a:pos x="33" y="48"/>
              </a:cxn>
              <a:cxn ang="0">
                <a:pos x="33" y="50"/>
              </a:cxn>
              <a:cxn ang="0">
                <a:pos x="34" y="51"/>
              </a:cxn>
              <a:cxn ang="0">
                <a:pos x="39" y="58"/>
              </a:cxn>
              <a:cxn ang="0">
                <a:pos x="40" y="63"/>
              </a:cxn>
            </a:cxnLst>
            <a:rect l="0" t="0" r="r" b="b"/>
            <a:pathLst>
              <a:path w="41" h="64">
                <a:moveTo>
                  <a:pt x="40" y="63"/>
                </a:moveTo>
                <a:lnTo>
                  <a:pt x="39" y="61"/>
                </a:lnTo>
                <a:lnTo>
                  <a:pt x="33" y="57"/>
                </a:lnTo>
                <a:lnTo>
                  <a:pt x="31" y="56"/>
                </a:lnTo>
                <a:lnTo>
                  <a:pt x="28" y="54"/>
                </a:lnTo>
                <a:lnTo>
                  <a:pt x="24" y="47"/>
                </a:lnTo>
                <a:lnTo>
                  <a:pt x="23" y="45"/>
                </a:lnTo>
                <a:lnTo>
                  <a:pt x="23" y="42"/>
                </a:lnTo>
                <a:lnTo>
                  <a:pt x="19" y="34"/>
                </a:lnTo>
                <a:lnTo>
                  <a:pt x="19" y="30"/>
                </a:lnTo>
                <a:lnTo>
                  <a:pt x="18" y="28"/>
                </a:lnTo>
                <a:lnTo>
                  <a:pt x="16" y="26"/>
                </a:lnTo>
                <a:lnTo>
                  <a:pt x="12" y="24"/>
                </a:lnTo>
                <a:lnTo>
                  <a:pt x="11" y="22"/>
                </a:lnTo>
                <a:lnTo>
                  <a:pt x="10" y="20"/>
                </a:lnTo>
                <a:lnTo>
                  <a:pt x="8" y="14"/>
                </a:lnTo>
                <a:lnTo>
                  <a:pt x="7" y="12"/>
                </a:lnTo>
                <a:lnTo>
                  <a:pt x="7" y="10"/>
                </a:lnTo>
                <a:lnTo>
                  <a:pt x="2" y="8"/>
                </a:lnTo>
                <a:lnTo>
                  <a:pt x="0" y="5"/>
                </a:lnTo>
                <a:lnTo>
                  <a:pt x="0" y="2"/>
                </a:lnTo>
                <a:lnTo>
                  <a:pt x="1" y="1"/>
                </a:lnTo>
                <a:lnTo>
                  <a:pt x="4" y="0"/>
                </a:lnTo>
                <a:lnTo>
                  <a:pt x="6" y="1"/>
                </a:lnTo>
                <a:lnTo>
                  <a:pt x="7" y="2"/>
                </a:lnTo>
                <a:lnTo>
                  <a:pt x="9" y="5"/>
                </a:lnTo>
                <a:lnTo>
                  <a:pt x="11" y="5"/>
                </a:lnTo>
                <a:lnTo>
                  <a:pt x="12" y="10"/>
                </a:lnTo>
                <a:lnTo>
                  <a:pt x="14" y="13"/>
                </a:lnTo>
                <a:lnTo>
                  <a:pt x="15" y="16"/>
                </a:lnTo>
                <a:lnTo>
                  <a:pt x="18" y="19"/>
                </a:lnTo>
                <a:lnTo>
                  <a:pt x="20" y="20"/>
                </a:lnTo>
                <a:lnTo>
                  <a:pt x="22" y="23"/>
                </a:lnTo>
                <a:lnTo>
                  <a:pt x="23" y="25"/>
                </a:lnTo>
                <a:lnTo>
                  <a:pt x="24" y="30"/>
                </a:lnTo>
                <a:lnTo>
                  <a:pt x="26" y="32"/>
                </a:lnTo>
                <a:lnTo>
                  <a:pt x="30" y="38"/>
                </a:lnTo>
                <a:lnTo>
                  <a:pt x="33" y="40"/>
                </a:lnTo>
                <a:lnTo>
                  <a:pt x="32" y="42"/>
                </a:lnTo>
                <a:lnTo>
                  <a:pt x="32" y="45"/>
                </a:lnTo>
                <a:lnTo>
                  <a:pt x="33" y="48"/>
                </a:lnTo>
                <a:lnTo>
                  <a:pt x="33" y="50"/>
                </a:lnTo>
                <a:lnTo>
                  <a:pt x="34" y="51"/>
                </a:lnTo>
                <a:lnTo>
                  <a:pt x="39" y="58"/>
                </a:lnTo>
                <a:lnTo>
                  <a:pt x="40" y="63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52" name="Freeform 192"/>
          <p:cNvSpPr>
            <a:spLocks/>
          </p:cNvSpPr>
          <p:nvPr/>
        </p:nvSpPr>
        <p:spPr bwMode="auto">
          <a:xfrm>
            <a:off x="5846763" y="3054275"/>
            <a:ext cx="17462" cy="90488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6" y="10"/>
              </a:cxn>
              <a:cxn ang="0">
                <a:pos x="12" y="25"/>
              </a:cxn>
              <a:cxn ang="0">
                <a:pos x="6" y="68"/>
              </a:cxn>
              <a:cxn ang="0">
                <a:pos x="6" y="73"/>
              </a:cxn>
              <a:cxn ang="0">
                <a:pos x="5" y="80"/>
              </a:cxn>
              <a:cxn ang="0">
                <a:pos x="6" y="82"/>
              </a:cxn>
              <a:cxn ang="0">
                <a:pos x="5" y="86"/>
              </a:cxn>
              <a:cxn ang="0">
                <a:pos x="2" y="86"/>
              </a:cxn>
              <a:cxn ang="0">
                <a:pos x="0" y="85"/>
              </a:cxn>
              <a:cxn ang="0">
                <a:pos x="2" y="79"/>
              </a:cxn>
              <a:cxn ang="0">
                <a:pos x="0" y="78"/>
              </a:cxn>
              <a:cxn ang="0">
                <a:pos x="3" y="65"/>
              </a:cxn>
              <a:cxn ang="0">
                <a:pos x="5" y="39"/>
              </a:cxn>
              <a:cxn ang="0">
                <a:pos x="7" y="33"/>
              </a:cxn>
              <a:cxn ang="0">
                <a:pos x="7" y="26"/>
              </a:cxn>
              <a:cxn ang="0">
                <a:pos x="10" y="18"/>
              </a:cxn>
              <a:cxn ang="0">
                <a:pos x="10" y="12"/>
              </a:cxn>
              <a:cxn ang="0">
                <a:pos x="11" y="10"/>
              </a:cxn>
              <a:cxn ang="0">
                <a:pos x="11" y="6"/>
              </a:cxn>
              <a:cxn ang="0">
                <a:pos x="13" y="0"/>
              </a:cxn>
              <a:cxn ang="0">
                <a:pos x="16" y="2"/>
              </a:cxn>
            </a:cxnLst>
            <a:rect l="0" t="0" r="r" b="b"/>
            <a:pathLst>
              <a:path w="17" h="87">
                <a:moveTo>
                  <a:pt x="16" y="2"/>
                </a:moveTo>
                <a:lnTo>
                  <a:pt x="16" y="10"/>
                </a:lnTo>
                <a:lnTo>
                  <a:pt x="12" y="25"/>
                </a:lnTo>
                <a:lnTo>
                  <a:pt x="6" y="68"/>
                </a:lnTo>
                <a:lnTo>
                  <a:pt x="6" y="73"/>
                </a:lnTo>
                <a:lnTo>
                  <a:pt x="5" y="80"/>
                </a:lnTo>
                <a:lnTo>
                  <a:pt x="6" y="82"/>
                </a:lnTo>
                <a:lnTo>
                  <a:pt x="5" y="86"/>
                </a:lnTo>
                <a:lnTo>
                  <a:pt x="2" y="86"/>
                </a:lnTo>
                <a:lnTo>
                  <a:pt x="0" y="85"/>
                </a:lnTo>
                <a:lnTo>
                  <a:pt x="2" y="79"/>
                </a:lnTo>
                <a:lnTo>
                  <a:pt x="0" y="78"/>
                </a:lnTo>
                <a:lnTo>
                  <a:pt x="3" y="65"/>
                </a:lnTo>
                <a:lnTo>
                  <a:pt x="5" y="39"/>
                </a:lnTo>
                <a:lnTo>
                  <a:pt x="7" y="33"/>
                </a:lnTo>
                <a:lnTo>
                  <a:pt x="7" y="26"/>
                </a:lnTo>
                <a:lnTo>
                  <a:pt x="10" y="18"/>
                </a:lnTo>
                <a:lnTo>
                  <a:pt x="10" y="12"/>
                </a:lnTo>
                <a:lnTo>
                  <a:pt x="11" y="10"/>
                </a:lnTo>
                <a:lnTo>
                  <a:pt x="11" y="6"/>
                </a:lnTo>
                <a:lnTo>
                  <a:pt x="13" y="0"/>
                </a:lnTo>
                <a:lnTo>
                  <a:pt x="16" y="2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53" name="Freeform 193"/>
          <p:cNvSpPr>
            <a:spLocks/>
          </p:cNvSpPr>
          <p:nvPr/>
        </p:nvSpPr>
        <p:spPr bwMode="auto">
          <a:xfrm>
            <a:off x="5827713" y="3324150"/>
            <a:ext cx="9525" cy="28575"/>
          </a:xfrm>
          <a:custGeom>
            <a:avLst/>
            <a:gdLst/>
            <a:ahLst/>
            <a:cxnLst>
              <a:cxn ang="0">
                <a:pos x="2" y="25"/>
              </a:cxn>
              <a:cxn ang="0">
                <a:pos x="2" y="16"/>
              </a:cxn>
              <a:cxn ang="0">
                <a:pos x="1" y="15"/>
              </a:cxn>
              <a:cxn ang="0">
                <a:pos x="0" y="14"/>
              </a:cxn>
              <a:cxn ang="0">
                <a:pos x="1" y="11"/>
              </a:cxn>
              <a:cxn ang="0">
                <a:pos x="2" y="9"/>
              </a:cxn>
              <a:cxn ang="0">
                <a:pos x="0" y="3"/>
              </a:cxn>
              <a:cxn ang="0">
                <a:pos x="1" y="0"/>
              </a:cxn>
              <a:cxn ang="0">
                <a:pos x="4" y="0"/>
              </a:cxn>
              <a:cxn ang="0">
                <a:pos x="4" y="11"/>
              </a:cxn>
              <a:cxn ang="0">
                <a:pos x="7" y="21"/>
              </a:cxn>
              <a:cxn ang="0">
                <a:pos x="5" y="22"/>
              </a:cxn>
              <a:cxn ang="0">
                <a:pos x="2" y="25"/>
              </a:cxn>
            </a:cxnLst>
            <a:rect l="0" t="0" r="r" b="b"/>
            <a:pathLst>
              <a:path w="8" h="26">
                <a:moveTo>
                  <a:pt x="2" y="25"/>
                </a:moveTo>
                <a:lnTo>
                  <a:pt x="2" y="16"/>
                </a:lnTo>
                <a:lnTo>
                  <a:pt x="1" y="15"/>
                </a:lnTo>
                <a:lnTo>
                  <a:pt x="0" y="14"/>
                </a:lnTo>
                <a:lnTo>
                  <a:pt x="1" y="11"/>
                </a:lnTo>
                <a:lnTo>
                  <a:pt x="2" y="9"/>
                </a:lnTo>
                <a:lnTo>
                  <a:pt x="0" y="3"/>
                </a:lnTo>
                <a:lnTo>
                  <a:pt x="1" y="0"/>
                </a:lnTo>
                <a:lnTo>
                  <a:pt x="4" y="0"/>
                </a:lnTo>
                <a:lnTo>
                  <a:pt x="4" y="11"/>
                </a:lnTo>
                <a:lnTo>
                  <a:pt x="7" y="21"/>
                </a:lnTo>
                <a:lnTo>
                  <a:pt x="5" y="22"/>
                </a:lnTo>
                <a:lnTo>
                  <a:pt x="2" y="2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54" name="Freeform 194"/>
          <p:cNvSpPr>
            <a:spLocks/>
          </p:cNvSpPr>
          <p:nvPr/>
        </p:nvSpPr>
        <p:spPr bwMode="auto">
          <a:xfrm>
            <a:off x="5830888" y="3352725"/>
            <a:ext cx="4762" cy="15875"/>
          </a:xfrm>
          <a:custGeom>
            <a:avLst/>
            <a:gdLst/>
            <a:ahLst/>
            <a:cxnLst>
              <a:cxn ang="0">
                <a:pos x="2" y="14"/>
              </a:cxn>
              <a:cxn ang="0">
                <a:pos x="2" y="4"/>
              </a:cxn>
              <a:cxn ang="0">
                <a:pos x="0" y="0"/>
              </a:cxn>
              <a:cxn ang="0">
                <a:pos x="4" y="2"/>
              </a:cxn>
              <a:cxn ang="0">
                <a:pos x="4" y="6"/>
              </a:cxn>
              <a:cxn ang="0">
                <a:pos x="4" y="9"/>
              </a:cxn>
              <a:cxn ang="0">
                <a:pos x="4" y="12"/>
              </a:cxn>
              <a:cxn ang="0">
                <a:pos x="2" y="14"/>
              </a:cxn>
            </a:cxnLst>
            <a:rect l="0" t="0" r="r" b="b"/>
            <a:pathLst>
              <a:path w="5" h="15">
                <a:moveTo>
                  <a:pt x="2" y="14"/>
                </a:moveTo>
                <a:lnTo>
                  <a:pt x="2" y="4"/>
                </a:lnTo>
                <a:lnTo>
                  <a:pt x="0" y="0"/>
                </a:lnTo>
                <a:lnTo>
                  <a:pt x="4" y="2"/>
                </a:lnTo>
                <a:lnTo>
                  <a:pt x="4" y="6"/>
                </a:lnTo>
                <a:lnTo>
                  <a:pt x="4" y="9"/>
                </a:lnTo>
                <a:lnTo>
                  <a:pt x="4" y="12"/>
                </a:lnTo>
                <a:lnTo>
                  <a:pt x="2" y="14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55" name="Freeform 195"/>
          <p:cNvSpPr>
            <a:spLocks/>
          </p:cNvSpPr>
          <p:nvPr/>
        </p:nvSpPr>
        <p:spPr bwMode="auto">
          <a:xfrm>
            <a:off x="5837238" y="3505125"/>
            <a:ext cx="4762" cy="17463"/>
          </a:xfrm>
          <a:custGeom>
            <a:avLst/>
            <a:gdLst/>
            <a:ahLst/>
            <a:cxnLst>
              <a:cxn ang="0">
                <a:pos x="1" y="15"/>
              </a:cxn>
              <a:cxn ang="0">
                <a:pos x="1" y="7"/>
              </a:cxn>
              <a:cxn ang="0">
                <a:pos x="0" y="5"/>
              </a:cxn>
              <a:cxn ang="0">
                <a:pos x="4" y="0"/>
              </a:cxn>
              <a:cxn ang="0">
                <a:pos x="1" y="15"/>
              </a:cxn>
            </a:cxnLst>
            <a:rect l="0" t="0" r="r" b="b"/>
            <a:pathLst>
              <a:path w="5" h="16">
                <a:moveTo>
                  <a:pt x="1" y="15"/>
                </a:moveTo>
                <a:lnTo>
                  <a:pt x="1" y="7"/>
                </a:lnTo>
                <a:lnTo>
                  <a:pt x="0" y="5"/>
                </a:lnTo>
                <a:lnTo>
                  <a:pt x="4" y="0"/>
                </a:lnTo>
                <a:lnTo>
                  <a:pt x="1" y="1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56" name="Freeform 199"/>
          <p:cNvSpPr>
            <a:spLocks/>
          </p:cNvSpPr>
          <p:nvPr/>
        </p:nvSpPr>
        <p:spPr bwMode="auto">
          <a:xfrm>
            <a:off x="7267575" y="3941688"/>
            <a:ext cx="3175" cy="4762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0" y="1"/>
              </a:cxn>
              <a:cxn ang="0">
                <a:pos x="2" y="0"/>
              </a:cxn>
              <a:cxn ang="0">
                <a:pos x="1" y="5"/>
              </a:cxn>
            </a:cxnLst>
            <a:rect l="0" t="0" r="r" b="b"/>
            <a:pathLst>
              <a:path w="3" h="6">
                <a:moveTo>
                  <a:pt x="1" y="5"/>
                </a:moveTo>
                <a:lnTo>
                  <a:pt x="0" y="1"/>
                </a:lnTo>
                <a:lnTo>
                  <a:pt x="2" y="0"/>
                </a:lnTo>
                <a:lnTo>
                  <a:pt x="1" y="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57" name="Freeform 200"/>
          <p:cNvSpPr>
            <a:spLocks/>
          </p:cNvSpPr>
          <p:nvPr/>
        </p:nvSpPr>
        <p:spPr bwMode="auto">
          <a:xfrm>
            <a:off x="6122988" y="4060750"/>
            <a:ext cx="6350" cy="6350"/>
          </a:xfrm>
          <a:custGeom>
            <a:avLst/>
            <a:gdLst/>
            <a:ahLst/>
            <a:cxnLst>
              <a:cxn ang="0">
                <a:pos x="4" y="5"/>
              </a:cxn>
              <a:cxn ang="0">
                <a:pos x="1" y="3"/>
              </a:cxn>
              <a:cxn ang="0">
                <a:pos x="0" y="0"/>
              </a:cxn>
              <a:cxn ang="0">
                <a:pos x="3" y="1"/>
              </a:cxn>
              <a:cxn ang="0">
                <a:pos x="4" y="5"/>
              </a:cxn>
            </a:cxnLst>
            <a:rect l="0" t="0" r="r" b="b"/>
            <a:pathLst>
              <a:path w="5" h="6">
                <a:moveTo>
                  <a:pt x="4" y="5"/>
                </a:moveTo>
                <a:lnTo>
                  <a:pt x="1" y="3"/>
                </a:lnTo>
                <a:lnTo>
                  <a:pt x="0" y="0"/>
                </a:lnTo>
                <a:lnTo>
                  <a:pt x="3" y="1"/>
                </a:lnTo>
                <a:lnTo>
                  <a:pt x="4" y="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58" name="Freeform 206"/>
          <p:cNvSpPr>
            <a:spLocks/>
          </p:cNvSpPr>
          <p:nvPr/>
        </p:nvSpPr>
        <p:spPr bwMode="auto">
          <a:xfrm>
            <a:off x="6872288" y="4267125"/>
            <a:ext cx="6350" cy="7938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3"/>
              </a:cxn>
              <a:cxn ang="0">
                <a:pos x="0" y="0"/>
              </a:cxn>
              <a:cxn ang="0">
                <a:pos x="3" y="1"/>
              </a:cxn>
              <a:cxn ang="0">
                <a:pos x="4" y="4"/>
              </a:cxn>
              <a:cxn ang="0">
                <a:pos x="4" y="6"/>
              </a:cxn>
            </a:cxnLst>
            <a:rect l="0" t="0" r="r" b="b"/>
            <a:pathLst>
              <a:path w="5" h="7">
                <a:moveTo>
                  <a:pt x="4" y="6"/>
                </a:moveTo>
                <a:lnTo>
                  <a:pt x="0" y="3"/>
                </a:lnTo>
                <a:lnTo>
                  <a:pt x="0" y="0"/>
                </a:lnTo>
                <a:lnTo>
                  <a:pt x="3" y="1"/>
                </a:lnTo>
                <a:lnTo>
                  <a:pt x="4" y="4"/>
                </a:lnTo>
                <a:lnTo>
                  <a:pt x="4" y="6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59" name="Freeform 207"/>
          <p:cNvSpPr>
            <a:spLocks/>
          </p:cNvSpPr>
          <p:nvPr/>
        </p:nvSpPr>
        <p:spPr bwMode="auto">
          <a:xfrm>
            <a:off x="6265863" y="4275063"/>
            <a:ext cx="7937" cy="7937"/>
          </a:xfrm>
          <a:custGeom>
            <a:avLst/>
            <a:gdLst/>
            <a:ahLst/>
            <a:cxnLst>
              <a:cxn ang="0">
                <a:pos x="1" y="7"/>
              </a:cxn>
              <a:cxn ang="0">
                <a:pos x="0" y="4"/>
              </a:cxn>
              <a:cxn ang="0">
                <a:pos x="2" y="1"/>
              </a:cxn>
              <a:cxn ang="0">
                <a:pos x="4" y="0"/>
              </a:cxn>
              <a:cxn ang="0">
                <a:pos x="6" y="2"/>
              </a:cxn>
              <a:cxn ang="0">
                <a:pos x="5" y="5"/>
              </a:cxn>
              <a:cxn ang="0">
                <a:pos x="1" y="7"/>
              </a:cxn>
            </a:cxnLst>
            <a:rect l="0" t="0" r="r" b="b"/>
            <a:pathLst>
              <a:path w="7" h="8">
                <a:moveTo>
                  <a:pt x="1" y="7"/>
                </a:moveTo>
                <a:lnTo>
                  <a:pt x="0" y="4"/>
                </a:lnTo>
                <a:lnTo>
                  <a:pt x="2" y="1"/>
                </a:lnTo>
                <a:lnTo>
                  <a:pt x="4" y="0"/>
                </a:lnTo>
                <a:lnTo>
                  <a:pt x="6" y="2"/>
                </a:lnTo>
                <a:lnTo>
                  <a:pt x="5" y="5"/>
                </a:lnTo>
                <a:lnTo>
                  <a:pt x="1" y="7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60" name="Freeform 209"/>
          <p:cNvSpPr>
            <a:spLocks/>
          </p:cNvSpPr>
          <p:nvPr/>
        </p:nvSpPr>
        <p:spPr bwMode="auto">
          <a:xfrm>
            <a:off x="5413375" y="4668763"/>
            <a:ext cx="25400" cy="14287"/>
          </a:xfrm>
          <a:custGeom>
            <a:avLst/>
            <a:gdLst/>
            <a:ahLst/>
            <a:cxnLst>
              <a:cxn ang="0">
                <a:pos x="5" y="1"/>
              </a:cxn>
              <a:cxn ang="0">
                <a:pos x="7" y="0"/>
              </a:cxn>
              <a:cxn ang="0">
                <a:pos x="10" y="0"/>
              </a:cxn>
              <a:cxn ang="0">
                <a:pos x="15" y="1"/>
              </a:cxn>
              <a:cxn ang="0">
                <a:pos x="15" y="3"/>
              </a:cxn>
              <a:cxn ang="0">
                <a:pos x="22" y="9"/>
              </a:cxn>
              <a:cxn ang="0">
                <a:pos x="24" y="12"/>
              </a:cxn>
              <a:cxn ang="0">
                <a:pos x="22" y="12"/>
              </a:cxn>
              <a:cxn ang="0">
                <a:pos x="15" y="11"/>
              </a:cxn>
              <a:cxn ang="0">
                <a:pos x="10" y="9"/>
              </a:cxn>
              <a:cxn ang="0">
                <a:pos x="3" y="7"/>
              </a:cxn>
              <a:cxn ang="0">
                <a:pos x="0" y="6"/>
              </a:cxn>
              <a:cxn ang="0">
                <a:pos x="0" y="4"/>
              </a:cxn>
              <a:cxn ang="0">
                <a:pos x="0" y="1"/>
              </a:cxn>
              <a:cxn ang="0">
                <a:pos x="3" y="0"/>
              </a:cxn>
              <a:cxn ang="0">
                <a:pos x="5" y="1"/>
              </a:cxn>
            </a:cxnLst>
            <a:rect l="0" t="0" r="r" b="b"/>
            <a:pathLst>
              <a:path w="25" h="13">
                <a:moveTo>
                  <a:pt x="5" y="1"/>
                </a:moveTo>
                <a:lnTo>
                  <a:pt x="7" y="0"/>
                </a:lnTo>
                <a:lnTo>
                  <a:pt x="10" y="0"/>
                </a:lnTo>
                <a:lnTo>
                  <a:pt x="15" y="1"/>
                </a:lnTo>
                <a:lnTo>
                  <a:pt x="15" y="3"/>
                </a:lnTo>
                <a:lnTo>
                  <a:pt x="22" y="9"/>
                </a:lnTo>
                <a:lnTo>
                  <a:pt x="24" y="12"/>
                </a:lnTo>
                <a:lnTo>
                  <a:pt x="22" y="12"/>
                </a:lnTo>
                <a:lnTo>
                  <a:pt x="15" y="11"/>
                </a:lnTo>
                <a:lnTo>
                  <a:pt x="10" y="9"/>
                </a:lnTo>
                <a:lnTo>
                  <a:pt x="3" y="7"/>
                </a:lnTo>
                <a:lnTo>
                  <a:pt x="0" y="6"/>
                </a:lnTo>
                <a:lnTo>
                  <a:pt x="0" y="4"/>
                </a:lnTo>
                <a:lnTo>
                  <a:pt x="0" y="1"/>
                </a:lnTo>
                <a:lnTo>
                  <a:pt x="3" y="0"/>
                </a:lnTo>
                <a:lnTo>
                  <a:pt x="5" y="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61" name="Freeform 210"/>
          <p:cNvSpPr>
            <a:spLocks/>
          </p:cNvSpPr>
          <p:nvPr/>
        </p:nvSpPr>
        <p:spPr bwMode="auto">
          <a:xfrm>
            <a:off x="5505450" y="4705275"/>
            <a:ext cx="39688" cy="22225"/>
          </a:xfrm>
          <a:custGeom>
            <a:avLst/>
            <a:gdLst/>
            <a:ahLst/>
            <a:cxnLst>
              <a:cxn ang="0">
                <a:pos x="36" y="18"/>
              </a:cxn>
              <a:cxn ang="0">
                <a:pos x="36" y="19"/>
              </a:cxn>
              <a:cxn ang="0">
                <a:pos x="35" y="20"/>
              </a:cxn>
              <a:cxn ang="0">
                <a:pos x="33" y="19"/>
              </a:cxn>
              <a:cxn ang="0">
                <a:pos x="29" y="18"/>
              </a:cxn>
              <a:cxn ang="0">
                <a:pos x="19" y="18"/>
              </a:cxn>
              <a:cxn ang="0">
                <a:pos x="14" y="16"/>
              </a:cxn>
              <a:cxn ang="0">
                <a:pos x="10" y="14"/>
              </a:cxn>
              <a:cxn ang="0">
                <a:pos x="6" y="10"/>
              </a:cxn>
              <a:cxn ang="0">
                <a:pos x="3" y="10"/>
              </a:cxn>
              <a:cxn ang="0">
                <a:pos x="0" y="7"/>
              </a:cxn>
              <a:cxn ang="0">
                <a:pos x="0" y="5"/>
              </a:cxn>
              <a:cxn ang="0">
                <a:pos x="0" y="2"/>
              </a:cxn>
              <a:cxn ang="0">
                <a:pos x="2" y="1"/>
              </a:cxn>
              <a:cxn ang="0">
                <a:pos x="4" y="0"/>
              </a:cxn>
              <a:cxn ang="0">
                <a:pos x="9" y="0"/>
              </a:cxn>
              <a:cxn ang="0">
                <a:pos x="12" y="1"/>
              </a:cxn>
              <a:cxn ang="0">
                <a:pos x="14" y="1"/>
              </a:cxn>
              <a:cxn ang="0">
                <a:pos x="17" y="5"/>
              </a:cxn>
              <a:cxn ang="0">
                <a:pos x="22" y="9"/>
              </a:cxn>
              <a:cxn ang="0">
                <a:pos x="25" y="11"/>
              </a:cxn>
              <a:cxn ang="0">
                <a:pos x="33" y="13"/>
              </a:cxn>
              <a:cxn ang="0">
                <a:pos x="34" y="16"/>
              </a:cxn>
              <a:cxn ang="0">
                <a:pos x="36" y="18"/>
              </a:cxn>
            </a:cxnLst>
            <a:rect l="0" t="0" r="r" b="b"/>
            <a:pathLst>
              <a:path w="37" h="21">
                <a:moveTo>
                  <a:pt x="36" y="18"/>
                </a:moveTo>
                <a:lnTo>
                  <a:pt x="36" y="19"/>
                </a:lnTo>
                <a:lnTo>
                  <a:pt x="35" y="20"/>
                </a:lnTo>
                <a:lnTo>
                  <a:pt x="33" y="19"/>
                </a:lnTo>
                <a:lnTo>
                  <a:pt x="29" y="18"/>
                </a:lnTo>
                <a:lnTo>
                  <a:pt x="19" y="18"/>
                </a:lnTo>
                <a:lnTo>
                  <a:pt x="14" y="16"/>
                </a:lnTo>
                <a:lnTo>
                  <a:pt x="10" y="14"/>
                </a:lnTo>
                <a:lnTo>
                  <a:pt x="6" y="10"/>
                </a:lnTo>
                <a:lnTo>
                  <a:pt x="3" y="10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2" y="1"/>
                </a:lnTo>
                <a:lnTo>
                  <a:pt x="4" y="0"/>
                </a:lnTo>
                <a:lnTo>
                  <a:pt x="9" y="0"/>
                </a:lnTo>
                <a:lnTo>
                  <a:pt x="12" y="1"/>
                </a:lnTo>
                <a:lnTo>
                  <a:pt x="14" y="1"/>
                </a:lnTo>
                <a:lnTo>
                  <a:pt x="17" y="5"/>
                </a:lnTo>
                <a:lnTo>
                  <a:pt x="22" y="9"/>
                </a:lnTo>
                <a:lnTo>
                  <a:pt x="25" y="11"/>
                </a:lnTo>
                <a:lnTo>
                  <a:pt x="33" y="13"/>
                </a:lnTo>
                <a:lnTo>
                  <a:pt x="34" y="16"/>
                </a:lnTo>
                <a:lnTo>
                  <a:pt x="36" y="1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62" name="Freeform 211"/>
          <p:cNvSpPr>
            <a:spLocks/>
          </p:cNvSpPr>
          <p:nvPr/>
        </p:nvSpPr>
        <p:spPr bwMode="auto">
          <a:xfrm>
            <a:off x="5627688" y="4740200"/>
            <a:ext cx="17462" cy="9525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6" y="6"/>
              </a:cxn>
              <a:cxn ang="0">
                <a:pos x="4" y="6"/>
              </a:cxn>
              <a:cxn ang="0">
                <a:pos x="2" y="5"/>
              </a:cxn>
              <a:cxn ang="0">
                <a:pos x="0" y="3"/>
              </a:cxn>
              <a:cxn ang="0">
                <a:pos x="2" y="1"/>
              </a:cxn>
              <a:cxn ang="0">
                <a:pos x="4" y="0"/>
              </a:cxn>
              <a:cxn ang="0">
                <a:pos x="6" y="0"/>
              </a:cxn>
              <a:cxn ang="0">
                <a:pos x="12" y="1"/>
              </a:cxn>
              <a:cxn ang="0">
                <a:pos x="15" y="1"/>
              </a:cxn>
              <a:cxn ang="0">
                <a:pos x="15" y="5"/>
              </a:cxn>
              <a:cxn ang="0">
                <a:pos x="13" y="7"/>
              </a:cxn>
              <a:cxn ang="0">
                <a:pos x="10" y="8"/>
              </a:cxn>
              <a:cxn ang="0">
                <a:pos x="7" y="8"/>
              </a:cxn>
            </a:cxnLst>
            <a:rect l="0" t="0" r="r" b="b"/>
            <a:pathLst>
              <a:path w="16" h="9">
                <a:moveTo>
                  <a:pt x="7" y="8"/>
                </a:moveTo>
                <a:lnTo>
                  <a:pt x="6" y="6"/>
                </a:lnTo>
                <a:lnTo>
                  <a:pt x="4" y="6"/>
                </a:lnTo>
                <a:lnTo>
                  <a:pt x="2" y="5"/>
                </a:lnTo>
                <a:lnTo>
                  <a:pt x="0" y="3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12" y="1"/>
                </a:lnTo>
                <a:lnTo>
                  <a:pt x="15" y="1"/>
                </a:lnTo>
                <a:lnTo>
                  <a:pt x="15" y="5"/>
                </a:lnTo>
                <a:lnTo>
                  <a:pt x="13" y="7"/>
                </a:lnTo>
                <a:lnTo>
                  <a:pt x="10" y="8"/>
                </a:lnTo>
                <a:lnTo>
                  <a:pt x="7" y="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63" name="Freeform 212"/>
          <p:cNvSpPr>
            <a:spLocks/>
          </p:cNvSpPr>
          <p:nvPr/>
        </p:nvSpPr>
        <p:spPr bwMode="auto">
          <a:xfrm>
            <a:off x="5886450" y="4843388"/>
            <a:ext cx="6350" cy="4762"/>
          </a:xfrm>
          <a:custGeom>
            <a:avLst/>
            <a:gdLst/>
            <a:ahLst/>
            <a:cxnLst>
              <a:cxn ang="0">
                <a:pos x="5" y="4"/>
              </a:cxn>
              <a:cxn ang="0">
                <a:pos x="2" y="3"/>
              </a:cxn>
              <a:cxn ang="0">
                <a:pos x="0" y="0"/>
              </a:cxn>
              <a:cxn ang="0">
                <a:pos x="5" y="4"/>
              </a:cxn>
            </a:cxnLst>
            <a:rect l="0" t="0" r="r" b="b"/>
            <a:pathLst>
              <a:path w="6" h="5">
                <a:moveTo>
                  <a:pt x="5" y="4"/>
                </a:moveTo>
                <a:lnTo>
                  <a:pt x="2" y="3"/>
                </a:lnTo>
                <a:lnTo>
                  <a:pt x="0" y="0"/>
                </a:lnTo>
                <a:lnTo>
                  <a:pt x="5" y="4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64" name="Freeform 213"/>
          <p:cNvSpPr>
            <a:spLocks/>
          </p:cNvSpPr>
          <p:nvPr/>
        </p:nvSpPr>
        <p:spPr bwMode="auto">
          <a:xfrm>
            <a:off x="6719888" y="4840213"/>
            <a:ext cx="28575" cy="12700"/>
          </a:xfrm>
          <a:custGeom>
            <a:avLst/>
            <a:gdLst/>
            <a:ahLst/>
            <a:cxnLst>
              <a:cxn ang="0">
                <a:pos x="19" y="11"/>
              </a:cxn>
              <a:cxn ang="0">
                <a:pos x="17" y="10"/>
              </a:cxn>
              <a:cxn ang="0">
                <a:pos x="12" y="10"/>
              </a:cxn>
              <a:cxn ang="0">
                <a:pos x="9" y="11"/>
              </a:cxn>
              <a:cxn ang="0">
                <a:pos x="5" y="11"/>
              </a:cxn>
              <a:cxn ang="0">
                <a:pos x="1" y="10"/>
              </a:cxn>
              <a:cxn ang="0">
                <a:pos x="0" y="8"/>
              </a:cxn>
              <a:cxn ang="0">
                <a:pos x="0" y="7"/>
              </a:cxn>
              <a:cxn ang="0">
                <a:pos x="3" y="6"/>
              </a:cxn>
              <a:cxn ang="0">
                <a:pos x="5" y="5"/>
              </a:cxn>
              <a:cxn ang="0">
                <a:pos x="7" y="4"/>
              </a:cxn>
              <a:cxn ang="0">
                <a:pos x="18" y="0"/>
              </a:cxn>
              <a:cxn ang="0">
                <a:pos x="26" y="7"/>
              </a:cxn>
              <a:cxn ang="0">
                <a:pos x="24" y="10"/>
              </a:cxn>
              <a:cxn ang="0">
                <a:pos x="19" y="11"/>
              </a:cxn>
            </a:cxnLst>
            <a:rect l="0" t="0" r="r" b="b"/>
            <a:pathLst>
              <a:path w="27" h="12">
                <a:moveTo>
                  <a:pt x="19" y="11"/>
                </a:moveTo>
                <a:lnTo>
                  <a:pt x="17" y="10"/>
                </a:lnTo>
                <a:lnTo>
                  <a:pt x="12" y="10"/>
                </a:lnTo>
                <a:lnTo>
                  <a:pt x="9" y="11"/>
                </a:lnTo>
                <a:lnTo>
                  <a:pt x="5" y="11"/>
                </a:lnTo>
                <a:lnTo>
                  <a:pt x="1" y="10"/>
                </a:lnTo>
                <a:lnTo>
                  <a:pt x="0" y="8"/>
                </a:lnTo>
                <a:lnTo>
                  <a:pt x="0" y="7"/>
                </a:lnTo>
                <a:lnTo>
                  <a:pt x="3" y="6"/>
                </a:lnTo>
                <a:lnTo>
                  <a:pt x="5" y="5"/>
                </a:lnTo>
                <a:lnTo>
                  <a:pt x="7" y="4"/>
                </a:lnTo>
                <a:lnTo>
                  <a:pt x="18" y="0"/>
                </a:lnTo>
                <a:lnTo>
                  <a:pt x="26" y="7"/>
                </a:lnTo>
                <a:lnTo>
                  <a:pt x="24" y="10"/>
                </a:lnTo>
                <a:lnTo>
                  <a:pt x="19" y="1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65" name="Freeform 214"/>
          <p:cNvSpPr>
            <a:spLocks/>
          </p:cNvSpPr>
          <p:nvPr/>
        </p:nvSpPr>
        <p:spPr bwMode="auto">
          <a:xfrm>
            <a:off x="5895975" y="4843388"/>
            <a:ext cx="7938" cy="79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" y="2"/>
              </a:cxn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6" y="6"/>
              </a:cxn>
              <a:cxn ang="0">
                <a:pos x="4" y="7"/>
              </a:cxn>
              <a:cxn ang="0">
                <a:pos x="0" y="4"/>
              </a:cxn>
            </a:cxnLst>
            <a:rect l="0" t="0" r="r" b="b"/>
            <a:pathLst>
              <a:path w="7" h="8">
                <a:moveTo>
                  <a:pt x="0" y="4"/>
                </a:moveTo>
                <a:lnTo>
                  <a:pt x="1" y="2"/>
                </a:lnTo>
                <a:lnTo>
                  <a:pt x="4" y="0"/>
                </a:lnTo>
                <a:lnTo>
                  <a:pt x="6" y="2"/>
                </a:lnTo>
                <a:lnTo>
                  <a:pt x="4" y="4"/>
                </a:lnTo>
                <a:lnTo>
                  <a:pt x="6" y="6"/>
                </a:lnTo>
                <a:lnTo>
                  <a:pt x="4" y="7"/>
                </a:lnTo>
                <a:lnTo>
                  <a:pt x="0" y="4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66" name="Freeform 215"/>
          <p:cNvSpPr>
            <a:spLocks/>
          </p:cNvSpPr>
          <p:nvPr/>
        </p:nvSpPr>
        <p:spPr bwMode="auto">
          <a:xfrm>
            <a:off x="5915025" y="48545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3" h="3">
                <a:moveTo>
                  <a:pt x="2" y="2"/>
                </a:moveTo>
                <a:lnTo>
                  <a:pt x="0" y="0"/>
                </a:lnTo>
                <a:lnTo>
                  <a:pt x="2" y="2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67" name="Freeform 216"/>
          <p:cNvSpPr>
            <a:spLocks/>
          </p:cNvSpPr>
          <p:nvPr/>
        </p:nvSpPr>
        <p:spPr bwMode="auto">
          <a:xfrm>
            <a:off x="5935663" y="4851325"/>
            <a:ext cx="11112" cy="7938"/>
          </a:xfrm>
          <a:custGeom>
            <a:avLst/>
            <a:gdLst/>
            <a:ahLst/>
            <a:cxnLst>
              <a:cxn ang="0">
                <a:pos x="6" y="3"/>
              </a:cxn>
              <a:cxn ang="0">
                <a:pos x="4" y="0"/>
              </a:cxn>
              <a:cxn ang="0">
                <a:pos x="8" y="0"/>
              </a:cxn>
              <a:cxn ang="0">
                <a:pos x="10" y="2"/>
              </a:cxn>
              <a:cxn ang="0">
                <a:pos x="10" y="5"/>
              </a:cxn>
              <a:cxn ang="0">
                <a:pos x="8" y="6"/>
              </a:cxn>
              <a:cxn ang="0">
                <a:pos x="5" y="6"/>
              </a:cxn>
              <a:cxn ang="0">
                <a:pos x="3" y="5"/>
              </a:cxn>
              <a:cxn ang="0">
                <a:pos x="0" y="4"/>
              </a:cxn>
              <a:cxn ang="0">
                <a:pos x="6" y="3"/>
              </a:cxn>
            </a:cxnLst>
            <a:rect l="0" t="0" r="r" b="b"/>
            <a:pathLst>
              <a:path w="11" h="7">
                <a:moveTo>
                  <a:pt x="6" y="3"/>
                </a:moveTo>
                <a:lnTo>
                  <a:pt x="4" y="0"/>
                </a:lnTo>
                <a:lnTo>
                  <a:pt x="8" y="0"/>
                </a:lnTo>
                <a:lnTo>
                  <a:pt x="10" y="2"/>
                </a:lnTo>
                <a:lnTo>
                  <a:pt x="10" y="5"/>
                </a:lnTo>
                <a:lnTo>
                  <a:pt x="8" y="6"/>
                </a:lnTo>
                <a:lnTo>
                  <a:pt x="5" y="6"/>
                </a:lnTo>
                <a:lnTo>
                  <a:pt x="3" y="5"/>
                </a:lnTo>
                <a:lnTo>
                  <a:pt x="0" y="4"/>
                </a:lnTo>
                <a:lnTo>
                  <a:pt x="6" y="3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69" name="Freeform 217"/>
          <p:cNvSpPr>
            <a:spLocks/>
          </p:cNvSpPr>
          <p:nvPr/>
        </p:nvSpPr>
        <p:spPr bwMode="auto">
          <a:xfrm>
            <a:off x="6026150" y="4860850"/>
            <a:ext cx="9525" cy="31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8" y="1"/>
              </a:cxn>
              <a:cxn ang="0">
                <a:pos x="5" y="3"/>
              </a:cxn>
              <a:cxn ang="0">
                <a:pos x="3" y="3"/>
              </a:cxn>
              <a:cxn ang="0">
                <a:pos x="0" y="1"/>
              </a:cxn>
              <a:cxn ang="0">
                <a:pos x="6" y="0"/>
              </a:cxn>
            </a:cxnLst>
            <a:rect l="0" t="0" r="r" b="b"/>
            <a:pathLst>
              <a:path w="9" h="4">
                <a:moveTo>
                  <a:pt x="6" y="0"/>
                </a:moveTo>
                <a:lnTo>
                  <a:pt x="8" y="1"/>
                </a:lnTo>
                <a:lnTo>
                  <a:pt x="5" y="3"/>
                </a:lnTo>
                <a:lnTo>
                  <a:pt x="3" y="3"/>
                </a:lnTo>
                <a:lnTo>
                  <a:pt x="0" y="1"/>
                </a:lnTo>
                <a:lnTo>
                  <a:pt x="6" y="0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70" name="Freeform 218"/>
          <p:cNvSpPr>
            <a:spLocks/>
          </p:cNvSpPr>
          <p:nvPr/>
        </p:nvSpPr>
        <p:spPr bwMode="auto">
          <a:xfrm>
            <a:off x="6751638" y="4868788"/>
            <a:ext cx="31750" cy="17462"/>
          </a:xfrm>
          <a:custGeom>
            <a:avLst/>
            <a:gdLst/>
            <a:ahLst/>
            <a:cxnLst>
              <a:cxn ang="0">
                <a:pos x="27" y="16"/>
              </a:cxn>
              <a:cxn ang="0">
                <a:pos x="25" y="15"/>
              </a:cxn>
              <a:cxn ang="0">
                <a:pos x="23" y="13"/>
              </a:cxn>
              <a:cxn ang="0">
                <a:pos x="22" y="12"/>
              </a:cxn>
              <a:cxn ang="0">
                <a:pos x="19" y="11"/>
              </a:cxn>
              <a:cxn ang="0">
                <a:pos x="19" y="7"/>
              </a:cxn>
              <a:cxn ang="0">
                <a:pos x="17" y="8"/>
              </a:cxn>
              <a:cxn ang="0">
                <a:pos x="15" y="10"/>
              </a:cxn>
              <a:cxn ang="0">
                <a:pos x="13" y="10"/>
              </a:cxn>
              <a:cxn ang="0">
                <a:pos x="11" y="8"/>
              </a:cxn>
              <a:cxn ang="0">
                <a:pos x="10" y="7"/>
              </a:cxn>
              <a:cxn ang="0">
                <a:pos x="3" y="4"/>
              </a:cxn>
              <a:cxn ang="0">
                <a:pos x="1" y="2"/>
              </a:cxn>
              <a:cxn ang="0">
                <a:pos x="0" y="0"/>
              </a:cxn>
              <a:cxn ang="0">
                <a:pos x="2" y="0"/>
              </a:cxn>
              <a:cxn ang="0">
                <a:pos x="3" y="1"/>
              </a:cxn>
              <a:cxn ang="0">
                <a:pos x="5" y="1"/>
              </a:cxn>
              <a:cxn ang="0">
                <a:pos x="9" y="0"/>
              </a:cxn>
              <a:cxn ang="0">
                <a:pos x="11" y="1"/>
              </a:cxn>
              <a:cxn ang="0">
                <a:pos x="15" y="1"/>
              </a:cxn>
              <a:cxn ang="0">
                <a:pos x="18" y="0"/>
              </a:cxn>
              <a:cxn ang="0">
                <a:pos x="20" y="2"/>
              </a:cxn>
              <a:cxn ang="0">
                <a:pos x="27" y="8"/>
              </a:cxn>
              <a:cxn ang="0">
                <a:pos x="29" y="11"/>
              </a:cxn>
              <a:cxn ang="0">
                <a:pos x="27" y="16"/>
              </a:cxn>
            </a:cxnLst>
            <a:rect l="0" t="0" r="r" b="b"/>
            <a:pathLst>
              <a:path w="30" h="17">
                <a:moveTo>
                  <a:pt x="27" y="16"/>
                </a:moveTo>
                <a:lnTo>
                  <a:pt x="25" y="15"/>
                </a:lnTo>
                <a:lnTo>
                  <a:pt x="23" y="13"/>
                </a:lnTo>
                <a:lnTo>
                  <a:pt x="22" y="12"/>
                </a:lnTo>
                <a:lnTo>
                  <a:pt x="19" y="11"/>
                </a:lnTo>
                <a:lnTo>
                  <a:pt x="19" y="7"/>
                </a:lnTo>
                <a:lnTo>
                  <a:pt x="17" y="8"/>
                </a:lnTo>
                <a:lnTo>
                  <a:pt x="15" y="10"/>
                </a:lnTo>
                <a:lnTo>
                  <a:pt x="13" y="10"/>
                </a:lnTo>
                <a:lnTo>
                  <a:pt x="11" y="8"/>
                </a:lnTo>
                <a:lnTo>
                  <a:pt x="10" y="7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lnTo>
                  <a:pt x="2" y="0"/>
                </a:lnTo>
                <a:lnTo>
                  <a:pt x="3" y="1"/>
                </a:lnTo>
                <a:lnTo>
                  <a:pt x="5" y="1"/>
                </a:lnTo>
                <a:lnTo>
                  <a:pt x="9" y="0"/>
                </a:lnTo>
                <a:lnTo>
                  <a:pt x="11" y="1"/>
                </a:lnTo>
                <a:lnTo>
                  <a:pt x="15" y="1"/>
                </a:lnTo>
                <a:lnTo>
                  <a:pt x="18" y="0"/>
                </a:lnTo>
                <a:lnTo>
                  <a:pt x="20" y="2"/>
                </a:lnTo>
                <a:lnTo>
                  <a:pt x="27" y="8"/>
                </a:lnTo>
                <a:lnTo>
                  <a:pt x="29" y="11"/>
                </a:lnTo>
                <a:lnTo>
                  <a:pt x="27" y="16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71" name="Freeform 219"/>
          <p:cNvSpPr>
            <a:spLocks/>
          </p:cNvSpPr>
          <p:nvPr/>
        </p:nvSpPr>
        <p:spPr bwMode="auto">
          <a:xfrm>
            <a:off x="6877050" y="4968800"/>
            <a:ext cx="14288" cy="14288"/>
          </a:xfrm>
          <a:custGeom>
            <a:avLst/>
            <a:gdLst/>
            <a:ahLst/>
            <a:cxnLst>
              <a:cxn ang="0">
                <a:pos x="13" y="11"/>
              </a:cxn>
              <a:cxn ang="0">
                <a:pos x="9" y="10"/>
              </a:cxn>
              <a:cxn ang="0">
                <a:pos x="7" y="7"/>
              </a:cxn>
              <a:cxn ang="0">
                <a:pos x="3" y="5"/>
              </a:cxn>
              <a:cxn ang="0">
                <a:pos x="1" y="3"/>
              </a:cxn>
              <a:cxn ang="0">
                <a:pos x="0" y="2"/>
              </a:cxn>
              <a:cxn ang="0">
                <a:pos x="1" y="0"/>
              </a:cxn>
              <a:cxn ang="0">
                <a:pos x="3" y="0"/>
              </a:cxn>
              <a:cxn ang="0">
                <a:pos x="6" y="1"/>
              </a:cxn>
              <a:cxn ang="0">
                <a:pos x="9" y="2"/>
              </a:cxn>
              <a:cxn ang="0">
                <a:pos x="10" y="6"/>
              </a:cxn>
              <a:cxn ang="0">
                <a:pos x="13" y="11"/>
              </a:cxn>
            </a:cxnLst>
            <a:rect l="0" t="0" r="r" b="b"/>
            <a:pathLst>
              <a:path w="14" h="12">
                <a:moveTo>
                  <a:pt x="13" y="11"/>
                </a:moveTo>
                <a:lnTo>
                  <a:pt x="9" y="10"/>
                </a:lnTo>
                <a:lnTo>
                  <a:pt x="7" y="7"/>
                </a:lnTo>
                <a:lnTo>
                  <a:pt x="3" y="5"/>
                </a:lnTo>
                <a:lnTo>
                  <a:pt x="1" y="3"/>
                </a:ln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  <a:lnTo>
                  <a:pt x="6" y="1"/>
                </a:lnTo>
                <a:lnTo>
                  <a:pt x="9" y="2"/>
                </a:lnTo>
                <a:lnTo>
                  <a:pt x="10" y="6"/>
                </a:lnTo>
                <a:lnTo>
                  <a:pt x="13" y="1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72" name="Freeform 220"/>
          <p:cNvSpPr>
            <a:spLocks/>
          </p:cNvSpPr>
          <p:nvPr/>
        </p:nvSpPr>
        <p:spPr bwMode="auto">
          <a:xfrm>
            <a:off x="6892925" y="4986263"/>
            <a:ext cx="12700" cy="12700"/>
          </a:xfrm>
          <a:custGeom>
            <a:avLst/>
            <a:gdLst/>
            <a:ahLst/>
            <a:cxnLst>
              <a:cxn ang="0">
                <a:pos x="10" y="11"/>
              </a:cxn>
              <a:cxn ang="0">
                <a:pos x="7" y="6"/>
              </a:cxn>
              <a:cxn ang="0">
                <a:pos x="5" y="4"/>
              </a:cxn>
              <a:cxn ang="0">
                <a:pos x="4" y="3"/>
              </a:cxn>
              <a:cxn ang="0">
                <a:pos x="2" y="2"/>
              </a:cxn>
              <a:cxn ang="0">
                <a:pos x="0" y="0"/>
              </a:cxn>
              <a:cxn ang="0">
                <a:pos x="5" y="0"/>
              </a:cxn>
              <a:cxn ang="0">
                <a:pos x="8" y="3"/>
              </a:cxn>
              <a:cxn ang="0">
                <a:pos x="11" y="11"/>
              </a:cxn>
              <a:cxn ang="0">
                <a:pos x="10" y="11"/>
              </a:cxn>
            </a:cxnLst>
            <a:rect l="0" t="0" r="r" b="b"/>
            <a:pathLst>
              <a:path w="12" h="12">
                <a:moveTo>
                  <a:pt x="10" y="11"/>
                </a:moveTo>
                <a:lnTo>
                  <a:pt x="7" y="6"/>
                </a:lnTo>
                <a:lnTo>
                  <a:pt x="5" y="4"/>
                </a:lnTo>
                <a:lnTo>
                  <a:pt x="4" y="3"/>
                </a:lnTo>
                <a:lnTo>
                  <a:pt x="2" y="2"/>
                </a:lnTo>
                <a:lnTo>
                  <a:pt x="0" y="0"/>
                </a:lnTo>
                <a:lnTo>
                  <a:pt x="5" y="0"/>
                </a:lnTo>
                <a:lnTo>
                  <a:pt x="8" y="3"/>
                </a:lnTo>
                <a:lnTo>
                  <a:pt x="11" y="11"/>
                </a:lnTo>
                <a:lnTo>
                  <a:pt x="10" y="1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73" name="Freeform 221"/>
          <p:cNvSpPr>
            <a:spLocks/>
          </p:cNvSpPr>
          <p:nvPr/>
        </p:nvSpPr>
        <p:spPr bwMode="auto">
          <a:xfrm>
            <a:off x="2805113" y="1515988"/>
            <a:ext cx="46037" cy="33337"/>
          </a:xfrm>
          <a:custGeom>
            <a:avLst/>
            <a:gdLst/>
            <a:ahLst/>
            <a:cxnLst>
              <a:cxn ang="0">
                <a:pos x="28" y="27"/>
              </a:cxn>
              <a:cxn ang="0">
                <a:pos x="26" y="25"/>
              </a:cxn>
              <a:cxn ang="0">
                <a:pos x="24" y="24"/>
              </a:cxn>
              <a:cxn ang="0">
                <a:pos x="22" y="22"/>
              </a:cxn>
              <a:cxn ang="0">
                <a:pos x="21" y="21"/>
              </a:cxn>
              <a:cxn ang="0">
                <a:pos x="18" y="20"/>
              </a:cxn>
              <a:cxn ang="0">
                <a:pos x="18" y="14"/>
              </a:cxn>
              <a:cxn ang="0">
                <a:pos x="17" y="13"/>
              </a:cxn>
              <a:cxn ang="0">
                <a:pos x="14" y="11"/>
              </a:cxn>
              <a:cxn ang="0">
                <a:pos x="10" y="11"/>
              </a:cxn>
              <a:cxn ang="0">
                <a:pos x="8" y="12"/>
              </a:cxn>
              <a:cxn ang="0">
                <a:pos x="6" y="10"/>
              </a:cxn>
              <a:cxn ang="0">
                <a:pos x="3" y="8"/>
              </a:cxn>
              <a:cxn ang="0">
                <a:pos x="0" y="7"/>
              </a:cxn>
              <a:cxn ang="0">
                <a:pos x="0" y="4"/>
              </a:cxn>
              <a:cxn ang="0">
                <a:pos x="0" y="1"/>
              </a:cxn>
              <a:cxn ang="0">
                <a:pos x="4" y="0"/>
              </a:cxn>
              <a:cxn ang="0">
                <a:pos x="4" y="2"/>
              </a:cxn>
              <a:cxn ang="0">
                <a:pos x="6" y="4"/>
              </a:cxn>
              <a:cxn ang="0">
                <a:pos x="7" y="5"/>
              </a:cxn>
              <a:cxn ang="0">
                <a:pos x="8" y="7"/>
              </a:cxn>
              <a:cxn ang="0">
                <a:pos x="11" y="6"/>
              </a:cxn>
              <a:cxn ang="0">
                <a:pos x="13" y="3"/>
              </a:cxn>
              <a:cxn ang="0">
                <a:pos x="15" y="4"/>
              </a:cxn>
              <a:cxn ang="0">
                <a:pos x="17" y="5"/>
              </a:cxn>
              <a:cxn ang="0">
                <a:pos x="18" y="2"/>
              </a:cxn>
              <a:cxn ang="0">
                <a:pos x="22" y="3"/>
              </a:cxn>
              <a:cxn ang="0">
                <a:pos x="27" y="8"/>
              </a:cxn>
              <a:cxn ang="0">
                <a:pos x="28" y="11"/>
              </a:cxn>
              <a:cxn ang="0">
                <a:pos x="29" y="11"/>
              </a:cxn>
              <a:cxn ang="0">
                <a:pos x="32" y="13"/>
              </a:cxn>
              <a:cxn ang="0">
                <a:pos x="31" y="15"/>
              </a:cxn>
              <a:cxn ang="0">
                <a:pos x="34" y="16"/>
              </a:cxn>
              <a:cxn ang="0">
                <a:pos x="36" y="16"/>
              </a:cxn>
              <a:cxn ang="0">
                <a:pos x="39" y="16"/>
              </a:cxn>
              <a:cxn ang="0">
                <a:pos x="41" y="16"/>
              </a:cxn>
              <a:cxn ang="0">
                <a:pos x="42" y="18"/>
              </a:cxn>
              <a:cxn ang="0">
                <a:pos x="41" y="22"/>
              </a:cxn>
              <a:cxn ang="0">
                <a:pos x="38" y="24"/>
              </a:cxn>
              <a:cxn ang="0">
                <a:pos x="40" y="25"/>
              </a:cxn>
              <a:cxn ang="0">
                <a:pos x="39" y="27"/>
              </a:cxn>
              <a:cxn ang="0">
                <a:pos x="36" y="30"/>
              </a:cxn>
              <a:cxn ang="0">
                <a:pos x="33" y="28"/>
              </a:cxn>
              <a:cxn ang="0">
                <a:pos x="28" y="27"/>
              </a:cxn>
            </a:cxnLst>
            <a:rect l="0" t="0" r="r" b="b"/>
            <a:pathLst>
              <a:path w="43" h="31">
                <a:moveTo>
                  <a:pt x="28" y="27"/>
                </a:moveTo>
                <a:lnTo>
                  <a:pt x="26" y="25"/>
                </a:lnTo>
                <a:lnTo>
                  <a:pt x="24" y="24"/>
                </a:lnTo>
                <a:lnTo>
                  <a:pt x="22" y="22"/>
                </a:lnTo>
                <a:lnTo>
                  <a:pt x="21" y="21"/>
                </a:lnTo>
                <a:lnTo>
                  <a:pt x="18" y="20"/>
                </a:lnTo>
                <a:lnTo>
                  <a:pt x="18" y="14"/>
                </a:lnTo>
                <a:lnTo>
                  <a:pt x="17" y="13"/>
                </a:lnTo>
                <a:lnTo>
                  <a:pt x="14" y="11"/>
                </a:lnTo>
                <a:lnTo>
                  <a:pt x="10" y="11"/>
                </a:lnTo>
                <a:lnTo>
                  <a:pt x="8" y="12"/>
                </a:lnTo>
                <a:lnTo>
                  <a:pt x="6" y="10"/>
                </a:lnTo>
                <a:lnTo>
                  <a:pt x="3" y="8"/>
                </a:lnTo>
                <a:lnTo>
                  <a:pt x="0" y="7"/>
                </a:lnTo>
                <a:lnTo>
                  <a:pt x="0" y="4"/>
                </a:lnTo>
                <a:lnTo>
                  <a:pt x="0" y="1"/>
                </a:lnTo>
                <a:lnTo>
                  <a:pt x="4" y="0"/>
                </a:lnTo>
                <a:lnTo>
                  <a:pt x="4" y="2"/>
                </a:lnTo>
                <a:lnTo>
                  <a:pt x="6" y="4"/>
                </a:lnTo>
                <a:lnTo>
                  <a:pt x="7" y="5"/>
                </a:lnTo>
                <a:lnTo>
                  <a:pt x="8" y="7"/>
                </a:lnTo>
                <a:lnTo>
                  <a:pt x="11" y="6"/>
                </a:lnTo>
                <a:lnTo>
                  <a:pt x="13" y="3"/>
                </a:lnTo>
                <a:lnTo>
                  <a:pt x="15" y="4"/>
                </a:lnTo>
                <a:lnTo>
                  <a:pt x="17" y="5"/>
                </a:lnTo>
                <a:lnTo>
                  <a:pt x="18" y="2"/>
                </a:lnTo>
                <a:lnTo>
                  <a:pt x="22" y="3"/>
                </a:lnTo>
                <a:lnTo>
                  <a:pt x="27" y="8"/>
                </a:lnTo>
                <a:lnTo>
                  <a:pt x="28" y="11"/>
                </a:lnTo>
                <a:lnTo>
                  <a:pt x="29" y="11"/>
                </a:lnTo>
                <a:lnTo>
                  <a:pt x="32" y="13"/>
                </a:lnTo>
                <a:lnTo>
                  <a:pt x="31" y="15"/>
                </a:lnTo>
                <a:lnTo>
                  <a:pt x="34" y="16"/>
                </a:lnTo>
                <a:lnTo>
                  <a:pt x="36" y="16"/>
                </a:lnTo>
                <a:lnTo>
                  <a:pt x="39" y="16"/>
                </a:lnTo>
                <a:lnTo>
                  <a:pt x="41" y="16"/>
                </a:lnTo>
                <a:lnTo>
                  <a:pt x="42" y="18"/>
                </a:lnTo>
                <a:lnTo>
                  <a:pt x="41" y="22"/>
                </a:lnTo>
                <a:lnTo>
                  <a:pt x="38" y="24"/>
                </a:lnTo>
                <a:lnTo>
                  <a:pt x="40" y="25"/>
                </a:lnTo>
                <a:lnTo>
                  <a:pt x="39" y="27"/>
                </a:lnTo>
                <a:lnTo>
                  <a:pt x="36" y="30"/>
                </a:lnTo>
                <a:lnTo>
                  <a:pt x="33" y="28"/>
                </a:lnTo>
                <a:lnTo>
                  <a:pt x="28" y="27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74" name="Freeform 222"/>
          <p:cNvSpPr>
            <a:spLocks/>
          </p:cNvSpPr>
          <p:nvPr/>
        </p:nvSpPr>
        <p:spPr bwMode="auto">
          <a:xfrm>
            <a:off x="2806700" y="1546150"/>
            <a:ext cx="25400" cy="22225"/>
          </a:xfrm>
          <a:custGeom>
            <a:avLst/>
            <a:gdLst/>
            <a:ahLst/>
            <a:cxnLst>
              <a:cxn ang="0">
                <a:pos x="14" y="21"/>
              </a:cxn>
              <a:cxn ang="0">
                <a:pos x="12" y="19"/>
              </a:cxn>
              <a:cxn ang="0">
                <a:pos x="10" y="18"/>
              </a:cxn>
              <a:cxn ang="0">
                <a:pos x="8" y="18"/>
              </a:cxn>
              <a:cxn ang="0">
                <a:pos x="6" y="16"/>
              </a:cxn>
              <a:cxn ang="0">
                <a:pos x="4" y="12"/>
              </a:cxn>
              <a:cxn ang="0">
                <a:pos x="2" y="11"/>
              </a:cxn>
              <a:cxn ang="0">
                <a:pos x="1" y="10"/>
              </a:cxn>
              <a:cxn ang="0">
                <a:pos x="1" y="7"/>
              </a:cxn>
              <a:cxn ang="0">
                <a:pos x="1" y="3"/>
              </a:cxn>
              <a:cxn ang="0">
                <a:pos x="0" y="0"/>
              </a:cxn>
              <a:cxn ang="0">
                <a:pos x="4" y="0"/>
              </a:cxn>
              <a:cxn ang="0">
                <a:pos x="7" y="4"/>
              </a:cxn>
              <a:cxn ang="0">
                <a:pos x="14" y="6"/>
              </a:cxn>
              <a:cxn ang="0">
                <a:pos x="20" y="10"/>
              </a:cxn>
              <a:cxn ang="0">
                <a:pos x="21" y="11"/>
              </a:cxn>
              <a:cxn ang="0">
                <a:pos x="22" y="13"/>
              </a:cxn>
              <a:cxn ang="0">
                <a:pos x="22" y="16"/>
              </a:cxn>
              <a:cxn ang="0">
                <a:pos x="16" y="16"/>
              </a:cxn>
              <a:cxn ang="0">
                <a:pos x="14" y="21"/>
              </a:cxn>
            </a:cxnLst>
            <a:rect l="0" t="0" r="r" b="b"/>
            <a:pathLst>
              <a:path w="23" h="22">
                <a:moveTo>
                  <a:pt x="14" y="21"/>
                </a:moveTo>
                <a:lnTo>
                  <a:pt x="12" y="19"/>
                </a:lnTo>
                <a:lnTo>
                  <a:pt x="10" y="18"/>
                </a:lnTo>
                <a:lnTo>
                  <a:pt x="8" y="18"/>
                </a:lnTo>
                <a:lnTo>
                  <a:pt x="6" y="16"/>
                </a:lnTo>
                <a:lnTo>
                  <a:pt x="4" y="12"/>
                </a:lnTo>
                <a:lnTo>
                  <a:pt x="2" y="11"/>
                </a:lnTo>
                <a:lnTo>
                  <a:pt x="1" y="10"/>
                </a:lnTo>
                <a:lnTo>
                  <a:pt x="1" y="7"/>
                </a:lnTo>
                <a:lnTo>
                  <a:pt x="1" y="3"/>
                </a:lnTo>
                <a:lnTo>
                  <a:pt x="0" y="0"/>
                </a:lnTo>
                <a:lnTo>
                  <a:pt x="4" y="0"/>
                </a:lnTo>
                <a:lnTo>
                  <a:pt x="7" y="4"/>
                </a:lnTo>
                <a:lnTo>
                  <a:pt x="14" y="6"/>
                </a:lnTo>
                <a:lnTo>
                  <a:pt x="20" y="10"/>
                </a:lnTo>
                <a:lnTo>
                  <a:pt x="21" y="11"/>
                </a:lnTo>
                <a:lnTo>
                  <a:pt x="22" y="13"/>
                </a:lnTo>
                <a:lnTo>
                  <a:pt x="22" y="16"/>
                </a:lnTo>
                <a:lnTo>
                  <a:pt x="16" y="16"/>
                </a:lnTo>
                <a:lnTo>
                  <a:pt x="14" y="2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75" name="Freeform 223"/>
          <p:cNvSpPr>
            <a:spLocks/>
          </p:cNvSpPr>
          <p:nvPr/>
        </p:nvSpPr>
        <p:spPr bwMode="auto">
          <a:xfrm>
            <a:off x="2771775" y="1576313"/>
            <a:ext cx="30163" cy="476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6" y="4"/>
              </a:cxn>
              <a:cxn ang="0">
                <a:pos x="18" y="3"/>
              </a:cxn>
              <a:cxn ang="0">
                <a:pos x="21" y="4"/>
              </a:cxn>
              <a:cxn ang="0">
                <a:pos x="24" y="4"/>
              </a:cxn>
              <a:cxn ang="0">
                <a:pos x="26" y="5"/>
              </a:cxn>
              <a:cxn ang="0">
                <a:pos x="28" y="7"/>
              </a:cxn>
              <a:cxn ang="0">
                <a:pos x="28" y="8"/>
              </a:cxn>
              <a:cxn ang="0">
                <a:pos x="27" y="11"/>
              </a:cxn>
              <a:cxn ang="0">
                <a:pos x="24" y="10"/>
              </a:cxn>
              <a:cxn ang="0">
                <a:pos x="18" y="7"/>
              </a:cxn>
              <a:cxn ang="0">
                <a:pos x="16" y="8"/>
              </a:cxn>
              <a:cxn ang="0">
                <a:pos x="14" y="7"/>
              </a:cxn>
              <a:cxn ang="0">
                <a:pos x="9" y="7"/>
              </a:cxn>
              <a:cxn ang="0">
                <a:pos x="8" y="10"/>
              </a:cxn>
              <a:cxn ang="0">
                <a:pos x="5" y="15"/>
              </a:cxn>
              <a:cxn ang="0">
                <a:pos x="5" y="17"/>
              </a:cxn>
              <a:cxn ang="0">
                <a:pos x="5" y="20"/>
              </a:cxn>
              <a:cxn ang="0">
                <a:pos x="5" y="22"/>
              </a:cxn>
              <a:cxn ang="0">
                <a:pos x="5" y="25"/>
              </a:cxn>
              <a:cxn ang="0">
                <a:pos x="5" y="27"/>
              </a:cxn>
              <a:cxn ang="0">
                <a:pos x="7" y="33"/>
              </a:cxn>
              <a:cxn ang="0">
                <a:pos x="8" y="35"/>
              </a:cxn>
              <a:cxn ang="0">
                <a:pos x="10" y="41"/>
              </a:cxn>
              <a:cxn ang="0">
                <a:pos x="9" y="43"/>
              </a:cxn>
              <a:cxn ang="0">
                <a:pos x="7" y="44"/>
              </a:cxn>
              <a:cxn ang="0">
                <a:pos x="4" y="38"/>
              </a:cxn>
              <a:cxn ang="0">
                <a:pos x="4" y="36"/>
              </a:cxn>
              <a:cxn ang="0">
                <a:pos x="2" y="29"/>
              </a:cxn>
              <a:cxn ang="0">
                <a:pos x="2" y="24"/>
              </a:cxn>
              <a:cxn ang="0">
                <a:pos x="0" y="21"/>
              </a:cxn>
              <a:cxn ang="0">
                <a:pos x="0" y="16"/>
              </a:cxn>
              <a:cxn ang="0">
                <a:pos x="2" y="13"/>
              </a:cxn>
              <a:cxn ang="0">
                <a:pos x="2" y="8"/>
              </a:cxn>
              <a:cxn ang="0">
                <a:pos x="5" y="3"/>
              </a:cxn>
              <a:cxn ang="0">
                <a:pos x="7" y="2"/>
              </a:cxn>
              <a:cxn ang="0">
                <a:pos x="8" y="0"/>
              </a:cxn>
              <a:cxn ang="0">
                <a:pos x="14" y="0"/>
              </a:cxn>
            </a:cxnLst>
            <a:rect l="0" t="0" r="r" b="b"/>
            <a:pathLst>
              <a:path w="29" h="45">
                <a:moveTo>
                  <a:pt x="14" y="0"/>
                </a:moveTo>
                <a:lnTo>
                  <a:pt x="16" y="4"/>
                </a:lnTo>
                <a:lnTo>
                  <a:pt x="18" y="3"/>
                </a:lnTo>
                <a:lnTo>
                  <a:pt x="21" y="4"/>
                </a:lnTo>
                <a:lnTo>
                  <a:pt x="24" y="4"/>
                </a:lnTo>
                <a:lnTo>
                  <a:pt x="26" y="5"/>
                </a:lnTo>
                <a:lnTo>
                  <a:pt x="28" y="7"/>
                </a:lnTo>
                <a:lnTo>
                  <a:pt x="28" y="8"/>
                </a:lnTo>
                <a:lnTo>
                  <a:pt x="27" y="11"/>
                </a:lnTo>
                <a:lnTo>
                  <a:pt x="24" y="10"/>
                </a:lnTo>
                <a:lnTo>
                  <a:pt x="18" y="7"/>
                </a:lnTo>
                <a:lnTo>
                  <a:pt x="16" y="8"/>
                </a:lnTo>
                <a:lnTo>
                  <a:pt x="14" y="7"/>
                </a:lnTo>
                <a:lnTo>
                  <a:pt x="9" y="7"/>
                </a:lnTo>
                <a:lnTo>
                  <a:pt x="8" y="10"/>
                </a:lnTo>
                <a:lnTo>
                  <a:pt x="5" y="15"/>
                </a:lnTo>
                <a:lnTo>
                  <a:pt x="5" y="17"/>
                </a:lnTo>
                <a:lnTo>
                  <a:pt x="5" y="20"/>
                </a:lnTo>
                <a:lnTo>
                  <a:pt x="5" y="22"/>
                </a:lnTo>
                <a:lnTo>
                  <a:pt x="5" y="25"/>
                </a:lnTo>
                <a:lnTo>
                  <a:pt x="5" y="27"/>
                </a:lnTo>
                <a:lnTo>
                  <a:pt x="7" y="33"/>
                </a:lnTo>
                <a:lnTo>
                  <a:pt x="8" y="35"/>
                </a:lnTo>
                <a:lnTo>
                  <a:pt x="10" y="41"/>
                </a:lnTo>
                <a:lnTo>
                  <a:pt x="9" y="43"/>
                </a:lnTo>
                <a:lnTo>
                  <a:pt x="7" y="44"/>
                </a:lnTo>
                <a:lnTo>
                  <a:pt x="4" y="38"/>
                </a:lnTo>
                <a:lnTo>
                  <a:pt x="4" y="36"/>
                </a:lnTo>
                <a:lnTo>
                  <a:pt x="2" y="29"/>
                </a:lnTo>
                <a:lnTo>
                  <a:pt x="2" y="24"/>
                </a:lnTo>
                <a:lnTo>
                  <a:pt x="0" y="21"/>
                </a:lnTo>
                <a:lnTo>
                  <a:pt x="0" y="16"/>
                </a:lnTo>
                <a:lnTo>
                  <a:pt x="2" y="13"/>
                </a:lnTo>
                <a:lnTo>
                  <a:pt x="2" y="8"/>
                </a:lnTo>
                <a:lnTo>
                  <a:pt x="5" y="3"/>
                </a:lnTo>
                <a:lnTo>
                  <a:pt x="7" y="2"/>
                </a:lnTo>
                <a:lnTo>
                  <a:pt x="8" y="0"/>
                </a:lnTo>
                <a:lnTo>
                  <a:pt x="14" y="0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276" name="Freeform 224"/>
          <p:cNvSpPr>
            <a:spLocks/>
          </p:cNvSpPr>
          <p:nvPr/>
        </p:nvSpPr>
        <p:spPr bwMode="auto">
          <a:xfrm>
            <a:off x="2543175" y="1779513"/>
            <a:ext cx="4763" cy="6350"/>
          </a:xfrm>
          <a:custGeom>
            <a:avLst/>
            <a:gdLst/>
            <a:ahLst/>
            <a:cxnLst>
              <a:cxn ang="0">
                <a:pos x="3" y="5"/>
              </a:cxn>
              <a:cxn ang="0">
                <a:pos x="1" y="3"/>
              </a:cxn>
              <a:cxn ang="0">
                <a:pos x="0" y="2"/>
              </a:cxn>
              <a:cxn ang="0">
                <a:pos x="3" y="0"/>
              </a:cxn>
              <a:cxn ang="0">
                <a:pos x="3" y="3"/>
              </a:cxn>
              <a:cxn ang="0">
                <a:pos x="3" y="5"/>
              </a:cxn>
            </a:cxnLst>
            <a:rect l="0" t="0" r="r" b="b"/>
            <a:pathLst>
              <a:path w="4" h="6">
                <a:moveTo>
                  <a:pt x="3" y="5"/>
                </a:moveTo>
                <a:lnTo>
                  <a:pt x="1" y="3"/>
                </a:lnTo>
                <a:lnTo>
                  <a:pt x="0" y="2"/>
                </a:lnTo>
                <a:lnTo>
                  <a:pt x="3" y="0"/>
                </a:lnTo>
                <a:lnTo>
                  <a:pt x="3" y="3"/>
                </a:lnTo>
                <a:lnTo>
                  <a:pt x="3" y="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359" name="Line 225"/>
          <p:cNvSpPr>
            <a:spLocks noChangeShapeType="1"/>
          </p:cNvSpPr>
          <p:nvPr/>
        </p:nvSpPr>
        <p:spPr bwMode="auto">
          <a:xfrm flipV="1">
            <a:off x="2586038" y="1928738"/>
            <a:ext cx="15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360" name="Freeform 226"/>
          <p:cNvSpPr>
            <a:spLocks/>
          </p:cNvSpPr>
          <p:nvPr/>
        </p:nvSpPr>
        <p:spPr bwMode="auto">
          <a:xfrm>
            <a:off x="2586038" y="1928738"/>
            <a:ext cx="4762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" y="3"/>
              </a:cxn>
              <a:cxn ang="0">
                <a:pos x="1" y="4"/>
              </a:cxn>
              <a:cxn ang="0">
                <a:pos x="0" y="2"/>
              </a:cxn>
            </a:cxnLst>
            <a:rect l="0" t="0" r="r" b="b"/>
            <a:pathLst>
              <a:path w="5" h="5">
                <a:moveTo>
                  <a:pt x="2" y="0"/>
                </a:moveTo>
                <a:lnTo>
                  <a:pt x="4" y="3"/>
                </a:lnTo>
                <a:lnTo>
                  <a:pt x="1" y="4"/>
                </a:lnTo>
                <a:lnTo>
                  <a:pt x="0" y="2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361" name="Freeform 229"/>
          <p:cNvSpPr>
            <a:spLocks/>
          </p:cNvSpPr>
          <p:nvPr/>
        </p:nvSpPr>
        <p:spPr bwMode="auto">
          <a:xfrm>
            <a:off x="3200400" y="2093838"/>
            <a:ext cx="6350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5" y="0"/>
              </a:cxn>
              <a:cxn ang="0">
                <a:pos x="5" y="3"/>
              </a:cxn>
              <a:cxn ang="0">
                <a:pos x="2" y="3"/>
              </a:cxn>
            </a:cxnLst>
            <a:rect l="0" t="0" r="r" b="b"/>
            <a:pathLst>
              <a:path w="6" h="4">
                <a:moveTo>
                  <a:pt x="0" y="0"/>
                </a:moveTo>
                <a:lnTo>
                  <a:pt x="3" y="0"/>
                </a:lnTo>
                <a:lnTo>
                  <a:pt x="5" y="0"/>
                </a:lnTo>
                <a:lnTo>
                  <a:pt x="5" y="3"/>
                </a:lnTo>
                <a:lnTo>
                  <a:pt x="2" y="3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362" name="Line 230"/>
          <p:cNvSpPr>
            <a:spLocks noChangeShapeType="1"/>
          </p:cNvSpPr>
          <p:nvPr/>
        </p:nvSpPr>
        <p:spPr bwMode="auto">
          <a:xfrm>
            <a:off x="3200400" y="2098600"/>
            <a:ext cx="31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363" name="Freeform 231"/>
          <p:cNvSpPr>
            <a:spLocks/>
          </p:cNvSpPr>
          <p:nvPr/>
        </p:nvSpPr>
        <p:spPr bwMode="auto">
          <a:xfrm>
            <a:off x="2414588" y="1350888"/>
            <a:ext cx="695325" cy="1004887"/>
          </a:xfrm>
          <a:custGeom>
            <a:avLst/>
            <a:gdLst/>
            <a:ahLst/>
            <a:cxnLst>
              <a:cxn ang="0">
                <a:pos x="337" y="144"/>
              </a:cxn>
              <a:cxn ang="0">
                <a:pos x="334" y="148"/>
              </a:cxn>
              <a:cxn ang="0">
                <a:pos x="350" y="169"/>
              </a:cxn>
              <a:cxn ang="0">
                <a:pos x="373" y="187"/>
              </a:cxn>
              <a:cxn ang="0">
                <a:pos x="372" y="235"/>
              </a:cxn>
              <a:cxn ang="0">
                <a:pos x="360" y="283"/>
              </a:cxn>
              <a:cxn ang="0">
                <a:pos x="365" y="332"/>
              </a:cxn>
              <a:cxn ang="0">
                <a:pos x="381" y="385"/>
              </a:cxn>
              <a:cxn ang="0">
                <a:pos x="377" y="479"/>
              </a:cxn>
              <a:cxn ang="0">
                <a:pos x="377" y="522"/>
              </a:cxn>
              <a:cxn ang="0">
                <a:pos x="395" y="539"/>
              </a:cxn>
              <a:cxn ang="0">
                <a:pos x="412" y="557"/>
              </a:cxn>
              <a:cxn ang="0">
                <a:pos x="430" y="581"/>
              </a:cxn>
              <a:cxn ang="0">
                <a:pos x="455" y="610"/>
              </a:cxn>
              <a:cxn ang="0">
                <a:pos x="485" y="645"/>
              </a:cxn>
              <a:cxn ang="0">
                <a:pos x="514" y="669"/>
              </a:cxn>
              <a:cxn ang="0">
                <a:pos x="536" y="704"/>
              </a:cxn>
              <a:cxn ang="0">
                <a:pos x="541" y="722"/>
              </a:cxn>
              <a:cxn ang="0">
                <a:pos x="536" y="749"/>
              </a:cxn>
              <a:cxn ang="0">
                <a:pos x="550" y="769"/>
              </a:cxn>
              <a:cxn ang="0">
                <a:pos x="566" y="759"/>
              </a:cxn>
              <a:cxn ang="0">
                <a:pos x="568" y="789"/>
              </a:cxn>
              <a:cxn ang="0">
                <a:pos x="588" y="790"/>
              </a:cxn>
              <a:cxn ang="0">
                <a:pos x="599" y="843"/>
              </a:cxn>
              <a:cxn ang="0">
                <a:pos x="623" y="852"/>
              </a:cxn>
              <a:cxn ang="0">
                <a:pos x="646" y="862"/>
              </a:cxn>
              <a:cxn ang="0">
                <a:pos x="657" y="906"/>
              </a:cxn>
              <a:cxn ang="0">
                <a:pos x="642" y="952"/>
              </a:cxn>
              <a:cxn ang="0">
                <a:pos x="422" y="912"/>
              </a:cxn>
              <a:cxn ang="0">
                <a:pos x="436" y="859"/>
              </a:cxn>
              <a:cxn ang="0">
                <a:pos x="427" y="819"/>
              </a:cxn>
              <a:cxn ang="0">
                <a:pos x="412" y="808"/>
              </a:cxn>
              <a:cxn ang="0">
                <a:pos x="406" y="786"/>
              </a:cxn>
              <a:cxn ang="0">
                <a:pos x="388" y="755"/>
              </a:cxn>
              <a:cxn ang="0">
                <a:pos x="365" y="744"/>
              </a:cxn>
              <a:cxn ang="0">
                <a:pos x="355" y="717"/>
              </a:cxn>
              <a:cxn ang="0">
                <a:pos x="339" y="695"/>
              </a:cxn>
              <a:cxn ang="0">
                <a:pos x="290" y="647"/>
              </a:cxn>
              <a:cxn ang="0">
                <a:pos x="247" y="619"/>
              </a:cxn>
              <a:cxn ang="0">
                <a:pos x="226" y="599"/>
              </a:cxn>
              <a:cxn ang="0">
                <a:pos x="194" y="579"/>
              </a:cxn>
              <a:cxn ang="0">
                <a:pos x="184" y="529"/>
              </a:cxn>
              <a:cxn ang="0">
                <a:pos x="177" y="501"/>
              </a:cxn>
              <a:cxn ang="0">
                <a:pos x="178" y="457"/>
              </a:cxn>
              <a:cxn ang="0">
                <a:pos x="154" y="435"/>
              </a:cxn>
              <a:cxn ang="0">
                <a:pos x="158" y="411"/>
              </a:cxn>
              <a:cxn ang="0">
                <a:pos x="156" y="427"/>
              </a:cxn>
              <a:cxn ang="0">
                <a:pos x="151" y="437"/>
              </a:cxn>
              <a:cxn ang="0">
                <a:pos x="137" y="349"/>
              </a:cxn>
              <a:cxn ang="0">
                <a:pos x="111" y="315"/>
              </a:cxn>
              <a:cxn ang="0">
                <a:pos x="114" y="282"/>
              </a:cxn>
              <a:cxn ang="0">
                <a:pos x="91" y="235"/>
              </a:cxn>
              <a:cxn ang="0">
                <a:pos x="73" y="210"/>
              </a:cxn>
              <a:cxn ang="0">
                <a:pos x="69" y="193"/>
              </a:cxn>
              <a:cxn ang="0">
                <a:pos x="54" y="159"/>
              </a:cxn>
              <a:cxn ang="0">
                <a:pos x="78" y="154"/>
              </a:cxn>
              <a:cxn ang="0">
                <a:pos x="83" y="147"/>
              </a:cxn>
              <a:cxn ang="0">
                <a:pos x="58" y="123"/>
              </a:cxn>
              <a:cxn ang="0">
                <a:pos x="37" y="90"/>
              </a:cxn>
              <a:cxn ang="0">
                <a:pos x="21" y="53"/>
              </a:cxn>
              <a:cxn ang="0">
                <a:pos x="371" y="71"/>
              </a:cxn>
              <a:cxn ang="0">
                <a:pos x="374" y="111"/>
              </a:cxn>
              <a:cxn ang="0">
                <a:pos x="365" y="177"/>
              </a:cxn>
            </a:cxnLst>
            <a:rect l="0" t="0" r="r" b="b"/>
            <a:pathLst>
              <a:path w="660" h="953">
                <a:moveTo>
                  <a:pt x="365" y="177"/>
                </a:moveTo>
                <a:lnTo>
                  <a:pt x="364" y="171"/>
                </a:lnTo>
                <a:lnTo>
                  <a:pt x="359" y="166"/>
                </a:lnTo>
                <a:lnTo>
                  <a:pt x="351" y="157"/>
                </a:lnTo>
                <a:lnTo>
                  <a:pt x="345" y="153"/>
                </a:lnTo>
                <a:lnTo>
                  <a:pt x="341" y="151"/>
                </a:lnTo>
                <a:lnTo>
                  <a:pt x="339" y="151"/>
                </a:lnTo>
                <a:lnTo>
                  <a:pt x="337" y="144"/>
                </a:lnTo>
                <a:lnTo>
                  <a:pt x="337" y="141"/>
                </a:lnTo>
                <a:lnTo>
                  <a:pt x="335" y="137"/>
                </a:lnTo>
                <a:lnTo>
                  <a:pt x="332" y="137"/>
                </a:lnTo>
                <a:lnTo>
                  <a:pt x="329" y="137"/>
                </a:lnTo>
                <a:lnTo>
                  <a:pt x="328" y="140"/>
                </a:lnTo>
                <a:lnTo>
                  <a:pt x="331" y="141"/>
                </a:lnTo>
                <a:lnTo>
                  <a:pt x="331" y="143"/>
                </a:lnTo>
                <a:lnTo>
                  <a:pt x="334" y="148"/>
                </a:lnTo>
                <a:lnTo>
                  <a:pt x="331" y="153"/>
                </a:lnTo>
                <a:lnTo>
                  <a:pt x="334" y="153"/>
                </a:lnTo>
                <a:lnTo>
                  <a:pt x="339" y="153"/>
                </a:lnTo>
                <a:lnTo>
                  <a:pt x="341" y="154"/>
                </a:lnTo>
                <a:lnTo>
                  <a:pt x="343" y="162"/>
                </a:lnTo>
                <a:lnTo>
                  <a:pt x="345" y="165"/>
                </a:lnTo>
                <a:lnTo>
                  <a:pt x="347" y="167"/>
                </a:lnTo>
                <a:lnTo>
                  <a:pt x="350" y="169"/>
                </a:lnTo>
                <a:lnTo>
                  <a:pt x="352" y="169"/>
                </a:lnTo>
                <a:lnTo>
                  <a:pt x="354" y="171"/>
                </a:lnTo>
                <a:lnTo>
                  <a:pt x="355" y="174"/>
                </a:lnTo>
                <a:lnTo>
                  <a:pt x="356" y="177"/>
                </a:lnTo>
                <a:lnTo>
                  <a:pt x="358" y="178"/>
                </a:lnTo>
                <a:lnTo>
                  <a:pt x="363" y="185"/>
                </a:lnTo>
                <a:lnTo>
                  <a:pt x="366" y="185"/>
                </a:lnTo>
                <a:lnTo>
                  <a:pt x="373" y="187"/>
                </a:lnTo>
                <a:lnTo>
                  <a:pt x="374" y="203"/>
                </a:lnTo>
                <a:lnTo>
                  <a:pt x="378" y="204"/>
                </a:lnTo>
                <a:lnTo>
                  <a:pt x="381" y="209"/>
                </a:lnTo>
                <a:lnTo>
                  <a:pt x="381" y="215"/>
                </a:lnTo>
                <a:lnTo>
                  <a:pt x="382" y="219"/>
                </a:lnTo>
                <a:lnTo>
                  <a:pt x="378" y="225"/>
                </a:lnTo>
                <a:lnTo>
                  <a:pt x="375" y="228"/>
                </a:lnTo>
                <a:lnTo>
                  <a:pt x="372" y="235"/>
                </a:lnTo>
                <a:lnTo>
                  <a:pt x="371" y="240"/>
                </a:lnTo>
                <a:lnTo>
                  <a:pt x="369" y="245"/>
                </a:lnTo>
                <a:lnTo>
                  <a:pt x="366" y="262"/>
                </a:lnTo>
                <a:lnTo>
                  <a:pt x="365" y="264"/>
                </a:lnTo>
                <a:lnTo>
                  <a:pt x="362" y="266"/>
                </a:lnTo>
                <a:lnTo>
                  <a:pt x="361" y="271"/>
                </a:lnTo>
                <a:lnTo>
                  <a:pt x="358" y="277"/>
                </a:lnTo>
                <a:lnTo>
                  <a:pt x="360" y="283"/>
                </a:lnTo>
                <a:lnTo>
                  <a:pt x="360" y="291"/>
                </a:lnTo>
                <a:lnTo>
                  <a:pt x="357" y="307"/>
                </a:lnTo>
                <a:lnTo>
                  <a:pt x="357" y="315"/>
                </a:lnTo>
                <a:lnTo>
                  <a:pt x="361" y="323"/>
                </a:lnTo>
                <a:lnTo>
                  <a:pt x="365" y="325"/>
                </a:lnTo>
                <a:lnTo>
                  <a:pt x="367" y="327"/>
                </a:lnTo>
                <a:lnTo>
                  <a:pt x="368" y="328"/>
                </a:lnTo>
                <a:lnTo>
                  <a:pt x="365" y="332"/>
                </a:lnTo>
                <a:lnTo>
                  <a:pt x="364" y="338"/>
                </a:lnTo>
                <a:lnTo>
                  <a:pt x="365" y="343"/>
                </a:lnTo>
                <a:lnTo>
                  <a:pt x="377" y="349"/>
                </a:lnTo>
                <a:lnTo>
                  <a:pt x="384" y="356"/>
                </a:lnTo>
                <a:lnTo>
                  <a:pt x="384" y="357"/>
                </a:lnTo>
                <a:lnTo>
                  <a:pt x="383" y="374"/>
                </a:lnTo>
                <a:lnTo>
                  <a:pt x="381" y="379"/>
                </a:lnTo>
                <a:lnTo>
                  <a:pt x="381" y="385"/>
                </a:lnTo>
                <a:lnTo>
                  <a:pt x="377" y="404"/>
                </a:lnTo>
                <a:lnTo>
                  <a:pt x="376" y="409"/>
                </a:lnTo>
                <a:lnTo>
                  <a:pt x="377" y="425"/>
                </a:lnTo>
                <a:lnTo>
                  <a:pt x="382" y="441"/>
                </a:lnTo>
                <a:lnTo>
                  <a:pt x="383" y="451"/>
                </a:lnTo>
                <a:lnTo>
                  <a:pt x="383" y="455"/>
                </a:lnTo>
                <a:lnTo>
                  <a:pt x="378" y="475"/>
                </a:lnTo>
                <a:lnTo>
                  <a:pt x="377" y="479"/>
                </a:lnTo>
                <a:lnTo>
                  <a:pt x="377" y="483"/>
                </a:lnTo>
                <a:lnTo>
                  <a:pt x="377" y="489"/>
                </a:lnTo>
                <a:lnTo>
                  <a:pt x="376" y="494"/>
                </a:lnTo>
                <a:lnTo>
                  <a:pt x="376" y="499"/>
                </a:lnTo>
                <a:lnTo>
                  <a:pt x="379" y="505"/>
                </a:lnTo>
                <a:lnTo>
                  <a:pt x="379" y="510"/>
                </a:lnTo>
                <a:lnTo>
                  <a:pt x="377" y="518"/>
                </a:lnTo>
                <a:lnTo>
                  <a:pt x="377" y="522"/>
                </a:lnTo>
                <a:lnTo>
                  <a:pt x="379" y="524"/>
                </a:lnTo>
                <a:lnTo>
                  <a:pt x="382" y="524"/>
                </a:lnTo>
                <a:lnTo>
                  <a:pt x="385" y="527"/>
                </a:lnTo>
                <a:lnTo>
                  <a:pt x="387" y="532"/>
                </a:lnTo>
                <a:lnTo>
                  <a:pt x="390" y="532"/>
                </a:lnTo>
                <a:lnTo>
                  <a:pt x="392" y="533"/>
                </a:lnTo>
                <a:lnTo>
                  <a:pt x="394" y="535"/>
                </a:lnTo>
                <a:lnTo>
                  <a:pt x="395" y="539"/>
                </a:lnTo>
                <a:lnTo>
                  <a:pt x="397" y="542"/>
                </a:lnTo>
                <a:lnTo>
                  <a:pt x="401" y="545"/>
                </a:lnTo>
                <a:lnTo>
                  <a:pt x="403" y="548"/>
                </a:lnTo>
                <a:lnTo>
                  <a:pt x="406" y="549"/>
                </a:lnTo>
                <a:lnTo>
                  <a:pt x="406" y="551"/>
                </a:lnTo>
                <a:lnTo>
                  <a:pt x="409" y="555"/>
                </a:lnTo>
                <a:lnTo>
                  <a:pt x="410" y="557"/>
                </a:lnTo>
                <a:lnTo>
                  <a:pt x="412" y="557"/>
                </a:lnTo>
                <a:lnTo>
                  <a:pt x="415" y="559"/>
                </a:lnTo>
                <a:lnTo>
                  <a:pt x="415" y="563"/>
                </a:lnTo>
                <a:lnTo>
                  <a:pt x="413" y="570"/>
                </a:lnTo>
                <a:lnTo>
                  <a:pt x="413" y="575"/>
                </a:lnTo>
                <a:lnTo>
                  <a:pt x="412" y="581"/>
                </a:lnTo>
                <a:lnTo>
                  <a:pt x="419" y="591"/>
                </a:lnTo>
                <a:lnTo>
                  <a:pt x="422" y="589"/>
                </a:lnTo>
                <a:lnTo>
                  <a:pt x="430" y="581"/>
                </a:lnTo>
                <a:lnTo>
                  <a:pt x="433" y="583"/>
                </a:lnTo>
                <a:lnTo>
                  <a:pt x="434" y="584"/>
                </a:lnTo>
                <a:lnTo>
                  <a:pt x="441" y="589"/>
                </a:lnTo>
                <a:lnTo>
                  <a:pt x="444" y="597"/>
                </a:lnTo>
                <a:lnTo>
                  <a:pt x="448" y="599"/>
                </a:lnTo>
                <a:lnTo>
                  <a:pt x="449" y="602"/>
                </a:lnTo>
                <a:lnTo>
                  <a:pt x="453" y="608"/>
                </a:lnTo>
                <a:lnTo>
                  <a:pt x="455" y="610"/>
                </a:lnTo>
                <a:lnTo>
                  <a:pt x="456" y="612"/>
                </a:lnTo>
                <a:lnTo>
                  <a:pt x="462" y="615"/>
                </a:lnTo>
                <a:lnTo>
                  <a:pt x="467" y="624"/>
                </a:lnTo>
                <a:lnTo>
                  <a:pt x="470" y="627"/>
                </a:lnTo>
                <a:lnTo>
                  <a:pt x="472" y="629"/>
                </a:lnTo>
                <a:lnTo>
                  <a:pt x="475" y="632"/>
                </a:lnTo>
                <a:lnTo>
                  <a:pt x="478" y="637"/>
                </a:lnTo>
                <a:lnTo>
                  <a:pt x="485" y="645"/>
                </a:lnTo>
                <a:lnTo>
                  <a:pt x="487" y="650"/>
                </a:lnTo>
                <a:lnTo>
                  <a:pt x="491" y="652"/>
                </a:lnTo>
                <a:lnTo>
                  <a:pt x="494" y="655"/>
                </a:lnTo>
                <a:lnTo>
                  <a:pt x="498" y="657"/>
                </a:lnTo>
                <a:lnTo>
                  <a:pt x="501" y="661"/>
                </a:lnTo>
                <a:lnTo>
                  <a:pt x="501" y="664"/>
                </a:lnTo>
                <a:lnTo>
                  <a:pt x="505" y="667"/>
                </a:lnTo>
                <a:lnTo>
                  <a:pt x="514" y="669"/>
                </a:lnTo>
                <a:lnTo>
                  <a:pt x="517" y="675"/>
                </a:lnTo>
                <a:lnTo>
                  <a:pt x="517" y="677"/>
                </a:lnTo>
                <a:lnTo>
                  <a:pt x="522" y="683"/>
                </a:lnTo>
                <a:lnTo>
                  <a:pt x="527" y="685"/>
                </a:lnTo>
                <a:lnTo>
                  <a:pt x="527" y="689"/>
                </a:lnTo>
                <a:lnTo>
                  <a:pt x="533" y="694"/>
                </a:lnTo>
                <a:lnTo>
                  <a:pt x="536" y="699"/>
                </a:lnTo>
                <a:lnTo>
                  <a:pt x="536" y="704"/>
                </a:lnTo>
                <a:lnTo>
                  <a:pt x="531" y="707"/>
                </a:lnTo>
                <a:lnTo>
                  <a:pt x="533" y="708"/>
                </a:lnTo>
                <a:lnTo>
                  <a:pt x="535" y="710"/>
                </a:lnTo>
                <a:lnTo>
                  <a:pt x="533" y="712"/>
                </a:lnTo>
                <a:lnTo>
                  <a:pt x="534" y="716"/>
                </a:lnTo>
                <a:lnTo>
                  <a:pt x="536" y="717"/>
                </a:lnTo>
                <a:lnTo>
                  <a:pt x="539" y="719"/>
                </a:lnTo>
                <a:lnTo>
                  <a:pt x="541" y="722"/>
                </a:lnTo>
                <a:lnTo>
                  <a:pt x="541" y="724"/>
                </a:lnTo>
                <a:lnTo>
                  <a:pt x="544" y="739"/>
                </a:lnTo>
                <a:lnTo>
                  <a:pt x="544" y="743"/>
                </a:lnTo>
                <a:lnTo>
                  <a:pt x="540" y="743"/>
                </a:lnTo>
                <a:lnTo>
                  <a:pt x="537" y="743"/>
                </a:lnTo>
                <a:lnTo>
                  <a:pt x="536" y="745"/>
                </a:lnTo>
                <a:lnTo>
                  <a:pt x="536" y="747"/>
                </a:lnTo>
                <a:lnTo>
                  <a:pt x="536" y="749"/>
                </a:lnTo>
                <a:lnTo>
                  <a:pt x="536" y="754"/>
                </a:lnTo>
                <a:lnTo>
                  <a:pt x="536" y="761"/>
                </a:lnTo>
                <a:lnTo>
                  <a:pt x="538" y="769"/>
                </a:lnTo>
                <a:lnTo>
                  <a:pt x="536" y="776"/>
                </a:lnTo>
                <a:lnTo>
                  <a:pt x="542" y="781"/>
                </a:lnTo>
                <a:lnTo>
                  <a:pt x="547" y="781"/>
                </a:lnTo>
                <a:lnTo>
                  <a:pt x="547" y="776"/>
                </a:lnTo>
                <a:lnTo>
                  <a:pt x="550" y="769"/>
                </a:lnTo>
                <a:lnTo>
                  <a:pt x="550" y="766"/>
                </a:lnTo>
                <a:lnTo>
                  <a:pt x="549" y="764"/>
                </a:lnTo>
                <a:lnTo>
                  <a:pt x="551" y="759"/>
                </a:lnTo>
                <a:lnTo>
                  <a:pt x="553" y="759"/>
                </a:lnTo>
                <a:lnTo>
                  <a:pt x="556" y="759"/>
                </a:lnTo>
                <a:lnTo>
                  <a:pt x="561" y="760"/>
                </a:lnTo>
                <a:lnTo>
                  <a:pt x="565" y="757"/>
                </a:lnTo>
                <a:lnTo>
                  <a:pt x="566" y="759"/>
                </a:lnTo>
                <a:lnTo>
                  <a:pt x="569" y="761"/>
                </a:lnTo>
                <a:lnTo>
                  <a:pt x="569" y="764"/>
                </a:lnTo>
                <a:lnTo>
                  <a:pt x="569" y="769"/>
                </a:lnTo>
                <a:lnTo>
                  <a:pt x="570" y="775"/>
                </a:lnTo>
                <a:lnTo>
                  <a:pt x="565" y="781"/>
                </a:lnTo>
                <a:lnTo>
                  <a:pt x="564" y="785"/>
                </a:lnTo>
                <a:lnTo>
                  <a:pt x="566" y="785"/>
                </a:lnTo>
                <a:lnTo>
                  <a:pt x="568" y="789"/>
                </a:lnTo>
                <a:lnTo>
                  <a:pt x="566" y="791"/>
                </a:lnTo>
                <a:lnTo>
                  <a:pt x="565" y="793"/>
                </a:lnTo>
                <a:lnTo>
                  <a:pt x="568" y="795"/>
                </a:lnTo>
                <a:lnTo>
                  <a:pt x="571" y="796"/>
                </a:lnTo>
                <a:lnTo>
                  <a:pt x="575" y="796"/>
                </a:lnTo>
                <a:lnTo>
                  <a:pt x="580" y="793"/>
                </a:lnTo>
                <a:lnTo>
                  <a:pt x="583" y="791"/>
                </a:lnTo>
                <a:lnTo>
                  <a:pt x="588" y="790"/>
                </a:lnTo>
                <a:lnTo>
                  <a:pt x="591" y="790"/>
                </a:lnTo>
                <a:lnTo>
                  <a:pt x="594" y="799"/>
                </a:lnTo>
                <a:lnTo>
                  <a:pt x="594" y="811"/>
                </a:lnTo>
                <a:lnTo>
                  <a:pt x="593" y="818"/>
                </a:lnTo>
                <a:lnTo>
                  <a:pt x="594" y="819"/>
                </a:lnTo>
                <a:lnTo>
                  <a:pt x="595" y="823"/>
                </a:lnTo>
                <a:lnTo>
                  <a:pt x="593" y="826"/>
                </a:lnTo>
                <a:lnTo>
                  <a:pt x="599" y="843"/>
                </a:lnTo>
                <a:lnTo>
                  <a:pt x="601" y="846"/>
                </a:lnTo>
                <a:lnTo>
                  <a:pt x="603" y="847"/>
                </a:lnTo>
                <a:lnTo>
                  <a:pt x="607" y="848"/>
                </a:lnTo>
                <a:lnTo>
                  <a:pt x="609" y="847"/>
                </a:lnTo>
                <a:lnTo>
                  <a:pt x="614" y="851"/>
                </a:lnTo>
                <a:lnTo>
                  <a:pt x="616" y="852"/>
                </a:lnTo>
                <a:lnTo>
                  <a:pt x="620" y="851"/>
                </a:lnTo>
                <a:lnTo>
                  <a:pt x="623" y="852"/>
                </a:lnTo>
                <a:lnTo>
                  <a:pt x="626" y="852"/>
                </a:lnTo>
                <a:lnTo>
                  <a:pt x="629" y="851"/>
                </a:lnTo>
                <a:lnTo>
                  <a:pt x="636" y="851"/>
                </a:lnTo>
                <a:lnTo>
                  <a:pt x="639" y="852"/>
                </a:lnTo>
                <a:lnTo>
                  <a:pt x="641" y="857"/>
                </a:lnTo>
                <a:lnTo>
                  <a:pt x="644" y="857"/>
                </a:lnTo>
                <a:lnTo>
                  <a:pt x="646" y="857"/>
                </a:lnTo>
                <a:lnTo>
                  <a:pt x="646" y="862"/>
                </a:lnTo>
                <a:lnTo>
                  <a:pt x="645" y="867"/>
                </a:lnTo>
                <a:lnTo>
                  <a:pt x="645" y="873"/>
                </a:lnTo>
                <a:lnTo>
                  <a:pt x="649" y="880"/>
                </a:lnTo>
                <a:lnTo>
                  <a:pt x="646" y="884"/>
                </a:lnTo>
                <a:lnTo>
                  <a:pt x="644" y="889"/>
                </a:lnTo>
                <a:lnTo>
                  <a:pt x="649" y="896"/>
                </a:lnTo>
                <a:lnTo>
                  <a:pt x="654" y="901"/>
                </a:lnTo>
                <a:lnTo>
                  <a:pt x="657" y="906"/>
                </a:lnTo>
                <a:lnTo>
                  <a:pt x="659" y="912"/>
                </a:lnTo>
                <a:lnTo>
                  <a:pt x="658" y="915"/>
                </a:lnTo>
                <a:lnTo>
                  <a:pt x="656" y="918"/>
                </a:lnTo>
                <a:lnTo>
                  <a:pt x="653" y="926"/>
                </a:lnTo>
                <a:lnTo>
                  <a:pt x="654" y="943"/>
                </a:lnTo>
                <a:lnTo>
                  <a:pt x="653" y="945"/>
                </a:lnTo>
                <a:lnTo>
                  <a:pt x="643" y="951"/>
                </a:lnTo>
                <a:lnTo>
                  <a:pt x="642" y="952"/>
                </a:lnTo>
                <a:lnTo>
                  <a:pt x="421" y="933"/>
                </a:lnTo>
                <a:lnTo>
                  <a:pt x="422" y="930"/>
                </a:lnTo>
                <a:lnTo>
                  <a:pt x="425" y="929"/>
                </a:lnTo>
                <a:lnTo>
                  <a:pt x="422" y="926"/>
                </a:lnTo>
                <a:lnTo>
                  <a:pt x="419" y="921"/>
                </a:lnTo>
                <a:lnTo>
                  <a:pt x="421" y="915"/>
                </a:lnTo>
                <a:lnTo>
                  <a:pt x="419" y="913"/>
                </a:lnTo>
                <a:lnTo>
                  <a:pt x="422" y="912"/>
                </a:lnTo>
                <a:lnTo>
                  <a:pt x="428" y="903"/>
                </a:lnTo>
                <a:lnTo>
                  <a:pt x="435" y="890"/>
                </a:lnTo>
                <a:lnTo>
                  <a:pt x="431" y="888"/>
                </a:lnTo>
                <a:lnTo>
                  <a:pt x="427" y="888"/>
                </a:lnTo>
                <a:lnTo>
                  <a:pt x="425" y="886"/>
                </a:lnTo>
                <a:lnTo>
                  <a:pt x="424" y="884"/>
                </a:lnTo>
                <a:lnTo>
                  <a:pt x="433" y="869"/>
                </a:lnTo>
                <a:lnTo>
                  <a:pt x="436" y="859"/>
                </a:lnTo>
                <a:lnTo>
                  <a:pt x="441" y="834"/>
                </a:lnTo>
                <a:lnTo>
                  <a:pt x="439" y="829"/>
                </a:lnTo>
                <a:lnTo>
                  <a:pt x="437" y="828"/>
                </a:lnTo>
                <a:lnTo>
                  <a:pt x="437" y="825"/>
                </a:lnTo>
                <a:lnTo>
                  <a:pt x="434" y="823"/>
                </a:lnTo>
                <a:lnTo>
                  <a:pt x="431" y="823"/>
                </a:lnTo>
                <a:lnTo>
                  <a:pt x="427" y="822"/>
                </a:lnTo>
                <a:lnTo>
                  <a:pt x="427" y="819"/>
                </a:lnTo>
                <a:lnTo>
                  <a:pt x="426" y="817"/>
                </a:lnTo>
                <a:lnTo>
                  <a:pt x="427" y="815"/>
                </a:lnTo>
                <a:lnTo>
                  <a:pt x="427" y="812"/>
                </a:lnTo>
                <a:lnTo>
                  <a:pt x="425" y="809"/>
                </a:lnTo>
                <a:lnTo>
                  <a:pt x="421" y="810"/>
                </a:lnTo>
                <a:lnTo>
                  <a:pt x="417" y="808"/>
                </a:lnTo>
                <a:lnTo>
                  <a:pt x="415" y="808"/>
                </a:lnTo>
                <a:lnTo>
                  <a:pt x="412" y="808"/>
                </a:lnTo>
                <a:lnTo>
                  <a:pt x="411" y="806"/>
                </a:lnTo>
                <a:lnTo>
                  <a:pt x="412" y="803"/>
                </a:lnTo>
                <a:lnTo>
                  <a:pt x="413" y="802"/>
                </a:lnTo>
                <a:lnTo>
                  <a:pt x="410" y="799"/>
                </a:lnTo>
                <a:lnTo>
                  <a:pt x="407" y="799"/>
                </a:lnTo>
                <a:lnTo>
                  <a:pt x="406" y="797"/>
                </a:lnTo>
                <a:lnTo>
                  <a:pt x="407" y="789"/>
                </a:lnTo>
                <a:lnTo>
                  <a:pt x="406" y="786"/>
                </a:lnTo>
                <a:lnTo>
                  <a:pt x="404" y="785"/>
                </a:lnTo>
                <a:lnTo>
                  <a:pt x="401" y="785"/>
                </a:lnTo>
                <a:lnTo>
                  <a:pt x="399" y="783"/>
                </a:lnTo>
                <a:lnTo>
                  <a:pt x="398" y="770"/>
                </a:lnTo>
                <a:lnTo>
                  <a:pt x="395" y="769"/>
                </a:lnTo>
                <a:lnTo>
                  <a:pt x="393" y="759"/>
                </a:lnTo>
                <a:lnTo>
                  <a:pt x="391" y="757"/>
                </a:lnTo>
                <a:lnTo>
                  <a:pt x="388" y="755"/>
                </a:lnTo>
                <a:lnTo>
                  <a:pt x="387" y="753"/>
                </a:lnTo>
                <a:lnTo>
                  <a:pt x="383" y="751"/>
                </a:lnTo>
                <a:lnTo>
                  <a:pt x="379" y="750"/>
                </a:lnTo>
                <a:lnTo>
                  <a:pt x="375" y="751"/>
                </a:lnTo>
                <a:lnTo>
                  <a:pt x="373" y="752"/>
                </a:lnTo>
                <a:lnTo>
                  <a:pt x="371" y="751"/>
                </a:lnTo>
                <a:lnTo>
                  <a:pt x="370" y="747"/>
                </a:lnTo>
                <a:lnTo>
                  <a:pt x="365" y="744"/>
                </a:lnTo>
                <a:lnTo>
                  <a:pt x="363" y="743"/>
                </a:lnTo>
                <a:lnTo>
                  <a:pt x="360" y="737"/>
                </a:lnTo>
                <a:lnTo>
                  <a:pt x="358" y="735"/>
                </a:lnTo>
                <a:lnTo>
                  <a:pt x="360" y="728"/>
                </a:lnTo>
                <a:lnTo>
                  <a:pt x="360" y="723"/>
                </a:lnTo>
                <a:lnTo>
                  <a:pt x="357" y="720"/>
                </a:lnTo>
                <a:lnTo>
                  <a:pt x="357" y="718"/>
                </a:lnTo>
                <a:lnTo>
                  <a:pt x="355" y="717"/>
                </a:lnTo>
                <a:lnTo>
                  <a:pt x="353" y="715"/>
                </a:lnTo>
                <a:lnTo>
                  <a:pt x="347" y="713"/>
                </a:lnTo>
                <a:lnTo>
                  <a:pt x="345" y="708"/>
                </a:lnTo>
                <a:lnTo>
                  <a:pt x="342" y="708"/>
                </a:lnTo>
                <a:lnTo>
                  <a:pt x="341" y="707"/>
                </a:lnTo>
                <a:lnTo>
                  <a:pt x="341" y="702"/>
                </a:lnTo>
                <a:lnTo>
                  <a:pt x="339" y="701"/>
                </a:lnTo>
                <a:lnTo>
                  <a:pt x="339" y="695"/>
                </a:lnTo>
                <a:lnTo>
                  <a:pt x="329" y="685"/>
                </a:lnTo>
                <a:lnTo>
                  <a:pt x="323" y="673"/>
                </a:lnTo>
                <a:lnTo>
                  <a:pt x="317" y="669"/>
                </a:lnTo>
                <a:lnTo>
                  <a:pt x="306" y="657"/>
                </a:lnTo>
                <a:lnTo>
                  <a:pt x="303" y="654"/>
                </a:lnTo>
                <a:lnTo>
                  <a:pt x="300" y="650"/>
                </a:lnTo>
                <a:lnTo>
                  <a:pt x="297" y="647"/>
                </a:lnTo>
                <a:lnTo>
                  <a:pt x="290" y="647"/>
                </a:lnTo>
                <a:lnTo>
                  <a:pt x="269" y="639"/>
                </a:lnTo>
                <a:lnTo>
                  <a:pt x="265" y="639"/>
                </a:lnTo>
                <a:lnTo>
                  <a:pt x="261" y="637"/>
                </a:lnTo>
                <a:lnTo>
                  <a:pt x="260" y="639"/>
                </a:lnTo>
                <a:lnTo>
                  <a:pt x="256" y="626"/>
                </a:lnTo>
                <a:lnTo>
                  <a:pt x="254" y="624"/>
                </a:lnTo>
                <a:lnTo>
                  <a:pt x="253" y="622"/>
                </a:lnTo>
                <a:lnTo>
                  <a:pt x="247" y="619"/>
                </a:lnTo>
                <a:lnTo>
                  <a:pt x="245" y="614"/>
                </a:lnTo>
                <a:lnTo>
                  <a:pt x="242" y="610"/>
                </a:lnTo>
                <a:lnTo>
                  <a:pt x="239" y="608"/>
                </a:lnTo>
                <a:lnTo>
                  <a:pt x="237" y="607"/>
                </a:lnTo>
                <a:lnTo>
                  <a:pt x="236" y="604"/>
                </a:lnTo>
                <a:lnTo>
                  <a:pt x="231" y="603"/>
                </a:lnTo>
                <a:lnTo>
                  <a:pt x="230" y="601"/>
                </a:lnTo>
                <a:lnTo>
                  <a:pt x="226" y="599"/>
                </a:lnTo>
                <a:lnTo>
                  <a:pt x="224" y="601"/>
                </a:lnTo>
                <a:lnTo>
                  <a:pt x="222" y="602"/>
                </a:lnTo>
                <a:lnTo>
                  <a:pt x="220" y="602"/>
                </a:lnTo>
                <a:lnTo>
                  <a:pt x="216" y="597"/>
                </a:lnTo>
                <a:lnTo>
                  <a:pt x="212" y="586"/>
                </a:lnTo>
                <a:lnTo>
                  <a:pt x="209" y="583"/>
                </a:lnTo>
                <a:lnTo>
                  <a:pt x="197" y="579"/>
                </a:lnTo>
                <a:lnTo>
                  <a:pt x="194" y="579"/>
                </a:lnTo>
                <a:lnTo>
                  <a:pt x="192" y="573"/>
                </a:lnTo>
                <a:lnTo>
                  <a:pt x="186" y="565"/>
                </a:lnTo>
                <a:lnTo>
                  <a:pt x="189" y="560"/>
                </a:lnTo>
                <a:lnTo>
                  <a:pt x="192" y="549"/>
                </a:lnTo>
                <a:lnTo>
                  <a:pt x="190" y="547"/>
                </a:lnTo>
                <a:lnTo>
                  <a:pt x="191" y="540"/>
                </a:lnTo>
                <a:lnTo>
                  <a:pt x="190" y="535"/>
                </a:lnTo>
                <a:lnTo>
                  <a:pt x="184" y="529"/>
                </a:lnTo>
                <a:lnTo>
                  <a:pt x="172" y="527"/>
                </a:lnTo>
                <a:lnTo>
                  <a:pt x="172" y="522"/>
                </a:lnTo>
                <a:lnTo>
                  <a:pt x="171" y="519"/>
                </a:lnTo>
                <a:lnTo>
                  <a:pt x="173" y="516"/>
                </a:lnTo>
                <a:lnTo>
                  <a:pt x="175" y="512"/>
                </a:lnTo>
                <a:lnTo>
                  <a:pt x="177" y="510"/>
                </a:lnTo>
                <a:lnTo>
                  <a:pt x="178" y="505"/>
                </a:lnTo>
                <a:lnTo>
                  <a:pt x="177" y="501"/>
                </a:lnTo>
                <a:lnTo>
                  <a:pt x="178" y="495"/>
                </a:lnTo>
                <a:lnTo>
                  <a:pt x="177" y="491"/>
                </a:lnTo>
                <a:lnTo>
                  <a:pt x="176" y="489"/>
                </a:lnTo>
                <a:lnTo>
                  <a:pt x="175" y="483"/>
                </a:lnTo>
                <a:lnTo>
                  <a:pt x="177" y="473"/>
                </a:lnTo>
                <a:lnTo>
                  <a:pt x="178" y="469"/>
                </a:lnTo>
                <a:lnTo>
                  <a:pt x="179" y="463"/>
                </a:lnTo>
                <a:lnTo>
                  <a:pt x="178" y="457"/>
                </a:lnTo>
                <a:lnTo>
                  <a:pt x="175" y="451"/>
                </a:lnTo>
                <a:lnTo>
                  <a:pt x="173" y="445"/>
                </a:lnTo>
                <a:lnTo>
                  <a:pt x="171" y="444"/>
                </a:lnTo>
                <a:lnTo>
                  <a:pt x="164" y="441"/>
                </a:lnTo>
                <a:lnTo>
                  <a:pt x="161" y="440"/>
                </a:lnTo>
                <a:lnTo>
                  <a:pt x="161" y="437"/>
                </a:lnTo>
                <a:lnTo>
                  <a:pt x="159" y="435"/>
                </a:lnTo>
                <a:lnTo>
                  <a:pt x="154" y="435"/>
                </a:lnTo>
                <a:lnTo>
                  <a:pt x="161" y="432"/>
                </a:lnTo>
                <a:lnTo>
                  <a:pt x="162" y="429"/>
                </a:lnTo>
                <a:lnTo>
                  <a:pt x="162" y="425"/>
                </a:lnTo>
                <a:lnTo>
                  <a:pt x="160" y="419"/>
                </a:lnTo>
                <a:lnTo>
                  <a:pt x="157" y="417"/>
                </a:lnTo>
                <a:lnTo>
                  <a:pt x="155" y="414"/>
                </a:lnTo>
                <a:lnTo>
                  <a:pt x="155" y="413"/>
                </a:lnTo>
                <a:lnTo>
                  <a:pt x="158" y="411"/>
                </a:lnTo>
                <a:lnTo>
                  <a:pt x="156" y="409"/>
                </a:lnTo>
                <a:lnTo>
                  <a:pt x="153" y="408"/>
                </a:lnTo>
                <a:lnTo>
                  <a:pt x="151" y="408"/>
                </a:lnTo>
                <a:lnTo>
                  <a:pt x="152" y="411"/>
                </a:lnTo>
                <a:lnTo>
                  <a:pt x="154" y="414"/>
                </a:lnTo>
                <a:lnTo>
                  <a:pt x="155" y="422"/>
                </a:lnTo>
                <a:lnTo>
                  <a:pt x="157" y="425"/>
                </a:lnTo>
                <a:lnTo>
                  <a:pt x="156" y="427"/>
                </a:lnTo>
                <a:lnTo>
                  <a:pt x="154" y="429"/>
                </a:lnTo>
                <a:lnTo>
                  <a:pt x="151" y="427"/>
                </a:lnTo>
                <a:lnTo>
                  <a:pt x="149" y="424"/>
                </a:lnTo>
                <a:lnTo>
                  <a:pt x="147" y="424"/>
                </a:lnTo>
                <a:lnTo>
                  <a:pt x="147" y="427"/>
                </a:lnTo>
                <a:lnTo>
                  <a:pt x="148" y="430"/>
                </a:lnTo>
                <a:lnTo>
                  <a:pt x="148" y="434"/>
                </a:lnTo>
                <a:lnTo>
                  <a:pt x="151" y="437"/>
                </a:lnTo>
                <a:lnTo>
                  <a:pt x="151" y="441"/>
                </a:lnTo>
                <a:lnTo>
                  <a:pt x="148" y="440"/>
                </a:lnTo>
                <a:lnTo>
                  <a:pt x="140" y="417"/>
                </a:lnTo>
                <a:lnTo>
                  <a:pt x="139" y="395"/>
                </a:lnTo>
                <a:lnTo>
                  <a:pt x="140" y="391"/>
                </a:lnTo>
                <a:lnTo>
                  <a:pt x="139" y="357"/>
                </a:lnTo>
                <a:lnTo>
                  <a:pt x="140" y="355"/>
                </a:lnTo>
                <a:lnTo>
                  <a:pt x="137" y="349"/>
                </a:lnTo>
                <a:lnTo>
                  <a:pt x="133" y="345"/>
                </a:lnTo>
                <a:lnTo>
                  <a:pt x="127" y="331"/>
                </a:lnTo>
                <a:lnTo>
                  <a:pt x="126" y="325"/>
                </a:lnTo>
                <a:lnTo>
                  <a:pt x="122" y="324"/>
                </a:lnTo>
                <a:lnTo>
                  <a:pt x="116" y="325"/>
                </a:lnTo>
                <a:lnTo>
                  <a:pt x="114" y="324"/>
                </a:lnTo>
                <a:lnTo>
                  <a:pt x="112" y="320"/>
                </a:lnTo>
                <a:lnTo>
                  <a:pt x="111" y="315"/>
                </a:lnTo>
                <a:lnTo>
                  <a:pt x="112" y="304"/>
                </a:lnTo>
                <a:lnTo>
                  <a:pt x="112" y="300"/>
                </a:lnTo>
                <a:lnTo>
                  <a:pt x="114" y="296"/>
                </a:lnTo>
                <a:lnTo>
                  <a:pt x="112" y="291"/>
                </a:lnTo>
                <a:lnTo>
                  <a:pt x="111" y="287"/>
                </a:lnTo>
                <a:lnTo>
                  <a:pt x="109" y="285"/>
                </a:lnTo>
                <a:lnTo>
                  <a:pt x="112" y="283"/>
                </a:lnTo>
                <a:lnTo>
                  <a:pt x="114" y="282"/>
                </a:lnTo>
                <a:lnTo>
                  <a:pt x="113" y="271"/>
                </a:lnTo>
                <a:lnTo>
                  <a:pt x="103" y="255"/>
                </a:lnTo>
                <a:lnTo>
                  <a:pt x="101" y="255"/>
                </a:lnTo>
                <a:lnTo>
                  <a:pt x="98" y="248"/>
                </a:lnTo>
                <a:lnTo>
                  <a:pt x="94" y="246"/>
                </a:lnTo>
                <a:lnTo>
                  <a:pt x="93" y="241"/>
                </a:lnTo>
                <a:lnTo>
                  <a:pt x="93" y="238"/>
                </a:lnTo>
                <a:lnTo>
                  <a:pt x="91" y="235"/>
                </a:lnTo>
                <a:lnTo>
                  <a:pt x="90" y="233"/>
                </a:lnTo>
                <a:lnTo>
                  <a:pt x="87" y="233"/>
                </a:lnTo>
                <a:lnTo>
                  <a:pt x="87" y="229"/>
                </a:lnTo>
                <a:lnTo>
                  <a:pt x="85" y="225"/>
                </a:lnTo>
                <a:lnTo>
                  <a:pt x="79" y="218"/>
                </a:lnTo>
                <a:lnTo>
                  <a:pt x="76" y="218"/>
                </a:lnTo>
                <a:lnTo>
                  <a:pt x="73" y="219"/>
                </a:lnTo>
                <a:lnTo>
                  <a:pt x="73" y="210"/>
                </a:lnTo>
                <a:lnTo>
                  <a:pt x="69" y="206"/>
                </a:lnTo>
                <a:lnTo>
                  <a:pt x="67" y="207"/>
                </a:lnTo>
                <a:lnTo>
                  <a:pt x="61" y="201"/>
                </a:lnTo>
                <a:lnTo>
                  <a:pt x="61" y="198"/>
                </a:lnTo>
                <a:lnTo>
                  <a:pt x="61" y="195"/>
                </a:lnTo>
                <a:lnTo>
                  <a:pt x="63" y="193"/>
                </a:lnTo>
                <a:lnTo>
                  <a:pt x="65" y="193"/>
                </a:lnTo>
                <a:lnTo>
                  <a:pt x="69" y="193"/>
                </a:lnTo>
                <a:lnTo>
                  <a:pt x="70" y="192"/>
                </a:lnTo>
                <a:lnTo>
                  <a:pt x="65" y="187"/>
                </a:lnTo>
                <a:lnTo>
                  <a:pt x="67" y="182"/>
                </a:lnTo>
                <a:lnTo>
                  <a:pt x="65" y="172"/>
                </a:lnTo>
                <a:lnTo>
                  <a:pt x="63" y="169"/>
                </a:lnTo>
                <a:lnTo>
                  <a:pt x="60" y="167"/>
                </a:lnTo>
                <a:lnTo>
                  <a:pt x="56" y="165"/>
                </a:lnTo>
                <a:lnTo>
                  <a:pt x="54" y="159"/>
                </a:lnTo>
                <a:lnTo>
                  <a:pt x="50" y="154"/>
                </a:lnTo>
                <a:lnTo>
                  <a:pt x="53" y="151"/>
                </a:lnTo>
                <a:lnTo>
                  <a:pt x="58" y="151"/>
                </a:lnTo>
                <a:lnTo>
                  <a:pt x="63" y="153"/>
                </a:lnTo>
                <a:lnTo>
                  <a:pt x="65" y="157"/>
                </a:lnTo>
                <a:lnTo>
                  <a:pt x="71" y="158"/>
                </a:lnTo>
                <a:lnTo>
                  <a:pt x="76" y="161"/>
                </a:lnTo>
                <a:lnTo>
                  <a:pt x="78" y="154"/>
                </a:lnTo>
                <a:lnTo>
                  <a:pt x="81" y="150"/>
                </a:lnTo>
                <a:lnTo>
                  <a:pt x="81" y="153"/>
                </a:lnTo>
                <a:lnTo>
                  <a:pt x="80" y="156"/>
                </a:lnTo>
                <a:lnTo>
                  <a:pt x="80" y="160"/>
                </a:lnTo>
                <a:lnTo>
                  <a:pt x="81" y="164"/>
                </a:lnTo>
                <a:lnTo>
                  <a:pt x="83" y="165"/>
                </a:lnTo>
                <a:lnTo>
                  <a:pt x="85" y="147"/>
                </a:lnTo>
                <a:lnTo>
                  <a:pt x="83" y="147"/>
                </a:lnTo>
                <a:lnTo>
                  <a:pt x="80" y="146"/>
                </a:lnTo>
                <a:lnTo>
                  <a:pt x="80" y="142"/>
                </a:lnTo>
                <a:lnTo>
                  <a:pt x="79" y="137"/>
                </a:lnTo>
                <a:lnTo>
                  <a:pt x="69" y="137"/>
                </a:lnTo>
                <a:lnTo>
                  <a:pt x="69" y="133"/>
                </a:lnTo>
                <a:lnTo>
                  <a:pt x="61" y="129"/>
                </a:lnTo>
                <a:lnTo>
                  <a:pt x="58" y="128"/>
                </a:lnTo>
                <a:lnTo>
                  <a:pt x="58" y="123"/>
                </a:lnTo>
                <a:lnTo>
                  <a:pt x="53" y="117"/>
                </a:lnTo>
                <a:lnTo>
                  <a:pt x="49" y="117"/>
                </a:lnTo>
                <a:lnTo>
                  <a:pt x="46" y="116"/>
                </a:lnTo>
                <a:lnTo>
                  <a:pt x="44" y="115"/>
                </a:lnTo>
                <a:lnTo>
                  <a:pt x="41" y="107"/>
                </a:lnTo>
                <a:lnTo>
                  <a:pt x="37" y="103"/>
                </a:lnTo>
                <a:lnTo>
                  <a:pt x="35" y="99"/>
                </a:lnTo>
                <a:lnTo>
                  <a:pt x="37" y="90"/>
                </a:lnTo>
                <a:lnTo>
                  <a:pt x="37" y="86"/>
                </a:lnTo>
                <a:lnTo>
                  <a:pt x="36" y="81"/>
                </a:lnTo>
                <a:lnTo>
                  <a:pt x="33" y="75"/>
                </a:lnTo>
                <a:lnTo>
                  <a:pt x="31" y="67"/>
                </a:lnTo>
                <a:lnTo>
                  <a:pt x="31" y="63"/>
                </a:lnTo>
                <a:lnTo>
                  <a:pt x="29" y="58"/>
                </a:lnTo>
                <a:lnTo>
                  <a:pt x="25" y="55"/>
                </a:lnTo>
                <a:lnTo>
                  <a:pt x="21" y="53"/>
                </a:lnTo>
                <a:lnTo>
                  <a:pt x="0" y="0"/>
                </a:lnTo>
                <a:lnTo>
                  <a:pt x="408" y="17"/>
                </a:lnTo>
                <a:lnTo>
                  <a:pt x="408" y="31"/>
                </a:lnTo>
                <a:lnTo>
                  <a:pt x="398" y="39"/>
                </a:lnTo>
                <a:lnTo>
                  <a:pt x="391" y="42"/>
                </a:lnTo>
                <a:lnTo>
                  <a:pt x="388" y="54"/>
                </a:lnTo>
                <a:lnTo>
                  <a:pt x="374" y="69"/>
                </a:lnTo>
                <a:lnTo>
                  <a:pt x="371" y="71"/>
                </a:lnTo>
                <a:lnTo>
                  <a:pt x="369" y="73"/>
                </a:lnTo>
                <a:lnTo>
                  <a:pt x="367" y="77"/>
                </a:lnTo>
                <a:lnTo>
                  <a:pt x="361" y="87"/>
                </a:lnTo>
                <a:lnTo>
                  <a:pt x="364" y="93"/>
                </a:lnTo>
                <a:lnTo>
                  <a:pt x="369" y="97"/>
                </a:lnTo>
                <a:lnTo>
                  <a:pt x="371" y="104"/>
                </a:lnTo>
                <a:lnTo>
                  <a:pt x="375" y="106"/>
                </a:lnTo>
                <a:lnTo>
                  <a:pt x="374" y="111"/>
                </a:lnTo>
                <a:lnTo>
                  <a:pt x="372" y="112"/>
                </a:lnTo>
                <a:lnTo>
                  <a:pt x="371" y="115"/>
                </a:lnTo>
                <a:lnTo>
                  <a:pt x="374" y="125"/>
                </a:lnTo>
                <a:lnTo>
                  <a:pt x="374" y="140"/>
                </a:lnTo>
                <a:lnTo>
                  <a:pt x="371" y="151"/>
                </a:lnTo>
                <a:lnTo>
                  <a:pt x="366" y="161"/>
                </a:lnTo>
                <a:lnTo>
                  <a:pt x="365" y="163"/>
                </a:lnTo>
                <a:lnTo>
                  <a:pt x="365" y="177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4" name="Freeform 232"/>
          <p:cNvSpPr>
            <a:spLocks/>
          </p:cNvSpPr>
          <p:nvPr/>
        </p:nvSpPr>
        <p:spPr bwMode="auto">
          <a:xfrm>
            <a:off x="2795588" y="1408038"/>
            <a:ext cx="1101725" cy="1349375"/>
          </a:xfrm>
          <a:custGeom>
            <a:avLst/>
            <a:gdLst/>
            <a:ahLst/>
            <a:cxnLst>
              <a:cxn ang="0">
                <a:pos x="625" y="950"/>
              </a:cxn>
              <a:cxn ang="0">
                <a:pos x="650" y="959"/>
              </a:cxn>
              <a:cxn ang="0">
                <a:pos x="640" y="980"/>
              </a:cxn>
              <a:cxn ang="0">
                <a:pos x="642" y="994"/>
              </a:cxn>
              <a:cxn ang="0">
                <a:pos x="648" y="1027"/>
              </a:cxn>
              <a:cxn ang="0">
                <a:pos x="668" y="1055"/>
              </a:cxn>
              <a:cxn ang="0">
                <a:pos x="676" y="1082"/>
              </a:cxn>
              <a:cxn ang="0">
                <a:pos x="726" y="1107"/>
              </a:cxn>
              <a:cxn ang="0">
                <a:pos x="756" y="1105"/>
              </a:cxn>
              <a:cxn ang="0">
                <a:pos x="772" y="1127"/>
              </a:cxn>
              <a:cxn ang="0">
                <a:pos x="766" y="1137"/>
              </a:cxn>
              <a:cxn ang="0">
                <a:pos x="787" y="1184"/>
              </a:cxn>
              <a:cxn ang="0">
                <a:pos x="813" y="1185"/>
              </a:cxn>
              <a:cxn ang="0">
                <a:pos x="835" y="1185"/>
              </a:cxn>
              <a:cxn ang="0">
                <a:pos x="838" y="1173"/>
              </a:cxn>
              <a:cxn ang="0">
                <a:pos x="852" y="1197"/>
              </a:cxn>
              <a:cxn ang="0">
                <a:pos x="848" y="1209"/>
              </a:cxn>
              <a:cxn ang="0">
                <a:pos x="866" y="1277"/>
              </a:cxn>
              <a:cxn ang="0">
                <a:pos x="874" y="1261"/>
              </a:cxn>
              <a:cxn ang="0">
                <a:pos x="885" y="1259"/>
              </a:cxn>
              <a:cxn ang="0">
                <a:pos x="894" y="1267"/>
              </a:cxn>
              <a:cxn ang="0">
                <a:pos x="1013" y="1172"/>
              </a:cxn>
              <a:cxn ang="0">
                <a:pos x="1001" y="1073"/>
              </a:cxn>
              <a:cxn ang="0">
                <a:pos x="933" y="914"/>
              </a:cxn>
              <a:cxn ang="0">
                <a:pos x="1012" y="841"/>
              </a:cxn>
              <a:cxn ang="0">
                <a:pos x="1036" y="658"/>
              </a:cxn>
              <a:cxn ang="0">
                <a:pos x="1016" y="412"/>
              </a:cxn>
              <a:cxn ang="0">
                <a:pos x="3" y="39"/>
              </a:cxn>
              <a:cxn ang="0">
                <a:pos x="4" y="123"/>
              </a:cxn>
              <a:cxn ang="0">
                <a:pos x="70" y="171"/>
              </a:cxn>
              <a:cxn ang="0">
                <a:pos x="102" y="195"/>
              </a:cxn>
              <a:cxn ang="0">
                <a:pos x="143" y="209"/>
              </a:cxn>
              <a:cxn ang="0">
                <a:pos x="164" y="193"/>
              </a:cxn>
              <a:cxn ang="0">
                <a:pos x="171" y="184"/>
              </a:cxn>
              <a:cxn ang="0">
                <a:pos x="195" y="200"/>
              </a:cxn>
              <a:cxn ang="0">
                <a:pos x="215" y="243"/>
              </a:cxn>
              <a:cxn ang="0">
                <a:pos x="228" y="261"/>
              </a:cxn>
              <a:cxn ang="0">
                <a:pos x="270" y="278"/>
              </a:cxn>
              <a:cxn ang="0">
                <a:pos x="288" y="278"/>
              </a:cxn>
              <a:cxn ang="0">
                <a:pos x="302" y="288"/>
              </a:cxn>
              <a:cxn ang="0">
                <a:pos x="313" y="291"/>
              </a:cxn>
              <a:cxn ang="0">
                <a:pos x="302" y="306"/>
              </a:cxn>
              <a:cxn ang="0">
                <a:pos x="296" y="376"/>
              </a:cxn>
              <a:cxn ang="0">
                <a:pos x="320" y="460"/>
              </a:cxn>
              <a:cxn ang="0">
                <a:pos x="331" y="491"/>
              </a:cxn>
              <a:cxn ang="0">
                <a:pos x="322" y="544"/>
              </a:cxn>
              <a:cxn ang="0">
                <a:pos x="348" y="585"/>
              </a:cxn>
              <a:cxn ang="0">
                <a:pos x="368" y="623"/>
              </a:cxn>
              <a:cxn ang="0">
                <a:pos x="378" y="653"/>
              </a:cxn>
              <a:cxn ang="0">
                <a:pos x="404" y="683"/>
              </a:cxn>
              <a:cxn ang="0">
                <a:pos x="410" y="721"/>
              </a:cxn>
              <a:cxn ang="0">
                <a:pos x="453" y="758"/>
              </a:cxn>
              <a:cxn ang="0">
                <a:pos x="456" y="773"/>
              </a:cxn>
              <a:cxn ang="0">
                <a:pos x="463" y="802"/>
              </a:cxn>
              <a:cxn ang="0">
                <a:pos x="495" y="842"/>
              </a:cxn>
              <a:cxn ang="0">
                <a:pos x="530" y="883"/>
              </a:cxn>
              <a:cxn ang="0">
                <a:pos x="541" y="916"/>
              </a:cxn>
              <a:cxn ang="0">
                <a:pos x="564" y="910"/>
              </a:cxn>
              <a:cxn ang="0">
                <a:pos x="583" y="937"/>
              </a:cxn>
              <a:cxn ang="0">
                <a:pos x="587" y="931"/>
              </a:cxn>
            </a:cxnLst>
            <a:rect l="0" t="0" r="r" b="b"/>
            <a:pathLst>
              <a:path w="1045" h="1280">
                <a:moveTo>
                  <a:pt x="604" y="908"/>
                </a:moveTo>
                <a:lnTo>
                  <a:pt x="604" y="912"/>
                </a:lnTo>
                <a:lnTo>
                  <a:pt x="604" y="915"/>
                </a:lnTo>
                <a:lnTo>
                  <a:pt x="607" y="920"/>
                </a:lnTo>
                <a:lnTo>
                  <a:pt x="607" y="925"/>
                </a:lnTo>
                <a:lnTo>
                  <a:pt x="596" y="926"/>
                </a:lnTo>
                <a:lnTo>
                  <a:pt x="599" y="929"/>
                </a:lnTo>
                <a:lnTo>
                  <a:pt x="602" y="929"/>
                </a:lnTo>
                <a:lnTo>
                  <a:pt x="604" y="931"/>
                </a:lnTo>
                <a:lnTo>
                  <a:pt x="612" y="938"/>
                </a:lnTo>
                <a:lnTo>
                  <a:pt x="617" y="944"/>
                </a:lnTo>
                <a:lnTo>
                  <a:pt x="625" y="950"/>
                </a:lnTo>
                <a:lnTo>
                  <a:pt x="630" y="952"/>
                </a:lnTo>
                <a:lnTo>
                  <a:pt x="629" y="946"/>
                </a:lnTo>
                <a:lnTo>
                  <a:pt x="626" y="943"/>
                </a:lnTo>
                <a:lnTo>
                  <a:pt x="626" y="941"/>
                </a:lnTo>
                <a:lnTo>
                  <a:pt x="634" y="944"/>
                </a:lnTo>
                <a:lnTo>
                  <a:pt x="634" y="947"/>
                </a:lnTo>
                <a:lnTo>
                  <a:pt x="640" y="952"/>
                </a:lnTo>
                <a:lnTo>
                  <a:pt x="648" y="954"/>
                </a:lnTo>
                <a:lnTo>
                  <a:pt x="655" y="954"/>
                </a:lnTo>
                <a:lnTo>
                  <a:pt x="658" y="955"/>
                </a:lnTo>
                <a:lnTo>
                  <a:pt x="654" y="959"/>
                </a:lnTo>
                <a:lnTo>
                  <a:pt x="650" y="959"/>
                </a:lnTo>
                <a:lnTo>
                  <a:pt x="648" y="959"/>
                </a:lnTo>
                <a:lnTo>
                  <a:pt x="646" y="960"/>
                </a:lnTo>
                <a:lnTo>
                  <a:pt x="644" y="962"/>
                </a:lnTo>
                <a:lnTo>
                  <a:pt x="646" y="965"/>
                </a:lnTo>
                <a:lnTo>
                  <a:pt x="644" y="971"/>
                </a:lnTo>
                <a:lnTo>
                  <a:pt x="646" y="974"/>
                </a:lnTo>
                <a:lnTo>
                  <a:pt x="648" y="973"/>
                </a:lnTo>
                <a:lnTo>
                  <a:pt x="650" y="975"/>
                </a:lnTo>
                <a:lnTo>
                  <a:pt x="651" y="977"/>
                </a:lnTo>
                <a:lnTo>
                  <a:pt x="648" y="978"/>
                </a:lnTo>
                <a:lnTo>
                  <a:pt x="641" y="978"/>
                </a:lnTo>
                <a:lnTo>
                  <a:pt x="640" y="980"/>
                </a:lnTo>
                <a:lnTo>
                  <a:pt x="640" y="982"/>
                </a:lnTo>
                <a:lnTo>
                  <a:pt x="642" y="985"/>
                </a:lnTo>
                <a:lnTo>
                  <a:pt x="642" y="990"/>
                </a:lnTo>
                <a:lnTo>
                  <a:pt x="644" y="988"/>
                </a:lnTo>
                <a:lnTo>
                  <a:pt x="646" y="987"/>
                </a:lnTo>
                <a:lnTo>
                  <a:pt x="649" y="986"/>
                </a:lnTo>
                <a:lnTo>
                  <a:pt x="650" y="984"/>
                </a:lnTo>
                <a:lnTo>
                  <a:pt x="650" y="989"/>
                </a:lnTo>
                <a:lnTo>
                  <a:pt x="651" y="991"/>
                </a:lnTo>
                <a:lnTo>
                  <a:pt x="648" y="992"/>
                </a:lnTo>
                <a:lnTo>
                  <a:pt x="646" y="992"/>
                </a:lnTo>
                <a:lnTo>
                  <a:pt x="642" y="994"/>
                </a:lnTo>
                <a:lnTo>
                  <a:pt x="641" y="997"/>
                </a:lnTo>
                <a:lnTo>
                  <a:pt x="641" y="999"/>
                </a:lnTo>
                <a:lnTo>
                  <a:pt x="642" y="1001"/>
                </a:lnTo>
                <a:lnTo>
                  <a:pt x="644" y="1002"/>
                </a:lnTo>
                <a:lnTo>
                  <a:pt x="646" y="1005"/>
                </a:lnTo>
                <a:lnTo>
                  <a:pt x="640" y="1008"/>
                </a:lnTo>
                <a:lnTo>
                  <a:pt x="642" y="1014"/>
                </a:lnTo>
                <a:lnTo>
                  <a:pt x="646" y="1029"/>
                </a:lnTo>
                <a:lnTo>
                  <a:pt x="647" y="1031"/>
                </a:lnTo>
                <a:lnTo>
                  <a:pt x="649" y="1031"/>
                </a:lnTo>
                <a:lnTo>
                  <a:pt x="648" y="1029"/>
                </a:lnTo>
                <a:lnTo>
                  <a:pt x="648" y="1027"/>
                </a:lnTo>
                <a:lnTo>
                  <a:pt x="654" y="1024"/>
                </a:lnTo>
                <a:lnTo>
                  <a:pt x="656" y="1025"/>
                </a:lnTo>
                <a:lnTo>
                  <a:pt x="655" y="1029"/>
                </a:lnTo>
                <a:lnTo>
                  <a:pt x="654" y="1039"/>
                </a:lnTo>
                <a:lnTo>
                  <a:pt x="659" y="1041"/>
                </a:lnTo>
                <a:lnTo>
                  <a:pt x="658" y="1045"/>
                </a:lnTo>
                <a:lnTo>
                  <a:pt x="656" y="1045"/>
                </a:lnTo>
                <a:lnTo>
                  <a:pt x="656" y="1051"/>
                </a:lnTo>
                <a:lnTo>
                  <a:pt x="658" y="1052"/>
                </a:lnTo>
                <a:lnTo>
                  <a:pt x="662" y="1049"/>
                </a:lnTo>
                <a:lnTo>
                  <a:pt x="664" y="1051"/>
                </a:lnTo>
                <a:lnTo>
                  <a:pt x="668" y="1055"/>
                </a:lnTo>
                <a:lnTo>
                  <a:pt x="668" y="1057"/>
                </a:lnTo>
                <a:lnTo>
                  <a:pt x="666" y="1061"/>
                </a:lnTo>
                <a:lnTo>
                  <a:pt x="668" y="1066"/>
                </a:lnTo>
                <a:lnTo>
                  <a:pt x="670" y="1068"/>
                </a:lnTo>
                <a:lnTo>
                  <a:pt x="672" y="1069"/>
                </a:lnTo>
                <a:lnTo>
                  <a:pt x="672" y="1071"/>
                </a:lnTo>
                <a:lnTo>
                  <a:pt x="672" y="1073"/>
                </a:lnTo>
                <a:lnTo>
                  <a:pt x="668" y="1073"/>
                </a:lnTo>
                <a:lnTo>
                  <a:pt x="662" y="1074"/>
                </a:lnTo>
                <a:lnTo>
                  <a:pt x="664" y="1077"/>
                </a:lnTo>
                <a:lnTo>
                  <a:pt x="666" y="1077"/>
                </a:lnTo>
                <a:lnTo>
                  <a:pt x="676" y="1082"/>
                </a:lnTo>
                <a:lnTo>
                  <a:pt x="678" y="1083"/>
                </a:lnTo>
                <a:lnTo>
                  <a:pt x="682" y="1085"/>
                </a:lnTo>
                <a:lnTo>
                  <a:pt x="694" y="1091"/>
                </a:lnTo>
                <a:lnTo>
                  <a:pt x="696" y="1089"/>
                </a:lnTo>
                <a:lnTo>
                  <a:pt x="699" y="1089"/>
                </a:lnTo>
                <a:lnTo>
                  <a:pt x="701" y="1090"/>
                </a:lnTo>
                <a:lnTo>
                  <a:pt x="700" y="1093"/>
                </a:lnTo>
                <a:lnTo>
                  <a:pt x="701" y="1095"/>
                </a:lnTo>
                <a:lnTo>
                  <a:pt x="710" y="1099"/>
                </a:lnTo>
                <a:lnTo>
                  <a:pt x="717" y="1103"/>
                </a:lnTo>
                <a:lnTo>
                  <a:pt x="720" y="1104"/>
                </a:lnTo>
                <a:lnTo>
                  <a:pt x="726" y="1107"/>
                </a:lnTo>
                <a:lnTo>
                  <a:pt x="729" y="1106"/>
                </a:lnTo>
                <a:lnTo>
                  <a:pt x="727" y="1103"/>
                </a:lnTo>
                <a:lnTo>
                  <a:pt x="728" y="1100"/>
                </a:lnTo>
                <a:lnTo>
                  <a:pt x="729" y="1097"/>
                </a:lnTo>
                <a:lnTo>
                  <a:pt x="731" y="1095"/>
                </a:lnTo>
                <a:lnTo>
                  <a:pt x="734" y="1095"/>
                </a:lnTo>
                <a:lnTo>
                  <a:pt x="734" y="1097"/>
                </a:lnTo>
                <a:lnTo>
                  <a:pt x="736" y="1099"/>
                </a:lnTo>
                <a:lnTo>
                  <a:pt x="737" y="1101"/>
                </a:lnTo>
                <a:lnTo>
                  <a:pt x="740" y="1103"/>
                </a:lnTo>
                <a:lnTo>
                  <a:pt x="750" y="1105"/>
                </a:lnTo>
                <a:lnTo>
                  <a:pt x="756" y="1105"/>
                </a:lnTo>
                <a:lnTo>
                  <a:pt x="762" y="1107"/>
                </a:lnTo>
                <a:lnTo>
                  <a:pt x="762" y="1109"/>
                </a:lnTo>
                <a:lnTo>
                  <a:pt x="764" y="1114"/>
                </a:lnTo>
                <a:lnTo>
                  <a:pt x="764" y="1115"/>
                </a:lnTo>
                <a:lnTo>
                  <a:pt x="764" y="1117"/>
                </a:lnTo>
                <a:lnTo>
                  <a:pt x="767" y="1119"/>
                </a:lnTo>
                <a:lnTo>
                  <a:pt x="770" y="1119"/>
                </a:lnTo>
                <a:lnTo>
                  <a:pt x="772" y="1121"/>
                </a:lnTo>
                <a:lnTo>
                  <a:pt x="770" y="1122"/>
                </a:lnTo>
                <a:lnTo>
                  <a:pt x="771" y="1125"/>
                </a:lnTo>
                <a:lnTo>
                  <a:pt x="774" y="1124"/>
                </a:lnTo>
                <a:lnTo>
                  <a:pt x="772" y="1127"/>
                </a:lnTo>
                <a:lnTo>
                  <a:pt x="772" y="1130"/>
                </a:lnTo>
                <a:lnTo>
                  <a:pt x="771" y="1132"/>
                </a:lnTo>
                <a:lnTo>
                  <a:pt x="770" y="1135"/>
                </a:lnTo>
                <a:lnTo>
                  <a:pt x="766" y="1129"/>
                </a:lnTo>
                <a:lnTo>
                  <a:pt x="766" y="1127"/>
                </a:lnTo>
                <a:lnTo>
                  <a:pt x="759" y="1121"/>
                </a:lnTo>
                <a:lnTo>
                  <a:pt x="757" y="1122"/>
                </a:lnTo>
                <a:lnTo>
                  <a:pt x="756" y="1124"/>
                </a:lnTo>
                <a:lnTo>
                  <a:pt x="760" y="1129"/>
                </a:lnTo>
                <a:lnTo>
                  <a:pt x="762" y="1130"/>
                </a:lnTo>
                <a:lnTo>
                  <a:pt x="764" y="1134"/>
                </a:lnTo>
                <a:lnTo>
                  <a:pt x="766" y="1137"/>
                </a:lnTo>
                <a:lnTo>
                  <a:pt x="770" y="1137"/>
                </a:lnTo>
                <a:lnTo>
                  <a:pt x="772" y="1151"/>
                </a:lnTo>
                <a:lnTo>
                  <a:pt x="772" y="1153"/>
                </a:lnTo>
                <a:lnTo>
                  <a:pt x="771" y="1155"/>
                </a:lnTo>
                <a:lnTo>
                  <a:pt x="771" y="1159"/>
                </a:lnTo>
                <a:lnTo>
                  <a:pt x="772" y="1161"/>
                </a:lnTo>
                <a:lnTo>
                  <a:pt x="774" y="1167"/>
                </a:lnTo>
                <a:lnTo>
                  <a:pt x="778" y="1175"/>
                </a:lnTo>
                <a:lnTo>
                  <a:pt x="780" y="1174"/>
                </a:lnTo>
                <a:lnTo>
                  <a:pt x="782" y="1177"/>
                </a:lnTo>
                <a:lnTo>
                  <a:pt x="785" y="1182"/>
                </a:lnTo>
                <a:lnTo>
                  <a:pt x="787" y="1184"/>
                </a:lnTo>
                <a:lnTo>
                  <a:pt x="799" y="1189"/>
                </a:lnTo>
                <a:lnTo>
                  <a:pt x="800" y="1187"/>
                </a:lnTo>
                <a:lnTo>
                  <a:pt x="802" y="1185"/>
                </a:lnTo>
                <a:lnTo>
                  <a:pt x="803" y="1184"/>
                </a:lnTo>
                <a:lnTo>
                  <a:pt x="806" y="1184"/>
                </a:lnTo>
                <a:lnTo>
                  <a:pt x="810" y="1187"/>
                </a:lnTo>
                <a:lnTo>
                  <a:pt x="816" y="1192"/>
                </a:lnTo>
                <a:lnTo>
                  <a:pt x="824" y="1196"/>
                </a:lnTo>
                <a:lnTo>
                  <a:pt x="826" y="1196"/>
                </a:lnTo>
                <a:lnTo>
                  <a:pt x="829" y="1193"/>
                </a:lnTo>
                <a:lnTo>
                  <a:pt x="821" y="1188"/>
                </a:lnTo>
                <a:lnTo>
                  <a:pt x="813" y="1185"/>
                </a:lnTo>
                <a:lnTo>
                  <a:pt x="813" y="1177"/>
                </a:lnTo>
                <a:lnTo>
                  <a:pt x="813" y="1174"/>
                </a:lnTo>
                <a:lnTo>
                  <a:pt x="816" y="1172"/>
                </a:lnTo>
                <a:lnTo>
                  <a:pt x="820" y="1175"/>
                </a:lnTo>
                <a:lnTo>
                  <a:pt x="820" y="1177"/>
                </a:lnTo>
                <a:lnTo>
                  <a:pt x="820" y="1179"/>
                </a:lnTo>
                <a:lnTo>
                  <a:pt x="818" y="1180"/>
                </a:lnTo>
                <a:lnTo>
                  <a:pt x="818" y="1182"/>
                </a:lnTo>
                <a:lnTo>
                  <a:pt x="822" y="1183"/>
                </a:lnTo>
                <a:lnTo>
                  <a:pt x="832" y="1187"/>
                </a:lnTo>
                <a:lnTo>
                  <a:pt x="834" y="1187"/>
                </a:lnTo>
                <a:lnTo>
                  <a:pt x="835" y="1185"/>
                </a:lnTo>
                <a:lnTo>
                  <a:pt x="832" y="1183"/>
                </a:lnTo>
                <a:lnTo>
                  <a:pt x="829" y="1179"/>
                </a:lnTo>
                <a:lnTo>
                  <a:pt x="828" y="1177"/>
                </a:lnTo>
                <a:lnTo>
                  <a:pt x="829" y="1173"/>
                </a:lnTo>
                <a:lnTo>
                  <a:pt x="830" y="1172"/>
                </a:lnTo>
                <a:lnTo>
                  <a:pt x="832" y="1172"/>
                </a:lnTo>
                <a:lnTo>
                  <a:pt x="834" y="1170"/>
                </a:lnTo>
                <a:lnTo>
                  <a:pt x="838" y="1168"/>
                </a:lnTo>
                <a:lnTo>
                  <a:pt x="840" y="1168"/>
                </a:lnTo>
                <a:lnTo>
                  <a:pt x="841" y="1171"/>
                </a:lnTo>
                <a:lnTo>
                  <a:pt x="840" y="1172"/>
                </a:lnTo>
                <a:lnTo>
                  <a:pt x="838" y="1173"/>
                </a:lnTo>
                <a:lnTo>
                  <a:pt x="840" y="1177"/>
                </a:lnTo>
                <a:lnTo>
                  <a:pt x="843" y="1178"/>
                </a:lnTo>
                <a:lnTo>
                  <a:pt x="844" y="1177"/>
                </a:lnTo>
                <a:lnTo>
                  <a:pt x="847" y="1178"/>
                </a:lnTo>
                <a:lnTo>
                  <a:pt x="846" y="1181"/>
                </a:lnTo>
                <a:lnTo>
                  <a:pt x="846" y="1183"/>
                </a:lnTo>
                <a:lnTo>
                  <a:pt x="847" y="1186"/>
                </a:lnTo>
                <a:lnTo>
                  <a:pt x="850" y="1189"/>
                </a:lnTo>
                <a:lnTo>
                  <a:pt x="854" y="1191"/>
                </a:lnTo>
                <a:lnTo>
                  <a:pt x="853" y="1192"/>
                </a:lnTo>
                <a:lnTo>
                  <a:pt x="852" y="1193"/>
                </a:lnTo>
                <a:lnTo>
                  <a:pt x="852" y="1197"/>
                </a:lnTo>
                <a:lnTo>
                  <a:pt x="850" y="1200"/>
                </a:lnTo>
                <a:lnTo>
                  <a:pt x="849" y="1201"/>
                </a:lnTo>
                <a:lnTo>
                  <a:pt x="846" y="1200"/>
                </a:lnTo>
                <a:lnTo>
                  <a:pt x="842" y="1199"/>
                </a:lnTo>
                <a:lnTo>
                  <a:pt x="840" y="1197"/>
                </a:lnTo>
                <a:lnTo>
                  <a:pt x="837" y="1196"/>
                </a:lnTo>
                <a:lnTo>
                  <a:pt x="834" y="1194"/>
                </a:lnTo>
                <a:lnTo>
                  <a:pt x="834" y="1197"/>
                </a:lnTo>
                <a:lnTo>
                  <a:pt x="835" y="1200"/>
                </a:lnTo>
                <a:lnTo>
                  <a:pt x="839" y="1202"/>
                </a:lnTo>
                <a:lnTo>
                  <a:pt x="840" y="1203"/>
                </a:lnTo>
                <a:lnTo>
                  <a:pt x="848" y="1209"/>
                </a:lnTo>
                <a:lnTo>
                  <a:pt x="853" y="1215"/>
                </a:lnTo>
                <a:lnTo>
                  <a:pt x="855" y="1217"/>
                </a:lnTo>
                <a:lnTo>
                  <a:pt x="858" y="1220"/>
                </a:lnTo>
                <a:lnTo>
                  <a:pt x="864" y="1232"/>
                </a:lnTo>
                <a:lnTo>
                  <a:pt x="863" y="1235"/>
                </a:lnTo>
                <a:lnTo>
                  <a:pt x="863" y="1237"/>
                </a:lnTo>
                <a:lnTo>
                  <a:pt x="865" y="1241"/>
                </a:lnTo>
                <a:lnTo>
                  <a:pt x="865" y="1247"/>
                </a:lnTo>
                <a:lnTo>
                  <a:pt x="864" y="1250"/>
                </a:lnTo>
                <a:lnTo>
                  <a:pt x="865" y="1253"/>
                </a:lnTo>
                <a:lnTo>
                  <a:pt x="865" y="1267"/>
                </a:lnTo>
                <a:lnTo>
                  <a:pt x="866" y="1277"/>
                </a:lnTo>
                <a:lnTo>
                  <a:pt x="866" y="1279"/>
                </a:lnTo>
                <a:lnTo>
                  <a:pt x="869" y="1279"/>
                </a:lnTo>
                <a:lnTo>
                  <a:pt x="871" y="1277"/>
                </a:lnTo>
                <a:lnTo>
                  <a:pt x="868" y="1270"/>
                </a:lnTo>
                <a:lnTo>
                  <a:pt x="869" y="1244"/>
                </a:lnTo>
                <a:lnTo>
                  <a:pt x="871" y="1244"/>
                </a:lnTo>
                <a:lnTo>
                  <a:pt x="872" y="1246"/>
                </a:lnTo>
                <a:lnTo>
                  <a:pt x="872" y="1249"/>
                </a:lnTo>
                <a:lnTo>
                  <a:pt x="872" y="1254"/>
                </a:lnTo>
                <a:lnTo>
                  <a:pt x="873" y="1257"/>
                </a:lnTo>
                <a:lnTo>
                  <a:pt x="873" y="1259"/>
                </a:lnTo>
                <a:lnTo>
                  <a:pt x="874" y="1261"/>
                </a:lnTo>
                <a:lnTo>
                  <a:pt x="874" y="1263"/>
                </a:lnTo>
                <a:lnTo>
                  <a:pt x="873" y="1265"/>
                </a:lnTo>
                <a:lnTo>
                  <a:pt x="871" y="1265"/>
                </a:lnTo>
                <a:lnTo>
                  <a:pt x="872" y="1269"/>
                </a:lnTo>
                <a:lnTo>
                  <a:pt x="874" y="1269"/>
                </a:lnTo>
                <a:lnTo>
                  <a:pt x="876" y="1266"/>
                </a:lnTo>
                <a:lnTo>
                  <a:pt x="878" y="1263"/>
                </a:lnTo>
                <a:lnTo>
                  <a:pt x="881" y="1265"/>
                </a:lnTo>
                <a:lnTo>
                  <a:pt x="883" y="1265"/>
                </a:lnTo>
                <a:lnTo>
                  <a:pt x="884" y="1267"/>
                </a:lnTo>
                <a:lnTo>
                  <a:pt x="887" y="1265"/>
                </a:lnTo>
                <a:lnTo>
                  <a:pt x="885" y="1259"/>
                </a:lnTo>
                <a:lnTo>
                  <a:pt x="883" y="1257"/>
                </a:lnTo>
                <a:lnTo>
                  <a:pt x="880" y="1255"/>
                </a:lnTo>
                <a:lnTo>
                  <a:pt x="876" y="1250"/>
                </a:lnTo>
                <a:lnTo>
                  <a:pt x="876" y="1247"/>
                </a:lnTo>
                <a:lnTo>
                  <a:pt x="877" y="1246"/>
                </a:lnTo>
                <a:lnTo>
                  <a:pt x="880" y="1247"/>
                </a:lnTo>
                <a:lnTo>
                  <a:pt x="881" y="1249"/>
                </a:lnTo>
                <a:lnTo>
                  <a:pt x="888" y="1254"/>
                </a:lnTo>
                <a:lnTo>
                  <a:pt x="891" y="1257"/>
                </a:lnTo>
                <a:lnTo>
                  <a:pt x="894" y="1260"/>
                </a:lnTo>
                <a:lnTo>
                  <a:pt x="895" y="1263"/>
                </a:lnTo>
                <a:lnTo>
                  <a:pt x="894" y="1267"/>
                </a:lnTo>
                <a:lnTo>
                  <a:pt x="891" y="1269"/>
                </a:lnTo>
                <a:lnTo>
                  <a:pt x="896" y="1271"/>
                </a:lnTo>
                <a:lnTo>
                  <a:pt x="920" y="1258"/>
                </a:lnTo>
                <a:lnTo>
                  <a:pt x="928" y="1251"/>
                </a:lnTo>
                <a:lnTo>
                  <a:pt x="958" y="1231"/>
                </a:lnTo>
                <a:lnTo>
                  <a:pt x="966" y="1223"/>
                </a:lnTo>
                <a:lnTo>
                  <a:pt x="974" y="1217"/>
                </a:lnTo>
                <a:lnTo>
                  <a:pt x="981" y="1211"/>
                </a:lnTo>
                <a:lnTo>
                  <a:pt x="982" y="1210"/>
                </a:lnTo>
                <a:lnTo>
                  <a:pt x="989" y="1202"/>
                </a:lnTo>
                <a:lnTo>
                  <a:pt x="998" y="1193"/>
                </a:lnTo>
                <a:lnTo>
                  <a:pt x="1013" y="1172"/>
                </a:lnTo>
                <a:lnTo>
                  <a:pt x="1018" y="1158"/>
                </a:lnTo>
                <a:lnTo>
                  <a:pt x="1020" y="1145"/>
                </a:lnTo>
                <a:lnTo>
                  <a:pt x="1019" y="1142"/>
                </a:lnTo>
                <a:lnTo>
                  <a:pt x="1018" y="1137"/>
                </a:lnTo>
                <a:lnTo>
                  <a:pt x="1007" y="1132"/>
                </a:lnTo>
                <a:lnTo>
                  <a:pt x="1003" y="1127"/>
                </a:lnTo>
                <a:lnTo>
                  <a:pt x="999" y="1119"/>
                </a:lnTo>
                <a:lnTo>
                  <a:pt x="993" y="1100"/>
                </a:lnTo>
                <a:lnTo>
                  <a:pt x="994" y="1090"/>
                </a:lnTo>
                <a:lnTo>
                  <a:pt x="996" y="1083"/>
                </a:lnTo>
                <a:lnTo>
                  <a:pt x="996" y="1082"/>
                </a:lnTo>
                <a:lnTo>
                  <a:pt x="1001" y="1073"/>
                </a:lnTo>
                <a:lnTo>
                  <a:pt x="996" y="1065"/>
                </a:lnTo>
                <a:lnTo>
                  <a:pt x="996" y="1058"/>
                </a:lnTo>
                <a:lnTo>
                  <a:pt x="997" y="1046"/>
                </a:lnTo>
                <a:lnTo>
                  <a:pt x="985" y="1029"/>
                </a:lnTo>
                <a:lnTo>
                  <a:pt x="979" y="1011"/>
                </a:lnTo>
                <a:lnTo>
                  <a:pt x="964" y="990"/>
                </a:lnTo>
                <a:lnTo>
                  <a:pt x="958" y="975"/>
                </a:lnTo>
                <a:lnTo>
                  <a:pt x="952" y="971"/>
                </a:lnTo>
                <a:lnTo>
                  <a:pt x="946" y="961"/>
                </a:lnTo>
                <a:lnTo>
                  <a:pt x="939" y="942"/>
                </a:lnTo>
                <a:lnTo>
                  <a:pt x="935" y="929"/>
                </a:lnTo>
                <a:lnTo>
                  <a:pt x="933" y="914"/>
                </a:lnTo>
                <a:lnTo>
                  <a:pt x="933" y="903"/>
                </a:lnTo>
                <a:lnTo>
                  <a:pt x="938" y="895"/>
                </a:lnTo>
                <a:lnTo>
                  <a:pt x="948" y="894"/>
                </a:lnTo>
                <a:lnTo>
                  <a:pt x="981" y="897"/>
                </a:lnTo>
                <a:lnTo>
                  <a:pt x="1010" y="902"/>
                </a:lnTo>
                <a:lnTo>
                  <a:pt x="1018" y="899"/>
                </a:lnTo>
                <a:lnTo>
                  <a:pt x="1023" y="894"/>
                </a:lnTo>
                <a:lnTo>
                  <a:pt x="1023" y="883"/>
                </a:lnTo>
                <a:lnTo>
                  <a:pt x="1018" y="862"/>
                </a:lnTo>
                <a:lnTo>
                  <a:pt x="1014" y="854"/>
                </a:lnTo>
                <a:lnTo>
                  <a:pt x="1014" y="851"/>
                </a:lnTo>
                <a:lnTo>
                  <a:pt x="1012" y="841"/>
                </a:lnTo>
                <a:lnTo>
                  <a:pt x="1020" y="823"/>
                </a:lnTo>
                <a:lnTo>
                  <a:pt x="1021" y="814"/>
                </a:lnTo>
                <a:lnTo>
                  <a:pt x="1018" y="807"/>
                </a:lnTo>
                <a:lnTo>
                  <a:pt x="1018" y="795"/>
                </a:lnTo>
                <a:lnTo>
                  <a:pt x="1016" y="737"/>
                </a:lnTo>
                <a:lnTo>
                  <a:pt x="1013" y="715"/>
                </a:lnTo>
                <a:lnTo>
                  <a:pt x="1012" y="714"/>
                </a:lnTo>
                <a:lnTo>
                  <a:pt x="1010" y="697"/>
                </a:lnTo>
                <a:lnTo>
                  <a:pt x="1013" y="689"/>
                </a:lnTo>
                <a:lnTo>
                  <a:pt x="1031" y="691"/>
                </a:lnTo>
                <a:lnTo>
                  <a:pt x="1033" y="684"/>
                </a:lnTo>
                <a:lnTo>
                  <a:pt x="1036" y="658"/>
                </a:lnTo>
                <a:lnTo>
                  <a:pt x="1036" y="629"/>
                </a:lnTo>
                <a:lnTo>
                  <a:pt x="1040" y="607"/>
                </a:lnTo>
                <a:lnTo>
                  <a:pt x="1040" y="570"/>
                </a:lnTo>
                <a:lnTo>
                  <a:pt x="1044" y="556"/>
                </a:lnTo>
                <a:lnTo>
                  <a:pt x="1039" y="521"/>
                </a:lnTo>
                <a:lnTo>
                  <a:pt x="1038" y="506"/>
                </a:lnTo>
                <a:lnTo>
                  <a:pt x="1035" y="499"/>
                </a:lnTo>
                <a:lnTo>
                  <a:pt x="1034" y="495"/>
                </a:lnTo>
                <a:lnTo>
                  <a:pt x="1031" y="489"/>
                </a:lnTo>
                <a:lnTo>
                  <a:pt x="1023" y="465"/>
                </a:lnTo>
                <a:lnTo>
                  <a:pt x="1018" y="418"/>
                </a:lnTo>
                <a:lnTo>
                  <a:pt x="1016" y="412"/>
                </a:lnTo>
                <a:lnTo>
                  <a:pt x="1011" y="371"/>
                </a:lnTo>
                <a:lnTo>
                  <a:pt x="1010" y="349"/>
                </a:lnTo>
                <a:lnTo>
                  <a:pt x="998" y="343"/>
                </a:lnTo>
                <a:lnTo>
                  <a:pt x="1012" y="327"/>
                </a:lnTo>
                <a:lnTo>
                  <a:pt x="614" y="283"/>
                </a:lnTo>
                <a:lnTo>
                  <a:pt x="27" y="0"/>
                </a:lnTo>
                <a:lnTo>
                  <a:pt x="13" y="15"/>
                </a:lnTo>
                <a:lnTo>
                  <a:pt x="10" y="17"/>
                </a:lnTo>
                <a:lnTo>
                  <a:pt x="8" y="19"/>
                </a:lnTo>
                <a:lnTo>
                  <a:pt x="6" y="23"/>
                </a:lnTo>
                <a:lnTo>
                  <a:pt x="0" y="33"/>
                </a:lnTo>
                <a:lnTo>
                  <a:pt x="3" y="39"/>
                </a:lnTo>
                <a:lnTo>
                  <a:pt x="8" y="43"/>
                </a:lnTo>
                <a:lnTo>
                  <a:pt x="10" y="50"/>
                </a:lnTo>
                <a:lnTo>
                  <a:pt x="14" y="52"/>
                </a:lnTo>
                <a:lnTo>
                  <a:pt x="13" y="57"/>
                </a:lnTo>
                <a:lnTo>
                  <a:pt x="11" y="58"/>
                </a:lnTo>
                <a:lnTo>
                  <a:pt x="10" y="61"/>
                </a:lnTo>
                <a:lnTo>
                  <a:pt x="13" y="71"/>
                </a:lnTo>
                <a:lnTo>
                  <a:pt x="13" y="86"/>
                </a:lnTo>
                <a:lnTo>
                  <a:pt x="10" y="97"/>
                </a:lnTo>
                <a:lnTo>
                  <a:pt x="5" y="107"/>
                </a:lnTo>
                <a:lnTo>
                  <a:pt x="4" y="109"/>
                </a:lnTo>
                <a:lnTo>
                  <a:pt x="4" y="123"/>
                </a:lnTo>
                <a:lnTo>
                  <a:pt x="8" y="125"/>
                </a:lnTo>
                <a:lnTo>
                  <a:pt x="10" y="127"/>
                </a:lnTo>
                <a:lnTo>
                  <a:pt x="13" y="127"/>
                </a:lnTo>
                <a:lnTo>
                  <a:pt x="17" y="127"/>
                </a:lnTo>
                <a:lnTo>
                  <a:pt x="21" y="127"/>
                </a:lnTo>
                <a:lnTo>
                  <a:pt x="45" y="140"/>
                </a:lnTo>
                <a:lnTo>
                  <a:pt x="47" y="147"/>
                </a:lnTo>
                <a:lnTo>
                  <a:pt x="52" y="154"/>
                </a:lnTo>
                <a:lnTo>
                  <a:pt x="55" y="159"/>
                </a:lnTo>
                <a:lnTo>
                  <a:pt x="60" y="163"/>
                </a:lnTo>
                <a:lnTo>
                  <a:pt x="61" y="166"/>
                </a:lnTo>
                <a:lnTo>
                  <a:pt x="70" y="171"/>
                </a:lnTo>
                <a:lnTo>
                  <a:pt x="73" y="171"/>
                </a:lnTo>
                <a:lnTo>
                  <a:pt x="74" y="171"/>
                </a:lnTo>
                <a:lnTo>
                  <a:pt x="78" y="173"/>
                </a:lnTo>
                <a:lnTo>
                  <a:pt x="85" y="180"/>
                </a:lnTo>
                <a:lnTo>
                  <a:pt x="87" y="181"/>
                </a:lnTo>
                <a:lnTo>
                  <a:pt x="88" y="182"/>
                </a:lnTo>
                <a:lnTo>
                  <a:pt x="91" y="184"/>
                </a:lnTo>
                <a:lnTo>
                  <a:pt x="93" y="185"/>
                </a:lnTo>
                <a:lnTo>
                  <a:pt x="94" y="187"/>
                </a:lnTo>
                <a:lnTo>
                  <a:pt x="96" y="192"/>
                </a:lnTo>
                <a:lnTo>
                  <a:pt x="100" y="193"/>
                </a:lnTo>
                <a:lnTo>
                  <a:pt x="102" y="195"/>
                </a:lnTo>
                <a:lnTo>
                  <a:pt x="105" y="195"/>
                </a:lnTo>
                <a:lnTo>
                  <a:pt x="111" y="197"/>
                </a:lnTo>
                <a:lnTo>
                  <a:pt x="121" y="202"/>
                </a:lnTo>
                <a:lnTo>
                  <a:pt x="124" y="205"/>
                </a:lnTo>
                <a:lnTo>
                  <a:pt x="125" y="206"/>
                </a:lnTo>
                <a:lnTo>
                  <a:pt x="126" y="208"/>
                </a:lnTo>
                <a:lnTo>
                  <a:pt x="128" y="209"/>
                </a:lnTo>
                <a:lnTo>
                  <a:pt x="131" y="209"/>
                </a:lnTo>
                <a:lnTo>
                  <a:pt x="137" y="211"/>
                </a:lnTo>
                <a:lnTo>
                  <a:pt x="140" y="210"/>
                </a:lnTo>
                <a:lnTo>
                  <a:pt x="141" y="211"/>
                </a:lnTo>
                <a:lnTo>
                  <a:pt x="143" y="209"/>
                </a:lnTo>
                <a:lnTo>
                  <a:pt x="147" y="211"/>
                </a:lnTo>
                <a:lnTo>
                  <a:pt x="148" y="210"/>
                </a:lnTo>
                <a:lnTo>
                  <a:pt x="152" y="210"/>
                </a:lnTo>
                <a:lnTo>
                  <a:pt x="152" y="208"/>
                </a:lnTo>
                <a:lnTo>
                  <a:pt x="153" y="205"/>
                </a:lnTo>
                <a:lnTo>
                  <a:pt x="156" y="203"/>
                </a:lnTo>
                <a:lnTo>
                  <a:pt x="158" y="201"/>
                </a:lnTo>
                <a:lnTo>
                  <a:pt x="158" y="199"/>
                </a:lnTo>
                <a:lnTo>
                  <a:pt x="159" y="196"/>
                </a:lnTo>
                <a:lnTo>
                  <a:pt x="160" y="194"/>
                </a:lnTo>
                <a:lnTo>
                  <a:pt x="164" y="194"/>
                </a:lnTo>
                <a:lnTo>
                  <a:pt x="164" y="193"/>
                </a:lnTo>
                <a:lnTo>
                  <a:pt x="166" y="191"/>
                </a:lnTo>
                <a:lnTo>
                  <a:pt x="168" y="189"/>
                </a:lnTo>
                <a:lnTo>
                  <a:pt x="169" y="187"/>
                </a:lnTo>
                <a:lnTo>
                  <a:pt x="167" y="184"/>
                </a:lnTo>
                <a:lnTo>
                  <a:pt x="165" y="183"/>
                </a:lnTo>
                <a:lnTo>
                  <a:pt x="165" y="181"/>
                </a:lnTo>
                <a:lnTo>
                  <a:pt x="166" y="176"/>
                </a:lnTo>
                <a:lnTo>
                  <a:pt x="166" y="174"/>
                </a:lnTo>
                <a:lnTo>
                  <a:pt x="170" y="174"/>
                </a:lnTo>
                <a:lnTo>
                  <a:pt x="170" y="176"/>
                </a:lnTo>
                <a:lnTo>
                  <a:pt x="169" y="180"/>
                </a:lnTo>
                <a:lnTo>
                  <a:pt x="171" y="184"/>
                </a:lnTo>
                <a:lnTo>
                  <a:pt x="174" y="182"/>
                </a:lnTo>
                <a:lnTo>
                  <a:pt x="175" y="180"/>
                </a:lnTo>
                <a:lnTo>
                  <a:pt x="178" y="180"/>
                </a:lnTo>
                <a:lnTo>
                  <a:pt x="179" y="183"/>
                </a:lnTo>
                <a:lnTo>
                  <a:pt x="181" y="183"/>
                </a:lnTo>
                <a:lnTo>
                  <a:pt x="182" y="185"/>
                </a:lnTo>
                <a:lnTo>
                  <a:pt x="181" y="187"/>
                </a:lnTo>
                <a:lnTo>
                  <a:pt x="187" y="191"/>
                </a:lnTo>
                <a:lnTo>
                  <a:pt x="189" y="193"/>
                </a:lnTo>
                <a:lnTo>
                  <a:pt x="191" y="196"/>
                </a:lnTo>
                <a:lnTo>
                  <a:pt x="193" y="198"/>
                </a:lnTo>
                <a:lnTo>
                  <a:pt x="195" y="200"/>
                </a:lnTo>
                <a:lnTo>
                  <a:pt x="196" y="201"/>
                </a:lnTo>
                <a:lnTo>
                  <a:pt x="200" y="199"/>
                </a:lnTo>
                <a:lnTo>
                  <a:pt x="202" y="201"/>
                </a:lnTo>
                <a:lnTo>
                  <a:pt x="203" y="205"/>
                </a:lnTo>
                <a:lnTo>
                  <a:pt x="207" y="207"/>
                </a:lnTo>
                <a:lnTo>
                  <a:pt x="210" y="211"/>
                </a:lnTo>
                <a:lnTo>
                  <a:pt x="212" y="215"/>
                </a:lnTo>
                <a:lnTo>
                  <a:pt x="212" y="218"/>
                </a:lnTo>
                <a:lnTo>
                  <a:pt x="213" y="220"/>
                </a:lnTo>
                <a:lnTo>
                  <a:pt x="213" y="226"/>
                </a:lnTo>
                <a:lnTo>
                  <a:pt x="214" y="229"/>
                </a:lnTo>
                <a:lnTo>
                  <a:pt x="215" y="243"/>
                </a:lnTo>
                <a:lnTo>
                  <a:pt x="214" y="246"/>
                </a:lnTo>
                <a:lnTo>
                  <a:pt x="212" y="246"/>
                </a:lnTo>
                <a:lnTo>
                  <a:pt x="210" y="245"/>
                </a:lnTo>
                <a:lnTo>
                  <a:pt x="210" y="248"/>
                </a:lnTo>
                <a:lnTo>
                  <a:pt x="213" y="249"/>
                </a:lnTo>
                <a:lnTo>
                  <a:pt x="214" y="251"/>
                </a:lnTo>
                <a:lnTo>
                  <a:pt x="215" y="253"/>
                </a:lnTo>
                <a:lnTo>
                  <a:pt x="216" y="255"/>
                </a:lnTo>
                <a:lnTo>
                  <a:pt x="220" y="257"/>
                </a:lnTo>
                <a:lnTo>
                  <a:pt x="222" y="260"/>
                </a:lnTo>
                <a:lnTo>
                  <a:pt x="224" y="261"/>
                </a:lnTo>
                <a:lnTo>
                  <a:pt x="228" y="261"/>
                </a:lnTo>
                <a:lnTo>
                  <a:pt x="232" y="263"/>
                </a:lnTo>
                <a:lnTo>
                  <a:pt x="234" y="264"/>
                </a:lnTo>
                <a:lnTo>
                  <a:pt x="238" y="264"/>
                </a:lnTo>
                <a:lnTo>
                  <a:pt x="242" y="266"/>
                </a:lnTo>
                <a:lnTo>
                  <a:pt x="246" y="266"/>
                </a:lnTo>
                <a:lnTo>
                  <a:pt x="252" y="268"/>
                </a:lnTo>
                <a:lnTo>
                  <a:pt x="254" y="270"/>
                </a:lnTo>
                <a:lnTo>
                  <a:pt x="256" y="271"/>
                </a:lnTo>
                <a:lnTo>
                  <a:pt x="258" y="271"/>
                </a:lnTo>
                <a:lnTo>
                  <a:pt x="265" y="276"/>
                </a:lnTo>
                <a:lnTo>
                  <a:pt x="267" y="277"/>
                </a:lnTo>
                <a:lnTo>
                  <a:pt x="270" y="278"/>
                </a:lnTo>
                <a:lnTo>
                  <a:pt x="273" y="280"/>
                </a:lnTo>
                <a:lnTo>
                  <a:pt x="276" y="281"/>
                </a:lnTo>
                <a:lnTo>
                  <a:pt x="282" y="281"/>
                </a:lnTo>
                <a:lnTo>
                  <a:pt x="283" y="278"/>
                </a:lnTo>
                <a:lnTo>
                  <a:pt x="280" y="277"/>
                </a:lnTo>
                <a:lnTo>
                  <a:pt x="277" y="275"/>
                </a:lnTo>
                <a:lnTo>
                  <a:pt x="280" y="274"/>
                </a:lnTo>
                <a:lnTo>
                  <a:pt x="281" y="271"/>
                </a:lnTo>
                <a:lnTo>
                  <a:pt x="285" y="271"/>
                </a:lnTo>
                <a:lnTo>
                  <a:pt x="286" y="274"/>
                </a:lnTo>
                <a:lnTo>
                  <a:pt x="286" y="277"/>
                </a:lnTo>
                <a:lnTo>
                  <a:pt x="288" y="278"/>
                </a:lnTo>
                <a:lnTo>
                  <a:pt x="288" y="283"/>
                </a:lnTo>
                <a:lnTo>
                  <a:pt x="288" y="284"/>
                </a:lnTo>
                <a:lnTo>
                  <a:pt x="288" y="289"/>
                </a:lnTo>
                <a:lnTo>
                  <a:pt x="290" y="289"/>
                </a:lnTo>
                <a:lnTo>
                  <a:pt x="293" y="291"/>
                </a:lnTo>
                <a:lnTo>
                  <a:pt x="297" y="291"/>
                </a:lnTo>
                <a:lnTo>
                  <a:pt x="298" y="293"/>
                </a:lnTo>
                <a:lnTo>
                  <a:pt x="300" y="294"/>
                </a:lnTo>
                <a:lnTo>
                  <a:pt x="303" y="295"/>
                </a:lnTo>
                <a:lnTo>
                  <a:pt x="305" y="293"/>
                </a:lnTo>
                <a:lnTo>
                  <a:pt x="302" y="290"/>
                </a:lnTo>
                <a:lnTo>
                  <a:pt x="302" y="288"/>
                </a:lnTo>
                <a:lnTo>
                  <a:pt x="299" y="285"/>
                </a:lnTo>
                <a:lnTo>
                  <a:pt x="297" y="282"/>
                </a:lnTo>
                <a:lnTo>
                  <a:pt x="295" y="277"/>
                </a:lnTo>
                <a:lnTo>
                  <a:pt x="297" y="276"/>
                </a:lnTo>
                <a:lnTo>
                  <a:pt x="299" y="277"/>
                </a:lnTo>
                <a:lnTo>
                  <a:pt x="304" y="277"/>
                </a:lnTo>
                <a:lnTo>
                  <a:pt x="307" y="278"/>
                </a:lnTo>
                <a:lnTo>
                  <a:pt x="306" y="281"/>
                </a:lnTo>
                <a:lnTo>
                  <a:pt x="308" y="287"/>
                </a:lnTo>
                <a:lnTo>
                  <a:pt x="310" y="288"/>
                </a:lnTo>
                <a:lnTo>
                  <a:pt x="311" y="288"/>
                </a:lnTo>
                <a:lnTo>
                  <a:pt x="313" y="291"/>
                </a:lnTo>
                <a:lnTo>
                  <a:pt x="313" y="298"/>
                </a:lnTo>
                <a:lnTo>
                  <a:pt x="311" y="302"/>
                </a:lnTo>
                <a:lnTo>
                  <a:pt x="313" y="303"/>
                </a:lnTo>
                <a:lnTo>
                  <a:pt x="313" y="306"/>
                </a:lnTo>
                <a:lnTo>
                  <a:pt x="309" y="310"/>
                </a:lnTo>
                <a:lnTo>
                  <a:pt x="309" y="317"/>
                </a:lnTo>
                <a:lnTo>
                  <a:pt x="308" y="320"/>
                </a:lnTo>
                <a:lnTo>
                  <a:pt x="305" y="319"/>
                </a:lnTo>
                <a:lnTo>
                  <a:pt x="305" y="315"/>
                </a:lnTo>
                <a:lnTo>
                  <a:pt x="305" y="311"/>
                </a:lnTo>
                <a:lnTo>
                  <a:pt x="302" y="308"/>
                </a:lnTo>
                <a:lnTo>
                  <a:pt x="302" y="306"/>
                </a:lnTo>
                <a:lnTo>
                  <a:pt x="298" y="303"/>
                </a:lnTo>
                <a:lnTo>
                  <a:pt x="300" y="311"/>
                </a:lnTo>
                <a:lnTo>
                  <a:pt x="300" y="316"/>
                </a:lnTo>
                <a:lnTo>
                  <a:pt x="304" y="321"/>
                </a:lnTo>
                <a:lnTo>
                  <a:pt x="305" y="325"/>
                </a:lnTo>
                <a:lnTo>
                  <a:pt x="305" y="328"/>
                </a:lnTo>
                <a:lnTo>
                  <a:pt x="307" y="333"/>
                </a:lnTo>
                <a:lnTo>
                  <a:pt x="305" y="341"/>
                </a:lnTo>
                <a:lnTo>
                  <a:pt x="299" y="345"/>
                </a:lnTo>
                <a:lnTo>
                  <a:pt x="294" y="354"/>
                </a:lnTo>
                <a:lnTo>
                  <a:pt x="294" y="372"/>
                </a:lnTo>
                <a:lnTo>
                  <a:pt x="296" y="376"/>
                </a:lnTo>
                <a:lnTo>
                  <a:pt x="297" y="380"/>
                </a:lnTo>
                <a:lnTo>
                  <a:pt x="296" y="382"/>
                </a:lnTo>
                <a:lnTo>
                  <a:pt x="298" y="391"/>
                </a:lnTo>
                <a:lnTo>
                  <a:pt x="301" y="397"/>
                </a:lnTo>
                <a:lnTo>
                  <a:pt x="313" y="422"/>
                </a:lnTo>
                <a:lnTo>
                  <a:pt x="316" y="424"/>
                </a:lnTo>
                <a:lnTo>
                  <a:pt x="317" y="429"/>
                </a:lnTo>
                <a:lnTo>
                  <a:pt x="320" y="436"/>
                </a:lnTo>
                <a:lnTo>
                  <a:pt x="322" y="441"/>
                </a:lnTo>
                <a:lnTo>
                  <a:pt x="322" y="453"/>
                </a:lnTo>
                <a:lnTo>
                  <a:pt x="321" y="456"/>
                </a:lnTo>
                <a:lnTo>
                  <a:pt x="320" y="460"/>
                </a:lnTo>
                <a:lnTo>
                  <a:pt x="320" y="463"/>
                </a:lnTo>
                <a:lnTo>
                  <a:pt x="319" y="466"/>
                </a:lnTo>
                <a:lnTo>
                  <a:pt x="324" y="466"/>
                </a:lnTo>
                <a:lnTo>
                  <a:pt x="326" y="466"/>
                </a:lnTo>
                <a:lnTo>
                  <a:pt x="327" y="468"/>
                </a:lnTo>
                <a:lnTo>
                  <a:pt x="328" y="470"/>
                </a:lnTo>
                <a:lnTo>
                  <a:pt x="330" y="472"/>
                </a:lnTo>
                <a:lnTo>
                  <a:pt x="332" y="480"/>
                </a:lnTo>
                <a:lnTo>
                  <a:pt x="332" y="483"/>
                </a:lnTo>
                <a:lnTo>
                  <a:pt x="333" y="486"/>
                </a:lnTo>
                <a:lnTo>
                  <a:pt x="332" y="489"/>
                </a:lnTo>
                <a:lnTo>
                  <a:pt x="331" y="491"/>
                </a:lnTo>
                <a:lnTo>
                  <a:pt x="328" y="495"/>
                </a:lnTo>
                <a:lnTo>
                  <a:pt x="328" y="497"/>
                </a:lnTo>
                <a:lnTo>
                  <a:pt x="328" y="501"/>
                </a:lnTo>
                <a:lnTo>
                  <a:pt x="328" y="508"/>
                </a:lnTo>
                <a:lnTo>
                  <a:pt x="330" y="511"/>
                </a:lnTo>
                <a:lnTo>
                  <a:pt x="330" y="519"/>
                </a:lnTo>
                <a:lnTo>
                  <a:pt x="328" y="521"/>
                </a:lnTo>
                <a:lnTo>
                  <a:pt x="326" y="523"/>
                </a:lnTo>
                <a:lnTo>
                  <a:pt x="326" y="525"/>
                </a:lnTo>
                <a:lnTo>
                  <a:pt x="324" y="527"/>
                </a:lnTo>
                <a:lnTo>
                  <a:pt x="322" y="529"/>
                </a:lnTo>
                <a:lnTo>
                  <a:pt x="322" y="544"/>
                </a:lnTo>
                <a:lnTo>
                  <a:pt x="324" y="547"/>
                </a:lnTo>
                <a:lnTo>
                  <a:pt x="335" y="547"/>
                </a:lnTo>
                <a:lnTo>
                  <a:pt x="335" y="555"/>
                </a:lnTo>
                <a:lnTo>
                  <a:pt x="337" y="562"/>
                </a:lnTo>
                <a:lnTo>
                  <a:pt x="340" y="565"/>
                </a:lnTo>
                <a:lnTo>
                  <a:pt x="340" y="568"/>
                </a:lnTo>
                <a:lnTo>
                  <a:pt x="342" y="570"/>
                </a:lnTo>
                <a:lnTo>
                  <a:pt x="345" y="573"/>
                </a:lnTo>
                <a:lnTo>
                  <a:pt x="348" y="578"/>
                </a:lnTo>
                <a:lnTo>
                  <a:pt x="349" y="579"/>
                </a:lnTo>
                <a:lnTo>
                  <a:pt x="349" y="581"/>
                </a:lnTo>
                <a:lnTo>
                  <a:pt x="348" y="585"/>
                </a:lnTo>
                <a:lnTo>
                  <a:pt x="349" y="587"/>
                </a:lnTo>
                <a:lnTo>
                  <a:pt x="352" y="590"/>
                </a:lnTo>
                <a:lnTo>
                  <a:pt x="354" y="590"/>
                </a:lnTo>
                <a:lnTo>
                  <a:pt x="356" y="593"/>
                </a:lnTo>
                <a:lnTo>
                  <a:pt x="358" y="595"/>
                </a:lnTo>
                <a:lnTo>
                  <a:pt x="364" y="598"/>
                </a:lnTo>
                <a:lnTo>
                  <a:pt x="366" y="603"/>
                </a:lnTo>
                <a:lnTo>
                  <a:pt x="367" y="607"/>
                </a:lnTo>
                <a:lnTo>
                  <a:pt x="367" y="611"/>
                </a:lnTo>
                <a:lnTo>
                  <a:pt x="370" y="617"/>
                </a:lnTo>
                <a:lnTo>
                  <a:pt x="370" y="619"/>
                </a:lnTo>
                <a:lnTo>
                  <a:pt x="368" y="623"/>
                </a:lnTo>
                <a:lnTo>
                  <a:pt x="367" y="626"/>
                </a:lnTo>
                <a:lnTo>
                  <a:pt x="367" y="631"/>
                </a:lnTo>
                <a:lnTo>
                  <a:pt x="366" y="634"/>
                </a:lnTo>
                <a:lnTo>
                  <a:pt x="364" y="637"/>
                </a:lnTo>
                <a:lnTo>
                  <a:pt x="364" y="643"/>
                </a:lnTo>
                <a:lnTo>
                  <a:pt x="364" y="648"/>
                </a:lnTo>
                <a:lnTo>
                  <a:pt x="369" y="653"/>
                </a:lnTo>
                <a:lnTo>
                  <a:pt x="371" y="656"/>
                </a:lnTo>
                <a:lnTo>
                  <a:pt x="375" y="657"/>
                </a:lnTo>
                <a:lnTo>
                  <a:pt x="377" y="658"/>
                </a:lnTo>
                <a:lnTo>
                  <a:pt x="380" y="657"/>
                </a:lnTo>
                <a:lnTo>
                  <a:pt x="378" y="653"/>
                </a:lnTo>
                <a:lnTo>
                  <a:pt x="381" y="653"/>
                </a:lnTo>
                <a:lnTo>
                  <a:pt x="386" y="651"/>
                </a:lnTo>
                <a:lnTo>
                  <a:pt x="387" y="654"/>
                </a:lnTo>
                <a:lnTo>
                  <a:pt x="394" y="661"/>
                </a:lnTo>
                <a:lnTo>
                  <a:pt x="394" y="663"/>
                </a:lnTo>
                <a:lnTo>
                  <a:pt x="396" y="666"/>
                </a:lnTo>
                <a:lnTo>
                  <a:pt x="396" y="675"/>
                </a:lnTo>
                <a:lnTo>
                  <a:pt x="400" y="677"/>
                </a:lnTo>
                <a:lnTo>
                  <a:pt x="401" y="680"/>
                </a:lnTo>
                <a:lnTo>
                  <a:pt x="400" y="682"/>
                </a:lnTo>
                <a:lnTo>
                  <a:pt x="402" y="683"/>
                </a:lnTo>
                <a:lnTo>
                  <a:pt x="404" y="683"/>
                </a:lnTo>
                <a:lnTo>
                  <a:pt x="406" y="687"/>
                </a:lnTo>
                <a:lnTo>
                  <a:pt x="406" y="691"/>
                </a:lnTo>
                <a:lnTo>
                  <a:pt x="403" y="693"/>
                </a:lnTo>
                <a:lnTo>
                  <a:pt x="402" y="696"/>
                </a:lnTo>
                <a:lnTo>
                  <a:pt x="404" y="698"/>
                </a:lnTo>
                <a:lnTo>
                  <a:pt x="405" y="699"/>
                </a:lnTo>
                <a:lnTo>
                  <a:pt x="407" y="700"/>
                </a:lnTo>
                <a:lnTo>
                  <a:pt x="404" y="707"/>
                </a:lnTo>
                <a:lnTo>
                  <a:pt x="405" y="710"/>
                </a:lnTo>
                <a:lnTo>
                  <a:pt x="407" y="710"/>
                </a:lnTo>
                <a:lnTo>
                  <a:pt x="407" y="715"/>
                </a:lnTo>
                <a:lnTo>
                  <a:pt x="410" y="721"/>
                </a:lnTo>
                <a:lnTo>
                  <a:pt x="413" y="725"/>
                </a:lnTo>
                <a:lnTo>
                  <a:pt x="416" y="731"/>
                </a:lnTo>
                <a:lnTo>
                  <a:pt x="419" y="731"/>
                </a:lnTo>
                <a:lnTo>
                  <a:pt x="419" y="737"/>
                </a:lnTo>
                <a:lnTo>
                  <a:pt x="420" y="740"/>
                </a:lnTo>
                <a:lnTo>
                  <a:pt x="425" y="746"/>
                </a:lnTo>
                <a:lnTo>
                  <a:pt x="425" y="750"/>
                </a:lnTo>
                <a:lnTo>
                  <a:pt x="426" y="757"/>
                </a:lnTo>
                <a:lnTo>
                  <a:pt x="428" y="758"/>
                </a:lnTo>
                <a:lnTo>
                  <a:pt x="450" y="764"/>
                </a:lnTo>
                <a:lnTo>
                  <a:pt x="450" y="760"/>
                </a:lnTo>
                <a:lnTo>
                  <a:pt x="453" y="758"/>
                </a:lnTo>
                <a:lnTo>
                  <a:pt x="456" y="760"/>
                </a:lnTo>
                <a:lnTo>
                  <a:pt x="459" y="762"/>
                </a:lnTo>
                <a:lnTo>
                  <a:pt x="462" y="762"/>
                </a:lnTo>
                <a:lnTo>
                  <a:pt x="464" y="764"/>
                </a:lnTo>
                <a:lnTo>
                  <a:pt x="466" y="767"/>
                </a:lnTo>
                <a:lnTo>
                  <a:pt x="464" y="768"/>
                </a:lnTo>
                <a:lnTo>
                  <a:pt x="463" y="772"/>
                </a:lnTo>
                <a:lnTo>
                  <a:pt x="462" y="774"/>
                </a:lnTo>
                <a:lnTo>
                  <a:pt x="461" y="776"/>
                </a:lnTo>
                <a:lnTo>
                  <a:pt x="459" y="777"/>
                </a:lnTo>
                <a:lnTo>
                  <a:pt x="457" y="776"/>
                </a:lnTo>
                <a:lnTo>
                  <a:pt x="456" y="773"/>
                </a:lnTo>
                <a:lnTo>
                  <a:pt x="454" y="770"/>
                </a:lnTo>
                <a:lnTo>
                  <a:pt x="453" y="769"/>
                </a:lnTo>
                <a:lnTo>
                  <a:pt x="450" y="772"/>
                </a:lnTo>
                <a:lnTo>
                  <a:pt x="446" y="775"/>
                </a:lnTo>
                <a:lnTo>
                  <a:pt x="444" y="777"/>
                </a:lnTo>
                <a:lnTo>
                  <a:pt x="444" y="778"/>
                </a:lnTo>
                <a:lnTo>
                  <a:pt x="450" y="780"/>
                </a:lnTo>
                <a:lnTo>
                  <a:pt x="450" y="783"/>
                </a:lnTo>
                <a:lnTo>
                  <a:pt x="453" y="786"/>
                </a:lnTo>
                <a:lnTo>
                  <a:pt x="454" y="791"/>
                </a:lnTo>
                <a:lnTo>
                  <a:pt x="458" y="797"/>
                </a:lnTo>
                <a:lnTo>
                  <a:pt x="463" y="802"/>
                </a:lnTo>
                <a:lnTo>
                  <a:pt x="466" y="805"/>
                </a:lnTo>
                <a:lnTo>
                  <a:pt x="476" y="820"/>
                </a:lnTo>
                <a:lnTo>
                  <a:pt x="478" y="826"/>
                </a:lnTo>
                <a:lnTo>
                  <a:pt x="475" y="831"/>
                </a:lnTo>
                <a:lnTo>
                  <a:pt x="476" y="834"/>
                </a:lnTo>
                <a:lnTo>
                  <a:pt x="477" y="835"/>
                </a:lnTo>
                <a:lnTo>
                  <a:pt x="480" y="837"/>
                </a:lnTo>
                <a:lnTo>
                  <a:pt x="483" y="837"/>
                </a:lnTo>
                <a:lnTo>
                  <a:pt x="484" y="838"/>
                </a:lnTo>
                <a:lnTo>
                  <a:pt x="488" y="838"/>
                </a:lnTo>
                <a:lnTo>
                  <a:pt x="492" y="839"/>
                </a:lnTo>
                <a:lnTo>
                  <a:pt x="495" y="842"/>
                </a:lnTo>
                <a:lnTo>
                  <a:pt x="500" y="844"/>
                </a:lnTo>
                <a:lnTo>
                  <a:pt x="504" y="844"/>
                </a:lnTo>
                <a:lnTo>
                  <a:pt x="513" y="847"/>
                </a:lnTo>
                <a:lnTo>
                  <a:pt x="520" y="850"/>
                </a:lnTo>
                <a:lnTo>
                  <a:pt x="521" y="854"/>
                </a:lnTo>
                <a:lnTo>
                  <a:pt x="521" y="866"/>
                </a:lnTo>
                <a:lnTo>
                  <a:pt x="522" y="869"/>
                </a:lnTo>
                <a:lnTo>
                  <a:pt x="524" y="873"/>
                </a:lnTo>
                <a:lnTo>
                  <a:pt x="528" y="877"/>
                </a:lnTo>
                <a:lnTo>
                  <a:pt x="530" y="878"/>
                </a:lnTo>
                <a:lnTo>
                  <a:pt x="532" y="879"/>
                </a:lnTo>
                <a:lnTo>
                  <a:pt x="530" y="883"/>
                </a:lnTo>
                <a:lnTo>
                  <a:pt x="531" y="885"/>
                </a:lnTo>
                <a:lnTo>
                  <a:pt x="532" y="887"/>
                </a:lnTo>
                <a:lnTo>
                  <a:pt x="530" y="891"/>
                </a:lnTo>
                <a:lnTo>
                  <a:pt x="530" y="895"/>
                </a:lnTo>
                <a:lnTo>
                  <a:pt x="532" y="897"/>
                </a:lnTo>
                <a:lnTo>
                  <a:pt x="537" y="899"/>
                </a:lnTo>
                <a:lnTo>
                  <a:pt x="538" y="905"/>
                </a:lnTo>
                <a:lnTo>
                  <a:pt x="537" y="906"/>
                </a:lnTo>
                <a:lnTo>
                  <a:pt x="535" y="908"/>
                </a:lnTo>
                <a:lnTo>
                  <a:pt x="537" y="910"/>
                </a:lnTo>
                <a:lnTo>
                  <a:pt x="539" y="914"/>
                </a:lnTo>
                <a:lnTo>
                  <a:pt x="541" y="916"/>
                </a:lnTo>
                <a:lnTo>
                  <a:pt x="541" y="918"/>
                </a:lnTo>
                <a:lnTo>
                  <a:pt x="540" y="921"/>
                </a:lnTo>
                <a:lnTo>
                  <a:pt x="546" y="921"/>
                </a:lnTo>
                <a:lnTo>
                  <a:pt x="548" y="922"/>
                </a:lnTo>
                <a:lnTo>
                  <a:pt x="554" y="922"/>
                </a:lnTo>
                <a:lnTo>
                  <a:pt x="552" y="919"/>
                </a:lnTo>
                <a:lnTo>
                  <a:pt x="552" y="917"/>
                </a:lnTo>
                <a:lnTo>
                  <a:pt x="553" y="915"/>
                </a:lnTo>
                <a:lnTo>
                  <a:pt x="554" y="913"/>
                </a:lnTo>
                <a:lnTo>
                  <a:pt x="556" y="911"/>
                </a:lnTo>
                <a:lnTo>
                  <a:pt x="559" y="910"/>
                </a:lnTo>
                <a:lnTo>
                  <a:pt x="564" y="910"/>
                </a:lnTo>
                <a:lnTo>
                  <a:pt x="568" y="911"/>
                </a:lnTo>
                <a:lnTo>
                  <a:pt x="570" y="909"/>
                </a:lnTo>
                <a:lnTo>
                  <a:pt x="572" y="911"/>
                </a:lnTo>
                <a:lnTo>
                  <a:pt x="570" y="920"/>
                </a:lnTo>
                <a:lnTo>
                  <a:pt x="572" y="922"/>
                </a:lnTo>
                <a:lnTo>
                  <a:pt x="573" y="925"/>
                </a:lnTo>
                <a:lnTo>
                  <a:pt x="577" y="926"/>
                </a:lnTo>
                <a:lnTo>
                  <a:pt x="572" y="931"/>
                </a:lnTo>
                <a:lnTo>
                  <a:pt x="576" y="937"/>
                </a:lnTo>
                <a:lnTo>
                  <a:pt x="578" y="937"/>
                </a:lnTo>
                <a:lnTo>
                  <a:pt x="580" y="936"/>
                </a:lnTo>
                <a:lnTo>
                  <a:pt x="583" y="937"/>
                </a:lnTo>
                <a:lnTo>
                  <a:pt x="585" y="941"/>
                </a:lnTo>
                <a:lnTo>
                  <a:pt x="584" y="943"/>
                </a:lnTo>
                <a:lnTo>
                  <a:pt x="586" y="944"/>
                </a:lnTo>
                <a:lnTo>
                  <a:pt x="588" y="944"/>
                </a:lnTo>
                <a:lnTo>
                  <a:pt x="591" y="942"/>
                </a:lnTo>
                <a:lnTo>
                  <a:pt x="593" y="939"/>
                </a:lnTo>
                <a:lnTo>
                  <a:pt x="596" y="931"/>
                </a:lnTo>
                <a:lnTo>
                  <a:pt x="595" y="928"/>
                </a:lnTo>
                <a:lnTo>
                  <a:pt x="594" y="928"/>
                </a:lnTo>
                <a:lnTo>
                  <a:pt x="591" y="929"/>
                </a:lnTo>
                <a:lnTo>
                  <a:pt x="589" y="930"/>
                </a:lnTo>
                <a:lnTo>
                  <a:pt x="587" y="931"/>
                </a:lnTo>
                <a:lnTo>
                  <a:pt x="584" y="929"/>
                </a:lnTo>
                <a:lnTo>
                  <a:pt x="586" y="926"/>
                </a:lnTo>
                <a:lnTo>
                  <a:pt x="588" y="925"/>
                </a:lnTo>
                <a:lnTo>
                  <a:pt x="593" y="923"/>
                </a:lnTo>
                <a:lnTo>
                  <a:pt x="595" y="921"/>
                </a:lnTo>
                <a:lnTo>
                  <a:pt x="596" y="917"/>
                </a:lnTo>
                <a:lnTo>
                  <a:pt x="596" y="912"/>
                </a:lnTo>
                <a:lnTo>
                  <a:pt x="595" y="910"/>
                </a:lnTo>
                <a:lnTo>
                  <a:pt x="599" y="908"/>
                </a:lnTo>
                <a:lnTo>
                  <a:pt x="603" y="908"/>
                </a:lnTo>
                <a:lnTo>
                  <a:pt x="604" y="908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5" name="Freeform 233"/>
          <p:cNvSpPr>
            <a:spLocks/>
          </p:cNvSpPr>
          <p:nvPr/>
        </p:nvSpPr>
        <p:spPr bwMode="auto">
          <a:xfrm>
            <a:off x="3779838" y="1655688"/>
            <a:ext cx="1050925" cy="1241425"/>
          </a:xfrm>
          <a:custGeom>
            <a:avLst/>
            <a:gdLst/>
            <a:ahLst/>
            <a:cxnLst>
              <a:cxn ang="0">
                <a:pos x="955" y="624"/>
              </a:cxn>
              <a:cxn ang="0">
                <a:pos x="903" y="990"/>
              </a:cxn>
              <a:cxn ang="0">
                <a:pos x="823" y="981"/>
              </a:cxn>
              <a:cxn ang="0">
                <a:pos x="765" y="1040"/>
              </a:cxn>
              <a:cxn ang="0">
                <a:pos x="729" y="1032"/>
              </a:cxn>
              <a:cxn ang="0">
                <a:pos x="687" y="1026"/>
              </a:cxn>
              <a:cxn ang="0">
                <a:pos x="659" y="1023"/>
              </a:cxn>
              <a:cxn ang="0">
                <a:pos x="633" y="1028"/>
              </a:cxn>
              <a:cxn ang="0">
                <a:pos x="605" y="1028"/>
              </a:cxn>
              <a:cxn ang="0">
                <a:pos x="575" y="998"/>
              </a:cxn>
              <a:cxn ang="0">
                <a:pos x="553" y="989"/>
              </a:cxn>
              <a:cxn ang="0">
                <a:pos x="522" y="968"/>
              </a:cxn>
              <a:cxn ang="0">
                <a:pos x="500" y="961"/>
              </a:cxn>
              <a:cxn ang="0">
                <a:pos x="490" y="978"/>
              </a:cxn>
              <a:cxn ang="0">
                <a:pos x="483" y="969"/>
              </a:cxn>
              <a:cxn ang="0">
                <a:pos x="464" y="996"/>
              </a:cxn>
              <a:cxn ang="0">
                <a:pos x="464" y="1034"/>
              </a:cxn>
              <a:cxn ang="0">
                <a:pos x="433" y="1040"/>
              </a:cxn>
              <a:cxn ang="0">
                <a:pos x="426" y="1065"/>
              </a:cxn>
              <a:cxn ang="0">
                <a:pos x="426" y="1090"/>
              </a:cxn>
              <a:cxn ang="0">
                <a:pos x="408" y="1156"/>
              </a:cxn>
              <a:cxn ang="0">
                <a:pos x="362" y="1176"/>
              </a:cxn>
              <a:cxn ang="0">
                <a:pos x="313" y="1160"/>
              </a:cxn>
              <a:cxn ang="0">
                <a:pos x="283" y="1127"/>
              </a:cxn>
              <a:cxn ang="0">
                <a:pos x="263" y="1082"/>
              </a:cxn>
              <a:cxn ang="0">
                <a:pos x="208" y="1076"/>
              </a:cxn>
              <a:cxn ang="0">
                <a:pos x="193" y="1022"/>
              </a:cxn>
              <a:cxn ang="0">
                <a:pos x="168" y="943"/>
              </a:cxn>
              <a:cxn ang="0">
                <a:pos x="156" y="916"/>
              </a:cxn>
              <a:cxn ang="0">
                <a:pos x="139" y="904"/>
              </a:cxn>
              <a:cxn ang="0">
                <a:pos x="125" y="901"/>
              </a:cxn>
              <a:cxn ang="0">
                <a:pos x="108" y="897"/>
              </a:cxn>
              <a:cxn ang="0">
                <a:pos x="85" y="902"/>
              </a:cxn>
              <a:cxn ang="0">
                <a:pos x="60" y="865"/>
              </a:cxn>
              <a:cxn ang="0">
                <a:pos x="68" y="838"/>
              </a:cxn>
              <a:cxn ang="0">
                <a:pos x="52" y="794"/>
              </a:cxn>
              <a:cxn ang="0">
                <a:pos x="19" y="736"/>
              </a:cxn>
              <a:cxn ang="0">
                <a:pos x="0" y="679"/>
              </a:cxn>
              <a:cxn ang="0">
                <a:pos x="48" y="662"/>
              </a:cxn>
              <a:cxn ang="0">
                <a:pos x="90" y="648"/>
              </a:cxn>
              <a:cxn ang="0">
                <a:pos x="79" y="606"/>
              </a:cxn>
              <a:cxn ang="0">
                <a:pos x="85" y="560"/>
              </a:cxn>
              <a:cxn ang="0">
                <a:pos x="77" y="462"/>
              </a:cxn>
              <a:cxn ang="0">
                <a:pos x="103" y="423"/>
              </a:cxn>
              <a:cxn ang="0">
                <a:pos x="111" y="321"/>
              </a:cxn>
              <a:cxn ang="0">
                <a:pos x="101" y="260"/>
              </a:cxn>
              <a:cxn ang="0">
                <a:pos x="83" y="177"/>
              </a:cxn>
              <a:cxn ang="0">
                <a:pos x="79" y="92"/>
              </a:cxn>
              <a:cxn ang="0">
                <a:pos x="483" y="28"/>
              </a:cxn>
              <a:cxn ang="0">
                <a:pos x="508" y="81"/>
              </a:cxn>
              <a:cxn ang="0">
                <a:pos x="587" y="152"/>
              </a:cxn>
              <a:cxn ang="0">
                <a:pos x="636" y="208"/>
              </a:cxn>
              <a:cxn ang="0">
                <a:pos x="713" y="260"/>
              </a:cxn>
              <a:cxn ang="0">
                <a:pos x="749" y="335"/>
              </a:cxn>
              <a:cxn ang="0">
                <a:pos x="764" y="428"/>
              </a:cxn>
              <a:cxn ang="0">
                <a:pos x="848" y="488"/>
              </a:cxn>
              <a:cxn ang="0">
                <a:pos x="914" y="533"/>
              </a:cxn>
              <a:cxn ang="0">
                <a:pos x="973" y="562"/>
              </a:cxn>
            </a:cxnLst>
            <a:rect l="0" t="0" r="r" b="b"/>
            <a:pathLst>
              <a:path w="995" h="1177">
                <a:moveTo>
                  <a:pt x="994" y="564"/>
                </a:moveTo>
                <a:lnTo>
                  <a:pt x="979" y="591"/>
                </a:lnTo>
                <a:lnTo>
                  <a:pt x="971" y="604"/>
                </a:lnTo>
                <a:lnTo>
                  <a:pt x="955" y="624"/>
                </a:lnTo>
                <a:lnTo>
                  <a:pt x="945" y="642"/>
                </a:lnTo>
                <a:lnTo>
                  <a:pt x="859" y="773"/>
                </a:lnTo>
                <a:lnTo>
                  <a:pt x="901" y="971"/>
                </a:lnTo>
                <a:lnTo>
                  <a:pt x="903" y="990"/>
                </a:lnTo>
                <a:lnTo>
                  <a:pt x="862" y="984"/>
                </a:lnTo>
                <a:lnTo>
                  <a:pt x="850" y="979"/>
                </a:lnTo>
                <a:lnTo>
                  <a:pt x="839" y="976"/>
                </a:lnTo>
                <a:lnTo>
                  <a:pt x="823" y="981"/>
                </a:lnTo>
                <a:lnTo>
                  <a:pt x="811" y="980"/>
                </a:lnTo>
                <a:lnTo>
                  <a:pt x="801" y="987"/>
                </a:lnTo>
                <a:lnTo>
                  <a:pt x="795" y="994"/>
                </a:lnTo>
                <a:lnTo>
                  <a:pt x="765" y="1040"/>
                </a:lnTo>
                <a:lnTo>
                  <a:pt x="754" y="1050"/>
                </a:lnTo>
                <a:lnTo>
                  <a:pt x="745" y="1051"/>
                </a:lnTo>
                <a:lnTo>
                  <a:pt x="739" y="1050"/>
                </a:lnTo>
                <a:lnTo>
                  <a:pt x="729" y="1032"/>
                </a:lnTo>
                <a:lnTo>
                  <a:pt x="719" y="1026"/>
                </a:lnTo>
                <a:lnTo>
                  <a:pt x="701" y="1020"/>
                </a:lnTo>
                <a:lnTo>
                  <a:pt x="693" y="1022"/>
                </a:lnTo>
                <a:lnTo>
                  <a:pt x="687" y="1026"/>
                </a:lnTo>
                <a:lnTo>
                  <a:pt x="678" y="1030"/>
                </a:lnTo>
                <a:lnTo>
                  <a:pt x="671" y="1032"/>
                </a:lnTo>
                <a:lnTo>
                  <a:pt x="664" y="1029"/>
                </a:lnTo>
                <a:lnTo>
                  <a:pt x="659" y="1023"/>
                </a:lnTo>
                <a:lnTo>
                  <a:pt x="651" y="1020"/>
                </a:lnTo>
                <a:lnTo>
                  <a:pt x="641" y="1021"/>
                </a:lnTo>
                <a:lnTo>
                  <a:pt x="637" y="1024"/>
                </a:lnTo>
                <a:lnTo>
                  <a:pt x="633" y="1028"/>
                </a:lnTo>
                <a:lnTo>
                  <a:pt x="630" y="1032"/>
                </a:lnTo>
                <a:lnTo>
                  <a:pt x="626" y="1035"/>
                </a:lnTo>
                <a:lnTo>
                  <a:pt x="611" y="1030"/>
                </a:lnTo>
                <a:lnTo>
                  <a:pt x="605" y="1028"/>
                </a:lnTo>
                <a:lnTo>
                  <a:pt x="597" y="1022"/>
                </a:lnTo>
                <a:lnTo>
                  <a:pt x="591" y="1018"/>
                </a:lnTo>
                <a:lnTo>
                  <a:pt x="579" y="1004"/>
                </a:lnTo>
                <a:lnTo>
                  <a:pt x="575" y="998"/>
                </a:lnTo>
                <a:lnTo>
                  <a:pt x="567" y="992"/>
                </a:lnTo>
                <a:lnTo>
                  <a:pt x="559" y="991"/>
                </a:lnTo>
                <a:lnTo>
                  <a:pt x="556" y="991"/>
                </a:lnTo>
                <a:lnTo>
                  <a:pt x="553" y="989"/>
                </a:lnTo>
                <a:lnTo>
                  <a:pt x="537" y="984"/>
                </a:lnTo>
                <a:lnTo>
                  <a:pt x="531" y="980"/>
                </a:lnTo>
                <a:lnTo>
                  <a:pt x="525" y="974"/>
                </a:lnTo>
                <a:lnTo>
                  <a:pt x="522" y="968"/>
                </a:lnTo>
                <a:lnTo>
                  <a:pt x="517" y="961"/>
                </a:lnTo>
                <a:lnTo>
                  <a:pt x="511" y="958"/>
                </a:lnTo>
                <a:lnTo>
                  <a:pt x="505" y="957"/>
                </a:lnTo>
                <a:lnTo>
                  <a:pt x="500" y="961"/>
                </a:lnTo>
                <a:lnTo>
                  <a:pt x="497" y="965"/>
                </a:lnTo>
                <a:lnTo>
                  <a:pt x="496" y="972"/>
                </a:lnTo>
                <a:lnTo>
                  <a:pt x="494" y="976"/>
                </a:lnTo>
                <a:lnTo>
                  <a:pt x="490" y="978"/>
                </a:lnTo>
                <a:lnTo>
                  <a:pt x="487" y="978"/>
                </a:lnTo>
                <a:lnTo>
                  <a:pt x="485" y="975"/>
                </a:lnTo>
                <a:lnTo>
                  <a:pt x="486" y="970"/>
                </a:lnTo>
                <a:lnTo>
                  <a:pt x="483" y="969"/>
                </a:lnTo>
                <a:lnTo>
                  <a:pt x="479" y="975"/>
                </a:lnTo>
                <a:lnTo>
                  <a:pt x="474" y="984"/>
                </a:lnTo>
                <a:lnTo>
                  <a:pt x="467" y="991"/>
                </a:lnTo>
                <a:lnTo>
                  <a:pt x="464" y="996"/>
                </a:lnTo>
                <a:lnTo>
                  <a:pt x="465" y="1014"/>
                </a:lnTo>
                <a:lnTo>
                  <a:pt x="467" y="1022"/>
                </a:lnTo>
                <a:lnTo>
                  <a:pt x="466" y="1027"/>
                </a:lnTo>
                <a:lnTo>
                  <a:pt x="464" y="1034"/>
                </a:lnTo>
                <a:lnTo>
                  <a:pt x="457" y="1037"/>
                </a:lnTo>
                <a:lnTo>
                  <a:pt x="449" y="1040"/>
                </a:lnTo>
                <a:lnTo>
                  <a:pt x="443" y="1040"/>
                </a:lnTo>
                <a:lnTo>
                  <a:pt x="433" y="1040"/>
                </a:lnTo>
                <a:lnTo>
                  <a:pt x="425" y="1043"/>
                </a:lnTo>
                <a:lnTo>
                  <a:pt x="423" y="1046"/>
                </a:lnTo>
                <a:lnTo>
                  <a:pt x="425" y="1057"/>
                </a:lnTo>
                <a:lnTo>
                  <a:pt x="426" y="1065"/>
                </a:lnTo>
                <a:lnTo>
                  <a:pt x="428" y="1072"/>
                </a:lnTo>
                <a:lnTo>
                  <a:pt x="431" y="1076"/>
                </a:lnTo>
                <a:lnTo>
                  <a:pt x="430" y="1083"/>
                </a:lnTo>
                <a:lnTo>
                  <a:pt x="426" y="1090"/>
                </a:lnTo>
                <a:lnTo>
                  <a:pt x="414" y="1101"/>
                </a:lnTo>
                <a:lnTo>
                  <a:pt x="411" y="1109"/>
                </a:lnTo>
                <a:lnTo>
                  <a:pt x="408" y="1135"/>
                </a:lnTo>
                <a:lnTo>
                  <a:pt x="408" y="1156"/>
                </a:lnTo>
                <a:lnTo>
                  <a:pt x="402" y="1163"/>
                </a:lnTo>
                <a:lnTo>
                  <a:pt x="397" y="1165"/>
                </a:lnTo>
                <a:lnTo>
                  <a:pt x="371" y="1176"/>
                </a:lnTo>
                <a:lnTo>
                  <a:pt x="362" y="1176"/>
                </a:lnTo>
                <a:lnTo>
                  <a:pt x="355" y="1174"/>
                </a:lnTo>
                <a:lnTo>
                  <a:pt x="343" y="1174"/>
                </a:lnTo>
                <a:lnTo>
                  <a:pt x="314" y="1174"/>
                </a:lnTo>
                <a:lnTo>
                  <a:pt x="313" y="1160"/>
                </a:lnTo>
                <a:lnTo>
                  <a:pt x="307" y="1148"/>
                </a:lnTo>
                <a:lnTo>
                  <a:pt x="292" y="1132"/>
                </a:lnTo>
                <a:lnTo>
                  <a:pt x="289" y="1128"/>
                </a:lnTo>
                <a:lnTo>
                  <a:pt x="283" y="1127"/>
                </a:lnTo>
                <a:lnTo>
                  <a:pt x="275" y="1111"/>
                </a:lnTo>
                <a:lnTo>
                  <a:pt x="274" y="1107"/>
                </a:lnTo>
                <a:lnTo>
                  <a:pt x="271" y="1087"/>
                </a:lnTo>
                <a:lnTo>
                  <a:pt x="263" y="1082"/>
                </a:lnTo>
                <a:lnTo>
                  <a:pt x="246" y="1082"/>
                </a:lnTo>
                <a:lnTo>
                  <a:pt x="220" y="1077"/>
                </a:lnTo>
                <a:lnTo>
                  <a:pt x="214" y="1079"/>
                </a:lnTo>
                <a:lnTo>
                  <a:pt x="208" y="1076"/>
                </a:lnTo>
                <a:lnTo>
                  <a:pt x="203" y="1072"/>
                </a:lnTo>
                <a:lnTo>
                  <a:pt x="199" y="1064"/>
                </a:lnTo>
                <a:lnTo>
                  <a:pt x="193" y="1040"/>
                </a:lnTo>
                <a:lnTo>
                  <a:pt x="193" y="1022"/>
                </a:lnTo>
                <a:lnTo>
                  <a:pt x="184" y="985"/>
                </a:lnTo>
                <a:lnTo>
                  <a:pt x="175" y="968"/>
                </a:lnTo>
                <a:lnTo>
                  <a:pt x="173" y="952"/>
                </a:lnTo>
                <a:lnTo>
                  <a:pt x="168" y="943"/>
                </a:lnTo>
                <a:lnTo>
                  <a:pt x="167" y="930"/>
                </a:lnTo>
                <a:lnTo>
                  <a:pt x="161" y="918"/>
                </a:lnTo>
                <a:lnTo>
                  <a:pt x="159" y="917"/>
                </a:lnTo>
                <a:lnTo>
                  <a:pt x="156" y="916"/>
                </a:lnTo>
                <a:lnTo>
                  <a:pt x="148" y="909"/>
                </a:lnTo>
                <a:lnTo>
                  <a:pt x="145" y="909"/>
                </a:lnTo>
                <a:lnTo>
                  <a:pt x="143" y="908"/>
                </a:lnTo>
                <a:lnTo>
                  <a:pt x="139" y="904"/>
                </a:lnTo>
                <a:lnTo>
                  <a:pt x="135" y="902"/>
                </a:lnTo>
                <a:lnTo>
                  <a:pt x="134" y="900"/>
                </a:lnTo>
                <a:lnTo>
                  <a:pt x="130" y="899"/>
                </a:lnTo>
                <a:lnTo>
                  <a:pt x="125" y="901"/>
                </a:lnTo>
                <a:lnTo>
                  <a:pt x="120" y="902"/>
                </a:lnTo>
                <a:lnTo>
                  <a:pt x="115" y="900"/>
                </a:lnTo>
                <a:lnTo>
                  <a:pt x="111" y="897"/>
                </a:lnTo>
                <a:lnTo>
                  <a:pt x="108" y="897"/>
                </a:lnTo>
                <a:lnTo>
                  <a:pt x="107" y="898"/>
                </a:lnTo>
                <a:lnTo>
                  <a:pt x="104" y="898"/>
                </a:lnTo>
                <a:lnTo>
                  <a:pt x="86" y="907"/>
                </a:lnTo>
                <a:lnTo>
                  <a:pt x="85" y="902"/>
                </a:lnTo>
                <a:lnTo>
                  <a:pt x="74" y="897"/>
                </a:lnTo>
                <a:lnTo>
                  <a:pt x="70" y="892"/>
                </a:lnTo>
                <a:lnTo>
                  <a:pt x="66" y="884"/>
                </a:lnTo>
                <a:lnTo>
                  <a:pt x="60" y="865"/>
                </a:lnTo>
                <a:lnTo>
                  <a:pt x="61" y="855"/>
                </a:lnTo>
                <a:lnTo>
                  <a:pt x="63" y="848"/>
                </a:lnTo>
                <a:lnTo>
                  <a:pt x="63" y="847"/>
                </a:lnTo>
                <a:lnTo>
                  <a:pt x="68" y="838"/>
                </a:lnTo>
                <a:lnTo>
                  <a:pt x="63" y="830"/>
                </a:lnTo>
                <a:lnTo>
                  <a:pt x="63" y="823"/>
                </a:lnTo>
                <a:lnTo>
                  <a:pt x="64" y="811"/>
                </a:lnTo>
                <a:lnTo>
                  <a:pt x="52" y="794"/>
                </a:lnTo>
                <a:lnTo>
                  <a:pt x="46" y="776"/>
                </a:lnTo>
                <a:lnTo>
                  <a:pt x="31" y="755"/>
                </a:lnTo>
                <a:lnTo>
                  <a:pt x="25" y="740"/>
                </a:lnTo>
                <a:lnTo>
                  <a:pt x="19" y="736"/>
                </a:lnTo>
                <a:lnTo>
                  <a:pt x="13" y="726"/>
                </a:lnTo>
                <a:lnTo>
                  <a:pt x="6" y="707"/>
                </a:lnTo>
                <a:lnTo>
                  <a:pt x="2" y="694"/>
                </a:lnTo>
                <a:lnTo>
                  <a:pt x="0" y="679"/>
                </a:lnTo>
                <a:lnTo>
                  <a:pt x="0" y="668"/>
                </a:lnTo>
                <a:lnTo>
                  <a:pt x="5" y="660"/>
                </a:lnTo>
                <a:lnTo>
                  <a:pt x="15" y="659"/>
                </a:lnTo>
                <a:lnTo>
                  <a:pt x="48" y="662"/>
                </a:lnTo>
                <a:lnTo>
                  <a:pt x="77" y="667"/>
                </a:lnTo>
                <a:lnTo>
                  <a:pt x="85" y="664"/>
                </a:lnTo>
                <a:lnTo>
                  <a:pt x="90" y="659"/>
                </a:lnTo>
                <a:lnTo>
                  <a:pt x="90" y="648"/>
                </a:lnTo>
                <a:lnTo>
                  <a:pt x="85" y="627"/>
                </a:lnTo>
                <a:lnTo>
                  <a:pt x="81" y="619"/>
                </a:lnTo>
                <a:lnTo>
                  <a:pt x="81" y="616"/>
                </a:lnTo>
                <a:lnTo>
                  <a:pt x="79" y="606"/>
                </a:lnTo>
                <a:lnTo>
                  <a:pt x="87" y="588"/>
                </a:lnTo>
                <a:lnTo>
                  <a:pt x="88" y="579"/>
                </a:lnTo>
                <a:lnTo>
                  <a:pt x="85" y="572"/>
                </a:lnTo>
                <a:lnTo>
                  <a:pt x="85" y="560"/>
                </a:lnTo>
                <a:lnTo>
                  <a:pt x="83" y="502"/>
                </a:lnTo>
                <a:lnTo>
                  <a:pt x="80" y="480"/>
                </a:lnTo>
                <a:lnTo>
                  <a:pt x="79" y="479"/>
                </a:lnTo>
                <a:lnTo>
                  <a:pt x="77" y="462"/>
                </a:lnTo>
                <a:lnTo>
                  <a:pt x="80" y="454"/>
                </a:lnTo>
                <a:lnTo>
                  <a:pt x="98" y="456"/>
                </a:lnTo>
                <a:lnTo>
                  <a:pt x="100" y="449"/>
                </a:lnTo>
                <a:lnTo>
                  <a:pt x="103" y="423"/>
                </a:lnTo>
                <a:lnTo>
                  <a:pt x="103" y="394"/>
                </a:lnTo>
                <a:lnTo>
                  <a:pt x="107" y="372"/>
                </a:lnTo>
                <a:lnTo>
                  <a:pt x="107" y="335"/>
                </a:lnTo>
                <a:lnTo>
                  <a:pt x="111" y="321"/>
                </a:lnTo>
                <a:lnTo>
                  <a:pt x="106" y="286"/>
                </a:lnTo>
                <a:lnTo>
                  <a:pt x="105" y="271"/>
                </a:lnTo>
                <a:lnTo>
                  <a:pt x="102" y="264"/>
                </a:lnTo>
                <a:lnTo>
                  <a:pt x="101" y="260"/>
                </a:lnTo>
                <a:lnTo>
                  <a:pt x="98" y="254"/>
                </a:lnTo>
                <a:lnTo>
                  <a:pt x="90" y="230"/>
                </a:lnTo>
                <a:lnTo>
                  <a:pt x="85" y="183"/>
                </a:lnTo>
                <a:lnTo>
                  <a:pt x="83" y="177"/>
                </a:lnTo>
                <a:lnTo>
                  <a:pt x="78" y="136"/>
                </a:lnTo>
                <a:lnTo>
                  <a:pt x="77" y="114"/>
                </a:lnTo>
                <a:lnTo>
                  <a:pt x="65" y="108"/>
                </a:lnTo>
                <a:lnTo>
                  <a:pt x="79" y="92"/>
                </a:lnTo>
                <a:lnTo>
                  <a:pt x="159" y="95"/>
                </a:lnTo>
                <a:lnTo>
                  <a:pt x="168" y="0"/>
                </a:lnTo>
                <a:lnTo>
                  <a:pt x="469" y="7"/>
                </a:lnTo>
                <a:lnTo>
                  <a:pt x="483" y="28"/>
                </a:lnTo>
                <a:lnTo>
                  <a:pt x="483" y="42"/>
                </a:lnTo>
                <a:lnTo>
                  <a:pt x="500" y="56"/>
                </a:lnTo>
                <a:lnTo>
                  <a:pt x="505" y="74"/>
                </a:lnTo>
                <a:lnTo>
                  <a:pt x="508" y="81"/>
                </a:lnTo>
                <a:lnTo>
                  <a:pt x="521" y="98"/>
                </a:lnTo>
                <a:lnTo>
                  <a:pt x="553" y="113"/>
                </a:lnTo>
                <a:lnTo>
                  <a:pt x="557" y="121"/>
                </a:lnTo>
                <a:lnTo>
                  <a:pt x="587" y="152"/>
                </a:lnTo>
                <a:lnTo>
                  <a:pt x="597" y="155"/>
                </a:lnTo>
                <a:lnTo>
                  <a:pt x="622" y="187"/>
                </a:lnTo>
                <a:lnTo>
                  <a:pt x="633" y="198"/>
                </a:lnTo>
                <a:lnTo>
                  <a:pt x="636" y="208"/>
                </a:lnTo>
                <a:lnTo>
                  <a:pt x="657" y="208"/>
                </a:lnTo>
                <a:lnTo>
                  <a:pt x="671" y="218"/>
                </a:lnTo>
                <a:lnTo>
                  <a:pt x="681" y="243"/>
                </a:lnTo>
                <a:lnTo>
                  <a:pt x="713" y="260"/>
                </a:lnTo>
                <a:lnTo>
                  <a:pt x="717" y="282"/>
                </a:lnTo>
                <a:lnTo>
                  <a:pt x="717" y="297"/>
                </a:lnTo>
                <a:lnTo>
                  <a:pt x="738" y="310"/>
                </a:lnTo>
                <a:lnTo>
                  <a:pt x="749" y="335"/>
                </a:lnTo>
                <a:lnTo>
                  <a:pt x="746" y="361"/>
                </a:lnTo>
                <a:lnTo>
                  <a:pt x="747" y="388"/>
                </a:lnTo>
                <a:lnTo>
                  <a:pt x="759" y="400"/>
                </a:lnTo>
                <a:lnTo>
                  <a:pt x="764" y="428"/>
                </a:lnTo>
                <a:lnTo>
                  <a:pt x="778" y="435"/>
                </a:lnTo>
                <a:lnTo>
                  <a:pt x="820" y="463"/>
                </a:lnTo>
                <a:lnTo>
                  <a:pt x="831" y="474"/>
                </a:lnTo>
                <a:lnTo>
                  <a:pt x="848" y="488"/>
                </a:lnTo>
                <a:lnTo>
                  <a:pt x="851" y="502"/>
                </a:lnTo>
                <a:lnTo>
                  <a:pt x="889" y="513"/>
                </a:lnTo>
                <a:lnTo>
                  <a:pt x="896" y="523"/>
                </a:lnTo>
                <a:lnTo>
                  <a:pt x="914" y="533"/>
                </a:lnTo>
                <a:lnTo>
                  <a:pt x="917" y="537"/>
                </a:lnTo>
                <a:lnTo>
                  <a:pt x="951" y="554"/>
                </a:lnTo>
                <a:lnTo>
                  <a:pt x="965" y="554"/>
                </a:lnTo>
                <a:lnTo>
                  <a:pt x="973" y="562"/>
                </a:lnTo>
                <a:lnTo>
                  <a:pt x="994" y="564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6" name="Freeform 234"/>
          <p:cNvSpPr>
            <a:spLocks/>
          </p:cNvSpPr>
          <p:nvPr/>
        </p:nvSpPr>
        <p:spPr bwMode="auto">
          <a:xfrm>
            <a:off x="3665538" y="2601838"/>
            <a:ext cx="744537" cy="955675"/>
          </a:xfrm>
          <a:custGeom>
            <a:avLst/>
            <a:gdLst/>
            <a:ahLst/>
            <a:cxnLst>
              <a:cxn ang="0">
                <a:pos x="193" y="366"/>
              </a:cxn>
              <a:cxn ang="0">
                <a:pos x="185" y="384"/>
              </a:cxn>
              <a:cxn ang="0">
                <a:pos x="157" y="355"/>
              </a:cxn>
              <a:cxn ang="0">
                <a:pos x="141" y="347"/>
              </a:cxn>
              <a:cxn ang="0">
                <a:pos x="132" y="336"/>
              </a:cxn>
              <a:cxn ang="0">
                <a:pos x="125" y="327"/>
              </a:cxn>
              <a:cxn ang="0">
                <a:pos x="115" y="302"/>
              </a:cxn>
              <a:cxn ang="0">
                <a:pos x="105" y="321"/>
              </a:cxn>
              <a:cxn ang="0">
                <a:pos x="95" y="319"/>
              </a:cxn>
              <a:cxn ang="0">
                <a:pos x="69" y="312"/>
              </a:cxn>
              <a:cxn ang="0">
                <a:pos x="72" y="300"/>
              </a:cxn>
              <a:cxn ang="0">
                <a:pos x="77" y="288"/>
              </a:cxn>
              <a:cxn ang="0">
                <a:pos x="53" y="290"/>
              </a:cxn>
              <a:cxn ang="0">
                <a:pos x="31" y="275"/>
              </a:cxn>
              <a:cxn ang="0">
                <a:pos x="47" y="297"/>
              </a:cxn>
              <a:cxn ang="0">
                <a:pos x="9" y="267"/>
              </a:cxn>
              <a:cxn ang="0">
                <a:pos x="12" y="257"/>
              </a:cxn>
              <a:cxn ang="0">
                <a:pos x="5" y="233"/>
              </a:cxn>
              <a:cxn ang="0">
                <a:pos x="10" y="217"/>
              </a:cxn>
              <a:cxn ang="0">
                <a:pos x="20" y="208"/>
              </a:cxn>
              <a:cxn ang="0">
                <a:pos x="25" y="174"/>
              </a:cxn>
              <a:cxn ang="0">
                <a:pos x="31" y="174"/>
              </a:cxn>
              <a:cxn ang="0">
                <a:pos x="35" y="183"/>
              </a:cxn>
              <a:cxn ang="0">
                <a:pos x="47" y="164"/>
              </a:cxn>
              <a:cxn ang="0">
                <a:pos x="60" y="173"/>
              </a:cxn>
              <a:cxn ang="0">
                <a:pos x="68" y="171"/>
              </a:cxn>
              <a:cxn ang="0">
                <a:pos x="71" y="139"/>
              </a:cxn>
              <a:cxn ang="0">
                <a:pos x="188" y="40"/>
              </a:cxn>
              <a:cxn ang="0">
                <a:pos x="233" y="4"/>
              </a:cxn>
              <a:cxn ang="0">
                <a:pos x="269" y="21"/>
              </a:cxn>
              <a:cxn ang="0">
                <a:pos x="316" y="179"/>
              </a:cxn>
              <a:cxn ang="0">
                <a:pos x="400" y="235"/>
              </a:cxn>
              <a:cxn ang="0">
                <a:pos x="418" y="380"/>
              </a:cxn>
              <a:cxn ang="0">
                <a:pos x="478" y="472"/>
              </a:cxn>
              <a:cxn ang="0">
                <a:pos x="563" y="527"/>
              </a:cxn>
              <a:cxn ang="0">
                <a:pos x="611" y="604"/>
              </a:cxn>
              <a:cxn ang="0">
                <a:pos x="627" y="669"/>
              </a:cxn>
              <a:cxn ang="0">
                <a:pos x="675" y="763"/>
              </a:cxn>
              <a:cxn ang="0">
                <a:pos x="691" y="826"/>
              </a:cxn>
              <a:cxn ang="0">
                <a:pos x="691" y="895"/>
              </a:cxn>
              <a:cxn ang="0">
                <a:pos x="622" y="841"/>
              </a:cxn>
              <a:cxn ang="0">
                <a:pos x="618" y="843"/>
              </a:cxn>
              <a:cxn ang="0">
                <a:pos x="644" y="893"/>
              </a:cxn>
              <a:cxn ang="0">
                <a:pos x="614" y="860"/>
              </a:cxn>
              <a:cxn ang="0">
                <a:pos x="596" y="826"/>
              </a:cxn>
              <a:cxn ang="0">
                <a:pos x="544" y="795"/>
              </a:cxn>
              <a:cxn ang="0">
                <a:pos x="488" y="730"/>
              </a:cxn>
              <a:cxn ang="0">
                <a:pos x="469" y="705"/>
              </a:cxn>
              <a:cxn ang="0">
                <a:pos x="435" y="649"/>
              </a:cxn>
              <a:cxn ang="0">
                <a:pos x="368" y="592"/>
              </a:cxn>
              <a:cxn ang="0">
                <a:pos x="396" y="607"/>
              </a:cxn>
              <a:cxn ang="0">
                <a:pos x="393" y="598"/>
              </a:cxn>
              <a:cxn ang="0">
                <a:pos x="385" y="586"/>
              </a:cxn>
              <a:cxn ang="0">
                <a:pos x="375" y="586"/>
              </a:cxn>
              <a:cxn ang="0">
                <a:pos x="286" y="513"/>
              </a:cxn>
              <a:cxn ang="0">
                <a:pos x="323" y="535"/>
              </a:cxn>
              <a:cxn ang="0">
                <a:pos x="334" y="522"/>
              </a:cxn>
              <a:cxn ang="0">
                <a:pos x="309" y="511"/>
              </a:cxn>
              <a:cxn ang="0">
                <a:pos x="254" y="486"/>
              </a:cxn>
              <a:cxn ang="0">
                <a:pos x="241" y="480"/>
              </a:cxn>
              <a:cxn ang="0">
                <a:pos x="249" y="460"/>
              </a:cxn>
              <a:cxn ang="0">
                <a:pos x="247" y="429"/>
              </a:cxn>
              <a:cxn ang="0">
                <a:pos x="225" y="406"/>
              </a:cxn>
            </a:cxnLst>
            <a:rect l="0" t="0" r="r" b="b"/>
            <a:pathLst>
              <a:path w="705" h="906">
                <a:moveTo>
                  <a:pt x="214" y="391"/>
                </a:moveTo>
                <a:lnTo>
                  <a:pt x="210" y="387"/>
                </a:lnTo>
                <a:lnTo>
                  <a:pt x="209" y="386"/>
                </a:lnTo>
                <a:lnTo>
                  <a:pt x="206" y="386"/>
                </a:lnTo>
                <a:lnTo>
                  <a:pt x="203" y="387"/>
                </a:lnTo>
                <a:lnTo>
                  <a:pt x="199" y="384"/>
                </a:lnTo>
                <a:lnTo>
                  <a:pt x="197" y="381"/>
                </a:lnTo>
                <a:lnTo>
                  <a:pt x="201" y="377"/>
                </a:lnTo>
                <a:lnTo>
                  <a:pt x="201" y="373"/>
                </a:lnTo>
                <a:lnTo>
                  <a:pt x="193" y="366"/>
                </a:lnTo>
                <a:lnTo>
                  <a:pt x="191" y="365"/>
                </a:lnTo>
                <a:lnTo>
                  <a:pt x="191" y="367"/>
                </a:lnTo>
                <a:lnTo>
                  <a:pt x="193" y="370"/>
                </a:lnTo>
                <a:lnTo>
                  <a:pt x="192" y="373"/>
                </a:lnTo>
                <a:lnTo>
                  <a:pt x="193" y="375"/>
                </a:lnTo>
                <a:lnTo>
                  <a:pt x="191" y="381"/>
                </a:lnTo>
                <a:lnTo>
                  <a:pt x="191" y="384"/>
                </a:lnTo>
                <a:lnTo>
                  <a:pt x="189" y="386"/>
                </a:lnTo>
                <a:lnTo>
                  <a:pt x="188" y="387"/>
                </a:lnTo>
                <a:lnTo>
                  <a:pt x="185" y="384"/>
                </a:lnTo>
                <a:lnTo>
                  <a:pt x="170" y="368"/>
                </a:lnTo>
                <a:lnTo>
                  <a:pt x="166" y="364"/>
                </a:lnTo>
                <a:lnTo>
                  <a:pt x="162" y="362"/>
                </a:lnTo>
                <a:lnTo>
                  <a:pt x="163" y="359"/>
                </a:lnTo>
                <a:lnTo>
                  <a:pt x="166" y="358"/>
                </a:lnTo>
                <a:lnTo>
                  <a:pt x="163" y="354"/>
                </a:lnTo>
                <a:lnTo>
                  <a:pt x="159" y="350"/>
                </a:lnTo>
                <a:lnTo>
                  <a:pt x="158" y="352"/>
                </a:lnTo>
                <a:lnTo>
                  <a:pt x="159" y="354"/>
                </a:lnTo>
                <a:lnTo>
                  <a:pt x="157" y="355"/>
                </a:lnTo>
                <a:lnTo>
                  <a:pt x="156" y="356"/>
                </a:lnTo>
                <a:lnTo>
                  <a:pt x="155" y="359"/>
                </a:lnTo>
                <a:lnTo>
                  <a:pt x="155" y="361"/>
                </a:lnTo>
                <a:lnTo>
                  <a:pt x="152" y="359"/>
                </a:lnTo>
                <a:lnTo>
                  <a:pt x="145" y="351"/>
                </a:lnTo>
                <a:lnTo>
                  <a:pt x="138" y="349"/>
                </a:lnTo>
                <a:lnTo>
                  <a:pt x="136" y="348"/>
                </a:lnTo>
                <a:lnTo>
                  <a:pt x="138" y="347"/>
                </a:lnTo>
                <a:lnTo>
                  <a:pt x="140" y="347"/>
                </a:lnTo>
                <a:lnTo>
                  <a:pt x="141" y="347"/>
                </a:lnTo>
                <a:lnTo>
                  <a:pt x="145" y="347"/>
                </a:lnTo>
                <a:lnTo>
                  <a:pt x="150" y="352"/>
                </a:lnTo>
                <a:lnTo>
                  <a:pt x="151" y="348"/>
                </a:lnTo>
                <a:lnTo>
                  <a:pt x="147" y="347"/>
                </a:lnTo>
                <a:lnTo>
                  <a:pt x="147" y="344"/>
                </a:lnTo>
                <a:lnTo>
                  <a:pt x="145" y="341"/>
                </a:lnTo>
                <a:lnTo>
                  <a:pt x="142" y="339"/>
                </a:lnTo>
                <a:lnTo>
                  <a:pt x="133" y="342"/>
                </a:lnTo>
                <a:lnTo>
                  <a:pt x="135" y="336"/>
                </a:lnTo>
                <a:lnTo>
                  <a:pt x="132" y="336"/>
                </a:lnTo>
                <a:lnTo>
                  <a:pt x="131" y="337"/>
                </a:lnTo>
                <a:lnTo>
                  <a:pt x="127" y="339"/>
                </a:lnTo>
                <a:lnTo>
                  <a:pt x="125" y="335"/>
                </a:lnTo>
                <a:lnTo>
                  <a:pt x="128" y="334"/>
                </a:lnTo>
                <a:lnTo>
                  <a:pt x="132" y="334"/>
                </a:lnTo>
                <a:lnTo>
                  <a:pt x="133" y="331"/>
                </a:lnTo>
                <a:lnTo>
                  <a:pt x="132" y="329"/>
                </a:lnTo>
                <a:lnTo>
                  <a:pt x="129" y="326"/>
                </a:lnTo>
                <a:lnTo>
                  <a:pt x="128" y="323"/>
                </a:lnTo>
                <a:lnTo>
                  <a:pt x="125" y="327"/>
                </a:lnTo>
                <a:lnTo>
                  <a:pt x="123" y="327"/>
                </a:lnTo>
                <a:lnTo>
                  <a:pt x="123" y="323"/>
                </a:lnTo>
                <a:lnTo>
                  <a:pt x="119" y="320"/>
                </a:lnTo>
                <a:lnTo>
                  <a:pt x="120" y="317"/>
                </a:lnTo>
                <a:lnTo>
                  <a:pt x="120" y="314"/>
                </a:lnTo>
                <a:lnTo>
                  <a:pt x="119" y="312"/>
                </a:lnTo>
                <a:lnTo>
                  <a:pt x="123" y="307"/>
                </a:lnTo>
                <a:lnTo>
                  <a:pt x="119" y="300"/>
                </a:lnTo>
                <a:lnTo>
                  <a:pt x="116" y="305"/>
                </a:lnTo>
                <a:lnTo>
                  <a:pt x="115" y="302"/>
                </a:lnTo>
                <a:lnTo>
                  <a:pt x="113" y="301"/>
                </a:lnTo>
                <a:lnTo>
                  <a:pt x="109" y="301"/>
                </a:lnTo>
                <a:lnTo>
                  <a:pt x="108" y="304"/>
                </a:lnTo>
                <a:lnTo>
                  <a:pt x="106" y="305"/>
                </a:lnTo>
                <a:lnTo>
                  <a:pt x="106" y="308"/>
                </a:lnTo>
                <a:lnTo>
                  <a:pt x="107" y="309"/>
                </a:lnTo>
                <a:lnTo>
                  <a:pt x="108" y="312"/>
                </a:lnTo>
                <a:lnTo>
                  <a:pt x="109" y="314"/>
                </a:lnTo>
                <a:lnTo>
                  <a:pt x="108" y="317"/>
                </a:lnTo>
                <a:lnTo>
                  <a:pt x="105" y="321"/>
                </a:lnTo>
                <a:lnTo>
                  <a:pt x="103" y="318"/>
                </a:lnTo>
                <a:lnTo>
                  <a:pt x="101" y="316"/>
                </a:lnTo>
                <a:lnTo>
                  <a:pt x="99" y="313"/>
                </a:lnTo>
                <a:lnTo>
                  <a:pt x="97" y="312"/>
                </a:lnTo>
                <a:lnTo>
                  <a:pt x="95" y="311"/>
                </a:lnTo>
                <a:lnTo>
                  <a:pt x="93" y="311"/>
                </a:lnTo>
                <a:lnTo>
                  <a:pt x="88" y="314"/>
                </a:lnTo>
                <a:lnTo>
                  <a:pt x="89" y="317"/>
                </a:lnTo>
                <a:lnTo>
                  <a:pt x="93" y="319"/>
                </a:lnTo>
                <a:lnTo>
                  <a:pt x="95" y="319"/>
                </a:lnTo>
                <a:lnTo>
                  <a:pt x="97" y="319"/>
                </a:lnTo>
                <a:lnTo>
                  <a:pt x="96" y="322"/>
                </a:lnTo>
                <a:lnTo>
                  <a:pt x="92" y="325"/>
                </a:lnTo>
                <a:lnTo>
                  <a:pt x="90" y="322"/>
                </a:lnTo>
                <a:lnTo>
                  <a:pt x="85" y="321"/>
                </a:lnTo>
                <a:lnTo>
                  <a:pt x="87" y="325"/>
                </a:lnTo>
                <a:lnTo>
                  <a:pt x="76" y="318"/>
                </a:lnTo>
                <a:lnTo>
                  <a:pt x="72" y="316"/>
                </a:lnTo>
                <a:lnTo>
                  <a:pt x="73" y="314"/>
                </a:lnTo>
                <a:lnTo>
                  <a:pt x="69" y="312"/>
                </a:lnTo>
                <a:lnTo>
                  <a:pt x="66" y="311"/>
                </a:lnTo>
                <a:lnTo>
                  <a:pt x="63" y="308"/>
                </a:lnTo>
                <a:lnTo>
                  <a:pt x="60" y="306"/>
                </a:lnTo>
                <a:lnTo>
                  <a:pt x="60" y="304"/>
                </a:lnTo>
                <a:lnTo>
                  <a:pt x="62" y="302"/>
                </a:lnTo>
                <a:lnTo>
                  <a:pt x="64" y="301"/>
                </a:lnTo>
                <a:lnTo>
                  <a:pt x="66" y="303"/>
                </a:lnTo>
                <a:lnTo>
                  <a:pt x="68" y="302"/>
                </a:lnTo>
                <a:lnTo>
                  <a:pt x="70" y="300"/>
                </a:lnTo>
                <a:lnTo>
                  <a:pt x="72" y="300"/>
                </a:lnTo>
                <a:lnTo>
                  <a:pt x="75" y="300"/>
                </a:lnTo>
                <a:lnTo>
                  <a:pt x="70" y="298"/>
                </a:lnTo>
                <a:lnTo>
                  <a:pt x="76" y="299"/>
                </a:lnTo>
                <a:lnTo>
                  <a:pt x="76" y="296"/>
                </a:lnTo>
                <a:lnTo>
                  <a:pt x="78" y="293"/>
                </a:lnTo>
                <a:lnTo>
                  <a:pt x="80" y="295"/>
                </a:lnTo>
                <a:lnTo>
                  <a:pt x="85" y="295"/>
                </a:lnTo>
                <a:lnTo>
                  <a:pt x="83" y="291"/>
                </a:lnTo>
                <a:lnTo>
                  <a:pt x="80" y="291"/>
                </a:lnTo>
                <a:lnTo>
                  <a:pt x="77" y="288"/>
                </a:lnTo>
                <a:lnTo>
                  <a:pt x="77" y="286"/>
                </a:lnTo>
                <a:lnTo>
                  <a:pt x="72" y="280"/>
                </a:lnTo>
                <a:lnTo>
                  <a:pt x="70" y="279"/>
                </a:lnTo>
                <a:lnTo>
                  <a:pt x="68" y="281"/>
                </a:lnTo>
                <a:lnTo>
                  <a:pt x="67" y="286"/>
                </a:lnTo>
                <a:lnTo>
                  <a:pt x="64" y="287"/>
                </a:lnTo>
                <a:lnTo>
                  <a:pt x="61" y="289"/>
                </a:lnTo>
                <a:lnTo>
                  <a:pt x="59" y="288"/>
                </a:lnTo>
                <a:lnTo>
                  <a:pt x="55" y="286"/>
                </a:lnTo>
                <a:lnTo>
                  <a:pt x="53" y="290"/>
                </a:lnTo>
                <a:lnTo>
                  <a:pt x="42" y="285"/>
                </a:lnTo>
                <a:lnTo>
                  <a:pt x="40" y="279"/>
                </a:lnTo>
                <a:lnTo>
                  <a:pt x="39" y="277"/>
                </a:lnTo>
                <a:lnTo>
                  <a:pt x="37" y="275"/>
                </a:lnTo>
                <a:lnTo>
                  <a:pt x="39" y="272"/>
                </a:lnTo>
                <a:lnTo>
                  <a:pt x="33" y="268"/>
                </a:lnTo>
                <a:lnTo>
                  <a:pt x="32" y="265"/>
                </a:lnTo>
                <a:lnTo>
                  <a:pt x="30" y="265"/>
                </a:lnTo>
                <a:lnTo>
                  <a:pt x="32" y="273"/>
                </a:lnTo>
                <a:lnTo>
                  <a:pt x="31" y="275"/>
                </a:lnTo>
                <a:lnTo>
                  <a:pt x="32" y="278"/>
                </a:lnTo>
                <a:lnTo>
                  <a:pt x="31" y="279"/>
                </a:lnTo>
                <a:lnTo>
                  <a:pt x="28" y="277"/>
                </a:lnTo>
                <a:lnTo>
                  <a:pt x="25" y="276"/>
                </a:lnTo>
                <a:lnTo>
                  <a:pt x="31" y="281"/>
                </a:lnTo>
                <a:lnTo>
                  <a:pt x="37" y="284"/>
                </a:lnTo>
                <a:lnTo>
                  <a:pt x="41" y="287"/>
                </a:lnTo>
                <a:lnTo>
                  <a:pt x="44" y="288"/>
                </a:lnTo>
                <a:lnTo>
                  <a:pt x="46" y="291"/>
                </a:lnTo>
                <a:lnTo>
                  <a:pt x="47" y="297"/>
                </a:lnTo>
                <a:lnTo>
                  <a:pt x="44" y="298"/>
                </a:lnTo>
                <a:lnTo>
                  <a:pt x="31" y="285"/>
                </a:lnTo>
                <a:lnTo>
                  <a:pt x="15" y="277"/>
                </a:lnTo>
                <a:lnTo>
                  <a:pt x="9" y="273"/>
                </a:lnTo>
                <a:lnTo>
                  <a:pt x="6" y="273"/>
                </a:lnTo>
                <a:lnTo>
                  <a:pt x="2" y="272"/>
                </a:lnTo>
                <a:lnTo>
                  <a:pt x="0" y="271"/>
                </a:lnTo>
                <a:lnTo>
                  <a:pt x="0" y="269"/>
                </a:lnTo>
                <a:lnTo>
                  <a:pt x="7" y="267"/>
                </a:lnTo>
                <a:lnTo>
                  <a:pt x="9" y="267"/>
                </a:lnTo>
                <a:lnTo>
                  <a:pt x="15" y="270"/>
                </a:lnTo>
                <a:lnTo>
                  <a:pt x="16" y="271"/>
                </a:lnTo>
                <a:lnTo>
                  <a:pt x="19" y="272"/>
                </a:lnTo>
                <a:lnTo>
                  <a:pt x="23" y="273"/>
                </a:lnTo>
                <a:lnTo>
                  <a:pt x="25" y="273"/>
                </a:lnTo>
                <a:lnTo>
                  <a:pt x="25" y="269"/>
                </a:lnTo>
                <a:lnTo>
                  <a:pt x="25" y="265"/>
                </a:lnTo>
                <a:lnTo>
                  <a:pt x="27" y="263"/>
                </a:lnTo>
                <a:lnTo>
                  <a:pt x="15" y="259"/>
                </a:lnTo>
                <a:lnTo>
                  <a:pt x="12" y="257"/>
                </a:lnTo>
                <a:lnTo>
                  <a:pt x="10" y="257"/>
                </a:lnTo>
                <a:lnTo>
                  <a:pt x="7" y="258"/>
                </a:lnTo>
                <a:lnTo>
                  <a:pt x="5" y="247"/>
                </a:lnTo>
                <a:lnTo>
                  <a:pt x="11" y="249"/>
                </a:lnTo>
                <a:lnTo>
                  <a:pt x="10" y="241"/>
                </a:lnTo>
                <a:lnTo>
                  <a:pt x="9" y="239"/>
                </a:lnTo>
                <a:lnTo>
                  <a:pt x="7" y="239"/>
                </a:lnTo>
                <a:lnTo>
                  <a:pt x="5" y="241"/>
                </a:lnTo>
                <a:lnTo>
                  <a:pt x="3" y="236"/>
                </a:lnTo>
                <a:lnTo>
                  <a:pt x="5" y="233"/>
                </a:lnTo>
                <a:lnTo>
                  <a:pt x="7" y="231"/>
                </a:lnTo>
                <a:lnTo>
                  <a:pt x="8" y="230"/>
                </a:lnTo>
                <a:lnTo>
                  <a:pt x="10" y="233"/>
                </a:lnTo>
                <a:lnTo>
                  <a:pt x="11" y="233"/>
                </a:lnTo>
                <a:lnTo>
                  <a:pt x="11" y="225"/>
                </a:lnTo>
                <a:lnTo>
                  <a:pt x="9" y="224"/>
                </a:lnTo>
                <a:lnTo>
                  <a:pt x="7" y="225"/>
                </a:lnTo>
                <a:lnTo>
                  <a:pt x="5" y="225"/>
                </a:lnTo>
                <a:lnTo>
                  <a:pt x="5" y="222"/>
                </a:lnTo>
                <a:lnTo>
                  <a:pt x="10" y="217"/>
                </a:lnTo>
                <a:lnTo>
                  <a:pt x="11" y="214"/>
                </a:lnTo>
                <a:lnTo>
                  <a:pt x="10" y="213"/>
                </a:lnTo>
                <a:lnTo>
                  <a:pt x="13" y="211"/>
                </a:lnTo>
                <a:lnTo>
                  <a:pt x="17" y="206"/>
                </a:lnTo>
                <a:lnTo>
                  <a:pt x="17" y="209"/>
                </a:lnTo>
                <a:lnTo>
                  <a:pt x="15" y="216"/>
                </a:lnTo>
                <a:lnTo>
                  <a:pt x="17" y="217"/>
                </a:lnTo>
                <a:lnTo>
                  <a:pt x="18" y="217"/>
                </a:lnTo>
                <a:lnTo>
                  <a:pt x="18" y="213"/>
                </a:lnTo>
                <a:lnTo>
                  <a:pt x="20" y="208"/>
                </a:lnTo>
                <a:lnTo>
                  <a:pt x="19" y="204"/>
                </a:lnTo>
                <a:lnTo>
                  <a:pt x="21" y="201"/>
                </a:lnTo>
                <a:lnTo>
                  <a:pt x="18" y="200"/>
                </a:lnTo>
                <a:lnTo>
                  <a:pt x="10" y="207"/>
                </a:lnTo>
                <a:lnTo>
                  <a:pt x="10" y="210"/>
                </a:lnTo>
                <a:lnTo>
                  <a:pt x="7" y="214"/>
                </a:lnTo>
                <a:lnTo>
                  <a:pt x="5" y="216"/>
                </a:lnTo>
                <a:lnTo>
                  <a:pt x="7" y="209"/>
                </a:lnTo>
                <a:lnTo>
                  <a:pt x="13" y="199"/>
                </a:lnTo>
                <a:lnTo>
                  <a:pt x="25" y="174"/>
                </a:lnTo>
                <a:lnTo>
                  <a:pt x="28" y="168"/>
                </a:lnTo>
                <a:lnTo>
                  <a:pt x="32" y="163"/>
                </a:lnTo>
                <a:lnTo>
                  <a:pt x="35" y="160"/>
                </a:lnTo>
                <a:lnTo>
                  <a:pt x="38" y="160"/>
                </a:lnTo>
                <a:lnTo>
                  <a:pt x="41" y="162"/>
                </a:lnTo>
                <a:lnTo>
                  <a:pt x="41" y="164"/>
                </a:lnTo>
                <a:lnTo>
                  <a:pt x="39" y="166"/>
                </a:lnTo>
                <a:lnTo>
                  <a:pt x="36" y="174"/>
                </a:lnTo>
                <a:lnTo>
                  <a:pt x="33" y="173"/>
                </a:lnTo>
                <a:lnTo>
                  <a:pt x="31" y="174"/>
                </a:lnTo>
                <a:lnTo>
                  <a:pt x="30" y="179"/>
                </a:lnTo>
                <a:lnTo>
                  <a:pt x="25" y="187"/>
                </a:lnTo>
                <a:lnTo>
                  <a:pt x="25" y="189"/>
                </a:lnTo>
                <a:lnTo>
                  <a:pt x="25" y="192"/>
                </a:lnTo>
                <a:lnTo>
                  <a:pt x="28" y="194"/>
                </a:lnTo>
                <a:lnTo>
                  <a:pt x="29" y="196"/>
                </a:lnTo>
                <a:lnTo>
                  <a:pt x="31" y="195"/>
                </a:lnTo>
                <a:lnTo>
                  <a:pt x="33" y="192"/>
                </a:lnTo>
                <a:lnTo>
                  <a:pt x="32" y="185"/>
                </a:lnTo>
                <a:lnTo>
                  <a:pt x="35" y="183"/>
                </a:lnTo>
                <a:lnTo>
                  <a:pt x="38" y="186"/>
                </a:lnTo>
                <a:lnTo>
                  <a:pt x="40" y="185"/>
                </a:lnTo>
                <a:lnTo>
                  <a:pt x="40" y="182"/>
                </a:lnTo>
                <a:lnTo>
                  <a:pt x="38" y="181"/>
                </a:lnTo>
                <a:lnTo>
                  <a:pt x="36" y="179"/>
                </a:lnTo>
                <a:lnTo>
                  <a:pt x="38" y="177"/>
                </a:lnTo>
                <a:lnTo>
                  <a:pt x="39" y="174"/>
                </a:lnTo>
                <a:lnTo>
                  <a:pt x="41" y="177"/>
                </a:lnTo>
                <a:lnTo>
                  <a:pt x="45" y="171"/>
                </a:lnTo>
                <a:lnTo>
                  <a:pt x="47" y="164"/>
                </a:lnTo>
                <a:lnTo>
                  <a:pt x="47" y="160"/>
                </a:lnTo>
                <a:lnTo>
                  <a:pt x="47" y="151"/>
                </a:lnTo>
                <a:lnTo>
                  <a:pt x="51" y="152"/>
                </a:lnTo>
                <a:lnTo>
                  <a:pt x="53" y="154"/>
                </a:lnTo>
                <a:lnTo>
                  <a:pt x="57" y="159"/>
                </a:lnTo>
                <a:lnTo>
                  <a:pt x="60" y="163"/>
                </a:lnTo>
                <a:lnTo>
                  <a:pt x="58" y="165"/>
                </a:lnTo>
                <a:lnTo>
                  <a:pt x="58" y="169"/>
                </a:lnTo>
                <a:lnTo>
                  <a:pt x="59" y="170"/>
                </a:lnTo>
                <a:lnTo>
                  <a:pt x="60" y="173"/>
                </a:lnTo>
                <a:lnTo>
                  <a:pt x="61" y="176"/>
                </a:lnTo>
                <a:lnTo>
                  <a:pt x="63" y="177"/>
                </a:lnTo>
                <a:lnTo>
                  <a:pt x="65" y="178"/>
                </a:lnTo>
                <a:lnTo>
                  <a:pt x="64" y="182"/>
                </a:lnTo>
                <a:lnTo>
                  <a:pt x="68" y="183"/>
                </a:lnTo>
                <a:lnTo>
                  <a:pt x="66" y="185"/>
                </a:lnTo>
                <a:lnTo>
                  <a:pt x="69" y="187"/>
                </a:lnTo>
                <a:lnTo>
                  <a:pt x="71" y="183"/>
                </a:lnTo>
                <a:lnTo>
                  <a:pt x="72" y="179"/>
                </a:lnTo>
                <a:lnTo>
                  <a:pt x="68" y="171"/>
                </a:lnTo>
                <a:lnTo>
                  <a:pt x="66" y="162"/>
                </a:lnTo>
                <a:lnTo>
                  <a:pt x="68" y="160"/>
                </a:lnTo>
                <a:lnTo>
                  <a:pt x="70" y="160"/>
                </a:lnTo>
                <a:lnTo>
                  <a:pt x="73" y="159"/>
                </a:lnTo>
                <a:lnTo>
                  <a:pt x="73" y="156"/>
                </a:lnTo>
                <a:lnTo>
                  <a:pt x="71" y="155"/>
                </a:lnTo>
                <a:lnTo>
                  <a:pt x="69" y="154"/>
                </a:lnTo>
                <a:lnTo>
                  <a:pt x="64" y="157"/>
                </a:lnTo>
                <a:lnTo>
                  <a:pt x="62" y="155"/>
                </a:lnTo>
                <a:lnTo>
                  <a:pt x="71" y="139"/>
                </a:lnTo>
                <a:lnTo>
                  <a:pt x="95" y="126"/>
                </a:lnTo>
                <a:lnTo>
                  <a:pt x="103" y="119"/>
                </a:lnTo>
                <a:lnTo>
                  <a:pt x="133" y="99"/>
                </a:lnTo>
                <a:lnTo>
                  <a:pt x="141" y="91"/>
                </a:lnTo>
                <a:lnTo>
                  <a:pt x="149" y="85"/>
                </a:lnTo>
                <a:lnTo>
                  <a:pt x="156" y="79"/>
                </a:lnTo>
                <a:lnTo>
                  <a:pt x="157" y="78"/>
                </a:lnTo>
                <a:lnTo>
                  <a:pt x="164" y="70"/>
                </a:lnTo>
                <a:lnTo>
                  <a:pt x="173" y="61"/>
                </a:lnTo>
                <a:lnTo>
                  <a:pt x="188" y="40"/>
                </a:lnTo>
                <a:lnTo>
                  <a:pt x="193" y="26"/>
                </a:lnTo>
                <a:lnTo>
                  <a:pt x="195" y="13"/>
                </a:lnTo>
                <a:lnTo>
                  <a:pt x="194" y="10"/>
                </a:lnTo>
                <a:lnTo>
                  <a:pt x="212" y="1"/>
                </a:lnTo>
                <a:lnTo>
                  <a:pt x="215" y="1"/>
                </a:lnTo>
                <a:lnTo>
                  <a:pt x="216" y="0"/>
                </a:lnTo>
                <a:lnTo>
                  <a:pt x="219" y="0"/>
                </a:lnTo>
                <a:lnTo>
                  <a:pt x="223" y="3"/>
                </a:lnTo>
                <a:lnTo>
                  <a:pt x="228" y="5"/>
                </a:lnTo>
                <a:lnTo>
                  <a:pt x="233" y="4"/>
                </a:lnTo>
                <a:lnTo>
                  <a:pt x="238" y="2"/>
                </a:lnTo>
                <a:lnTo>
                  <a:pt x="242" y="3"/>
                </a:lnTo>
                <a:lnTo>
                  <a:pt x="243" y="5"/>
                </a:lnTo>
                <a:lnTo>
                  <a:pt x="247" y="7"/>
                </a:lnTo>
                <a:lnTo>
                  <a:pt x="251" y="11"/>
                </a:lnTo>
                <a:lnTo>
                  <a:pt x="253" y="12"/>
                </a:lnTo>
                <a:lnTo>
                  <a:pt x="256" y="12"/>
                </a:lnTo>
                <a:lnTo>
                  <a:pt x="264" y="19"/>
                </a:lnTo>
                <a:lnTo>
                  <a:pt x="267" y="20"/>
                </a:lnTo>
                <a:lnTo>
                  <a:pt x="269" y="21"/>
                </a:lnTo>
                <a:lnTo>
                  <a:pt x="275" y="33"/>
                </a:lnTo>
                <a:lnTo>
                  <a:pt x="276" y="46"/>
                </a:lnTo>
                <a:lnTo>
                  <a:pt x="281" y="55"/>
                </a:lnTo>
                <a:lnTo>
                  <a:pt x="283" y="71"/>
                </a:lnTo>
                <a:lnTo>
                  <a:pt x="292" y="88"/>
                </a:lnTo>
                <a:lnTo>
                  <a:pt x="301" y="125"/>
                </a:lnTo>
                <a:lnTo>
                  <a:pt x="301" y="143"/>
                </a:lnTo>
                <a:lnTo>
                  <a:pt x="307" y="167"/>
                </a:lnTo>
                <a:lnTo>
                  <a:pt x="311" y="175"/>
                </a:lnTo>
                <a:lnTo>
                  <a:pt x="316" y="179"/>
                </a:lnTo>
                <a:lnTo>
                  <a:pt x="322" y="182"/>
                </a:lnTo>
                <a:lnTo>
                  <a:pt x="328" y="180"/>
                </a:lnTo>
                <a:lnTo>
                  <a:pt x="354" y="185"/>
                </a:lnTo>
                <a:lnTo>
                  <a:pt x="371" y="185"/>
                </a:lnTo>
                <a:lnTo>
                  <a:pt x="379" y="190"/>
                </a:lnTo>
                <a:lnTo>
                  <a:pt x="382" y="210"/>
                </a:lnTo>
                <a:lnTo>
                  <a:pt x="383" y="214"/>
                </a:lnTo>
                <a:lnTo>
                  <a:pt x="391" y="230"/>
                </a:lnTo>
                <a:lnTo>
                  <a:pt x="397" y="231"/>
                </a:lnTo>
                <a:lnTo>
                  <a:pt x="400" y="235"/>
                </a:lnTo>
                <a:lnTo>
                  <a:pt x="415" y="251"/>
                </a:lnTo>
                <a:lnTo>
                  <a:pt x="421" y="263"/>
                </a:lnTo>
                <a:lnTo>
                  <a:pt x="422" y="277"/>
                </a:lnTo>
                <a:lnTo>
                  <a:pt x="420" y="284"/>
                </a:lnTo>
                <a:lnTo>
                  <a:pt x="421" y="299"/>
                </a:lnTo>
                <a:lnTo>
                  <a:pt x="419" y="319"/>
                </a:lnTo>
                <a:lnTo>
                  <a:pt x="416" y="333"/>
                </a:lnTo>
                <a:lnTo>
                  <a:pt x="415" y="350"/>
                </a:lnTo>
                <a:lnTo>
                  <a:pt x="415" y="362"/>
                </a:lnTo>
                <a:lnTo>
                  <a:pt x="418" y="380"/>
                </a:lnTo>
                <a:lnTo>
                  <a:pt x="421" y="392"/>
                </a:lnTo>
                <a:lnTo>
                  <a:pt x="429" y="409"/>
                </a:lnTo>
                <a:lnTo>
                  <a:pt x="434" y="427"/>
                </a:lnTo>
                <a:lnTo>
                  <a:pt x="440" y="434"/>
                </a:lnTo>
                <a:lnTo>
                  <a:pt x="446" y="437"/>
                </a:lnTo>
                <a:lnTo>
                  <a:pt x="450" y="437"/>
                </a:lnTo>
                <a:lnTo>
                  <a:pt x="457" y="439"/>
                </a:lnTo>
                <a:lnTo>
                  <a:pt x="463" y="454"/>
                </a:lnTo>
                <a:lnTo>
                  <a:pt x="473" y="460"/>
                </a:lnTo>
                <a:lnTo>
                  <a:pt x="478" y="472"/>
                </a:lnTo>
                <a:lnTo>
                  <a:pt x="487" y="484"/>
                </a:lnTo>
                <a:lnTo>
                  <a:pt x="494" y="499"/>
                </a:lnTo>
                <a:lnTo>
                  <a:pt x="497" y="509"/>
                </a:lnTo>
                <a:lnTo>
                  <a:pt x="502" y="521"/>
                </a:lnTo>
                <a:lnTo>
                  <a:pt x="511" y="537"/>
                </a:lnTo>
                <a:lnTo>
                  <a:pt x="519" y="541"/>
                </a:lnTo>
                <a:lnTo>
                  <a:pt x="529" y="540"/>
                </a:lnTo>
                <a:lnTo>
                  <a:pt x="538" y="535"/>
                </a:lnTo>
                <a:lnTo>
                  <a:pt x="544" y="535"/>
                </a:lnTo>
                <a:lnTo>
                  <a:pt x="563" y="527"/>
                </a:lnTo>
                <a:lnTo>
                  <a:pt x="568" y="529"/>
                </a:lnTo>
                <a:lnTo>
                  <a:pt x="570" y="533"/>
                </a:lnTo>
                <a:lnTo>
                  <a:pt x="575" y="535"/>
                </a:lnTo>
                <a:lnTo>
                  <a:pt x="578" y="537"/>
                </a:lnTo>
                <a:lnTo>
                  <a:pt x="591" y="555"/>
                </a:lnTo>
                <a:lnTo>
                  <a:pt x="596" y="560"/>
                </a:lnTo>
                <a:lnTo>
                  <a:pt x="600" y="570"/>
                </a:lnTo>
                <a:lnTo>
                  <a:pt x="609" y="589"/>
                </a:lnTo>
                <a:lnTo>
                  <a:pt x="611" y="595"/>
                </a:lnTo>
                <a:lnTo>
                  <a:pt x="611" y="604"/>
                </a:lnTo>
                <a:lnTo>
                  <a:pt x="614" y="612"/>
                </a:lnTo>
                <a:lnTo>
                  <a:pt x="615" y="618"/>
                </a:lnTo>
                <a:lnTo>
                  <a:pt x="613" y="625"/>
                </a:lnTo>
                <a:lnTo>
                  <a:pt x="613" y="630"/>
                </a:lnTo>
                <a:lnTo>
                  <a:pt x="615" y="634"/>
                </a:lnTo>
                <a:lnTo>
                  <a:pt x="620" y="656"/>
                </a:lnTo>
                <a:lnTo>
                  <a:pt x="622" y="660"/>
                </a:lnTo>
                <a:lnTo>
                  <a:pt x="623" y="661"/>
                </a:lnTo>
                <a:lnTo>
                  <a:pt x="624" y="663"/>
                </a:lnTo>
                <a:lnTo>
                  <a:pt x="627" y="669"/>
                </a:lnTo>
                <a:lnTo>
                  <a:pt x="633" y="677"/>
                </a:lnTo>
                <a:lnTo>
                  <a:pt x="635" y="689"/>
                </a:lnTo>
                <a:lnTo>
                  <a:pt x="636" y="691"/>
                </a:lnTo>
                <a:lnTo>
                  <a:pt x="635" y="697"/>
                </a:lnTo>
                <a:lnTo>
                  <a:pt x="641" y="710"/>
                </a:lnTo>
                <a:lnTo>
                  <a:pt x="644" y="715"/>
                </a:lnTo>
                <a:lnTo>
                  <a:pt x="649" y="720"/>
                </a:lnTo>
                <a:lnTo>
                  <a:pt x="663" y="743"/>
                </a:lnTo>
                <a:lnTo>
                  <a:pt x="666" y="752"/>
                </a:lnTo>
                <a:lnTo>
                  <a:pt x="675" y="763"/>
                </a:lnTo>
                <a:lnTo>
                  <a:pt x="685" y="767"/>
                </a:lnTo>
                <a:lnTo>
                  <a:pt x="698" y="767"/>
                </a:lnTo>
                <a:lnTo>
                  <a:pt x="702" y="774"/>
                </a:lnTo>
                <a:lnTo>
                  <a:pt x="704" y="784"/>
                </a:lnTo>
                <a:lnTo>
                  <a:pt x="701" y="791"/>
                </a:lnTo>
                <a:lnTo>
                  <a:pt x="695" y="795"/>
                </a:lnTo>
                <a:lnTo>
                  <a:pt x="692" y="800"/>
                </a:lnTo>
                <a:lnTo>
                  <a:pt x="695" y="809"/>
                </a:lnTo>
                <a:lnTo>
                  <a:pt x="694" y="816"/>
                </a:lnTo>
                <a:lnTo>
                  <a:pt x="691" y="826"/>
                </a:lnTo>
                <a:lnTo>
                  <a:pt x="685" y="832"/>
                </a:lnTo>
                <a:lnTo>
                  <a:pt x="684" y="836"/>
                </a:lnTo>
                <a:lnTo>
                  <a:pt x="681" y="839"/>
                </a:lnTo>
                <a:lnTo>
                  <a:pt x="680" y="846"/>
                </a:lnTo>
                <a:lnTo>
                  <a:pt x="677" y="851"/>
                </a:lnTo>
                <a:lnTo>
                  <a:pt x="677" y="855"/>
                </a:lnTo>
                <a:lnTo>
                  <a:pt x="679" y="867"/>
                </a:lnTo>
                <a:lnTo>
                  <a:pt x="685" y="886"/>
                </a:lnTo>
                <a:lnTo>
                  <a:pt x="688" y="890"/>
                </a:lnTo>
                <a:lnTo>
                  <a:pt x="691" y="895"/>
                </a:lnTo>
                <a:lnTo>
                  <a:pt x="691" y="900"/>
                </a:lnTo>
                <a:lnTo>
                  <a:pt x="689" y="902"/>
                </a:lnTo>
                <a:lnTo>
                  <a:pt x="657" y="905"/>
                </a:lnTo>
                <a:lnTo>
                  <a:pt x="652" y="890"/>
                </a:lnTo>
                <a:lnTo>
                  <a:pt x="645" y="875"/>
                </a:lnTo>
                <a:lnTo>
                  <a:pt x="641" y="869"/>
                </a:lnTo>
                <a:lnTo>
                  <a:pt x="634" y="864"/>
                </a:lnTo>
                <a:lnTo>
                  <a:pt x="625" y="853"/>
                </a:lnTo>
                <a:lnTo>
                  <a:pt x="622" y="849"/>
                </a:lnTo>
                <a:lnTo>
                  <a:pt x="622" y="841"/>
                </a:lnTo>
                <a:lnTo>
                  <a:pt x="619" y="839"/>
                </a:lnTo>
                <a:lnTo>
                  <a:pt x="617" y="835"/>
                </a:lnTo>
                <a:lnTo>
                  <a:pt x="618" y="832"/>
                </a:lnTo>
                <a:lnTo>
                  <a:pt x="621" y="831"/>
                </a:lnTo>
                <a:lnTo>
                  <a:pt x="622" y="829"/>
                </a:lnTo>
                <a:lnTo>
                  <a:pt x="621" y="827"/>
                </a:lnTo>
                <a:lnTo>
                  <a:pt x="619" y="827"/>
                </a:lnTo>
                <a:lnTo>
                  <a:pt x="614" y="832"/>
                </a:lnTo>
                <a:lnTo>
                  <a:pt x="613" y="832"/>
                </a:lnTo>
                <a:lnTo>
                  <a:pt x="618" y="843"/>
                </a:lnTo>
                <a:lnTo>
                  <a:pt x="617" y="847"/>
                </a:lnTo>
                <a:lnTo>
                  <a:pt x="622" y="857"/>
                </a:lnTo>
                <a:lnTo>
                  <a:pt x="624" y="863"/>
                </a:lnTo>
                <a:lnTo>
                  <a:pt x="631" y="869"/>
                </a:lnTo>
                <a:lnTo>
                  <a:pt x="632" y="872"/>
                </a:lnTo>
                <a:lnTo>
                  <a:pt x="631" y="874"/>
                </a:lnTo>
                <a:lnTo>
                  <a:pt x="630" y="875"/>
                </a:lnTo>
                <a:lnTo>
                  <a:pt x="638" y="886"/>
                </a:lnTo>
                <a:lnTo>
                  <a:pt x="640" y="887"/>
                </a:lnTo>
                <a:lnTo>
                  <a:pt x="644" y="893"/>
                </a:lnTo>
                <a:lnTo>
                  <a:pt x="643" y="896"/>
                </a:lnTo>
                <a:lnTo>
                  <a:pt x="641" y="894"/>
                </a:lnTo>
                <a:lnTo>
                  <a:pt x="639" y="893"/>
                </a:lnTo>
                <a:lnTo>
                  <a:pt x="636" y="889"/>
                </a:lnTo>
                <a:lnTo>
                  <a:pt x="625" y="878"/>
                </a:lnTo>
                <a:lnTo>
                  <a:pt x="623" y="877"/>
                </a:lnTo>
                <a:lnTo>
                  <a:pt x="619" y="876"/>
                </a:lnTo>
                <a:lnTo>
                  <a:pt x="618" y="875"/>
                </a:lnTo>
                <a:lnTo>
                  <a:pt x="615" y="866"/>
                </a:lnTo>
                <a:lnTo>
                  <a:pt x="614" y="860"/>
                </a:lnTo>
                <a:lnTo>
                  <a:pt x="600" y="843"/>
                </a:lnTo>
                <a:lnTo>
                  <a:pt x="599" y="841"/>
                </a:lnTo>
                <a:lnTo>
                  <a:pt x="596" y="839"/>
                </a:lnTo>
                <a:lnTo>
                  <a:pt x="592" y="832"/>
                </a:lnTo>
                <a:lnTo>
                  <a:pt x="595" y="832"/>
                </a:lnTo>
                <a:lnTo>
                  <a:pt x="597" y="832"/>
                </a:lnTo>
                <a:lnTo>
                  <a:pt x="599" y="835"/>
                </a:lnTo>
                <a:lnTo>
                  <a:pt x="600" y="838"/>
                </a:lnTo>
                <a:lnTo>
                  <a:pt x="600" y="829"/>
                </a:lnTo>
                <a:lnTo>
                  <a:pt x="596" y="826"/>
                </a:lnTo>
                <a:lnTo>
                  <a:pt x="594" y="827"/>
                </a:lnTo>
                <a:lnTo>
                  <a:pt x="592" y="827"/>
                </a:lnTo>
                <a:lnTo>
                  <a:pt x="592" y="831"/>
                </a:lnTo>
                <a:lnTo>
                  <a:pt x="589" y="830"/>
                </a:lnTo>
                <a:lnTo>
                  <a:pt x="585" y="828"/>
                </a:lnTo>
                <a:lnTo>
                  <a:pt x="579" y="823"/>
                </a:lnTo>
                <a:lnTo>
                  <a:pt x="568" y="816"/>
                </a:lnTo>
                <a:lnTo>
                  <a:pt x="564" y="816"/>
                </a:lnTo>
                <a:lnTo>
                  <a:pt x="558" y="812"/>
                </a:lnTo>
                <a:lnTo>
                  <a:pt x="544" y="795"/>
                </a:lnTo>
                <a:lnTo>
                  <a:pt x="542" y="794"/>
                </a:lnTo>
                <a:lnTo>
                  <a:pt x="541" y="792"/>
                </a:lnTo>
                <a:lnTo>
                  <a:pt x="538" y="782"/>
                </a:lnTo>
                <a:lnTo>
                  <a:pt x="522" y="762"/>
                </a:lnTo>
                <a:lnTo>
                  <a:pt x="511" y="750"/>
                </a:lnTo>
                <a:lnTo>
                  <a:pt x="502" y="739"/>
                </a:lnTo>
                <a:lnTo>
                  <a:pt x="498" y="736"/>
                </a:lnTo>
                <a:lnTo>
                  <a:pt x="490" y="734"/>
                </a:lnTo>
                <a:lnTo>
                  <a:pt x="487" y="732"/>
                </a:lnTo>
                <a:lnTo>
                  <a:pt x="488" y="730"/>
                </a:lnTo>
                <a:lnTo>
                  <a:pt x="490" y="728"/>
                </a:lnTo>
                <a:lnTo>
                  <a:pt x="494" y="731"/>
                </a:lnTo>
                <a:lnTo>
                  <a:pt x="498" y="731"/>
                </a:lnTo>
                <a:lnTo>
                  <a:pt x="502" y="733"/>
                </a:lnTo>
                <a:lnTo>
                  <a:pt x="496" y="727"/>
                </a:lnTo>
                <a:lnTo>
                  <a:pt x="489" y="725"/>
                </a:lnTo>
                <a:lnTo>
                  <a:pt x="486" y="725"/>
                </a:lnTo>
                <a:lnTo>
                  <a:pt x="484" y="722"/>
                </a:lnTo>
                <a:lnTo>
                  <a:pt x="471" y="710"/>
                </a:lnTo>
                <a:lnTo>
                  <a:pt x="469" y="705"/>
                </a:lnTo>
                <a:lnTo>
                  <a:pt x="469" y="702"/>
                </a:lnTo>
                <a:lnTo>
                  <a:pt x="470" y="700"/>
                </a:lnTo>
                <a:lnTo>
                  <a:pt x="470" y="695"/>
                </a:lnTo>
                <a:lnTo>
                  <a:pt x="465" y="689"/>
                </a:lnTo>
                <a:lnTo>
                  <a:pt x="457" y="677"/>
                </a:lnTo>
                <a:lnTo>
                  <a:pt x="451" y="674"/>
                </a:lnTo>
                <a:lnTo>
                  <a:pt x="452" y="671"/>
                </a:lnTo>
                <a:lnTo>
                  <a:pt x="446" y="661"/>
                </a:lnTo>
                <a:lnTo>
                  <a:pt x="440" y="655"/>
                </a:lnTo>
                <a:lnTo>
                  <a:pt x="435" y="649"/>
                </a:lnTo>
                <a:lnTo>
                  <a:pt x="433" y="639"/>
                </a:lnTo>
                <a:lnTo>
                  <a:pt x="431" y="635"/>
                </a:lnTo>
                <a:lnTo>
                  <a:pt x="427" y="634"/>
                </a:lnTo>
                <a:lnTo>
                  <a:pt x="408" y="622"/>
                </a:lnTo>
                <a:lnTo>
                  <a:pt x="403" y="617"/>
                </a:lnTo>
                <a:lnTo>
                  <a:pt x="390" y="607"/>
                </a:lnTo>
                <a:lnTo>
                  <a:pt x="383" y="604"/>
                </a:lnTo>
                <a:lnTo>
                  <a:pt x="378" y="599"/>
                </a:lnTo>
                <a:lnTo>
                  <a:pt x="373" y="593"/>
                </a:lnTo>
                <a:lnTo>
                  <a:pt x="368" y="592"/>
                </a:lnTo>
                <a:lnTo>
                  <a:pt x="362" y="588"/>
                </a:lnTo>
                <a:lnTo>
                  <a:pt x="355" y="579"/>
                </a:lnTo>
                <a:lnTo>
                  <a:pt x="351" y="575"/>
                </a:lnTo>
                <a:lnTo>
                  <a:pt x="345" y="572"/>
                </a:lnTo>
                <a:lnTo>
                  <a:pt x="345" y="568"/>
                </a:lnTo>
                <a:lnTo>
                  <a:pt x="355" y="574"/>
                </a:lnTo>
                <a:lnTo>
                  <a:pt x="373" y="592"/>
                </a:lnTo>
                <a:lnTo>
                  <a:pt x="382" y="596"/>
                </a:lnTo>
                <a:lnTo>
                  <a:pt x="390" y="604"/>
                </a:lnTo>
                <a:lnTo>
                  <a:pt x="396" y="607"/>
                </a:lnTo>
                <a:lnTo>
                  <a:pt x="400" y="610"/>
                </a:lnTo>
                <a:lnTo>
                  <a:pt x="403" y="612"/>
                </a:lnTo>
                <a:lnTo>
                  <a:pt x="409" y="614"/>
                </a:lnTo>
                <a:lnTo>
                  <a:pt x="408" y="611"/>
                </a:lnTo>
                <a:lnTo>
                  <a:pt x="400" y="606"/>
                </a:lnTo>
                <a:lnTo>
                  <a:pt x="397" y="605"/>
                </a:lnTo>
                <a:lnTo>
                  <a:pt x="389" y="599"/>
                </a:lnTo>
                <a:lnTo>
                  <a:pt x="386" y="597"/>
                </a:lnTo>
                <a:lnTo>
                  <a:pt x="383" y="593"/>
                </a:lnTo>
                <a:lnTo>
                  <a:pt x="393" y="598"/>
                </a:lnTo>
                <a:lnTo>
                  <a:pt x="396" y="600"/>
                </a:lnTo>
                <a:lnTo>
                  <a:pt x="400" y="604"/>
                </a:lnTo>
                <a:lnTo>
                  <a:pt x="407" y="608"/>
                </a:lnTo>
                <a:lnTo>
                  <a:pt x="411" y="609"/>
                </a:lnTo>
                <a:lnTo>
                  <a:pt x="411" y="607"/>
                </a:lnTo>
                <a:lnTo>
                  <a:pt x="400" y="597"/>
                </a:lnTo>
                <a:lnTo>
                  <a:pt x="391" y="593"/>
                </a:lnTo>
                <a:lnTo>
                  <a:pt x="389" y="590"/>
                </a:lnTo>
                <a:lnTo>
                  <a:pt x="386" y="589"/>
                </a:lnTo>
                <a:lnTo>
                  <a:pt x="385" y="586"/>
                </a:lnTo>
                <a:lnTo>
                  <a:pt x="386" y="584"/>
                </a:lnTo>
                <a:lnTo>
                  <a:pt x="389" y="583"/>
                </a:lnTo>
                <a:lnTo>
                  <a:pt x="390" y="581"/>
                </a:lnTo>
                <a:lnTo>
                  <a:pt x="391" y="579"/>
                </a:lnTo>
                <a:lnTo>
                  <a:pt x="386" y="577"/>
                </a:lnTo>
                <a:lnTo>
                  <a:pt x="382" y="577"/>
                </a:lnTo>
                <a:lnTo>
                  <a:pt x="379" y="575"/>
                </a:lnTo>
                <a:lnTo>
                  <a:pt x="377" y="575"/>
                </a:lnTo>
                <a:lnTo>
                  <a:pt x="377" y="582"/>
                </a:lnTo>
                <a:lnTo>
                  <a:pt x="375" y="586"/>
                </a:lnTo>
                <a:lnTo>
                  <a:pt x="359" y="573"/>
                </a:lnTo>
                <a:lnTo>
                  <a:pt x="342" y="561"/>
                </a:lnTo>
                <a:lnTo>
                  <a:pt x="340" y="559"/>
                </a:lnTo>
                <a:lnTo>
                  <a:pt x="337" y="557"/>
                </a:lnTo>
                <a:lnTo>
                  <a:pt x="339" y="564"/>
                </a:lnTo>
                <a:lnTo>
                  <a:pt x="323" y="551"/>
                </a:lnTo>
                <a:lnTo>
                  <a:pt x="316" y="542"/>
                </a:lnTo>
                <a:lnTo>
                  <a:pt x="289" y="520"/>
                </a:lnTo>
                <a:lnTo>
                  <a:pt x="286" y="517"/>
                </a:lnTo>
                <a:lnTo>
                  <a:pt x="286" y="513"/>
                </a:lnTo>
                <a:lnTo>
                  <a:pt x="289" y="512"/>
                </a:lnTo>
                <a:lnTo>
                  <a:pt x="291" y="518"/>
                </a:lnTo>
                <a:lnTo>
                  <a:pt x="295" y="519"/>
                </a:lnTo>
                <a:lnTo>
                  <a:pt x="298" y="521"/>
                </a:lnTo>
                <a:lnTo>
                  <a:pt x="299" y="520"/>
                </a:lnTo>
                <a:lnTo>
                  <a:pt x="303" y="523"/>
                </a:lnTo>
                <a:lnTo>
                  <a:pt x="308" y="525"/>
                </a:lnTo>
                <a:lnTo>
                  <a:pt x="315" y="529"/>
                </a:lnTo>
                <a:lnTo>
                  <a:pt x="320" y="534"/>
                </a:lnTo>
                <a:lnTo>
                  <a:pt x="323" y="535"/>
                </a:lnTo>
                <a:lnTo>
                  <a:pt x="324" y="535"/>
                </a:lnTo>
                <a:lnTo>
                  <a:pt x="323" y="532"/>
                </a:lnTo>
                <a:lnTo>
                  <a:pt x="319" y="529"/>
                </a:lnTo>
                <a:lnTo>
                  <a:pt x="317" y="527"/>
                </a:lnTo>
                <a:lnTo>
                  <a:pt x="319" y="526"/>
                </a:lnTo>
                <a:lnTo>
                  <a:pt x="324" y="528"/>
                </a:lnTo>
                <a:lnTo>
                  <a:pt x="326" y="526"/>
                </a:lnTo>
                <a:lnTo>
                  <a:pt x="333" y="527"/>
                </a:lnTo>
                <a:lnTo>
                  <a:pt x="333" y="525"/>
                </a:lnTo>
                <a:lnTo>
                  <a:pt x="334" y="522"/>
                </a:lnTo>
                <a:lnTo>
                  <a:pt x="332" y="509"/>
                </a:lnTo>
                <a:lnTo>
                  <a:pt x="324" y="501"/>
                </a:lnTo>
                <a:lnTo>
                  <a:pt x="320" y="498"/>
                </a:lnTo>
                <a:lnTo>
                  <a:pt x="315" y="497"/>
                </a:lnTo>
                <a:lnTo>
                  <a:pt x="311" y="497"/>
                </a:lnTo>
                <a:lnTo>
                  <a:pt x="311" y="499"/>
                </a:lnTo>
                <a:lnTo>
                  <a:pt x="311" y="502"/>
                </a:lnTo>
                <a:lnTo>
                  <a:pt x="315" y="507"/>
                </a:lnTo>
                <a:lnTo>
                  <a:pt x="314" y="509"/>
                </a:lnTo>
                <a:lnTo>
                  <a:pt x="309" y="511"/>
                </a:lnTo>
                <a:lnTo>
                  <a:pt x="298" y="507"/>
                </a:lnTo>
                <a:lnTo>
                  <a:pt x="294" y="507"/>
                </a:lnTo>
                <a:lnTo>
                  <a:pt x="291" y="508"/>
                </a:lnTo>
                <a:lnTo>
                  <a:pt x="289" y="507"/>
                </a:lnTo>
                <a:lnTo>
                  <a:pt x="283" y="506"/>
                </a:lnTo>
                <a:lnTo>
                  <a:pt x="283" y="502"/>
                </a:lnTo>
                <a:lnTo>
                  <a:pt x="278" y="497"/>
                </a:lnTo>
                <a:lnTo>
                  <a:pt x="275" y="496"/>
                </a:lnTo>
                <a:lnTo>
                  <a:pt x="255" y="483"/>
                </a:lnTo>
                <a:lnTo>
                  <a:pt x="254" y="486"/>
                </a:lnTo>
                <a:lnTo>
                  <a:pt x="261" y="493"/>
                </a:lnTo>
                <a:lnTo>
                  <a:pt x="268" y="495"/>
                </a:lnTo>
                <a:lnTo>
                  <a:pt x="272" y="501"/>
                </a:lnTo>
                <a:lnTo>
                  <a:pt x="281" y="507"/>
                </a:lnTo>
                <a:lnTo>
                  <a:pt x="285" y="508"/>
                </a:lnTo>
                <a:lnTo>
                  <a:pt x="283" y="512"/>
                </a:lnTo>
                <a:lnTo>
                  <a:pt x="257" y="497"/>
                </a:lnTo>
                <a:lnTo>
                  <a:pt x="253" y="493"/>
                </a:lnTo>
                <a:lnTo>
                  <a:pt x="248" y="489"/>
                </a:lnTo>
                <a:lnTo>
                  <a:pt x="241" y="480"/>
                </a:lnTo>
                <a:lnTo>
                  <a:pt x="241" y="476"/>
                </a:lnTo>
                <a:lnTo>
                  <a:pt x="241" y="473"/>
                </a:lnTo>
                <a:lnTo>
                  <a:pt x="237" y="471"/>
                </a:lnTo>
                <a:lnTo>
                  <a:pt x="235" y="468"/>
                </a:lnTo>
                <a:lnTo>
                  <a:pt x="235" y="465"/>
                </a:lnTo>
                <a:lnTo>
                  <a:pt x="245" y="468"/>
                </a:lnTo>
                <a:lnTo>
                  <a:pt x="247" y="467"/>
                </a:lnTo>
                <a:lnTo>
                  <a:pt x="248" y="464"/>
                </a:lnTo>
                <a:lnTo>
                  <a:pt x="251" y="462"/>
                </a:lnTo>
                <a:lnTo>
                  <a:pt x="249" y="460"/>
                </a:lnTo>
                <a:lnTo>
                  <a:pt x="251" y="457"/>
                </a:lnTo>
                <a:lnTo>
                  <a:pt x="251" y="452"/>
                </a:lnTo>
                <a:lnTo>
                  <a:pt x="253" y="454"/>
                </a:lnTo>
                <a:lnTo>
                  <a:pt x="255" y="452"/>
                </a:lnTo>
                <a:lnTo>
                  <a:pt x="253" y="450"/>
                </a:lnTo>
                <a:lnTo>
                  <a:pt x="253" y="448"/>
                </a:lnTo>
                <a:lnTo>
                  <a:pt x="255" y="447"/>
                </a:lnTo>
                <a:lnTo>
                  <a:pt x="255" y="441"/>
                </a:lnTo>
                <a:lnTo>
                  <a:pt x="249" y="433"/>
                </a:lnTo>
                <a:lnTo>
                  <a:pt x="247" y="429"/>
                </a:lnTo>
                <a:lnTo>
                  <a:pt x="249" y="426"/>
                </a:lnTo>
                <a:lnTo>
                  <a:pt x="247" y="422"/>
                </a:lnTo>
                <a:lnTo>
                  <a:pt x="243" y="412"/>
                </a:lnTo>
                <a:lnTo>
                  <a:pt x="239" y="411"/>
                </a:lnTo>
                <a:lnTo>
                  <a:pt x="239" y="409"/>
                </a:lnTo>
                <a:lnTo>
                  <a:pt x="237" y="406"/>
                </a:lnTo>
                <a:lnTo>
                  <a:pt x="234" y="407"/>
                </a:lnTo>
                <a:lnTo>
                  <a:pt x="231" y="409"/>
                </a:lnTo>
                <a:lnTo>
                  <a:pt x="231" y="410"/>
                </a:lnTo>
                <a:lnTo>
                  <a:pt x="225" y="406"/>
                </a:lnTo>
                <a:lnTo>
                  <a:pt x="220" y="401"/>
                </a:lnTo>
                <a:lnTo>
                  <a:pt x="217" y="395"/>
                </a:lnTo>
                <a:lnTo>
                  <a:pt x="214" y="391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7" name="Freeform 235"/>
          <p:cNvSpPr>
            <a:spLocks/>
          </p:cNvSpPr>
          <p:nvPr/>
        </p:nvSpPr>
        <p:spPr bwMode="auto">
          <a:xfrm>
            <a:off x="4103688" y="2663750"/>
            <a:ext cx="857250" cy="950913"/>
          </a:xfrm>
          <a:custGeom>
            <a:avLst/>
            <a:gdLst/>
            <a:ahLst/>
            <a:cxnLst>
              <a:cxn ang="0">
                <a:pos x="665" y="119"/>
              </a:cxn>
              <a:cxn ang="0">
                <a:pos x="652" y="159"/>
              </a:cxn>
              <a:cxn ang="0">
                <a:pos x="653" y="221"/>
              </a:cxn>
              <a:cxn ang="0">
                <a:pos x="636" y="251"/>
              </a:cxn>
              <a:cxn ang="0">
                <a:pos x="648" y="289"/>
              </a:cxn>
              <a:cxn ang="0">
                <a:pos x="635" y="297"/>
              </a:cxn>
              <a:cxn ang="0">
                <a:pos x="625" y="319"/>
              </a:cxn>
              <a:cxn ang="0">
                <a:pos x="653" y="350"/>
              </a:cxn>
              <a:cxn ang="0">
                <a:pos x="674" y="389"/>
              </a:cxn>
              <a:cxn ang="0">
                <a:pos x="707" y="403"/>
              </a:cxn>
              <a:cxn ang="0">
                <a:pos x="750" y="417"/>
              </a:cxn>
              <a:cxn ang="0">
                <a:pos x="767" y="379"/>
              </a:cxn>
              <a:cxn ang="0">
                <a:pos x="792" y="371"/>
              </a:cxn>
              <a:cxn ang="0">
                <a:pos x="811" y="479"/>
              </a:cxn>
              <a:cxn ang="0">
                <a:pos x="759" y="485"/>
              </a:cxn>
              <a:cxn ang="0">
                <a:pos x="692" y="478"/>
              </a:cxn>
              <a:cxn ang="0">
                <a:pos x="635" y="483"/>
              </a:cxn>
              <a:cxn ang="0">
                <a:pos x="614" y="510"/>
              </a:cxn>
              <a:cxn ang="0">
                <a:pos x="590" y="538"/>
              </a:cxn>
              <a:cxn ang="0">
                <a:pos x="560" y="596"/>
              </a:cxn>
              <a:cxn ang="0">
                <a:pos x="563" y="628"/>
              </a:cxn>
              <a:cxn ang="0">
                <a:pos x="520" y="657"/>
              </a:cxn>
              <a:cxn ang="0">
                <a:pos x="510" y="713"/>
              </a:cxn>
              <a:cxn ang="0">
                <a:pos x="507" y="837"/>
              </a:cxn>
              <a:cxn ang="0">
                <a:pos x="474" y="884"/>
              </a:cxn>
              <a:cxn ang="0">
                <a:pos x="424" y="843"/>
              </a:cxn>
              <a:cxn ang="0">
                <a:pos x="386" y="822"/>
              </a:cxn>
              <a:cxn ang="0">
                <a:pos x="352" y="828"/>
              </a:cxn>
              <a:cxn ang="0">
                <a:pos x="377" y="795"/>
              </a:cxn>
              <a:cxn ang="0">
                <a:pos x="371" y="758"/>
              </a:cxn>
              <a:cxn ang="0">
                <a:pos x="287" y="714"/>
              </a:cxn>
              <a:cxn ang="0">
                <a:pos x="248" y="683"/>
              </a:cxn>
              <a:cxn ang="0">
                <a:pos x="221" y="631"/>
              </a:cxn>
              <a:cxn ang="0">
                <a:pos x="208" y="601"/>
              </a:cxn>
              <a:cxn ang="0">
                <a:pos x="198" y="565"/>
              </a:cxn>
              <a:cxn ang="0">
                <a:pos x="194" y="529"/>
              </a:cxn>
              <a:cxn ang="0">
                <a:pos x="160" y="475"/>
              </a:cxn>
              <a:cxn ang="0">
                <a:pos x="123" y="475"/>
              </a:cxn>
              <a:cxn ang="0">
                <a:pos x="82" y="449"/>
              </a:cxn>
              <a:cxn ang="0">
                <a:pos x="48" y="394"/>
              </a:cxn>
              <a:cxn ang="0">
                <a:pos x="19" y="367"/>
              </a:cxn>
              <a:cxn ang="0">
                <a:pos x="0" y="290"/>
              </a:cxn>
              <a:cxn ang="0">
                <a:pos x="7" y="217"/>
              </a:cxn>
              <a:cxn ang="0">
                <a:pos x="90" y="208"/>
              </a:cxn>
              <a:cxn ang="0">
                <a:pos x="107" y="144"/>
              </a:cxn>
              <a:cxn ang="0">
                <a:pos x="119" y="108"/>
              </a:cxn>
              <a:cxn ang="0">
                <a:pos x="136" y="83"/>
              </a:cxn>
              <a:cxn ang="0">
                <a:pos x="160" y="65"/>
              </a:cxn>
              <a:cxn ang="0">
                <a:pos x="172" y="18"/>
              </a:cxn>
              <a:cxn ang="0">
                <a:pos x="183" y="21"/>
              </a:cxn>
              <a:cxn ang="0">
                <a:pos x="198" y="0"/>
              </a:cxn>
              <a:cxn ang="0">
                <a:pos x="224" y="23"/>
              </a:cxn>
              <a:cxn ang="0">
                <a:pos x="260" y="35"/>
              </a:cxn>
              <a:cxn ang="0">
                <a:pos x="298" y="71"/>
              </a:cxn>
              <a:cxn ang="0">
                <a:pos x="330" y="67"/>
              </a:cxn>
              <a:cxn ang="0">
                <a:pos x="364" y="75"/>
              </a:cxn>
              <a:cxn ang="0">
                <a:pos x="412" y="69"/>
              </a:cxn>
              <a:cxn ang="0">
                <a:pos x="458" y="83"/>
              </a:cxn>
              <a:cxn ang="0">
                <a:pos x="532" y="19"/>
              </a:cxn>
            </a:cxnLst>
            <a:rect l="0" t="0" r="r" b="b"/>
            <a:pathLst>
              <a:path w="813" h="900">
                <a:moveTo>
                  <a:pt x="596" y="33"/>
                </a:moveTo>
                <a:lnTo>
                  <a:pt x="619" y="56"/>
                </a:lnTo>
                <a:lnTo>
                  <a:pt x="642" y="81"/>
                </a:lnTo>
                <a:lnTo>
                  <a:pt x="658" y="102"/>
                </a:lnTo>
                <a:lnTo>
                  <a:pt x="665" y="119"/>
                </a:lnTo>
                <a:lnTo>
                  <a:pt x="664" y="124"/>
                </a:lnTo>
                <a:lnTo>
                  <a:pt x="664" y="132"/>
                </a:lnTo>
                <a:lnTo>
                  <a:pt x="658" y="140"/>
                </a:lnTo>
                <a:lnTo>
                  <a:pt x="654" y="147"/>
                </a:lnTo>
                <a:lnTo>
                  <a:pt x="652" y="159"/>
                </a:lnTo>
                <a:lnTo>
                  <a:pt x="652" y="187"/>
                </a:lnTo>
                <a:lnTo>
                  <a:pt x="654" y="199"/>
                </a:lnTo>
                <a:lnTo>
                  <a:pt x="657" y="214"/>
                </a:lnTo>
                <a:lnTo>
                  <a:pt x="656" y="219"/>
                </a:lnTo>
                <a:lnTo>
                  <a:pt x="653" y="221"/>
                </a:lnTo>
                <a:lnTo>
                  <a:pt x="652" y="221"/>
                </a:lnTo>
                <a:lnTo>
                  <a:pt x="642" y="238"/>
                </a:lnTo>
                <a:lnTo>
                  <a:pt x="640" y="241"/>
                </a:lnTo>
                <a:lnTo>
                  <a:pt x="640" y="246"/>
                </a:lnTo>
                <a:lnTo>
                  <a:pt x="636" y="251"/>
                </a:lnTo>
                <a:lnTo>
                  <a:pt x="631" y="256"/>
                </a:lnTo>
                <a:lnTo>
                  <a:pt x="628" y="262"/>
                </a:lnTo>
                <a:lnTo>
                  <a:pt x="631" y="267"/>
                </a:lnTo>
                <a:lnTo>
                  <a:pt x="640" y="276"/>
                </a:lnTo>
                <a:lnTo>
                  <a:pt x="648" y="289"/>
                </a:lnTo>
                <a:lnTo>
                  <a:pt x="649" y="296"/>
                </a:lnTo>
                <a:lnTo>
                  <a:pt x="648" y="299"/>
                </a:lnTo>
                <a:lnTo>
                  <a:pt x="641" y="297"/>
                </a:lnTo>
                <a:lnTo>
                  <a:pt x="639" y="296"/>
                </a:lnTo>
                <a:lnTo>
                  <a:pt x="635" y="297"/>
                </a:lnTo>
                <a:lnTo>
                  <a:pt x="628" y="299"/>
                </a:lnTo>
                <a:lnTo>
                  <a:pt x="626" y="302"/>
                </a:lnTo>
                <a:lnTo>
                  <a:pt x="626" y="307"/>
                </a:lnTo>
                <a:lnTo>
                  <a:pt x="624" y="313"/>
                </a:lnTo>
                <a:lnTo>
                  <a:pt x="625" y="319"/>
                </a:lnTo>
                <a:lnTo>
                  <a:pt x="628" y="322"/>
                </a:lnTo>
                <a:lnTo>
                  <a:pt x="631" y="325"/>
                </a:lnTo>
                <a:lnTo>
                  <a:pt x="637" y="331"/>
                </a:lnTo>
                <a:lnTo>
                  <a:pt x="648" y="346"/>
                </a:lnTo>
                <a:lnTo>
                  <a:pt x="653" y="350"/>
                </a:lnTo>
                <a:lnTo>
                  <a:pt x="657" y="357"/>
                </a:lnTo>
                <a:lnTo>
                  <a:pt x="661" y="361"/>
                </a:lnTo>
                <a:lnTo>
                  <a:pt x="662" y="365"/>
                </a:lnTo>
                <a:lnTo>
                  <a:pt x="671" y="385"/>
                </a:lnTo>
                <a:lnTo>
                  <a:pt x="674" y="389"/>
                </a:lnTo>
                <a:lnTo>
                  <a:pt x="686" y="402"/>
                </a:lnTo>
                <a:lnTo>
                  <a:pt x="689" y="403"/>
                </a:lnTo>
                <a:lnTo>
                  <a:pt x="692" y="402"/>
                </a:lnTo>
                <a:lnTo>
                  <a:pt x="700" y="402"/>
                </a:lnTo>
                <a:lnTo>
                  <a:pt x="707" y="403"/>
                </a:lnTo>
                <a:lnTo>
                  <a:pt x="723" y="400"/>
                </a:lnTo>
                <a:lnTo>
                  <a:pt x="729" y="404"/>
                </a:lnTo>
                <a:lnTo>
                  <a:pt x="734" y="405"/>
                </a:lnTo>
                <a:lnTo>
                  <a:pt x="742" y="409"/>
                </a:lnTo>
                <a:lnTo>
                  <a:pt x="750" y="417"/>
                </a:lnTo>
                <a:lnTo>
                  <a:pt x="753" y="411"/>
                </a:lnTo>
                <a:lnTo>
                  <a:pt x="754" y="406"/>
                </a:lnTo>
                <a:lnTo>
                  <a:pt x="758" y="402"/>
                </a:lnTo>
                <a:lnTo>
                  <a:pt x="764" y="384"/>
                </a:lnTo>
                <a:lnTo>
                  <a:pt x="767" y="379"/>
                </a:lnTo>
                <a:lnTo>
                  <a:pt x="767" y="372"/>
                </a:lnTo>
                <a:lnTo>
                  <a:pt x="774" y="353"/>
                </a:lnTo>
                <a:lnTo>
                  <a:pt x="780" y="349"/>
                </a:lnTo>
                <a:lnTo>
                  <a:pt x="786" y="354"/>
                </a:lnTo>
                <a:lnTo>
                  <a:pt x="792" y="371"/>
                </a:lnTo>
                <a:lnTo>
                  <a:pt x="799" y="386"/>
                </a:lnTo>
                <a:lnTo>
                  <a:pt x="805" y="396"/>
                </a:lnTo>
                <a:lnTo>
                  <a:pt x="810" y="416"/>
                </a:lnTo>
                <a:lnTo>
                  <a:pt x="812" y="469"/>
                </a:lnTo>
                <a:lnTo>
                  <a:pt x="811" y="479"/>
                </a:lnTo>
                <a:lnTo>
                  <a:pt x="806" y="483"/>
                </a:lnTo>
                <a:lnTo>
                  <a:pt x="796" y="481"/>
                </a:lnTo>
                <a:lnTo>
                  <a:pt x="782" y="483"/>
                </a:lnTo>
                <a:lnTo>
                  <a:pt x="771" y="483"/>
                </a:lnTo>
                <a:lnTo>
                  <a:pt x="759" y="485"/>
                </a:lnTo>
                <a:lnTo>
                  <a:pt x="751" y="491"/>
                </a:lnTo>
                <a:lnTo>
                  <a:pt x="746" y="486"/>
                </a:lnTo>
                <a:lnTo>
                  <a:pt x="739" y="483"/>
                </a:lnTo>
                <a:lnTo>
                  <a:pt x="715" y="483"/>
                </a:lnTo>
                <a:lnTo>
                  <a:pt x="692" y="478"/>
                </a:lnTo>
                <a:lnTo>
                  <a:pt x="673" y="476"/>
                </a:lnTo>
                <a:lnTo>
                  <a:pt x="666" y="475"/>
                </a:lnTo>
                <a:lnTo>
                  <a:pt x="656" y="474"/>
                </a:lnTo>
                <a:lnTo>
                  <a:pt x="638" y="478"/>
                </a:lnTo>
                <a:lnTo>
                  <a:pt x="635" y="483"/>
                </a:lnTo>
                <a:lnTo>
                  <a:pt x="634" y="490"/>
                </a:lnTo>
                <a:lnTo>
                  <a:pt x="634" y="497"/>
                </a:lnTo>
                <a:lnTo>
                  <a:pt x="630" y="499"/>
                </a:lnTo>
                <a:lnTo>
                  <a:pt x="619" y="505"/>
                </a:lnTo>
                <a:lnTo>
                  <a:pt x="614" y="510"/>
                </a:lnTo>
                <a:lnTo>
                  <a:pt x="612" y="514"/>
                </a:lnTo>
                <a:lnTo>
                  <a:pt x="602" y="528"/>
                </a:lnTo>
                <a:lnTo>
                  <a:pt x="598" y="533"/>
                </a:lnTo>
                <a:lnTo>
                  <a:pt x="595" y="539"/>
                </a:lnTo>
                <a:lnTo>
                  <a:pt x="590" y="538"/>
                </a:lnTo>
                <a:lnTo>
                  <a:pt x="569" y="549"/>
                </a:lnTo>
                <a:lnTo>
                  <a:pt x="564" y="557"/>
                </a:lnTo>
                <a:lnTo>
                  <a:pt x="560" y="574"/>
                </a:lnTo>
                <a:lnTo>
                  <a:pt x="557" y="581"/>
                </a:lnTo>
                <a:lnTo>
                  <a:pt x="560" y="596"/>
                </a:lnTo>
                <a:lnTo>
                  <a:pt x="558" y="613"/>
                </a:lnTo>
                <a:lnTo>
                  <a:pt x="560" y="618"/>
                </a:lnTo>
                <a:lnTo>
                  <a:pt x="564" y="623"/>
                </a:lnTo>
                <a:lnTo>
                  <a:pt x="566" y="625"/>
                </a:lnTo>
                <a:lnTo>
                  <a:pt x="563" y="628"/>
                </a:lnTo>
                <a:lnTo>
                  <a:pt x="543" y="629"/>
                </a:lnTo>
                <a:lnTo>
                  <a:pt x="540" y="633"/>
                </a:lnTo>
                <a:lnTo>
                  <a:pt x="539" y="639"/>
                </a:lnTo>
                <a:lnTo>
                  <a:pt x="526" y="651"/>
                </a:lnTo>
                <a:lnTo>
                  <a:pt x="520" y="657"/>
                </a:lnTo>
                <a:lnTo>
                  <a:pt x="516" y="665"/>
                </a:lnTo>
                <a:lnTo>
                  <a:pt x="513" y="683"/>
                </a:lnTo>
                <a:lnTo>
                  <a:pt x="512" y="705"/>
                </a:lnTo>
                <a:lnTo>
                  <a:pt x="510" y="712"/>
                </a:lnTo>
                <a:lnTo>
                  <a:pt x="510" y="713"/>
                </a:lnTo>
                <a:lnTo>
                  <a:pt x="504" y="724"/>
                </a:lnTo>
                <a:lnTo>
                  <a:pt x="503" y="751"/>
                </a:lnTo>
                <a:lnTo>
                  <a:pt x="502" y="757"/>
                </a:lnTo>
                <a:lnTo>
                  <a:pt x="501" y="821"/>
                </a:lnTo>
                <a:lnTo>
                  <a:pt x="507" y="837"/>
                </a:lnTo>
                <a:lnTo>
                  <a:pt x="503" y="842"/>
                </a:lnTo>
                <a:lnTo>
                  <a:pt x="500" y="850"/>
                </a:lnTo>
                <a:lnTo>
                  <a:pt x="480" y="890"/>
                </a:lnTo>
                <a:lnTo>
                  <a:pt x="478" y="899"/>
                </a:lnTo>
                <a:lnTo>
                  <a:pt x="474" y="884"/>
                </a:lnTo>
                <a:lnTo>
                  <a:pt x="461" y="883"/>
                </a:lnTo>
                <a:lnTo>
                  <a:pt x="447" y="878"/>
                </a:lnTo>
                <a:lnTo>
                  <a:pt x="432" y="866"/>
                </a:lnTo>
                <a:lnTo>
                  <a:pt x="426" y="855"/>
                </a:lnTo>
                <a:lnTo>
                  <a:pt x="424" y="843"/>
                </a:lnTo>
                <a:lnTo>
                  <a:pt x="422" y="832"/>
                </a:lnTo>
                <a:lnTo>
                  <a:pt x="416" y="823"/>
                </a:lnTo>
                <a:lnTo>
                  <a:pt x="411" y="819"/>
                </a:lnTo>
                <a:lnTo>
                  <a:pt x="404" y="817"/>
                </a:lnTo>
                <a:lnTo>
                  <a:pt x="386" y="822"/>
                </a:lnTo>
                <a:lnTo>
                  <a:pt x="380" y="825"/>
                </a:lnTo>
                <a:lnTo>
                  <a:pt x="377" y="829"/>
                </a:lnTo>
                <a:lnTo>
                  <a:pt x="370" y="830"/>
                </a:lnTo>
                <a:lnTo>
                  <a:pt x="357" y="830"/>
                </a:lnTo>
                <a:lnTo>
                  <a:pt x="352" y="828"/>
                </a:lnTo>
                <a:lnTo>
                  <a:pt x="351" y="822"/>
                </a:lnTo>
                <a:lnTo>
                  <a:pt x="351" y="819"/>
                </a:lnTo>
                <a:lnTo>
                  <a:pt x="356" y="815"/>
                </a:lnTo>
                <a:lnTo>
                  <a:pt x="364" y="809"/>
                </a:lnTo>
                <a:lnTo>
                  <a:pt x="377" y="795"/>
                </a:lnTo>
                <a:lnTo>
                  <a:pt x="374" y="787"/>
                </a:lnTo>
                <a:lnTo>
                  <a:pt x="372" y="782"/>
                </a:lnTo>
                <a:lnTo>
                  <a:pt x="371" y="775"/>
                </a:lnTo>
                <a:lnTo>
                  <a:pt x="372" y="768"/>
                </a:lnTo>
                <a:lnTo>
                  <a:pt x="371" y="758"/>
                </a:lnTo>
                <a:lnTo>
                  <a:pt x="363" y="737"/>
                </a:lnTo>
                <a:lnTo>
                  <a:pt x="314" y="722"/>
                </a:lnTo>
                <a:lnTo>
                  <a:pt x="302" y="725"/>
                </a:lnTo>
                <a:lnTo>
                  <a:pt x="289" y="724"/>
                </a:lnTo>
                <a:lnTo>
                  <a:pt x="287" y="714"/>
                </a:lnTo>
                <a:lnTo>
                  <a:pt x="283" y="707"/>
                </a:lnTo>
                <a:lnTo>
                  <a:pt x="270" y="707"/>
                </a:lnTo>
                <a:lnTo>
                  <a:pt x="260" y="703"/>
                </a:lnTo>
                <a:lnTo>
                  <a:pt x="251" y="692"/>
                </a:lnTo>
                <a:lnTo>
                  <a:pt x="248" y="683"/>
                </a:lnTo>
                <a:lnTo>
                  <a:pt x="234" y="660"/>
                </a:lnTo>
                <a:lnTo>
                  <a:pt x="229" y="655"/>
                </a:lnTo>
                <a:lnTo>
                  <a:pt x="226" y="650"/>
                </a:lnTo>
                <a:lnTo>
                  <a:pt x="220" y="637"/>
                </a:lnTo>
                <a:lnTo>
                  <a:pt x="221" y="631"/>
                </a:lnTo>
                <a:lnTo>
                  <a:pt x="220" y="629"/>
                </a:lnTo>
                <a:lnTo>
                  <a:pt x="218" y="617"/>
                </a:lnTo>
                <a:lnTo>
                  <a:pt x="212" y="609"/>
                </a:lnTo>
                <a:lnTo>
                  <a:pt x="209" y="603"/>
                </a:lnTo>
                <a:lnTo>
                  <a:pt x="208" y="601"/>
                </a:lnTo>
                <a:lnTo>
                  <a:pt x="207" y="600"/>
                </a:lnTo>
                <a:lnTo>
                  <a:pt x="205" y="596"/>
                </a:lnTo>
                <a:lnTo>
                  <a:pt x="200" y="574"/>
                </a:lnTo>
                <a:lnTo>
                  <a:pt x="198" y="570"/>
                </a:lnTo>
                <a:lnTo>
                  <a:pt x="198" y="565"/>
                </a:lnTo>
                <a:lnTo>
                  <a:pt x="200" y="558"/>
                </a:lnTo>
                <a:lnTo>
                  <a:pt x="199" y="552"/>
                </a:lnTo>
                <a:lnTo>
                  <a:pt x="196" y="544"/>
                </a:lnTo>
                <a:lnTo>
                  <a:pt x="196" y="535"/>
                </a:lnTo>
                <a:lnTo>
                  <a:pt x="194" y="529"/>
                </a:lnTo>
                <a:lnTo>
                  <a:pt x="185" y="510"/>
                </a:lnTo>
                <a:lnTo>
                  <a:pt x="181" y="500"/>
                </a:lnTo>
                <a:lnTo>
                  <a:pt x="176" y="495"/>
                </a:lnTo>
                <a:lnTo>
                  <a:pt x="163" y="477"/>
                </a:lnTo>
                <a:lnTo>
                  <a:pt x="160" y="475"/>
                </a:lnTo>
                <a:lnTo>
                  <a:pt x="155" y="473"/>
                </a:lnTo>
                <a:lnTo>
                  <a:pt x="153" y="469"/>
                </a:lnTo>
                <a:lnTo>
                  <a:pt x="148" y="467"/>
                </a:lnTo>
                <a:lnTo>
                  <a:pt x="129" y="475"/>
                </a:lnTo>
                <a:lnTo>
                  <a:pt x="123" y="475"/>
                </a:lnTo>
                <a:lnTo>
                  <a:pt x="114" y="480"/>
                </a:lnTo>
                <a:lnTo>
                  <a:pt x="104" y="481"/>
                </a:lnTo>
                <a:lnTo>
                  <a:pt x="96" y="477"/>
                </a:lnTo>
                <a:lnTo>
                  <a:pt x="87" y="461"/>
                </a:lnTo>
                <a:lnTo>
                  <a:pt x="82" y="449"/>
                </a:lnTo>
                <a:lnTo>
                  <a:pt x="79" y="439"/>
                </a:lnTo>
                <a:lnTo>
                  <a:pt x="72" y="424"/>
                </a:lnTo>
                <a:lnTo>
                  <a:pt x="63" y="412"/>
                </a:lnTo>
                <a:lnTo>
                  <a:pt x="58" y="400"/>
                </a:lnTo>
                <a:lnTo>
                  <a:pt x="48" y="394"/>
                </a:lnTo>
                <a:lnTo>
                  <a:pt x="42" y="379"/>
                </a:lnTo>
                <a:lnTo>
                  <a:pt x="35" y="377"/>
                </a:lnTo>
                <a:lnTo>
                  <a:pt x="31" y="377"/>
                </a:lnTo>
                <a:lnTo>
                  <a:pt x="25" y="374"/>
                </a:lnTo>
                <a:lnTo>
                  <a:pt x="19" y="367"/>
                </a:lnTo>
                <a:lnTo>
                  <a:pt x="14" y="349"/>
                </a:lnTo>
                <a:lnTo>
                  <a:pt x="6" y="332"/>
                </a:lnTo>
                <a:lnTo>
                  <a:pt x="3" y="320"/>
                </a:lnTo>
                <a:lnTo>
                  <a:pt x="0" y="302"/>
                </a:lnTo>
                <a:lnTo>
                  <a:pt x="0" y="290"/>
                </a:lnTo>
                <a:lnTo>
                  <a:pt x="1" y="273"/>
                </a:lnTo>
                <a:lnTo>
                  <a:pt x="4" y="259"/>
                </a:lnTo>
                <a:lnTo>
                  <a:pt x="6" y="239"/>
                </a:lnTo>
                <a:lnTo>
                  <a:pt x="5" y="224"/>
                </a:lnTo>
                <a:lnTo>
                  <a:pt x="7" y="217"/>
                </a:lnTo>
                <a:lnTo>
                  <a:pt x="36" y="217"/>
                </a:lnTo>
                <a:lnTo>
                  <a:pt x="48" y="217"/>
                </a:lnTo>
                <a:lnTo>
                  <a:pt x="55" y="219"/>
                </a:lnTo>
                <a:lnTo>
                  <a:pt x="64" y="219"/>
                </a:lnTo>
                <a:lnTo>
                  <a:pt x="90" y="208"/>
                </a:lnTo>
                <a:lnTo>
                  <a:pt x="95" y="206"/>
                </a:lnTo>
                <a:lnTo>
                  <a:pt x="101" y="199"/>
                </a:lnTo>
                <a:lnTo>
                  <a:pt x="101" y="178"/>
                </a:lnTo>
                <a:lnTo>
                  <a:pt x="104" y="152"/>
                </a:lnTo>
                <a:lnTo>
                  <a:pt x="107" y="144"/>
                </a:lnTo>
                <a:lnTo>
                  <a:pt x="119" y="133"/>
                </a:lnTo>
                <a:lnTo>
                  <a:pt x="123" y="126"/>
                </a:lnTo>
                <a:lnTo>
                  <a:pt x="124" y="119"/>
                </a:lnTo>
                <a:lnTo>
                  <a:pt x="121" y="115"/>
                </a:lnTo>
                <a:lnTo>
                  <a:pt x="119" y="108"/>
                </a:lnTo>
                <a:lnTo>
                  <a:pt x="118" y="100"/>
                </a:lnTo>
                <a:lnTo>
                  <a:pt x="116" y="89"/>
                </a:lnTo>
                <a:lnTo>
                  <a:pt x="118" y="86"/>
                </a:lnTo>
                <a:lnTo>
                  <a:pt x="126" y="83"/>
                </a:lnTo>
                <a:lnTo>
                  <a:pt x="136" y="83"/>
                </a:lnTo>
                <a:lnTo>
                  <a:pt x="142" y="83"/>
                </a:lnTo>
                <a:lnTo>
                  <a:pt x="150" y="80"/>
                </a:lnTo>
                <a:lnTo>
                  <a:pt x="157" y="77"/>
                </a:lnTo>
                <a:lnTo>
                  <a:pt x="159" y="70"/>
                </a:lnTo>
                <a:lnTo>
                  <a:pt x="160" y="65"/>
                </a:lnTo>
                <a:lnTo>
                  <a:pt x="158" y="57"/>
                </a:lnTo>
                <a:lnTo>
                  <a:pt x="157" y="39"/>
                </a:lnTo>
                <a:lnTo>
                  <a:pt x="160" y="34"/>
                </a:lnTo>
                <a:lnTo>
                  <a:pt x="167" y="27"/>
                </a:lnTo>
                <a:lnTo>
                  <a:pt x="172" y="18"/>
                </a:lnTo>
                <a:lnTo>
                  <a:pt x="176" y="12"/>
                </a:lnTo>
                <a:lnTo>
                  <a:pt x="179" y="13"/>
                </a:lnTo>
                <a:lnTo>
                  <a:pt x="178" y="18"/>
                </a:lnTo>
                <a:lnTo>
                  <a:pt x="180" y="21"/>
                </a:lnTo>
                <a:lnTo>
                  <a:pt x="183" y="21"/>
                </a:lnTo>
                <a:lnTo>
                  <a:pt x="187" y="19"/>
                </a:lnTo>
                <a:lnTo>
                  <a:pt x="189" y="15"/>
                </a:lnTo>
                <a:lnTo>
                  <a:pt x="190" y="8"/>
                </a:lnTo>
                <a:lnTo>
                  <a:pt x="193" y="4"/>
                </a:lnTo>
                <a:lnTo>
                  <a:pt x="198" y="0"/>
                </a:lnTo>
                <a:lnTo>
                  <a:pt x="204" y="1"/>
                </a:lnTo>
                <a:lnTo>
                  <a:pt x="210" y="4"/>
                </a:lnTo>
                <a:lnTo>
                  <a:pt x="215" y="11"/>
                </a:lnTo>
                <a:lnTo>
                  <a:pt x="218" y="17"/>
                </a:lnTo>
                <a:lnTo>
                  <a:pt x="224" y="23"/>
                </a:lnTo>
                <a:lnTo>
                  <a:pt x="230" y="27"/>
                </a:lnTo>
                <a:lnTo>
                  <a:pt x="246" y="32"/>
                </a:lnTo>
                <a:lnTo>
                  <a:pt x="249" y="34"/>
                </a:lnTo>
                <a:lnTo>
                  <a:pt x="252" y="34"/>
                </a:lnTo>
                <a:lnTo>
                  <a:pt x="260" y="35"/>
                </a:lnTo>
                <a:lnTo>
                  <a:pt x="268" y="41"/>
                </a:lnTo>
                <a:lnTo>
                  <a:pt x="272" y="47"/>
                </a:lnTo>
                <a:lnTo>
                  <a:pt x="284" y="61"/>
                </a:lnTo>
                <a:lnTo>
                  <a:pt x="290" y="65"/>
                </a:lnTo>
                <a:lnTo>
                  <a:pt x="298" y="71"/>
                </a:lnTo>
                <a:lnTo>
                  <a:pt x="304" y="73"/>
                </a:lnTo>
                <a:lnTo>
                  <a:pt x="319" y="78"/>
                </a:lnTo>
                <a:lnTo>
                  <a:pt x="323" y="75"/>
                </a:lnTo>
                <a:lnTo>
                  <a:pt x="326" y="71"/>
                </a:lnTo>
                <a:lnTo>
                  <a:pt x="330" y="67"/>
                </a:lnTo>
                <a:lnTo>
                  <a:pt x="334" y="64"/>
                </a:lnTo>
                <a:lnTo>
                  <a:pt x="344" y="63"/>
                </a:lnTo>
                <a:lnTo>
                  <a:pt x="352" y="66"/>
                </a:lnTo>
                <a:lnTo>
                  <a:pt x="357" y="72"/>
                </a:lnTo>
                <a:lnTo>
                  <a:pt x="364" y="75"/>
                </a:lnTo>
                <a:lnTo>
                  <a:pt x="371" y="73"/>
                </a:lnTo>
                <a:lnTo>
                  <a:pt x="380" y="69"/>
                </a:lnTo>
                <a:lnTo>
                  <a:pt x="386" y="65"/>
                </a:lnTo>
                <a:lnTo>
                  <a:pt x="394" y="63"/>
                </a:lnTo>
                <a:lnTo>
                  <a:pt x="412" y="69"/>
                </a:lnTo>
                <a:lnTo>
                  <a:pt x="422" y="75"/>
                </a:lnTo>
                <a:lnTo>
                  <a:pt x="432" y="93"/>
                </a:lnTo>
                <a:lnTo>
                  <a:pt x="438" y="94"/>
                </a:lnTo>
                <a:lnTo>
                  <a:pt x="447" y="93"/>
                </a:lnTo>
                <a:lnTo>
                  <a:pt x="458" y="83"/>
                </a:lnTo>
                <a:lnTo>
                  <a:pt x="488" y="37"/>
                </a:lnTo>
                <a:lnTo>
                  <a:pt x="494" y="30"/>
                </a:lnTo>
                <a:lnTo>
                  <a:pt x="504" y="23"/>
                </a:lnTo>
                <a:lnTo>
                  <a:pt x="516" y="24"/>
                </a:lnTo>
                <a:lnTo>
                  <a:pt x="532" y="19"/>
                </a:lnTo>
                <a:lnTo>
                  <a:pt x="543" y="22"/>
                </a:lnTo>
                <a:lnTo>
                  <a:pt x="555" y="27"/>
                </a:lnTo>
                <a:lnTo>
                  <a:pt x="596" y="33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8" name="Freeform 236"/>
          <p:cNvSpPr>
            <a:spLocks/>
          </p:cNvSpPr>
          <p:nvPr/>
        </p:nvSpPr>
        <p:spPr bwMode="auto">
          <a:xfrm>
            <a:off x="4686300" y="2062088"/>
            <a:ext cx="752475" cy="1087437"/>
          </a:xfrm>
          <a:custGeom>
            <a:avLst/>
            <a:gdLst/>
            <a:ahLst/>
            <a:cxnLst>
              <a:cxn ang="0">
                <a:pos x="680" y="426"/>
              </a:cxn>
              <a:cxn ang="0">
                <a:pos x="623" y="444"/>
              </a:cxn>
              <a:cxn ang="0">
                <a:pos x="584" y="484"/>
              </a:cxn>
              <a:cxn ang="0">
                <a:pos x="552" y="503"/>
              </a:cxn>
              <a:cxn ang="0">
                <a:pos x="538" y="546"/>
              </a:cxn>
              <a:cxn ang="0">
                <a:pos x="557" y="532"/>
              </a:cxn>
              <a:cxn ang="0">
                <a:pos x="571" y="534"/>
              </a:cxn>
              <a:cxn ang="0">
                <a:pos x="590" y="598"/>
              </a:cxn>
              <a:cxn ang="0">
                <a:pos x="567" y="629"/>
              </a:cxn>
              <a:cxn ang="0">
                <a:pos x="498" y="658"/>
              </a:cxn>
              <a:cxn ang="0">
                <a:pos x="490" y="696"/>
              </a:cxn>
              <a:cxn ang="0">
                <a:pos x="528" y="747"/>
              </a:cxn>
              <a:cxn ang="0">
                <a:pos x="551" y="813"/>
              </a:cxn>
              <a:cxn ang="0">
                <a:pos x="584" y="835"/>
              </a:cxn>
              <a:cxn ang="0">
                <a:pos x="577" y="851"/>
              </a:cxn>
              <a:cxn ang="0">
                <a:pos x="636" y="877"/>
              </a:cxn>
              <a:cxn ang="0">
                <a:pos x="650" y="890"/>
              </a:cxn>
              <a:cxn ang="0">
                <a:pos x="620" y="902"/>
              </a:cxn>
              <a:cxn ang="0">
                <a:pos x="579" y="892"/>
              </a:cxn>
              <a:cxn ang="0">
                <a:pos x="554" y="964"/>
              </a:cxn>
              <a:cxn ang="0">
                <a:pos x="541" y="1004"/>
              </a:cxn>
              <a:cxn ang="0">
                <a:pos x="524" y="1023"/>
              </a:cxn>
              <a:cxn ang="0">
                <a:pos x="474" y="986"/>
              </a:cxn>
              <a:cxn ang="0">
                <a:pos x="446" y="976"/>
              </a:cxn>
              <a:cxn ang="0">
                <a:pos x="415" y="979"/>
              </a:cxn>
              <a:cxn ang="0">
                <a:pos x="411" y="955"/>
              </a:cxn>
              <a:cxn ang="0">
                <a:pos x="390" y="942"/>
              </a:cxn>
              <a:cxn ang="0">
                <a:pos x="359" y="930"/>
              </a:cxn>
              <a:cxn ang="0">
                <a:pos x="292" y="908"/>
              </a:cxn>
              <a:cxn ang="0">
                <a:pos x="228" y="920"/>
              </a:cxn>
              <a:cxn ang="0">
                <a:pos x="206" y="973"/>
              </a:cxn>
              <a:cxn ang="0">
                <a:pos x="182" y="976"/>
              </a:cxn>
              <a:cxn ang="0">
                <a:pos x="140" y="973"/>
              </a:cxn>
              <a:cxn ang="0">
                <a:pos x="110" y="936"/>
              </a:cxn>
              <a:cxn ang="0">
                <a:pos x="85" y="902"/>
              </a:cxn>
              <a:cxn ang="0">
                <a:pos x="74" y="878"/>
              </a:cxn>
              <a:cxn ang="0">
                <a:pos x="89" y="868"/>
              </a:cxn>
              <a:cxn ang="0">
                <a:pos x="79" y="838"/>
              </a:cxn>
              <a:cxn ang="0">
                <a:pos x="88" y="812"/>
              </a:cxn>
              <a:cxn ang="0">
                <a:pos x="105" y="785"/>
              </a:cxn>
              <a:cxn ang="0">
                <a:pos x="106" y="711"/>
              </a:cxn>
              <a:cxn ang="0">
                <a:pos x="90" y="652"/>
              </a:cxn>
              <a:cxn ang="0">
                <a:pos x="86" y="256"/>
              </a:cxn>
              <a:cxn ang="0">
                <a:pos x="136" y="176"/>
              </a:cxn>
              <a:cxn ang="0">
                <a:pos x="196" y="100"/>
              </a:cxn>
              <a:cxn ang="0">
                <a:pos x="302" y="10"/>
              </a:cxn>
              <a:cxn ang="0">
                <a:pos x="435" y="15"/>
              </a:cxn>
              <a:cxn ang="0">
                <a:pos x="492" y="70"/>
              </a:cxn>
              <a:cxn ang="0">
                <a:pos x="581" y="153"/>
              </a:cxn>
              <a:cxn ang="0">
                <a:pos x="608" y="237"/>
              </a:cxn>
              <a:cxn ang="0">
                <a:pos x="656" y="316"/>
              </a:cxn>
            </a:cxnLst>
            <a:rect l="0" t="0" r="r" b="b"/>
            <a:pathLst>
              <a:path w="713" h="1031">
                <a:moveTo>
                  <a:pt x="712" y="400"/>
                </a:moveTo>
                <a:lnTo>
                  <a:pt x="690" y="427"/>
                </a:lnTo>
                <a:lnTo>
                  <a:pt x="688" y="431"/>
                </a:lnTo>
                <a:lnTo>
                  <a:pt x="685" y="429"/>
                </a:lnTo>
                <a:lnTo>
                  <a:pt x="680" y="426"/>
                </a:lnTo>
                <a:lnTo>
                  <a:pt x="656" y="406"/>
                </a:lnTo>
                <a:lnTo>
                  <a:pt x="648" y="408"/>
                </a:lnTo>
                <a:lnTo>
                  <a:pt x="630" y="416"/>
                </a:lnTo>
                <a:lnTo>
                  <a:pt x="626" y="430"/>
                </a:lnTo>
                <a:lnTo>
                  <a:pt x="623" y="444"/>
                </a:lnTo>
                <a:lnTo>
                  <a:pt x="620" y="453"/>
                </a:lnTo>
                <a:lnTo>
                  <a:pt x="619" y="464"/>
                </a:lnTo>
                <a:lnTo>
                  <a:pt x="617" y="476"/>
                </a:lnTo>
                <a:lnTo>
                  <a:pt x="600" y="480"/>
                </a:lnTo>
                <a:lnTo>
                  <a:pt x="584" y="484"/>
                </a:lnTo>
                <a:lnTo>
                  <a:pt x="562" y="486"/>
                </a:lnTo>
                <a:lnTo>
                  <a:pt x="558" y="490"/>
                </a:lnTo>
                <a:lnTo>
                  <a:pt x="557" y="496"/>
                </a:lnTo>
                <a:lnTo>
                  <a:pt x="554" y="500"/>
                </a:lnTo>
                <a:lnTo>
                  <a:pt x="552" y="503"/>
                </a:lnTo>
                <a:lnTo>
                  <a:pt x="542" y="510"/>
                </a:lnTo>
                <a:lnTo>
                  <a:pt x="537" y="512"/>
                </a:lnTo>
                <a:lnTo>
                  <a:pt x="536" y="519"/>
                </a:lnTo>
                <a:lnTo>
                  <a:pt x="536" y="537"/>
                </a:lnTo>
                <a:lnTo>
                  <a:pt x="538" y="546"/>
                </a:lnTo>
                <a:lnTo>
                  <a:pt x="546" y="542"/>
                </a:lnTo>
                <a:lnTo>
                  <a:pt x="552" y="546"/>
                </a:lnTo>
                <a:lnTo>
                  <a:pt x="558" y="542"/>
                </a:lnTo>
                <a:lnTo>
                  <a:pt x="557" y="540"/>
                </a:lnTo>
                <a:lnTo>
                  <a:pt x="557" y="532"/>
                </a:lnTo>
                <a:lnTo>
                  <a:pt x="558" y="531"/>
                </a:lnTo>
                <a:lnTo>
                  <a:pt x="561" y="533"/>
                </a:lnTo>
                <a:lnTo>
                  <a:pt x="564" y="531"/>
                </a:lnTo>
                <a:lnTo>
                  <a:pt x="566" y="533"/>
                </a:lnTo>
                <a:lnTo>
                  <a:pt x="571" y="534"/>
                </a:lnTo>
                <a:lnTo>
                  <a:pt x="574" y="537"/>
                </a:lnTo>
                <a:lnTo>
                  <a:pt x="582" y="536"/>
                </a:lnTo>
                <a:lnTo>
                  <a:pt x="588" y="542"/>
                </a:lnTo>
                <a:lnTo>
                  <a:pt x="590" y="554"/>
                </a:lnTo>
                <a:lnTo>
                  <a:pt x="590" y="598"/>
                </a:lnTo>
                <a:lnTo>
                  <a:pt x="587" y="599"/>
                </a:lnTo>
                <a:lnTo>
                  <a:pt x="583" y="604"/>
                </a:lnTo>
                <a:lnTo>
                  <a:pt x="580" y="612"/>
                </a:lnTo>
                <a:lnTo>
                  <a:pt x="574" y="625"/>
                </a:lnTo>
                <a:lnTo>
                  <a:pt x="567" y="629"/>
                </a:lnTo>
                <a:lnTo>
                  <a:pt x="553" y="618"/>
                </a:lnTo>
                <a:lnTo>
                  <a:pt x="544" y="617"/>
                </a:lnTo>
                <a:lnTo>
                  <a:pt x="542" y="621"/>
                </a:lnTo>
                <a:lnTo>
                  <a:pt x="538" y="626"/>
                </a:lnTo>
                <a:lnTo>
                  <a:pt x="498" y="658"/>
                </a:lnTo>
                <a:lnTo>
                  <a:pt x="492" y="665"/>
                </a:lnTo>
                <a:lnTo>
                  <a:pt x="477" y="675"/>
                </a:lnTo>
                <a:lnTo>
                  <a:pt x="478" y="681"/>
                </a:lnTo>
                <a:lnTo>
                  <a:pt x="488" y="694"/>
                </a:lnTo>
                <a:lnTo>
                  <a:pt x="490" y="696"/>
                </a:lnTo>
                <a:lnTo>
                  <a:pt x="496" y="706"/>
                </a:lnTo>
                <a:lnTo>
                  <a:pt x="499" y="716"/>
                </a:lnTo>
                <a:lnTo>
                  <a:pt x="520" y="722"/>
                </a:lnTo>
                <a:lnTo>
                  <a:pt x="524" y="732"/>
                </a:lnTo>
                <a:lnTo>
                  <a:pt x="528" y="747"/>
                </a:lnTo>
                <a:lnTo>
                  <a:pt x="526" y="756"/>
                </a:lnTo>
                <a:lnTo>
                  <a:pt x="540" y="761"/>
                </a:lnTo>
                <a:lnTo>
                  <a:pt x="530" y="788"/>
                </a:lnTo>
                <a:lnTo>
                  <a:pt x="540" y="798"/>
                </a:lnTo>
                <a:lnTo>
                  <a:pt x="551" y="813"/>
                </a:lnTo>
                <a:lnTo>
                  <a:pt x="557" y="819"/>
                </a:lnTo>
                <a:lnTo>
                  <a:pt x="558" y="820"/>
                </a:lnTo>
                <a:lnTo>
                  <a:pt x="574" y="833"/>
                </a:lnTo>
                <a:lnTo>
                  <a:pt x="577" y="832"/>
                </a:lnTo>
                <a:lnTo>
                  <a:pt x="584" y="835"/>
                </a:lnTo>
                <a:lnTo>
                  <a:pt x="590" y="844"/>
                </a:lnTo>
                <a:lnTo>
                  <a:pt x="588" y="847"/>
                </a:lnTo>
                <a:lnTo>
                  <a:pt x="584" y="845"/>
                </a:lnTo>
                <a:lnTo>
                  <a:pt x="580" y="845"/>
                </a:lnTo>
                <a:lnTo>
                  <a:pt x="577" y="851"/>
                </a:lnTo>
                <a:lnTo>
                  <a:pt x="583" y="854"/>
                </a:lnTo>
                <a:lnTo>
                  <a:pt x="584" y="854"/>
                </a:lnTo>
                <a:lnTo>
                  <a:pt x="610" y="864"/>
                </a:lnTo>
                <a:lnTo>
                  <a:pt x="607" y="873"/>
                </a:lnTo>
                <a:lnTo>
                  <a:pt x="636" y="877"/>
                </a:lnTo>
                <a:lnTo>
                  <a:pt x="642" y="876"/>
                </a:lnTo>
                <a:lnTo>
                  <a:pt x="646" y="878"/>
                </a:lnTo>
                <a:lnTo>
                  <a:pt x="652" y="882"/>
                </a:lnTo>
                <a:lnTo>
                  <a:pt x="652" y="889"/>
                </a:lnTo>
                <a:lnTo>
                  <a:pt x="650" y="890"/>
                </a:lnTo>
                <a:lnTo>
                  <a:pt x="646" y="897"/>
                </a:lnTo>
                <a:lnTo>
                  <a:pt x="628" y="900"/>
                </a:lnTo>
                <a:lnTo>
                  <a:pt x="623" y="899"/>
                </a:lnTo>
                <a:lnTo>
                  <a:pt x="620" y="899"/>
                </a:lnTo>
                <a:lnTo>
                  <a:pt x="620" y="902"/>
                </a:lnTo>
                <a:lnTo>
                  <a:pt x="602" y="899"/>
                </a:lnTo>
                <a:lnTo>
                  <a:pt x="596" y="899"/>
                </a:lnTo>
                <a:lnTo>
                  <a:pt x="592" y="898"/>
                </a:lnTo>
                <a:lnTo>
                  <a:pt x="587" y="895"/>
                </a:lnTo>
                <a:lnTo>
                  <a:pt x="579" y="892"/>
                </a:lnTo>
                <a:lnTo>
                  <a:pt x="545" y="914"/>
                </a:lnTo>
                <a:lnTo>
                  <a:pt x="542" y="928"/>
                </a:lnTo>
                <a:lnTo>
                  <a:pt x="543" y="945"/>
                </a:lnTo>
                <a:lnTo>
                  <a:pt x="556" y="950"/>
                </a:lnTo>
                <a:lnTo>
                  <a:pt x="554" y="964"/>
                </a:lnTo>
                <a:lnTo>
                  <a:pt x="545" y="972"/>
                </a:lnTo>
                <a:lnTo>
                  <a:pt x="545" y="977"/>
                </a:lnTo>
                <a:lnTo>
                  <a:pt x="542" y="987"/>
                </a:lnTo>
                <a:lnTo>
                  <a:pt x="542" y="996"/>
                </a:lnTo>
                <a:lnTo>
                  <a:pt x="541" y="1004"/>
                </a:lnTo>
                <a:lnTo>
                  <a:pt x="541" y="1008"/>
                </a:lnTo>
                <a:lnTo>
                  <a:pt x="540" y="1012"/>
                </a:lnTo>
                <a:lnTo>
                  <a:pt x="538" y="1014"/>
                </a:lnTo>
                <a:lnTo>
                  <a:pt x="537" y="1018"/>
                </a:lnTo>
                <a:lnTo>
                  <a:pt x="524" y="1023"/>
                </a:lnTo>
                <a:lnTo>
                  <a:pt x="519" y="1030"/>
                </a:lnTo>
                <a:lnTo>
                  <a:pt x="501" y="1020"/>
                </a:lnTo>
                <a:lnTo>
                  <a:pt x="493" y="1013"/>
                </a:lnTo>
                <a:lnTo>
                  <a:pt x="484" y="1003"/>
                </a:lnTo>
                <a:lnTo>
                  <a:pt x="474" y="986"/>
                </a:lnTo>
                <a:lnTo>
                  <a:pt x="471" y="978"/>
                </a:lnTo>
                <a:lnTo>
                  <a:pt x="468" y="972"/>
                </a:lnTo>
                <a:lnTo>
                  <a:pt x="463" y="975"/>
                </a:lnTo>
                <a:lnTo>
                  <a:pt x="456" y="976"/>
                </a:lnTo>
                <a:lnTo>
                  <a:pt x="446" y="976"/>
                </a:lnTo>
                <a:lnTo>
                  <a:pt x="438" y="977"/>
                </a:lnTo>
                <a:lnTo>
                  <a:pt x="432" y="982"/>
                </a:lnTo>
                <a:lnTo>
                  <a:pt x="428" y="982"/>
                </a:lnTo>
                <a:lnTo>
                  <a:pt x="420" y="982"/>
                </a:lnTo>
                <a:lnTo>
                  <a:pt x="415" y="979"/>
                </a:lnTo>
                <a:lnTo>
                  <a:pt x="413" y="976"/>
                </a:lnTo>
                <a:lnTo>
                  <a:pt x="414" y="973"/>
                </a:lnTo>
                <a:lnTo>
                  <a:pt x="414" y="966"/>
                </a:lnTo>
                <a:lnTo>
                  <a:pt x="411" y="960"/>
                </a:lnTo>
                <a:lnTo>
                  <a:pt x="411" y="955"/>
                </a:lnTo>
                <a:lnTo>
                  <a:pt x="406" y="954"/>
                </a:lnTo>
                <a:lnTo>
                  <a:pt x="403" y="958"/>
                </a:lnTo>
                <a:lnTo>
                  <a:pt x="397" y="959"/>
                </a:lnTo>
                <a:lnTo>
                  <a:pt x="392" y="955"/>
                </a:lnTo>
                <a:lnTo>
                  <a:pt x="390" y="942"/>
                </a:lnTo>
                <a:lnTo>
                  <a:pt x="389" y="940"/>
                </a:lnTo>
                <a:lnTo>
                  <a:pt x="382" y="938"/>
                </a:lnTo>
                <a:lnTo>
                  <a:pt x="378" y="938"/>
                </a:lnTo>
                <a:lnTo>
                  <a:pt x="370" y="938"/>
                </a:lnTo>
                <a:lnTo>
                  <a:pt x="359" y="930"/>
                </a:lnTo>
                <a:lnTo>
                  <a:pt x="353" y="926"/>
                </a:lnTo>
                <a:lnTo>
                  <a:pt x="344" y="928"/>
                </a:lnTo>
                <a:lnTo>
                  <a:pt x="338" y="925"/>
                </a:lnTo>
                <a:lnTo>
                  <a:pt x="327" y="922"/>
                </a:lnTo>
                <a:lnTo>
                  <a:pt x="292" y="908"/>
                </a:lnTo>
                <a:lnTo>
                  <a:pt x="290" y="908"/>
                </a:lnTo>
                <a:lnTo>
                  <a:pt x="258" y="915"/>
                </a:lnTo>
                <a:lnTo>
                  <a:pt x="240" y="916"/>
                </a:lnTo>
                <a:lnTo>
                  <a:pt x="234" y="917"/>
                </a:lnTo>
                <a:lnTo>
                  <a:pt x="228" y="920"/>
                </a:lnTo>
                <a:lnTo>
                  <a:pt x="222" y="924"/>
                </a:lnTo>
                <a:lnTo>
                  <a:pt x="215" y="943"/>
                </a:lnTo>
                <a:lnTo>
                  <a:pt x="215" y="950"/>
                </a:lnTo>
                <a:lnTo>
                  <a:pt x="212" y="955"/>
                </a:lnTo>
                <a:lnTo>
                  <a:pt x="206" y="973"/>
                </a:lnTo>
                <a:lnTo>
                  <a:pt x="202" y="977"/>
                </a:lnTo>
                <a:lnTo>
                  <a:pt x="201" y="982"/>
                </a:lnTo>
                <a:lnTo>
                  <a:pt x="198" y="988"/>
                </a:lnTo>
                <a:lnTo>
                  <a:pt x="190" y="980"/>
                </a:lnTo>
                <a:lnTo>
                  <a:pt x="182" y="976"/>
                </a:lnTo>
                <a:lnTo>
                  <a:pt x="177" y="975"/>
                </a:lnTo>
                <a:lnTo>
                  <a:pt x="171" y="971"/>
                </a:lnTo>
                <a:lnTo>
                  <a:pt x="155" y="974"/>
                </a:lnTo>
                <a:lnTo>
                  <a:pt x="148" y="973"/>
                </a:lnTo>
                <a:lnTo>
                  <a:pt x="140" y="973"/>
                </a:lnTo>
                <a:lnTo>
                  <a:pt x="137" y="974"/>
                </a:lnTo>
                <a:lnTo>
                  <a:pt x="134" y="973"/>
                </a:lnTo>
                <a:lnTo>
                  <a:pt x="122" y="960"/>
                </a:lnTo>
                <a:lnTo>
                  <a:pt x="119" y="956"/>
                </a:lnTo>
                <a:lnTo>
                  <a:pt x="110" y="936"/>
                </a:lnTo>
                <a:lnTo>
                  <a:pt x="109" y="932"/>
                </a:lnTo>
                <a:lnTo>
                  <a:pt x="105" y="928"/>
                </a:lnTo>
                <a:lnTo>
                  <a:pt x="101" y="921"/>
                </a:lnTo>
                <a:lnTo>
                  <a:pt x="96" y="917"/>
                </a:lnTo>
                <a:lnTo>
                  <a:pt x="85" y="902"/>
                </a:lnTo>
                <a:lnTo>
                  <a:pt x="79" y="896"/>
                </a:lnTo>
                <a:lnTo>
                  <a:pt x="76" y="893"/>
                </a:lnTo>
                <a:lnTo>
                  <a:pt x="73" y="890"/>
                </a:lnTo>
                <a:lnTo>
                  <a:pt x="72" y="884"/>
                </a:lnTo>
                <a:lnTo>
                  <a:pt x="74" y="878"/>
                </a:lnTo>
                <a:lnTo>
                  <a:pt x="74" y="873"/>
                </a:lnTo>
                <a:lnTo>
                  <a:pt x="76" y="870"/>
                </a:lnTo>
                <a:lnTo>
                  <a:pt x="83" y="868"/>
                </a:lnTo>
                <a:lnTo>
                  <a:pt x="87" y="867"/>
                </a:lnTo>
                <a:lnTo>
                  <a:pt x="89" y="868"/>
                </a:lnTo>
                <a:lnTo>
                  <a:pt x="96" y="870"/>
                </a:lnTo>
                <a:lnTo>
                  <a:pt x="97" y="867"/>
                </a:lnTo>
                <a:lnTo>
                  <a:pt x="96" y="860"/>
                </a:lnTo>
                <a:lnTo>
                  <a:pt x="88" y="847"/>
                </a:lnTo>
                <a:lnTo>
                  <a:pt x="79" y="838"/>
                </a:lnTo>
                <a:lnTo>
                  <a:pt x="76" y="833"/>
                </a:lnTo>
                <a:lnTo>
                  <a:pt x="79" y="827"/>
                </a:lnTo>
                <a:lnTo>
                  <a:pt x="84" y="822"/>
                </a:lnTo>
                <a:lnTo>
                  <a:pt x="88" y="817"/>
                </a:lnTo>
                <a:lnTo>
                  <a:pt x="88" y="812"/>
                </a:lnTo>
                <a:lnTo>
                  <a:pt x="90" y="809"/>
                </a:lnTo>
                <a:lnTo>
                  <a:pt x="100" y="792"/>
                </a:lnTo>
                <a:lnTo>
                  <a:pt x="101" y="792"/>
                </a:lnTo>
                <a:lnTo>
                  <a:pt x="104" y="790"/>
                </a:lnTo>
                <a:lnTo>
                  <a:pt x="105" y="785"/>
                </a:lnTo>
                <a:lnTo>
                  <a:pt x="102" y="770"/>
                </a:lnTo>
                <a:lnTo>
                  <a:pt x="100" y="758"/>
                </a:lnTo>
                <a:lnTo>
                  <a:pt x="100" y="730"/>
                </a:lnTo>
                <a:lnTo>
                  <a:pt x="102" y="718"/>
                </a:lnTo>
                <a:lnTo>
                  <a:pt x="106" y="711"/>
                </a:lnTo>
                <a:lnTo>
                  <a:pt x="112" y="703"/>
                </a:lnTo>
                <a:lnTo>
                  <a:pt x="112" y="695"/>
                </a:lnTo>
                <a:lnTo>
                  <a:pt x="113" y="690"/>
                </a:lnTo>
                <a:lnTo>
                  <a:pt x="106" y="673"/>
                </a:lnTo>
                <a:lnTo>
                  <a:pt x="90" y="652"/>
                </a:lnTo>
                <a:lnTo>
                  <a:pt x="67" y="627"/>
                </a:lnTo>
                <a:lnTo>
                  <a:pt x="44" y="604"/>
                </a:lnTo>
                <a:lnTo>
                  <a:pt x="42" y="585"/>
                </a:lnTo>
                <a:lnTo>
                  <a:pt x="0" y="387"/>
                </a:lnTo>
                <a:lnTo>
                  <a:pt x="86" y="256"/>
                </a:lnTo>
                <a:lnTo>
                  <a:pt x="96" y="238"/>
                </a:lnTo>
                <a:lnTo>
                  <a:pt x="112" y="218"/>
                </a:lnTo>
                <a:lnTo>
                  <a:pt x="120" y="205"/>
                </a:lnTo>
                <a:lnTo>
                  <a:pt x="135" y="178"/>
                </a:lnTo>
                <a:lnTo>
                  <a:pt x="136" y="176"/>
                </a:lnTo>
                <a:lnTo>
                  <a:pt x="148" y="157"/>
                </a:lnTo>
                <a:lnTo>
                  <a:pt x="161" y="142"/>
                </a:lnTo>
                <a:lnTo>
                  <a:pt x="174" y="124"/>
                </a:lnTo>
                <a:lnTo>
                  <a:pt x="185" y="120"/>
                </a:lnTo>
                <a:lnTo>
                  <a:pt x="196" y="100"/>
                </a:lnTo>
                <a:lnTo>
                  <a:pt x="208" y="84"/>
                </a:lnTo>
                <a:lnTo>
                  <a:pt x="207" y="55"/>
                </a:lnTo>
                <a:lnTo>
                  <a:pt x="244" y="15"/>
                </a:lnTo>
                <a:lnTo>
                  <a:pt x="275" y="0"/>
                </a:lnTo>
                <a:lnTo>
                  <a:pt x="302" y="10"/>
                </a:lnTo>
                <a:lnTo>
                  <a:pt x="347" y="10"/>
                </a:lnTo>
                <a:lnTo>
                  <a:pt x="370" y="6"/>
                </a:lnTo>
                <a:lnTo>
                  <a:pt x="394" y="16"/>
                </a:lnTo>
                <a:lnTo>
                  <a:pt x="424" y="8"/>
                </a:lnTo>
                <a:lnTo>
                  <a:pt x="435" y="15"/>
                </a:lnTo>
                <a:lnTo>
                  <a:pt x="452" y="15"/>
                </a:lnTo>
                <a:lnTo>
                  <a:pt x="466" y="32"/>
                </a:lnTo>
                <a:lnTo>
                  <a:pt x="463" y="50"/>
                </a:lnTo>
                <a:lnTo>
                  <a:pt x="479" y="71"/>
                </a:lnTo>
                <a:lnTo>
                  <a:pt x="492" y="70"/>
                </a:lnTo>
                <a:lnTo>
                  <a:pt x="491" y="76"/>
                </a:lnTo>
                <a:lnTo>
                  <a:pt x="504" y="82"/>
                </a:lnTo>
                <a:lnTo>
                  <a:pt x="524" y="85"/>
                </a:lnTo>
                <a:lnTo>
                  <a:pt x="567" y="139"/>
                </a:lnTo>
                <a:lnTo>
                  <a:pt x="581" y="153"/>
                </a:lnTo>
                <a:lnTo>
                  <a:pt x="585" y="178"/>
                </a:lnTo>
                <a:lnTo>
                  <a:pt x="599" y="195"/>
                </a:lnTo>
                <a:lnTo>
                  <a:pt x="599" y="210"/>
                </a:lnTo>
                <a:lnTo>
                  <a:pt x="606" y="235"/>
                </a:lnTo>
                <a:lnTo>
                  <a:pt x="608" y="237"/>
                </a:lnTo>
                <a:lnTo>
                  <a:pt x="624" y="251"/>
                </a:lnTo>
                <a:lnTo>
                  <a:pt x="628" y="252"/>
                </a:lnTo>
                <a:lnTo>
                  <a:pt x="635" y="263"/>
                </a:lnTo>
                <a:lnTo>
                  <a:pt x="642" y="295"/>
                </a:lnTo>
                <a:lnTo>
                  <a:pt x="656" y="316"/>
                </a:lnTo>
                <a:lnTo>
                  <a:pt x="687" y="338"/>
                </a:lnTo>
                <a:lnTo>
                  <a:pt x="701" y="355"/>
                </a:lnTo>
                <a:lnTo>
                  <a:pt x="712" y="400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9" name="Freeform 237"/>
          <p:cNvSpPr>
            <a:spLocks/>
          </p:cNvSpPr>
          <p:nvPr/>
        </p:nvSpPr>
        <p:spPr bwMode="auto">
          <a:xfrm>
            <a:off x="5189538" y="2484363"/>
            <a:ext cx="525462" cy="936625"/>
          </a:xfrm>
          <a:custGeom>
            <a:avLst/>
            <a:gdLst/>
            <a:ahLst/>
            <a:cxnLst>
              <a:cxn ang="0">
                <a:pos x="203" y="26"/>
              </a:cxn>
              <a:cxn ang="0">
                <a:pos x="146" y="44"/>
              </a:cxn>
              <a:cxn ang="0">
                <a:pos x="107" y="84"/>
              </a:cxn>
              <a:cxn ang="0">
                <a:pos x="75" y="103"/>
              </a:cxn>
              <a:cxn ang="0">
                <a:pos x="61" y="146"/>
              </a:cxn>
              <a:cxn ang="0">
                <a:pos x="80" y="132"/>
              </a:cxn>
              <a:cxn ang="0">
                <a:pos x="94" y="134"/>
              </a:cxn>
              <a:cxn ang="0">
                <a:pos x="113" y="198"/>
              </a:cxn>
              <a:cxn ang="0">
                <a:pos x="90" y="229"/>
              </a:cxn>
              <a:cxn ang="0">
                <a:pos x="21" y="258"/>
              </a:cxn>
              <a:cxn ang="0">
                <a:pos x="13" y="296"/>
              </a:cxn>
              <a:cxn ang="0">
                <a:pos x="51" y="347"/>
              </a:cxn>
              <a:cxn ang="0">
                <a:pos x="74" y="413"/>
              </a:cxn>
              <a:cxn ang="0">
                <a:pos x="107" y="435"/>
              </a:cxn>
              <a:cxn ang="0">
                <a:pos x="100" y="451"/>
              </a:cxn>
              <a:cxn ang="0">
                <a:pos x="159" y="477"/>
              </a:cxn>
              <a:cxn ang="0">
                <a:pos x="173" y="490"/>
              </a:cxn>
              <a:cxn ang="0">
                <a:pos x="143" y="502"/>
              </a:cxn>
              <a:cxn ang="0">
                <a:pos x="102" y="492"/>
              </a:cxn>
              <a:cxn ang="0">
                <a:pos x="77" y="564"/>
              </a:cxn>
              <a:cxn ang="0">
                <a:pos x="64" y="604"/>
              </a:cxn>
              <a:cxn ang="0">
                <a:pos x="63" y="622"/>
              </a:cxn>
              <a:cxn ang="0">
                <a:pos x="106" y="704"/>
              </a:cxn>
              <a:cxn ang="0">
                <a:pos x="135" y="806"/>
              </a:cxn>
              <a:cxn ang="0">
                <a:pos x="130" y="871"/>
              </a:cxn>
              <a:cxn ang="0">
                <a:pos x="205" y="870"/>
              </a:cxn>
              <a:cxn ang="0">
                <a:pos x="197" y="855"/>
              </a:cxn>
              <a:cxn ang="0">
                <a:pos x="228" y="836"/>
              </a:cxn>
              <a:cxn ang="0">
                <a:pos x="264" y="774"/>
              </a:cxn>
              <a:cxn ang="0">
                <a:pos x="315" y="744"/>
              </a:cxn>
              <a:cxn ang="0">
                <a:pos x="288" y="716"/>
              </a:cxn>
              <a:cxn ang="0">
                <a:pos x="295" y="655"/>
              </a:cxn>
              <a:cxn ang="0">
                <a:pos x="269" y="630"/>
              </a:cxn>
              <a:cxn ang="0">
                <a:pos x="291" y="609"/>
              </a:cxn>
              <a:cxn ang="0">
                <a:pos x="311" y="596"/>
              </a:cxn>
              <a:cxn ang="0">
                <a:pos x="348" y="576"/>
              </a:cxn>
              <a:cxn ang="0">
                <a:pos x="361" y="561"/>
              </a:cxn>
              <a:cxn ang="0">
                <a:pos x="373" y="531"/>
              </a:cxn>
              <a:cxn ang="0">
                <a:pos x="394" y="526"/>
              </a:cxn>
              <a:cxn ang="0">
                <a:pos x="496" y="449"/>
              </a:cxn>
              <a:cxn ang="0">
                <a:pos x="467" y="406"/>
              </a:cxn>
              <a:cxn ang="0">
                <a:pos x="459" y="333"/>
              </a:cxn>
              <a:cxn ang="0">
                <a:pos x="409" y="343"/>
              </a:cxn>
              <a:cxn ang="0">
                <a:pos x="359" y="304"/>
              </a:cxn>
              <a:cxn ang="0">
                <a:pos x="334" y="280"/>
              </a:cxn>
              <a:cxn ang="0">
                <a:pos x="324" y="246"/>
              </a:cxn>
              <a:cxn ang="0">
                <a:pos x="315" y="230"/>
              </a:cxn>
              <a:cxn ang="0">
                <a:pos x="309" y="218"/>
              </a:cxn>
              <a:cxn ang="0">
                <a:pos x="277" y="190"/>
              </a:cxn>
              <a:cxn ang="0">
                <a:pos x="281" y="174"/>
              </a:cxn>
              <a:cxn ang="0">
                <a:pos x="261" y="159"/>
              </a:cxn>
              <a:cxn ang="0">
                <a:pos x="270" y="132"/>
              </a:cxn>
              <a:cxn ang="0">
                <a:pos x="253" y="86"/>
              </a:cxn>
              <a:cxn ang="0">
                <a:pos x="257" y="16"/>
              </a:cxn>
            </a:cxnLst>
            <a:rect l="0" t="0" r="r" b="b"/>
            <a:pathLst>
              <a:path w="498" h="888">
                <a:moveTo>
                  <a:pt x="235" y="0"/>
                </a:moveTo>
                <a:lnTo>
                  <a:pt x="213" y="27"/>
                </a:lnTo>
                <a:lnTo>
                  <a:pt x="211" y="31"/>
                </a:lnTo>
                <a:lnTo>
                  <a:pt x="208" y="29"/>
                </a:lnTo>
                <a:lnTo>
                  <a:pt x="203" y="26"/>
                </a:lnTo>
                <a:lnTo>
                  <a:pt x="179" y="6"/>
                </a:lnTo>
                <a:lnTo>
                  <a:pt x="171" y="8"/>
                </a:lnTo>
                <a:lnTo>
                  <a:pt x="153" y="16"/>
                </a:lnTo>
                <a:lnTo>
                  <a:pt x="149" y="30"/>
                </a:lnTo>
                <a:lnTo>
                  <a:pt x="146" y="44"/>
                </a:lnTo>
                <a:lnTo>
                  <a:pt x="143" y="53"/>
                </a:lnTo>
                <a:lnTo>
                  <a:pt x="142" y="64"/>
                </a:lnTo>
                <a:lnTo>
                  <a:pt x="140" y="76"/>
                </a:lnTo>
                <a:lnTo>
                  <a:pt x="123" y="80"/>
                </a:lnTo>
                <a:lnTo>
                  <a:pt x="107" y="84"/>
                </a:lnTo>
                <a:lnTo>
                  <a:pt x="85" y="86"/>
                </a:lnTo>
                <a:lnTo>
                  <a:pt x="81" y="90"/>
                </a:lnTo>
                <a:lnTo>
                  <a:pt x="80" y="96"/>
                </a:lnTo>
                <a:lnTo>
                  <a:pt x="77" y="100"/>
                </a:lnTo>
                <a:lnTo>
                  <a:pt x="75" y="103"/>
                </a:lnTo>
                <a:lnTo>
                  <a:pt x="65" y="110"/>
                </a:lnTo>
                <a:lnTo>
                  <a:pt x="60" y="112"/>
                </a:lnTo>
                <a:lnTo>
                  <a:pt x="59" y="119"/>
                </a:lnTo>
                <a:lnTo>
                  <a:pt x="59" y="137"/>
                </a:lnTo>
                <a:lnTo>
                  <a:pt x="61" y="146"/>
                </a:lnTo>
                <a:lnTo>
                  <a:pt x="69" y="142"/>
                </a:lnTo>
                <a:lnTo>
                  <a:pt x="75" y="146"/>
                </a:lnTo>
                <a:lnTo>
                  <a:pt x="81" y="142"/>
                </a:lnTo>
                <a:lnTo>
                  <a:pt x="80" y="140"/>
                </a:lnTo>
                <a:lnTo>
                  <a:pt x="80" y="132"/>
                </a:lnTo>
                <a:lnTo>
                  <a:pt x="81" y="131"/>
                </a:lnTo>
                <a:lnTo>
                  <a:pt x="84" y="133"/>
                </a:lnTo>
                <a:lnTo>
                  <a:pt x="87" y="131"/>
                </a:lnTo>
                <a:lnTo>
                  <a:pt x="89" y="133"/>
                </a:lnTo>
                <a:lnTo>
                  <a:pt x="94" y="134"/>
                </a:lnTo>
                <a:lnTo>
                  <a:pt x="97" y="137"/>
                </a:lnTo>
                <a:lnTo>
                  <a:pt x="105" y="136"/>
                </a:lnTo>
                <a:lnTo>
                  <a:pt x="111" y="142"/>
                </a:lnTo>
                <a:lnTo>
                  <a:pt x="113" y="154"/>
                </a:lnTo>
                <a:lnTo>
                  <a:pt x="113" y="198"/>
                </a:lnTo>
                <a:lnTo>
                  <a:pt x="110" y="199"/>
                </a:lnTo>
                <a:lnTo>
                  <a:pt x="106" y="204"/>
                </a:lnTo>
                <a:lnTo>
                  <a:pt x="103" y="212"/>
                </a:lnTo>
                <a:lnTo>
                  <a:pt x="97" y="225"/>
                </a:lnTo>
                <a:lnTo>
                  <a:pt x="90" y="229"/>
                </a:lnTo>
                <a:lnTo>
                  <a:pt x="76" y="218"/>
                </a:lnTo>
                <a:lnTo>
                  <a:pt x="67" y="217"/>
                </a:lnTo>
                <a:lnTo>
                  <a:pt x="65" y="221"/>
                </a:lnTo>
                <a:lnTo>
                  <a:pt x="61" y="226"/>
                </a:lnTo>
                <a:lnTo>
                  <a:pt x="21" y="258"/>
                </a:lnTo>
                <a:lnTo>
                  <a:pt x="15" y="265"/>
                </a:lnTo>
                <a:lnTo>
                  <a:pt x="0" y="275"/>
                </a:lnTo>
                <a:lnTo>
                  <a:pt x="1" y="281"/>
                </a:lnTo>
                <a:lnTo>
                  <a:pt x="11" y="294"/>
                </a:lnTo>
                <a:lnTo>
                  <a:pt x="13" y="296"/>
                </a:lnTo>
                <a:lnTo>
                  <a:pt x="19" y="306"/>
                </a:lnTo>
                <a:lnTo>
                  <a:pt x="22" y="316"/>
                </a:lnTo>
                <a:lnTo>
                  <a:pt x="43" y="322"/>
                </a:lnTo>
                <a:lnTo>
                  <a:pt x="47" y="332"/>
                </a:lnTo>
                <a:lnTo>
                  <a:pt x="51" y="347"/>
                </a:lnTo>
                <a:lnTo>
                  <a:pt x="49" y="356"/>
                </a:lnTo>
                <a:lnTo>
                  <a:pt x="63" y="361"/>
                </a:lnTo>
                <a:lnTo>
                  <a:pt x="53" y="388"/>
                </a:lnTo>
                <a:lnTo>
                  <a:pt x="63" y="398"/>
                </a:lnTo>
                <a:lnTo>
                  <a:pt x="74" y="413"/>
                </a:lnTo>
                <a:lnTo>
                  <a:pt x="80" y="419"/>
                </a:lnTo>
                <a:lnTo>
                  <a:pt x="81" y="420"/>
                </a:lnTo>
                <a:lnTo>
                  <a:pt x="97" y="433"/>
                </a:lnTo>
                <a:lnTo>
                  <a:pt x="100" y="432"/>
                </a:lnTo>
                <a:lnTo>
                  <a:pt x="107" y="435"/>
                </a:lnTo>
                <a:lnTo>
                  <a:pt x="113" y="444"/>
                </a:lnTo>
                <a:lnTo>
                  <a:pt x="111" y="447"/>
                </a:lnTo>
                <a:lnTo>
                  <a:pt x="107" y="445"/>
                </a:lnTo>
                <a:lnTo>
                  <a:pt x="103" y="445"/>
                </a:lnTo>
                <a:lnTo>
                  <a:pt x="100" y="451"/>
                </a:lnTo>
                <a:lnTo>
                  <a:pt x="106" y="454"/>
                </a:lnTo>
                <a:lnTo>
                  <a:pt x="107" y="454"/>
                </a:lnTo>
                <a:lnTo>
                  <a:pt x="133" y="464"/>
                </a:lnTo>
                <a:lnTo>
                  <a:pt x="130" y="473"/>
                </a:lnTo>
                <a:lnTo>
                  <a:pt x="159" y="477"/>
                </a:lnTo>
                <a:lnTo>
                  <a:pt x="165" y="476"/>
                </a:lnTo>
                <a:lnTo>
                  <a:pt x="169" y="478"/>
                </a:lnTo>
                <a:lnTo>
                  <a:pt x="175" y="482"/>
                </a:lnTo>
                <a:lnTo>
                  <a:pt x="175" y="489"/>
                </a:lnTo>
                <a:lnTo>
                  <a:pt x="173" y="490"/>
                </a:lnTo>
                <a:lnTo>
                  <a:pt x="169" y="497"/>
                </a:lnTo>
                <a:lnTo>
                  <a:pt x="151" y="500"/>
                </a:lnTo>
                <a:lnTo>
                  <a:pt x="146" y="499"/>
                </a:lnTo>
                <a:lnTo>
                  <a:pt x="143" y="499"/>
                </a:lnTo>
                <a:lnTo>
                  <a:pt x="143" y="502"/>
                </a:lnTo>
                <a:lnTo>
                  <a:pt x="125" y="499"/>
                </a:lnTo>
                <a:lnTo>
                  <a:pt x="119" y="499"/>
                </a:lnTo>
                <a:lnTo>
                  <a:pt x="115" y="498"/>
                </a:lnTo>
                <a:lnTo>
                  <a:pt x="110" y="495"/>
                </a:lnTo>
                <a:lnTo>
                  <a:pt x="102" y="492"/>
                </a:lnTo>
                <a:lnTo>
                  <a:pt x="68" y="514"/>
                </a:lnTo>
                <a:lnTo>
                  <a:pt x="65" y="528"/>
                </a:lnTo>
                <a:lnTo>
                  <a:pt x="66" y="545"/>
                </a:lnTo>
                <a:lnTo>
                  <a:pt x="79" y="550"/>
                </a:lnTo>
                <a:lnTo>
                  <a:pt x="77" y="564"/>
                </a:lnTo>
                <a:lnTo>
                  <a:pt x="68" y="572"/>
                </a:lnTo>
                <a:lnTo>
                  <a:pt x="68" y="577"/>
                </a:lnTo>
                <a:lnTo>
                  <a:pt x="65" y="587"/>
                </a:lnTo>
                <a:lnTo>
                  <a:pt x="65" y="596"/>
                </a:lnTo>
                <a:lnTo>
                  <a:pt x="64" y="604"/>
                </a:lnTo>
                <a:lnTo>
                  <a:pt x="64" y="608"/>
                </a:lnTo>
                <a:lnTo>
                  <a:pt x="63" y="612"/>
                </a:lnTo>
                <a:lnTo>
                  <a:pt x="61" y="614"/>
                </a:lnTo>
                <a:lnTo>
                  <a:pt x="60" y="618"/>
                </a:lnTo>
                <a:lnTo>
                  <a:pt x="63" y="622"/>
                </a:lnTo>
                <a:lnTo>
                  <a:pt x="73" y="632"/>
                </a:lnTo>
                <a:lnTo>
                  <a:pt x="79" y="638"/>
                </a:lnTo>
                <a:lnTo>
                  <a:pt x="105" y="671"/>
                </a:lnTo>
                <a:lnTo>
                  <a:pt x="107" y="684"/>
                </a:lnTo>
                <a:lnTo>
                  <a:pt x="106" y="704"/>
                </a:lnTo>
                <a:lnTo>
                  <a:pt x="105" y="706"/>
                </a:lnTo>
                <a:lnTo>
                  <a:pt x="105" y="729"/>
                </a:lnTo>
                <a:lnTo>
                  <a:pt x="129" y="766"/>
                </a:lnTo>
                <a:lnTo>
                  <a:pt x="135" y="790"/>
                </a:lnTo>
                <a:lnTo>
                  <a:pt x="135" y="806"/>
                </a:lnTo>
                <a:lnTo>
                  <a:pt x="133" y="818"/>
                </a:lnTo>
                <a:lnTo>
                  <a:pt x="136" y="829"/>
                </a:lnTo>
                <a:lnTo>
                  <a:pt x="130" y="844"/>
                </a:lnTo>
                <a:lnTo>
                  <a:pt x="133" y="860"/>
                </a:lnTo>
                <a:lnTo>
                  <a:pt x="130" y="871"/>
                </a:lnTo>
                <a:lnTo>
                  <a:pt x="135" y="884"/>
                </a:lnTo>
                <a:lnTo>
                  <a:pt x="164" y="887"/>
                </a:lnTo>
                <a:lnTo>
                  <a:pt x="165" y="878"/>
                </a:lnTo>
                <a:lnTo>
                  <a:pt x="200" y="878"/>
                </a:lnTo>
                <a:lnTo>
                  <a:pt x="205" y="870"/>
                </a:lnTo>
                <a:lnTo>
                  <a:pt x="205" y="866"/>
                </a:lnTo>
                <a:lnTo>
                  <a:pt x="203" y="862"/>
                </a:lnTo>
                <a:lnTo>
                  <a:pt x="200" y="860"/>
                </a:lnTo>
                <a:lnTo>
                  <a:pt x="196" y="860"/>
                </a:lnTo>
                <a:lnTo>
                  <a:pt x="197" y="855"/>
                </a:lnTo>
                <a:lnTo>
                  <a:pt x="205" y="846"/>
                </a:lnTo>
                <a:lnTo>
                  <a:pt x="218" y="850"/>
                </a:lnTo>
                <a:lnTo>
                  <a:pt x="228" y="854"/>
                </a:lnTo>
                <a:lnTo>
                  <a:pt x="233" y="850"/>
                </a:lnTo>
                <a:lnTo>
                  <a:pt x="228" y="836"/>
                </a:lnTo>
                <a:lnTo>
                  <a:pt x="227" y="820"/>
                </a:lnTo>
                <a:lnTo>
                  <a:pt x="229" y="808"/>
                </a:lnTo>
                <a:lnTo>
                  <a:pt x="241" y="781"/>
                </a:lnTo>
                <a:lnTo>
                  <a:pt x="250" y="776"/>
                </a:lnTo>
                <a:lnTo>
                  <a:pt x="264" y="774"/>
                </a:lnTo>
                <a:lnTo>
                  <a:pt x="283" y="780"/>
                </a:lnTo>
                <a:lnTo>
                  <a:pt x="294" y="767"/>
                </a:lnTo>
                <a:lnTo>
                  <a:pt x="311" y="767"/>
                </a:lnTo>
                <a:lnTo>
                  <a:pt x="315" y="747"/>
                </a:lnTo>
                <a:lnTo>
                  <a:pt x="315" y="744"/>
                </a:lnTo>
                <a:lnTo>
                  <a:pt x="319" y="741"/>
                </a:lnTo>
                <a:lnTo>
                  <a:pt x="316" y="738"/>
                </a:lnTo>
                <a:lnTo>
                  <a:pt x="312" y="737"/>
                </a:lnTo>
                <a:lnTo>
                  <a:pt x="295" y="720"/>
                </a:lnTo>
                <a:lnTo>
                  <a:pt x="288" y="716"/>
                </a:lnTo>
                <a:lnTo>
                  <a:pt x="285" y="704"/>
                </a:lnTo>
                <a:lnTo>
                  <a:pt x="285" y="684"/>
                </a:lnTo>
                <a:lnTo>
                  <a:pt x="294" y="663"/>
                </a:lnTo>
                <a:lnTo>
                  <a:pt x="297" y="657"/>
                </a:lnTo>
                <a:lnTo>
                  <a:pt x="295" y="655"/>
                </a:lnTo>
                <a:lnTo>
                  <a:pt x="294" y="654"/>
                </a:lnTo>
                <a:lnTo>
                  <a:pt x="291" y="652"/>
                </a:lnTo>
                <a:lnTo>
                  <a:pt x="289" y="646"/>
                </a:lnTo>
                <a:lnTo>
                  <a:pt x="285" y="632"/>
                </a:lnTo>
                <a:lnTo>
                  <a:pt x="269" y="630"/>
                </a:lnTo>
                <a:lnTo>
                  <a:pt x="268" y="628"/>
                </a:lnTo>
                <a:lnTo>
                  <a:pt x="272" y="618"/>
                </a:lnTo>
                <a:lnTo>
                  <a:pt x="278" y="617"/>
                </a:lnTo>
                <a:lnTo>
                  <a:pt x="284" y="612"/>
                </a:lnTo>
                <a:lnTo>
                  <a:pt x="291" y="609"/>
                </a:lnTo>
                <a:lnTo>
                  <a:pt x="292" y="610"/>
                </a:lnTo>
                <a:lnTo>
                  <a:pt x="295" y="612"/>
                </a:lnTo>
                <a:lnTo>
                  <a:pt x="302" y="609"/>
                </a:lnTo>
                <a:lnTo>
                  <a:pt x="307" y="605"/>
                </a:lnTo>
                <a:lnTo>
                  <a:pt x="311" y="596"/>
                </a:lnTo>
                <a:lnTo>
                  <a:pt x="318" y="595"/>
                </a:lnTo>
                <a:lnTo>
                  <a:pt x="322" y="592"/>
                </a:lnTo>
                <a:lnTo>
                  <a:pt x="325" y="587"/>
                </a:lnTo>
                <a:lnTo>
                  <a:pt x="336" y="577"/>
                </a:lnTo>
                <a:lnTo>
                  <a:pt x="348" y="576"/>
                </a:lnTo>
                <a:lnTo>
                  <a:pt x="351" y="574"/>
                </a:lnTo>
                <a:lnTo>
                  <a:pt x="362" y="575"/>
                </a:lnTo>
                <a:lnTo>
                  <a:pt x="365" y="572"/>
                </a:lnTo>
                <a:lnTo>
                  <a:pt x="363" y="568"/>
                </a:lnTo>
                <a:lnTo>
                  <a:pt x="361" y="561"/>
                </a:lnTo>
                <a:lnTo>
                  <a:pt x="364" y="556"/>
                </a:lnTo>
                <a:lnTo>
                  <a:pt x="365" y="552"/>
                </a:lnTo>
                <a:lnTo>
                  <a:pt x="365" y="538"/>
                </a:lnTo>
                <a:lnTo>
                  <a:pt x="368" y="534"/>
                </a:lnTo>
                <a:lnTo>
                  <a:pt x="373" y="531"/>
                </a:lnTo>
                <a:lnTo>
                  <a:pt x="374" y="525"/>
                </a:lnTo>
                <a:lnTo>
                  <a:pt x="378" y="523"/>
                </a:lnTo>
                <a:lnTo>
                  <a:pt x="381" y="524"/>
                </a:lnTo>
                <a:lnTo>
                  <a:pt x="388" y="522"/>
                </a:lnTo>
                <a:lnTo>
                  <a:pt x="394" y="526"/>
                </a:lnTo>
                <a:lnTo>
                  <a:pt x="403" y="521"/>
                </a:lnTo>
                <a:lnTo>
                  <a:pt x="405" y="520"/>
                </a:lnTo>
                <a:lnTo>
                  <a:pt x="408" y="520"/>
                </a:lnTo>
                <a:lnTo>
                  <a:pt x="431" y="500"/>
                </a:lnTo>
                <a:lnTo>
                  <a:pt x="496" y="449"/>
                </a:lnTo>
                <a:lnTo>
                  <a:pt x="497" y="438"/>
                </a:lnTo>
                <a:lnTo>
                  <a:pt x="491" y="437"/>
                </a:lnTo>
                <a:lnTo>
                  <a:pt x="470" y="436"/>
                </a:lnTo>
                <a:lnTo>
                  <a:pt x="467" y="410"/>
                </a:lnTo>
                <a:lnTo>
                  <a:pt x="467" y="406"/>
                </a:lnTo>
                <a:lnTo>
                  <a:pt x="467" y="380"/>
                </a:lnTo>
                <a:lnTo>
                  <a:pt x="466" y="365"/>
                </a:lnTo>
                <a:lnTo>
                  <a:pt x="467" y="352"/>
                </a:lnTo>
                <a:lnTo>
                  <a:pt x="464" y="336"/>
                </a:lnTo>
                <a:lnTo>
                  <a:pt x="459" y="333"/>
                </a:lnTo>
                <a:lnTo>
                  <a:pt x="433" y="332"/>
                </a:lnTo>
                <a:lnTo>
                  <a:pt x="427" y="333"/>
                </a:lnTo>
                <a:lnTo>
                  <a:pt x="421" y="337"/>
                </a:lnTo>
                <a:lnTo>
                  <a:pt x="413" y="344"/>
                </a:lnTo>
                <a:lnTo>
                  <a:pt x="409" y="343"/>
                </a:lnTo>
                <a:lnTo>
                  <a:pt x="406" y="340"/>
                </a:lnTo>
                <a:lnTo>
                  <a:pt x="397" y="327"/>
                </a:lnTo>
                <a:lnTo>
                  <a:pt x="392" y="326"/>
                </a:lnTo>
                <a:lnTo>
                  <a:pt x="367" y="328"/>
                </a:lnTo>
                <a:lnTo>
                  <a:pt x="359" y="304"/>
                </a:lnTo>
                <a:lnTo>
                  <a:pt x="355" y="301"/>
                </a:lnTo>
                <a:lnTo>
                  <a:pt x="353" y="298"/>
                </a:lnTo>
                <a:lnTo>
                  <a:pt x="340" y="287"/>
                </a:lnTo>
                <a:lnTo>
                  <a:pt x="339" y="285"/>
                </a:lnTo>
                <a:lnTo>
                  <a:pt x="334" y="280"/>
                </a:lnTo>
                <a:lnTo>
                  <a:pt x="331" y="281"/>
                </a:lnTo>
                <a:lnTo>
                  <a:pt x="324" y="280"/>
                </a:lnTo>
                <a:lnTo>
                  <a:pt x="321" y="268"/>
                </a:lnTo>
                <a:lnTo>
                  <a:pt x="321" y="264"/>
                </a:lnTo>
                <a:lnTo>
                  <a:pt x="324" y="246"/>
                </a:lnTo>
                <a:lnTo>
                  <a:pt x="316" y="240"/>
                </a:lnTo>
                <a:lnTo>
                  <a:pt x="315" y="237"/>
                </a:lnTo>
                <a:lnTo>
                  <a:pt x="314" y="234"/>
                </a:lnTo>
                <a:lnTo>
                  <a:pt x="316" y="231"/>
                </a:lnTo>
                <a:lnTo>
                  <a:pt x="315" y="230"/>
                </a:lnTo>
                <a:lnTo>
                  <a:pt x="317" y="228"/>
                </a:lnTo>
                <a:lnTo>
                  <a:pt x="317" y="225"/>
                </a:lnTo>
                <a:lnTo>
                  <a:pt x="316" y="222"/>
                </a:lnTo>
                <a:lnTo>
                  <a:pt x="313" y="220"/>
                </a:lnTo>
                <a:lnTo>
                  <a:pt x="309" y="218"/>
                </a:lnTo>
                <a:lnTo>
                  <a:pt x="298" y="216"/>
                </a:lnTo>
                <a:lnTo>
                  <a:pt x="293" y="214"/>
                </a:lnTo>
                <a:lnTo>
                  <a:pt x="275" y="213"/>
                </a:lnTo>
                <a:lnTo>
                  <a:pt x="278" y="198"/>
                </a:lnTo>
                <a:lnTo>
                  <a:pt x="277" y="190"/>
                </a:lnTo>
                <a:lnTo>
                  <a:pt x="278" y="188"/>
                </a:lnTo>
                <a:lnTo>
                  <a:pt x="285" y="179"/>
                </a:lnTo>
                <a:lnTo>
                  <a:pt x="285" y="175"/>
                </a:lnTo>
                <a:lnTo>
                  <a:pt x="283" y="176"/>
                </a:lnTo>
                <a:lnTo>
                  <a:pt x="281" y="174"/>
                </a:lnTo>
                <a:lnTo>
                  <a:pt x="274" y="168"/>
                </a:lnTo>
                <a:lnTo>
                  <a:pt x="269" y="168"/>
                </a:lnTo>
                <a:lnTo>
                  <a:pt x="259" y="165"/>
                </a:lnTo>
                <a:lnTo>
                  <a:pt x="260" y="163"/>
                </a:lnTo>
                <a:lnTo>
                  <a:pt x="261" y="159"/>
                </a:lnTo>
                <a:lnTo>
                  <a:pt x="263" y="156"/>
                </a:lnTo>
                <a:lnTo>
                  <a:pt x="266" y="153"/>
                </a:lnTo>
                <a:lnTo>
                  <a:pt x="272" y="148"/>
                </a:lnTo>
                <a:lnTo>
                  <a:pt x="273" y="133"/>
                </a:lnTo>
                <a:lnTo>
                  <a:pt x="270" y="132"/>
                </a:lnTo>
                <a:lnTo>
                  <a:pt x="270" y="128"/>
                </a:lnTo>
                <a:lnTo>
                  <a:pt x="267" y="126"/>
                </a:lnTo>
                <a:lnTo>
                  <a:pt x="257" y="103"/>
                </a:lnTo>
                <a:lnTo>
                  <a:pt x="257" y="92"/>
                </a:lnTo>
                <a:lnTo>
                  <a:pt x="253" y="86"/>
                </a:lnTo>
                <a:lnTo>
                  <a:pt x="252" y="70"/>
                </a:lnTo>
                <a:lnTo>
                  <a:pt x="237" y="62"/>
                </a:lnTo>
                <a:lnTo>
                  <a:pt x="228" y="48"/>
                </a:lnTo>
                <a:lnTo>
                  <a:pt x="241" y="35"/>
                </a:lnTo>
                <a:lnTo>
                  <a:pt x="257" y="16"/>
                </a:lnTo>
                <a:lnTo>
                  <a:pt x="246" y="13"/>
                </a:lnTo>
                <a:lnTo>
                  <a:pt x="235" y="5"/>
                </a:lnTo>
                <a:lnTo>
                  <a:pt x="235" y="0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0" name="Freeform 238"/>
          <p:cNvSpPr>
            <a:spLocks/>
          </p:cNvSpPr>
          <p:nvPr/>
        </p:nvSpPr>
        <p:spPr bwMode="auto">
          <a:xfrm>
            <a:off x="5395913" y="2501825"/>
            <a:ext cx="541337" cy="1098550"/>
          </a:xfrm>
          <a:custGeom>
            <a:avLst/>
            <a:gdLst/>
            <a:ahLst/>
            <a:cxnLst>
              <a:cxn ang="0">
                <a:pos x="178" y="509"/>
              </a:cxn>
              <a:cxn ang="0">
                <a:pos x="166" y="559"/>
              </a:cxn>
              <a:cxn ang="0">
                <a:pos x="106" y="593"/>
              </a:cxn>
              <a:cxn ang="0">
                <a:pos x="89" y="616"/>
              </a:cxn>
              <a:cxn ang="0">
                <a:pos x="92" y="700"/>
              </a:cxn>
              <a:cxn ang="0">
                <a:pos x="87" y="764"/>
              </a:cxn>
              <a:cxn ang="0">
                <a:pos x="22" y="834"/>
              </a:cxn>
              <a:cxn ang="0">
                <a:pos x="4" y="871"/>
              </a:cxn>
              <a:cxn ang="0">
                <a:pos x="33" y="919"/>
              </a:cxn>
              <a:cxn ang="0">
                <a:pos x="117" y="960"/>
              </a:cxn>
              <a:cxn ang="0">
                <a:pos x="185" y="1016"/>
              </a:cxn>
              <a:cxn ang="0">
                <a:pos x="295" y="1013"/>
              </a:cxn>
              <a:cxn ang="0">
                <a:pos x="353" y="1005"/>
              </a:cxn>
              <a:cxn ang="0">
                <a:pos x="422" y="1041"/>
              </a:cxn>
              <a:cxn ang="0">
                <a:pos x="414" y="972"/>
              </a:cxn>
              <a:cxn ang="0">
                <a:pos x="410" y="994"/>
              </a:cxn>
              <a:cxn ang="0">
                <a:pos x="411" y="954"/>
              </a:cxn>
              <a:cxn ang="0">
                <a:pos x="433" y="912"/>
              </a:cxn>
              <a:cxn ang="0">
                <a:pos x="427" y="870"/>
              </a:cxn>
              <a:cxn ang="0">
                <a:pos x="417" y="818"/>
              </a:cxn>
              <a:cxn ang="0">
                <a:pos x="406" y="776"/>
              </a:cxn>
              <a:cxn ang="0">
                <a:pos x="386" y="769"/>
              </a:cxn>
              <a:cxn ang="0">
                <a:pos x="402" y="757"/>
              </a:cxn>
              <a:cxn ang="0">
                <a:pos x="418" y="772"/>
              </a:cxn>
              <a:cxn ang="0">
                <a:pos x="422" y="676"/>
              </a:cxn>
              <a:cxn ang="0">
                <a:pos x="418" y="744"/>
              </a:cxn>
              <a:cxn ang="0">
                <a:pos x="413" y="714"/>
              </a:cxn>
              <a:cxn ang="0">
                <a:pos x="403" y="704"/>
              </a:cxn>
              <a:cxn ang="0">
                <a:pos x="414" y="634"/>
              </a:cxn>
              <a:cxn ang="0">
                <a:pos x="407" y="632"/>
              </a:cxn>
              <a:cxn ang="0">
                <a:pos x="401" y="599"/>
              </a:cxn>
              <a:cxn ang="0">
                <a:pos x="397" y="576"/>
              </a:cxn>
              <a:cxn ang="0">
                <a:pos x="417" y="590"/>
              </a:cxn>
              <a:cxn ang="0">
                <a:pos x="418" y="549"/>
              </a:cxn>
              <a:cxn ang="0">
                <a:pos x="421" y="532"/>
              </a:cxn>
              <a:cxn ang="0">
                <a:pos x="419" y="514"/>
              </a:cxn>
              <a:cxn ang="0">
                <a:pos x="422" y="484"/>
              </a:cxn>
              <a:cxn ang="0">
                <a:pos x="416" y="467"/>
              </a:cxn>
              <a:cxn ang="0">
                <a:pos x="418" y="462"/>
              </a:cxn>
              <a:cxn ang="0">
                <a:pos x="417" y="447"/>
              </a:cxn>
              <a:cxn ang="0">
                <a:pos x="434" y="442"/>
              </a:cxn>
              <a:cxn ang="0">
                <a:pos x="449" y="452"/>
              </a:cxn>
              <a:cxn ang="0">
                <a:pos x="451" y="434"/>
              </a:cxn>
              <a:cxn ang="0">
                <a:pos x="471" y="431"/>
              </a:cxn>
              <a:cxn ang="0">
                <a:pos x="455" y="488"/>
              </a:cxn>
              <a:cxn ang="0">
                <a:pos x="511" y="335"/>
              </a:cxn>
              <a:cxn ang="0">
                <a:pos x="426" y="309"/>
              </a:cxn>
              <a:cxn ang="0">
                <a:pos x="241" y="262"/>
              </a:cxn>
              <a:cxn ang="0">
                <a:pos x="149" y="174"/>
              </a:cxn>
              <a:cxn ang="0">
                <a:pos x="105" y="17"/>
              </a:cxn>
              <a:cxn ang="0">
                <a:pos x="71" y="110"/>
              </a:cxn>
              <a:cxn ang="0">
                <a:pos x="63" y="149"/>
              </a:cxn>
              <a:cxn ang="0">
                <a:pos x="82" y="182"/>
              </a:cxn>
              <a:cxn ang="0">
                <a:pos x="119" y="214"/>
              </a:cxn>
              <a:cxn ang="0">
                <a:pos x="135" y="265"/>
              </a:cxn>
              <a:cxn ang="0">
                <a:pos x="201" y="311"/>
              </a:cxn>
              <a:cxn ang="0">
                <a:pos x="271" y="336"/>
              </a:cxn>
              <a:cxn ang="0">
                <a:pos x="235" y="484"/>
              </a:cxn>
            </a:cxnLst>
            <a:rect l="0" t="0" r="r" b="b"/>
            <a:pathLst>
              <a:path w="512" h="1043">
                <a:moveTo>
                  <a:pt x="235" y="484"/>
                </a:moveTo>
                <a:lnTo>
                  <a:pt x="212" y="504"/>
                </a:lnTo>
                <a:lnTo>
                  <a:pt x="209" y="504"/>
                </a:lnTo>
                <a:lnTo>
                  <a:pt x="207" y="505"/>
                </a:lnTo>
                <a:lnTo>
                  <a:pt x="198" y="510"/>
                </a:lnTo>
                <a:lnTo>
                  <a:pt x="192" y="506"/>
                </a:lnTo>
                <a:lnTo>
                  <a:pt x="185" y="508"/>
                </a:lnTo>
                <a:lnTo>
                  <a:pt x="182" y="507"/>
                </a:lnTo>
                <a:lnTo>
                  <a:pt x="178" y="509"/>
                </a:lnTo>
                <a:lnTo>
                  <a:pt x="177" y="515"/>
                </a:lnTo>
                <a:lnTo>
                  <a:pt x="172" y="518"/>
                </a:lnTo>
                <a:lnTo>
                  <a:pt x="169" y="522"/>
                </a:lnTo>
                <a:lnTo>
                  <a:pt x="169" y="536"/>
                </a:lnTo>
                <a:lnTo>
                  <a:pt x="168" y="540"/>
                </a:lnTo>
                <a:lnTo>
                  <a:pt x="165" y="545"/>
                </a:lnTo>
                <a:lnTo>
                  <a:pt x="167" y="552"/>
                </a:lnTo>
                <a:lnTo>
                  <a:pt x="169" y="556"/>
                </a:lnTo>
                <a:lnTo>
                  <a:pt x="166" y="559"/>
                </a:lnTo>
                <a:lnTo>
                  <a:pt x="155" y="558"/>
                </a:lnTo>
                <a:lnTo>
                  <a:pt x="152" y="560"/>
                </a:lnTo>
                <a:lnTo>
                  <a:pt x="140" y="561"/>
                </a:lnTo>
                <a:lnTo>
                  <a:pt x="129" y="571"/>
                </a:lnTo>
                <a:lnTo>
                  <a:pt x="126" y="576"/>
                </a:lnTo>
                <a:lnTo>
                  <a:pt x="122" y="579"/>
                </a:lnTo>
                <a:lnTo>
                  <a:pt x="115" y="580"/>
                </a:lnTo>
                <a:lnTo>
                  <a:pt x="111" y="589"/>
                </a:lnTo>
                <a:lnTo>
                  <a:pt x="106" y="593"/>
                </a:lnTo>
                <a:lnTo>
                  <a:pt x="99" y="596"/>
                </a:lnTo>
                <a:lnTo>
                  <a:pt x="96" y="594"/>
                </a:lnTo>
                <a:lnTo>
                  <a:pt x="95" y="593"/>
                </a:lnTo>
                <a:lnTo>
                  <a:pt x="88" y="596"/>
                </a:lnTo>
                <a:lnTo>
                  <a:pt x="82" y="601"/>
                </a:lnTo>
                <a:lnTo>
                  <a:pt x="76" y="602"/>
                </a:lnTo>
                <a:lnTo>
                  <a:pt x="72" y="612"/>
                </a:lnTo>
                <a:lnTo>
                  <a:pt x="73" y="614"/>
                </a:lnTo>
                <a:lnTo>
                  <a:pt x="89" y="616"/>
                </a:lnTo>
                <a:lnTo>
                  <a:pt x="93" y="630"/>
                </a:lnTo>
                <a:lnTo>
                  <a:pt x="95" y="636"/>
                </a:lnTo>
                <a:lnTo>
                  <a:pt x="98" y="638"/>
                </a:lnTo>
                <a:lnTo>
                  <a:pt x="99" y="639"/>
                </a:lnTo>
                <a:lnTo>
                  <a:pt x="101" y="641"/>
                </a:lnTo>
                <a:lnTo>
                  <a:pt x="98" y="647"/>
                </a:lnTo>
                <a:lnTo>
                  <a:pt x="89" y="668"/>
                </a:lnTo>
                <a:lnTo>
                  <a:pt x="89" y="688"/>
                </a:lnTo>
                <a:lnTo>
                  <a:pt x="92" y="700"/>
                </a:lnTo>
                <a:lnTo>
                  <a:pt x="99" y="704"/>
                </a:lnTo>
                <a:lnTo>
                  <a:pt x="116" y="721"/>
                </a:lnTo>
                <a:lnTo>
                  <a:pt x="120" y="722"/>
                </a:lnTo>
                <a:lnTo>
                  <a:pt x="123" y="725"/>
                </a:lnTo>
                <a:lnTo>
                  <a:pt x="119" y="728"/>
                </a:lnTo>
                <a:lnTo>
                  <a:pt x="119" y="731"/>
                </a:lnTo>
                <a:lnTo>
                  <a:pt x="115" y="751"/>
                </a:lnTo>
                <a:lnTo>
                  <a:pt x="98" y="751"/>
                </a:lnTo>
                <a:lnTo>
                  <a:pt x="87" y="764"/>
                </a:lnTo>
                <a:lnTo>
                  <a:pt x="68" y="758"/>
                </a:lnTo>
                <a:lnTo>
                  <a:pt x="54" y="760"/>
                </a:lnTo>
                <a:lnTo>
                  <a:pt x="45" y="765"/>
                </a:lnTo>
                <a:lnTo>
                  <a:pt x="33" y="792"/>
                </a:lnTo>
                <a:lnTo>
                  <a:pt x="31" y="804"/>
                </a:lnTo>
                <a:lnTo>
                  <a:pt x="32" y="820"/>
                </a:lnTo>
                <a:lnTo>
                  <a:pt x="37" y="834"/>
                </a:lnTo>
                <a:lnTo>
                  <a:pt x="32" y="838"/>
                </a:lnTo>
                <a:lnTo>
                  <a:pt x="22" y="834"/>
                </a:lnTo>
                <a:lnTo>
                  <a:pt x="9" y="830"/>
                </a:lnTo>
                <a:lnTo>
                  <a:pt x="1" y="839"/>
                </a:lnTo>
                <a:lnTo>
                  <a:pt x="0" y="844"/>
                </a:lnTo>
                <a:lnTo>
                  <a:pt x="4" y="844"/>
                </a:lnTo>
                <a:lnTo>
                  <a:pt x="7" y="846"/>
                </a:lnTo>
                <a:lnTo>
                  <a:pt x="9" y="850"/>
                </a:lnTo>
                <a:lnTo>
                  <a:pt x="9" y="854"/>
                </a:lnTo>
                <a:lnTo>
                  <a:pt x="4" y="862"/>
                </a:lnTo>
                <a:lnTo>
                  <a:pt x="4" y="871"/>
                </a:lnTo>
                <a:lnTo>
                  <a:pt x="10" y="878"/>
                </a:lnTo>
                <a:lnTo>
                  <a:pt x="15" y="874"/>
                </a:lnTo>
                <a:lnTo>
                  <a:pt x="25" y="872"/>
                </a:lnTo>
                <a:lnTo>
                  <a:pt x="28" y="878"/>
                </a:lnTo>
                <a:lnTo>
                  <a:pt x="29" y="887"/>
                </a:lnTo>
                <a:lnTo>
                  <a:pt x="42" y="896"/>
                </a:lnTo>
                <a:lnTo>
                  <a:pt x="43" y="905"/>
                </a:lnTo>
                <a:lnTo>
                  <a:pt x="40" y="918"/>
                </a:lnTo>
                <a:lnTo>
                  <a:pt x="33" y="919"/>
                </a:lnTo>
                <a:lnTo>
                  <a:pt x="28" y="922"/>
                </a:lnTo>
                <a:lnTo>
                  <a:pt x="24" y="942"/>
                </a:lnTo>
                <a:lnTo>
                  <a:pt x="28" y="950"/>
                </a:lnTo>
                <a:lnTo>
                  <a:pt x="45" y="954"/>
                </a:lnTo>
                <a:lnTo>
                  <a:pt x="108" y="976"/>
                </a:lnTo>
                <a:lnTo>
                  <a:pt x="121" y="978"/>
                </a:lnTo>
                <a:lnTo>
                  <a:pt x="122" y="973"/>
                </a:lnTo>
                <a:lnTo>
                  <a:pt x="117" y="964"/>
                </a:lnTo>
                <a:lnTo>
                  <a:pt x="117" y="960"/>
                </a:lnTo>
                <a:lnTo>
                  <a:pt x="132" y="962"/>
                </a:lnTo>
                <a:lnTo>
                  <a:pt x="143" y="967"/>
                </a:lnTo>
                <a:lnTo>
                  <a:pt x="153" y="974"/>
                </a:lnTo>
                <a:lnTo>
                  <a:pt x="155" y="976"/>
                </a:lnTo>
                <a:lnTo>
                  <a:pt x="160" y="986"/>
                </a:lnTo>
                <a:lnTo>
                  <a:pt x="165" y="1003"/>
                </a:lnTo>
                <a:lnTo>
                  <a:pt x="170" y="1011"/>
                </a:lnTo>
                <a:lnTo>
                  <a:pt x="177" y="1016"/>
                </a:lnTo>
                <a:lnTo>
                  <a:pt x="185" y="1016"/>
                </a:lnTo>
                <a:lnTo>
                  <a:pt x="200" y="1018"/>
                </a:lnTo>
                <a:lnTo>
                  <a:pt x="218" y="1023"/>
                </a:lnTo>
                <a:lnTo>
                  <a:pt x="224" y="1024"/>
                </a:lnTo>
                <a:lnTo>
                  <a:pt x="233" y="1024"/>
                </a:lnTo>
                <a:lnTo>
                  <a:pt x="244" y="1024"/>
                </a:lnTo>
                <a:lnTo>
                  <a:pt x="254" y="1022"/>
                </a:lnTo>
                <a:lnTo>
                  <a:pt x="271" y="1018"/>
                </a:lnTo>
                <a:lnTo>
                  <a:pt x="275" y="1014"/>
                </a:lnTo>
                <a:lnTo>
                  <a:pt x="295" y="1013"/>
                </a:lnTo>
                <a:lnTo>
                  <a:pt x="304" y="1014"/>
                </a:lnTo>
                <a:lnTo>
                  <a:pt x="311" y="1016"/>
                </a:lnTo>
                <a:lnTo>
                  <a:pt x="315" y="1011"/>
                </a:lnTo>
                <a:lnTo>
                  <a:pt x="321" y="1011"/>
                </a:lnTo>
                <a:lnTo>
                  <a:pt x="331" y="1014"/>
                </a:lnTo>
                <a:lnTo>
                  <a:pt x="339" y="1013"/>
                </a:lnTo>
                <a:lnTo>
                  <a:pt x="348" y="1013"/>
                </a:lnTo>
                <a:lnTo>
                  <a:pt x="350" y="1008"/>
                </a:lnTo>
                <a:lnTo>
                  <a:pt x="353" y="1005"/>
                </a:lnTo>
                <a:lnTo>
                  <a:pt x="357" y="1001"/>
                </a:lnTo>
                <a:lnTo>
                  <a:pt x="365" y="1000"/>
                </a:lnTo>
                <a:lnTo>
                  <a:pt x="373" y="1006"/>
                </a:lnTo>
                <a:lnTo>
                  <a:pt x="379" y="1008"/>
                </a:lnTo>
                <a:lnTo>
                  <a:pt x="387" y="1018"/>
                </a:lnTo>
                <a:lnTo>
                  <a:pt x="389" y="1020"/>
                </a:lnTo>
                <a:lnTo>
                  <a:pt x="410" y="1038"/>
                </a:lnTo>
                <a:lnTo>
                  <a:pt x="419" y="1042"/>
                </a:lnTo>
                <a:lnTo>
                  <a:pt x="422" y="1041"/>
                </a:lnTo>
                <a:lnTo>
                  <a:pt x="428" y="1040"/>
                </a:lnTo>
                <a:lnTo>
                  <a:pt x="421" y="1024"/>
                </a:lnTo>
                <a:lnTo>
                  <a:pt x="419" y="1006"/>
                </a:lnTo>
                <a:lnTo>
                  <a:pt x="419" y="995"/>
                </a:lnTo>
                <a:lnTo>
                  <a:pt x="417" y="978"/>
                </a:lnTo>
                <a:lnTo>
                  <a:pt x="416" y="975"/>
                </a:lnTo>
                <a:lnTo>
                  <a:pt x="417" y="968"/>
                </a:lnTo>
                <a:lnTo>
                  <a:pt x="414" y="967"/>
                </a:lnTo>
                <a:lnTo>
                  <a:pt x="414" y="972"/>
                </a:lnTo>
                <a:lnTo>
                  <a:pt x="414" y="976"/>
                </a:lnTo>
                <a:lnTo>
                  <a:pt x="414" y="980"/>
                </a:lnTo>
                <a:lnTo>
                  <a:pt x="415" y="981"/>
                </a:lnTo>
                <a:lnTo>
                  <a:pt x="413" y="986"/>
                </a:lnTo>
                <a:lnTo>
                  <a:pt x="417" y="987"/>
                </a:lnTo>
                <a:lnTo>
                  <a:pt x="416" y="991"/>
                </a:lnTo>
                <a:lnTo>
                  <a:pt x="416" y="993"/>
                </a:lnTo>
                <a:lnTo>
                  <a:pt x="413" y="993"/>
                </a:lnTo>
                <a:lnTo>
                  <a:pt x="410" y="994"/>
                </a:lnTo>
                <a:lnTo>
                  <a:pt x="409" y="992"/>
                </a:lnTo>
                <a:lnTo>
                  <a:pt x="407" y="990"/>
                </a:lnTo>
                <a:lnTo>
                  <a:pt x="404" y="989"/>
                </a:lnTo>
                <a:lnTo>
                  <a:pt x="403" y="984"/>
                </a:lnTo>
                <a:lnTo>
                  <a:pt x="404" y="978"/>
                </a:lnTo>
                <a:lnTo>
                  <a:pt x="407" y="971"/>
                </a:lnTo>
                <a:lnTo>
                  <a:pt x="410" y="965"/>
                </a:lnTo>
                <a:lnTo>
                  <a:pt x="408" y="959"/>
                </a:lnTo>
                <a:lnTo>
                  <a:pt x="411" y="954"/>
                </a:lnTo>
                <a:lnTo>
                  <a:pt x="414" y="947"/>
                </a:lnTo>
                <a:lnTo>
                  <a:pt x="417" y="947"/>
                </a:lnTo>
                <a:lnTo>
                  <a:pt x="419" y="942"/>
                </a:lnTo>
                <a:lnTo>
                  <a:pt x="427" y="913"/>
                </a:lnTo>
                <a:lnTo>
                  <a:pt x="429" y="910"/>
                </a:lnTo>
                <a:lnTo>
                  <a:pt x="430" y="904"/>
                </a:lnTo>
                <a:lnTo>
                  <a:pt x="431" y="909"/>
                </a:lnTo>
                <a:lnTo>
                  <a:pt x="432" y="913"/>
                </a:lnTo>
                <a:lnTo>
                  <a:pt x="433" y="912"/>
                </a:lnTo>
                <a:lnTo>
                  <a:pt x="433" y="896"/>
                </a:lnTo>
                <a:lnTo>
                  <a:pt x="432" y="891"/>
                </a:lnTo>
                <a:lnTo>
                  <a:pt x="430" y="888"/>
                </a:lnTo>
                <a:lnTo>
                  <a:pt x="431" y="885"/>
                </a:lnTo>
                <a:lnTo>
                  <a:pt x="431" y="880"/>
                </a:lnTo>
                <a:lnTo>
                  <a:pt x="429" y="878"/>
                </a:lnTo>
                <a:lnTo>
                  <a:pt x="426" y="876"/>
                </a:lnTo>
                <a:lnTo>
                  <a:pt x="428" y="874"/>
                </a:lnTo>
                <a:lnTo>
                  <a:pt x="427" y="870"/>
                </a:lnTo>
                <a:lnTo>
                  <a:pt x="425" y="868"/>
                </a:lnTo>
                <a:lnTo>
                  <a:pt x="427" y="866"/>
                </a:lnTo>
                <a:lnTo>
                  <a:pt x="426" y="862"/>
                </a:lnTo>
                <a:lnTo>
                  <a:pt x="425" y="860"/>
                </a:lnTo>
                <a:lnTo>
                  <a:pt x="422" y="859"/>
                </a:lnTo>
                <a:lnTo>
                  <a:pt x="424" y="854"/>
                </a:lnTo>
                <a:lnTo>
                  <a:pt x="422" y="849"/>
                </a:lnTo>
                <a:lnTo>
                  <a:pt x="422" y="844"/>
                </a:lnTo>
                <a:lnTo>
                  <a:pt x="417" y="818"/>
                </a:lnTo>
                <a:lnTo>
                  <a:pt x="418" y="810"/>
                </a:lnTo>
                <a:lnTo>
                  <a:pt x="418" y="803"/>
                </a:lnTo>
                <a:lnTo>
                  <a:pt x="417" y="803"/>
                </a:lnTo>
                <a:lnTo>
                  <a:pt x="415" y="796"/>
                </a:lnTo>
                <a:lnTo>
                  <a:pt x="415" y="788"/>
                </a:lnTo>
                <a:lnTo>
                  <a:pt x="413" y="780"/>
                </a:lnTo>
                <a:lnTo>
                  <a:pt x="413" y="775"/>
                </a:lnTo>
                <a:lnTo>
                  <a:pt x="410" y="776"/>
                </a:lnTo>
                <a:lnTo>
                  <a:pt x="406" y="776"/>
                </a:lnTo>
                <a:lnTo>
                  <a:pt x="403" y="781"/>
                </a:lnTo>
                <a:lnTo>
                  <a:pt x="400" y="781"/>
                </a:lnTo>
                <a:lnTo>
                  <a:pt x="401" y="778"/>
                </a:lnTo>
                <a:lnTo>
                  <a:pt x="401" y="775"/>
                </a:lnTo>
                <a:lnTo>
                  <a:pt x="397" y="776"/>
                </a:lnTo>
                <a:lnTo>
                  <a:pt x="382" y="774"/>
                </a:lnTo>
                <a:lnTo>
                  <a:pt x="382" y="770"/>
                </a:lnTo>
                <a:lnTo>
                  <a:pt x="385" y="770"/>
                </a:lnTo>
                <a:lnTo>
                  <a:pt x="386" y="769"/>
                </a:lnTo>
                <a:lnTo>
                  <a:pt x="385" y="767"/>
                </a:lnTo>
                <a:lnTo>
                  <a:pt x="388" y="766"/>
                </a:lnTo>
                <a:lnTo>
                  <a:pt x="391" y="765"/>
                </a:lnTo>
                <a:lnTo>
                  <a:pt x="393" y="769"/>
                </a:lnTo>
                <a:lnTo>
                  <a:pt x="395" y="770"/>
                </a:lnTo>
                <a:lnTo>
                  <a:pt x="399" y="762"/>
                </a:lnTo>
                <a:lnTo>
                  <a:pt x="398" y="760"/>
                </a:lnTo>
                <a:lnTo>
                  <a:pt x="401" y="759"/>
                </a:lnTo>
                <a:lnTo>
                  <a:pt x="402" y="757"/>
                </a:lnTo>
                <a:lnTo>
                  <a:pt x="403" y="756"/>
                </a:lnTo>
                <a:lnTo>
                  <a:pt x="403" y="765"/>
                </a:lnTo>
                <a:lnTo>
                  <a:pt x="406" y="766"/>
                </a:lnTo>
                <a:lnTo>
                  <a:pt x="406" y="770"/>
                </a:lnTo>
                <a:lnTo>
                  <a:pt x="407" y="774"/>
                </a:lnTo>
                <a:lnTo>
                  <a:pt x="410" y="772"/>
                </a:lnTo>
                <a:lnTo>
                  <a:pt x="413" y="772"/>
                </a:lnTo>
                <a:lnTo>
                  <a:pt x="414" y="773"/>
                </a:lnTo>
                <a:lnTo>
                  <a:pt x="418" y="772"/>
                </a:lnTo>
                <a:lnTo>
                  <a:pt x="421" y="762"/>
                </a:lnTo>
                <a:lnTo>
                  <a:pt x="419" y="736"/>
                </a:lnTo>
                <a:lnTo>
                  <a:pt x="418" y="728"/>
                </a:lnTo>
                <a:lnTo>
                  <a:pt x="419" y="723"/>
                </a:lnTo>
                <a:lnTo>
                  <a:pt x="418" y="717"/>
                </a:lnTo>
                <a:lnTo>
                  <a:pt x="419" y="708"/>
                </a:lnTo>
                <a:lnTo>
                  <a:pt x="419" y="693"/>
                </a:lnTo>
                <a:lnTo>
                  <a:pt x="422" y="685"/>
                </a:lnTo>
                <a:lnTo>
                  <a:pt x="422" y="676"/>
                </a:lnTo>
                <a:lnTo>
                  <a:pt x="422" y="667"/>
                </a:lnTo>
                <a:lnTo>
                  <a:pt x="425" y="656"/>
                </a:lnTo>
                <a:lnTo>
                  <a:pt x="425" y="649"/>
                </a:lnTo>
                <a:lnTo>
                  <a:pt x="429" y="614"/>
                </a:lnTo>
                <a:lnTo>
                  <a:pt x="426" y="616"/>
                </a:lnTo>
                <a:lnTo>
                  <a:pt x="419" y="676"/>
                </a:lnTo>
                <a:lnTo>
                  <a:pt x="417" y="684"/>
                </a:lnTo>
                <a:lnTo>
                  <a:pt x="414" y="726"/>
                </a:lnTo>
                <a:lnTo>
                  <a:pt x="418" y="744"/>
                </a:lnTo>
                <a:lnTo>
                  <a:pt x="417" y="761"/>
                </a:lnTo>
                <a:lnTo>
                  <a:pt x="417" y="765"/>
                </a:lnTo>
                <a:lnTo>
                  <a:pt x="416" y="769"/>
                </a:lnTo>
                <a:lnTo>
                  <a:pt x="414" y="769"/>
                </a:lnTo>
                <a:lnTo>
                  <a:pt x="414" y="766"/>
                </a:lnTo>
                <a:lnTo>
                  <a:pt x="415" y="750"/>
                </a:lnTo>
                <a:lnTo>
                  <a:pt x="413" y="732"/>
                </a:lnTo>
                <a:lnTo>
                  <a:pt x="411" y="720"/>
                </a:lnTo>
                <a:lnTo>
                  <a:pt x="413" y="714"/>
                </a:lnTo>
                <a:lnTo>
                  <a:pt x="411" y="711"/>
                </a:lnTo>
                <a:lnTo>
                  <a:pt x="408" y="716"/>
                </a:lnTo>
                <a:lnTo>
                  <a:pt x="407" y="722"/>
                </a:lnTo>
                <a:lnTo>
                  <a:pt x="406" y="720"/>
                </a:lnTo>
                <a:lnTo>
                  <a:pt x="406" y="717"/>
                </a:lnTo>
                <a:lnTo>
                  <a:pt x="405" y="716"/>
                </a:lnTo>
                <a:lnTo>
                  <a:pt x="403" y="713"/>
                </a:lnTo>
                <a:lnTo>
                  <a:pt x="405" y="707"/>
                </a:lnTo>
                <a:lnTo>
                  <a:pt x="403" y="704"/>
                </a:lnTo>
                <a:lnTo>
                  <a:pt x="405" y="700"/>
                </a:lnTo>
                <a:lnTo>
                  <a:pt x="407" y="702"/>
                </a:lnTo>
                <a:lnTo>
                  <a:pt x="409" y="704"/>
                </a:lnTo>
                <a:lnTo>
                  <a:pt x="421" y="646"/>
                </a:lnTo>
                <a:lnTo>
                  <a:pt x="419" y="620"/>
                </a:lnTo>
                <a:lnTo>
                  <a:pt x="415" y="620"/>
                </a:lnTo>
                <a:lnTo>
                  <a:pt x="413" y="625"/>
                </a:lnTo>
                <a:lnTo>
                  <a:pt x="411" y="631"/>
                </a:lnTo>
                <a:lnTo>
                  <a:pt x="414" y="634"/>
                </a:lnTo>
                <a:lnTo>
                  <a:pt x="414" y="639"/>
                </a:lnTo>
                <a:lnTo>
                  <a:pt x="413" y="644"/>
                </a:lnTo>
                <a:lnTo>
                  <a:pt x="411" y="649"/>
                </a:lnTo>
                <a:lnTo>
                  <a:pt x="410" y="646"/>
                </a:lnTo>
                <a:lnTo>
                  <a:pt x="409" y="644"/>
                </a:lnTo>
                <a:lnTo>
                  <a:pt x="409" y="641"/>
                </a:lnTo>
                <a:lnTo>
                  <a:pt x="410" y="637"/>
                </a:lnTo>
                <a:lnTo>
                  <a:pt x="410" y="635"/>
                </a:lnTo>
                <a:lnTo>
                  <a:pt x="407" y="632"/>
                </a:lnTo>
                <a:lnTo>
                  <a:pt x="408" y="630"/>
                </a:lnTo>
                <a:lnTo>
                  <a:pt x="409" y="628"/>
                </a:lnTo>
                <a:lnTo>
                  <a:pt x="404" y="624"/>
                </a:lnTo>
                <a:lnTo>
                  <a:pt x="403" y="623"/>
                </a:lnTo>
                <a:lnTo>
                  <a:pt x="404" y="621"/>
                </a:lnTo>
                <a:lnTo>
                  <a:pt x="409" y="620"/>
                </a:lnTo>
                <a:lnTo>
                  <a:pt x="403" y="614"/>
                </a:lnTo>
                <a:lnTo>
                  <a:pt x="401" y="607"/>
                </a:lnTo>
                <a:lnTo>
                  <a:pt x="401" y="599"/>
                </a:lnTo>
                <a:lnTo>
                  <a:pt x="403" y="595"/>
                </a:lnTo>
                <a:lnTo>
                  <a:pt x="403" y="590"/>
                </a:lnTo>
                <a:lnTo>
                  <a:pt x="402" y="587"/>
                </a:lnTo>
                <a:lnTo>
                  <a:pt x="401" y="584"/>
                </a:lnTo>
                <a:lnTo>
                  <a:pt x="398" y="584"/>
                </a:lnTo>
                <a:lnTo>
                  <a:pt x="397" y="583"/>
                </a:lnTo>
                <a:lnTo>
                  <a:pt x="395" y="582"/>
                </a:lnTo>
                <a:lnTo>
                  <a:pt x="395" y="575"/>
                </a:lnTo>
                <a:lnTo>
                  <a:pt x="397" y="576"/>
                </a:lnTo>
                <a:lnTo>
                  <a:pt x="399" y="575"/>
                </a:lnTo>
                <a:lnTo>
                  <a:pt x="400" y="571"/>
                </a:lnTo>
                <a:lnTo>
                  <a:pt x="403" y="574"/>
                </a:lnTo>
                <a:lnTo>
                  <a:pt x="409" y="574"/>
                </a:lnTo>
                <a:lnTo>
                  <a:pt x="411" y="581"/>
                </a:lnTo>
                <a:lnTo>
                  <a:pt x="414" y="585"/>
                </a:lnTo>
                <a:lnTo>
                  <a:pt x="414" y="588"/>
                </a:lnTo>
                <a:lnTo>
                  <a:pt x="413" y="590"/>
                </a:lnTo>
                <a:lnTo>
                  <a:pt x="417" y="590"/>
                </a:lnTo>
                <a:lnTo>
                  <a:pt x="418" y="586"/>
                </a:lnTo>
                <a:lnTo>
                  <a:pt x="418" y="576"/>
                </a:lnTo>
                <a:lnTo>
                  <a:pt x="419" y="576"/>
                </a:lnTo>
                <a:lnTo>
                  <a:pt x="421" y="566"/>
                </a:lnTo>
                <a:lnTo>
                  <a:pt x="419" y="562"/>
                </a:lnTo>
                <a:lnTo>
                  <a:pt x="421" y="560"/>
                </a:lnTo>
                <a:lnTo>
                  <a:pt x="421" y="552"/>
                </a:lnTo>
                <a:lnTo>
                  <a:pt x="418" y="552"/>
                </a:lnTo>
                <a:lnTo>
                  <a:pt x="418" y="549"/>
                </a:lnTo>
                <a:lnTo>
                  <a:pt x="414" y="544"/>
                </a:lnTo>
                <a:lnTo>
                  <a:pt x="413" y="539"/>
                </a:lnTo>
                <a:lnTo>
                  <a:pt x="414" y="534"/>
                </a:lnTo>
                <a:lnTo>
                  <a:pt x="414" y="530"/>
                </a:lnTo>
                <a:lnTo>
                  <a:pt x="417" y="530"/>
                </a:lnTo>
                <a:lnTo>
                  <a:pt x="419" y="535"/>
                </a:lnTo>
                <a:lnTo>
                  <a:pt x="421" y="539"/>
                </a:lnTo>
                <a:lnTo>
                  <a:pt x="425" y="535"/>
                </a:lnTo>
                <a:lnTo>
                  <a:pt x="421" y="532"/>
                </a:lnTo>
                <a:lnTo>
                  <a:pt x="426" y="528"/>
                </a:lnTo>
                <a:lnTo>
                  <a:pt x="429" y="530"/>
                </a:lnTo>
                <a:lnTo>
                  <a:pt x="433" y="526"/>
                </a:lnTo>
                <a:lnTo>
                  <a:pt x="429" y="523"/>
                </a:lnTo>
                <a:lnTo>
                  <a:pt x="424" y="521"/>
                </a:lnTo>
                <a:lnTo>
                  <a:pt x="425" y="517"/>
                </a:lnTo>
                <a:lnTo>
                  <a:pt x="422" y="519"/>
                </a:lnTo>
                <a:lnTo>
                  <a:pt x="419" y="517"/>
                </a:lnTo>
                <a:lnTo>
                  <a:pt x="419" y="514"/>
                </a:lnTo>
                <a:lnTo>
                  <a:pt x="421" y="510"/>
                </a:lnTo>
                <a:lnTo>
                  <a:pt x="419" y="508"/>
                </a:lnTo>
                <a:lnTo>
                  <a:pt x="422" y="506"/>
                </a:lnTo>
                <a:lnTo>
                  <a:pt x="419" y="503"/>
                </a:lnTo>
                <a:lnTo>
                  <a:pt x="421" y="498"/>
                </a:lnTo>
                <a:lnTo>
                  <a:pt x="422" y="496"/>
                </a:lnTo>
                <a:lnTo>
                  <a:pt x="422" y="492"/>
                </a:lnTo>
                <a:lnTo>
                  <a:pt x="421" y="490"/>
                </a:lnTo>
                <a:lnTo>
                  <a:pt x="422" y="484"/>
                </a:lnTo>
                <a:lnTo>
                  <a:pt x="424" y="479"/>
                </a:lnTo>
                <a:lnTo>
                  <a:pt x="421" y="480"/>
                </a:lnTo>
                <a:lnTo>
                  <a:pt x="419" y="482"/>
                </a:lnTo>
                <a:lnTo>
                  <a:pt x="416" y="482"/>
                </a:lnTo>
                <a:lnTo>
                  <a:pt x="414" y="486"/>
                </a:lnTo>
                <a:lnTo>
                  <a:pt x="413" y="486"/>
                </a:lnTo>
                <a:lnTo>
                  <a:pt x="411" y="483"/>
                </a:lnTo>
                <a:lnTo>
                  <a:pt x="413" y="468"/>
                </a:lnTo>
                <a:lnTo>
                  <a:pt x="416" y="467"/>
                </a:lnTo>
                <a:lnTo>
                  <a:pt x="416" y="470"/>
                </a:lnTo>
                <a:lnTo>
                  <a:pt x="419" y="474"/>
                </a:lnTo>
                <a:lnTo>
                  <a:pt x="421" y="476"/>
                </a:lnTo>
                <a:lnTo>
                  <a:pt x="423" y="474"/>
                </a:lnTo>
                <a:lnTo>
                  <a:pt x="426" y="469"/>
                </a:lnTo>
                <a:lnTo>
                  <a:pt x="423" y="469"/>
                </a:lnTo>
                <a:lnTo>
                  <a:pt x="421" y="466"/>
                </a:lnTo>
                <a:lnTo>
                  <a:pt x="421" y="462"/>
                </a:lnTo>
                <a:lnTo>
                  <a:pt x="418" y="462"/>
                </a:lnTo>
                <a:lnTo>
                  <a:pt x="418" y="464"/>
                </a:lnTo>
                <a:lnTo>
                  <a:pt x="413" y="462"/>
                </a:lnTo>
                <a:lnTo>
                  <a:pt x="411" y="459"/>
                </a:lnTo>
                <a:lnTo>
                  <a:pt x="413" y="457"/>
                </a:lnTo>
                <a:lnTo>
                  <a:pt x="421" y="457"/>
                </a:lnTo>
                <a:lnTo>
                  <a:pt x="419" y="454"/>
                </a:lnTo>
                <a:lnTo>
                  <a:pt x="421" y="451"/>
                </a:lnTo>
                <a:lnTo>
                  <a:pt x="419" y="448"/>
                </a:lnTo>
                <a:lnTo>
                  <a:pt x="417" y="447"/>
                </a:lnTo>
                <a:lnTo>
                  <a:pt x="414" y="446"/>
                </a:lnTo>
                <a:lnTo>
                  <a:pt x="414" y="444"/>
                </a:lnTo>
                <a:lnTo>
                  <a:pt x="415" y="442"/>
                </a:lnTo>
                <a:lnTo>
                  <a:pt x="416" y="442"/>
                </a:lnTo>
                <a:lnTo>
                  <a:pt x="413" y="439"/>
                </a:lnTo>
                <a:lnTo>
                  <a:pt x="415" y="434"/>
                </a:lnTo>
                <a:lnTo>
                  <a:pt x="427" y="439"/>
                </a:lnTo>
                <a:lnTo>
                  <a:pt x="433" y="439"/>
                </a:lnTo>
                <a:lnTo>
                  <a:pt x="434" y="442"/>
                </a:lnTo>
                <a:lnTo>
                  <a:pt x="433" y="446"/>
                </a:lnTo>
                <a:lnTo>
                  <a:pt x="437" y="451"/>
                </a:lnTo>
                <a:lnTo>
                  <a:pt x="443" y="450"/>
                </a:lnTo>
                <a:lnTo>
                  <a:pt x="444" y="456"/>
                </a:lnTo>
                <a:lnTo>
                  <a:pt x="444" y="457"/>
                </a:lnTo>
                <a:lnTo>
                  <a:pt x="445" y="459"/>
                </a:lnTo>
                <a:lnTo>
                  <a:pt x="449" y="457"/>
                </a:lnTo>
                <a:lnTo>
                  <a:pt x="451" y="452"/>
                </a:lnTo>
                <a:lnTo>
                  <a:pt x="449" y="452"/>
                </a:lnTo>
                <a:lnTo>
                  <a:pt x="447" y="450"/>
                </a:lnTo>
                <a:lnTo>
                  <a:pt x="445" y="447"/>
                </a:lnTo>
                <a:lnTo>
                  <a:pt x="447" y="444"/>
                </a:lnTo>
                <a:lnTo>
                  <a:pt x="447" y="442"/>
                </a:lnTo>
                <a:lnTo>
                  <a:pt x="450" y="444"/>
                </a:lnTo>
                <a:lnTo>
                  <a:pt x="452" y="444"/>
                </a:lnTo>
                <a:lnTo>
                  <a:pt x="454" y="442"/>
                </a:lnTo>
                <a:lnTo>
                  <a:pt x="453" y="436"/>
                </a:lnTo>
                <a:lnTo>
                  <a:pt x="451" y="434"/>
                </a:lnTo>
                <a:lnTo>
                  <a:pt x="450" y="431"/>
                </a:lnTo>
                <a:lnTo>
                  <a:pt x="450" y="426"/>
                </a:lnTo>
                <a:lnTo>
                  <a:pt x="447" y="420"/>
                </a:lnTo>
                <a:lnTo>
                  <a:pt x="448" y="417"/>
                </a:lnTo>
                <a:lnTo>
                  <a:pt x="450" y="414"/>
                </a:lnTo>
                <a:lnTo>
                  <a:pt x="453" y="416"/>
                </a:lnTo>
                <a:lnTo>
                  <a:pt x="460" y="426"/>
                </a:lnTo>
                <a:lnTo>
                  <a:pt x="465" y="425"/>
                </a:lnTo>
                <a:lnTo>
                  <a:pt x="471" y="431"/>
                </a:lnTo>
                <a:lnTo>
                  <a:pt x="469" y="435"/>
                </a:lnTo>
                <a:lnTo>
                  <a:pt x="465" y="452"/>
                </a:lnTo>
                <a:lnTo>
                  <a:pt x="459" y="463"/>
                </a:lnTo>
                <a:lnTo>
                  <a:pt x="452" y="482"/>
                </a:lnTo>
                <a:lnTo>
                  <a:pt x="450" y="492"/>
                </a:lnTo>
                <a:lnTo>
                  <a:pt x="444" y="509"/>
                </a:lnTo>
                <a:lnTo>
                  <a:pt x="441" y="521"/>
                </a:lnTo>
                <a:lnTo>
                  <a:pt x="443" y="522"/>
                </a:lnTo>
                <a:lnTo>
                  <a:pt x="455" y="488"/>
                </a:lnTo>
                <a:lnTo>
                  <a:pt x="470" y="457"/>
                </a:lnTo>
                <a:lnTo>
                  <a:pt x="474" y="447"/>
                </a:lnTo>
                <a:lnTo>
                  <a:pt x="483" y="431"/>
                </a:lnTo>
                <a:lnTo>
                  <a:pt x="489" y="418"/>
                </a:lnTo>
                <a:lnTo>
                  <a:pt x="496" y="409"/>
                </a:lnTo>
                <a:lnTo>
                  <a:pt x="501" y="382"/>
                </a:lnTo>
                <a:lnTo>
                  <a:pt x="506" y="368"/>
                </a:lnTo>
                <a:lnTo>
                  <a:pt x="506" y="360"/>
                </a:lnTo>
                <a:lnTo>
                  <a:pt x="511" y="335"/>
                </a:lnTo>
                <a:lnTo>
                  <a:pt x="511" y="318"/>
                </a:lnTo>
                <a:lnTo>
                  <a:pt x="509" y="317"/>
                </a:lnTo>
                <a:lnTo>
                  <a:pt x="495" y="322"/>
                </a:lnTo>
                <a:lnTo>
                  <a:pt x="469" y="342"/>
                </a:lnTo>
                <a:lnTo>
                  <a:pt x="458" y="337"/>
                </a:lnTo>
                <a:lnTo>
                  <a:pt x="439" y="305"/>
                </a:lnTo>
                <a:lnTo>
                  <a:pt x="440" y="323"/>
                </a:lnTo>
                <a:lnTo>
                  <a:pt x="426" y="312"/>
                </a:lnTo>
                <a:lnTo>
                  <a:pt x="426" y="309"/>
                </a:lnTo>
                <a:lnTo>
                  <a:pt x="411" y="304"/>
                </a:lnTo>
                <a:lnTo>
                  <a:pt x="423" y="316"/>
                </a:lnTo>
                <a:lnTo>
                  <a:pt x="416" y="312"/>
                </a:lnTo>
                <a:lnTo>
                  <a:pt x="321" y="300"/>
                </a:lnTo>
                <a:lnTo>
                  <a:pt x="320" y="282"/>
                </a:lnTo>
                <a:lnTo>
                  <a:pt x="285" y="279"/>
                </a:lnTo>
                <a:lnTo>
                  <a:pt x="261" y="280"/>
                </a:lnTo>
                <a:lnTo>
                  <a:pt x="259" y="279"/>
                </a:lnTo>
                <a:lnTo>
                  <a:pt x="241" y="262"/>
                </a:lnTo>
                <a:lnTo>
                  <a:pt x="223" y="255"/>
                </a:lnTo>
                <a:lnTo>
                  <a:pt x="207" y="248"/>
                </a:lnTo>
                <a:lnTo>
                  <a:pt x="199" y="245"/>
                </a:lnTo>
                <a:lnTo>
                  <a:pt x="189" y="245"/>
                </a:lnTo>
                <a:lnTo>
                  <a:pt x="175" y="234"/>
                </a:lnTo>
                <a:lnTo>
                  <a:pt x="174" y="213"/>
                </a:lnTo>
                <a:lnTo>
                  <a:pt x="157" y="202"/>
                </a:lnTo>
                <a:lnTo>
                  <a:pt x="157" y="188"/>
                </a:lnTo>
                <a:lnTo>
                  <a:pt x="149" y="174"/>
                </a:lnTo>
                <a:lnTo>
                  <a:pt x="139" y="185"/>
                </a:lnTo>
                <a:lnTo>
                  <a:pt x="135" y="174"/>
                </a:lnTo>
                <a:lnTo>
                  <a:pt x="138" y="160"/>
                </a:lnTo>
                <a:lnTo>
                  <a:pt x="128" y="142"/>
                </a:lnTo>
                <a:lnTo>
                  <a:pt x="117" y="132"/>
                </a:lnTo>
                <a:lnTo>
                  <a:pt x="117" y="81"/>
                </a:lnTo>
                <a:lnTo>
                  <a:pt x="110" y="70"/>
                </a:lnTo>
                <a:lnTo>
                  <a:pt x="106" y="42"/>
                </a:lnTo>
                <a:lnTo>
                  <a:pt x="105" y="17"/>
                </a:lnTo>
                <a:lnTo>
                  <a:pt x="61" y="0"/>
                </a:lnTo>
                <a:lnTo>
                  <a:pt x="45" y="19"/>
                </a:lnTo>
                <a:lnTo>
                  <a:pt x="32" y="32"/>
                </a:lnTo>
                <a:lnTo>
                  <a:pt x="41" y="46"/>
                </a:lnTo>
                <a:lnTo>
                  <a:pt x="56" y="54"/>
                </a:lnTo>
                <a:lnTo>
                  <a:pt x="57" y="70"/>
                </a:lnTo>
                <a:lnTo>
                  <a:pt x="61" y="76"/>
                </a:lnTo>
                <a:lnTo>
                  <a:pt x="61" y="87"/>
                </a:lnTo>
                <a:lnTo>
                  <a:pt x="71" y="110"/>
                </a:lnTo>
                <a:lnTo>
                  <a:pt x="74" y="112"/>
                </a:lnTo>
                <a:lnTo>
                  <a:pt x="74" y="116"/>
                </a:lnTo>
                <a:lnTo>
                  <a:pt x="77" y="117"/>
                </a:lnTo>
                <a:lnTo>
                  <a:pt x="76" y="132"/>
                </a:lnTo>
                <a:lnTo>
                  <a:pt x="70" y="137"/>
                </a:lnTo>
                <a:lnTo>
                  <a:pt x="67" y="140"/>
                </a:lnTo>
                <a:lnTo>
                  <a:pt x="65" y="143"/>
                </a:lnTo>
                <a:lnTo>
                  <a:pt x="64" y="147"/>
                </a:lnTo>
                <a:lnTo>
                  <a:pt x="63" y="149"/>
                </a:lnTo>
                <a:lnTo>
                  <a:pt x="73" y="152"/>
                </a:lnTo>
                <a:lnTo>
                  <a:pt x="78" y="152"/>
                </a:lnTo>
                <a:lnTo>
                  <a:pt x="85" y="158"/>
                </a:lnTo>
                <a:lnTo>
                  <a:pt x="87" y="160"/>
                </a:lnTo>
                <a:lnTo>
                  <a:pt x="89" y="159"/>
                </a:lnTo>
                <a:lnTo>
                  <a:pt x="89" y="163"/>
                </a:lnTo>
                <a:lnTo>
                  <a:pt x="82" y="172"/>
                </a:lnTo>
                <a:lnTo>
                  <a:pt x="81" y="174"/>
                </a:lnTo>
                <a:lnTo>
                  <a:pt x="82" y="182"/>
                </a:lnTo>
                <a:lnTo>
                  <a:pt x="79" y="197"/>
                </a:lnTo>
                <a:lnTo>
                  <a:pt x="97" y="198"/>
                </a:lnTo>
                <a:lnTo>
                  <a:pt x="102" y="200"/>
                </a:lnTo>
                <a:lnTo>
                  <a:pt x="113" y="202"/>
                </a:lnTo>
                <a:lnTo>
                  <a:pt x="117" y="204"/>
                </a:lnTo>
                <a:lnTo>
                  <a:pt x="120" y="206"/>
                </a:lnTo>
                <a:lnTo>
                  <a:pt x="121" y="209"/>
                </a:lnTo>
                <a:lnTo>
                  <a:pt x="121" y="212"/>
                </a:lnTo>
                <a:lnTo>
                  <a:pt x="119" y="214"/>
                </a:lnTo>
                <a:lnTo>
                  <a:pt x="120" y="215"/>
                </a:lnTo>
                <a:lnTo>
                  <a:pt x="118" y="218"/>
                </a:lnTo>
                <a:lnTo>
                  <a:pt x="119" y="221"/>
                </a:lnTo>
                <a:lnTo>
                  <a:pt x="120" y="224"/>
                </a:lnTo>
                <a:lnTo>
                  <a:pt x="128" y="230"/>
                </a:lnTo>
                <a:lnTo>
                  <a:pt x="125" y="248"/>
                </a:lnTo>
                <a:lnTo>
                  <a:pt x="125" y="252"/>
                </a:lnTo>
                <a:lnTo>
                  <a:pt x="128" y="264"/>
                </a:lnTo>
                <a:lnTo>
                  <a:pt x="135" y="265"/>
                </a:lnTo>
                <a:lnTo>
                  <a:pt x="138" y="264"/>
                </a:lnTo>
                <a:lnTo>
                  <a:pt x="143" y="269"/>
                </a:lnTo>
                <a:lnTo>
                  <a:pt x="144" y="271"/>
                </a:lnTo>
                <a:lnTo>
                  <a:pt x="157" y="282"/>
                </a:lnTo>
                <a:lnTo>
                  <a:pt x="159" y="285"/>
                </a:lnTo>
                <a:lnTo>
                  <a:pt x="163" y="288"/>
                </a:lnTo>
                <a:lnTo>
                  <a:pt x="171" y="312"/>
                </a:lnTo>
                <a:lnTo>
                  <a:pt x="196" y="310"/>
                </a:lnTo>
                <a:lnTo>
                  <a:pt x="201" y="311"/>
                </a:lnTo>
                <a:lnTo>
                  <a:pt x="210" y="324"/>
                </a:lnTo>
                <a:lnTo>
                  <a:pt x="213" y="327"/>
                </a:lnTo>
                <a:lnTo>
                  <a:pt x="217" y="328"/>
                </a:lnTo>
                <a:lnTo>
                  <a:pt x="225" y="321"/>
                </a:lnTo>
                <a:lnTo>
                  <a:pt x="231" y="317"/>
                </a:lnTo>
                <a:lnTo>
                  <a:pt x="237" y="316"/>
                </a:lnTo>
                <a:lnTo>
                  <a:pt x="263" y="317"/>
                </a:lnTo>
                <a:lnTo>
                  <a:pt x="268" y="320"/>
                </a:lnTo>
                <a:lnTo>
                  <a:pt x="271" y="336"/>
                </a:lnTo>
                <a:lnTo>
                  <a:pt x="270" y="349"/>
                </a:lnTo>
                <a:lnTo>
                  <a:pt x="271" y="364"/>
                </a:lnTo>
                <a:lnTo>
                  <a:pt x="271" y="390"/>
                </a:lnTo>
                <a:lnTo>
                  <a:pt x="271" y="394"/>
                </a:lnTo>
                <a:lnTo>
                  <a:pt x="274" y="420"/>
                </a:lnTo>
                <a:lnTo>
                  <a:pt x="295" y="421"/>
                </a:lnTo>
                <a:lnTo>
                  <a:pt x="301" y="422"/>
                </a:lnTo>
                <a:lnTo>
                  <a:pt x="300" y="433"/>
                </a:lnTo>
                <a:lnTo>
                  <a:pt x="235" y="484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1" name="Freeform 239"/>
          <p:cNvSpPr>
            <a:spLocks/>
          </p:cNvSpPr>
          <p:nvPr/>
        </p:nvSpPr>
        <p:spPr bwMode="auto">
          <a:xfrm>
            <a:off x="4606925" y="3020938"/>
            <a:ext cx="649288" cy="838200"/>
          </a:xfrm>
          <a:custGeom>
            <a:avLst/>
            <a:gdLst/>
            <a:ahLst/>
            <a:cxnLst>
              <a:cxn ang="0">
                <a:pos x="88" y="288"/>
              </a:cxn>
              <a:cxn ang="0">
                <a:pos x="82" y="237"/>
              </a:cxn>
              <a:cxn ang="0">
                <a:pos x="124" y="191"/>
              </a:cxn>
              <a:cxn ang="0">
                <a:pos x="156" y="153"/>
              </a:cxn>
              <a:cxn ang="0">
                <a:pos x="214" y="141"/>
              </a:cxn>
              <a:cxn ang="0">
                <a:pos x="293" y="146"/>
              </a:cxn>
              <a:cxn ang="0">
                <a:pos x="332" y="79"/>
              </a:cxn>
              <a:cxn ang="0">
                <a:pos x="308" y="9"/>
              </a:cxn>
              <a:cxn ang="0">
                <a:pos x="412" y="17"/>
              </a:cxn>
              <a:cxn ang="0">
                <a:pos x="456" y="30"/>
              </a:cxn>
              <a:cxn ang="0">
                <a:pos x="480" y="46"/>
              </a:cxn>
              <a:cxn ang="0">
                <a:pos x="489" y="71"/>
              </a:cxn>
              <a:cxn ang="0">
                <a:pos x="530" y="68"/>
              </a:cxn>
              <a:cxn ang="0">
                <a:pos x="567" y="105"/>
              </a:cxn>
              <a:cxn ang="0">
                <a:pos x="611" y="114"/>
              </a:cxn>
              <a:cxn ang="0">
                <a:pos x="611" y="135"/>
              </a:cxn>
              <a:cxn ang="0">
                <a:pos x="578" y="177"/>
              </a:cxn>
              <a:cxn ang="0">
                <a:pos x="545" y="192"/>
              </a:cxn>
              <a:cxn ang="0">
                <a:pos x="527" y="252"/>
              </a:cxn>
              <a:cxn ang="0">
                <a:pos x="457" y="328"/>
              </a:cxn>
              <a:cxn ang="0">
                <a:pos x="398" y="340"/>
              </a:cxn>
              <a:cxn ang="0">
                <a:pos x="354" y="368"/>
              </a:cxn>
              <a:cxn ang="0">
                <a:pos x="371" y="403"/>
              </a:cxn>
              <a:cxn ang="0">
                <a:pos x="386" y="450"/>
              </a:cxn>
              <a:cxn ang="0">
                <a:pos x="415" y="471"/>
              </a:cxn>
              <a:cxn ang="0">
                <a:pos x="443" y="493"/>
              </a:cxn>
              <a:cxn ang="0">
                <a:pos x="460" y="500"/>
              </a:cxn>
              <a:cxn ang="0">
                <a:pos x="488" y="497"/>
              </a:cxn>
              <a:cxn ang="0">
                <a:pos x="510" y="460"/>
              </a:cxn>
              <a:cxn ang="0">
                <a:pos x="534" y="476"/>
              </a:cxn>
              <a:cxn ang="0">
                <a:pos x="529" y="520"/>
              </a:cxn>
              <a:cxn ang="0">
                <a:pos x="535" y="548"/>
              </a:cxn>
              <a:cxn ang="0">
                <a:pos x="535" y="575"/>
              </a:cxn>
              <a:cxn ang="0">
                <a:pos x="523" y="635"/>
              </a:cxn>
              <a:cxn ang="0">
                <a:pos x="496" y="638"/>
              </a:cxn>
              <a:cxn ang="0">
                <a:pos x="436" y="609"/>
              </a:cxn>
              <a:cxn ang="0">
                <a:pos x="409" y="564"/>
              </a:cxn>
              <a:cxn ang="0">
                <a:pos x="380" y="532"/>
              </a:cxn>
              <a:cxn ang="0">
                <a:pos x="340" y="544"/>
              </a:cxn>
              <a:cxn ang="0">
                <a:pos x="301" y="568"/>
              </a:cxn>
              <a:cxn ang="0">
                <a:pos x="252" y="608"/>
              </a:cxn>
              <a:cxn ang="0">
                <a:pos x="284" y="692"/>
              </a:cxn>
              <a:cxn ang="0">
                <a:pos x="300" y="727"/>
              </a:cxn>
              <a:cxn ang="0">
                <a:pos x="290" y="734"/>
              </a:cxn>
              <a:cxn ang="0">
                <a:pos x="238" y="756"/>
              </a:cxn>
              <a:cxn ang="0">
                <a:pos x="216" y="792"/>
              </a:cxn>
              <a:cxn ang="0">
                <a:pos x="165" y="781"/>
              </a:cxn>
              <a:cxn ang="0">
                <a:pos x="122" y="764"/>
              </a:cxn>
              <a:cxn ang="0">
                <a:pos x="113" y="706"/>
              </a:cxn>
              <a:cxn ang="0">
                <a:pos x="142" y="666"/>
              </a:cxn>
              <a:cxn ang="0">
                <a:pos x="204" y="624"/>
              </a:cxn>
              <a:cxn ang="0">
                <a:pos x="216" y="594"/>
              </a:cxn>
              <a:cxn ang="0">
                <a:pos x="218" y="558"/>
              </a:cxn>
              <a:cxn ang="0">
                <a:pos x="192" y="534"/>
              </a:cxn>
              <a:cxn ang="0">
                <a:pos x="178" y="567"/>
              </a:cxn>
              <a:cxn ang="0">
                <a:pos x="136" y="595"/>
              </a:cxn>
              <a:cxn ang="0">
                <a:pos x="113" y="510"/>
              </a:cxn>
              <a:cxn ang="0">
                <a:pos x="85" y="539"/>
              </a:cxn>
              <a:cxn ang="0">
                <a:pos x="100" y="502"/>
              </a:cxn>
              <a:cxn ang="0">
                <a:pos x="72" y="539"/>
              </a:cxn>
              <a:cxn ang="0">
                <a:pos x="22" y="513"/>
              </a:cxn>
              <a:cxn ang="0">
                <a:pos x="26" y="387"/>
              </a:cxn>
              <a:cxn ang="0">
                <a:pos x="42" y="320"/>
              </a:cxn>
            </a:cxnLst>
            <a:rect l="0" t="0" r="r" b="b"/>
            <a:pathLst>
              <a:path w="615" h="795">
                <a:moveTo>
                  <a:pt x="48" y="314"/>
                </a:moveTo>
                <a:lnTo>
                  <a:pt x="61" y="302"/>
                </a:lnTo>
                <a:lnTo>
                  <a:pt x="62" y="296"/>
                </a:lnTo>
                <a:lnTo>
                  <a:pt x="65" y="292"/>
                </a:lnTo>
                <a:lnTo>
                  <a:pt x="85" y="291"/>
                </a:lnTo>
                <a:lnTo>
                  <a:pt x="88" y="288"/>
                </a:lnTo>
                <a:lnTo>
                  <a:pt x="86" y="286"/>
                </a:lnTo>
                <a:lnTo>
                  <a:pt x="82" y="281"/>
                </a:lnTo>
                <a:lnTo>
                  <a:pt x="80" y="276"/>
                </a:lnTo>
                <a:lnTo>
                  <a:pt x="82" y="259"/>
                </a:lnTo>
                <a:lnTo>
                  <a:pt x="79" y="244"/>
                </a:lnTo>
                <a:lnTo>
                  <a:pt x="82" y="237"/>
                </a:lnTo>
                <a:lnTo>
                  <a:pt x="86" y="220"/>
                </a:lnTo>
                <a:lnTo>
                  <a:pt x="91" y="212"/>
                </a:lnTo>
                <a:lnTo>
                  <a:pt x="112" y="201"/>
                </a:lnTo>
                <a:lnTo>
                  <a:pt x="117" y="202"/>
                </a:lnTo>
                <a:lnTo>
                  <a:pt x="120" y="196"/>
                </a:lnTo>
                <a:lnTo>
                  <a:pt x="124" y="191"/>
                </a:lnTo>
                <a:lnTo>
                  <a:pt x="134" y="177"/>
                </a:lnTo>
                <a:lnTo>
                  <a:pt x="136" y="173"/>
                </a:lnTo>
                <a:lnTo>
                  <a:pt x="141" y="168"/>
                </a:lnTo>
                <a:lnTo>
                  <a:pt x="152" y="162"/>
                </a:lnTo>
                <a:lnTo>
                  <a:pt x="156" y="160"/>
                </a:lnTo>
                <a:lnTo>
                  <a:pt x="156" y="153"/>
                </a:lnTo>
                <a:lnTo>
                  <a:pt x="157" y="146"/>
                </a:lnTo>
                <a:lnTo>
                  <a:pt x="160" y="141"/>
                </a:lnTo>
                <a:lnTo>
                  <a:pt x="178" y="137"/>
                </a:lnTo>
                <a:lnTo>
                  <a:pt x="188" y="138"/>
                </a:lnTo>
                <a:lnTo>
                  <a:pt x="195" y="139"/>
                </a:lnTo>
                <a:lnTo>
                  <a:pt x="214" y="141"/>
                </a:lnTo>
                <a:lnTo>
                  <a:pt x="237" y="146"/>
                </a:lnTo>
                <a:lnTo>
                  <a:pt x="261" y="146"/>
                </a:lnTo>
                <a:lnTo>
                  <a:pt x="268" y="149"/>
                </a:lnTo>
                <a:lnTo>
                  <a:pt x="273" y="154"/>
                </a:lnTo>
                <a:lnTo>
                  <a:pt x="281" y="148"/>
                </a:lnTo>
                <a:lnTo>
                  <a:pt x="293" y="146"/>
                </a:lnTo>
                <a:lnTo>
                  <a:pt x="304" y="146"/>
                </a:lnTo>
                <a:lnTo>
                  <a:pt x="318" y="144"/>
                </a:lnTo>
                <a:lnTo>
                  <a:pt x="328" y="146"/>
                </a:lnTo>
                <a:lnTo>
                  <a:pt x="333" y="142"/>
                </a:lnTo>
                <a:lnTo>
                  <a:pt x="334" y="132"/>
                </a:lnTo>
                <a:lnTo>
                  <a:pt x="332" y="79"/>
                </a:lnTo>
                <a:lnTo>
                  <a:pt x="327" y="59"/>
                </a:lnTo>
                <a:lnTo>
                  <a:pt x="321" y="49"/>
                </a:lnTo>
                <a:lnTo>
                  <a:pt x="314" y="34"/>
                </a:lnTo>
                <a:lnTo>
                  <a:pt x="308" y="17"/>
                </a:lnTo>
                <a:lnTo>
                  <a:pt x="302" y="12"/>
                </a:lnTo>
                <a:lnTo>
                  <a:pt x="308" y="9"/>
                </a:lnTo>
                <a:lnTo>
                  <a:pt x="314" y="8"/>
                </a:lnTo>
                <a:lnTo>
                  <a:pt x="332" y="7"/>
                </a:lnTo>
                <a:lnTo>
                  <a:pt x="364" y="0"/>
                </a:lnTo>
                <a:lnTo>
                  <a:pt x="366" y="0"/>
                </a:lnTo>
                <a:lnTo>
                  <a:pt x="401" y="14"/>
                </a:lnTo>
                <a:lnTo>
                  <a:pt x="412" y="17"/>
                </a:lnTo>
                <a:lnTo>
                  <a:pt x="418" y="20"/>
                </a:lnTo>
                <a:lnTo>
                  <a:pt x="427" y="18"/>
                </a:lnTo>
                <a:lnTo>
                  <a:pt x="433" y="22"/>
                </a:lnTo>
                <a:lnTo>
                  <a:pt x="444" y="30"/>
                </a:lnTo>
                <a:lnTo>
                  <a:pt x="452" y="30"/>
                </a:lnTo>
                <a:lnTo>
                  <a:pt x="456" y="30"/>
                </a:lnTo>
                <a:lnTo>
                  <a:pt x="463" y="32"/>
                </a:lnTo>
                <a:lnTo>
                  <a:pt x="464" y="34"/>
                </a:lnTo>
                <a:lnTo>
                  <a:pt x="466" y="47"/>
                </a:lnTo>
                <a:lnTo>
                  <a:pt x="471" y="51"/>
                </a:lnTo>
                <a:lnTo>
                  <a:pt x="477" y="50"/>
                </a:lnTo>
                <a:lnTo>
                  <a:pt x="480" y="46"/>
                </a:lnTo>
                <a:lnTo>
                  <a:pt x="485" y="47"/>
                </a:lnTo>
                <a:lnTo>
                  <a:pt x="485" y="52"/>
                </a:lnTo>
                <a:lnTo>
                  <a:pt x="488" y="58"/>
                </a:lnTo>
                <a:lnTo>
                  <a:pt x="488" y="65"/>
                </a:lnTo>
                <a:lnTo>
                  <a:pt x="487" y="68"/>
                </a:lnTo>
                <a:lnTo>
                  <a:pt x="489" y="71"/>
                </a:lnTo>
                <a:lnTo>
                  <a:pt x="494" y="74"/>
                </a:lnTo>
                <a:lnTo>
                  <a:pt x="502" y="74"/>
                </a:lnTo>
                <a:lnTo>
                  <a:pt x="506" y="74"/>
                </a:lnTo>
                <a:lnTo>
                  <a:pt x="512" y="69"/>
                </a:lnTo>
                <a:lnTo>
                  <a:pt x="520" y="68"/>
                </a:lnTo>
                <a:lnTo>
                  <a:pt x="530" y="68"/>
                </a:lnTo>
                <a:lnTo>
                  <a:pt x="537" y="67"/>
                </a:lnTo>
                <a:lnTo>
                  <a:pt x="542" y="64"/>
                </a:lnTo>
                <a:lnTo>
                  <a:pt x="545" y="70"/>
                </a:lnTo>
                <a:lnTo>
                  <a:pt x="548" y="78"/>
                </a:lnTo>
                <a:lnTo>
                  <a:pt x="558" y="95"/>
                </a:lnTo>
                <a:lnTo>
                  <a:pt x="567" y="105"/>
                </a:lnTo>
                <a:lnTo>
                  <a:pt x="575" y="112"/>
                </a:lnTo>
                <a:lnTo>
                  <a:pt x="593" y="122"/>
                </a:lnTo>
                <a:lnTo>
                  <a:pt x="598" y="115"/>
                </a:lnTo>
                <a:lnTo>
                  <a:pt x="611" y="110"/>
                </a:lnTo>
                <a:lnTo>
                  <a:pt x="614" y="114"/>
                </a:lnTo>
                <a:lnTo>
                  <a:pt x="611" y="114"/>
                </a:lnTo>
                <a:lnTo>
                  <a:pt x="608" y="118"/>
                </a:lnTo>
                <a:lnTo>
                  <a:pt x="606" y="122"/>
                </a:lnTo>
                <a:lnTo>
                  <a:pt x="610" y="125"/>
                </a:lnTo>
                <a:lnTo>
                  <a:pt x="614" y="128"/>
                </a:lnTo>
                <a:lnTo>
                  <a:pt x="614" y="132"/>
                </a:lnTo>
                <a:lnTo>
                  <a:pt x="611" y="135"/>
                </a:lnTo>
                <a:lnTo>
                  <a:pt x="595" y="144"/>
                </a:lnTo>
                <a:lnTo>
                  <a:pt x="588" y="147"/>
                </a:lnTo>
                <a:lnTo>
                  <a:pt x="583" y="155"/>
                </a:lnTo>
                <a:lnTo>
                  <a:pt x="581" y="162"/>
                </a:lnTo>
                <a:lnTo>
                  <a:pt x="578" y="169"/>
                </a:lnTo>
                <a:lnTo>
                  <a:pt x="578" y="177"/>
                </a:lnTo>
                <a:lnTo>
                  <a:pt x="570" y="187"/>
                </a:lnTo>
                <a:lnTo>
                  <a:pt x="566" y="187"/>
                </a:lnTo>
                <a:lnTo>
                  <a:pt x="560" y="184"/>
                </a:lnTo>
                <a:lnTo>
                  <a:pt x="550" y="184"/>
                </a:lnTo>
                <a:lnTo>
                  <a:pt x="547" y="187"/>
                </a:lnTo>
                <a:lnTo>
                  <a:pt x="545" y="192"/>
                </a:lnTo>
                <a:lnTo>
                  <a:pt x="544" y="199"/>
                </a:lnTo>
                <a:lnTo>
                  <a:pt x="545" y="207"/>
                </a:lnTo>
                <a:lnTo>
                  <a:pt x="547" y="209"/>
                </a:lnTo>
                <a:lnTo>
                  <a:pt x="550" y="225"/>
                </a:lnTo>
                <a:lnTo>
                  <a:pt x="551" y="228"/>
                </a:lnTo>
                <a:lnTo>
                  <a:pt x="527" y="252"/>
                </a:lnTo>
                <a:lnTo>
                  <a:pt x="515" y="264"/>
                </a:lnTo>
                <a:lnTo>
                  <a:pt x="500" y="284"/>
                </a:lnTo>
                <a:lnTo>
                  <a:pt x="492" y="290"/>
                </a:lnTo>
                <a:lnTo>
                  <a:pt x="478" y="305"/>
                </a:lnTo>
                <a:lnTo>
                  <a:pt x="464" y="322"/>
                </a:lnTo>
                <a:lnTo>
                  <a:pt x="457" y="328"/>
                </a:lnTo>
                <a:lnTo>
                  <a:pt x="447" y="331"/>
                </a:lnTo>
                <a:lnTo>
                  <a:pt x="435" y="334"/>
                </a:lnTo>
                <a:lnTo>
                  <a:pt x="424" y="337"/>
                </a:lnTo>
                <a:lnTo>
                  <a:pt x="414" y="339"/>
                </a:lnTo>
                <a:lnTo>
                  <a:pt x="407" y="339"/>
                </a:lnTo>
                <a:lnTo>
                  <a:pt x="398" y="340"/>
                </a:lnTo>
                <a:lnTo>
                  <a:pt x="382" y="346"/>
                </a:lnTo>
                <a:lnTo>
                  <a:pt x="377" y="350"/>
                </a:lnTo>
                <a:lnTo>
                  <a:pt x="373" y="354"/>
                </a:lnTo>
                <a:lnTo>
                  <a:pt x="367" y="355"/>
                </a:lnTo>
                <a:lnTo>
                  <a:pt x="361" y="358"/>
                </a:lnTo>
                <a:lnTo>
                  <a:pt x="354" y="368"/>
                </a:lnTo>
                <a:lnTo>
                  <a:pt x="354" y="372"/>
                </a:lnTo>
                <a:lnTo>
                  <a:pt x="359" y="374"/>
                </a:lnTo>
                <a:lnTo>
                  <a:pt x="365" y="378"/>
                </a:lnTo>
                <a:lnTo>
                  <a:pt x="370" y="382"/>
                </a:lnTo>
                <a:lnTo>
                  <a:pt x="372" y="395"/>
                </a:lnTo>
                <a:lnTo>
                  <a:pt x="371" y="403"/>
                </a:lnTo>
                <a:lnTo>
                  <a:pt x="371" y="423"/>
                </a:lnTo>
                <a:lnTo>
                  <a:pt x="372" y="427"/>
                </a:lnTo>
                <a:lnTo>
                  <a:pt x="375" y="430"/>
                </a:lnTo>
                <a:lnTo>
                  <a:pt x="378" y="438"/>
                </a:lnTo>
                <a:lnTo>
                  <a:pt x="382" y="444"/>
                </a:lnTo>
                <a:lnTo>
                  <a:pt x="386" y="450"/>
                </a:lnTo>
                <a:lnTo>
                  <a:pt x="392" y="456"/>
                </a:lnTo>
                <a:lnTo>
                  <a:pt x="395" y="456"/>
                </a:lnTo>
                <a:lnTo>
                  <a:pt x="404" y="464"/>
                </a:lnTo>
                <a:lnTo>
                  <a:pt x="409" y="464"/>
                </a:lnTo>
                <a:lnTo>
                  <a:pt x="412" y="468"/>
                </a:lnTo>
                <a:lnTo>
                  <a:pt x="415" y="471"/>
                </a:lnTo>
                <a:lnTo>
                  <a:pt x="431" y="478"/>
                </a:lnTo>
                <a:lnTo>
                  <a:pt x="432" y="481"/>
                </a:lnTo>
                <a:lnTo>
                  <a:pt x="435" y="482"/>
                </a:lnTo>
                <a:lnTo>
                  <a:pt x="436" y="484"/>
                </a:lnTo>
                <a:lnTo>
                  <a:pt x="438" y="487"/>
                </a:lnTo>
                <a:lnTo>
                  <a:pt x="443" y="493"/>
                </a:lnTo>
                <a:lnTo>
                  <a:pt x="450" y="510"/>
                </a:lnTo>
                <a:lnTo>
                  <a:pt x="453" y="512"/>
                </a:lnTo>
                <a:lnTo>
                  <a:pt x="454" y="514"/>
                </a:lnTo>
                <a:lnTo>
                  <a:pt x="458" y="513"/>
                </a:lnTo>
                <a:lnTo>
                  <a:pt x="458" y="511"/>
                </a:lnTo>
                <a:lnTo>
                  <a:pt x="460" y="500"/>
                </a:lnTo>
                <a:lnTo>
                  <a:pt x="462" y="499"/>
                </a:lnTo>
                <a:lnTo>
                  <a:pt x="466" y="500"/>
                </a:lnTo>
                <a:lnTo>
                  <a:pt x="473" y="505"/>
                </a:lnTo>
                <a:lnTo>
                  <a:pt x="480" y="505"/>
                </a:lnTo>
                <a:lnTo>
                  <a:pt x="485" y="502"/>
                </a:lnTo>
                <a:lnTo>
                  <a:pt x="488" y="497"/>
                </a:lnTo>
                <a:lnTo>
                  <a:pt x="490" y="498"/>
                </a:lnTo>
                <a:lnTo>
                  <a:pt x="494" y="492"/>
                </a:lnTo>
                <a:lnTo>
                  <a:pt x="501" y="487"/>
                </a:lnTo>
                <a:lnTo>
                  <a:pt x="505" y="484"/>
                </a:lnTo>
                <a:lnTo>
                  <a:pt x="508" y="478"/>
                </a:lnTo>
                <a:lnTo>
                  <a:pt x="510" y="460"/>
                </a:lnTo>
                <a:lnTo>
                  <a:pt x="513" y="461"/>
                </a:lnTo>
                <a:lnTo>
                  <a:pt x="517" y="462"/>
                </a:lnTo>
                <a:lnTo>
                  <a:pt x="520" y="465"/>
                </a:lnTo>
                <a:lnTo>
                  <a:pt x="524" y="472"/>
                </a:lnTo>
                <a:lnTo>
                  <a:pt x="529" y="475"/>
                </a:lnTo>
                <a:lnTo>
                  <a:pt x="534" y="476"/>
                </a:lnTo>
                <a:lnTo>
                  <a:pt x="537" y="482"/>
                </a:lnTo>
                <a:lnTo>
                  <a:pt x="536" y="489"/>
                </a:lnTo>
                <a:lnTo>
                  <a:pt x="538" y="495"/>
                </a:lnTo>
                <a:lnTo>
                  <a:pt x="538" y="507"/>
                </a:lnTo>
                <a:lnTo>
                  <a:pt x="536" y="513"/>
                </a:lnTo>
                <a:lnTo>
                  <a:pt x="529" y="520"/>
                </a:lnTo>
                <a:lnTo>
                  <a:pt x="524" y="522"/>
                </a:lnTo>
                <a:lnTo>
                  <a:pt x="522" y="524"/>
                </a:lnTo>
                <a:lnTo>
                  <a:pt x="523" y="534"/>
                </a:lnTo>
                <a:lnTo>
                  <a:pt x="526" y="539"/>
                </a:lnTo>
                <a:lnTo>
                  <a:pt x="534" y="548"/>
                </a:lnTo>
                <a:lnTo>
                  <a:pt x="535" y="548"/>
                </a:lnTo>
                <a:lnTo>
                  <a:pt x="538" y="552"/>
                </a:lnTo>
                <a:lnTo>
                  <a:pt x="537" y="554"/>
                </a:lnTo>
                <a:lnTo>
                  <a:pt x="538" y="557"/>
                </a:lnTo>
                <a:lnTo>
                  <a:pt x="537" y="561"/>
                </a:lnTo>
                <a:lnTo>
                  <a:pt x="537" y="571"/>
                </a:lnTo>
                <a:lnTo>
                  <a:pt x="535" y="575"/>
                </a:lnTo>
                <a:lnTo>
                  <a:pt x="534" y="580"/>
                </a:lnTo>
                <a:lnTo>
                  <a:pt x="534" y="602"/>
                </a:lnTo>
                <a:lnTo>
                  <a:pt x="532" y="608"/>
                </a:lnTo>
                <a:lnTo>
                  <a:pt x="524" y="618"/>
                </a:lnTo>
                <a:lnTo>
                  <a:pt x="520" y="629"/>
                </a:lnTo>
                <a:lnTo>
                  <a:pt x="523" y="635"/>
                </a:lnTo>
                <a:lnTo>
                  <a:pt x="524" y="638"/>
                </a:lnTo>
                <a:lnTo>
                  <a:pt x="527" y="640"/>
                </a:lnTo>
                <a:lnTo>
                  <a:pt x="530" y="640"/>
                </a:lnTo>
                <a:lnTo>
                  <a:pt x="530" y="640"/>
                </a:lnTo>
                <a:lnTo>
                  <a:pt x="516" y="644"/>
                </a:lnTo>
                <a:lnTo>
                  <a:pt x="496" y="638"/>
                </a:lnTo>
                <a:lnTo>
                  <a:pt x="474" y="621"/>
                </a:lnTo>
                <a:lnTo>
                  <a:pt x="471" y="613"/>
                </a:lnTo>
                <a:lnTo>
                  <a:pt x="448" y="611"/>
                </a:lnTo>
                <a:lnTo>
                  <a:pt x="445" y="613"/>
                </a:lnTo>
                <a:lnTo>
                  <a:pt x="437" y="611"/>
                </a:lnTo>
                <a:lnTo>
                  <a:pt x="436" y="609"/>
                </a:lnTo>
                <a:lnTo>
                  <a:pt x="428" y="600"/>
                </a:lnTo>
                <a:lnTo>
                  <a:pt x="421" y="597"/>
                </a:lnTo>
                <a:lnTo>
                  <a:pt x="416" y="592"/>
                </a:lnTo>
                <a:lnTo>
                  <a:pt x="419" y="582"/>
                </a:lnTo>
                <a:lnTo>
                  <a:pt x="418" y="573"/>
                </a:lnTo>
                <a:lnTo>
                  <a:pt x="409" y="564"/>
                </a:lnTo>
                <a:lnTo>
                  <a:pt x="402" y="552"/>
                </a:lnTo>
                <a:lnTo>
                  <a:pt x="401" y="544"/>
                </a:lnTo>
                <a:lnTo>
                  <a:pt x="390" y="542"/>
                </a:lnTo>
                <a:lnTo>
                  <a:pt x="386" y="540"/>
                </a:lnTo>
                <a:lnTo>
                  <a:pt x="382" y="532"/>
                </a:lnTo>
                <a:lnTo>
                  <a:pt x="380" y="532"/>
                </a:lnTo>
                <a:lnTo>
                  <a:pt x="377" y="524"/>
                </a:lnTo>
                <a:lnTo>
                  <a:pt x="372" y="522"/>
                </a:lnTo>
                <a:lnTo>
                  <a:pt x="358" y="539"/>
                </a:lnTo>
                <a:lnTo>
                  <a:pt x="354" y="542"/>
                </a:lnTo>
                <a:lnTo>
                  <a:pt x="345" y="542"/>
                </a:lnTo>
                <a:lnTo>
                  <a:pt x="340" y="544"/>
                </a:lnTo>
                <a:lnTo>
                  <a:pt x="339" y="545"/>
                </a:lnTo>
                <a:lnTo>
                  <a:pt x="332" y="550"/>
                </a:lnTo>
                <a:lnTo>
                  <a:pt x="319" y="556"/>
                </a:lnTo>
                <a:lnTo>
                  <a:pt x="314" y="553"/>
                </a:lnTo>
                <a:lnTo>
                  <a:pt x="308" y="557"/>
                </a:lnTo>
                <a:lnTo>
                  <a:pt x="301" y="568"/>
                </a:lnTo>
                <a:lnTo>
                  <a:pt x="294" y="575"/>
                </a:lnTo>
                <a:lnTo>
                  <a:pt x="292" y="576"/>
                </a:lnTo>
                <a:lnTo>
                  <a:pt x="290" y="578"/>
                </a:lnTo>
                <a:lnTo>
                  <a:pt x="269" y="589"/>
                </a:lnTo>
                <a:lnTo>
                  <a:pt x="259" y="597"/>
                </a:lnTo>
                <a:lnTo>
                  <a:pt x="252" y="608"/>
                </a:lnTo>
                <a:lnTo>
                  <a:pt x="249" y="620"/>
                </a:lnTo>
                <a:lnTo>
                  <a:pt x="248" y="646"/>
                </a:lnTo>
                <a:lnTo>
                  <a:pt x="252" y="656"/>
                </a:lnTo>
                <a:lnTo>
                  <a:pt x="268" y="672"/>
                </a:lnTo>
                <a:lnTo>
                  <a:pt x="276" y="675"/>
                </a:lnTo>
                <a:lnTo>
                  <a:pt x="284" y="692"/>
                </a:lnTo>
                <a:lnTo>
                  <a:pt x="294" y="695"/>
                </a:lnTo>
                <a:lnTo>
                  <a:pt x="299" y="700"/>
                </a:lnTo>
                <a:lnTo>
                  <a:pt x="310" y="703"/>
                </a:lnTo>
                <a:lnTo>
                  <a:pt x="309" y="721"/>
                </a:lnTo>
                <a:lnTo>
                  <a:pt x="301" y="721"/>
                </a:lnTo>
                <a:lnTo>
                  <a:pt x="300" y="727"/>
                </a:lnTo>
                <a:lnTo>
                  <a:pt x="304" y="727"/>
                </a:lnTo>
                <a:lnTo>
                  <a:pt x="307" y="732"/>
                </a:lnTo>
                <a:lnTo>
                  <a:pt x="297" y="743"/>
                </a:lnTo>
                <a:lnTo>
                  <a:pt x="296" y="735"/>
                </a:lnTo>
                <a:lnTo>
                  <a:pt x="293" y="731"/>
                </a:lnTo>
                <a:lnTo>
                  <a:pt x="290" y="734"/>
                </a:lnTo>
                <a:lnTo>
                  <a:pt x="287" y="744"/>
                </a:lnTo>
                <a:lnTo>
                  <a:pt x="271" y="748"/>
                </a:lnTo>
                <a:lnTo>
                  <a:pt x="267" y="758"/>
                </a:lnTo>
                <a:lnTo>
                  <a:pt x="259" y="759"/>
                </a:lnTo>
                <a:lnTo>
                  <a:pt x="248" y="758"/>
                </a:lnTo>
                <a:lnTo>
                  <a:pt x="238" y="756"/>
                </a:lnTo>
                <a:lnTo>
                  <a:pt x="232" y="755"/>
                </a:lnTo>
                <a:lnTo>
                  <a:pt x="228" y="758"/>
                </a:lnTo>
                <a:lnTo>
                  <a:pt x="226" y="764"/>
                </a:lnTo>
                <a:lnTo>
                  <a:pt x="226" y="772"/>
                </a:lnTo>
                <a:lnTo>
                  <a:pt x="228" y="792"/>
                </a:lnTo>
                <a:lnTo>
                  <a:pt x="216" y="792"/>
                </a:lnTo>
                <a:lnTo>
                  <a:pt x="210" y="790"/>
                </a:lnTo>
                <a:lnTo>
                  <a:pt x="201" y="788"/>
                </a:lnTo>
                <a:lnTo>
                  <a:pt x="190" y="794"/>
                </a:lnTo>
                <a:lnTo>
                  <a:pt x="174" y="794"/>
                </a:lnTo>
                <a:lnTo>
                  <a:pt x="171" y="788"/>
                </a:lnTo>
                <a:lnTo>
                  <a:pt x="165" y="781"/>
                </a:lnTo>
                <a:lnTo>
                  <a:pt x="162" y="780"/>
                </a:lnTo>
                <a:lnTo>
                  <a:pt x="150" y="778"/>
                </a:lnTo>
                <a:lnTo>
                  <a:pt x="138" y="776"/>
                </a:lnTo>
                <a:lnTo>
                  <a:pt x="126" y="776"/>
                </a:lnTo>
                <a:lnTo>
                  <a:pt x="123" y="773"/>
                </a:lnTo>
                <a:lnTo>
                  <a:pt x="122" y="764"/>
                </a:lnTo>
                <a:lnTo>
                  <a:pt x="98" y="767"/>
                </a:lnTo>
                <a:lnTo>
                  <a:pt x="100" y="756"/>
                </a:lnTo>
                <a:lnTo>
                  <a:pt x="108" y="742"/>
                </a:lnTo>
                <a:lnTo>
                  <a:pt x="113" y="729"/>
                </a:lnTo>
                <a:lnTo>
                  <a:pt x="109" y="714"/>
                </a:lnTo>
                <a:lnTo>
                  <a:pt x="113" y="706"/>
                </a:lnTo>
                <a:lnTo>
                  <a:pt x="118" y="710"/>
                </a:lnTo>
                <a:lnTo>
                  <a:pt x="126" y="700"/>
                </a:lnTo>
                <a:lnTo>
                  <a:pt x="146" y="700"/>
                </a:lnTo>
                <a:lnTo>
                  <a:pt x="146" y="678"/>
                </a:lnTo>
                <a:lnTo>
                  <a:pt x="142" y="671"/>
                </a:lnTo>
                <a:lnTo>
                  <a:pt x="142" y="666"/>
                </a:lnTo>
                <a:lnTo>
                  <a:pt x="153" y="650"/>
                </a:lnTo>
                <a:lnTo>
                  <a:pt x="155" y="649"/>
                </a:lnTo>
                <a:lnTo>
                  <a:pt x="166" y="631"/>
                </a:lnTo>
                <a:lnTo>
                  <a:pt x="174" y="629"/>
                </a:lnTo>
                <a:lnTo>
                  <a:pt x="189" y="621"/>
                </a:lnTo>
                <a:lnTo>
                  <a:pt x="204" y="624"/>
                </a:lnTo>
                <a:lnTo>
                  <a:pt x="214" y="623"/>
                </a:lnTo>
                <a:lnTo>
                  <a:pt x="216" y="611"/>
                </a:lnTo>
                <a:lnTo>
                  <a:pt x="222" y="609"/>
                </a:lnTo>
                <a:lnTo>
                  <a:pt x="223" y="600"/>
                </a:lnTo>
                <a:lnTo>
                  <a:pt x="215" y="599"/>
                </a:lnTo>
                <a:lnTo>
                  <a:pt x="216" y="594"/>
                </a:lnTo>
                <a:lnTo>
                  <a:pt x="221" y="594"/>
                </a:lnTo>
                <a:lnTo>
                  <a:pt x="220" y="584"/>
                </a:lnTo>
                <a:lnTo>
                  <a:pt x="232" y="569"/>
                </a:lnTo>
                <a:lnTo>
                  <a:pt x="232" y="564"/>
                </a:lnTo>
                <a:lnTo>
                  <a:pt x="223" y="563"/>
                </a:lnTo>
                <a:lnTo>
                  <a:pt x="218" y="558"/>
                </a:lnTo>
                <a:lnTo>
                  <a:pt x="208" y="557"/>
                </a:lnTo>
                <a:lnTo>
                  <a:pt x="203" y="563"/>
                </a:lnTo>
                <a:lnTo>
                  <a:pt x="199" y="559"/>
                </a:lnTo>
                <a:lnTo>
                  <a:pt x="204" y="557"/>
                </a:lnTo>
                <a:lnTo>
                  <a:pt x="208" y="540"/>
                </a:lnTo>
                <a:lnTo>
                  <a:pt x="192" y="534"/>
                </a:lnTo>
                <a:lnTo>
                  <a:pt x="175" y="519"/>
                </a:lnTo>
                <a:lnTo>
                  <a:pt x="164" y="537"/>
                </a:lnTo>
                <a:lnTo>
                  <a:pt x="170" y="552"/>
                </a:lnTo>
                <a:lnTo>
                  <a:pt x="174" y="552"/>
                </a:lnTo>
                <a:lnTo>
                  <a:pt x="174" y="558"/>
                </a:lnTo>
                <a:lnTo>
                  <a:pt x="178" y="567"/>
                </a:lnTo>
                <a:lnTo>
                  <a:pt x="176" y="568"/>
                </a:lnTo>
                <a:lnTo>
                  <a:pt x="172" y="573"/>
                </a:lnTo>
                <a:lnTo>
                  <a:pt x="164" y="574"/>
                </a:lnTo>
                <a:lnTo>
                  <a:pt x="158" y="597"/>
                </a:lnTo>
                <a:lnTo>
                  <a:pt x="140" y="589"/>
                </a:lnTo>
                <a:lnTo>
                  <a:pt x="136" y="595"/>
                </a:lnTo>
                <a:lnTo>
                  <a:pt x="117" y="595"/>
                </a:lnTo>
                <a:lnTo>
                  <a:pt x="118" y="568"/>
                </a:lnTo>
                <a:lnTo>
                  <a:pt x="132" y="516"/>
                </a:lnTo>
                <a:lnTo>
                  <a:pt x="127" y="516"/>
                </a:lnTo>
                <a:lnTo>
                  <a:pt x="126" y="511"/>
                </a:lnTo>
                <a:lnTo>
                  <a:pt x="113" y="510"/>
                </a:lnTo>
                <a:lnTo>
                  <a:pt x="106" y="507"/>
                </a:lnTo>
                <a:lnTo>
                  <a:pt x="104" y="508"/>
                </a:lnTo>
                <a:lnTo>
                  <a:pt x="96" y="552"/>
                </a:lnTo>
                <a:lnTo>
                  <a:pt x="88" y="583"/>
                </a:lnTo>
                <a:lnTo>
                  <a:pt x="82" y="577"/>
                </a:lnTo>
                <a:lnTo>
                  <a:pt x="85" y="539"/>
                </a:lnTo>
                <a:lnTo>
                  <a:pt x="83" y="532"/>
                </a:lnTo>
                <a:lnTo>
                  <a:pt x="85" y="528"/>
                </a:lnTo>
                <a:lnTo>
                  <a:pt x="88" y="528"/>
                </a:lnTo>
                <a:lnTo>
                  <a:pt x="87" y="514"/>
                </a:lnTo>
                <a:lnTo>
                  <a:pt x="86" y="511"/>
                </a:lnTo>
                <a:lnTo>
                  <a:pt x="100" y="502"/>
                </a:lnTo>
                <a:lnTo>
                  <a:pt x="101" y="482"/>
                </a:lnTo>
                <a:lnTo>
                  <a:pt x="58" y="472"/>
                </a:lnTo>
                <a:lnTo>
                  <a:pt x="57" y="478"/>
                </a:lnTo>
                <a:lnTo>
                  <a:pt x="57" y="516"/>
                </a:lnTo>
                <a:lnTo>
                  <a:pt x="72" y="524"/>
                </a:lnTo>
                <a:lnTo>
                  <a:pt x="72" y="539"/>
                </a:lnTo>
                <a:lnTo>
                  <a:pt x="65" y="552"/>
                </a:lnTo>
                <a:lnTo>
                  <a:pt x="39" y="554"/>
                </a:lnTo>
                <a:lnTo>
                  <a:pt x="2" y="572"/>
                </a:lnTo>
                <a:lnTo>
                  <a:pt x="0" y="562"/>
                </a:lnTo>
                <a:lnTo>
                  <a:pt x="2" y="553"/>
                </a:lnTo>
                <a:lnTo>
                  <a:pt x="22" y="513"/>
                </a:lnTo>
                <a:lnTo>
                  <a:pt x="25" y="505"/>
                </a:lnTo>
                <a:lnTo>
                  <a:pt x="29" y="500"/>
                </a:lnTo>
                <a:lnTo>
                  <a:pt x="23" y="484"/>
                </a:lnTo>
                <a:lnTo>
                  <a:pt x="24" y="420"/>
                </a:lnTo>
                <a:lnTo>
                  <a:pt x="25" y="414"/>
                </a:lnTo>
                <a:lnTo>
                  <a:pt x="26" y="387"/>
                </a:lnTo>
                <a:lnTo>
                  <a:pt x="32" y="376"/>
                </a:lnTo>
                <a:lnTo>
                  <a:pt x="32" y="375"/>
                </a:lnTo>
                <a:lnTo>
                  <a:pt x="34" y="368"/>
                </a:lnTo>
                <a:lnTo>
                  <a:pt x="35" y="346"/>
                </a:lnTo>
                <a:lnTo>
                  <a:pt x="38" y="328"/>
                </a:lnTo>
                <a:lnTo>
                  <a:pt x="42" y="320"/>
                </a:lnTo>
                <a:lnTo>
                  <a:pt x="48" y="314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2" name="Freeform 240"/>
          <p:cNvSpPr>
            <a:spLocks/>
          </p:cNvSpPr>
          <p:nvPr/>
        </p:nvSpPr>
        <p:spPr bwMode="auto">
          <a:xfrm>
            <a:off x="4321175" y="3425750"/>
            <a:ext cx="357188" cy="506413"/>
          </a:xfrm>
          <a:custGeom>
            <a:avLst/>
            <a:gdLst/>
            <a:ahLst/>
            <a:cxnLst>
              <a:cxn ang="0">
                <a:pos x="22" y="117"/>
              </a:cxn>
              <a:cxn ang="0">
                <a:pos x="15" y="97"/>
              </a:cxn>
              <a:cxn ang="0">
                <a:pos x="28" y="115"/>
              </a:cxn>
              <a:cxn ang="0">
                <a:pos x="33" y="133"/>
              </a:cxn>
              <a:cxn ang="0">
                <a:pos x="35" y="147"/>
              </a:cxn>
              <a:cxn ang="0">
                <a:pos x="37" y="163"/>
              </a:cxn>
              <a:cxn ang="0">
                <a:pos x="40" y="183"/>
              </a:cxn>
              <a:cxn ang="0">
                <a:pos x="47" y="200"/>
              </a:cxn>
              <a:cxn ang="0">
                <a:pos x="57" y="214"/>
              </a:cxn>
              <a:cxn ang="0">
                <a:pos x="65" y="220"/>
              </a:cxn>
              <a:cxn ang="0">
                <a:pos x="73" y="228"/>
              </a:cxn>
              <a:cxn ang="0">
                <a:pos x="72" y="216"/>
              </a:cxn>
              <a:cxn ang="0">
                <a:pos x="72" y="199"/>
              </a:cxn>
              <a:cxn ang="0">
                <a:pos x="59" y="190"/>
              </a:cxn>
              <a:cxn ang="0">
                <a:pos x="54" y="189"/>
              </a:cxn>
              <a:cxn ang="0">
                <a:pos x="53" y="197"/>
              </a:cxn>
              <a:cxn ang="0">
                <a:pos x="45" y="183"/>
              </a:cxn>
              <a:cxn ang="0">
                <a:pos x="41" y="165"/>
              </a:cxn>
              <a:cxn ang="0">
                <a:pos x="41" y="148"/>
              </a:cxn>
              <a:cxn ang="0">
                <a:pos x="39" y="128"/>
              </a:cxn>
              <a:cxn ang="0">
                <a:pos x="66" y="108"/>
              </a:cxn>
              <a:cxn ang="0">
                <a:pos x="58" y="64"/>
              </a:cxn>
              <a:cxn ang="0">
                <a:pos x="72" y="34"/>
              </a:cxn>
              <a:cxn ang="0">
                <a:pos x="82" y="2"/>
              </a:cxn>
              <a:cxn ang="0">
                <a:pos x="165" y="46"/>
              </a:cxn>
              <a:cxn ang="0">
                <a:pos x="157" y="87"/>
              </a:cxn>
              <a:cxn ang="0">
                <a:pos x="150" y="108"/>
              </a:cxn>
              <a:cxn ang="0">
                <a:pos x="197" y="95"/>
              </a:cxn>
              <a:cxn ang="0">
                <a:pos x="219" y="133"/>
              </a:cxn>
              <a:cxn ang="0">
                <a:pos x="271" y="177"/>
              </a:cxn>
              <a:cxn ang="0">
                <a:pos x="299" y="287"/>
              </a:cxn>
              <a:cxn ang="0">
                <a:pos x="318" y="380"/>
              </a:cxn>
              <a:cxn ang="0">
                <a:pos x="289" y="413"/>
              </a:cxn>
              <a:cxn ang="0">
                <a:pos x="281" y="479"/>
              </a:cxn>
              <a:cxn ang="0">
                <a:pos x="220" y="433"/>
              </a:cxn>
              <a:cxn ang="0">
                <a:pos x="170" y="420"/>
              </a:cxn>
              <a:cxn ang="0">
                <a:pos x="139" y="428"/>
              </a:cxn>
              <a:cxn ang="0">
                <a:pos x="105" y="470"/>
              </a:cxn>
              <a:cxn ang="0">
                <a:pos x="94" y="463"/>
              </a:cxn>
              <a:cxn ang="0">
                <a:pos x="68" y="458"/>
              </a:cxn>
              <a:cxn ang="0">
                <a:pos x="52" y="453"/>
              </a:cxn>
              <a:cxn ang="0">
                <a:pos x="67" y="441"/>
              </a:cxn>
              <a:cxn ang="0">
                <a:pos x="78" y="429"/>
              </a:cxn>
              <a:cxn ang="0">
                <a:pos x="84" y="417"/>
              </a:cxn>
              <a:cxn ang="0">
                <a:pos x="104" y="405"/>
              </a:cxn>
              <a:cxn ang="0">
                <a:pos x="108" y="382"/>
              </a:cxn>
              <a:cxn ang="0">
                <a:pos x="103" y="369"/>
              </a:cxn>
              <a:cxn ang="0">
                <a:pos x="105" y="347"/>
              </a:cxn>
              <a:cxn ang="0">
                <a:pos x="108" y="317"/>
              </a:cxn>
              <a:cxn ang="0">
                <a:pos x="95" y="304"/>
              </a:cxn>
              <a:cxn ang="0">
                <a:pos x="93" y="310"/>
              </a:cxn>
              <a:cxn ang="0">
                <a:pos x="72" y="288"/>
              </a:cxn>
              <a:cxn ang="0">
                <a:pos x="59" y="263"/>
              </a:cxn>
              <a:cxn ang="0">
                <a:pos x="39" y="216"/>
              </a:cxn>
              <a:cxn ang="0">
                <a:pos x="34" y="183"/>
              </a:cxn>
              <a:cxn ang="0">
                <a:pos x="23" y="123"/>
              </a:cxn>
              <a:cxn ang="0">
                <a:pos x="3" y="103"/>
              </a:cxn>
            </a:cxnLst>
            <a:rect l="0" t="0" r="r" b="b"/>
            <a:pathLst>
              <a:path w="338" h="480">
                <a:moveTo>
                  <a:pt x="3" y="103"/>
                </a:moveTo>
                <a:lnTo>
                  <a:pt x="0" y="99"/>
                </a:lnTo>
                <a:lnTo>
                  <a:pt x="9" y="104"/>
                </a:lnTo>
                <a:lnTo>
                  <a:pt x="14" y="111"/>
                </a:lnTo>
                <a:lnTo>
                  <a:pt x="22" y="117"/>
                </a:lnTo>
                <a:lnTo>
                  <a:pt x="25" y="122"/>
                </a:lnTo>
                <a:lnTo>
                  <a:pt x="28" y="120"/>
                </a:lnTo>
                <a:lnTo>
                  <a:pt x="27" y="117"/>
                </a:lnTo>
                <a:lnTo>
                  <a:pt x="20" y="103"/>
                </a:lnTo>
                <a:lnTo>
                  <a:pt x="15" y="97"/>
                </a:lnTo>
                <a:lnTo>
                  <a:pt x="17" y="94"/>
                </a:lnTo>
                <a:lnTo>
                  <a:pt x="20" y="99"/>
                </a:lnTo>
                <a:lnTo>
                  <a:pt x="27" y="110"/>
                </a:lnTo>
                <a:lnTo>
                  <a:pt x="27" y="114"/>
                </a:lnTo>
                <a:lnTo>
                  <a:pt x="28" y="115"/>
                </a:lnTo>
                <a:lnTo>
                  <a:pt x="31" y="122"/>
                </a:lnTo>
                <a:lnTo>
                  <a:pt x="31" y="123"/>
                </a:lnTo>
                <a:lnTo>
                  <a:pt x="33" y="128"/>
                </a:lnTo>
                <a:lnTo>
                  <a:pt x="33" y="130"/>
                </a:lnTo>
                <a:lnTo>
                  <a:pt x="33" y="133"/>
                </a:lnTo>
                <a:lnTo>
                  <a:pt x="33" y="134"/>
                </a:lnTo>
                <a:lnTo>
                  <a:pt x="34" y="137"/>
                </a:lnTo>
                <a:lnTo>
                  <a:pt x="37" y="139"/>
                </a:lnTo>
                <a:lnTo>
                  <a:pt x="37" y="143"/>
                </a:lnTo>
                <a:lnTo>
                  <a:pt x="35" y="147"/>
                </a:lnTo>
                <a:lnTo>
                  <a:pt x="35" y="149"/>
                </a:lnTo>
                <a:lnTo>
                  <a:pt x="35" y="153"/>
                </a:lnTo>
                <a:lnTo>
                  <a:pt x="37" y="156"/>
                </a:lnTo>
                <a:lnTo>
                  <a:pt x="37" y="160"/>
                </a:lnTo>
                <a:lnTo>
                  <a:pt x="37" y="163"/>
                </a:lnTo>
                <a:lnTo>
                  <a:pt x="37" y="169"/>
                </a:lnTo>
                <a:lnTo>
                  <a:pt x="39" y="171"/>
                </a:lnTo>
                <a:lnTo>
                  <a:pt x="39" y="179"/>
                </a:lnTo>
                <a:lnTo>
                  <a:pt x="39" y="180"/>
                </a:lnTo>
                <a:lnTo>
                  <a:pt x="40" y="183"/>
                </a:lnTo>
                <a:lnTo>
                  <a:pt x="40" y="186"/>
                </a:lnTo>
                <a:lnTo>
                  <a:pt x="42" y="191"/>
                </a:lnTo>
                <a:lnTo>
                  <a:pt x="43" y="195"/>
                </a:lnTo>
                <a:lnTo>
                  <a:pt x="44" y="199"/>
                </a:lnTo>
                <a:lnTo>
                  <a:pt x="47" y="200"/>
                </a:lnTo>
                <a:lnTo>
                  <a:pt x="49" y="203"/>
                </a:lnTo>
                <a:lnTo>
                  <a:pt x="51" y="206"/>
                </a:lnTo>
                <a:lnTo>
                  <a:pt x="53" y="207"/>
                </a:lnTo>
                <a:lnTo>
                  <a:pt x="55" y="212"/>
                </a:lnTo>
                <a:lnTo>
                  <a:pt x="57" y="214"/>
                </a:lnTo>
                <a:lnTo>
                  <a:pt x="58" y="216"/>
                </a:lnTo>
                <a:lnTo>
                  <a:pt x="59" y="219"/>
                </a:lnTo>
                <a:lnTo>
                  <a:pt x="60" y="221"/>
                </a:lnTo>
                <a:lnTo>
                  <a:pt x="64" y="223"/>
                </a:lnTo>
                <a:lnTo>
                  <a:pt x="65" y="220"/>
                </a:lnTo>
                <a:lnTo>
                  <a:pt x="63" y="218"/>
                </a:lnTo>
                <a:lnTo>
                  <a:pt x="66" y="218"/>
                </a:lnTo>
                <a:lnTo>
                  <a:pt x="68" y="221"/>
                </a:lnTo>
                <a:lnTo>
                  <a:pt x="70" y="223"/>
                </a:lnTo>
                <a:lnTo>
                  <a:pt x="73" y="228"/>
                </a:lnTo>
                <a:lnTo>
                  <a:pt x="75" y="229"/>
                </a:lnTo>
                <a:lnTo>
                  <a:pt x="77" y="227"/>
                </a:lnTo>
                <a:lnTo>
                  <a:pt x="76" y="224"/>
                </a:lnTo>
                <a:lnTo>
                  <a:pt x="73" y="219"/>
                </a:lnTo>
                <a:lnTo>
                  <a:pt x="72" y="216"/>
                </a:lnTo>
                <a:lnTo>
                  <a:pt x="70" y="212"/>
                </a:lnTo>
                <a:lnTo>
                  <a:pt x="72" y="210"/>
                </a:lnTo>
                <a:lnTo>
                  <a:pt x="69" y="204"/>
                </a:lnTo>
                <a:lnTo>
                  <a:pt x="69" y="202"/>
                </a:lnTo>
                <a:lnTo>
                  <a:pt x="72" y="199"/>
                </a:lnTo>
                <a:lnTo>
                  <a:pt x="72" y="196"/>
                </a:lnTo>
                <a:lnTo>
                  <a:pt x="69" y="193"/>
                </a:lnTo>
                <a:lnTo>
                  <a:pt x="66" y="190"/>
                </a:lnTo>
                <a:lnTo>
                  <a:pt x="63" y="190"/>
                </a:lnTo>
                <a:lnTo>
                  <a:pt x="59" y="190"/>
                </a:lnTo>
                <a:lnTo>
                  <a:pt x="59" y="187"/>
                </a:lnTo>
                <a:lnTo>
                  <a:pt x="58" y="186"/>
                </a:lnTo>
                <a:lnTo>
                  <a:pt x="56" y="185"/>
                </a:lnTo>
                <a:lnTo>
                  <a:pt x="53" y="186"/>
                </a:lnTo>
                <a:lnTo>
                  <a:pt x="54" y="189"/>
                </a:lnTo>
                <a:lnTo>
                  <a:pt x="55" y="193"/>
                </a:lnTo>
                <a:lnTo>
                  <a:pt x="57" y="195"/>
                </a:lnTo>
                <a:lnTo>
                  <a:pt x="58" y="199"/>
                </a:lnTo>
                <a:lnTo>
                  <a:pt x="56" y="199"/>
                </a:lnTo>
                <a:lnTo>
                  <a:pt x="53" y="197"/>
                </a:lnTo>
                <a:lnTo>
                  <a:pt x="52" y="195"/>
                </a:lnTo>
                <a:lnTo>
                  <a:pt x="49" y="193"/>
                </a:lnTo>
                <a:lnTo>
                  <a:pt x="47" y="190"/>
                </a:lnTo>
                <a:lnTo>
                  <a:pt x="47" y="186"/>
                </a:lnTo>
                <a:lnTo>
                  <a:pt x="45" y="183"/>
                </a:lnTo>
                <a:lnTo>
                  <a:pt x="45" y="180"/>
                </a:lnTo>
                <a:lnTo>
                  <a:pt x="43" y="180"/>
                </a:lnTo>
                <a:lnTo>
                  <a:pt x="43" y="173"/>
                </a:lnTo>
                <a:lnTo>
                  <a:pt x="41" y="169"/>
                </a:lnTo>
                <a:lnTo>
                  <a:pt x="41" y="165"/>
                </a:lnTo>
                <a:lnTo>
                  <a:pt x="42" y="163"/>
                </a:lnTo>
                <a:lnTo>
                  <a:pt x="40" y="157"/>
                </a:lnTo>
                <a:lnTo>
                  <a:pt x="40" y="153"/>
                </a:lnTo>
                <a:lnTo>
                  <a:pt x="39" y="151"/>
                </a:lnTo>
                <a:lnTo>
                  <a:pt x="41" y="148"/>
                </a:lnTo>
                <a:lnTo>
                  <a:pt x="42" y="146"/>
                </a:lnTo>
                <a:lnTo>
                  <a:pt x="42" y="143"/>
                </a:lnTo>
                <a:lnTo>
                  <a:pt x="39" y="137"/>
                </a:lnTo>
                <a:lnTo>
                  <a:pt x="39" y="134"/>
                </a:lnTo>
                <a:lnTo>
                  <a:pt x="39" y="128"/>
                </a:lnTo>
                <a:lnTo>
                  <a:pt x="35" y="123"/>
                </a:lnTo>
                <a:lnTo>
                  <a:pt x="67" y="120"/>
                </a:lnTo>
                <a:lnTo>
                  <a:pt x="69" y="118"/>
                </a:lnTo>
                <a:lnTo>
                  <a:pt x="69" y="113"/>
                </a:lnTo>
                <a:lnTo>
                  <a:pt x="66" y="108"/>
                </a:lnTo>
                <a:lnTo>
                  <a:pt x="63" y="104"/>
                </a:lnTo>
                <a:lnTo>
                  <a:pt x="57" y="85"/>
                </a:lnTo>
                <a:lnTo>
                  <a:pt x="55" y="73"/>
                </a:lnTo>
                <a:lnTo>
                  <a:pt x="55" y="69"/>
                </a:lnTo>
                <a:lnTo>
                  <a:pt x="58" y="64"/>
                </a:lnTo>
                <a:lnTo>
                  <a:pt x="59" y="57"/>
                </a:lnTo>
                <a:lnTo>
                  <a:pt x="62" y="54"/>
                </a:lnTo>
                <a:lnTo>
                  <a:pt x="63" y="50"/>
                </a:lnTo>
                <a:lnTo>
                  <a:pt x="69" y="44"/>
                </a:lnTo>
                <a:lnTo>
                  <a:pt x="72" y="34"/>
                </a:lnTo>
                <a:lnTo>
                  <a:pt x="73" y="27"/>
                </a:lnTo>
                <a:lnTo>
                  <a:pt x="70" y="18"/>
                </a:lnTo>
                <a:lnTo>
                  <a:pt x="73" y="13"/>
                </a:lnTo>
                <a:lnTo>
                  <a:pt x="79" y="9"/>
                </a:lnTo>
                <a:lnTo>
                  <a:pt x="82" y="2"/>
                </a:lnTo>
                <a:lnTo>
                  <a:pt x="95" y="3"/>
                </a:lnTo>
                <a:lnTo>
                  <a:pt x="107" y="0"/>
                </a:lnTo>
                <a:lnTo>
                  <a:pt x="156" y="15"/>
                </a:lnTo>
                <a:lnTo>
                  <a:pt x="164" y="36"/>
                </a:lnTo>
                <a:lnTo>
                  <a:pt x="165" y="46"/>
                </a:lnTo>
                <a:lnTo>
                  <a:pt x="164" y="53"/>
                </a:lnTo>
                <a:lnTo>
                  <a:pt x="165" y="60"/>
                </a:lnTo>
                <a:lnTo>
                  <a:pt x="167" y="65"/>
                </a:lnTo>
                <a:lnTo>
                  <a:pt x="170" y="73"/>
                </a:lnTo>
                <a:lnTo>
                  <a:pt x="157" y="87"/>
                </a:lnTo>
                <a:lnTo>
                  <a:pt x="149" y="93"/>
                </a:lnTo>
                <a:lnTo>
                  <a:pt x="144" y="97"/>
                </a:lnTo>
                <a:lnTo>
                  <a:pt x="144" y="100"/>
                </a:lnTo>
                <a:lnTo>
                  <a:pt x="145" y="106"/>
                </a:lnTo>
                <a:lnTo>
                  <a:pt x="150" y="108"/>
                </a:lnTo>
                <a:lnTo>
                  <a:pt x="163" y="108"/>
                </a:lnTo>
                <a:lnTo>
                  <a:pt x="170" y="107"/>
                </a:lnTo>
                <a:lnTo>
                  <a:pt x="173" y="103"/>
                </a:lnTo>
                <a:lnTo>
                  <a:pt x="179" y="100"/>
                </a:lnTo>
                <a:lnTo>
                  <a:pt x="197" y="95"/>
                </a:lnTo>
                <a:lnTo>
                  <a:pt x="204" y="97"/>
                </a:lnTo>
                <a:lnTo>
                  <a:pt x="209" y="101"/>
                </a:lnTo>
                <a:lnTo>
                  <a:pt x="215" y="110"/>
                </a:lnTo>
                <a:lnTo>
                  <a:pt x="217" y="121"/>
                </a:lnTo>
                <a:lnTo>
                  <a:pt x="219" y="133"/>
                </a:lnTo>
                <a:lnTo>
                  <a:pt x="225" y="144"/>
                </a:lnTo>
                <a:lnTo>
                  <a:pt x="240" y="156"/>
                </a:lnTo>
                <a:lnTo>
                  <a:pt x="254" y="161"/>
                </a:lnTo>
                <a:lnTo>
                  <a:pt x="267" y="162"/>
                </a:lnTo>
                <a:lnTo>
                  <a:pt x="271" y="177"/>
                </a:lnTo>
                <a:lnTo>
                  <a:pt x="273" y="187"/>
                </a:lnTo>
                <a:lnTo>
                  <a:pt x="265" y="219"/>
                </a:lnTo>
                <a:lnTo>
                  <a:pt x="279" y="251"/>
                </a:lnTo>
                <a:lnTo>
                  <a:pt x="302" y="268"/>
                </a:lnTo>
                <a:lnTo>
                  <a:pt x="299" y="287"/>
                </a:lnTo>
                <a:lnTo>
                  <a:pt x="303" y="304"/>
                </a:lnTo>
                <a:lnTo>
                  <a:pt x="294" y="318"/>
                </a:lnTo>
                <a:lnTo>
                  <a:pt x="337" y="349"/>
                </a:lnTo>
                <a:lnTo>
                  <a:pt x="333" y="371"/>
                </a:lnTo>
                <a:lnTo>
                  <a:pt x="318" y="380"/>
                </a:lnTo>
                <a:lnTo>
                  <a:pt x="293" y="382"/>
                </a:lnTo>
                <a:lnTo>
                  <a:pt x="287" y="387"/>
                </a:lnTo>
                <a:lnTo>
                  <a:pt x="288" y="396"/>
                </a:lnTo>
                <a:lnTo>
                  <a:pt x="293" y="402"/>
                </a:lnTo>
                <a:lnTo>
                  <a:pt x="289" y="413"/>
                </a:lnTo>
                <a:lnTo>
                  <a:pt x="292" y="424"/>
                </a:lnTo>
                <a:lnTo>
                  <a:pt x="287" y="431"/>
                </a:lnTo>
                <a:lnTo>
                  <a:pt x="285" y="448"/>
                </a:lnTo>
                <a:lnTo>
                  <a:pt x="279" y="458"/>
                </a:lnTo>
                <a:lnTo>
                  <a:pt x="281" y="479"/>
                </a:lnTo>
                <a:lnTo>
                  <a:pt x="264" y="466"/>
                </a:lnTo>
                <a:lnTo>
                  <a:pt x="257" y="455"/>
                </a:lnTo>
                <a:lnTo>
                  <a:pt x="250" y="454"/>
                </a:lnTo>
                <a:lnTo>
                  <a:pt x="228" y="431"/>
                </a:lnTo>
                <a:lnTo>
                  <a:pt x="220" y="433"/>
                </a:lnTo>
                <a:lnTo>
                  <a:pt x="213" y="429"/>
                </a:lnTo>
                <a:lnTo>
                  <a:pt x="198" y="416"/>
                </a:lnTo>
                <a:lnTo>
                  <a:pt x="189" y="414"/>
                </a:lnTo>
                <a:lnTo>
                  <a:pt x="177" y="416"/>
                </a:lnTo>
                <a:lnTo>
                  <a:pt x="170" y="420"/>
                </a:lnTo>
                <a:lnTo>
                  <a:pt x="169" y="425"/>
                </a:lnTo>
                <a:lnTo>
                  <a:pt x="158" y="429"/>
                </a:lnTo>
                <a:lnTo>
                  <a:pt x="151" y="432"/>
                </a:lnTo>
                <a:lnTo>
                  <a:pt x="143" y="431"/>
                </a:lnTo>
                <a:lnTo>
                  <a:pt x="139" y="428"/>
                </a:lnTo>
                <a:lnTo>
                  <a:pt x="135" y="432"/>
                </a:lnTo>
                <a:lnTo>
                  <a:pt x="129" y="434"/>
                </a:lnTo>
                <a:lnTo>
                  <a:pt x="123" y="440"/>
                </a:lnTo>
                <a:lnTo>
                  <a:pt x="109" y="462"/>
                </a:lnTo>
                <a:lnTo>
                  <a:pt x="105" y="470"/>
                </a:lnTo>
                <a:lnTo>
                  <a:pt x="103" y="472"/>
                </a:lnTo>
                <a:lnTo>
                  <a:pt x="95" y="476"/>
                </a:lnTo>
                <a:lnTo>
                  <a:pt x="95" y="472"/>
                </a:lnTo>
                <a:lnTo>
                  <a:pt x="94" y="469"/>
                </a:lnTo>
                <a:lnTo>
                  <a:pt x="94" y="463"/>
                </a:lnTo>
                <a:lnTo>
                  <a:pt x="92" y="458"/>
                </a:lnTo>
                <a:lnTo>
                  <a:pt x="89" y="457"/>
                </a:lnTo>
                <a:lnTo>
                  <a:pt x="80" y="462"/>
                </a:lnTo>
                <a:lnTo>
                  <a:pt x="73" y="459"/>
                </a:lnTo>
                <a:lnTo>
                  <a:pt x="68" y="458"/>
                </a:lnTo>
                <a:lnTo>
                  <a:pt x="65" y="456"/>
                </a:lnTo>
                <a:lnTo>
                  <a:pt x="62" y="455"/>
                </a:lnTo>
                <a:lnTo>
                  <a:pt x="57" y="455"/>
                </a:lnTo>
                <a:lnTo>
                  <a:pt x="54" y="456"/>
                </a:lnTo>
                <a:lnTo>
                  <a:pt x="52" y="453"/>
                </a:lnTo>
                <a:lnTo>
                  <a:pt x="58" y="449"/>
                </a:lnTo>
                <a:lnTo>
                  <a:pt x="62" y="448"/>
                </a:lnTo>
                <a:lnTo>
                  <a:pt x="65" y="445"/>
                </a:lnTo>
                <a:lnTo>
                  <a:pt x="66" y="443"/>
                </a:lnTo>
                <a:lnTo>
                  <a:pt x="67" y="441"/>
                </a:lnTo>
                <a:lnTo>
                  <a:pt x="67" y="437"/>
                </a:lnTo>
                <a:lnTo>
                  <a:pt x="69" y="438"/>
                </a:lnTo>
                <a:lnTo>
                  <a:pt x="70" y="438"/>
                </a:lnTo>
                <a:lnTo>
                  <a:pt x="74" y="433"/>
                </a:lnTo>
                <a:lnTo>
                  <a:pt x="78" y="429"/>
                </a:lnTo>
                <a:lnTo>
                  <a:pt x="79" y="427"/>
                </a:lnTo>
                <a:lnTo>
                  <a:pt x="79" y="425"/>
                </a:lnTo>
                <a:lnTo>
                  <a:pt x="83" y="422"/>
                </a:lnTo>
                <a:lnTo>
                  <a:pt x="84" y="419"/>
                </a:lnTo>
                <a:lnTo>
                  <a:pt x="84" y="417"/>
                </a:lnTo>
                <a:lnTo>
                  <a:pt x="85" y="414"/>
                </a:lnTo>
                <a:lnTo>
                  <a:pt x="92" y="414"/>
                </a:lnTo>
                <a:lnTo>
                  <a:pt x="95" y="413"/>
                </a:lnTo>
                <a:lnTo>
                  <a:pt x="97" y="410"/>
                </a:lnTo>
                <a:lnTo>
                  <a:pt x="104" y="405"/>
                </a:lnTo>
                <a:lnTo>
                  <a:pt x="107" y="397"/>
                </a:lnTo>
                <a:lnTo>
                  <a:pt x="105" y="391"/>
                </a:lnTo>
                <a:lnTo>
                  <a:pt x="105" y="388"/>
                </a:lnTo>
                <a:lnTo>
                  <a:pt x="107" y="385"/>
                </a:lnTo>
                <a:lnTo>
                  <a:pt x="108" y="382"/>
                </a:lnTo>
                <a:lnTo>
                  <a:pt x="105" y="381"/>
                </a:lnTo>
                <a:lnTo>
                  <a:pt x="104" y="379"/>
                </a:lnTo>
                <a:lnTo>
                  <a:pt x="105" y="377"/>
                </a:lnTo>
                <a:lnTo>
                  <a:pt x="103" y="373"/>
                </a:lnTo>
                <a:lnTo>
                  <a:pt x="103" y="369"/>
                </a:lnTo>
                <a:lnTo>
                  <a:pt x="105" y="369"/>
                </a:lnTo>
                <a:lnTo>
                  <a:pt x="107" y="367"/>
                </a:lnTo>
                <a:lnTo>
                  <a:pt x="108" y="365"/>
                </a:lnTo>
                <a:lnTo>
                  <a:pt x="107" y="351"/>
                </a:lnTo>
                <a:lnTo>
                  <a:pt x="105" y="347"/>
                </a:lnTo>
                <a:lnTo>
                  <a:pt x="106" y="340"/>
                </a:lnTo>
                <a:lnTo>
                  <a:pt x="114" y="327"/>
                </a:lnTo>
                <a:lnTo>
                  <a:pt x="112" y="324"/>
                </a:lnTo>
                <a:lnTo>
                  <a:pt x="109" y="320"/>
                </a:lnTo>
                <a:lnTo>
                  <a:pt x="108" y="317"/>
                </a:lnTo>
                <a:lnTo>
                  <a:pt x="105" y="317"/>
                </a:lnTo>
                <a:lnTo>
                  <a:pt x="103" y="314"/>
                </a:lnTo>
                <a:lnTo>
                  <a:pt x="102" y="312"/>
                </a:lnTo>
                <a:lnTo>
                  <a:pt x="98" y="306"/>
                </a:lnTo>
                <a:lnTo>
                  <a:pt x="95" y="304"/>
                </a:lnTo>
                <a:lnTo>
                  <a:pt x="92" y="304"/>
                </a:lnTo>
                <a:lnTo>
                  <a:pt x="89" y="304"/>
                </a:lnTo>
                <a:lnTo>
                  <a:pt x="92" y="308"/>
                </a:lnTo>
                <a:lnTo>
                  <a:pt x="97" y="310"/>
                </a:lnTo>
                <a:lnTo>
                  <a:pt x="93" y="310"/>
                </a:lnTo>
                <a:lnTo>
                  <a:pt x="86" y="305"/>
                </a:lnTo>
                <a:lnTo>
                  <a:pt x="81" y="302"/>
                </a:lnTo>
                <a:lnTo>
                  <a:pt x="77" y="291"/>
                </a:lnTo>
                <a:lnTo>
                  <a:pt x="74" y="293"/>
                </a:lnTo>
                <a:lnTo>
                  <a:pt x="72" y="288"/>
                </a:lnTo>
                <a:lnTo>
                  <a:pt x="72" y="281"/>
                </a:lnTo>
                <a:lnTo>
                  <a:pt x="69" y="281"/>
                </a:lnTo>
                <a:lnTo>
                  <a:pt x="62" y="271"/>
                </a:lnTo>
                <a:lnTo>
                  <a:pt x="60" y="265"/>
                </a:lnTo>
                <a:lnTo>
                  <a:pt x="59" y="263"/>
                </a:lnTo>
                <a:lnTo>
                  <a:pt x="50" y="255"/>
                </a:lnTo>
                <a:lnTo>
                  <a:pt x="48" y="252"/>
                </a:lnTo>
                <a:lnTo>
                  <a:pt x="43" y="247"/>
                </a:lnTo>
                <a:lnTo>
                  <a:pt x="40" y="231"/>
                </a:lnTo>
                <a:lnTo>
                  <a:pt x="39" y="216"/>
                </a:lnTo>
                <a:lnTo>
                  <a:pt x="39" y="212"/>
                </a:lnTo>
                <a:lnTo>
                  <a:pt x="37" y="202"/>
                </a:lnTo>
                <a:lnTo>
                  <a:pt x="35" y="199"/>
                </a:lnTo>
                <a:lnTo>
                  <a:pt x="36" y="195"/>
                </a:lnTo>
                <a:lnTo>
                  <a:pt x="34" y="183"/>
                </a:lnTo>
                <a:lnTo>
                  <a:pt x="34" y="176"/>
                </a:lnTo>
                <a:lnTo>
                  <a:pt x="33" y="169"/>
                </a:lnTo>
                <a:lnTo>
                  <a:pt x="33" y="165"/>
                </a:lnTo>
                <a:lnTo>
                  <a:pt x="29" y="154"/>
                </a:lnTo>
                <a:lnTo>
                  <a:pt x="23" y="123"/>
                </a:lnTo>
                <a:lnTo>
                  <a:pt x="22" y="123"/>
                </a:lnTo>
                <a:lnTo>
                  <a:pt x="16" y="117"/>
                </a:lnTo>
                <a:lnTo>
                  <a:pt x="9" y="107"/>
                </a:lnTo>
                <a:lnTo>
                  <a:pt x="4" y="103"/>
                </a:lnTo>
                <a:lnTo>
                  <a:pt x="3" y="103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3" name="Freeform 241"/>
          <p:cNvSpPr>
            <a:spLocks/>
          </p:cNvSpPr>
          <p:nvPr/>
        </p:nvSpPr>
        <p:spPr bwMode="auto">
          <a:xfrm>
            <a:off x="4343400" y="3517825"/>
            <a:ext cx="811213" cy="776288"/>
          </a:xfrm>
          <a:custGeom>
            <a:avLst/>
            <a:gdLst/>
            <a:ahLst/>
            <a:cxnLst>
              <a:cxn ang="0">
                <a:pos x="352" y="10"/>
              </a:cxn>
              <a:cxn ang="0">
                <a:pos x="339" y="111"/>
              </a:cxn>
              <a:cxn ang="0">
                <a:pos x="368" y="123"/>
              </a:cxn>
              <a:cxn ang="0">
                <a:pos x="425" y="80"/>
              </a:cxn>
              <a:cxn ang="0">
                <a:pos x="459" y="85"/>
              </a:cxn>
              <a:cxn ang="0">
                <a:pos x="474" y="128"/>
              </a:cxn>
              <a:cxn ang="0">
                <a:pos x="404" y="178"/>
              </a:cxn>
              <a:cxn ang="0">
                <a:pos x="364" y="257"/>
              </a:cxn>
              <a:cxn ang="0">
                <a:pos x="413" y="308"/>
              </a:cxn>
              <a:cxn ang="0">
                <a:pos x="477" y="300"/>
              </a:cxn>
              <a:cxn ang="0">
                <a:pos x="538" y="272"/>
              </a:cxn>
              <a:cxn ang="0">
                <a:pos x="560" y="249"/>
              </a:cxn>
              <a:cxn ang="0">
                <a:pos x="556" y="186"/>
              </a:cxn>
              <a:cxn ang="0">
                <a:pos x="665" y="172"/>
              </a:cxn>
              <a:cxn ang="0">
                <a:pos x="747" y="166"/>
              </a:cxn>
              <a:cxn ang="0">
                <a:pos x="752" y="198"/>
              </a:cxn>
              <a:cxn ang="0">
                <a:pos x="739" y="229"/>
              </a:cxn>
              <a:cxn ang="0">
                <a:pos x="747" y="267"/>
              </a:cxn>
              <a:cxn ang="0">
                <a:pos x="729" y="286"/>
              </a:cxn>
              <a:cxn ang="0">
                <a:pos x="707" y="311"/>
              </a:cxn>
              <a:cxn ang="0">
                <a:pos x="672" y="358"/>
              </a:cxn>
              <a:cxn ang="0">
                <a:pos x="672" y="400"/>
              </a:cxn>
              <a:cxn ang="0">
                <a:pos x="659" y="440"/>
              </a:cxn>
              <a:cxn ang="0">
                <a:pos x="603" y="460"/>
              </a:cxn>
              <a:cxn ang="0">
                <a:pos x="545" y="477"/>
              </a:cxn>
              <a:cxn ang="0">
                <a:pos x="485" y="524"/>
              </a:cxn>
              <a:cxn ang="0">
                <a:pos x="537" y="539"/>
              </a:cxn>
              <a:cxn ang="0">
                <a:pos x="526" y="588"/>
              </a:cxn>
              <a:cxn ang="0">
                <a:pos x="543" y="616"/>
              </a:cxn>
              <a:cxn ang="0">
                <a:pos x="558" y="654"/>
              </a:cxn>
              <a:cxn ang="0">
                <a:pos x="499" y="679"/>
              </a:cxn>
              <a:cxn ang="0">
                <a:pos x="447" y="716"/>
              </a:cxn>
              <a:cxn ang="0">
                <a:pos x="383" y="733"/>
              </a:cxn>
              <a:cxn ang="0">
                <a:pos x="394" y="716"/>
              </a:cxn>
              <a:cxn ang="0">
                <a:pos x="394" y="687"/>
              </a:cxn>
              <a:cxn ang="0">
                <a:pos x="397" y="659"/>
              </a:cxn>
              <a:cxn ang="0">
                <a:pos x="385" y="635"/>
              </a:cxn>
              <a:cxn ang="0">
                <a:pos x="375" y="614"/>
              </a:cxn>
              <a:cxn ang="0">
                <a:pos x="353" y="631"/>
              </a:cxn>
              <a:cxn ang="0">
                <a:pos x="314" y="632"/>
              </a:cxn>
              <a:cxn ang="0">
                <a:pos x="287" y="641"/>
              </a:cxn>
              <a:cxn ang="0">
                <a:pos x="267" y="662"/>
              </a:cxn>
              <a:cxn ang="0">
                <a:pos x="241" y="670"/>
              </a:cxn>
              <a:cxn ang="0">
                <a:pos x="221" y="675"/>
              </a:cxn>
              <a:cxn ang="0">
                <a:pos x="198" y="687"/>
              </a:cxn>
              <a:cxn ang="0">
                <a:pos x="188" y="677"/>
              </a:cxn>
              <a:cxn ang="0">
                <a:pos x="169" y="678"/>
              </a:cxn>
              <a:cxn ang="0">
                <a:pos x="161" y="668"/>
              </a:cxn>
              <a:cxn ang="0">
                <a:pos x="136" y="659"/>
              </a:cxn>
              <a:cxn ang="0">
                <a:pos x="123" y="640"/>
              </a:cxn>
              <a:cxn ang="0">
                <a:pos x="108" y="623"/>
              </a:cxn>
              <a:cxn ang="0">
                <a:pos x="91" y="601"/>
              </a:cxn>
              <a:cxn ang="0">
                <a:pos x="72" y="580"/>
              </a:cxn>
              <a:cxn ang="0">
                <a:pos x="56" y="562"/>
              </a:cxn>
              <a:cxn ang="0">
                <a:pos x="17" y="483"/>
              </a:cxn>
              <a:cxn ang="0">
                <a:pos x="5" y="446"/>
              </a:cxn>
              <a:cxn ang="0">
                <a:pos x="52" y="433"/>
              </a:cxn>
              <a:cxn ang="0">
                <a:pos x="75" y="421"/>
              </a:cxn>
              <a:cxn ang="0">
                <a:pos x="89" y="375"/>
              </a:cxn>
              <a:cxn ang="0">
                <a:pos x="150" y="333"/>
              </a:cxn>
              <a:cxn ang="0">
                <a:pos x="244" y="379"/>
              </a:cxn>
              <a:cxn ang="0">
                <a:pos x="267" y="300"/>
              </a:cxn>
              <a:cxn ang="0">
                <a:pos x="259" y="164"/>
              </a:cxn>
            </a:cxnLst>
            <a:rect l="0" t="0" r="r" b="b"/>
            <a:pathLst>
              <a:path w="769" h="736">
                <a:moveTo>
                  <a:pt x="253" y="100"/>
                </a:moveTo>
                <a:lnTo>
                  <a:pt x="290" y="82"/>
                </a:lnTo>
                <a:lnTo>
                  <a:pt x="316" y="80"/>
                </a:lnTo>
                <a:lnTo>
                  <a:pt x="323" y="67"/>
                </a:lnTo>
                <a:lnTo>
                  <a:pt x="323" y="52"/>
                </a:lnTo>
                <a:lnTo>
                  <a:pt x="308" y="44"/>
                </a:lnTo>
                <a:lnTo>
                  <a:pt x="308" y="6"/>
                </a:lnTo>
                <a:lnTo>
                  <a:pt x="309" y="0"/>
                </a:lnTo>
                <a:lnTo>
                  <a:pt x="352" y="10"/>
                </a:lnTo>
                <a:lnTo>
                  <a:pt x="351" y="30"/>
                </a:lnTo>
                <a:lnTo>
                  <a:pt x="337" y="39"/>
                </a:lnTo>
                <a:lnTo>
                  <a:pt x="338" y="42"/>
                </a:lnTo>
                <a:lnTo>
                  <a:pt x="339" y="56"/>
                </a:lnTo>
                <a:lnTo>
                  <a:pt x="336" y="56"/>
                </a:lnTo>
                <a:lnTo>
                  <a:pt x="334" y="60"/>
                </a:lnTo>
                <a:lnTo>
                  <a:pt x="336" y="67"/>
                </a:lnTo>
                <a:lnTo>
                  <a:pt x="333" y="105"/>
                </a:lnTo>
                <a:lnTo>
                  <a:pt x="339" y="111"/>
                </a:lnTo>
                <a:lnTo>
                  <a:pt x="347" y="80"/>
                </a:lnTo>
                <a:lnTo>
                  <a:pt x="355" y="36"/>
                </a:lnTo>
                <a:lnTo>
                  <a:pt x="357" y="35"/>
                </a:lnTo>
                <a:lnTo>
                  <a:pt x="364" y="38"/>
                </a:lnTo>
                <a:lnTo>
                  <a:pt x="377" y="39"/>
                </a:lnTo>
                <a:lnTo>
                  <a:pt x="378" y="44"/>
                </a:lnTo>
                <a:lnTo>
                  <a:pt x="383" y="44"/>
                </a:lnTo>
                <a:lnTo>
                  <a:pt x="369" y="96"/>
                </a:lnTo>
                <a:lnTo>
                  <a:pt x="368" y="123"/>
                </a:lnTo>
                <a:lnTo>
                  <a:pt x="387" y="123"/>
                </a:lnTo>
                <a:lnTo>
                  <a:pt x="391" y="117"/>
                </a:lnTo>
                <a:lnTo>
                  <a:pt x="409" y="125"/>
                </a:lnTo>
                <a:lnTo>
                  <a:pt x="415" y="102"/>
                </a:lnTo>
                <a:lnTo>
                  <a:pt x="423" y="101"/>
                </a:lnTo>
                <a:lnTo>
                  <a:pt x="427" y="96"/>
                </a:lnTo>
                <a:lnTo>
                  <a:pt x="429" y="95"/>
                </a:lnTo>
                <a:lnTo>
                  <a:pt x="425" y="86"/>
                </a:lnTo>
                <a:lnTo>
                  <a:pt x="425" y="80"/>
                </a:lnTo>
                <a:lnTo>
                  <a:pt x="421" y="80"/>
                </a:lnTo>
                <a:lnTo>
                  <a:pt x="415" y="65"/>
                </a:lnTo>
                <a:lnTo>
                  <a:pt x="426" y="47"/>
                </a:lnTo>
                <a:lnTo>
                  <a:pt x="443" y="62"/>
                </a:lnTo>
                <a:lnTo>
                  <a:pt x="459" y="68"/>
                </a:lnTo>
                <a:lnTo>
                  <a:pt x="455" y="85"/>
                </a:lnTo>
                <a:lnTo>
                  <a:pt x="450" y="87"/>
                </a:lnTo>
                <a:lnTo>
                  <a:pt x="454" y="91"/>
                </a:lnTo>
                <a:lnTo>
                  <a:pt x="459" y="85"/>
                </a:lnTo>
                <a:lnTo>
                  <a:pt x="469" y="86"/>
                </a:lnTo>
                <a:lnTo>
                  <a:pt x="474" y="91"/>
                </a:lnTo>
                <a:lnTo>
                  <a:pt x="483" y="92"/>
                </a:lnTo>
                <a:lnTo>
                  <a:pt x="483" y="97"/>
                </a:lnTo>
                <a:lnTo>
                  <a:pt x="471" y="112"/>
                </a:lnTo>
                <a:lnTo>
                  <a:pt x="472" y="122"/>
                </a:lnTo>
                <a:lnTo>
                  <a:pt x="467" y="122"/>
                </a:lnTo>
                <a:lnTo>
                  <a:pt x="466" y="127"/>
                </a:lnTo>
                <a:lnTo>
                  <a:pt x="474" y="128"/>
                </a:lnTo>
                <a:lnTo>
                  <a:pt x="473" y="137"/>
                </a:lnTo>
                <a:lnTo>
                  <a:pt x="467" y="139"/>
                </a:lnTo>
                <a:lnTo>
                  <a:pt x="465" y="151"/>
                </a:lnTo>
                <a:lnTo>
                  <a:pt x="455" y="152"/>
                </a:lnTo>
                <a:lnTo>
                  <a:pt x="440" y="149"/>
                </a:lnTo>
                <a:lnTo>
                  <a:pt x="425" y="157"/>
                </a:lnTo>
                <a:lnTo>
                  <a:pt x="417" y="159"/>
                </a:lnTo>
                <a:lnTo>
                  <a:pt x="406" y="177"/>
                </a:lnTo>
                <a:lnTo>
                  <a:pt x="404" y="178"/>
                </a:lnTo>
                <a:lnTo>
                  <a:pt x="393" y="194"/>
                </a:lnTo>
                <a:lnTo>
                  <a:pt x="393" y="199"/>
                </a:lnTo>
                <a:lnTo>
                  <a:pt x="397" y="206"/>
                </a:lnTo>
                <a:lnTo>
                  <a:pt x="397" y="228"/>
                </a:lnTo>
                <a:lnTo>
                  <a:pt x="377" y="228"/>
                </a:lnTo>
                <a:lnTo>
                  <a:pt x="369" y="238"/>
                </a:lnTo>
                <a:lnTo>
                  <a:pt x="364" y="234"/>
                </a:lnTo>
                <a:lnTo>
                  <a:pt x="360" y="242"/>
                </a:lnTo>
                <a:lnTo>
                  <a:pt x="364" y="257"/>
                </a:lnTo>
                <a:lnTo>
                  <a:pt x="359" y="270"/>
                </a:lnTo>
                <a:lnTo>
                  <a:pt x="351" y="284"/>
                </a:lnTo>
                <a:lnTo>
                  <a:pt x="349" y="295"/>
                </a:lnTo>
                <a:lnTo>
                  <a:pt x="373" y="292"/>
                </a:lnTo>
                <a:lnTo>
                  <a:pt x="374" y="301"/>
                </a:lnTo>
                <a:lnTo>
                  <a:pt x="377" y="304"/>
                </a:lnTo>
                <a:lnTo>
                  <a:pt x="389" y="304"/>
                </a:lnTo>
                <a:lnTo>
                  <a:pt x="401" y="306"/>
                </a:lnTo>
                <a:lnTo>
                  <a:pt x="413" y="308"/>
                </a:lnTo>
                <a:lnTo>
                  <a:pt x="416" y="309"/>
                </a:lnTo>
                <a:lnTo>
                  <a:pt x="422" y="316"/>
                </a:lnTo>
                <a:lnTo>
                  <a:pt x="425" y="322"/>
                </a:lnTo>
                <a:lnTo>
                  <a:pt x="441" y="322"/>
                </a:lnTo>
                <a:lnTo>
                  <a:pt x="452" y="316"/>
                </a:lnTo>
                <a:lnTo>
                  <a:pt x="461" y="318"/>
                </a:lnTo>
                <a:lnTo>
                  <a:pt x="467" y="320"/>
                </a:lnTo>
                <a:lnTo>
                  <a:pt x="479" y="320"/>
                </a:lnTo>
                <a:lnTo>
                  <a:pt x="477" y="300"/>
                </a:lnTo>
                <a:lnTo>
                  <a:pt x="477" y="292"/>
                </a:lnTo>
                <a:lnTo>
                  <a:pt x="479" y="286"/>
                </a:lnTo>
                <a:lnTo>
                  <a:pt x="483" y="283"/>
                </a:lnTo>
                <a:lnTo>
                  <a:pt x="489" y="284"/>
                </a:lnTo>
                <a:lnTo>
                  <a:pt x="499" y="286"/>
                </a:lnTo>
                <a:lnTo>
                  <a:pt x="510" y="287"/>
                </a:lnTo>
                <a:lnTo>
                  <a:pt x="518" y="286"/>
                </a:lnTo>
                <a:lnTo>
                  <a:pt x="522" y="276"/>
                </a:lnTo>
                <a:lnTo>
                  <a:pt x="538" y="272"/>
                </a:lnTo>
                <a:lnTo>
                  <a:pt x="541" y="262"/>
                </a:lnTo>
                <a:lnTo>
                  <a:pt x="544" y="259"/>
                </a:lnTo>
                <a:lnTo>
                  <a:pt x="547" y="263"/>
                </a:lnTo>
                <a:lnTo>
                  <a:pt x="548" y="271"/>
                </a:lnTo>
                <a:lnTo>
                  <a:pt x="558" y="260"/>
                </a:lnTo>
                <a:lnTo>
                  <a:pt x="555" y="255"/>
                </a:lnTo>
                <a:lnTo>
                  <a:pt x="551" y="255"/>
                </a:lnTo>
                <a:lnTo>
                  <a:pt x="552" y="249"/>
                </a:lnTo>
                <a:lnTo>
                  <a:pt x="560" y="249"/>
                </a:lnTo>
                <a:lnTo>
                  <a:pt x="561" y="231"/>
                </a:lnTo>
                <a:lnTo>
                  <a:pt x="550" y="228"/>
                </a:lnTo>
                <a:lnTo>
                  <a:pt x="545" y="223"/>
                </a:lnTo>
                <a:lnTo>
                  <a:pt x="535" y="220"/>
                </a:lnTo>
                <a:lnTo>
                  <a:pt x="527" y="203"/>
                </a:lnTo>
                <a:lnTo>
                  <a:pt x="535" y="192"/>
                </a:lnTo>
                <a:lnTo>
                  <a:pt x="545" y="192"/>
                </a:lnTo>
                <a:lnTo>
                  <a:pt x="550" y="186"/>
                </a:lnTo>
                <a:lnTo>
                  <a:pt x="556" y="186"/>
                </a:lnTo>
                <a:lnTo>
                  <a:pt x="567" y="185"/>
                </a:lnTo>
                <a:lnTo>
                  <a:pt x="579" y="192"/>
                </a:lnTo>
                <a:lnTo>
                  <a:pt x="607" y="202"/>
                </a:lnTo>
                <a:lnTo>
                  <a:pt x="622" y="204"/>
                </a:lnTo>
                <a:lnTo>
                  <a:pt x="629" y="200"/>
                </a:lnTo>
                <a:lnTo>
                  <a:pt x="639" y="198"/>
                </a:lnTo>
                <a:lnTo>
                  <a:pt x="647" y="193"/>
                </a:lnTo>
                <a:lnTo>
                  <a:pt x="659" y="175"/>
                </a:lnTo>
                <a:lnTo>
                  <a:pt x="665" y="172"/>
                </a:lnTo>
                <a:lnTo>
                  <a:pt x="672" y="166"/>
                </a:lnTo>
                <a:lnTo>
                  <a:pt x="680" y="163"/>
                </a:lnTo>
                <a:lnTo>
                  <a:pt x="688" y="159"/>
                </a:lnTo>
                <a:lnTo>
                  <a:pt x="693" y="152"/>
                </a:lnTo>
                <a:lnTo>
                  <a:pt x="696" y="141"/>
                </a:lnTo>
                <a:lnTo>
                  <a:pt x="699" y="139"/>
                </a:lnTo>
                <a:lnTo>
                  <a:pt x="722" y="141"/>
                </a:lnTo>
                <a:lnTo>
                  <a:pt x="725" y="149"/>
                </a:lnTo>
                <a:lnTo>
                  <a:pt x="747" y="166"/>
                </a:lnTo>
                <a:lnTo>
                  <a:pt x="768" y="172"/>
                </a:lnTo>
                <a:lnTo>
                  <a:pt x="767" y="174"/>
                </a:lnTo>
                <a:lnTo>
                  <a:pt x="765" y="182"/>
                </a:lnTo>
                <a:lnTo>
                  <a:pt x="763" y="184"/>
                </a:lnTo>
                <a:lnTo>
                  <a:pt x="756" y="188"/>
                </a:lnTo>
                <a:lnTo>
                  <a:pt x="754" y="190"/>
                </a:lnTo>
                <a:lnTo>
                  <a:pt x="753" y="191"/>
                </a:lnTo>
                <a:lnTo>
                  <a:pt x="752" y="194"/>
                </a:lnTo>
                <a:lnTo>
                  <a:pt x="752" y="198"/>
                </a:lnTo>
                <a:lnTo>
                  <a:pt x="754" y="200"/>
                </a:lnTo>
                <a:lnTo>
                  <a:pt x="757" y="201"/>
                </a:lnTo>
                <a:lnTo>
                  <a:pt x="761" y="201"/>
                </a:lnTo>
                <a:lnTo>
                  <a:pt x="761" y="206"/>
                </a:lnTo>
                <a:lnTo>
                  <a:pt x="760" y="210"/>
                </a:lnTo>
                <a:lnTo>
                  <a:pt x="754" y="217"/>
                </a:lnTo>
                <a:lnTo>
                  <a:pt x="751" y="218"/>
                </a:lnTo>
                <a:lnTo>
                  <a:pt x="744" y="222"/>
                </a:lnTo>
                <a:lnTo>
                  <a:pt x="739" y="229"/>
                </a:lnTo>
                <a:lnTo>
                  <a:pt x="737" y="235"/>
                </a:lnTo>
                <a:lnTo>
                  <a:pt x="737" y="237"/>
                </a:lnTo>
                <a:lnTo>
                  <a:pt x="738" y="239"/>
                </a:lnTo>
                <a:lnTo>
                  <a:pt x="743" y="244"/>
                </a:lnTo>
                <a:lnTo>
                  <a:pt x="745" y="245"/>
                </a:lnTo>
                <a:lnTo>
                  <a:pt x="748" y="252"/>
                </a:lnTo>
                <a:lnTo>
                  <a:pt x="750" y="257"/>
                </a:lnTo>
                <a:lnTo>
                  <a:pt x="750" y="259"/>
                </a:lnTo>
                <a:lnTo>
                  <a:pt x="747" y="267"/>
                </a:lnTo>
                <a:lnTo>
                  <a:pt x="745" y="271"/>
                </a:lnTo>
                <a:lnTo>
                  <a:pt x="743" y="274"/>
                </a:lnTo>
                <a:lnTo>
                  <a:pt x="743" y="276"/>
                </a:lnTo>
                <a:lnTo>
                  <a:pt x="739" y="278"/>
                </a:lnTo>
                <a:lnTo>
                  <a:pt x="737" y="280"/>
                </a:lnTo>
                <a:lnTo>
                  <a:pt x="735" y="283"/>
                </a:lnTo>
                <a:lnTo>
                  <a:pt x="732" y="282"/>
                </a:lnTo>
                <a:lnTo>
                  <a:pt x="730" y="284"/>
                </a:lnTo>
                <a:lnTo>
                  <a:pt x="729" y="286"/>
                </a:lnTo>
                <a:lnTo>
                  <a:pt x="725" y="286"/>
                </a:lnTo>
                <a:lnTo>
                  <a:pt x="722" y="284"/>
                </a:lnTo>
                <a:lnTo>
                  <a:pt x="717" y="286"/>
                </a:lnTo>
                <a:lnTo>
                  <a:pt x="715" y="287"/>
                </a:lnTo>
                <a:lnTo>
                  <a:pt x="714" y="290"/>
                </a:lnTo>
                <a:lnTo>
                  <a:pt x="713" y="298"/>
                </a:lnTo>
                <a:lnTo>
                  <a:pt x="707" y="305"/>
                </a:lnTo>
                <a:lnTo>
                  <a:pt x="707" y="308"/>
                </a:lnTo>
                <a:lnTo>
                  <a:pt x="707" y="311"/>
                </a:lnTo>
                <a:lnTo>
                  <a:pt x="699" y="323"/>
                </a:lnTo>
                <a:lnTo>
                  <a:pt x="696" y="327"/>
                </a:lnTo>
                <a:lnTo>
                  <a:pt x="695" y="329"/>
                </a:lnTo>
                <a:lnTo>
                  <a:pt x="686" y="336"/>
                </a:lnTo>
                <a:lnTo>
                  <a:pt x="684" y="338"/>
                </a:lnTo>
                <a:lnTo>
                  <a:pt x="683" y="342"/>
                </a:lnTo>
                <a:lnTo>
                  <a:pt x="680" y="348"/>
                </a:lnTo>
                <a:lnTo>
                  <a:pt x="675" y="352"/>
                </a:lnTo>
                <a:lnTo>
                  <a:pt x="672" y="358"/>
                </a:lnTo>
                <a:lnTo>
                  <a:pt x="669" y="364"/>
                </a:lnTo>
                <a:lnTo>
                  <a:pt x="663" y="369"/>
                </a:lnTo>
                <a:lnTo>
                  <a:pt x="660" y="375"/>
                </a:lnTo>
                <a:lnTo>
                  <a:pt x="661" y="378"/>
                </a:lnTo>
                <a:lnTo>
                  <a:pt x="663" y="384"/>
                </a:lnTo>
                <a:lnTo>
                  <a:pt x="664" y="386"/>
                </a:lnTo>
                <a:lnTo>
                  <a:pt x="665" y="390"/>
                </a:lnTo>
                <a:lnTo>
                  <a:pt x="667" y="392"/>
                </a:lnTo>
                <a:lnTo>
                  <a:pt x="672" y="400"/>
                </a:lnTo>
                <a:lnTo>
                  <a:pt x="680" y="401"/>
                </a:lnTo>
                <a:lnTo>
                  <a:pt x="678" y="408"/>
                </a:lnTo>
                <a:lnTo>
                  <a:pt x="674" y="410"/>
                </a:lnTo>
                <a:lnTo>
                  <a:pt x="672" y="412"/>
                </a:lnTo>
                <a:lnTo>
                  <a:pt x="672" y="417"/>
                </a:lnTo>
                <a:lnTo>
                  <a:pt x="672" y="419"/>
                </a:lnTo>
                <a:lnTo>
                  <a:pt x="667" y="423"/>
                </a:lnTo>
                <a:lnTo>
                  <a:pt x="659" y="434"/>
                </a:lnTo>
                <a:lnTo>
                  <a:pt x="659" y="440"/>
                </a:lnTo>
                <a:lnTo>
                  <a:pt x="656" y="446"/>
                </a:lnTo>
                <a:lnTo>
                  <a:pt x="650" y="448"/>
                </a:lnTo>
                <a:lnTo>
                  <a:pt x="649" y="450"/>
                </a:lnTo>
                <a:lnTo>
                  <a:pt x="644" y="453"/>
                </a:lnTo>
                <a:lnTo>
                  <a:pt x="623" y="459"/>
                </a:lnTo>
                <a:lnTo>
                  <a:pt x="615" y="455"/>
                </a:lnTo>
                <a:lnTo>
                  <a:pt x="610" y="457"/>
                </a:lnTo>
                <a:lnTo>
                  <a:pt x="605" y="459"/>
                </a:lnTo>
                <a:lnTo>
                  <a:pt x="603" y="460"/>
                </a:lnTo>
                <a:lnTo>
                  <a:pt x="594" y="458"/>
                </a:lnTo>
                <a:lnTo>
                  <a:pt x="577" y="467"/>
                </a:lnTo>
                <a:lnTo>
                  <a:pt x="577" y="470"/>
                </a:lnTo>
                <a:lnTo>
                  <a:pt x="561" y="472"/>
                </a:lnTo>
                <a:lnTo>
                  <a:pt x="559" y="478"/>
                </a:lnTo>
                <a:lnTo>
                  <a:pt x="553" y="478"/>
                </a:lnTo>
                <a:lnTo>
                  <a:pt x="549" y="478"/>
                </a:lnTo>
                <a:lnTo>
                  <a:pt x="546" y="477"/>
                </a:lnTo>
                <a:lnTo>
                  <a:pt x="545" y="477"/>
                </a:lnTo>
                <a:lnTo>
                  <a:pt x="539" y="480"/>
                </a:lnTo>
                <a:lnTo>
                  <a:pt x="503" y="488"/>
                </a:lnTo>
                <a:lnTo>
                  <a:pt x="499" y="495"/>
                </a:lnTo>
                <a:lnTo>
                  <a:pt x="483" y="494"/>
                </a:lnTo>
                <a:lnTo>
                  <a:pt x="485" y="500"/>
                </a:lnTo>
                <a:lnTo>
                  <a:pt x="483" y="502"/>
                </a:lnTo>
                <a:lnTo>
                  <a:pt x="488" y="514"/>
                </a:lnTo>
                <a:lnTo>
                  <a:pt x="482" y="520"/>
                </a:lnTo>
                <a:lnTo>
                  <a:pt x="485" y="524"/>
                </a:lnTo>
                <a:lnTo>
                  <a:pt x="489" y="526"/>
                </a:lnTo>
                <a:lnTo>
                  <a:pt x="493" y="523"/>
                </a:lnTo>
                <a:lnTo>
                  <a:pt x="499" y="520"/>
                </a:lnTo>
                <a:lnTo>
                  <a:pt x="503" y="525"/>
                </a:lnTo>
                <a:lnTo>
                  <a:pt x="509" y="527"/>
                </a:lnTo>
                <a:lnTo>
                  <a:pt x="518" y="526"/>
                </a:lnTo>
                <a:lnTo>
                  <a:pt x="526" y="528"/>
                </a:lnTo>
                <a:lnTo>
                  <a:pt x="533" y="533"/>
                </a:lnTo>
                <a:lnTo>
                  <a:pt x="537" y="539"/>
                </a:lnTo>
                <a:lnTo>
                  <a:pt x="538" y="543"/>
                </a:lnTo>
                <a:lnTo>
                  <a:pt x="538" y="547"/>
                </a:lnTo>
                <a:lnTo>
                  <a:pt x="535" y="556"/>
                </a:lnTo>
                <a:lnTo>
                  <a:pt x="529" y="557"/>
                </a:lnTo>
                <a:lnTo>
                  <a:pt x="523" y="564"/>
                </a:lnTo>
                <a:lnTo>
                  <a:pt x="523" y="570"/>
                </a:lnTo>
                <a:lnTo>
                  <a:pt x="526" y="578"/>
                </a:lnTo>
                <a:lnTo>
                  <a:pt x="529" y="586"/>
                </a:lnTo>
                <a:lnTo>
                  <a:pt x="526" y="588"/>
                </a:lnTo>
                <a:lnTo>
                  <a:pt x="527" y="591"/>
                </a:lnTo>
                <a:lnTo>
                  <a:pt x="535" y="592"/>
                </a:lnTo>
                <a:lnTo>
                  <a:pt x="540" y="592"/>
                </a:lnTo>
                <a:lnTo>
                  <a:pt x="543" y="595"/>
                </a:lnTo>
                <a:lnTo>
                  <a:pt x="543" y="598"/>
                </a:lnTo>
                <a:lnTo>
                  <a:pt x="543" y="599"/>
                </a:lnTo>
                <a:lnTo>
                  <a:pt x="545" y="609"/>
                </a:lnTo>
                <a:lnTo>
                  <a:pt x="541" y="612"/>
                </a:lnTo>
                <a:lnTo>
                  <a:pt x="543" y="616"/>
                </a:lnTo>
                <a:lnTo>
                  <a:pt x="558" y="610"/>
                </a:lnTo>
                <a:lnTo>
                  <a:pt x="569" y="605"/>
                </a:lnTo>
                <a:lnTo>
                  <a:pt x="574" y="618"/>
                </a:lnTo>
                <a:lnTo>
                  <a:pt x="578" y="622"/>
                </a:lnTo>
                <a:lnTo>
                  <a:pt x="577" y="629"/>
                </a:lnTo>
                <a:lnTo>
                  <a:pt x="574" y="632"/>
                </a:lnTo>
                <a:lnTo>
                  <a:pt x="570" y="635"/>
                </a:lnTo>
                <a:lnTo>
                  <a:pt x="562" y="649"/>
                </a:lnTo>
                <a:lnTo>
                  <a:pt x="558" y="654"/>
                </a:lnTo>
                <a:lnTo>
                  <a:pt x="558" y="661"/>
                </a:lnTo>
                <a:lnTo>
                  <a:pt x="552" y="663"/>
                </a:lnTo>
                <a:lnTo>
                  <a:pt x="543" y="662"/>
                </a:lnTo>
                <a:lnTo>
                  <a:pt x="529" y="661"/>
                </a:lnTo>
                <a:lnTo>
                  <a:pt x="523" y="664"/>
                </a:lnTo>
                <a:lnTo>
                  <a:pt x="515" y="668"/>
                </a:lnTo>
                <a:lnTo>
                  <a:pt x="510" y="673"/>
                </a:lnTo>
                <a:lnTo>
                  <a:pt x="501" y="677"/>
                </a:lnTo>
                <a:lnTo>
                  <a:pt x="499" y="679"/>
                </a:lnTo>
                <a:lnTo>
                  <a:pt x="495" y="688"/>
                </a:lnTo>
                <a:lnTo>
                  <a:pt x="482" y="696"/>
                </a:lnTo>
                <a:lnTo>
                  <a:pt x="480" y="696"/>
                </a:lnTo>
                <a:lnTo>
                  <a:pt x="473" y="701"/>
                </a:lnTo>
                <a:lnTo>
                  <a:pt x="467" y="705"/>
                </a:lnTo>
                <a:lnTo>
                  <a:pt x="462" y="705"/>
                </a:lnTo>
                <a:lnTo>
                  <a:pt x="459" y="709"/>
                </a:lnTo>
                <a:lnTo>
                  <a:pt x="453" y="714"/>
                </a:lnTo>
                <a:lnTo>
                  <a:pt x="447" y="716"/>
                </a:lnTo>
                <a:lnTo>
                  <a:pt x="444" y="716"/>
                </a:lnTo>
                <a:lnTo>
                  <a:pt x="435" y="709"/>
                </a:lnTo>
                <a:lnTo>
                  <a:pt x="425" y="727"/>
                </a:lnTo>
                <a:lnTo>
                  <a:pt x="409" y="728"/>
                </a:lnTo>
                <a:lnTo>
                  <a:pt x="401" y="731"/>
                </a:lnTo>
                <a:lnTo>
                  <a:pt x="394" y="732"/>
                </a:lnTo>
                <a:lnTo>
                  <a:pt x="383" y="735"/>
                </a:lnTo>
                <a:lnTo>
                  <a:pt x="380" y="735"/>
                </a:lnTo>
                <a:lnTo>
                  <a:pt x="383" y="733"/>
                </a:lnTo>
                <a:lnTo>
                  <a:pt x="385" y="731"/>
                </a:lnTo>
                <a:lnTo>
                  <a:pt x="386" y="729"/>
                </a:lnTo>
                <a:lnTo>
                  <a:pt x="387" y="727"/>
                </a:lnTo>
                <a:lnTo>
                  <a:pt x="390" y="726"/>
                </a:lnTo>
                <a:lnTo>
                  <a:pt x="394" y="724"/>
                </a:lnTo>
                <a:lnTo>
                  <a:pt x="394" y="722"/>
                </a:lnTo>
                <a:lnTo>
                  <a:pt x="393" y="721"/>
                </a:lnTo>
                <a:lnTo>
                  <a:pt x="394" y="718"/>
                </a:lnTo>
                <a:lnTo>
                  <a:pt x="394" y="716"/>
                </a:lnTo>
                <a:lnTo>
                  <a:pt x="392" y="709"/>
                </a:lnTo>
                <a:lnTo>
                  <a:pt x="391" y="708"/>
                </a:lnTo>
                <a:lnTo>
                  <a:pt x="389" y="707"/>
                </a:lnTo>
                <a:lnTo>
                  <a:pt x="389" y="704"/>
                </a:lnTo>
                <a:lnTo>
                  <a:pt x="391" y="700"/>
                </a:lnTo>
                <a:lnTo>
                  <a:pt x="391" y="696"/>
                </a:lnTo>
                <a:lnTo>
                  <a:pt x="391" y="694"/>
                </a:lnTo>
                <a:lnTo>
                  <a:pt x="393" y="690"/>
                </a:lnTo>
                <a:lnTo>
                  <a:pt x="394" y="687"/>
                </a:lnTo>
                <a:lnTo>
                  <a:pt x="395" y="686"/>
                </a:lnTo>
                <a:lnTo>
                  <a:pt x="394" y="680"/>
                </a:lnTo>
                <a:lnTo>
                  <a:pt x="393" y="677"/>
                </a:lnTo>
                <a:lnTo>
                  <a:pt x="395" y="674"/>
                </a:lnTo>
                <a:lnTo>
                  <a:pt x="395" y="671"/>
                </a:lnTo>
                <a:lnTo>
                  <a:pt x="395" y="668"/>
                </a:lnTo>
                <a:lnTo>
                  <a:pt x="396" y="666"/>
                </a:lnTo>
                <a:lnTo>
                  <a:pt x="396" y="663"/>
                </a:lnTo>
                <a:lnTo>
                  <a:pt x="397" y="659"/>
                </a:lnTo>
                <a:lnTo>
                  <a:pt x="399" y="654"/>
                </a:lnTo>
                <a:lnTo>
                  <a:pt x="397" y="652"/>
                </a:lnTo>
                <a:lnTo>
                  <a:pt x="394" y="651"/>
                </a:lnTo>
                <a:lnTo>
                  <a:pt x="393" y="648"/>
                </a:lnTo>
                <a:lnTo>
                  <a:pt x="393" y="646"/>
                </a:lnTo>
                <a:lnTo>
                  <a:pt x="392" y="644"/>
                </a:lnTo>
                <a:lnTo>
                  <a:pt x="389" y="642"/>
                </a:lnTo>
                <a:lnTo>
                  <a:pt x="386" y="636"/>
                </a:lnTo>
                <a:lnTo>
                  <a:pt x="385" y="635"/>
                </a:lnTo>
                <a:lnTo>
                  <a:pt x="384" y="633"/>
                </a:lnTo>
                <a:lnTo>
                  <a:pt x="382" y="629"/>
                </a:lnTo>
                <a:lnTo>
                  <a:pt x="380" y="627"/>
                </a:lnTo>
                <a:lnTo>
                  <a:pt x="379" y="624"/>
                </a:lnTo>
                <a:lnTo>
                  <a:pt x="378" y="621"/>
                </a:lnTo>
                <a:lnTo>
                  <a:pt x="378" y="620"/>
                </a:lnTo>
                <a:lnTo>
                  <a:pt x="378" y="618"/>
                </a:lnTo>
                <a:lnTo>
                  <a:pt x="377" y="616"/>
                </a:lnTo>
                <a:lnTo>
                  <a:pt x="375" y="614"/>
                </a:lnTo>
                <a:lnTo>
                  <a:pt x="373" y="614"/>
                </a:lnTo>
                <a:lnTo>
                  <a:pt x="371" y="616"/>
                </a:lnTo>
                <a:lnTo>
                  <a:pt x="367" y="620"/>
                </a:lnTo>
                <a:lnTo>
                  <a:pt x="364" y="621"/>
                </a:lnTo>
                <a:lnTo>
                  <a:pt x="361" y="622"/>
                </a:lnTo>
                <a:lnTo>
                  <a:pt x="360" y="624"/>
                </a:lnTo>
                <a:lnTo>
                  <a:pt x="358" y="629"/>
                </a:lnTo>
                <a:lnTo>
                  <a:pt x="356" y="630"/>
                </a:lnTo>
                <a:lnTo>
                  <a:pt x="353" y="631"/>
                </a:lnTo>
                <a:lnTo>
                  <a:pt x="350" y="632"/>
                </a:lnTo>
                <a:lnTo>
                  <a:pt x="347" y="634"/>
                </a:lnTo>
                <a:lnTo>
                  <a:pt x="343" y="636"/>
                </a:lnTo>
                <a:lnTo>
                  <a:pt x="340" y="638"/>
                </a:lnTo>
                <a:lnTo>
                  <a:pt x="337" y="638"/>
                </a:lnTo>
                <a:lnTo>
                  <a:pt x="331" y="636"/>
                </a:lnTo>
                <a:lnTo>
                  <a:pt x="326" y="634"/>
                </a:lnTo>
                <a:lnTo>
                  <a:pt x="319" y="632"/>
                </a:lnTo>
                <a:lnTo>
                  <a:pt x="314" y="632"/>
                </a:lnTo>
                <a:lnTo>
                  <a:pt x="307" y="629"/>
                </a:lnTo>
                <a:lnTo>
                  <a:pt x="303" y="629"/>
                </a:lnTo>
                <a:lnTo>
                  <a:pt x="300" y="628"/>
                </a:lnTo>
                <a:lnTo>
                  <a:pt x="297" y="628"/>
                </a:lnTo>
                <a:lnTo>
                  <a:pt x="295" y="629"/>
                </a:lnTo>
                <a:lnTo>
                  <a:pt x="294" y="631"/>
                </a:lnTo>
                <a:lnTo>
                  <a:pt x="293" y="632"/>
                </a:lnTo>
                <a:lnTo>
                  <a:pt x="289" y="639"/>
                </a:lnTo>
                <a:lnTo>
                  <a:pt x="287" y="641"/>
                </a:lnTo>
                <a:lnTo>
                  <a:pt x="289" y="642"/>
                </a:lnTo>
                <a:lnTo>
                  <a:pt x="289" y="648"/>
                </a:lnTo>
                <a:lnTo>
                  <a:pt x="286" y="650"/>
                </a:lnTo>
                <a:lnTo>
                  <a:pt x="285" y="652"/>
                </a:lnTo>
                <a:lnTo>
                  <a:pt x="283" y="654"/>
                </a:lnTo>
                <a:lnTo>
                  <a:pt x="281" y="655"/>
                </a:lnTo>
                <a:lnTo>
                  <a:pt x="281" y="656"/>
                </a:lnTo>
                <a:lnTo>
                  <a:pt x="269" y="661"/>
                </a:lnTo>
                <a:lnTo>
                  <a:pt x="267" y="662"/>
                </a:lnTo>
                <a:lnTo>
                  <a:pt x="264" y="663"/>
                </a:lnTo>
                <a:lnTo>
                  <a:pt x="259" y="663"/>
                </a:lnTo>
                <a:lnTo>
                  <a:pt x="256" y="664"/>
                </a:lnTo>
                <a:lnTo>
                  <a:pt x="255" y="666"/>
                </a:lnTo>
                <a:lnTo>
                  <a:pt x="252" y="668"/>
                </a:lnTo>
                <a:lnTo>
                  <a:pt x="249" y="668"/>
                </a:lnTo>
                <a:lnTo>
                  <a:pt x="247" y="669"/>
                </a:lnTo>
                <a:lnTo>
                  <a:pt x="244" y="669"/>
                </a:lnTo>
                <a:lnTo>
                  <a:pt x="241" y="670"/>
                </a:lnTo>
                <a:lnTo>
                  <a:pt x="238" y="670"/>
                </a:lnTo>
                <a:lnTo>
                  <a:pt x="235" y="669"/>
                </a:lnTo>
                <a:lnTo>
                  <a:pt x="233" y="671"/>
                </a:lnTo>
                <a:lnTo>
                  <a:pt x="231" y="673"/>
                </a:lnTo>
                <a:lnTo>
                  <a:pt x="229" y="674"/>
                </a:lnTo>
                <a:lnTo>
                  <a:pt x="229" y="678"/>
                </a:lnTo>
                <a:lnTo>
                  <a:pt x="225" y="678"/>
                </a:lnTo>
                <a:lnTo>
                  <a:pt x="224" y="677"/>
                </a:lnTo>
                <a:lnTo>
                  <a:pt x="221" y="675"/>
                </a:lnTo>
                <a:lnTo>
                  <a:pt x="217" y="675"/>
                </a:lnTo>
                <a:lnTo>
                  <a:pt x="215" y="676"/>
                </a:lnTo>
                <a:lnTo>
                  <a:pt x="213" y="678"/>
                </a:lnTo>
                <a:lnTo>
                  <a:pt x="212" y="681"/>
                </a:lnTo>
                <a:lnTo>
                  <a:pt x="212" y="684"/>
                </a:lnTo>
                <a:lnTo>
                  <a:pt x="210" y="686"/>
                </a:lnTo>
                <a:lnTo>
                  <a:pt x="207" y="687"/>
                </a:lnTo>
                <a:lnTo>
                  <a:pt x="202" y="687"/>
                </a:lnTo>
                <a:lnTo>
                  <a:pt x="198" y="687"/>
                </a:lnTo>
                <a:lnTo>
                  <a:pt x="197" y="690"/>
                </a:lnTo>
                <a:lnTo>
                  <a:pt x="197" y="691"/>
                </a:lnTo>
                <a:lnTo>
                  <a:pt x="183" y="687"/>
                </a:lnTo>
                <a:lnTo>
                  <a:pt x="180" y="687"/>
                </a:lnTo>
                <a:lnTo>
                  <a:pt x="180" y="685"/>
                </a:lnTo>
                <a:lnTo>
                  <a:pt x="181" y="682"/>
                </a:lnTo>
                <a:lnTo>
                  <a:pt x="187" y="682"/>
                </a:lnTo>
                <a:lnTo>
                  <a:pt x="188" y="680"/>
                </a:lnTo>
                <a:lnTo>
                  <a:pt x="188" y="677"/>
                </a:lnTo>
                <a:lnTo>
                  <a:pt x="185" y="675"/>
                </a:lnTo>
                <a:lnTo>
                  <a:pt x="183" y="676"/>
                </a:lnTo>
                <a:lnTo>
                  <a:pt x="181" y="678"/>
                </a:lnTo>
                <a:lnTo>
                  <a:pt x="179" y="678"/>
                </a:lnTo>
                <a:lnTo>
                  <a:pt x="177" y="677"/>
                </a:lnTo>
                <a:lnTo>
                  <a:pt x="175" y="679"/>
                </a:lnTo>
                <a:lnTo>
                  <a:pt x="172" y="680"/>
                </a:lnTo>
                <a:lnTo>
                  <a:pt x="169" y="681"/>
                </a:lnTo>
                <a:lnTo>
                  <a:pt x="169" y="678"/>
                </a:lnTo>
                <a:lnTo>
                  <a:pt x="171" y="674"/>
                </a:lnTo>
                <a:lnTo>
                  <a:pt x="169" y="671"/>
                </a:lnTo>
                <a:lnTo>
                  <a:pt x="171" y="670"/>
                </a:lnTo>
                <a:lnTo>
                  <a:pt x="172" y="668"/>
                </a:lnTo>
                <a:lnTo>
                  <a:pt x="169" y="664"/>
                </a:lnTo>
                <a:lnTo>
                  <a:pt x="167" y="664"/>
                </a:lnTo>
                <a:lnTo>
                  <a:pt x="164" y="664"/>
                </a:lnTo>
                <a:lnTo>
                  <a:pt x="164" y="668"/>
                </a:lnTo>
                <a:lnTo>
                  <a:pt x="161" y="668"/>
                </a:lnTo>
                <a:lnTo>
                  <a:pt x="160" y="669"/>
                </a:lnTo>
                <a:lnTo>
                  <a:pt x="158" y="670"/>
                </a:lnTo>
                <a:lnTo>
                  <a:pt x="153" y="666"/>
                </a:lnTo>
                <a:lnTo>
                  <a:pt x="153" y="665"/>
                </a:lnTo>
                <a:lnTo>
                  <a:pt x="149" y="666"/>
                </a:lnTo>
                <a:lnTo>
                  <a:pt x="141" y="664"/>
                </a:lnTo>
                <a:lnTo>
                  <a:pt x="138" y="663"/>
                </a:lnTo>
                <a:lnTo>
                  <a:pt x="137" y="662"/>
                </a:lnTo>
                <a:lnTo>
                  <a:pt x="136" y="659"/>
                </a:lnTo>
                <a:lnTo>
                  <a:pt x="137" y="657"/>
                </a:lnTo>
                <a:lnTo>
                  <a:pt x="137" y="654"/>
                </a:lnTo>
                <a:lnTo>
                  <a:pt x="131" y="646"/>
                </a:lnTo>
                <a:lnTo>
                  <a:pt x="129" y="645"/>
                </a:lnTo>
                <a:lnTo>
                  <a:pt x="127" y="645"/>
                </a:lnTo>
                <a:lnTo>
                  <a:pt x="124" y="644"/>
                </a:lnTo>
                <a:lnTo>
                  <a:pt x="122" y="644"/>
                </a:lnTo>
                <a:lnTo>
                  <a:pt x="122" y="642"/>
                </a:lnTo>
                <a:lnTo>
                  <a:pt x="123" y="640"/>
                </a:lnTo>
                <a:lnTo>
                  <a:pt x="121" y="638"/>
                </a:lnTo>
                <a:lnTo>
                  <a:pt x="120" y="635"/>
                </a:lnTo>
                <a:lnTo>
                  <a:pt x="119" y="632"/>
                </a:lnTo>
                <a:lnTo>
                  <a:pt x="117" y="632"/>
                </a:lnTo>
                <a:lnTo>
                  <a:pt x="114" y="630"/>
                </a:lnTo>
                <a:lnTo>
                  <a:pt x="113" y="628"/>
                </a:lnTo>
                <a:lnTo>
                  <a:pt x="112" y="626"/>
                </a:lnTo>
                <a:lnTo>
                  <a:pt x="110" y="626"/>
                </a:lnTo>
                <a:lnTo>
                  <a:pt x="108" y="623"/>
                </a:lnTo>
                <a:lnTo>
                  <a:pt x="109" y="620"/>
                </a:lnTo>
                <a:lnTo>
                  <a:pt x="110" y="618"/>
                </a:lnTo>
                <a:lnTo>
                  <a:pt x="110" y="616"/>
                </a:lnTo>
                <a:lnTo>
                  <a:pt x="107" y="610"/>
                </a:lnTo>
                <a:lnTo>
                  <a:pt x="105" y="608"/>
                </a:lnTo>
                <a:lnTo>
                  <a:pt x="103" y="607"/>
                </a:lnTo>
                <a:lnTo>
                  <a:pt x="99" y="607"/>
                </a:lnTo>
                <a:lnTo>
                  <a:pt x="99" y="610"/>
                </a:lnTo>
                <a:lnTo>
                  <a:pt x="91" y="601"/>
                </a:lnTo>
                <a:lnTo>
                  <a:pt x="91" y="596"/>
                </a:lnTo>
                <a:lnTo>
                  <a:pt x="89" y="596"/>
                </a:lnTo>
                <a:lnTo>
                  <a:pt x="85" y="595"/>
                </a:lnTo>
                <a:lnTo>
                  <a:pt x="83" y="595"/>
                </a:lnTo>
                <a:lnTo>
                  <a:pt x="81" y="596"/>
                </a:lnTo>
                <a:lnTo>
                  <a:pt x="77" y="590"/>
                </a:lnTo>
                <a:lnTo>
                  <a:pt x="72" y="586"/>
                </a:lnTo>
                <a:lnTo>
                  <a:pt x="72" y="584"/>
                </a:lnTo>
                <a:lnTo>
                  <a:pt x="72" y="580"/>
                </a:lnTo>
                <a:lnTo>
                  <a:pt x="69" y="580"/>
                </a:lnTo>
                <a:lnTo>
                  <a:pt x="66" y="580"/>
                </a:lnTo>
                <a:lnTo>
                  <a:pt x="66" y="578"/>
                </a:lnTo>
                <a:lnTo>
                  <a:pt x="65" y="574"/>
                </a:lnTo>
                <a:lnTo>
                  <a:pt x="63" y="571"/>
                </a:lnTo>
                <a:lnTo>
                  <a:pt x="61" y="570"/>
                </a:lnTo>
                <a:lnTo>
                  <a:pt x="59" y="567"/>
                </a:lnTo>
                <a:lnTo>
                  <a:pt x="59" y="565"/>
                </a:lnTo>
                <a:lnTo>
                  <a:pt x="56" y="562"/>
                </a:lnTo>
                <a:lnTo>
                  <a:pt x="54" y="557"/>
                </a:lnTo>
                <a:lnTo>
                  <a:pt x="32" y="524"/>
                </a:lnTo>
                <a:lnTo>
                  <a:pt x="31" y="520"/>
                </a:lnTo>
                <a:lnTo>
                  <a:pt x="25" y="514"/>
                </a:lnTo>
                <a:lnTo>
                  <a:pt x="23" y="493"/>
                </a:lnTo>
                <a:lnTo>
                  <a:pt x="21" y="490"/>
                </a:lnTo>
                <a:lnTo>
                  <a:pt x="19" y="488"/>
                </a:lnTo>
                <a:lnTo>
                  <a:pt x="17" y="486"/>
                </a:lnTo>
                <a:lnTo>
                  <a:pt x="17" y="483"/>
                </a:lnTo>
                <a:lnTo>
                  <a:pt x="15" y="480"/>
                </a:lnTo>
                <a:lnTo>
                  <a:pt x="10" y="476"/>
                </a:lnTo>
                <a:lnTo>
                  <a:pt x="2" y="462"/>
                </a:lnTo>
                <a:lnTo>
                  <a:pt x="2" y="456"/>
                </a:lnTo>
                <a:lnTo>
                  <a:pt x="0" y="454"/>
                </a:lnTo>
                <a:lnTo>
                  <a:pt x="2" y="450"/>
                </a:lnTo>
                <a:lnTo>
                  <a:pt x="4" y="449"/>
                </a:lnTo>
                <a:lnTo>
                  <a:pt x="5" y="448"/>
                </a:lnTo>
                <a:lnTo>
                  <a:pt x="5" y="446"/>
                </a:lnTo>
                <a:lnTo>
                  <a:pt x="7" y="444"/>
                </a:lnTo>
                <a:lnTo>
                  <a:pt x="13" y="439"/>
                </a:lnTo>
                <a:lnTo>
                  <a:pt x="15" y="437"/>
                </a:lnTo>
                <a:lnTo>
                  <a:pt x="19" y="436"/>
                </a:lnTo>
                <a:lnTo>
                  <a:pt x="25" y="434"/>
                </a:lnTo>
                <a:lnTo>
                  <a:pt x="37" y="433"/>
                </a:lnTo>
                <a:lnTo>
                  <a:pt x="41" y="434"/>
                </a:lnTo>
                <a:lnTo>
                  <a:pt x="43" y="433"/>
                </a:lnTo>
                <a:lnTo>
                  <a:pt x="52" y="433"/>
                </a:lnTo>
                <a:lnTo>
                  <a:pt x="56" y="432"/>
                </a:lnTo>
                <a:lnTo>
                  <a:pt x="57" y="432"/>
                </a:lnTo>
                <a:lnTo>
                  <a:pt x="60" y="433"/>
                </a:lnTo>
                <a:lnTo>
                  <a:pt x="62" y="430"/>
                </a:lnTo>
                <a:lnTo>
                  <a:pt x="65" y="429"/>
                </a:lnTo>
                <a:lnTo>
                  <a:pt x="67" y="429"/>
                </a:lnTo>
                <a:lnTo>
                  <a:pt x="72" y="424"/>
                </a:lnTo>
                <a:lnTo>
                  <a:pt x="72" y="421"/>
                </a:lnTo>
                <a:lnTo>
                  <a:pt x="75" y="421"/>
                </a:lnTo>
                <a:lnTo>
                  <a:pt x="78" y="418"/>
                </a:lnTo>
                <a:lnTo>
                  <a:pt x="80" y="415"/>
                </a:lnTo>
                <a:lnTo>
                  <a:pt x="80" y="407"/>
                </a:lnTo>
                <a:lnTo>
                  <a:pt x="78" y="404"/>
                </a:lnTo>
                <a:lnTo>
                  <a:pt x="72" y="396"/>
                </a:lnTo>
                <a:lnTo>
                  <a:pt x="75" y="389"/>
                </a:lnTo>
                <a:lnTo>
                  <a:pt x="83" y="385"/>
                </a:lnTo>
                <a:lnTo>
                  <a:pt x="85" y="383"/>
                </a:lnTo>
                <a:lnTo>
                  <a:pt x="89" y="375"/>
                </a:lnTo>
                <a:lnTo>
                  <a:pt x="103" y="353"/>
                </a:lnTo>
                <a:lnTo>
                  <a:pt x="109" y="347"/>
                </a:lnTo>
                <a:lnTo>
                  <a:pt x="115" y="345"/>
                </a:lnTo>
                <a:lnTo>
                  <a:pt x="119" y="341"/>
                </a:lnTo>
                <a:lnTo>
                  <a:pt x="123" y="344"/>
                </a:lnTo>
                <a:lnTo>
                  <a:pt x="131" y="345"/>
                </a:lnTo>
                <a:lnTo>
                  <a:pt x="138" y="342"/>
                </a:lnTo>
                <a:lnTo>
                  <a:pt x="149" y="338"/>
                </a:lnTo>
                <a:lnTo>
                  <a:pt x="150" y="333"/>
                </a:lnTo>
                <a:lnTo>
                  <a:pt x="157" y="329"/>
                </a:lnTo>
                <a:lnTo>
                  <a:pt x="169" y="327"/>
                </a:lnTo>
                <a:lnTo>
                  <a:pt x="178" y="329"/>
                </a:lnTo>
                <a:lnTo>
                  <a:pt x="193" y="342"/>
                </a:lnTo>
                <a:lnTo>
                  <a:pt x="200" y="346"/>
                </a:lnTo>
                <a:lnTo>
                  <a:pt x="208" y="344"/>
                </a:lnTo>
                <a:lnTo>
                  <a:pt x="230" y="367"/>
                </a:lnTo>
                <a:lnTo>
                  <a:pt x="237" y="368"/>
                </a:lnTo>
                <a:lnTo>
                  <a:pt x="244" y="379"/>
                </a:lnTo>
                <a:lnTo>
                  <a:pt x="261" y="392"/>
                </a:lnTo>
                <a:lnTo>
                  <a:pt x="259" y="371"/>
                </a:lnTo>
                <a:lnTo>
                  <a:pt x="265" y="361"/>
                </a:lnTo>
                <a:lnTo>
                  <a:pt x="267" y="344"/>
                </a:lnTo>
                <a:lnTo>
                  <a:pt x="272" y="337"/>
                </a:lnTo>
                <a:lnTo>
                  <a:pt x="269" y="326"/>
                </a:lnTo>
                <a:lnTo>
                  <a:pt x="273" y="315"/>
                </a:lnTo>
                <a:lnTo>
                  <a:pt x="268" y="309"/>
                </a:lnTo>
                <a:lnTo>
                  <a:pt x="267" y="300"/>
                </a:lnTo>
                <a:lnTo>
                  <a:pt x="273" y="295"/>
                </a:lnTo>
                <a:lnTo>
                  <a:pt x="298" y="293"/>
                </a:lnTo>
                <a:lnTo>
                  <a:pt x="313" y="284"/>
                </a:lnTo>
                <a:lnTo>
                  <a:pt x="317" y="262"/>
                </a:lnTo>
                <a:lnTo>
                  <a:pt x="274" y="231"/>
                </a:lnTo>
                <a:lnTo>
                  <a:pt x="283" y="217"/>
                </a:lnTo>
                <a:lnTo>
                  <a:pt x="279" y="200"/>
                </a:lnTo>
                <a:lnTo>
                  <a:pt x="282" y="181"/>
                </a:lnTo>
                <a:lnTo>
                  <a:pt x="259" y="164"/>
                </a:lnTo>
                <a:lnTo>
                  <a:pt x="245" y="132"/>
                </a:lnTo>
                <a:lnTo>
                  <a:pt x="253" y="100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4" name="Freeform 242"/>
          <p:cNvSpPr>
            <a:spLocks/>
          </p:cNvSpPr>
          <p:nvPr/>
        </p:nvSpPr>
        <p:spPr bwMode="auto">
          <a:xfrm>
            <a:off x="4868863" y="3571800"/>
            <a:ext cx="209550" cy="161925"/>
          </a:xfrm>
          <a:custGeom>
            <a:avLst/>
            <a:gdLst/>
            <a:ahLst/>
            <a:cxnLst>
              <a:cxn ang="0">
                <a:pos x="28" y="153"/>
              </a:cxn>
              <a:cxn ang="0">
                <a:pos x="20" y="150"/>
              </a:cxn>
              <a:cxn ang="0">
                <a:pos x="4" y="134"/>
              </a:cxn>
              <a:cxn ang="0">
                <a:pos x="0" y="124"/>
              </a:cxn>
              <a:cxn ang="0">
                <a:pos x="1" y="98"/>
              </a:cxn>
              <a:cxn ang="0">
                <a:pos x="4" y="86"/>
              </a:cxn>
              <a:cxn ang="0">
                <a:pos x="11" y="75"/>
              </a:cxn>
              <a:cxn ang="0">
                <a:pos x="21" y="67"/>
              </a:cxn>
              <a:cxn ang="0">
                <a:pos x="42" y="56"/>
              </a:cxn>
              <a:cxn ang="0">
                <a:pos x="44" y="54"/>
              </a:cxn>
              <a:cxn ang="0">
                <a:pos x="46" y="53"/>
              </a:cxn>
              <a:cxn ang="0">
                <a:pos x="53" y="46"/>
              </a:cxn>
              <a:cxn ang="0">
                <a:pos x="60" y="35"/>
              </a:cxn>
              <a:cxn ang="0">
                <a:pos x="66" y="31"/>
              </a:cxn>
              <a:cxn ang="0">
                <a:pos x="71" y="34"/>
              </a:cxn>
              <a:cxn ang="0">
                <a:pos x="84" y="28"/>
              </a:cxn>
              <a:cxn ang="0">
                <a:pos x="91" y="23"/>
              </a:cxn>
              <a:cxn ang="0">
                <a:pos x="92" y="22"/>
              </a:cxn>
              <a:cxn ang="0">
                <a:pos x="97" y="20"/>
              </a:cxn>
              <a:cxn ang="0">
                <a:pos x="106" y="20"/>
              </a:cxn>
              <a:cxn ang="0">
                <a:pos x="110" y="17"/>
              </a:cxn>
              <a:cxn ang="0">
                <a:pos x="124" y="0"/>
              </a:cxn>
              <a:cxn ang="0">
                <a:pos x="129" y="2"/>
              </a:cxn>
              <a:cxn ang="0">
                <a:pos x="132" y="10"/>
              </a:cxn>
              <a:cxn ang="0">
                <a:pos x="134" y="10"/>
              </a:cxn>
              <a:cxn ang="0">
                <a:pos x="138" y="18"/>
              </a:cxn>
              <a:cxn ang="0">
                <a:pos x="142" y="20"/>
              </a:cxn>
              <a:cxn ang="0">
                <a:pos x="153" y="22"/>
              </a:cxn>
              <a:cxn ang="0">
                <a:pos x="154" y="30"/>
              </a:cxn>
              <a:cxn ang="0">
                <a:pos x="161" y="42"/>
              </a:cxn>
              <a:cxn ang="0">
                <a:pos x="170" y="51"/>
              </a:cxn>
              <a:cxn ang="0">
                <a:pos x="171" y="60"/>
              </a:cxn>
              <a:cxn ang="0">
                <a:pos x="168" y="70"/>
              </a:cxn>
              <a:cxn ang="0">
                <a:pos x="173" y="75"/>
              </a:cxn>
              <a:cxn ang="0">
                <a:pos x="180" y="78"/>
              </a:cxn>
              <a:cxn ang="0">
                <a:pos x="188" y="87"/>
              </a:cxn>
              <a:cxn ang="0">
                <a:pos x="189" y="89"/>
              </a:cxn>
              <a:cxn ang="0">
                <a:pos x="197" y="91"/>
              </a:cxn>
              <a:cxn ang="0">
                <a:pos x="194" y="102"/>
              </a:cxn>
              <a:cxn ang="0">
                <a:pos x="189" y="109"/>
              </a:cxn>
              <a:cxn ang="0">
                <a:pos x="181" y="113"/>
              </a:cxn>
              <a:cxn ang="0">
                <a:pos x="173" y="116"/>
              </a:cxn>
              <a:cxn ang="0">
                <a:pos x="166" y="122"/>
              </a:cxn>
              <a:cxn ang="0">
                <a:pos x="160" y="125"/>
              </a:cxn>
              <a:cxn ang="0">
                <a:pos x="148" y="143"/>
              </a:cxn>
              <a:cxn ang="0">
                <a:pos x="140" y="148"/>
              </a:cxn>
              <a:cxn ang="0">
                <a:pos x="130" y="150"/>
              </a:cxn>
              <a:cxn ang="0">
                <a:pos x="123" y="154"/>
              </a:cxn>
              <a:cxn ang="0">
                <a:pos x="108" y="152"/>
              </a:cxn>
              <a:cxn ang="0">
                <a:pos x="80" y="142"/>
              </a:cxn>
              <a:cxn ang="0">
                <a:pos x="68" y="135"/>
              </a:cxn>
              <a:cxn ang="0">
                <a:pos x="57" y="136"/>
              </a:cxn>
              <a:cxn ang="0">
                <a:pos x="51" y="136"/>
              </a:cxn>
              <a:cxn ang="0">
                <a:pos x="46" y="142"/>
              </a:cxn>
              <a:cxn ang="0">
                <a:pos x="36" y="142"/>
              </a:cxn>
              <a:cxn ang="0">
                <a:pos x="28" y="153"/>
              </a:cxn>
            </a:cxnLst>
            <a:rect l="0" t="0" r="r" b="b"/>
            <a:pathLst>
              <a:path w="198" h="155">
                <a:moveTo>
                  <a:pt x="28" y="153"/>
                </a:moveTo>
                <a:lnTo>
                  <a:pt x="20" y="150"/>
                </a:lnTo>
                <a:lnTo>
                  <a:pt x="4" y="134"/>
                </a:lnTo>
                <a:lnTo>
                  <a:pt x="0" y="124"/>
                </a:lnTo>
                <a:lnTo>
                  <a:pt x="1" y="98"/>
                </a:lnTo>
                <a:lnTo>
                  <a:pt x="4" y="86"/>
                </a:lnTo>
                <a:lnTo>
                  <a:pt x="11" y="75"/>
                </a:lnTo>
                <a:lnTo>
                  <a:pt x="21" y="67"/>
                </a:lnTo>
                <a:lnTo>
                  <a:pt x="42" y="56"/>
                </a:lnTo>
                <a:lnTo>
                  <a:pt x="44" y="54"/>
                </a:lnTo>
                <a:lnTo>
                  <a:pt x="46" y="53"/>
                </a:lnTo>
                <a:lnTo>
                  <a:pt x="53" y="46"/>
                </a:lnTo>
                <a:lnTo>
                  <a:pt x="60" y="35"/>
                </a:lnTo>
                <a:lnTo>
                  <a:pt x="66" y="31"/>
                </a:lnTo>
                <a:lnTo>
                  <a:pt x="71" y="34"/>
                </a:lnTo>
                <a:lnTo>
                  <a:pt x="84" y="28"/>
                </a:lnTo>
                <a:lnTo>
                  <a:pt x="91" y="23"/>
                </a:lnTo>
                <a:lnTo>
                  <a:pt x="92" y="22"/>
                </a:lnTo>
                <a:lnTo>
                  <a:pt x="97" y="20"/>
                </a:lnTo>
                <a:lnTo>
                  <a:pt x="106" y="20"/>
                </a:lnTo>
                <a:lnTo>
                  <a:pt x="110" y="17"/>
                </a:lnTo>
                <a:lnTo>
                  <a:pt x="124" y="0"/>
                </a:lnTo>
                <a:lnTo>
                  <a:pt x="129" y="2"/>
                </a:lnTo>
                <a:lnTo>
                  <a:pt x="132" y="10"/>
                </a:lnTo>
                <a:lnTo>
                  <a:pt x="134" y="10"/>
                </a:lnTo>
                <a:lnTo>
                  <a:pt x="138" y="18"/>
                </a:lnTo>
                <a:lnTo>
                  <a:pt x="142" y="20"/>
                </a:lnTo>
                <a:lnTo>
                  <a:pt x="153" y="22"/>
                </a:lnTo>
                <a:lnTo>
                  <a:pt x="154" y="30"/>
                </a:lnTo>
                <a:lnTo>
                  <a:pt x="161" y="42"/>
                </a:lnTo>
                <a:lnTo>
                  <a:pt x="170" y="51"/>
                </a:lnTo>
                <a:lnTo>
                  <a:pt x="171" y="60"/>
                </a:lnTo>
                <a:lnTo>
                  <a:pt x="168" y="70"/>
                </a:lnTo>
                <a:lnTo>
                  <a:pt x="173" y="75"/>
                </a:lnTo>
                <a:lnTo>
                  <a:pt x="180" y="78"/>
                </a:lnTo>
                <a:lnTo>
                  <a:pt x="188" y="87"/>
                </a:lnTo>
                <a:lnTo>
                  <a:pt x="189" y="89"/>
                </a:lnTo>
                <a:lnTo>
                  <a:pt x="197" y="91"/>
                </a:lnTo>
                <a:lnTo>
                  <a:pt x="194" y="102"/>
                </a:lnTo>
                <a:lnTo>
                  <a:pt x="189" y="109"/>
                </a:lnTo>
                <a:lnTo>
                  <a:pt x="181" y="113"/>
                </a:lnTo>
                <a:lnTo>
                  <a:pt x="173" y="116"/>
                </a:lnTo>
                <a:lnTo>
                  <a:pt x="166" y="122"/>
                </a:lnTo>
                <a:lnTo>
                  <a:pt x="160" y="125"/>
                </a:lnTo>
                <a:lnTo>
                  <a:pt x="148" y="143"/>
                </a:lnTo>
                <a:lnTo>
                  <a:pt x="140" y="148"/>
                </a:lnTo>
                <a:lnTo>
                  <a:pt x="130" y="150"/>
                </a:lnTo>
                <a:lnTo>
                  <a:pt x="123" y="154"/>
                </a:lnTo>
                <a:lnTo>
                  <a:pt x="108" y="152"/>
                </a:lnTo>
                <a:lnTo>
                  <a:pt x="80" y="142"/>
                </a:lnTo>
                <a:lnTo>
                  <a:pt x="68" y="135"/>
                </a:lnTo>
                <a:lnTo>
                  <a:pt x="57" y="136"/>
                </a:lnTo>
                <a:lnTo>
                  <a:pt x="51" y="136"/>
                </a:lnTo>
                <a:lnTo>
                  <a:pt x="46" y="142"/>
                </a:lnTo>
                <a:lnTo>
                  <a:pt x="36" y="142"/>
                </a:lnTo>
                <a:lnTo>
                  <a:pt x="28" y="153"/>
                </a:lnTo>
              </a:path>
            </a:pathLst>
          </a:cu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5" name="Freeform 243"/>
          <p:cNvSpPr>
            <a:spLocks/>
          </p:cNvSpPr>
          <p:nvPr/>
        </p:nvSpPr>
        <p:spPr bwMode="auto">
          <a:xfrm>
            <a:off x="5029200" y="3692450"/>
            <a:ext cx="466725" cy="381000"/>
          </a:xfrm>
          <a:custGeom>
            <a:avLst/>
            <a:gdLst/>
            <a:ahLst/>
            <a:cxnLst>
              <a:cxn ang="0">
                <a:pos x="104" y="24"/>
              </a:cxn>
              <a:cxn ang="0">
                <a:pos x="111" y="35"/>
              </a:cxn>
              <a:cxn ang="0">
                <a:pos x="89" y="63"/>
              </a:cxn>
              <a:cxn ang="0">
                <a:pos x="98" y="86"/>
              </a:cxn>
              <a:cxn ang="0">
                <a:pos x="93" y="110"/>
              </a:cxn>
              <a:cxn ang="0">
                <a:pos x="79" y="120"/>
              </a:cxn>
              <a:cxn ang="0">
                <a:pos x="63" y="132"/>
              </a:cxn>
              <a:cxn ang="0">
                <a:pos x="45" y="163"/>
              </a:cxn>
              <a:cxn ang="0">
                <a:pos x="22" y="192"/>
              </a:cxn>
              <a:cxn ang="0">
                <a:pos x="14" y="220"/>
              </a:cxn>
              <a:cxn ang="0">
                <a:pos x="24" y="244"/>
              </a:cxn>
              <a:cxn ang="0">
                <a:pos x="9" y="274"/>
              </a:cxn>
              <a:cxn ang="0">
                <a:pos x="10" y="283"/>
              </a:cxn>
              <a:cxn ang="0">
                <a:pos x="19" y="288"/>
              </a:cxn>
              <a:cxn ang="0">
                <a:pos x="33" y="290"/>
              </a:cxn>
              <a:cxn ang="0">
                <a:pos x="38" y="305"/>
              </a:cxn>
              <a:cxn ang="0">
                <a:pos x="63" y="314"/>
              </a:cxn>
              <a:cxn ang="0">
                <a:pos x="81" y="310"/>
              </a:cxn>
              <a:cxn ang="0">
                <a:pos x="95" y="294"/>
              </a:cxn>
              <a:cxn ang="0">
                <a:pos x="125" y="295"/>
              </a:cxn>
              <a:cxn ang="0">
                <a:pos x="127" y="323"/>
              </a:cxn>
              <a:cxn ang="0">
                <a:pos x="131" y="342"/>
              </a:cxn>
              <a:cxn ang="0">
                <a:pos x="151" y="352"/>
              </a:cxn>
              <a:cxn ang="0">
                <a:pos x="167" y="342"/>
              </a:cxn>
              <a:cxn ang="0">
                <a:pos x="189" y="340"/>
              </a:cxn>
              <a:cxn ang="0">
                <a:pos x="203" y="336"/>
              </a:cxn>
              <a:cxn ang="0">
                <a:pos x="229" y="345"/>
              </a:cxn>
              <a:cxn ang="0">
                <a:pos x="246" y="358"/>
              </a:cxn>
              <a:cxn ang="0">
                <a:pos x="270" y="357"/>
              </a:cxn>
              <a:cxn ang="0">
                <a:pos x="291" y="357"/>
              </a:cxn>
              <a:cxn ang="0">
                <a:pos x="312" y="353"/>
              </a:cxn>
              <a:cxn ang="0">
                <a:pos x="341" y="331"/>
              </a:cxn>
              <a:cxn ang="0">
                <a:pos x="345" y="312"/>
              </a:cxn>
              <a:cxn ang="0">
                <a:pos x="325" y="291"/>
              </a:cxn>
              <a:cxn ang="0">
                <a:pos x="313" y="281"/>
              </a:cxn>
              <a:cxn ang="0">
                <a:pos x="302" y="263"/>
              </a:cxn>
              <a:cxn ang="0">
                <a:pos x="298" y="241"/>
              </a:cxn>
              <a:cxn ang="0">
                <a:pos x="283" y="220"/>
              </a:cxn>
              <a:cxn ang="0">
                <a:pos x="283" y="189"/>
              </a:cxn>
              <a:cxn ang="0">
                <a:pos x="299" y="170"/>
              </a:cxn>
              <a:cxn ang="0">
                <a:pos x="329" y="167"/>
              </a:cxn>
              <a:cxn ang="0">
                <a:pos x="350" y="161"/>
              </a:cxn>
              <a:cxn ang="0">
                <a:pos x="369" y="164"/>
              </a:cxn>
              <a:cxn ang="0">
                <a:pos x="373" y="138"/>
              </a:cxn>
              <a:cxn ang="0">
                <a:pos x="385" y="114"/>
              </a:cxn>
              <a:cxn ang="0">
                <a:pos x="406" y="121"/>
              </a:cxn>
              <a:cxn ang="0">
                <a:pos x="438" y="105"/>
              </a:cxn>
              <a:cxn ang="0">
                <a:pos x="425" y="94"/>
              </a:cxn>
              <a:cxn ang="0">
                <a:pos x="421" y="78"/>
              </a:cxn>
              <a:cxn ang="0">
                <a:pos x="397" y="65"/>
              </a:cxn>
              <a:cxn ang="0">
                <a:pos x="376" y="58"/>
              </a:cxn>
              <a:cxn ang="0">
                <a:pos x="355" y="44"/>
              </a:cxn>
              <a:cxn ang="0">
                <a:pos x="333" y="36"/>
              </a:cxn>
              <a:cxn ang="0">
                <a:pos x="293" y="41"/>
              </a:cxn>
              <a:cxn ang="0">
                <a:pos x="280" y="64"/>
              </a:cxn>
              <a:cxn ang="0">
                <a:pos x="248" y="52"/>
              </a:cxn>
              <a:cxn ang="0">
                <a:pos x="218" y="34"/>
              </a:cxn>
              <a:cxn ang="0">
                <a:pos x="201" y="16"/>
              </a:cxn>
              <a:cxn ang="0">
                <a:pos x="151" y="7"/>
              </a:cxn>
              <a:cxn ang="0">
                <a:pos x="118" y="6"/>
              </a:cxn>
            </a:cxnLst>
            <a:rect l="0" t="0" r="r" b="b"/>
            <a:pathLst>
              <a:path w="442" h="361">
                <a:moveTo>
                  <a:pt x="118" y="6"/>
                </a:moveTo>
                <a:lnTo>
                  <a:pt x="117" y="8"/>
                </a:lnTo>
                <a:lnTo>
                  <a:pt x="115" y="16"/>
                </a:lnTo>
                <a:lnTo>
                  <a:pt x="113" y="18"/>
                </a:lnTo>
                <a:lnTo>
                  <a:pt x="106" y="22"/>
                </a:lnTo>
                <a:lnTo>
                  <a:pt x="104" y="24"/>
                </a:lnTo>
                <a:lnTo>
                  <a:pt x="103" y="25"/>
                </a:lnTo>
                <a:lnTo>
                  <a:pt x="102" y="28"/>
                </a:lnTo>
                <a:lnTo>
                  <a:pt x="102" y="32"/>
                </a:lnTo>
                <a:lnTo>
                  <a:pt x="104" y="34"/>
                </a:lnTo>
                <a:lnTo>
                  <a:pt x="107" y="35"/>
                </a:lnTo>
                <a:lnTo>
                  <a:pt x="111" y="35"/>
                </a:lnTo>
                <a:lnTo>
                  <a:pt x="111" y="40"/>
                </a:lnTo>
                <a:lnTo>
                  <a:pt x="110" y="44"/>
                </a:lnTo>
                <a:lnTo>
                  <a:pt x="104" y="51"/>
                </a:lnTo>
                <a:lnTo>
                  <a:pt x="101" y="52"/>
                </a:lnTo>
                <a:lnTo>
                  <a:pt x="94" y="56"/>
                </a:lnTo>
                <a:lnTo>
                  <a:pt x="89" y="63"/>
                </a:lnTo>
                <a:lnTo>
                  <a:pt x="87" y="69"/>
                </a:lnTo>
                <a:lnTo>
                  <a:pt x="87" y="71"/>
                </a:lnTo>
                <a:lnTo>
                  <a:pt x="88" y="73"/>
                </a:lnTo>
                <a:lnTo>
                  <a:pt x="93" y="78"/>
                </a:lnTo>
                <a:lnTo>
                  <a:pt x="95" y="79"/>
                </a:lnTo>
                <a:lnTo>
                  <a:pt x="98" y="86"/>
                </a:lnTo>
                <a:lnTo>
                  <a:pt x="100" y="91"/>
                </a:lnTo>
                <a:lnTo>
                  <a:pt x="100" y="93"/>
                </a:lnTo>
                <a:lnTo>
                  <a:pt x="97" y="101"/>
                </a:lnTo>
                <a:lnTo>
                  <a:pt x="95" y="105"/>
                </a:lnTo>
                <a:lnTo>
                  <a:pt x="93" y="108"/>
                </a:lnTo>
                <a:lnTo>
                  <a:pt x="93" y="110"/>
                </a:lnTo>
                <a:lnTo>
                  <a:pt x="89" y="112"/>
                </a:lnTo>
                <a:lnTo>
                  <a:pt x="87" y="114"/>
                </a:lnTo>
                <a:lnTo>
                  <a:pt x="85" y="117"/>
                </a:lnTo>
                <a:lnTo>
                  <a:pt x="82" y="116"/>
                </a:lnTo>
                <a:lnTo>
                  <a:pt x="80" y="118"/>
                </a:lnTo>
                <a:lnTo>
                  <a:pt x="79" y="120"/>
                </a:lnTo>
                <a:lnTo>
                  <a:pt x="75" y="120"/>
                </a:lnTo>
                <a:lnTo>
                  <a:pt x="72" y="118"/>
                </a:lnTo>
                <a:lnTo>
                  <a:pt x="67" y="120"/>
                </a:lnTo>
                <a:lnTo>
                  <a:pt x="65" y="121"/>
                </a:lnTo>
                <a:lnTo>
                  <a:pt x="64" y="124"/>
                </a:lnTo>
                <a:lnTo>
                  <a:pt x="63" y="132"/>
                </a:lnTo>
                <a:lnTo>
                  <a:pt x="57" y="139"/>
                </a:lnTo>
                <a:lnTo>
                  <a:pt x="57" y="142"/>
                </a:lnTo>
                <a:lnTo>
                  <a:pt x="57" y="145"/>
                </a:lnTo>
                <a:lnTo>
                  <a:pt x="49" y="157"/>
                </a:lnTo>
                <a:lnTo>
                  <a:pt x="46" y="161"/>
                </a:lnTo>
                <a:lnTo>
                  <a:pt x="45" y="163"/>
                </a:lnTo>
                <a:lnTo>
                  <a:pt x="36" y="170"/>
                </a:lnTo>
                <a:lnTo>
                  <a:pt x="34" y="172"/>
                </a:lnTo>
                <a:lnTo>
                  <a:pt x="33" y="176"/>
                </a:lnTo>
                <a:lnTo>
                  <a:pt x="30" y="182"/>
                </a:lnTo>
                <a:lnTo>
                  <a:pt x="25" y="186"/>
                </a:lnTo>
                <a:lnTo>
                  <a:pt x="22" y="192"/>
                </a:lnTo>
                <a:lnTo>
                  <a:pt x="19" y="198"/>
                </a:lnTo>
                <a:lnTo>
                  <a:pt x="13" y="203"/>
                </a:lnTo>
                <a:lnTo>
                  <a:pt x="10" y="209"/>
                </a:lnTo>
                <a:lnTo>
                  <a:pt x="11" y="212"/>
                </a:lnTo>
                <a:lnTo>
                  <a:pt x="13" y="218"/>
                </a:lnTo>
                <a:lnTo>
                  <a:pt x="14" y="220"/>
                </a:lnTo>
                <a:lnTo>
                  <a:pt x="15" y="224"/>
                </a:lnTo>
                <a:lnTo>
                  <a:pt x="17" y="226"/>
                </a:lnTo>
                <a:lnTo>
                  <a:pt x="22" y="234"/>
                </a:lnTo>
                <a:lnTo>
                  <a:pt x="30" y="235"/>
                </a:lnTo>
                <a:lnTo>
                  <a:pt x="28" y="242"/>
                </a:lnTo>
                <a:lnTo>
                  <a:pt x="24" y="244"/>
                </a:lnTo>
                <a:lnTo>
                  <a:pt x="22" y="246"/>
                </a:lnTo>
                <a:lnTo>
                  <a:pt x="22" y="251"/>
                </a:lnTo>
                <a:lnTo>
                  <a:pt x="22" y="253"/>
                </a:lnTo>
                <a:lnTo>
                  <a:pt x="17" y="257"/>
                </a:lnTo>
                <a:lnTo>
                  <a:pt x="9" y="268"/>
                </a:lnTo>
                <a:lnTo>
                  <a:pt x="9" y="274"/>
                </a:lnTo>
                <a:lnTo>
                  <a:pt x="6" y="280"/>
                </a:lnTo>
                <a:lnTo>
                  <a:pt x="0" y="282"/>
                </a:lnTo>
                <a:lnTo>
                  <a:pt x="3" y="282"/>
                </a:lnTo>
                <a:lnTo>
                  <a:pt x="5" y="282"/>
                </a:lnTo>
                <a:lnTo>
                  <a:pt x="6" y="284"/>
                </a:lnTo>
                <a:lnTo>
                  <a:pt x="10" y="283"/>
                </a:lnTo>
                <a:lnTo>
                  <a:pt x="13" y="282"/>
                </a:lnTo>
                <a:lnTo>
                  <a:pt x="13" y="280"/>
                </a:lnTo>
                <a:lnTo>
                  <a:pt x="17" y="281"/>
                </a:lnTo>
                <a:lnTo>
                  <a:pt x="16" y="284"/>
                </a:lnTo>
                <a:lnTo>
                  <a:pt x="17" y="286"/>
                </a:lnTo>
                <a:lnTo>
                  <a:pt x="19" y="288"/>
                </a:lnTo>
                <a:lnTo>
                  <a:pt x="22" y="287"/>
                </a:lnTo>
                <a:lnTo>
                  <a:pt x="24" y="280"/>
                </a:lnTo>
                <a:lnTo>
                  <a:pt x="27" y="280"/>
                </a:lnTo>
                <a:lnTo>
                  <a:pt x="34" y="282"/>
                </a:lnTo>
                <a:lnTo>
                  <a:pt x="35" y="283"/>
                </a:lnTo>
                <a:lnTo>
                  <a:pt x="33" y="290"/>
                </a:lnTo>
                <a:lnTo>
                  <a:pt x="36" y="291"/>
                </a:lnTo>
                <a:lnTo>
                  <a:pt x="38" y="294"/>
                </a:lnTo>
                <a:lnTo>
                  <a:pt x="39" y="294"/>
                </a:lnTo>
                <a:lnTo>
                  <a:pt x="36" y="299"/>
                </a:lnTo>
                <a:lnTo>
                  <a:pt x="38" y="302"/>
                </a:lnTo>
                <a:lnTo>
                  <a:pt x="38" y="305"/>
                </a:lnTo>
                <a:lnTo>
                  <a:pt x="41" y="308"/>
                </a:lnTo>
                <a:lnTo>
                  <a:pt x="43" y="310"/>
                </a:lnTo>
                <a:lnTo>
                  <a:pt x="48" y="312"/>
                </a:lnTo>
                <a:lnTo>
                  <a:pt x="54" y="308"/>
                </a:lnTo>
                <a:lnTo>
                  <a:pt x="56" y="311"/>
                </a:lnTo>
                <a:lnTo>
                  <a:pt x="63" y="314"/>
                </a:lnTo>
                <a:lnTo>
                  <a:pt x="64" y="313"/>
                </a:lnTo>
                <a:lnTo>
                  <a:pt x="67" y="312"/>
                </a:lnTo>
                <a:lnTo>
                  <a:pt x="71" y="314"/>
                </a:lnTo>
                <a:lnTo>
                  <a:pt x="73" y="313"/>
                </a:lnTo>
                <a:lnTo>
                  <a:pt x="75" y="313"/>
                </a:lnTo>
                <a:lnTo>
                  <a:pt x="81" y="310"/>
                </a:lnTo>
                <a:lnTo>
                  <a:pt x="82" y="308"/>
                </a:lnTo>
                <a:lnTo>
                  <a:pt x="86" y="306"/>
                </a:lnTo>
                <a:lnTo>
                  <a:pt x="89" y="303"/>
                </a:lnTo>
                <a:lnTo>
                  <a:pt x="93" y="300"/>
                </a:lnTo>
                <a:lnTo>
                  <a:pt x="93" y="296"/>
                </a:lnTo>
                <a:lnTo>
                  <a:pt x="95" y="294"/>
                </a:lnTo>
                <a:lnTo>
                  <a:pt x="99" y="296"/>
                </a:lnTo>
                <a:lnTo>
                  <a:pt x="102" y="294"/>
                </a:lnTo>
                <a:lnTo>
                  <a:pt x="117" y="294"/>
                </a:lnTo>
                <a:lnTo>
                  <a:pt x="121" y="290"/>
                </a:lnTo>
                <a:lnTo>
                  <a:pt x="123" y="293"/>
                </a:lnTo>
                <a:lnTo>
                  <a:pt x="125" y="295"/>
                </a:lnTo>
                <a:lnTo>
                  <a:pt x="126" y="308"/>
                </a:lnTo>
                <a:lnTo>
                  <a:pt x="127" y="310"/>
                </a:lnTo>
                <a:lnTo>
                  <a:pt x="127" y="312"/>
                </a:lnTo>
                <a:lnTo>
                  <a:pt x="127" y="316"/>
                </a:lnTo>
                <a:lnTo>
                  <a:pt x="127" y="320"/>
                </a:lnTo>
                <a:lnTo>
                  <a:pt x="127" y="323"/>
                </a:lnTo>
                <a:lnTo>
                  <a:pt x="127" y="327"/>
                </a:lnTo>
                <a:lnTo>
                  <a:pt x="126" y="331"/>
                </a:lnTo>
                <a:lnTo>
                  <a:pt x="127" y="333"/>
                </a:lnTo>
                <a:lnTo>
                  <a:pt x="131" y="335"/>
                </a:lnTo>
                <a:lnTo>
                  <a:pt x="131" y="340"/>
                </a:lnTo>
                <a:lnTo>
                  <a:pt x="131" y="342"/>
                </a:lnTo>
                <a:lnTo>
                  <a:pt x="139" y="345"/>
                </a:lnTo>
                <a:lnTo>
                  <a:pt x="141" y="345"/>
                </a:lnTo>
                <a:lnTo>
                  <a:pt x="143" y="347"/>
                </a:lnTo>
                <a:lnTo>
                  <a:pt x="145" y="349"/>
                </a:lnTo>
                <a:lnTo>
                  <a:pt x="148" y="352"/>
                </a:lnTo>
                <a:lnTo>
                  <a:pt x="151" y="352"/>
                </a:lnTo>
                <a:lnTo>
                  <a:pt x="154" y="350"/>
                </a:lnTo>
                <a:lnTo>
                  <a:pt x="155" y="349"/>
                </a:lnTo>
                <a:lnTo>
                  <a:pt x="157" y="349"/>
                </a:lnTo>
                <a:lnTo>
                  <a:pt x="159" y="348"/>
                </a:lnTo>
                <a:lnTo>
                  <a:pt x="163" y="345"/>
                </a:lnTo>
                <a:lnTo>
                  <a:pt x="167" y="342"/>
                </a:lnTo>
                <a:lnTo>
                  <a:pt x="171" y="341"/>
                </a:lnTo>
                <a:lnTo>
                  <a:pt x="177" y="337"/>
                </a:lnTo>
                <a:lnTo>
                  <a:pt x="181" y="337"/>
                </a:lnTo>
                <a:lnTo>
                  <a:pt x="183" y="338"/>
                </a:lnTo>
                <a:lnTo>
                  <a:pt x="186" y="338"/>
                </a:lnTo>
                <a:lnTo>
                  <a:pt x="189" y="340"/>
                </a:lnTo>
                <a:lnTo>
                  <a:pt x="191" y="341"/>
                </a:lnTo>
                <a:lnTo>
                  <a:pt x="193" y="338"/>
                </a:lnTo>
                <a:lnTo>
                  <a:pt x="195" y="336"/>
                </a:lnTo>
                <a:lnTo>
                  <a:pt x="199" y="338"/>
                </a:lnTo>
                <a:lnTo>
                  <a:pt x="201" y="338"/>
                </a:lnTo>
                <a:lnTo>
                  <a:pt x="203" y="336"/>
                </a:lnTo>
                <a:lnTo>
                  <a:pt x="209" y="336"/>
                </a:lnTo>
                <a:lnTo>
                  <a:pt x="211" y="335"/>
                </a:lnTo>
                <a:lnTo>
                  <a:pt x="216" y="334"/>
                </a:lnTo>
                <a:lnTo>
                  <a:pt x="219" y="333"/>
                </a:lnTo>
                <a:lnTo>
                  <a:pt x="225" y="335"/>
                </a:lnTo>
                <a:lnTo>
                  <a:pt x="229" y="345"/>
                </a:lnTo>
                <a:lnTo>
                  <a:pt x="229" y="349"/>
                </a:lnTo>
                <a:lnTo>
                  <a:pt x="231" y="351"/>
                </a:lnTo>
                <a:lnTo>
                  <a:pt x="231" y="354"/>
                </a:lnTo>
                <a:lnTo>
                  <a:pt x="233" y="356"/>
                </a:lnTo>
                <a:lnTo>
                  <a:pt x="239" y="358"/>
                </a:lnTo>
                <a:lnTo>
                  <a:pt x="246" y="358"/>
                </a:lnTo>
                <a:lnTo>
                  <a:pt x="249" y="359"/>
                </a:lnTo>
                <a:lnTo>
                  <a:pt x="252" y="358"/>
                </a:lnTo>
                <a:lnTo>
                  <a:pt x="254" y="358"/>
                </a:lnTo>
                <a:lnTo>
                  <a:pt x="259" y="360"/>
                </a:lnTo>
                <a:lnTo>
                  <a:pt x="265" y="358"/>
                </a:lnTo>
                <a:lnTo>
                  <a:pt x="270" y="357"/>
                </a:lnTo>
                <a:lnTo>
                  <a:pt x="274" y="358"/>
                </a:lnTo>
                <a:lnTo>
                  <a:pt x="279" y="358"/>
                </a:lnTo>
                <a:lnTo>
                  <a:pt x="282" y="358"/>
                </a:lnTo>
                <a:lnTo>
                  <a:pt x="284" y="358"/>
                </a:lnTo>
                <a:lnTo>
                  <a:pt x="287" y="357"/>
                </a:lnTo>
                <a:lnTo>
                  <a:pt x="291" y="357"/>
                </a:lnTo>
                <a:lnTo>
                  <a:pt x="294" y="356"/>
                </a:lnTo>
                <a:lnTo>
                  <a:pt x="297" y="356"/>
                </a:lnTo>
                <a:lnTo>
                  <a:pt x="301" y="358"/>
                </a:lnTo>
                <a:lnTo>
                  <a:pt x="303" y="356"/>
                </a:lnTo>
                <a:lnTo>
                  <a:pt x="306" y="355"/>
                </a:lnTo>
                <a:lnTo>
                  <a:pt x="312" y="353"/>
                </a:lnTo>
                <a:lnTo>
                  <a:pt x="313" y="350"/>
                </a:lnTo>
                <a:lnTo>
                  <a:pt x="325" y="341"/>
                </a:lnTo>
                <a:lnTo>
                  <a:pt x="327" y="336"/>
                </a:lnTo>
                <a:lnTo>
                  <a:pt x="329" y="335"/>
                </a:lnTo>
                <a:lnTo>
                  <a:pt x="336" y="334"/>
                </a:lnTo>
                <a:lnTo>
                  <a:pt x="341" y="331"/>
                </a:lnTo>
                <a:lnTo>
                  <a:pt x="343" y="329"/>
                </a:lnTo>
                <a:lnTo>
                  <a:pt x="343" y="322"/>
                </a:lnTo>
                <a:lnTo>
                  <a:pt x="341" y="322"/>
                </a:lnTo>
                <a:lnTo>
                  <a:pt x="341" y="318"/>
                </a:lnTo>
                <a:lnTo>
                  <a:pt x="343" y="314"/>
                </a:lnTo>
                <a:lnTo>
                  <a:pt x="345" y="312"/>
                </a:lnTo>
                <a:lnTo>
                  <a:pt x="345" y="311"/>
                </a:lnTo>
                <a:lnTo>
                  <a:pt x="340" y="305"/>
                </a:lnTo>
                <a:lnTo>
                  <a:pt x="337" y="305"/>
                </a:lnTo>
                <a:lnTo>
                  <a:pt x="334" y="298"/>
                </a:lnTo>
                <a:lnTo>
                  <a:pt x="331" y="297"/>
                </a:lnTo>
                <a:lnTo>
                  <a:pt x="325" y="291"/>
                </a:lnTo>
                <a:lnTo>
                  <a:pt x="327" y="289"/>
                </a:lnTo>
                <a:lnTo>
                  <a:pt x="325" y="287"/>
                </a:lnTo>
                <a:lnTo>
                  <a:pt x="323" y="284"/>
                </a:lnTo>
                <a:lnTo>
                  <a:pt x="320" y="284"/>
                </a:lnTo>
                <a:lnTo>
                  <a:pt x="317" y="283"/>
                </a:lnTo>
                <a:lnTo>
                  <a:pt x="313" y="281"/>
                </a:lnTo>
                <a:lnTo>
                  <a:pt x="309" y="278"/>
                </a:lnTo>
                <a:lnTo>
                  <a:pt x="308" y="274"/>
                </a:lnTo>
                <a:lnTo>
                  <a:pt x="305" y="272"/>
                </a:lnTo>
                <a:lnTo>
                  <a:pt x="303" y="268"/>
                </a:lnTo>
                <a:lnTo>
                  <a:pt x="302" y="266"/>
                </a:lnTo>
                <a:lnTo>
                  <a:pt x="302" y="263"/>
                </a:lnTo>
                <a:lnTo>
                  <a:pt x="301" y="259"/>
                </a:lnTo>
                <a:lnTo>
                  <a:pt x="301" y="255"/>
                </a:lnTo>
                <a:lnTo>
                  <a:pt x="296" y="248"/>
                </a:lnTo>
                <a:lnTo>
                  <a:pt x="297" y="245"/>
                </a:lnTo>
                <a:lnTo>
                  <a:pt x="297" y="243"/>
                </a:lnTo>
                <a:lnTo>
                  <a:pt x="298" y="241"/>
                </a:lnTo>
                <a:lnTo>
                  <a:pt x="299" y="238"/>
                </a:lnTo>
                <a:lnTo>
                  <a:pt x="299" y="235"/>
                </a:lnTo>
                <a:lnTo>
                  <a:pt x="296" y="234"/>
                </a:lnTo>
                <a:lnTo>
                  <a:pt x="292" y="233"/>
                </a:lnTo>
                <a:lnTo>
                  <a:pt x="289" y="231"/>
                </a:lnTo>
                <a:lnTo>
                  <a:pt x="283" y="220"/>
                </a:lnTo>
                <a:lnTo>
                  <a:pt x="282" y="218"/>
                </a:lnTo>
                <a:lnTo>
                  <a:pt x="282" y="215"/>
                </a:lnTo>
                <a:lnTo>
                  <a:pt x="281" y="212"/>
                </a:lnTo>
                <a:lnTo>
                  <a:pt x="281" y="201"/>
                </a:lnTo>
                <a:lnTo>
                  <a:pt x="284" y="192"/>
                </a:lnTo>
                <a:lnTo>
                  <a:pt x="283" y="189"/>
                </a:lnTo>
                <a:lnTo>
                  <a:pt x="291" y="181"/>
                </a:lnTo>
                <a:lnTo>
                  <a:pt x="291" y="178"/>
                </a:lnTo>
                <a:lnTo>
                  <a:pt x="293" y="171"/>
                </a:lnTo>
                <a:lnTo>
                  <a:pt x="295" y="169"/>
                </a:lnTo>
                <a:lnTo>
                  <a:pt x="297" y="169"/>
                </a:lnTo>
                <a:lnTo>
                  <a:pt x="299" y="170"/>
                </a:lnTo>
                <a:lnTo>
                  <a:pt x="302" y="171"/>
                </a:lnTo>
                <a:lnTo>
                  <a:pt x="304" y="174"/>
                </a:lnTo>
                <a:lnTo>
                  <a:pt x="314" y="176"/>
                </a:lnTo>
                <a:lnTo>
                  <a:pt x="327" y="172"/>
                </a:lnTo>
                <a:lnTo>
                  <a:pt x="329" y="170"/>
                </a:lnTo>
                <a:lnTo>
                  <a:pt x="329" y="167"/>
                </a:lnTo>
                <a:lnTo>
                  <a:pt x="329" y="159"/>
                </a:lnTo>
                <a:lnTo>
                  <a:pt x="332" y="156"/>
                </a:lnTo>
                <a:lnTo>
                  <a:pt x="334" y="156"/>
                </a:lnTo>
                <a:lnTo>
                  <a:pt x="338" y="158"/>
                </a:lnTo>
                <a:lnTo>
                  <a:pt x="346" y="160"/>
                </a:lnTo>
                <a:lnTo>
                  <a:pt x="350" y="161"/>
                </a:lnTo>
                <a:lnTo>
                  <a:pt x="352" y="168"/>
                </a:lnTo>
                <a:lnTo>
                  <a:pt x="355" y="167"/>
                </a:lnTo>
                <a:lnTo>
                  <a:pt x="360" y="170"/>
                </a:lnTo>
                <a:lnTo>
                  <a:pt x="362" y="169"/>
                </a:lnTo>
                <a:lnTo>
                  <a:pt x="363" y="167"/>
                </a:lnTo>
                <a:lnTo>
                  <a:pt x="369" y="164"/>
                </a:lnTo>
                <a:lnTo>
                  <a:pt x="370" y="163"/>
                </a:lnTo>
                <a:lnTo>
                  <a:pt x="370" y="158"/>
                </a:lnTo>
                <a:lnTo>
                  <a:pt x="369" y="154"/>
                </a:lnTo>
                <a:lnTo>
                  <a:pt x="369" y="142"/>
                </a:lnTo>
                <a:lnTo>
                  <a:pt x="372" y="140"/>
                </a:lnTo>
                <a:lnTo>
                  <a:pt x="373" y="138"/>
                </a:lnTo>
                <a:lnTo>
                  <a:pt x="378" y="132"/>
                </a:lnTo>
                <a:lnTo>
                  <a:pt x="378" y="129"/>
                </a:lnTo>
                <a:lnTo>
                  <a:pt x="380" y="124"/>
                </a:lnTo>
                <a:lnTo>
                  <a:pt x="380" y="118"/>
                </a:lnTo>
                <a:lnTo>
                  <a:pt x="382" y="113"/>
                </a:lnTo>
                <a:lnTo>
                  <a:pt x="385" y="114"/>
                </a:lnTo>
                <a:lnTo>
                  <a:pt x="390" y="112"/>
                </a:lnTo>
                <a:lnTo>
                  <a:pt x="395" y="112"/>
                </a:lnTo>
                <a:lnTo>
                  <a:pt x="395" y="113"/>
                </a:lnTo>
                <a:lnTo>
                  <a:pt x="395" y="116"/>
                </a:lnTo>
                <a:lnTo>
                  <a:pt x="401" y="117"/>
                </a:lnTo>
                <a:lnTo>
                  <a:pt x="406" y="121"/>
                </a:lnTo>
                <a:lnTo>
                  <a:pt x="410" y="122"/>
                </a:lnTo>
                <a:lnTo>
                  <a:pt x="419" y="120"/>
                </a:lnTo>
                <a:lnTo>
                  <a:pt x="425" y="114"/>
                </a:lnTo>
                <a:lnTo>
                  <a:pt x="425" y="112"/>
                </a:lnTo>
                <a:lnTo>
                  <a:pt x="431" y="110"/>
                </a:lnTo>
                <a:lnTo>
                  <a:pt x="438" y="105"/>
                </a:lnTo>
                <a:lnTo>
                  <a:pt x="441" y="102"/>
                </a:lnTo>
                <a:lnTo>
                  <a:pt x="441" y="95"/>
                </a:lnTo>
                <a:lnTo>
                  <a:pt x="437" y="96"/>
                </a:lnTo>
                <a:lnTo>
                  <a:pt x="430" y="96"/>
                </a:lnTo>
                <a:lnTo>
                  <a:pt x="427" y="95"/>
                </a:lnTo>
                <a:lnTo>
                  <a:pt x="425" y="94"/>
                </a:lnTo>
                <a:lnTo>
                  <a:pt x="425" y="91"/>
                </a:lnTo>
                <a:lnTo>
                  <a:pt x="425" y="89"/>
                </a:lnTo>
                <a:lnTo>
                  <a:pt x="425" y="86"/>
                </a:lnTo>
                <a:lnTo>
                  <a:pt x="425" y="82"/>
                </a:lnTo>
                <a:lnTo>
                  <a:pt x="423" y="79"/>
                </a:lnTo>
                <a:lnTo>
                  <a:pt x="421" y="78"/>
                </a:lnTo>
                <a:lnTo>
                  <a:pt x="421" y="74"/>
                </a:lnTo>
                <a:lnTo>
                  <a:pt x="421" y="69"/>
                </a:lnTo>
                <a:lnTo>
                  <a:pt x="415" y="65"/>
                </a:lnTo>
                <a:lnTo>
                  <a:pt x="413" y="64"/>
                </a:lnTo>
                <a:lnTo>
                  <a:pt x="408" y="65"/>
                </a:lnTo>
                <a:lnTo>
                  <a:pt x="397" y="65"/>
                </a:lnTo>
                <a:lnTo>
                  <a:pt x="390" y="61"/>
                </a:lnTo>
                <a:lnTo>
                  <a:pt x="389" y="61"/>
                </a:lnTo>
                <a:lnTo>
                  <a:pt x="386" y="63"/>
                </a:lnTo>
                <a:lnTo>
                  <a:pt x="381" y="59"/>
                </a:lnTo>
                <a:lnTo>
                  <a:pt x="378" y="59"/>
                </a:lnTo>
                <a:lnTo>
                  <a:pt x="376" y="58"/>
                </a:lnTo>
                <a:lnTo>
                  <a:pt x="376" y="56"/>
                </a:lnTo>
                <a:lnTo>
                  <a:pt x="374" y="53"/>
                </a:lnTo>
                <a:lnTo>
                  <a:pt x="370" y="51"/>
                </a:lnTo>
                <a:lnTo>
                  <a:pt x="364" y="49"/>
                </a:lnTo>
                <a:lnTo>
                  <a:pt x="362" y="47"/>
                </a:lnTo>
                <a:lnTo>
                  <a:pt x="355" y="44"/>
                </a:lnTo>
                <a:lnTo>
                  <a:pt x="355" y="42"/>
                </a:lnTo>
                <a:lnTo>
                  <a:pt x="349" y="38"/>
                </a:lnTo>
                <a:lnTo>
                  <a:pt x="341" y="34"/>
                </a:lnTo>
                <a:lnTo>
                  <a:pt x="339" y="35"/>
                </a:lnTo>
                <a:lnTo>
                  <a:pt x="337" y="35"/>
                </a:lnTo>
                <a:lnTo>
                  <a:pt x="333" y="36"/>
                </a:lnTo>
                <a:lnTo>
                  <a:pt x="329" y="36"/>
                </a:lnTo>
                <a:lnTo>
                  <a:pt x="327" y="37"/>
                </a:lnTo>
                <a:lnTo>
                  <a:pt x="315" y="33"/>
                </a:lnTo>
                <a:lnTo>
                  <a:pt x="299" y="37"/>
                </a:lnTo>
                <a:lnTo>
                  <a:pt x="297" y="40"/>
                </a:lnTo>
                <a:lnTo>
                  <a:pt x="293" y="41"/>
                </a:lnTo>
                <a:lnTo>
                  <a:pt x="291" y="44"/>
                </a:lnTo>
                <a:lnTo>
                  <a:pt x="290" y="48"/>
                </a:lnTo>
                <a:lnTo>
                  <a:pt x="290" y="52"/>
                </a:lnTo>
                <a:lnTo>
                  <a:pt x="289" y="56"/>
                </a:lnTo>
                <a:lnTo>
                  <a:pt x="284" y="62"/>
                </a:lnTo>
                <a:lnTo>
                  <a:pt x="280" y="64"/>
                </a:lnTo>
                <a:lnTo>
                  <a:pt x="276" y="64"/>
                </a:lnTo>
                <a:lnTo>
                  <a:pt x="273" y="62"/>
                </a:lnTo>
                <a:lnTo>
                  <a:pt x="267" y="62"/>
                </a:lnTo>
                <a:lnTo>
                  <a:pt x="257" y="60"/>
                </a:lnTo>
                <a:lnTo>
                  <a:pt x="251" y="57"/>
                </a:lnTo>
                <a:lnTo>
                  <a:pt x="248" y="52"/>
                </a:lnTo>
                <a:lnTo>
                  <a:pt x="243" y="47"/>
                </a:lnTo>
                <a:lnTo>
                  <a:pt x="239" y="42"/>
                </a:lnTo>
                <a:lnTo>
                  <a:pt x="235" y="41"/>
                </a:lnTo>
                <a:lnTo>
                  <a:pt x="231" y="43"/>
                </a:lnTo>
                <a:lnTo>
                  <a:pt x="229" y="40"/>
                </a:lnTo>
                <a:lnTo>
                  <a:pt x="218" y="34"/>
                </a:lnTo>
                <a:lnTo>
                  <a:pt x="216" y="31"/>
                </a:lnTo>
                <a:lnTo>
                  <a:pt x="215" y="28"/>
                </a:lnTo>
                <a:lnTo>
                  <a:pt x="213" y="26"/>
                </a:lnTo>
                <a:lnTo>
                  <a:pt x="211" y="26"/>
                </a:lnTo>
                <a:lnTo>
                  <a:pt x="209" y="24"/>
                </a:lnTo>
                <a:lnTo>
                  <a:pt x="201" y="16"/>
                </a:lnTo>
                <a:lnTo>
                  <a:pt x="196" y="17"/>
                </a:lnTo>
                <a:lnTo>
                  <a:pt x="191" y="17"/>
                </a:lnTo>
                <a:lnTo>
                  <a:pt x="185" y="18"/>
                </a:lnTo>
                <a:lnTo>
                  <a:pt x="176" y="18"/>
                </a:lnTo>
                <a:lnTo>
                  <a:pt x="154" y="12"/>
                </a:lnTo>
                <a:lnTo>
                  <a:pt x="151" y="7"/>
                </a:lnTo>
                <a:lnTo>
                  <a:pt x="151" y="4"/>
                </a:lnTo>
                <a:lnTo>
                  <a:pt x="149" y="2"/>
                </a:lnTo>
                <a:lnTo>
                  <a:pt x="146" y="0"/>
                </a:lnTo>
                <a:lnTo>
                  <a:pt x="136" y="0"/>
                </a:lnTo>
                <a:lnTo>
                  <a:pt x="131" y="2"/>
                </a:lnTo>
                <a:lnTo>
                  <a:pt x="118" y="6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6" name="Freeform 244"/>
          <p:cNvSpPr>
            <a:spLocks/>
          </p:cNvSpPr>
          <p:nvPr/>
        </p:nvSpPr>
        <p:spPr bwMode="auto">
          <a:xfrm>
            <a:off x="4981575" y="3140000"/>
            <a:ext cx="781050" cy="665163"/>
          </a:xfrm>
          <a:custGeom>
            <a:avLst/>
            <a:gdLst/>
            <a:ahLst/>
            <a:cxnLst>
              <a:cxn ang="0">
                <a:pos x="17" y="309"/>
              </a:cxn>
              <a:cxn ang="0">
                <a:pos x="0" y="258"/>
              </a:cxn>
              <a:cxn ang="0">
                <a:pos x="28" y="232"/>
              </a:cxn>
              <a:cxn ang="0">
                <a:pos x="93" y="217"/>
              </a:cxn>
              <a:cxn ang="0">
                <a:pos x="161" y="150"/>
              </a:cxn>
              <a:cxn ang="0">
                <a:pos x="190" y="85"/>
              </a:cxn>
              <a:cxn ang="0">
                <a:pos x="216" y="73"/>
              </a:cxn>
              <a:cxn ang="0">
                <a:pos x="241" y="30"/>
              </a:cxn>
              <a:cxn ang="0">
                <a:pos x="254" y="4"/>
              </a:cxn>
              <a:cxn ang="0">
                <a:pos x="304" y="62"/>
              </a:cxn>
              <a:cxn ang="0">
                <a:pos x="332" y="184"/>
              </a:cxn>
              <a:cxn ang="0">
                <a:pos x="332" y="262"/>
              </a:cxn>
              <a:cxn ang="0">
                <a:pos x="408" y="268"/>
              </a:cxn>
              <a:cxn ang="0">
                <a:pos x="433" y="312"/>
              </a:cxn>
              <a:cxn ang="0">
                <a:pos x="501" y="370"/>
              </a:cxn>
              <a:cxn ang="0">
                <a:pos x="536" y="361"/>
              </a:cxn>
              <a:cxn ang="0">
                <a:pos x="570" y="410"/>
              </a:cxn>
              <a:cxn ang="0">
                <a:pos x="637" y="418"/>
              </a:cxn>
              <a:cxn ang="0">
                <a:pos x="692" y="418"/>
              </a:cxn>
              <a:cxn ang="0">
                <a:pos x="732" y="434"/>
              </a:cxn>
              <a:cxn ang="0">
                <a:pos x="720" y="458"/>
              </a:cxn>
              <a:cxn ang="0">
                <a:pos x="710" y="486"/>
              </a:cxn>
              <a:cxn ang="0">
                <a:pos x="708" y="497"/>
              </a:cxn>
              <a:cxn ang="0">
                <a:pos x="715" y="521"/>
              </a:cxn>
              <a:cxn ang="0">
                <a:pos x="697" y="547"/>
              </a:cxn>
              <a:cxn ang="0">
                <a:pos x="697" y="569"/>
              </a:cxn>
              <a:cxn ang="0">
                <a:pos x="701" y="593"/>
              </a:cxn>
              <a:cxn ang="0">
                <a:pos x="693" y="614"/>
              </a:cxn>
              <a:cxn ang="0">
                <a:pos x="680" y="630"/>
              </a:cxn>
              <a:cxn ang="0">
                <a:pos x="648" y="627"/>
              </a:cxn>
              <a:cxn ang="0">
                <a:pos x="618" y="613"/>
              </a:cxn>
              <a:cxn ang="0">
                <a:pos x="586" y="590"/>
              </a:cxn>
              <a:cxn ang="0">
                <a:pos x="577" y="557"/>
              </a:cxn>
              <a:cxn ang="0">
                <a:pos x="557" y="558"/>
              </a:cxn>
              <a:cxn ang="0">
                <a:pos x="541" y="584"/>
              </a:cxn>
              <a:cxn ang="0">
                <a:pos x="526" y="590"/>
              </a:cxn>
              <a:cxn ang="0">
                <a:pos x="483" y="571"/>
              </a:cxn>
              <a:cxn ang="0">
                <a:pos x="458" y="588"/>
              </a:cxn>
              <a:cxn ang="0">
                <a:pos x="426" y="583"/>
              </a:cxn>
              <a:cxn ang="0">
                <a:pos x="409" y="573"/>
              </a:cxn>
              <a:cxn ang="0">
                <a:pos x="384" y="559"/>
              </a:cxn>
              <a:cxn ang="0">
                <a:pos x="344" y="561"/>
              </a:cxn>
              <a:cxn ang="0">
                <a:pos x="334" y="580"/>
              </a:cxn>
              <a:cxn ang="0">
                <a:pos x="302" y="584"/>
              </a:cxn>
              <a:cxn ang="0">
                <a:pos x="276" y="567"/>
              </a:cxn>
              <a:cxn ang="0">
                <a:pos x="256" y="550"/>
              </a:cxn>
              <a:cxn ang="0">
                <a:pos x="221" y="542"/>
              </a:cxn>
              <a:cxn ang="0">
                <a:pos x="181" y="524"/>
              </a:cxn>
              <a:cxn ang="0">
                <a:pos x="176" y="526"/>
              </a:cxn>
              <a:cxn ang="0">
                <a:pos x="181" y="461"/>
              </a:cxn>
              <a:cxn ang="0">
                <a:pos x="181" y="434"/>
              </a:cxn>
              <a:cxn ang="0">
                <a:pos x="175" y="406"/>
              </a:cxn>
              <a:cxn ang="0">
                <a:pos x="180" y="362"/>
              </a:cxn>
              <a:cxn ang="0">
                <a:pos x="156" y="346"/>
              </a:cxn>
              <a:cxn ang="0">
                <a:pos x="134" y="383"/>
              </a:cxn>
              <a:cxn ang="0">
                <a:pos x="106" y="386"/>
              </a:cxn>
              <a:cxn ang="0">
                <a:pos x="89" y="379"/>
              </a:cxn>
              <a:cxn ang="0">
                <a:pos x="61" y="357"/>
              </a:cxn>
              <a:cxn ang="0">
                <a:pos x="32" y="336"/>
              </a:cxn>
            </a:cxnLst>
            <a:rect l="0" t="0" r="r" b="b"/>
            <a:pathLst>
              <a:path w="740" h="631">
                <a:moveTo>
                  <a:pt x="32" y="336"/>
                </a:moveTo>
                <a:lnTo>
                  <a:pt x="28" y="330"/>
                </a:lnTo>
                <a:lnTo>
                  <a:pt x="24" y="324"/>
                </a:lnTo>
                <a:lnTo>
                  <a:pt x="21" y="316"/>
                </a:lnTo>
                <a:lnTo>
                  <a:pt x="18" y="313"/>
                </a:lnTo>
                <a:lnTo>
                  <a:pt x="17" y="309"/>
                </a:lnTo>
                <a:lnTo>
                  <a:pt x="17" y="289"/>
                </a:lnTo>
                <a:lnTo>
                  <a:pt x="18" y="281"/>
                </a:lnTo>
                <a:lnTo>
                  <a:pt x="16" y="268"/>
                </a:lnTo>
                <a:lnTo>
                  <a:pt x="11" y="264"/>
                </a:lnTo>
                <a:lnTo>
                  <a:pt x="5" y="260"/>
                </a:lnTo>
                <a:lnTo>
                  <a:pt x="0" y="258"/>
                </a:lnTo>
                <a:lnTo>
                  <a:pt x="0" y="254"/>
                </a:lnTo>
                <a:lnTo>
                  <a:pt x="7" y="244"/>
                </a:lnTo>
                <a:lnTo>
                  <a:pt x="13" y="241"/>
                </a:lnTo>
                <a:lnTo>
                  <a:pt x="19" y="240"/>
                </a:lnTo>
                <a:lnTo>
                  <a:pt x="23" y="236"/>
                </a:lnTo>
                <a:lnTo>
                  <a:pt x="28" y="232"/>
                </a:lnTo>
                <a:lnTo>
                  <a:pt x="44" y="226"/>
                </a:lnTo>
                <a:lnTo>
                  <a:pt x="53" y="225"/>
                </a:lnTo>
                <a:lnTo>
                  <a:pt x="60" y="225"/>
                </a:lnTo>
                <a:lnTo>
                  <a:pt x="70" y="223"/>
                </a:lnTo>
                <a:lnTo>
                  <a:pt x="81" y="220"/>
                </a:lnTo>
                <a:lnTo>
                  <a:pt x="93" y="217"/>
                </a:lnTo>
                <a:lnTo>
                  <a:pt x="103" y="214"/>
                </a:lnTo>
                <a:lnTo>
                  <a:pt x="110" y="208"/>
                </a:lnTo>
                <a:lnTo>
                  <a:pt x="124" y="191"/>
                </a:lnTo>
                <a:lnTo>
                  <a:pt x="138" y="176"/>
                </a:lnTo>
                <a:lnTo>
                  <a:pt x="146" y="170"/>
                </a:lnTo>
                <a:lnTo>
                  <a:pt x="161" y="150"/>
                </a:lnTo>
                <a:lnTo>
                  <a:pt x="173" y="138"/>
                </a:lnTo>
                <a:lnTo>
                  <a:pt x="197" y="114"/>
                </a:lnTo>
                <a:lnTo>
                  <a:pt x="196" y="111"/>
                </a:lnTo>
                <a:lnTo>
                  <a:pt x="193" y="95"/>
                </a:lnTo>
                <a:lnTo>
                  <a:pt x="191" y="93"/>
                </a:lnTo>
                <a:lnTo>
                  <a:pt x="190" y="85"/>
                </a:lnTo>
                <a:lnTo>
                  <a:pt x="191" y="78"/>
                </a:lnTo>
                <a:lnTo>
                  <a:pt x="193" y="73"/>
                </a:lnTo>
                <a:lnTo>
                  <a:pt x="196" y="70"/>
                </a:lnTo>
                <a:lnTo>
                  <a:pt x="206" y="70"/>
                </a:lnTo>
                <a:lnTo>
                  <a:pt x="212" y="73"/>
                </a:lnTo>
                <a:lnTo>
                  <a:pt x="216" y="73"/>
                </a:lnTo>
                <a:lnTo>
                  <a:pt x="224" y="63"/>
                </a:lnTo>
                <a:lnTo>
                  <a:pt x="224" y="55"/>
                </a:lnTo>
                <a:lnTo>
                  <a:pt x="227" y="48"/>
                </a:lnTo>
                <a:lnTo>
                  <a:pt x="229" y="41"/>
                </a:lnTo>
                <a:lnTo>
                  <a:pt x="234" y="33"/>
                </a:lnTo>
                <a:lnTo>
                  <a:pt x="241" y="30"/>
                </a:lnTo>
                <a:lnTo>
                  <a:pt x="257" y="21"/>
                </a:lnTo>
                <a:lnTo>
                  <a:pt x="260" y="18"/>
                </a:lnTo>
                <a:lnTo>
                  <a:pt x="260" y="14"/>
                </a:lnTo>
                <a:lnTo>
                  <a:pt x="256" y="11"/>
                </a:lnTo>
                <a:lnTo>
                  <a:pt x="252" y="8"/>
                </a:lnTo>
                <a:lnTo>
                  <a:pt x="254" y="4"/>
                </a:lnTo>
                <a:lnTo>
                  <a:pt x="257" y="0"/>
                </a:lnTo>
                <a:lnTo>
                  <a:pt x="260" y="0"/>
                </a:lnTo>
                <a:lnTo>
                  <a:pt x="270" y="10"/>
                </a:lnTo>
                <a:lnTo>
                  <a:pt x="276" y="16"/>
                </a:lnTo>
                <a:lnTo>
                  <a:pt x="302" y="49"/>
                </a:lnTo>
                <a:lnTo>
                  <a:pt x="304" y="62"/>
                </a:lnTo>
                <a:lnTo>
                  <a:pt x="303" y="82"/>
                </a:lnTo>
                <a:lnTo>
                  <a:pt x="302" y="84"/>
                </a:lnTo>
                <a:lnTo>
                  <a:pt x="302" y="107"/>
                </a:lnTo>
                <a:lnTo>
                  <a:pt x="326" y="144"/>
                </a:lnTo>
                <a:lnTo>
                  <a:pt x="332" y="168"/>
                </a:lnTo>
                <a:lnTo>
                  <a:pt x="332" y="184"/>
                </a:lnTo>
                <a:lnTo>
                  <a:pt x="330" y="196"/>
                </a:lnTo>
                <a:lnTo>
                  <a:pt x="333" y="207"/>
                </a:lnTo>
                <a:lnTo>
                  <a:pt x="327" y="222"/>
                </a:lnTo>
                <a:lnTo>
                  <a:pt x="330" y="238"/>
                </a:lnTo>
                <a:lnTo>
                  <a:pt x="327" y="249"/>
                </a:lnTo>
                <a:lnTo>
                  <a:pt x="332" y="262"/>
                </a:lnTo>
                <a:lnTo>
                  <a:pt x="361" y="265"/>
                </a:lnTo>
                <a:lnTo>
                  <a:pt x="362" y="256"/>
                </a:lnTo>
                <a:lnTo>
                  <a:pt x="397" y="256"/>
                </a:lnTo>
                <a:lnTo>
                  <a:pt x="397" y="265"/>
                </a:lnTo>
                <a:lnTo>
                  <a:pt x="403" y="272"/>
                </a:lnTo>
                <a:lnTo>
                  <a:pt x="408" y="268"/>
                </a:lnTo>
                <a:lnTo>
                  <a:pt x="418" y="266"/>
                </a:lnTo>
                <a:lnTo>
                  <a:pt x="421" y="272"/>
                </a:lnTo>
                <a:lnTo>
                  <a:pt x="422" y="281"/>
                </a:lnTo>
                <a:lnTo>
                  <a:pt x="435" y="290"/>
                </a:lnTo>
                <a:lnTo>
                  <a:pt x="436" y="299"/>
                </a:lnTo>
                <a:lnTo>
                  <a:pt x="433" y="312"/>
                </a:lnTo>
                <a:lnTo>
                  <a:pt x="426" y="313"/>
                </a:lnTo>
                <a:lnTo>
                  <a:pt x="421" y="316"/>
                </a:lnTo>
                <a:lnTo>
                  <a:pt x="417" y="336"/>
                </a:lnTo>
                <a:lnTo>
                  <a:pt x="421" y="344"/>
                </a:lnTo>
                <a:lnTo>
                  <a:pt x="438" y="348"/>
                </a:lnTo>
                <a:lnTo>
                  <a:pt x="501" y="370"/>
                </a:lnTo>
                <a:lnTo>
                  <a:pt x="514" y="372"/>
                </a:lnTo>
                <a:lnTo>
                  <a:pt x="515" y="367"/>
                </a:lnTo>
                <a:lnTo>
                  <a:pt x="510" y="358"/>
                </a:lnTo>
                <a:lnTo>
                  <a:pt x="510" y="354"/>
                </a:lnTo>
                <a:lnTo>
                  <a:pt x="525" y="356"/>
                </a:lnTo>
                <a:lnTo>
                  <a:pt x="536" y="361"/>
                </a:lnTo>
                <a:lnTo>
                  <a:pt x="546" y="368"/>
                </a:lnTo>
                <a:lnTo>
                  <a:pt x="548" y="370"/>
                </a:lnTo>
                <a:lnTo>
                  <a:pt x="553" y="380"/>
                </a:lnTo>
                <a:lnTo>
                  <a:pt x="558" y="397"/>
                </a:lnTo>
                <a:lnTo>
                  <a:pt x="563" y="405"/>
                </a:lnTo>
                <a:lnTo>
                  <a:pt x="570" y="410"/>
                </a:lnTo>
                <a:lnTo>
                  <a:pt x="578" y="410"/>
                </a:lnTo>
                <a:lnTo>
                  <a:pt x="593" y="412"/>
                </a:lnTo>
                <a:lnTo>
                  <a:pt x="611" y="417"/>
                </a:lnTo>
                <a:lnTo>
                  <a:pt x="617" y="418"/>
                </a:lnTo>
                <a:lnTo>
                  <a:pt x="626" y="418"/>
                </a:lnTo>
                <a:lnTo>
                  <a:pt x="637" y="418"/>
                </a:lnTo>
                <a:lnTo>
                  <a:pt x="647" y="416"/>
                </a:lnTo>
                <a:lnTo>
                  <a:pt x="664" y="412"/>
                </a:lnTo>
                <a:lnTo>
                  <a:pt x="664" y="418"/>
                </a:lnTo>
                <a:lnTo>
                  <a:pt x="682" y="418"/>
                </a:lnTo>
                <a:lnTo>
                  <a:pt x="686" y="418"/>
                </a:lnTo>
                <a:lnTo>
                  <a:pt x="692" y="418"/>
                </a:lnTo>
                <a:lnTo>
                  <a:pt x="694" y="418"/>
                </a:lnTo>
                <a:lnTo>
                  <a:pt x="700" y="418"/>
                </a:lnTo>
                <a:lnTo>
                  <a:pt x="702" y="418"/>
                </a:lnTo>
                <a:lnTo>
                  <a:pt x="710" y="422"/>
                </a:lnTo>
                <a:lnTo>
                  <a:pt x="716" y="427"/>
                </a:lnTo>
                <a:lnTo>
                  <a:pt x="732" y="434"/>
                </a:lnTo>
                <a:lnTo>
                  <a:pt x="737" y="439"/>
                </a:lnTo>
                <a:lnTo>
                  <a:pt x="739" y="445"/>
                </a:lnTo>
                <a:lnTo>
                  <a:pt x="734" y="448"/>
                </a:lnTo>
                <a:lnTo>
                  <a:pt x="725" y="454"/>
                </a:lnTo>
                <a:lnTo>
                  <a:pt x="721" y="455"/>
                </a:lnTo>
                <a:lnTo>
                  <a:pt x="720" y="458"/>
                </a:lnTo>
                <a:lnTo>
                  <a:pt x="723" y="463"/>
                </a:lnTo>
                <a:lnTo>
                  <a:pt x="724" y="467"/>
                </a:lnTo>
                <a:lnTo>
                  <a:pt x="722" y="472"/>
                </a:lnTo>
                <a:lnTo>
                  <a:pt x="718" y="482"/>
                </a:lnTo>
                <a:lnTo>
                  <a:pt x="717" y="485"/>
                </a:lnTo>
                <a:lnTo>
                  <a:pt x="710" y="486"/>
                </a:lnTo>
                <a:lnTo>
                  <a:pt x="706" y="485"/>
                </a:lnTo>
                <a:lnTo>
                  <a:pt x="702" y="485"/>
                </a:lnTo>
                <a:lnTo>
                  <a:pt x="700" y="488"/>
                </a:lnTo>
                <a:lnTo>
                  <a:pt x="701" y="491"/>
                </a:lnTo>
                <a:lnTo>
                  <a:pt x="708" y="494"/>
                </a:lnTo>
                <a:lnTo>
                  <a:pt x="708" y="497"/>
                </a:lnTo>
                <a:lnTo>
                  <a:pt x="707" y="500"/>
                </a:lnTo>
                <a:lnTo>
                  <a:pt x="707" y="510"/>
                </a:lnTo>
                <a:lnTo>
                  <a:pt x="709" y="513"/>
                </a:lnTo>
                <a:lnTo>
                  <a:pt x="713" y="516"/>
                </a:lnTo>
                <a:lnTo>
                  <a:pt x="715" y="517"/>
                </a:lnTo>
                <a:lnTo>
                  <a:pt x="715" y="521"/>
                </a:lnTo>
                <a:lnTo>
                  <a:pt x="715" y="526"/>
                </a:lnTo>
                <a:lnTo>
                  <a:pt x="714" y="532"/>
                </a:lnTo>
                <a:lnTo>
                  <a:pt x="706" y="536"/>
                </a:lnTo>
                <a:lnTo>
                  <a:pt x="700" y="544"/>
                </a:lnTo>
                <a:lnTo>
                  <a:pt x="699" y="545"/>
                </a:lnTo>
                <a:lnTo>
                  <a:pt x="697" y="547"/>
                </a:lnTo>
                <a:lnTo>
                  <a:pt x="696" y="552"/>
                </a:lnTo>
                <a:lnTo>
                  <a:pt x="694" y="555"/>
                </a:lnTo>
                <a:lnTo>
                  <a:pt x="693" y="561"/>
                </a:lnTo>
                <a:lnTo>
                  <a:pt x="696" y="563"/>
                </a:lnTo>
                <a:lnTo>
                  <a:pt x="697" y="566"/>
                </a:lnTo>
                <a:lnTo>
                  <a:pt x="697" y="569"/>
                </a:lnTo>
                <a:lnTo>
                  <a:pt x="700" y="573"/>
                </a:lnTo>
                <a:lnTo>
                  <a:pt x="708" y="579"/>
                </a:lnTo>
                <a:lnTo>
                  <a:pt x="710" y="583"/>
                </a:lnTo>
                <a:lnTo>
                  <a:pt x="708" y="588"/>
                </a:lnTo>
                <a:lnTo>
                  <a:pt x="704" y="590"/>
                </a:lnTo>
                <a:lnTo>
                  <a:pt x="701" y="593"/>
                </a:lnTo>
                <a:lnTo>
                  <a:pt x="695" y="594"/>
                </a:lnTo>
                <a:lnTo>
                  <a:pt x="690" y="596"/>
                </a:lnTo>
                <a:lnTo>
                  <a:pt x="688" y="600"/>
                </a:lnTo>
                <a:lnTo>
                  <a:pt x="690" y="604"/>
                </a:lnTo>
                <a:lnTo>
                  <a:pt x="692" y="609"/>
                </a:lnTo>
                <a:lnTo>
                  <a:pt x="693" y="614"/>
                </a:lnTo>
                <a:lnTo>
                  <a:pt x="693" y="618"/>
                </a:lnTo>
                <a:lnTo>
                  <a:pt x="694" y="622"/>
                </a:lnTo>
                <a:lnTo>
                  <a:pt x="693" y="628"/>
                </a:lnTo>
                <a:lnTo>
                  <a:pt x="688" y="630"/>
                </a:lnTo>
                <a:lnTo>
                  <a:pt x="686" y="630"/>
                </a:lnTo>
                <a:lnTo>
                  <a:pt x="680" y="630"/>
                </a:lnTo>
                <a:lnTo>
                  <a:pt x="676" y="629"/>
                </a:lnTo>
                <a:lnTo>
                  <a:pt x="672" y="629"/>
                </a:lnTo>
                <a:lnTo>
                  <a:pt x="667" y="627"/>
                </a:lnTo>
                <a:lnTo>
                  <a:pt x="660" y="628"/>
                </a:lnTo>
                <a:lnTo>
                  <a:pt x="654" y="627"/>
                </a:lnTo>
                <a:lnTo>
                  <a:pt x="648" y="627"/>
                </a:lnTo>
                <a:lnTo>
                  <a:pt x="639" y="627"/>
                </a:lnTo>
                <a:lnTo>
                  <a:pt x="637" y="626"/>
                </a:lnTo>
                <a:lnTo>
                  <a:pt x="633" y="623"/>
                </a:lnTo>
                <a:lnTo>
                  <a:pt x="632" y="620"/>
                </a:lnTo>
                <a:lnTo>
                  <a:pt x="627" y="615"/>
                </a:lnTo>
                <a:lnTo>
                  <a:pt x="618" y="613"/>
                </a:lnTo>
                <a:lnTo>
                  <a:pt x="611" y="615"/>
                </a:lnTo>
                <a:lnTo>
                  <a:pt x="608" y="617"/>
                </a:lnTo>
                <a:lnTo>
                  <a:pt x="605" y="620"/>
                </a:lnTo>
                <a:lnTo>
                  <a:pt x="605" y="624"/>
                </a:lnTo>
                <a:lnTo>
                  <a:pt x="589" y="593"/>
                </a:lnTo>
                <a:lnTo>
                  <a:pt x="586" y="590"/>
                </a:lnTo>
                <a:lnTo>
                  <a:pt x="586" y="588"/>
                </a:lnTo>
                <a:lnTo>
                  <a:pt x="584" y="580"/>
                </a:lnTo>
                <a:lnTo>
                  <a:pt x="580" y="574"/>
                </a:lnTo>
                <a:lnTo>
                  <a:pt x="578" y="567"/>
                </a:lnTo>
                <a:lnTo>
                  <a:pt x="578" y="566"/>
                </a:lnTo>
                <a:lnTo>
                  <a:pt x="577" y="557"/>
                </a:lnTo>
                <a:lnTo>
                  <a:pt x="575" y="559"/>
                </a:lnTo>
                <a:lnTo>
                  <a:pt x="573" y="555"/>
                </a:lnTo>
                <a:lnTo>
                  <a:pt x="570" y="552"/>
                </a:lnTo>
                <a:lnTo>
                  <a:pt x="562" y="552"/>
                </a:lnTo>
                <a:lnTo>
                  <a:pt x="562" y="553"/>
                </a:lnTo>
                <a:lnTo>
                  <a:pt x="557" y="558"/>
                </a:lnTo>
                <a:lnTo>
                  <a:pt x="552" y="561"/>
                </a:lnTo>
                <a:lnTo>
                  <a:pt x="548" y="564"/>
                </a:lnTo>
                <a:lnTo>
                  <a:pt x="544" y="570"/>
                </a:lnTo>
                <a:lnTo>
                  <a:pt x="541" y="576"/>
                </a:lnTo>
                <a:lnTo>
                  <a:pt x="542" y="580"/>
                </a:lnTo>
                <a:lnTo>
                  <a:pt x="541" y="584"/>
                </a:lnTo>
                <a:lnTo>
                  <a:pt x="542" y="589"/>
                </a:lnTo>
                <a:lnTo>
                  <a:pt x="541" y="593"/>
                </a:lnTo>
                <a:lnTo>
                  <a:pt x="538" y="596"/>
                </a:lnTo>
                <a:lnTo>
                  <a:pt x="534" y="596"/>
                </a:lnTo>
                <a:lnTo>
                  <a:pt x="531" y="593"/>
                </a:lnTo>
                <a:lnTo>
                  <a:pt x="526" y="590"/>
                </a:lnTo>
                <a:lnTo>
                  <a:pt x="524" y="591"/>
                </a:lnTo>
                <a:lnTo>
                  <a:pt x="521" y="593"/>
                </a:lnTo>
                <a:lnTo>
                  <a:pt x="509" y="589"/>
                </a:lnTo>
                <a:lnTo>
                  <a:pt x="492" y="576"/>
                </a:lnTo>
                <a:lnTo>
                  <a:pt x="487" y="575"/>
                </a:lnTo>
                <a:lnTo>
                  <a:pt x="483" y="571"/>
                </a:lnTo>
                <a:lnTo>
                  <a:pt x="480" y="570"/>
                </a:lnTo>
                <a:lnTo>
                  <a:pt x="478" y="570"/>
                </a:lnTo>
                <a:lnTo>
                  <a:pt x="473" y="574"/>
                </a:lnTo>
                <a:lnTo>
                  <a:pt x="466" y="593"/>
                </a:lnTo>
                <a:lnTo>
                  <a:pt x="460" y="589"/>
                </a:lnTo>
                <a:lnTo>
                  <a:pt x="458" y="588"/>
                </a:lnTo>
                <a:lnTo>
                  <a:pt x="453" y="589"/>
                </a:lnTo>
                <a:lnTo>
                  <a:pt x="442" y="589"/>
                </a:lnTo>
                <a:lnTo>
                  <a:pt x="435" y="585"/>
                </a:lnTo>
                <a:lnTo>
                  <a:pt x="434" y="585"/>
                </a:lnTo>
                <a:lnTo>
                  <a:pt x="431" y="587"/>
                </a:lnTo>
                <a:lnTo>
                  <a:pt x="426" y="583"/>
                </a:lnTo>
                <a:lnTo>
                  <a:pt x="423" y="583"/>
                </a:lnTo>
                <a:lnTo>
                  <a:pt x="421" y="582"/>
                </a:lnTo>
                <a:lnTo>
                  <a:pt x="421" y="580"/>
                </a:lnTo>
                <a:lnTo>
                  <a:pt x="419" y="577"/>
                </a:lnTo>
                <a:lnTo>
                  <a:pt x="415" y="575"/>
                </a:lnTo>
                <a:lnTo>
                  <a:pt x="409" y="573"/>
                </a:lnTo>
                <a:lnTo>
                  <a:pt x="407" y="571"/>
                </a:lnTo>
                <a:lnTo>
                  <a:pt x="400" y="568"/>
                </a:lnTo>
                <a:lnTo>
                  <a:pt x="400" y="566"/>
                </a:lnTo>
                <a:lnTo>
                  <a:pt x="394" y="562"/>
                </a:lnTo>
                <a:lnTo>
                  <a:pt x="386" y="558"/>
                </a:lnTo>
                <a:lnTo>
                  <a:pt x="384" y="559"/>
                </a:lnTo>
                <a:lnTo>
                  <a:pt x="382" y="559"/>
                </a:lnTo>
                <a:lnTo>
                  <a:pt x="378" y="560"/>
                </a:lnTo>
                <a:lnTo>
                  <a:pt x="374" y="560"/>
                </a:lnTo>
                <a:lnTo>
                  <a:pt x="372" y="561"/>
                </a:lnTo>
                <a:lnTo>
                  <a:pt x="360" y="557"/>
                </a:lnTo>
                <a:lnTo>
                  <a:pt x="344" y="561"/>
                </a:lnTo>
                <a:lnTo>
                  <a:pt x="342" y="564"/>
                </a:lnTo>
                <a:lnTo>
                  <a:pt x="338" y="565"/>
                </a:lnTo>
                <a:lnTo>
                  <a:pt x="336" y="568"/>
                </a:lnTo>
                <a:lnTo>
                  <a:pt x="335" y="572"/>
                </a:lnTo>
                <a:lnTo>
                  <a:pt x="335" y="576"/>
                </a:lnTo>
                <a:lnTo>
                  <a:pt x="334" y="580"/>
                </a:lnTo>
                <a:lnTo>
                  <a:pt x="329" y="586"/>
                </a:lnTo>
                <a:lnTo>
                  <a:pt x="325" y="588"/>
                </a:lnTo>
                <a:lnTo>
                  <a:pt x="321" y="588"/>
                </a:lnTo>
                <a:lnTo>
                  <a:pt x="318" y="586"/>
                </a:lnTo>
                <a:lnTo>
                  <a:pt x="312" y="586"/>
                </a:lnTo>
                <a:lnTo>
                  <a:pt x="302" y="584"/>
                </a:lnTo>
                <a:lnTo>
                  <a:pt x="296" y="581"/>
                </a:lnTo>
                <a:lnTo>
                  <a:pt x="293" y="576"/>
                </a:lnTo>
                <a:lnTo>
                  <a:pt x="288" y="571"/>
                </a:lnTo>
                <a:lnTo>
                  <a:pt x="284" y="566"/>
                </a:lnTo>
                <a:lnTo>
                  <a:pt x="280" y="565"/>
                </a:lnTo>
                <a:lnTo>
                  <a:pt x="276" y="567"/>
                </a:lnTo>
                <a:lnTo>
                  <a:pt x="274" y="564"/>
                </a:lnTo>
                <a:lnTo>
                  <a:pt x="263" y="558"/>
                </a:lnTo>
                <a:lnTo>
                  <a:pt x="261" y="555"/>
                </a:lnTo>
                <a:lnTo>
                  <a:pt x="260" y="552"/>
                </a:lnTo>
                <a:lnTo>
                  <a:pt x="258" y="550"/>
                </a:lnTo>
                <a:lnTo>
                  <a:pt x="256" y="550"/>
                </a:lnTo>
                <a:lnTo>
                  <a:pt x="254" y="548"/>
                </a:lnTo>
                <a:lnTo>
                  <a:pt x="246" y="540"/>
                </a:lnTo>
                <a:lnTo>
                  <a:pt x="241" y="541"/>
                </a:lnTo>
                <a:lnTo>
                  <a:pt x="236" y="541"/>
                </a:lnTo>
                <a:lnTo>
                  <a:pt x="230" y="542"/>
                </a:lnTo>
                <a:lnTo>
                  <a:pt x="221" y="542"/>
                </a:lnTo>
                <a:lnTo>
                  <a:pt x="199" y="536"/>
                </a:lnTo>
                <a:lnTo>
                  <a:pt x="196" y="531"/>
                </a:lnTo>
                <a:lnTo>
                  <a:pt x="196" y="528"/>
                </a:lnTo>
                <a:lnTo>
                  <a:pt x="194" y="526"/>
                </a:lnTo>
                <a:lnTo>
                  <a:pt x="191" y="524"/>
                </a:lnTo>
                <a:lnTo>
                  <a:pt x="181" y="524"/>
                </a:lnTo>
                <a:lnTo>
                  <a:pt x="176" y="526"/>
                </a:lnTo>
                <a:lnTo>
                  <a:pt x="166" y="515"/>
                </a:lnTo>
                <a:lnTo>
                  <a:pt x="169" y="521"/>
                </a:lnTo>
                <a:lnTo>
                  <a:pt x="170" y="524"/>
                </a:lnTo>
                <a:lnTo>
                  <a:pt x="173" y="526"/>
                </a:lnTo>
                <a:lnTo>
                  <a:pt x="176" y="526"/>
                </a:lnTo>
                <a:lnTo>
                  <a:pt x="166" y="515"/>
                </a:lnTo>
                <a:lnTo>
                  <a:pt x="170" y="504"/>
                </a:lnTo>
                <a:lnTo>
                  <a:pt x="178" y="494"/>
                </a:lnTo>
                <a:lnTo>
                  <a:pt x="180" y="488"/>
                </a:lnTo>
                <a:lnTo>
                  <a:pt x="180" y="466"/>
                </a:lnTo>
                <a:lnTo>
                  <a:pt x="181" y="461"/>
                </a:lnTo>
                <a:lnTo>
                  <a:pt x="183" y="457"/>
                </a:lnTo>
                <a:lnTo>
                  <a:pt x="183" y="447"/>
                </a:lnTo>
                <a:lnTo>
                  <a:pt x="184" y="443"/>
                </a:lnTo>
                <a:lnTo>
                  <a:pt x="183" y="440"/>
                </a:lnTo>
                <a:lnTo>
                  <a:pt x="184" y="438"/>
                </a:lnTo>
                <a:lnTo>
                  <a:pt x="181" y="434"/>
                </a:lnTo>
                <a:lnTo>
                  <a:pt x="180" y="434"/>
                </a:lnTo>
                <a:lnTo>
                  <a:pt x="172" y="425"/>
                </a:lnTo>
                <a:lnTo>
                  <a:pt x="169" y="420"/>
                </a:lnTo>
                <a:lnTo>
                  <a:pt x="168" y="410"/>
                </a:lnTo>
                <a:lnTo>
                  <a:pt x="170" y="408"/>
                </a:lnTo>
                <a:lnTo>
                  <a:pt x="175" y="406"/>
                </a:lnTo>
                <a:lnTo>
                  <a:pt x="182" y="399"/>
                </a:lnTo>
                <a:lnTo>
                  <a:pt x="184" y="393"/>
                </a:lnTo>
                <a:lnTo>
                  <a:pt x="184" y="381"/>
                </a:lnTo>
                <a:lnTo>
                  <a:pt x="182" y="375"/>
                </a:lnTo>
                <a:lnTo>
                  <a:pt x="183" y="368"/>
                </a:lnTo>
                <a:lnTo>
                  <a:pt x="180" y="362"/>
                </a:lnTo>
                <a:lnTo>
                  <a:pt x="175" y="361"/>
                </a:lnTo>
                <a:lnTo>
                  <a:pt x="170" y="358"/>
                </a:lnTo>
                <a:lnTo>
                  <a:pt x="166" y="351"/>
                </a:lnTo>
                <a:lnTo>
                  <a:pt x="163" y="348"/>
                </a:lnTo>
                <a:lnTo>
                  <a:pt x="159" y="347"/>
                </a:lnTo>
                <a:lnTo>
                  <a:pt x="156" y="346"/>
                </a:lnTo>
                <a:lnTo>
                  <a:pt x="154" y="364"/>
                </a:lnTo>
                <a:lnTo>
                  <a:pt x="151" y="370"/>
                </a:lnTo>
                <a:lnTo>
                  <a:pt x="147" y="373"/>
                </a:lnTo>
                <a:lnTo>
                  <a:pt x="140" y="378"/>
                </a:lnTo>
                <a:lnTo>
                  <a:pt x="136" y="384"/>
                </a:lnTo>
                <a:lnTo>
                  <a:pt x="134" y="383"/>
                </a:lnTo>
                <a:lnTo>
                  <a:pt x="131" y="388"/>
                </a:lnTo>
                <a:lnTo>
                  <a:pt x="126" y="391"/>
                </a:lnTo>
                <a:lnTo>
                  <a:pt x="119" y="391"/>
                </a:lnTo>
                <a:lnTo>
                  <a:pt x="112" y="386"/>
                </a:lnTo>
                <a:lnTo>
                  <a:pt x="108" y="385"/>
                </a:lnTo>
                <a:lnTo>
                  <a:pt x="106" y="386"/>
                </a:lnTo>
                <a:lnTo>
                  <a:pt x="104" y="397"/>
                </a:lnTo>
                <a:lnTo>
                  <a:pt x="104" y="399"/>
                </a:lnTo>
                <a:lnTo>
                  <a:pt x="100" y="400"/>
                </a:lnTo>
                <a:lnTo>
                  <a:pt x="99" y="398"/>
                </a:lnTo>
                <a:lnTo>
                  <a:pt x="96" y="396"/>
                </a:lnTo>
                <a:lnTo>
                  <a:pt x="89" y="379"/>
                </a:lnTo>
                <a:lnTo>
                  <a:pt x="84" y="373"/>
                </a:lnTo>
                <a:lnTo>
                  <a:pt x="82" y="370"/>
                </a:lnTo>
                <a:lnTo>
                  <a:pt x="81" y="368"/>
                </a:lnTo>
                <a:lnTo>
                  <a:pt x="78" y="367"/>
                </a:lnTo>
                <a:lnTo>
                  <a:pt x="77" y="364"/>
                </a:lnTo>
                <a:lnTo>
                  <a:pt x="61" y="357"/>
                </a:lnTo>
                <a:lnTo>
                  <a:pt x="58" y="354"/>
                </a:lnTo>
                <a:lnTo>
                  <a:pt x="55" y="350"/>
                </a:lnTo>
                <a:lnTo>
                  <a:pt x="50" y="350"/>
                </a:lnTo>
                <a:lnTo>
                  <a:pt x="41" y="342"/>
                </a:lnTo>
                <a:lnTo>
                  <a:pt x="38" y="342"/>
                </a:lnTo>
                <a:lnTo>
                  <a:pt x="32" y="336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7" name="Freeform 245"/>
          <p:cNvSpPr>
            <a:spLocks/>
          </p:cNvSpPr>
          <p:nvPr/>
        </p:nvSpPr>
        <p:spPr bwMode="auto">
          <a:xfrm>
            <a:off x="4551363" y="4167115"/>
            <a:ext cx="212725" cy="166688"/>
          </a:xfrm>
          <a:custGeom>
            <a:avLst/>
            <a:gdLst/>
            <a:ahLst/>
            <a:cxnLst>
              <a:cxn ang="0">
                <a:pos x="188" y="117"/>
              </a:cxn>
              <a:cxn ang="0">
                <a:pos x="193" y="112"/>
              </a:cxn>
              <a:cxn ang="0">
                <a:pos x="196" y="107"/>
              </a:cxn>
              <a:cxn ang="0">
                <a:pos x="195" y="95"/>
              </a:cxn>
              <a:cxn ang="0">
                <a:pos x="192" y="90"/>
              </a:cxn>
              <a:cxn ang="0">
                <a:pos x="194" y="80"/>
              </a:cxn>
              <a:cxn ang="0">
                <a:pos x="198" y="72"/>
              </a:cxn>
              <a:cxn ang="0">
                <a:pos x="198" y="60"/>
              </a:cxn>
              <a:cxn ang="0">
                <a:pos x="199" y="52"/>
              </a:cxn>
              <a:cxn ang="0">
                <a:pos x="202" y="40"/>
              </a:cxn>
              <a:cxn ang="0">
                <a:pos x="196" y="34"/>
              </a:cxn>
              <a:cxn ang="0">
                <a:pos x="192" y="28"/>
              </a:cxn>
              <a:cxn ang="0">
                <a:pos x="187" y="19"/>
              </a:cxn>
              <a:cxn ang="0">
                <a:pos x="182" y="10"/>
              </a:cxn>
              <a:cxn ang="0">
                <a:pos x="181" y="4"/>
              </a:cxn>
              <a:cxn ang="0">
                <a:pos x="176" y="0"/>
              </a:cxn>
              <a:cxn ang="0">
                <a:pos x="167" y="7"/>
              </a:cxn>
              <a:cxn ang="0">
                <a:pos x="161" y="15"/>
              </a:cxn>
              <a:cxn ang="0">
                <a:pos x="153" y="18"/>
              </a:cxn>
              <a:cxn ang="0">
                <a:pos x="143" y="24"/>
              </a:cxn>
              <a:cxn ang="0">
                <a:pos x="129" y="20"/>
              </a:cxn>
              <a:cxn ang="0">
                <a:pos x="110" y="15"/>
              </a:cxn>
              <a:cxn ang="0">
                <a:pos x="100" y="14"/>
              </a:cxn>
              <a:cxn ang="0">
                <a:pos x="96" y="18"/>
              </a:cxn>
              <a:cxn ang="0">
                <a:pos x="92" y="28"/>
              </a:cxn>
              <a:cxn ang="0">
                <a:pos x="88" y="38"/>
              </a:cxn>
              <a:cxn ang="0">
                <a:pos x="84" y="42"/>
              </a:cxn>
              <a:cxn ang="0">
                <a:pos x="67" y="49"/>
              </a:cxn>
              <a:cxn ang="0">
                <a:pos x="58" y="52"/>
              </a:cxn>
              <a:cxn ang="0">
                <a:pos x="50" y="55"/>
              </a:cxn>
              <a:cxn ang="0">
                <a:pos x="41" y="56"/>
              </a:cxn>
              <a:cxn ang="0">
                <a:pos x="34" y="59"/>
              </a:cxn>
              <a:cxn ang="0">
                <a:pos x="28" y="64"/>
              </a:cxn>
              <a:cxn ang="0">
                <a:pos x="20" y="61"/>
              </a:cxn>
              <a:cxn ang="0">
                <a:pos x="15" y="67"/>
              </a:cxn>
              <a:cxn ang="0">
                <a:pos x="10" y="73"/>
              </a:cxn>
              <a:cxn ang="0">
                <a:pos x="0" y="76"/>
              </a:cxn>
              <a:cxn ang="0">
                <a:pos x="7" y="80"/>
              </a:cxn>
              <a:cxn ang="0">
                <a:pos x="15" y="80"/>
              </a:cxn>
              <a:cxn ang="0">
                <a:pos x="23" y="82"/>
              </a:cxn>
              <a:cxn ang="0">
                <a:pos x="28" y="82"/>
              </a:cxn>
              <a:cxn ang="0">
                <a:pos x="34" y="88"/>
              </a:cxn>
              <a:cxn ang="0">
                <a:pos x="42" y="88"/>
              </a:cxn>
              <a:cxn ang="0">
                <a:pos x="50" y="85"/>
              </a:cxn>
              <a:cxn ang="0">
                <a:pos x="57" y="88"/>
              </a:cxn>
              <a:cxn ang="0">
                <a:pos x="61" y="90"/>
              </a:cxn>
              <a:cxn ang="0">
                <a:pos x="54" y="95"/>
              </a:cxn>
              <a:cxn ang="0">
                <a:pos x="61" y="102"/>
              </a:cxn>
              <a:cxn ang="0">
                <a:pos x="69" y="105"/>
              </a:cxn>
              <a:cxn ang="0">
                <a:pos x="77" y="109"/>
              </a:cxn>
              <a:cxn ang="0">
                <a:pos x="90" y="113"/>
              </a:cxn>
              <a:cxn ang="0">
                <a:pos x="102" y="120"/>
              </a:cxn>
              <a:cxn ang="0">
                <a:pos x="117" y="127"/>
              </a:cxn>
              <a:cxn ang="0">
                <a:pos x="132" y="140"/>
              </a:cxn>
              <a:cxn ang="0">
                <a:pos x="139" y="147"/>
              </a:cxn>
              <a:cxn ang="0">
                <a:pos x="148" y="154"/>
              </a:cxn>
              <a:cxn ang="0">
                <a:pos x="154" y="154"/>
              </a:cxn>
              <a:cxn ang="0">
                <a:pos x="159" y="146"/>
              </a:cxn>
              <a:cxn ang="0">
                <a:pos x="165" y="142"/>
              </a:cxn>
              <a:cxn ang="0">
                <a:pos x="171" y="133"/>
              </a:cxn>
              <a:cxn ang="0">
                <a:pos x="171" y="125"/>
              </a:cxn>
              <a:cxn ang="0">
                <a:pos x="176" y="122"/>
              </a:cxn>
              <a:cxn ang="0">
                <a:pos x="183" y="121"/>
              </a:cxn>
            </a:cxnLst>
            <a:rect l="0" t="0" r="r" b="b"/>
            <a:pathLst>
              <a:path w="203" h="159">
                <a:moveTo>
                  <a:pt x="183" y="121"/>
                </a:moveTo>
                <a:lnTo>
                  <a:pt x="186" y="119"/>
                </a:lnTo>
                <a:lnTo>
                  <a:pt x="188" y="117"/>
                </a:lnTo>
                <a:lnTo>
                  <a:pt x="189" y="115"/>
                </a:lnTo>
                <a:lnTo>
                  <a:pt x="190" y="113"/>
                </a:lnTo>
                <a:lnTo>
                  <a:pt x="193" y="112"/>
                </a:lnTo>
                <a:lnTo>
                  <a:pt x="197" y="110"/>
                </a:lnTo>
                <a:lnTo>
                  <a:pt x="197" y="108"/>
                </a:lnTo>
                <a:lnTo>
                  <a:pt x="196" y="107"/>
                </a:lnTo>
                <a:lnTo>
                  <a:pt x="197" y="104"/>
                </a:lnTo>
                <a:lnTo>
                  <a:pt x="197" y="102"/>
                </a:lnTo>
                <a:lnTo>
                  <a:pt x="195" y="95"/>
                </a:lnTo>
                <a:lnTo>
                  <a:pt x="194" y="94"/>
                </a:lnTo>
                <a:lnTo>
                  <a:pt x="192" y="93"/>
                </a:lnTo>
                <a:lnTo>
                  <a:pt x="192" y="90"/>
                </a:lnTo>
                <a:lnTo>
                  <a:pt x="194" y="86"/>
                </a:lnTo>
                <a:lnTo>
                  <a:pt x="194" y="82"/>
                </a:lnTo>
                <a:lnTo>
                  <a:pt x="194" y="80"/>
                </a:lnTo>
                <a:lnTo>
                  <a:pt x="196" y="76"/>
                </a:lnTo>
                <a:lnTo>
                  <a:pt x="197" y="73"/>
                </a:lnTo>
                <a:lnTo>
                  <a:pt x="198" y="72"/>
                </a:lnTo>
                <a:lnTo>
                  <a:pt x="197" y="66"/>
                </a:lnTo>
                <a:lnTo>
                  <a:pt x="196" y="63"/>
                </a:lnTo>
                <a:lnTo>
                  <a:pt x="198" y="60"/>
                </a:lnTo>
                <a:lnTo>
                  <a:pt x="198" y="57"/>
                </a:lnTo>
                <a:lnTo>
                  <a:pt x="198" y="54"/>
                </a:lnTo>
                <a:lnTo>
                  <a:pt x="199" y="52"/>
                </a:lnTo>
                <a:lnTo>
                  <a:pt x="199" y="49"/>
                </a:lnTo>
                <a:lnTo>
                  <a:pt x="200" y="45"/>
                </a:lnTo>
                <a:lnTo>
                  <a:pt x="202" y="40"/>
                </a:lnTo>
                <a:lnTo>
                  <a:pt x="200" y="38"/>
                </a:lnTo>
                <a:lnTo>
                  <a:pt x="197" y="37"/>
                </a:lnTo>
                <a:lnTo>
                  <a:pt x="196" y="34"/>
                </a:lnTo>
                <a:lnTo>
                  <a:pt x="196" y="32"/>
                </a:lnTo>
                <a:lnTo>
                  <a:pt x="195" y="30"/>
                </a:lnTo>
                <a:lnTo>
                  <a:pt x="192" y="28"/>
                </a:lnTo>
                <a:lnTo>
                  <a:pt x="189" y="22"/>
                </a:lnTo>
                <a:lnTo>
                  <a:pt x="188" y="21"/>
                </a:lnTo>
                <a:lnTo>
                  <a:pt x="187" y="19"/>
                </a:lnTo>
                <a:lnTo>
                  <a:pt x="185" y="15"/>
                </a:lnTo>
                <a:lnTo>
                  <a:pt x="183" y="13"/>
                </a:lnTo>
                <a:lnTo>
                  <a:pt x="182" y="10"/>
                </a:lnTo>
                <a:lnTo>
                  <a:pt x="181" y="7"/>
                </a:lnTo>
                <a:lnTo>
                  <a:pt x="181" y="6"/>
                </a:lnTo>
                <a:lnTo>
                  <a:pt x="181" y="4"/>
                </a:lnTo>
                <a:lnTo>
                  <a:pt x="180" y="2"/>
                </a:lnTo>
                <a:lnTo>
                  <a:pt x="178" y="0"/>
                </a:lnTo>
                <a:lnTo>
                  <a:pt x="176" y="0"/>
                </a:lnTo>
                <a:lnTo>
                  <a:pt x="174" y="2"/>
                </a:lnTo>
                <a:lnTo>
                  <a:pt x="170" y="6"/>
                </a:lnTo>
                <a:lnTo>
                  <a:pt x="167" y="7"/>
                </a:lnTo>
                <a:lnTo>
                  <a:pt x="164" y="8"/>
                </a:lnTo>
                <a:lnTo>
                  <a:pt x="163" y="10"/>
                </a:lnTo>
                <a:lnTo>
                  <a:pt x="161" y="15"/>
                </a:lnTo>
                <a:lnTo>
                  <a:pt x="159" y="16"/>
                </a:lnTo>
                <a:lnTo>
                  <a:pt x="156" y="17"/>
                </a:lnTo>
                <a:lnTo>
                  <a:pt x="153" y="18"/>
                </a:lnTo>
                <a:lnTo>
                  <a:pt x="150" y="20"/>
                </a:lnTo>
                <a:lnTo>
                  <a:pt x="146" y="22"/>
                </a:lnTo>
                <a:lnTo>
                  <a:pt x="143" y="24"/>
                </a:lnTo>
                <a:lnTo>
                  <a:pt x="140" y="24"/>
                </a:lnTo>
                <a:lnTo>
                  <a:pt x="134" y="22"/>
                </a:lnTo>
                <a:lnTo>
                  <a:pt x="129" y="20"/>
                </a:lnTo>
                <a:lnTo>
                  <a:pt x="122" y="18"/>
                </a:lnTo>
                <a:lnTo>
                  <a:pt x="117" y="18"/>
                </a:lnTo>
                <a:lnTo>
                  <a:pt x="110" y="15"/>
                </a:lnTo>
                <a:lnTo>
                  <a:pt x="106" y="15"/>
                </a:lnTo>
                <a:lnTo>
                  <a:pt x="103" y="14"/>
                </a:lnTo>
                <a:lnTo>
                  <a:pt x="100" y="14"/>
                </a:lnTo>
                <a:lnTo>
                  <a:pt x="98" y="15"/>
                </a:lnTo>
                <a:lnTo>
                  <a:pt x="97" y="17"/>
                </a:lnTo>
                <a:lnTo>
                  <a:pt x="96" y="18"/>
                </a:lnTo>
                <a:lnTo>
                  <a:pt x="92" y="25"/>
                </a:lnTo>
                <a:lnTo>
                  <a:pt x="90" y="27"/>
                </a:lnTo>
                <a:lnTo>
                  <a:pt x="92" y="28"/>
                </a:lnTo>
                <a:lnTo>
                  <a:pt x="92" y="34"/>
                </a:lnTo>
                <a:lnTo>
                  <a:pt x="89" y="36"/>
                </a:lnTo>
                <a:lnTo>
                  <a:pt x="88" y="38"/>
                </a:lnTo>
                <a:lnTo>
                  <a:pt x="86" y="40"/>
                </a:lnTo>
                <a:lnTo>
                  <a:pt x="84" y="41"/>
                </a:lnTo>
                <a:lnTo>
                  <a:pt x="84" y="42"/>
                </a:lnTo>
                <a:lnTo>
                  <a:pt x="72" y="47"/>
                </a:lnTo>
                <a:lnTo>
                  <a:pt x="70" y="48"/>
                </a:lnTo>
                <a:lnTo>
                  <a:pt x="67" y="49"/>
                </a:lnTo>
                <a:lnTo>
                  <a:pt x="62" y="49"/>
                </a:lnTo>
                <a:lnTo>
                  <a:pt x="59" y="50"/>
                </a:lnTo>
                <a:lnTo>
                  <a:pt x="58" y="52"/>
                </a:lnTo>
                <a:lnTo>
                  <a:pt x="55" y="54"/>
                </a:lnTo>
                <a:lnTo>
                  <a:pt x="52" y="54"/>
                </a:lnTo>
                <a:lnTo>
                  <a:pt x="50" y="55"/>
                </a:lnTo>
                <a:lnTo>
                  <a:pt x="47" y="55"/>
                </a:lnTo>
                <a:lnTo>
                  <a:pt x="44" y="56"/>
                </a:lnTo>
                <a:lnTo>
                  <a:pt x="41" y="56"/>
                </a:lnTo>
                <a:lnTo>
                  <a:pt x="38" y="55"/>
                </a:lnTo>
                <a:lnTo>
                  <a:pt x="36" y="57"/>
                </a:lnTo>
                <a:lnTo>
                  <a:pt x="34" y="59"/>
                </a:lnTo>
                <a:lnTo>
                  <a:pt x="32" y="60"/>
                </a:lnTo>
                <a:lnTo>
                  <a:pt x="32" y="64"/>
                </a:lnTo>
                <a:lnTo>
                  <a:pt x="28" y="64"/>
                </a:lnTo>
                <a:lnTo>
                  <a:pt x="27" y="63"/>
                </a:lnTo>
                <a:lnTo>
                  <a:pt x="24" y="61"/>
                </a:lnTo>
                <a:lnTo>
                  <a:pt x="20" y="61"/>
                </a:lnTo>
                <a:lnTo>
                  <a:pt x="18" y="62"/>
                </a:lnTo>
                <a:lnTo>
                  <a:pt x="16" y="64"/>
                </a:lnTo>
                <a:lnTo>
                  <a:pt x="15" y="67"/>
                </a:lnTo>
                <a:lnTo>
                  <a:pt x="15" y="70"/>
                </a:lnTo>
                <a:lnTo>
                  <a:pt x="13" y="72"/>
                </a:lnTo>
                <a:lnTo>
                  <a:pt x="10" y="73"/>
                </a:lnTo>
                <a:lnTo>
                  <a:pt x="5" y="73"/>
                </a:lnTo>
                <a:lnTo>
                  <a:pt x="1" y="73"/>
                </a:lnTo>
                <a:lnTo>
                  <a:pt x="0" y="76"/>
                </a:lnTo>
                <a:lnTo>
                  <a:pt x="0" y="77"/>
                </a:lnTo>
                <a:lnTo>
                  <a:pt x="6" y="77"/>
                </a:lnTo>
                <a:lnTo>
                  <a:pt x="7" y="80"/>
                </a:lnTo>
                <a:lnTo>
                  <a:pt x="9" y="80"/>
                </a:lnTo>
                <a:lnTo>
                  <a:pt x="12" y="80"/>
                </a:lnTo>
                <a:lnTo>
                  <a:pt x="15" y="80"/>
                </a:lnTo>
                <a:lnTo>
                  <a:pt x="17" y="81"/>
                </a:lnTo>
                <a:lnTo>
                  <a:pt x="20" y="82"/>
                </a:lnTo>
                <a:lnTo>
                  <a:pt x="23" y="82"/>
                </a:lnTo>
                <a:lnTo>
                  <a:pt x="24" y="83"/>
                </a:lnTo>
                <a:lnTo>
                  <a:pt x="27" y="82"/>
                </a:lnTo>
                <a:lnTo>
                  <a:pt x="28" y="82"/>
                </a:lnTo>
                <a:lnTo>
                  <a:pt x="31" y="85"/>
                </a:lnTo>
                <a:lnTo>
                  <a:pt x="34" y="86"/>
                </a:lnTo>
                <a:lnTo>
                  <a:pt x="34" y="88"/>
                </a:lnTo>
                <a:lnTo>
                  <a:pt x="37" y="88"/>
                </a:lnTo>
                <a:lnTo>
                  <a:pt x="40" y="88"/>
                </a:lnTo>
                <a:lnTo>
                  <a:pt x="42" y="88"/>
                </a:lnTo>
                <a:lnTo>
                  <a:pt x="44" y="85"/>
                </a:lnTo>
                <a:lnTo>
                  <a:pt x="47" y="84"/>
                </a:lnTo>
                <a:lnTo>
                  <a:pt x="50" y="85"/>
                </a:lnTo>
                <a:lnTo>
                  <a:pt x="52" y="88"/>
                </a:lnTo>
                <a:lnTo>
                  <a:pt x="54" y="87"/>
                </a:lnTo>
                <a:lnTo>
                  <a:pt x="57" y="88"/>
                </a:lnTo>
                <a:lnTo>
                  <a:pt x="58" y="85"/>
                </a:lnTo>
                <a:lnTo>
                  <a:pt x="59" y="88"/>
                </a:lnTo>
                <a:lnTo>
                  <a:pt x="61" y="90"/>
                </a:lnTo>
                <a:lnTo>
                  <a:pt x="58" y="93"/>
                </a:lnTo>
                <a:lnTo>
                  <a:pt x="56" y="94"/>
                </a:lnTo>
                <a:lnTo>
                  <a:pt x="54" y="95"/>
                </a:lnTo>
                <a:lnTo>
                  <a:pt x="54" y="101"/>
                </a:lnTo>
                <a:lnTo>
                  <a:pt x="56" y="102"/>
                </a:lnTo>
                <a:lnTo>
                  <a:pt x="61" y="102"/>
                </a:lnTo>
                <a:lnTo>
                  <a:pt x="62" y="104"/>
                </a:lnTo>
                <a:lnTo>
                  <a:pt x="65" y="105"/>
                </a:lnTo>
                <a:lnTo>
                  <a:pt x="69" y="105"/>
                </a:lnTo>
                <a:lnTo>
                  <a:pt x="72" y="107"/>
                </a:lnTo>
                <a:lnTo>
                  <a:pt x="75" y="108"/>
                </a:lnTo>
                <a:lnTo>
                  <a:pt x="77" y="109"/>
                </a:lnTo>
                <a:lnTo>
                  <a:pt x="80" y="109"/>
                </a:lnTo>
                <a:lnTo>
                  <a:pt x="89" y="112"/>
                </a:lnTo>
                <a:lnTo>
                  <a:pt x="90" y="113"/>
                </a:lnTo>
                <a:lnTo>
                  <a:pt x="93" y="114"/>
                </a:lnTo>
                <a:lnTo>
                  <a:pt x="100" y="118"/>
                </a:lnTo>
                <a:lnTo>
                  <a:pt x="102" y="120"/>
                </a:lnTo>
                <a:lnTo>
                  <a:pt x="108" y="122"/>
                </a:lnTo>
                <a:lnTo>
                  <a:pt x="109" y="124"/>
                </a:lnTo>
                <a:lnTo>
                  <a:pt x="117" y="127"/>
                </a:lnTo>
                <a:lnTo>
                  <a:pt x="121" y="132"/>
                </a:lnTo>
                <a:lnTo>
                  <a:pt x="126" y="135"/>
                </a:lnTo>
                <a:lnTo>
                  <a:pt x="132" y="140"/>
                </a:lnTo>
                <a:lnTo>
                  <a:pt x="136" y="142"/>
                </a:lnTo>
                <a:lnTo>
                  <a:pt x="137" y="144"/>
                </a:lnTo>
                <a:lnTo>
                  <a:pt x="139" y="147"/>
                </a:lnTo>
                <a:lnTo>
                  <a:pt x="140" y="148"/>
                </a:lnTo>
                <a:lnTo>
                  <a:pt x="148" y="152"/>
                </a:lnTo>
                <a:lnTo>
                  <a:pt x="148" y="154"/>
                </a:lnTo>
                <a:lnTo>
                  <a:pt x="150" y="158"/>
                </a:lnTo>
                <a:lnTo>
                  <a:pt x="151" y="156"/>
                </a:lnTo>
                <a:lnTo>
                  <a:pt x="154" y="154"/>
                </a:lnTo>
                <a:lnTo>
                  <a:pt x="156" y="152"/>
                </a:lnTo>
                <a:lnTo>
                  <a:pt x="157" y="149"/>
                </a:lnTo>
                <a:lnTo>
                  <a:pt x="159" y="146"/>
                </a:lnTo>
                <a:lnTo>
                  <a:pt x="161" y="144"/>
                </a:lnTo>
                <a:lnTo>
                  <a:pt x="163" y="142"/>
                </a:lnTo>
                <a:lnTo>
                  <a:pt x="165" y="142"/>
                </a:lnTo>
                <a:lnTo>
                  <a:pt x="172" y="138"/>
                </a:lnTo>
                <a:lnTo>
                  <a:pt x="172" y="136"/>
                </a:lnTo>
                <a:lnTo>
                  <a:pt x="171" y="133"/>
                </a:lnTo>
                <a:lnTo>
                  <a:pt x="172" y="130"/>
                </a:lnTo>
                <a:lnTo>
                  <a:pt x="170" y="127"/>
                </a:lnTo>
                <a:lnTo>
                  <a:pt x="171" y="125"/>
                </a:lnTo>
                <a:lnTo>
                  <a:pt x="172" y="124"/>
                </a:lnTo>
                <a:lnTo>
                  <a:pt x="174" y="122"/>
                </a:lnTo>
                <a:lnTo>
                  <a:pt x="176" y="122"/>
                </a:lnTo>
                <a:lnTo>
                  <a:pt x="177" y="124"/>
                </a:lnTo>
                <a:lnTo>
                  <a:pt x="181" y="124"/>
                </a:lnTo>
                <a:lnTo>
                  <a:pt x="183" y="121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8" name="Freeform 246"/>
          <p:cNvSpPr>
            <a:spLocks/>
          </p:cNvSpPr>
          <p:nvPr/>
        </p:nvSpPr>
        <p:spPr bwMode="auto">
          <a:xfrm>
            <a:off x="4708525" y="3989313"/>
            <a:ext cx="725488" cy="512762"/>
          </a:xfrm>
          <a:custGeom>
            <a:avLst/>
            <a:gdLst/>
            <a:ahLst/>
            <a:cxnLst>
              <a:cxn ang="0">
                <a:pos x="276" y="13"/>
              </a:cxn>
              <a:cxn ang="0">
                <a:pos x="316" y="2"/>
              </a:cxn>
              <a:cxn ang="0">
                <a:pos x="330" y="0"/>
              </a:cxn>
              <a:cxn ang="0">
                <a:pos x="341" y="22"/>
              </a:cxn>
              <a:cxn ang="0">
                <a:pos x="367" y="33"/>
              </a:cxn>
              <a:cxn ang="0">
                <a:pos x="392" y="23"/>
              </a:cxn>
              <a:cxn ang="0">
                <a:pos x="426" y="13"/>
              </a:cxn>
              <a:cxn ang="0">
                <a:pos x="430" y="47"/>
              </a:cxn>
              <a:cxn ang="0">
                <a:pos x="446" y="67"/>
              </a:cxn>
              <a:cxn ang="0">
                <a:pos x="466" y="65"/>
              </a:cxn>
              <a:cxn ang="0">
                <a:pos x="494" y="61"/>
              </a:cxn>
              <a:cxn ang="0">
                <a:pos x="519" y="54"/>
              </a:cxn>
              <a:cxn ang="0">
                <a:pos x="542" y="78"/>
              </a:cxn>
              <a:cxn ang="0">
                <a:pos x="577" y="78"/>
              </a:cxn>
              <a:cxn ang="0">
                <a:pos x="604" y="78"/>
              </a:cxn>
              <a:cxn ang="0">
                <a:pos x="639" y="54"/>
              </a:cxn>
              <a:cxn ang="0">
                <a:pos x="648" y="31"/>
              </a:cxn>
              <a:cxn ang="0">
                <a:pos x="665" y="38"/>
              </a:cxn>
              <a:cxn ang="0">
                <a:pos x="684" y="70"/>
              </a:cxn>
              <a:cxn ang="0">
                <a:pos x="666" y="128"/>
              </a:cxn>
              <a:cxn ang="0">
                <a:pos x="663" y="197"/>
              </a:cxn>
              <a:cxn ang="0">
                <a:pos x="648" y="262"/>
              </a:cxn>
              <a:cxn ang="0">
                <a:pos x="608" y="306"/>
              </a:cxn>
              <a:cxn ang="0">
                <a:pos x="584" y="309"/>
              </a:cxn>
              <a:cxn ang="0">
                <a:pos x="568" y="302"/>
              </a:cxn>
              <a:cxn ang="0">
                <a:pos x="566" y="326"/>
              </a:cxn>
              <a:cxn ang="0">
                <a:pos x="566" y="350"/>
              </a:cxn>
              <a:cxn ang="0">
                <a:pos x="577" y="373"/>
              </a:cxn>
              <a:cxn ang="0">
                <a:pos x="598" y="394"/>
              </a:cxn>
              <a:cxn ang="0">
                <a:pos x="579" y="388"/>
              </a:cxn>
              <a:cxn ang="0">
                <a:pos x="565" y="379"/>
              </a:cxn>
              <a:cxn ang="0">
                <a:pos x="538" y="372"/>
              </a:cxn>
              <a:cxn ang="0">
                <a:pos x="516" y="368"/>
              </a:cxn>
              <a:cxn ang="0">
                <a:pos x="481" y="356"/>
              </a:cxn>
              <a:cxn ang="0">
                <a:pos x="408" y="360"/>
              </a:cxn>
              <a:cxn ang="0">
                <a:pos x="359" y="346"/>
              </a:cxn>
              <a:cxn ang="0">
                <a:pos x="334" y="419"/>
              </a:cxn>
              <a:cxn ang="0">
                <a:pos x="313" y="479"/>
              </a:cxn>
              <a:cxn ang="0">
                <a:pos x="302" y="482"/>
              </a:cxn>
              <a:cxn ang="0">
                <a:pos x="221" y="468"/>
              </a:cxn>
              <a:cxn ang="0">
                <a:pos x="144" y="434"/>
              </a:cxn>
              <a:cxn ang="0">
                <a:pos x="74" y="413"/>
              </a:cxn>
              <a:cxn ang="0">
                <a:pos x="21" y="358"/>
              </a:cxn>
              <a:cxn ang="0">
                <a:pos x="6" y="328"/>
              </a:cxn>
              <a:cxn ang="0">
                <a:pos x="13" y="310"/>
              </a:cxn>
              <a:cxn ang="0">
                <a:pos x="22" y="292"/>
              </a:cxn>
              <a:cxn ang="0">
                <a:pos x="54" y="285"/>
              </a:cxn>
              <a:cxn ang="0">
                <a:pos x="115" y="259"/>
              </a:cxn>
              <a:cxn ang="0">
                <a:pos x="163" y="227"/>
              </a:cxn>
              <a:cxn ang="0">
                <a:pos x="215" y="203"/>
              </a:cxn>
              <a:cxn ang="0">
                <a:pos x="196" y="170"/>
              </a:cxn>
              <a:cxn ang="0">
                <a:pos x="180" y="145"/>
              </a:cxn>
              <a:cxn ang="0">
                <a:pos x="191" y="101"/>
              </a:cxn>
              <a:cxn ang="0">
                <a:pos x="152" y="74"/>
              </a:cxn>
              <a:cxn ang="0">
                <a:pos x="136" y="48"/>
              </a:cxn>
              <a:cxn ang="0">
                <a:pos x="212" y="32"/>
              </a:cxn>
            </a:cxnLst>
            <a:rect l="0" t="0" r="r" b="b"/>
            <a:pathLst>
              <a:path w="687" h="488">
                <a:moveTo>
                  <a:pt x="230" y="24"/>
                </a:moveTo>
                <a:lnTo>
                  <a:pt x="230" y="21"/>
                </a:lnTo>
                <a:lnTo>
                  <a:pt x="247" y="12"/>
                </a:lnTo>
                <a:lnTo>
                  <a:pt x="256" y="14"/>
                </a:lnTo>
                <a:lnTo>
                  <a:pt x="258" y="13"/>
                </a:lnTo>
                <a:lnTo>
                  <a:pt x="263" y="11"/>
                </a:lnTo>
                <a:lnTo>
                  <a:pt x="268" y="9"/>
                </a:lnTo>
                <a:lnTo>
                  <a:pt x="276" y="13"/>
                </a:lnTo>
                <a:lnTo>
                  <a:pt x="297" y="7"/>
                </a:lnTo>
                <a:lnTo>
                  <a:pt x="302" y="4"/>
                </a:lnTo>
                <a:lnTo>
                  <a:pt x="303" y="2"/>
                </a:lnTo>
                <a:lnTo>
                  <a:pt x="306" y="2"/>
                </a:lnTo>
                <a:lnTo>
                  <a:pt x="308" y="2"/>
                </a:lnTo>
                <a:lnTo>
                  <a:pt x="309" y="4"/>
                </a:lnTo>
                <a:lnTo>
                  <a:pt x="313" y="3"/>
                </a:lnTo>
                <a:lnTo>
                  <a:pt x="316" y="2"/>
                </a:lnTo>
                <a:lnTo>
                  <a:pt x="316" y="0"/>
                </a:lnTo>
                <a:lnTo>
                  <a:pt x="320" y="1"/>
                </a:lnTo>
                <a:lnTo>
                  <a:pt x="319" y="4"/>
                </a:lnTo>
                <a:lnTo>
                  <a:pt x="320" y="6"/>
                </a:lnTo>
                <a:lnTo>
                  <a:pt x="322" y="8"/>
                </a:lnTo>
                <a:lnTo>
                  <a:pt x="325" y="7"/>
                </a:lnTo>
                <a:lnTo>
                  <a:pt x="327" y="0"/>
                </a:lnTo>
                <a:lnTo>
                  <a:pt x="330" y="0"/>
                </a:lnTo>
                <a:lnTo>
                  <a:pt x="337" y="2"/>
                </a:lnTo>
                <a:lnTo>
                  <a:pt x="338" y="3"/>
                </a:lnTo>
                <a:lnTo>
                  <a:pt x="336" y="10"/>
                </a:lnTo>
                <a:lnTo>
                  <a:pt x="339" y="11"/>
                </a:lnTo>
                <a:lnTo>
                  <a:pt x="341" y="14"/>
                </a:lnTo>
                <a:lnTo>
                  <a:pt x="342" y="14"/>
                </a:lnTo>
                <a:lnTo>
                  <a:pt x="339" y="19"/>
                </a:lnTo>
                <a:lnTo>
                  <a:pt x="341" y="22"/>
                </a:lnTo>
                <a:lnTo>
                  <a:pt x="341" y="25"/>
                </a:lnTo>
                <a:lnTo>
                  <a:pt x="344" y="28"/>
                </a:lnTo>
                <a:lnTo>
                  <a:pt x="346" y="30"/>
                </a:lnTo>
                <a:lnTo>
                  <a:pt x="351" y="32"/>
                </a:lnTo>
                <a:lnTo>
                  <a:pt x="357" y="28"/>
                </a:lnTo>
                <a:lnTo>
                  <a:pt x="359" y="31"/>
                </a:lnTo>
                <a:lnTo>
                  <a:pt x="366" y="34"/>
                </a:lnTo>
                <a:lnTo>
                  <a:pt x="367" y="33"/>
                </a:lnTo>
                <a:lnTo>
                  <a:pt x="370" y="32"/>
                </a:lnTo>
                <a:lnTo>
                  <a:pt x="374" y="34"/>
                </a:lnTo>
                <a:lnTo>
                  <a:pt x="376" y="33"/>
                </a:lnTo>
                <a:lnTo>
                  <a:pt x="378" y="33"/>
                </a:lnTo>
                <a:lnTo>
                  <a:pt x="384" y="30"/>
                </a:lnTo>
                <a:lnTo>
                  <a:pt x="385" y="28"/>
                </a:lnTo>
                <a:lnTo>
                  <a:pt x="389" y="26"/>
                </a:lnTo>
                <a:lnTo>
                  <a:pt x="392" y="23"/>
                </a:lnTo>
                <a:lnTo>
                  <a:pt x="396" y="20"/>
                </a:lnTo>
                <a:lnTo>
                  <a:pt x="396" y="16"/>
                </a:lnTo>
                <a:lnTo>
                  <a:pt x="398" y="14"/>
                </a:lnTo>
                <a:lnTo>
                  <a:pt x="402" y="16"/>
                </a:lnTo>
                <a:lnTo>
                  <a:pt x="405" y="14"/>
                </a:lnTo>
                <a:lnTo>
                  <a:pt x="420" y="14"/>
                </a:lnTo>
                <a:lnTo>
                  <a:pt x="424" y="10"/>
                </a:lnTo>
                <a:lnTo>
                  <a:pt x="426" y="13"/>
                </a:lnTo>
                <a:lnTo>
                  <a:pt x="428" y="15"/>
                </a:lnTo>
                <a:lnTo>
                  <a:pt x="429" y="28"/>
                </a:lnTo>
                <a:lnTo>
                  <a:pt x="430" y="30"/>
                </a:lnTo>
                <a:lnTo>
                  <a:pt x="430" y="32"/>
                </a:lnTo>
                <a:lnTo>
                  <a:pt x="430" y="36"/>
                </a:lnTo>
                <a:lnTo>
                  <a:pt x="430" y="40"/>
                </a:lnTo>
                <a:lnTo>
                  <a:pt x="430" y="43"/>
                </a:lnTo>
                <a:lnTo>
                  <a:pt x="430" y="47"/>
                </a:lnTo>
                <a:lnTo>
                  <a:pt x="429" y="51"/>
                </a:lnTo>
                <a:lnTo>
                  <a:pt x="430" y="53"/>
                </a:lnTo>
                <a:lnTo>
                  <a:pt x="434" y="55"/>
                </a:lnTo>
                <a:lnTo>
                  <a:pt x="434" y="60"/>
                </a:lnTo>
                <a:lnTo>
                  <a:pt x="434" y="62"/>
                </a:lnTo>
                <a:lnTo>
                  <a:pt x="442" y="65"/>
                </a:lnTo>
                <a:lnTo>
                  <a:pt x="444" y="65"/>
                </a:lnTo>
                <a:lnTo>
                  <a:pt x="446" y="67"/>
                </a:lnTo>
                <a:lnTo>
                  <a:pt x="448" y="69"/>
                </a:lnTo>
                <a:lnTo>
                  <a:pt x="451" y="72"/>
                </a:lnTo>
                <a:lnTo>
                  <a:pt x="454" y="72"/>
                </a:lnTo>
                <a:lnTo>
                  <a:pt x="457" y="70"/>
                </a:lnTo>
                <a:lnTo>
                  <a:pt x="458" y="69"/>
                </a:lnTo>
                <a:lnTo>
                  <a:pt x="460" y="69"/>
                </a:lnTo>
                <a:lnTo>
                  <a:pt x="462" y="68"/>
                </a:lnTo>
                <a:lnTo>
                  <a:pt x="466" y="65"/>
                </a:lnTo>
                <a:lnTo>
                  <a:pt x="470" y="62"/>
                </a:lnTo>
                <a:lnTo>
                  <a:pt x="474" y="61"/>
                </a:lnTo>
                <a:lnTo>
                  <a:pt x="480" y="57"/>
                </a:lnTo>
                <a:lnTo>
                  <a:pt x="484" y="57"/>
                </a:lnTo>
                <a:lnTo>
                  <a:pt x="486" y="58"/>
                </a:lnTo>
                <a:lnTo>
                  <a:pt x="489" y="58"/>
                </a:lnTo>
                <a:lnTo>
                  <a:pt x="492" y="60"/>
                </a:lnTo>
                <a:lnTo>
                  <a:pt x="494" y="61"/>
                </a:lnTo>
                <a:lnTo>
                  <a:pt x="496" y="58"/>
                </a:lnTo>
                <a:lnTo>
                  <a:pt x="498" y="56"/>
                </a:lnTo>
                <a:lnTo>
                  <a:pt x="502" y="58"/>
                </a:lnTo>
                <a:lnTo>
                  <a:pt x="504" y="58"/>
                </a:lnTo>
                <a:lnTo>
                  <a:pt x="506" y="56"/>
                </a:lnTo>
                <a:lnTo>
                  <a:pt x="512" y="56"/>
                </a:lnTo>
                <a:lnTo>
                  <a:pt x="514" y="55"/>
                </a:lnTo>
                <a:lnTo>
                  <a:pt x="519" y="54"/>
                </a:lnTo>
                <a:lnTo>
                  <a:pt x="522" y="53"/>
                </a:lnTo>
                <a:lnTo>
                  <a:pt x="528" y="55"/>
                </a:lnTo>
                <a:lnTo>
                  <a:pt x="532" y="65"/>
                </a:lnTo>
                <a:lnTo>
                  <a:pt x="532" y="69"/>
                </a:lnTo>
                <a:lnTo>
                  <a:pt x="534" y="71"/>
                </a:lnTo>
                <a:lnTo>
                  <a:pt x="534" y="74"/>
                </a:lnTo>
                <a:lnTo>
                  <a:pt x="536" y="76"/>
                </a:lnTo>
                <a:lnTo>
                  <a:pt x="542" y="78"/>
                </a:lnTo>
                <a:lnTo>
                  <a:pt x="549" y="78"/>
                </a:lnTo>
                <a:lnTo>
                  <a:pt x="552" y="79"/>
                </a:lnTo>
                <a:lnTo>
                  <a:pt x="555" y="78"/>
                </a:lnTo>
                <a:lnTo>
                  <a:pt x="557" y="78"/>
                </a:lnTo>
                <a:lnTo>
                  <a:pt x="562" y="80"/>
                </a:lnTo>
                <a:lnTo>
                  <a:pt x="568" y="78"/>
                </a:lnTo>
                <a:lnTo>
                  <a:pt x="573" y="77"/>
                </a:lnTo>
                <a:lnTo>
                  <a:pt x="577" y="78"/>
                </a:lnTo>
                <a:lnTo>
                  <a:pt x="582" y="78"/>
                </a:lnTo>
                <a:lnTo>
                  <a:pt x="585" y="78"/>
                </a:lnTo>
                <a:lnTo>
                  <a:pt x="587" y="78"/>
                </a:lnTo>
                <a:lnTo>
                  <a:pt x="590" y="77"/>
                </a:lnTo>
                <a:lnTo>
                  <a:pt x="594" y="77"/>
                </a:lnTo>
                <a:lnTo>
                  <a:pt x="597" y="76"/>
                </a:lnTo>
                <a:lnTo>
                  <a:pt x="600" y="76"/>
                </a:lnTo>
                <a:lnTo>
                  <a:pt x="604" y="78"/>
                </a:lnTo>
                <a:lnTo>
                  <a:pt x="606" y="76"/>
                </a:lnTo>
                <a:lnTo>
                  <a:pt x="609" y="75"/>
                </a:lnTo>
                <a:lnTo>
                  <a:pt x="615" y="73"/>
                </a:lnTo>
                <a:lnTo>
                  <a:pt x="616" y="70"/>
                </a:lnTo>
                <a:lnTo>
                  <a:pt x="628" y="61"/>
                </a:lnTo>
                <a:lnTo>
                  <a:pt x="630" y="56"/>
                </a:lnTo>
                <a:lnTo>
                  <a:pt x="632" y="55"/>
                </a:lnTo>
                <a:lnTo>
                  <a:pt x="639" y="54"/>
                </a:lnTo>
                <a:lnTo>
                  <a:pt x="644" y="51"/>
                </a:lnTo>
                <a:lnTo>
                  <a:pt x="646" y="49"/>
                </a:lnTo>
                <a:lnTo>
                  <a:pt x="646" y="42"/>
                </a:lnTo>
                <a:lnTo>
                  <a:pt x="644" y="42"/>
                </a:lnTo>
                <a:lnTo>
                  <a:pt x="644" y="38"/>
                </a:lnTo>
                <a:lnTo>
                  <a:pt x="646" y="34"/>
                </a:lnTo>
                <a:lnTo>
                  <a:pt x="648" y="32"/>
                </a:lnTo>
                <a:lnTo>
                  <a:pt x="648" y="31"/>
                </a:lnTo>
                <a:lnTo>
                  <a:pt x="643" y="25"/>
                </a:lnTo>
                <a:lnTo>
                  <a:pt x="640" y="25"/>
                </a:lnTo>
                <a:lnTo>
                  <a:pt x="637" y="18"/>
                </a:lnTo>
                <a:lnTo>
                  <a:pt x="648" y="24"/>
                </a:lnTo>
                <a:lnTo>
                  <a:pt x="651" y="24"/>
                </a:lnTo>
                <a:lnTo>
                  <a:pt x="655" y="25"/>
                </a:lnTo>
                <a:lnTo>
                  <a:pt x="663" y="35"/>
                </a:lnTo>
                <a:lnTo>
                  <a:pt x="665" y="38"/>
                </a:lnTo>
                <a:lnTo>
                  <a:pt x="665" y="43"/>
                </a:lnTo>
                <a:lnTo>
                  <a:pt x="664" y="47"/>
                </a:lnTo>
                <a:lnTo>
                  <a:pt x="665" y="48"/>
                </a:lnTo>
                <a:lnTo>
                  <a:pt x="668" y="52"/>
                </a:lnTo>
                <a:lnTo>
                  <a:pt x="675" y="56"/>
                </a:lnTo>
                <a:lnTo>
                  <a:pt x="679" y="61"/>
                </a:lnTo>
                <a:lnTo>
                  <a:pt x="684" y="64"/>
                </a:lnTo>
                <a:lnTo>
                  <a:pt x="684" y="70"/>
                </a:lnTo>
                <a:lnTo>
                  <a:pt x="685" y="73"/>
                </a:lnTo>
                <a:lnTo>
                  <a:pt x="685" y="76"/>
                </a:lnTo>
                <a:lnTo>
                  <a:pt x="686" y="78"/>
                </a:lnTo>
                <a:lnTo>
                  <a:pt x="686" y="90"/>
                </a:lnTo>
                <a:lnTo>
                  <a:pt x="684" y="101"/>
                </a:lnTo>
                <a:lnTo>
                  <a:pt x="672" y="124"/>
                </a:lnTo>
                <a:lnTo>
                  <a:pt x="666" y="126"/>
                </a:lnTo>
                <a:lnTo>
                  <a:pt x="666" y="128"/>
                </a:lnTo>
                <a:lnTo>
                  <a:pt x="664" y="134"/>
                </a:lnTo>
                <a:lnTo>
                  <a:pt x="665" y="136"/>
                </a:lnTo>
                <a:lnTo>
                  <a:pt x="663" y="152"/>
                </a:lnTo>
                <a:lnTo>
                  <a:pt x="663" y="168"/>
                </a:lnTo>
                <a:lnTo>
                  <a:pt x="661" y="174"/>
                </a:lnTo>
                <a:lnTo>
                  <a:pt x="661" y="181"/>
                </a:lnTo>
                <a:lnTo>
                  <a:pt x="663" y="189"/>
                </a:lnTo>
                <a:lnTo>
                  <a:pt x="663" y="197"/>
                </a:lnTo>
                <a:lnTo>
                  <a:pt x="662" y="199"/>
                </a:lnTo>
                <a:lnTo>
                  <a:pt x="659" y="212"/>
                </a:lnTo>
                <a:lnTo>
                  <a:pt x="658" y="231"/>
                </a:lnTo>
                <a:lnTo>
                  <a:pt x="654" y="243"/>
                </a:lnTo>
                <a:lnTo>
                  <a:pt x="649" y="251"/>
                </a:lnTo>
                <a:lnTo>
                  <a:pt x="649" y="253"/>
                </a:lnTo>
                <a:lnTo>
                  <a:pt x="649" y="255"/>
                </a:lnTo>
                <a:lnTo>
                  <a:pt x="648" y="262"/>
                </a:lnTo>
                <a:lnTo>
                  <a:pt x="648" y="266"/>
                </a:lnTo>
                <a:lnTo>
                  <a:pt x="646" y="267"/>
                </a:lnTo>
                <a:lnTo>
                  <a:pt x="639" y="273"/>
                </a:lnTo>
                <a:lnTo>
                  <a:pt x="638" y="276"/>
                </a:lnTo>
                <a:lnTo>
                  <a:pt x="634" y="283"/>
                </a:lnTo>
                <a:lnTo>
                  <a:pt x="628" y="309"/>
                </a:lnTo>
                <a:lnTo>
                  <a:pt x="617" y="306"/>
                </a:lnTo>
                <a:lnTo>
                  <a:pt x="608" y="306"/>
                </a:lnTo>
                <a:lnTo>
                  <a:pt x="604" y="304"/>
                </a:lnTo>
                <a:lnTo>
                  <a:pt x="597" y="304"/>
                </a:lnTo>
                <a:lnTo>
                  <a:pt x="596" y="304"/>
                </a:lnTo>
                <a:lnTo>
                  <a:pt x="591" y="304"/>
                </a:lnTo>
                <a:lnTo>
                  <a:pt x="590" y="303"/>
                </a:lnTo>
                <a:lnTo>
                  <a:pt x="589" y="302"/>
                </a:lnTo>
                <a:lnTo>
                  <a:pt x="587" y="304"/>
                </a:lnTo>
                <a:lnTo>
                  <a:pt x="584" y="309"/>
                </a:lnTo>
                <a:lnTo>
                  <a:pt x="582" y="310"/>
                </a:lnTo>
                <a:lnTo>
                  <a:pt x="579" y="312"/>
                </a:lnTo>
                <a:lnTo>
                  <a:pt x="576" y="310"/>
                </a:lnTo>
                <a:lnTo>
                  <a:pt x="576" y="308"/>
                </a:lnTo>
                <a:lnTo>
                  <a:pt x="575" y="304"/>
                </a:lnTo>
                <a:lnTo>
                  <a:pt x="573" y="302"/>
                </a:lnTo>
                <a:lnTo>
                  <a:pt x="570" y="302"/>
                </a:lnTo>
                <a:lnTo>
                  <a:pt x="568" y="302"/>
                </a:lnTo>
                <a:lnTo>
                  <a:pt x="564" y="303"/>
                </a:lnTo>
                <a:lnTo>
                  <a:pt x="558" y="306"/>
                </a:lnTo>
                <a:lnTo>
                  <a:pt x="557" y="310"/>
                </a:lnTo>
                <a:lnTo>
                  <a:pt x="557" y="315"/>
                </a:lnTo>
                <a:lnTo>
                  <a:pt x="560" y="320"/>
                </a:lnTo>
                <a:lnTo>
                  <a:pt x="562" y="322"/>
                </a:lnTo>
                <a:lnTo>
                  <a:pt x="564" y="326"/>
                </a:lnTo>
                <a:lnTo>
                  <a:pt x="566" y="326"/>
                </a:lnTo>
                <a:lnTo>
                  <a:pt x="564" y="329"/>
                </a:lnTo>
                <a:lnTo>
                  <a:pt x="563" y="332"/>
                </a:lnTo>
                <a:lnTo>
                  <a:pt x="565" y="335"/>
                </a:lnTo>
                <a:lnTo>
                  <a:pt x="566" y="338"/>
                </a:lnTo>
                <a:lnTo>
                  <a:pt x="567" y="340"/>
                </a:lnTo>
                <a:lnTo>
                  <a:pt x="566" y="345"/>
                </a:lnTo>
                <a:lnTo>
                  <a:pt x="566" y="346"/>
                </a:lnTo>
                <a:lnTo>
                  <a:pt x="566" y="350"/>
                </a:lnTo>
                <a:lnTo>
                  <a:pt x="568" y="353"/>
                </a:lnTo>
                <a:lnTo>
                  <a:pt x="568" y="357"/>
                </a:lnTo>
                <a:lnTo>
                  <a:pt x="568" y="360"/>
                </a:lnTo>
                <a:lnTo>
                  <a:pt x="570" y="363"/>
                </a:lnTo>
                <a:lnTo>
                  <a:pt x="571" y="367"/>
                </a:lnTo>
                <a:lnTo>
                  <a:pt x="572" y="368"/>
                </a:lnTo>
                <a:lnTo>
                  <a:pt x="573" y="370"/>
                </a:lnTo>
                <a:lnTo>
                  <a:pt x="577" y="373"/>
                </a:lnTo>
                <a:lnTo>
                  <a:pt x="579" y="374"/>
                </a:lnTo>
                <a:lnTo>
                  <a:pt x="582" y="376"/>
                </a:lnTo>
                <a:lnTo>
                  <a:pt x="589" y="378"/>
                </a:lnTo>
                <a:lnTo>
                  <a:pt x="593" y="382"/>
                </a:lnTo>
                <a:lnTo>
                  <a:pt x="595" y="385"/>
                </a:lnTo>
                <a:lnTo>
                  <a:pt x="600" y="388"/>
                </a:lnTo>
                <a:lnTo>
                  <a:pt x="600" y="391"/>
                </a:lnTo>
                <a:lnTo>
                  <a:pt x="598" y="394"/>
                </a:lnTo>
                <a:lnTo>
                  <a:pt x="594" y="396"/>
                </a:lnTo>
                <a:lnTo>
                  <a:pt x="592" y="397"/>
                </a:lnTo>
                <a:lnTo>
                  <a:pt x="591" y="398"/>
                </a:lnTo>
                <a:lnTo>
                  <a:pt x="583" y="398"/>
                </a:lnTo>
                <a:lnTo>
                  <a:pt x="581" y="397"/>
                </a:lnTo>
                <a:lnTo>
                  <a:pt x="580" y="394"/>
                </a:lnTo>
                <a:lnTo>
                  <a:pt x="579" y="391"/>
                </a:lnTo>
                <a:lnTo>
                  <a:pt x="579" y="388"/>
                </a:lnTo>
                <a:lnTo>
                  <a:pt x="579" y="386"/>
                </a:lnTo>
                <a:lnTo>
                  <a:pt x="576" y="386"/>
                </a:lnTo>
                <a:lnTo>
                  <a:pt x="573" y="385"/>
                </a:lnTo>
                <a:lnTo>
                  <a:pt x="571" y="385"/>
                </a:lnTo>
                <a:lnTo>
                  <a:pt x="568" y="384"/>
                </a:lnTo>
                <a:lnTo>
                  <a:pt x="567" y="382"/>
                </a:lnTo>
                <a:lnTo>
                  <a:pt x="566" y="380"/>
                </a:lnTo>
                <a:lnTo>
                  <a:pt x="565" y="379"/>
                </a:lnTo>
                <a:lnTo>
                  <a:pt x="563" y="377"/>
                </a:lnTo>
                <a:lnTo>
                  <a:pt x="561" y="376"/>
                </a:lnTo>
                <a:lnTo>
                  <a:pt x="560" y="377"/>
                </a:lnTo>
                <a:lnTo>
                  <a:pt x="548" y="377"/>
                </a:lnTo>
                <a:lnTo>
                  <a:pt x="546" y="376"/>
                </a:lnTo>
                <a:lnTo>
                  <a:pt x="543" y="373"/>
                </a:lnTo>
                <a:lnTo>
                  <a:pt x="542" y="372"/>
                </a:lnTo>
                <a:lnTo>
                  <a:pt x="538" y="372"/>
                </a:lnTo>
                <a:lnTo>
                  <a:pt x="538" y="374"/>
                </a:lnTo>
                <a:lnTo>
                  <a:pt x="536" y="375"/>
                </a:lnTo>
                <a:lnTo>
                  <a:pt x="532" y="374"/>
                </a:lnTo>
                <a:lnTo>
                  <a:pt x="523" y="374"/>
                </a:lnTo>
                <a:lnTo>
                  <a:pt x="522" y="372"/>
                </a:lnTo>
                <a:lnTo>
                  <a:pt x="521" y="372"/>
                </a:lnTo>
                <a:lnTo>
                  <a:pt x="519" y="370"/>
                </a:lnTo>
                <a:lnTo>
                  <a:pt x="516" y="368"/>
                </a:lnTo>
                <a:lnTo>
                  <a:pt x="515" y="365"/>
                </a:lnTo>
                <a:lnTo>
                  <a:pt x="512" y="367"/>
                </a:lnTo>
                <a:lnTo>
                  <a:pt x="510" y="367"/>
                </a:lnTo>
                <a:lnTo>
                  <a:pt x="508" y="367"/>
                </a:lnTo>
                <a:lnTo>
                  <a:pt x="504" y="367"/>
                </a:lnTo>
                <a:lnTo>
                  <a:pt x="502" y="366"/>
                </a:lnTo>
                <a:lnTo>
                  <a:pt x="494" y="363"/>
                </a:lnTo>
                <a:lnTo>
                  <a:pt x="481" y="356"/>
                </a:lnTo>
                <a:lnTo>
                  <a:pt x="479" y="353"/>
                </a:lnTo>
                <a:lnTo>
                  <a:pt x="451" y="359"/>
                </a:lnTo>
                <a:lnTo>
                  <a:pt x="439" y="359"/>
                </a:lnTo>
                <a:lnTo>
                  <a:pt x="437" y="360"/>
                </a:lnTo>
                <a:lnTo>
                  <a:pt x="433" y="360"/>
                </a:lnTo>
                <a:lnTo>
                  <a:pt x="426" y="363"/>
                </a:lnTo>
                <a:lnTo>
                  <a:pt x="410" y="361"/>
                </a:lnTo>
                <a:lnTo>
                  <a:pt x="408" y="360"/>
                </a:lnTo>
                <a:lnTo>
                  <a:pt x="404" y="356"/>
                </a:lnTo>
                <a:lnTo>
                  <a:pt x="398" y="345"/>
                </a:lnTo>
                <a:lnTo>
                  <a:pt x="395" y="344"/>
                </a:lnTo>
                <a:lnTo>
                  <a:pt x="379" y="345"/>
                </a:lnTo>
                <a:lnTo>
                  <a:pt x="372" y="348"/>
                </a:lnTo>
                <a:lnTo>
                  <a:pt x="372" y="346"/>
                </a:lnTo>
                <a:lnTo>
                  <a:pt x="365" y="345"/>
                </a:lnTo>
                <a:lnTo>
                  <a:pt x="359" y="346"/>
                </a:lnTo>
                <a:lnTo>
                  <a:pt x="349" y="352"/>
                </a:lnTo>
                <a:lnTo>
                  <a:pt x="342" y="363"/>
                </a:lnTo>
                <a:lnTo>
                  <a:pt x="341" y="378"/>
                </a:lnTo>
                <a:lnTo>
                  <a:pt x="349" y="396"/>
                </a:lnTo>
                <a:lnTo>
                  <a:pt x="349" y="405"/>
                </a:lnTo>
                <a:lnTo>
                  <a:pt x="348" y="407"/>
                </a:lnTo>
                <a:lnTo>
                  <a:pt x="345" y="408"/>
                </a:lnTo>
                <a:lnTo>
                  <a:pt x="334" y="419"/>
                </a:lnTo>
                <a:lnTo>
                  <a:pt x="332" y="422"/>
                </a:lnTo>
                <a:lnTo>
                  <a:pt x="328" y="420"/>
                </a:lnTo>
                <a:lnTo>
                  <a:pt x="325" y="420"/>
                </a:lnTo>
                <a:lnTo>
                  <a:pt x="322" y="424"/>
                </a:lnTo>
                <a:lnTo>
                  <a:pt x="311" y="434"/>
                </a:lnTo>
                <a:lnTo>
                  <a:pt x="311" y="467"/>
                </a:lnTo>
                <a:lnTo>
                  <a:pt x="312" y="476"/>
                </a:lnTo>
                <a:lnTo>
                  <a:pt x="313" y="479"/>
                </a:lnTo>
                <a:lnTo>
                  <a:pt x="314" y="480"/>
                </a:lnTo>
                <a:lnTo>
                  <a:pt x="314" y="483"/>
                </a:lnTo>
                <a:lnTo>
                  <a:pt x="312" y="484"/>
                </a:lnTo>
                <a:lnTo>
                  <a:pt x="311" y="482"/>
                </a:lnTo>
                <a:lnTo>
                  <a:pt x="310" y="484"/>
                </a:lnTo>
                <a:lnTo>
                  <a:pt x="308" y="487"/>
                </a:lnTo>
                <a:lnTo>
                  <a:pt x="304" y="484"/>
                </a:lnTo>
                <a:lnTo>
                  <a:pt x="302" y="482"/>
                </a:lnTo>
                <a:lnTo>
                  <a:pt x="298" y="481"/>
                </a:lnTo>
                <a:lnTo>
                  <a:pt x="290" y="480"/>
                </a:lnTo>
                <a:lnTo>
                  <a:pt x="268" y="474"/>
                </a:lnTo>
                <a:lnTo>
                  <a:pt x="263" y="474"/>
                </a:lnTo>
                <a:lnTo>
                  <a:pt x="258" y="470"/>
                </a:lnTo>
                <a:lnTo>
                  <a:pt x="232" y="466"/>
                </a:lnTo>
                <a:lnTo>
                  <a:pt x="226" y="466"/>
                </a:lnTo>
                <a:lnTo>
                  <a:pt x="221" y="468"/>
                </a:lnTo>
                <a:lnTo>
                  <a:pt x="212" y="465"/>
                </a:lnTo>
                <a:lnTo>
                  <a:pt x="203" y="460"/>
                </a:lnTo>
                <a:lnTo>
                  <a:pt x="198" y="459"/>
                </a:lnTo>
                <a:lnTo>
                  <a:pt x="190" y="453"/>
                </a:lnTo>
                <a:lnTo>
                  <a:pt x="179" y="447"/>
                </a:lnTo>
                <a:lnTo>
                  <a:pt x="173" y="442"/>
                </a:lnTo>
                <a:lnTo>
                  <a:pt x="168" y="440"/>
                </a:lnTo>
                <a:lnTo>
                  <a:pt x="144" y="434"/>
                </a:lnTo>
                <a:lnTo>
                  <a:pt x="139" y="431"/>
                </a:lnTo>
                <a:lnTo>
                  <a:pt x="129" y="433"/>
                </a:lnTo>
                <a:lnTo>
                  <a:pt x="105" y="427"/>
                </a:lnTo>
                <a:lnTo>
                  <a:pt x="101" y="426"/>
                </a:lnTo>
                <a:lnTo>
                  <a:pt x="94" y="426"/>
                </a:lnTo>
                <a:lnTo>
                  <a:pt x="84" y="418"/>
                </a:lnTo>
                <a:lnTo>
                  <a:pt x="79" y="418"/>
                </a:lnTo>
                <a:lnTo>
                  <a:pt x="74" y="413"/>
                </a:lnTo>
                <a:lnTo>
                  <a:pt x="66" y="411"/>
                </a:lnTo>
                <a:lnTo>
                  <a:pt x="61" y="408"/>
                </a:lnTo>
                <a:lnTo>
                  <a:pt x="51" y="390"/>
                </a:lnTo>
                <a:lnTo>
                  <a:pt x="48" y="382"/>
                </a:lnTo>
                <a:lnTo>
                  <a:pt x="45" y="378"/>
                </a:lnTo>
                <a:lnTo>
                  <a:pt x="26" y="361"/>
                </a:lnTo>
                <a:lnTo>
                  <a:pt x="23" y="360"/>
                </a:lnTo>
                <a:lnTo>
                  <a:pt x="21" y="358"/>
                </a:lnTo>
                <a:lnTo>
                  <a:pt x="19" y="356"/>
                </a:lnTo>
                <a:lnTo>
                  <a:pt x="15" y="356"/>
                </a:lnTo>
                <a:lnTo>
                  <a:pt x="15" y="355"/>
                </a:lnTo>
                <a:lnTo>
                  <a:pt x="17" y="353"/>
                </a:lnTo>
                <a:lnTo>
                  <a:pt x="21" y="347"/>
                </a:lnTo>
                <a:lnTo>
                  <a:pt x="20" y="345"/>
                </a:lnTo>
                <a:lnTo>
                  <a:pt x="17" y="342"/>
                </a:lnTo>
                <a:lnTo>
                  <a:pt x="6" y="328"/>
                </a:lnTo>
                <a:lnTo>
                  <a:pt x="0" y="326"/>
                </a:lnTo>
                <a:lnTo>
                  <a:pt x="1" y="324"/>
                </a:lnTo>
                <a:lnTo>
                  <a:pt x="4" y="322"/>
                </a:lnTo>
                <a:lnTo>
                  <a:pt x="6" y="320"/>
                </a:lnTo>
                <a:lnTo>
                  <a:pt x="7" y="317"/>
                </a:lnTo>
                <a:lnTo>
                  <a:pt x="9" y="314"/>
                </a:lnTo>
                <a:lnTo>
                  <a:pt x="11" y="312"/>
                </a:lnTo>
                <a:lnTo>
                  <a:pt x="13" y="310"/>
                </a:lnTo>
                <a:lnTo>
                  <a:pt x="15" y="310"/>
                </a:lnTo>
                <a:lnTo>
                  <a:pt x="22" y="306"/>
                </a:lnTo>
                <a:lnTo>
                  <a:pt x="22" y="304"/>
                </a:lnTo>
                <a:lnTo>
                  <a:pt x="21" y="301"/>
                </a:lnTo>
                <a:lnTo>
                  <a:pt x="22" y="298"/>
                </a:lnTo>
                <a:lnTo>
                  <a:pt x="20" y="295"/>
                </a:lnTo>
                <a:lnTo>
                  <a:pt x="21" y="293"/>
                </a:lnTo>
                <a:lnTo>
                  <a:pt x="22" y="292"/>
                </a:lnTo>
                <a:lnTo>
                  <a:pt x="24" y="290"/>
                </a:lnTo>
                <a:lnTo>
                  <a:pt x="26" y="290"/>
                </a:lnTo>
                <a:lnTo>
                  <a:pt x="27" y="292"/>
                </a:lnTo>
                <a:lnTo>
                  <a:pt x="31" y="292"/>
                </a:lnTo>
                <a:lnTo>
                  <a:pt x="33" y="289"/>
                </a:lnTo>
                <a:lnTo>
                  <a:pt x="36" y="289"/>
                </a:lnTo>
                <a:lnTo>
                  <a:pt x="47" y="286"/>
                </a:lnTo>
                <a:lnTo>
                  <a:pt x="54" y="285"/>
                </a:lnTo>
                <a:lnTo>
                  <a:pt x="62" y="282"/>
                </a:lnTo>
                <a:lnTo>
                  <a:pt x="78" y="281"/>
                </a:lnTo>
                <a:lnTo>
                  <a:pt x="88" y="263"/>
                </a:lnTo>
                <a:lnTo>
                  <a:pt x="97" y="270"/>
                </a:lnTo>
                <a:lnTo>
                  <a:pt x="100" y="270"/>
                </a:lnTo>
                <a:lnTo>
                  <a:pt x="106" y="268"/>
                </a:lnTo>
                <a:lnTo>
                  <a:pt x="112" y="263"/>
                </a:lnTo>
                <a:lnTo>
                  <a:pt x="115" y="259"/>
                </a:lnTo>
                <a:lnTo>
                  <a:pt x="120" y="259"/>
                </a:lnTo>
                <a:lnTo>
                  <a:pt x="126" y="255"/>
                </a:lnTo>
                <a:lnTo>
                  <a:pt x="133" y="250"/>
                </a:lnTo>
                <a:lnTo>
                  <a:pt x="135" y="250"/>
                </a:lnTo>
                <a:lnTo>
                  <a:pt x="148" y="242"/>
                </a:lnTo>
                <a:lnTo>
                  <a:pt x="152" y="233"/>
                </a:lnTo>
                <a:lnTo>
                  <a:pt x="154" y="231"/>
                </a:lnTo>
                <a:lnTo>
                  <a:pt x="163" y="227"/>
                </a:lnTo>
                <a:lnTo>
                  <a:pt x="168" y="222"/>
                </a:lnTo>
                <a:lnTo>
                  <a:pt x="176" y="218"/>
                </a:lnTo>
                <a:lnTo>
                  <a:pt x="182" y="215"/>
                </a:lnTo>
                <a:lnTo>
                  <a:pt x="196" y="216"/>
                </a:lnTo>
                <a:lnTo>
                  <a:pt x="205" y="217"/>
                </a:lnTo>
                <a:lnTo>
                  <a:pt x="211" y="215"/>
                </a:lnTo>
                <a:lnTo>
                  <a:pt x="211" y="208"/>
                </a:lnTo>
                <a:lnTo>
                  <a:pt x="215" y="203"/>
                </a:lnTo>
                <a:lnTo>
                  <a:pt x="223" y="189"/>
                </a:lnTo>
                <a:lnTo>
                  <a:pt x="227" y="186"/>
                </a:lnTo>
                <a:lnTo>
                  <a:pt x="230" y="183"/>
                </a:lnTo>
                <a:lnTo>
                  <a:pt x="231" y="176"/>
                </a:lnTo>
                <a:lnTo>
                  <a:pt x="227" y="172"/>
                </a:lnTo>
                <a:lnTo>
                  <a:pt x="222" y="159"/>
                </a:lnTo>
                <a:lnTo>
                  <a:pt x="211" y="164"/>
                </a:lnTo>
                <a:lnTo>
                  <a:pt x="196" y="170"/>
                </a:lnTo>
                <a:lnTo>
                  <a:pt x="194" y="166"/>
                </a:lnTo>
                <a:lnTo>
                  <a:pt x="198" y="163"/>
                </a:lnTo>
                <a:lnTo>
                  <a:pt x="196" y="153"/>
                </a:lnTo>
                <a:lnTo>
                  <a:pt x="196" y="152"/>
                </a:lnTo>
                <a:lnTo>
                  <a:pt x="196" y="149"/>
                </a:lnTo>
                <a:lnTo>
                  <a:pt x="193" y="146"/>
                </a:lnTo>
                <a:lnTo>
                  <a:pt x="188" y="146"/>
                </a:lnTo>
                <a:lnTo>
                  <a:pt x="180" y="145"/>
                </a:lnTo>
                <a:lnTo>
                  <a:pt x="179" y="142"/>
                </a:lnTo>
                <a:lnTo>
                  <a:pt x="182" y="140"/>
                </a:lnTo>
                <a:lnTo>
                  <a:pt x="179" y="132"/>
                </a:lnTo>
                <a:lnTo>
                  <a:pt x="176" y="124"/>
                </a:lnTo>
                <a:lnTo>
                  <a:pt x="176" y="118"/>
                </a:lnTo>
                <a:lnTo>
                  <a:pt x="182" y="111"/>
                </a:lnTo>
                <a:lnTo>
                  <a:pt x="188" y="110"/>
                </a:lnTo>
                <a:lnTo>
                  <a:pt x="191" y="101"/>
                </a:lnTo>
                <a:lnTo>
                  <a:pt x="191" y="97"/>
                </a:lnTo>
                <a:lnTo>
                  <a:pt x="190" y="93"/>
                </a:lnTo>
                <a:lnTo>
                  <a:pt x="186" y="87"/>
                </a:lnTo>
                <a:lnTo>
                  <a:pt x="179" y="82"/>
                </a:lnTo>
                <a:lnTo>
                  <a:pt x="171" y="80"/>
                </a:lnTo>
                <a:lnTo>
                  <a:pt x="162" y="81"/>
                </a:lnTo>
                <a:lnTo>
                  <a:pt x="156" y="79"/>
                </a:lnTo>
                <a:lnTo>
                  <a:pt x="152" y="74"/>
                </a:lnTo>
                <a:lnTo>
                  <a:pt x="146" y="77"/>
                </a:lnTo>
                <a:lnTo>
                  <a:pt x="142" y="80"/>
                </a:lnTo>
                <a:lnTo>
                  <a:pt x="138" y="78"/>
                </a:lnTo>
                <a:lnTo>
                  <a:pt x="135" y="74"/>
                </a:lnTo>
                <a:lnTo>
                  <a:pt x="141" y="68"/>
                </a:lnTo>
                <a:lnTo>
                  <a:pt x="136" y="56"/>
                </a:lnTo>
                <a:lnTo>
                  <a:pt x="138" y="54"/>
                </a:lnTo>
                <a:lnTo>
                  <a:pt x="136" y="48"/>
                </a:lnTo>
                <a:lnTo>
                  <a:pt x="152" y="49"/>
                </a:lnTo>
                <a:lnTo>
                  <a:pt x="156" y="42"/>
                </a:lnTo>
                <a:lnTo>
                  <a:pt x="192" y="34"/>
                </a:lnTo>
                <a:lnTo>
                  <a:pt x="198" y="31"/>
                </a:lnTo>
                <a:lnTo>
                  <a:pt x="199" y="31"/>
                </a:lnTo>
                <a:lnTo>
                  <a:pt x="202" y="32"/>
                </a:lnTo>
                <a:lnTo>
                  <a:pt x="206" y="32"/>
                </a:lnTo>
                <a:lnTo>
                  <a:pt x="212" y="32"/>
                </a:lnTo>
                <a:lnTo>
                  <a:pt x="214" y="26"/>
                </a:lnTo>
                <a:lnTo>
                  <a:pt x="230" y="2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9" name="Freeform 247"/>
          <p:cNvSpPr>
            <a:spLocks/>
          </p:cNvSpPr>
          <p:nvPr/>
        </p:nvSpPr>
        <p:spPr bwMode="auto">
          <a:xfrm>
            <a:off x="5037138" y="4306813"/>
            <a:ext cx="814387" cy="498475"/>
          </a:xfrm>
          <a:custGeom>
            <a:avLst/>
            <a:gdLst/>
            <a:ahLst/>
            <a:cxnLst>
              <a:cxn ang="0">
                <a:pos x="629" y="437"/>
              </a:cxn>
              <a:cxn ang="0">
                <a:pos x="614" y="422"/>
              </a:cxn>
              <a:cxn ang="0">
                <a:pos x="582" y="423"/>
              </a:cxn>
              <a:cxn ang="0">
                <a:pos x="549" y="414"/>
              </a:cxn>
              <a:cxn ang="0">
                <a:pos x="534" y="399"/>
              </a:cxn>
              <a:cxn ang="0">
                <a:pos x="514" y="397"/>
              </a:cxn>
              <a:cxn ang="0">
                <a:pos x="533" y="408"/>
              </a:cxn>
              <a:cxn ang="0">
                <a:pos x="513" y="405"/>
              </a:cxn>
              <a:cxn ang="0">
                <a:pos x="486" y="394"/>
              </a:cxn>
              <a:cxn ang="0">
                <a:pos x="458" y="403"/>
              </a:cxn>
              <a:cxn ang="0">
                <a:pos x="418" y="378"/>
              </a:cxn>
              <a:cxn ang="0">
                <a:pos x="408" y="372"/>
              </a:cxn>
              <a:cxn ang="0">
                <a:pos x="388" y="360"/>
              </a:cxn>
              <a:cxn ang="0">
                <a:pos x="331" y="347"/>
              </a:cxn>
              <a:cxn ang="0">
                <a:pos x="313" y="336"/>
              </a:cxn>
              <a:cxn ang="0">
                <a:pos x="293" y="332"/>
              </a:cxn>
              <a:cxn ang="0">
                <a:pos x="309" y="338"/>
              </a:cxn>
              <a:cxn ang="0">
                <a:pos x="297" y="339"/>
              </a:cxn>
              <a:cxn ang="0">
                <a:pos x="238" y="318"/>
              </a:cxn>
              <a:cxn ang="0">
                <a:pos x="223" y="307"/>
              </a:cxn>
              <a:cxn ang="0">
                <a:pos x="199" y="300"/>
              </a:cxn>
              <a:cxn ang="0">
                <a:pos x="157" y="258"/>
              </a:cxn>
              <a:cxn ang="0">
                <a:pos x="120" y="230"/>
              </a:cxn>
              <a:cxn ang="0">
                <a:pos x="95" y="224"/>
              </a:cxn>
              <a:cxn ang="0">
                <a:pos x="59" y="180"/>
              </a:cxn>
              <a:cxn ang="0">
                <a:pos x="9" y="169"/>
              </a:cxn>
              <a:cxn ang="0">
                <a:pos x="14" y="118"/>
              </a:cxn>
              <a:cxn ang="0">
                <a:pos x="30" y="76"/>
              </a:cxn>
              <a:cxn ang="0">
                <a:pos x="84" y="42"/>
              </a:cxn>
              <a:cxn ang="0">
                <a:pos x="128" y="57"/>
              </a:cxn>
              <a:cxn ang="0">
                <a:pos x="199" y="65"/>
              </a:cxn>
              <a:cxn ang="0">
                <a:pos x="221" y="72"/>
              </a:cxn>
              <a:cxn ang="0">
                <a:pos x="249" y="75"/>
              </a:cxn>
              <a:cxn ang="0">
                <a:pos x="262" y="83"/>
              </a:cxn>
              <a:cxn ang="0">
                <a:pos x="280" y="96"/>
              </a:cxn>
              <a:cxn ang="0">
                <a:pos x="278" y="76"/>
              </a:cxn>
              <a:cxn ang="0">
                <a:pos x="257" y="58"/>
              </a:cxn>
              <a:cxn ang="0">
                <a:pos x="254" y="33"/>
              </a:cxn>
              <a:cxn ang="0">
                <a:pos x="246" y="8"/>
              </a:cxn>
              <a:cxn ang="0">
                <a:pos x="265" y="8"/>
              </a:cxn>
              <a:cxn ang="0">
                <a:pos x="285" y="2"/>
              </a:cxn>
              <a:cxn ang="0">
                <a:pos x="325" y="26"/>
              </a:cxn>
              <a:cxn ang="0">
                <a:pos x="349" y="74"/>
              </a:cxn>
              <a:cxn ang="0">
                <a:pos x="382" y="42"/>
              </a:cxn>
              <a:cxn ang="0">
                <a:pos x="431" y="38"/>
              </a:cxn>
              <a:cxn ang="0">
                <a:pos x="487" y="16"/>
              </a:cxn>
              <a:cxn ang="0">
                <a:pos x="502" y="31"/>
              </a:cxn>
              <a:cxn ang="0">
                <a:pos x="512" y="57"/>
              </a:cxn>
              <a:cxn ang="0">
                <a:pos x="537" y="50"/>
              </a:cxn>
              <a:cxn ang="0">
                <a:pos x="553" y="61"/>
              </a:cxn>
              <a:cxn ang="0">
                <a:pos x="582" y="96"/>
              </a:cxn>
              <a:cxn ang="0">
                <a:pos x="603" y="116"/>
              </a:cxn>
              <a:cxn ang="0">
                <a:pos x="669" y="145"/>
              </a:cxn>
              <a:cxn ang="0">
                <a:pos x="695" y="209"/>
              </a:cxn>
              <a:cxn ang="0">
                <a:pos x="706" y="271"/>
              </a:cxn>
              <a:cxn ang="0">
                <a:pos x="739" y="312"/>
              </a:cxn>
              <a:cxn ang="0">
                <a:pos x="763" y="358"/>
              </a:cxn>
              <a:cxn ang="0">
                <a:pos x="754" y="393"/>
              </a:cxn>
              <a:cxn ang="0">
                <a:pos x="706" y="426"/>
              </a:cxn>
              <a:cxn ang="0">
                <a:pos x="678" y="471"/>
              </a:cxn>
            </a:cxnLst>
            <a:rect l="0" t="0" r="r" b="b"/>
            <a:pathLst>
              <a:path w="770" h="472">
                <a:moveTo>
                  <a:pt x="678" y="471"/>
                </a:moveTo>
                <a:lnTo>
                  <a:pt x="665" y="468"/>
                </a:lnTo>
                <a:lnTo>
                  <a:pt x="662" y="466"/>
                </a:lnTo>
                <a:lnTo>
                  <a:pt x="658" y="457"/>
                </a:lnTo>
                <a:lnTo>
                  <a:pt x="655" y="454"/>
                </a:lnTo>
                <a:lnTo>
                  <a:pt x="641" y="445"/>
                </a:lnTo>
                <a:lnTo>
                  <a:pt x="636" y="440"/>
                </a:lnTo>
                <a:lnTo>
                  <a:pt x="629" y="437"/>
                </a:lnTo>
                <a:lnTo>
                  <a:pt x="627" y="433"/>
                </a:lnTo>
                <a:lnTo>
                  <a:pt x="623" y="432"/>
                </a:lnTo>
                <a:lnTo>
                  <a:pt x="623" y="428"/>
                </a:lnTo>
                <a:lnTo>
                  <a:pt x="625" y="423"/>
                </a:lnTo>
                <a:lnTo>
                  <a:pt x="622" y="426"/>
                </a:lnTo>
                <a:lnTo>
                  <a:pt x="620" y="428"/>
                </a:lnTo>
                <a:lnTo>
                  <a:pt x="615" y="425"/>
                </a:lnTo>
                <a:lnTo>
                  <a:pt x="614" y="422"/>
                </a:lnTo>
                <a:lnTo>
                  <a:pt x="606" y="422"/>
                </a:lnTo>
                <a:lnTo>
                  <a:pt x="605" y="422"/>
                </a:lnTo>
                <a:lnTo>
                  <a:pt x="604" y="424"/>
                </a:lnTo>
                <a:lnTo>
                  <a:pt x="603" y="426"/>
                </a:lnTo>
                <a:lnTo>
                  <a:pt x="602" y="428"/>
                </a:lnTo>
                <a:lnTo>
                  <a:pt x="602" y="430"/>
                </a:lnTo>
                <a:lnTo>
                  <a:pt x="592" y="425"/>
                </a:lnTo>
                <a:lnTo>
                  <a:pt x="582" y="423"/>
                </a:lnTo>
                <a:lnTo>
                  <a:pt x="580" y="422"/>
                </a:lnTo>
                <a:lnTo>
                  <a:pt x="572" y="422"/>
                </a:lnTo>
                <a:lnTo>
                  <a:pt x="560" y="418"/>
                </a:lnTo>
                <a:lnTo>
                  <a:pt x="557" y="416"/>
                </a:lnTo>
                <a:lnTo>
                  <a:pt x="552" y="416"/>
                </a:lnTo>
                <a:lnTo>
                  <a:pt x="555" y="412"/>
                </a:lnTo>
                <a:lnTo>
                  <a:pt x="553" y="411"/>
                </a:lnTo>
                <a:lnTo>
                  <a:pt x="549" y="414"/>
                </a:lnTo>
                <a:lnTo>
                  <a:pt x="545" y="414"/>
                </a:lnTo>
                <a:lnTo>
                  <a:pt x="540" y="413"/>
                </a:lnTo>
                <a:lnTo>
                  <a:pt x="541" y="412"/>
                </a:lnTo>
                <a:lnTo>
                  <a:pt x="541" y="408"/>
                </a:lnTo>
                <a:lnTo>
                  <a:pt x="539" y="405"/>
                </a:lnTo>
                <a:lnTo>
                  <a:pt x="537" y="404"/>
                </a:lnTo>
                <a:lnTo>
                  <a:pt x="536" y="402"/>
                </a:lnTo>
                <a:lnTo>
                  <a:pt x="534" y="399"/>
                </a:lnTo>
                <a:lnTo>
                  <a:pt x="527" y="397"/>
                </a:lnTo>
                <a:lnTo>
                  <a:pt x="524" y="398"/>
                </a:lnTo>
                <a:lnTo>
                  <a:pt x="523" y="399"/>
                </a:lnTo>
                <a:lnTo>
                  <a:pt x="520" y="398"/>
                </a:lnTo>
                <a:lnTo>
                  <a:pt x="517" y="397"/>
                </a:lnTo>
                <a:lnTo>
                  <a:pt x="510" y="396"/>
                </a:lnTo>
                <a:lnTo>
                  <a:pt x="511" y="397"/>
                </a:lnTo>
                <a:lnTo>
                  <a:pt x="514" y="397"/>
                </a:lnTo>
                <a:lnTo>
                  <a:pt x="517" y="398"/>
                </a:lnTo>
                <a:lnTo>
                  <a:pt x="520" y="400"/>
                </a:lnTo>
                <a:lnTo>
                  <a:pt x="518" y="404"/>
                </a:lnTo>
                <a:lnTo>
                  <a:pt x="523" y="403"/>
                </a:lnTo>
                <a:lnTo>
                  <a:pt x="525" y="405"/>
                </a:lnTo>
                <a:lnTo>
                  <a:pt x="528" y="406"/>
                </a:lnTo>
                <a:lnTo>
                  <a:pt x="529" y="406"/>
                </a:lnTo>
                <a:lnTo>
                  <a:pt x="533" y="408"/>
                </a:lnTo>
                <a:lnTo>
                  <a:pt x="535" y="406"/>
                </a:lnTo>
                <a:lnTo>
                  <a:pt x="538" y="409"/>
                </a:lnTo>
                <a:lnTo>
                  <a:pt x="538" y="412"/>
                </a:lnTo>
                <a:lnTo>
                  <a:pt x="536" y="413"/>
                </a:lnTo>
                <a:lnTo>
                  <a:pt x="532" y="412"/>
                </a:lnTo>
                <a:lnTo>
                  <a:pt x="519" y="408"/>
                </a:lnTo>
                <a:lnTo>
                  <a:pt x="515" y="406"/>
                </a:lnTo>
                <a:lnTo>
                  <a:pt x="513" y="405"/>
                </a:lnTo>
                <a:lnTo>
                  <a:pt x="510" y="406"/>
                </a:lnTo>
                <a:lnTo>
                  <a:pt x="507" y="405"/>
                </a:lnTo>
                <a:lnTo>
                  <a:pt x="503" y="405"/>
                </a:lnTo>
                <a:lnTo>
                  <a:pt x="495" y="404"/>
                </a:lnTo>
                <a:lnTo>
                  <a:pt x="491" y="402"/>
                </a:lnTo>
                <a:lnTo>
                  <a:pt x="490" y="399"/>
                </a:lnTo>
                <a:lnTo>
                  <a:pt x="489" y="397"/>
                </a:lnTo>
                <a:lnTo>
                  <a:pt x="486" y="394"/>
                </a:lnTo>
                <a:lnTo>
                  <a:pt x="487" y="398"/>
                </a:lnTo>
                <a:lnTo>
                  <a:pt x="487" y="400"/>
                </a:lnTo>
                <a:lnTo>
                  <a:pt x="485" y="404"/>
                </a:lnTo>
                <a:lnTo>
                  <a:pt x="481" y="404"/>
                </a:lnTo>
                <a:lnTo>
                  <a:pt x="477" y="402"/>
                </a:lnTo>
                <a:lnTo>
                  <a:pt x="473" y="403"/>
                </a:lnTo>
                <a:lnTo>
                  <a:pt x="467" y="403"/>
                </a:lnTo>
                <a:lnTo>
                  <a:pt x="458" y="403"/>
                </a:lnTo>
                <a:lnTo>
                  <a:pt x="448" y="400"/>
                </a:lnTo>
                <a:lnTo>
                  <a:pt x="443" y="397"/>
                </a:lnTo>
                <a:lnTo>
                  <a:pt x="433" y="386"/>
                </a:lnTo>
                <a:lnTo>
                  <a:pt x="426" y="382"/>
                </a:lnTo>
                <a:lnTo>
                  <a:pt x="424" y="383"/>
                </a:lnTo>
                <a:lnTo>
                  <a:pt x="422" y="380"/>
                </a:lnTo>
                <a:lnTo>
                  <a:pt x="421" y="377"/>
                </a:lnTo>
                <a:lnTo>
                  <a:pt x="418" y="378"/>
                </a:lnTo>
                <a:lnTo>
                  <a:pt x="417" y="379"/>
                </a:lnTo>
                <a:lnTo>
                  <a:pt x="414" y="377"/>
                </a:lnTo>
                <a:lnTo>
                  <a:pt x="416" y="374"/>
                </a:lnTo>
                <a:lnTo>
                  <a:pt x="416" y="370"/>
                </a:lnTo>
                <a:lnTo>
                  <a:pt x="414" y="368"/>
                </a:lnTo>
                <a:lnTo>
                  <a:pt x="411" y="368"/>
                </a:lnTo>
                <a:lnTo>
                  <a:pt x="407" y="370"/>
                </a:lnTo>
                <a:lnTo>
                  <a:pt x="408" y="372"/>
                </a:lnTo>
                <a:lnTo>
                  <a:pt x="407" y="374"/>
                </a:lnTo>
                <a:lnTo>
                  <a:pt x="405" y="374"/>
                </a:lnTo>
                <a:lnTo>
                  <a:pt x="404" y="370"/>
                </a:lnTo>
                <a:lnTo>
                  <a:pt x="402" y="368"/>
                </a:lnTo>
                <a:lnTo>
                  <a:pt x="401" y="366"/>
                </a:lnTo>
                <a:lnTo>
                  <a:pt x="398" y="365"/>
                </a:lnTo>
                <a:lnTo>
                  <a:pt x="393" y="363"/>
                </a:lnTo>
                <a:lnTo>
                  <a:pt x="388" y="360"/>
                </a:lnTo>
                <a:lnTo>
                  <a:pt x="384" y="360"/>
                </a:lnTo>
                <a:lnTo>
                  <a:pt x="371" y="358"/>
                </a:lnTo>
                <a:lnTo>
                  <a:pt x="353" y="352"/>
                </a:lnTo>
                <a:lnTo>
                  <a:pt x="349" y="352"/>
                </a:lnTo>
                <a:lnTo>
                  <a:pt x="344" y="351"/>
                </a:lnTo>
                <a:lnTo>
                  <a:pt x="340" y="351"/>
                </a:lnTo>
                <a:lnTo>
                  <a:pt x="337" y="349"/>
                </a:lnTo>
                <a:lnTo>
                  <a:pt x="331" y="347"/>
                </a:lnTo>
                <a:lnTo>
                  <a:pt x="330" y="343"/>
                </a:lnTo>
                <a:lnTo>
                  <a:pt x="327" y="340"/>
                </a:lnTo>
                <a:lnTo>
                  <a:pt x="325" y="340"/>
                </a:lnTo>
                <a:lnTo>
                  <a:pt x="321" y="340"/>
                </a:lnTo>
                <a:lnTo>
                  <a:pt x="321" y="339"/>
                </a:lnTo>
                <a:lnTo>
                  <a:pt x="319" y="338"/>
                </a:lnTo>
                <a:lnTo>
                  <a:pt x="315" y="338"/>
                </a:lnTo>
                <a:lnTo>
                  <a:pt x="313" y="336"/>
                </a:lnTo>
                <a:lnTo>
                  <a:pt x="311" y="337"/>
                </a:lnTo>
                <a:lnTo>
                  <a:pt x="308" y="336"/>
                </a:lnTo>
                <a:lnTo>
                  <a:pt x="307" y="333"/>
                </a:lnTo>
                <a:lnTo>
                  <a:pt x="300" y="332"/>
                </a:lnTo>
                <a:lnTo>
                  <a:pt x="298" y="334"/>
                </a:lnTo>
                <a:lnTo>
                  <a:pt x="295" y="334"/>
                </a:lnTo>
                <a:lnTo>
                  <a:pt x="295" y="332"/>
                </a:lnTo>
                <a:lnTo>
                  <a:pt x="293" y="332"/>
                </a:lnTo>
                <a:lnTo>
                  <a:pt x="289" y="332"/>
                </a:lnTo>
                <a:lnTo>
                  <a:pt x="286" y="331"/>
                </a:lnTo>
                <a:lnTo>
                  <a:pt x="287" y="334"/>
                </a:lnTo>
                <a:lnTo>
                  <a:pt x="291" y="335"/>
                </a:lnTo>
                <a:lnTo>
                  <a:pt x="297" y="335"/>
                </a:lnTo>
                <a:lnTo>
                  <a:pt x="300" y="336"/>
                </a:lnTo>
                <a:lnTo>
                  <a:pt x="304" y="336"/>
                </a:lnTo>
                <a:lnTo>
                  <a:pt x="309" y="338"/>
                </a:lnTo>
                <a:lnTo>
                  <a:pt x="312" y="339"/>
                </a:lnTo>
                <a:lnTo>
                  <a:pt x="315" y="340"/>
                </a:lnTo>
                <a:lnTo>
                  <a:pt x="324" y="342"/>
                </a:lnTo>
                <a:lnTo>
                  <a:pt x="326" y="345"/>
                </a:lnTo>
                <a:lnTo>
                  <a:pt x="327" y="346"/>
                </a:lnTo>
                <a:lnTo>
                  <a:pt x="321" y="345"/>
                </a:lnTo>
                <a:lnTo>
                  <a:pt x="317" y="345"/>
                </a:lnTo>
                <a:lnTo>
                  <a:pt x="297" y="339"/>
                </a:lnTo>
                <a:lnTo>
                  <a:pt x="293" y="338"/>
                </a:lnTo>
                <a:lnTo>
                  <a:pt x="285" y="334"/>
                </a:lnTo>
                <a:lnTo>
                  <a:pt x="276" y="332"/>
                </a:lnTo>
                <a:lnTo>
                  <a:pt x="273" y="332"/>
                </a:lnTo>
                <a:lnTo>
                  <a:pt x="269" y="330"/>
                </a:lnTo>
                <a:lnTo>
                  <a:pt x="265" y="330"/>
                </a:lnTo>
                <a:lnTo>
                  <a:pt x="251" y="323"/>
                </a:lnTo>
                <a:lnTo>
                  <a:pt x="238" y="318"/>
                </a:lnTo>
                <a:lnTo>
                  <a:pt x="238" y="314"/>
                </a:lnTo>
                <a:lnTo>
                  <a:pt x="237" y="313"/>
                </a:lnTo>
                <a:lnTo>
                  <a:pt x="234" y="309"/>
                </a:lnTo>
                <a:lnTo>
                  <a:pt x="232" y="307"/>
                </a:lnTo>
                <a:lnTo>
                  <a:pt x="231" y="310"/>
                </a:lnTo>
                <a:lnTo>
                  <a:pt x="233" y="312"/>
                </a:lnTo>
                <a:lnTo>
                  <a:pt x="235" y="317"/>
                </a:lnTo>
                <a:lnTo>
                  <a:pt x="223" y="307"/>
                </a:lnTo>
                <a:lnTo>
                  <a:pt x="219" y="306"/>
                </a:lnTo>
                <a:lnTo>
                  <a:pt x="219" y="302"/>
                </a:lnTo>
                <a:lnTo>
                  <a:pt x="217" y="303"/>
                </a:lnTo>
                <a:lnTo>
                  <a:pt x="213" y="303"/>
                </a:lnTo>
                <a:lnTo>
                  <a:pt x="209" y="301"/>
                </a:lnTo>
                <a:lnTo>
                  <a:pt x="208" y="301"/>
                </a:lnTo>
                <a:lnTo>
                  <a:pt x="205" y="300"/>
                </a:lnTo>
                <a:lnTo>
                  <a:pt x="199" y="300"/>
                </a:lnTo>
                <a:lnTo>
                  <a:pt x="199" y="298"/>
                </a:lnTo>
                <a:lnTo>
                  <a:pt x="199" y="294"/>
                </a:lnTo>
                <a:lnTo>
                  <a:pt x="198" y="289"/>
                </a:lnTo>
                <a:lnTo>
                  <a:pt x="177" y="274"/>
                </a:lnTo>
                <a:lnTo>
                  <a:pt x="176" y="270"/>
                </a:lnTo>
                <a:lnTo>
                  <a:pt x="172" y="269"/>
                </a:lnTo>
                <a:lnTo>
                  <a:pt x="165" y="265"/>
                </a:lnTo>
                <a:lnTo>
                  <a:pt x="157" y="258"/>
                </a:lnTo>
                <a:lnTo>
                  <a:pt x="152" y="256"/>
                </a:lnTo>
                <a:lnTo>
                  <a:pt x="149" y="254"/>
                </a:lnTo>
                <a:lnTo>
                  <a:pt x="150" y="250"/>
                </a:lnTo>
                <a:lnTo>
                  <a:pt x="149" y="245"/>
                </a:lnTo>
                <a:lnTo>
                  <a:pt x="147" y="244"/>
                </a:lnTo>
                <a:lnTo>
                  <a:pt x="141" y="239"/>
                </a:lnTo>
                <a:lnTo>
                  <a:pt x="123" y="229"/>
                </a:lnTo>
                <a:lnTo>
                  <a:pt x="120" y="230"/>
                </a:lnTo>
                <a:lnTo>
                  <a:pt x="119" y="229"/>
                </a:lnTo>
                <a:lnTo>
                  <a:pt x="116" y="230"/>
                </a:lnTo>
                <a:lnTo>
                  <a:pt x="113" y="229"/>
                </a:lnTo>
                <a:lnTo>
                  <a:pt x="110" y="227"/>
                </a:lnTo>
                <a:lnTo>
                  <a:pt x="106" y="226"/>
                </a:lnTo>
                <a:lnTo>
                  <a:pt x="102" y="223"/>
                </a:lnTo>
                <a:lnTo>
                  <a:pt x="99" y="224"/>
                </a:lnTo>
                <a:lnTo>
                  <a:pt x="95" y="224"/>
                </a:lnTo>
                <a:lnTo>
                  <a:pt x="91" y="210"/>
                </a:lnTo>
                <a:lnTo>
                  <a:pt x="83" y="202"/>
                </a:lnTo>
                <a:lnTo>
                  <a:pt x="78" y="198"/>
                </a:lnTo>
                <a:lnTo>
                  <a:pt x="74" y="197"/>
                </a:lnTo>
                <a:lnTo>
                  <a:pt x="72" y="192"/>
                </a:lnTo>
                <a:lnTo>
                  <a:pt x="65" y="185"/>
                </a:lnTo>
                <a:lnTo>
                  <a:pt x="62" y="184"/>
                </a:lnTo>
                <a:lnTo>
                  <a:pt x="59" y="180"/>
                </a:lnTo>
                <a:lnTo>
                  <a:pt x="45" y="172"/>
                </a:lnTo>
                <a:lnTo>
                  <a:pt x="33" y="166"/>
                </a:lnTo>
                <a:lnTo>
                  <a:pt x="28" y="166"/>
                </a:lnTo>
                <a:lnTo>
                  <a:pt x="21" y="163"/>
                </a:lnTo>
                <a:lnTo>
                  <a:pt x="17" y="163"/>
                </a:lnTo>
                <a:lnTo>
                  <a:pt x="11" y="166"/>
                </a:lnTo>
                <a:lnTo>
                  <a:pt x="9" y="167"/>
                </a:lnTo>
                <a:lnTo>
                  <a:pt x="9" y="169"/>
                </a:lnTo>
                <a:lnTo>
                  <a:pt x="9" y="172"/>
                </a:lnTo>
                <a:lnTo>
                  <a:pt x="6" y="172"/>
                </a:lnTo>
                <a:lnTo>
                  <a:pt x="5" y="172"/>
                </a:lnTo>
                <a:lnTo>
                  <a:pt x="1" y="174"/>
                </a:lnTo>
                <a:lnTo>
                  <a:pt x="0" y="165"/>
                </a:lnTo>
                <a:lnTo>
                  <a:pt x="0" y="132"/>
                </a:lnTo>
                <a:lnTo>
                  <a:pt x="11" y="122"/>
                </a:lnTo>
                <a:lnTo>
                  <a:pt x="14" y="118"/>
                </a:lnTo>
                <a:lnTo>
                  <a:pt x="17" y="118"/>
                </a:lnTo>
                <a:lnTo>
                  <a:pt x="21" y="120"/>
                </a:lnTo>
                <a:lnTo>
                  <a:pt x="23" y="117"/>
                </a:lnTo>
                <a:lnTo>
                  <a:pt x="34" y="106"/>
                </a:lnTo>
                <a:lnTo>
                  <a:pt x="37" y="105"/>
                </a:lnTo>
                <a:lnTo>
                  <a:pt x="38" y="103"/>
                </a:lnTo>
                <a:lnTo>
                  <a:pt x="38" y="94"/>
                </a:lnTo>
                <a:lnTo>
                  <a:pt x="30" y="76"/>
                </a:lnTo>
                <a:lnTo>
                  <a:pt x="31" y="61"/>
                </a:lnTo>
                <a:lnTo>
                  <a:pt x="38" y="50"/>
                </a:lnTo>
                <a:lnTo>
                  <a:pt x="48" y="44"/>
                </a:lnTo>
                <a:lnTo>
                  <a:pt x="54" y="43"/>
                </a:lnTo>
                <a:lnTo>
                  <a:pt x="61" y="44"/>
                </a:lnTo>
                <a:lnTo>
                  <a:pt x="61" y="46"/>
                </a:lnTo>
                <a:lnTo>
                  <a:pt x="68" y="43"/>
                </a:lnTo>
                <a:lnTo>
                  <a:pt x="84" y="42"/>
                </a:lnTo>
                <a:lnTo>
                  <a:pt x="87" y="43"/>
                </a:lnTo>
                <a:lnTo>
                  <a:pt x="93" y="54"/>
                </a:lnTo>
                <a:lnTo>
                  <a:pt x="97" y="58"/>
                </a:lnTo>
                <a:lnTo>
                  <a:pt x="99" y="59"/>
                </a:lnTo>
                <a:lnTo>
                  <a:pt x="115" y="61"/>
                </a:lnTo>
                <a:lnTo>
                  <a:pt x="122" y="58"/>
                </a:lnTo>
                <a:lnTo>
                  <a:pt x="126" y="58"/>
                </a:lnTo>
                <a:lnTo>
                  <a:pt x="128" y="57"/>
                </a:lnTo>
                <a:lnTo>
                  <a:pt x="140" y="57"/>
                </a:lnTo>
                <a:lnTo>
                  <a:pt x="168" y="51"/>
                </a:lnTo>
                <a:lnTo>
                  <a:pt x="170" y="54"/>
                </a:lnTo>
                <a:lnTo>
                  <a:pt x="183" y="61"/>
                </a:lnTo>
                <a:lnTo>
                  <a:pt x="191" y="64"/>
                </a:lnTo>
                <a:lnTo>
                  <a:pt x="193" y="65"/>
                </a:lnTo>
                <a:lnTo>
                  <a:pt x="197" y="65"/>
                </a:lnTo>
                <a:lnTo>
                  <a:pt x="199" y="65"/>
                </a:lnTo>
                <a:lnTo>
                  <a:pt x="201" y="65"/>
                </a:lnTo>
                <a:lnTo>
                  <a:pt x="204" y="63"/>
                </a:lnTo>
                <a:lnTo>
                  <a:pt x="205" y="66"/>
                </a:lnTo>
                <a:lnTo>
                  <a:pt x="208" y="68"/>
                </a:lnTo>
                <a:lnTo>
                  <a:pt x="210" y="70"/>
                </a:lnTo>
                <a:lnTo>
                  <a:pt x="211" y="70"/>
                </a:lnTo>
                <a:lnTo>
                  <a:pt x="212" y="72"/>
                </a:lnTo>
                <a:lnTo>
                  <a:pt x="221" y="72"/>
                </a:lnTo>
                <a:lnTo>
                  <a:pt x="225" y="73"/>
                </a:lnTo>
                <a:lnTo>
                  <a:pt x="227" y="72"/>
                </a:lnTo>
                <a:lnTo>
                  <a:pt x="227" y="70"/>
                </a:lnTo>
                <a:lnTo>
                  <a:pt x="231" y="70"/>
                </a:lnTo>
                <a:lnTo>
                  <a:pt x="232" y="71"/>
                </a:lnTo>
                <a:lnTo>
                  <a:pt x="235" y="74"/>
                </a:lnTo>
                <a:lnTo>
                  <a:pt x="237" y="75"/>
                </a:lnTo>
                <a:lnTo>
                  <a:pt x="249" y="75"/>
                </a:lnTo>
                <a:lnTo>
                  <a:pt x="250" y="74"/>
                </a:lnTo>
                <a:lnTo>
                  <a:pt x="252" y="75"/>
                </a:lnTo>
                <a:lnTo>
                  <a:pt x="254" y="77"/>
                </a:lnTo>
                <a:lnTo>
                  <a:pt x="255" y="78"/>
                </a:lnTo>
                <a:lnTo>
                  <a:pt x="256" y="80"/>
                </a:lnTo>
                <a:lnTo>
                  <a:pt x="257" y="82"/>
                </a:lnTo>
                <a:lnTo>
                  <a:pt x="260" y="83"/>
                </a:lnTo>
                <a:lnTo>
                  <a:pt x="262" y="83"/>
                </a:lnTo>
                <a:lnTo>
                  <a:pt x="265" y="84"/>
                </a:lnTo>
                <a:lnTo>
                  <a:pt x="268" y="84"/>
                </a:lnTo>
                <a:lnTo>
                  <a:pt x="268" y="86"/>
                </a:lnTo>
                <a:lnTo>
                  <a:pt x="268" y="89"/>
                </a:lnTo>
                <a:lnTo>
                  <a:pt x="269" y="92"/>
                </a:lnTo>
                <a:lnTo>
                  <a:pt x="270" y="95"/>
                </a:lnTo>
                <a:lnTo>
                  <a:pt x="272" y="96"/>
                </a:lnTo>
                <a:lnTo>
                  <a:pt x="280" y="96"/>
                </a:lnTo>
                <a:lnTo>
                  <a:pt x="281" y="95"/>
                </a:lnTo>
                <a:lnTo>
                  <a:pt x="283" y="94"/>
                </a:lnTo>
                <a:lnTo>
                  <a:pt x="287" y="92"/>
                </a:lnTo>
                <a:lnTo>
                  <a:pt x="289" y="89"/>
                </a:lnTo>
                <a:lnTo>
                  <a:pt x="289" y="86"/>
                </a:lnTo>
                <a:lnTo>
                  <a:pt x="284" y="83"/>
                </a:lnTo>
                <a:lnTo>
                  <a:pt x="282" y="80"/>
                </a:lnTo>
                <a:lnTo>
                  <a:pt x="278" y="76"/>
                </a:lnTo>
                <a:lnTo>
                  <a:pt x="271" y="74"/>
                </a:lnTo>
                <a:lnTo>
                  <a:pt x="268" y="72"/>
                </a:lnTo>
                <a:lnTo>
                  <a:pt x="266" y="71"/>
                </a:lnTo>
                <a:lnTo>
                  <a:pt x="262" y="68"/>
                </a:lnTo>
                <a:lnTo>
                  <a:pt x="261" y="66"/>
                </a:lnTo>
                <a:lnTo>
                  <a:pt x="260" y="65"/>
                </a:lnTo>
                <a:lnTo>
                  <a:pt x="259" y="61"/>
                </a:lnTo>
                <a:lnTo>
                  <a:pt x="257" y="58"/>
                </a:lnTo>
                <a:lnTo>
                  <a:pt x="257" y="55"/>
                </a:lnTo>
                <a:lnTo>
                  <a:pt x="257" y="51"/>
                </a:lnTo>
                <a:lnTo>
                  <a:pt x="255" y="48"/>
                </a:lnTo>
                <a:lnTo>
                  <a:pt x="255" y="44"/>
                </a:lnTo>
                <a:lnTo>
                  <a:pt x="255" y="43"/>
                </a:lnTo>
                <a:lnTo>
                  <a:pt x="256" y="38"/>
                </a:lnTo>
                <a:lnTo>
                  <a:pt x="255" y="36"/>
                </a:lnTo>
                <a:lnTo>
                  <a:pt x="254" y="33"/>
                </a:lnTo>
                <a:lnTo>
                  <a:pt x="252" y="30"/>
                </a:lnTo>
                <a:lnTo>
                  <a:pt x="253" y="27"/>
                </a:lnTo>
                <a:lnTo>
                  <a:pt x="255" y="24"/>
                </a:lnTo>
                <a:lnTo>
                  <a:pt x="253" y="24"/>
                </a:lnTo>
                <a:lnTo>
                  <a:pt x="251" y="20"/>
                </a:lnTo>
                <a:lnTo>
                  <a:pt x="249" y="18"/>
                </a:lnTo>
                <a:lnTo>
                  <a:pt x="246" y="13"/>
                </a:lnTo>
                <a:lnTo>
                  <a:pt x="246" y="8"/>
                </a:lnTo>
                <a:lnTo>
                  <a:pt x="247" y="4"/>
                </a:lnTo>
                <a:lnTo>
                  <a:pt x="253" y="1"/>
                </a:lnTo>
                <a:lnTo>
                  <a:pt x="257" y="0"/>
                </a:lnTo>
                <a:lnTo>
                  <a:pt x="259" y="0"/>
                </a:lnTo>
                <a:lnTo>
                  <a:pt x="262" y="0"/>
                </a:lnTo>
                <a:lnTo>
                  <a:pt x="264" y="2"/>
                </a:lnTo>
                <a:lnTo>
                  <a:pt x="265" y="6"/>
                </a:lnTo>
                <a:lnTo>
                  <a:pt x="265" y="8"/>
                </a:lnTo>
                <a:lnTo>
                  <a:pt x="268" y="10"/>
                </a:lnTo>
                <a:lnTo>
                  <a:pt x="271" y="8"/>
                </a:lnTo>
                <a:lnTo>
                  <a:pt x="273" y="7"/>
                </a:lnTo>
                <a:lnTo>
                  <a:pt x="276" y="2"/>
                </a:lnTo>
                <a:lnTo>
                  <a:pt x="278" y="0"/>
                </a:lnTo>
                <a:lnTo>
                  <a:pt x="279" y="1"/>
                </a:lnTo>
                <a:lnTo>
                  <a:pt x="280" y="2"/>
                </a:lnTo>
                <a:lnTo>
                  <a:pt x="285" y="2"/>
                </a:lnTo>
                <a:lnTo>
                  <a:pt x="286" y="2"/>
                </a:lnTo>
                <a:lnTo>
                  <a:pt x="293" y="2"/>
                </a:lnTo>
                <a:lnTo>
                  <a:pt x="297" y="4"/>
                </a:lnTo>
                <a:lnTo>
                  <a:pt x="306" y="4"/>
                </a:lnTo>
                <a:lnTo>
                  <a:pt x="317" y="7"/>
                </a:lnTo>
                <a:lnTo>
                  <a:pt x="318" y="9"/>
                </a:lnTo>
                <a:lnTo>
                  <a:pt x="321" y="20"/>
                </a:lnTo>
                <a:lnTo>
                  <a:pt x="325" y="26"/>
                </a:lnTo>
                <a:lnTo>
                  <a:pt x="334" y="41"/>
                </a:lnTo>
                <a:lnTo>
                  <a:pt x="337" y="61"/>
                </a:lnTo>
                <a:lnTo>
                  <a:pt x="338" y="66"/>
                </a:lnTo>
                <a:lnTo>
                  <a:pt x="338" y="70"/>
                </a:lnTo>
                <a:lnTo>
                  <a:pt x="339" y="72"/>
                </a:lnTo>
                <a:lnTo>
                  <a:pt x="343" y="72"/>
                </a:lnTo>
                <a:lnTo>
                  <a:pt x="346" y="74"/>
                </a:lnTo>
                <a:lnTo>
                  <a:pt x="349" y="74"/>
                </a:lnTo>
                <a:lnTo>
                  <a:pt x="352" y="75"/>
                </a:lnTo>
                <a:lnTo>
                  <a:pt x="362" y="72"/>
                </a:lnTo>
                <a:lnTo>
                  <a:pt x="365" y="71"/>
                </a:lnTo>
                <a:lnTo>
                  <a:pt x="367" y="66"/>
                </a:lnTo>
                <a:lnTo>
                  <a:pt x="371" y="60"/>
                </a:lnTo>
                <a:lnTo>
                  <a:pt x="373" y="54"/>
                </a:lnTo>
                <a:lnTo>
                  <a:pt x="375" y="49"/>
                </a:lnTo>
                <a:lnTo>
                  <a:pt x="382" y="42"/>
                </a:lnTo>
                <a:lnTo>
                  <a:pt x="404" y="43"/>
                </a:lnTo>
                <a:lnTo>
                  <a:pt x="416" y="42"/>
                </a:lnTo>
                <a:lnTo>
                  <a:pt x="419" y="43"/>
                </a:lnTo>
                <a:lnTo>
                  <a:pt x="419" y="43"/>
                </a:lnTo>
                <a:lnTo>
                  <a:pt x="422" y="43"/>
                </a:lnTo>
                <a:lnTo>
                  <a:pt x="425" y="42"/>
                </a:lnTo>
                <a:lnTo>
                  <a:pt x="428" y="41"/>
                </a:lnTo>
                <a:lnTo>
                  <a:pt x="431" y="38"/>
                </a:lnTo>
                <a:lnTo>
                  <a:pt x="435" y="29"/>
                </a:lnTo>
                <a:lnTo>
                  <a:pt x="442" y="15"/>
                </a:lnTo>
                <a:lnTo>
                  <a:pt x="449" y="11"/>
                </a:lnTo>
                <a:lnTo>
                  <a:pt x="460" y="13"/>
                </a:lnTo>
                <a:lnTo>
                  <a:pt x="468" y="13"/>
                </a:lnTo>
                <a:lnTo>
                  <a:pt x="471" y="14"/>
                </a:lnTo>
                <a:lnTo>
                  <a:pt x="483" y="15"/>
                </a:lnTo>
                <a:lnTo>
                  <a:pt x="487" y="16"/>
                </a:lnTo>
                <a:lnTo>
                  <a:pt x="487" y="18"/>
                </a:lnTo>
                <a:lnTo>
                  <a:pt x="488" y="20"/>
                </a:lnTo>
                <a:lnTo>
                  <a:pt x="491" y="27"/>
                </a:lnTo>
                <a:lnTo>
                  <a:pt x="491" y="30"/>
                </a:lnTo>
                <a:lnTo>
                  <a:pt x="494" y="30"/>
                </a:lnTo>
                <a:lnTo>
                  <a:pt x="497" y="30"/>
                </a:lnTo>
                <a:lnTo>
                  <a:pt x="499" y="30"/>
                </a:lnTo>
                <a:lnTo>
                  <a:pt x="502" y="31"/>
                </a:lnTo>
                <a:lnTo>
                  <a:pt x="503" y="34"/>
                </a:lnTo>
                <a:lnTo>
                  <a:pt x="503" y="38"/>
                </a:lnTo>
                <a:lnTo>
                  <a:pt x="505" y="40"/>
                </a:lnTo>
                <a:lnTo>
                  <a:pt x="505" y="44"/>
                </a:lnTo>
                <a:lnTo>
                  <a:pt x="507" y="46"/>
                </a:lnTo>
                <a:lnTo>
                  <a:pt x="509" y="48"/>
                </a:lnTo>
                <a:lnTo>
                  <a:pt x="511" y="54"/>
                </a:lnTo>
                <a:lnTo>
                  <a:pt x="512" y="57"/>
                </a:lnTo>
                <a:lnTo>
                  <a:pt x="515" y="61"/>
                </a:lnTo>
                <a:lnTo>
                  <a:pt x="519" y="61"/>
                </a:lnTo>
                <a:lnTo>
                  <a:pt x="524" y="61"/>
                </a:lnTo>
                <a:lnTo>
                  <a:pt x="528" y="59"/>
                </a:lnTo>
                <a:lnTo>
                  <a:pt x="533" y="59"/>
                </a:lnTo>
                <a:lnTo>
                  <a:pt x="535" y="55"/>
                </a:lnTo>
                <a:lnTo>
                  <a:pt x="535" y="52"/>
                </a:lnTo>
                <a:lnTo>
                  <a:pt x="537" y="50"/>
                </a:lnTo>
                <a:lnTo>
                  <a:pt x="540" y="47"/>
                </a:lnTo>
                <a:lnTo>
                  <a:pt x="542" y="48"/>
                </a:lnTo>
                <a:lnTo>
                  <a:pt x="544" y="49"/>
                </a:lnTo>
                <a:lnTo>
                  <a:pt x="547" y="51"/>
                </a:lnTo>
                <a:lnTo>
                  <a:pt x="548" y="54"/>
                </a:lnTo>
                <a:lnTo>
                  <a:pt x="549" y="57"/>
                </a:lnTo>
                <a:lnTo>
                  <a:pt x="550" y="59"/>
                </a:lnTo>
                <a:lnTo>
                  <a:pt x="553" y="61"/>
                </a:lnTo>
                <a:lnTo>
                  <a:pt x="559" y="70"/>
                </a:lnTo>
                <a:lnTo>
                  <a:pt x="561" y="71"/>
                </a:lnTo>
                <a:lnTo>
                  <a:pt x="565" y="72"/>
                </a:lnTo>
                <a:lnTo>
                  <a:pt x="565" y="74"/>
                </a:lnTo>
                <a:lnTo>
                  <a:pt x="565" y="78"/>
                </a:lnTo>
                <a:lnTo>
                  <a:pt x="568" y="85"/>
                </a:lnTo>
                <a:lnTo>
                  <a:pt x="580" y="94"/>
                </a:lnTo>
                <a:lnTo>
                  <a:pt x="582" y="96"/>
                </a:lnTo>
                <a:lnTo>
                  <a:pt x="585" y="99"/>
                </a:lnTo>
                <a:lnTo>
                  <a:pt x="589" y="99"/>
                </a:lnTo>
                <a:lnTo>
                  <a:pt x="593" y="100"/>
                </a:lnTo>
                <a:lnTo>
                  <a:pt x="594" y="101"/>
                </a:lnTo>
                <a:lnTo>
                  <a:pt x="596" y="103"/>
                </a:lnTo>
                <a:lnTo>
                  <a:pt x="597" y="108"/>
                </a:lnTo>
                <a:lnTo>
                  <a:pt x="597" y="111"/>
                </a:lnTo>
                <a:lnTo>
                  <a:pt x="603" y="116"/>
                </a:lnTo>
                <a:lnTo>
                  <a:pt x="611" y="116"/>
                </a:lnTo>
                <a:lnTo>
                  <a:pt x="614" y="117"/>
                </a:lnTo>
                <a:lnTo>
                  <a:pt x="623" y="124"/>
                </a:lnTo>
                <a:lnTo>
                  <a:pt x="625" y="131"/>
                </a:lnTo>
                <a:lnTo>
                  <a:pt x="643" y="140"/>
                </a:lnTo>
                <a:lnTo>
                  <a:pt x="646" y="143"/>
                </a:lnTo>
                <a:lnTo>
                  <a:pt x="663" y="142"/>
                </a:lnTo>
                <a:lnTo>
                  <a:pt x="669" y="145"/>
                </a:lnTo>
                <a:lnTo>
                  <a:pt x="679" y="155"/>
                </a:lnTo>
                <a:lnTo>
                  <a:pt x="684" y="157"/>
                </a:lnTo>
                <a:lnTo>
                  <a:pt x="690" y="161"/>
                </a:lnTo>
                <a:lnTo>
                  <a:pt x="695" y="169"/>
                </a:lnTo>
                <a:lnTo>
                  <a:pt x="695" y="172"/>
                </a:lnTo>
                <a:lnTo>
                  <a:pt x="697" y="180"/>
                </a:lnTo>
                <a:lnTo>
                  <a:pt x="697" y="190"/>
                </a:lnTo>
                <a:lnTo>
                  <a:pt x="695" y="209"/>
                </a:lnTo>
                <a:lnTo>
                  <a:pt x="695" y="223"/>
                </a:lnTo>
                <a:lnTo>
                  <a:pt x="695" y="228"/>
                </a:lnTo>
                <a:lnTo>
                  <a:pt x="695" y="230"/>
                </a:lnTo>
                <a:lnTo>
                  <a:pt x="693" y="246"/>
                </a:lnTo>
                <a:lnTo>
                  <a:pt x="695" y="252"/>
                </a:lnTo>
                <a:lnTo>
                  <a:pt x="700" y="257"/>
                </a:lnTo>
                <a:lnTo>
                  <a:pt x="703" y="261"/>
                </a:lnTo>
                <a:lnTo>
                  <a:pt x="706" y="271"/>
                </a:lnTo>
                <a:lnTo>
                  <a:pt x="709" y="283"/>
                </a:lnTo>
                <a:lnTo>
                  <a:pt x="711" y="286"/>
                </a:lnTo>
                <a:lnTo>
                  <a:pt x="711" y="290"/>
                </a:lnTo>
                <a:lnTo>
                  <a:pt x="721" y="296"/>
                </a:lnTo>
                <a:lnTo>
                  <a:pt x="724" y="296"/>
                </a:lnTo>
                <a:lnTo>
                  <a:pt x="726" y="298"/>
                </a:lnTo>
                <a:lnTo>
                  <a:pt x="732" y="305"/>
                </a:lnTo>
                <a:lnTo>
                  <a:pt x="739" y="312"/>
                </a:lnTo>
                <a:lnTo>
                  <a:pt x="743" y="318"/>
                </a:lnTo>
                <a:lnTo>
                  <a:pt x="754" y="320"/>
                </a:lnTo>
                <a:lnTo>
                  <a:pt x="759" y="324"/>
                </a:lnTo>
                <a:lnTo>
                  <a:pt x="762" y="333"/>
                </a:lnTo>
                <a:lnTo>
                  <a:pt x="762" y="341"/>
                </a:lnTo>
                <a:lnTo>
                  <a:pt x="761" y="350"/>
                </a:lnTo>
                <a:lnTo>
                  <a:pt x="762" y="353"/>
                </a:lnTo>
                <a:lnTo>
                  <a:pt x="763" y="358"/>
                </a:lnTo>
                <a:lnTo>
                  <a:pt x="763" y="362"/>
                </a:lnTo>
                <a:lnTo>
                  <a:pt x="767" y="367"/>
                </a:lnTo>
                <a:lnTo>
                  <a:pt x="769" y="374"/>
                </a:lnTo>
                <a:lnTo>
                  <a:pt x="767" y="382"/>
                </a:lnTo>
                <a:lnTo>
                  <a:pt x="764" y="385"/>
                </a:lnTo>
                <a:lnTo>
                  <a:pt x="761" y="387"/>
                </a:lnTo>
                <a:lnTo>
                  <a:pt x="757" y="391"/>
                </a:lnTo>
                <a:lnTo>
                  <a:pt x="754" y="393"/>
                </a:lnTo>
                <a:lnTo>
                  <a:pt x="750" y="394"/>
                </a:lnTo>
                <a:lnTo>
                  <a:pt x="744" y="400"/>
                </a:lnTo>
                <a:lnTo>
                  <a:pt x="742" y="405"/>
                </a:lnTo>
                <a:lnTo>
                  <a:pt x="739" y="406"/>
                </a:lnTo>
                <a:lnTo>
                  <a:pt x="727" y="416"/>
                </a:lnTo>
                <a:lnTo>
                  <a:pt x="714" y="425"/>
                </a:lnTo>
                <a:lnTo>
                  <a:pt x="709" y="425"/>
                </a:lnTo>
                <a:lnTo>
                  <a:pt x="706" y="426"/>
                </a:lnTo>
                <a:lnTo>
                  <a:pt x="706" y="430"/>
                </a:lnTo>
                <a:lnTo>
                  <a:pt x="703" y="438"/>
                </a:lnTo>
                <a:lnTo>
                  <a:pt x="698" y="446"/>
                </a:lnTo>
                <a:lnTo>
                  <a:pt x="692" y="452"/>
                </a:lnTo>
                <a:lnTo>
                  <a:pt x="681" y="461"/>
                </a:lnTo>
                <a:lnTo>
                  <a:pt x="679" y="466"/>
                </a:lnTo>
                <a:lnTo>
                  <a:pt x="678" y="469"/>
                </a:lnTo>
                <a:lnTo>
                  <a:pt x="678" y="471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80" name="Freeform 248"/>
          <p:cNvSpPr>
            <a:spLocks/>
          </p:cNvSpPr>
          <p:nvPr/>
        </p:nvSpPr>
        <p:spPr bwMode="auto">
          <a:xfrm>
            <a:off x="5753100" y="4305225"/>
            <a:ext cx="923925" cy="609600"/>
          </a:xfrm>
          <a:custGeom>
            <a:avLst/>
            <a:gdLst/>
            <a:ahLst/>
            <a:cxnLst>
              <a:cxn ang="0">
                <a:pos x="367" y="10"/>
              </a:cxn>
              <a:cxn ang="0">
                <a:pos x="410" y="77"/>
              </a:cxn>
              <a:cxn ang="0">
                <a:pos x="459" y="91"/>
              </a:cxn>
              <a:cxn ang="0">
                <a:pos x="485" y="159"/>
              </a:cxn>
              <a:cxn ang="0">
                <a:pos x="545" y="211"/>
              </a:cxn>
              <a:cxn ang="0">
                <a:pos x="618" y="182"/>
              </a:cxn>
              <a:cxn ang="0">
                <a:pos x="632" y="221"/>
              </a:cxn>
              <a:cxn ang="0">
                <a:pos x="698" y="270"/>
              </a:cxn>
              <a:cxn ang="0">
                <a:pos x="862" y="302"/>
              </a:cxn>
              <a:cxn ang="0">
                <a:pos x="843" y="457"/>
              </a:cxn>
              <a:cxn ang="0">
                <a:pos x="812" y="454"/>
              </a:cxn>
              <a:cxn ang="0">
                <a:pos x="789" y="439"/>
              </a:cxn>
              <a:cxn ang="0">
                <a:pos x="779" y="447"/>
              </a:cxn>
              <a:cxn ang="0">
                <a:pos x="781" y="457"/>
              </a:cxn>
              <a:cxn ang="0">
                <a:pos x="818" y="466"/>
              </a:cxn>
              <a:cxn ang="0">
                <a:pos x="846" y="482"/>
              </a:cxn>
              <a:cxn ang="0">
                <a:pos x="849" y="490"/>
              </a:cxn>
              <a:cxn ang="0">
                <a:pos x="770" y="459"/>
              </a:cxn>
              <a:cxn ang="0">
                <a:pos x="733" y="442"/>
              </a:cxn>
              <a:cxn ang="0">
                <a:pos x="730" y="450"/>
              </a:cxn>
              <a:cxn ang="0">
                <a:pos x="753" y="435"/>
              </a:cxn>
              <a:cxn ang="0">
                <a:pos x="740" y="436"/>
              </a:cxn>
              <a:cxn ang="0">
                <a:pos x="721" y="431"/>
              </a:cxn>
              <a:cxn ang="0">
                <a:pos x="709" y="433"/>
              </a:cxn>
              <a:cxn ang="0">
                <a:pos x="686" y="413"/>
              </a:cxn>
              <a:cxn ang="0">
                <a:pos x="661" y="439"/>
              </a:cxn>
              <a:cxn ang="0">
                <a:pos x="691" y="449"/>
              </a:cxn>
              <a:cxn ang="0">
                <a:pos x="683" y="453"/>
              </a:cxn>
              <a:cxn ang="0">
                <a:pos x="657" y="460"/>
              </a:cxn>
              <a:cxn ang="0">
                <a:pos x="696" y="454"/>
              </a:cxn>
              <a:cxn ang="0">
                <a:pos x="686" y="460"/>
              </a:cxn>
              <a:cxn ang="0">
                <a:pos x="647" y="467"/>
              </a:cxn>
              <a:cxn ang="0">
                <a:pos x="619" y="477"/>
              </a:cxn>
              <a:cxn ang="0">
                <a:pos x="595" y="496"/>
              </a:cxn>
              <a:cxn ang="0">
                <a:pos x="552" y="519"/>
              </a:cxn>
              <a:cxn ang="0">
                <a:pos x="521" y="531"/>
              </a:cxn>
              <a:cxn ang="0">
                <a:pos x="483" y="548"/>
              </a:cxn>
              <a:cxn ang="0">
                <a:pos x="438" y="568"/>
              </a:cxn>
              <a:cxn ang="0">
                <a:pos x="401" y="572"/>
              </a:cxn>
              <a:cxn ang="0">
                <a:pos x="365" y="571"/>
              </a:cxn>
              <a:cxn ang="0">
                <a:pos x="313" y="559"/>
              </a:cxn>
              <a:cxn ang="0">
                <a:pos x="274" y="539"/>
              </a:cxn>
              <a:cxn ang="0">
                <a:pos x="238" y="528"/>
              </a:cxn>
              <a:cxn ang="0">
                <a:pos x="191" y="527"/>
              </a:cxn>
              <a:cxn ang="0">
                <a:pos x="142" y="522"/>
              </a:cxn>
              <a:cxn ang="0">
                <a:pos x="93" y="490"/>
              </a:cxn>
              <a:cxn ang="0">
                <a:pos x="63" y="474"/>
              </a:cxn>
              <a:cxn ang="0">
                <a:pos x="55" y="471"/>
              </a:cxn>
              <a:cxn ang="0">
                <a:pos x="6" y="470"/>
              </a:cxn>
              <a:cxn ang="0">
                <a:pos x="31" y="427"/>
              </a:cxn>
              <a:cxn ang="0">
                <a:pos x="86" y="387"/>
              </a:cxn>
              <a:cxn ang="0">
                <a:pos x="81" y="326"/>
              </a:cxn>
              <a:cxn ang="0">
                <a:pos x="31" y="285"/>
              </a:cxn>
              <a:cxn ang="0">
                <a:pos x="19" y="192"/>
              </a:cxn>
              <a:cxn ang="0">
                <a:pos x="19" y="158"/>
              </a:cxn>
              <a:cxn ang="0">
                <a:pos x="41" y="139"/>
              </a:cxn>
              <a:cxn ang="0">
                <a:pos x="84" y="140"/>
              </a:cxn>
              <a:cxn ang="0">
                <a:pos x="111" y="130"/>
              </a:cxn>
              <a:cxn ang="0">
                <a:pos x="136" y="78"/>
              </a:cxn>
              <a:cxn ang="0">
                <a:pos x="159" y="117"/>
              </a:cxn>
              <a:cxn ang="0">
                <a:pos x="177" y="144"/>
              </a:cxn>
              <a:cxn ang="0">
                <a:pos x="212" y="116"/>
              </a:cxn>
              <a:cxn ang="0">
                <a:pos x="285" y="99"/>
              </a:cxn>
            </a:cxnLst>
            <a:rect l="0" t="0" r="r" b="b"/>
            <a:pathLst>
              <a:path w="874" h="578">
                <a:moveTo>
                  <a:pt x="308" y="64"/>
                </a:moveTo>
                <a:lnTo>
                  <a:pt x="321" y="48"/>
                </a:lnTo>
                <a:lnTo>
                  <a:pt x="322" y="46"/>
                </a:lnTo>
                <a:lnTo>
                  <a:pt x="325" y="40"/>
                </a:lnTo>
                <a:lnTo>
                  <a:pt x="333" y="24"/>
                </a:lnTo>
                <a:lnTo>
                  <a:pt x="333" y="18"/>
                </a:lnTo>
                <a:lnTo>
                  <a:pt x="330" y="11"/>
                </a:lnTo>
                <a:lnTo>
                  <a:pt x="328" y="0"/>
                </a:lnTo>
                <a:lnTo>
                  <a:pt x="336" y="0"/>
                </a:lnTo>
                <a:lnTo>
                  <a:pt x="367" y="10"/>
                </a:lnTo>
                <a:lnTo>
                  <a:pt x="373" y="14"/>
                </a:lnTo>
                <a:lnTo>
                  <a:pt x="382" y="26"/>
                </a:lnTo>
                <a:lnTo>
                  <a:pt x="388" y="42"/>
                </a:lnTo>
                <a:lnTo>
                  <a:pt x="389" y="46"/>
                </a:lnTo>
                <a:lnTo>
                  <a:pt x="393" y="49"/>
                </a:lnTo>
                <a:lnTo>
                  <a:pt x="397" y="50"/>
                </a:lnTo>
                <a:lnTo>
                  <a:pt x="400" y="53"/>
                </a:lnTo>
                <a:lnTo>
                  <a:pt x="406" y="64"/>
                </a:lnTo>
                <a:lnTo>
                  <a:pt x="407" y="72"/>
                </a:lnTo>
                <a:lnTo>
                  <a:pt x="410" y="77"/>
                </a:lnTo>
                <a:lnTo>
                  <a:pt x="415" y="84"/>
                </a:lnTo>
                <a:lnTo>
                  <a:pt x="419" y="85"/>
                </a:lnTo>
                <a:lnTo>
                  <a:pt x="426" y="81"/>
                </a:lnTo>
                <a:lnTo>
                  <a:pt x="430" y="86"/>
                </a:lnTo>
                <a:lnTo>
                  <a:pt x="433" y="90"/>
                </a:lnTo>
                <a:lnTo>
                  <a:pt x="438" y="92"/>
                </a:lnTo>
                <a:lnTo>
                  <a:pt x="447" y="89"/>
                </a:lnTo>
                <a:lnTo>
                  <a:pt x="454" y="90"/>
                </a:lnTo>
                <a:lnTo>
                  <a:pt x="456" y="91"/>
                </a:lnTo>
                <a:lnTo>
                  <a:pt x="459" y="91"/>
                </a:lnTo>
                <a:lnTo>
                  <a:pt x="465" y="90"/>
                </a:lnTo>
                <a:lnTo>
                  <a:pt x="469" y="90"/>
                </a:lnTo>
                <a:lnTo>
                  <a:pt x="472" y="88"/>
                </a:lnTo>
                <a:lnTo>
                  <a:pt x="479" y="88"/>
                </a:lnTo>
                <a:lnTo>
                  <a:pt x="489" y="98"/>
                </a:lnTo>
                <a:lnTo>
                  <a:pt x="497" y="111"/>
                </a:lnTo>
                <a:lnTo>
                  <a:pt x="500" y="124"/>
                </a:lnTo>
                <a:lnTo>
                  <a:pt x="501" y="139"/>
                </a:lnTo>
                <a:lnTo>
                  <a:pt x="489" y="155"/>
                </a:lnTo>
                <a:lnTo>
                  <a:pt x="485" y="159"/>
                </a:lnTo>
                <a:lnTo>
                  <a:pt x="485" y="163"/>
                </a:lnTo>
                <a:lnTo>
                  <a:pt x="489" y="183"/>
                </a:lnTo>
                <a:lnTo>
                  <a:pt x="494" y="194"/>
                </a:lnTo>
                <a:lnTo>
                  <a:pt x="502" y="206"/>
                </a:lnTo>
                <a:lnTo>
                  <a:pt x="511" y="210"/>
                </a:lnTo>
                <a:lnTo>
                  <a:pt x="522" y="210"/>
                </a:lnTo>
                <a:lnTo>
                  <a:pt x="529" y="212"/>
                </a:lnTo>
                <a:lnTo>
                  <a:pt x="532" y="213"/>
                </a:lnTo>
                <a:lnTo>
                  <a:pt x="542" y="211"/>
                </a:lnTo>
                <a:lnTo>
                  <a:pt x="545" y="211"/>
                </a:lnTo>
                <a:lnTo>
                  <a:pt x="560" y="199"/>
                </a:lnTo>
                <a:lnTo>
                  <a:pt x="565" y="190"/>
                </a:lnTo>
                <a:lnTo>
                  <a:pt x="572" y="188"/>
                </a:lnTo>
                <a:lnTo>
                  <a:pt x="581" y="187"/>
                </a:lnTo>
                <a:lnTo>
                  <a:pt x="601" y="174"/>
                </a:lnTo>
                <a:lnTo>
                  <a:pt x="603" y="172"/>
                </a:lnTo>
                <a:lnTo>
                  <a:pt x="607" y="171"/>
                </a:lnTo>
                <a:lnTo>
                  <a:pt x="614" y="169"/>
                </a:lnTo>
                <a:lnTo>
                  <a:pt x="621" y="177"/>
                </a:lnTo>
                <a:lnTo>
                  <a:pt x="618" y="182"/>
                </a:lnTo>
                <a:lnTo>
                  <a:pt x="614" y="184"/>
                </a:lnTo>
                <a:lnTo>
                  <a:pt x="610" y="188"/>
                </a:lnTo>
                <a:lnTo>
                  <a:pt x="608" y="190"/>
                </a:lnTo>
                <a:lnTo>
                  <a:pt x="609" y="197"/>
                </a:lnTo>
                <a:lnTo>
                  <a:pt x="613" y="202"/>
                </a:lnTo>
                <a:lnTo>
                  <a:pt x="615" y="206"/>
                </a:lnTo>
                <a:lnTo>
                  <a:pt x="618" y="208"/>
                </a:lnTo>
                <a:lnTo>
                  <a:pt x="624" y="212"/>
                </a:lnTo>
                <a:lnTo>
                  <a:pt x="629" y="216"/>
                </a:lnTo>
                <a:lnTo>
                  <a:pt x="632" y="221"/>
                </a:lnTo>
                <a:lnTo>
                  <a:pt x="635" y="226"/>
                </a:lnTo>
                <a:lnTo>
                  <a:pt x="646" y="233"/>
                </a:lnTo>
                <a:lnTo>
                  <a:pt x="657" y="239"/>
                </a:lnTo>
                <a:lnTo>
                  <a:pt x="665" y="239"/>
                </a:lnTo>
                <a:lnTo>
                  <a:pt x="670" y="242"/>
                </a:lnTo>
                <a:lnTo>
                  <a:pt x="676" y="244"/>
                </a:lnTo>
                <a:lnTo>
                  <a:pt x="679" y="249"/>
                </a:lnTo>
                <a:lnTo>
                  <a:pt x="681" y="255"/>
                </a:lnTo>
                <a:lnTo>
                  <a:pt x="681" y="269"/>
                </a:lnTo>
                <a:lnTo>
                  <a:pt x="698" y="270"/>
                </a:lnTo>
                <a:lnTo>
                  <a:pt x="711" y="269"/>
                </a:lnTo>
                <a:lnTo>
                  <a:pt x="723" y="266"/>
                </a:lnTo>
                <a:lnTo>
                  <a:pt x="725" y="267"/>
                </a:lnTo>
                <a:lnTo>
                  <a:pt x="739" y="269"/>
                </a:lnTo>
                <a:lnTo>
                  <a:pt x="749" y="266"/>
                </a:lnTo>
                <a:lnTo>
                  <a:pt x="850" y="269"/>
                </a:lnTo>
                <a:lnTo>
                  <a:pt x="861" y="268"/>
                </a:lnTo>
                <a:lnTo>
                  <a:pt x="873" y="269"/>
                </a:lnTo>
                <a:lnTo>
                  <a:pt x="868" y="290"/>
                </a:lnTo>
                <a:lnTo>
                  <a:pt x="862" y="302"/>
                </a:lnTo>
                <a:lnTo>
                  <a:pt x="855" y="325"/>
                </a:lnTo>
                <a:lnTo>
                  <a:pt x="844" y="358"/>
                </a:lnTo>
                <a:lnTo>
                  <a:pt x="843" y="365"/>
                </a:lnTo>
                <a:lnTo>
                  <a:pt x="831" y="399"/>
                </a:lnTo>
                <a:lnTo>
                  <a:pt x="829" y="401"/>
                </a:lnTo>
                <a:lnTo>
                  <a:pt x="829" y="407"/>
                </a:lnTo>
                <a:lnTo>
                  <a:pt x="843" y="434"/>
                </a:lnTo>
                <a:lnTo>
                  <a:pt x="842" y="447"/>
                </a:lnTo>
                <a:lnTo>
                  <a:pt x="841" y="449"/>
                </a:lnTo>
                <a:lnTo>
                  <a:pt x="843" y="457"/>
                </a:lnTo>
                <a:lnTo>
                  <a:pt x="843" y="468"/>
                </a:lnTo>
                <a:lnTo>
                  <a:pt x="837" y="466"/>
                </a:lnTo>
                <a:lnTo>
                  <a:pt x="832" y="461"/>
                </a:lnTo>
                <a:lnTo>
                  <a:pt x="829" y="448"/>
                </a:lnTo>
                <a:lnTo>
                  <a:pt x="824" y="453"/>
                </a:lnTo>
                <a:lnTo>
                  <a:pt x="822" y="453"/>
                </a:lnTo>
                <a:lnTo>
                  <a:pt x="817" y="454"/>
                </a:lnTo>
                <a:lnTo>
                  <a:pt x="816" y="456"/>
                </a:lnTo>
                <a:lnTo>
                  <a:pt x="813" y="456"/>
                </a:lnTo>
                <a:lnTo>
                  <a:pt x="812" y="454"/>
                </a:lnTo>
                <a:lnTo>
                  <a:pt x="809" y="454"/>
                </a:lnTo>
                <a:lnTo>
                  <a:pt x="809" y="452"/>
                </a:lnTo>
                <a:lnTo>
                  <a:pt x="807" y="451"/>
                </a:lnTo>
                <a:lnTo>
                  <a:pt x="805" y="450"/>
                </a:lnTo>
                <a:lnTo>
                  <a:pt x="803" y="450"/>
                </a:lnTo>
                <a:lnTo>
                  <a:pt x="801" y="449"/>
                </a:lnTo>
                <a:lnTo>
                  <a:pt x="797" y="448"/>
                </a:lnTo>
                <a:lnTo>
                  <a:pt x="796" y="445"/>
                </a:lnTo>
                <a:lnTo>
                  <a:pt x="791" y="444"/>
                </a:lnTo>
                <a:lnTo>
                  <a:pt x="789" y="439"/>
                </a:lnTo>
                <a:lnTo>
                  <a:pt x="789" y="436"/>
                </a:lnTo>
                <a:lnTo>
                  <a:pt x="787" y="434"/>
                </a:lnTo>
                <a:lnTo>
                  <a:pt x="786" y="433"/>
                </a:lnTo>
                <a:lnTo>
                  <a:pt x="784" y="433"/>
                </a:lnTo>
                <a:lnTo>
                  <a:pt x="781" y="434"/>
                </a:lnTo>
                <a:lnTo>
                  <a:pt x="780" y="436"/>
                </a:lnTo>
                <a:lnTo>
                  <a:pt x="779" y="438"/>
                </a:lnTo>
                <a:lnTo>
                  <a:pt x="777" y="440"/>
                </a:lnTo>
                <a:lnTo>
                  <a:pt x="780" y="444"/>
                </a:lnTo>
                <a:lnTo>
                  <a:pt x="779" y="447"/>
                </a:lnTo>
                <a:lnTo>
                  <a:pt x="774" y="447"/>
                </a:lnTo>
                <a:lnTo>
                  <a:pt x="776" y="449"/>
                </a:lnTo>
                <a:lnTo>
                  <a:pt x="777" y="450"/>
                </a:lnTo>
                <a:lnTo>
                  <a:pt x="780" y="450"/>
                </a:lnTo>
                <a:lnTo>
                  <a:pt x="784" y="452"/>
                </a:lnTo>
                <a:lnTo>
                  <a:pt x="781" y="452"/>
                </a:lnTo>
                <a:lnTo>
                  <a:pt x="777" y="452"/>
                </a:lnTo>
                <a:lnTo>
                  <a:pt x="777" y="453"/>
                </a:lnTo>
                <a:lnTo>
                  <a:pt x="779" y="455"/>
                </a:lnTo>
                <a:lnTo>
                  <a:pt x="781" y="457"/>
                </a:lnTo>
                <a:lnTo>
                  <a:pt x="784" y="459"/>
                </a:lnTo>
                <a:lnTo>
                  <a:pt x="787" y="460"/>
                </a:lnTo>
                <a:lnTo>
                  <a:pt x="789" y="460"/>
                </a:lnTo>
                <a:lnTo>
                  <a:pt x="789" y="457"/>
                </a:lnTo>
                <a:lnTo>
                  <a:pt x="792" y="457"/>
                </a:lnTo>
                <a:lnTo>
                  <a:pt x="801" y="460"/>
                </a:lnTo>
                <a:lnTo>
                  <a:pt x="808" y="462"/>
                </a:lnTo>
                <a:lnTo>
                  <a:pt x="814" y="462"/>
                </a:lnTo>
                <a:lnTo>
                  <a:pt x="815" y="465"/>
                </a:lnTo>
                <a:lnTo>
                  <a:pt x="818" y="466"/>
                </a:lnTo>
                <a:lnTo>
                  <a:pt x="823" y="467"/>
                </a:lnTo>
                <a:lnTo>
                  <a:pt x="823" y="470"/>
                </a:lnTo>
                <a:lnTo>
                  <a:pt x="823" y="471"/>
                </a:lnTo>
                <a:lnTo>
                  <a:pt x="826" y="474"/>
                </a:lnTo>
                <a:lnTo>
                  <a:pt x="830" y="475"/>
                </a:lnTo>
                <a:lnTo>
                  <a:pt x="839" y="476"/>
                </a:lnTo>
                <a:lnTo>
                  <a:pt x="841" y="477"/>
                </a:lnTo>
                <a:lnTo>
                  <a:pt x="844" y="477"/>
                </a:lnTo>
                <a:lnTo>
                  <a:pt x="845" y="478"/>
                </a:lnTo>
                <a:lnTo>
                  <a:pt x="846" y="482"/>
                </a:lnTo>
                <a:lnTo>
                  <a:pt x="846" y="483"/>
                </a:lnTo>
                <a:lnTo>
                  <a:pt x="847" y="485"/>
                </a:lnTo>
                <a:lnTo>
                  <a:pt x="849" y="487"/>
                </a:lnTo>
                <a:lnTo>
                  <a:pt x="851" y="488"/>
                </a:lnTo>
                <a:lnTo>
                  <a:pt x="853" y="488"/>
                </a:lnTo>
                <a:lnTo>
                  <a:pt x="855" y="489"/>
                </a:lnTo>
                <a:lnTo>
                  <a:pt x="857" y="491"/>
                </a:lnTo>
                <a:lnTo>
                  <a:pt x="856" y="493"/>
                </a:lnTo>
                <a:lnTo>
                  <a:pt x="851" y="491"/>
                </a:lnTo>
                <a:lnTo>
                  <a:pt x="849" y="490"/>
                </a:lnTo>
                <a:lnTo>
                  <a:pt x="846" y="489"/>
                </a:lnTo>
                <a:lnTo>
                  <a:pt x="843" y="488"/>
                </a:lnTo>
                <a:lnTo>
                  <a:pt x="836" y="484"/>
                </a:lnTo>
                <a:lnTo>
                  <a:pt x="831" y="483"/>
                </a:lnTo>
                <a:lnTo>
                  <a:pt x="829" y="482"/>
                </a:lnTo>
                <a:lnTo>
                  <a:pt x="823" y="479"/>
                </a:lnTo>
                <a:lnTo>
                  <a:pt x="820" y="480"/>
                </a:lnTo>
                <a:lnTo>
                  <a:pt x="813" y="476"/>
                </a:lnTo>
                <a:lnTo>
                  <a:pt x="796" y="467"/>
                </a:lnTo>
                <a:lnTo>
                  <a:pt x="770" y="459"/>
                </a:lnTo>
                <a:lnTo>
                  <a:pt x="760" y="457"/>
                </a:lnTo>
                <a:lnTo>
                  <a:pt x="752" y="457"/>
                </a:lnTo>
                <a:lnTo>
                  <a:pt x="748" y="457"/>
                </a:lnTo>
                <a:lnTo>
                  <a:pt x="726" y="453"/>
                </a:lnTo>
                <a:lnTo>
                  <a:pt x="719" y="453"/>
                </a:lnTo>
                <a:lnTo>
                  <a:pt x="717" y="452"/>
                </a:lnTo>
                <a:lnTo>
                  <a:pt x="715" y="450"/>
                </a:lnTo>
                <a:lnTo>
                  <a:pt x="721" y="447"/>
                </a:lnTo>
                <a:lnTo>
                  <a:pt x="728" y="445"/>
                </a:lnTo>
                <a:lnTo>
                  <a:pt x="733" y="442"/>
                </a:lnTo>
                <a:lnTo>
                  <a:pt x="739" y="440"/>
                </a:lnTo>
                <a:lnTo>
                  <a:pt x="741" y="440"/>
                </a:lnTo>
                <a:lnTo>
                  <a:pt x="743" y="442"/>
                </a:lnTo>
                <a:lnTo>
                  <a:pt x="743" y="445"/>
                </a:lnTo>
                <a:lnTo>
                  <a:pt x="740" y="447"/>
                </a:lnTo>
                <a:lnTo>
                  <a:pt x="732" y="447"/>
                </a:lnTo>
                <a:lnTo>
                  <a:pt x="731" y="447"/>
                </a:lnTo>
                <a:lnTo>
                  <a:pt x="729" y="448"/>
                </a:lnTo>
                <a:lnTo>
                  <a:pt x="728" y="449"/>
                </a:lnTo>
                <a:lnTo>
                  <a:pt x="730" y="450"/>
                </a:lnTo>
                <a:lnTo>
                  <a:pt x="731" y="452"/>
                </a:lnTo>
                <a:lnTo>
                  <a:pt x="735" y="450"/>
                </a:lnTo>
                <a:lnTo>
                  <a:pt x="737" y="450"/>
                </a:lnTo>
                <a:lnTo>
                  <a:pt x="740" y="451"/>
                </a:lnTo>
                <a:lnTo>
                  <a:pt x="749" y="451"/>
                </a:lnTo>
                <a:lnTo>
                  <a:pt x="751" y="448"/>
                </a:lnTo>
                <a:lnTo>
                  <a:pt x="751" y="445"/>
                </a:lnTo>
                <a:lnTo>
                  <a:pt x="752" y="444"/>
                </a:lnTo>
                <a:lnTo>
                  <a:pt x="754" y="438"/>
                </a:lnTo>
                <a:lnTo>
                  <a:pt x="753" y="435"/>
                </a:lnTo>
                <a:lnTo>
                  <a:pt x="751" y="433"/>
                </a:lnTo>
                <a:lnTo>
                  <a:pt x="751" y="430"/>
                </a:lnTo>
                <a:lnTo>
                  <a:pt x="749" y="427"/>
                </a:lnTo>
                <a:lnTo>
                  <a:pt x="747" y="428"/>
                </a:lnTo>
                <a:lnTo>
                  <a:pt x="745" y="432"/>
                </a:lnTo>
                <a:lnTo>
                  <a:pt x="745" y="434"/>
                </a:lnTo>
                <a:lnTo>
                  <a:pt x="745" y="435"/>
                </a:lnTo>
                <a:lnTo>
                  <a:pt x="745" y="438"/>
                </a:lnTo>
                <a:lnTo>
                  <a:pt x="742" y="438"/>
                </a:lnTo>
                <a:lnTo>
                  <a:pt x="740" y="436"/>
                </a:lnTo>
                <a:lnTo>
                  <a:pt x="743" y="431"/>
                </a:lnTo>
                <a:lnTo>
                  <a:pt x="743" y="430"/>
                </a:lnTo>
                <a:lnTo>
                  <a:pt x="743" y="427"/>
                </a:lnTo>
                <a:lnTo>
                  <a:pt x="740" y="425"/>
                </a:lnTo>
                <a:lnTo>
                  <a:pt x="736" y="424"/>
                </a:lnTo>
                <a:lnTo>
                  <a:pt x="731" y="424"/>
                </a:lnTo>
                <a:lnTo>
                  <a:pt x="730" y="423"/>
                </a:lnTo>
                <a:lnTo>
                  <a:pt x="727" y="423"/>
                </a:lnTo>
                <a:lnTo>
                  <a:pt x="722" y="430"/>
                </a:lnTo>
                <a:lnTo>
                  <a:pt x="721" y="431"/>
                </a:lnTo>
                <a:lnTo>
                  <a:pt x="719" y="434"/>
                </a:lnTo>
                <a:lnTo>
                  <a:pt x="716" y="437"/>
                </a:lnTo>
                <a:lnTo>
                  <a:pt x="713" y="437"/>
                </a:lnTo>
                <a:lnTo>
                  <a:pt x="711" y="438"/>
                </a:lnTo>
                <a:lnTo>
                  <a:pt x="710" y="440"/>
                </a:lnTo>
                <a:lnTo>
                  <a:pt x="708" y="443"/>
                </a:lnTo>
                <a:lnTo>
                  <a:pt x="705" y="444"/>
                </a:lnTo>
                <a:lnTo>
                  <a:pt x="703" y="442"/>
                </a:lnTo>
                <a:lnTo>
                  <a:pt x="705" y="435"/>
                </a:lnTo>
                <a:lnTo>
                  <a:pt x="709" y="433"/>
                </a:lnTo>
                <a:lnTo>
                  <a:pt x="709" y="430"/>
                </a:lnTo>
                <a:lnTo>
                  <a:pt x="706" y="428"/>
                </a:lnTo>
                <a:lnTo>
                  <a:pt x="703" y="428"/>
                </a:lnTo>
                <a:lnTo>
                  <a:pt x="701" y="426"/>
                </a:lnTo>
                <a:lnTo>
                  <a:pt x="698" y="421"/>
                </a:lnTo>
                <a:lnTo>
                  <a:pt x="697" y="418"/>
                </a:lnTo>
                <a:lnTo>
                  <a:pt x="697" y="416"/>
                </a:lnTo>
                <a:lnTo>
                  <a:pt x="691" y="413"/>
                </a:lnTo>
                <a:lnTo>
                  <a:pt x="688" y="413"/>
                </a:lnTo>
                <a:lnTo>
                  <a:pt x="686" y="413"/>
                </a:lnTo>
                <a:lnTo>
                  <a:pt x="681" y="414"/>
                </a:lnTo>
                <a:lnTo>
                  <a:pt x="678" y="417"/>
                </a:lnTo>
                <a:lnTo>
                  <a:pt x="675" y="422"/>
                </a:lnTo>
                <a:lnTo>
                  <a:pt x="673" y="430"/>
                </a:lnTo>
                <a:lnTo>
                  <a:pt x="673" y="431"/>
                </a:lnTo>
                <a:lnTo>
                  <a:pt x="670" y="434"/>
                </a:lnTo>
                <a:lnTo>
                  <a:pt x="669" y="436"/>
                </a:lnTo>
                <a:lnTo>
                  <a:pt x="666" y="436"/>
                </a:lnTo>
                <a:lnTo>
                  <a:pt x="663" y="437"/>
                </a:lnTo>
                <a:lnTo>
                  <a:pt x="661" y="439"/>
                </a:lnTo>
                <a:lnTo>
                  <a:pt x="659" y="442"/>
                </a:lnTo>
                <a:lnTo>
                  <a:pt x="659" y="444"/>
                </a:lnTo>
                <a:lnTo>
                  <a:pt x="661" y="447"/>
                </a:lnTo>
                <a:lnTo>
                  <a:pt x="664" y="448"/>
                </a:lnTo>
                <a:lnTo>
                  <a:pt x="667" y="449"/>
                </a:lnTo>
                <a:lnTo>
                  <a:pt x="668" y="449"/>
                </a:lnTo>
                <a:lnTo>
                  <a:pt x="673" y="450"/>
                </a:lnTo>
                <a:lnTo>
                  <a:pt x="683" y="450"/>
                </a:lnTo>
                <a:lnTo>
                  <a:pt x="686" y="449"/>
                </a:lnTo>
                <a:lnTo>
                  <a:pt x="691" y="449"/>
                </a:lnTo>
                <a:lnTo>
                  <a:pt x="696" y="448"/>
                </a:lnTo>
                <a:lnTo>
                  <a:pt x="697" y="445"/>
                </a:lnTo>
                <a:lnTo>
                  <a:pt x="701" y="446"/>
                </a:lnTo>
                <a:lnTo>
                  <a:pt x="702" y="447"/>
                </a:lnTo>
                <a:lnTo>
                  <a:pt x="699" y="450"/>
                </a:lnTo>
                <a:lnTo>
                  <a:pt x="696" y="452"/>
                </a:lnTo>
                <a:lnTo>
                  <a:pt x="692" y="452"/>
                </a:lnTo>
                <a:lnTo>
                  <a:pt x="688" y="452"/>
                </a:lnTo>
                <a:lnTo>
                  <a:pt x="684" y="452"/>
                </a:lnTo>
                <a:lnTo>
                  <a:pt x="683" y="453"/>
                </a:lnTo>
                <a:lnTo>
                  <a:pt x="674" y="453"/>
                </a:lnTo>
                <a:lnTo>
                  <a:pt x="671" y="452"/>
                </a:lnTo>
                <a:lnTo>
                  <a:pt x="661" y="452"/>
                </a:lnTo>
                <a:lnTo>
                  <a:pt x="659" y="451"/>
                </a:lnTo>
                <a:lnTo>
                  <a:pt x="657" y="451"/>
                </a:lnTo>
                <a:lnTo>
                  <a:pt x="654" y="452"/>
                </a:lnTo>
                <a:lnTo>
                  <a:pt x="652" y="454"/>
                </a:lnTo>
                <a:lnTo>
                  <a:pt x="652" y="459"/>
                </a:lnTo>
                <a:lnTo>
                  <a:pt x="655" y="459"/>
                </a:lnTo>
                <a:lnTo>
                  <a:pt x="657" y="460"/>
                </a:lnTo>
                <a:lnTo>
                  <a:pt x="659" y="460"/>
                </a:lnTo>
                <a:lnTo>
                  <a:pt x="673" y="457"/>
                </a:lnTo>
                <a:lnTo>
                  <a:pt x="675" y="457"/>
                </a:lnTo>
                <a:lnTo>
                  <a:pt x="677" y="457"/>
                </a:lnTo>
                <a:lnTo>
                  <a:pt x="681" y="457"/>
                </a:lnTo>
                <a:lnTo>
                  <a:pt x="683" y="457"/>
                </a:lnTo>
                <a:lnTo>
                  <a:pt x="690" y="457"/>
                </a:lnTo>
                <a:lnTo>
                  <a:pt x="692" y="456"/>
                </a:lnTo>
                <a:lnTo>
                  <a:pt x="695" y="454"/>
                </a:lnTo>
                <a:lnTo>
                  <a:pt x="696" y="454"/>
                </a:lnTo>
                <a:lnTo>
                  <a:pt x="700" y="455"/>
                </a:lnTo>
                <a:lnTo>
                  <a:pt x="703" y="455"/>
                </a:lnTo>
                <a:lnTo>
                  <a:pt x="705" y="456"/>
                </a:lnTo>
                <a:lnTo>
                  <a:pt x="709" y="455"/>
                </a:lnTo>
                <a:lnTo>
                  <a:pt x="711" y="454"/>
                </a:lnTo>
                <a:lnTo>
                  <a:pt x="711" y="457"/>
                </a:lnTo>
                <a:lnTo>
                  <a:pt x="701" y="459"/>
                </a:lnTo>
                <a:lnTo>
                  <a:pt x="695" y="459"/>
                </a:lnTo>
                <a:lnTo>
                  <a:pt x="690" y="460"/>
                </a:lnTo>
                <a:lnTo>
                  <a:pt x="686" y="460"/>
                </a:lnTo>
                <a:lnTo>
                  <a:pt x="680" y="462"/>
                </a:lnTo>
                <a:lnTo>
                  <a:pt x="677" y="462"/>
                </a:lnTo>
                <a:lnTo>
                  <a:pt x="672" y="463"/>
                </a:lnTo>
                <a:lnTo>
                  <a:pt x="667" y="463"/>
                </a:lnTo>
                <a:lnTo>
                  <a:pt x="665" y="464"/>
                </a:lnTo>
                <a:lnTo>
                  <a:pt x="663" y="466"/>
                </a:lnTo>
                <a:lnTo>
                  <a:pt x="659" y="466"/>
                </a:lnTo>
                <a:lnTo>
                  <a:pt x="656" y="466"/>
                </a:lnTo>
                <a:lnTo>
                  <a:pt x="649" y="466"/>
                </a:lnTo>
                <a:lnTo>
                  <a:pt x="647" y="467"/>
                </a:lnTo>
                <a:lnTo>
                  <a:pt x="640" y="467"/>
                </a:lnTo>
                <a:lnTo>
                  <a:pt x="637" y="468"/>
                </a:lnTo>
                <a:lnTo>
                  <a:pt x="634" y="468"/>
                </a:lnTo>
                <a:lnTo>
                  <a:pt x="631" y="468"/>
                </a:lnTo>
                <a:lnTo>
                  <a:pt x="627" y="469"/>
                </a:lnTo>
                <a:lnTo>
                  <a:pt x="624" y="470"/>
                </a:lnTo>
                <a:lnTo>
                  <a:pt x="626" y="472"/>
                </a:lnTo>
                <a:lnTo>
                  <a:pt x="624" y="474"/>
                </a:lnTo>
                <a:lnTo>
                  <a:pt x="623" y="476"/>
                </a:lnTo>
                <a:lnTo>
                  <a:pt x="619" y="477"/>
                </a:lnTo>
                <a:lnTo>
                  <a:pt x="617" y="477"/>
                </a:lnTo>
                <a:lnTo>
                  <a:pt x="613" y="478"/>
                </a:lnTo>
                <a:lnTo>
                  <a:pt x="613" y="482"/>
                </a:lnTo>
                <a:lnTo>
                  <a:pt x="611" y="483"/>
                </a:lnTo>
                <a:lnTo>
                  <a:pt x="606" y="483"/>
                </a:lnTo>
                <a:lnTo>
                  <a:pt x="605" y="484"/>
                </a:lnTo>
                <a:lnTo>
                  <a:pt x="605" y="490"/>
                </a:lnTo>
                <a:lnTo>
                  <a:pt x="600" y="493"/>
                </a:lnTo>
                <a:lnTo>
                  <a:pt x="597" y="494"/>
                </a:lnTo>
                <a:lnTo>
                  <a:pt x="595" y="496"/>
                </a:lnTo>
                <a:lnTo>
                  <a:pt x="593" y="496"/>
                </a:lnTo>
                <a:lnTo>
                  <a:pt x="589" y="500"/>
                </a:lnTo>
                <a:lnTo>
                  <a:pt x="588" y="502"/>
                </a:lnTo>
                <a:lnTo>
                  <a:pt x="588" y="504"/>
                </a:lnTo>
                <a:lnTo>
                  <a:pt x="589" y="506"/>
                </a:lnTo>
                <a:lnTo>
                  <a:pt x="588" y="508"/>
                </a:lnTo>
                <a:lnTo>
                  <a:pt x="580" y="510"/>
                </a:lnTo>
                <a:lnTo>
                  <a:pt x="571" y="514"/>
                </a:lnTo>
                <a:lnTo>
                  <a:pt x="555" y="519"/>
                </a:lnTo>
                <a:lnTo>
                  <a:pt x="552" y="519"/>
                </a:lnTo>
                <a:lnTo>
                  <a:pt x="550" y="520"/>
                </a:lnTo>
                <a:lnTo>
                  <a:pt x="548" y="520"/>
                </a:lnTo>
                <a:lnTo>
                  <a:pt x="547" y="521"/>
                </a:lnTo>
                <a:lnTo>
                  <a:pt x="539" y="524"/>
                </a:lnTo>
                <a:lnTo>
                  <a:pt x="535" y="524"/>
                </a:lnTo>
                <a:lnTo>
                  <a:pt x="532" y="528"/>
                </a:lnTo>
                <a:lnTo>
                  <a:pt x="529" y="529"/>
                </a:lnTo>
                <a:lnTo>
                  <a:pt x="527" y="530"/>
                </a:lnTo>
                <a:lnTo>
                  <a:pt x="524" y="530"/>
                </a:lnTo>
                <a:lnTo>
                  <a:pt x="521" y="531"/>
                </a:lnTo>
                <a:lnTo>
                  <a:pt x="519" y="533"/>
                </a:lnTo>
                <a:lnTo>
                  <a:pt x="517" y="535"/>
                </a:lnTo>
                <a:lnTo>
                  <a:pt x="512" y="536"/>
                </a:lnTo>
                <a:lnTo>
                  <a:pt x="511" y="536"/>
                </a:lnTo>
                <a:lnTo>
                  <a:pt x="506" y="540"/>
                </a:lnTo>
                <a:lnTo>
                  <a:pt x="501" y="543"/>
                </a:lnTo>
                <a:lnTo>
                  <a:pt x="496" y="544"/>
                </a:lnTo>
                <a:lnTo>
                  <a:pt x="494" y="544"/>
                </a:lnTo>
                <a:lnTo>
                  <a:pt x="489" y="546"/>
                </a:lnTo>
                <a:lnTo>
                  <a:pt x="483" y="548"/>
                </a:lnTo>
                <a:lnTo>
                  <a:pt x="478" y="548"/>
                </a:lnTo>
                <a:lnTo>
                  <a:pt x="475" y="549"/>
                </a:lnTo>
                <a:lnTo>
                  <a:pt x="472" y="551"/>
                </a:lnTo>
                <a:lnTo>
                  <a:pt x="470" y="552"/>
                </a:lnTo>
                <a:lnTo>
                  <a:pt x="466" y="554"/>
                </a:lnTo>
                <a:lnTo>
                  <a:pt x="463" y="557"/>
                </a:lnTo>
                <a:lnTo>
                  <a:pt x="457" y="560"/>
                </a:lnTo>
                <a:lnTo>
                  <a:pt x="448" y="568"/>
                </a:lnTo>
                <a:lnTo>
                  <a:pt x="446" y="569"/>
                </a:lnTo>
                <a:lnTo>
                  <a:pt x="438" y="568"/>
                </a:lnTo>
                <a:lnTo>
                  <a:pt x="434" y="570"/>
                </a:lnTo>
                <a:lnTo>
                  <a:pt x="430" y="571"/>
                </a:lnTo>
                <a:lnTo>
                  <a:pt x="427" y="570"/>
                </a:lnTo>
                <a:lnTo>
                  <a:pt x="425" y="571"/>
                </a:lnTo>
                <a:lnTo>
                  <a:pt x="420" y="571"/>
                </a:lnTo>
                <a:lnTo>
                  <a:pt x="416" y="570"/>
                </a:lnTo>
                <a:lnTo>
                  <a:pt x="413" y="570"/>
                </a:lnTo>
                <a:lnTo>
                  <a:pt x="407" y="571"/>
                </a:lnTo>
                <a:lnTo>
                  <a:pt x="403" y="570"/>
                </a:lnTo>
                <a:lnTo>
                  <a:pt x="401" y="572"/>
                </a:lnTo>
                <a:lnTo>
                  <a:pt x="395" y="575"/>
                </a:lnTo>
                <a:lnTo>
                  <a:pt x="393" y="576"/>
                </a:lnTo>
                <a:lnTo>
                  <a:pt x="390" y="577"/>
                </a:lnTo>
                <a:lnTo>
                  <a:pt x="385" y="577"/>
                </a:lnTo>
                <a:lnTo>
                  <a:pt x="382" y="576"/>
                </a:lnTo>
                <a:lnTo>
                  <a:pt x="381" y="576"/>
                </a:lnTo>
                <a:lnTo>
                  <a:pt x="378" y="577"/>
                </a:lnTo>
                <a:lnTo>
                  <a:pt x="377" y="576"/>
                </a:lnTo>
                <a:lnTo>
                  <a:pt x="374" y="574"/>
                </a:lnTo>
                <a:lnTo>
                  <a:pt x="365" y="571"/>
                </a:lnTo>
                <a:lnTo>
                  <a:pt x="359" y="568"/>
                </a:lnTo>
                <a:lnTo>
                  <a:pt x="357" y="568"/>
                </a:lnTo>
                <a:lnTo>
                  <a:pt x="355" y="567"/>
                </a:lnTo>
                <a:lnTo>
                  <a:pt x="349" y="564"/>
                </a:lnTo>
                <a:lnTo>
                  <a:pt x="345" y="564"/>
                </a:lnTo>
                <a:lnTo>
                  <a:pt x="337" y="564"/>
                </a:lnTo>
                <a:lnTo>
                  <a:pt x="332" y="564"/>
                </a:lnTo>
                <a:lnTo>
                  <a:pt x="328" y="565"/>
                </a:lnTo>
                <a:lnTo>
                  <a:pt x="318" y="559"/>
                </a:lnTo>
                <a:lnTo>
                  <a:pt x="313" y="559"/>
                </a:lnTo>
                <a:lnTo>
                  <a:pt x="307" y="557"/>
                </a:lnTo>
                <a:lnTo>
                  <a:pt x="303" y="556"/>
                </a:lnTo>
                <a:lnTo>
                  <a:pt x="295" y="554"/>
                </a:lnTo>
                <a:lnTo>
                  <a:pt x="293" y="553"/>
                </a:lnTo>
                <a:lnTo>
                  <a:pt x="292" y="550"/>
                </a:lnTo>
                <a:lnTo>
                  <a:pt x="290" y="549"/>
                </a:lnTo>
                <a:lnTo>
                  <a:pt x="289" y="548"/>
                </a:lnTo>
                <a:lnTo>
                  <a:pt x="285" y="546"/>
                </a:lnTo>
                <a:lnTo>
                  <a:pt x="277" y="541"/>
                </a:lnTo>
                <a:lnTo>
                  <a:pt x="274" y="539"/>
                </a:lnTo>
                <a:lnTo>
                  <a:pt x="268" y="535"/>
                </a:lnTo>
                <a:lnTo>
                  <a:pt x="265" y="534"/>
                </a:lnTo>
                <a:lnTo>
                  <a:pt x="263" y="533"/>
                </a:lnTo>
                <a:lnTo>
                  <a:pt x="257" y="531"/>
                </a:lnTo>
                <a:lnTo>
                  <a:pt x="256" y="531"/>
                </a:lnTo>
                <a:lnTo>
                  <a:pt x="253" y="530"/>
                </a:lnTo>
                <a:lnTo>
                  <a:pt x="250" y="530"/>
                </a:lnTo>
                <a:lnTo>
                  <a:pt x="243" y="530"/>
                </a:lnTo>
                <a:lnTo>
                  <a:pt x="242" y="529"/>
                </a:lnTo>
                <a:lnTo>
                  <a:pt x="238" y="528"/>
                </a:lnTo>
                <a:lnTo>
                  <a:pt x="230" y="527"/>
                </a:lnTo>
                <a:lnTo>
                  <a:pt x="227" y="530"/>
                </a:lnTo>
                <a:lnTo>
                  <a:pt x="223" y="530"/>
                </a:lnTo>
                <a:lnTo>
                  <a:pt x="220" y="530"/>
                </a:lnTo>
                <a:lnTo>
                  <a:pt x="216" y="528"/>
                </a:lnTo>
                <a:lnTo>
                  <a:pt x="205" y="528"/>
                </a:lnTo>
                <a:lnTo>
                  <a:pt x="201" y="527"/>
                </a:lnTo>
                <a:lnTo>
                  <a:pt x="198" y="527"/>
                </a:lnTo>
                <a:lnTo>
                  <a:pt x="193" y="525"/>
                </a:lnTo>
                <a:lnTo>
                  <a:pt x="191" y="527"/>
                </a:lnTo>
                <a:lnTo>
                  <a:pt x="177" y="524"/>
                </a:lnTo>
                <a:lnTo>
                  <a:pt x="173" y="524"/>
                </a:lnTo>
                <a:lnTo>
                  <a:pt x="171" y="524"/>
                </a:lnTo>
                <a:lnTo>
                  <a:pt x="165" y="527"/>
                </a:lnTo>
                <a:lnTo>
                  <a:pt x="163" y="525"/>
                </a:lnTo>
                <a:lnTo>
                  <a:pt x="160" y="525"/>
                </a:lnTo>
                <a:lnTo>
                  <a:pt x="154" y="524"/>
                </a:lnTo>
                <a:lnTo>
                  <a:pt x="147" y="524"/>
                </a:lnTo>
                <a:lnTo>
                  <a:pt x="143" y="522"/>
                </a:lnTo>
                <a:lnTo>
                  <a:pt x="142" y="522"/>
                </a:lnTo>
                <a:lnTo>
                  <a:pt x="138" y="517"/>
                </a:lnTo>
                <a:lnTo>
                  <a:pt x="133" y="515"/>
                </a:lnTo>
                <a:lnTo>
                  <a:pt x="131" y="515"/>
                </a:lnTo>
                <a:lnTo>
                  <a:pt x="117" y="507"/>
                </a:lnTo>
                <a:lnTo>
                  <a:pt x="114" y="505"/>
                </a:lnTo>
                <a:lnTo>
                  <a:pt x="113" y="504"/>
                </a:lnTo>
                <a:lnTo>
                  <a:pt x="103" y="497"/>
                </a:lnTo>
                <a:lnTo>
                  <a:pt x="102" y="496"/>
                </a:lnTo>
                <a:lnTo>
                  <a:pt x="100" y="494"/>
                </a:lnTo>
                <a:lnTo>
                  <a:pt x="93" y="490"/>
                </a:lnTo>
                <a:lnTo>
                  <a:pt x="85" y="486"/>
                </a:lnTo>
                <a:lnTo>
                  <a:pt x="84" y="484"/>
                </a:lnTo>
                <a:lnTo>
                  <a:pt x="81" y="483"/>
                </a:lnTo>
                <a:lnTo>
                  <a:pt x="75" y="480"/>
                </a:lnTo>
                <a:lnTo>
                  <a:pt x="72" y="477"/>
                </a:lnTo>
                <a:lnTo>
                  <a:pt x="71" y="476"/>
                </a:lnTo>
                <a:lnTo>
                  <a:pt x="68" y="476"/>
                </a:lnTo>
                <a:lnTo>
                  <a:pt x="63" y="476"/>
                </a:lnTo>
                <a:lnTo>
                  <a:pt x="60" y="474"/>
                </a:lnTo>
                <a:lnTo>
                  <a:pt x="63" y="474"/>
                </a:lnTo>
                <a:lnTo>
                  <a:pt x="65" y="474"/>
                </a:lnTo>
                <a:lnTo>
                  <a:pt x="68" y="474"/>
                </a:lnTo>
                <a:lnTo>
                  <a:pt x="73" y="474"/>
                </a:lnTo>
                <a:lnTo>
                  <a:pt x="71" y="472"/>
                </a:lnTo>
                <a:lnTo>
                  <a:pt x="68" y="473"/>
                </a:lnTo>
                <a:lnTo>
                  <a:pt x="65" y="471"/>
                </a:lnTo>
                <a:lnTo>
                  <a:pt x="60" y="471"/>
                </a:lnTo>
                <a:lnTo>
                  <a:pt x="57" y="470"/>
                </a:lnTo>
                <a:lnTo>
                  <a:pt x="55" y="468"/>
                </a:lnTo>
                <a:lnTo>
                  <a:pt x="55" y="471"/>
                </a:lnTo>
                <a:lnTo>
                  <a:pt x="54" y="474"/>
                </a:lnTo>
                <a:lnTo>
                  <a:pt x="49" y="474"/>
                </a:lnTo>
                <a:lnTo>
                  <a:pt x="47" y="472"/>
                </a:lnTo>
                <a:lnTo>
                  <a:pt x="43" y="471"/>
                </a:lnTo>
                <a:lnTo>
                  <a:pt x="40" y="473"/>
                </a:lnTo>
                <a:lnTo>
                  <a:pt x="33" y="473"/>
                </a:lnTo>
                <a:lnTo>
                  <a:pt x="24" y="473"/>
                </a:lnTo>
                <a:lnTo>
                  <a:pt x="20" y="472"/>
                </a:lnTo>
                <a:lnTo>
                  <a:pt x="15" y="470"/>
                </a:lnTo>
                <a:lnTo>
                  <a:pt x="6" y="470"/>
                </a:lnTo>
                <a:lnTo>
                  <a:pt x="0" y="473"/>
                </a:lnTo>
                <a:lnTo>
                  <a:pt x="0" y="471"/>
                </a:lnTo>
                <a:lnTo>
                  <a:pt x="1" y="468"/>
                </a:lnTo>
                <a:lnTo>
                  <a:pt x="3" y="463"/>
                </a:lnTo>
                <a:lnTo>
                  <a:pt x="14" y="454"/>
                </a:lnTo>
                <a:lnTo>
                  <a:pt x="20" y="448"/>
                </a:lnTo>
                <a:lnTo>
                  <a:pt x="25" y="440"/>
                </a:lnTo>
                <a:lnTo>
                  <a:pt x="28" y="432"/>
                </a:lnTo>
                <a:lnTo>
                  <a:pt x="28" y="428"/>
                </a:lnTo>
                <a:lnTo>
                  <a:pt x="31" y="427"/>
                </a:lnTo>
                <a:lnTo>
                  <a:pt x="36" y="427"/>
                </a:lnTo>
                <a:lnTo>
                  <a:pt x="49" y="418"/>
                </a:lnTo>
                <a:lnTo>
                  <a:pt x="61" y="408"/>
                </a:lnTo>
                <a:lnTo>
                  <a:pt x="64" y="407"/>
                </a:lnTo>
                <a:lnTo>
                  <a:pt x="66" y="402"/>
                </a:lnTo>
                <a:lnTo>
                  <a:pt x="72" y="396"/>
                </a:lnTo>
                <a:lnTo>
                  <a:pt x="76" y="395"/>
                </a:lnTo>
                <a:lnTo>
                  <a:pt x="79" y="393"/>
                </a:lnTo>
                <a:lnTo>
                  <a:pt x="83" y="389"/>
                </a:lnTo>
                <a:lnTo>
                  <a:pt x="86" y="387"/>
                </a:lnTo>
                <a:lnTo>
                  <a:pt x="89" y="384"/>
                </a:lnTo>
                <a:lnTo>
                  <a:pt x="91" y="376"/>
                </a:lnTo>
                <a:lnTo>
                  <a:pt x="89" y="369"/>
                </a:lnTo>
                <a:lnTo>
                  <a:pt x="85" y="364"/>
                </a:lnTo>
                <a:lnTo>
                  <a:pt x="85" y="360"/>
                </a:lnTo>
                <a:lnTo>
                  <a:pt x="84" y="355"/>
                </a:lnTo>
                <a:lnTo>
                  <a:pt x="83" y="352"/>
                </a:lnTo>
                <a:lnTo>
                  <a:pt x="84" y="343"/>
                </a:lnTo>
                <a:lnTo>
                  <a:pt x="84" y="335"/>
                </a:lnTo>
                <a:lnTo>
                  <a:pt x="81" y="326"/>
                </a:lnTo>
                <a:lnTo>
                  <a:pt x="76" y="322"/>
                </a:lnTo>
                <a:lnTo>
                  <a:pt x="65" y="320"/>
                </a:lnTo>
                <a:lnTo>
                  <a:pt x="61" y="314"/>
                </a:lnTo>
                <a:lnTo>
                  <a:pt x="54" y="307"/>
                </a:lnTo>
                <a:lnTo>
                  <a:pt x="48" y="300"/>
                </a:lnTo>
                <a:lnTo>
                  <a:pt x="46" y="298"/>
                </a:lnTo>
                <a:lnTo>
                  <a:pt x="43" y="298"/>
                </a:lnTo>
                <a:lnTo>
                  <a:pt x="33" y="292"/>
                </a:lnTo>
                <a:lnTo>
                  <a:pt x="33" y="288"/>
                </a:lnTo>
                <a:lnTo>
                  <a:pt x="31" y="285"/>
                </a:lnTo>
                <a:lnTo>
                  <a:pt x="28" y="273"/>
                </a:lnTo>
                <a:lnTo>
                  <a:pt x="25" y="263"/>
                </a:lnTo>
                <a:lnTo>
                  <a:pt x="22" y="259"/>
                </a:lnTo>
                <a:lnTo>
                  <a:pt x="17" y="254"/>
                </a:lnTo>
                <a:lnTo>
                  <a:pt x="15" y="248"/>
                </a:lnTo>
                <a:lnTo>
                  <a:pt x="17" y="232"/>
                </a:lnTo>
                <a:lnTo>
                  <a:pt x="17" y="230"/>
                </a:lnTo>
                <a:lnTo>
                  <a:pt x="17" y="225"/>
                </a:lnTo>
                <a:lnTo>
                  <a:pt x="17" y="211"/>
                </a:lnTo>
                <a:lnTo>
                  <a:pt x="19" y="192"/>
                </a:lnTo>
                <a:lnTo>
                  <a:pt x="19" y="182"/>
                </a:lnTo>
                <a:lnTo>
                  <a:pt x="17" y="174"/>
                </a:lnTo>
                <a:lnTo>
                  <a:pt x="17" y="171"/>
                </a:lnTo>
                <a:lnTo>
                  <a:pt x="12" y="163"/>
                </a:lnTo>
                <a:lnTo>
                  <a:pt x="6" y="159"/>
                </a:lnTo>
                <a:lnTo>
                  <a:pt x="11" y="158"/>
                </a:lnTo>
                <a:lnTo>
                  <a:pt x="14" y="154"/>
                </a:lnTo>
                <a:lnTo>
                  <a:pt x="14" y="158"/>
                </a:lnTo>
                <a:lnTo>
                  <a:pt x="17" y="159"/>
                </a:lnTo>
                <a:lnTo>
                  <a:pt x="19" y="158"/>
                </a:lnTo>
                <a:lnTo>
                  <a:pt x="20" y="157"/>
                </a:lnTo>
                <a:lnTo>
                  <a:pt x="23" y="150"/>
                </a:lnTo>
                <a:lnTo>
                  <a:pt x="28" y="153"/>
                </a:lnTo>
                <a:lnTo>
                  <a:pt x="28" y="158"/>
                </a:lnTo>
                <a:lnTo>
                  <a:pt x="30" y="158"/>
                </a:lnTo>
                <a:lnTo>
                  <a:pt x="33" y="165"/>
                </a:lnTo>
                <a:lnTo>
                  <a:pt x="36" y="162"/>
                </a:lnTo>
                <a:lnTo>
                  <a:pt x="36" y="145"/>
                </a:lnTo>
                <a:lnTo>
                  <a:pt x="39" y="140"/>
                </a:lnTo>
                <a:lnTo>
                  <a:pt x="41" y="139"/>
                </a:lnTo>
                <a:lnTo>
                  <a:pt x="45" y="140"/>
                </a:lnTo>
                <a:lnTo>
                  <a:pt x="50" y="141"/>
                </a:lnTo>
                <a:lnTo>
                  <a:pt x="55" y="140"/>
                </a:lnTo>
                <a:lnTo>
                  <a:pt x="59" y="140"/>
                </a:lnTo>
                <a:lnTo>
                  <a:pt x="63" y="139"/>
                </a:lnTo>
                <a:lnTo>
                  <a:pt x="68" y="140"/>
                </a:lnTo>
                <a:lnTo>
                  <a:pt x="73" y="140"/>
                </a:lnTo>
                <a:lnTo>
                  <a:pt x="77" y="137"/>
                </a:lnTo>
                <a:lnTo>
                  <a:pt x="79" y="139"/>
                </a:lnTo>
                <a:lnTo>
                  <a:pt x="84" y="140"/>
                </a:lnTo>
                <a:lnTo>
                  <a:pt x="85" y="142"/>
                </a:lnTo>
                <a:lnTo>
                  <a:pt x="86" y="147"/>
                </a:lnTo>
                <a:lnTo>
                  <a:pt x="101" y="151"/>
                </a:lnTo>
                <a:lnTo>
                  <a:pt x="107" y="150"/>
                </a:lnTo>
                <a:lnTo>
                  <a:pt x="109" y="148"/>
                </a:lnTo>
                <a:lnTo>
                  <a:pt x="117" y="142"/>
                </a:lnTo>
                <a:lnTo>
                  <a:pt x="117" y="138"/>
                </a:lnTo>
                <a:lnTo>
                  <a:pt x="116" y="135"/>
                </a:lnTo>
                <a:lnTo>
                  <a:pt x="113" y="131"/>
                </a:lnTo>
                <a:lnTo>
                  <a:pt x="111" y="130"/>
                </a:lnTo>
                <a:lnTo>
                  <a:pt x="107" y="129"/>
                </a:lnTo>
                <a:lnTo>
                  <a:pt x="105" y="120"/>
                </a:lnTo>
                <a:lnTo>
                  <a:pt x="101" y="117"/>
                </a:lnTo>
                <a:lnTo>
                  <a:pt x="106" y="107"/>
                </a:lnTo>
                <a:lnTo>
                  <a:pt x="106" y="104"/>
                </a:lnTo>
                <a:lnTo>
                  <a:pt x="109" y="99"/>
                </a:lnTo>
                <a:lnTo>
                  <a:pt x="111" y="93"/>
                </a:lnTo>
                <a:lnTo>
                  <a:pt x="117" y="90"/>
                </a:lnTo>
                <a:lnTo>
                  <a:pt x="122" y="82"/>
                </a:lnTo>
                <a:lnTo>
                  <a:pt x="136" y="78"/>
                </a:lnTo>
                <a:lnTo>
                  <a:pt x="141" y="78"/>
                </a:lnTo>
                <a:lnTo>
                  <a:pt x="145" y="80"/>
                </a:lnTo>
                <a:lnTo>
                  <a:pt x="146" y="82"/>
                </a:lnTo>
                <a:lnTo>
                  <a:pt x="146" y="85"/>
                </a:lnTo>
                <a:lnTo>
                  <a:pt x="144" y="90"/>
                </a:lnTo>
                <a:lnTo>
                  <a:pt x="143" y="102"/>
                </a:lnTo>
                <a:lnTo>
                  <a:pt x="150" y="107"/>
                </a:lnTo>
                <a:lnTo>
                  <a:pt x="156" y="111"/>
                </a:lnTo>
                <a:lnTo>
                  <a:pt x="157" y="113"/>
                </a:lnTo>
                <a:lnTo>
                  <a:pt x="159" y="117"/>
                </a:lnTo>
                <a:lnTo>
                  <a:pt x="162" y="124"/>
                </a:lnTo>
                <a:lnTo>
                  <a:pt x="163" y="129"/>
                </a:lnTo>
                <a:lnTo>
                  <a:pt x="168" y="133"/>
                </a:lnTo>
                <a:lnTo>
                  <a:pt x="172" y="132"/>
                </a:lnTo>
                <a:lnTo>
                  <a:pt x="172" y="128"/>
                </a:lnTo>
                <a:lnTo>
                  <a:pt x="173" y="124"/>
                </a:lnTo>
                <a:lnTo>
                  <a:pt x="179" y="131"/>
                </a:lnTo>
                <a:lnTo>
                  <a:pt x="176" y="134"/>
                </a:lnTo>
                <a:lnTo>
                  <a:pt x="179" y="140"/>
                </a:lnTo>
                <a:lnTo>
                  <a:pt x="177" y="144"/>
                </a:lnTo>
                <a:lnTo>
                  <a:pt x="179" y="147"/>
                </a:lnTo>
                <a:lnTo>
                  <a:pt x="182" y="147"/>
                </a:lnTo>
                <a:lnTo>
                  <a:pt x="195" y="144"/>
                </a:lnTo>
                <a:lnTo>
                  <a:pt x="201" y="142"/>
                </a:lnTo>
                <a:lnTo>
                  <a:pt x="203" y="142"/>
                </a:lnTo>
                <a:lnTo>
                  <a:pt x="201" y="128"/>
                </a:lnTo>
                <a:lnTo>
                  <a:pt x="207" y="126"/>
                </a:lnTo>
                <a:lnTo>
                  <a:pt x="206" y="120"/>
                </a:lnTo>
                <a:lnTo>
                  <a:pt x="211" y="118"/>
                </a:lnTo>
                <a:lnTo>
                  <a:pt x="212" y="116"/>
                </a:lnTo>
                <a:lnTo>
                  <a:pt x="215" y="110"/>
                </a:lnTo>
                <a:lnTo>
                  <a:pt x="221" y="112"/>
                </a:lnTo>
                <a:lnTo>
                  <a:pt x="226" y="116"/>
                </a:lnTo>
                <a:lnTo>
                  <a:pt x="233" y="117"/>
                </a:lnTo>
                <a:lnTo>
                  <a:pt x="249" y="112"/>
                </a:lnTo>
                <a:lnTo>
                  <a:pt x="251" y="112"/>
                </a:lnTo>
                <a:lnTo>
                  <a:pt x="255" y="110"/>
                </a:lnTo>
                <a:lnTo>
                  <a:pt x="273" y="110"/>
                </a:lnTo>
                <a:lnTo>
                  <a:pt x="275" y="108"/>
                </a:lnTo>
                <a:lnTo>
                  <a:pt x="285" y="99"/>
                </a:lnTo>
                <a:lnTo>
                  <a:pt x="293" y="93"/>
                </a:lnTo>
                <a:lnTo>
                  <a:pt x="298" y="88"/>
                </a:lnTo>
                <a:lnTo>
                  <a:pt x="303" y="84"/>
                </a:lnTo>
                <a:lnTo>
                  <a:pt x="305" y="80"/>
                </a:lnTo>
                <a:lnTo>
                  <a:pt x="305" y="74"/>
                </a:lnTo>
                <a:lnTo>
                  <a:pt x="308" y="68"/>
                </a:lnTo>
                <a:lnTo>
                  <a:pt x="309" y="64"/>
                </a:lnTo>
                <a:lnTo>
                  <a:pt x="308" y="6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81" name="Freeform 249"/>
          <p:cNvSpPr>
            <a:spLocks/>
          </p:cNvSpPr>
          <p:nvPr/>
        </p:nvSpPr>
        <p:spPr bwMode="auto">
          <a:xfrm>
            <a:off x="6629400" y="4405238"/>
            <a:ext cx="747713" cy="698500"/>
          </a:xfrm>
          <a:custGeom>
            <a:avLst/>
            <a:gdLst/>
            <a:ahLst/>
            <a:cxnLst>
              <a:cxn ang="0">
                <a:pos x="492" y="109"/>
              </a:cxn>
              <a:cxn ang="0">
                <a:pos x="494" y="103"/>
              </a:cxn>
              <a:cxn ang="0">
                <a:pos x="476" y="96"/>
              </a:cxn>
              <a:cxn ang="0">
                <a:pos x="454" y="87"/>
              </a:cxn>
              <a:cxn ang="0">
                <a:pos x="439" y="83"/>
              </a:cxn>
              <a:cxn ang="0">
                <a:pos x="442" y="63"/>
              </a:cxn>
              <a:cxn ang="0">
                <a:pos x="434" y="44"/>
              </a:cxn>
              <a:cxn ang="0">
                <a:pos x="414" y="39"/>
              </a:cxn>
              <a:cxn ang="0">
                <a:pos x="410" y="27"/>
              </a:cxn>
              <a:cxn ang="0">
                <a:pos x="396" y="15"/>
              </a:cxn>
              <a:cxn ang="0">
                <a:pos x="376" y="10"/>
              </a:cxn>
              <a:cxn ang="0">
                <a:pos x="365" y="3"/>
              </a:cxn>
              <a:cxn ang="0">
                <a:pos x="351" y="22"/>
              </a:cxn>
              <a:cxn ang="0">
                <a:pos x="328" y="26"/>
              </a:cxn>
              <a:cxn ang="0">
                <a:pos x="301" y="52"/>
              </a:cxn>
              <a:cxn ang="0">
                <a:pos x="262" y="100"/>
              </a:cxn>
              <a:cxn ang="0">
                <a:pos x="231" y="113"/>
              </a:cxn>
              <a:cxn ang="0">
                <a:pos x="217" y="96"/>
              </a:cxn>
              <a:cxn ang="0">
                <a:pos x="187" y="82"/>
              </a:cxn>
              <a:cxn ang="0">
                <a:pos x="180" y="61"/>
              </a:cxn>
              <a:cxn ang="0">
                <a:pos x="180" y="36"/>
              </a:cxn>
              <a:cxn ang="0">
                <a:pos x="161" y="13"/>
              </a:cxn>
              <a:cxn ang="0">
                <a:pos x="136" y="9"/>
              </a:cxn>
              <a:cxn ang="0">
                <a:pos x="125" y="15"/>
              </a:cxn>
              <a:cxn ang="0">
                <a:pos x="117" y="52"/>
              </a:cxn>
              <a:cxn ang="0">
                <a:pos x="108" y="82"/>
              </a:cxn>
              <a:cxn ang="0">
                <a:pos x="92" y="107"/>
              </a:cxn>
              <a:cxn ang="0">
                <a:pos x="82" y="145"/>
              </a:cxn>
              <a:cxn ang="0">
                <a:pos x="52" y="165"/>
              </a:cxn>
              <a:cxn ang="0">
                <a:pos x="26" y="230"/>
              </a:cxn>
              <a:cxn ang="0">
                <a:pos x="0" y="312"/>
              </a:cxn>
              <a:cxn ang="0">
                <a:pos x="14" y="373"/>
              </a:cxn>
              <a:cxn ang="0">
                <a:pos x="37" y="379"/>
              </a:cxn>
              <a:cxn ang="0">
                <a:pos x="48" y="395"/>
              </a:cxn>
              <a:cxn ang="0">
                <a:pos x="32" y="395"/>
              </a:cxn>
              <a:cxn ang="0">
                <a:pos x="65" y="415"/>
              </a:cxn>
              <a:cxn ang="0">
                <a:pos x="114" y="446"/>
              </a:cxn>
              <a:cxn ang="0">
                <a:pos x="142" y="456"/>
              </a:cxn>
              <a:cxn ang="0">
                <a:pos x="148" y="465"/>
              </a:cxn>
              <a:cxn ang="0">
                <a:pos x="117" y="449"/>
              </a:cxn>
              <a:cxn ang="0">
                <a:pos x="152" y="469"/>
              </a:cxn>
              <a:cxn ang="0">
                <a:pos x="200" y="515"/>
              </a:cxn>
              <a:cxn ang="0">
                <a:pos x="225" y="534"/>
              </a:cxn>
              <a:cxn ang="0">
                <a:pos x="244" y="535"/>
              </a:cxn>
              <a:cxn ang="0">
                <a:pos x="262" y="546"/>
              </a:cxn>
              <a:cxn ang="0">
                <a:pos x="272" y="550"/>
              </a:cxn>
              <a:cxn ang="0">
                <a:pos x="284" y="551"/>
              </a:cxn>
              <a:cxn ang="0">
                <a:pos x="287" y="564"/>
              </a:cxn>
              <a:cxn ang="0">
                <a:pos x="280" y="561"/>
              </a:cxn>
              <a:cxn ang="0">
                <a:pos x="261" y="556"/>
              </a:cxn>
              <a:cxn ang="0">
                <a:pos x="269" y="568"/>
              </a:cxn>
              <a:cxn ang="0">
                <a:pos x="311" y="595"/>
              </a:cxn>
              <a:cxn ang="0">
                <a:pos x="338" y="622"/>
              </a:cxn>
              <a:cxn ang="0">
                <a:pos x="382" y="659"/>
              </a:cxn>
              <a:cxn ang="0">
                <a:pos x="398" y="612"/>
              </a:cxn>
              <a:cxn ang="0">
                <a:pos x="399" y="577"/>
              </a:cxn>
              <a:cxn ang="0">
                <a:pos x="392" y="495"/>
              </a:cxn>
              <a:cxn ang="0">
                <a:pos x="702" y="290"/>
              </a:cxn>
              <a:cxn ang="0">
                <a:pos x="647" y="219"/>
              </a:cxn>
              <a:cxn ang="0">
                <a:pos x="542" y="160"/>
              </a:cxn>
              <a:cxn ang="0">
                <a:pos x="497" y="128"/>
              </a:cxn>
            </a:cxnLst>
            <a:rect l="0" t="0" r="r" b="b"/>
            <a:pathLst>
              <a:path w="709" h="663">
                <a:moveTo>
                  <a:pt x="488" y="122"/>
                </a:moveTo>
                <a:lnTo>
                  <a:pt x="488" y="119"/>
                </a:lnTo>
                <a:lnTo>
                  <a:pt x="490" y="116"/>
                </a:lnTo>
                <a:lnTo>
                  <a:pt x="490" y="115"/>
                </a:lnTo>
                <a:lnTo>
                  <a:pt x="492" y="109"/>
                </a:lnTo>
                <a:lnTo>
                  <a:pt x="494" y="109"/>
                </a:lnTo>
                <a:lnTo>
                  <a:pt x="496" y="108"/>
                </a:lnTo>
                <a:lnTo>
                  <a:pt x="497" y="105"/>
                </a:lnTo>
                <a:lnTo>
                  <a:pt x="496" y="104"/>
                </a:lnTo>
                <a:lnTo>
                  <a:pt x="494" y="103"/>
                </a:lnTo>
                <a:lnTo>
                  <a:pt x="491" y="102"/>
                </a:lnTo>
                <a:lnTo>
                  <a:pt x="490" y="96"/>
                </a:lnTo>
                <a:lnTo>
                  <a:pt x="488" y="95"/>
                </a:lnTo>
                <a:lnTo>
                  <a:pt x="481" y="95"/>
                </a:lnTo>
                <a:lnTo>
                  <a:pt x="476" y="96"/>
                </a:lnTo>
                <a:lnTo>
                  <a:pt x="472" y="95"/>
                </a:lnTo>
                <a:lnTo>
                  <a:pt x="471" y="94"/>
                </a:lnTo>
                <a:lnTo>
                  <a:pt x="474" y="91"/>
                </a:lnTo>
                <a:lnTo>
                  <a:pt x="462" y="87"/>
                </a:lnTo>
                <a:lnTo>
                  <a:pt x="454" y="87"/>
                </a:lnTo>
                <a:lnTo>
                  <a:pt x="451" y="86"/>
                </a:lnTo>
                <a:lnTo>
                  <a:pt x="447" y="86"/>
                </a:lnTo>
                <a:lnTo>
                  <a:pt x="444" y="85"/>
                </a:lnTo>
                <a:lnTo>
                  <a:pt x="441" y="85"/>
                </a:lnTo>
                <a:lnTo>
                  <a:pt x="439" y="83"/>
                </a:lnTo>
                <a:lnTo>
                  <a:pt x="438" y="81"/>
                </a:lnTo>
                <a:lnTo>
                  <a:pt x="437" y="79"/>
                </a:lnTo>
                <a:lnTo>
                  <a:pt x="439" y="71"/>
                </a:lnTo>
                <a:lnTo>
                  <a:pt x="442" y="65"/>
                </a:lnTo>
                <a:lnTo>
                  <a:pt x="442" y="63"/>
                </a:lnTo>
                <a:lnTo>
                  <a:pt x="444" y="59"/>
                </a:lnTo>
                <a:lnTo>
                  <a:pt x="442" y="58"/>
                </a:lnTo>
                <a:lnTo>
                  <a:pt x="441" y="55"/>
                </a:lnTo>
                <a:lnTo>
                  <a:pt x="437" y="47"/>
                </a:lnTo>
                <a:lnTo>
                  <a:pt x="434" y="44"/>
                </a:lnTo>
                <a:lnTo>
                  <a:pt x="430" y="42"/>
                </a:lnTo>
                <a:lnTo>
                  <a:pt x="422" y="42"/>
                </a:lnTo>
                <a:lnTo>
                  <a:pt x="418" y="41"/>
                </a:lnTo>
                <a:lnTo>
                  <a:pt x="416" y="41"/>
                </a:lnTo>
                <a:lnTo>
                  <a:pt x="414" y="39"/>
                </a:lnTo>
                <a:lnTo>
                  <a:pt x="414" y="38"/>
                </a:lnTo>
                <a:lnTo>
                  <a:pt x="413" y="35"/>
                </a:lnTo>
                <a:lnTo>
                  <a:pt x="411" y="33"/>
                </a:lnTo>
                <a:lnTo>
                  <a:pt x="411" y="31"/>
                </a:lnTo>
                <a:lnTo>
                  <a:pt x="410" y="27"/>
                </a:lnTo>
                <a:lnTo>
                  <a:pt x="409" y="17"/>
                </a:lnTo>
                <a:lnTo>
                  <a:pt x="406" y="12"/>
                </a:lnTo>
                <a:lnTo>
                  <a:pt x="402" y="12"/>
                </a:lnTo>
                <a:lnTo>
                  <a:pt x="399" y="15"/>
                </a:lnTo>
                <a:lnTo>
                  <a:pt x="396" y="15"/>
                </a:lnTo>
                <a:lnTo>
                  <a:pt x="390" y="15"/>
                </a:lnTo>
                <a:lnTo>
                  <a:pt x="390" y="13"/>
                </a:lnTo>
                <a:lnTo>
                  <a:pt x="386" y="10"/>
                </a:lnTo>
                <a:lnTo>
                  <a:pt x="382" y="7"/>
                </a:lnTo>
                <a:lnTo>
                  <a:pt x="376" y="10"/>
                </a:lnTo>
                <a:lnTo>
                  <a:pt x="374" y="9"/>
                </a:lnTo>
                <a:lnTo>
                  <a:pt x="372" y="2"/>
                </a:lnTo>
                <a:lnTo>
                  <a:pt x="370" y="0"/>
                </a:lnTo>
                <a:lnTo>
                  <a:pt x="367" y="1"/>
                </a:lnTo>
                <a:lnTo>
                  <a:pt x="365" y="3"/>
                </a:lnTo>
                <a:lnTo>
                  <a:pt x="357" y="6"/>
                </a:lnTo>
                <a:lnTo>
                  <a:pt x="354" y="5"/>
                </a:lnTo>
                <a:lnTo>
                  <a:pt x="353" y="12"/>
                </a:lnTo>
                <a:lnTo>
                  <a:pt x="353" y="17"/>
                </a:lnTo>
                <a:lnTo>
                  <a:pt x="351" y="22"/>
                </a:lnTo>
                <a:lnTo>
                  <a:pt x="348" y="23"/>
                </a:lnTo>
                <a:lnTo>
                  <a:pt x="345" y="21"/>
                </a:lnTo>
                <a:lnTo>
                  <a:pt x="335" y="21"/>
                </a:lnTo>
                <a:lnTo>
                  <a:pt x="333" y="24"/>
                </a:lnTo>
                <a:lnTo>
                  <a:pt x="328" y="26"/>
                </a:lnTo>
                <a:lnTo>
                  <a:pt x="307" y="41"/>
                </a:lnTo>
                <a:lnTo>
                  <a:pt x="305" y="42"/>
                </a:lnTo>
                <a:lnTo>
                  <a:pt x="305" y="47"/>
                </a:lnTo>
                <a:lnTo>
                  <a:pt x="303" y="50"/>
                </a:lnTo>
                <a:lnTo>
                  <a:pt x="301" y="52"/>
                </a:lnTo>
                <a:lnTo>
                  <a:pt x="279" y="77"/>
                </a:lnTo>
                <a:lnTo>
                  <a:pt x="276" y="79"/>
                </a:lnTo>
                <a:lnTo>
                  <a:pt x="275" y="83"/>
                </a:lnTo>
                <a:lnTo>
                  <a:pt x="264" y="97"/>
                </a:lnTo>
                <a:lnTo>
                  <a:pt x="262" y="100"/>
                </a:lnTo>
                <a:lnTo>
                  <a:pt x="252" y="115"/>
                </a:lnTo>
                <a:lnTo>
                  <a:pt x="249" y="117"/>
                </a:lnTo>
                <a:lnTo>
                  <a:pt x="242" y="117"/>
                </a:lnTo>
                <a:lnTo>
                  <a:pt x="234" y="115"/>
                </a:lnTo>
                <a:lnTo>
                  <a:pt x="231" y="113"/>
                </a:lnTo>
                <a:lnTo>
                  <a:pt x="227" y="107"/>
                </a:lnTo>
                <a:lnTo>
                  <a:pt x="225" y="105"/>
                </a:lnTo>
                <a:lnTo>
                  <a:pt x="224" y="101"/>
                </a:lnTo>
                <a:lnTo>
                  <a:pt x="222" y="99"/>
                </a:lnTo>
                <a:lnTo>
                  <a:pt x="217" y="96"/>
                </a:lnTo>
                <a:lnTo>
                  <a:pt x="213" y="95"/>
                </a:lnTo>
                <a:lnTo>
                  <a:pt x="209" y="95"/>
                </a:lnTo>
                <a:lnTo>
                  <a:pt x="195" y="95"/>
                </a:lnTo>
                <a:lnTo>
                  <a:pt x="190" y="91"/>
                </a:lnTo>
                <a:lnTo>
                  <a:pt x="187" y="82"/>
                </a:lnTo>
                <a:lnTo>
                  <a:pt x="186" y="77"/>
                </a:lnTo>
                <a:lnTo>
                  <a:pt x="184" y="71"/>
                </a:lnTo>
                <a:lnTo>
                  <a:pt x="183" y="70"/>
                </a:lnTo>
                <a:lnTo>
                  <a:pt x="180" y="63"/>
                </a:lnTo>
                <a:lnTo>
                  <a:pt x="180" y="61"/>
                </a:lnTo>
                <a:lnTo>
                  <a:pt x="182" y="58"/>
                </a:lnTo>
                <a:lnTo>
                  <a:pt x="181" y="53"/>
                </a:lnTo>
                <a:lnTo>
                  <a:pt x="179" y="48"/>
                </a:lnTo>
                <a:lnTo>
                  <a:pt x="182" y="39"/>
                </a:lnTo>
                <a:lnTo>
                  <a:pt x="180" y="36"/>
                </a:lnTo>
                <a:lnTo>
                  <a:pt x="180" y="30"/>
                </a:lnTo>
                <a:lnTo>
                  <a:pt x="174" y="25"/>
                </a:lnTo>
                <a:lnTo>
                  <a:pt x="169" y="23"/>
                </a:lnTo>
                <a:lnTo>
                  <a:pt x="165" y="18"/>
                </a:lnTo>
                <a:lnTo>
                  <a:pt x="161" y="13"/>
                </a:lnTo>
                <a:lnTo>
                  <a:pt x="161" y="12"/>
                </a:lnTo>
                <a:lnTo>
                  <a:pt x="157" y="9"/>
                </a:lnTo>
                <a:lnTo>
                  <a:pt x="150" y="8"/>
                </a:lnTo>
                <a:lnTo>
                  <a:pt x="147" y="9"/>
                </a:lnTo>
                <a:lnTo>
                  <a:pt x="136" y="9"/>
                </a:lnTo>
                <a:lnTo>
                  <a:pt x="133" y="7"/>
                </a:lnTo>
                <a:lnTo>
                  <a:pt x="129" y="9"/>
                </a:lnTo>
                <a:lnTo>
                  <a:pt x="127" y="12"/>
                </a:lnTo>
                <a:lnTo>
                  <a:pt x="125" y="12"/>
                </a:lnTo>
                <a:lnTo>
                  <a:pt x="125" y="15"/>
                </a:lnTo>
                <a:lnTo>
                  <a:pt x="121" y="23"/>
                </a:lnTo>
                <a:lnTo>
                  <a:pt x="118" y="25"/>
                </a:lnTo>
                <a:lnTo>
                  <a:pt x="118" y="38"/>
                </a:lnTo>
                <a:lnTo>
                  <a:pt x="118" y="44"/>
                </a:lnTo>
                <a:lnTo>
                  <a:pt x="117" y="52"/>
                </a:lnTo>
                <a:lnTo>
                  <a:pt x="117" y="62"/>
                </a:lnTo>
                <a:lnTo>
                  <a:pt x="117" y="69"/>
                </a:lnTo>
                <a:lnTo>
                  <a:pt x="111" y="76"/>
                </a:lnTo>
                <a:lnTo>
                  <a:pt x="110" y="79"/>
                </a:lnTo>
                <a:lnTo>
                  <a:pt x="108" y="82"/>
                </a:lnTo>
                <a:lnTo>
                  <a:pt x="106" y="84"/>
                </a:lnTo>
                <a:lnTo>
                  <a:pt x="106" y="87"/>
                </a:lnTo>
                <a:lnTo>
                  <a:pt x="102" y="90"/>
                </a:lnTo>
                <a:lnTo>
                  <a:pt x="98" y="90"/>
                </a:lnTo>
                <a:lnTo>
                  <a:pt x="92" y="107"/>
                </a:lnTo>
                <a:lnTo>
                  <a:pt x="92" y="108"/>
                </a:lnTo>
                <a:lnTo>
                  <a:pt x="87" y="128"/>
                </a:lnTo>
                <a:lnTo>
                  <a:pt x="82" y="138"/>
                </a:lnTo>
                <a:lnTo>
                  <a:pt x="83" y="141"/>
                </a:lnTo>
                <a:lnTo>
                  <a:pt x="82" y="145"/>
                </a:lnTo>
                <a:lnTo>
                  <a:pt x="74" y="149"/>
                </a:lnTo>
                <a:lnTo>
                  <a:pt x="70" y="153"/>
                </a:lnTo>
                <a:lnTo>
                  <a:pt x="73" y="155"/>
                </a:lnTo>
                <a:lnTo>
                  <a:pt x="65" y="157"/>
                </a:lnTo>
                <a:lnTo>
                  <a:pt x="52" y="165"/>
                </a:lnTo>
                <a:lnTo>
                  <a:pt x="47" y="170"/>
                </a:lnTo>
                <a:lnTo>
                  <a:pt x="44" y="174"/>
                </a:lnTo>
                <a:lnTo>
                  <a:pt x="39" y="195"/>
                </a:lnTo>
                <a:lnTo>
                  <a:pt x="33" y="207"/>
                </a:lnTo>
                <a:lnTo>
                  <a:pt x="26" y="230"/>
                </a:lnTo>
                <a:lnTo>
                  <a:pt x="15" y="263"/>
                </a:lnTo>
                <a:lnTo>
                  <a:pt x="14" y="270"/>
                </a:lnTo>
                <a:lnTo>
                  <a:pt x="2" y="304"/>
                </a:lnTo>
                <a:lnTo>
                  <a:pt x="0" y="306"/>
                </a:lnTo>
                <a:lnTo>
                  <a:pt x="0" y="312"/>
                </a:lnTo>
                <a:lnTo>
                  <a:pt x="14" y="339"/>
                </a:lnTo>
                <a:lnTo>
                  <a:pt x="13" y="352"/>
                </a:lnTo>
                <a:lnTo>
                  <a:pt x="12" y="354"/>
                </a:lnTo>
                <a:lnTo>
                  <a:pt x="14" y="362"/>
                </a:lnTo>
                <a:lnTo>
                  <a:pt x="14" y="373"/>
                </a:lnTo>
                <a:lnTo>
                  <a:pt x="17" y="379"/>
                </a:lnTo>
                <a:lnTo>
                  <a:pt x="21" y="381"/>
                </a:lnTo>
                <a:lnTo>
                  <a:pt x="24" y="381"/>
                </a:lnTo>
                <a:lnTo>
                  <a:pt x="32" y="379"/>
                </a:lnTo>
                <a:lnTo>
                  <a:pt x="37" y="379"/>
                </a:lnTo>
                <a:lnTo>
                  <a:pt x="42" y="379"/>
                </a:lnTo>
                <a:lnTo>
                  <a:pt x="45" y="382"/>
                </a:lnTo>
                <a:lnTo>
                  <a:pt x="47" y="385"/>
                </a:lnTo>
                <a:lnTo>
                  <a:pt x="48" y="392"/>
                </a:lnTo>
                <a:lnTo>
                  <a:pt x="48" y="395"/>
                </a:lnTo>
                <a:lnTo>
                  <a:pt x="50" y="401"/>
                </a:lnTo>
                <a:lnTo>
                  <a:pt x="44" y="399"/>
                </a:lnTo>
                <a:lnTo>
                  <a:pt x="39" y="399"/>
                </a:lnTo>
                <a:lnTo>
                  <a:pt x="34" y="397"/>
                </a:lnTo>
                <a:lnTo>
                  <a:pt x="32" y="395"/>
                </a:lnTo>
                <a:lnTo>
                  <a:pt x="30" y="395"/>
                </a:lnTo>
                <a:lnTo>
                  <a:pt x="30" y="399"/>
                </a:lnTo>
                <a:lnTo>
                  <a:pt x="50" y="409"/>
                </a:lnTo>
                <a:lnTo>
                  <a:pt x="57" y="410"/>
                </a:lnTo>
                <a:lnTo>
                  <a:pt x="65" y="415"/>
                </a:lnTo>
                <a:lnTo>
                  <a:pt x="70" y="423"/>
                </a:lnTo>
                <a:lnTo>
                  <a:pt x="103" y="442"/>
                </a:lnTo>
                <a:lnTo>
                  <a:pt x="108" y="444"/>
                </a:lnTo>
                <a:lnTo>
                  <a:pt x="114" y="448"/>
                </a:lnTo>
                <a:lnTo>
                  <a:pt x="114" y="446"/>
                </a:lnTo>
                <a:lnTo>
                  <a:pt x="114" y="444"/>
                </a:lnTo>
                <a:lnTo>
                  <a:pt x="117" y="444"/>
                </a:lnTo>
                <a:lnTo>
                  <a:pt x="120" y="447"/>
                </a:lnTo>
                <a:lnTo>
                  <a:pt x="130" y="453"/>
                </a:lnTo>
                <a:lnTo>
                  <a:pt x="142" y="456"/>
                </a:lnTo>
                <a:lnTo>
                  <a:pt x="144" y="457"/>
                </a:lnTo>
                <a:lnTo>
                  <a:pt x="147" y="459"/>
                </a:lnTo>
                <a:lnTo>
                  <a:pt x="151" y="462"/>
                </a:lnTo>
                <a:lnTo>
                  <a:pt x="150" y="465"/>
                </a:lnTo>
                <a:lnTo>
                  <a:pt x="148" y="465"/>
                </a:lnTo>
                <a:lnTo>
                  <a:pt x="130" y="455"/>
                </a:lnTo>
                <a:lnTo>
                  <a:pt x="129" y="454"/>
                </a:lnTo>
                <a:lnTo>
                  <a:pt x="125" y="453"/>
                </a:lnTo>
                <a:lnTo>
                  <a:pt x="120" y="449"/>
                </a:lnTo>
                <a:lnTo>
                  <a:pt x="117" y="449"/>
                </a:lnTo>
                <a:lnTo>
                  <a:pt x="123" y="453"/>
                </a:lnTo>
                <a:lnTo>
                  <a:pt x="131" y="456"/>
                </a:lnTo>
                <a:lnTo>
                  <a:pt x="136" y="461"/>
                </a:lnTo>
                <a:lnTo>
                  <a:pt x="150" y="469"/>
                </a:lnTo>
                <a:lnTo>
                  <a:pt x="152" y="469"/>
                </a:lnTo>
                <a:lnTo>
                  <a:pt x="154" y="470"/>
                </a:lnTo>
                <a:lnTo>
                  <a:pt x="160" y="474"/>
                </a:lnTo>
                <a:lnTo>
                  <a:pt x="174" y="490"/>
                </a:lnTo>
                <a:lnTo>
                  <a:pt x="180" y="495"/>
                </a:lnTo>
                <a:lnTo>
                  <a:pt x="200" y="515"/>
                </a:lnTo>
                <a:lnTo>
                  <a:pt x="206" y="518"/>
                </a:lnTo>
                <a:lnTo>
                  <a:pt x="210" y="524"/>
                </a:lnTo>
                <a:lnTo>
                  <a:pt x="214" y="524"/>
                </a:lnTo>
                <a:lnTo>
                  <a:pt x="224" y="529"/>
                </a:lnTo>
                <a:lnTo>
                  <a:pt x="225" y="534"/>
                </a:lnTo>
                <a:lnTo>
                  <a:pt x="229" y="534"/>
                </a:lnTo>
                <a:lnTo>
                  <a:pt x="232" y="533"/>
                </a:lnTo>
                <a:lnTo>
                  <a:pt x="235" y="534"/>
                </a:lnTo>
                <a:lnTo>
                  <a:pt x="237" y="532"/>
                </a:lnTo>
                <a:lnTo>
                  <a:pt x="244" y="535"/>
                </a:lnTo>
                <a:lnTo>
                  <a:pt x="250" y="540"/>
                </a:lnTo>
                <a:lnTo>
                  <a:pt x="252" y="540"/>
                </a:lnTo>
                <a:lnTo>
                  <a:pt x="256" y="546"/>
                </a:lnTo>
                <a:lnTo>
                  <a:pt x="261" y="549"/>
                </a:lnTo>
                <a:lnTo>
                  <a:pt x="262" y="546"/>
                </a:lnTo>
                <a:lnTo>
                  <a:pt x="260" y="545"/>
                </a:lnTo>
                <a:lnTo>
                  <a:pt x="262" y="542"/>
                </a:lnTo>
                <a:lnTo>
                  <a:pt x="263" y="542"/>
                </a:lnTo>
                <a:lnTo>
                  <a:pt x="265" y="548"/>
                </a:lnTo>
                <a:lnTo>
                  <a:pt x="272" y="550"/>
                </a:lnTo>
                <a:lnTo>
                  <a:pt x="277" y="552"/>
                </a:lnTo>
                <a:lnTo>
                  <a:pt x="279" y="551"/>
                </a:lnTo>
                <a:lnTo>
                  <a:pt x="280" y="550"/>
                </a:lnTo>
                <a:lnTo>
                  <a:pt x="283" y="549"/>
                </a:lnTo>
                <a:lnTo>
                  <a:pt x="284" y="551"/>
                </a:lnTo>
                <a:lnTo>
                  <a:pt x="284" y="554"/>
                </a:lnTo>
                <a:lnTo>
                  <a:pt x="286" y="556"/>
                </a:lnTo>
                <a:lnTo>
                  <a:pt x="286" y="559"/>
                </a:lnTo>
                <a:lnTo>
                  <a:pt x="284" y="561"/>
                </a:lnTo>
                <a:lnTo>
                  <a:pt x="287" y="564"/>
                </a:lnTo>
                <a:lnTo>
                  <a:pt x="289" y="567"/>
                </a:lnTo>
                <a:lnTo>
                  <a:pt x="289" y="568"/>
                </a:lnTo>
                <a:lnTo>
                  <a:pt x="286" y="569"/>
                </a:lnTo>
                <a:lnTo>
                  <a:pt x="284" y="564"/>
                </a:lnTo>
                <a:lnTo>
                  <a:pt x="280" y="561"/>
                </a:lnTo>
                <a:lnTo>
                  <a:pt x="278" y="555"/>
                </a:lnTo>
                <a:lnTo>
                  <a:pt x="276" y="554"/>
                </a:lnTo>
                <a:lnTo>
                  <a:pt x="268" y="554"/>
                </a:lnTo>
                <a:lnTo>
                  <a:pt x="263" y="554"/>
                </a:lnTo>
                <a:lnTo>
                  <a:pt x="261" y="556"/>
                </a:lnTo>
                <a:lnTo>
                  <a:pt x="263" y="560"/>
                </a:lnTo>
                <a:lnTo>
                  <a:pt x="266" y="561"/>
                </a:lnTo>
                <a:lnTo>
                  <a:pt x="272" y="564"/>
                </a:lnTo>
                <a:lnTo>
                  <a:pt x="269" y="566"/>
                </a:lnTo>
                <a:lnTo>
                  <a:pt x="269" y="568"/>
                </a:lnTo>
                <a:lnTo>
                  <a:pt x="294" y="586"/>
                </a:lnTo>
                <a:lnTo>
                  <a:pt x="303" y="593"/>
                </a:lnTo>
                <a:lnTo>
                  <a:pt x="306" y="594"/>
                </a:lnTo>
                <a:lnTo>
                  <a:pt x="309" y="592"/>
                </a:lnTo>
                <a:lnTo>
                  <a:pt x="311" y="595"/>
                </a:lnTo>
                <a:lnTo>
                  <a:pt x="311" y="597"/>
                </a:lnTo>
                <a:lnTo>
                  <a:pt x="326" y="611"/>
                </a:lnTo>
                <a:lnTo>
                  <a:pt x="328" y="611"/>
                </a:lnTo>
                <a:lnTo>
                  <a:pt x="330" y="617"/>
                </a:lnTo>
                <a:lnTo>
                  <a:pt x="338" y="622"/>
                </a:lnTo>
                <a:lnTo>
                  <a:pt x="340" y="623"/>
                </a:lnTo>
                <a:lnTo>
                  <a:pt x="349" y="631"/>
                </a:lnTo>
                <a:lnTo>
                  <a:pt x="366" y="644"/>
                </a:lnTo>
                <a:lnTo>
                  <a:pt x="377" y="656"/>
                </a:lnTo>
                <a:lnTo>
                  <a:pt x="382" y="659"/>
                </a:lnTo>
                <a:lnTo>
                  <a:pt x="388" y="662"/>
                </a:lnTo>
                <a:lnTo>
                  <a:pt x="388" y="660"/>
                </a:lnTo>
                <a:lnTo>
                  <a:pt x="404" y="626"/>
                </a:lnTo>
                <a:lnTo>
                  <a:pt x="401" y="615"/>
                </a:lnTo>
                <a:lnTo>
                  <a:pt x="398" y="612"/>
                </a:lnTo>
                <a:lnTo>
                  <a:pt x="394" y="604"/>
                </a:lnTo>
                <a:lnTo>
                  <a:pt x="396" y="603"/>
                </a:lnTo>
                <a:lnTo>
                  <a:pt x="401" y="599"/>
                </a:lnTo>
                <a:lnTo>
                  <a:pt x="398" y="585"/>
                </a:lnTo>
                <a:lnTo>
                  <a:pt x="399" y="577"/>
                </a:lnTo>
                <a:lnTo>
                  <a:pt x="400" y="573"/>
                </a:lnTo>
                <a:lnTo>
                  <a:pt x="411" y="556"/>
                </a:lnTo>
                <a:lnTo>
                  <a:pt x="411" y="543"/>
                </a:lnTo>
                <a:lnTo>
                  <a:pt x="395" y="517"/>
                </a:lnTo>
                <a:lnTo>
                  <a:pt x="392" y="495"/>
                </a:lnTo>
                <a:lnTo>
                  <a:pt x="462" y="355"/>
                </a:lnTo>
                <a:lnTo>
                  <a:pt x="703" y="335"/>
                </a:lnTo>
                <a:lnTo>
                  <a:pt x="705" y="322"/>
                </a:lnTo>
                <a:lnTo>
                  <a:pt x="702" y="303"/>
                </a:lnTo>
                <a:lnTo>
                  <a:pt x="702" y="290"/>
                </a:lnTo>
                <a:lnTo>
                  <a:pt x="708" y="269"/>
                </a:lnTo>
                <a:lnTo>
                  <a:pt x="698" y="265"/>
                </a:lnTo>
                <a:lnTo>
                  <a:pt x="676" y="257"/>
                </a:lnTo>
                <a:lnTo>
                  <a:pt x="657" y="241"/>
                </a:lnTo>
                <a:lnTo>
                  <a:pt x="647" y="219"/>
                </a:lnTo>
                <a:lnTo>
                  <a:pt x="595" y="191"/>
                </a:lnTo>
                <a:lnTo>
                  <a:pt x="581" y="186"/>
                </a:lnTo>
                <a:lnTo>
                  <a:pt x="572" y="181"/>
                </a:lnTo>
                <a:lnTo>
                  <a:pt x="556" y="162"/>
                </a:lnTo>
                <a:lnTo>
                  <a:pt x="542" y="160"/>
                </a:lnTo>
                <a:lnTo>
                  <a:pt x="539" y="156"/>
                </a:lnTo>
                <a:lnTo>
                  <a:pt x="533" y="139"/>
                </a:lnTo>
                <a:lnTo>
                  <a:pt x="519" y="131"/>
                </a:lnTo>
                <a:lnTo>
                  <a:pt x="500" y="128"/>
                </a:lnTo>
                <a:lnTo>
                  <a:pt x="497" y="128"/>
                </a:lnTo>
                <a:lnTo>
                  <a:pt x="488" y="122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2" name="Freeform 250"/>
          <p:cNvSpPr>
            <a:spLocks/>
          </p:cNvSpPr>
          <p:nvPr/>
        </p:nvSpPr>
        <p:spPr bwMode="auto">
          <a:xfrm>
            <a:off x="5683250" y="3555925"/>
            <a:ext cx="1033463" cy="1035050"/>
          </a:xfrm>
          <a:custGeom>
            <a:avLst/>
            <a:gdLst/>
            <a:ahLst/>
            <a:cxnLst>
              <a:cxn ang="0">
                <a:pos x="432" y="492"/>
              </a:cxn>
              <a:cxn ang="0">
                <a:pos x="346" y="376"/>
              </a:cxn>
              <a:cxn ang="0">
                <a:pos x="295" y="321"/>
              </a:cxn>
              <a:cxn ang="0">
                <a:pos x="260" y="261"/>
              </a:cxn>
              <a:cxn ang="0">
                <a:pos x="233" y="208"/>
              </a:cxn>
              <a:cxn ang="0">
                <a:pos x="197" y="142"/>
              </a:cxn>
              <a:cxn ang="0">
                <a:pos x="183" y="84"/>
              </a:cxn>
              <a:cxn ang="0">
                <a:pos x="252" y="170"/>
              </a:cxn>
              <a:cxn ang="0">
                <a:pos x="256" y="234"/>
              </a:cxn>
              <a:cxn ang="0">
                <a:pos x="266" y="159"/>
              </a:cxn>
              <a:cxn ang="0">
                <a:pos x="139" y="38"/>
              </a:cxn>
              <a:cxn ang="0">
                <a:pos x="40" y="16"/>
              </a:cxn>
              <a:cxn ang="0">
                <a:pos x="68" y="40"/>
              </a:cxn>
              <a:cxn ang="0">
                <a:pos x="38" y="91"/>
              </a:cxn>
              <a:cxn ang="0">
                <a:pos x="36" y="150"/>
              </a:cxn>
              <a:cxn ang="0">
                <a:pos x="46" y="198"/>
              </a:cxn>
              <a:cxn ang="0">
                <a:pos x="101" y="251"/>
              </a:cxn>
              <a:cxn ang="0">
                <a:pos x="84" y="308"/>
              </a:cxn>
              <a:cxn ang="0">
                <a:pos x="40" y="339"/>
              </a:cxn>
              <a:cxn ang="0">
                <a:pos x="49" y="391"/>
              </a:cxn>
              <a:cxn ang="0">
                <a:pos x="130" y="348"/>
              </a:cxn>
              <a:cxn ang="0">
                <a:pos x="179" y="316"/>
              </a:cxn>
              <a:cxn ang="0">
                <a:pos x="234" y="366"/>
              </a:cxn>
              <a:cxn ang="0">
                <a:pos x="199" y="415"/>
              </a:cxn>
              <a:cxn ang="0">
                <a:pos x="222" y="457"/>
              </a:cxn>
              <a:cxn ang="0">
                <a:pos x="258" y="437"/>
              </a:cxn>
              <a:cxn ang="0">
                <a:pos x="308" y="465"/>
              </a:cxn>
              <a:cxn ang="0">
                <a:pos x="281" y="500"/>
              </a:cxn>
              <a:cxn ang="0">
                <a:pos x="267" y="578"/>
              </a:cxn>
              <a:cxn ang="0">
                <a:pos x="304" y="607"/>
              </a:cxn>
              <a:cxn ang="0">
                <a:pos x="319" y="630"/>
              </a:cxn>
              <a:cxn ang="0">
                <a:pos x="282" y="638"/>
              </a:cxn>
              <a:cxn ang="0">
                <a:pos x="271" y="689"/>
              </a:cxn>
              <a:cxn ang="0">
                <a:pos x="300" y="731"/>
              </a:cxn>
              <a:cxn ang="0">
                <a:pos x="327" y="761"/>
              </a:cxn>
              <a:cxn ang="0">
                <a:pos x="392" y="750"/>
              </a:cxn>
              <a:cxn ang="0">
                <a:pos x="473" y="774"/>
              </a:cxn>
              <a:cxn ang="0">
                <a:pos x="536" y="800"/>
              </a:cxn>
              <a:cxn ang="0">
                <a:pos x="589" y="920"/>
              </a:cxn>
              <a:cxn ang="0">
                <a:pos x="685" y="892"/>
              </a:cxn>
              <a:cxn ang="0">
                <a:pos x="732" y="949"/>
              </a:cxn>
              <a:cxn ang="0">
                <a:pos x="940" y="979"/>
              </a:cxn>
              <a:cxn ang="0">
                <a:pos x="967" y="910"/>
              </a:cxn>
              <a:cxn ang="0">
                <a:pos x="931" y="871"/>
              </a:cxn>
              <a:cxn ang="0">
                <a:pos x="891" y="840"/>
              </a:cxn>
              <a:cxn ang="0">
                <a:pos x="881" y="792"/>
              </a:cxn>
              <a:cxn ang="0">
                <a:pos x="827" y="787"/>
              </a:cxn>
              <a:cxn ang="0">
                <a:pos x="781" y="778"/>
              </a:cxn>
              <a:cxn ang="0">
                <a:pos x="773" y="767"/>
              </a:cxn>
              <a:cxn ang="0">
                <a:pos x="718" y="713"/>
              </a:cxn>
              <a:cxn ang="0">
                <a:pos x="676" y="680"/>
              </a:cxn>
              <a:cxn ang="0">
                <a:pos x="599" y="679"/>
              </a:cxn>
              <a:cxn ang="0">
                <a:pos x="584" y="685"/>
              </a:cxn>
              <a:cxn ang="0">
                <a:pos x="594" y="690"/>
              </a:cxn>
              <a:cxn ang="0">
                <a:pos x="562" y="700"/>
              </a:cxn>
              <a:cxn ang="0">
                <a:pos x="548" y="682"/>
              </a:cxn>
              <a:cxn ang="0">
                <a:pos x="530" y="663"/>
              </a:cxn>
              <a:cxn ang="0">
                <a:pos x="560" y="666"/>
              </a:cxn>
              <a:cxn ang="0">
                <a:pos x="514" y="636"/>
              </a:cxn>
              <a:cxn ang="0">
                <a:pos x="484" y="595"/>
              </a:cxn>
            </a:cxnLst>
            <a:rect l="0" t="0" r="r" b="b"/>
            <a:pathLst>
              <a:path w="980" h="981">
                <a:moveTo>
                  <a:pt x="446" y="555"/>
                </a:moveTo>
                <a:lnTo>
                  <a:pt x="446" y="552"/>
                </a:lnTo>
                <a:lnTo>
                  <a:pt x="448" y="544"/>
                </a:lnTo>
                <a:lnTo>
                  <a:pt x="448" y="536"/>
                </a:lnTo>
                <a:lnTo>
                  <a:pt x="448" y="533"/>
                </a:lnTo>
                <a:lnTo>
                  <a:pt x="448" y="524"/>
                </a:lnTo>
                <a:lnTo>
                  <a:pt x="448" y="523"/>
                </a:lnTo>
                <a:lnTo>
                  <a:pt x="446" y="521"/>
                </a:lnTo>
                <a:lnTo>
                  <a:pt x="444" y="516"/>
                </a:lnTo>
                <a:lnTo>
                  <a:pt x="440" y="504"/>
                </a:lnTo>
                <a:lnTo>
                  <a:pt x="435" y="498"/>
                </a:lnTo>
                <a:lnTo>
                  <a:pt x="432" y="494"/>
                </a:lnTo>
                <a:lnTo>
                  <a:pt x="434" y="493"/>
                </a:lnTo>
                <a:lnTo>
                  <a:pt x="432" y="492"/>
                </a:lnTo>
                <a:lnTo>
                  <a:pt x="428" y="489"/>
                </a:lnTo>
                <a:lnTo>
                  <a:pt x="426" y="486"/>
                </a:lnTo>
                <a:lnTo>
                  <a:pt x="424" y="483"/>
                </a:lnTo>
                <a:lnTo>
                  <a:pt x="417" y="472"/>
                </a:lnTo>
                <a:lnTo>
                  <a:pt x="416" y="469"/>
                </a:lnTo>
                <a:lnTo>
                  <a:pt x="416" y="465"/>
                </a:lnTo>
                <a:lnTo>
                  <a:pt x="410" y="462"/>
                </a:lnTo>
                <a:lnTo>
                  <a:pt x="408" y="456"/>
                </a:lnTo>
                <a:lnTo>
                  <a:pt x="404" y="450"/>
                </a:lnTo>
                <a:lnTo>
                  <a:pt x="394" y="436"/>
                </a:lnTo>
                <a:lnTo>
                  <a:pt x="392" y="432"/>
                </a:lnTo>
                <a:lnTo>
                  <a:pt x="385" y="424"/>
                </a:lnTo>
                <a:lnTo>
                  <a:pt x="350" y="378"/>
                </a:lnTo>
                <a:lnTo>
                  <a:pt x="346" y="376"/>
                </a:lnTo>
                <a:lnTo>
                  <a:pt x="342" y="374"/>
                </a:lnTo>
                <a:lnTo>
                  <a:pt x="338" y="372"/>
                </a:lnTo>
                <a:lnTo>
                  <a:pt x="328" y="364"/>
                </a:lnTo>
                <a:lnTo>
                  <a:pt x="324" y="358"/>
                </a:lnTo>
                <a:lnTo>
                  <a:pt x="320" y="355"/>
                </a:lnTo>
                <a:lnTo>
                  <a:pt x="318" y="353"/>
                </a:lnTo>
                <a:lnTo>
                  <a:pt x="314" y="350"/>
                </a:lnTo>
                <a:lnTo>
                  <a:pt x="305" y="342"/>
                </a:lnTo>
                <a:lnTo>
                  <a:pt x="300" y="331"/>
                </a:lnTo>
                <a:lnTo>
                  <a:pt x="297" y="328"/>
                </a:lnTo>
                <a:lnTo>
                  <a:pt x="295" y="326"/>
                </a:lnTo>
                <a:lnTo>
                  <a:pt x="295" y="325"/>
                </a:lnTo>
                <a:lnTo>
                  <a:pt x="296" y="324"/>
                </a:lnTo>
                <a:lnTo>
                  <a:pt x="295" y="321"/>
                </a:lnTo>
                <a:lnTo>
                  <a:pt x="290" y="314"/>
                </a:lnTo>
                <a:lnTo>
                  <a:pt x="288" y="308"/>
                </a:lnTo>
                <a:lnTo>
                  <a:pt x="285" y="303"/>
                </a:lnTo>
                <a:lnTo>
                  <a:pt x="282" y="304"/>
                </a:lnTo>
                <a:lnTo>
                  <a:pt x="280" y="304"/>
                </a:lnTo>
                <a:lnTo>
                  <a:pt x="277" y="303"/>
                </a:lnTo>
                <a:lnTo>
                  <a:pt x="270" y="295"/>
                </a:lnTo>
                <a:lnTo>
                  <a:pt x="264" y="291"/>
                </a:lnTo>
                <a:lnTo>
                  <a:pt x="265" y="289"/>
                </a:lnTo>
                <a:lnTo>
                  <a:pt x="268" y="288"/>
                </a:lnTo>
                <a:lnTo>
                  <a:pt x="271" y="287"/>
                </a:lnTo>
                <a:lnTo>
                  <a:pt x="270" y="283"/>
                </a:lnTo>
                <a:lnTo>
                  <a:pt x="267" y="278"/>
                </a:lnTo>
                <a:lnTo>
                  <a:pt x="260" y="261"/>
                </a:lnTo>
                <a:lnTo>
                  <a:pt x="260" y="259"/>
                </a:lnTo>
                <a:lnTo>
                  <a:pt x="257" y="251"/>
                </a:lnTo>
                <a:lnTo>
                  <a:pt x="254" y="250"/>
                </a:lnTo>
                <a:lnTo>
                  <a:pt x="253" y="247"/>
                </a:lnTo>
                <a:lnTo>
                  <a:pt x="253" y="238"/>
                </a:lnTo>
                <a:lnTo>
                  <a:pt x="252" y="235"/>
                </a:lnTo>
                <a:lnTo>
                  <a:pt x="246" y="230"/>
                </a:lnTo>
                <a:lnTo>
                  <a:pt x="245" y="230"/>
                </a:lnTo>
                <a:lnTo>
                  <a:pt x="239" y="229"/>
                </a:lnTo>
                <a:lnTo>
                  <a:pt x="235" y="220"/>
                </a:lnTo>
                <a:lnTo>
                  <a:pt x="232" y="217"/>
                </a:lnTo>
                <a:lnTo>
                  <a:pt x="232" y="213"/>
                </a:lnTo>
                <a:lnTo>
                  <a:pt x="232" y="209"/>
                </a:lnTo>
                <a:lnTo>
                  <a:pt x="233" y="208"/>
                </a:lnTo>
                <a:lnTo>
                  <a:pt x="234" y="205"/>
                </a:lnTo>
                <a:lnTo>
                  <a:pt x="234" y="199"/>
                </a:lnTo>
                <a:lnTo>
                  <a:pt x="233" y="198"/>
                </a:lnTo>
                <a:lnTo>
                  <a:pt x="228" y="194"/>
                </a:lnTo>
                <a:lnTo>
                  <a:pt x="220" y="186"/>
                </a:lnTo>
                <a:lnTo>
                  <a:pt x="220" y="179"/>
                </a:lnTo>
                <a:lnTo>
                  <a:pt x="214" y="170"/>
                </a:lnTo>
                <a:lnTo>
                  <a:pt x="213" y="167"/>
                </a:lnTo>
                <a:lnTo>
                  <a:pt x="211" y="164"/>
                </a:lnTo>
                <a:lnTo>
                  <a:pt x="209" y="162"/>
                </a:lnTo>
                <a:lnTo>
                  <a:pt x="206" y="161"/>
                </a:lnTo>
                <a:lnTo>
                  <a:pt x="205" y="158"/>
                </a:lnTo>
                <a:lnTo>
                  <a:pt x="203" y="150"/>
                </a:lnTo>
                <a:lnTo>
                  <a:pt x="197" y="142"/>
                </a:lnTo>
                <a:lnTo>
                  <a:pt x="194" y="127"/>
                </a:lnTo>
                <a:lnTo>
                  <a:pt x="187" y="115"/>
                </a:lnTo>
                <a:lnTo>
                  <a:pt x="187" y="111"/>
                </a:lnTo>
                <a:lnTo>
                  <a:pt x="190" y="110"/>
                </a:lnTo>
                <a:lnTo>
                  <a:pt x="190" y="107"/>
                </a:lnTo>
                <a:lnTo>
                  <a:pt x="190" y="103"/>
                </a:lnTo>
                <a:lnTo>
                  <a:pt x="187" y="100"/>
                </a:lnTo>
                <a:lnTo>
                  <a:pt x="178" y="83"/>
                </a:lnTo>
                <a:lnTo>
                  <a:pt x="174" y="79"/>
                </a:lnTo>
                <a:lnTo>
                  <a:pt x="164" y="62"/>
                </a:lnTo>
                <a:lnTo>
                  <a:pt x="166" y="62"/>
                </a:lnTo>
                <a:lnTo>
                  <a:pt x="168" y="62"/>
                </a:lnTo>
                <a:lnTo>
                  <a:pt x="180" y="80"/>
                </a:lnTo>
                <a:lnTo>
                  <a:pt x="183" y="84"/>
                </a:lnTo>
                <a:lnTo>
                  <a:pt x="184" y="89"/>
                </a:lnTo>
                <a:lnTo>
                  <a:pt x="186" y="90"/>
                </a:lnTo>
                <a:lnTo>
                  <a:pt x="190" y="92"/>
                </a:lnTo>
                <a:lnTo>
                  <a:pt x="204" y="116"/>
                </a:lnTo>
                <a:lnTo>
                  <a:pt x="207" y="118"/>
                </a:lnTo>
                <a:lnTo>
                  <a:pt x="211" y="122"/>
                </a:lnTo>
                <a:lnTo>
                  <a:pt x="214" y="127"/>
                </a:lnTo>
                <a:lnTo>
                  <a:pt x="216" y="130"/>
                </a:lnTo>
                <a:lnTo>
                  <a:pt x="230" y="147"/>
                </a:lnTo>
                <a:lnTo>
                  <a:pt x="235" y="150"/>
                </a:lnTo>
                <a:lnTo>
                  <a:pt x="239" y="151"/>
                </a:lnTo>
                <a:lnTo>
                  <a:pt x="248" y="162"/>
                </a:lnTo>
                <a:lnTo>
                  <a:pt x="254" y="168"/>
                </a:lnTo>
                <a:lnTo>
                  <a:pt x="252" y="170"/>
                </a:lnTo>
                <a:lnTo>
                  <a:pt x="252" y="173"/>
                </a:lnTo>
                <a:lnTo>
                  <a:pt x="253" y="177"/>
                </a:lnTo>
                <a:lnTo>
                  <a:pt x="253" y="180"/>
                </a:lnTo>
                <a:lnTo>
                  <a:pt x="251" y="186"/>
                </a:lnTo>
                <a:lnTo>
                  <a:pt x="252" y="190"/>
                </a:lnTo>
                <a:lnTo>
                  <a:pt x="250" y="197"/>
                </a:lnTo>
                <a:lnTo>
                  <a:pt x="250" y="201"/>
                </a:lnTo>
                <a:lnTo>
                  <a:pt x="248" y="208"/>
                </a:lnTo>
                <a:lnTo>
                  <a:pt x="250" y="214"/>
                </a:lnTo>
                <a:lnTo>
                  <a:pt x="248" y="216"/>
                </a:lnTo>
                <a:lnTo>
                  <a:pt x="248" y="219"/>
                </a:lnTo>
                <a:lnTo>
                  <a:pt x="248" y="224"/>
                </a:lnTo>
                <a:lnTo>
                  <a:pt x="248" y="227"/>
                </a:lnTo>
                <a:lnTo>
                  <a:pt x="256" y="234"/>
                </a:lnTo>
                <a:lnTo>
                  <a:pt x="257" y="236"/>
                </a:lnTo>
                <a:lnTo>
                  <a:pt x="257" y="244"/>
                </a:lnTo>
                <a:lnTo>
                  <a:pt x="259" y="248"/>
                </a:lnTo>
                <a:lnTo>
                  <a:pt x="261" y="248"/>
                </a:lnTo>
                <a:lnTo>
                  <a:pt x="262" y="246"/>
                </a:lnTo>
                <a:lnTo>
                  <a:pt x="256" y="215"/>
                </a:lnTo>
                <a:lnTo>
                  <a:pt x="257" y="210"/>
                </a:lnTo>
                <a:lnTo>
                  <a:pt x="259" y="202"/>
                </a:lnTo>
                <a:lnTo>
                  <a:pt x="257" y="198"/>
                </a:lnTo>
                <a:lnTo>
                  <a:pt x="259" y="196"/>
                </a:lnTo>
                <a:lnTo>
                  <a:pt x="262" y="182"/>
                </a:lnTo>
                <a:lnTo>
                  <a:pt x="262" y="179"/>
                </a:lnTo>
                <a:lnTo>
                  <a:pt x="265" y="173"/>
                </a:lnTo>
                <a:lnTo>
                  <a:pt x="266" y="159"/>
                </a:lnTo>
                <a:lnTo>
                  <a:pt x="264" y="156"/>
                </a:lnTo>
                <a:lnTo>
                  <a:pt x="260" y="154"/>
                </a:lnTo>
                <a:lnTo>
                  <a:pt x="251" y="147"/>
                </a:lnTo>
                <a:lnTo>
                  <a:pt x="247" y="146"/>
                </a:lnTo>
                <a:lnTo>
                  <a:pt x="246" y="144"/>
                </a:lnTo>
                <a:lnTo>
                  <a:pt x="230" y="135"/>
                </a:lnTo>
                <a:lnTo>
                  <a:pt x="221" y="126"/>
                </a:lnTo>
                <a:lnTo>
                  <a:pt x="203" y="106"/>
                </a:lnTo>
                <a:lnTo>
                  <a:pt x="170" y="60"/>
                </a:lnTo>
                <a:lnTo>
                  <a:pt x="170" y="59"/>
                </a:lnTo>
                <a:lnTo>
                  <a:pt x="157" y="40"/>
                </a:lnTo>
                <a:lnTo>
                  <a:pt x="151" y="41"/>
                </a:lnTo>
                <a:lnTo>
                  <a:pt x="148" y="42"/>
                </a:lnTo>
                <a:lnTo>
                  <a:pt x="139" y="38"/>
                </a:lnTo>
                <a:lnTo>
                  <a:pt x="118" y="20"/>
                </a:lnTo>
                <a:lnTo>
                  <a:pt x="116" y="18"/>
                </a:lnTo>
                <a:lnTo>
                  <a:pt x="108" y="8"/>
                </a:lnTo>
                <a:lnTo>
                  <a:pt x="102" y="6"/>
                </a:lnTo>
                <a:lnTo>
                  <a:pt x="94" y="0"/>
                </a:lnTo>
                <a:lnTo>
                  <a:pt x="86" y="1"/>
                </a:lnTo>
                <a:lnTo>
                  <a:pt x="82" y="5"/>
                </a:lnTo>
                <a:lnTo>
                  <a:pt x="79" y="8"/>
                </a:lnTo>
                <a:lnTo>
                  <a:pt x="77" y="13"/>
                </a:lnTo>
                <a:lnTo>
                  <a:pt x="68" y="13"/>
                </a:lnTo>
                <a:lnTo>
                  <a:pt x="60" y="14"/>
                </a:lnTo>
                <a:lnTo>
                  <a:pt x="50" y="11"/>
                </a:lnTo>
                <a:lnTo>
                  <a:pt x="44" y="11"/>
                </a:lnTo>
                <a:lnTo>
                  <a:pt x="40" y="16"/>
                </a:lnTo>
                <a:lnTo>
                  <a:pt x="33" y="14"/>
                </a:lnTo>
                <a:lnTo>
                  <a:pt x="24" y="13"/>
                </a:lnTo>
                <a:lnTo>
                  <a:pt x="4" y="14"/>
                </a:lnTo>
                <a:lnTo>
                  <a:pt x="0" y="18"/>
                </a:lnTo>
                <a:lnTo>
                  <a:pt x="0" y="24"/>
                </a:lnTo>
                <a:lnTo>
                  <a:pt x="18" y="24"/>
                </a:lnTo>
                <a:lnTo>
                  <a:pt x="22" y="24"/>
                </a:lnTo>
                <a:lnTo>
                  <a:pt x="28" y="24"/>
                </a:lnTo>
                <a:lnTo>
                  <a:pt x="30" y="24"/>
                </a:lnTo>
                <a:lnTo>
                  <a:pt x="36" y="24"/>
                </a:lnTo>
                <a:lnTo>
                  <a:pt x="38" y="24"/>
                </a:lnTo>
                <a:lnTo>
                  <a:pt x="46" y="28"/>
                </a:lnTo>
                <a:lnTo>
                  <a:pt x="52" y="33"/>
                </a:lnTo>
                <a:lnTo>
                  <a:pt x="68" y="40"/>
                </a:lnTo>
                <a:lnTo>
                  <a:pt x="73" y="45"/>
                </a:lnTo>
                <a:lnTo>
                  <a:pt x="75" y="51"/>
                </a:lnTo>
                <a:lnTo>
                  <a:pt x="70" y="54"/>
                </a:lnTo>
                <a:lnTo>
                  <a:pt x="61" y="60"/>
                </a:lnTo>
                <a:lnTo>
                  <a:pt x="57" y="61"/>
                </a:lnTo>
                <a:lnTo>
                  <a:pt x="56" y="64"/>
                </a:lnTo>
                <a:lnTo>
                  <a:pt x="59" y="69"/>
                </a:lnTo>
                <a:lnTo>
                  <a:pt x="60" y="73"/>
                </a:lnTo>
                <a:lnTo>
                  <a:pt x="58" y="78"/>
                </a:lnTo>
                <a:lnTo>
                  <a:pt x="54" y="88"/>
                </a:lnTo>
                <a:lnTo>
                  <a:pt x="53" y="91"/>
                </a:lnTo>
                <a:lnTo>
                  <a:pt x="46" y="92"/>
                </a:lnTo>
                <a:lnTo>
                  <a:pt x="42" y="91"/>
                </a:lnTo>
                <a:lnTo>
                  <a:pt x="38" y="91"/>
                </a:lnTo>
                <a:lnTo>
                  <a:pt x="36" y="94"/>
                </a:lnTo>
                <a:lnTo>
                  <a:pt x="37" y="97"/>
                </a:lnTo>
                <a:lnTo>
                  <a:pt x="44" y="100"/>
                </a:lnTo>
                <a:lnTo>
                  <a:pt x="44" y="103"/>
                </a:lnTo>
                <a:lnTo>
                  <a:pt x="43" y="106"/>
                </a:lnTo>
                <a:lnTo>
                  <a:pt x="43" y="116"/>
                </a:lnTo>
                <a:lnTo>
                  <a:pt x="45" y="119"/>
                </a:lnTo>
                <a:lnTo>
                  <a:pt x="49" y="122"/>
                </a:lnTo>
                <a:lnTo>
                  <a:pt x="51" y="123"/>
                </a:lnTo>
                <a:lnTo>
                  <a:pt x="51" y="127"/>
                </a:lnTo>
                <a:lnTo>
                  <a:pt x="51" y="132"/>
                </a:lnTo>
                <a:lnTo>
                  <a:pt x="50" y="138"/>
                </a:lnTo>
                <a:lnTo>
                  <a:pt x="42" y="142"/>
                </a:lnTo>
                <a:lnTo>
                  <a:pt x="36" y="150"/>
                </a:lnTo>
                <a:lnTo>
                  <a:pt x="35" y="151"/>
                </a:lnTo>
                <a:lnTo>
                  <a:pt x="33" y="153"/>
                </a:lnTo>
                <a:lnTo>
                  <a:pt x="32" y="158"/>
                </a:lnTo>
                <a:lnTo>
                  <a:pt x="30" y="161"/>
                </a:lnTo>
                <a:lnTo>
                  <a:pt x="29" y="167"/>
                </a:lnTo>
                <a:lnTo>
                  <a:pt x="32" y="169"/>
                </a:lnTo>
                <a:lnTo>
                  <a:pt x="33" y="172"/>
                </a:lnTo>
                <a:lnTo>
                  <a:pt x="33" y="175"/>
                </a:lnTo>
                <a:lnTo>
                  <a:pt x="36" y="179"/>
                </a:lnTo>
                <a:lnTo>
                  <a:pt x="44" y="185"/>
                </a:lnTo>
                <a:lnTo>
                  <a:pt x="46" y="189"/>
                </a:lnTo>
                <a:lnTo>
                  <a:pt x="44" y="194"/>
                </a:lnTo>
                <a:lnTo>
                  <a:pt x="40" y="196"/>
                </a:lnTo>
                <a:lnTo>
                  <a:pt x="46" y="198"/>
                </a:lnTo>
                <a:lnTo>
                  <a:pt x="51" y="202"/>
                </a:lnTo>
                <a:lnTo>
                  <a:pt x="52" y="206"/>
                </a:lnTo>
                <a:lnTo>
                  <a:pt x="47" y="222"/>
                </a:lnTo>
                <a:lnTo>
                  <a:pt x="50" y="227"/>
                </a:lnTo>
                <a:lnTo>
                  <a:pt x="56" y="234"/>
                </a:lnTo>
                <a:lnTo>
                  <a:pt x="69" y="247"/>
                </a:lnTo>
                <a:lnTo>
                  <a:pt x="81" y="241"/>
                </a:lnTo>
                <a:lnTo>
                  <a:pt x="84" y="239"/>
                </a:lnTo>
                <a:lnTo>
                  <a:pt x="87" y="238"/>
                </a:lnTo>
                <a:lnTo>
                  <a:pt x="92" y="238"/>
                </a:lnTo>
                <a:lnTo>
                  <a:pt x="92" y="244"/>
                </a:lnTo>
                <a:lnTo>
                  <a:pt x="90" y="247"/>
                </a:lnTo>
                <a:lnTo>
                  <a:pt x="91" y="251"/>
                </a:lnTo>
                <a:lnTo>
                  <a:pt x="101" y="251"/>
                </a:lnTo>
                <a:lnTo>
                  <a:pt x="104" y="252"/>
                </a:lnTo>
                <a:lnTo>
                  <a:pt x="106" y="256"/>
                </a:lnTo>
                <a:lnTo>
                  <a:pt x="113" y="259"/>
                </a:lnTo>
                <a:lnTo>
                  <a:pt x="112" y="266"/>
                </a:lnTo>
                <a:lnTo>
                  <a:pt x="108" y="273"/>
                </a:lnTo>
                <a:lnTo>
                  <a:pt x="106" y="279"/>
                </a:lnTo>
                <a:lnTo>
                  <a:pt x="104" y="283"/>
                </a:lnTo>
                <a:lnTo>
                  <a:pt x="100" y="286"/>
                </a:lnTo>
                <a:lnTo>
                  <a:pt x="100" y="297"/>
                </a:lnTo>
                <a:lnTo>
                  <a:pt x="103" y="308"/>
                </a:lnTo>
                <a:lnTo>
                  <a:pt x="103" y="312"/>
                </a:lnTo>
                <a:lnTo>
                  <a:pt x="100" y="315"/>
                </a:lnTo>
                <a:lnTo>
                  <a:pt x="90" y="312"/>
                </a:lnTo>
                <a:lnTo>
                  <a:pt x="84" y="308"/>
                </a:lnTo>
                <a:lnTo>
                  <a:pt x="81" y="306"/>
                </a:lnTo>
                <a:lnTo>
                  <a:pt x="79" y="305"/>
                </a:lnTo>
                <a:lnTo>
                  <a:pt x="78" y="304"/>
                </a:lnTo>
                <a:lnTo>
                  <a:pt x="74" y="304"/>
                </a:lnTo>
                <a:lnTo>
                  <a:pt x="69" y="306"/>
                </a:lnTo>
                <a:lnTo>
                  <a:pt x="68" y="309"/>
                </a:lnTo>
                <a:lnTo>
                  <a:pt x="65" y="316"/>
                </a:lnTo>
                <a:lnTo>
                  <a:pt x="64" y="321"/>
                </a:lnTo>
                <a:lnTo>
                  <a:pt x="62" y="326"/>
                </a:lnTo>
                <a:lnTo>
                  <a:pt x="59" y="328"/>
                </a:lnTo>
                <a:lnTo>
                  <a:pt x="50" y="328"/>
                </a:lnTo>
                <a:lnTo>
                  <a:pt x="41" y="333"/>
                </a:lnTo>
                <a:lnTo>
                  <a:pt x="40" y="336"/>
                </a:lnTo>
                <a:lnTo>
                  <a:pt x="40" y="339"/>
                </a:lnTo>
                <a:lnTo>
                  <a:pt x="44" y="340"/>
                </a:lnTo>
                <a:lnTo>
                  <a:pt x="50" y="340"/>
                </a:lnTo>
                <a:lnTo>
                  <a:pt x="64" y="334"/>
                </a:lnTo>
                <a:lnTo>
                  <a:pt x="64" y="338"/>
                </a:lnTo>
                <a:lnTo>
                  <a:pt x="60" y="346"/>
                </a:lnTo>
                <a:lnTo>
                  <a:pt x="56" y="350"/>
                </a:lnTo>
                <a:lnTo>
                  <a:pt x="51" y="356"/>
                </a:lnTo>
                <a:lnTo>
                  <a:pt x="51" y="359"/>
                </a:lnTo>
                <a:lnTo>
                  <a:pt x="49" y="365"/>
                </a:lnTo>
                <a:lnTo>
                  <a:pt x="47" y="372"/>
                </a:lnTo>
                <a:lnTo>
                  <a:pt x="44" y="379"/>
                </a:lnTo>
                <a:lnTo>
                  <a:pt x="44" y="383"/>
                </a:lnTo>
                <a:lnTo>
                  <a:pt x="46" y="388"/>
                </a:lnTo>
                <a:lnTo>
                  <a:pt x="49" y="391"/>
                </a:lnTo>
                <a:lnTo>
                  <a:pt x="49" y="395"/>
                </a:lnTo>
                <a:lnTo>
                  <a:pt x="50" y="396"/>
                </a:lnTo>
                <a:lnTo>
                  <a:pt x="52" y="405"/>
                </a:lnTo>
                <a:lnTo>
                  <a:pt x="54" y="408"/>
                </a:lnTo>
                <a:lnTo>
                  <a:pt x="59" y="409"/>
                </a:lnTo>
                <a:lnTo>
                  <a:pt x="62" y="406"/>
                </a:lnTo>
                <a:lnTo>
                  <a:pt x="65" y="406"/>
                </a:lnTo>
                <a:lnTo>
                  <a:pt x="68" y="405"/>
                </a:lnTo>
                <a:lnTo>
                  <a:pt x="81" y="398"/>
                </a:lnTo>
                <a:lnTo>
                  <a:pt x="92" y="389"/>
                </a:lnTo>
                <a:lnTo>
                  <a:pt x="93" y="386"/>
                </a:lnTo>
                <a:lnTo>
                  <a:pt x="106" y="372"/>
                </a:lnTo>
                <a:lnTo>
                  <a:pt x="115" y="364"/>
                </a:lnTo>
                <a:lnTo>
                  <a:pt x="130" y="348"/>
                </a:lnTo>
                <a:lnTo>
                  <a:pt x="133" y="346"/>
                </a:lnTo>
                <a:lnTo>
                  <a:pt x="135" y="346"/>
                </a:lnTo>
                <a:lnTo>
                  <a:pt x="139" y="344"/>
                </a:lnTo>
                <a:lnTo>
                  <a:pt x="154" y="363"/>
                </a:lnTo>
                <a:lnTo>
                  <a:pt x="164" y="344"/>
                </a:lnTo>
                <a:lnTo>
                  <a:pt x="157" y="339"/>
                </a:lnTo>
                <a:lnTo>
                  <a:pt x="155" y="333"/>
                </a:lnTo>
                <a:lnTo>
                  <a:pt x="159" y="332"/>
                </a:lnTo>
                <a:lnTo>
                  <a:pt x="165" y="332"/>
                </a:lnTo>
                <a:lnTo>
                  <a:pt x="170" y="331"/>
                </a:lnTo>
                <a:lnTo>
                  <a:pt x="174" y="326"/>
                </a:lnTo>
                <a:lnTo>
                  <a:pt x="172" y="317"/>
                </a:lnTo>
                <a:lnTo>
                  <a:pt x="174" y="318"/>
                </a:lnTo>
                <a:lnTo>
                  <a:pt x="179" y="316"/>
                </a:lnTo>
                <a:lnTo>
                  <a:pt x="189" y="316"/>
                </a:lnTo>
                <a:lnTo>
                  <a:pt x="192" y="314"/>
                </a:lnTo>
                <a:lnTo>
                  <a:pt x="196" y="313"/>
                </a:lnTo>
                <a:lnTo>
                  <a:pt x="202" y="325"/>
                </a:lnTo>
                <a:lnTo>
                  <a:pt x="198" y="342"/>
                </a:lnTo>
                <a:lnTo>
                  <a:pt x="200" y="346"/>
                </a:lnTo>
                <a:lnTo>
                  <a:pt x="202" y="348"/>
                </a:lnTo>
                <a:lnTo>
                  <a:pt x="207" y="350"/>
                </a:lnTo>
                <a:lnTo>
                  <a:pt x="210" y="357"/>
                </a:lnTo>
                <a:lnTo>
                  <a:pt x="215" y="358"/>
                </a:lnTo>
                <a:lnTo>
                  <a:pt x="220" y="357"/>
                </a:lnTo>
                <a:lnTo>
                  <a:pt x="221" y="358"/>
                </a:lnTo>
                <a:lnTo>
                  <a:pt x="224" y="361"/>
                </a:lnTo>
                <a:lnTo>
                  <a:pt x="234" y="366"/>
                </a:lnTo>
                <a:lnTo>
                  <a:pt x="236" y="372"/>
                </a:lnTo>
                <a:lnTo>
                  <a:pt x="235" y="378"/>
                </a:lnTo>
                <a:lnTo>
                  <a:pt x="230" y="381"/>
                </a:lnTo>
                <a:lnTo>
                  <a:pt x="226" y="383"/>
                </a:lnTo>
                <a:lnTo>
                  <a:pt x="222" y="385"/>
                </a:lnTo>
                <a:lnTo>
                  <a:pt x="216" y="392"/>
                </a:lnTo>
                <a:lnTo>
                  <a:pt x="213" y="390"/>
                </a:lnTo>
                <a:lnTo>
                  <a:pt x="211" y="386"/>
                </a:lnTo>
                <a:lnTo>
                  <a:pt x="208" y="385"/>
                </a:lnTo>
                <a:lnTo>
                  <a:pt x="204" y="388"/>
                </a:lnTo>
                <a:lnTo>
                  <a:pt x="198" y="393"/>
                </a:lnTo>
                <a:lnTo>
                  <a:pt x="199" y="396"/>
                </a:lnTo>
                <a:lnTo>
                  <a:pt x="200" y="404"/>
                </a:lnTo>
                <a:lnTo>
                  <a:pt x="199" y="415"/>
                </a:lnTo>
                <a:lnTo>
                  <a:pt x="199" y="426"/>
                </a:lnTo>
                <a:lnTo>
                  <a:pt x="198" y="428"/>
                </a:lnTo>
                <a:lnTo>
                  <a:pt x="198" y="430"/>
                </a:lnTo>
                <a:lnTo>
                  <a:pt x="197" y="433"/>
                </a:lnTo>
                <a:lnTo>
                  <a:pt x="198" y="434"/>
                </a:lnTo>
                <a:lnTo>
                  <a:pt x="197" y="437"/>
                </a:lnTo>
                <a:lnTo>
                  <a:pt x="197" y="441"/>
                </a:lnTo>
                <a:lnTo>
                  <a:pt x="208" y="448"/>
                </a:lnTo>
                <a:lnTo>
                  <a:pt x="210" y="450"/>
                </a:lnTo>
                <a:lnTo>
                  <a:pt x="213" y="451"/>
                </a:lnTo>
                <a:lnTo>
                  <a:pt x="218" y="451"/>
                </a:lnTo>
                <a:lnTo>
                  <a:pt x="221" y="452"/>
                </a:lnTo>
                <a:lnTo>
                  <a:pt x="221" y="456"/>
                </a:lnTo>
                <a:lnTo>
                  <a:pt x="222" y="457"/>
                </a:lnTo>
                <a:lnTo>
                  <a:pt x="224" y="458"/>
                </a:lnTo>
                <a:lnTo>
                  <a:pt x="224" y="461"/>
                </a:lnTo>
                <a:lnTo>
                  <a:pt x="226" y="464"/>
                </a:lnTo>
                <a:lnTo>
                  <a:pt x="230" y="464"/>
                </a:lnTo>
                <a:lnTo>
                  <a:pt x="236" y="460"/>
                </a:lnTo>
                <a:lnTo>
                  <a:pt x="239" y="457"/>
                </a:lnTo>
                <a:lnTo>
                  <a:pt x="240" y="454"/>
                </a:lnTo>
                <a:lnTo>
                  <a:pt x="243" y="452"/>
                </a:lnTo>
                <a:lnTo>
                  <a:pt x="245" y="452"/>
                </a:lnTo>
                <a:lnTo>
                  <a:pt x="248" y="446"/>
                </a:lnTo>
                <a:lnTo>
                  <a:pt x="250" y="441"/>
                </a:lnTo>
                <a:lnTo>
                  <a:pt x="250" y="437"/>
                </a:lnTo>
                <a:lnTo>
                  <a:pt x="257" y="434"/>
                </a:lnTo>
                <a:lnTo>
                  <a:pt x="258" y="437"/>
                </a:lnTo>
                <a:lnTo>
                  <a:pt x="260" y="436"/>
                </a:lnTo>
                <a:lnTo>
                  <a:pt x="262" y="435"/>
                </a:lnTo>
                <a:lnTo>
                  <a:pt x="265" y="435"/>
                </a:lnTo>
                <a:lnTo>
                  <a:pt x="269" y="436"/>
                </a:lnTo>
                <a:lnTo>
                  <a:pt x="270" y="440"/>
                </a:lnTo>
                <a:lnTo>
                  <a:pt x="275" y="445"/>
                </a:lnTo>
                <a:lnTo>
                  <a:pt x="278" y="446"/>
                </a:lnTo>
                <a:lnTo>
                  <a:pt x="296" y="454"/>
                </a:lnTo>
                <a:lnTo>
                  <a:pt x="302" y="456"/>
                </a:lnTo>
                <a:lnTo>
                  <a:pt x="308" y="456"/>
                </a:lnTo>
                <a:lnTo>
                  <a:pt x="310" y="456"/>
                </a:lnTo>
                <a:lnTo>
                  <a:pt x="311" y="457"/>
                </a:lnTo>
                <a:lnTo>
                  <a:pt x="310" y="461"/>
                </a:lnTo>
                <a:lnTo>
                  <a:pt x="308" y="465"/>
                </a:lnTo>
                <a:lnTo>
                  <a:pt x="306" y="464"/>
                </a:lnTo>
                <a:lnTo>
                  <a:pt x="304" y="465"/>
                </a:lnTo>
                <a:lnTo>
                  <a:pt x="304" y="469"/>
                </a:lnTo>
                <a:lnTo>
                  <a:pt x="301" y="471"/>
                </a:lnTo>
                <a:lnTo>
                  <a:pt x="297" y="474"/>
                </a:lnTo>
                <a:lnTo>
                  <a:pt x="293" y="480"/>
                </a:lnTo>
                <a:lnTo>
                  <a:pt x="294" y="482"/>
                </a:lnTo>
                <a:lnTo>
                  <a:pt x="292" y="484"/>
                </a:lnTo>
                <a:lnTo>
                  <a:pt x="288" y="485"/>
                </a:lnTo>
                <a:lnTo>
                  <a:pt x="285" y="488"/>
                </a:lnTo>
                <a:lnTo>
                  <a:pt x="284" y="490"/>
                </a:lnTo>
                <a:lnTo>
                  <a:pt x="284" y="496"/>
                </a:lnTo>
                <a:lnTo>
                  <a:pt x="282" y="497"/>
                </a:lnTo>
                <a:lnTo>
                  <a:pt x="281" y="500"/>
                </a:lnTo>
                <a:lnTo>
                  <a:pt x="279" y="504"/>
                </a:lnTo>
                <a:lnTo>
                  <a:pt x="275" y="523"/>
                </a:lnTo>
                <a:lnTo>
                  <a:pt x="266" y="544"/>
                </a:lnTo>
                <a:lnTo>
                  <a:pt x="266" y="548"/>
                </a:lnTo>
                <a:lnTo>
                  <a:pt x="267" y="549"/>
                </a:lnTo>
                <a:lnTo>
                  <a:pt x="265" y="551"/>
                </a:lnTo>
                <a:lnTo>
                  <a:pt x="261" y="553"/>
                </a:lnTo>
                <a:lnTo>
                  <a:pt x="260" y="558"/>
                </a:lnTo>
                <a:lnTo>
                  <a:pt x="257" y="560"/>
                </a:lnTo>
                <a:lnTo>
                  <a:pt x="257" y="565"/>
                </a:lnTo>
                <a:lnTo>
                  <a:pt x="258" y="567"/>
                </a:lnTo>
                <a:lnTo>
                  <a:pt x="261" y="569"/>
                </a:lnTo>
                <a:lnTo>
                  <a:pt x="267" y="575"/>
                </a:lnTo>
                <a:lnTo>
                  <a:pt x="267" y="578"/>
                </a:lnTo>
                <a:lnTo>
                  <a:pt x="265" y="581"/>
                </a:lnTo>
                <a:lnTo>
                  <a:pt x="262" y="585"/>
                </a:lnTo>
                <a:lnTo>
                  <a:pt x="262" y="588"/>
                </a:lnTo>
                <a:lnTo>
                  <a:pt x="264" y="590"/>
                </a:lnTo>
                <a:lnTo>
                  <a:pt x="266" y="592"/>
                </a:lnTo>
                <a:lnTo>
                  <a:pt x="277" y="596"/>
                </a:lnTo>
                <a:lnTo>
                  <a:pt x="278" y="596"/>
                </a:lnTo>
                <a:lnTo>
                  <a:pt x="280" y="598"/>
                </a:lnTo>
                <a:lnTo>
                  <a:pt x="282" y="600"/>
                </a:lnTo>
                <a:lnTo>
                  <a:pt x="288" y="602"/>
                </a:lnTo>
                <a:lnTo>
                  <a:pt x="291" y="602"/>
                </a:lnTo>
                <a:lnTo>
                  <a:pt x="294" y="603"/>
                </a:lnTo>
                <a:lnTo>
                  <a:pt x="296" y="602"/>
                </a:lnTo>
                <a:lnTo>
                  <a:pt x="304" y="607"/>
                </a:lnTo>
                <a:lnTo>
                  <a:pt x="313" y="607"/>
                </a:lnTo>
                <a:lnTo>
                  <a:pt x="315" y="608"/>
                </a:lnTo>
                <a:lnTo>
                  <a:pt x="322" y="608"/>
                </a:lnTo>
                <a:lnTo>
                  <a:pt x="324" y="609"/>
                </a:lnTo>
                <a:lnTo>
                  <a:pt x="326" y="609"/>
                </a:lnTo>
                <a:lnTo>
                  <a:pt x="328" y="610"/>
                </a:lnTo>
                <a:lnTo>
                  <a:pt x="330" y="612"/>
                </a:lnTo>
                <a:lnTo>
                  <a:pt x="332" y="613"/>
                </a:lnTo>
                <a:lnTo>
                  <a:pt x="332" y="615"/>
                </a:lnTo>
                <a:lnTo>
                  <a:pt x="331" y="616"/>
                </a:lnTo>
                <a:lnTo>
                  <a:pt x="330" y="620"/>
                </a:lnTo>
                <a:lnTo>
                  <a:pt x="327" y="626"/>
                </a:lnTo>
                <a:lnTo>
                  <a:pt x="324" y="627"/>
                </a:lnTo>
                <a:lnTo>
                  <a:pt x="319" y="630"/>
                </a:lnTo>
                <a:lnTo>
                  <a:pt x="314" y="632"/>
                </a:lnTo>
                <a:lnTo>
                  <a:pt x="312" y="632"/>
                </a:lnTo>
                <a:lnTo>
                  <a:pt x="309" y="633"/>
                </a:lnTo>
                <a:lnTo>
                  <a:pt x="307" y="633"/>
                </a:lnTo>
                <a:lnTo>
                  <a:pt x="304" y="634"/>
                </a:lnTo>
                <a:lnTo>
                  <a:pt x="302" y="633"/>
                </a:lnTo>
                <a:lnTo>
                  <a:pt x="299" y="633"/>
                </a:lnTo>
                <a:lnTo>
                  <a:pt x="296" y="635"/>
                </a:lnTo>
                <a:lnTo>
                  <a:pt x="295" y="637"/>
                </a:lnTo>
                <a:lnTo>
                  <a:pt x="292" y="637"/>
                </a:lnTo>
                <a:lnTo>
                  <a:pt x="291" y="638"/>
                </a:lnTo>
                <a:lnTo>
                  <a:pt x="287" y="638"/>
                </a:lnTo>
                <a:lnTo>
                  <a:pt x="285" y="636"/>
                </a:lnTo>
                <a:lnTo>
                  <a:pt x="282" y="638"/>
                </a:lnTo>
                <a:lnTo>
                  <a:pt x="280" y="643"/>
                </a:lnTo>
                <a:lnTo>
                  <a:pt x="280" y="650"/>
                </a:lnTo>
                <a:lnTo>
                  <a:pt x="281" y="653"/>
                </a:lnTo>
                <a:lnTo>
                  <a:pt x="281" y="655"/>
                </a:lnTo>
                <a:lnTo>
                  <a:pt x="282" y="657"/>
                </a:lnTo>
                <a:lnTo>
                  <a:pt x="281" y="662"/>
                </a:lnTo>
                <a:lnTo>
                  <a:pt x="281" y="666"/>
                </a:lnTo>
                <a:lnTo>
                  <a:pt x="280" y="669"/>
                </a:lnTo>
                <a:lnTo>
                  <a:pt x="280" y="673"/>
                </a:lnTo>
                <a:lnTo>
                  <a:pt x="281" y="678"/>
                </a:lnTo>
                <a:lnTo>
                  <a:pt x="278" y="683"/>
                </a:lnTo>
                <a:lnTo>
                  <a:pt x="275" y="685"/>
                </a:lnTo>
                <a:lnTo>
                  <a:pt x="273" y="688"/>
                </a:lnTo>
                <a:lnTo>
                  <a:pt x="271" y="689"/>
                </a:lnTo>
                <a:lnTo>
                  <a:pt x="267" y="697"/>
                </a:lnTo>
                <a:lnTo>
                  <a:pt x="265" y="698"/>
                </a:lnTo>
                <a:lnTo>
                  <a:pt x="261" y="705"/>
                </a:lnTo>
                <a:lnTo>
                  <a:pt x="262" y="706"/>
                </a:lnTo>
                <a:lnTo>
                  <a:pt x="262" y="720"/>
                </a:lnTo>
                <a:lnTo>
                  <a:pt x="269" y="724"/>
                </a:lnTo>
                <a:lnTo>
                  <a:pt x="270" y="724"/>
                </a:lnTo>
                <a:lnTo>
                  <a:pt x="274" y="725"/>
                </a:lnTo>
                <a:lnTo>
                  <a:pt x="281" y="725"/>
                </a:lnTo>
                <a:lnTo>
                  <a:pt x="284" y="728"/>
                </a:lnTo>
                <a:lnTo>
                  <a:pt x="290" y="728"/>
                </a:lnTo>
                <a:lnTo>
                  <a:pt x="292" y="728"/>
                </a:lnTo>
                <a:lnTo>
                  <a:pt x="295" y="728"/>
                </a:lnTo>
                <a:lnTo>
                  <a:pt x="300" y="731"/>
                </a:lnTo>
                <a:lnTo>
                  <a:pt x="303" y="734"/>
                </a:lnTo>
                <a:lnTo>
                  <a:pt x="303" y="740"/>
                </a:lnTo>
                <a:lnTo>
                  <a:pt x="302" y="744"/>
                </a:lnTo>
                <a:lnTo>
                  <a:pt x="302" y="746"/>
                </a:lnTo>
                <a:lnTo>
                  <a:pt x="306" y="753"/>
                </a:lnTo>
                <a:lnTo>
                  <a:pt x="308" y="755"/>
                </a:lnTo>
                <a:lnTo>
                  <a:pt x="309" y="759"/>
                </a:lnTo>
                <a:lnTo>
                  <a:pt x="310" y="761"/>
                </a:lnTo>
                <a:lnTo>
                  <a:pt x="310" y="764"/>
                </a:lnTo>
                <a:lnTo>
                  <a:pt x="311" y="766"/>
                </a:lnTo>
                <a:lnTo>
                  <a:pt x="322" y="766"/>
                </a:lnTo>
                <a:lnTo>
                  <a:pt x="324" y="763"/>
                </a:lnTo>
                <a:lnTo>
                  <a:pt x="326" y="763"/>
                </a:lnTo>
                <a:lnTo>
                  <a:pt x="327" y="761"/>
                </a:lnTo>
                <a:lnTo>
                  <a:pt x="330" y="762"/>
                </a:lnTo>
                <a:lnTo>
                  <a:pt x="335" y="762"/>
                </a:lnTo>
                <a:lnTo>
                  <a:pt x="342" y="759"/>
                </a:lnTo>
                <a:lnTo>
                  <a:pt x="346" y="756"/>
                </a:lnTo>
                <a:lnTo>
                  <a:pt x="351" y="754"/>
                </a:lnTo>
                <a:lnTo>
                  <a:pt x="356" y="754"/>
                </a:lnTo>
                <a:lnTo>
                  <a:pt x="360" y="757"/>
                </a:lnTo>
                <a:lnTo>
                  <a:pt x="364" y="768"/>
                </a:lnTo>
                <a:lnTo>
                  <a:pt x="366" y="771"/>
                </a:lnTo>
                <a:lnTo>
                  <a:pt x="370" y="773"/>
                </a:lnTo>
                <a:lnTo>
                  <a:pt x="375" y="774"/>
                </a:lnTo>
                <a:lnTo>
                  <a:pt x="388" y="758"/>
                </a:lnTo>
                <a:lnTo>
                  <a:pt x="389" y="756"/>
                </a:lnTo>
                <a:lnTo>
                  <a:pt x="392" y="750"/>
                </a:lnTo>
                <a:lnTo>
                  <a:pt x="400" y="734"/>
                </a:lnTo>
                <a:lnTo>
                  <a:pt x="400" y="728"/>
                </a:lnTo>
                <a:lnTo>
                  <a:pt x="397" y="721"/>
                </a:lnTo>
                <a:lnTo>
                  <a:pt x="395" y="710"/>
                </a:lnTo>
                <a:lnTo>
                  <a:pt x="403" y="710"/>
                </a:lnTo>
                <a:lnTo>
                  <a:pt x="434" y="720"/>
                </a:lnTo>
                <a:lnTo>
                  <a:pt x="440" y="724"/>
                </a:lnTo>
                <a:lnTo>
                  <a:pt x="449" y="736"/>
                </a:lnTo>
                <a:lnTo>
                  <a:pt x="455" y="752"/>
                </a:lnTo>
                <a:lnTo>
                  <a:pt x="456" y="756"/>
                </a:lnTo>
                <a:lnTo>
                  <a:pt x="460" y="759"/>
                </a:lnTo>
                <a:lnTo>
                  <a:pt x="464" y="760"/>
                </a:lnTo>
                <a:lnTo>
                  <a:pt x="467" y="763"/>
                </a:lnTo>
                <a:lnTo>
                  <a:pt x="473" y="774"/>
                </a:lnTo>
                <a:lnTo>
                  <a:pt x="474" y="782"/>
                </a:lnTo>
                <a:lnTo>
                  <a:pt x="477" y="787"/>
                </a:lnTo>
                <a:lnTo>
                  <a:pt x="482" y="794"/>
                </a:lnTo>
                <a:lnTo>
                  <a:pt x="486" y="795"/>
                </a:lnTo>
                <a:lnTo>
                  <a:pt x="493" y="791"/>
                </a:lnTo>
                <a:lnTo>
                  <a:pt x="497" y="796"/>
                </a:lnTo>
                <a:lnTo>
                  <a:pt x="500" y="800"/>
                </a:lnTo>
                <a:lnTo>
                  <a:pt x="505" y="802"/>
                </a:lnTo>
                <a:lnTo>
                  <a:pt x="514" y="799"/>
                </a:lnTo>
                <a:lnTo>
                  <a:pt x="521" y="800"/>
                </a:lnTo>
                <a:lnTo>
                  <a:pt x="523" y="801"/>
                </a:lnTo>
                <a:lnTo>
                  <a:pt x="526" y="801"/>
                </a:lnTo>
                <a:lnTo>
                  <a:pt x="532" y="800"/>
                </a:lnTo>
                <a:lnTo>
                  <a:pt x="536" y="800"/>
                </a:lnTo>
                <a:lnTo>
                  <a:pt x="539" y="798"/>
                </a:lnTo>
                <a:lnTo>
                  <a:pt x="546" y="798"/>
                </a:lnTo>
                <a:lnTo>
                  <a:pt x="556" y="808"/>
                </a:lnTo>
                <a:lnTo>
                  <a:pt x="564" y="821"/>
                </a:lnTo>
                <a:lnTo>
                  <a:pt x="567" y="834"/>
                </a:lnTo>
                <a:lnTo>
                  <a:pt x="568" y="849"/>
                </a:lnTo>
                <a:lnTo>
                  <a:pt x="556" y="865"/>
                </a:lnTo>
                <a:lnTo>
                  <a:pt x="552" y="869"/>
                </a:lnTo>
                <a:lnTo>
                  <a:pt x="552" y="873"/>
                </a:lnTo>
                <a:lnTo>
                  <a:pt x="556" y="893"/>
                </a:lnTo>
                <a:lnTo>
                  <a:pt x="561" y="904"/>
                </a:lnTo>
                <a:lnTo>
                  <a:pt x="569" y="916"/>
                </a:lnTo>
                <a:lnTo>
                  <a:pt x="578" y="920"/>
                </a:lnTo>
                <a:lnTo>
                  <a:pt x="589" y="920"/>
                </a:lnTo>
                <a:lnTo>
                  <a:pt x="596" y="922"/>
                </a:lnTo>
                <a:lnTo>
                  <a:pt x="599" y="923"/>
                </a:lnTo>
                <a:lnTo>
                  <a:pt x="609" y="921"/>
                </a:lnTo>
                <a:lnTo>
                  <a:pt x="612" y="921"/>
                </a:lnTo>
                <a:lnTo>
                  <a:pt x="627" y="909"/>
                </a:lnTo>
                <a:lnTo>
                  <a:pt x="632" y="900"/>
                </a:lnTo>
                <a:lnTo>
                  <a:pt x="639" y="898"/>
                </a:lnTo>
                <a:lnTo>
                  <a:pt x="648" y="897"/>
                </a:lnTo>
                <a:lnTo>
                  <a:pt x="668" y="884"/>
                </a:lnTo>
                <a:lnTo>
                  <a:pt x="670" y="882"/>
                </a:lnTo>
                <a:lnTo>
                  <a:pt x="674" y="881"/>
                </a:lnTo>
                <a:lnTo>
                  <a:pt x="681" y="879"/>
                </a:lnTo>
                <a:lnTo>
                  <a:pt x="688" y="887"/>
                </a:lnTo>
                <a:lnTo>
                  <a:pt x="685" y="892"/>
                </a:lnTo>
                <a:lnTo>
                  <a:pt x="681" y="894"/>
                </a:lnTo>
                <a:lnTo>
                  <a:pt x="677" y="898"/>
                </a:lnTo>
                <a:lnTo>
                  <a:pt x="675" y="900"/>
                </a:lnTo>
                <a:lnTo>
                  <a:pt x="676" y="907"/>
                </a:lnTo>
                <a:lnTo>
                  <a:pt x="680" y="912"/>
                </a:lnTo>
                <a:lnTo>
                  <a:pt x="682" y="916"/>
                </a:lnTo>
                <a:lnTo>
                  <a:pt x="685" y="918"/>
                </a:lnTo>
                <a:lnTo>
                  <a:pt x="691" y="922"/>
                </a:lnTo>
                <a:lnTo>
                  <a:pt x="696" y="926"/>
                </a:lnTo>
                <a:lnTo>
                  <a:pt x="699" y="931"/>
                </a:lnTo>
                <a:lnTo>
                  <a:pt x="702" y="936"/>
                </a:lnTo>
                <a:lnTo>
                  <a:pt x="713" y="943"/>
                </a:lnTo>
                <a:lnTo>
                  <a:pt x="724" y="949"/>
                </a:lnTo>
                <a:lnTo>
                  <a:pt x="732" y="949"/>
                </a:lnTo>
                <a:lnTo>
                  <a:pt x="737" y="952"/>
                </a:lnTo>
                <a:lnTo>
                  <a:pt x="743" y="954"/>
                </a:lnTo>
                <a:lnTo>
                  <a:pt x="746" y="959"/>
                </a:lnTo>
                <a:lnTo>
                  <a:pt x="748" y="965"/>
                </a:lnTo>
                <a:lnTo>
                  <a:pt x="748" y="979"/>
                </a:lnTo>
                <a:lnTo>
                  <a:pt x="765" y="980"/>
                </a:lnTo>
                <a:lnTo>
                  <a:pt x="778" y="979"/>
                </a:lnTo>
                <a:lnTo>
                  <a:pt x="790" y="976"/>
                </a:lnTo>
                <a:lnTo>
                  <a:pt x="792" y="977"/>
                </a:lnTo>
                <a:lnTo>
                  <a:pt x="806" y="979"/>
                </a:lnTo>
                <a:lnTo>
                  <a:pt x="816" y="976"/>
                </a:lnTo>
                <a:lnTo>
                  <a:pt x="917" y="979"/>
                </a:lnTo>
                <a:lnTo>
                  <a:pt x="928" y="978"/>
                </a:lnTo>
                <a:lnTo>
                  <a:pt x="940" y="979"/>
                </a:lnTo>
                <a:lnTo>
                  <a:pt x="943" y="975"/>
                </a:lnTo>
                <a:lnTo>
                  <a:pt x="948" y="970"/>
                </a:lnTo>
                <a:lnTo>
                  <a:pt x="961" y="962"/>
                </a:lnTo>
                <a:lnTo>
                  <a:pt x="969" y="960"/>
                </a:lnTo>
                <a:lnTo>
                  <a:pt x="966" y="958"/>
                </a:lnTo>
                <a:lnTo>
                  <a:pt x="970" y="954"/>
                </a:lnTo>
                <a:lnTo>
                  <a:pt x="978" y="950"/>
                </a:lnTo>
                <a:lnTo>
                  <a:pt x="979" y="946"/>
                </a:lnTo>
                <a:lnTo>
                  <a:pt x="970" y="936"/>
                </a:lnTo>
                <a:lnTo>
                  <a:pt x="966" y="928"/>
                </a:lnTo>
                <a:lnTo>
                  <a:pt x="967" y="922"/>
                </a:lnTo>
                <a:lnTo>
                  <a:pt x="969" y="917"/>
                </a:lnTo>
                <a:lnTo>
                  <a:pt x="968" y="912"/>
                </a:lnTo>
                <a:lnTo>
                  <a:pt x="967" y="910"/>
                </a:lnTo>
                <a:lnTo>
                  <a:pt x="968" y="907"/>
                </a:lnTo>
                <a:lnTo>
                  <a:pt x="966" y="901"/>
                </a:lnTo>
                <a:lnTo>
                  <a:pt x="960" y="899"/>
                </a:lnTo>
                <a:lnTo>
                  <a:pt x="954" y="890"/>
                </a:lnTo>
                <a:lnTo>
                  <a:pt x="952" y="885"/>
                </a:lnTo>
                <a:lnTo>
                  <a:pt x="949" y="884"/>
                </a:lnTo>
                <a:lnTo>
                  <a:pt x="947" y="882"/>
                </a:lnTo>
                <a:lnTo>
                  <a:pt x="947" y="879"/>
                </a:lnTo>
                <a:lnTo>
                  <a:pt x="946" y="876"/>
                </a:lnTo>
                <a:lnTo>
                  <a:pt x="942" y="873"/>
                </a:lnTo>
                <a:lnTo>
                  <a:pt x="939" y="873"/>
                </a:lnTo>
                <a:lnTo>
                  <a:pt x="937" y="870"/>
                </a:lnTo>
                <a:lnTo>
                  <a:pt x="935" y="869"/>
                </a:lnTo>
                <a:lnTo>
                  <a:pt x="931" y="871"/>
                </a:lnTo>
                <a:lnTo>
                  <a:pt x="926" y="868"/>
                </a:lnTo>
                <a:lnTo>
                  <a:pt x="918" y="860"/>
                </a:lnTo>
                <a:lnTo>
                  <a:pt x="917" y="857"/>
                </a:lnTo>
                <a:lnTo>
                  <a:pt x="914" y="855"/>
                </a:lnTo>
                <a:lnTo>
                  <a:pt x="912" y="855"/>
                </a:lnTo>
                <a:lnTo>
                  <a:pt x="910" y="854"/>
                </a:lnTo>
                <a:lnTo>
                  <a:pt x="908" y="851"/>
                </a:lnTo>
                <a:lnTo>
                  <a:pt x="907" y="846"/>
                </a:lnTo>
                <a:lnTo>
                  <a:pt x="903" y="840"/>
                </a:lnTo>
                <a:lnTo>
                  <a:pt x="901" y="838"/>
                </a:lnTo>
                <a:lnTo>
                  <a:pt x="898" y="838"/>
                </a:lnTo>
                <a:lnTo>
                  <a:pt x="896" y="840"/>
                </a:lnTo>
                <a:lnTo>
                  <a:pt x="894" y="840"/>
                </a:lnTo>
                <a:lnTo>
                  <a:pt x="891" y="840"/>
                </a:lnTo>
                <a:lnTo>
                  <a:pt x="888" y="838"/>
                </a:lnTo>
                <a:lnTo>
                  <a:pt x="886" y="834"/>
                </a:lnTo>
                <a:lnTo>
                  <a:pt x="886" y="825"/>
                </a:lnTo>
                <a:lnTo>
                  <a:pt x="885" y="824"/>
                </a:lnTo>
                <a:lnTo>
                  <a:pt x="885" y="820"/>
                </a:lnTo>
                <a:lnTo>
                  <a:pt x="884" y="817"/>
                </a:lnTo>
                <a:lnTo>
                  <a:pt x="886" y="816"/>
                </a:lnTo>
                <a:lnTo>
                  <a:pt x="888" y="812"/>
                </a:lnTo>
                <a:lnTo>
                  <a:pt x="890" y="809"/>
                </a:lnTo>
                <a:lnTo>
                  <a:pt x="887" y="808"/>
                </a:lnTo>
                <a:lnTo>
                  <a:pt x="885" y="806"/>
                </a:lnTo>
                <a:lnTo>
                  <a:pt x="884" y="803"/>
                </a:lnTo>
                <a:lnTo>
                  <a:pt x="884" y="802"/>
                </a:lnTo>
                <a:lnTo>
                  <a:pt x="881" y="792"/>
                </a:lnTo>
                <a:lnTo>
                  <a:pt x="879" y="790"/>
                </a:lnTo>
                <a:lnTo>
                  <a:pt x="879" y="786"/>
                </a:lnTo>
                <a:lnTo>
                  <a:pt x="877" y="786"/>
                </a:lnTo>
                <a:lnTo>
                  <a:pt x="875" y="784"/>
                </a:lnTo>
                <a:lnTo>
                  <a:pt x="873" y="782"/>
                </a:lnTo>
                <a:lnTo>
                  <a:pt x="873" y="774"/>
                </a:lnTo>
                <a:lnTo>
                  <a:pt x="872" y="773"/>
                </a:lnTo>
                <a:lnTo>
                  <a:pt x="868" y="778"/>
                </a:lnTo>
                <a:lnTo>
                  <a:pt x="865" y="778"/>
                </a:lnTo>
                <a:lnTo>
                  <a:pt x="857" y="782"/>
                </a:lnTo>
                <a:lnTo>
                  <a:pt x="843" y="784"/>
                </a:lnTo>
                <a:lnTo>
                  <a:pt x="837" y="784"/>
                </a:lnTo>
                <a:lnTo>
                  <a:pt x="834" y="785"/>
                </a:lnTo>
                <a:lnTo>
                  <a:pt x="827" y="787"/>
                </a:lnTo>
                <a:lnTo>
                  <a:pt x="815" y="787"/>
                </a:lnTo>
                <a:lnTo>
                  <a:pt x="814" y="790"/>
                </a:lnTo>
                <a:lnTo>
                  <a:pt x="811" y="794"/>
                </a:lnTo>
                <a:lnTo>
                  <a:pt x="807" y="792"/>
                </a:lnTo>
                <a:lnTo>
                  <a:pt x="808" y="790"/>
                </a:lnTo>
                <a:lnTo>
                  <a:pt x="807" y="787"/>
                </a:lnTo>
                <a:lnTo>
                  <a:pt x="804" y="787"/>
                </a:lnTo>
                <a:lnTo>
                  <a:pt x="797" y="788"/>
                </a:lnTo>
                <a:lnTo>
                  <a:pt x="794" y="788"/>
                </a:lnTo>
                <a:lnTo>
                  <a:pt x="791" y="787"/>
                </a:lnTo>
                <a:lnTo>
                  <a:pt x="786" y="785"/>
                </a:lnTo>
                <a:lnTo>
                  <a:pt x="784" y="782"/>
                </a:lnTo>
                <a:lnTo>
                  <a:pt x="782" y="780"/>
                </a:lnTo>
                <a:lnTo>
                  <a:pt x="781" y="778"/>
                </a:lnTo>
                <a:lnTo>
                  <a:pt x="778" y="777"/>
                </a:lnTo>
                <a:lnTo>
                  <a:pt x="777" y="771"/>
                </a:lnTo>
                <a:lnTo>
                  <a:pt x="772" y="771"/>
                </a:lnTo>
                <a:lnTo>
                  <a:pt x="770" y="769"/>
                </a:lnTo>
                <a:lnTo>
                  <a:pt x="768" y="766"/>
                </a:lnTo>
                <a:lnTo>
                  <a:pt x="766" y="769"/>
                </a:lnTo>
                <a:lnTo>
                  <a:pt x="767" y="772"/>
                </a:lnTo>
                <a:lnTo>
                  <a:pt x="764" y="774"/>
                </a:lnTo>
                <a:lnTo>
                  <a:pt x="762" y="773"/>
                </a:lnTo>
                <a:lnTo>
                  <a:pt x="761" y="771"/>
                </a:lnTo>
                <a:lnTo>
                  <a:pt x="761" y="768"/>
                </a:lnTo>
                <a:lnTo>
                  <a:pt x="763" y="764"/>
                </a:lnTo>
                <a:lnTo>
                  <a:pt x="766" y="763"/>
                </a:lnTo>
                <a:lnTo>
                  <a:pt x="773" y="767"/>
                </a:lnTo>
                <a:lnTo>
                  <a:pt x="775" y="766"/>
                </a:lnTo>
                <a:lnTo>
                  <a:pt x="772" y="762"/>
                </a:lnTo>
                <a:lnTo>
                  <a:pt x="771" y="760"/>
                </a:lnTo>
                <a:lnTo>
                  <a:pt x="770" y="758"/>
                </a:lnTo>
                <a:lnTo>
                  <a:pt x="768" y="756"/>
                </a:lnTo>
                <a:lnTo>
                  <a:pt x="764" y="750"/>
                </a:lnTo>
                <a:lnTo>
                  <a:pt x="760" y="744"/>
                </a:lnTo>
                <a:lnTo>
                  <a:pt x="755" y="740"/>
                </a:lnTo>
                <a:lnTo>
                  <a:pt x="751" y="738"/>
                </a:lnTo>
                <a:lnTo>
                  <a:pt x="743" y="725"/>
                </a:lnTo>
                <a:lnTo>
                  <a:pt x="740" y="722"/>
                </a:lnTo>
                <a:lnTo>
                  <a:pt x="737" y="719"/>
                </a:lnTo>
                <a:lnTo>
                  <a:pt x="726" y="713"/>
                </a:lnTo>
                <a:lnTo>
                  <a:pt x="718" y="713"/>
                </a:lnTo>
                <a:lnTo>
                  <a:pt x="716" y="714"/>
                </a:lnTo>
                <a:lnTo>
                  <a:pt x="714" y="712"/>
                </a:lnTo>
                <a:lnTo>
                  <a:pt x="705" y="708"/>
                </a:lnTo>
                <a:lnTo>
                  <a:pt x="702" y="706"/>
                </a:lnTo>
                <a:lnTo>
                  <a:pt x="700" y="705"/>
                </a:lnTo>
                <a:lnTo>
                  <a:pt x="697" y="702"/>
                </a:lnTo>
                <a:lnTo>
                  <a:pt x="697" y="699"/>
                </a:lnTo>
                <a:lnTo>
                  <a:pt x="693" y="693"/>
                </a:lnTo>
                <a:lnTo>
                  <a:pt x="692" y="690"/>
                </a:lnTo>
                <a:lnTo>
                  <a:pt x="691" y="690"/>
                </a:lnTo>
                <a:lnTo>
                  <a:pt x="685" y="690"/>
                </a:lnTo>
                <a:lnTo>
                  <a:pt x="684" y="687"/>
                </a:lnTo>
                <a:lnTo>
                  <a:pt x="678" y="682"/>
                </a:lnTo>
                <a:lnTo>
                  <a:pt x="676" y="680"/>
                </a:lnTo>
                <a:lnTo>
                  <a:pt x="670" y="680"/>
                </a:lnTo>
                <a:lnTo>
                  <a:pt x="667" y="682"/>
                </a:lnTo>
                <a:lnTo>
                  <a:pt x="657" y="683"/>
                </a:lnTo>
                <a:lnTo>
                  <a:pt x="652" y="680"/>
                </a:lnTo>
                <a:lnTo>
                  <a:pt x="650" y="680"/>
                </a:lnTo>
                <a:lnTo>
                  <a:pt x="645" y="683"/>
                </a:lnTo>
                <a:lnTo>
                  <a:pt x="642" y="680"/>
                </a:lnTo>
                <a:lnTo>
                  <a:pt x="638" y="682"/>
                </a:lnTo>
                <a:lnTo>
                  <a:pt x="627" y="682"/>
                </a:lnTo>
                <a:lnTo>
                  <a:pt x="624" y="683"/>
                </a:lnTo>
                <a:lnTo>
                  <a:pt x="622" y="683"/>
                </a:lnTo>
                <a:lnTo>
                  <a:pt x="616" y="682"/>
                </a:lnTo>
                <a:lnTo>
                  <a:pt x="609" y="682"/>
                </a:lnTo>
                <a:lnTo>
                  <a:pt x="599" y="679"/>
                </a:lnTo>
                <a:lnTo>
                  <a:pt x="594" y="678"/>
                </a:lnTo>
                <a:lnTo>
                  <a:pt x="586" y="677"/>
                </a:lnTo>
                <a:lnTo>
                  <a:pt x="583" y="674"/>
                </a:lnTo>
                <a:lnTo>
                  <a:pt x="568" y="670"/>
                </a:lnTo>
                <a:lnTo>
                  <a:pt x="566" y="669"/>
                </a:lnTo>
                <a:lnTo>
                  <a:pt x="564" y="672"/>
                </a:lnTo>
                <a:lnTo>
                  <a:pt x="564" y="677"/>
                </a:lnTo>
                <a:lnTo>
                  <a:pt x="566" y="679"/>
                </a:lnTo>
                <a:lnTo>
                  <a:pt x="569" y="680"/>
                </a:lnTo>
                <a:lnTo>
                  <a:pt x="574" y="680"/>
                </a:lnTo>
                <a:lnTo>
                  <a:pt x="578" y="682"/>
                </a:lnTo>
                <a:lnTo>
                  <a:pt x="579" y="683"/>
                </a:lnTo>
                <a:lnTo>
                  <a:pt x="582" y="684"/>
                </a:lnTo>
                <a:lnTo>
                  <a:pt x="584" y="685"/>
                </a:lnTo>
                <a:lnTo>
                  <a:pt x="589" y="685"/>
                </a:lnTo>
                <a:lnTo>
                  <a:pt x="593" y="685"/>
                </a:lnTo>
                <a:lnTo>
                  <a:pt x="594" y="686"/>
                </a:lnTo>
                <a:lnTo>
                  <a:pt x="596" y="689"/>
                </a:lnTo>
                <a:lnTo>
                  <a:pt x="598" y="691"/>
                </a:lnTo>
                <a:lnTo>
                  <a:pt x="601" y="694"/>
                </a:lnTo>
                <a:lnTo>
                  <a:pt x="603" y="694"/>
                </a:lnTo>
                <a:lnTo>
                  <a:pt x="606" y="695"/>
                </a:lnTo>
                <a:lnTo>
                  <a:pt x="606" y="698"/>
                </a:lnTo>
                <a:lnTo>
                  <a:pt x="602" y="699"/>
                </a:lnTo>
                <a:lnTo>
                  <a:pt x="600" y="698"/>
                </a:lnTo>
                <a:lnTo>
                  <a:pt x="598" y="698"/>
                </a:lnTo>
                <a:lnTo>
                  <a:pt x="596" y="692"/>
                </a:lnTo>
                <a:lnTo>
                  <a:pt x="594" y="690"/>
                </a:lnTo>
                <a:lnTo>
                  <a:pt x="591" y="689"/>
                </a:lnTo>
                <a:lnTo>
                  <a:pt x="590" y="687"/>
                </a:lnTo>
                <a:lnTo>
                  <a:pt x="586" y="687"/>
                </a:lnTo>
                <a:lnTo>
                  <a:pt x="584" y="686"/>
                </a:lnTo>
                <a:lnTo>
                  <a:pt x="578" y="686"/>
                </a:lnTo>
                <a:lnTo>
                  <a:pt x="575" y="685"/>
                </a:lnTo>
                <a:lnTo>
                  <a:pt x="570" y="685"/>
                </a:lnTo>
                <a:lnTo>
                  <a:pt x="564" y="682"/>
                </a:lnTo>
                <a:lnTo>
                  <a:pt x="562" y="683"/>
                </a:lnTo>
                <a:lnTo>
                  <a:pt x="561" y="685"/>
                </a:lnTo>
                <a:lnTo>
                  <a:pt x="561" y="692"/>
                </a:lnTo>
                <a:lnTo>
                  <a:pt x="563" y="693"/>
                </a:lnTo>
                <a:lnTo>
                  <a:pt x="563" y="698"/>
                </a:lnTo>
                <a:lnTo>
                  <a:pt x="562" y="700"/>
                </a:lnTo>
                <a:lnTo>
                  <a:pt x="561" y="698"/>
                </a:lnTo>
                <a:lnTo>
                  <a:pt x="558" y="698"/>
                </a:lnTo>
                <a:lnTo>
                  <a:pt x="558" y="693"/>
                </a:lnTo>
                <a:lnTo>
                  <a:pt x="557" y="691"/>
                </a:lnTo>
                <a:lnTo>
                  <a:pt x="554" y="692"/>
                </a:lnTo>
                <a:lnTo>
                  <a:pt x="552" y="690"/>
                </a:lnTo>
                <a:lnTo>
                  <a:pt x="549" y="690"/>
                </a:lnTo>
                <a:lnTo>
                  <a:pt x="547" y="690"/>
                </a:lnTo>
                <a:lnTo>
                  <a:pt x="544" y="689"/>
                </a:lnTo>
                <a:lnTo>
                  <a:pt x="542" y="687"/>
                </a:lnTo>
                <a:lnTo>
                  <a:pt x="542" y="685"/>
                </a:lnTo>
                <a:lnTo>
                  <a:pt x="542" y="683"/>
                </a:lnTo>
                <a:lnTo>
                  <a:pt x="546" y="683"/>
                </a:lnTo>
                <a:lnTo>
                  <a:pt x="548" y="682"/>
                </a:lnTo>
                <a:lnTo>
                  <a:pt x="544" y="680"/>
                </a:lnTo>
                <a:lnTo>
                  <a:pt x="548" y="680"/>
                </a:lnTo>
                <a:lnTo>
                  <a:pt x="552" y="682"/>
                </a:lnTo>
                <a:lnTo>
                  <a:pt x="553" y="679"/>
                </a:lnTo>
                <a:lnTo>
                  <a:pt x="552" y="676"/>
                </a:lnTo>
                <a:lnTo>
                  <a:pt x="549" y="674"/>
                </a:lnTo>
                <a:lnTo>
                  <a:pt x="546" y="673"/>
                </a:lnTo>
                <a:lnTo>
                  <a:pt x="545" y="672"/>
                </a:lnTo>
                <a:lnTo>
                  <a:pt x="542" y="670"/>
                </a:lnTo>
                <a:lnTo>
                  <a:pt x="541" y="668"/>
                </a:lnTo>
                <a:lnTo>
                  <a:pt x="538" y="667"/>
                </a:lnTo>
                <a:lnTo>
                  <a:pt x="536" y="668"/>
                </a:lnTo>
                <a:lnTo>
                  <a:pt x="531" y="666"/>
                </a:lnTo>
                <a:lnTo>
                  <a:pt x="530" y="663"/>
                </a:lnTo>
                <a:lnTo>
                  <a:pt x="530" y="660"/>
                </a:lnTo>
                <a:lnTo>
                  <a:pt x="532" y="660"/>
                </a:lnTo>
                <a:lnTo>
                  <a:pt x="537" y="662"/>
                </a:lnTo>
                <a:lnTo>
                  <a:pt x="545" y="666"/>
                </a:lnTo>
                <a:lnTo>
                  <a:pt x="548" y="668"/>
                </a:lnTo>
                <a:lnTo>
                  <a:pt x="550" y="670"/>
                </a:lnTo>
                <a:lnTo>
                  <a:pt x="554" y="672"/>
                </a:lnTo>
                <a:lnTo>
                  <a:pt x="556" y="674"/>
                </a:lnTo>
                <a:lnTo>
                  <a:pt x="560" y="676"/>
                </a:lnTo>
                <a:lnTo>
                  <a:pt x="562" y="676"/>
                </a:lnTo>
                <a:lnTo>
                  <a:pt x="562" y="672"/>
                </a:lnTo>
                <a:lnTo>
                  <a:pt x="563" y="669"/>
                </a:lnTo>
                <a:lnTo>
                  <a:pt x="562" y="668"/>
                </a:lnTo>
                <a:lnTo>
                  <a:pt x="560" y="666"/>
                </a:lnTo>
                <a:lnTo>
                  <a:pt x="556" y="665"/>
                </a:lnTo>
                <a:lnTo>
                  <a:pt x="554" y="665"/>
                </a:lnTo>
                <a:lnTo>
                  <a:pt x="544" y="663"/>
                </a:lnTo>
                <a:lnTo>
                  <a:pt x="540" y="660"/>
                </a:lnTo>
                <a:lnTo>
                  <a:pt x="538" y="658"/>
                </a:lnTo>
                <a:lnTo>
                  <a:pt x="538" y="656"/>
                </a:lnTo>
                <a:lnTo>
                  <a:pt x="537" y="649"/>
                </a:lnTo>
                <a:lnTo>
                  <a:pt x="536" y="648"/>
                </a:lnTo>
                <a:lnTo>
                  <a:pt x="532" y="647"/>
                </a:lnTo>
                <a:lnTo>
                  <a:pt x="527" y="645"/>
                </a:lnTo>
                <a:lnTo>
                  <a:pt x="524" y="644"/>
                </a:lnTo>
                <a:lnTo>
                  <a:pt x="520" y="642"/>
                </a:lnTo>
                <a:lnTo>
                  <a:pt x="516" y="637"/>
                </a:lnTo>
                <a:lnTo>
                  <a:pt x="514" y="636"/>
                </a:lnTo>
                <a:lnTo>
                  <a:pt x="510" y="632"/>
                </a:lnTo>
                <a:lnTo>
                  <a:pt x="512" y="626"/>
                </a:lnTo>
                <a:lnTo>
                  <a:pt x="511" y="623"/>
                </a:lnTo>
                <a:lnTo>
                  <a:pt x="510" y="621"/>
                </a:lnTo>
                <a:lnTo>
                  <a:pt x="508" y="620"/>
                </a:lnTo>
                <a:lnTo>
                  <a:pt x="504" y="616"/>
                </a:lnTo>
                <a:lnTo>
                  <a:pt x="501" y="609"/>
                </a:lnTo>
                <a:lnTo>
                  <a:pt x="500" y="608"/>
                </a:lnTo>
                <a:lnTo>
                  <a:pt x="497" y="607"/>
                </a:lnTo>
                <a:lnTo>
                  <a:pt x="492" y="604"/>
                </a:lnTo>
                <a:lnTo>
                  <a:pt x="489" y="599"/>
                </a:lnTo>
                <a:lnTo>
                  <a:pt x="487" y="597"/>
                </a:lnTo>
                <a:lnTo>
                  <a:pt x="486" y="595"/>
                </a:lnTo>
                <a:lnTo>
                  <a:pt x="484" y="595"/>
                </a:lnTo>
                <a:lnTo>
                  <a:pt x="481" y="592"/>
                </a:lnTo>
                <a:lnTo>
                  <a:pt x="478" y="591"/>
                </a:lnTo>
                <a:lnTo>
                  <a:pt x="474" y="589"/>
                </a:lnTo>
                <a:lnTo>
                  <a:pt x="467" y="583"/>
                </a:lnTo>
                <a:lnTo>
                  <a:pt x="465" y="580"/>
                </a:lnTo>
                <a:lnTo>
                  <a:pt x="457" y="574"/>
                </a:lnTo>
                <a:lnTo>
                  <a:pt x="453" y="569"/>
                </a:lnTo>
                <a:lnTo>
                  <a:pt x="446" y="555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3" name="Freeform 251"/>
          <p:cNvSpPr>
            <a:spLocks/>
          </p:cNvSpPr>
          <p:nvPr/>
        </p:nvSpPr>
        <p:spPr bwMode="auto">
          <a:xfrm>
            <a:off x="5461000" y="3762300"/>
            <a:ext cx="390525" cy="373063"/>
          </a:xfrm>
          <a:custGeom>
            <a:avLst/>
            <a:gdLst/>
            <a:ahLst/>
            <a:cxnLst>
              <a:cxn ang="0">
                <a:pos x="340" y="152"/>
              </a:cxn>
              <a:cxn ang="0">
                <a:pos x="291" y="202"/>
              </a:cxn>
              <a:cxn ang="0">
                <a:pos x="264" y="212"/>
              </a:cxn>
              <a:cxn ang="0">
                <a:pos x="256" y="192"/>
              </a:cxn>
              <a:cxn ang="0">
                <a:pos x="261" y="163"/>
              </a:cxn>
              <a:cxn ang="0">
                <a:pos x="274" y="138"/>
              </a:cxn>
              <a:cxn ang="0">
                <a:pos x="251" y="137"/>
              </a:cxn>
              <a:cxn ang="0">
                <a:pos x="275" y="120"/>
              </a:cxn>
              <a:cxn ang="0">
                <a:pos x="289" y="109"/>
              </a:cxn>
              <a:cxn ang="0">
                <a:pos x="313" y="116"/>
              </a:cxn>
              <a:cxn ang="0">
                <a:pos x="316" y="83"/>
              </a:cxn>
              <a:cxn ang="0">
                <a:pos x="314" y="56"/>
              </a:cxn>
              <a:cxn ang="0">
                <a:pos x="302" y="42"/>
              </a:cxn>
              <a:cxn ang="0">
                <a:pos x="266" y="38"/>
              </a:cxn>
              <a:cxn ang="0">
                <a:pos x="256" y="2"/>
              </a:cxn>
              <a:cxn ang="0">
                <a:pos x="234" y="10"/>
              </a:cxn>
              <a:cxn ang="0">
                <a:pos x="240" y="32"/>
              </a:cxn>
              <a:cxn ang="0">
                <a:pos x="222" y="39"/>
              </a:cxn>
              <a:cxn ang="0">
                <a:pos x="194" y="37"/>
              </a:cxn>
              <a:cxn ang="0">
                <a:pos x="173" y="25"/>
              </a:cxn>
              <a:cxn ang="0">
                <a:pos x="151" y="34"/>
              </a:cxn>
              <a:cxn ang="0">
                <a:pos x="135" y="53"/>
              </a:cxn>
              <a:cxn ang="0">
                <a:pos x="124" y="65"/>
              </a:cxn>
              <a:cxn ang="0">
                <a:pos x="108" y="55"/>
              </a:cxn>
              <a:cxn ang="0">
                <a:pos x="89" y="87"/>
              </a:cxn>
              <a:cxn ang="0">
                <a:pos x="71" y="122"/>
              </a:cxn>
              <a:cxn ang="0">
                <a:pos x="67" y="147"/>
              </a:cxn>
              <a:cxn ang="0">
                <a:pos x="38" y="167"/>
              </a:cxn>
              <a:cxn ang="0">
                <a:pos x="12" y="206"/>
              </a:cxn>
              <a:cxn ang="0">
                <a:pos x="0" y="227"/>
              </a:cxn>
              <a:cxn ang="0">
                <a:pos x="23" y="240"/>
              </a:cxn>
              <a:cxn ang="0">
                <a:pos x="51" y="256"/>
              </a:cxn>
              <a:cxn ang="0">
                <a:pos x="86" y="269"/>
              </a:cxn>
              <a:cxn ang="0">
                <a:pos x="102" y="310"/>
              </a:cxn>
              <a:cxn ang="0">
                <a:pos x="133" y="300"/>
              </a:cxn>
              <a:cxn ang="0">
                <a:pos x="150" y="284"/>
              </a:cxn>
              <a:cxn ang="0">
                <a:pos x="179" y="297"/>
              </a:cxn>
              <a:cxn ang="0">
                <a:pos x="187" y="316"/>
              </a:cxn>
              <a:cxn ang="0">
                <a:pos x="213" y="310"/>
              </a:cxn>
              <a:cxn ang="0">
                <a:pos x="235" y="316"/>
              </a:cxn>
              <a:cxn ang="0">
                <a:pos x="243" y="333"/>
              </a:cxn>
              <a:cxn ang="0">
                <a:pos x="245" y="348"/>
              </a:cxn>
              <a:cxn ang="0">
                <a:pos x="273" y="352"/>
              </a:cxn>
              <a:cxn ang="0">
                <a:pos x="298" y="342"/>
              </a:cxn>
              <a:cxn ang="0">
                <a:pos x="316" y="312"/>
              </a:cxn>
              <a:cxn ang="0">
                <a:pos x="331" y="264"/>
              </a:cxn>
              <a:cxn ang="0">
                <a:pos x="320" y="235"/>
              </a:cxn>
              <a:cxn ang="0">
                <a:pos x="309" y="222"/>
              </a:cxn>
              <a:cxn ang="0">
                <a:pos x="328" y="221"/>
              </a:cxn>
              <a:cxn ang="0">
                <a:pos x="340" y="203"/>
              </a:cxn>
              <a:cxn ang="0">
                <a:pos x="368" y="178"/>
              </a:cxn>
            </a:cxnLst>
            <a:rect l="0" t="0" r="r" b="b"/>
            <a:pathLst>
              <a:path w="370" h="353">
                <a:moveTo>
                  <a:pt x="364" y="167"/>
                </a:moveTo>
                <a:lnTo>
                  <a:pt x="349" y="148"/>
                </a:lnTo>
                <a:lnTo>
                  <a:pt x="345" y="150"/>
                </a:lnTo>
                <a:lnTo>
                  <a:pt x="343" y="150"/>
                </a:lnTo>
                <a:lnTo>
                  <a:pt x="340" y="152"/>
                </a:lnTo>
                <a:lnTo>
                  <a:pt x="325" y="168"/>
                </a:lnTo>
                <a:lnTo>
                  <a:pt x="316" y="176"/>
                </a:lnTo>
                <a:lnTo>
                  <a:pt x="303" y="190"/>
                </a:lnTo>
                <a:lnTo>
                  <a:pt x="302" y="193"/>
                </a:lnTo>
                <a:lnTo>
                  <a:pt x="291" y="202"/>
                </a:lnTo>
                <a:lnTo>
                  <a:pt x="278" y="209"/>
                </a:lnTo>
                <a:lnTo>
                  <a:pt x="275" y="210"/>
                </a:lnTo>
                <a:lnTo>
                  <a:pt x="272" y="210"/>
                </a:lnTo>
                <a:lnTo>
                  <a:pt x="269" y="213"/>
                </a:lnTo>
                <a:lnTo>
                  <a:pt x="264" y="212"/>
                </a:lnTo>
                <a:lnTo>
                  <a:pt x="262" y="209"/>
                </a:lnTo>
                <a:lnTo>
                  <a:pt x="260" y="200"/>
                </a:lnTo>
                <a:lnTo>
                  <a:pt x="259" y="199"/>
                </a:lnTo>
                <a:lnTo>
                  <a:pt x="259" y="195"/>
                </a:lnTo>
                <a:lnTo>
                  <a:pt x="256" y="192"/>
                </a:lnTo>
                <a:lnTo>
                  <a:pt x="254" y="187"/>
                </a:lnTo>
                <a:lnTo>
                  <a:pt x="254" y="183"/>
                </a:lnTo>
                <a:lnTo>
                  <a:pt x="257" y="176"/>
                </a:lnTo>
                <a:lnTo>
                  <a:pt x="259" y="169"/>
                </a:lnTo>
                <a:lnTo>
                  <a:pt x="261" y="163"/>
                </a:lnTo>
                <a:lnTo>
                  <a:pt x="261" y="160"/>
                </a:lnTo>
                <a:lnTo>
                  <a:pt x="266" y="154"/>
                </a:lnTo>
                <a:lnTo>
                  <a:pt x="270" y="150"/>
                </a:lnTo>
                <a:lnTo>
                  <a:pt x="274" y="142"/>
                </a:lnTo>
                <a:lnTo>
                  <a:pt x="274" y="138"/>
                </a:lnTo>
                <a:lnTo>
                  <a:pt x="260" y="144"/>
                </a:lnTo>
                <a:lnTo>
                  <a:pt x="254" y="144"/>
                </a:lnTo>
                <a:lnTo>
                  <a:pt x="250" y="143"/>
                </a:lnTo>
                <a:lnTo>
                  <a:pt x="250" y="140"/>
                </a:lnTo>
                <a:lnTo>
                  <a:pt x="251" y="137"/>
                </a:lnTo>
                <a:lnTo>
                  <a:pt x="260" y="132"/>
                </a:lnTo>
                <a:lnTo>
                  <a:pt x="269" y="132"/>
                </a:lnTo>
                <a:lnTo>
                  <a:pt x="272" y="130"/>
                </a:lnTo>
                <a:lnTo>
                  <a:pt x="274" y="125"/>
                </a:lnTo>
                <a:lnTo>
                  <a:pt x="275" y="120"/>
                </a:lnTo>
                <a:lnTo>
                  <a:pt x="278" y="113"/>
                </a:lnTo>
                <a:lnTo>
                  <a:pt x="279" y="110"/>
                </a:lnTo>
                <a:lnTo>
                  <a:pt x="284" y="108"/>
                </a:lnTo>
                <a:lnTo>
                  <a:pt x="288" y="108"/>
                </a:lnTo>
                <a:lnTo>
                  <a:pt x="289" y="109"/>
                </a:lnTo>
                <a:lnTo>
                  <a:pt x="291" y="110"/>
                </a:lnTo>
                <a:lnTo>
                  <a:pt x="294" y="112"/>
                </a:lnTo>
                <a:lnTo>
                  <a:pt x="300" y="116"/>
                </a:lnTo>
                <a:lnTo>
                  <a:pt x="310" y="119"/>
                </a:lnTo>
                <a:lnTo>
                  <a:pt x="313" y="116"/>
                </a:lnTo>
                <a:lnTo>
                  <a:pt x="313" y="112"/>
                </a:lnTo>
                <a:lnTo>
                  <a:pt x="310" y="101"/>
                </a:lnTo>
                <a:lnTo>
                  <a:pt x="310" y="90"/>
                </a:lnTo>
                <a:lnTo>
                  <a:pt x="314" y="87"/>
                </a:lnTo>
                <a:lnTo>
                  <a:pt x="316" y="83"/>
                </a:lnTo>
                <a:lnTo>
                  <a:pt x="318" y="77"/>
                </a:lnTo>
                <a:lnTo>
                  <a:pt x="322" y="70"/>
                </a:lnTo>
                <a:lnTo>
                  <a:pt x="323" y="63"/>
                </a:lnTo>
                <a:lnTo>
                  <a:pt x="316" y="60"/>
                </a:lnTo>
                <a:lnTo>
                  <a:pt x="314" y="56"/>
                </a:lnTo>
                <a:lnTo>
                  <a:pt x="311" y="55"/>
                </a:lnTo>
                <a:lnTo>
                  <a:pt x="301" y="55"/>
                </a:lnTo>
                <a:lnTo>
                  <a:pt x="300" y="51"/>
                </a:lnTo>
                <a:lnTo>
                  <a:pt x="302" y="48"/>
                </a:lnTo>
                <a:lnTo>
                  <a:pt x="302" y="42"/>
                </a:lnTo>
                <a:lnTo>
                  <a:pt x="297" y="42"/>
                </a:lnTo>
                <a:lnTo>
                  <a:pt x="294" y="43"/>
                </a:lnTo>
                <a:lnTo>
                  <a:pt x="291" y="45"/>
                </a:lnTo>
                <a:lnTo>
                  <a:pt x="279" y="51"/>
                </a:lnTo>
                <a:lnTo>
                  <a:pt x="266" y="38"/>
                </a:lnTo>
                <a:lnTo>
                  <a:pt x="260" y="31"/>
                </a:lnTo>
                <a:lnTo>
                  <a:pt x="257" y="26"/>
                </a:lnTo>
                <a:lnTo>
                  <a:pt x="262" y="10"/>
                </a:lnTo>
                <a:lnTo>
                  <a:pt x="261" y="6"/>
                </a:lnTo>
                <a:lnTo>
                  <a:pt x="256" y="2"/>
                </a:lnTo>
                <a:lnTo>
                  <a:pt x="250" y="0"/>
                </a:lnTo>
                <a:lnTo>
                  <a:pt x="247" y="3"/>
                </a:lnTo>
                <a:lnTo>
                  <a:pt x="241" y="4"/>
                </a:lnTo>
                <a:lnTo>
                  <a:pt x="236" y="6"/>
                </a:lnTo>
                <a:lnTo>
                  <a:pt x="234" y="10"/>
                </a:lnTo>
                <a:lnTo>
                  <a:pt x="236" y="14"/>
                </a:lnTo>
                <a:lnTo>
                  <a:pt x="238" y="19"/>
                </a:lnTo>
                <a:lnTo>
                  <a:pt x="239" y="24"/>
                </a:lnTo>
                <a:lnTo>
                  <a:pt x="239" y="28"/>
                </a:lnTo>
                <a:lnTo>
                  <a:pt x="240" y="32"/>
                </a:lnTo>
                <a:lnTo>
                  <a:pt x="239" y="38"/>
                </a:lnTo>
                <a:lnTo>
                  <a:pt x="234" y="40"/>
                </a:lnTo>
                <a:lnTo>
                  <a:pt x="232" y="40"/>
                </a:lnTo>
                <a:lnTo>
                  <a:pt x="226" y="40"/>
                </a:lnTo>
                <a:lnTo>
                  <a:pt x="222" y="39"/>
                </a:lnTo>
                <a:lnTo>
                  <a:pt x="218" y="39"/>
                </a:lnTo>
                <a:lnTo>
                  <a:pt x="213" y="37"/>
                </a:lnTo>
                <a:lnTo>
                  <a:pt x="206" y="38"/>
                </a:lnTo>
                <a:lnTo>
                  <a:pt x="200" y="37"/>
                </a:lnTo>
                <a:lnTo>
                  <a:pt x="194" y="37"/>
                </a:lnTo>
                <a:lnTo>
                  <a:pt x="185" y="37"/>
                </a:lnTo>
                <a:lnTo>
                  <a:pt x="183" y="36"/>
                </a:lnTo>
                <a:lnTo>
                  <a:pt x="179" y="33"/>
                </a:lnTo>
                <a:lnTo>
                  <a:pt x="178" y="30"/>
                </a:lnTo>
                <a:lnTo>
                  <a:pt x="173" y="25"/>
                </a:lnTo>
                <a:lnTo>
                  <a:pt x="164" y="23"/>
                </a:lnTo>
                <a:lnTo>
                  <a:pt x="157" y="25"/>
                </a:lnTo>
                <a:lnTo>
                  <a:pt x="154" y="27"/>
                </a:lnTo>
                <a:lnTo>
                  <a:pt x="151" y="30"/>
                </a:lnTo>
                <a:lnTo>
                  <a:pt x="151" y="34"/>
                </a:lnTo>
                <a:lnTo>
                  <a:pt x="148" y="50"/>
                </a:lnTo>
                <a:lnTo>
                  <a:pt x="146" y="51"/>
                </a:lnTo>
                <a:lnTo>
                  <a:pt x="142" y="52"/>
                </a:lnTo>
                <a:lnTo>
                  <a:pt x="138" y="52"/>
                </a:lnTo>
                <a:lnTo>
                  <a:pt x="135" y="53"/>
                </a:lnTo>
                <a:lnTo>
                  <a:pt x="132" y="54"/>
                </a:lnTo>
                <a:lnTo>
                  <a:pt x="130" y="58"/>
                </a:lnTo>
                <a:lnTo>
                  <a:pt x="129" y="60"/>
                </a:lnTo>
                <a:lnTo>
                  <a:pt x="127" y="63"/>
                </a:lnTo>
                <a:lnTo>
                  <a:pt x="124" y="65"/>
                </a:lnTo>
                <a:lnTo>
                  <a:pt x="120" y="65"/>
                </a:lnTo>
                <a:lnTo>
                  <a:pt x="116" y="62"/>
                </a:lnTo>
                <a:lnTo>
                  <a:pt x="114" y="60"/>
                </a:lnTo>
                <a:lnTo>
                  <a:pt x="112" y="56"/>
                </a:lnTo>
                <a:lnTo>
                  <a:pt x="108" y="55"/>
                </a:lnTo>
                <a:lnTo>
                  <a:pt x="102" y="55"/>
                </a:lnTo>
                <a:lnTo>
                  <a:pt x="100" y="56"/>
                </a:lnTo>
                <a:lnTo>
                  <a:pt x="97" y="60"/>
                </a:lnTo>
                <a:lnTo>
                  <a:pt x="94" y="78"/>
                </a:lnTo>
                <a:lnTo>
                  <a:pt x="89" y="87"/>
                </a:lnTo>
                <a:lnTo>
                  <a:pt x="87" y="94"/>
                </a:lnTo>
                <a:lnTo>
                  <a:pt x="86" y="96"/>
                </a:lnTo>
                <a:lnTo>
                  <a:pt x="82" y="104"/>
                </a:lnTo>
                <a:lnTo>
                  <a:pt x="71" y="117"/>
                </a:lnTo>
                <a:lnTo>
                  <a:pt x="71" y="122"/>
                </a:lnTo>
                <a:lnTo>
                  <a:pt x="67" y="126"/>
                </a:lnTo>
                <a:lnTo>
                  <a:pt x="65" y="130"/>
                </a:lnTo>
                <a:lnTo>
                  <a:pt x="64" y="135"/>
                </a:lnTo>
                <a:lnTo>
                  <a:pt x="67" y="140"/>
                </a:lnTo>
                <a:lnTo>
                  <a:pt x="67" y="147"/>
                </a:lnTo>
                <a:lnTo>
                  <a:pt x="68" y="148"/>
                </a:lnTo>
                <a:lnTo>
                  <a:pt x="64" y="153"/>
                </a:lnTo>
                <a:lnTo>
                  <a:pt x="59" y="155"/>
                </a:lnTo>
                <a:lnTo>
                  <a:pt x="49" y="158"/>
                </a:lnTo>
                <a:lnTo>
                  <a:pt x="38" y="167"/>
                </a:lnTo>
                <a:lnTo>
                  <a:pt x="21" y="172"/>
                </a:lnTo>
                <a:lnTo>
                  <a:pt x="12" y="176"/>
                </a:lnTo>
                <a:lnTo>
                  <a:pt x="11" y="181"/>
                </a:lnTo>
                <a:lnTo>
                  <a:pt x="12" y="184"/>
                </a:lnTo>
                <a:lnTo>
                  <a:pt x="12" y="206"/>
                </a:lnTo>
                <a:lnTo>
                  <a:pt x="12" y="212"/>
                </a:lnTo>
                <a:lnTo>
                  <a:pt x="9" y="218"/>
                </a:lnTo>
                <a:lnTo>
                  <a:pt x="5" y="221"/>
                </a:lnTo>
                <a:lnTo>
                  <a:pt x="4" y="222"/>
                </a:lnTo>
                <a:lnTo>
                  <a:pt x="0" y="227"/>
                </a:lnTo>
                <a:lnTo>
                  <a:pt x="1" y="230"/>
                </a:lnTo>
                <a:lnTo>
                  <a:pt x="5" y="234"/>
                </a:lnTo>
                <a:lnTo>
                  <a:pt x="10" y="235"/>
                </a:lnTo>
                <a:lnTo>
                  <a:pt x="21" y="241"/>
                </a:lnTo>
                <a:lnTo>
                  <a:pt x="23" y="240"/>
                </a:lnTo>
                <a:lnTo>
                  <a:pt x="24" y="244"/>
                </a:lnTo>
                <a:lnTo>
                  <a:pt x="27" y="248"/>
                </a:lnTo>
                <a:lnTo>
                  <a:pt x="32" y="251"/>
                </a:lnTo>
                <a:lnTo>
                  <a:pt x="40" y="250"/>
                </a:lnTo>
                <a:lnTo>
                  <a:pt x="51" y="256"/>
                </a:lnTo>
                <a:lnTo>
                  <a:pt x="62" y="258"/>
                </a:lnTo>
                <a:lnTo>
                  <a:pt x="67" y="258"/>
                </a:lnTo>
                <a:lnTo>
                  <a:pt x="77" y="252"/>
                </a:lnTo>
                <a:lnTo>
                  <a:pt x="80" y="256"/>
                </a:lnTo>
                <a:lnTo>
                  <a:pt x="86" y="269"/>
                </a:lnTo>
                <a:lnTo>
                  <a:pt x="92" y="290"/>
                </a:lnTo>
                <a:lnTo>
                  <a:pt x="96" y="296"/>
                </a:lnTo>
                <a:lnTo>
                  <a:pt x="96" y="300"/>
                </a:lnTo>
                <a:lnTo>
                  <a:pt x="99" y="307"/>
                </a:lnTo>
                <a:lnTo>
                  <a:pt x="102" y="310"/>
                </a:lnTo>
                <a:lnTo>
                  <a:pt x="113" y="311"/>
                </a:lnTo>
                <a:lnTo>
                  <a:pt x="126" y="311"/>
                </a:lnTo>
                <a:lnTo>
                  <a:pt x="131" y="308"/>
                </a:lnTo>
                <a:lnTo>
                  <a:pt x="132" y="302"/>
                </a:lnTo>
                <a:lnTo>
                  <a:pt x="133" y="300"/>
                </a:lnTo>
                <a:lnTo>
                  <a:pt x="137" y="292"/>
                </a:lnTo>
                <a:lnTo>
                  <a:pt x="140" y="290"/>
                </a:lnTo>
                <a:lnTo>
                  <a:pt x="148" y="286"/>
                </a:lnTo>
                <a:lnTo>
                  <a:pt x="149" y="284"/>
                </a:lnTo>
                <a:lnTo>
                  <a:pt x="150" y="284"/>
                </a:lnTo>
                <a:lnTo>
                  <a:pt x="158" y="283"/>
                </a:lnTo>
                <a:lnTo>
                  <a:pt x="161" y="281"/>
                </a:lnTo>
                <a:lnTo>
                  <a:pt x="173" y="283"/>
                </a:lnTo>
                <a:lnTo>
                  <a:pt x="174" y="286"/>
                </a:lnTo>
                <a:lnTo>
                  <a:pt x="179" y="297"/>
                </a:lnTo>
                <a:lnTo>
                  <a:pt x="178" y="300"/>
                </a:lnTo>
                <a:lnTo>
                  <a:pt x="176" y="308"/>
                </a:lnTo>
                <a:lnTo>
                  <a:pt x="176" y="319"/>
                </a:lnTo>
                <a:lnTo>
                  <a:pt x="184" y="319"/>
                </a:lnTo>
                <a:lnTo>
                  <a:pt x="187" y="316"/>
                </a:lnTo>
                <a:lnTo>
                  <a:pt x="192" y="314"/>
                </a:lnTo>
                <a:lnTo>
                  <a:pt x="196" y="311"/>
                </a:lnTo>
                <a:lnTo>
                  <a:pt x="205" y="310"/>
                </a:lnTo>
                <a:lnTo>
                  <a:pt x="209" y="311"/>
                </a:lnTo>
                <a:lnTo>
                  <a:pt x="213" y="310"/>
                </a:lnTo>
                <a:lnTo>
                  <a:pt x="214" y="311"/>
                </a:lnTo>
                <a:lnTo>
                  <a:pt x="225" y="311"/>
                </a:lnTo>
                <a:lnTo>
                  <a:pt x="228" y="310"/>
                </a:lnTo>
                <a:lnTo>
                  <a:pt x="233" y="314"/>
                </a:lnTo>
                <a:lnTo>
                  <a:pt x="235" y="316"/>
                </a:lnTo>
                <a:lnTo>
                  <a:pt x="238" y="321"/>
                </a:lnTo>
                <a:lnTo>
                  <a:pt x="236" y="322"/>
                </a:lnTo>
                <a:lnTo>
                  <a:pt x="239" y="326"/>
                </a:lnTo>
                <a:lnTo>
                  <a:pt x="241" y="328"/>
                </a:lnTo>
                <a:lnTo>
                  <a:pt x="243" y="333"/>
                </a:lnTo>
                <a:lnTo>
                  <a:pt x="245" y="334"/>
                </a:lnTo>
                <a:lnTo>
                  <a:pt x="245" y="338"/>
                </a:lnTo>
                <a:lnTo>
                  <a:pt x="246" y="340"/>
                </a:lnTo>
                <a:lnTo>
                  <a:pt x="246" y="344"/>
                </a:lnTo>
                <a:lnTo>
                  <a:pt x="245" y="348"/>
                </a:lnTo>
                <a:lnTo>
                  <a:pt x="242" y="350"/>
                </a:lnTo>
                <a:lnTo>
                  <a:pt x="247" y="350"/>
                </a:lnTo>
                <a:lnTo>
                  <a:pt x="259" y="352"/>
                </a:lnTo>
                <a:lnTo>
                  <a:pt x="265" y="349"/>
                </a:lnTo>
                <a:lnTo>
                  <a:pt x="273" y="352"/>
                </a:lnTo>
                <a:lnTo>
                  <a:pt x="278" y="352"/>
                </a:lnTo>
                <a:lnTo>
                  <a:pt x="285" y="350"/>
                </a:lnTo>
                <a:lnTo>
                  <a:pt x="286" y="350"/>
                </a:lnTo>
                <a:lnTo>
                  <a:pt x="294" y="346"/>
                </a:lnTo>
                <a:lnTo>
                  <a:pt x="298" y="342"/>
                </a:lnTo>
                <a:lnTo>
                  <a:pt x="310" y="333"/>
                </a:lnTo>
                <a:lnTo>
                  <a:pt x="321" y="331"/>
                </a:lnTo>
                <a:lnTo>
                  <a:pt x="320" y="328"/>
                </a:lnTo>
                <a:lnTo>
                  <a:pt x="317" y="321"/>
                </a:lnTo>
                <a:lnTo>
                  <a:pt x="316" y="312"/>
                </a:lnTo>
                <a:lnTo>
                  <a:pt x="318" y="299"/>
                </a:lnTo>
                <a:lnTo>
                  <a:pt x="328" y="286"/>
                </a:lnTo>
                <a:lnTo>
                  <a:pt x="332" y="278"/>
                </a:lnTo>
                <a:lnTo>
                  <a:pt x="331" y="270"/>
                </a:lnTo>
                <a:lnTo>
                  <a:pt x="331" y="264"/>
                </a:lnTo>
                <a:lnTo>
                  <a:pt x="334" y="262"/>
                </a:lnTo>
                <a:lnTo>
                  <a:pt x="336" y="258"/>
                </a:lnTo>
                <a:lnTo>
                  <a:pt x="336" y="250"/>
                </a:lnTo>
                <a:lnTo>
                  <a:pt x="334" y="242"/>
                </a:lnTo>
                <a:lnTo>
                  <a:pt x="320" y="235"/>
                </a:lnTo>
                <a:lnTo>
                  <a:pt x="318" y="232"/>
                </a:lnTo>
                <a:lnTo>
                  <a:pt x="313" y="230"/>
                </a:lnTo>
                <a:lnTo>
                  <a:pt x="309" y="226"/>
                </a:lnTo>
                <a:lnTo>
                  <a:pt x="308" y="225"/>
                </a:lnTo>
                <a:lnTo>
                  <a:pt x="309" y="222"/>
                </a:lnTo>
                <a:lnTo>
                  <a:pt x="313" y="218"/>
                </a:lnTo>
                <a:lnTo>
                  <a:pt x="318" y="218"/>
                </a:lnTo>
                <a:lnTo>
                  <a:pt x="322" y="220"/>
                </a:lnTo>
                <a:lnTo>
                  <a:pt x="324" y="220"/>
                </a:lnTo>
                <a:lnTo>
                  <a:pt x="328" y="221"/>
                </a:lnTo>
                <a:lnTo>
                  <a:pt x="332" y="219"/>
                </a:lnTo>
                <a:lnTo>
                  <a:pt x="334" y="218"/>
                </a:lnTo>
                <a:lnTo>
                  <a:pt x="336" y="214"/>
                </a:lnTo>
                <a:lnTo>
                  <a:pt x="336" y="209"/>
                </a:lnTo>
                <a:lnTo>
                  <a:pt x="340" y="203"/>
                </a:lnTo>
                <a:lnTo>
                  <a:pt x="345" y="197"/>
                </a:lnTo>
                <a:lnTo>
                  <a:pt x="360" y="188"/>
                </a:lnTo>
                <a:lnTo>
                  <a:pt x="361" y="186"/>
                </a:lnTo>
                <a:lnTo>
                  <a:pt x="364" y="183"/>
                </a:lnTo>
                <a:lnTo>
                  <a:pt x="368" y="178"/>
                </a:lnTo>
                <a:lnTo>
                  <a:pt x="368" y="174"/>
                </a:lnTo>
                <a:lnTo>
                  <a:pt x="369" y="173"/>
                </a:lnTo>
                <a:lnTo>
                  <a:pt x="366" y="168"/>
                </a:lnTo>
                <a:lnTo>
                  <a:pt x="364" y="167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4" name="Freeform 252"/>
          <p:cNvSpPr>
            <a:spLocks/>
          </p:cNvSpPr>
          <p:nvPr/>
        </p:nvSpPr>
        <p:spPr bwMode="auto">
          <a:xfrm>
            <a:off x="5326063" y="3722613"/>
            <a:ext cx="295275" cy="333375"/>
          </a:xfrm>
          <a:custGeom>
            <a:avLst/>
            <a:gdLst/>
            <a:ahLst/>
            <a:cxnLst>
              <a:cxn ang="0">
                <a:pos x="154" y="18"/>
              </a:cxn>
              <a:cxn ang="0">
                <a:pos x="183" y="37"/>
              </a:cxn>
              <a:cxn ang="0">
                <a:pos x="205" y="41"/>
              </a:cxn>
              <a:cxn ang="0">
                <a:pos x="216" y="37"/>
              </a:cxn>
              <a:cxn ang="0">
                <a:pos x="218" y="18"/>
              </a:cxn>
              <a:cxn ang="0">
                <a:pos x="236" y="1"/>
              </a:cxn>
              <a:cxn ang="0">
                <a:pos x="249" y="7"/>
              </a:cxn>
              <a:cxn ang="0">
                <a:pos x="254" y="22"/>
              </a:cxn>
              <a:cxn ang="0">
                <a:pos x="263" y="41"/>
              </a:cxn>
              <a:cxn ang="0">
                <a:pos x="270" y="90"/>
              </a:cxn>
              <a:cxn ang="0">
                <a:pos x="258" y="96"/>
              </a:cxn>
              <a:cxn ang="0">
                <a:pos x="248" y="103"/>
              </a:cxn>
              <a:cxn ang="0">
                <a:pos x="236" y="93"/>
              </a:cxn>
              <a:cxn ang="0">
                <a:pos x="222" y="116"/>
              </a:cxn>
              <a:cxn ang="0">
                <a:pos x="210" y="142"/>
              </a:cxn>
              <a:cxn ang="0">
                <a:pos x="193" y="168"/>
              </a:cxn>
              <a:cxn ang="0">
                <a:pos x="196" y="186"/>
              </a:cxn>
              <a:cxn ang="0">
                <a:pos x="166" y="205"/>
              </a:cxn>
              <a:cxn ang="0">
                <a:pos x="140" y="222"/>
              </a:cxn>
              <a:cxn ang="0">
                <a:pos x="133" y="259"/>
              </a:cxn>
              <a:cxn ang="0">
                <a:pos x="128" y="273"/>
              </a:cxn>
              <a:cxn ang="0">
                <a:pos x="135" y="289"/>
              </a:cxn>
              <a:cxn ang="0">
                <a:pos x="109" y="303"/>
              </a:cxn>
              <a:cxn ang="0">
                <a:pos x="91" y="308"/>
              </a:cxn>
              <a:cxn ang="0">
                <a:pos x="81" y="295"/>
              </a:cxn>
              <a:cxn ang="0">
                <a:pos x="67" y="276"/>
              </a:cxn>
              <a:cxn ang="0">
                <a:pos x="44" y="263"/>
              </a:cxn>
              <a:cxn ang="0">
                <a:pos x="39" y="256"/>
              </a:cxn>
              <a:cxn ang="0">
                <a:pos x="27" y="246"/>
              </a:cxn>
              <a:cxn ang="0">
                <a:pos x="21" y="235"/>
              </a:cxn>
              <a:cxn ang="0">
                <a:pos x="16" y="217"/>
              </a:cxn>
              <a:cxn ang="0">
                <a:pos x="18" y="207"/>
              </a:cxn>
              <a:cxn ang="0">
                <a:pos x="2" y="192"/>
              </a:cxn>
              <a:cxn ang="0">
                <a:pos x="0" y="173"/>
              </a:cxn>
              <a:cxn ang="0">
                <a:pos x="10" y="150"/>
              </a:cxn>
              <a:cxn ang="0">
                <a:pos x="18" y="142"/>
              </a:cxn>
              <a:cxn ang="0">
                <a:pos x="46" y="144"/>
              </a:cxn>
              <a:cxn ang="0">
                <a:pos x="51" y="128"/>
              </a:cxn>
              <a:cxn ang="0">
                <a:pos x="69" y="133"/>
              </a:cxn>
              <a:cxn ang="0">
                <a:pos x="81" y="141"/>
              </a:cxn>
              <a:cxn ang="0">
                <a:pos x="89" y="130"/>
              </a:cxn>
              <a:cxn ang="0">
                <a:pos x="92" y="110"/>
              </a:cxn>
              <a:cxn ang="0">
                <a:pos x="99" y="90"/>
              </a:cxn>
              <a:cxn ang="0">
                <a:pos x="114" y="84"/>
              </a:cxn>
              <a:cxn ang="0">
                <a:pos x="125" y="93"/>
              </a:cxn>
              <a:cxn ang="0">
                <a:pos x="144" y="84"/>
              </a:cxn>
              <a:cxn ang="0">
                <a:pos x="160" y="67"/>
              </a:cxn>
              <a:cxn ang="0">
                <a:pos x="144" y="66"/>
              </a:cxn>
              <a:cxn ang="0">
                <a:pos x="144" y="54"/>
              </a:cxn>
              <a:cxn ang="0">
                <a:pos x="140" y="41"/>
              </a:cxn>
            </a:cxnLst>
            <a:rect l="0" t="0" r="r" b="b"/>
            <a:pathLst>
              <a:path w="280" h="317">
                <a:moveTo>
                  <a:pt x="140" y="41"/>
                </a:moveTo>
                <a:lnTo>
                  <a:pt x="147" y="22"/>
                </a:lnTo>
                <a:lnTo>
                  <a:pt x="152" y="18"/>
                </a:lnTo>
                <a:lnTo>
                  <a:pt x="154" y="18"/>
                </a:lnTo>
                <a:lnTo>
                  <a:pt x="157" y="19"/>
                </a:lnTo>
                <a:lnTo>
                  <a:pt x="161" y="23"/>
                </a:lnTo>
                <a:lnTo>
                  <a:pt x="166" y="24"/>
                </a:lnTo>
                <a:lnTo>
                  <a:pt x="183" y="37"/>
                </a:lnTo>
                <a:lnTo>
                  <a:pt x="195" y="41"/>
                </a:lnTo>
                <a:lnTo>
                  <a:pt x="198" y="39"/>
                </a:lnTo>
                <a:lnTo>
                  <a:pt x="200" y="38"/>
                </a:lnTo>
                <a:lnTo>
                  <a:pt x="205" y="41"/>
                </a:lnTo>
                <a:lnTo>
                  <a:pt x="208" y="44"/>
                </a:lnTo>
                <a:lnTo>
                  <a:pt x="212" y="44"/>
                </a:lnTo>
                <a:lnTo>
                  <a:pt x="215" y="41"/>
                </a:lnTo>
                <a:lnTo>
                  <a:pt x="216" y="37"/>
                </a:lnTo>
                <a:lnTo>
                  <a:pt x="215" y="32"/>
                </a:lnTo>
                <a:lnTo>
                  <a:pt x="216" y="28"/>
                </a:lnTo>
                <a:lnTo>
                  <a:pt x="215" y="24"/>
                </a:lnTo>
                <a:lnTo>
                  <a:pt x="218" y="18"/>
                </a:lnTo>
                <a:lnTo>
                  <a:pt x="222" y="12"/>
                </a:lnTo>
                <a:lnTo>
                  <a:pt x="226" y="9"/>
                </a:lnTo>
                <a:lnTo>
                  <a:pt x="231" y="6"/>
                </a:lnTo>
                <a:lnTo>
                  <a:pt x="236" y="1"/>
                </a:lnTo>
                <a:lnTo>
                  <a:pt x="236" y="0"/>
                </a:lnTo>
                <a:lnTo>
                  <a:pt x="244" y="0"/>
                </a:lnTo>
                <a:lnTo>
                  <a:pt x="247" y="3"/>
                </a:lnTo>
                <a:lnTo>
                  <a:pt x="249" y="7"/>
                </a:lnTo>
                <a:lnTo>
                  <a:pt x="251" y="5"/>
                </a:lnTo>
                <a:lnTo>
                  <a:pt x="252" y="14"/>
                </a:lnTo>
                <a:lnTo>
                  <a:pt x="252" y="15"/>
                </a:lnTo>
                <a:lnTo>
                  <a:pt x="254" y="22"/>
                </a:lnTo>
                <a:lnTo>
                  <a:pt x="258" y="28"/>
                </a:lnTo>
                <a:lnTo>
                  <a:pt x="260" y="36"/>
                </a:lnTo>
                <a:lnTo>
                  <a:pt x="260" y="38"/>
                </a:lnTo>
                <a:lnTo>
                  <a:pt x="263" y="41"/>
                </a:lnTo>
                <a:lnTo>
                  <a:pt x="279" y="72"/>
                </a:lnTo>
                <a:lnTo>
                  <a:pt x="276" y="88"/>
                </a:lnTo>
                <a:lnTo>
                  <a:pt x="274" y="89"/>
                </a:lnTo>
                <a:lnTo>
                  <a:pt x="270" y="90"/>
                </a:lnTo>
                <a:lnTo>
                  <a:pt x="266" y="90"/>
                </a:lnTo>
                <a:lnTo>
                  <a:pt x="263" y="91"/>
                </a:lnTo>
                <a:lnTo>
                  <a:pt x="260" y="92"/>
                </a:lnTo>
                <a:lnTo>
                  <a:pt x="258" y="96"/>
                </a:lnTo>
                <a:lnTo>
                  <a:pt x="257" y="98"/>
                </a:lnTo>
                <a:lnTo>
                  <a:pt x="255" y="101"/>
                </a:lnTo>
                <a:lnTo>
                  <a:pt x="252" y="103"/>
                </a:lnTo>
                <a:lnTo>
                  <a:pt x="248" y="103"/>
                </a:lnTo>
                <a:lnTo>
                  <a:pt x="244" y="100"/>
                </a:lnTo>
                <a:lnTo>
                  <a:pt x="242" y="98"/>
                </a:lnTo>
                <a:lnTo>
                  <a:pt x="240" y="94"/>
                </a:lnTo>
                <a:lnTo>
                  <a:pt x="236" y="93"/>
                </a:lnTo>
                <a:lnTo>
                  <a:pt x="230" y="93"/>
                </a:lnTo>
                <a:lnTo>
                  <a:pt x="228" y="94"/>
                </a:lnTo>
                <a:lnTo>
                  <a:pt x="225" y="98"/>
                </a:lnTo>
                <a:lnTo>
                  <a:pt x="222" y="116"/>
                </a:lnTo>
                <a:lnTo>
                  <a:pt x="217" y="125"/>
                </a:lnTo>
                <a:lnTo>
                  <a:pt x="215" y="132"/>
                </a:lnTo>
                <a:lnTo>
                  <a:pt x="214" y="134"/>
                </a:lnTo>
                <a:lnTo>
                  <a:pt x="210" y="142"/>
                </a:lnTo>
                <a:lnTo>
                  <a:pt x="199" y="155"/>
                </a:lnTo>
                <a:lnTo>
                  <a:pt x="199" y="160"/>
                </a:lnTo>
                <a:lnTo>
                  <a:pt x="195" y="164"/>
                </a:lnTo>
                <a:lnTo>
                  <a:pt x="193" y="168"/>
                </a:lnTo>
                <a:lnTo>
                  <a:pt x="192" y="173"/>
                </a:lnTo>
                <a:lnTo>
                  <a:pt x="195" y="178"/>
                </a:lnTo>
                <a:lnTo>
                  <a:pt x="195" y="185"/>
                </a:lnTo>
                <a:lnTo>
                  <a:pt x="196" y="186"/>
                </a:lnTo>
                <a:lnTo>
                  <a:pt x="192" y="191"/>
                </a:lnTo>
                <a:lnTo>
                  <a:pt x="187" y="193"/>
                </a:lnTo>
                <a:lnTo>
                  <a:pt x="177" y="196"/>
                </a:lnTo>
                <a:lnTo>
                  <a:pt x="166" y="205"/>
                </a:lnTo>
                <a:lnTo>
                  <a:pt x="149" y="210"/>
                </a:lnTo>
                <a:lnTo>
                  <a:pt x="140" y="214"/>
                </a:lnTo>
                <a:lnTo>
                  <a:pt x="139" y="219"/>
                </a:lnTo>
                <a:lnTo>
                  <a:pt x="140" y="222"/>
                </a:lnTo>
                <a:lnTo>
                  <a:pt x="140" y="244"/>
                </a:lnTo>
                <a:lnTo>
                  <a:pt x="140" y="250"/>
                </a:lnTo>
                <a:lnTo>
                  <a:pt x="137" y="256"/>
                </a:lnTo>
                <a:lnTo>
                  <a:pt x="133" y="259"/>
                </a:lnTo>
                <a:lnTo>
                  <a:pt x="132" y="260"/>
                </a:lnTo>
                <a:lnTo>
                  <a:pt x="128" y="265"/>
                </a:lnTo>
                <a:lnTo>
                  <a:pt x="129" y="268"/>
                </a:lnTo>
                <a:lnTo>
                  <a:pt x="128" y="273"/>
                </a:lnTo>
                <a:lnTo>
                  <a:pt x="129" y="280"/>
                </a:lnTo>
                <a:lnTo>
                  <a:pt x="131" y="284"/>
                </a:lnTo>
                <a:lnTo>
                  <a:pt x="134" y="286"/>
                </a:lnTo>
                <a:lnTo>
                  <a:pt x="135" y="289"/>
                </a:lnTo>
                <a:lnTo>
                  <a:pt x="126" y="290"/>
                </a:lnTo>
                <a:lnTo>
                  <a:pt x="120" y="290"/>
                </a:lnTo>
                <a:lnTo>
                  <a:pt x="115" y="292"/>
                </a:lnTo>
                <a:lnTo>
                  <a:pt x="109" y="303"/>
                </a:lnTo>
                <a:lnTo>
                  <a:pt x="104" y="310"/>
                </a:lnTo>
                <a:lnTo>
                  <a:pt x="100" y="316"/>
                </a:lnTo>
                <a:lnTo>
                  <a:pt x="95" y="313"/>
                </a:lnTo>
                <a:lnTo>
                  <a:pt x="91" y="308"/>
                </a:lnTo>
                <a:lnTo>
                  <a:pt x="84" y="304"/>
                </a:lnTo>
                <a:lnTo>
                  <a:pt x="81" y="300"/>
                </a:lnTo>
                <a:lnTo>
                  <a:pt x="80" y="299"/>
                </a:lnTo>
                <a:lnTo>
                  <a:pt x="81" y="295"/>
                </a:lnTo>
                <a:lnTo>
                  <a:pt x="81" y="290"/>
                </a:lnTo>
                <a:lnTo>
                  <a:pt x="79" y="287"/>
                </a:lnTo>
                <a:lnTo>
                  <a:pt x="71" y="277"/>
                </a:lnTo>
                <a:lnTo>
                  <a:pt x="67" y="276"/>
                </a:lnTo>
                <a:lnTo>
                  <a:pt x="64" y="276"/>
                </a:lnTo>
                <a:lnTo>
                  <a:pt x="53" y="270"/>
                </a:lnTo>
                <a:lnTo>
                  <a:pt x="50" y="269"/>
                </a:lnTo>
                <a:lnTo>
                  <a:pt x="44" y="263"/>
                </a:lnTo>
                <a:lnTo>
                  <a:pt x="46" y="261"/>
                </a:lnTo>
                <a:lnTo>
                  <a:pt x="44" y="259"/>
                </a:lnTo>
                <a:lnTo>
                  <a:pt x="42" y="256"/>
                </a:lnTo>
                <a:lnTo>
                  <a:pt x="39" y="256"/>
                </a:lnTo>
                <a:lnTo>
                  <a:pt x="36" y="255"/>
                </a:lnTo>
                <a:lnTo>
                  <a:pt x="32" y="253"/>
                </a:lnTo>
                <a:lnTo>
                  <a:pt x="28" y="250"/>
                </a:lnTo>
                <a:lnTo>
                  <a:pt x="27" y="246"/>
                </a:lnTo>
                <a:lnTo>
                  <a:pt x="24" y="244"/>
                </a:lnTo>
                <a:lnTo>
                  <a:pt x="22" y="240"/>
                </a:lnTo>
                <a:lnTo>
                  <a:pt x="21" y="238"/>
                </a:lnTo>
                <a:lnTo>
                  <a:pt x="21" y="235"/>
                </a:lnTo>
                <a:lnTo>
                  <a:pt x="20" y="231"/>
                </a:lnTo>
                <a:lnTo>
                  <a:pt x="20" y="227"/>
                </a:lnTo>
                <a:lnTo>
                  <a:pt x="15" y="220"/>
                </a:lnTo>
                <a:lnTo>
                  <a:pt x="16" y="217"/>
                </a:lnTo>
                <a:lnTo>
                  <a:pt x="16" y="215"/>
                </a:lnTo>
                <a:lnTo>
                  <a:pt x="17" y="213"/>
                </a:lnTo>
                <a:lnTo>
                  <a:pt x="18" y="210"/>
                </a:lnTo>
                <a:lnTo>
                  <a:pt x="18" y="207"/>
                </a:lnTo>
                <a:lnTo>
                  <a:pt x="15" y="206"/>
                </a:lnTo>
                <a:lnTo>
                  <a:pt x="11" y="205"/>
                </a:lnTo>
                <a:lnTo>
                  <a:pt x="8" y="203"/>
                </a:lnTo>
                <a:lnTo>
                  <a:pt x="2" y="192"/>
                </a:lnTo>
                <a:lnTo>
                  <a:pt x="1" y="190"/>
                </a:lnTo>
                <a:lnTo>
                  <a:pt x="1" y="187"/>
                </a:lnTo>
                <a:lnTo>
                  <a:pt x="0" y="184"/>
                </a:lnTo>
                <a:lnTo>
                  <a:pt x="0" y="173"/>
                </a:lnTo>
                <a:lnTo>
                  <a:pt x="3" y="164"/>
                </a:lnTo>
                <a:lnTo>
                  <a:pt x="2" y="161"/>
                </a:lnTo>
                <a:lnTo>
                  <a:pt x="10" y="153"/>
                </a:lnTo>
                <a:lnTo>
                  <a:pt x="10" y="150"/>
                </a:lnTo>
                <a:lnTo>
                  <a:pt x="12" y="143"/>
                </a:lnTo>
                <a:lnTo>
                  <a:pt x="14" y="141"/>
                </a:lnTo>
                <a:lnTo>
                  <a:pt x="16" y="141"/>
                </a:lnTo>
                <a:lnTo>
                  <a:pt x="18" y="142"/>
                </a:lnTo>
                <a:lnTo>
                  <a:pt x="21" y="143"/>
                </a:lnTo>
                <a:lnTo>
                  <a:pt x="23" y="146"/>
                </a:lnTo>
                <a:lnTo>
                  <a:pt x="33" y="148"/>
                </a:lnTo>
                <a:lnTo>
                  <a:pt x="46" y="144"/>
                </a:lnTo>
                <a:lnTo>
                  <a:pt x="48" y="142"/>
                </a:lnTo>
                <a:lnTo>
                  <a:pt x="48" y="139"/>
                </a:lnTo>
                <a:lnTo>
                  <a:pt x="48" y="131"/>
                </a:lnTo>
                <a:lnTo>
                  <a:pt x="51" y="128"/>
                </a:lnTo>
                <a:lnTo>
                  <a:pt x="53" y="128"/>
                </a:lnTo>
                <a:lnTo>
                  <a:pt x="57" y="130"/>
                </a:lnTo>
                <a:lnTo>
                  <a:pt x="65" y="132"/>
                </a:lnTo>
                <a:lnTo>
                  <a:pt x="69" y="133"/>
                </a:lnTo>
                <a:lnTo>
                  <a:pt x="71" y="140"/>
                </a:lnTo>
                <a:lnTo>
                  <a:pt x="74" y="139"/>
                </a:lnTo>
                <a:lnTo>
                  <a:pt x="79" y="142"/>
                </a:lnTo>
                <a:lnTo>
                  <a:pt x="81" y="141"/>
                </a:lnTo>
                <a:lnTo>
                  <a:pt x="82" y="139"/>
                </a:lnTo>
                <a:lnTo>
                  <a:pt x="88" y="136"/>
                </a:lnTo>
                <a:lnTo>
                  <a:pt x="89" y="135"/>
                </a:lnTo>
                <a:lnTo>
                  <a:pt x="89" y="130"/>
                </a:lnTo>
                <a:lnTo>
                  <a:pt x="88" y="126"/>
                </a:lnTo>
                <a:lnTo>
                  <a:pt x="88" y="114"/>
                </a:lnTo>
                <a:lnTo>
                  <a:pt x="91" y="112"/>
                </a:lnTo>
                <a:lnTo>
                  <a:pt x="92" y="110"/>
                </a:lnTo>
                <a:lnTo>
                  <a:pt x="97" y="104"/>
                </a:lnTo>
                <a:lnTo>
                  <a:pt x="97" y="101"/>
                </a:lnTo>
                <a:lnTo>
                  <a:pt x="99" y="96"/>
                </a:lnTo>
                <a:lnTo>
                  <a:pt x="99" y="90"/>
                </a:lnTo>
                <a:lnTo>
                  <a:pt x="101" y="85"/>
                </a:lnTo>
                <a:lnTo>
                  <a:pt x="104" y="86"/>
                </a:lnTo>
                <a:lnTo>
                  <a:pt x="109" y="84"/>
                </a:lnTo>
                <a:lnTo>
                  <a:pt x="114" y="84"/>
                </a:lnTo>
                <a:lnTo>
                  <a:pt x="114" y="85"/>
                </a:lnTo>
                <a:lnTo>
                  <a:pt x="114" y="88"/>
                </a:lnTo>
                <a:lnTo>
                  <a:pt x="120" y="89"/>
                </a:lnTo>
                <a:lnTo>
                  <a:pt x="125" y="93"/>
                </a:lnTo>
                <a:lnTo>
                  <a:pt x="129" y="94"/>
                </a:lnTo>
                <a:lnTo>
                  <a:pt x="138" y="92"/>
                </a:lnTo>
                <a:lnTo>
                  <a:pt x="144" y="86"/>
                </a:lnTo>
                <a:lnTo>
                  <a:pt x="144" y="84"/>
                </a:lnTo>
                <a:lnTo>
                  <a:pt x="150" y="82"/>
                </a:lnTo>
                <a:lnTo>
                  <a:pt x="157" y="77"/>
                </a:lnTo>
                <a:lnTo>
                  <a:pt x="160" y="74"/>
                </a:lnTo>
                <a:lnTo>
                  <a:pt x="160" y="67"/>
                </a:lnTo>
                <a:lnTo>
                  <a:pt x="156" y="68"/>
                </a:lnTo>
                <a:lnTo>
                  <a:pt x="149" y="68"/>
                </a:lnTo>
                <a:lnTo>
                  <a:pt x="146" y="67"/>
                </a:lnTo>
                <a:lnTo>
                  <a:pt x="144" y="66"/>
                </a:lnTo>
                <a:lnTo>
                  <a:pt x="144" y="63"/>
                </a:lnTo>
                <a:lnTo>
                  <a:pt x="144" y="61"/>
                </a:lnTo>
                <a:lnTo>
                  <a:pt x="144" y="58"/>
                </a:lnTo>
                <a:lnTo>
                  <a:pt x="144" y="54"/>
                </a:lnTo>
                <a:lnTo>
                  <a:pt x="142" y="51"/>
                </a:lnTo>
                <a:lnTo>
                  <a:pt x="140" y="50"/>
                </a:lnTo>
                <a:lnTo>
                  <a:pt x="140" y="46"/>
                </a:lnTo>
                <a:lnTo>
                  <a:pt x="140" y="41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 uiExpand="1" build="p"/>
      <p:bldP spid="238" grpId="0" animBg="1"/>
      <p:bldP spid="240" grpId="0" animBg="1"/>
      <p:bldP spid="242" grpId="0" animBg="1"/>
      <p:bldP spid="243" grpId="0" animBg="1"/>
      <p:bldP spid="244" grpId="0" animBg="1"/>
      <p:bldP spid="366" grpId="0" animBg="1"/>
      <p:bldP spid="371" grpId="0" animBg="1"/>
      <p:bldP spid="372" grpId="0" animBg="1"/>
      <p:bldP spid="375" grpId="0" animBg="1"/>
      <p:bldP spid="376" grpId="0" animBg="1"/>
      <p:bldP spid="377" grpId="0" animBg="1"/>
      <p:bldP spid="38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14068" y="1353725"/>
            <a:ext cx="5565775" cy="3752850"/>
            <a:chOff x="1804" y="1311"/>
            <a:chExt cx="3506" cy="2364"/>
          </a:xfrm>
          <a:solidFill>
            <a:schemeClr val="bg1">
              <a:alpha val="0"/>
            </a:schemeClr>
          </a:solidFill>
        </p:grpSpPr>
        <p:sp>
          <p:nvSpPr>
            <p:cNvPr id="387" name="Freeform 6"/>
            <p:cNvSpPr>
              <a:spLocks/>
            </p:cNvSpPr>
            <p:nvPr/>
          </p:nvSpPr>
          <p:spPr bwMode="auto">
            <a:xfrm>
              <a:off x="1962" y="1920"/>
              <a:ext cx="618" cy="712"/>
            </a:xfrm>
            <a:custGeom>
              <a:avLst/>
              <a:gdLst/>
              <a:ahLst/>
              <a:cxnLst>
                <a:cxn ang="0">
                  <a:pos x="602" y="776"/>
                </a:cxn>
                <a:cxn ang="0">
                  <a:pos x="577" y="772"/>
                </a:cxn>
                <a:cxn ang="0">
                  <a:pos x="651" y="825"/>
                </a:cxn>
                <a:cxn ang="0">
                  <a:pos x="745" y="913"/>
                </a:cxn>
                <a:cxn ang="0">
                  <a:pos x="796" y="995"/>
                </a:cxn>
                <a:cxn ang="0">
                  <a:pos x="843" y="1063"/>
                </a:cxn>
                <a:cxn ang="0">
                  <a:pos x="929" y="979"/>
                </a:cxn>
                <a:cxn ang="0">
                  <a:pos x="887" y="907"/>
                </a:cxn>
                <a:cxn ang="0">
                  <a:pos x="840" y="829"/>
                </a:cxn>
                <a:cxn ang="0">
                  <a:pos x="780" y="786"/>
                </a:cxn>
                <a:cxn ang="0">
                  <a:pos x="765" y="828"/>
                </a:cxn>
                <a:cxn ang="0">
                  <a:pos x="760" y="808"/>
                </a:cxn>
                <a:cxn ang="0">
                  <a:pos x="727" y="794"/>
                </a:cxn>
                <a:cxn ang="0">
                  <a:pos x="722" y="684"/>
                </a:cxn>
                <a:cxn ang="0">
                  <a:pos x="675" y="582"/>
                </a:cxn>
                <a:cxn ang="0">
                  <a:pos x="653" y="536"/>
                </a:cxn>
                <a:cxn ang="0">
                  <a:pos x="619" y="453"/>
                </a:cxn>
                <a:cxn ang="0">
                  <a:pos x="614" y="376"/>
                </a:cxn>
                <a:cxn ang="0">
                  <a:pos x="591" y="320"/>
                </a:cxn>
                <a:cxn ang="0">
                  <a:pos x="546" y="310"/>
                </a:cxn>
                <a:cxn ang="0">
                  <a:pos x="533" y="316"/>
                </a:cxn>
                <a:cxn ang="0">
                  <a:pos x="519" y="248"/>
                </a:cxn>
                <a:cxn ang="0">
                  <a:pos x="491" y="198"/>
                </a:cxn>
                <a:cxn ang="0">
                  <a:pos x="461" y="123"/>
                </a:cxn>
                <a:cxn ang="0">
                  <a:pos x="409" y="77"/>
                </a:cxn>
                <a:cxn ang="0">
                  <a:pos x="164" y="0"/>
                </a:cxn>
                <a:cxn ang="0">
                  <a:pos x="155" y="30"/>
                </a:cxn>
                <a:cxn ang="0">
                  <a:pos x="175" y="36"/>
                </a:cxn>
                <a:cxn ang="0">
                  <a:pos x="164" y="51"/>
                </a:cxn>
                <a:cxn ang="0">
                  <a:pos x="132" y="29"/>
                </a:cxn>
                <a:cxn ang="0">
                  <a:pos x="71" y="47"/>
                </a:cxn>
                <a:cxn ang="0">
                  <a:pos x="9" y="28"/>
                </a:cxn>
                <a:cxn ang="0">
                  <a:pos x="29" y="64"/>
                </a:cxn>
                <a:cxn ang="0">
                  <a:pos x="55" y="98"/>
                </a:cxn>
                <a:cxn ang="0">
                  <a:pos x="91" y="156"/>
                </a:cxn>
                <a:cxn ang="0">
                  <a:pos x="130" y="176"/>
                </a:cxn>
                <a:cxn ang="0">
                  <a:pos x="199" y="221"/>
                </a:cxn>
                <a:cxn ang="0">
                  <a:pos x="225" y="259"/>
                </a:cxn>
                <a:cxn ang="0">
                  <a:pos x="259" y="246"/>
                </a:cxn>
                <a:cxn ang="0">
                  <a:pos x="301" y="266"/>
                </a:cxn>
                <a:cxn ang="0">
                  <a:pos x="328" y="229"/>
                </a:cxn>
                <a:cxn ang="0">
                  <a:pos x="323" y="262"/>
                </a:cxn>
                <a:cxn ang="0">
                  <a:pos x="326" y="272"/>
                </a:cxn>
                <a:cxn ang="0">
                  <a:pos x="335" y="320"/>
                </a:cxn>
                <a:cxn ang="0">
                  <a:pos x="363" y="346"/>
                </a:cxn>
                <a:cxn ang="0">
                  <a:pos x="401" y="370"/>
                </a:cxn>
                <a:cxn ang="0">
                  <a:pos x="457" y="420"/>
                </a:cxn>
                <a:cxn ang="0">
                  <a:pos x="477" y="463"/>
                </a:cxn>
                <a:cxn ang="0">
                  <a:pos x="487" y="513"/>
                </a:cxn>
                <a:cxn ang="0">
                  <a:pos x="493" y="504"/>
                </a:cxn>
                <a:cxn ang="0">
                  <a:pos x="485" y="548"/>
                </a:cxn>
                <a:cxn ang="0">
                  <a:pos x="481" y="577"/>
                </a:cxn>
                <a:cxn ang="0">
                  <a:pos x="463" y="633"/>
                </a:cxn>
                <a:cxn ang="0">
                  <a:pos x="463" y="652"/>
                </a:cxn>
                <a:cxn ang="0">
                  <a:pos x="475" y="650"/>
                </a:cxn>
                <a:cxn ang="0">
                  <a:pos x="471" y="686"/>
                </a:cxn>
                <a:cxn ang="0">
                  <a:pos x="481" y="668"/>
                </a:cxn>
                <a:cxn ang="0">
                  <a:pos x="491" y="669"/>
                </a:cxn>
                <a:cxn ang="0">
                  <a:pos x="524" y="733"/>
                </a:cxn>
                <a:cxn ang="0">
                  <a:pos x="523" y="723"/>
                </a:cxn>
                <a:cxn ang="0">
                  <a:pos x="545" y="717"/>
                </a:cxn>
              </a:cxnLst>
              <a:rect l="0" t="0" r="r" b="b"/>
              <a:pathLst>
                <a:path w="930" h="1071">
                  <a:moveTo>
                    <a:pt x="555" y="744"/>
                  </a:moveTo>
                  <a:lnTo>
                    <a:pt x="555" y="746"/>
                  </a:lnTo>
                  <a:lnTo>
                    <a:pt x="559" y="749"/>
                  </a:lnTo>
                  <a:lnTo>
                    <a:pt x="560" y="751"/>
                  </a:lnTo>
                  <a:lnTo>
                    <a:pt x="570" y="754"/>
                  </a:lnTo>
                  <a:lnTo>
                    <a:pt x="571" y="758"/>
                  </a:lnTo>
                  <a:lnTo>
                    <a:pt x="573" y="760"/>
                  </a:lnTo>
                  <a:lnTo>
                    <a:pt x="574" y="761"/>
                  </a:lnTo>
                  <a:lnTo>
                    <a:pt x="592" y="770"/>
                  </a:lnTo>
                  <a:lnTo>
                    <a:pt x="593" y="774"/>
                  </a:lnTo>
                  <a:lnTo>
                    <a:pt x="596" y="774"/>
                  </a:lnTo>
                  <a:lnTo>
                    <a:pt x="599" y="774"/>
                  </a:lnTo>
                  <a:lnTo>
                    <a:pt x="602" y="776"/>
                  </a:lnTo>
                  <a:lnTo>
                    <a:pt x="604" y="778"/>
                  </a:lnTo>
                  <a:lnTo>
                    <a:pt x="603" y="780"/>
                  </a:lnTo>
                  <a:lnTo>
                    <a:pt x="599" y="778"/>
                  </a:lnTo>
                  <a:lnTo>
                    <a:pt x="596" y="777"/>
                  </a:lnTo>
                  <a:lnTo>
                    <a:pt x="593" y="775"/>
                  </a:lnTo>
                  <a:lnTo>
                    <a:pt x="555" y="756"/>
                  </a:lnTo>
                  <a:lnTo>
                    <a:pt x="543" y="756"/>
                  </a:lnTo>
                  <a:lnTo>
                    <a:pt x="541" y="759"/>
                  </a:lnTo>
                  <a:lnTo>
                    <a:pt x="540" y="762"/>
                  </a:lnTo>
                  <a:lnTo>
                    <a:pt x="541" y="765"/>
                  </a:lnTo>
                  <a:lnTo>
                    <a:pt x="547" y="766"/>
                  </a:lnTo>
                  <a:lnTo>
                    <a:pt x="550" y="768"/>
                  </a:lnTo>
                  <a:lnTo>
                    <a:pt x="577" y="772"/>
                  </a:lnTo>
                  <a:lnTo>
                    <a:pt x="586" y="777"/>
                  </a:lnTo>
                  <a:lnTo>
                    <a:pt x="603" y="783"/>
                  </a:lnTo>
                  <a:lnTo>
                    <a:pt x="617" y="794"/>
                  </a:lnTo>
                  <a:lnTo>
                    <a:pt x="619" y="794"/>
                  </a:lnTo>
                  <a:lnTo>
                    <a:pt x="627" y="794"/>
                  </a:lnTo>
                  <a:lnTo>
                    <a:pt x="624" y="795"/>
                  </a:lnTo>
                  <a:lnTo>
                    <a:pt x="621" y="795"/>
                  </a:lnTo>
                  <a:lnTo>
                    <a:pt x="626" y="799"/>
                  </a:lnTo>
                  <a:lnTo>
                    <a:pt x="627" y="802"/>
                  </a:lnTo>
                  <a:lnTo>
                    <a:pt x="638" y="808"/>
                  </a:lnTo>
                  <a:lnTo>
                    <a:pt x="645" y="816"/>
                  </a:lnTo>
                  <a:lnTo>
                    <a:pt x="649" y="818"/>
                  </a:lnTo>
                  <a:lnTo>
                    <a:pt x="651" y="825"/>
                  </a:lnTo>
                  <a:lnTo>
                    <a:pt x="656" y="831"/>
                  </a:lnTo>
                  <a:lnTo>
                    <a:pt x="660" y="835"/>
                  </a:lnTo>
                  <a:lnTo>
                    <a:pt x="663" y="840"/>
                  </a:lnTo>
                  <a:lnTo>
                    <a:pt x="674" y="847"/>
                  </a:lnTo>
                  <a:lnTo>
                    <a:pt x="688" y="862"/>
                  </a:lnTo>
                  <a:lnTo>
                    <a:pt x="691" y="867"/>
                  </a:lnTo>
                  <a:lnTo>
                    <a:pt x="691" y="871"/>
                  </a:lnTo>
                  <a:lnTo>
                    <a:pt x="705" y="891"/>
                  </a:lnTo>
                  <a:lnTo>
                    <a:pt x="716" y="900"/>
                  </a:lnTo>
                  <a:lnTo>
                    <a:pt x="720" y="904"/>
                  </a:lnTo>
                  <a:lnTo>
                    <a:pt x="727" y="908"/>
                  </a:lnTo>
                  <a:lnTo>
                    <a:pt x="739" y="909"/>
                  </a:lnTo>
                  <a:lnTo>
                    <a:pt x="745" y="913"/>
                  </a:lnTo>
                  <a:lnTo>
                    <a:pt x="747" y="915"/>
                  </a:lnTo>
                  <a:lnTo>
                    <a:pt x="755" y="918"/>
                  </a:lnTo>
                  <a:lnTo>
                    <a:pt x="757" y="920"/>
                  </a:lnTo>
                  <a:lnTo>
                    <a:pt x="763" y="924"/>
                  </a:lnTo>
                  <a:lnTo>
                    <a:pt x="765" y="930"/>
                  </a:lnTo>
                  <a:lnTo>
                    <a:pt x="773" y="944"/>
                  </a:lnTo>
                  <a:lnTo>
                    <a:pt x="777" y="948"/>
                  </a:lnTo>
                  <a:lnTo>
                    <a:pt x="777" y="952"/>
                  </a:lnTo>
                  <a:lnTo>
                    <a:pt x="780" y="963"/>
                  </a:lnTo>
                  <a:lnTo>
                    <a:pt x="783" y="968"/>
                  </a:lnTo>
                  <a:lnTo>
                    <a:pt x="787" y="972"/>
                  </a:lnTo>
                  <a:lnTo>
                    <a:pt x="794" y="986"/>
                  </a:lnTo>
                  <a:lnTo>
                    <a:pt x="796" y="995"/>
                  </a:lnTo>
                  <a:lnTo>
                    <a:pt x="797" y="1006"/>
                  </a:lnTo>
                  <a:lnTo>
                    <a:pt x="797" y="1007"/>
                  </a:lnTo>
                  <a:lnTo>
                    <a:pt x="797" y="1011"/>
                  </a:lnTo>
                  <a:lnTo>
                    <a:pt x="797" y="1014"/>
                  </a:lnTo>
                  <a:lnTo>
                    <a:pt x="800" y="1034"/>
                  </a:lnTo>
                  <a:lnTo>
                    <a:pt x="801" y="1038"/>
                  </a:lnTo>
                  <a:lnTo>
                    <a:pt x="816" y="1057"/>
                  </a:lnTo>
                  <a:lnTo>
                    <a:pt x="822" y="1062"/>
                  </a:lnTo>
                  <a:lnTo>
                    <a:pt x="829" y="1070"/>
                  </a:lnTo>
                  <a:lnTo>
                    <a:pt x="830" y="1070"/>
                  </a:lnTo>
                  <a:lnTo>
                    <a:pt x="834" y="1069"/>
                  </a:lnTo>
                  <a:lnTo>
                    <a:pt x="844" y="1065"/>
                  </a:lnTo>
                  <a:lnTo>
                    <a:pt x="843" y="1063"/>
                  </a:lnTo>
                  <a:lnTo>
                    <a:pt x="844" y="1061"/>
                  </a:lnTo>
                  <a:lnTo>
                    <a:pt x="845" y="1061"/>
                  </a:lnTo>
                  <a:lnTo>
                    <a:pt x="855" y="1059"/>
                  </a:lnTo>
                  <a:lnTo>
                    <a:pt x="870" y="1052"/>
                  </a:lnTo>
                  <a:lnTo>
                    <a:pt x="875" y="1044"/>
                  </a:lnTo>
                  <a:lnTo>
                    <a:pt x="890" y="1042"/>
                  </a:lnTo>
                  <a:lnTo>
                    <a:pt x="899" y="1038"/>
                  </a:lnTo>
                  <a:lnTo>
                    <a:pt x="901" y="1035"/>
                  </a:lnTo>
                  <a:lnTo>
                    <a:pt x="908" y="1031"/>
                  </a:lnTo>
                  <a:lnTo>
                    <a:pt x="925" y="1008"/>
                  </a:lnTo>
                  <a:lnTo>
                    <a:pt x="927" y="997"/>
                  </a:lnTo>
                  <a:lnTo>
                    <a:pt x="927" y="983"/>
                  </a:lnTo>
                  <a:lnTo>
                    <a:pt x="929" y="979"/>
                  </a:lnTo>
                  <a:lnTo>
                    <a:pt x="929" y="973"/>
                  </a:lnTo>
                  <a:lnTo>
                    <a:pt x="927" y="969"/>
                  </a:lnTo>
                  <a:lnTo>
                    <a:pt x="922" y="963"/>
                  </a:lnTo>
                  <a:lnTo>
                    <a:pt x="922" y="957"/>
                  </a:lnTo>
                  <a:lnTo>
                    <a:pt x="923" y="952"/>
                  </a:lnTo>
                  <a:lnTo>
                    <a:pt x="922" y="946"/>
                  </a:lnTo>
                  <a:lnTo>
                    <a:pt x="913" y="941"/>
                  </a:lnTo>
                  <a:lnTo>
                    <a:pt x="911" y="936"/>
                  </a:lnTo>
                  <a:lnTo>
                    <a:pt x="895" y="932"/>
                  </a:lnTo>
                  <a:lnTo>
                    <a:pt x="883" y="923"/>
                  </a:lnTo>
                  <a:lnTo>
                    <a:pt x="884" y="920"/>
                  </a:lnTo>
                  <a:lnTo>
                    <a:pt x="884" y="916"/>
                  </a:lnTo>
                  <a:lnTo>
                    <a:pt x="887" y="907"/>
                  </a:lnTo>
                  <a:lnTo>
                    <a:pt x="886" y="904"/>
                  </a:lnTo>
                  <a:lnTo>
                    <a:pt x="885" y="896"/>
                  </a:lnTo>
                  <a:lnTo>
                    <a:pt x="883" y="893"/>
                  </a:lnTo>
                  <a:lnTo>
                    <a:pt x="880" y="892"/>
                  </a:lnTo>
                  <a:lnTo>
                    <a:pt x="878" y="888"/>
                  </a:lnTo>
                  <a:lnTo>
                    <a:pt x="869" y="876"/>
                  </a:lnTo>
                  <a:lnTo>
                    <a:pt x="868" y="870"/>
                  </a:lnTo>
                  <a:lnTo>
                    <a:pt x="871" y="852"/>
                  </a:lnTo>
                  <a:lnTo>
                    <a:pt x="870" y="846"/>
                  </a:lnTo>
                  <a:lnTo>
                    <a:pt x="847" y="845"/>
                  </a:lnTo>
                  <a:lnTo>
                    <a:pt x="844" y="843"/>
                  </a:lnTo>
                  <a:lnTo>
                    <a:pt x="841" y="835"/>
                  </a:lnTo>
                  <a:lnTo>
                    <a:pt x="840" y="829"/>
                  </a:lnTo>
                  <a:lnTo>
                    <a:pt x="835" y="819"/>
                  </a:lnTo>
                  <a:lnTo>
                    <a:pt x="833" y="818"/>
                  </a:lnTo>
                  <a:lnTo>
                    <a:pt x="819" y="810"/>
                  </a:lnTo>
                  <a:lnTo>
                    <a:pt x="808" y="799"/>
                  </a:lnTo>
                  <a:lnTo>
                    <a:pt x="805" y="790"/>
                  </a:lnTo>
                  <a:lnTo>
                    <a:pt x="801" y="789"/>
                  </a:lnTo>
                  <a:lnTo>
                    <a:pt x="799" y="785"/>
                  </a:lnTo>
                  <a:lnTo>
                    <a:pt x="800" y="779"/>
                  </a:lnTo>
                  <a:lnTo>
                    <a:pt x="792" y="779"/>
                  </a:lnTo>
                  <a:lnTo>
                    <a:pt x="788" y="778"/>
                  </a:lnTo>
                  <a:lnTo>
                    <a:pt x="785" y="781"/>
                  </a:lnTo>
                  <a:lnTo>
                    <a:pt x="783" y="783"/>
                  </a:lnTo>
                  <a:lnTo>
                    <a:pt x="780" y="786"/>
                  </a:lnTo>
                  <a:lnTo>
                    <a:pt x="780" y="789"/>
                  </a:lnTo>
                  <a:lnTo>
                    <a:pt x="777" y="791"/>
                  </a:lnTo>
                  <a:lnTo>
                    <a:pt x="775" y="792"/>
                  </a:lnTo>
                  <a:lnTo>
                    <a:pt x="777" y="795"/>
                  </a:lnTo>
                  <a:lnTo>
                    <a:pt x="780" y="796"/>
                  </a:lnTo>
                  <a:lnTo>
                    <a:pt x="781" y="798"/>
                  </a:lnTo>
                  <a:lnTo>
                    <a:pt x="781" y="805"/>
                  </a:lnTo>
                  <a:lnTo>
                    <a:pt x="781" y="808"/>
                  </a:lnTo>
                  <a:lnTo>
                    <a:pt x="779" y="826"/>
                  </a:lnTo>
                  <a:lnTo>
                    <a:pt x="773" y="828"/>
                  </a:lnTo>
                  <a:lnTo>
                    <a:pt x="771" y="827"/>
                  </a:lnTo>
                  <a:lnTo>
                    <a:pt x="767" y="828"/>
                  </a:lnTo>
                  <a:lnTo>
                    <a:pt x="765" y="828"/>
                  </a:lnTo>
                  <a:lnTo>
                    <a:pt x="765" y="826"/>
                  </a:lnTo>
                  <a:lnTo>
                    <a:pt x="765" y="823"/>
                  </a:lnTo>
                  <a:lnTo>
                    <a:pt x="761" y="820"/>
                  </a:lnTo>
                  <a:lnTo>
                    <a:pt x="760" y="817"/>
                  </a:lnTo>
                  <a:lnTo>
                    <a:pt x="761" y="814"/>
                  </a:lnTo>
                  <a:lnTo>
                    <a:pt x="764" y="813"/>
                  </a:lnTo>
                  <a:lnTo>
                    <a:pt x="765" y="814"/>
                  </a:lnTo>
                  <a:lnTo>
                    <a:pt x="768" y="814"/>
                  </a:lnTo>
                  <a:lnTo>
                    <a:pt x="771" y="814"/>
                  </a:lnTo>
                  <a:lnTo>
                    <a:pt x="773" y="812"/>
                  </a:lnTo>
                  <a:lnTo>
                    <a:pt x="774" y="808"/>
                  </a:lnTo>
                  <a:lnTo>
                    <a:pt x="765" y="808"/>
                  </a:lnTo>
                  <a:lnTo>
                    <a:pt x="760" y="808"/>
                  </a:lnTo>
                  <a:lnTo>
                    <a:pt x="759" y="810"/>
                  </a:lnTo>
                  <a:lnTo>
                    <a:pt x="757" y="811"/>
                  </a:lnTo>
                  <a:lnTo>
                    <a:pt x="755" y="811"/>
                  </a:lnTo>
                  <a:lnTo>
                    <a:pt x="751" y="812"/>
                  </a:lnTo>
                  <a:lnTo>
                    <a:pt x="749" y="812"/>
                  </a:lnTo>
                  <a:lnTo>
                    <a:pt x="742" y="806"/>
                  </a:lnTo>
                  <a:lnTo>
                    <a:pt x="741" y="803"/>
                  </a:lnTo>
                  <a:lnTo>
                    <a:pt x="736" y="803"/>
                  </a:lnTo>
                  <a:lnTo>
                    <a:pt x="733" y="804"/>
                  </a:lnTo>
                  <a:lnTo>
                    <a:pt x="733" y="802"/>
                  </a:lnTo>
                  <a:lnTo>
                    <a:pt x="730" y="798"/>
                  </a:lnTo>
                  <a:lnTo>
                    <a:pt x="727" y="797"/>
                  </a:lnTo>
                  <a:lnTo>
                    <a:pt x="727" y="794"/>
                  </a:lnTo>
                  <a:lnTo>
                    <a:pt x="716" y="783"/>
                  </a:lnTo>
                  <a:lnTo>
                    <a:pt x="715" y="778"/>
                  </a:lnTo>
                  <a:lnTo>
                    <a:pt x="714" y="755"/>
                  </a:lnTo>
                  <a:lnTo>
                    <a:pt x="712" y="750"/>
                  </a:lnTo>
                  <a:lnTo>
                    <a:pt x="709" y="746"/>
                  </a:lnTo>
                  <a:lnTo>
                    <a:pt x="708" y="740"/>
                  </a:lnTo>
                  <a:lnTo>
                    <a:pt x="707" y="730"/>
                  </a:lnTo>
                  <a:lnTo>
                    <a:pt x="713" y="703"/>
                  </a:lnTo>
                  <a:lnTo>
                    <a:pt x="717" y="702"/>
                  </a:lnTo>
                  <a:lnTo>
                    <a:pt x="720" y="697"/>
                  </a:lnTo>
                  <a:lnTo>
                    <a:pt x="721" y="692"/>
                  </a:lnTo>
                  <a:lnTo>
                    <a:pt x="722" y="688"/>
                  </a:lnTo>
                  <a:lnTo>
                    <a:pt x="722" y="684"/>
                  </a:lnTo>
                  <a:lnTo>
                    <a:pt x="719" y="678"/>
                  </a:lnTo>
                  <a:lnTo>
                    <a:pt x="716" y="668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08" y="650"/>
                  </a:lnTo>
                  <a:lnTo>
                    <a:pt x="700" y="641"/>
                  </a:lnTo>
                  <a:lnTo>
                    <a:pt x="695" y="638"/>
                  </a:lnTo>
                  <a:lnTo>
                    <a:pt x="685" y="628"/>
                  </a:lnTo>
                  <a:lnTo>
                    <a:pt x="681" y="622"/>
                  </a:lnTo>
                  <a:lnTo>
                    <a:pt x="678" y="620"/>
                  </a:lnTo>
                  <a:lnTo>
                    <a:pt x="677" y="615"/>
                  </a:lnTo>
                  <a:lnTo>
                    <a:pt x="678" y="590"/>
                  </a:lnTo>
                  <a:lnTo>
                    <a:pt x="675" y="582"/>
                  </a:lnTo>
                  <a:lnTo>
                    <a:pt x="677" y="578"/>
                  </a:lnTo>
                  <a:lnTo>
                    <a:pt x="674" y="574"/>
                  </a:lnTo>
                  <a:lnTo>
                    <a:pt x="673" y="570"/>
                  </a:lnTo>
                  <a:lnTo>
                    <a:pt x="671" y="567"/>
                  </a:lnTo>
                  <a:lnTo>
                    <a:pt x="669" y="562"/>
                  </a:lnTo>
                  <a:lnTo>
                    <a:pt x="671" y="559"/>
                  </a:lnTo>
                  <a:lnTo>
                    <a:pt x="671" y="551"/>
                  </a:lnTo>
                  <a:lnTo>
                    <a:pt x="668" y="542"/>
                  </a:lnTo>
                  <a:lnTo>
                    <a:pt x="666" y="542"/>
                  </a:lnTo>
                  <a:lnTo>
                    <a:pt x="665" y="540"/>
                  </a:lnTo>
                  <a:lnTo>
                    <a:pt x="659" y="538"/>
                  </a:lnTo>
                  <a:lnTo>
                    <a:pt x="656" y="538"/>
                  </a:lnTo>
                  <a:lnTo>
                    <a:pt x="653" y="536"/>
                  </a:lnTo>
                  <a:lnTo>
                    <a:pt x="651" y="534"/>
                  </a:lnTo>
                  <a:lnTo>
                    <a:pt x="650" y="530"/>
                  </a:lnTo>
                  <a:lnTo>
                    <a:pt x="649" y="527"/>
                  </a:lnTo>
                  <a:lnTo>
                    <a:pt x="646" y="525"/>
                  </a:lnTo>
                  <a:lnTo>
                    <a:pt x="639" y="510"/>
                  </a:lnTo>
                  <a:lnTo>
                    <a:pt x="638" y="504"/>
                  </a:lnTo>
                  <a:lnTo>
                    <a:pt x="631" y="497"/>
                  </a:lnTo>
                  <a:lnTo>
                    <a:pt x="621" y="480"/>
                  </a:lnTo>
                  <a:lnTo>
                    <a:pt x="619" y="472"/>
                  </a:lnTo>
                  <a:lnTo>
                    <a:pt x="624" y="472"/>
                  </a:lnTo>
                  <a:lnTo>
                    <a:pt x="624" y="468"/>
                  </a:lnTo>
                  <a:lnTo>
                    <a:pt x="619" y="468"/>
                  </a:lnTo>
                  <a:lnTo>
                    <a:pt x="619" y="453"/>
                  </a:lnTo>
                  <a:lnTo>
                    <a:pt x="621" y="449"/>
                  </a:lnTo>
                  <a:lnTo>
                    <a:pt x="625" y="438"/>
                  </a:lnTo>
                  <a:lnTo>
                    <a:pt x="627" y="436"/>
                  </a:lnTo>
                  <a:lnTo>
                    <a:pt x="627" y="432"/>
                  </a:lnTo>
                  <a:lnTo>
                    <a:pt x="624" y="427"/>
                  </a:lnTo>
                  <a:lnTo>
                    <a:pt x="621" y="417"/>
                  </a:lnTo>
                  <a:lnTo>
                    <a:pt x="619" y="411"/>
                  </a:lnTo>
                  <a:lnTo>
                    <a:pt x="614" y="410"/>
                  </a:lnTo>
                  <a:lnTo>
                    <a:pt x="614" y="406"/>
                  </a:lnTo>
                  <a:lnTo>
                    <a:pt x="613" y="397"/>
                  </a:lnTo>
                  <a:lnTo>
                    <a:pt x="616" y="384"/>
                  </a:lnTo>
                  <a:lnTo>
                    <a:pt x="616" y="379"/>
                  </a:lnTo>
                  <a:lnTo>
                    <a:pt x="614" y="376"/>
                  </a:lnTo>
                  <a:lnTo>
                    <a:pt x="612" y="375"/>
                  </a:lnTo>
                  <a:lnTo>
                    <a:pt x="607" y="370"/>
                  </a:lnTo>
                  <a:lnTo>
                    <a:pt x="604" y="358"/>
                  </a:lnTo>
                  <a:lnTo>
                    <a:pt x="606" y="351"/>
                  </a:lnTo>
                  <a:lnTo>
                    <a:pt x="608" y="350"/>
                  </a:lnTo>
                  <a:lnTo>
                    <a:pt x="610" y="348"/>
                  </a:lnTo>
                  <a:lnTo>
                    <a:pt x="612" y="343"/>
                  </a:lnTo>
                  <a:lnTo>
                    <a:pt x="608" y="339"/>
                  </a:lnTo>
                  <a:lnTo>
                    <a:pt x="597" y="336"/>
                  </a:lnTo>
                  <a:lnTo>
                    <a:pt x="593" y="334"/>
                  </a:lnTo>
                  <a:lnTo>
                    <a:pt x="591" y="329"/>
                  </a:lnTo>
                  <a:lnTo>
                    <a:pt x="591" y="325"/>
                  </a:lnTo>
                  <a:lnTo>
                    <a:pt x="591" y="320"/>
                  </a:lnTo>
                  <a:lnTo>
                    <a:pt x="591" y="312"/>
                  </a:lnTo>
                  <a:lnTo>
                    <a:pt x="590" y="304"/>
                  </a:lnTo>
                  <a:lnTo>
                    <a:pt x="583" y="299"/>
                  </a:lnTo>
                  <a:lnTo>
                    <a:pt x="579" y="294"/>
                  </a:lnTo>
                  <a:lnTo>
                    <a:pt x="575" y="289"/>
                  </a:lnTo>
                  <a:lnTo>
                    <a:pt x="556" y="266"/>
                  </a:lnTo>
                  <a:lnTo>
                    <a:pt x="554" y="264"/>
                  </a:lnTo>
                  <a:lnTo>
                    <a:pt x="550" y="264"/>
                  </a:lnTo>
                  <a:lnTo>
                    <a:pt x="540" y="269"/>
                  </a:lnTo>
                  <a:lnTo>
                    <a:pt x="541" y="274"/>
                  </a:lnTo>
                  <a:lnTo>
                    <a:pt x="544" y="301"/>
                  </a:lnTo>
                  <a:lnTo>
                    <a:pt x="547" y="308"/>
                  </a:lnTo>
                  <a:lnTo>
                    <a:pt x="546" y="310"/>
                  </a:lnTo>
                  <a:lnTo>
                    <a:pt x="551" y="312"/>
                  </a:lnTo>
                  <a:lnTo>
                    <a:pt x="554" y="312"/>
                  </a:lnTo>
                  <a:lnTo>
                    <a:pt x="565" y="325"/>
                  </a:lnTo>
                  <a:lnTo>
                    <a:pt x="567" y="327"/>
                  </a:lnTo>
                  <a:lnTo>
                    <a:pt x="568" y="331"/>
                  </a:lnTo>
                  <a:lnTo>
                    <a:pt x="567" y="334"/>
                  </a:lnTo>
                  <a:lnTo>
                    <a:pt x="564" y="337"/>
                  </a:lnTo>
                  <a:lnTo>
                    <a:pt x="554" y="339"/>
                  </a:lnTo>
                  <a:lnTo>
                    <a:pt x="551" y="336"/>
                  </a:lnTo>
                  <a:lnTo>
                    <a:pt x="551" y="335"/>
                  </a:lnTo>
                  <a:lnTo>
                    <a:pt x="544" y="326"/>
                  </a:lnTo>
                  <a:lnTo>
                    <a:pt x="535" y="318"/>
                  </a:lnTo>
                  <a:lnTo>
                    <a:pt x="533" y="316"/>
                  </a:lnTo>
                  <a:lnTo>
                    <a:pt x="533" y="309"/>
                  </a:lnTo>
                  <a:lnTo>
                    <a:pt x="532" y="303"/>
                  </a:lnTo>
                  <a:lnTo>
                    <a:pt x="529" y="298"/>
                  </a:lnTo>
                  <a:lnTo>
                    <a:pt x="538" y="279"/>
                  </a:lnTo>
                  <a:lnTo>
                    <a:pt x="538" y="275"/>
                  </a:lnTo>
                  <a:lnTo>
                    <a:pt x="536" y="271"/>
                  </a:lnTo>
                  <a:lnTo>
                    <a:pt x="533" y="268"/>
                  </a:lnTo>
                  <a:lnTo>
                    <a:pt x="526" y="265"/>
                  </a:lnTo>
                  <a:lnTo>
                    <a:pt x="526" y="262"/>
                  </a:lnTo>
                  <a:lnTo>
                    <a:pt x="525" y="260"/>
                  </a:lnTo>
                  <a:lnTo>
                    <a:pt x="521" y="256"/>
                  </a:lnTo>
                  <a:lnTo>
                    <a:pt x="520" y="249"/>
                  </a:lnTo>
                  <a:lnTo>
                    <a:pt x="519" y="248"/>
                  </a:lnTo>
                  <a:lnTo>
                    <a:pt x="517" y="247"/>
                  </a:lnTo>
                  <a:lnTo>
                    <a:pt x="516" y="243"/>
                  </a:lnTo>
                  <a:lnTo>
                    <a:pt x="519" y="243"/>
                  </a:lnTo>
                  <a:lnTo>
                    <a:pt x="523" y="236"/>
                  </a:lnTo>
                  <a:lnTo>
                    <a:pt x="526" y="234"/>
                  </a:lnTo>
                  <a:lnTo>
                    <a:pt x="531" y="231"/>
                  </a:lnTo>
                  <a:lnTo>
                    <a:pt x="531" y="228"/>
                  </a:lnTo>
                  <a:lnTo>
                    <a:pt x="525" y="228"/>
                  </a:lnTo>
                  <a:lnTo>
                    <a:pt x="520" y="225"/>
                  </a:lnTo>
                  <a:lnTo>
                    <a:pt x="506" y="215"/>
                  </a:lnTo>
                  <a:lnTo>
                    <a:pt x="489" y="207"/>
                  </a:lnTo>
                  <a:lnTo>
                    <a:pt x="489" y="204"/>
                  </a:lnTo>
                  <a:lnTo>
                    <a:pt x="491" y="198"/>
                  </a:lnTo>
                  <a:lnTo>
                    <a:pt x="491" y="195"/>
                  </a:lnTo>
                  <a:lnTo>
                    <a:pt x="489" y="194"/>
                  </a:lnTo>
                  <a:lnTo>
                    <a:pt x="489" y="190"/>
                  </a:lnTo>
                  <a:lnTo>
                    <a:pt x="488" y="189"/>
                  </a:lnTo>
                  <a:lnTo>
                    <a:pt x="487" y="186"/>
                  </a:lnTo>
                  <a:lnTo>
                    <a:pt x="485" y="179"/>
                  </a:lnTo>
                  <a:lnTo>
                    <a:pt x="478" y="169"/>
                  </a:lnTo>
                  <a:lnTo>
                    <a:pt x="478" y="164"/>
                  </a:lnTo>
                  <a:lnTo>
                    <a:pt x="473" y="160"/>
                  </a:lnTo>
                  <a:lnTo>
                    <a:pt x="472" y="148"/>
                  </a:lnTo>
                  <a:lnTo>
                    <a:pt x="473" y="141"/>
                  </a:lnTo>
                  <a:lnTo>
                    <a:pt x="465" y="126"/>
                  </a:lnTo>
                  <a:lnTo>
                    <a:pt x="461" y="123"/>
                  </a:lnTo>
                  <a:lnTo>
                    <a:pt x="456" y="121"/>
                  </a:lnTo>
                  <a:lnTo>
                    <a:pt x="452" y="117"/>
                  </a:lnTo>
                  <a:lnTo>
                    <a:pt x="447" y="116"/>
                  </a:lnTo>
                  <a:lnTo>
                    <a:pt x="432" y="110"/>
                  </a:lnTo>
                  <a:lnTo>
                    <a:pt x="429" y="108"/>
                  </a:lnTo>
                  <a:lnTo>
                    <a:pt x="425" y="106"/>
                  </a:lnTo>
                  <a:lnTo>
                    <a:pt x="424" y="101"/>
                  </a:lnTo>
                  <a:lnTo>
                    <a:pt x="421" y="98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2" y="92"/>
                  </a:lnTo>
                  <a:lnTo>
                    <a:pt x="412" y="81"/>
                  </a:lnTo>
                  <a:lnTo>
                    <a:pt x="409" y="77"/>
                  </a:lnTo>
                  <a:lnTo>
                    <a:pt x="406" y="75"/>
                  </a:lnTo>
                  <a:lnTo>
                    <a:pt x="402" y="70"/>
                  </a:lnTo>
                  <a:lnTo>
                    <a:pt x="401" y="64"/>
                  </a:lnTo>
                  <a:lnTo>
                    <a:pt x="400" y="54"/>
                  </a:lnTo>
                  <a:lnTo>
                    <a:pt x="401" y="37"/>
                  </a:lnTo>
                  <a:lnTo>
                    <a:pt x="179" y="18"/>
                  </a:lnTo>
                  <a:lnTo>
                    <a:pt x="175" y="14"/>
                  </a:lnTo>
                  <a:lnTo>
                    <a:pt x="172" y="14"/>
                  </a:lnTo>
                  <a:lnTo>
                    <a:pt x="170" y="15"/>
                  </a:lnTo>
                  <a:lnTo>
                    <a:pt x="167" y="14"/>
                  </a:lnTo>
                  <a:lnTo>
                    <a:pt x="165" y="6"/>
                  </a:lnTo>
                  <a:lnTo>
                    <a:pt x="165" y="3"/>
                  </a:lnTo>
                  <a:lnTo>
                    <a:pt x="164" y="0"/>
                  </a:lnTo>
                  <a:lnTo>
                    <a:pt x="162" y="2"/>
                  </a:lnTo>
                  <a:lnTo>
                    <a:pt x="159" y="8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47" y="16"/>
                  </a:lnTo>
                  <a:lnTo>
                    <a:pt x="146" y="18"/>
                  </a:lnTo>
                  <a:lnTo>
                    <a:pt x="144" y="22"/>
                  </a:lnTo>
                  <a:lnTo>
                    <a:pt x="142" y="26"/>
                  </a:lnTo>
                  <a:lnTo>
                    <a:pt x="144" y="29"/>
                  </a:lnTo>
                  <a:lnTo>
                    <a:pt x="152" y="24"/>
                  </a:lnTo>
                  <a:lnTo>
                    <a:pt x="155" y="25"/>
                  </a:lnTo>
                  <a:lnTo>
                    <a:pt x="156" y="28"/>
                  </a:lnTo>
                  <a:lnTo>
                    <a:pt x="155" y="30"/>
                  </a:lnTo>
                  <a:lnTo>
                    <a:pt x="151" y="33"/>
                  </a:lnTo>
                  <a:lnTo>
                    <a:pt x="154" y="40"/>
                  </a:lnTo>
                  <a:lnTo>
                    <a:pt x="157" y="41"/>
                  </a:lnTo>
                  <a:lnTo>
                    <a:pt x="163" y="41"/>
                  </a:lnTo>
                  <a:lnTo>
                    <a:pt x="164" y="38"/>
                  </a:lnTo>
                  <a:lnTo>
                    <a:pt x="164" y="29"/>
                  </a:lnTo>
                  <a:lnTo>
                    <a:pt x="165" y="28"/>
                  </a:lnTo>
                  <a:lnTo>
                    <a:pt x="167" y="30"/>
                  </a:lnTo>
                  <a:lnTo>
                    <a:pt x="170" y="35"/>
                  </a:lnTo>
                  <a:lnTo>
                    <a:pt x="171" y="40"/>
                  </a:lnTo>
                  <a:lnTo>
                    <a:pt x="172" y="40"/>
                  </a:lnTo>
                  <a:lnTo>
                    <a:pt x="173" y="37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1" y="37"/>
                  </a:lnTo>
                  <a:lnTo>
                    <a:pt x="181" y="40"/>
                  </a:lnTo>
                  <a:lnTo>
                    <a:pt x="182" y="45"/>
                  </a:lnTo>
                  <a:lnTo>
                    <a:pt x="182" y="52"/>
                  </a:lnTo>
                  <a:lnTo>
                    <a:pt x="180" y="52"/>
                  </a:lnTo>
                  <a:lnTo>
                    <a:pt x="180" y="49"/>
                  </a:lnTo>
                  <a:lnTo>
                    <a:pt x="176" y="47"/>
                  </a:lnTo>
                  <a:lnTo>
                    <a:pt x="174" y="48"/>
                  </a:lnTo>
                  <a:lnTo>
                    <a:pt x="171" y="48"/>
                  </a:lnTo>
                  <a:lnTo>
                    <a:pt x="168" y="49"/>
                  </a:lnTo>
                  <a:lnTo>
                    <a:pt x="165" y="49"/>
                  </a:lnTo>
                  <a:lnTo>
                    <a:pt x="164" y="51"/>
                  </a:lnTo>
                  <a:lnTo>
                    <a:pt x="158" y="49"/>
                  </a:lnTo>
                  <a:lnTo>
                    <a:pt x="152" y="49"/>
                  </a:lnTo>
                  <a:lnTo>
                    <a:pt x="150" y="50"/>
                  </a:lnTo>
                  <a:lnTo>
                    <a:pt x="153" y="55"/>
                  </a:lnTo>
                  <a:lnTo>
                    <a:pt x="147" y="52"/>
                  </a:lnTo>
                  <a:lnTo>
                    <a:pt x="135" y="48"/>
                  </a:lnTo>
                  <a:lnTo>
                    <a:pt x="133" y="46"/>
                  </a:lnTo>
                  <a:lnTo>
                    <a:pt x="133" y="38"/>
                  </a:lnTo>
                  <a:lnTo>
                    <a:pt x="135" y="35"/>
                  </a:lnTo>
                  <a:lnTo>
                    <a:pt x="136" y="32"/>
                  </a:lnTo>
                  <a:lnTo>
                    <a:pt x="138" y="30"/>
                  </a:lnTo>
                  <a:lnTo>
                    <a:pt x="135" y="28"/>
                  </a:lnTo>
                  <a:lnTo>
                    <a:pt x="132" y="29"/>
                  </a:lnTo>
                  <a:lnTo>
                    <a:pt x="130" y="29"/>
                  </a:lnTo>
                  <a:lnTo>
                    <a:pt x="129" y="31"/>
                  </a:lnTo>
                  <a:lnTo>
                    <a:pt x="127" y="33"/>
                  </a:lnTo>
                  <a:lnTo>
                    <a:pt x="117" y="38"/>
                  </a:lnTo>
                  <a:lnTo>
                    <a:pt x="115" y="41"/>
                  </a:lnTo>
                  <a:lnTo>
                    <a:pt x="115" y="44"/>
                  </a:lnTo>
                  <a:lnTo>
                    <a:pt x="111" y="44"/>
                  </a:lnTo>
                  <a:lnTo>
                    <a:pt x="107" y="45"/>
                  </a:lnTo>
                  <a:lnTo>
                    <a:pt x="103" y="45"/>
                  </a:lnTo>
                  <a:lnTo>
                    <a:pt x="92" y="48"/>
                  </a:lnTo>
                  <a:lnTo>
                    <a:pt x="81" y="46"/>
                  </a:lnTo>
                  <a:lnTo>
                    <a:pt x="77" y="47"/>
                  </a:lnTo>
                  <a:lnTo>
                    <a:pt x="71" y="47"/>
                  </a:lnTo>
                  <a:lnTo>
                    <a:pt x="65" y="44"/>
                  </a:lnTo>
                  <a:lnTo>
                    <a:pt x="62" y="40"/>
                  </a:lnTo>
                  <a:lnTo>
                    <a:pt x="58" y="35"/>
                  </a:lnTo>
                  <a:lnTo>
                    <a:pt x="55" y="35"/>
                  </a:lnTo>
                  <a:lnTo>
                    <a:pt x="52" y="37"/>
                  </a:lnTo>
                  <a:lnTo>
                    <a:pt x="47" y="37"/>
                  </a:lnTo>
                  <a:lnTo>
                    <a:pt x="43" y="35"/>
                  </a:lnTo>
                  <a:lnTo>
                    <a:pt x="35" y="30"/>
                  </a:lnTo>
                  <a:lnTo>
                    <a:pt x="32" y="29"/>
                  </a:lnTo>
                  <a:lnTo>
                    <a:pt x="23" y="31"/>
                  </a:lnTo>
                  <a:lnTo>
                    <a:pt x="17" y="29"/>
                  </a:lnTo>
                  <a:lnTo>
                    <a:pt x="13" y="26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5" y="42"/>
                  </a:lnTo>
                  <a:lnTo>
                    <a:pt x="9" y="45"/>
                  </a:lnTo>
                  <a:lnTo>
                    <a:pt x="13" y="57"/>
                  </a:lnTo>
                  <a:lnTo>
                    <a:pt x="17" y="58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0" y="59"/>
                  </a:lnTo>
                  <a:lnTo>
                    <a:pt x="23" y="58"/>
                  </a:lnTo>
                  <a:lnTo>
                    <a:pt x="27" y="59"/>
                  </a:lnTo>
                  <a:lnTo>
                    <a:pt x="29" y="64"/>
                  </a:lnTo>
                  <a:lnTo>
                    <a:pt x="33" y="65"/>
                  </a:lnTo>
                  <a:lnTo>
                    <a:pt x="35" y="64"/>
                  </a:lnTo>
                  <a:lnTo>
                    <a:pt x="39" y="61"/>
                  </a:lnTo>
                  <a:lnTo>
                    <a:pt x="40" y="62"/>
                  </a:lnTo>
                  <a:lnTo>
                    <a:pt x="43" y="65"/>
                  </a:lnTo>
                  <a:lnTo>
                    <a:pt x="44" y="70"/>
                  </a:lnTo>
                  <a:lnTo>
                    <a:pt x="39" y="78"/>
                  </a:lnTo>
                  <a:lnTo>
                    <a:pt x="42" y="81"/>
                  </a:lnTo>
                  <a:lnTo>
                    <a:pt x="46" y="84"/>
                  </a:lnTo>
                  <a:lnTo>
                    <a:pt x="49" y="87"/>
                  </a:lnTo>
                  <a:lnTo>
                    <a:pt x="51" y="92"/>
                  </a:lnTo>
                  <a:lnTo>
                    <a:pt x="52" y="96"/>
                  </a:lnTo>
                  <a:lnTo>
                    <a:pt x="55" y="98"/>
                  </a:lnTo>
                  <a:lnTo>
                    <a:pt x="57" y="101"/>
                  </a:lnTo>
                  <a:lnTo>
                    <a:pt x="61" y="101"/>
                  </a:lnTo>
                  <a:lnTo>
                    <a:pt x="64" y="98"/>
                  </a:lnTo>
                  <a:lnTo>
                    <a:pt x="73" y="102"/>
                  </a:lnTo>
                  <a:lnTo>
                    <a:pt x="84" y="111"/>
                  </a:lnTo>
                  <a:lnTo>
                    <a:pt x="88" y="114"/>
                  </a:lnTo>
                  <a:lnTo>
                    <a:pt x="91" y="116"/>
                  </a:lnTo>
                  <a:lnTo>
                    <a:pt x="92" y="121"/>
                  </a:lnTo>
                  <a:lnTo>
                    <a:pt x="94" y="124"/>
                  </a:lnTo>
                  <a:lnTo>
                    <a:pt x="96" y="137"/>
                  </a:lnTo>
                  <a:lnTo>
                    <a:pt x="94" y="144"/>
                  </a:lnTo>
                  <a:lnTo>
                    <a:pt x="91" y="149"/>
                  </a:lnTo>
                  <a:lnTo>
                    <a:pt x="91" y="156"/>
                  </a:lnTo>
                  <a:lnTo>
                    <a:pt x="92" y="158"/>
                  </a:lnTo>
                  <a:lnTo>
                    <a:pt x="95" y="159"/>
                  </a:lnTo>
                  <a:lnTo>
                    <a:pt x="97" y="162"/>
                  </a:lnTo>
                  <a:lnTo>
                    <a:pt x="97" y="167"/>
                  </a:lnTo>
                  <a:lnTo>
                    <a:pt x="99" y="169"/>
                  </a:lnTo>
                  <a:lnTo>
                    <a:pt x="103" y="169"/>
                  </a:lnTo>
                  <a:lnTo>
                    <a:pt x="107" y="170"/>
                  </a:lnTo>
                  <a:lnTo>
                    <a:pt x="110" y="172"/>
                  </a:lnTo>
                  <a:lnTo>
                    <a:pt x="111" y="177"/>
                  </a:lnTo>
                  <a:lnTo>
                    <a:pt x="114" y="180"/>
                  </a:lnTo>
                  <a:lnTo>
                    <a:pt x="117" y="181"/>
                  </a:lnTo>
                  <a:lnTo>
                    <a:pt x="120" y="179"/>
                  </a:lnTo>
                  <a:lnTo>
                    <a:pt x="130" y="176"/>
                  </a:lnTo>
                  <a:lnTo>
                    <a:pt x="147" y="179"/>
                  </a:lnTo>
                  <a:lnTo>
                    <a:pt x="150" y="181"/>
                  </a:lnTo>
                  <a:lnTo>
                    <a:pt x="157" y="192"/>
                  </a:lnTo>
                  <a:lnTo>
                    <a:pt x="160" y="197"/>
                  </a:lnTo>
                  <a:lnTo>
                    <a:pt x="164" y="204"/>
                  </a:lnTo>
                  <a:lnTo>
                    <a:pt x="164" y="208"/>
                  </a:lnTo>
                  <a:lnTo>
                    <a:pt x="167" y="215"/>
                  </a:lnTo>
                  <a:lnTo>
                    <a:pt x="171" y="216"/>
                  </a:lnTo>
                  <a:lnTo>
                    <a:pt x="171" y="218"/>
                  </a:lnTo>
                  <a:lnTo>
                    <a:pt x="171" y="221"/>
                  </a:lnTo>
                  <a:lnTo>
                    <a:pt x="173" y="221"/>
                  </a:lnTo>
                  <a:lnTo>
                    <a:pt x="191" y="216"/>
                  </a:lnTo>
                  <a:lnTo>
                    <a:pt x="199" y="221"/>
                  </a:lnTo>
                  <a:lnTo>
                    <a:pt x="206" y="227"/>
                  </a:lnTo>
                  <a:lnTo>
                    <a:pt x="211" y="229"/>
                  </a:lnTo>
                  <a:lnTo>
                    <a:pt x="212" y="234"/>
                  </a:lnTo>
                  <a:lnTo>
                    <a:pt x="213" y="235"/>
                  </a:lnTo>
                  <a:lnTo>
                    <a:pt x="215" y="244"/>
                  </a:lnTo>
                  <a:lnTo>
                    <a:pt x="217" y="250"/>
                  </a:lnTo>
                  <a:lnTo>
                    <a:pt x="225" y="255"/>
                  </a:lnTo>
                  <a:lnTo>
                    <a:pt x="234" y="259"/>
                  </a:lnTo>
                  <a:lnTo>
                    <a:pt x="237" y="262"/>
                  </a:lnTo>
                  <a:lnTo>
                    <a:pt x="236" y="265"/>
                  </a:lnTo>
                  <a:lnTo>
                    <a:pt x="233" y="264"/>
                  </a:lnTo>
                  <a:lnTo>
                    <a:pt x="229" y="261"/>
                  </a:lnTo>
                  <a:lnTo>
                    <a:pt x="225" y="259"/>
                  </a:lnTo>
                  <a:lnTo>
                    <a:pt x="225" y="262"/>
                  </a:lnTo>
                  <a:lnTo>
                    <a:pt x="226" y="264"/>
                  </a:lnTo>
                  <a:lnTo>
                    <a:pt x="235" y="268"/>
                  </a:lnTo>
                  <a:lnTo>
                    <a:pt x="237" y="272"/>
                  </a:lnTo>
                  <a:lnTo>
                    <a:pt x="247" y="272"/>
                  </a:lnTo>
                  <a:lnTo>
                    <a:pt x="262" y="259"/>
                  </a:lnTo>
                  <a:lnTo>
                    <a:pt x="264" y="255"/>
                  </a:lnTo>
                  <a:lnTo>
                    <a:pt x="265" y="251"/>
                  </a:lnTo>
                  <a:lnTo>
                    <a:pt x="263" y="251"/>
                  </a:lnTo>
                  <a:lnTo>
                    <a:pt x="262" y="253"/>
                  </a:lnTo>
                  <a:lnTo>
                    <a:pt x="258" y="253"/>
                  </a:lnTo>
                  <a:lnTo>
                    <a:pt x="257" y="253"/>
                  </a:lnTo>
                  <a:lnTo>
                    <a:pt x="259" y="246"/>
                  </a:lnTo>
                  <a:lnTo>
                    <a:pt x="262" y="244"/>
                  </a:lnTo>
                  <a:lnTo>
                    <a:pt x="267" y="243"/>
                  </a:lnTo>
                  <a:lnTo>
                    <a:pt x="285" y="244"/>
                  </a:lnTo>
                  <a:lnTo>
                    <a:pt x="287" y="249"/>
                  </a:lnTo>
                  <a:lnTo>
                    <a:pt x="277" y="251"/>
                  </a:lnTo>
                  <a:lnTo>
                    <a:pt x="272" y="250"/>
                  </a:lnTo>
                  <a:lnTo>
                    <a:pt x="268" y="251"/>
                  </a:lnTo>
                  <a:lnTo>
                    <a:pt x="269" y="253"/>
                  </a:lnTo>
                  <a:lnTo>
                    <a:pt x="271" y="256"/>
                  </a:lnTo>
                  <a:lnTo>
                    <a:pt x="280" y="258"/>
                  </a:lnTo>
                  <a:lnTo>
                    <a:pt x="294" y="264"/>
                  </a:lnTo>
                  <a:lnTo>
                    <a:pt x="296" y="267"/>
                  </a:lnTo>
                  <a:lnTo>
                    <a:pt x="301" y="266"/>
                  </a:lnTo>
                  <a:lnTo>
                    <a:pt x="303" y="262"/>
                  </a:lnTo>
                  <a:lnTo>
                    <a:pt x="304" y="259"/>
                  </a:lnTo>
                  <a:lnTo>
                    <a:pt x="306" y="256"/>
                  </a:lnTo>
                  <a:lnTo>
                    <a:pt x="310" y="254"/>
                  </a:lnTo>
                  <a:lnTo>
                    <a:pt x="313" y="254"/>
                  </a:lnTo>
                  <a:lnTo>
                    <a:pt x="315" y="249"/>
                  </a:lnTo>
                  <a:lnTo>
                    <a:pt x="314" y="244"/>
                  </a:lnTo>
                  <a:lnTo>
                    <a:pt x="315" y="239"/>
                  </a:lnTo>
                  <a:lnTo>
                    <a:pt x="319" y="230"/>
                  </a:lnTo>
                  <a:lnTo>
                    <a:pt x="324" y="223"/>
                  </a:lnTo>
                  <a:lnTo>
                    <a:pt x="326" y="221"/>
                  </a:lnTo>
                  <a:lnTo>
                    <a:pt x="328" y="222"/>
                  </a:lnTo>
                  <a:lnTo>
                    <a:pt x="328" y="229"/>
                  </a:lnTo>
                  <a:lnTo>
                    <a:pt x="331" y="242"/>
                  </a:lnTo>
                  <a:lnTo>
                    <a:pt x="329" y="247"/>
                  </a:lnTo>
                  <a:lnTo>
                    <a:pt x="326" y="253"/>
                  </a:lnTo>
                  <a:lnTo>
                    <a:pt x="321" y="254"/>
                  </a:lnTo>
                  <a:lnTo>
                    <a:pt x="317" y="257"/>
                  </a:lnTo>
                  <a:lnTo>
                    <a:pt x="315" y="259"/>
                  </a:lnTo>
                  <a:lnTo>
                    <a:pt x="314" y="263"/>
                  </a:lnTo>
                  <a:lnTo>
                    <a:pt x="312" y="264"/>
                  </a:lnTo>
                  <a:lnTo>
                    <a:pt x="313" y="266"/>
                  </a:lnTo>
                  <a:lnTo>
                    <a:pt x="315" y="266"/>
                  </a:lnTo>
                  <a:lnTo>
                    <a:pt x="320" y="266"/>
                  </a:lnTo>
                  <a:lnTo>
                    <a:pt x="321" y="264"/>
                  </a:lnTo>
                  <a:lnTo>
                    <a:pt x="323" y="262"/>
                  </a:lnTo>
                  <a:lnTo>
                    <a:pt x="326" y="261"/>
                  </a:lnTo>
                  <a:lnTo>
                    <a:pt x="328" y="261"/>
                  </a:lnTo>
                  <a:lnTo>
                    <a:pt x="331" y="258"/>
                  </a:lnTo>
                  <a:lnTo>
                    <a:pt x="333" y="255"/>
                  </a:lnTo>
                  <a:lnTo>
                    <a:pt x="334" y="255"/>
                  </a:lnTo>
                  <a:lnTo>
                    <a:pt x="336" y="260"/>
                  </a:lnTo>
                  <a:lnTo>
                    <a:pt x="334" y="262"/>
                  </a:lnTo>
                  <a:lnTo>
                    <a:pt x="334" y="265"/>
                  </a:lnTo>
                  <a:lnTo>
                    <a:pt x="333" y="266"/>
                  </a:lnTo>
                  <a:lnTo>
                    <a:pt x="331" y="268"/>
                  </a:lnTo>
                  <a:lnTo>
                    <a:pt x="329" y="271"/>
                  </a:lnTo>
                  <a:lnTo>
                    <a:pt x="327" y="270"/>
                  </a:lnTo>
                  <a:lnTo>
                    <a:pt x="326" y="272"/>
                  </a:lnTo>
                  <a:lnTo>
                    <a:pt x="327" y="274"/>
                  </a:lnTo>
                  <a:lnTo>
                    <a:pt x="327" y="283"/>
                  </a:lnTo>
                  <a:lnTo>
                    <a:pt x="331" y="286"/>
                  </a:lnTo>
                  <a:lnTo>
                    <a:pt x="335" y="290"/>
                  </a:lnTo>
                  <a:lnTo>
                    <a:pt x="341" y="304"/>
                  </a:lnTo>
                  <a:lnTo>
                    <a:pt x="343" y="306"/>
                  </a:lnTo>
                  <a:lnTo>
                    <a:pt x="343" y="310"/>
                  </a:lnTo>
                  <a:lnTo>
                    <a:pt x="341" y="310"/>
                  </a:lnTo>
                  <a:lnTo>
                    <a:pt x="343" y="314"/>
                  </a:lnTo>
                  <a:lnTo>
                    <a:pt x="345" y="317"/>
                  </a:lnTo>
                  <a:lnTo>
                    <a:pt x="345" y="320"/>
                  </a:lnTo>
                  <a:lnTo>
                    <a:pt x="336" y="317"/>
                  </a:lnTo>
                  <a:lnTo>
                    <a:pt x="335" y="320"/>
                  </a:lnTo>
                  <a:lnTo>
                    <a:pt x="337" y="323"/>
                  </a:lnTo>
                  <a:lnTo>
                    <a:pt x="341" y="325"/>
                  </a:lnTo>
                  <a:lnTo>
                    <a:pt x="345" y="331"/>
                  </a:lnTo>
                  <a:lnTo>
                    <a:pt x="353" y="336"/>
                  </a:lnTo>
                  <a:lnTo>
                    <a:pt x="357" y="334"/>
                  </a:lnTo>
                  <a:lnTo>
                    <a:pt x="376" y="342"/>
                  </a:lnTo>
                  <a:lnTo>
                    <a:pt x="379" y="342"/>
                  </a:lnTo>
                  <a:lnTo>
                    <a:pt x="380" y="347"/>
                  </a:lnTo>
                  <a:lnTo>
                    <a:pt x="383" y="350"/>
                  </a:lnTo>
                  <a:lnTo>
                    <a:pt x="378" y="350"/>
                  </a:lnTo>
                  <a:lnTo>
                    <a:pt x="371" y="348"/>
                  </a:lnTo>
                  <a:lnTo>
                    <a:pt x="367" y="345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5" y="350"/>
                  </a:lnTo>
                  <a:lnTo>
                    <a:pt x="378" y="358"/>
                  </a:lnTo>
                  <a:lnTo>
                    <a:pt x="381" y="359"/>
                  </a:lnTo>
                  <a:lnTo>
                    <a:pt x="384" y="358"/>
                  </a:lnTo>
                  <a:lnTo>
                    <a:pt x="387" y="362"/>
                  </a:lnTo>
                  <a:lnTo>
                    <a:pt x="390" y="362"/>
                  </a:lnTo>
                  <a:lnTo>
                    <a:pt x="390" y="366"/>
                  </a:lnTo>
                  <a:lnTo>
                    <a:pt x="391" y="367"/>
                  </a:lnTo>
                  <a:lnTo>
                    <a:pt x="397" y="374"/>
                  </a:lnTo>
                  <a:lnTo>
                    <a:pt x="398" y="374"/>
                  </a:lnTo>
                  <a:lnTo>
                    <a:pt x="400" y="371"/>
                  </a:lnTo>
                  <a:lnTo>
                    <a:pt x="401" y="370"/>
                  </a:lnTo>
                  <a:lnTo>
                    <a:pt x="404" y="370"/>
                  </a:lnTo>
                  <a:lnTo>
                    <a:pt x="407" y="370"/>
                  </a:lnTo>
                  <a:lnTo>
                    <a:pt x="409" y="372"/>
                  </a:lnTo>
                  <a:lnTo>
                    <a:pt x="407" y="375"/>
                  </a:lnTo>
                  <a:lnTo>
                    <a:pt x="407" y="378"/>
                  </a:lnTo>
                  <a:lnTo>
                    <a:pt x="410" y="380"/>
                  </a:lnTo>
                  <a:lnTo>
                    <a:pt x="414" y="382"/>
                  </a:lnTo>
                  <a:lnTo>
                    <a:pt x="427" y="388"/>
                  </a:lnTo>
                  <a:lnTo>
                    <a:pt x="433" y="383"/>
                  </a:lnTo>
                  <a:lnTo>
                    <a:pt x="436" y="383"/>
                  </a:lnTo>
                  <a:lnTo>
                    <a:pt x="440" y="386"/>
                  </a:lnTo>
                  <a:lnTo>
                    <a:pt x="447" y="397"/>
                  </a:lnTo>
                  <a:lnTo>
                    <a:pt x="457" y="420"/>
                  </a:lnTo>
                  <a:lnTo>
                    <a:pt x="459" y="423"/>
                  </a:lnTo>
                  <a:lnTo>
                    <a:pt x="463" y="423"/>
                  </a:lnTo>
                  <a:lnTo>
                    <a:pt x="467" y="412"/>
                  </a:lnTo>
                  <a:lnTo>
                    <a:pt x="469" y="417"/>
                  </a:lnTo>
                  <a:lnTo>
                    <a:pt x="470" y="420"/>
                  </a:lnTo>
                  <a:lnTo>
                    <a:pt x="468" y="423"/>
                  </a:lnTo>
                  <a:lnTo>
                    <a:pt x="467" y="428"/>
                  </a:lnTo>
                  <a:lnTo>
                    <a:pt x="476" y="443"/>
                  </a:lnTo>
                  <a:lnTo>
                    <a:pt x="480" y="449"/>
                  </a:lnTo>
                  <a:lnTo>
                    <a:pt x="480" y="452"/>
                  </a:lnTo>
                  <a:lnTo>
                    <a:pt x="480" y="453"/>
                  </a:lnTo>
                  <a:lnTo>
                    <a:pt x="478" y="455"/>
                  </a:lnTo>
                  <a:lnTo>
                    <a:pt x="477" y="463"/>
                  </a:lnTo>
                  <a:lnTo>
                    <a:pt x="479" y="469"/>
                  </a:lnTo>
                  <a:lnTo>
                    <a:pt x="481" y="484"/>
                  </a:lnTo>
                  <a:lnTo>
                    <a:pt x="483" y="485"/>
                  </a:lnTo>
                  <a:lnTo>
                    <a:pt x="485" y="495"/>
                  </a:lnTo>
                  <a:lnTo>
                    <a:pt x="483" y="500"/>
                  </a:lnTo>
                  <a:lnTo>
                    <a:pt x="483" y="502"/>
                  </a:lnTo>
                  <a:lnTo>
                    <a:pt x="481" y="509"/>
                  </a:lnTo>
                  <a:lnTo>
                    <a:pt x="481" y="520"/>
                  </a:lnTo>
                  <a:lnTo>
                    <a:pt x="483" y="525"/>
                  </a:lnTo>
                  <a:lnTo>
                    <a:pt x="486" y="524"/>
                  </a:lnTo>
                  <a:lnTo>
                    <a:pt x="486" y="520"/>
                  </a:lnTo>
                  <a:lnTo>
                    <a:pt x="487" y="517"/>
                  </a:lnTo>
                  <a:lnTo>
                    <a:pt x="487" y="513"/>
                  </a:lnTo>
                  <a:lnTo>
                    <a:pt x="489" y="509"/>
                  </a:lnTo>
                  <a:lnTo>
                    <a:pt x="489" y="485"/>
                  </a:lnTo>
                  <a:lnTo>
                    <a:pt x="491" y="482"/>
                  </a:lnTo>
                  <a:lnTo>
                    <a:pt x="491" y="479"/>
                  </a:lnTo>
                  <a:lnTo>
                    <a:pt x="492" y="474"/>
                  </a:lnTo>
                  <a:lnTo>
                    <a:pt x="495" y="474"/>
                  </a:lnTo>
                  <a:lnTo>
                    <a:pt x="495" y="476"/>
                  </a:lnTo>
                  <a:lnTo>
                    <a:pt x="495" y="479"/>
                  </a:lnTo>
                  <a:lnTo>
                    <a:pt x="495" y="482"/>
                  </a:lnTo>
                  <a:lnTo>
                    <a:pt x="494" y="487"/>
                  </a:lnTo>
                  <a:lnTo>
                    <a:pt x="495" y="492"/>
                  </a:lnTo>
                  <a:lnTo>
                    <a:pt x="495" y="495"/>
                  </a:lnTo>
                  <a:lnTo>
                    <a:pt x="493" y="504"/>
                  </a:lnTo>
                  <a:lnTo>
                    <a:pt x="494" y="506"/>
                  </a:lnTo>
                  <a:lnTo>
                    <a:pt x="495" y="508"/>
                  </a:lnTo>
                  <a:lnTo>
                    <a:pt x="495" y="514"/>
                  </a:lnTo>
                  <a:lnTo>
                    <a:pt x="492" y="516"/>
                  </a:lnTo>
                  <a:lnTo>
                    <a:pt x="492" y="520"/>
                  </a:lnTo>
                  <a:lnTo>
                    <a:pt x="487" y="538"/>
                  </a:lnTo>
                  <a:lnTo>
                    <a:pt x="487" y="541"/>
                  </a:lnTo>
                  <a:lnTo>
                    <a:pt x="494" y="541"/>
                  </a:lnTo>
                  <a:lnTo>
                    <a:pt x="496" y="543"/>
                  </a:lnTo>
                  <a:lnTo>
                    <a:pt x="490" y="545"/>
                  </a:lnTo>
                  <a:lnTo>
                    <a:pt x="487" y="545"/>
                  </a:lnTo>
                  <a:lnTo>
                    <a:pt x="486" y="547"/>
                  </a:lnTo>
                  <a:lnTo>
                    <a:pt x="485" y="548"/>
                  </a:lnTo>
                  <a:lnTo>
                    <a:pt x="483" y="550"/>
                  </a:lnTo>
                  <a:lnTo>
                    <a:pt x="481" y="551"/>
                  </a:lnTo>
                  <a:lnTo>
                    <a:pt x="481" y="554"/>
                  </a:lnTo>
                  <a:lnTo>
                    <a:pt x="485" y="554"/>
                  </a:lnTo>
                  <a:lnTo>
                    <a:pt x="485" y="558"/>
                  </a:lnTo>
                  <a:lnTo>
                    <a:pt x="482" y="563"/>
                  </a:lnTo>
                  <a:lnTo>
                    <a:pt x="481" y="566"/>
                  </a:lnTo>
                  <a:lnTo>
                    <a:pt x="479" y="568"/>
                  </a:lnTo>
                  <a:lnTo>
                    <a:pt x="480" y="571"/>
                  </a:lnTo>
                  <a:lnTo>
                    <a:pt x="478" y="572"/>
                  </a:lnTo>
                  <a:lnTo>
                    <a:pt x="478" y="574"/>
                  </a:lnTo>
                  <a:lnTo>
                    <a:pt x="480" y="575"/>
                  </a:lnTo>
                  <a:lnTo>
                    <a:pt x="481" y="577"/>
                  </a:lnTo>
                  <a:lnTo>
                    <a:pt x="480" y="583"/>
                  </a:lnTo>
                  <a:lnTo>
                    <a:pt x="478" y="585"/>
                  </a:lnTo>
                  <a:lnTo>
                    <a:pt x="478" y="590"/>
                  </a:lnTo>
                  <a:lnTo>
                    <a:pt x="474" y="596"/>
                  </a:lnTo>
                  <a:lnTo>
                    <a:pt x="468" y="600"/>
                  </a:lnTo>
                  <a:lnTo>
                    <a:pt x="468" y="605"/>
                  </a:lnTo>
                  <a:lnTo>
                    <a:pt x="470" y="607"/>
                  </a:lnTo>
                  <a:lnTo>
                    <a:pt x="465" y="614"/>
                  </a:lnTo>
                  <a:lnTo>
                    <a:pt x="463" y="623"/>
                  </a:lnTo>
                  <a:lnTo>
                    <a:pt x="464" y="625"/>
                  </a:lnTo>
                  <a:lnTo>
                    <a:pt x="463" y="627"/>
                  </a:lnTo>
                  <a:lnTo>
                    <a:pt x="463" y="630"/>
                  </a:lnTo>
                  <a:lnTo>
                    <a:pt x="463" y="633"/>
                  </a:lnTo>
                  <a:lnTo>
                    <a:pt x="463" y="635"/>
                  </a:lnTo>
                  <a:lnTo>
                    <a:pt x="459" y="646"/>
                  </a:lnTo>
                  <a:lnTo>
                    <a:pt x="457" y="650"/>
                  </a:lnTo>
                  <a:lnTo>
                    <a:pt x="456" y="653"/>
                  </a:lnTo>
                  <a:lnTo>
                    <a:pt x="456" y="656"/>
                  </a:lnTo>
                  <a:lnTo>
                    <a:pt x="457" y="665"/>
                  </a:lnTo>
                  <a:lnTo>
                    <a:pt x="460" y="664"/>
                  </a:lnTo>
                  <a:lnTo>
                    <a:pt x="460" y="662"/>
                  </a:lnTo>
                  <a:lnTo>
                    <a:pt x="463" y="661"/>
                  </a:lnTo>
                  <a:lnTo>
                    <a:pt x="464" y="659"/>
                  </a:lnTo>
                  <a:lnTo>
                    <a:pt x="464" y="657"/>
                  </a:lnTo>
                  <a:lnTo>
                    <a:pt x="463" y="655"/>
                  </a:lnTo>
                  <a:lnTo>
                    <a:pt x="463" y="652"/>
                  </a:lnTo>
                  <a:lnTo>
                    <a:pt x="464" y="650"/>
                  </a:lnTo>
                  <a:lnTo>
                    <a:pt x="467" y="647"/>
                  </a:lnTo>
                  <a:lnTo>
                    <a:pt x="467" y="643"/>
                  </a:lnTo>
                  <a:lnTo>
                    <a:pt x="468" y="639"/>
                  </a:lnTo>
                  <a:lnTo>
                    <a:pt x="470" y="633"/>
                  </a:lnTo>
                  <a:lnTo>
                    <a:pt x="472" y="631"/>
                  </a:lnTo>
                  <a:lnTo>
                    <a:pt x="474" y="633"/>
                  </a:lnTo>
                  <a:lnTo>
                    <a:pt x="474" y="638"/>
                  </a:lnTo>
                  <a:lnTo>
                    <a:pt x="472" y="641"/>
                  </a:lnTo>
                  <a:lnTo>
                    <a:pt x="473" y="644"/>
                  </a:lnTo>
                  <a:lnTo>
                    <a:pt x="475" y="646"/>
                  </a:lnTo>
                  <a:lnTo>
                    <a:pt x="473" y="648"/>
                  </a:lnTo>
                  <a:lnTo>
                    <a:pt x="475" y="650"/>
                  </a:lnTo>
                  <a:lnTo>
                    <a:pt x="472" y="650"/>
                  </a:lnTo>
                  <a:lnTo>
                    <a:pt x="470" y="651"/>
                  </a:lnTo>
                  <a:lnTo>
                    <a:pt x="471" y="655"/>
                  </a:lnTo>
                  <a:lnTo>
                    <a:pt x="471" y="657"/>
                  </a:lnTo>
                  <a:lnTo>
                    <a:pt x="468" y="660"/>
                  </a:lnTo>
                  <a:lnTo>
                    <a:pt x="468" y="662"/>
                  </a:lnTo>
                  <a:lnTo>
                    <a:pt x="467" y="664"/>
                  </a:lnTo>
                  <a:lnTo>
                    <a:pt x="467" y="666"/>
                  </a:lnTo>
                  <a:lnTo>
                    <a:pt x="468" y="670"/>
                  </a:lnTo>
                  <a:lnTo>
                    <a:pt x="470" y="673"/>
                  </a:lnTo>
                  <a:lnTo>
                    <a:pt x="467" y="680"/>
                  </a:lnTo>
                  <a:lnTo>
                    <a:pt x="469" y="682"/>
                  </a:lnTo>
                  <a:lnTo>
                    <a:pt x="471" y="686"/>
                  </a:lnTo>
                  <a:lnTo>
                    <a:pt x="472" y="686"/>
                  </a:lnTo>
                  <a:lnTo>
                    <a:pt x="473" y="690"/>
                  </a:lnTo>
                  <a:lnTo>
                    <a:pt x="473" y="694"/>
                  </a:lnTo>
                  <a:lnTo>
                    <a:pt x="478" y="692"/>
                  </a:lnTo>
                  <a:lnTo>
                    <a:pt x="479" y="690"/>
                  </a:lnTo>
                  <a:lnTo>
                    <a:pt x="479" y="686"/>
                  </a:lnTo>
                  <a:lnTo>
                    <a:pt x="478" y="682"/>
                  </a:lnTo>
                  <a:lnTo>
                    <a:pt x="478" y="670"/>
                  </a:lnTo>
                  <a:lnTo>
                    <a:pt x="477" y="665"/>
                  </a:lnTo>
                  <a:lnTo>
                    <a:pt x="481" y="665"/>
                  </a:lnTo>
                  <a:lnTo>
                    <a:pt x="485" y="666"/>
                  </a:lnTo>
                  <a:lnTo>
                    <a:pt x="485" y="667"/>
                  </a:lnTo>
                  <a:lnTo>
                    <a:pt x="481" y="668"/>
                  </a:lnTo>
                  <a:lnTo>
                    <a:pt x="481" y="672"/>
                  </a:lnTo>
                  <a:lnTo>
                    <a:pt x="483" y="673"/>
                  </a:lnTo>
                  <a:lnTo>
                    <a:pt x="485" y="676"/>
                  </a:lnTo>
                  <a:lnTo>
                    <a:pt x="485" y="680"/>
                  </a:lnTo>
                  <a:lnTo>
                    <a:pt x="485" y="683"/>
                  </a:lnTo>
                  <a:lnTo>
                    <a:pt x="485" y="686"/>
                  </a:lnTo>
                  <a:lnTo>
                    <a:pt x="488" y="688"/>
                  </a:lnTo>
                  <a:lnTo>
                    <a:pt x="491" y="686"/>
                  </a:lnTo>
                  <a:lnTo>
                    <a:pt x="493" y="684"/>
                  </a:lnTo>
                  <a:lnTo>
                    <a:pt x="494" y="683"/>
                  </a:lnTo>
                  <a:lnTo>
                    <a:pt x="495" y="682"/>
                  </a:lnTo>
                  <a:lnTo>
                    <a:pt x="492" y="677"/>
                  </a:lnTo>
                  <a:lnTo>
                    <a:pt x="491" y="669"/>
                  </a:lnTo>
                  <a:lnTo>
                    <a:pt x="491" y="663"/>
                  </a:lnTo>
                  <a:lnTo>
                    <a:pt x="489" y="659"/>
                  </a:lnTo>
                  <a:lnTo>
                    <a:pt x="490" y="655"/>
                  </a:lnTo>
                  <a:lnTo>
                    <a:pt x="492" y="655"/>
                  </a:lnTo>
                  <a:lnTo>
                    <a:pt x="494" y="658"/>
                  </a:lnTo>
                  <a:lnTo>
                    <a:pt x="494" y="668"/>
                  </a:lnTo>
                  <a:lnTo>
                    <a:pt x="508" y="698"/>
                  </a:lnTo>
                  <a:lnTo>
                    <a:pt x="512" y="700"/>
                  </a:lnTo>
                  <a:lnTo>
                    <a:pt x="514" y="708"/>
                  </a:lnTo>
                  <a:lnTo>
                    <a:pt x="514" y="730"/>
                  </a:lnTo>
                  <a:lnTo>
                    <a:pt x="517" y="731"/>
                  </a:lnTo>
                  <a:lnTo>
                    <a:pt x="520" y="731"/>
                  </a:lnTo>
                  <a:lnTo>
                    <a:pt x="524" y="733"/>
                  </a:lnTo>
                  <a:lnTo>
                    <a:pt x="526" y="731"/>
                  </a:lnTo>
                  <a:lnTo>
                    <a:pt x="523" y="730"/>
                  </a:lnTo>
                  <a:lnTo>
                    <a:pt x="521" y="726"/>
                  </a:lnTo>
                  <a:lnTo>
                    <a:pt x="518" y="723"/>
                  </a:lnTo>
                  <a:lnTo>
                    <a:pt x="519" y="720"/>
                  </a:lnTo>
                  <a:lnTo>
                    <a:pt x="518" y="717"/>
                  </a:lnTo>
                  <a:lnTo>
                    <a:pt x="518" y="715"/>
                  </a:lnTo>
                  <a:lnTo>
                    <a:pt x="521" y="714"/>
                  </a:lnTo>
                  <a:lnTo>
                    <a:pt x="522" y="716"/>
                  </a:lnTo>
                  <a:lnTo>
                    <a:pt x="523" y="718"/>
                  </a:lnTo>
                  <a:lnTo>
                    <a:pt x="521" y="719"/>
                  </a:lnTo>
                  <a:lnTo>
                    <a:pt x="521" y="722"/>
                  </a:lnTo>
                  <a:lnTo>
                    <a:pt x="523" y="723"/>
                  </a:lnTo>
                  <a:lnTo>
                    <a:pt x="529" y="723"/>
                  </a:lnTo>
                  <a:lnTo>
                    <a:pt x="530" y="722"/>
                  </a:lnTo>
                  <a:lnTo>
                    <a:pt x="533" y="722"/>
                  </a:lnTo>
                  <a:lnTo>
                    <a:pt x="535" y="725"/>
                  </a:lnTo>
                  <a:lnTo>
                    <a:pt x="538" y="725"/>
                  </a:lnTo>
                  <a:lnTo>
                    <a:pt x="540" y="722"/>
                  </a:lnTo>
                  <a:lnTo>
                    <a:pt x="538" y="721"/>
                  </a:lnTo>
                  <a:lnTo>
                    <a:pt x="538" y="719"/>
                  </a:lnTo>
                  <a:lnTo>
                    <a:pt x="539" y="716"/>
                  </a:lnTo>
                  <a:lnTo>
                    <a:pt x="537" y="714"/>
                  </a:lnTo>
                  <a:lnTo>
                    <a:pt x="540" y="713"/>
                  </a:lnTo>
                  <a:lnTo>
                    <a:pt x="541" y="714"/>
                  </a:lnTo>
                  <a:lnTo>
                    <a:pt x="545" y="717"/>
                  </a:lnTo>
                  <a:lnTo>
                    <a:pt x="545" y="722"/>
                  </a:lnTo>
                  <a:lnTo>
                    <a:pt x="551" y="743"/>
                  </a:lnTo>
                  <a:lnTo>
                    <a:pt x="555" y="74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88" name="Freeform 7"/>
            <p:cNvSpPr>
              <a:spLocks/>
            </p:cNvSpPr>
            <p:nvPr/>
          </p:nvSpPr>
          <p:spPr bwMode="auto">
            <a:xfrm>
              <a:off x="3799" y="3075"/>
              <a:ext cx="50" cy="64"/>
            </a:xfrm>
            <a:custGeom>
              <a:avLst/>
              <a:gdLst/>
              <a:ahLst/>
              <a:cxnLst>
                <a:cxn ang="0">
                  <a:pos x="10" y="87"/>
                </a:cxn>
                <a:cxn ang="0">
                  <a:pos x="7" y="76"/>
                </a:cxn>
                <a:cxn ang="0">
                  <a:pos x="7" y="71"/>
                </a:cxn>
                <a:cxn ang="0">
                  <a:pos x="4" y="69"/>
                </a:cxn>
                <a:cxn ang="0">
                  <a:pos x="2" y="64"/>
                </a:cxn>
                <a:cxn ang="0">
                  <a:pos x="2" y="61"/>
                </a:cxn>
                <a:cxn ang="0">
                  <a:pos x="0" y="54"/>
                </a:cxn>
                <a:cxn ang="0">
                  <a:pos x="0" y="47"/>
                </a:cxn>
                <a:cxn ang="0">
                  <a:pos x="4" y="45"/>
                </a:cxn>
                <a:cxn ang="0">
                  <a:pos x="8" y="42"/>
                </a:cxn>
                <a:cxn ang="0">
                  <a:pos x="12" y="40"/>
                </a:cxn>
                <a:cxn ang="0">
                  <a:pos x="18" y="35"/>
                </a:cxn>
                <a:cxn ang="0">
                  <a:pos x="20" y="31"/>
                </a:cxn>
                <a:cxn ang="0">
                  <a:pos x="24" y="27"/>
                </a:cxn>
                <a:cxn ang="0">
                  <a:pos x="22" y="21"/>
                </a:cxn>
                <a:cxn ang="0">
                  <a:pos x="27" y="20"/>
                </a:cxn>
                <a:cxn ang="0">
                  <a:pos x="32" y="20"/>
                </a:cxn>
                <a:cxn ang="0">
                  <a:pos x="30" y="15"/>
                </a:cxn>
                <a:cxn ang="0">
                  <a:pos x="32" y="9"/>
                </a:cxn>
                <a:cxn ang="0">
                  <a:pos x="35" y="5"/>
                </a:cxn>
                <a:cxn ang="0">
                  <a:pos x="40" y="0"/>
                </a:cxn>
                <a:cxn ang="0">
                  <a:pos x="40" y="4"/>
                </a:cxn>
                <a:cxn ang="0">
                  <a:pos x="40" y="9"/>
                </a:cxn>
                <a:cxn ang="0">
                  <a:pos x="41" y="12"/>
                </a:cxn>
                <a:cxn ang="0">
                  <a:pos x="47" y="16"/>
                </a:cxn>
                <a:cxn ang="0">
                  <a:pos x="51" y="20"/>
                </a:cxn>
                <a:cxn ang="0">
                  <a:pos x="54" y="27"/>
                </a:cxn>
                <a:cxn ang="0">
                  <a:pos x="55" y="34"/>
                </a:cxn>
                <a:cxn ang="0">
                  <a:pos x="58" y="36"/>
                </a:cxn>
                <a:cxn ang="0">
                  <a:pos x="67" y="45"/>
                </a:cxn>
                <a:cxn ang="0">
                  <a:pos x="69" y="48"/>
                </a:cxn>
                <a:cxn ang="0">
                  <a:pos x="69" y="55"/>
                </a:cxn>
                <a:cxn ang="0">
                  <a:pos x="69" y="59"/>
                </a:cxn>
                <a:cxn ang="0">
                  <a:pos x="73" y="68"/>
                </a:cxn>
                <a:cxn ang="0">
                  <a:pos x="69" y="72"/>
                </a:cxn>
                <a:cxn ang="0">
                  <a:pos x="72" y="77"/>
                </a:cxn>
                <a:cxn ang="0">
                  <a:pos x="73" y="82"/>
                </a:cxn>
                <a:cxn ang="0">
                  <a:pos x="72" y="86"/>
                </a:cxn>
                <a:cxn ang="0">
                  <a:pos x="72" y="91"/>
                </a:cxn>
                <a:cxn ang="0">
                  <a:pos x="66" y="93"/>
                </a:cxn>
                <a:cxn ang="0">
                  <a:pos x="60" y="93"/>
                </a:cxn>
                <a:cxn ang="0">
                  <a:pos x="50" y="94"/>
                </a:cxn>
                <a:cxn ang="0">
                  <a:pos x="40" y="91"/>
                </a:cxn>
                <a:cxn ang="0">
                  <a:pos x="27" y="92"/>
                </a:cxn>
                <a:cxn ang="0">
                  <a:pos x="20" y="91"/>
                </a:cxn>
                <a:cxn ang="0">
                  <a:pos x="13" y="88"/>
                </a:cxn>
              </a:cxnLst>
              <a:rect l="0" t="0" r="r" b="b"/>
              <a:pathLst>
                <a:path w="75" h="97">
                  <a:moveTo>
                    <a:pt x="13" y="88"/>
                  </a:moveTo>
                  <a:lnTo>
                    <a:pt x="10" y="87"/>
                  </a:lnTo>
                  <a:lnTo>
                    <a:pt x="10" y="84"/>
                  </a:lnTo>
                  <a:lnTo>
                    <a:pt x="7" y="76"/>
                  </a:lnTo>
                  <a:lnTo>
                    <a:pt x="9" y="73"/>
                  </a:lnTo>
                  <a:lnTo>
                    <a:pt x="7" y="71"/>
                  </a:lnTo>
                  <a:lnTo>
                    <a:pt x="6" y="70"/>
                  </a:lnTo>
                  <a:lnTo>
                    <a:pt x="4" y="69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2" y="61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6"/>
                  </a:lnTo>
                  <a:lnTo>
                    <a:pt x="4" y="45"/>
                  </a:lnTo>
                  <a:lnTo>
                    <a:pt x="5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0" y="31"/>
                  </a:lnTo>
                  <a:lnTo>
                    <a:pt x="21" y="29"/>
                  </a:lnTo>
                  <a:lnTo>
                    <a:pt x="24" y="27"/>
                  </a:lnTo>
                  <a:lnTo>
                    <a:pt x="23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2"/>
                  </a:lnTo>
                  <a:lnTo>
                    <a:pt x="40" y="0"/>
                  </a:lnTo>
                  <a:lnTo>
                    <a:pt x="41" y="2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5" y="15"/>
                  </a:lnTo>
                  <a:lnTo>
                    <a:pt x="47" y="16"/>
                  </a:lnTo>
                  <a:lnTo>
                    <a:pt x="50" y="16"/>
                  </a:lnTo>
                  <a:lnTo>
                    <a:pt x="51" y="20"/>
                  </a:lnTo>
                  <a:lnTo>
                    <a:pt x="55" y="24"/>
                  </a:lnTo>
                  <a:lnTo>
                    <a:pt x="54" y="27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56" y="35"/>
                  </a:lnTo>
                  <a:lnTo>
                    <a:pt x="58" y="36"/>
                  </a:lnTo>
                  <a:lnTo>
                    <a:pt x="64" y="40"/>
                  </a:lnTo>
                  <a:lnTo>
                    <a:pt x="67" y="45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52"/>
                  </a:lnTo>
                  <a:lnTo>
                    <a:pt x="69" y="55"/>
                  </a:lnTo>
                  <a:lnTo>
                    <a:pt x="69" y="57"/>
                  </a:lnTo>
                  <a:lnTo>
                    <a:pt x="69" y="59"/>
                  </a:lnTo>
                  <a:lnTo>
                    <a:pt x="74" y="65"/>
                  </a:lnTo>
                  <a:lnTo>
                    <a:pt x="73" y="68"/>
                  </a:lnTo>
                  <a:lnTo>
                    <a:pt x="71" y="69"/>
                  </a:lnTo>
                  <a:lnTo>
                    <a:pt x="69" y="72"/>
                  </a:lnTo>
                  <a:lnTo>
                    <a:pt x="70" y="75"/>
                  </a:lnTo>
                  <a:lnTo>
                    <a:pt x="72" y="77"/>
                  </a:lnTo>
                  <a:lnTo>
                    <a:pt x="73" y="80"/>
                  </a:lnTo>
                  <a:lnTo>
                    <a:pt x="73" y="82"/>
                  </a:lnTo>
                  <a:lnTo>
                    <a:pt x="73" y="85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1"/>
                  </a:lnTo>
                  <a:lnTo>
                    <a:pt x="72" y="93"/>
                  </a:lnTo>
                  <a:lnTo>
                    <a:pt x="66" y="93"/>
                  </a:lnTo>
                  <a:lnTo>
                    <a:pt x="64" y="92"/>
                  </a:lnTo>
                  <a:lnTo>
                    <a:pt x="60" y="93"/>
                  </a:lnTo>
                  <a:lnTo>
                    <a:pt x="55" y="96"/>
                  </a:lnTo>
                  <a:lnTo>
                    <a:pt x="50" y="94"/>
                  </a:lnTo>
                  <a:lnTo>
                    <a:pt x="44" y="93"/>
                  </a:lnTo>
                  <a:lnTo>
                    <a:pt x="40" y="91"/>
                  </a:lnTo>
                  <a:lnTo>
                    <a:pt x="32" y="91"/>
                  </a:lnTo>
                  <a:lnTo>
                    <a:pt x="27" y="92"/>
                  </a:lnTo>
                  <a:lnTo>
                    <a:pt x="23" y="92"/>
                  </a:lnTo>
                  <a:lnTo>
                    <a:pt x="20" y="91"/>
                  </a:lnTo>
                  <a:lnTo>
                    <a:pt x="16" y="89"/>
                  </a:lnTo>
                  <a:lnTo>
                    <a:pt x="13" y="8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89" name="Freeform 8"/>
            <p:cNvSpPr>
              <a:spLocks/>
            </p:cNvSpPr>
            <p:nvPr/>
          </p:nvSpPr>
          <p:spPr bwMode="auto">
            <a:xfrm>
              <a:off x="3872" y="3050"/>
              <a:ext cx="131" cy="74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70" y="15"/>
                </a:cxn>
                <a:cxn ang="0">
                  <a:pos x="61" y="19"/>
                </a:cxn>
                <a:cxn ang="0">
                  <a:pos x="49" y="21"/>
                </a:cxn>
                <a:cxn ang="0">
                  <a:pos x="35" y="21"/>
                </a:cxn>
                <a:cxn ang="0">
                  <a:pos x="18" y="19"/>
                </a:cxn>
                <a:cxn ang="0">
                  <a:pos x="3" y="32"/>
                </a:cxn>
                <a:cxn ang="0">
                  <a:pos x="8" y="35"/>
                </a:cxn>
                <a:cxn ang="0">
                  <a:pos x="9" y="41"/>
                </a:cxn>
                <a:cxn ang="0">
                  <a:pos x="14" y="48"/>
                </a:cxn>
                <a:cxn ang="0">
                  <a:pos x="16" y="51"/>
                </a:cxn>
                <a:cxn ang="0">
                  <a:pos x="37" y="49"/>
                </a:cxn>
                <a:cxn ang="0">
                  <a:pos x="42" y="52"/>
                </a:cxn>
                <a:cxn ang="0">
                  <a:pos x="48" y="58"/>
                </a:cxn>
                <a:cxn ang="0">
                  <a:pos x="58" y="73"/>
                </a:cxn>
                <a:cxn ang="0">
                  <a:pos x="68" y="88"/>
                </a:cxn>
                <a:cxn ang="0">
                  <a:pos x="73" y="91"/>
                </a:cxn>
                <a:cxn ang="0">
                  <a:pos x="78" y="98"/>
                </a:cxn>
                <a:cxn ang="0">
                  <a:pos x="90" y="103"/>
                </a:cxn>
                <a:cxn ang="0">
                  <a:pos x="98" y="106"/>
                </a:cxn>
                <a:cxn ang="0">
                  <a:pos x="104" y="110"/>
                </a:cxn>
                <a:cxn ang="0">
                  <a:pos x="121" y="101"/>
                </a:cxn>
                <a:cxn ang="0">
                  <a:pos x="123" y="95"/>
                </a:cxn>
                <a:cxn ang="0">
                  <a:pos x="136" y="91"/>
                </a:cxn>
                <a:cxn ang="0">
                  <a:pos x="140" y="96"/>
                </a:cxn>
                <a:cxn ang="0">
                  <a:pos x="144" y="97"/>
                </a:cxn>
                <a:cxn ang="0">
                  <a:pos x="148" y="100"/>
                </a:cxn>
                <a:cxn ang="0">
                  <a:pos x="152" y="98"/>
                </a:cxn>
                <a:cxn ang="0">
                  <a:pos x="155" y="91"/>
                </a:cxn>
                <a:cxn ang="0">
                  <a:pos x="159" y="88"/>
                </a:cxn>
                <a:cxn ang="0">
                  <a:pos x="160" y="82"/>
                </a:cxn>
                <a:cxn ang="0">
                  <a:pos x="170" y="77"/>
                </a:cxn>
                <a:cxn ang="0">
                  <a:pos x="181" y="79"/>
                </a:cxn>
                <a:cxn ang="0">
                  <a:pos x="191" y="78"/>
                </a:cxn>
                <a:cxn ang="0">
                  <a:pos x="194" y="73"/>
                </a:cxn>
                <a:cxn ang="0">
                  <a:pos x="196" y="65"/>
                </a:cxn>
                <a:cxn ang="0">
                  <a:pos x="189" y="61"/>
                </a:cxn>
                <a:cxn ang="0">
                  <a:pos x="181" y="61"/>
                </a:cxn>
                <a:cxn ang="0">
                  <a:pos x="176" y="48"/>
                </a:cxn>
                <a:cxn ang="0">
                  <a:pos x="167" y="46"/>
                </a:cxn>
                <a:cxn ang="0">
                  <a:pos x="152" y="47"/>
                </a:cxn>
                <a:cxn ang="0">
                  <a:pos x="150" y="39"/>
                </a:cxn>
                <a:cxn ang="0">
                  <a:pos x="151" y="31"/>
                </a:cxn>
                <a:cxn ang="0">
                  <a:pos x="141" y="28"/>
                </a:cxn>
                <a:cxn ang="0">
                  <a:pos x="137" y="23"/>
                </a:cxn>
                <a:cxn ang="0">
                  <a:pos x="129" y="19"/>
                </a:cxn>
                <a:cxn ang="0">
                  <a:pos x="119" y="13"/>
                </a:cxn>
                <a:cxn ang="0">
                  <a:pos x="112" y="15"/>
                </a:cxn>
                <a:cxn ang="0">
                  <a:pos x="106" y="11"/>
                </a:cxn>
                <a:cxn ang="0">
                  <a:pos x="94" y="9"/>
                </a:cxn>
              </a:cxnLst>
              <a:rect l="0" t="0" r="r" b="b"/>
              <a:pathLst>
                <a:path w="197" h="111">
                  <a:moveTo>
                    <a:pt x="97" y="0"/>
                  </a:moveTo>
                  <a:lnTo>
                    <a:pt x="86" y="2"/>
                  </a:lnTo>
                  <a:lnTo>
                    <a:pt x="74" y="11"/>
                  </a:lnTo>
                  <a:lnTo>
                    <a:pt x="70" y="15"/>
                  </a:lnTo>
                  <a:lnTo>
                    <a:pt x="62" y="19"/>
                  </a:lnTo>
                  <a:lnTo>
                    <a:pt x="61" y="19"/>
                  </a:lnTo>
                  <a:lnTo>
                    <a:pt x="54" y="21"/>
                  </a:lnTo>
                  <a:lnTo>
                    <a:pt x="49" y="21"/>
                  </a:lnTo>
                  <a:lnTo>
                    <a:pt x="41" y="18"/>
                  </a:lnTo>
                  <a:lnTo>
                    <a:pt x="35" y="21"/>
                  </a:lnTo>
                  <a:lnTo>
                    <a:pt x="23" y="19"/>
                  </a:lnTo>
                  <a:lnTo>
                    <a:pt x="18" y="19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14" y="49"/>
                  </a:lnTo>
                  <a:lnTo>
                    <a:pt x="16" y="51"/>
                  </a:lnTo>
                  <a:lnTo>
                    <a:pt x="27" y="54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2" y="52"/>
                  </a:lnTo>
                  <a:lnTo>
                    <a:pt x="46" y="57"/>
                  </a:lnTo>
                  <a:lnTo>
                    <a:pt x="48" y="58"/>
                  </a:lnTo>
                  <a:lnTo>
                    <a:pt x="54" y="70"/>
                  </a:lnTo>
                  <a:lnTo>
                    <a:pt x="58" y="73"/>
                  </a:lnTo>
                  <a:lnTo>
                    <a:pt x="62" y="77"/>
                  </a:lnTo>
                  <a:lnTo>
                    <a:pt x="68" y="88"/>
                  </a:lnTo>
                  <a:lnTo>
                    <a:pt x="70" y="89"/>
                  </a:lnTo>
                  <a:lnTo>
                    <a:pt x="73" y="91"/>
                  </a:lnTo>
                  <a:lnTo>
                    <a:pt x="76" y="94"/>
                  </a:lnTo>
                  <a:lnTo>
                    <a:pt x="78" y="98"/>
                  </a:lnTo>
                  <a:lnTo>
                    <a:pt x="82" y="99"/>
                  </a:lnTo>
                  <a:lnTo>
                    <a:pt x="90" y="103"/>
                  </a:lnTo>
                  <a:lnTo>
                    <a:pt x="96" y="105"/>
                  </a:lnTo>
                  <a:lnTo>
                    <a:pt x="98" y="106"/>
                  </a:lnTo>
                  <a:lnTo>
                    <a:pt x="100" y="109"/>
                  </a:lnTo>
                  <a:lnTo>
                    <a:pt x="104" y="110"/>
                  </a:lnTo>
                  <a:lnTo>
                    <a:pt x="110" y="109"/>
                  </a:lnTo>
                  <a:lnTo>
                    <a:pt x="121" y="101"/>
                  </a:lnTo>
                  <a:lnTo>
                    <a:pt x="122" y="97"/>
                  </a:lnTo>
                  <a:lnTo>
                    <a:pt x="123" y="95"/>
                  </a:lnTo>
                  <a:lnTo>
                    <a:pt x="134" y="89"/>
                  </a:lnTo>
                  <a:lnTo>
                    <a:pt x="136" y="91"/>
                  </a:lnTo>
                  <a:lnTo>
                    <a:pt x="137" y="94"/>
                  </a:lnTo>
                  <a:lnTo>
                    <a:pt x="140" y="96"/>
                  </a:lnTo>
                  <a:lnTo>
                    <a:pt x="142" y="96"/>
                  </a:lnTo>
                  <a:lnTo>
                    <a:pt x="144" y="97"/>
                  </a:lnTo>
                  <a:lnTo>
                    <a:pt x="146" y="100"/>
                  </a:lnTo>
                  <a:lnTo>
                    <a:pt x="148" y="100"/>
                  </a:lnTo>
                  <a:lnTo>
                    <a:pt x="150" y="99"/>
                  </a:lnTo>
                  <a:lnTo>
                    <a:pt x="152" y="98"/>
                  </a:lnTo>
                  <a:lnTo>
                    <a:pt x="153" y="95"/>
                  </a:lnTo>
                  <a:lnTo>
                    <a:pt x="155" y="91"/>
                  </a:lnTo>
                  <a:lnTo>
                    <a:pt x="160" y="89"/>
                  </a:lnTo>
                  <a:lnTo>
                    <a:pt x="159" y="88"/>
                  </a:lnTo>
                  <a:lnTo>
                    <a:pt x="159" y="85"/>
                  </a:lnTo>
                  <a:lnTo>
                    <a:pt x="160" y="82"/>
                  </a:lnTo>
                  <a:lnTo>
                    <a:pt x="164" y="79"/>
                  </a:lnTo>
                  <a:lnTo>
                    <a:pt x="170" y="77"/>
                  </a:lnTo>
                  <a:lnTo>
                    <a:pt x="176" y="79"/>
                  </a:lnTo>
                  <a:lnTo>
                    <a:pt x="181" y="79"/>
                  </a:lnTo>
                  <a:lnTo>
                    <a:pt x="187" y="80"/>
                  </a:lnTo>
                  <a:lnTo>
                    <a:pt x="191" y="78"/>
                  </a:lnTo>
                  <a:lnTo>
                    <a:pt x="192" y="76"/>
                  </a:lnTo>
                  <a:lnTo>
                    <a:pt x="194" y="73"/>
                  </a:lnTo>
                  <a:lnTo>
                    <a:pt x="196" y="69"/>
                  </a:lnTo>
                  <a:lnTo>
                    <a:pt x="196" y="65"/>
                  </a:lnTo>
                  <a:lnTo>
                    <a:pt x="194" y="62"/>
                  </a:lnTo>
                  <a:lnTo>
                    <a:pt x="189" y="61"/>
                  </a:lnTo>
                  <a:lnTo>
                    <a:pt x="184" y="63"/>
                  </a:lnTo>
                  <a:lnTo>
                    <a:pt x="181" y="61"/>
                  </a:lnTo>
                  <a:lnTo>
                    <a:pt x="178" y="49"/>
                  </a:lnTo>
                  <a:lnTo>
                    <a:pt x="176" y="48"/>
                  </a:lnTo>
                  <a:lnTo>
                    <a:pt x="172" y="46"/>
                  </a:lnTo>
                  <a:lnTo>
                    <a:pt x="167" y="46"/>
                  </a:lnTo>
                  <a:lnTo>
                    <a:pt x="154" y="48"/>
                  </a:lnTo>
                  <a:lnTo>
                    <a:pt x="152" y="47"/>
                  </a:lnTo>
                  <a:lnTo>
                    <a:pt x="152" y="42"/>
                  </a:lnTo>
                  <a:lnTo>
                    <a:pt x="150" y="39"/>
                  </a:lnTo>
                  <a:lnTo>
                    <a:pt x="151" y="35"/>
                  </a:lnTo>
                  <a:lnTo>
                    <a:pt x="151" y="31"/>
                  </a:lnTo>
                  <a:lnTo>
                    <a:pt x="148" y="28"/>
                  </a:lnTo>
                  <a:lnTo>
                    <a:pt x="141" y="28"/>
                  </a:lnTo>
                  <a:lnTo>
                    <a:pt x="140" y="24"/>
                  </a:lnTo>
                  <a:lnTo>
                    <a:pt x="137" y="23"/>
                  </a:lnTo>
                  <a:lnTo>
                    <a:pt x="134" y="19"/>
                  </a:lnTo>
                  <a:lnTo>
                    <a:pt x="129" y="19"/>
                  </a:lnTo>
                  <a:lnTo>
                    <a:pt x="121" y="13"/>
                  </a:lnTo>
                  <a:lnTo>
                    <a:pt x="119" y="13"/>
                  </a:lnTo>
                  <a:lnTo>
                    <a:pt x="117" y="15"/>
                  </a:lnTo>
                  <a:lnTo>
                    <a:pt x="112" y="15"/>
                  </a:lnTo>
                  <a:lnTo>
                    <a:pt x="110" y="13"/>
                  </a:lnTo>
                  <a:lnTo>
                    <a:pt x="106" y="11"/>
                  </a:lnTo>
                  <a:lnTo>
                    <a:pt x="99" y="11"/>
                  </a:lnTo>
                  <a:lnTo>
                    <a:pt x="94" y="9"/>
                  </a:lnTo>
                  <a:lnTo>
                    <a:pt x="97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90" name="Freeform 9"/>
            <p:cNvSpPr>
              <a:spLocks/>
            </p:cNvSpPr>
            <p:nvPr/>
          </p:nvSpPr>
          <p:spPr bwMode="auto">
            <a:xfrm>
              <a:off x="3667" y="2983"/>
              <a:ext cx="220" cy="241"/>
            </a:xfrm>
            <a:custGeom>
              <a:avLst/>
              <a:gdLst/>
              <a:ahLst/>
              <a:cxnLst>
                <a:cxn ang="0">
                  <a:pos x="76" y="22"/>
                </a:cxn>
                <a:cxn ang="0">
                  <a:pos x="85" y="12"/>
                </a:cxn>
                <a:cxn ang="0">
                  <a:pos x="105" y="11"/>
                </a:cxn>
                <a:cxn ang="0">
                  <a:pos x="124" y="20"/>
                </a:cxn>
                <a:cxn ang="0">
                  <a:pos x="164" y="26"/>
                </a:cxn>
                <a:cxn ang="0">
                  <a:pos x="183" y="77"/>
                </a:cxn>
                <a:cxn ang="0">
                  <a:pos x="216" y="72"/>
                </a:cxn>
                <a:cxn ang="0">
                  <a:pos x="233" y="54"/>
                </a:cxn>
                <a:cxn ang="0">
                  <a:pos x="258" y="56"/>
                </a:cxn>
                <a:cxn ang="0">
                  <a:pos x="268" y="89"/>
                </a:cxn>
                <a:cxn ang="0">
                  <a:pos x="293" y="81"/>
                </a:cxn>
                <a:cxn ang="0">
                  <a:pos x="317" y="84"/>
                </a:cxn>
                <a:cxn ang="0">
                  <a:pos x="325" y="98"/>
                </a:cxn>
                <a:cxn ang="0">
                  <a:pos x="330" y="114"/>
                </a:cxn>
                <a:cxn ang="0">
                  <a:pos x="314" y="134"/>
                </a:cxn>
                <a:cxn ang="0">
                  <a:pos x="322" y="149"/>
                </a:cxn>
                <a:cxn ang="0">
                  <a:pos x="326" y="176"/>
                </a:cxn>
                <a:cxn ang="0">
                  <a:pos x="328" y="200"/>
                </a:cxn>
                <a:cxn ang="0">
                  <a:pos x="324" y="214"/>
                </a:cxn>
                <a:cxn ang="0">
                  <a:pos x="327" y="234"/>
                </a:cxn>
                <a:cxn ang="0">
                  <a:pos x="320" y="257"/>
                </a:cxn>
                <a:cxn ang="0">
                  <a:pos x="308" y="259"/>
                </a:cxn>
                <a:cxn ang="0">
                  <a:pos x="294" y="257"/>
                </a:cxn>
                <a:cxn ang="0">
                  <a:pos x="287" y="243"/>
                </a:cxn>
                <a:cxn ang="0">
                  <a:pos x="271" y="237"/>
                </a:cxn>
                <a:cxn ang="0">
                  <a:pos x="270" y="224"/>
                </a:cxn>
                <a:cxn ang="0">
                  <a:pos x="268" y="213"/>
                </a:cxn>
                <a:cxn ang="0">
                  <a:pos x="267" y="197"/>
                </a:cxn>
                <a:cxn ang="0">
                  <a:pos x="267" y="184"/>
                </a:cxn>
                <a:cxn ang="0">
                  <a:pos x="253" y="172"/>
                </a:cxn>
                <a:cxn ang="0">
                  <a:pos x="248" y="154"/>
                </a:cxn>
                <a:cxn ang="0">
                  <a:pos x="238" y="147"/>
                </a:cxn>
                <a:cxn ang="0">
                  <a:pos x="234" y="140"/>
                </a:cxn>
                <a:cxn ang="0">
                  <a:pos x="228" y="153"/>
                </a:cxn>
                <a:cxn ang="0">
                  <a:pos x="222" y="157"/>
                </a:cxn>
                <a:cxn ang="0">
                  <a:pos x="218" y="169"/>
                </a:cxn>
                <a:cxn ang="0">
                  <a:pos x="208" y="180"/>
                </a:cxn>
                <a:cxn ang="0">
                  <a:pos x="198" y="185"/>
                </a:cxn>
                <a:cxn ang="0">
                  <a:pos x="198" y="200"/>
                </a:cxn>
                <a:cxn ang="0">
                  <a:pos x="205" y="209"/>
                </a:cxn>
                <a:cxn ang="0">
                  <a:pos x="211" y="226"/>
                </a:cxn>
                <a:cxn ang="0">
                  <a:pos x="211" y="240"/>
                </a:cxn>
                <a:cxn ang="0">
                  <a:pos x="201" y="258"/>
                </a:cxn>
                <a:cxn ang="0">
                  <a:pos x="179" y="284"/>
                </a:cxn>
                <a:cxn ang="0">
                  <a:pos x="172" y="298"/>
                </a:cxn>
                <a:cxn ang="0">
                  <a:pos x="151" y="299"/>
                </a:cxn>
                <a:cxn ang="0">
                  <a:pos x="114" y="324"/>
                </a:cxn>
                <a:cxn ang="0">
                  <a:pos x="102" y="329"/>
                </a:cxn>
                <a:cxn ang="0">
                  <a:pos x="56" y="340"/>
                </a:cxn>
                <a:cxn ang="0">
                  <a:pos x="35" y="361"/>
                </a:cxn>
                <a:cxn ang="0">
                  <a:pos x="21" y="356"/>
                </a:cxn>
                <a:cxn ang="0">
                  <a:pos x="4" y="306"/>
                </a:cxn>
                <a:cxn ang="0">
                  <a:pos x="11" y="257"/>
                </a:cxn>
                <a:cxn ang="0">
                  <a:pos x="21" y="237"/>
                </a:cxn>
                <a:cxn ang="0">
                  <a:pos x="34" y="183"/>
                </a:cxn>
                <a:cxn ang="0">
                  <a:pos x="35" y="152"/>
                </a:cxn>
                <a:cxn ang="0">
                  <a:pos x="38" y="110"/>
                </a:cxn>
                <a:cxn ang="0">
                  <a:pos x="57" y="60"/>
                </a:cxn>
              </a:cxnLst>
              <a:rect l="0" t="0" r="r" b="b"/>
              <a:pathLst>
                <a:path w="331" h="362">
                  <a:moveTo>
                    <a:pt x="56" y="48"/>
                  </a:moveTo>
                  <a:lnTo>
                    <a:pt x="60" y="42"/>
                  </a:lnTo>
                  <a:lnTo>
                    <a:pt x="65" y="35"/>
                  </a:lnTo>
                  <a:lnTo>
                    <a:pt x="71" y="24"/>
                  </a:lnTo>
                  <a:lnTo>
                    <a:pt x="76" y="22"/>
                  </a:lnTo>
                  <a:lnTo>
                    <a:pt x="82" y="22"/>
                  </a:lnTo>
                  <a:lnTo>
                    <a:pt x="91" y="21"/>
                  </a:lnTo>
                  <a:lnTo>
                    <a:pt x="90" y="18"/>
                  </a:lnTo>
                  <a:lnTo>
                    <a:pt x="87" y="16"/>
                  </a:lnTo>
                  <a:lnTo>
                    <a:pt x="85" y="12"/>
                  </a:lnTo>
                  <a:lnTo>
                    <a:pt x="84" y="5"/>
                  </a:lnTo>
                  <a:lnTo>
                    <a:pt x="85" y="0"/>
                  </a:lnTo>
                  <a:lnTo>
                    <a:pt x="89" y="4"/>
                  </a:lnTo>
                  <a:lnTo>
                    <a:pt x="94" y="5"/>
                  </a:lnTo>
                  <a:lnTo>
                    <a:pt x="105" y="11"/>
                  </a:lnTo>
                  <a:lnTo>
                    <a:pt x="107" y="10"/>
                  </a:lnTo>
                  <a:lnTo>
                    <a:pt x="108" y="14"/>
                  </a:lnTo>
                  <a:lnTo>
                    <a:pt x="111" y="18"/>
                  </a:lnTo>
                  <a:lnTo>
                    <a:pt x="116" y="21"/>
                  </a:lnTo>
                  <a:lnTo>
                    <a:pt x="124" y="20"/>
                  </a:lnTo>
                  <a:lnTo>
                    <a:pt x="135" y="26"/>
                  </a:lnTo>
                  <a:lnTo>
                    <a:pt x="146" y="28"/>
                  </a:lnTo>
                  <a:lnTo>
                    <a:pt x="151" y="28"/>
                  </a:lnTo>
                  <a:lnTo>
                    <a:pt x="161" y="22"/>
                  </a:lnTo>
                  <a:lnTo>
                    <a:pt x="164" y="26"/>
                  </a:lnTo>
                  <a:lnTo>
                    <a:pt x="170" y="39"/>
                  </a:lnTo>
                  <a:lnTo>
                    <a:pt x="176" y="60"/>
                  </a:lnTo>
                  <a:lnTo>
                    <a:pt x="180" y="66"/>
                  </a:lnTo>
                  <a:lnTo>
                    <a:pt x="180" y="70"/>
                  </a:lnTo>
                  <a:lnTo>
                    <a:pt x="183" y="77"/>
                  </a:lnTo>
                  <a:lnTo>
                    <a:pt x="186" y="80"/>
                  </a:lnTo>
                  <a:lnTo>
                    <a:pt x="197" y="81"/>
                  </a:lnTo>
                  <a:lnTo>
                    <a:pt x="210" y="81"/>
                  </a:lnTo>
                  <a:lnTo>
                    <a:pt x="215" y="78"/>
                  </a:lnTo>
                  <a:lnTo>
                    <a:pt x="216" y="72"/>
                  </a:lnTo>
                  <a:lnTo>
                    <a:pt x="217" y="70"/>
                  </a:lnTo>
                  <a:lnTo>
                    <a:pt x="221" y="62"/>
                  </a:lnTo>
                  <a:lnTo>
                    <a:pt x="224" y="60"/>
                  </a:lnTo>
                  <a:lnTo>
                    <a:pt x="232" y="56"/>
                  </a:lnTo>
                  <a:lnTo>
                    <a:pt x="233" y="54"/>
                  </a:lnTo>
                  <a:lnTo>
                    <a:pt x="234" y="54"/>
                  </a:lnTo>
                  <a:lnTo>
                    <a:pt x="242" y="53"/>
                  </a:lnTo>
                  <a:lnTo>
                    <a:pt x="245" y="51"/>
                  </a:lnTo>
                  <a:lnTo>
                    <a:pt x="257" y="53"/>
                  </a:lnTo>
                  <a:lnTo>
                    <a:pt x="258" y="56"/>
                  </a:lnTo>
                  <a:lnTo>
                    <a:pt x="263" y="67"/>
                  </a:lnTo>
                  <a:lnTo>
                    <a:pt x="262" y="70"/>
                  </a:lnTo>
                  <a:lnTo>
                    <a:pt x="260" y="78"/>
                  </a:lnTo>
                  <a:lnTo>
                    <a:pt x="260" y="89"/>
                  </a:lnTo>
                  <a:lnTo>
                    <a:pt x="268" y="89"/>
                  </a:lnTo>
                  <a:lnTo>
                    <a:pt x="271" y="86"/>
                  </a:lnTo>
                  <a:lnTo>
                    <a:pt x="276" y="84"/>
                  </a:lnTo>
                  <a:lnTo>
                    <a:pt x="280" y="81"/>
                  </a:lnTo>
                  <a:lnTo>
                    <a:pt x="289" y="80"/>
                  </a:lnTo>
                  <a:lnTo>
                    <a:pt x="293" y="81"/>
                  </a:lnTo>
                  <a:lnTo>
                    <a:pt x="297" y="80"/>
                  </a:lnTo>
                  <a:lnTo>
                    <a:pt x="298" y="81"/>
                  </a:lnTo>
                  <a:lnTo>
                    <a:pt x="309" y="81"/>
                  </a:lnTo>
                  <a:lnTo>
                    <a:pt x="312" y="80"/>
                  </a:lnTo>
                  <a:lnTo>
                    <a:pt x="317" y="84"/>
                  </a:lnTo>
                  <a:lnTo>
                    <a:pt x="319" y="86"/>
                  </a:lnTo>
                  <a:lnTo>
                    <a:pt x="322" y="91"/>
                  </a:lnTo>
                  <a:lnTo>
                    <a:pt x="320" y="92"/>
                  </a:lnTo>
                  <a:lnTo>
                    <a:pt x="323" y="96"/>
                  </a:lnTo>
                  <a:lnTo>
                    <a:pt x="325" y="98"/>
                  </a:lnTo>
                  <a:lnTo>
                    <a:pt x="327" y="103"/>
                  </a:lnTo>
                  <a:lnTo>
                    <a:pt x="329" y="104"/>
                  </a:lnTo>
                  <a:lnTo>
                    <a:pt x="329" y="108"/>
                  </a:lnTo>
                  <a:lnTo>
                    <a:pt x="330" y="110"/>
                  </a:lnTo>
                  <a:lnTo>
                    <a:pt x="330" y="114"/>
                  </a:lnTo>
                  <a:lnTo>
                    <a:pt x="329" y="118"/>
                  </a:lnTo>
                  <a:lnTo>
                    <a:pt x="326" y="120"/>
                  </a:lnTo>
                  <a:lnTo>
                    <a:pt x="308" y="131"/>
                  </a:lnTo>
                  <a:lnTo>
                    <a:pt x="311" y="133"/>
                  </a:lnTo>
                  <a:lnTo>
                    <a:pt x="314" y="134"/>
                  </a:lnTo>
                  <a:lnTo>
                    <a:pt x="316" y="136"/>
                  </a:lnTo>
                  <a:lnTo>
                    <a:pt x="316" y="140"/>
                  </a:lnTo>
                  <a:lnTo>
                    <a:pt x="317" y="142"/>
                  </a:lnTo>
                  <a:lnTo>
                    <a:pt x="317" y="144"/>
                  </a:lnTo>
                  <a:lnTo>
                    <a:pt x="322" y="149"/>
                  </a:lnTo>
                  <a:lnTo>
                    <a:pt x="322" y="150"/>
                  </a:lnTo>
                  <a:lnTo>
                    <a:pt x="324" y="166"/>
                  </a:lnTo>
                  <a:lnTo>
                    <a:pt x="324" y="167"/>
                  </a:lnTo>
                  <a:lnTo>
                    <a:pt x="324" y="172"/>
                  </a:lnTo>
                  <a:lnTo>
                    <a:pt x="326" y="176"/>
                  </a:lnTo>
                  <a:lnTo>
                    <a:pt x="326" y="184"/>
                  </a:lnTo>
                  <a:lnTo>
                    <a:pt x="326" y="187"/>
                  </a:lnTo>
                  <a:lnTo>
                    <a:pt x="327" y="190"/>
                  </a:lnTo>
                  <a:lnTo>
                    <a:pt x="328" y="196"/>
                  </a:lnTo>
                  <a:lnTo>
                    <a:pt x="328" y="200"/>
                  </a:lnTo>
                  <a:lnTo>
                    <a:pt x="327" y="202"/>
                  </a:lnTo>
                  <a:lnTo>
                    <a:pt x="327" y="204"/>
                  </a:lnTo>
                  <a:lnTo>
                    <a:pt x="325" y="209"/>
                  </a:lnTo>
                  <a:lnTo>
                    <a:pt x="325" y="211"/>
                  </a:lnTo>
                  <a:lnTo>
                    <a:pt x="324" y="214"/>
                  </a:lnTo>
                  <a:lnTo>
                    <a:pt x="324" y="218"/>
                  </a:lnTo>
                  <a:lnTo>
                    <a:pt x="326" y="222"/>
                  </a:lnTo>
                  <a:lnTo>
                    <a:pt x="326" y="225"/>
                  </a:lnTo>
                  <a:lnTo>
                    <a:pt x="327" y="227"/>
                  </a:lnTo>
                  <a:lnTo>
                    <a:pt x="327" y="234"/>
                  </a:lnTo>
                  <a:lnTo>
                    <a:pt x="327" y="237"/>
                  </a:lnTo>
                  <a:lnTo>
                    <a:pt x="326" y="240"/>
                  </a:lnTo>
                  <a:lnTo>
                    <a:pt x="326" y="248"/>
                  </a:lnTo>
                  <a:lnTo>
                    <a:pt x="322" y="254"/>
                  </a:lnTo>
                  <a:lnTo>
                    <a:pt x="320" y="257"/>
                  </a:lnTo>
                  <a:lnTo>
                    <a:pt x="319" y="259"/>
                  </a:lnTo>
                  <a:lnTo>
                    <a:pt x="316" y="260"/>
                  </a:lnTo>
                  <a:lnTo>
                    <a:pt x="312" y="260"/>
                  </a:lnTo>
                  <a:lnTo>
                    <a:pt x="310" y="259"/>
                  </a:lnTo>
                  <a:lnTo>
                    <a:pt x="308" y="259"/>
                  </a:lnTo>
                  <a:lnTo>
                    <a:pt x="306" y="260"/>
                  </a:lnTo>
                  <a:lnTo>
                    <a:pt x="302" y="260"/>
                  </a:lnTo>
                  <a:lnTo>
                    <a:pt x="298" y="259"/>
                  </a:lnTo>
                  <a:lnTo>
                    <a:pt x="297" y="259"/>
                  </a:lnTo>
                  <a:lnTo>
                    <a:pt x="294" y="257"/>
                  </a:lnTo>
                  <a:lnTo>
                    <a:pt x="292" y="254"/>
                  </a:lnTo>
                  <a:lnTo>
                    <a:pt x="291" y="251"/>
                  </a:lnTo>
                  <a:lnTo>
                    <a:pt x="291" y="247"/>
                  </a:lnTo>
                  <a:lnTo>
                    <a:pt x="288" y="246"/>
                  </a:lnTo>
                  <a:lnTo>
                    <a:pt x="287" y="243"/>
                  </a:lnTo>
                  <a:lnTo>
                    <a:pt x="286" y="241"/>
                  </a:lnTo>
                  <a:lnTo>
                    <a:pt x="285" y="240"/>
                  </a:lnTo>
                  <a:lnTo>
                    <a:pt x="282" y="239"/>
                  </a:lnTo>
                  <a:lnTo>
                    <a:pt x="280" y="239"/>
                  </a:lnTo>
                  <a:lnTo>
                    <a:pt x="271" y="237"/>
                  </a:lnTo>
                  <a:lnTo>
                    <a:pt x="271" y="233"/>
                  </a:lnTo>
                  <a:lnTo>
                    <a:pt x="270" y="231"/>
                  </a:lnTo>
                  <a:lnTo>
                    <a:pt x="270" y="229"/>
                  </a:lnTo>
                  <a:lnTo>
                    <a:pt x="270" y="226"/>
                  </a:lnTo>
                  <a:lnTo>
                    <a:pt x="270" y="224"/>
                  </a:lnTo>
                  <a:lnTo>
                    <a:pt x="271" y="223"/>
                  </a:lnTo>
                  <a:lnTo>
                    <a:pt x="271" y="220"/>
                  </a:lnTo>
                  <a:lnTo>
                    <a:pt x="271" y="218"/>
                  </a:lnTo>
                  <a:lnTo>
                    <a:pt x="270" y="215"/>
                  </a:lnTo>
                  <a:lnTo>
                    <a:pt x="268" y="213"/>
                  </a:lnTo>
                  <a:lnTo>
                    <a:pt x="267" y="210"/>
                  </a:lnTo>
                  <a:lnTo>
                    <a:pt x="269" y="207"/>
                  </a:lnTo>
                  <a:lnTo>
                    <a:pt x="271" y="206"/>
                  </a:lnTo>
                  <a:lnTo>
                    <a:pt x="272" y="203"/>
                  </a:lnTo>
                  <a:lnTo>
                    <a:pt x="267" y="197"/>
                  </a:lnTo>
                  <a:lnTo>
                    <a:pt x="267" y="195"/>
                  </a:lnTo>
                  <a:lnTo>
                    <a:pt x="267" y="193"/>
                  </a:lnTo>
                  <a:lnTo>
                    <a:pt x="267" y="190"/>
                  </a:lnTo>
                  <a:lnTo>
                    <a:pt x="267" y="186"/>
                  </a:lnTo>
                  <a:lnTo>
                    <a:pt x="267" y="184"/>
                  </a:lnTo>
                  <a:lnTo>
                    <a:pt x="265" y="183"/>
                  </a:lnTo>
                  <a:lnTo>
                    <a:pt x="262" y="178"/>
                  </a:lnTo>
                  <a:lnTo>
                    <a:pt x="256" y="174"/>
                  </a:lnTo>
                  <a:lnTo>
                    <a:pt x="254" y="173"/>
                  </a:lnTo>
                  <a:lnTo>
                    <a:pt x="253" y="172"/>
                  </a:lnTo>
                  <a:lnTo>
                    <a:pt x="251" y="169"/>
                  </a:lnTo>
                  <a:lnTo>
                    <a:pt x="252" y="165"/>
                  </a:lnTo>
                  <a:lnTo>
                    <a:pt x="253" y="162"/>
                  </a:lnTo>
                  <a:lnTo>
                    <a:pt x="249" y="158"/>
                  </a:lnTo>
                  <a:lnTo>
                    <a:pt x="248" y="154"/>
                  </a:lnTo>
                  <a:lnTo>
                    <a:pt x="245" y="154"/>
                  </a:lnTo>
                  <a:lnTo>
                    <a:pt x="243" y="153"/>
                  </a:lnTo>
                  <a:lnTo>
                    <a:pt x="239" y="150"/>
                  </a:lnTo>
                  <a:lnTo>
                    <a:pt x="238" y="149"/>
                  </a:lnTo>
                  <a:lnTo>
                    <a:pt x="238" y="147"/>
                  </a:lnTo>
                  <a:lnTo>
                    <a:pt x="238" y="144"/>
                  </a:lnTo>
                  <a:lnTo>
                    <a:pt x="238" y="142"/>
                  </a:lnTo>
                  <a:lnTo>
                    <a:pt x="239" y="140"/>
                  </a:lnTo>
                  <a:lnTo>
                    <a:pt x="238" y="138"/>
                  </a:lnTo>
                  <a:lnTo>
                    <a:pt x="234" y="140"/>
                  </a:lnTo>
                  <a:lnTo>
                    <a:pt x="233" y="143"/>
                  </a:lnTo>
                  <a:lnTo>
                    <a:pt x="232" y="144"/>
                  </a:lnTo>
                  <a:lnTo>
                    <a:pt x="230" y="147"/>
                  </a:lnTo>
                  <a:lnTo>
                    <a:pt x="230" y="150"/>
                  </a:lnTo>
                  <a:lnTo>
                    <a:pt x="228" y="153"/>
                  </a:lnTo>
                  <a:lnTo>
                    <a:pt x="230" y="155"/>
                  </a:lnTo>
                  <a:lnTo>
                    <a:pt x="230" y="158"/>
                  </a:lnTo>
                  <a:lnTo>
                    <a:pt x="226" y="158"/>
                  </a:lnTo>
                  <a:lnTo>
                    <a:pt x="225" y="158"/>
                  </a:lnTo>
                  <a:lnTo>
                    <a:pt x="222" y="157"/>
                  </a:lnTo>
                  <a:lnTo>
                    <a:pt x="220" y="159"/>
                  </a:lnTo>
                  <a:lnTo>
                    <a:pt x="221" y="162"/>
                  </a:lnTo>
                  <a:lnTo>
                    <a:pt x="222" y="165"/>
                  </a:lnTo>
                  <a:lnTo>
                    <a:pt x="219" y="167"/>
                  </a:lnTo>
                  <a:lnTo>
                    <a:pt x="218" y="169"/>
                  </a:lnTo>
                  <a:lnTo>
                    <a:pt x="218" y="172"/>
                  </a:lnTo>
                  <a:lnTo>
                    <a:pt x="216" y="173"/>
                  </a:lnTo>
                  <a:lnTo>
                    <a:pt x="212" y="176"/>
                  </a:lnTo>
                  <a:lnTo>
                    <a:pt x="210" y="178"/>
                  </a:lnTo>
                  <a:lnTo>
                    <a:pt x="208" y="180"/>
                  </a:lnTo>
                  <a:lnTo>
                    <a:pt x="206" y="180"/>
                  </a:lnTo>
                  <a:lnTo>
                    <a:pt x="203" y="180"/>
                  </a:lnTo>
                  <a:lnTo>
                    <a:pt x="202" y="183"/>
                  </a:lnTo>
                  <a:lnTo>
                    <a:pt x="200" y="184"/>
                  </a:lnTo>
                  <a:lnTo>
                    <a:pt x="198" y="185"/>
                  </a:lnTo>
                  <a:lnTo>
                    <a:pt x="198" y="187"/>
                  </a:lnTo>
                  <a:lnTo>
                    <a:pt x="198" y="192"/>
                  </a:lnTo>
                  <a:lnTo>
                    <a:pt x="200" y="194"/>
                  </a:lnTo>
                  <a:lnTo>
                    <a:pt x="200" y="199"/>
                  </a:lnTo>
                  <a:lnTo>
                    <a:pt x="198" y="200"/>
                  </a:lnTo>
                  <a:lnTo>
                    <a:pt x="200" y="202"/>
                  </a:lnTo>
                  <a:lnTo>
                    <a:pt x="200" y="206"/>
                  </a:lnTo>
                  <a:lnTo>
                    <a:pt x="202" y="207"/>
                  </a:lnTo>
                  <a:lnTo>
                    <a:pt x="204" y="208"/>
                  </a:lnTo>
                  <a:lnTo>
                    <a:pt x="205" y="209"/>
                  </a:lnTo>
                  <a:lnTo>
                    <a:pt x="207" y="211"/>
                  </a:lnTo>
                  <a:lnTo>
                    <a:pt x="205" y="214"/>
                  </a:lnTo>
                  <a:lnTo>
                    <a:pt x="208" y="222"/>
                  </a:lnTo>
                  <a:lnTo>
                    <a:pt x="208" y="225"/>
                  </a:lnTo>
                  <a:lnTo>
                    <a:pt x="211" y="226"/>
                  </a:lnTo>
                  <a:lnTo>
                    <a:pt x="211" y="230"/>
                  </a:lnTo>
                  <a:lnTo>
                    <a:pt x="212" y="232"/>
                  </a:lnTo>
                  <a:lnTo>
                    <a:pt x="212" y="234"/>
                  </a:lnTo>
                  <a:lnTo>
                    <a:pt x="211" y="236"/>
                  </a:lnTo>
                  <a:lnTo>
                    <a:pt x="211" y="240"/>
                  </a:lnTo>
                  <a:lnTo>
                    <a:pt x="210" y="243"/>
                  </a:lnTo>
                  <a:lnTo>
                    <a:pt x="210" y="251"/>
                  </a:lnTo>
                  <a:lnTo>
                    <a:pt x="208" y="253"/>
                  </a:lnTo>
                  <a:lnTo>
                    <a:pt x="205" y="253"/>
                  </a:lnTo>
                  <a:lnTo>
                    <a:pt x="201" y="258"/>
                  </a:lnTo>
                  <a:lnTo>
                    <a:pt x="200" y="260"/>
                  </a:lnTo>
                  <a:lnTo>
                    <a:pt x="192" y="266"/>
                  </a:lnTo>
                  <a:lnTo>
                    <a:pt x="190" y="269"/>
                  </a:lnTo>
                  <a:lnTo>
                    <a:pt x="190" y="271"/>
                  </a:lnTo>
                  <a:lnTo>
                    <a:pt x="179" y="284"/>
                  </a:lnTo>
                  <a:lnTo>
                    <a:pt x="179" y="288"/>
                  </a:lnTo>
                  <a:lnTo>
                    <a:pt x="178" y="292"/>
                  </a:lnTo>
                  <a:lnTo>
                    <a:pt x="177" y="294"/>
                  </a:lnTo>
                  <a:lnTo>
                    <a:pt x="174" y="296"/>
                  </a:lnTo>
                  <a:lnTo>
                    <a:pt x="172" y="298"/>
                  </a:lnTo>
                  <a:lnTo>
                    <a:pt x="171" y="301"/>
                  </a:lnTo>
                  <a:lnTo>
                    <a:pt x="170" y="302"/>
                  </a:lnTo>
                  <a:lnTo>
                    <a:pt x="166" y="301"/>
                  </a:lnTo>
                  <a:lnTo>
                    <a:pt x="154" y="300"/>
                  </a:lnTo>
                  <a:lnTo>
                    <a:pt x="151" y="299"/>
                  </a:lnTo>
                  <a:lnTo>
                    <a:pt x="143" y="299"/>
                  </a:lnTo>
                  <a:lnTo>
                    <a:pt x="132" y="297"/>
                  </a:lnTo>
                  <a:lnTo>
                    <a:pt x="125" y="301"/>
                  </a:lnTo>
                  <a:lnTo>
                    <a:pt x="118" y="315"/>
                  </a:lnTo>
                  <a:lnTo>
                    <a:pt x="114" y="324"/>
                  </a:lnTo>
                  <a:lnTo>
                    <a:pt x="111" y="327"/>
                  </a:lnTo>
                  <a:lnTo>
                    <a:pt x="108" y="328"/>
                  </a:lnTo>
                  <a:lnTo>
                    <a:pt x="105" y="329"/>
                  </a:lnTo>
                  <a:lnTo>
                    <a:pt x="102" y="329"/>
                  </a:lnTo>
                  <a:lnTo>
                    <a:pt x="102" y="329"/>
                  </a:lnTo>
                  <a:lnTo>
                    <a:pt x="99" y="328"/>
                  </a:lnTo>
                  <a:lnTo>
                    <a:pt x="87" y="329"/>
                  </a:lnTo>
                  <a:lnTo>
                    <a:pt x="65" y="328"/>
                  </a:lnTo>
                  <a:lnTo>
                    <a:pt x="58" y="335"/>
                  </a:lnTo>
                  <a:lnTo>
                    <a:pt x="56" y="340"/>
                  </a:lnTo>
                  <a:lnTo>
                    <a:pt x="54" y="346"/>
                  </a:lnTo>
                  <a:lnTo>
                    <a:pt x="50" y="352"/>
                  </a:lnTo>
                  <a:lnTo>
                    <a:pt x="48" y="357"/>
                  </a:lnTo>
                  <a:lnTo>
                    <a:pt x="45" y="358"/>
                  </a:lnTo>
                  <a:lnTo>
                    <a:pt x="35" y="361"/>
                  </a:lnTo>
                  <a:lnTo>
                    <a:pt x="32" y="360"/>
                  </a:lnTo>
                  <a:lnTo>
                    <a:pt x="29" y="360"/>
                  </a:lnTo>
                  <a:lnTo>
                    <a:pt x="26" y="358"/>
                  </a:lnTo>
                  <a:lnTo>
                    <a:pt x="22" y="358"/>
                  </a:lnTo>
                  <a:lnTo>
                    <a:pt x="21" y="356"/>
                  </a:lnTo>
                  <a:lnTo>
                    <a:pt x="21" y="352"/>
                  </a:lnTo>
                  <a:lnTo>
                    <a:pt x="20" y="347"/>
                  </a:lnTo>
                  <a:lnTo>
                    <a:pt x="17" y="327"/>
                  </a:lnTo>
                  <a:lnTo>
                    <a:pt x="8" y="312"/>
                  </a:lnTo>
                  <a:lnTo>
                    <a:pt x="4" y="306"/>
                  </a:lnTo>
                  <a:lnTo>
                    <a:pt x="1" y="295"/>
                  </a:lnTo>
                  <a:lnTo>
                    <a:pt x="0" y="293"/>
                  </a:lnTo>
                  <a:lnTo>
                    <a:pt x="6" y="267"/>
                  </a:lnTo>
                  <a:lnTo>
                    <a:pt x="10" y="260"/>
                  </a:lnTo>
                  <a:lnTo>
                    <a:pt x="11" y="257"/>
                  </a:lnTo>
                  <a:lnTo>
                    <a:pt x="18" y="251"/>
                  </a:lnTo>
                  <a:lnTo>
                    <a:pt x="20" y="250"/>
                  </a:lnTo>
                  <a:lnTo>
                    <a:pt x="20" y="246"/>
                  </a:lnTo>
                  <a:lnTo>
                    <a:pt x="21" y="239"/>
                  </a:lnTo>
                  <a:lnTo>
                    <a:pt x="21" y="237"/>
                  </a:lnTo>
                  <a:lnTo>
                    <a:pt x="21" y="235"/>
                  </a:lnTo>
                  <a:lnTo>
                    <a:pt x="26" y="227"/>
                  </a:lnTo>
                  <a:lnTo>
                    <a:pt x="30" y="215"/>
                  </a:lnTo>
                  <a:lnTo>
                    <a:pt x="31" y="196"/>
                  </a:lnTo>
                  <a:lnTo>
                    <a:pt x="34" y="183"/>
                  </a:lnTo>
                  <a:lnTo>
                    <a:pt x="35" y="181"/>
                  </a:lnTo>
                  <a:lnTo>
                    <a:pt x="35" y="173"/>
                  </a:lnTo>
                  <a:lnTo>
                    <a:pt x="33" y="165"/>
                  </a:lnTo>
                  <a:lnTo>
                    <a:pt x="33" y="158"/>
                  </a:lnTo>
                  <a:lnTo>
                    <a:pt x="35" y="152"/>
                  </a:lnTo>
                  <a:lnTo>
                    <a:pt x="35" y="136"/>
                  </a:lnTo>
                  <a:lnTo>
                    <a:pt x="37" y="120"/>
                  </a:lnTo>
                  <a:lnTo>
                    <a:pt x="36" y="118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44" y="108"/>
                  </a:lnTo>
                  <a:lnTo>
                    <a:pt x="56" y="85"/>
                  </a:lnTo>
                  <a:lnTo>
                    <a:pt x="58" y="74"/>
                  </a:lnTo>
                  <a:lnTo>
                    <a:pt x="58" y="62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56" y="54"/>
                  </a:lnTo>
                  <a:lnTo>
                    <a:pt x="56" y="4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91" name="Freeform 10"/>
            <p:cNvSpPr>
              <a:spLocks/>
            </p:cNvSpPr>
            <p:nvPr/>
          </p:nvSpPr>
          <p:spPr bwMode="auto">
            <a:xfrm>
              <a:off x="3780" y="3133"/>
              <a:ext cx="107" cy="98"/>
            </a:xfrm>
            <a:custGeom>
              <a:avLst/>
              <a:gdLst/>
              <a:ahLst/>
              <a:cxnLst>
                <a:cxn ang="0">
                  <a:pos x="150" y="31"/>
                </a:cxn>
                <a:cxn ang="0">
                  <a:pos x="142" y="34"/>
                </a:cxn>
                <a:cxn ang="0">
                  <a:pos x="136" y="34"/>
                </a:cxn>
                <a:cxn ang="0">
                  <a:pos x="127" y="33"/>
                </a:cxn>
                <a:cxn ang="0">
                  <a:pos x="121" y="25"/>
                </a:cxn>
                <a:cxn ang="0">
                  <a:pos x="117" y="17"/>
                </a:cxn>
                <a:cxn ang="0">
                  <a:pos x="112" y="13"/>
                </a:cxn>
                <a:cxn ang="0">
                  <a:pos x="101" y="7"/>
                </a:cxn>
                <a:cxn ang="0">
                  <a:pos x="92" y="4"/>
                </a:cxn>
                <a:cxn ang="0">
                  <a:pos x="78" y="6"/>
                </a:cxn>
                <a:cxn ang="0">
                  <a:pos x="60" y="3"/>
                </a:cxn>
                <a:cxn ang="0">
                  <a:pos x="48" y="3"/>
                </a:cxn>
                <a:cxn ang="0">
                  <a:pos x="41" y="4"/>
                </a:cxn>
                <a:cxn ang="0">
                  <a:pos x="41" y="10"/>
                </a:cxn>
                <a:cxn ang="0">
                  <a:pos x="40" y="25"/>
                </a:cxn>
                <a:cxn ang="0">
                  <a:pos x="31" y="32"/>
                </a:cxn>
                <a:cxn ang="0">
                  <a:pos x="20" y="43"/>
                </a:cxn>
                <a:cxn ang="0">
                  <a:pos x="9" y="62"/>
                </a:cxn>
                <a:cxn ang="0">
                  <a:pos x="4" y="70"/>
                </a:cxn>
                <a:cxn ang="0">
                  <a:pos x="0" y="76"/>
                </a:cxn>
                <a:cxn ang="0">
                  <a:pos x="4" y="87"/>
                </a:cxn>
                <a:cxn ang="0">
                  <a:pos x="10" y="90"/>
                </a:cxn>
                <a:cxn ang="0">
                  <a:pos x="16" y="94"/>
                </a:cxn>
                <a:cxn ang="0">
                  <a:pos x="18" y="104"/>
                </a:cxn>
                <a:cxn ang="0">
                  <a:pos x="24" y="114"/>
                </a:cxn>
                <a:cxn ang="0">
                  <a:pos x="32" y="121"/>
                </a:cxn>
                <a:cxn ang="0">
                  <a:pos x="46" y="119"/>
                </a:cxn>
                <a:cxn ang="0">
                  <a:pos x="50" y="110"/>
                </a:cxn>
                <a:cxn ang="0">
                  <a:pos x="57" y="109"/>
                </a:cxn>
                <a:cxn ang="0">
                  <a:pos x="62" y="117"/>
                </a:cxn>
                <a:cxn ang="0">
                  <a:pos x="72" y="130"/>
                </a:cxn>
                <a:cxn ang="0">
                  <a:pos x="78" y="134"/>
                </a:cxn>
                <a:cxn ang="0">
                  <a:pos x="86" y="140"/>
                </a:cxn>
                <a:cxn ang="0">
                  <a:pos x="94" y="134"/>
                </a:cxn>
                <a:cxn ang="0">
                  <a:pos x="105" y="129"/>
                </a:cxn>
                <a:cxn ang="0">
                  <a:pos x="108" y="122"/>
                </a:cxn>
                <a:cxn ang="0">
                  <a:pos x="116" y="119"/>
                </a:cxn>
                <a:cxn ang="0">
                  <a:pos x="126" y="111"/>
                </a:cxn>
                <a:cxn ang="0">
                  <a:pos x="133" y="114"/>
                </a:cxn>
                <a:cxn ang="0">
                  <a:pos x="146" y="122"/>
                </a:cxn>
                <a:cxn ang="0">
                  <a:pos x="148" y="111"/>
                </a:cxn>
                <a:cxn ang="0">
                  <a:pos x="148" y="100"/>
                </a:cxn>
                <a:cxn ang="0">
                  <a:pos x="149" y="92"/>
                </a:cxn>
                <a:cxn ang="0">
                  <a:pos x="149" y="85"/>
                </a:cxn>
                <a:cxn ang="0">
                  <a:pos x="157" y="86"/>
                </a:cxn>
                <a:cxn ang="0">
                  <a:pos x="157" y="78"/>
                </a:cxn>
                <a:cxn ang="0">
                  <a:pos x="153" y="71"/>
                </a:cxn>
                <a:cxn ang="0">
                  <a:pos x="146" y="68"/>
                </a:cxn>
                <a:cxn ang="0">
                  <a:pos x="146" y="59"/>
                </a:cxn>
                <a:cxn ang="0">
                  <a:pos x="155" y="50"/>
                </a:cxn>
                <a:cxn ang="0">
                  <a:pos x="156" y="43"/>
                </a:cxn>
                <a:cxn ang="0">
                  <a:pos x="158" y="38"/>
                </a:cxn>
                <a:cxn ang="0">
                  <a:pos x="156" y="22"/>
                </a:cxn>
              </a:cxnLst>
              <a:rect l="0" t="0" r="r" b="b"/>
              <a:pathLst>
                <a:path w="161" h="146">
                  <a:moveTo>
                    <a:pt x="156" y="22"/>
                  </a:moveTo>
                  <a:lnTo>
                    <a:pt x="152" y="28"/>
                  </a:lnTo>
                  <a:lnTo>
                    <a:pt x="150" y="31"/>
                  </a:lnTo>
                  <a:lnTo>
                    <a:pt x="149" y="33"/>
                  </a:lnTo>
                  <a:lnTo>
                    <a:pt x="146" y="34"/>
                  </a:lnTo>
                  <a:lnTo>
                    <a:pt x="142" y="34"/>
                  </a:lnTo>
                  <a:lnTo>
                    <a:pt x="140" y="33"/>
                  </a:lnTo>
                  <a:lnTo>
                    <a:pt x="138" y="33"/>
                  </a:lnTo>
                  <a:lnTo>
                    <a:pt x="136" y="34"/>
                  </a:lnTo>
                  <a:lnTo>
                    <a:pt x="132" y="34"/>
                  </a:lnTo>
                  <a:lnTo>
                    <a:pt x="128" y="33"/>
                  </a:lnTo>
                  <a:lnTo>
                    <a:pt x="127" y="33"/>
                  </a:lnTo>
                  <a:lnTo>
                    <a:pt x="124" y="31"/>
                  </a:lnTo>
                  <a:lnTo>
                    <a:pt x="122" y="28"/>
                  </a:lnTo>
                  <a:lnTo>
                    <a:pt x="121" y="25"/>
                  </a:lnTo>
                  <a:lnTo>
                    <a:pt x="121" y="21"/>
                  </a:lnTo>
                  <a:lnTo>
                    <a:pt x="118" y="20"/>
                  </a:lnTo>
                  <a:lnTo>
                    <a:pt x="117" y="17"/>
                  </a:lnTo>
                  <a:lnTo>
                    <a:pt x="116" y="15"/>
                  </a:lnTo>
                  <a:lnTo>
                    <a:pt x="115" y="14"/>
                  </a:lnTo>
                  <a:lnTo>
                    <a:pt x="112" y="13"/>
                  </a:lnTo>
                  <a:lnTo>
                    <a:pt x="110" y="13"/>
                  </a:lnTo>
                  <a:lnTo>
                    <a:pt x="101" y="11"/>
                  </a:lnTo>
                  <a:lnTo>
                    <a:pt x="101" y="7"/>
                  </a:lnTo>
                  <a:lnTo>
                    <a:pt x="100" y="5"/>
                  </a:lnTo>
                  <a:lnTo>
                    <a:pt x="94" y="5"/>
                  </a:lnTo>
                  <a:lnTo>
                    <a:pt x="92" y="4"/>
                  </a:lnTo>
                  <a:lnTo>
                    <a:pt x="88" y="5"/>
                  </a:lnTo>
                  <a:lnTo>
                    <a:pt x="83" y="8"/>
                  </a:lnTo>
                  <a:lnTo>
                    <a:pt x="78" y="6"/>
                  </a:lnTo>
                  <a:lnTo>
                    <a:pt x="72" y="5"/>
                  </a:lnTo>
                  <a:lnTo>
                    <a:pt x="68" y="3"/>
                  </a:lnTo>
                  <a:lnTo>
                    <a:pt x="60" y="3"/>
                  </a:lnTo>
                  <a:lnTo>
                    <a:pt x="55" y="4"/>
                  </a:lnTo>
                  <a:lnTo>
                    <a:pt x="51" y="4"/>
                  </a:lnTo>
                  <a:lnTo>
                    <a:pt x="48" y="3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1" y="10"/>
                  </a:lnTo>
                  <a:lnTo>
                    <a:pt x="41" y="14"/>
                  </a:lnTo>
                  <a:lnTo>
                    <a:pt x="40" y="17"/>
                  </a:lnTo>
                  <a:lnTo>
                    <a:pt x="40" y="25"/>
                  </a:lnTo>
                  <a:lnTo>
                    <a:pt x="38" y="27"/>
                  </a:lnTo>
                  <a:lnTo>
                    <a:pt x="35" y="27"/>
                  </a:lnTo>
                  <a:lnTo>
                    <a:pt x="31" y="32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20" y="43"/>
                  </a:lnTo>
                  <a:lnTo>
                    <a:pt x="20" y="45"/>
                  </a:lnTo>
                  <a:lnTo>
                    <a:pt x="9" y="58"/>
                  </a:lnTo>
                  <a:lnTo>
                    <a:pt x="9" y="62"/>
                  </a:lnTo>
                  <a:lnTo>
                    <a:pt x="8" y="66"/>
                  </a:lnTo>
                  <a:lnTo>
                    <a:pt x="7" y="68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1" y="75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80"/>
                  </a:lnTo>
                  <a:lnTo>
                    <a:pt x="4" y="87"/>
                  </a:lnTo>
                  <a:lnTo>
                    <a:pt x="4" y="90"/>
                  </a:lnTo>
                  <a:lnTo>
                    <a:pt x="7" y="90"/>
                  </a:lnTo>
                  <a:lnTo>
                    <a:pt x="10" y="90"/>
                  </a:lnTo>
                  <a:lnTo>
                    <a:pt x="12" y="90"/>
                  </a:lnTo>
                  <a:lnTo>
                    <a:pt x="15" y="91"/>
                  </a:lnTo>
                  <a:lnTo>
                    <a:pt x="16" y="94"/>
                  </a:lnTo>
                  <a:lnTo>
                    <a:pt x="16" y="98"/>
                  </a:lnTo>
                  <a:lnTo>
                    <a:pt x="18" y="100"/>
                  </a:lnTo>
                  <a:lnTo>
                    <a:pt x="18" y="104"/>
                  </a:lnTo>
                  <a:lnTo>
                    <a:pt x="20" y="106"/>
                  </a:lnTo>
                  <a:lnTo>
                    <a:pt x="22" y="108"/>
                  </a:lnTo>
                  <a:lnTo>
                    <a:pt x="24" y="114"/>
                  </a:lnTo>
                  <a:lnTo>
                    <a:pt x="25" y="117"/>
                  </a:lnTo>
                  <a:lnTo>
                    <a:pt x="28" y="121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41" y="119"/>
                  </a:lnTo>
                  <a:lnTo>
                    <a:pt x="46" y="119"/>
                  </a:lnTo>
                  <a:lnTo>
                    <a:pt x="48" y="115"/>
                  </a:lnTo>
                  <a:lnTo>
                    <a:pt x="48" y="112"/>
                  </a:lnTo>
                  <a:lnTo>
                    <a:pt x="50" y="110"/>
                  </a:lnTo>
                  <a:lnTo>
                    <a:pt x="53" y="107"/>
                  </a:lnTo>
                  <a:lnTo>
                    <a:pt x="55" y="108"/>
                  </a:lnTo>
                  <a:lnTo>
                    <a:pt x="57" y="109"/>
                  </a:lnTo>
                  <a:lnTo>
                    <a:pt x="60" y="111"/>
                  </a:lnTo>
                  <a:lnTo>
                    <a:pt x="61" y="114"/>
                  </a:lnTo>
                  <a:lnTo>
                    <a:pt x="62" y="117"/>
                  </a:lnTo>
                  <a:lnTo>
                    <a:pt x="63" y="119"/>
                  </a:lnTo>
                  <a:lnTo>
                    <a:pt x="66" y="121"/>
                  </a:lnTo>
                  <a:lnTo>
                    <a:pt x="72" y="130"/>
                  </a:lnTo>
                  <a:lnTo>
                    <a:pt x="74" y="131"/>
                  </a:lnTo>
                  <a:lnTo>
                    <a:pt x="78" y="132"/>
                  </a:lnTo>
                  <a:lnTo>
                    <a:pt x="78" y="134"/>
                  </a:lnTo>
                  <a:lnTo>
                    <a:pt x="78" y="138"/>
                  </a:lnTo>
                  <a:lnTo>
                    <a:pt x="81" y="145"/>
                  </a:lnTo>
                  <a:lnTo>
                    <a:pt x="86" y="140"/>
                  </a:lnTo>
                  <a:lnTo>
                    <a:pt x="87" y="138"/>
                  </a:lnTo>
                  <a:lnTo>
                    <a:pt x="89" y="137"/>
                  </a:lnTo>
                  <a:lnTo>
                    <a:pt x="94" y="134"/>
                  </a:lnTo>
                  <a:lnTo>
                    <a:pt x="100" y="134"/>
                  </a:lnTo>
                  <a:lnTo>
                    <a:pt x="105" y="131"/>
                  </a:lnTo>
                  <a:lnTo>
                    <a:pt x="105" y="129"/>
                  </a:lnTo>
                  <a:lnTo>
                    <a:pt x="105" y="126"/>
                  </a:lnTo>
                  <a:lnTo>
                    <a:pt x="105" y="124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5" y="121"/>
                  </a:lnTo>
                  <a:lnTo>
                    <a:pt x="116" y="119"/>
                  </a:lnTo>
                  <a:lnTo>
                    <a:pt x="122" y="116"/>
                  </a:lnTo>
                  <a:lnTo>
                    <a:pt x="124" y="110"/>
                  </a:lnTo>
                  <a:lnTo>
                    <a:pt x="126" y="111"/>
                  </a:lnTo>
                  <a:lnTo>
                    <a:pt x="128" y="112"/>
                  </a:lnTo>
                  <a:lnTo>
                    <a:pt x="130" y="114"/>
                  </a:lnTo>
                  <a:lnTo>
                    <a:pt x="133" y="114"/>
                  </a:lnTo>
                  <a:lnTo>
                    <a:pt x="139" y="119"/>
                  </a:lnTo>
                  <a:lnTo>
                    <a:pt x="142" y="124"/>
                  </a:lnTo>
                  <a:lnTo>
                    <a:pt x="146" y="122"/>
                  </a:lnTo>
                  <a:lnTo>
                    <a:pt x="147" y="120"/>
                  </a:lnTo>
                  <a:lnTo>
                    <a:pt x="148" y="119"/>
                  </a:lnTo>
                  <a:lnTo>
                    <a:pt x="148" y="111"/>
                  </a:lnTo>
                  <a:lnTo>
                    <a:pt x="148" y="108"/>
                  </a:lnTo>
                  <a:lnTo>
                    <a:pt x="148" y="106"/>
                  </a:lnTo>
                  <a:lnTo>
                    <a:pt x="148" y="100"/>
                  </a:lnTo>
                  <a:lnTo>
                    <a:pt x="148" y="97"/>
                  </a:lnTo>
                  <a:lnTo>
                    <a:pt x="148" y="94"/>
                  </a:lnTo>
                  <a:lnTo>
                    <a:pt x="149" y="92"/>
                  </a:lnTo>
                  <a:lnTo>
                    <a:pt x="149" y="90"/>
                  </a:lnTo>
                  <a:lnTo>
                    <a:pt x="148" y="87"/>
                  </a:lnTo>
                  <a:lnTo>
                    <a:pt x="149" y="85"/>
                  </a:lnTo>
                  <a:lnTo>
                    <a:pt x="152" y="86"/>
                  </a:lnTo>
                  <a:lnTo>
                    <a:pt x="154" y="86"/>
                  </a:lnTo>
                  <a:lnTo>
                    <a:pt x="157" y="86"/>
                  </a:lnTo>
                  <a:lnTo>
                    <a:pt x="160" y="84"/>
                  </a:lnTo>
                  <a:lnTo>
                    <a:pt x="160" y="78"/>
                  </a:lnTo>
                  <a:lnTo>
                    <a:pt x="157" y="78"/>
                  </a:lnTo>
                  <a:lnTo>
                    <a:pt x="156" y="75"/>
                  </a:lnTo>
                  <a:lnTo>
                    <a:pt x="154" y="73"/>
                  </a:lnTo>
                  <a:lnTo>
                    <a:pt x="153" y="71"/>
                  </a:lnTo>
                  <a:lnTo>
                    <a:pt x="152" y="70"/>
                  </a:lnTo>
                  <a:lnTo>
                    <a:pt x="148" y="70"/>
                  </a:lnTo>
                  <a:lnTo>
                    <a:pt x="146" y="68"/>
                  </a:lnTo>
                  <a:lnTo>
                    <a:pt x="147" y="64"/>
                  </a:lnTo>
                  <a:lnTo>
                    <a:pt x="147" y="62"/>
                  </a:lnTo>
                  <a:lnTo>
                    <a:pt x="146" y="59"/>
                  </a:lnTo>
                  <a:lnTo>
                    <a:pt x="150" y="54"/>
                  </a:lnTo>
                  <a:lnTo>
                    <a:pt x="154" y="52"/>
                  </a:lnTo>
                  <a:lnTo>
                    <a:pt x="155" y="50"/>
                  </a:lnTo>
                  <a:lnTo>
                    <a:pt x="154" y="47"/>
                  </a:lnTo>
                  <a:lnTo>
                    <a:pt x="152" y="46"/>
                  </a:lnTo>
                  <a:lnTo>
                    <a:pt x="156" y="43"/>
                  </a:lnTo>
                  <a:lnTo>
                    <a:pt x="157" y="42"/>
                  </a:lnTo>
                  <a:lnTo>
                    <a:pt x="159" y="39"/>
                  </a:lnTo>
                  <a:lnTo>
                    <a:pt x="158" y="38"/>
                  </a:lnTo>
                  <a:lnTo>
                    <a:pt x="159" y="34"/>
                  </a:lnTo>
                  <a:lnTo>
                    <a:pt x="157" y="27"/>
                  </a:lnTo>
                  <a:lnTo>
                    <a:pt x="156" y="2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3834" y="2908"/>
              <a:ext cx="279" cy="374"/>
            </a:xfrm>
            <a:custGeom>
              <a:avLst/>
              <a:gdLst/>
              <a:ahLst/>
              <a:cxnLst>
                <a:cxn ang="0">
                  <a:pos x="164" y="147"/>
                </a:cxn>
                <a:cxn ang="0">
                  <a:pos x="141" y="108"/>
                </a:cxn>
                <a:cxn ang="0">
                  <a:pos x="169" y="97"/>
                </a:cxn>
                <a:cxn ang="0">
                  <a:pos x="202" y="56"/>
                </a:cxn>
                <a:cxn ang="0">
                  <a:pos x="217" y="13"/>
                </a:cxn>
                <a:cxn ang="0">
                  <a:pos x="243" y="33"/>
                </a:cxn>
                <a:cxn ang="0">
                  <a:pos x="279" y="59"/>
                </a:cxn>
                <a:cxn ang="0">
                  <a:pos x="247" y="75"/>
                </a:cxn>
                <a:cxn ang="0">
                  <a:pos x="241" y="121"/>
                </a:cxn>
                <a:cxn ang="0">
                  <a:pos x="265" y="144"/>
                </a:cxn>
                <a:cxn ang="0">
                  <a:pos x="288" y="139"/>
                </a:cxn>
                <a:cxn ang="0">
                  <a:pos x="312" y="123"/>
                </a:cxn>
                <a:cxn ang="0">
                  <a:pos x="353" y="148"/>
                </a:cxn>
                <a:cxn ang="0">
                  <a:pos x="335" y="171"/>
                </a:cxn>
                <a:cxn ang="0">
                  <a:pos x="309" y="231"/>
                </a:cxn>
                <a:cxn ang="0">
                  <a:pos x="304" y="256"/>
                </a:cxn>
                <a:cxn ang="0">
                  <a:pos x="321" y="283"/>
                </a:cxn>
                <a:cxn ang="0">
                  <a:pos x="358" y="295"/>
                </a:cxn>
                <a:cxn ang="0">
                  <a:pos x="373" y="307"/>
                </a:cxn>
                <a:cxn ang="0">
                  <a:pos x="345" y="320"/>
                </a:cxn>
                <a:cxn ang="0">
                  <a:pos x="323" y="330"/>
                </a:cxn>
                <a:cxn ang="0">
                  <a:pos x="324" y="365"/>
                </a:cxn>
                <a:cxn ang="0">
                  <a:pos x="305" y="407"/>
                </a:cxn>
                <a:cxn ang="0">
                  <a:pos x="343" y="418"/>
                </a:cxn>
                <a:cxn ang="0">
                  <a:pos x="353" y="451"/>
                </a:cxn>
                <a:cxn ang="0">
                  <a:pos x="389" y="443"/>
                </a:cxn>
                <a:cxn ang="0">
                  <a:pos x="418" y="465"/>
                </a:cxn>
                <a:cxn ang="0">
                  <a:pos x="365" y="507"/>
                </a:cxn>
                <a:cxn ang="0">
                  <a:pos x="316" y="517"/>
                </a:cxn>
                <a:cxn ang="0">
                  <a:pos x="289" y="537"/>
                </a:cxn>
                <a:cxn ang="0">
                  <a:pos x="269" y="514"/>
                </a:cxn>
                <a:cxn ang="0">
                  <a:pos x="251" y="475"/>
                </a:cxn>
                <a:cxn ang="0">
                  <a:pos x="215" y="517"/>
                </a:cxn>
                <a:cxn ang="0">
                  <a:pos x="211" y="548"/>
                </a:cxn>
                <a:cxn ang="0">
                  <a:pos x="169" y="537"/>
                </a:cxn>
                <a:cxn ang="0">
                  <a:pos x="140" y="555"/>
                </a:cxn>
                <a:cxn ang="0">
                  <a:pos x="121" y="555"/>
                </a:cxn>
                <a:cxn ang="0">
                  <a:pos x="46" y="516"/>
                </a:cxn>
                <a:cxn ang="0">
                  <a:pos x="17" y="498"/>
                </a:cxn>
                <a:cxn ang="0">
                  <a:pos x="24" y="470"/>
                </a:cxn>
                <a:cxn ang="0">
                  <a:pos x="43" y="449"/>
                </a:cxn>
                <a:cxn ang="0">
                  <a:pos x="67" y="458"/>
                </a:cxn>
                <a:cxn ang="0">
                  <a:pos x="67" y="426"/>
                </a:cxn>
                <a:cxn ang="0">
                  <a:pos x="73" y="412"/>
                </a:cxn>
                <a:cxn ang="0">
                  <a:pos x="73" y="391"/>
                </a:cxn>
                <a:cxn ang="0">
                  <a:pos x="76" y="366"/>
                </a:cxn>
                <a:cxn ang="0">
                  <a:pos x="73" y="327"/>
                </a:cxn>
                <a:cxn ang="0">
                  <a:pos x="75" y="297"/>
                </a:cxn>
                <a:cxn ang="0">
                  <a:pos x="98" y="263"/>
                </a:cxn>
                <a:cxn ang="0">
                  <a:pos x="130" y="305"/>
                </a:cxn>
                <a:cxn ang="0">
                  <a:pos x="167" y="323"/>
                </a:cxn>
                <a:cxn ang="0">
                  <a:pos x="201" y="311"/>
                </a:cxn>
                <a:cxn ang="0">
                  <a:pos x="216" y="299"/>
                </a:cxn>
                <a:cxn ang="0">
                  <a:pos x="251" y="287"/>
                </a:cxn>
                <a:cxn ang="0">
                  <a:pos x="229" y="260"/>
                </a:cxn>
                <a:cxn ang="0">
                  <a:pos x="198" y="242"/>
                </a:cxn>
                <a:cxn ang="0">
                  <a:pos x="167" y="227"/>
                </a:cxn>
              </a:cxnLst>
              <a:rect l="0" t="0" r="r" b="b"/>
              <a:pathLst>
                <a:path w="420" h="563">
                  <a:moveTo>
                    <a:pt x="154" y="214"/>
                  </a:moveTo>
                  <a:lnTo>
                    <a:pt x="153" y="211"/>
                  </a:lnTo>
                  <a:lnTo>
                    <a:pt x="150" y="204"/>
                  </a:lnTo>
                  <a:lnTo>
                    <a:pt x="149" y="195"/>
                  </a:lnTo>
                  <a:lnTo>
                    <a:pt x="151" y="182"/>
                  </a:lnTo>
                  <a:lnTo>
                    <a:pt x="161" y="169"/>
                  </a:lnTo>
                  <a:lnTo>
                    <a:pt x="165" y="161"/>
                  </a:lnTo>
                  <a:lnTo>
                    <a:pt x="164" y="153"/>
                  </a:lnTo>
                  <a:lnTo>
                    <a:pt x="164" y="147"/>
                  </a:lnTo>
                  <a:lnTo>
                    <a:pt x="167" y="145"/>
                  </a:lnTo>
                  <a:lnTo>
                    <a:pt x="169" y="141"/>
                  </a:lnTo>
                  <a:lnTo>
                    <a:pt x="169" y="133"/>
                  </a:lnTo>
                  <a:lnTo>
                    <a:pt x="167" y="125"/>
                  </a:lnTo>
                  <a:lnTo>
                    <a:pt x="153" y="118"/>
                  </a:lnTo>
                  <a:lnTo>
                    <a:pt x="151" y="115"/>
                  </a:lnTo>
                  <a:lnTo>
                    <a:pt x="146" y="113"/>
                  </a:lnTo>
                  <a:lnTo>
                    <a:pt x="142" y="109"/>
                  </a:lnTo>
                  <a:lnTo>
                    <a:pt x="141" y="108"/>
                  </a:lnTo>
                  <a:lnTo>
                    <a:pt x="142" y="105"/>
                  </a:lnTo>
                  <a:lnTo>
                    <a:pt x="146" y="101"/>
                  </a:lnTo>
                  <a:lnTo>
                    <a:pt x="151" y="101"/>
                  </a:lnTo>
                  <a:lnTo>
                    <a:pt x="155" y="103"/>
                  </a:lnTo>
                  <a:lnTo>
                    <a:pt x="157" y="103"/>
                  </a:lnTo>
                  <a:lnTo>
                    <a:pt x="161" y="104"/>
                  </a:lnTo>
                  <a:lnTo>
                    <a:pt x="165" y="102"/>
                  </a:lnTo>
                  <a:lnTo>
                    <a:pt x="167" y="101"/>
                  </a:lnTo>
                  <a:lnTo>
                    <a:pt x="169" y="97"/>
                  </a:lnTo>
                  <a:lnTo>
                    <a:pt x="169" y="92"/>
                  </a:lnTo>
                  <a:lnTo>
                    <a:pt x="173" y="86"/>
                  </a:lnTo>
                  <a:lnTo>
                    <a:pt x="178" y="80"/>
                  </a:lnTo>
                  <a:lnTo>
                    <a:pt x="193" y="71"/>
                  </a:lnTo>
                  <a:lnTo>
                    <a:pt x="194" y="69"/>
                  </a:lnTo>
                  <a:lnTo>
                    <a:pt x="197" y="66"/>
                  </a:lnTo>
                  <a:lnTo>
                    <a:pt x="201" y="61"/>
                  </a:lnTo>
                  <a:lnTo>
                    <a:pt x="201" y="57"/>
                  </a:lnTo>
                  <a:lnTo>
                    <a:pt x="202" y="56"/>
                  </a:lnTo>
                  <a:lnTo>
                    <a:pt x="199" y="51"/>
                  </a:lnTo>
                  <a:lnTo>
                    <a:pt x="197" y="50"/>
                  </a:lnTo>
                  <a:lnTo>
                    <a:pt x="207" y="31"/>
                  </a:lnTo>
                  <a:lnTo>
                    <a:pt x="200" y="26"/>
                  </a:lnTo>
                  <a:lnTo>
                    <a:pt x="198" y="20"/>
                  </a:lnTo>
                  <a:lnTo>
                    <a:pt x="202" y="19"/>
                  </a:lnTo>
                  <a:lnTo>
                    <a:pt x="208" y="19"/>
                  </a:lnTo>
                  <a:lnTo>
                    <a:pt x="213" y="18"/>
                  </a:lnTo>
                  <a:lnTo>
                    <a:pt x="217" y="13"/>
                  </a:lnTo>
                  <a:lnTo>
                    <a:pt x="215" y="4"/>
                  </a:lnTo>
                  <a:lnTo>
                    <a:pt x="217" y="5"/>
                  </a:lnTo>
                  <a:lnTo>
                    <a:pt x="222" y="3"/>
                  </a:lnTo>
                  <a:lnTo>
                    <a:pt x="232" y="3"/>
                  </a:lnTo>
                  <a:lnTo>
                    <a:pt x="235" y="1"/>
                  </a:lnTo>
                  <a:lnTo>
                    <a:pt x="239" y="0"/>
                  </a:lnTo>
                  <a:lnTo>
                    <a:pt x="245" y="12"/>
                  </a:lnTo>
                  <a:lnTo>
                    <a:pt x="241" y="29"/>
                  </a:lnTo>
                  <a:lnTo>
                    <a:pt x="243" y="33"/>
                  </a:lnTo>
                  <a:lnTo>
                    <a:pt x="245" y="35"/>
                  </a:lnTo>
                  <a:lnTo>
                    <a:pt x="250" y="37"/>
                  </a:lnTo>
                  <a:lnTo>
                    <a:pt x="253" y="44"/>
                  </a:lnTo>
                  <a:lnTo>
                    <a:pt x="258" y="45"/>
                  </a:lnTo>
                  <a:lnTo>
                    <a:pt x="263" y="44"/>
                  </a:lnTo>
                  <a:lnTo>
                    <a:pt x="264" y="45"/>
                  </a:lnTo>
                  <a:lnTo>
                    <a:pt x="267" y="48"/>
                  </a:lnTo>
                  <a:lnTo>
                    <a:pt x="277" y="53"/>
                  </a:lnTo>
                  <a:lnTo>
                    <a:pt x="279" y="59"/>
                  </a:lnTo>
                  <a:lnTo>
                    <a:pt x="278" y="65"/>
                  </a:lnTo>
                  <a:lnTo>
                    <a:pt x="273" y="68"/>
                  </a:lnTo>
                  <a:lnTo>
                    <a:pt x="269" y="70"/>
                  </a:lnTo>
                  <a:lnTo>
                    <a:pt x="265" y="72"/>
                  </a:lnTo>
                  <a:lnTo>
                    <a:pt x="259" y="79"/>
                  </a:lnTo>
                  <a:lnTo>
                    <a:pt x="256" y="77"/>
                  </a:lnTo>
                  <a:lnTo>
                    <a:pt x="254" y="73"/>
                  </a:lnTo>
                  <a:lnTo>
                    <a:pt x="251" y="72"/>
                  </a:lnTo>
                  <a:lnTo>
                    <a:pt x="247" y="75"/>
                  </a:lnTo>
                  <a:lnTo>
                    <a:pt x="241" y="80"/>
                  </a:lnTo>
                  <a:lnTo>
                    <a:pt x="242" y="83"/>
                  </a:lnTo>
                  <a:lnTo>
                    <a:pt x="243" y="91"/>
                  </a:lnTo>
                  <a:lnTo>
                    <a:pt x="242" y="102"/>
                  </a:lnTo>
                  <a:lnTo>
                    <a:pt x="242" y="113"/>
                  </a:lnTo>
                  <a:lnTo>
                    <a:pt x="241" y="115"/>
                  </a:lnTo>
                  <a:lnTo>
                    <a:pt x="241" y="117"/>
                  </a:lnTo>
                  <a:lnTo>
                    <a:pt x="240" y="120"/>
                  </a:lnTo>
                  <a:lnTo>
                    <a:pt x="241" y="121"/>
                  </a:lnTo>
                  <a:lnTo>
                    <a:pt x="240" y="124"/>
                  </a:lnTo>
                  <a:lnTo>
                    <a:pt x="240" y="128"/>
                  </a:lnTo>
                  <a:lnTo>
                    <a:pt x="251" y="135"/>
                  </a:lnTo>
                  <a:lnTo>
                    <a:pt x="253" y="137"/>
                  </a:lnTo>
                  <a:lnTo>
                    <a:pt x="256" y="138"/>
                  </a:lnTo>
                  <a:lnTo>
                    <a:pt x="261" y="138"/>
                  </a:lnTo>
                  <a:lnTo>
                    <a:pt x="264" y="139"/>
                  </a:lnTo>
                  <a:lnTo>
                    <a:pt x="264" y="143"/>
                  </a:lnTo>
                  <a:lnTo>
                    <a:pt x="265" y="144"/>
                  </a:lnTo>
                  <a:lnTo>
                    <a:pt x="267" y="145"/>
                  </a:lnTo>
                  <a:lnTo>
                    <a:pt x="267" y="148"/>
                  </a:lnTo>
                  <a:lnTo>
                    <a:pt x="269" y="151"/>
                  </a:lnTo>
                  <a:lnTo>
                    <a:pt x="273" y="151"/>
                  </a:lnTo>
                  <a:lnTo>
                    <a:pt x="279" y="147"/>
                  </a:lnTo>
                  <a:lnTo>
                    <a:pt x="282" y="144"/>
                  </a:lnTo>
                  <a:lnTo>
                    <a:pt x="283" y="141"/>
                  </a:lnTo>
                  <a:lnTo>
                    <a:pt x="286" y="139"/>
                  </a:lnTo>
                  <a:lnTo>
                    <a:pt x="288" y="139"/>
                  </a:lnTo>
                  <a:lnTo>
                    <a:pt x="291" y="133"/>
                  </a:lnTo>
                  <a:lnTo>
                    <a:pt x="293" y="128"/>
                  </a:lnTo>
                  <a:lnTo>
                    <a:pt x="293" y="124"/>
                  </a:lnTo>
                  <a:lnTo>
                    <a:pt x="300" y="121"/>
                  </a:lnTo>
                  <a:lnTo>
                    <a:pt x="301" y="124"/>
                  </a:lnTo>
                  <a:lnTo>
                    <a:pt x="303" y="123"/>
                  </a:lnTo>
                  <a:lnTo>
                    <a:pt x="305" y="122"/>
                  </a:lnTo>
                  <a:lnTo>
                    <a:pt x="308" y="122"/>
                  </a:lnTo>
                  <a:lnTo>
                    <a:pt x="312" y="123"/>
                  </a:lnTo>
                  <a:lnTo>
                    <a:pt x="313" y="127"/>
                  </a:lnTo>
                  <a:lnTo>
                    <a:pt x="318" y="132"/>
                  </a:lnTo>
                  <a:lnTo>
                    <a:pt x="321" y="133"/>
                  </a:lnTo>
                  <a:lnTo>
                    <a:pt x="339" y="141"/>
                  </a:lnTo>
                  <a:lnTo>
                    <a:pt x="345" y="143"/>
                  </a:lnTo>
                  <a:lnTo>
                    <a:pt x="351" y="143"/>
                  </a:lnTo>
                  <a:lnTo>
                    <a:pt x="353" y="143"/>
                  </a:lnTo>
                  <a:lnTo>
                    <a:pt x="354" y="144"/>
                  </a:lnTo>
                  <a:lnTo>
                    <a:pt x="353" y="148"/>
                  </a:lnTo>
                  <a:lnTo>
                    <a:pt x="351" y="152"/>
                  </a:lnTo>
                  <a:lnTo>
                    <a:pt x="349" y="151"/>
                  </a:lnTo>
                  <a:lnTo>
                    <a:pt x="347" y="152"/>
                  </a:lnTo>
                  <a:lnTo>
                    <a:pt x="347" y="156"/>
                  </a:lnTo>
                  <a:lnTo>
                    <a:pt x="344" y="158"/>
                  </a:lnTo>
                  <a:lnTo>
                    <a:pt x="340" y="161"/>
                  </a:lnTo>
                  <a:lnTo>
                    <a:pt x="336" y="167"/>
                  </a:lnTo>
                  <a:lnTo>
                    <a:pt x="337" y="169"/>
                  </a:lnTo>
                  <a:lnTo>
                    <a:pt x="335" y="171"/>
                  </a:lnTo>
                  <a:lnTo>
                    <a:pt x="331" y="172"/>
                  </a:lnTo>
                  <a:lnTo>
                    <a:pt x="328" y="175"/>
                  </a:lnTo>
                  <a:lnTo>
                    <a:pt x="327" y="177"/>
                  </a:lnTo>
                  <a:lnTo>
                    <a:pt x="327" y="183"/>
                  </a:lnTo>
                  <a:lnTo>
                    <a:pt x="325" y="184"/>
                  </a:lnTo>
                  <a:lnTo>
                    <a:pt x="324" y="187"/>
                  </a:lnTo>
                  <a:lnTo>
                    <a:pt x="322" y="191"/>
                  </a:lnTo>
                  <a:lnTo>
                    <a:pt x="318" y="210"/>
                  </a:lnTo>
                  <a:lnTo>
                    <a:pt x="309" y="231"/>
                  </a:lnTo>
                  <a:lnTo>
                    <a:pt x="309" y="235"/>
                  </a:lnTo>
                  <a:lnTo>
                    <a:pt x="310" y="236"/>
                  </a:lnTo>
                  <a:lnTo>
                    <a:pt x="308" y="238"/>
                  </a:lnTo>
                  <a:lnTo>
                    <a:pt x="304" y="240"/>
                  </a:lnTo>
                  <a:lnTo>
                    <a:pt x="303" y="245"/>
                  </a:lnTo>
                  <a:lnTo>
                    <a:pt x="300" y="247"/>
                  </a:lnTo>
                  <a:lnTo>
                    <a:pt x="300" y="252"/>
                  </a:lnTo>
                  <a:lnTo>
                    <a:pt x="301" y="254"/>
                  </a:lnTo>
                  <a:lnTo>
                    <a:pt x="304" y="256"/>
                  </a:lnTo>
                  <a:lnTo>
                    <a:pt x="310" y="262"/>
                  </a:lnTo>
                  <a:lnTo>
                    <a:pt x="310" y="265"/>
                  </a:lnTo>
                  <a:lnTo>
                    <a:pt x="308" y="268"/>
                  </a:lnTo>
                  <a:lnTo>
                    <a:pt x="305" y="272"/>
                  </a:lnTo>
                  <a:lnTo>
                    <a:pt x="305" y="275"/>
                  </a:lnTo>
                  <a:lnTo>
                    <a:pt x="307" y="277"/>
                  </a:lnTo>
                  <a:lnTo>
                    <a:pt x="309" y="279"/>
                  </a:lnTo>
                  <a:lnTo>
                    <a:pt x="320" y="283"/>
                  </a:lnTo>
                  <a:lnTo>
                    <a:pt x="321" y="283"/>
                  </a:lnTo>
                  <a:lnTo>
                    <a:pt x="323" y="285"/>
                  </a:lnTo>
                  <a:lnTo>
                    <a:pt x="325" y="287"/>
                  </a:lnTo>
                  <a:lnTo>
                    <a:pt x="331" y="289"/>
                  </a:lnTo>
                  <a:lnTo>
                    <a:pt x="334" y="289"/>
                  </a:lnTo>
                  <a:lnTo>
                    <a:pt x="337" y="290"/>
                  </a:lnTo>
                  <a:lnTo>
                    <a:pt x="339" y="289"/>
                  </a:lnTo>
                  <a:lnTo>
                    <a:pt x="347" y="294"/>
                  </a:lnTo>
                  <a:lnTo>
                    <a:pt x="356" y="294"/>
                  </a:lnTo>
                  <a:lnTo>
                    <a:pt x="358" y="295"/>
                  </a:lnTo>
                  <a:lnTo>
                    <a:pt x="365" y="295"/>
                  </a:lnTo>
                  <a:lnTo>
                    <a:pt x="367" y="296"/>
                  </a:lnTo>
                  <a:lnTo>
                    <a:pt x="369" y="296"/>
                  </a:lnTo>
                  <a:lnTo>
                    <a:pt x="371" y="297"/>
                  </a:lnTo>
                  <a:lnTo>
                    <a:pt x="373" y="299"/>
                  </a:lnTo>
                  <a:lnTo>
                    <a:pt x="375" y="300"/>
                  </a:lnTo>
                  <a:lnTo>
                    <a:pt x="375" y="302"/>
                  </a:lnTo>
                  <a:lnTo>
                    <a:pt x="374" y="303"/>
                  </a:lnTo>
                  <a:lnTo>
                    <a:pt x="373" y="307"/>
                  </a:lnTo>
                  <a:lnTo>
                    <a:pt x="370" y="313"/>
                  </a:lnTo>
                  <a:lnTo>
                    <a:pt x="367" y="314"/>
                  </a:lnTo>
                  <a:lnTo>
                    <a:pt x="362" y="317"/>
                  </a:lnTo>
                  <a:lnTo>
                    <a:pt x="357" y="319"/>
                  </a:lnTo>
                  <a:lnTo>
                    <a:pt x="355" y="319"/>
                  </a:lnTo>
                  <a:lnTo>
                    <a:pt x="352" y="320"/>
                  </a:lnTo>
                  <a:lnTo>
                    <a:pt x="350" y="320"/>
                  </a:lnTo>
                  <a:lnTo>
                    <a:pt x="347" y="321"/>
                  </a:lnTo>
                  <a:lnTo>
                    <a:pt x="345" y="320"/>
                  </a:lnTo>
                  <a:lnTo>
                    <a:pt x="342" y="320"/>
                  </a:lnTo>
                  <a:lnTo>
                    <a:pt x="339" y="322"/>
                  </a:lnTo>
                  <a:lnTo>
                    <a:pt x="338" y="324"/>
                  </a:lnTo>
                  <a:lnTo>
                    <a:pt x="335" y="324"/>
                  </a:lnTo>
                  <a:lnTo>
                    <a:pt x="334" y="325"/>
                  </a:lnTo>
                  <a:lnTo>
                    <a:pt x="330" y="325"/>
                  </a:lnTo>
                  <a:lnTo>
                    <a:pt x="328" y="323"/>
                  </a:lnTo>
                  <a:lnTo>
                    <a:pt x="325" y="325"/>
                  </a:lnTo>
                  <a:lnTo>
                    <a:pt x="323" y="330"/>
                  </a:lnTo>
                  <a:lnTo>
                    <a:pt x="323" y="337"/>
                  </a:lnTo>
                  <a:lnTo>
                    <a:pt x="324" y="340"/>
                  </a:lnTo>
                  <a:lnTo>
                    <a:pt x="324" y="342"/>
                  </a:lnTo>
                  <a:lnTo>
                    <a:pt x="325" y="344"/>
                  </a:lnTo>
                  <a:lnTo>
                    <a:pt x="324" y="349"/>
                  </a:lnTo>
                  <a:lnTo>
                    <a:pt x="324" y="353"/>
                  </a:lnTo>
                  <a:lnTo>
                    <a:pt x="323" y="356"/>
                  </a:lnTo>
                  <a:lnTo>
                    <a:pt x="323" y="360"/>
                  </a:lnTo>
                  <a:lnTo>
                    <a:pt x="324" y="365"/>
                  </a:lnTo>
                  <a:lnTo>
                    <a:pt x="321" y="370"/>
                  </a:lnTo>
                  <a:lnTo>
                    <a:pt x="318" y="372"/>
                  </a:lnTo>
                  <a:lnTo>
                    <a:pt x="316" y="375"/>
                  </a:lnTo>
                  <a:lnTo>
                    <a:pt x="314" y="376"/>
                  </a:lnTo>
                  <a:lnTo>
                    <a:pt x="310" y="384"/>
                  </a:lnTo>
                  <a:lnTo>
                    <a:pt x="308" y="385"/>
                  </a:lnTo>
                  <a:lnTo>
                    <a:pt x="304" y="392"/>
                  </a:lnTo>
                  <a:lnTo>
                    <a:pt x="305" y="393"/>
                  </a:lnTo>
                  <a:lnTo>
                    <a:pt x="305" y="407"/>
                  </a:lnTo>
                  <a:lnTo>
                    <a:pt x="312" y="411"/>
                  </a:lnTo>
                  <a:lnTo>
                    <a:pt x="313" y="411"/>
                  </a:lnTo>
                  <a:lnTo>
                    <a:pt x="317" y="412"/>
                  </a:lnTo>
                  <a:lnTo>
                    <a:pt x="324" y="412"/>
                  </a:lnTo>
                  <a:lnTo>
                    <a:pt x="327" y="415"/>
                  </a:lnTo>
                  <a:lnTo>
                    <a:pt x="333" y="415"/>
                  </a:lnTo>
                  <a:lnTo>
                    <a:pt x="335" y="415"/>
                  </a:lnTo>
                  <a:lnTo>
                    <a:pt x="338" y="415"/>
                  </a:lnTo>
                  <a:lnTo>
                    <a:pt x="343" y="418"/>
                  </a:lnTo>
                  <a:lnTo>
                    <a:pt x="346" y="421"/>
                  </a:lnTo>
                  <a:lnTo>
                    <a:pt x="346" y="427"/>
                  </a:lnTo>
                  <a:lnTo>
                    <a:pt x="345" y="431"/>
                  </a:lnTo>
                  <a:lnTo>
                    <a:pt x="345" y="433"/>
                  </a:lnTo>
                  <a:lnTo>
                    <a:pt x="349" y="440"/>
                  </a:lnTo>
                  <a:lnTo>
                    <a:pt x="351" y="442"/>
                  </a:lnTo>
                  <a:lnTo>
                    <a:pt x="352" y="446"/>
                  </a:lnTo>
                  <a:lnTo>
                    <a:pt x="353" y="448"/>
                  </a:lnTo>
                  <a:lnTo>
                    <a:pt x="353" y="451"/>
                  </a:lnTo>
                  <a:lnTo>
                    <a:pt x="354" y="453"/>
                  </a:lnTo>
                  <a:lnTo>
                    <a:pt x="365" y="453"/>
                  </a:lnTo>
                  <a:lnTo>
                    <a:pt x="367" y="450"/>
                  </a:lnTo>
                  <a:lnTo>
                    <a:pt x="369" y="450"/>
                  </a:lnTo>
                  <a:lnTo>
                    <a:pt x="370" y="448"/>
                  </a:lnTo>
                  <a:lnTo>
                    <a:pt x="373" y="449"/>
                  </a:lnTo>
                  <a:lnTo>
                    <a:pt x="378" y="449"/>
                  </a:lnTo>
                  <a:lnTo>
                    <a:pt x="385" y="446"/>
                  </a:lnTo>
                  <a:lnTo>
                    <a:pt x="389" y="443"/>
                  </a:lnTo>
                  <a:lnTo>
                    <a:pt x="394" y="441"/>
                  </a:lnTo>
                  <a:lnTo>
                    <a:pt x="399" y="441"/>
                  </a:lnTo>
                  <a:lnTo>
                    <a:pt x="403" y="444"/>
                  </a:lnTo>
                  <a:lnTo>
                    <a:pt x="407" y="455"/>
                  </a:lnTo>
                  <a:lnTo>
                    <a:pt x="409" y="458"/>
                  </a:lnTo>
                  <a:lnTo>
                    <a:pt x="413" y="460"/>
                  </a:lnTo>
                  <a:lnTo>
                    <a:pt x="418" y="461"/>
                  </a:lnTo>
                  <a:lnTo>
                    <a:pt x="419" y="461"/>
                  </a:lnTo>
                  <a:lnTo>
                    <a:pt x="418" y="465"/>
                  </a:lnTo>
                  <a:lnTo>
                    <a:pt x="415" y="471"/>
                  </a:lnTo>
                  <a:lnTo>
                    <a:pt x="415" y="477"/>
                  </a:lnTo>
                  <a:lnTo>
                    <a:pt x="413" y="481"/>
                  </a:lnTo>
                  <a:lnTo>
                    <a:pt x="408" y="485"/>
                  </a:lnTo>
                  <a:lnTo>
                    <a:pt x="403" y="490"/>
                  </a:lnTo>
                  <a:lnTo>
                    <a:pt x="395" y="496"/>
                  </a:lnTo>
                  <a:lnTo>
                    <a:pt x="385" y="505"/>
                  </a:lnTo>
                  <a:lnTo>
                    <a:pt x="383" y="507"/>
                  </a:lnTo>
                  <a:lnTo>
                    <a:pt x="365" y="507"/>
                  </a:lnTo>
                  <a:lnTo>
                    <a:pt x="361" y="509"/>
                  </a:lnTo>
                  <a:lnTo>
                    <a:pt x="359" y="509"/>
                  </a:lnTo>
                  <a:lnTo>
                    <a:pt x="343" y="514"/>
                  </a:lnTo>
                  <a:lnTo>
                    <a:pt x="336" y="513"/>
                  </a:lnTo>
                  <a:lnTo>
                    <a:pt x="331" y="509"/>
                  </a:lnTo>
                  <a:lnTo>
                    <a:pt x="325" y="507"/>
                  </a:lnTo>
                  <a:lnTo>
                    <a:pt x="322" y="513"/>
                  </a:lnTo>
                  <a:lnTo>
                    <a:pt x="321" y="515"/>
                  </a:lnTo>
                  <a:lnTo>
                    <a:pt x="316" y="517"/>
                  </a:lnTo>
                  <a:lnTo>
                    <a:pt x="317" y="523"/>
                  </a:lnTo>
                  <a:lnTo>
                    <a:pt x="311" y="525"/>
                  </a:lnTo>
                  <a:lnTo>
                    <a:pt x="313" y="539"/>
                  </a:lnTo>
                  <a:lnTo>
                    <a:pt x="311" y="539"/>
                  </a:lnTo>
                  <a:lnTo>
                    <a:pt x="305" y="541"/>
                  </a:lnTo>
                  <a:lnTo>
                    <a:pt x="292" y="544"/>
                  </a:lnTo>
                  <a:lnTo>
                    <a:pt x="289" y="544"/>
                  </a:lnTo>
                  <a:lnTo>
                    <a:pt x="287" y="541"/>
                  </a:lnTo>
                  <a:lnTo>
                    <a:pt x="289" y="537"/>
                  </a:lnTo>
                  <a:lnTo>
                    <a:pt x="286" y="531"/>
                  </a:lnTo>
                  <a:lnTo>
                    <a:pt x="289" y="528"/>
                  </a:lnTo>
                  <a:lnTo>
                    <a:pt x="283" y="521"/>
                  </a:lnTo>
                  <a:lnTo>
                    <a:pt x="282" y="525"/>
                  </a:lnTo>
                  <a:lnTo>
                    <a:pt x="282" y="529"/>
                  </a:lnTo>
                  <a:lnTo>
                    <a:pt x="278" y="530"/>
                  </a:lnTo>
                  <a:lnTo>
                    <a:pt x="273" y="526"/>
                  </a:lnTo>
                  <a:lnTo>
                    <a:pt x="272" y="521"/>
                  </a:lnTo>
                  <a:lnTo>
                    <a:pt x="269" y="514"/>
                  </a:lnTo>
                  <a:lnTo>
                    <a:pt x="267" y="510"/>
                  </a:lnTo>
                  <a:lnTo>
                    <a:pt x="266" y="508"/>
                  </a:lnTo>
                  <a:lnTo>
                    <a:pt x="260" y="504"/>
                  </a:lnTo>
                  <a:lnTo>
                    <a:pt x="253" y="499"/>
                  </a:lnTo>
                  <a:lnTo>
                    <a:pt x="254" y="487"/>
                  </a:lnTo>
                  <a:lnTo>
                    <a:pt x="256" y="482"/>
                  </a:lnTo>
                  <a:lnTo>
                    <a:pt x="256" y="479"/>
                  </a:lnTo>
                  <a:lnTo>
                    <a:pt x="255" y="477"/>
                  </a:lnTo>
                  <a:lnTo>
                    <a:pt x="251" y="475"/>
                  </a:lnTo>
                  <a:lnTo>
                    <a:pt x="246" y="475"/>
                  </a:lnTo>
                  <a:lnTo>
                    <a:pt x="232" y="479"/>
                  </a:lnTo>
                  <a:lnTo>
                    <a:pt x="227" y="487"/>
                  </a:lnTo>
                  <a:lnTo>
                    <a:pt x="221" y="490"/>
                  </a:lnTo>
                  <a:lnTo>
                    <a:pt x="219" y="496"/>
                  </a:lnTo>
                  <a:lnTo>
                    <a:pt x="216" y="501"/>
                  </a:lnTo>
                  <a:lnTo>
                    <a:pt x="216" y="504"/>
                  </a:lnTo>
                  <a:lnTo>
                    <a:pt x="211" y="514"/>
                  </a:lnTo>
                  <a:lnTo>
                    <a:pt x="215" y="517"/>
                  </a:lnTo>
                  <a:lnTo>
                    <a:pt x="217" y="526"/>
                  </a:lnTo>
                  <a:lnTo>
                    <a:pt x="221" y="527"/>
                  </a:lnTo>
                  <a:lnTo>
                    <a:pt x="223" y="528"/>
                  </a:lnTo>
                  <a:lnTo>
                    <a:pt x="226" y="532"/>
                  </a:lnTo>
                  <a:lnTo>
                    <a:pt x="227" y="535"/>
                  </a:lnTo>
                  <a:lnTo>
                    <a:pt x="227" y="539"/>
                  </a:lnTo>
                  <a:lnTo>
                    <a:pt x="219" y="545"/>
                  </a:lnTo>
                  <a:lnTo>
                    <a:pt x="217" y="547"/>
                  </a:lnTo>
                  <a:lnTo>
                    <a:pt x="211" y="548"/>
                  </a:lnTo>
                  <a:lnTo>
                    <a:pt x="196" y="544"/>
                  </a:lnTo>
                  <a:lnTo>
                    <a:pt x="195" y="539"/>
                  </a:lnTo>
                  <a:lnTo>
                    <a:pt x="194" y="537"/>
                  </a:lnTo>
                  <a:lnTo>
                    <a:pt x="189" y="536"/>
                  </a:lnTo>
                  <a:lnTo>
                    <a:pt x="187" y="534"/>
                  </a:lnTo>
                  <a:lnTo>
                    <a:pt x="183" y="537"/>
                  </a:lnTo>
                  <a:lnTo>
                    <a:pt x="178" y="537"/>
                  </a:lnTo>
                  <a:lnTo>
                    <a:pt x="173" y="536"/>
                  </a:lnTo>
                  <a:lnTo>
                    <a:pt x="169" y="537"/>
                  </a:lnTo>
                  <a:lnTo>
                    <a:pt x="165" y="537"/>
                  </a:lnTo>
                  <a:lnTo>
                    <a:pt x="160" y="538"/>
                  </a:lnTo>
                  <a:lnTo>
                    <a:pt x="155" y="537"/>
                  </a:lnTo>
                  <a:lnTo>
                    <a:pt x="151" y="536"/>
                  </a:lnTo>
                  <a:lnTo>
                    <a:pt x="149" y="537"/>
                  </a:lnTo>
                  <a:lnTo>
                    <a:pt x="146" y="542"/>
                  </a:lnTo>
                  <a:lnTo>
                    <a:pt x="146" y="559"/>
                  </a:lnTo>
                  <a:lnTo>
                    <a:pt x="143" y="562"/>
                  </a:lnTo>
                  <a:lnTo>
                    <a:pt x="140" y="555"/>
                  </a:lnTo>
                  <a:lnTo>
                    <a:pt x="138" y="555"/>
                  </a:lnTo>
                  <a:lnTo>
                    <a:pt x="138" y="550"/>
                  </a:lnTo>
                  <a:lnTo>
                    <a:pt x="133" y="547"/>
                  </a:lnTo>
                  <a:lnTo>
                    <a:pt x="130" y="554"/>
                  </a:lnTo>
                  <a:lnTo>
                    <a:pt x="129" y="555"/>
                  </a:lnTo>
                  <a:lnTo>
                    <a:pt x="127" y="556"/>
                  </a:lnTo>
                  <a:lnTo>
                    <a:pt x="124" y="555"/>
                  </a:lnTo>
                  <a:lnTo>
                    <a:pt x="124" y="551"/>
                  </a:lnTo>
                  <a:lnTo>
                    <a:pt x="121" y="555"/>
                  </a:lnTo>
                  <a:lnTo>
                    <a:pt x="116" y="556"/>
                  </a:lnTo>
                  <a:lnTo>
                    <a:pt x="111" y="554"/>
                  </a:lnTo>
                  <a:lnTo>
                    <a:pt x="101" y="544"/>
                  </a:lnTo>
                  <a:lnTo>
                    <a:pt x="95" y="541"/>
                  </a:lnTo>
                  <a:lnTo>
                    <a:pt x="78" y="542"/>
                  </a:lnTo>
                  <a:lnTo>
                    <a:pt x="75" y="539"/>
                  </a:lnTo>
                  <a:lnTo>
                    <a:pt x="57" y="530"/>
                  </a:lnTo>
                  <a:lnTo>
                    <a:pt x="55" y="523"/>
                  </a:lnTo>
                  <a:lnTo>
                    <a:pt x="46" y="516"/>
                  </a:lnTo>
                  <a:lnTo>
                    <a:pt x="43" y="515"/>
                  </a:lnTo>
                  <a:lnTo>
                    <a:pt x="35" y="515"/>
                  </a:lnTo>
                  <a:lnTo>
                    <a:pt x="29" y="510"/>
                  </a:lnTo>
                  <a:lnTo>
                    <a:pt x="29" y="507"/>
                  </a:lnTo>
                  <a:lnTo>
                    <a:pt x="28" y="502"/>
                  </a:lnTo>
                  <a:lnTo>
                    <a:pt x="26" y="500"/>
                  </a:lnTo>
                  <a:lnTo>
                    <a:pt x="25" y="499"/>
                  </a:lnTo>
                  <a:lnTo>
                    <a:pt x="21" y="498"/>
                  </a:lnTo>
                  <a:lnTo>
                    <a:pt x="17" y="498"/>
                  </a:lnTo>
                  <a:lnTo>
                    <a:pt x="14" y="495"/>
                  </a:lnTo>
                  <a:lnTo>
                    <a:pt x="12" y="493"/>
                  </a:lnTo>
                  <a:lnTo>
                    <a:pt x="0" y="484"/>
                  </a:lnTo>
                  <a:lnTo>
                    <a:pt x="5" y="479"/>
                  </a:lnTo>
                  <a:lnTo>
                    <a:pt x="6" y="477"/>
                  </a:lnTo>
                  <a:lnTo>
                    <a:pt x="8" y="476"/>
                  </a:lnTo>
                  <a:lnTo>
                    <a:pt x="13" y="473"/>
                  </a:lnTo>
                  <a:lnTo>
                    <a:pt x="19" y="473"/>
                  </a:lnTo>
                  <a:lnTo>
                    <a:pt x="24" y="470"/>
                  </a:lnTo>
                  <a:lnTo>
                    <a:pt x="24" y="468"/>
                  </a:lnTo>
                  <a:lnTo>
                    <a:pt x="24" y="465"/>
                  </a:lnTo>
                  <a:lnTo>
                    <a:pt x="24" y="463"/>
                  </a:lnTo>
                  <a:lnTo>
                    <a:pt x="27" y="461"/>
                  </a:lnTo>
                  <a:lnTo>
                    <a:pt x="30" y="460"/>
                  </a:lnTo>
                  <a:lnTo>
                    <a:pt x="34" y="460"/>
                  </a:lnTo>
                  <a:lnTo>
                    <a:pt x="35" y="458"/>
                  </a:lnTo>
                  <a:lnTo>
                    <a:pt x="41" y="455"/>
                  </a:lnTo>
                  <a:lnTo>
                    <a:pt x="43" y="449"/>
                  </a:lnTo>
                  <a:lnTo>
                    <a:pt x="45" y="450"/>
                  </a:lnTo>
                  <a:lnTo>
                    <a:pt x="47" y="451"/>
                  </a:lnTo>
                  <a:lnTo>
                    <a:pt x="49" y="453"/>
                  </a:lnTo>
                  <a:lnTo>
                    <a:pt x="52" y="453"/>
                  </a:lnTo>
                  <a:lnTo>
                    <a:pt x="58" y="458"/>
                  </a:lnTo>
                  <a:lnTo>
                    <a:pt x="61" y="463"/>
                  </a:lnTo>
                  <a:lnTo>
                    <a:pt x="65" y="461"/>
                  </a:lnTo>
                  <a:lnTo>
                    <a:pt x="66" y="459"/>
                  </a:lnTo>
                  <a:lnTo>
                    <a:pt x="67" y="458"/>
                  </a:lnTo>
                  <a:lnTo>
                    <a:pt x="67" y="450"/>
                  </a:lnTo>
                  <a:lnTo>
                    <a:pt x="67" y="447"/>
                  </a:lnTo>
                  <a:lnTo>
                    <a:pt x="67" y="445"/>
                  </a:lnTo>
                  <a:lnTo>
                    <a:pt x="67" y="439"/>
                  </a:lnTo>
                  <a:lnTo>
                    <a:pt x="67" y="436"/>
                  </a:lnTo>
                  <a:lnTo>
                    <a:pt x="67" y="433"/>
                  </a:lnTo>
                  <a:lnTo>
                    <a:pt x="68" y="431"/>
                  </a:lnTo>
                  <a:lnTo>
                    <a:pt x="68" y="429"/>
                  </a:lnTo>
                  <a:lnTo>
                    <a:pt x="67" y="426"/>
                  </a:lnTo>
                  <a:lnTo>
                    <a:pt x="68" y="424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6" y="425"/>
                  </a:lnTo>
                  <a:lnTo>
                    <a:pt x="79" y="423"/>
                  </a:lnTo>
                  <a:lnTo>
                    <a:pt x="79" y="417"/>
                  </a:lnTo>
                  <a:lnTo>
                    <a:pt x="76" y="417"/>
                  </a:lnTo>
                  <a:lnTo>
                    <a:pt x="75" y="414"/>
                  </a:lnTo>
                  <a:lnTo>
                    <a:pt x="73" y="412"/>
                  </a:lnTo>
                  <a:lnTo>
                    <a:pt x="72" y="410"/>
                  </a:lnTo>
                  <a:lnTo>
                    <a:pt x="71" y="409"/>
                  </a:lnTo>
                  <a:lnTo>
                    <a:pt x="67" y="409"/>
                  </a:lnTo>
                  <a:lnTo>
                    <a:pt x="65" y="407"/>
                  </a:lnTo>
                  <a:lnTo>
                    <a:pt x="66" y="403"/>
                  </a:lnTo>
                  <a:lnTo>
                    <a:pt x="66" y="401"/>
                  </a:lnTo>
                  <a:lnTo>
                    <a:pt x="65" y="398"/>
                  </a:lnTo>
                  <a:lnTo>
                    <a:pt x="69" y="393"/>
                  </a:lnTo>
                  <a:lnTo>
                    <a:pt x="73" y="391"/>
                  </a:lnTo>
                  <a:lnTo>
                    <a:pt x="74" y="389"/>
                  </a:lnTo>
                  <a:lnTo>
                    <a:pt x="73" y="386"/>
                  </a:lnTo>
                  <a:lnTo>
                    <a:pt x="71" y="385"/>
                  </a:lnTo>
                  <a:lnTo>
                    <a:pt x="75" y="382"/>
                  </a:lnTo>
                  <a:lnTo>
                    <a:pt x="76" y="381"/>
                  </a:lnTo>
                  <a:lnTo>
                    <a:pt x="78" y="378"/>
                  </a:lnTo>
                  <a:lnTo>
                    <a:pt x="77" y="377"/>
                  </a:lnTo>
                  <a:lnTo>
                    <a:pt x="78" y="373"/>
                  </a:lnTo>
                  <a:lnTo>
                    <a:pt x="76" y="366"/>
                  </a:lnTo>
                  <a:lnTo>
                    <a:pt x="75" y="361"/>
                  </a:lnTo>
                  <a:lnTo>
                    <a:pt x="75" y="353"/>
                  </a:lnTo>
                  <a:lnTo>
                    <a:pt x="76" y="350"/>
                  </a:lnTo>
                  <a:lnTo>
                    <a:pt x="76" y="347"/>
                  </a:lnTo>
                  <a:lnTo>
                    <a:pt x="76" y="340"/>
                  </a:lnTo>
                  <a:lnTo>
                    <a:pt x="75" y="338"/>
                  </a:lnTo>
                  <a:lnTo>
                    <a:pt x="75" y="335"/>
                  </a:lnTo>
                  <a:lnTo>
                    <a:pt x="73" y="331"/>
                  </a:lnTo>
                  <a:lnTo>
                    <a:pt x="73" y="327"/>
                  </a:lnTo>
                  <a:lnTo>
                    <a:pt x="74" y="324"/>
                  </a:lnTo>
                  <a:lnTo>
                    <a:pt x="74" y="322"/>
                  </a:lnTo>
                  <a:lnTo>
                    <a:pt x="76" y="317"/>
                  </a:lnTo>
                  <a:lnTo>
                    <a:pt x="76" y="315"/>
                  </a:lnTo>
                  <a:lnTo>
                    <a:pt x="77" y="313"/>
                  </a:lnTo>
                  <a:lnTo>
                    <a:pt x="77" y="309"/>
                  </a:lnTo>
                  <a:lnTo>
                    <a:pt x="76" y="303"/>
                  </a:lnTo>
                  <a:lnTo>
                    <a:pt x="75" y="300"/>
                  </a:lnTo>
                  <a:lnTo>
                    <a:pt x="75" y="297"/>
                  </a:lnTo>
                  <a:lnTo>
                    <a:pt x="75" y="289"/>
                  </a:lnTo>
                  <a:lnTo>
                    <a:pt x="73" y="285"/>
                  </a:lnTo>
                  <a:lnTo>
                    <a:pt x="73" y="280"/>
                  </a:lnTo>
                  <a:lnTo>
                    <a:pt x="73" y="279"/>
                  </a:lnTo>
                  <a:lnTo>
                    <a:pt x="71" y="263"/>
                  </a:lnTo>
                  <a:lnTo>
                    <a:pt x="73" y="265"/>
                  </a:lnTo>
                  <a:lnTo>
                    <a:pt x="84" y="268"/>
                  </a:lnTo>
                  <a:lnTo>
                    <a:pt x="94" y="263"/>
                  </a:lnTo>
                  <a:lnTo>
                    <a:pt x="98" y="263"/>
                  </a:lnTo>
                  <a:lnTo>
                    <a:pt x="99" y="266"/>
                  </a:lnTo>
                  <a:lnTo>
                    <a:pt x="103" y="271"/>
                  </a:lnTo>
                  <a:lnTo>
                    <a:pt x="105" y="272"/>
                  </a:lnTo>
                  <a:lnTo>
                    <a:pt x="111" y="284"/>
                  </a:lnTo>
                  <a:lnTo>
                    <a:pt x="115" y="287"/>
                  </a:lnTo>
                  <a:lnTo>
                    <a:pt x="119" y="291"/>
                  </a:lnTo>
                  <a:lnTo>
                    <a:pt x="125" y="302"/>
                  </a:lnTo>
                  <a:lnTo>
                    <a:pt x="127" y="303"/>
                  </a:lnTo>
                  <a:lnTo>
                    <a:pt x="130" y="305"/>
                  </a:lnTo>
                  <a:lnTo>
                    <a:pt x="133" y="308"/>
                  </a:lnTo>
                  <a:lnTo>
                    <a:pt x="135" y="312"/>
                  </a:lnTo>
                  <a:lnTo>
                    <a:pt x="139" y="313"/>
                  </a:lnTo>
                  <a:lnTo>
                    <a:pt x="147" y="317"/>
                  </a:lnTo>
                  <a:lnTo>
                    <a:pt x="153" y="319"/>
                  </a:lnTo>
                  <a:lnTo>
                    <a:pt x="155" y="320"/>
                  </a:lnTo>
                  <a:lnTo>
                    <a:pt x="157" y="323"/>
                  </a:lnTo>
                  <a:lnTo>
                    <a:pt x="161" y="324"/>
                  </a:lnTo>
                  <a:lnTo>
                    <a:pt x="167" y="323"/>
                  </a:lnTo>
                  <a:lnTo>
                    <a:pt x="178" y="315"/>
                  </a:lnTo>
                  <a:lnTo>
                    <a:pt x="179" y="311"/>
                  </a:lnTo>
                  <a:lnTo>
                    <a:pt x="180" y="309"/>
                  </a:lnTo>
                  <a:lnTo>
                    <a:pt x="191" y="303"/>
                  </a:lnTo>
                  <a:lnTo>
                    <a:pt x="193" y="305"/>
                  </a:lnTo>
                  <a:lnTo>
                    <a:pt x="194" y="308"/>
                  </a:lnTo>
                  <a:lnTo>
                    <a:pt x="197" y="310"/>
                  </a:lnTo>
                  <a:lnTo>
                    <a:pt x="199" y="310"/>
                  </a:lnTo>
                  <a:lnTo>
                    <a:pt x="201" y="311"/>
                  </a:lnTo>
                  <a:lnTo>
                    <a:pt x="203" y="314"/>
                  </a:lnTo>
                  <a:lnTo>
                    <a:pt x="205" y="314"/>
                  </a:lnTo>
                  <a:lnTo>
                    <a:pt x="207" y="313"/>
                  </a:lnTo>
                  <a:lnTo>
                    <a:pt x="209" y="312"/>
                  </a:lnTo>
                  <a:lnTo>
                    <a:pt x="210" y="309"/>
                  </a:lnTo>
                  <a:lnTo>
                    <a:pt x="212" y="305"/>
                  </a:lnTo>
                  <a:lnTo>
                    <a:pt x="217" y="303"/>
                  </a:lnTo>
                  <a:lnTo>
                    <a:pt x="216" y="302"/>
                  </a:lnTo>
                  <a:lnTo>
                    <a:pt x="216" y="299"/>
                  </a:lnTo>
                  <a:lnTo>
                    <a:pt x="217" y="296"/>
                  </a:lnTo>
                  <a:lnTo>
                    <a:pt x="221" y="293"/>
                  </a:lnTo>
                  <a:lnTo>
                    <a:pt x="227" y="291"/>
                  </a:lnTo>
                  <a:lnTo>
                    <a:pt x="233" y="293"/>
                  </a:lnTo>
                  <a:lnTo>
                    <a:pt x="238" y="293"/>
                  </a:lnTo>
                  <a:lnTo>
                    <a:pt x="244" y="294"/>
                  </a:lnTo>
                  <a:lnTo>
                    <a:pt x="248" y="292"/>
                  </a:lnTo>
                  <a:lnTo>
                    <a:pt x="249" y="290"/>
                  </a:lnTo>
                  <a:lnTo>
                    <a:pt x="251" y="287"/>
                  </a:lnTo>
                  <a:lnTo>
                    <a:pt x="253" y="283"/>
                  </a:lnTo>
                  <a:lnTo>
                    <a:pt x="253" y="279"/>
                  </a:lnTo>
                  <a:lnTo>
                    <a:pt x="251" y="276"/>
                  </a:lnTo>
                  <a:lnTo>
                    <a:pt x="246" y="275"/>
                  </a:lnTo>
                  <a:lnTo>
                    <a:pt x="241" y="277"/>
                  </a:lnTo>
                  <a:lnTo>
                    <a:pt x="238" y="275"/>
                  </a:lnTo>
                  <a:lnTo>
                    <a:pt x="235" y="263"/>
                  </a:lnTo>
                  <a:lnTo>
                    <a:pt x="233" y="262"/>
                  </a:lnTo>
                  <a:lnTo>
                    <a:pt x="229" y="260"/>
                  </a:lnTo>
                  <a:lnTo>
                    <a:pt x="224" y="260"/>
                  </a:lnTo>
                  <a:lnTo>
                    <a:pt x="211" y="262"/>
                  </a:lnTo>
                  <a:lnTo>
                    <a:pt x="209" y="261"/>
                  </a:lnTo>
                  <a:lnTo>
                    <a:pt x="209" y="256"/>
                  </a:lnTo>
                  <a:lnTo>
                    <a:pt x="207" y="253"/>
                  </a:lnTo>
                  <a:lnTo>
                    <a:pt x="208" y="249"/>
                  </a:lnTo>
                  <a:lnTo>
                    <a:pt x="208" y="245"/>
                  </a:lnTo>
                  <a:lnTo>
                    <a:pt x="205" y="242"/>
                  </a:lnTo>
                  <a:lnTo>
                    <a:pt x="198" y="242"/>
                  </a:lnTo>
                  <a:lnTo>
                    <a:pt x="197" y="238"/>
                  </a:lnTo>
                  <a:lnTo>
                    <a:pt x="194" y="237"/>
                  </a:lnTo>
                  <a:lnTo>
                    <a:pt x="191" y="233"/>
                  </a:lnTo>
                  <a:lnTo>
                    <a:pt x="186" y="233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4" y="229"/>
                  </a:lnTo>
                  <a:lnTo>
                    <a:pt x="169" y="229"/>
                  </a:lnTo>
                  <a:lnTo>
                    <a:pt x="167" y="227"/>
                  </a:lnTo>
                  <a:lnTo>
                    <a:pt x="163" y="225"/>
                  </a:lnTo>
                  <a:lnTo>
                    <a:pt x="156" y="225"/>
                  </a:lnTo>
                  <a:lnTo>
                    <a:pt x="151" y="223"/>
                  </a:lnTo>
                  <a:lnTo>
                    <a:pt x="154" y="2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861" y="2725"/>
              <a:ext cx="356" cy="263"/>
            </a:xfrm>
            <a:custGeom>
              <a:avLst/>
              <a:gdLst/>
              <a:ahLst/>
              <a:cxnLst>
                <a:cxn ang="0">
                  <a:pos x="12" y="183"/>
                </a:cxn>
                <a:cxn ang="0">
                  <a:pos x="10" y="170"/>
                </a:cxn>
                <a:cxn ang="0">
                  <a:pos x="6" y="181"/>
                </a:cxn>
                <a:cxn ang="0">
                  <a:pos x="5" y="192"/>
                </a:cxn>
                <a:cxn ang="0">
                  <a:pos x="3" y="202"/>
                </a:cxn>
                <a:cxn ang="0">
                  <a:pos x="0" y="196"/>
                </a:cxn>
                <a:cxn ang="0">
                  <a:pos x="3" y="176"/>
                </a:cxn>
                <a:cxn ang="0">
                  <a:pos x="13" y="154"/>
                </a:cxn>
                <a:cxn ang="0">
                  <a:pos x="43" y="129"/>
                </a:cxn>
                <a:cxn ang="0">
                  <a:pos x="52" y="118"/>
                </a:cxn>
                <a:cxn ang="0">
                  <a:pos x="67" y="111"/>
                </a:cxn>
                <a:cxn ang="0">
                  <a:pos x="96" y="92"/>
                </a:cxn>
                <a:cxn ang="0">
                  <a:pos x="128" y="82"/>
                </a:cxn>
                <a:cxn ang="0">
                  <a:pos x="153" y="72"/>
                </a:cxn>
                <a:cxn ang="0">
                  <a:pos x="166" y="67"/>
                </a:cxn>
                <a:cxn ang="0">
                  <a:pos x="185" y="60"/>
                </a:cxn>
                <a:cxn ang="0">
                  <a:pos x="195" y="59"/>
                </a:cxn>
                <a:cxn ang="0">
                  <a:pos x="207" y="58"/>
                </a:cxn>
                <a:cxn ang="0">
                  <a:pos x="226" y="53"/>
                </a:cxn>
                <a:cxn ang="0">
                  <a:pos x="236" y="49"/>
                </a:cxn>
                <a:cxn ang="0">
                  <a:pos x="251" y="48"/>
                </a:cxn>
                <a:cxn ang="0">
                  <a:pos x="262" y="42"/>
                </a:cxn>
                <a:cxn ang="0">
                  <a:pos x="286" y="32"/>
                </a:cxn>
                <a:cxn ang="0">
                  <a:pos x="286" y="34"/>
                </a:cxn>
                <a:cxn ang="0">
                  <a:pos x="288" y="29"/>
                </a:cxn>
                <a:cxn ang="0">
                  <a:pos x="323" y="16"/>
                </a:cxn>
                <a:cxn ang="0">
                  <a:pos x="336" y="11"/>
                </a:cxn>
                <a:cxn ang="0">
                  <a:pos x="341" y="7"/>
                </a:cxn>
                <a:cxn ang="0">
                  <a:pos x="363" y="6"/>
                </a:cxn>
                <a:cxn ang="0">
                  <a:pos x="377" y="6"/>
                </a:cxn>
                <a:cxn ang="0">
                  <a:pos x="386" y="6"/>
                </a:cxn>
                <a:cxn ang="0">
                  <a:pos x="395" y="8"/>
                </a:cxn>
                <a:cxn ang="0">
                  <a:pos x="417" y="8"/>
                </a:cxn>
                <a:cxn ang="0">
                  <a:pos x="434" y="8"/>
                </a:cxn>
                <a:cxn ang="0">
                  <a:pos x="420" y="6"/>
                </a:cxn>
                <a:cxn ang="0">
                  <a:pos x="397" y="4"/>
                </a:cxn>
                <a:cxn ang="0">
                  <a:pos x="385" y="2"/>
                </a:cxn>
                <a:cxn ang="0">
                  <a:pos x="373" y="3"/>
                </a:cxn>
                <a:cxn ang="0">
                  <a:pos x="363" y="2"/>
                </a:cxn>
                <a:cxn ang="0">
                  <a:pos x="382" y="0"/>
                </a:cxn>
                <a:cxn ang="0">
                  <a:pos x="396" y="1"/>
                </a:cxn>
                <a:cxn ang="0">
                  <a:pos x="416" y="0"/>
                </a:cxn>
                <a:cxn ang="0">
                  <a:pos x="441" y="7"/>
                </a:cxn>
                <a:cxn ang="0">
                  <a:pos x="473" y="13"/>
                </a:cxn>
                <a:cxn ang="0">
                  <a:pos x="513" y="24"/>
                </a:cxn>
                <a:cxn ang="0">
                  <a:pos x="523" y="26"/>
                </a:cxn>
                <a:cxn ang="0">
                  <a:pos x="495" y="25"/>
                </a:cxn>
                <a:cxn ang="0">
                  <a:pos x="478" y="22"/>
                </a:cxn>
                <a:cxn ang="0">
                  <a:pos x="466" y="18"/>
                </a:cxn>
                <a:cxn ang="0">
                  <a:pos x="447" y="17"/>
                </a:cxn>
                <a:cxn ang="0">
                  <a:pos x="439" y="13"/>
                </a:cxn>
                <a:cxn ang="0">
                  <a:pos x="453" y="13"/>
                </a:cxn>
                <a:cxn ang="0">
                  <a:pos x="470" y="16"/>
                </a:cxn>
                <a:cxn ang="0">
                  <a:pos x="489" y="21"/>
                </a:cxn>
                <a:cxn ang="0">
                  <a:pos x="495" y="25"/>
                </a:cxn>
                <a:cxn ang="0">
                  <a:pos x="463" y="205"/>
                </a:cxn>
                <a:cxn ang="0">
                  <a:pos x="360" y="284"/>
                </a:cxn>
                <a:cxn ang="0">
                  <a:pos x="271" y="350"/>
                </a:cxn>
                <a:cxn ang="0">
                  <a:pos x="142" y="320"/>
                </a:cxn>
                <a:cxn ang="0">
                  <a:pos x="109" y="281"/>
                </a:cxn>
                <a:cxn ang="0">
                  <a:pos x="24" y="266"/>
                </a:cxn>
              </a:cxnLst>
              <a:rect l="0" t="0" r="r" b="b"/>
              <a:pathLst>
                <a:path w="536" h="395">
                  <a:moveTo>
                    <a:pt x="9" y="193"/>
                  </a:moveTo>
                  <a:lnTo>
                    <a:pt x="9" y="186"/>
                  </a:lnTo>
                  <a:lnTo>
                    <a:pt x="12" y="183"/>
                  </a:lnTo>
                  <a:lnTo>
                    <a:pt x="13" y="178"/>
                  </a:lnTo>
                  <a:lnTo>
                    <a:pt x="13" y="171"/>
                  </a:lnTo>
                  <a:lnTo>
                    <a:pt x="10" y="170"/>
                  </a:lnTo>
                  <a:lnTo>
                    <a:pt x="9" y="172"/>
                  </a:lnTo>
                  <a:lnTo>
                    <a:pt x="9" y="175"/>
                  </a:lnTo>
                  <a:lnTo>
                    <a:pt x="6" y="181"/>
                  </a:lnTo>
                  <a:lnTo>
                    <a:pt x="5" y="186"/>
                  </a:lnTo>
                  <a:lnTo>
                    <a:pt x="5" y="190"/>
                  </a:lnTo>
                  <a:lnTo>
                    <a:pt x="5" y="192"/>
                  </a:lnTo>
                  <a:lnTo>
                    <a:pt x="5" y="194"/>
                  </a:lnTo>
                  <a:lnTo>
                    <a:pt x="5" y="196"/>
                  </a:lnTo>
                  <a:lnTo>
                    <a:pt x="3" y="202"/>
                  </a:lnTo>
                  <a:lnTo>
                    <a:pt x="1" y="204"/>
                  </a:lnTo>
                  <a:lnTo>
                    <a:pt x="0" y="202"/>
                  </a:lnTo>
                  <a:lnTo>
                    <a:pt x="0" y="196"/>
                  </a:lnTo>
                  <a:lnTo>
                    <a:pt x="1" y="193"/>
                  </a:lnTo>
                  <a:lnTo>
                    <a:pt x="1" y="182"/>
                  </a:lnTo>
                  <a:lnTo>
                    <a:pt x="3" y="176"/>
                  </a:lnTo>
                  <a:lnTo>
                    <a:pt x="9" y="163"/>
                  </a:lnTo>
                  <a:lnTo>
                    <a:pt x="10" y="159"/>
                  </a:lnTo>
                  <a:lnTo>
                    <a:pt x="13" y="154"/>
                  </a:lnTo>
                  <a:lnTo>
                    <a:pt x="23" y="148"/>
                  </a:lnTo>
                  <a:lnTo>
                    <a:pt x="36" y="134"/>
                  </a:lnTo>
                  <a:lnTo>
                    <a:pt x="43" y="129"/>
                  </a:lnTo>
                  <a:lnTo>
                    <a:pt x="46" y="126"/>
                  </a:lnTo>
                  <a:lnTo>
                    <a:pt x="49" y="124"/>
                  </a:lnTo>
                  <a:lnTo>
                    <a:pt x="52" y="118"/>
                  </a:lnTo>
                  <a:lnTo>
                    <a:pt x="61" y="115"/>
                  </a:lnTo>
                  <a:lnTo>
                    <a:pt x="64" y="112"/>
                  </a:lnTo>
                  <a:lnTo>
                    <a:pt x="67" y="111"/>
                  </a:lnTo>
                  <a:lnTo>
                    <a:pt x="70" y="110"/>
                  </a:lnTo>
                  <a:lnTo>
                    <a:pt x="79" y="102"/>
                  </a:lnTo>
                  <a:lnTo>
                    <a:pt x="96" y="92"/>
                  </a:lnTo>
                  <a:lnTo>
                    <a:pt x="105" y="87"/>
                  </a:lnTo>
                  <a:lnTo>
                    <a:pt x="109" y="86"/>
                  </a:lnTo>
                  <a:lnTo>
                    <a:pt x="128" y="82"/>
                  </a:lnTo>
                  <a:lnTo>
                    <a:pt x="145" y="73"/>
                  </a:lnTo>
                  <a:lnTo>
                    <a:pt x="148" y="72"/>
                  </a:lnTo>
                  <a:lnTo>
                    <a:pt x="153" y="72"/>
                  </a:lnTo>
                  <a:lnTo>
                    <a:pt x="160" y="70"/>
                  </a:lnTo>
                  <a:lnTo>
                    <a:pt x="163" y="68"/>
                  </a:lnTo>
                  <a:lnTo>
                    <a:pt x="166" y="67"/>
                  </a:lnTo>
                  <a:lnTo>
                    <a:pt x="176" y="63"/>
                  </a:lnTo>
                  <a:lnTo>
                    <a:pt x="178" y="63"/>
                  </a:lnTo>
                  <a:lnTo>
                    <a:pt x="185" y="60"/>
                  </a:lnTo>
                  <a:lnTo>
                    <a:pt x="190" y="60"/>
                  </a:lnTo>
                  <a:lnTo>
                    <a:pt x="192" y="59"/>
                  </a:lnTo>
                  <a:lnTo>
                    <a:pt x="195" y="59"/>
                  </a:lnTo>
                  <a:lnTo>
                    <a:pt x="198" y="59"/>
                  </a:lnTo>
                  <a:lnTo>
                    <a:pt x="201" y="59"/>
                  </a:lnTo>
                  <a:lnTo>
                    <a:pt x="207" y="58"/>
                  </a:lnTo>
                  <a:lnTo>
                    <a:pt x="211" y="56"/>
                  </a:lnTo>
                  <a:lnTo>
                    <a:pt x="214" y="56"/>
                  </a:lnTo>
                  <a:lnTo>
                    <a:pt x="226" y="53"/>
                  </a:lnTo>
                  <a:lnTo>
                    <a:pt x="229" y="51"/>
                  </a:lnTo>
                  <a:lnTo>
                    <a:pt x="234" y="51"/>
                  </a:lnTo>
                  <a:lnTo>
                    <a:pt x="236" y="49"/>
                  </a:lnTo>
                  <a:lnTo>
                    <a:pt x="243" y="49"/>
                  </a:lnTo>
                  <a:lnTo>
                    <a:pt x="248" y="48"/>
                  </a:lnTo>
                  <a:lnTo>
                    <a:pt x="251" y="48"/>
                  </a:lnTo>
                  <a:lnTo>
                    <a:pt x="255" y="46"/>
                  </a:lnTo>
                  <a:lnTo>
                    <a:pt x="257" y="44"/>
                  </a:lnTo>
                  <a:lnTo>
                    <a:pt x="262" y="42"/>
                  </a:lnTo>
                  <a:lnTo>
                    <a:pt x="273" y="39"/>
                  </a:lnTo>
                  <a:lnTo>
                    <a:pt x="282" y="34"/>
                  </a:lnTo>
                  <a:lnTo>
                    <a:pt x="286" y="32"/>
                  </a:lnTo>
                  <a:lnTo>
                    <a:pt x="282" y="35"/>
                  </a:lnTo>
                  <a:lnTo>
                    <a:pt x="283" y="37"/>
                  </a:lnTo>
                  <a:lnTo>
                    <a:pt x="286" y="34"/>
                  </a:lnTo>
                  <a:lnTo>
                    <a:pt x="290" y="33"/>
                  </a:lnTo>
                  <a:lnTo>
                    <a:pt x="290" y="31"/>
                  </a:lnTo>
                  <a:lnTo>
                    <a:pt x="288" y="29"/>
                  </a:lnTo>
                  <a:lnTo>
                    <a:pt x="295" y="29"/>
                  </a:lnTo>
                  <a:lnTo>
                    <a:pt x="318" y="18"/>
                  </a:lnTo>
                  <a:lnTo>
                    <a:pt x="323" y="16"/>
                  </a:lnTo>
                  <a:lnTo>
                    <a:pt x="329" y="14"/>
                  </a:lnTo>
                  <a:lnTo>
                    <a:pt x="330" y="14"/>
                  </a:lnTo>
                  <a:lnTo>
                    <a:pt x="336" y="11"/>
                  </a:lnTo>
                  <a:lnTo>
                    <a:pt x="338" y="10"/>
                  </a:lnTo>
                  <a:lnTo>
                    <a:pt x="340" y="10"/>
                  </a:lnTo>
                  <a:lnTo>
                    <a:pt x="341" y="7"/>
                  </a:lnTo>
                  <a:lnTo>
                    <a:pt x="344" y="9"/>
                  </a:lnTo>
                  <a:lnTo>
                    <a:pt x="347" y="10"/>
                  </a:lnTo>
                  <a:lnTo>
                    <a:pt x="363" y="6"/>
                  </a:lnTo>
                  <a:lnTo>
                    <a:pt x="371" y="6"/>
                  </a:lnTo>
                  <a:lnTo>
                    <a:pt x="373" y="6"/>
                  </a:lnTo>
                  <a:lnTo>
                    <a:pt x="377" y="6"/>
                  </a:lnTo>
                  <a:lnTo>
                    <a:pt x="379" y="6"/>
                  </a:lnTo>
                  <a:lnTo>
                    <a:pt x="383" y="6"/>
                  </a:lnTo>
                  <a:lnTo>
                    <a:pt x="386" y="6"/>
                  </a:lnTo>
                  <a:lnTo>
                    <a:pt x="389" y="6"/>
                  </a:lnTo>
                  <a:lnTo>
                    <a:pt x="393" y="6"/>
                  </a:lnTo>
                  <a:lnTo>
                    <a:pt x="395" y="8"/>
                  </a:lnTo>
                  <a:lnTo>
                    <a:pt x="399" y="8"/>
                  </a:lnTo>
                  <a:lnTo>
                    <a:pt x="415" y="10"/>
                  </a:lnTo>
                  <a:lnTo>
                    <a:pt x="417" y="8"/>
                  </a:lnTo>
                  <a:lnTo>
                    <a:pt x="433" y="11"/>
                  </a:lnTo>
                  <a:lnTo>
                    <a:pt x="435" y="11"/>
                  </a:lnTo>
                  <a:lnTo>
                    <a:pt x="434" y="8"/>
                  </a:lnTo>
                  <a:lnTo>
                    <a:pt x="430" y="8"/>
                  </a:lnTo>
                  <a:lnTo>
                    <a:pt x="424" y="6"/>
                  </a:lnTo>
                  <a:lnTo>
                    <a:pt x="420" y="6"/>
                  </a:lnTo>
                  <a:lnTo>
                    <a:pt x="409" y="2"/>
                  </a:lnTo>
                  <a:lnTo>
                    <a:pt x="401" y="4"/>
                  </a:lnTo>
                  <a:lnTo>
                    <a:pt x="397" y="4"/>
                  </a:lnTo>
                  <a:lnTo>
                    <a:pt x="393" y="3"/>
                  </a:lnTo>
                  <a:lnTo>
                    <a:pt x="388" y="3"/>
                  </a:lnTo>
                  <a:lnTo>
                    <a:pt x="385" y="2"/>
                  </a:lnTo>
                  <a:lnTo>
                    <a:pt x="378" y="2"/>
                  </a:lnTo>
                  <a:lnTo>
                    <a:pt x="375" y="3"/>
                  </a:lnTo>
                  <a:lnTo>
                    <a:pt x="373" y="3"/>
                  </a:lnTo>
                  <a:lnTo>
                    <a:pt x="371" y="4"/>
                  </a:lnTo>
                  <a:lnTo>
                    <a:pt x="363" y="4"/>
                  </a:lnTo>
                  <a:lnTo>
                    <a:pt x="363" y="2"/>
                  </a:lnTo>
                  <a:lnTo>
                    <a:pt x="367" y="2"/>
                  </a:lnTo>
                  <a:lnTo>
                    <a:pt x="374" y="0"/>
                  </a:lnTo>
                  <a:lnTo>
                    <a:pt x="382" y="0"/>
                  </a:lnTo>
                  <a:lnTo>
                    <a:pt x="385" y="0"/>
                  </a:lnTo>
                  <a:lnTo>
                    <a:pt x="392" y="1"/>
                  </a:lnTo>
                  <a:lnTo>
                    <a:pt x="396" y="1"/>
                  </a:lnTo>
                  <a:lnTo>
                    <a:pt x="409" y="0"/>
                  </a:lnTo>
                  <a:lnTo>
                    <a:pt x="412" y="1"/>
                  </a:lnTo>
                  <a:lnTo>
                    <a:pt x="416" y="0"/>
                  </a:lnTo>
                  <a:lnTo>
                    <a:pt x="425" y="1"/>
                  </a:lnTo>
                  <a:lnTo>
                    <a:pt x="427" y="2"/>
                  </a:lnTo>
                  <a:lnTo>
                    <a:pt x="441" y="7"/>
                  </a:lnTo>
                  <a:lnTo>
                    <a:pt x="448" y="7"/>
                  </a:lnTo>
                  <a:lnTo>
                    <a:pt x="469" y="13"/>
                  </a:lnTo>
                  <a:lnTo>
                    <a:pt x="473" y="13"/>
                  </a:lnTo>
                  <a:lnTo>
                    <a:pt x="501" y="20"/>
                  </a:lnTo>
                  <a:lnTo>
                    <a:pt x="504" y="20"/>
                  </a:lnTo>
                  <a:lnTo>
                    <a:pt x="513" y="24"/>
                  </a:lnTo>
                  <a:lnTo>
                    <a:pt x="515" y="26"/>
                  </a:lnTo>
                  <a:lnTo>
                    <a:pt x="519" y="26"/>
                  </a:lnTo>
                  <a:lnTo>
                    <a:pt x="523" y="26"/>
                  </a:lnTo>
                  <a:lnTo>
                    <a:pt x="525" y="27"/>
                  </a:lnTo>
                  <a:lnTo>
                    <a:pt x="527" y="26"/>
                  </a:lnTo>
                  <a:lnTo>
                    <a:pt x="495" y="25"/>
                  </a:lnTo>
                  <a:lnTo>
                    <a:pt x="490" y="25"/>
                  </a:lnTo>
                  <a:lnTo>
                    <a:pt x="481" y="23"/>
                  </a:lnTo>
                  <a:lnTo>
                    <a:pt x="478" y="22"/>
                  </a:lnTo>
                  <a:lnTo>
                    <a:pt x="471" y="19"/>
                  </a:lnTo>
                  <a:lnTo>
                    <a:pt x="467" y="19"/>
                  </a:lnTo>
                  <a:lnTo>
                    <a:pt x="466" y="18"/>
                  </a:lnTo>
                  <a:lnTo>
                    <a:pt x="461" y="18"/>
                  </a:lnTo>
                  <a:lnTo>
                    <a:pt x="457" y="19"/>
                  </a:lnTo>
                  <a:lnTo>
                    <a:pt x="447" y="17"/>
                  </a:lnTo>
                  <a:lnTo>
                    <a:pt x="446" y="16"/>
                  </a:lnTo>
                  <a:lnTo>
                    <a:pt x="443" y="16"/>
                  </a:lnTo>
                  <a:lnTo>
                    <a:pt x="439" y="13"/>
                  </a:lnTo>
                  <a:lnTo>
                    <a:pt x="440" y="11"/>
                  </a:lnTo>
                  <a:lnTo>
                    <a:pt x="443" y="13"/>
                  </a:lnTo>
                  <a:lnTo>
                    <a:pt x="453" y="13"/>
                  </a:lnTo>
                  <a:lnTo>
                    <a:pt x="457" y="14"/>
                  </a:lnTo>
                  <a:lnTo>
                    <a:pt x="464" y="14"/>
                  </a:lnTo>
                  <a:lnTo>
                    <a:pt x="470" y="16"/>
                  </a:lnTo>
                  <a:lnTo>
                    <a:pt x="471" y="17"/>
                  </a:lnTo>
                  <a:lnTo>
                    <a:pt x="486" y="21"/>
                  </a:lnTo>
                  <a:lnTo>
                    <a:pt x="489" y="21"/>
                  </a:lnTo>
                  <a:lnTo>
                    <a:pt x="491" y="22"/>
                  </a:lnTo>
                  <a:lnTo>
                    <a:pt x="494" y="24"/>
                  </a:lnTo>
                  <a:lnTo>
                    <a:pt x="495" y="25"/>
                  </a:lnTo>
                  <a:lnTo>
                    <a:pt x="527" y="26"/>
                  </a:lnTo>
                  <a:lnTo>
                    <a:pt x="535" y="88"/>
                  </a:lnTo>
                  <a:lnTo>
                    <a:pt x="463" y="205"/>
                  </a:lnTo>
                  <a:lnTo>
                    <a:pt x="367" y="280"/>
                  </a:lnTo>
                  <a:lnTo>
                    <a:pt x="362" y="283"/>
                  </a:lnTo>
                  <a:lnTo>
                    <a:pt x="360" y="284"/>
                  </a:lnTo>
                  <a:lnTo>
                    <a:pt x="328" y="310"/>
                  </a:lnTo>
                  <a:lnTo>
                    <a:pt x="289" y="339"/>
                  </a:lnTo>
                  <a:lnTo>
                    <a:pt x="271" y="350"/>
                  </a:lnTo>
                  <a:lnTo>
                    <a:pt x="264" y="356"/>
                  </a:lnTo>
                  <a:lnTo>
                    <a:pt x="213" y="394"/>
                  </a:lnTo>
                  <a:lnTo>
                    <a:pt x="142" y="320"/>
                  </a:lnTo>
                  <a:lnTo>
                    <a:pt x="136" y="312"/>
                  </a:lnTo>
                  <a:lnTo>
                    <a:pt x="131" y="308"/>
                  </a:lnTo>
                  <a:lnTo>
                    <a:pt x="109" y="281"/>
                  </a:lnTo>
                  <a:lnTo>
                    <a:pt x="80" y="250"/>
                  </a:lnTo>
                  <a:lnTo>
                    <a:pt x="73" y="263"/>
                  </a:lnTo>
                  <a:lnTo>
                    <a:pt x="24" y="266"/>
                  </a:lnTo>
                  <a:lnTo>
                    <a:pt x="17" y="191"/>
                  </a:lnTo>
                  <a:lnTo>
                    <a:pt x="9" y="19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4638" y="2852"/>
              <a:ext cx="416" cy="385"/>
            </a:xfrm>
            <a:custGeom>
              <a:avLst/>
              <a:gdLst/>
              <a:ahLst/>
              <a:cxnLst>
                <a:cxn ang="0">
                  <a:pos x="311" y="277"/>
                </a:cxn>
                <a:cxn ang="0">
                  <a:pos x="316" y="227"/>
                </a:cxn>
                <a:cxn ang="0">
                  <a:pos x="334" y="188"/>
                </a:cxn>
                <a:cxn ang="0">
                  <a:pos x="342" y="146"/>
                </a:cxn>
                <a:cxn ang="0">
                  <a:pos x="341" y="115"/>
                </a:cxn>
                <a:cxn ang="0">
                  <a:pos x="335" y="69"/>
                </a:cxn>
                <a:cxn ang="0">
                  <a:pos x="336" y="29"/>
                </a:cxn>
                <a:cxn ang="0">
                  <a:pos x="342" y="7"/>
                </a:cxn>
                <a:cxn ang="0">
                  <a:pos x="466" y="117"/>
                </a:cxn>
                <a:cxn ang="0">
                  <a:pos x="590" y="275"/>
                </a:cxn>
                <a:cxn ang="0">
                  <a:pos x="293" y="578"/>
                </a:cxn>
                <a:cxn ang="0">
                  <a:pos x="240" y="549"/>
                </a:cxn>
                <a:cxn ang="0">
                  <a:pos x="192" y="529"/>
                </a:cxn>
                <a:cxn ang="0">
                  <a:pos x="171" y="530"/>
                </a:cxn>
                <a:cxn ang="0">
                  <a:pos x="166" y="558"/>
                </a:cxn>
                <a:cxn ang="0">
                  <a:pos x="122" y="567"/>
                </a:cxn>
                <a:cxn ang="0">
                  <a:pos x="90" y="545"/>
                </a:cxn>
                <a:cxn ang="0">
                  <a:pos x="58" y="467"/>
                </a:cxn>
                <a:cxn ang="0">
                  <a:pos x="13" y="463"/>
                </a:cxn>
                <a:cxn ang="0">
                  <a:pos x="2" y="448"/>
                </a:cxn>
                <a:cxn ang="0">
                  <a:pos x="14" y="423"/>
                </a:cxn>
                <a:cxn ang="0">
                  <a:pos x="49" y="419"/>
                </a:cxn>
                <a:cxn ang="0">
                  <a:pos x="80" y="416"/>
                </a:cxn>
                <a:cxn ang="0">
                  <a:pos x="106" y="444"/>
                </a:cxn>
                <a:cxn ang="0">
                  <a:pos x="90" y="442"/>
                </a:cxn>
                <a:cxn ang="0">
                  <a:pos x="72" y="435"/>
                </a:cxn>
                <a:cxn ang="0">
                  <a:pos x="62" y="436"/>
                </a:cxn>
                <a:cxn ang="0">
                  <a:pos x="42" y="440"/>
                </a:cxn>
                <a:cxn ang="0">
                  <a:pos x="42" y="456"/>
                </a:cxn>
                <a:cxn ang="0">
                  <a:pos x="58" y="445"/>
                </a:cxn>
                <a:cxn ang="0">
                  <a:pos x="54" y="459"/>
                </a:cxn>
                <a:cxn ang="0">
                  <a:pos x="66" y="456"/>
                </a:cxn>
                <a:cxn ang="0">
                  <a:pos x="76" y="460"/>
                </a:cxn>
                <a:cxn ang="0">
                  <a:pos x="87" y="457"/>
                </a:cxn>
                <a:cxn ang="0">
                  <a:pos x="72" y="444"/>
                </a:cxn>
                <a:cxn ang="0">
                  <a:pos x="88" y="448"/>
                </a:cxn>
                <a:cxn ang="0">
                  <a:pos x="101" y="460"/>
                </a:cxn>
                <a:cxn ang="0">
                  <a:pos x="124" y="461"/>
                </a:cxn>
                <a:cxn ang="0">
                  <a:pos x="115" y="477"/>
                </a:cxn>
                <a:cxn ang="0">
                  <a:pos x="122" y="482"/>
                </a:cxn>
                <a:cxn ang="0">
                  <a:pos x="125" y="487"/>
                </a:cxn>
                <a:cxn ang="0">
                  <a:pos x="133" y="467"/>
                </a:cxn>
                <a:cxn ang="0">
                  <a:pos x="138" y="465"/>
                </a:cxn>
                <a:cxn ang="0">
                  <a:pos x="152" y="463"/>
                </a:cxn>
                <a:cxn ang="0">
                  <a:pos x="179" y="461"/>
                </a:cxn>
                <a:cxn ang="0">
                  <a:pos x="182" y="461"/>
                </a:cxn>
                <a:cxn ang="0">
                  <a:pos x="192" y="444"/>
                </a:cxn>
                <a:cxn ang="0">
                  <a:pos x="223" y="425"/>
                </a:cxn>
                <a:cxn ang="0">
                  <a:pos x="235" y="424"/>
                </a:cxn>
                <a:cxn ang="0">
                  <a:pos x="249" y="426"/>
                </a:cxn>
                <a:cxn ang="0">
                  <a:pos x="235" y="416"/>
                </a:cxn>
                <a:cxn ang="0">
                  <a:pos x="230" y="408"/>
                </a:cxn>
                <a:cxn ang="0">
                  <a:pos x="220" y="393"/>
                </a:cxn>
                <a:cxn ang="0">
                  <a:pos x="207" y="394"/>
                </a:cxn>
                <a:cxn ang="0">
                  <a:pos x="208" y="380"/>
                </a:cxn>
                <a:cxn ang="0">
                  <a:pos x="201" y="380"/>
                </a:cxn>
                <a:cxn ang="0">
                  <a:pos x="188" y="391"/>
                </a:cxn>
                <a:cxn ang="0">
                  <a:pos x="190" y="376"/>
                </a:cxn>
                <a:cxn ang="0">
                  <a:pos x="290" y="308"/>
                </a:cxn>
              </a:cxnLst>
              <a:rect l="0" t="0" r="r" b="b"/>
              <a:pathLst>
                <a:path w="626" h="579">
                  <a:moveTo>
                    <a:pt x="302" y="297"/>
                  </a:moveTo>
                  <a:lnTo>
                    <a:pt x="305" y="286"/>
                  </a:lnTo>
                  <a:lnTo>
                    <a:pt x="308" y="285"/>
                  </a:lnTo>
                  <a:lnTo>
                    <a:pt x="308" y="283"/>
                  </a:lnTo>
                  <a:lnTo>
                    <a:pt x="310" y="280"/>
                  </a:lnTo>
                  <a:lnTo>
                    <a:pt x="313" y="278"/>
                  </a:lnTo>
                  <a:lnTo>
                    <a:pt x="311" y="277"/>
                  </a:lnTo>
                  <a:lnTo>
                    <a:pt x="314" y="269"/>
                  </a:lnTo>
                  <a:lnTo>
                    <a:pt x="314" y="264"/>
                  </a:lnTo>
                  <a:lnTo>
                    <a:pt x="314" y="246"/>
                  </a:lnTo>
                  <a:lnTo>
                    <a:pt x="314" y="242"/>
                  </a:lnTo>
                  <a:lnTo>
                    <a:pt x="315" y="239"/>
                  </a:lnTo>
                  <a:lnTo>
                    <a:pt x="314" y="237"/>
                  </a:lnTo>
                  <a:lnTo>
                    <a:pt x="316" y="227"/>
                  </a:lnTo>
                  <a:lnTo>
                    <a:pt x="316" y="222"/>
                  </a:lnTo>
                  <a:lnTo>
                    <a:pt x="314" y="220"/>
                  </a:lnTo>
                  <a:lnTo>
                    <a:pt x="313" y="213"/>
                  </a:lnTo>
                  <a:lnTo>
                    <a:pt x="318" y="199"/>
                  </a:lnTo>
                  <a:lnTo>
                    <a:pt x="326" y="191"/>
                  </a:lnTo>
                  <a:lnTo>
                    <a:pt x="330" y="189"/>
                  </a:lnTo>
                  <a:lnTo>
                    <a:pt x="334" y="188"/>
                  </a:lnTo>
                  <a:lnTo>
                    <a:pt x="341" y="183"/>
                  </a:lnTo>
                  <a:lnTo>
                    <a:pt x="347" y="174"/>
                  </a:lnTo>
                  <a:lnTo>
                    <a:pt x="348" y="168"/>
                  </a:lnTo>
                  <a:lnTo>
                    <a:pt x="347" y="167"/>
                  </a:lnTo>
                  <a:lnTo>
                    <a:pt x="345" y="162"/>
                  </a:lnTo>
                  <a:lnTo>
                    <a:pt x="344" y="150"/>
                  </a:lnTo>
                  <a:lnTo>
                    <a:pt x="342" y="146"/>
                  </a:lnTo>
                  <a:lnTo>
                    <a:pt x="340" y="144"/>
                  </a:lnTo>
                  <a:lnTo>
                    <a:pt x="342" y="142"/>
                  </a:lnTo>
                  <a:lnTo>
                    <a:pt x="342" y="137"/>
                  </a:lnTo>
                  <a:lnTo>
                    <a:pt x="341" y="131"/>
                  </a:lnTo>
                  <a:lnTo>
                    <a:pt x="343" y="120"/>
                  </a:lnTo>
                  <a:lnTo>
                    <a:pt x="341" y="119"/>
                  </a:lnTo>
                  <a:lnTo>
                    <a:pt x="341" y="115"/>
                  </a:lnTo>
                  <a:lnTo>
                    <a:pt x="344" y="99"/>
                  </a:lnTo>
                  <a:lnTo>
                    <a:pt x="345" y="97"/>
                  </a:lnTo>
                  <a:lnTo>
                    <a:pt x="345" y="94"/>
                  </a:lnTo>
                  <a:lnTo>
                    <a:pt x="340" y="82"/>
                  </a:lnTo>
                  <a:lnTo>
                    <a:pt x="338" y="76"/>
                  </a:lnTo>
                  <a:lnTo>
                    <a:pt x="337" y="72"/>
                  </a:lnTo>
                  <a:lnTo>
                    <a:pt x="335" y="69"/>
                  </a:lnTo>
                  <a:lnTo>
                    <a:pt x="335" y="65"/>
                  </a:lnTo>
                  <a:lnTo>
                    <a:pt x="338" y="49"/>
                  </a:lnTo>
                  <a:lnTo>
                    <a:pt x="338" y="43"/>
                  </a:lnTo>
                  <a:lnTo>
                    <a:pt x="340" y="39"/>
                  </a:lnTo>
                  <a:lnTo>
                    <a:pt x="336" y="34"/>
                  </a:lnTo>
                  <a:lnTo>
                    <a:pt x="336" y="32"/>
                  </a:lnTo>
                  <a:lnTo>
                    <a:pt x="336" y="29"/>
                  </a:lnTo>
                  <a:lnTo>
                    <a:pt x="336" y="27"/>
                  </a:lnTo>
                  <a:lnTo>
                    <a:pt x="336" y="25"/>
                  </a:lnTo>
                  <a:lnTo>
                    <a:pt x="336" y="23"/>
                  </a:lnTo>
                  <a:lnTo>
                    <a:pt x="337" y="20"/>
                  </a:lnTo>
                  <a:lnTo>
                    <a:pt x="340" y="13"/>
                  </a:lnTo>
                  <a:lnTo>
                    <a:pt x="341" y="11"/>
                  </a:lnTo>
                  <a:lnTo>
                    <a:pt x="342" y="7"/>
                  </a:lnTo>
                  <a:lnTo>
                    <a:pt x="344" y="2"/>
                  </a:lnTo>
                  <a:lnTo>
                    <a:pt x="352" y="0"/>
                  </a:lnTo>
                  <a:lnTo>
                    <a:pt x="359" y="75"/>
                  </a:lnTo>
                  <a:lnTo>
                    <a:pt x="408" y="72"/>
                  </a:lnTo>
                  <a:lnTo>
                    <a:pt x="415" y="59"/>
                  </a:lnTo>
                  <a:lnTo>
                    <a:pt x="444" y="90"/>
                  </a:lnTo>
                  <a:lnTo>
                    <a:pt x="466" y="117"/>
                  </a:lnTo>
                  <a:lnTo>
                    <a:pt x="471" y="121"/>
                  </a:lnTo>
                  <a:lnTo>
                    <a:pt x="477" y="129"/>
                  </a:lnTo>
                  <a:lnTo>
                    <a:pt x="548" y="203"/>
                  </a:lnTo>
                  <a:lnTo>
                    <a:pt x="554" y="215"/>
                  </a:lnTo>
                  <a:lnTo>
                    <a:pt x="571" y="238"/>
                  </a:lnTo>
                  <a:lnTo>
                    <a:pt x="582" y="255"/>
                  </a:lnTo>
                  <a:lnTo>
                    <a:pt x="590" y="275"/>
                  </a:lnTo>
                  <a:lnTo>
                    <a:pt x="598" y="299"/>
                  </a:lnTo>
                  <a:lnTo>
                    <a:pt x="604" y="324"/>
                  </a:lnTo>
                  <a:lnTo>
                    <a:pt x="625" y="527"/>
                  </a:lnTo>
                  <a:lnTo>
                    <a:pt x="624" y="527"/>
                  </a:lnTo>
                  <a:lnTo>
                    <a:pt x="624" y="578"/>
                  </a:lnTo>
                  <a:lnTo>
                    <a:pt x="408" y="578"/>
                  </a:lnTo>
                  <a:lnTo>
                    <a:pt x="293" y="578"/>
                  </a:lnTo>
                  <a:lnTo>
                    <a:pt x="292" y="578"/>
                  </a:lnTo>
                  <a:lnTo>
                    <a:pt x="290" y="554"/>
                  </a:lnTo>
                  <a:lnTo>
                    <a:pt x="288" y="551"/>
                  </a:lnTo>
                  <a:lnTo>
                    <a:pt x="286" y="553"/>
                  </a:lnTo>
                  <a:lnTo>
                    <a:pt x="282" y="554"/>
                  </a:lnTo>
                  <a:lnTo>
                    <a:pt x="264" y="554"/>
                  </a:lnTo>
                  <a:lnTo>
                    <a:pt x="240" y="549"/>
                  </a:lnTo>
                  <a:lnTo>
                    <a:pt x="216" y="533"/>
                  </a:lnTo>
                  <a:lnTo>
                    <a:pt x="214" y="532"/>
                  </a:lnTo>
                  <a:lnTo>
                    <a:pt x="212" y="534"/>
                  </a:lnTo>
                  <a:lnTo>
                    <a:pt x="207" y="533"/>
                  </a:lnTo>
                  <a:lnTo>
                    <a:pt x="204" y="530"/>
                  </a:lnTo>
                  <a:lnTo>
                    <a:pt x="195" y="528"/>
                  </a:lnTo>
                  <a:lnTo>
                    <a:pt x="192" y="529"/>
                  </a:lnTo>
                  <a:lnTo>
                    <a:pt x="190" y="530"/>
                  </a:lnTo>
                  <a:lnTo>
                    <a:pt x="184" y="530"/>
                  </a:lnTo>
                  <a:lnTo>
                    <a:pt x="181" y="529"/>
                  </a:lnTo>
                  <a:lnTo>
                    <a:pt x="176" y="530"/>
                  </a:lnTo>
                  <a:lnTo>
                    <a:pt x="175" y="529"/>
                  </a:lnTo>
                  <a:lnTo>
                    <a:pt x="172" y="529"/>
                  </a:lnTo>
                  <a:lnTo>
                    <a:pt x="171" y="530"/>
                  </a:lnTo>
                  <a:lnTo>
                    <a:pt x="171" y="537"/>
                  </a:lnTo>
                  <a:lnTo>
                    <a:pt x="168" y="539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8" y="545"/>
                  </a:lnTo>
                  <a:lnTo>
                    <a:pt x="168" y="548"/>
                  </a:lnTo>
                  <a:lnTo>
                    <a:pt x="166" y="558"/>
                  </a:lnTo>
                  <a:lnTo>
                    <a:pt x="167" y="561"/>
                  </a:lnTo>
                  <a:lnTo>
                    <a:pt x="168" y="567"/>
                  </a:lnTo>
                  <a:lnTo>
                    <a:pt x="164" y="567"/>
                  </a:lnTo>
                  <a:lnTo>
                    <a:pt x="160" y="566"/>
                  </a:lnTo>
                  <a:lnTo>
                    <a:pt x="128" y="567"/>
                  </a:lnTo>
                  <a:lnTo>
                    <a:pt x="123" y="568"/>
                  </a:lnTo>
                  <a:lnTo>
                    <a:pt x="122" y="567"/>
                  </a:lnTo>
                  <a:lnTo>
                    <a:pt x="120" y="565"/>
                  </a:lnTo>
                  <a:lnTo>
                    <a:pt x="118" y="562"/>
                  </a:lnTo>
                  <a:lnTo>
                    <a:pt x="105" y="553"/>
                  </a:lnTo>
                  <a:lnTo>
                    <a:pt x="103" y="548"/>
                  </a:lnTo>
                  <a:lnTo>
                    <a:pt x="99" y="546"/>
                  </a:lnTo>
                  <a:lnTo>
                    <a:pt x="93" y="546"/>
                  </a:lnTo>
                  <a:lnTo>
                    <a:pt x="90" y="545"/>
                  </a:lnTo>
                  <a:lnTo>
                    <a:pt x="85" y="540"/>
                  </a:lnTo>
                  <a:lnTo>
                    <a:pt x="79" y="541"/>
                  </a:lnTo>
                  <a:lnTo>
                    <a:pt x="74" y="539"/>
                  </a:lnTo>
                  <a:lnTo>
                    <a:pt x="70" y="529"/>
                  </a:lnTo>
                  <a:lnTo>
                    <a:pt x="65" y="529"/>
                  </a:lnTo>
                  <a:lnTo>
                    <a:pt x="62" y="521"/>
                  </a:lnTo>
                  <a:lnTo>
                    <a:pt x="58" y="467"/>
                  </a:lnTo>
                  <a:lnTo>
                    <a:pt x="47" y="467"/>
                  </a:lnTo>
                  <a:lnTo>
                    <a:pt x="41" y="469"/>
                  </a:lnTo>
                  <a:lnTo>
                    <a:pt x="32" y="469"/>
                  </a:lnTo>
                  <a:lnTo>
                    <a:pt x="26" y="467"/>
                  </a:lnTo>
                  <a:lnTo>
                    <a:pt x="24" y="467"/>
                  </a:lnTo>
                  <a:lnTo>
                    <a:pt x="19" y="464"/>
                  </a:lnTo>
                  <a:lnTo>
                    <a:pt x="13" y="463"/>
                  </a:lnTo>
                  <a:lnTo>
                    <a:pt x="10" y="461"/>
                  </a:lnTo>
                  <a:lnTo>
                    <a:pt x="6" y="461"/>
                  </a:lnTo>
                  <a:lnTo>
                    <a:pt x="6" y="458"/>
                  </a:lnTo>
                  <a:lnTo>
                    <a:pt x="5" y="455"/>
                  </a:lnTo>
                  <a:lnTo>
                    <a:pt x="5" y="452"/>
                  </a:lnTo>
                  <a:lnTo>
                    <a:pt x="4" y="450"/>
                  </a:lnTo>
                  <a:lnTo>
                    <a:pt x="2" y="448"/>
                  </a:lnTo>
                  <a:lnTo>
                    <a:pt x="3" y="446"/>
                  </a:lnTo>
                  <a:lnTo>
                    <a:pt x="4" y="440"/>
                  </a:lnTo>
                  <a:lnTo>
                    <a:pt x="1" y="433"/>
                  </a:lnTo>
                  <a:lnTo>
                    <a:pt x="0" y="428"/>
                  </a:lnTo>
                  <a:lnTo>
                    <a:pt x="4" y="426"/>
                  </a:lnTo>
                  <a:lnTo>
                    <a:pt x="7" y="426"/>
                  </a:lnTo>
                  <a:lnTo>
                    <a:pt x="14" y="423"/>
                  </a:lnTo>
                  <a:lnTo>
                    <a:pt x="22" y="421"/>
                  </a:lnTo>
                  <a:lnTo>
                    <a:pt x="31" y="420"/>
                  </a:lnTo>
                  <a:lnTo>
                    <a:pt x="33" y="421"/>
                  </a:lnTo>
                  <a:lnTo>
                    <a:pt x="36" y="422"/>
                  </a:lnTo>
                  <a:lnTo>
                    <a:pt x="39" y="421"/>
                  </a:lnTo>
                  <a:lnTo>
                    <a:pt x="45" y="419"/>
                  </a:lnTo>
                  <a:lnTo>
                    <a:pt x="49" y="419"/>
                  </a:lnTo>
                  <a:lnTo>
                    <a:pt x="52" y="420"/>
                  </a:lnTo>
                  <a:lnTo>
                    <a:pt x="58" y="418"/>
                  </a:lnTo>
                  <a:lnTo>
                    <a:pt x="62" y="418"/>
                  </a:lnTo>
                  <a:lnTo>
                    <a:pt x="66" y="417"/>
                  </a:lnTo>
                  <a:lnTo>
                    <a:pt x="70" y="417"/>
                  </a:lnTo>
                  <a:lnTo>
                    <a:pt x="74" y="416"/>
                  </a:lnTo>
                  <a:lnTo>
                    <a:pt x="80" y="416"/>
                  </a:lnTo>
                  <a:lnTo>
                    <a:pt x="94" y="419"/>
                  </a:lnTo>
                  <a:lnTo>
                    <a:pt x="98" y="426"/>
                  </a:lnTo>
                  <a:lnTo>
                    <a:pt x="101" y="429"/>
                  </a:lnTo>
                  <a:lnTo>
                    <a:pt x="102" y="433"/>
                  </a:lnTo>
                  <a:lnTo>
                    <a:pt x="108" y="435"/>
                  </a:lnTo>
                  <a:lnTo>
                    <a:pt x="108" y="443"/>
                  </a:lnTo>
                  <a:lnTo>
                    <a:pt x="106" y="444"/>
                  </a:lnTo>
                  <a:lnTo>
                    <a:pt x="105" y="445"/>
                  </a:lnTo>
                  <a:lnTo>
                    <a:pt x="103" y="444"/>
                  </a:lnTo>
                  <a:lnTo>
                    <a:pt x="101" y="440"/>
                  </a:lnTo>
                  <a:lnTo>
                    <a:pt x="99" y="436"/>
                  </a:lnTo>
                  <a:lnTo>
                    <a:pt x="96" y="437"/>
                  </a:lnTo>
                  <a:lnTo>
                    <a:pt x="92" y="440"/>
                  </a:lnTo>
                  <a:lnTo>
                    <a:pt x="90" y="442"/>
                  </a:lnTo>
                  <a:lnTo>
                    <a:pt x="88" y="441"/>
                  </a:lnTo>
                  <a:lnTo>
                    <a:pt x="84" y="443"/>
                  </a:lnTo>
                  <a:lnTo>
                    <a:pt x="82" y="436"/>
                  </a:lnTo>
                  <a:lnTo>
                    <a:pt x="79" y="434"/>
                  </a:lnTo>
                  <a:lnTo>
                    <a:pt x="76" y="433"/>
                  </a:lnTo>
                  <a:lnTo>
                    <a:pt x="73" y="433"/>
                  </a:lnTo>
                  <a:lnTo>
                    <a:pt x="72" y="435"/>
                  </a:lnTo>
                  <a:lnTo>
                    <a:pt x="70" y="437"/>
                  </a:lnTo>
                  <a:lnTo>
                    <a:pt x="69" y="437"/>
                  </a:lnTo>
                  <a:lnTo>
                    <a:pt x="68" y="439"/>
                  </a:lnTo>
                  <a:lnTo>
                    <a:pt x="66" y="440"/>
                  </a:lnTo>
                  <a:lnTo>
                    <a:pt x="64" y="439"/>
                  </a:lnTo>
                  <a:lnTo>
                    <a:pt x="61" y="437"/>
                  </a:lnTo>
                  <a:lnTo>
                    <a:pt x="62" y="436"/>
                  </a:lnTo>
                  <a:lnTo>
                    <a:pt x="59" y="436"/>
                  </a:lnTo>
                  <a:lnTo>
                    <a:pt x="58" y="434"/>
                  </a:lnTo>
                  <a:lnTo>
                    <a:pt x="54" y="433"/>
                  </a:lnTo>
                  <a:lnTo>
                    <a:pt x="50" y="436"/>
                  </a:lnTo>
                  <a:lnTo>
                    <a:pt x="49" y="439"/>
                  </a:lnTo>
                  <a:lnTo>
                    <a:pt x="45" y="441"/>
                  </a:lnTo>
                  <a:lnTo>
                    <a:pt x="42" y="440"/>
                  </a:lnTo>
                  <a:lnTo>
                    <a:pt x="34" y="442"/>
                  </a:lnTo>
                  <a:lnTo>
                    <a:pt x="29" y="444"/>
                  </a:lnTo>
                  <a:lnTo>
                    <a:pt x="29" y="448"/>
                  </a:lnTo>
                  <a:lnTo>
                    <a:pt x="28" y="451"/>
                  </a:lnTo>
                  <a:lnTo>
                    <a:pt x="37" y="456"/>
                  </a:lnTo>
                  <a:lnTo>
                    <a:pt x="39" y="456"/>
                  </a:lnTo>
                  <a:lnTo>
                    <a:pt x="42" y="456"/>
                  </a:lnTo>
                  <a:lnTo>
                    <a:pt x="45" y="454"/>
                  </a:lnTo>
                  <a:lnTo>
                    <a:pt x="49" y="453"/>
                  </a:lnTo>
                  <a:lnTo>
                    <a:pt x="52" y="451"/>
                  </a:lnTo>
                  <a:lnTo>
                    <a:pt x="54" y="450"/>
                  </a:lnTo>
                  <a:lnTo>
                    <a:pt x="55" y="448"/>
                  </a:lnTo>
                  <a:lnTo>
                    <a:pt x="56" y="447"/>
                  </a:lnTo>
                  <a:lnTo>
                    <a:pt x="58" y="445"/>
                  </a:lnTo>
                  <a:lnTo>
                    <a:pt x="61" y="446"/>
                  </a:lnTo>
                  <a:lnTo>
                    <a:pt x="61" y="448"/>
                  </a:lnTo>
                  <a:lnTo>
                    <a:pt x="58" y="449"/>
                  </a:lnTo>
                  <a:lnTo>
                    <a:pt x="57" y="451"/>
                  </a:lnTo>
                  <a:lnTo>
                    <a:pt x="58" y="453"/>
                  </a:lnTo>
                  <a:lnTo>
                    <a:pt x="55" y="456"/>
                  </a:lnTo>
                  <a:lnTo>
                    <a:pt x="54" y="459"/>
                  </a:lnTo>
                  <a:lnTo>
                    <a:pt x="55" y="461"/>
                  </a:lnTo>
                  <a:lnTo>
                    <a:pt x="58" y="461"/>
                  </a:lnTo>
                  <a:lnTo>
                    <a:pt x="59" y="458"/>
                  </a:lnTo>
                  <a:lnTo>
                    <a:pt x="61" y="453"/>
                  </a:lnTo>
                  <a:lnTo>
                    <a:pt x="63" y="450"/>
                  </a:lnTo>
                  <a:lnTo>
                    <a:pt x="65" y="453"/>
                  </a:lnTo>
                  <a:lnTo>
                    <a:pt x="66" y="456"/>
                  </a:lnTo>
                  <a:lnTo>
                    <a:pt x="66" y="458"/>
                  </a:lnTo>
                  <a:lnTo>
                    <a:pt x="66" y="461"/>
                  </a:lnTo>
                  <a:lnTo>
                    <a:pt x="67" y="462"/>
                  </a:lnTo>
                  <a:lnTo>
                    <a:pt x="70" y="463"/>
                  </a:lnTo>
                  <a:lnTo>
                    <a:pt x="72" y="461"/>
                  </a:lnTo>
                  <a:lnTo>
                    <a:pt x="74" y="460"/>
                  </a:lnTo>
                  <a:lnTo>
                    <a:pt x="76" y="460"/>
                  </a:lnTo>
                  <a:lnTo>
                    <a:pt x="79" y="457"/>
                  </a:lnTo>
                  <a:lnTo>
                    <a:pt x="85" y="461"/>
                  </a:lnTo>
                  <a:lnTo>
                    <a:pt x="96" y="461"/>
                  </a:lnTo>
                  <a:lnTo>
                    <a:pt x="94" y="460"/>
                  </a:lnTo>
                  <a:lnTo>
                    <a:pt x="92" y="458"/>
                  </a:lnTo>
                  <a:lnTo>
                    <a:pt x="90" y="457"/>
                  </a:lnTo>
                  <a:lnTo>
                    <a:pt x="87" y="457"/>
                  </a:lnTo>
                  <a:lnTo>
                    <a:pt x="84" y="458"/>
                  </a:lnTo>
                  <a:lnTo>
                    <a:pt x="82" y="457"/>
                  </a:lnTo>
                  <a:lnTo>
                    <a:pt x="79" y="457"/>
                  </a:lnTo>
                  <a:lnTo>
                    <a:pt x="78" y="456"/>
                  </a:lnTo>
                  <a:lnTo>
                    <a:pt x="75" y="454"/>
                  </a:lnTo>
                  <a:lnTo>
                    <a:pt x="72" y="450"/>
                  </a:lnTo>
                  <a:lnTo>
                    <a:pt x="72" y="444"/>
                  </a:lnTo>
                  <a:lnTo>
                    <a:pt x="78" y="448"/>
                  </a:lnTo>
                  <a:lnTo>
                    <a:pt x="80" y="448"/>
                  </a:lnTo>
                  <a:lnTo>
                    <a:pt x="82" y="447"/>
                  </a:lnTo>
                  <a:lnTo>
                    <a:pt x="83" y="450"/>
                  </a:lnTo>
                  <a:lnTo>
                    <a:pt x="85" y="450"/>
                  </a:lnTo>
                  <a:lnTo>
                    <a:pt x="87" y="450"/>
                  </a:lnTo>
                  <a:lnTo>
                    <a:pt x="88" y="448"/>
                  </a:lnTo>
                  <a:lnTo>
                    <a:pt x="92" y="447"/>
                  </a:lnTo>
                  <a:lnTo>
                    <a:pt x="91" y="448"/>
                  </a:lnTo>
                  <a:lnTo>
                    <a:pt x="92" y="450"/>
                  </a:lnTo>
                  <a:lnTo>
                    <a:pt x="103" y="454"/>
                  </a:lnTo>
                  <a:lnTo>
                    <a:pt x="102" y="456"/>
                  </a:lnTo>
                  <a:lnTo>
                    <a:pt x="100" y="458"/>
                  </a:lnTo>
                  <a:lnTo>
                    <a:pt x="101" y="460"/>
                  </a:lnTo>
                  <a:lnTo>
                    <a:pt x="104" y="460"/>
                  </a:lnTo>
                  <a:lnTo>
                    <a:pt x="110" y="457"/>
                  </a:lnTo>
                  <a:lnTo>
                    <a:pt x="111" y="458"/>
                  </a:lnTo>
                  <a:lnTo>
                    <a:pt x="113" y="460"/>
                  </a:lnTo>
                  <a:lnTo>
                    <a:pt x="114" y="460"/>
                  </a:lnTo>
                  <a:lnTo>
                    <a:pt x="116" y="461"/>
                  </a:lnTo>
                  <a:lnTo>
                    <a:pt x="124" y="461"/>
                  </a:lnTo>
                  <a:lnTo>
                    <a:pt x="126" y="463"/>
                  </a:lnTo>
                  <a:lnTo>
                    <a:pt x="125" y="466"/>
                  </a:lnTo>
                  <a:lnTo>
                    <a:pt x="125" y="470"/>
                  </a:lnTo>
                  <a:lnTo>
                    <a:pt x="120" y="470"/>
                  </a:lnTo>
                  <a:lnTo>
                    <a:pt x="118" y="471"/>
                  </a:lnTo>
                  <a:lnTo>
                    <a:pt x="116" y="475"/>
                  </a:lnTo>
                  <a:lnTo>
                    <a:pt x="115" y="477"/>
                  </a:lnTo>
                  <a:lnTo>
                    <a:pt x="115" y="482"/>
                  </a:lnTo>
                  <a:lnTo>
                    <a:pt x="115" y="483"/>
                  </a:lnTo>
                  <a:lnTo>
                    <a:pt x="118" y="485"/>
                  </a:lnTo>
                  <a:lnTo>
                    <a:pt x="118" y="486"/>
                  </a:lnTo>
                  <a:lnTo>
                    <a:pt x="120" y="485"/>
                  </a:lnTo>
                  <a:lnTo>
                    <a:pt x="122" y="483"/>
                  </a:lnTo>
                  <a:lnTo>
                    <a:pt x="122" y="482"/>
                  </a:lnTo>
                  <a:lnTo>
                    <a:pt x="119" y="480"/>
                  </a:lnTo>
                  <a:lnTo>
                    <a:pt x="120" y="478"/>
                  </a:lnTo>
                  <a:lnTo>
                    <a:pt x="120" y="474"/>
                  </a:lnTo>
                  <a:lnTo>
                    <a:pt x="122" y="476"/>
                  </a:lnTo>
                  <a:lnTo>
                    <a:pt x="122" y="479"/>
                  </a:lnTo>
                  <a:lnTo>
                    <a:pt x="125" y="479"/>
                  </a:lnTo>
                  <a:lnTo>
                    <a:pt x="125" y="487"/>
                  </a:lnTo>
                  <a:lnTo>
                    <a:pt x="128" y="485"/>
                  </a:lnTo>
                  <a:lnTo>
                    <a:pt x="136" y="485"/>
                  </a:lnTo>
                  <a:lnTo>
                    <a:pt x="136" y="475"/>
                  </a:lnTo>
                  <a:lnTo>
                    <a:pt x="134" y="473"/>
                  </a:lnTo>
                  <a:lnTo>
                    <a:pt x="132" y="469"/>
                  </a:lnTo>
                  <a:lnTo>
                    <a:pt x="130" y="467"/>
                  </a:lnTo>
                  <a:lnTo>
                    <a:pt x="133" y="467"/>
                  </a:lnTo>
                  <a:lnTo>
                    <a:pt x="134" y="468"/>
                  </a:lnTo>
                  <a:lnTo>
                    <a:pt x="136" y="469"/>
                  </a:lnTo>
                  <a:lnTo>
                    <a:pt x="139" y="471"/>
                  </a:lnTo>
                  <a:lnTo>
                    <a:pt x="145" y="469"/>
                  </a:lnTo>
                  <a:lnTo>
                    <a:pt x="143" y="467"/>
                  </a:lnTo>
                  <a:lnTo>
                    <a:pt x="141" y="465"/>
                  </a:lnTo>
                  <a:lnTo>
                    <a:pt x="138" y="465"/>
                  </a:lnTo>
                  <a:lnTo>
                    <a:pt x="136" y="464"/>
                  </a:lnTo>
                  <a:lnTo>
                    <a:pt x="134" y="463"/>
                  </a:lnTo>
                  <a:lnTo>
                    <a:pt x="133" y="461"/>
                  </a:lnTo>
                  <a:lnTo>
                    <a:pt x="138" y="457"/>
                  </a:lnTo>
                  <a:lnTo>
                    <a:pt x="141" y="460"/>
                  </a:lnTo>
                  <a:lnTo>
                    <a:pt x="149" y="461"/>
                  </a:lnTo>
                  <a:lnTo>
                    <a:pt x="152" y="463"/>
                  </a:lnTo>
                  <a:lnTo>
                    <a:pt x="157" y="463"/>
                  </a:lnTo>
                  <a:lnTo>
                    <a:pt x="161" y="465"/>
                  </a:lnTo>
                  <a:lnTo>
                    <a:pt x="167" y="465"/>
                  </a:lnTo>
                  <a:lnTo>
                    <a:pt x="170" y="466"/>
                  </a:lnTo>
                  <a:lnTo>
                    <a:pt x="172" y="465"/>
                  </a:lnTo>
                  <a:lnTo>
                    <a:pt x="176" y="461"/>
                  </a:lnTo>
                  <a:lnTo>
                    <a:pt x="179" y="461"/>
                  </a:lnTo>
                  <a:lnTo>
                    <a:pt x="180" y="462"/>
                  </a:lnTo>
                  <a:lnTo>
                    <a:pt x="180" y="466"/>
                  </a:lnTo>
                  <a:lnTo>
                    <a:pt x="183" y="465"/>
                  </a:lnTo>
                  <a:lnTo>
                    <a:pt x="184" y="467"/>
                  </a:lnTo>
                  <a:lnTo>
                    <a:pt x="186" y="466"/>
                  </a:lnTo>
                  <a:lnTo>
                    <a:pt x="184" y="461"/>
                  </a:lnTo>
                  <a:lnTo>
                    <a:pt x="182" y="461"/>
                  </a:lnTo>
                  <a:lnTo>
                    <a:pt x="178" y="457"/>
                  </a:lnTo>
                  <a:lnTo>
                    <a:pt x="178" y="456"/>
                  </a:lnTo>
                  <a:lnTo>
                    <a:pt x="179" y="454"/>
                  </a:lnTo>
                  <a:lnTo>
                    <a:pt x="178" y="451"/>
                  </a:lnTo>
                  <a:lnTo>
                    <a:pt x="179" y="450"/>
                  </a:lnTo>
                  <a:lnTo>
                    <a:pt x="183" y="450"/>
                  </a:lnTo>
                  <a:lnTo>
                    <a:pt x="192" y="444"/>
                  </a:lnTo>
                  <a:lnTo>
                    <a:pt x="205" y="440"/>
                  </a:lnTo>
                  <a:lnTo>
                    <a:pt x="212" y="439"/>
                  </a:lnTo>
                  <a:lnTo>
                    <a:pt x="221" y="437"/>
                  </a:lnTo>
                  <a:lnTo>
                    <a:pt x="222" y="431"/>
                  </a:lnTo>
                  <a:lnTo>
                    <a:pt x="224" y="429"/>
                  </a:lnTo>
                  <a:lnTo>
                    <a:pt x="222" y="426"/>
                  </a:lnTo>
                  <a:lnTo>
                    <a:pt x="223" y="425"/>
                  </a:lnTo>
                  <a:lnTo>
                    <a:pt x="229" y="423"/>
                  </a:lnTo>
                  <a:lnTo>
                    <a:pt x="231" y="423"/>
                  </a:lnTo>
                  <a:lnTo>
                    <a:pt x="231" y="428"/>
                  </a:lnTo>
                  <a:lnTo>
                    <a:pt x="233" y="431"/>
                  </a:lnTo>
                  <a:lnTo>
                    <a:pt x="234" y="428"/>
                  </a:lnTo>
                  <a:lnTo>
                    <a:pt x="233" y="425"/>
                  </a:lnTo>
                  <a:lnTo>
                    <a:pt x="235" y="424"/>
                  </a:lnTo>
                  <a:lnTo>
                    <a:pt x="236" y="426"/>
                  </a:lnTo>
                  <a:lnTo>
                    <a:pt x="238" y="428"/>
                  </a:lnTo>
                  <a:lnTo>
                    <a:pt x="240" y="426"/>
                  </a:lnTo>
                  <a:lnTo>
                    <a:pt x="241" y="428"/>
                  </a:lnTo>
                  <a:lnTo>
                    <a:pt x="244" y="428"/>
                  </a:lnTo>
                  <a:lnTo>
                    <a:pt x="248" y="426"/>
                  </a:lnTo>
                  <a:lnTo>
                    <a:pt x="249" y="426"/>
                  </a:lnTo>
                  <a:lnTo>
                    <a:pt x="247" y="425"/>
                  </a:lnTo>
                  <a:lnTo>
                    <a:pt x="244" y="425"/>
                  </a:lnTo>
                  <a:lnTo>
                    <a:pt x="243" y="423"/>
                  </a:lnTo>
                  <a:lnTo>
                    <a:pt x="241" y="422"/>
                  </a:lnTo>
                  <a:lnTo>
                    <a:pt x="236" y="422"/>
                  </a:lnTo>
                  <a:lnTo>
                    <a:pt x="236" y="420"/>
                  </a:lnTo>
                  <a:lnTo>
                    <a:pt x="235" y="416"/>
                  </a:lnTo>
                  <a:lnTo>
                    <a:pt x="233" y="417"/>
                  </a:lnTo>
                  <a:lnTo>
                    <a:pt x="230" y="417"/>
                  </a:lnTo>
                  <a:lnTo>
                    <a:pt x="228" y="419"/>
                  </a:lnTo>
                  <a:lnTo>
                    <a:pt x="227" y="416"/>
                  </a:lnTo>
                  <a:lnTo>
                    <a:pt x="228" y="413"/>
                  </a:lnTo>
                  <a:lnTo>
                    <a:pt x="230" y="411"/>
                  </a:lnTo>
                  <a:lnTo>
                    <a:pt x="230" y="408"/>
                  </a:lnTo>
                  <a:lnTo>
                    <a:pt x="230" y="405"/>
                  </a:lnTo>
                  <a:lnTo>
                    <a:pt x="230" y="404"/>
                  </a:lnTo>
                  <a:lnTo>
                    <a:pt x="228" y="401"/>
                  </a:lnTo>
                  <a:lnTo>
                    <a:pt x="230" y="400"/>
                  </a:lnTo>
                  <a:lnTo>
                    <a:pt x="228" y="399"/>
                  </a:lnTo>
                  <a:lnTo>
                    <a:pt x="223" y="393"/>
                  </a:lnTo>
                  <a:lnTo>
                    <a:pt x="220" y="393"/>
                  </a:lnTo>
                  <a:lnTo>
                    <a:pt x="219" y="396"/>
                  </a:lnTo>
                  <a:lnTo>
                    <a:pt x="218" y="399"/>
                  </a:lnTo>
                  <a:lnTo>
                    <a:pt x="216" y="399"/>
                  </a:lnTo>
                  <a:lnTo>
                    <a:pt x="214" y="398"/>
                  </a:lnTo>
                  <a:lnTo>
                    <a:pt x="213" y="399"/>
                  </a:lnTo>
                  <a:lnTo>
                    <a:pt x="210" y="396"/>
                  </a:lnTo>
                  <a:lnTo>
                    <a:pt x="207" y="394"/>
                  </a:lnTo>
                  <a:lnTo>
                    <a:pt x="206" y="393"/>
                  </a:lnTo>
                  <a:lnTo>
                    <a:pt x="204" y="391"/>
                  </a:lnTo>
                  <a:lnTo>
                    <a:pt x="202" y="391"/>
                  </a:lnTo>
                  <a:lnTo>
                    <a:pt x="201" y="390"/>
                  </a:lnTo>
                  <a:lnTo>
                    <a:pt x="204" y="382"/>
                  </a:lnTo>
                  <a:lnTo>
                    <a:pt x="206" y="381"/>
                  </a:lnTo>
                  <a:lnTo>
                    <a:pt x="208" y="380"/>
                  </a:lnTo>
                  <a:lnTo>
                    <a:pt x="209" y="378"/>
                  </a:lnTo>
                  <a:lnTo>
                    <a:pt x="208" y="375"/>
                  </a:lnTo>
                  <a:lnTo>
                    <a:pt x="207" y="371"/>
                  </a:lnTo>
                  <a:lnTo>
                    <a:pt x="206" y="373"/>
                  </a:lnTo>
                  <a:lnTo>
                    <a:pt x="204" y="375"/>
                  </a:lnTo>
                  <a:lnTo>
                    <a:pt x="204" y="378"/>
                  </a:lnTo>
                  <a:lnTo>
                    <a:pt x="201" y="380"/>
                  </a:lnTo>
                  <a:lnTo>
                    <a:pt x="197" y="380"/>
                  </a:lnTo>
                  <a:lnTo>
                    <a:pt x="198" y="386"/>
                  </a:lnTo>
                  <a:lnTo>
                    <a:pt x="192" y="386"/>
                  </a:lnTo>
                  <a:lnTo>
                    <a:pt x="192" y="387"/>
                  </a:lnTo>
                  <a:lnTo>
                    <a:pt x="191" y="391"/>
                  </a:lnTo>
                  <a:lnTo>
                    <a:pt x="189" y="393"/>
                  </a:lnTo>
                  <a:lnTo>
                    <a:pt x="188" y="391"/>
                  </a:lnTo>
                  <a:lnTo>
                    <a:pt x="185" y="391"/>
                  </a:lnTo>
                  <a:lnTo>
                    <a:pt x="182" y="392"/>
                  </a:lnTo>
                  <a:lnTo>
                    <a:pt x="182" y="389"/>
                  </a:lnTo>
                  <a:lnTo>
                    <a:pt x="184" y="386"/>
                  </a:lnTo>
                  <a:lnTo>
                    <a:pt x="185" y="383"/>
                  </a:lnTo>
                  <a:lnTo>
                    <a:pt x="188" y="380"/>
                  </a:lnTo>
                  <a:lnTo>
                    <a:pt x="190" y="376"/>
                  </a:lnTo>
                  <a:lnTo>
                    <a:pt x="195" y="375"/>
                  </a:lnTo>
                  <a:lnTo>
                    <a:pt x="213" y="363"/>
                  </a:lnTo>
                  <a:lnTo>
                    <a:pt x="216" y="359"/>
                  </a:lnTo>
                  <a:lnTo>
                    <a:pt x="228" y="351"/>
                  </a:lnTo>
                  <a:lnTo>
                    <a:pt x="231" y="347"/>
                  </a:lnTo>
                  <a:lnTo>
                    <a:pt x="258" y="334"/>
                  </a:lnTo>
                  <a:lnTo>
                    <a:pt x="290" y="308"/>
                  </a:lnTo>
                  <a:lnTo>
                    <a:pt x="298" y="300"/>
                  </a:lnTo>
                  <a:lnTo>
                    <a:pt x="302" y="29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4442" y="3138"/>
              <a:ext cx="393" cy="191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262" y="18"/>
                </a:cxn>
                <a:cxn ang="0">
                  <a:pos x="259" y="23"/>
                </a:cxn>
                <a:cxn ang="0">
                  <a:pos x="218" y="49"/>
                </a:cxn>
                <a:cxn ang="0">
                  <a:pos x="186" y="61"/>
                </a:cxn>
                <a:cxn ang="0">
                  <a:pos x="179" y="61"/>
                </a:cxn>
                <a:cxn ang="0">
                  <a:pos x="181" y="69"/>
                </a:cxn>
                <a:cxn ang="0">
                  <a:pos x="167" y="71"/>
                </a:cxn>
                <a:cxn ang="0">
                  <a:pos x="164" y="63"/>
                </a:cxn>
                <a:cxn ang="0">
                  <a:pos x="111" y="63"/>
                </a:cxn>
                <a:cxn ang="0">
                  <a:pos x="104" y="63"/>
                </a:cxn>
                <a:cxn ang="0">
                  <a:pos x="47" y="89"/>
                </a:cxn>
                <a:cxn ang="0">
                  <a:pos x="56" y="86"/>
                </a:cxn>
                <a:cxn ang="0">
                  <a:pos x="100" y="78"/>
                </a:cxn>
                <a:cxn ang="0">
                  <a:pos x="78" y="88"/>
                </a:cxn>
                <a:cxn ang="0">
                  <a:pos x="72" y="85"/>
                </a:cxn>
                <a:cxn ang="0">
                  <a:pos x="63" y="97"/>
                </a:cxn>
                <a:cxn ang="0">
                  <a:pos x="43" y="103"/>
                </a:cxn>
                <a:cxn ang="0">
                  <a:pos x="40" y="92"/>
                </a:cxn>
                <a:cxn ang="0">
                  <a:pos x="12" y="109"/>
                </a:cxn>
                <a:cxn ang="0">
                  <a:pos x="5" y="127"/>
                </a:cxn>
                <a:cxn ang="0">
                  <a:pos x="13" y="147"/>
                </a:cxn>
                <a:cxn ang="0">
                  <a:pos x="13" y="161"/>
                </a:cxn>
                <a:cxn ang="0">
                  <a:pos x="22" y="181"/>
                </a:cxn>
                <a:cxn ang="0">
                  <a:pos x="36" y="192"/>
                </a:cxn>
                <a:cxn ang="0">
                  <a:pos x="54" y="209"/>
                </a:cxn>
                <a:cxn ang="0">
                  <a:pos x="74" y="217"/>
                </a:cxn>
                <a:cxn ang="0">
                  <a:pos x="88" y="240"/>
                </a:cxn>
                <a:cxn ang="0">
                  <a:pos x="95" y="263"/>
                </a:cxn>
                <a:cxn ang="0">
                  <a:pos x="116" y="254"/>
                </a:cxn>
                <a:cxn ang="0">
                  <a:pos x="132" y="228"/>
                </a:cxn>
                <a:cxn ang="0">
                  <a:pos x="142" y="190"/>
                </a:cxn>
                <a:cxn ang="0">
                  <a:pos x="151" y="158"/>
                </a:cxn>
                <a:cxn ang="0">
                  <a:pos x="181" y="155"/>
                </a:cxn>
                <a:cxn ang="0">
                  <a:pos x="204" y="176"/>
                </a:cxn>
                <a:cxn ang="0">
                  <a:pos x="204" y="207"/>
                </a:cxn>
                <a:cxn ang="0">
                  <a:pos x="214" y="237"/>
                </a:cxn>
                <a:cxn ang="0">
                  <a:pos x="248" y="247"/>
                </a:cxn>
                <a:cxn ang="0">
                  <a:pos x="273" y="263"/>
                </a:cxn>
                <a:cxn ang="0">
                  <a:pos x="303" y="223"/>
                </a:cxn>
                <a:cxn ang="0">
                  <a:pos x="352" y="172"/>
                </a:cxn>
                <a:cxn ang="0">
                  <a:pos x="377" y="163"/>
                </a:cxn>
                <a:cxn ang="0">
                  <a:pos x="394" y="146"/>
                </a:cxn>
                <a:cxn ang="0">
                  <a:pos x="414" y="159"/>
                </a:cxn>
                <a:cxn ang="0">
                  <a:pos x="433" y="163"/>
                </a:cxn>
                <a:cxn ang="0">
                  <a:pos x="438" y="185"/>
                </a:cxn>
                <a:cxn ang="0">
                  <a:pos x="461" y="193"/>
                </a:cxn>
                <a:cxn ang="0">
                  <a:pos x="463" y="217"/>
                </a:cxn>
                <a:cxn ang="0">
                  <a:pos x="471" y="232"/>
                </a:cxn>
                <a:cxn ang="0">
                  <a:pos x="496" y="241"/>
                </a:cxn>
                <a:cxn ang="0">
                  <a:pos x="518" y="249"/>
                </a:cxn>
                <a:cxn ang="0">
                  <a:pos x="514" y="261"/>
                </a:cxn>
                <a:cxn ang="0">
                  <a:pos x="587" y="155"/>
                </a:cxn>
                <a:cxn ang="0">
                  <a:pos x="534" y="119"/>
                </a:cxn>
                <a:cxn ang="0">
                  <a:pos x="489" y="98"/>
                </a:cxn>
                <a:cxn ang="0">
                  <a:pos x="469" y="99"/>
                </a:cxn>
                <a:cxn ang="0">
                  <a:pos x="460" y="114"/>
                </a:cxn>
                <a:cxn ang="0">
                  <a:pos x="458" y="137"/>
                </a:cxn>
                <a:cxn ang="0">
                  <a:pos x="412" y="132"/>
                </a:cxn>
                <a:cxn ang="0">
                  <a:pos x="379" y="110"/>
                </a:cxn>
                <a:cxn ang="0">
                  <a:pos x="352" y="37"/>
                </a:cxn>
                <a:cxn ang="0">
                  <a:pos x="313" y="34"/>
                </a:cxn>
                <a:cxn ang="0">
                  <a:pos x="299" y="22"/>
                </a:cxn>
              </a:cxnLst>
              <a:rect l="0" t="0" r="r" b="b"/>
              <a:pathLst>
                <a:path w="591" h="288">
                  <a:moveTo>
                    <a:pt x="298" y="10"/>
                  </a:moveTo>
                  <a:lnTo>
                    <a:pt x="296" y="10"/>
                  </a:lnTo>
                  <a:lnTo>
                    <a:pt x="294" y="7"/>
                  </a:lnTo>
                  <a:lnTo>
                    <a:pt x="293" y="1"/>
                  </a:lnTo>
                  <a:lnTo>
                    <a:pt x="290" y="0"/>
                  </a:lnTo>
                  <a:lnTo>
                    <a:pt x="289" y="0"/>
                  </a:lnTo>
                  <a:lnTo>
                    <a:pt x="285" y="1"/>
                  </a:lnTo>
                  <a:lnTo>
                    <a:pt x="283" y="3"/>
                  </a:lnTo>
                  <a:lnTo>
                    <a:pt x="275" y="9"/>
                  </a:lnTo>
                  <a:lnTo>
                    <a:pt x="268" y="12"/>
                  </a:lnTo>
                  <a:lnTo>
                    <a:pt x="263" y="15"/>
                  </a:lnTo>
                  <a:lnTo>
                    <a:pt x="262" y="18"/>
                  </a:lnTo>
                  <a:lnTo>
                    <a:pt x="263" y="20"/>
                  </a:lnTo>
                  <a:lnTo>
                    <a:pt x="265" y="22"/>
                  </a:lnTo>
                  <a:lnTo>
                    <a:pt x="265" y="25"/>
                  </a:lnTo>
                  <a:lnTo>
                    <a:pt x="266" y="27"/>
                  </a:lnTo>
                  <a:lnTo>
                    <a:pt x="263" y="28"/>
                  </a:lnTo>
                  <a:lnTo>
                    <a:pt x="259" y="23"/>
                  </a:lnTo>
                  <a:lnTo>
                    <a:pt x="256" y="23"/>
                  </a:lnTo>
                  <a:lnTo>
                    <a:pt x="252" y="24"/>
                  </a:lnTo>
                  <a:lnTo>
                    <a:pt x="251" y="27"/>
                  </a:lnTo>
                  <a:lnTo>
                    <a:pt x="238" y="36"/>
                  </a:lnTo>
                  <a:lnTo>
                    <a:pt x="235" y="39"/>
                  </a:lnTo>
                  <a:lnTo>
                    <a:pt x="218" y="49"/>
                  </a:lnTo>
                  <a:lnTo>
                    <a:pt x="212" y="50"/>
                  </a:lnTo>
                  <a:lnTo>
                    <a:pt x="189" y="59"/>
                  </a:lnTo>
                  <a:lnTo>
                    <a:pt x="181" y="59"/>
                  </a:lnTo>
                  <a:lnTo>
                    <a:pt x="182" y="60"/>
                  </a:lnTo>
                  <a:lnTo>
                    <a:pt x="183" y="61"/>
                  </a:lnTo>
                  <a:lnTo>
                    <a:pt x="186" y="61"/>
                  </a:lnTo>
                  <a:lnTo>
                    <a:pt x="188" y="63"/>
                  </a:lnTo>
                  <a:lnTo>
                    <a:pt x="188" y="65"/>
                  </a:lnTo>
                  <a:lnTo>
                    <a:pt x="185" y="65"/>
                  </a:lnTo>
                  <a:lnTo>
                    <a:pt x="185" y="63"/>
                  </a:lnTo>
                  <a:lnTo>
                    <a:pt x="182" y="63"/>
                  </a:lnTo>
                  <a:lnTo>
                    <a:pt x="179" y="61"/>
                  </a:lnTo>
                  <a:lnTo>
                    <a:pt x="176" y="60"/>
                  </a:lnTo>
                  <a:lnTo>
                    <a:pt x="172" y="61"/>
                  </a:lnTo>
                  <a:lnTo>
                    <a:pt x="175" y="63"/>
                  </a:lnTo>
                  <a:lnTo>
                    <a:pt x="181" y="64"/>
                  </a:lnTo>
                  <a:lnTo>
                    <a:pt x="182" y="66"/>
                  </a:lnTo>
                  <a:lnTo>
                    <a:pt x="181" y="69"/>
                  </a:lnTo>
                  <a:lnTo>
                    <a:pt x="175" y="71"/>
                  </a:lnTo>
                  <a:lnTo>
                    <a:pt x="174" y="71"/>
                  </a:lnTo>
                  <a:lnTo>
                    <a:pt x="170" y="74"/>
                  </a:lnTo>
                  <a:lnTo>
                    <a:pt x="170" y="71"/>
                  </a:lnTo>
                  <a:lnTo>
                    <a:pt x="169" y="69"/>
                  </a:lnTo>
                  <a:lnTo>
                    <a:pt x="167" y="71"/>
                  </a:lnTo>
                  <a:lnTo>
                    <a:pt x="164" y="71"/>
                  </a:lnTo>
                  <a:lnTo>
                    <a:pt x="161" y="71"/>
                  </a:lnTo>
                  <a:lnTo>
                    <a:pt x="161" y="68"/>
                  </a:lnTo>
                  <a:lnTo>
                    <a:pt x="162" y="66"/>
                  </a:lnTo>
                  <a:lnTo>
                    <a:pt x="162" y="63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8" y="60"/>
                  </a:lnTo>
                  <a:lnTo>
                    <a:pt x="170" y="57"/>
                  </a:lnTo>
                  <a:lnTo>
                    <a:pt x="128" y="59"/>
                  </a:lnTo>
                  <a:lnTo>
                    <a:pt x="116" y="62"/>
                  </a:lnTo>
                  <a:lnTo>
                    <a:pt x="111" y="63"/>
                  </a:lnTo>
                  <a:lnTo>
                    <a:pt x="109" y="64"/>
                  </a:lnTo>
                  <a:lnTo>
                    <a:pt x="112" y="65"/>
                  </a:lnTo>
                  <a:lnTo>
                    <a:pt x="112" y="68"/>
                  </a:lnTo>
                  <a:lnTo>
                    <a:pt x="110" y="68"/>
                  </a:lnTo>
                  <a:lnTo>
                    <a:pt x="105" y="66"/>
                  </a:lnTo>
                  <a:lnTo>
                    <a:pt x="104" y="63"/>
                  </a:lnTo>
                  <a:lnTo>
                    <a:pt x="93" y="66"/>
                  </a:lnTo>
                  <a:lnTo>
                    <a:pt x="90" y="68"/>
                  </a:lnTo>
                  <a:lnTo>
                    <a:pt x="89" y="70"/>
                  </a:lnTo>
                  <a:lnTo>
                    <a:pt x="75" y="74"/>
                  </a:lnTo>
                  <a:lnTo>
                    <a:pt x="49" y="86"/>
                  </a:lnTo>
                  <a:lnTo>
                    <a:pt x="47" y="89"/>
                  </a:lnTo>
                  <a:lnTo>
                    <a:pt x="47" y="92"/>
                  </a:lnTo>
                  <a:lnTo>
                    <a:pt x="49" y="92"/>
                  </a:lnTo>
                  <a:lnTo>
                    <a:pt x="52" y="91"/>
                  </a:lnTo>
                  <a:lnTo>
                    <a:pt x="54" y="91"/>
                  </a:lnTo>
                  <a:lnTo>
                    <a:pt x="54" y="87"/>
                  </a:lnTo>
                  <a:lnTo>
                    <a:pt x="56" y="86"/>
                  </a:lnTo>
                  <a:lnTo>
                    <a:pt x="60" y="85"/>
                  </a:lnTo>
                  <a:lnTo>
                    <a:pt x="66" y="82"/>
                  </a:lnTo>
                  <a:lnTo>
                    <a:pt x="98" y="69"/>
                  </a:lnTo>
                  <a:lnTo>
                    <a:pt x="100" y="72"/>
                  </a:lnTo>
                  <a:lnTo>
                    <a:pt x="100" y="75"/>
                  </a:lnTo>
                  <a:lnTo>
                    <a:pt x="100" y="78"/>
                  </a:lnTo>
                  <a:lnTo>
                    <a:pt x="99" y="79"/>
                  </a:lnTo>
                  <a:lnTo>
                    <a:pt x="97" y="81"/>
                  </a:lnTo>
                  <a:lnTo>
                    <a:pt x="93" y="83"/>
                  </a:lnTo>
                  <a:lnTo>
                    <a:pt x="89" y="85"/>
                  </a:lnTo>
                  <a:lnTo>
                    <a:pt x="83" y="87"/>
                  </a:lnTo>
                  <a:lnTo>
                    <a:pt x="78" y="88"/>
                  </a:lnTo>
                  <a:lnTo>
                    <a:pt x="76" y="87"/>
                  </a:lnTo>
                  <a:lnTo>
                    <a:pt x="76" y="85"/>
                  </a:lnTo>
                  <a:lnTo>
                    <a:pt x="77" y="83"/>
                  </a:lnTo>
                  <a:lnTo>
                    <a:pt x="76" y="82"/>
                  </a:lnTo>
                  <a:lnTo>
                    <a:pt x="74" y="84"/>
                  </a:lnTo>
                  <a:lnTo>
                    <a:pt x="72" y="85"/>
                  </a:lnTo>
                  <a:lnTo>
                    <a:pt x="71" y="87"/>
                  </a:lnTo>
                  <a:lnTo>
                    <a:pt x="68" y="85"/>
                  </a:lnTo>
                  <a:lnTo>
                    <a:pt x="61" y="90"/>
                  </a:lnTo>
                  <a:lnTo>
                    <a:pt x="61" y="92"/>
                  </a:lnTo>
                  <a:lnTo>
                    <a:pt x="62" y="94"/>
                  </a:lnTo>
                  <a:lnTo>
                    <a:pt x="63" y="97"/>
                  </a:lnTo>
                  <a:lnTo>
                    <a:pt x="56" y="100"/>
                  </a:lnTo>
                  <a:lnTo>
                    <a:pt x="52" y="103"/>
                  </a:lnTo>
                  <a:lnTo>
                    <a:pt x="49" y="104"/>
                  </a:lnTo>
                  <a:lnTo>
                    <a:pt x="47" y="104"/>
                  </a:lnTo>
                  <a:lnTo>
                    <a:pt x="46" y="104"/>
                  </a:lnTo>
                  <a:lnTo>
                    <a:pt x="43" y="103"/>
                  </a:lnTo>
                  <a:lnTo>
                    <a:pt x="38" y="103"/>
                  </a:lnTo>
                  <a:lnTo>
                    <a:pt x="36" y="97"/>
                  </a:lnTo>
                  <a:lnTo>
                    <a:pt x="38" y="96"/>
                  </a:lnTo>
                  <a:lnTo>
                    <a:pt x="41" y="95"/>
                  </a:lnTo>
                  <a:lnTo>
                    <a:pt x="43" y="92"/>
                  </a:lnTo>
                  <a:lnTo>
                    <a:pt x="40" y="92"/>
                  </a:lnTo>
                  <a:lnTo>
                    <a:pt x="34" y="95"/>
                  </a:lnTo>
                  <a:lnTo>
                    <a:pt x="31" y="96"/>
                  </a:lnTo>
                  <a:lnTo>
                    <a:pt x="23" y="102"/>
                  </a:lnTo>
                  <a:lnTo>
                    <a:pt x="18" y="104"/>
                  </a:lnTo>
                  <a:lnTo>
                    <a:pt x="15" y="107"/>
                  </a:lnTo>
                  <a:lnTo>
                    <a:pt x="12" y="109"/>
                  </a:lnTo>
                  <a:lnTo>
                    <a:pt x="5" y="112"/>
                  </a:lnTo>
                  <a:lnTo>
                    <a:pt x="0" y="114"/>
                  </a:lnTo>
                  <a:lnTo>
                    <a:pt x="1" y="115"/>
                  </a:lnTo>
                  <a:lnTo>
                    <a:pt x="1" y="123"/>
                  </a:lnTo>
                  <a:lnTo>
                    <a:pt x="3" y="125"/>
                  </a:lnTo>
                  <a:lnTo>
                    <a:pt x="5" y="127"/>
                  </a:lnTo>
                  <a:lnTo>
                    <a:pt x="7" y="127"/>
                  </a:lnTo>
                  <a:lnTo>
                    <a:pt x="7" y="131"/>
                  </a:lnTo>
                  <a:lnTo>
                    <a:pt x="9" y="133"/>
                  </a:lnTo>
                  <a:lnTo>
                    <a:pt x="12" y="143"/>
                  </a:lnTo>
                  <a:lnTo>
                    <a:pt x="12" y="144"/>
                  </a:lnTo>
                  <a:lnTo>
                    <a:pt x="13" y="147"/>
                  </a:lnTo>
                  <a:lnTo>
                    <a:pt x="15" y="149"/>
                  </a:lnTo>
                  <a:lnTo>
                    <a:pt x="18" y="150"/>
                  </a:lnTo>
                  <a:lnTo>
                    <a:pt x="16" y="153"/>
                  </a:lnTo>
                  <a:lnTo>
                    <a:pt x="14" y="157"/>
                  </a:lnTo>
                  <a:lnTo>
                    <a:pt x="12" y="158"/>
                  </a:lnTo>
                  <a:lnTo>
                    <a:pt x="13" y="161"/>
                  </a:lnTo>
                  <a:lnTo>
                    <a:pt x="13" y="165"/>
                  </a:lnTo>
                  <a:lnTo>
                    <a:pt x="14" y="166"/>
                  </a:lnTo>
                  <a:lnTo>
                    <a:pt x="14" y="175"/>
                  </a:lnTo>
                  <a:lnTo>
                    <a:pt x="16" y="179"/>
                  </a:lnTo>
                  <a:lnTo>
                    <a:pt x="19" y="181"/>
                  </a:lnTo>
                  <a:lnTo>
                    <a:pt x="22" y="181"/>
                  </a:lnTo>
                  <a:lnTo>
                    <a:pt x="24" y="181"/>
                  </a:lnTo>
                  <a:lnTo>
                    <a:pt x="26" y="179"/>
                  </a:lnTo>
                  <a:lnTo>
                    <a:pt x="29" y="179"/>
                  </a:lnTo>
                  <a:lnTo>
                    <a:pt x="31" y="181"/>
                  </a:lnTo>
                  <a:lnTo>
                    <a:pt x="35" y="187"/>
                  </a:lnTo>
                  <a:lnTo>
                    <a:pt x="36" y="192"/>
                  </a:lnTo>
                  <a:lnTo>
                    <a:pt x="38" y="195"/>
                  </a:lnTo>
                  <a:lnTo>
                    <a:pt x="40" y="196"/>
                  </a:lnTo>
                  <a:lnTo>
                    <a:pt x="42" y="196"/>
                  </a:lnTo>
                  <a:lnTo>
                    <a:pt x="45" y="198"/>
                  </a:lnTo>
                  <a:lnTo>
                    <a:pt x="46" y="201"/>
                  </a:lnTo>
                  <a:lnTo>
                    <a:pt x="54" y="209"/>
                  </a:lnTo>
                  <a:lnTo>
                    <a:pt x="59" y="212"/>
                  </a:lnTo>
                  <a:lnTo>
                    <a:pt x="63" y="210"/>
                  </a:lnTo>
                  <a:lnTo>
                    <a:pt x="65" y="211"/>
                  </a:lnTo>
                  <a:lnTo>
                    <a:pt x="67" y="214"/>
                  </a:lnTo>
                  <a:lnTo>
                    <a:pt x="70" y="214"/>
                  </a:lnTo>
                  <a:lnTo>
                    <a:pt x="74" y="217"/>
                  </a:lnTo>
                  <a:lnTo>
                    <a:pt x="75" y="220"/>
                  </a:lnTo>
                  <a:lnTo>
                    <a:pt x="75" y="223"/>
                  </a:lnTo>
                  <a:lnTo>
                    <a:pt x="77" y="225"/>
                  </a:lnTo>
                  <a:lnTo>
                    <a:pt x="80" y="226"/>
                  </a:lnTo>
                  <a:lnTo>
                    <a:pt x="82" y="231"/>
                  </a:lnTo>
                  <a:lnTo>
                    <a:pt x="88" y="240"/>
                  </a:lnTo>
                  <a:lnTo>
                    <a:pt x="94" y="242"/>
                  </a:lnTo>
                  <a:lnTo>
                    <a:pt x="96" y="248"/>
                  </a:lnTo>
                  <a:lnTo>
                    <a:pt x="95" y="251"/>
                  </a:lnTo>
                  <a:lnTo>
                    <a:pt x="96" y="253"/>
                  </a:lnTo>
                  <a:lnTo>
                    <a:pt x="97" y="258"/>
                  </a:lnTo>
                  <a:lnTo>
                    <a:pt x="95" y="263"/>
                  </a:lnTo>
                  <a:lnTo>
                    <a:pt x="94" y="269"/>
                  </a:lnTo>
                  <a:lnTo>
                    <a:pt x="98" y="277"/>
                  </a:lnTo>
                  <a:lnTo>
                    <a:pt x="107" y="287"/>
                  </a:lnTo>
                  <a:lnTo>
                    <a:pt x="106" y="284"/>
                  </a:lnTo>
                  <a:lnTo>
                    <a:pt x="111" y="274"/>
                  </a:lnTo>
                  <a:lnTo>
                    <a:pt x="116" y="254"/>
                  </a:lnTo>
                  <a:lnTo>
                    <a:pt x="116" y="253"/>
                  </a:lnTo>
                  <a:lnTo>
                    <a:pt x="122" y="236"/>
                  </a:lnTo>
                  <a:lnTo>
                    <a:pt x="126" y="236"/>
                  </a:lnTo>
                  <a:lnTo>
                    <a:pt x="130" y="233"/>
                  </a:lnTo>
                  <a:lnTo>
                    <a:pt x="130" y="230"/>
                  </a:lnTo>
                  <a:lnTo>
                    <a:pt x="132" y="228"/>
                  </a:lnTo>
                  <a:lnTo>
                    <a:pt x="134" y="225"/>
                  </a:lnTo>
                  <a:lnTo>
                    <a:pt x="135" y="222"/>
                  </a:lnTo>
                  <a:lnTo>
                    <a:pt x="141" y="215"/>
                  </a:lnTo>
                  <a:lnTo>
                    <a:pt x="141" y="208"/>
                  </a:lnTo>
                  <a:lnTo>
                    <a:pt x="141" y="198"/>
                  </a:lnTo>
                  <a:lnTo>
                    <a:pt x="142" y="190"/>
                  </a:lnTo>
                  <a:lnTo>
                    <a:pt x="142" y="184"/>
                  </a:lnTo>
                  <a:lnTo>
                    <a:pt x="142" y="171"/>
                  </a:lnTo>
                  <a:lnTo>
                    <a:pt x="145" y="169"/>
                  </a:lnTo>
                  <a:lnTo>
                    <a:pt x="149" y="161"/>
                  </a:lnTo>
                  <a:lnTo>
                    <a:pt x="149" y="158"/>
                  </a:lnTo>
                  <a:lnTo>
                    <a:pt x="151" y="158"/>
                  </a:lnTo>
                  <a:lnTo>
                    <a:pt x="153" y="155"/>
                  </a:lnTo>
                  <a:lnTo>
                    <a:pt x="157" y="153"/>
                  </a:lnTo>
                  <a:lnTo>
                    <a:pt x="160" y="155"/>
                  </a:lnTo>
                  <a:lnTo>
                    <a:pt x="171" y="155"/>
                  </a:lnTo>
                  <a:lnTo>
                    <a:pt x="174" y="154"/>
                  </a:lnTo>
                  <a:lnTo>
                    <a:pt x="181" y="155"/>
                  </a:lnTo>
                  <a:lnTo>
                    <a:pt x="185" y="158"/>
                  </a:lnTo>
                  <a:lnTo>
                    <a:pt x="185" y="159"/>
                  </a:lnTo>
                  <a:lnTo>
                    <a:pt x="189" y="164"/>
                  </a:lnTo>
                  <a:lnTo>
                    <a:pt x="193" y="169"/>
                  </a:lnTo>
                  <a:lnTo>
                    <a:pt x="198" y="171"/>
                  </a:lnTo>
                  <a:lnTo>
                    <a:pt x="204" y="176"/>
                  </a:lnTo>
                  <a:lnTo>
                    <a:pt x="204" y="182"/>
                  </a:lnTo>
                  <a:lnTo>
                    <a:pt x="206" y="185"/>
                  </a:lnTo>
                  <a:lnTo>
                    <a:pt x="203" y="194"/>
                  </a:lnTo>
                  <a:lnTo>
                    <a:pt x="205" y="199"/>
                  </a:lnTo>
                  <a:lnTo>
                    <a:pt x="206" y="204"/>
                  </a:lnTo>
                  <a:lnTo>
                    <a:pt x="204" y="207"/>
                  </a:lnTo>
                  <a:lnTo>
                    <a:pt x="204" y="209"/>
                  </a:lnTo>
                  <a:lnTo>
                    <a:pt x="207" y="216"/>
                  </a:lnTo>
                  <a:lnTo>
                    <a:pt x="208" y="217"/>
                  </a:lnTo>
                  <a:lnTo>
                    <a:pt x="210" y="223"/>
                  </a:lnTo>
                  <a:lnTo>
                    <a:pt x="211" y="228"/>
                  </a:lnTo>
                  <a:lnTo>
                    <a:pt x="214" y="237"/>
                  </a:lnTo>
                  <a:lnTo>
                    <a:pt x="219" y="241"/>
                  </a:lnTo>
                  <a:lnTo>
                    <a:pt x="233" y="241"/>
                  </a:lnTo>
                  <a:lnTo>
                    <a:pt x="237" y="241"/>
                  </a:lnTo>
                  <a:lnTo>
                    <a:pt x="241" y="242"/>
                  </a:lnTo>
                  <a:lnTo>
                    <a:pt x="246" y="245"/>
                  </a:lnTo>
                  <a:lnTo>
                    <a:pt x="248" y="247"/>
                  </a:lnTo>
                  <a:lnTo>
                    <a:pt x="249" y="251"/>
                  </a:lnTo>
                  <a:lnTo>
                    <a:pt x="251" y="253"/>
                  </a:lnTo>
                  <a:lnTo>
                    <a:pt x="255" y="259"/>
                  </a:lnTo>
                  <a:lnTo>
                    <a:pt x="258" y="261"/>
                  </a:lnTo>
                  <a:lnTo>
                    <a:pt x="266" y="263"/>
                  </a:lnTo>
                  <a:lnTo>
                    <a:pt x="273" y="263"/>
                  </a:lnTo>
                  <a:lnTo>
                    <a:pt x="276" y="261"/>
                  </a:lnTo>
                  <a:lnTo>
                    <a:pt x="286" y="246"/>
                  </a:lnTo>
                  <a:lnTo>
                    <a:pt x="288" y="243"/>
                  </a:lnTo>
                  <a:lnTo>
                    <a:pt x="299" y="229"/>
                  </a:lnTo>
                  <a:lnTo>
                    <a:pt x="300" y="225"/>
                  </a:lnTo>
                  <a:lnTo>
                    <a:pt x="303" y="223"/>
                  </a:lnTo>
                  <a:lnTo>
                    <a:pt x="325" y="198"/>
                  </a:lnTo>
                  <a:lnTo>
                    <a:pt x="327" y="196"/>
                  </a:lnTo>
                  <a:lnTo>
                    <a:pt x="329" y="193"/>
                  </a:lnTo>
                  <a:lnTo>
                    <a:pt x="329" y="188"/>
                  </a:lnTo>
                  <a:lnTo>
                    <a:pt x="331" y="187"/>
                  </a:lnTo>
                  <a:lnTo>
                    <a:pt x="352" y="172"/>
                  </a:lnTo>
                  <a:lnTo>
                    <a:pt x="357" y="170"/>
                  </a:lnTo>
                  <a:lnTo>
                    <a:pt x="359" y="167"/>
                  </a:lnTo>
                  <a:lnTo>
                    <a:pt x="369" y="167"/>
                  </a:lnTo>
                  <a:lnTo>
                    <a:pt x="372" y="169"/>
                  </a:lnTo>
                  <a:lnTo>
                    <a:pt x="375" y="168"/>
                  </a:lnTo>
                  <a:lnTo>
                    <a:pt x="377" y="163"/>
                  </a:lnTo>
                  <a:lnTo>
                    <a:pt x="377" y="158"/>
                  </a:lnTo>
                  <a:lnTo>
                    <a:pt x="378" y="151"/>
                  </a:lnTo>
                  <a:lnTo>
                    <a:pt x="381" y="152"/>
                  </a:lnTo>
                  <a:lnTo>
                    <a:pt x="389" y="149"/>
                  </a:lnTo>
                  <a:lnTo>
                    <a:pt x="391" y="147"/>
                  </a:lnTo>
                  <a:lnTo>
                    <a:pt x="394" y="146"/>
                  </a:lnTo>
                  <a:lnTo>
                    <a:pt x="396" y="148"/>
                  </a:lnTo>
                  <a:lnTo>
                    <a:pt x="398" y="155"/>
                  </a:lnTo>
                  <a:lnTo>
                    <a:pt x="400" y="156"/>
                  </a:lnTo>
                  <a:lnTo>
                    <a:pt x="406" y="153"/>
                  </a:lnTo>
                  <a:lnTo>
                    <a:pt x="410" y="156"/>
                  </a:lnTo>
                  <a:lnTo>
                    <a:pt x="414" y="159"/>
                  </a:lnTo>
                  <a:lnTo>
                    <a:pt x="414" y="161"/>
                  </a:lnTo>
                  <a:lnTo>
                    <a:pt x="420" y="161"/>
                  </a:lnTo>
                  <a:lnTo>
                    <a:pt x="423" y="161"/>
                  </a:lnTo>
                  <a:lnTo>
                    <a:pt x="426" y="158"/>
                  </a:lnTo>
                  <a:lnTo>
                    <a:pt x="430" y="158"/>
                  </a:lnTo>
                  <a:lnTo>
                    <a:pt x="433" y="163"/>
                  </a:lnTo>
                  <a:lnTo>
                    <a:pt x="434" y="173"/>
                  </a:lnTo>
                  <a:lnTo>
                    <a:pt x="435" y="177"/>
                  </a:lnTo>
                  <a:lnTo>
                    <a:pt x="435" y="179"/>
                  </a:lnTo>
                  <a:lnTo>
                    <a:pt x="437" y="181"/>
                  </a:lnTo>
                  <a:lnTo>
                    <a:pt x="438" y="184"/>
                  </a:lnTo>
                  <a:lnTo>
                    <a:pt x="438" y="185"/>
                  </a:lnTo>
                  <a:lnTo>
                    <a:pt x="440" y="187"/>
                  </a:lnTo>
                  <a:lnTo>
                    <a:pt x="442" y="187"/>
                  </a:lnTo>
                  <a:lnTo>
                    <a:pt x="446" y="188"/>
                  </a:lnTo>
                  <a:lnTo>
                    <a:pt x="454" y="188"/>
                  </a:lnTo>
                  <a:lnTo>
                    <a:pt x="458" y="190"/>
                  </a:lnTo>
                  <a:lnTo>
                    <a:pt x="461" y="193"/>
                  </a:lnTo>
                  <a:lnTo>
                    <a:pt x="465" y="201"/>
                  </a:lnTo>
                  <a:lnTo>
                    <a:pt x="466" y="204"/>
                  </a:lnTo>
                  <a:lnTo>
                    <a:pt x="468" y="205"/>
                  </a:lnTo>
                  <a:lnTo>
                    <a:pt x="466" y="209"/>
                  </a:lnTo>
                  <a:lnTo>
                    <a:pt x="466" y="211"/>
                  </a:lnTo>
                  <a:lnTo>
                    <a:pt x="463" y="217"/>
                  </a:lnTo>
                  <a:lnTo>
                    <a:pt x="461" y="225"/>
                  </a:lnTo>
                  <a:lnTo>
                    <a:pt x="462" y="227"/>
                  </a:lnTo>
                  <a:lnTo>
                    <a:pt x="463" y="229"/>
                  </a:lnTo>
                  <a:lnTo>
                    <a:pt x="465" y="231"/>
                  </a:lnTo>
                  <a:lnTo>
                    <a:pt x="468" y="231"/>
                  </a:lnTo>
                  <a:lnTo>
                    <a:pt x="471" y="232"/>
                  </a:lnTo>
                  <a:lnTo>
                    <a:pt x="475" y="232"/>
                  </a:lnTo>
                  <a:lnTo>
                    <a:pt x="478" y="233"/>
                  </a:lnTo>
                  <a:lnTo>
                    <a:pt x="486" y="233"/>
                  </a:lnTo>
                  <a:lnTo>
                    <a:pt x="498" y="237"/>
                  </a:lnTo>
                  <a:lnTo>
                    <a:pt x="495" y="240"/>
                  </a:lnTo>
                  <a:lnTo>
                    <a:pt x="496" y="241"/>
                  </a:lnTo>
                  <a:lnTo>
                    <a:pt x="500" y="242"/>
                  </a:lnTo>
                  <a:lnTo>
                    <a:pt x="505" y="241"/>
                  </a:lnTo>
                  <a:lnTo>
                    <a:pt x="512" y="241"/>
                  </a:lnTo>
                  <a:lnTo>
                    <a:pt x="514" y="242"/>
                  </a:lnTo>
                  <a:lnTo>
                    <a:pt x="515" y="248"/>
                  </a:lnTo>
                  <a:lnTo>
                    <a:pt x="518" y="249"/>
                  </a:lnTo>
                  <a:lnTo>
                    <a:pt x="520" y="250"/>
                  </a:lnTo>
                  <a:lnTo>
                    <a:pt x="521" y="251"/>
                  </a:lnTo>
                  <a:lnTo>
                    <a:pt x="520" y="254"/>
                  </a:lnTo>
                  <a:lnTo>
                    <a:pt x="518" y="255"/>
                  </a:lnTo>
                  <a:lnTo>
                    <a:pt x="516" y="255"/>
                  </a:lnTo>
                  <a:lnTo>
                    <a:pt x="514" y="261"/>
                  </a:lnTo>
                  <a:lnTo>
                    <a:pt x="514" y="262"/>
                  </a:lnTo>
                  <a:lnTo>
                    <a:pt x="512" y="265"/>
                  </a:lnTo>
                  <a:lnTo>
                    <a:pt x="512" y="268"/>
                  </a:lnTo>
                  <a:lnTo>
                    <a:pt x="590" y="268"/>
                  </a:lnTo>
                  <a:lnTo>
                    <a:pt x="587" y="155"/>
                  </a:lnTo>
                  <a:lnTo>
                    <a:pt x="587" y="155"/>
                  </a:lnTo>
                  <a:lnTo>
                    <a:pt x="584" y="124"/>
                  </a:lnTo>
                  <a:lnTo>
                    <a:pt x="582" y="121"/>
                  </a:lnTo>
                  <a:lnTo>
                    <a:pt x="580" y="123"/>
                  </a:lnTo>
                  <a:lnTo>
                    <a:pt x="576" y="124"/>
                  </a:lnTo>
                  <a:lnTo>
                    <a:pt x="558" y="124"/>
                  </a:lnTo>
                  <a:lnTo>
                    <a:pt x="534" y="119"/>
                  </a:lnTo>
                  <a:lnTo>
                    <a:pt x="510" y="103"/>
                  </a:lnTo>
                  <a:lnTo>
                    <a:pt x="508" y="102"/>
                  </a:lnTo>
                  <a:lnTo>
                    <a:pt x="506" y="104"/>
                  </a:lnTo>
                  <a:lnTo>
                    <a:pt x="501" y="103"/>
                  </a:lnTo>
                  <a:lnTo>
                    <a:pt x="498" y="100"/>
                  </a:lnTo>
                  <a:lnTo>
                    <a:pt x="489" y="98"/>
                  </a:lnTo>
                  <a:lnTo>
                    <a:pt x="486" y="99"/>
                  </a:lnTo>
                  <a:lnTo>
                    <a:pt x="484" y="100"/>
                  </a:lnTo>
                  <a:lnTo>
                    <a:pt x="478" y="100"/>
                  </a:lnTo>
                  <a:lnTo>
                    <a:pt x="475" y="99"/>
                  </a:lnTo>
                  <a:lnTo>
                    <a:pt x="470" y="100"/>
                  </a:lnTo>
                  <a:lnTo>
                    <a:pt x="469" y="99"/>
                  </a:lnTo>
                  <a:lnTo>
                    <a:pt x="466" y="99"/>
                  </a:lnTo>
                  <a:lnTo>
                    <a:pt x="465" y="100"/>
                  </a:lnTo>
                  <a:lnTo>
                    <a:pt x="465" y="107"/>
                  </a:lnTo>
                  <a:lnTo>
                    <a:pt x="462" y="109"/>
                  </a:lnTo>
                  <a:lnTo>
                    <a:pt x="460" y="112"/>
                  </a:lnTo>
                  <a:lnTo>
                    <a:pt x="460" y="114"/>
                  </a:lnTo>
                  <a:lnTo>
                    <a:pt x="462" y="115"/>
                  </a:lnTo>
                  <a:lnTo>
                    <a:pt x="462" y="118"/>
                  </a:lnTo>
                  <a:lnTo>
                    <a:pt x="460" y="128"/>
                  </a:lnTo>
                  <a:lnTo>
                    <a:pt x="461" y="131"/>
                  </a:lnTo>
                  <a:lnTo>
                    <a:pt x="462" y="137"/>
                  </a:lnTo>
                  <a:lnTo>
                    <a:pt x="458" y="137"/>
                  </a:lnTo>
                  <a:lnTo>
                    <a:pt x="454" y="136"/>
                  </a:lnTo>
                  <a:lnTo>
                    <a:pt x="422" y="137"/>
                  </a:lnTo>
                  <a:lnTo>
                    <a:pt x="417" y="138"/>
                  </a:lnTo>
                  <a:lnTo>
                    <a:pt x="416" y="137"/>
                  </a:lnTo>
                  <a:lnTo>
                    <a:pt x="414" y="135"/>
                  </a:lnTo>
                  <a:lnTo>
                    <a:pt x="412" y="132"/>
                  </a:lnTo>
                  <a:lnTo>
                    <a:pt x="399" y="123"/>
                  </a:lnTo>
                  <a:lnTo>
                    <a:pt x="397" y="118"/>
                  </a:lnTo>
                  <a:lnTo>
                    <a:pt x="393" y="116"/>
                  </a:lnTo>
                  <a:lnTo>
                    <a:pt x="387" y="116"/>
                  </a:lnTo>
                  <a:lnTo>
                    <a:pt x="384" y="115"/>
                  </a:lnTo>
                  <a:lnTo>
                    <a:pt x="379" y="110"/>
                  </a:lnTo>
                  <a:lnTo>
                    <a:pt x="373" y="111"/>
                  </a:lnTo>
                  <a:lnTo>
                    <a:pt x="368" y="109"/>
                  </a:lnTo>
                  <a:lnTo>
                    <a:pt x="364" y="99"/>
                  </a:lnTo>
                  <a:lnTo>
                    <a:pt x="359" y="99"/>
                  </a:lnTo>
                  <a:lnTo>
                    <a:pt x="356" y="91"/>
                  </a:lnTo>
                  <a:lnTo>
                    <a:pt x="352" y="37"/>
                  </a:lnTo>
                  <a:lnTo>
                    <a:pt x="341" y="37"/>
                  </a:lnTo>
                  <a:lnTo>
                    <a:pt x="335" y="39"/>
                  </a:lnTo>
                  <a:lnTo>
                    <a:pt x="326" y="39"/>
                  </a:lnTo>
                  <a:lnTo>
                    <a:pt x="320" y="37"/>
                  </a:lnTo>
                  <a:lnTo>
                    <a:pt x="318" y="37"/>
                  </a:lnTo>
                  <a:lnTo>
                    <a:pt x="313" y="34"/>
                  </a:lnTo>
                  <a:lnTo>
                    <a:pt x="307" y="33"/>
                  </a:lnTo>
                  <a:lnTo>
                    <a:pt x="304" y="31"/>
                  </a:lnTo>
                  <a:lnTo>
                    <a:pt x="300" y="31"/>
                  </a:lnTo>
                  <a:lnTo>
                    <a:pt x="300" y="28"/>
                  </a:lnTo>
                  <a:lnTo>
                    <a:pt x="299" y="25"/>
                  </a:lnTo>
                  <a:lnTo>
                    <a:pt x="299" y="22"/>
                  </a:lnTo>
                  <a:lnTo>
                    <a:pt x="298" y="20"/>
                  </a:lnTo>
                  <a:lnTo>
                    <a:pt x="296" y="18"/>
                  </a:lnTo>
                  <a:lnTo>
                    <a:pt x="297" y="16"/>
                  </a:lnTo>
                  <a:lnTo>
                    <a:pt x="298" y="1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5002" y="2710"/>
              <a:ext cx="308" cy="504"/>
            </a:xfrm>
            <a:custGeom>
              <a:avLst/>
              <a:gdLst/>
              <a:ahLst/>
              <a:cxnLst>
                <a:cxn ang="0">
                  <a:pos x="358" y="394"/>
                </a:cxn>
                <a:cxn ang="0">
                  <a:pos x="337" y="396"/>
                </a:cxn>
                <a:cxn ang="0">
                  <a:pos x="317" y="397"/>
                </a:cxn>
                <a:cxn ang="0">
                  <a:pos x="328" y="384"/>
                </a:cxn>
                <a:cxn ang="0">
                  <a:pos x="337" y="367"/>
                </a:cxn>
                <a:cxn ang="0">
                  <a:pos x="346" y="342"/>
                </a:cxn>
                <a:cxn ang="0">
                  <a:pos x="351" y="371"/>
                </a:cxn>
                <a:cxn ang="0">
                  <a:pos x="351" y="303"/>
                </a:cxn>
                <a:cxn ang="0">
                  <a:pos x="379" y="232"/>
                </a:cxn>
                <a:cxn ang="0">
                  <a:pos x="438" y="154"/>
                </a:cxn>
                <a:cxn ang="0">
                  <a:pos x="455" y="103"/>
                </a:cxn>
                <a:cxn ang="0">
                  <a:pos x="455" y="79"/>
                </a:cxn>
                <a:cxn ang="0">
                  <a:pos x="458" y="70"/>
                </a:cxn>
                <a:cxn ang="0">
                  <a:pos x="449" y="58"/>
                </a:cxn>
                <a:cxn ang="0">
                  <a:pos x="431" y="36"/>
                </a:cxn>
                <a:cxn ang="0">
                  <a:pos x="399" y="5"/>
                </a:cxn>
                <a:cxn ang="0">
                  <a:pos x="318" y="24"/>
                </a:cxn>
                <a:cxn ang="0">
                  <a:pos x="351" y="26"/>
                </a:cxn>
                <a:cxn ang="0">
                  <a:pos x="369" y="14"/>
                </a:cxn>
                <a:cxn ang="0">
                  <a:pos x="364" y="40"/>
                </a:cxn>
                <a:cxn ang="0">
                  <a:pos x="332" y="44"/>
                </a:cxn>
                <a:cxn ang="0">
                  <a:pos x="149" y="305"/>
                </a:cxn>
                <a:cxn ang="0">
                  <a:pos x="34" y="468"/>
                </a:cxn>
                <a:cxn ang="0">
                  <a:pos x="106" y="742"/>
                </a:cxn>
                <a:cxn ang="0">
                  <a:pos x="164" y="712"/>
                </a:cxn>
                <a:cxn ang="0">
                  <a:pos x="240" y="621"/>
                </a:cxn>
                <a:cxn ang="0">
                  <a:pos x="257" y="576"/>
                </a:cxn>
                <a:cxn ang="0">
                  <a:pos x="250" y="579"/>
                </a:cxn>
                <a:cxn ang="0">
                  <a:pos x="237" y="576"/>
                </a:cxn>
                <a:cxn ang="0">
                  <a:pos x="237" y="560"/>
                </a:cxn>
                <a:cxn ang="0">
                  <a:pos x="252" y="535"/>
                </a:cxn>
                <a:cxn ang="0">
                  <a:pos x="239" y="573"/>
                </a:cxn>
                <a:cxn ang="0">
                  <a:pos x="259" y="562"/>
                </a:cxn>
                <a:cxn ang="0">
                  <a:pos x="266" y="546"/>
                </a:cxn>
                <a:cxn ang="0">
                  <a:pos x="284" y="538"/>
                </a:cxn>
                <a:cxn ang="0">
                  <a:pos x="280" y="572"/>
                </a:cxn>
                <a:cxn ang="0">
                  <a:pos x="273" y="602"/>
                </a:cxn>
                <a:cxn ang="0">
                  <a:pos x="276" y="617"/>
                </a:cxn>
                <a:cxn ang="0">
                  <a:pos x="301" y="629"/>
                </a:cxn>
                <a:cxn ang="0">
                  <a:pos x="314" y="646"/>
                </a:cxn>
                <a:cxn ang="0">
                  <a:pos x="317" y="657"/>
                </a:cxn>
                <a:cxn ang="0">
                  <a:pos x="320" y="671"/>
                </a:cxn>
                <a:cxn ang="0">
                  <a:pos x="324" y="676"/>
                </a:cxn>
                <a:cxn ang="0">
                  <a:pos x="338" y="621"/>
                </a:cxn>
                <a:cxn ang="0">
                  <a:pos x="348" y="552"/>
                </a:cxn>
                <a:cxn ang="0">
                  <a:pos x="347" y="508"/>
                </a:cxn>
                <a:cxn ang="0">
                  <a:pos x="371" y="460"/>
                </a:cxn>
                <a:cxn ang="0">
                  <a:pos x="363" y="456"/>
                </a:cxn>
                <a:cxn ang="0">
                  <a:pos x="352" y="450"/>
                </a:cxn>
                <a:cxn ang="0">
                  <a:pos x="334" y="466"/>
                </a:cxn>
                <a:cxn ang="0">
                  <a:pos x="349" y="450"/>
                </a:cxn>
                <a:cxn ang="0">
                  <a:pos x="341" y="470"/>
                </a:cxn>
                <a:cxn ang="0">
                  <a:pos x="331" y="456"/>
                </a:cxn>
                <a:cxn ang="0">
                  <a:pos x="334" y="437"/>
                </a:cxn>
                <a:cxn ang="0">
                  <a:pos x="350" y="430"/>
                </a:cxn>
                <a:cxn ang="0">
                  <a:pos x="375" y="396"/>
                </a:cxn>
                <a:cxn ang="0">
                  <a:pos x="370" y="382"/>
                </a:cxn>
              </a:cxnLst>
              <a:rect l="0" t="0" r="r" b="b"/>
              <a:pathLst>
                <a:path w="463" h="758">
                  <a:moveTo>
                    <a:pt x="372" y="392"/>
                  </a:moveTo>
                  <a:lnTo>
                    <a:pt x="370" y="392"/>
                  </a:lnTo>
                  <a:lnTo>
                    <a:pt x="368" y="388"/>
                  </a:lnTo>
                  <a:lnTo>
                    <a:pt x="366" y="390"/>
                  </a:lnTo>
                  <a:lnTo>
                    <a:pt x="363" y="388"/>
                  </a:lnTo>
                  <a:lnTo>
                    <a:pt x="363" y="392"/>
                  </a:lnTo>
                  <a:lnTo>
                    <a:pt x="362" y="394"/>
                  </a:lnTo>
                  <a:lnTo>
                    <a:pt x="360" y="395"/>
                  </a:lnTo>
                  <a:lnTo>
                    <a:pt x="358" y="394"/>
                  </a:lnTo>
                  <a:lnTo>
                    <a:pt x="359" y="392"/>
                  </a:lnTo>
                  <a:lnTo>
                    <a:pt x="358" y="389"/>
                  </a:lnTo>
                  <a:lnTo>
                    <a:pt x="355" y="390"/>
                  </a:lnTo>
                  <a:lnTo>
                    <a:pt x="352" y="390"/>
                  </a:lnTo>
                  <a:lnTo>
                    <a:pt x="350" y="388"/>
                  </a:lnTo>
                  <a:lnTo>
                    <a:pt x="349" y="388"/>
                  </a:lnTo>
                  <a:lnTo>
                    <a:pt x="347" y="392"/>
                  </a:lnTo>
                  <a:lnTo>
                    <a:pt x="344" y="393"/>
                  </a:lnTo>
                  <a:lnTo>
                    <a:pt x="337" y="396"/>
                  </a:lnTo>
                  <a:lnTo>
                    <a:pt x="334" y="398"/>
                  </a:lnTo>
                  <a:lnTo>
                    <a:pt x="334" y="400"/>
                  </a:lnTo>
                  <a:lnTo>
                    <a:pt x="331" y="404"/>
                  </a:lnTo>
                  <a:lnTo>
                    <a:pt x="330" y="410"/>
                  </a:lnTo>
                  <a:lnTo>
                    <a:pt x="327" y="409"/>
                  </a:lnTo>
                  <a:lnTo>
                    <a:pt x="326" y="407"/>
                  </a:lnTo>
                  <a:lnTo>
                    <a:pt x="326" y="404"/>
                  </a:lnTo>
                  <a:lnTo>
                    <a:pt x="327" y="401"/>
                  </a:lnTo>
                  <a:lnTo>
                    <a:pt x="317" y="397"/>
                  </a:lnTo>
                  <a:lnTo>
                    <a:pt x="317" y="394"/>
                  </a:lnTo>
                  <a:lnTo>
                    <a:pt x="317" y="390"/>
                  </a:lnTo>
                  <a:lnTo>
                    <a:pt x="317" y="387"/>
                  </a:lnTo>
                  <a:lnTo>
                    <a:pt x="318" y="384"/>
                  </a:lnTo>
                  <a:lnTo>
                    <a:pt x="320" y="382"/>
                  </a:lnTo>
                  <a:lnTo>
                    <a:pt x="325" y="380"/>
                  </a:lnTo>
                  <a:lnTo>
                    <a:pt x="328" y="380"/>
                  </a:lnTo>
                  <a:lnTo>
                    <a:pt x="329" y="382"/>
                  </a:lnTo>
                  <a:lnTo>
                    <a:pt x="328" y="384"/>
                  </a:lnTo>
                  <a:lnTo>
                    <a:pt x="326" y="388"/>
                  </a:lnTo>
                  <a:lnTo>
                    <a:pt x="326" y="392"/>
                  </a:lnTo>
                  <a:lnTo>
                    <a:pt x="328" y="393"/>
                  </a:lnTo>
                  <a:lnTo>
                    <a:pt x="331" y="390"/>
                  </a:lnTo>
                  <a:lnTo>
                    <a:pt x="332" y="387"/>
                  </a:lnTo>
                  <a:lnTo>
                    <a:pt x="332" y="379"/>
                  </a:lnTo>
                  <a:lnTo>
                    <a:pt x="334" y="376"/>
                  </a:lnTo>
                  <a:lnTo>
                    <a:pt x="334" y="372"/>
                  </a:lnTo>
                  <a:lnTo>
                    <a:pt x="337" y="367"/>
                  </a:lnTo>
                  <a:lnTo>
                    <a:pt x="338" y="359"/>
                  </a:lnTo>
                  <a:lnTo>
                    <a:pt x="341" y="358"/>
                  </a:lnTo>
                  <a:lnTo>
                    <a:pt x="344" y="358"/>
                  </a:lnTo>
                  <a:lnTo>
                    <a:pt x="345" y="356"/>
                  </a:lnTo>
                  <a:lnTo>
                    <a:pt x="347" y="350"/>
                  </a:lnTo>
                  <a:lnTo>
                    <a:pt x="349" y="349"/>
                  </a:lnTo>
                  <a:lnTo>
                    <a:pt x="347" y="347"/>
                  </a:lnTo>
                  <a:lnTo>
                    <a:pt x="346" y="345"/>
                  </a:lnTo>
                  <a:lnTo>
                    <a:pt x="346" y="342"/>
                  </a:lnTo>
                  <a:lnTo>
                    <a:pt x="345" y="338"/>
                  </a:lnTo>
                  <a:lnTo>
                    <a:pt x="343" y="335"/>
                  </a:lnTo>
                  <a:lnTo>
                    <a:pt x="346" y="332"/>
                  </a:lnTo>
                  <a:lnTo>
                    <a:pt x="352" y="344"/>
                  </a:lnTo>
                  <a:lnTo>
                    <a:pt x="354" y="349"/>
                  </a:lnTo>
                  <a:lnTo>
                    <a:pt x="354" y="351"/>
                  </a:lnTo>
                  <a:lnTo>
                    <a:pt x="351" y="358"/>
                  </a:lnTo>
                  <a:lnTo>
                    <a:pt x="349" y="370"/>
                  </a:lnTo>
                  <a:lnTo>
                    <a:pt x="351" y="371"/>
                  </a:lnTo>
                  <a:lnTo>
                    <a:pt x="352" y="366"/>
                  </a:lnTo>
                  <a:lnTo>
                    <a:pt x="354" y="363"/>
                  </a:lnTo>
                  <a:lnTo>
                    <a:pt x="358" y="356"/>
                  </a:lnTo>
                  <a:lnTo>
                    <a:pt x="359" y="351"/>
                  </a:lnTo>
                  <a:lnTo>
                    <a:pt x="358" y="347"/>
                  </a:lnTo>
                  <a:lnTo>
                    <a:pt x="355" y="340"/>
                  </a:lnTo>
                  <a:lnTo>
                    <a:pt x="352" y="335"/>
                  </a:lnTo>
                  <a:lnTo>
                    <a:pt x="350" y="328"/>
                  </a:lnTo>
                  <a:lnTo>
                    <a:pt x="351" y="303"/>
                  </a:lnTo>
                  <a:lnTo>
                    <a:pt x="352" y="298"/>
                  </a:lnTo>
                  <a:lnTo>
                    <a:pt x="353" y="285"/>
                  </a:lnTo>
                  <a:lnTo>
                    <a:pt x="354" y="284"/>
                  </a:lnTo>
                  <a:lnTo>
                    <a:pt x="358" y="281"/>
                  </a:lnTo>
                  <a:lnTo>
                    <a:pt x="361" y="278"/>
                  </a:lnTo>
                  <a:lnTo>
                    <a:pt x="367" y="267"/>
                  </a:lnTo>
                  <a:lnTo>
                    <a:pt x="371" y="262"/>
                  </a:lnTo>
                  <a:lnTo>
                    <a:pt x="375" y="242"/>
                  </a:lnTo>
                  <a:lnTo>
                    <a:pt x="379" y="232"/>
                  </a:lnTo>
                  <a:lnTo>
                    <a:pt x="389" y="216"/>
                  </a:lnTo>
                  <a:lnTo>
                    <a:pt x="391" y="211"/>
                  </a:lnTo>
                  <a:lnTo>
                    <a:pt x="414" y="190"/>
                  </a:lnTo>
                  <a:lnTo>
                    <a:pt x="422" y="178"/>
                  </a:lnTo>
                  <a:lnTo>
                    <a:pt x="423" y="173"/>
                  </a:lnTo>
                  <a:lnTo>
                    <a:pt x="427" y="166"/>
                  </a:lnTo>
                  <a:lnTo>
                    <a:pt x="431" y="161"/>
                  </a:lnTo>
                  <a:lnTo>
                    <a:pt x="434" y="157"/>
                  </a:lnTo>
                  <a:lnTo>
                    <a:pt x="438" y="154"/>
                  </a:lnTo>
                  <a:lnTo>
                    <a:pt x="441" y="144"/>
                  </a:lnTo>
                  <a:lnTo>
                    <a:pt x="454" y="128"/>
                  </a:lnTo>
                  <a:lnTo>
                    <a:pt x="454" y="124"/>
                  </a:lnTo>
                  <a:lnTo>
                    <a:pt x="453" y="124"/>
                  </a:lnTo>
                  <a:lnTo>
                    <a:pt x="453" y="117"/>
                  </a:lnTo>
                  <a:lnTo>
                    <a:pt x="453" y="113"/>
                  </a:lnTo>
                  <a:lnTo>
                    <a:pt x="456" y="109"/>
                  </a:lnTo>
                  <a:lnTo>
                    <a:pt x="455" y="107"/>
                  </a:lnTo>
                  <a:lnTo>
                    <a:pt x="455" y="103"/>
                  </a:lnTo>
                  <a:lnTo>
                    <a:pt x="456" y="100"/>
                  </a:lnTo>
                  <a:lnTo>
                    <a:pt x="454" y="97"/>
                  </a:lnTo>
                  <a:lnTo>
                    <a:pt x="454" y="92"/>
                  </a:lnTo>
                  <a:lnTo>
                    <a:pt x="453" y="89"/>
                  </a:lnTo>
                  <a:lnTo>
                    <a:pt x="453" y="85"/>
                  </a:lnTo>
                  <a:lnTo>
                    <a:pt x="454" y="86"/>
                  </a:lnTo>
                  <a:lnTo>
                    <a:pt x="457" y="85"/>
                  </a:lnTo>
                  <a:lnTo>
                    <a:pt x="457" y="82"/>
                  </a:lnTo>
                  <a:lnTo>
                    <a:pt x="455" y="79"/>
                  </a:lnTo>
                  <a:lnTo>
                    <a:pt x="454" y="81"/>
                  </a:lnTo>
                  <a:lnTo>
                    <a:pt x="451" y="82"/>
                  </a:lnTo>
                  <a:lnTo>
                    <a:pt x="449" y="81"/>
                  </a:lnTo>
                  <a:lnTo>
                    <a:pt x="453" y="74"/>
                  </a:lnTo>
                  <a:lnTo>
                    <a:pt x="449" y="73"/>
                  </a:lnTo>
                  <a:lnTo>
                    <a:pt x="448" y="71"/>
                  </a:lnTo>
                  <a:lnTo>
                    <a:pt x="449" y="68"/>
                  </a:lnTo>
                  <a:lnTo>
                    <a:pt x="455" y="68"/>
                  </a:lnTo>
                  <a:lnTo>
                    <a:pt x="458" y="70"/>
                  </a:lnTo>
                  <a:lnTo>
                    <a:pt x="458" y="73"/>
                  </a:lnTo>
                  <a:lnTo>
                    <a:pt x="458" y="75"/>
                  </a:lnTo>
                  <a:lnTo>
                    <a:pt x="458" y="78"/>
                  </a:lnTo>
                  <a:lnTo>
                    <a:pt x="460" y="76"/>
                  </a:lnTo>
                  <a:lnTo>
                    <a:pt x="460" y="74"/>
                  </a:lnTo>
                  <a:lnTo>
                    <a:pt x="462" y="70"/>
                  </a:lnTo>
                  <a:lnTo>
                    <a:pt x="462" y="64"/>
                  </a:lnTo>
                  <a:lnTo>
                    <a:pt x="449" y="64"/>
                  </a:lnTo>
                  <a:lnTo>
                    <a:pt x="449" y="58"/>
                  </a:lnTo>
                  <a:lnTo>
                    <a:pt x="446" y="56"/>
                  </a:lnTo>
                  <a:lnTo>
                    <a:pt x="448" y="51"/>
                  </a:lnTo>
                  <a:lnTo>
                    <a:pt x="445" y="50"/>
                  </a:lnTo>
                  <a:lnTo>
                    <a:pt x="444" y="49"/>
                  </a:lnTo>
                  <a:lnTo>
                    <a:pt x="442" y="46"/>
                  </a:lnTo>
                  <a:lnTo>
                    <a:pt x="441" y="43"/>
                  </a:lnTo>
                  <a:lnTo>
                    <a:pt x="438" y="40"/>
                  </a:lnTo>
                  <a:lnTo>
                    <a:pt x="432" y="38"/>
                  </a:lnTo>
                  <a:lnTo>
                    <a:pt x="431" y="36"/>
                  </a:lnTo>
                  <a:lnTo>
                    <a:pt x="429" y="35"/>
                  </a:lnTo>
                  <a:lnTo>
                    <a:pt x="428" y="32"/>
                  </a:lnTo>
                  <a:lnTo>
                    <a:pt x="428" y="29"/>
                  </a:lnTo>
                  <a:lnTo>
                    <a:pt x="426" y="22"/>
                  </a:lnTo>
                  <a:lnTo>
                    <a:pt x="423" y="20"/>
                  </a:lnTo>
                  <a:lnTo>
                    <a:pt x="418" y="18"/>
                  </a:lnTo>
                  <a:lnTo>
                    <a:pt x="406" y="12"/>
                  </a:lnTo>
                  <a:lnTo>
                    <a:pt x="399" y="7"/>
                  </a:lnTo>
                  <a:lnTo>
                    <a:pt x="399" y="5"/>
                  </a:lnTo>
                  <a:lnTo>
                    <a:pt x="369" y="0"/>
                  </a:lnTo>
                  <a:lnTo>
                    <a:pt x="363" y="2"/>
                  </a:lnTo>
                  <a:lnTo>
                    <a:pt x="359" y="6"/>
                  </a:lnTo>
                  <a:lnTo>
                    <a:pt x="357" y="8"/>
                  </a:lnTo>
                  <a:lnTo>
                    <a:pt x="353" y="11"/>
                  </a:lnTo>
                  <a:lnTo>
                    <a:pt x="344" y="18"/>
                  </a:lnTo>
                  <a:lnTo>
                    <a:pt x="331" y="22"/>
                  </a:lnTo>
                  <a:lnTo>
                    <a:pt x="322" y="21"/>
                  </a:lnTo>
                  <a:lnTo>
                    <a:pt x="318" y="24"/>
                  </a:lnTo>
                  <a:lnTo>
                    <a:pt x="315" y="26"/>
                  </a:lnTo>
                  <a:lnTo>
                    <a:pt x="315" y="28"/>
                  </a:lnTo>
                  <a:lnTo>
                    <a:pt x="314" y="30"/>
                  </a:lnTo>
                  <a:lnTo>
                    <a:pt x="317" y="32"/>
                  </a:lnTo>
                  <a:lnTo>
                    <a:pt x="319" y="30"/>
                  </a:lnTo>
                  <a:lnTo>
                    <a:pt x="323" y="25"/>
                  </a:lnTo>
                  <a:lnTo>
                    <a:pt x="330" y="28"/>
                  </a:lnTo>
                  <a:lnTo>
                    <a:pt x="344" y="28"/>
                  </a:lnTo>
                  <a:lnTo>
                    <a:pt x="351" y="26"/>
                  </a:lnTo>
                  <a:lnTo>
                    <a:pt x="352" y="24"/>
                  </a:lnTo>
                  <a:lnTo>
                    <a:pt x="355" y="23"/>
                  </a:lnTo>
                  <a:lnTo>
                    <a:pt x="354" y="22"/>
                  </a:lnTo>
                  <a:lnTo>
                    <a:pt x="356" y="16"/>
                  </a:lnTo>
                  <a:lnTo>
                    <a:pt x="361" y="18"/>
                  </a:lnTo>
                  <a:lnTo>
                    <a:pt x="363" y="17"/>
                  </a:lnTo>
                  <a:lnTo>
                    <a:pt x="366" y="16"/>
                  </a:lnTo>
                  <a:lnTo>
                    <a:pt x="367" y="15"/>
                  </a:lnTo>
                  <a:lnTo>
                    <a:pt x="369" y="14"/>
                  </a:lnTo>
                  <a:lnTo>
                    <a:pt x="373" y="14"/>
                  </a:lnTo>
                  <a:lnTo>
                    <a:pt x="375" y="21"/>
                  </a:lnTo>
                  <a:lnTo>
                    <a:pt x="373" y="23"/>
                  </a:lnTo>
                  <a:lnTo>
                    <a:pt x="372" y="26"/>
                  </a:lnTo>
                  <a:lnTo>
                    <a:pt x="370" y="33"/>
                  </a:lnTo>
                  <a:lnTo>
                    <a:pt x="372" y="35"/>
                  </a:lnTo>
                  <a:lnTo>
                    <a:pt x="371" y="38"/>
                  </a:lnTo>
                  <a:lnTo>
                    <a:pt x="368" y="40"/>
                  </a:lnTo>
                  <a:lnTo>
                    <a:pt x="364" y="40"/>
                  </a:lnTo>
                  <a:lnTo>
                    <a:pt x="357" y="39"/>
                  </a:lnTo>
                  <a:lnTo>
                    <a:pt x="355" y="40"/>
                  </a:lnTo>
                  <a:lnTo>
                    <a:pt x="352" y="42"/>
                  </a:lnTo>
                  <a:lnTo>
                    <a:pt x="346" y="42"/>
                  </a:lnTo>
                  <a:lnTo>
                    <a:pt x="344" y="46"/>
                  </a:lnTo>
                  <a:lnTo>
                    <a:pt x="341" y="46"/>
                  </a:lnTo>
                  <a:lnTo>
                    <a:pt x="339" y="46"/>
                  </a:lnTo>
                  <a:lnTo>
                    <a:pt x="334" y="43"/>
                  </a:lnTo>
                  <a:lnTo>
                    <a:pt x="332" y="44"/>
                  </a:lnTo>
                  <a:lnTo>
                    <a:pt x="329" y="46"/>
                  </a:lnTo>
                  <a:lnTo>
                    <a:pt x="323" y="47"/>
                  </a:lnTo>
                  <a:lnTo>
                    <a:pt x="320" y="46"/>
                  </a:lnTo>
                  <a:lnTo>
                    <a:pt x="318" y="48"/>
                  </a:lnTo>
                  <a:lnTo>
                    <a:pt x="314" y="48"/>
                  </a:lnTo>
                  <a:lnTo>
                    <a:pt x="322" y="110"/>
                  </a:lnTo>
                  <a:lnTo>
                    <a:pt x="250" y="227"/>
                  </a:lnTo>
                  <a:lnTo>
                    <a:pt x="154" y="302"/>
                  </a:lnTo>
                  <a:lnTo>
                    <a:pt x="149" y="305"/>
                  </a:lnTo>
                  <a:lnTo>
                    <a:pt x="147" y="306"/>
                  </a:lnTo>
                  <a:lnTo>
                    <a:pt x="115" y="332"/>
                  </a:lnTo>
                  <a:lnTo>
                    <a:pt x="76" y="361"/>
                  </a:lnTo>
                  <a:lnTo>
                    <a:pt x="58" y="372"/>
                  </a:lnTo>
                  <a:lnTo>
                    <a:pt x="51" y="378"/>
                  </a:lnTo>
                  <a:lnTo>
                    <a:pt x="0" y="416"/>
                  </a:lnTo>
                  <a:lnTo>
                    <a:pt x="6" y="428"/>
                  </a:lnTo>
                  <a:lnTo>
                    <a:pt x="23" y="451"/>
                  </a:lnTo>
                  <a:lnTo>
                    <a:pt x="34" y="468"/>
                  </a:lnTo>
                  <a:lnTo>
                    <a:pt x="42" y="488"/>
                  </a:lnTo>
                  <a:lnTo>
                    <a:pt x="50" y="512"/>
                  </a:lnTo>
                  <a:lnTo>
                    <a:pt x="56" y="537"/>
                  </a:lnTo>
                  <a:lnTo>
                    <a:pt x="77" y="740"/>
                  </a:lnTo>
                  <a:lnTo>
                    <a:pt x="76" y="750"/>
                  </a:lnTo>
                  <a:lnTo>
                    <a:pt x="101" y="747"/>
                  </a:lnTo>
                  <a:lnTo>
                    <a:pt x="95" y="744"/>
                  </a:lnTo>
                  <a:lnTo>
                    <a:pt x="96" y="742"/>
                  </a:lnTo>
                  <a:lnTo>
                    <a:pt x="106" y="742"/>
                  </a:lnTo>
                  <a:lnTo>
                    <a:pt x="123" y="747"/>
                  </a:lnTo>
                  <a:lnTo>
                    <a:pt x="131" y="755"/>
                  </a:lnTo>
                  <a:lnTo>
                    <a:pt x="131" y="757"/>
                  </a:lnTo>
                  <a:lnTo>
                    <a:pt x="141" y="757"/>
                  </a:lnTo>
                  <a:lnTo>
                    <a:pt x="141" y="749"/>
                  </a:lnTo>
                  <a:lnTo>
                    <a:pt x="150" y="744"/>
                  </a:lnTo>
                  <a:lnTo>
                    <a:pt x="157" y="732"/>
                  </a:lnTo>
                  <a:lnTo>
                    <a:pt x="156" y="722"/>
                  </a:lnTo>
                  <a:lnTo>
                    <a:pt x="164" y="712"/>
                  </a:lnTo>
                  <a:lnTo>
                    <a:pt x="167" y="702"/>
                  </a:lnTo>
                  <a:lnTo>
                    <a:pt x="190" y="659"/>
                  </a:lnTo>
                  <a:lnTo>
                    <a:pt x="194" y="642"/>
                  </a:lnTo>
                  <a:lnTo>
                    <a:pt x="202" y="635"/>
                  </a:lnTo>
                  <a:lnTo>
                    <a:pt x="216" y="634"/>
                  </a:lnTo>
                  <a:lnTo>
                    <a:pt x="220" y="634"/>
                  </a:lnTo>
                  <a:lnTo>
                    <a:pt x="226" y="630"/>
                  </a:lnTo>
                  <a:lnTo>
                    <a:pt x="231" y="624"/>
                  </a:lnTo>
                  <a:lnTo>
                    <a:pt x="240" y="621"/>
                  </a:lnTo>
                  <a:lnTo>
                    <a:pt x="240" y="618"/>
                  </a:lnTo>
                  <a:lnTo>
                    <a:pt x="240" y="617"/>
                  </a:lnTo>
                  <a:lnTo>
                    <a:pt x="242" y="612"/>
                  </a:lnTo>
                  <a:lnTo>
                    <a:pt x="247" y="604"/>
                  </a:lnTo>
                  <a:lnTo>
                    <a:pt x="250" y="594"/>
                  </a:lnTo>
                  <a:lnTo>
                    <a:pt x="253" y="589"/>
                  </a:lnTo>
                  <a:lnTo>
                    <a:pt x="253" y="586"/>
                  </a:lnTo>
                  <a:lnTo>
                    <a:pt x="254" y="579"/>
                  </a:lnTo>
                  <a:lnTo>
                    <a:pt x="257" y="576"/>
                  </a:lnTo>
                  <a:lnTo>
                    <a:pt x="260" y="574"/>
                  </a:lnTo>
                  <a:lnTo>
                    <a:pt x="257" y="569"/>
                  </a:lnTo>
                  <a:lnTo>
                    <a:pt x="256" y="571"/>
                  </a:lnTo>
                  <a:lnTo>
                    <a:pt x="254" y="572"/>
                  </a:lnTo>
                  <a:lnTo>
                    <a:pt x="253" y="574"/>
                  </a:lnTo>
                  <a:lnTo>
                    <a:pt x="252" y="575"/>
                  </a:lnTo>
                  <a:lnTo>
                    <a:pt x="252" y="579"/>
                  </a:lnTo>
                  <a:lnTo>
                    <a:pt x="250" y="586"/>
                  </a:lnTo>
                  <a:lnTo>
                    <a:pt x="250" y="579"/>
                  </a:lnTo>
                  <a:lnTo>
                    <a:pt x="250" y="576"/>
                  </a:lnTo>
                  <a:lnTo>
                    <a:pt x="252" y="572"/>
                  </a:lnTo>
                  <a:lnTo>
                    <a:pt x="254" y="568"/>
                  </a:lnTo>
                  <a:lnTo>
                    <a:pt x="254" y="565"/>
                  </a:lnTo>
                  <a:lnTo>
                    <a:pt x="247" y="567"/>
                  </a:lnTo>
                  <a:lnTo>
                    <a:pt x="244" y="569"/>
                  </a:lnTo>
                  <a:lnTo>
                    <a:pt x="245" y="572"/>
                  </a:lnTo>
                  <a:lnTo>
                    <a:pt x="246" y="573"/>
                  </a:lnTo>
                  <a:lnTo>
                    <a:pt x="237" y="576"/>
                  </a:lnTo>
                  <a:lnTo>
                    <a:pt x="236" y="577"/>
                  </a:lnTo>
                  <a:lnTo>
                    <a:pt x="233" y="584"/>
                  </a:lnTo>
                  <a:lnTo>
                    <a:pt x="231" y="584"/>
                  </a:lnTo>
                  <a:lnTo>
                    <a:pt x="230" y="582"/>
                  </a:lnTo>
                  <a:lnTo>
                    <a:pt x="233" y="575"/>
                  </a:lnTo>
                  <a:lnTo>
                    <a:pt x="232" y="572"/>
                  </a:lnTo>
                  <a:lnTo>
                    <a:pt x="233" y="570"/>
                  </a:lnTo>
                  <a:lnTo>
                    <a:pt x="236" y="564"/>
                  </a:lnTo>
                  <a:lnTo>
                    <a:pt x="237" y="560"/>
                  </a:lnTo>
                  <a:lnTo>
                    <a:pt x="237" y="559"/>
                  </a:lnTo>
                  <a:lnTo>
                    <a:pt x="239" y="555"/>
                  </a:lnTo>
                  <a:lnTo>
                    <a:pt x="239" y="551"/>
                  </a:lnTo>
                  <a:lnTo>
                    <a:pt x="239" y="550"/>
                  </a:lnTo>
                  <a:lnTo>
                    <a:pt x="245" y="543"/>
                  </a:lnTo>
                  <a:lnTo>
                    <a:pt x="250" y="540"/>
                  </a:lnTo>
                  <a:lnTo>
                    <a:pt x="253" y="525"/>
                  </a:lnTo>
                  <a:lnTo>
                    <a:pt x="253" y="532"/>
                  </a:lnTo>
                  <a:lnTo>
                    <a:pt x="252" y="535"/>
                  </a:lnTo>
                  <a:lnTo>
                    <a:pt x="252" y="537"/>
                  </a:lnTo>
                  <a:lnTo>
                    <a:pt x="252" y="540"/>
                  </a:lnTo>
                  <a:lnTo>
                    <a:pt x="250" y="544"/>
                  </a:lnTo>
                  <a:lnTo>
                    <a:pt x="242" y="553"/>
                  </a:lnTo>
                  <a:lnTo>
                    <a:pt x="242" y="555"/>
                  </a:lnTo>
                  <a:lnTo>
                    <a:pt x="240" y="564"/>
                  </a:lnTo>
                  <a:lnTo>
                    <a:pt x="235" y="574"/>
                  </a:lnTo>
                  <a:lnTo>
                    <a:pt x="237" y="574"/>
                  </a:lnTo>
                  <a:lnTo>
                    <a:pt x="239" y="573"/>
                  </a:lnTo>
                  <a:lnTo>
                    <a:pt x="242" y="567"/>
                  </a:lnTo>
                  <a:lnTo>
                    <a:pt x="244" y="566"/>
                  </a:lnTo>
                  <a:lnTo>
                    <a:pt x="249" y="564"/>
                  </a:lnTo>
                  <a:lnTo>
                    <a:pt x="254" y="564"/>
                  </a:lnTo>
                  <a:lnTo>
                    <a:pt x="256" y="562"/>
                  </a:lnTo>
                  <a:lnTo>
                    <a:pt x="259" y="553"/>
                  </a:lnTo>
                  <a:lnTo>
                    <a:pt x="260" y="551"/>
                  </a:lnTo>
                  <a:lnTo>
                    <a:pt x="260" y="558"/>
                  </a:lnTo>
                  <a:lnTo>
                    <a:pt x="259" y="562"/>
                  </a:lnTo>
                  <a:lnTo>
                    <a:pt x="262" y="564"/>
                  </a:lnTo>
                  <a:lnTo>
                    <a:pt x="265" y="564"/>
                  </a:lnTo>
                  <a:lnTo>
                    <a:pt x="265" y="561"/>
                  </a:lnTo>
                  <a:lnTo>
                    <a:pt x="266" y="560"/>
                  </a:lnTo>
                  <a:lnTo>
                    <a:pt x="265" y="558"/>
                  </a:lnTo>
                  <a:lnTo>
                    <a:pt x="265" y="555"/>
                  </a:lnTo>
                  <a:lnTo>
                    <a:pt x="266" y="553"/>
                  </a:lnTo>
                  <a:lnTo>
                    <a:pt x="267" y="547"/>
                  </a:lnTo>
                  <a:lnTo>
                    <a:pt x="266" y="546"/>
                  </a:lnTo>
                  <a:lnTo>
                    <a:pt x="270" y="546"/>
                  </a:lnTo>
                  <a:lnTo>
                    <a:pt x="272" y="543"/>
                  </a:lnTo>
                  <a:lnTo>
                    <a:pt x="272" y="540"/>
                  </a:lnTo>
                  <a:lnTo>
                    <a:pt x="272" y="535"/>
                  </a:lnTo>
                  <a:lnTo>
                    <a:pt x="276" y="534"/>
                  </a:lnTo>
                  <a:lnTo>
                    <a:pt x="276" y="528"/>
                  </a:lnTo>
                  <a:lnTo>
                    <a:pt x="279" y="528"/>
                  </a:lnTo>
                  <a:lnTo>
                    <a:pt x="279" y="536"/>
                  </a:lnTo>
                  <a:lnTo>
                    <a:pt x="284" y="538"/>
                  </a:lnTo>
                  <a:lnTo>
                    <a:pt x="282" y="543"/>
                  </a:lnTo>
                  <a:lnTo>
                    <a:pt x="283" y="546"/>
                  </a:lnTo>
                  <a:lnTo>
                    <a:pt x="286" y="548"/>
                  </a:lnTo>
                  <a:lnTo>
                    <a:pt x="288" y="558"/>
                  </a:lnTo>
                  <a:lnTo>
                    <a:pt x="286" y="560"/>
                  </a:lnTo>
                  <a:lnTo>
                    <a:pt x="287" y="562"/>
                  </a:lnTo>
                  <a:lnTo>
                    <a:pt x="284" y="566"/>
                  </a:lnTo>
                  <a:lnTo>
                    <a:pt x="280" y="571"/>
                  </a:lnTo>
                  <a:lnTo>
                    <a:pt x="280" y="572"/>
                  </a:lnTo>
                  <a:lnTo>
                    <a:pt x="280" y="575"/>
                  </a:lnTo>
                  <a:lnTo>
                    <a:pt x="282" y="578"/>
                  </a:lnTo>
                  <a:lnTo>
                    <a:pt x="280" y="584"/>
                  </a:lnTo>
                  <a:lnTo>
                    <a:pt x="279" y="586"/>
                  </a:lnTo>
                  <a:lnTo>
                    <a:pt x="277" y="590"/>
                  </a:lnTo>
                  <a:lnTo>
                    <a:pt x="274" y="595"/>
                  </a:lnTo>
                  <a:lnTo>
                    <a:pt x="273" y="596"/>
                  </a:lnTo>
                  <a:lnTo>
                    <a:pt x="274" y="599"/>
                  </a:lnTo>
                  <a:lnTo>
                    <a:pt x="273" y="602"/>
                  </a:lnTo>
                  <a:lnTo>
                    <a:pt x="272" y="603"/>
                  </a:lnTo>
                  <a:lnTo>
                    <a:pt x="272" y="606"/>
                  </a:lnTo>
                  <a:lnTo>
                    <a:pt x="272" y="608"/>
                  </a:lnTo>
                  <a:lnTo>
                    <a:pt x="270" y="609"/>
                  </a:lnTo>
                  <a:lnTo>
                    <a:pt x="269" y="612"/>
                  </a:lnTo>
                  <a:lnTo>
                    <a:pt x="267" y="618"/>
                  </a:lnTo>
                  <a:lnTo>
                    <a:pt x="268" y="620"/>
                  </a:lnTo>
                  <a:lnTo>
                    <a:pt x="270" y="618"/>
                  </a:lnTo>
                  <a:lnTo>
                    <a:pt x="276" y="617"/>
                  </a:lnTo>
                  <a:lnTo>
                    <a:pt x="277" y="619"/>
                  </a:lnTo>
                  <a:lnTo>
                    <a:pt x="284" y="621"/>
                  </a:lnTo>
                  <a:lnTo>
                    <a:pt x="286" y="621"/>
                  </a:lnTo>
                  <a:lnTo>
                    <a:pt x="290" y="622"/>
                  </a:lnTo>
                  <a:lnTo>
                    <a:pt x="296" y="621"/>
                  </a:lnTo>
                  <a:lnTo>
                    <a:pt x="301" y="622"/>
                  </a:lnTo>
                  <a:lnTo>
                    <a:pt x="302" y="625"/>
                  </a:lnTo>
                  <a:lnTo>
                    <a:pt x="302" y="628"/>
                  </a:lnTo>
                  <a:lnTo>
                    <a:pt x="301" y="629"/>
                  </a:lnTo>
                  <a:lnTo>
                    <a:pt x="301" y="631"/>
                  </a:lnTo>
                  <a:lnTo>
                    <a:pt x="301" y="635"/>
                  </a:lnTo>
                  <a:lnTo>
                    <a:pt x="302" y="637"/>
                  </a:lnTo>
                  <a:lnTo>
                    <a:pt x="305" y="636"/>
                  </a:lnTo>
                  <a:lnTo>
                    <a:pt x="308" y="638"/>
                  </a:lnTo>
                  <a:lnTo>
                    <a:pt x="309" y="640"/>
                  </a:lnTo>
                  <a:lnTo>
                    <a:pt x="312" y="641"/>
                  </a:lnTo>
                  <a:lnTo>
                    <a:pt x="312" y="644"/>
                  </a:lnTo>
                  <a:lnTo>
                    <a:pt x="314" y="646"/>
                  </a:lnTo>
                  <a:lnTo>
                    <a:pt x="312" y="648"/>
                  </a:lnTo>
                  <a:lnTo>
                    <a:pt x="312" y="653"/>
                  </a:lnTo>
                  <a:lnTo>
                    <a:pt x="311" y="656"/>
                  </a:lnTo>
                  <a:lnTo>
                    <a:pt x="314" y="657"/>
                  </a:lnTo>
                  <a:lnTo>
                    <a:pt x="315" y="655"/>
                  </a:lnTo>
                  <a:lnTo>
                    <a:pt x="315" y="652"/>
                  </a:lnTo>
                  <a:lnTo>
                    <a:pt x="318" y="650"/>
                  </a:lnTo>
                  <a:lnTo>
                    <a:pt x="318" y="655"/>
                  </a:lnTo>
                  <a:lnTo>
                    <a:pt x="317" y="657"/>
                  </a:lnTo>
                  <a:lnTo>
                    <a:pt x="317" y="659"/>
                  </a:lnTo>
                  <a:lnTo>
                    <a:pt x="318" y="663"/>
                  </a:lnTo>
                  <a:lnTo>
                    <a:pt x="318" y="666"/>
                  </a:lnTo>
                  <a:lnTo>
                    <a:pt x="317" y="669"/>
                  </a:lnTo>
                  <a:lnTo>
                    <a:pt x="315" y="669"/>
                  </a:lnTo>
                  <a:lnTo>
                    <a:pt x="315" y="674"/>
                  </a:lnTo>
                  <a:lnTo>
                    <a:pt x="318" y="674"/>
                  </a:lnTo>
                  <a:lnTo>
                    <a:pt x="320" y="673"/>
                  </a:lnTo>
                  <a:lnTo>
                    <a:pt x="320" y="671"/>
                  </a:lnTo>
                  <a:lnTo>
                    <a:pt x="322" y="669"/>
                  </a:lnTo>
                  <a:lnTo>
                    <a:pt x="324" y="671"/>
                  </a:lnTo>
                  <a:lnTo>
                    <a:pt x="323" y="674"/>
                  </a:lnTo>
                  <a:lnTo>
                    <a:pt x="321" y="675"/>
                  </a:lnTo>
                  <a:lnTo>
                    <a:pt x="320" y="677"/>
                  </a:lnTo>
                  <a:lnTo>
                    <a:pt x="322" y="682"/>
                  </a:lnTo>
                  <a:lnTo>
                    <a:pt x="323" y="680"/>
                  </a:lnTo>
                  <a:lnTo>
                    <a:pt x="322" y="677"/>
                  </a:lnTo>
                  <a:lnTo>
                    <a:pt x="324" y="676"/>
                  </a:lnTo>
                  <a:lnTo>
                    <a:pt x="326" y="679"/>
                  </a:lnTo>
                  <a:lnTo>
                    <a:pt x="329" y="679"/>
                  </a:lnTo>
                  <a:lnTo>
                    <a:pt x="331" y="676"/>
                  </a:lnTo>
                  <a:lnTo>
                    <a:pt x="329" y="674"/>
                  </a:lnTo>
                  <a:lnTo>
                    <a:pt x="328" y="666"/>
                  </a:lnTo>
                  <a:lnTo>
                    <a:pt x="331" y="644"/>
                  </a:lnTo>
                  <a:lnTo>
                    <a:pt x="336" y="636"/>
                  </a:lnTo>
                  <a:lnTo>
                    <a:pt x="337" y="632"/>
                  </a:lnTo>
                  <a:lnTo>
                    <a:pt x="338" y="621"/>
                  </a:lnTo>
                  <a:lnTo>
                    <a:pt x="337" y="616"/>
                  </a:lnTo>
                  <a:lnTo>
                    <a:pt x="337" y="600"/>
                  </a:lnTo>
                  <a:lnTo>
                    <a:pt x="336" y="596"/>
                  </a:lnTo>
                  <a:lnTo>
                    <a:pt x="336" y="594"/>
                  </a:lnTo>
                  <a:lnTo>
                    <a:pt x="339" y="590"/>
                  </a:lnTo>
                  <a:lnTo>
                    <a:pt x="347" y="568"/>
                  </a:lnTo>
                  <a:lnTo>
                    <a:pt x="347" y="563"/>
                  </a:lnTo>
                  <a:lnTo>
                    <a:pt x="347" y="560"/>
                  </a:lnTo>
                  <a:lnTo>
                    <a:pt x="348" y="552"/>
                  </a:lnTo>
                  <a:lnTo>
                    <a:pt x="347" y="534"/>
                  </a:lnTo>
                  <a:lnTo>
                    <a:pt x="350" y="525"/>
                  </a:lnTo>
                  <a:lnTo>
                    <a:pt x="350" y="522"/>
                  </a:lnTo>
                  <a:lnTo>
                    <a:pt x="352" y="518"/>
                  </a:lnTo>
                  <a:lnTo>
                    <a:pt x="351" y="516"/>
                  </a:lnTo>
                  <a:lnTo>
                    <a:pt x="350" y="513"/>
                  </a:lnTo>
                  <a:lnTo>
                    <a:pt x="350" y="512"/>
                  </a:lnTo>
                  <a:lnTo>
                    <a:pt x="347" y="510"/>
                  </a:lnTo>
                  <a:lnTo>
                    <a:pt x="347" y="508"/>
                  </a:lnTo>
                  <a:lnTo>
                    <a:pt x="354" y="499"/>
                  </a:lnTo>
                  <a:lnTo>
                    <a:pt x="352" y="484"/>
                  </a:lnTo>
                  <a:lnTo>
                    <a:pt x="355" y="480"/>
                  </a:lnTo>
                  <a:lnTo>
                    <a:pt x="357" y="478"/>
                  </a:lnTo>
                  <a:lnTo>
                    <a:pt x="358" y="474"/>
                  </a:lnTo>
                  <a:lnTo>
                    <a:pt x="359" y="470"/>
                  </a:lnTo>
                  <a:lnTo>
                    <a:pt x="364" y="464"/>
                  </a:lnTo>
                  <a:lnTo>
                    <a:pt x="367" y="463"/>
                  </a:lnTo>
                  <a:lnTo>
                    <a:pt x="371" y="460"/>
                  </a:lnTo>
                  <a:lnTo>
                    <a:pt x="374" y="455"/>
                  </a:lnTo>
                  <a:lnTo>
                    <a:pt x="374" y="450"/>
                  </a:lnTo>
                  <a:lnTo>
                    <a:pt x="373" y="449"/>
                  </a:lnTo>
                  <a:lnTo>
                    <a:pt x="371" y="449"/>
                  </a:lnTo>
                  <a:lnTo>
                    <a:pt x="368" y="448"/>
                  </a:lnTo>
                  <a:lnTo>
                    <a:pt x="366" y="449"/>
                  </a:lnTo>
                  <a:lnTo>
                    <a:pt x="363" y="450"/>
                  </a:lnTo>
                  <a:lnTo>
                    <a:pt x="363" y="454"/>
                  </a:lnTo>
                  <a:lnTo>
                    <a:pt x="363" y="456"/>
                  </a:lnTo>
                  <a:lnTo>
                    <a:pt x="360" y="462"/>
                  </a:lnTo>
                  <a:lnTo>
                    <a:pt x="357" y="462"/>
                  </a:lnTo>
                  <a:lnTo>
                    <a:pt x="358" y="460"/>
                  </a:lnTo>
                  <a:lnTo>
                    <a:pt x="360" y="452"/>
                  </a:lnTo>
                  <a:lnTo>
                    <a:pt x="360" y="448"/>
                  </a:lnTo>
                  <a:lnTo>
                    <a:pt x="357" y="446"/>
                  </a:lnTo>
                  <a:lnTo>
                    <a:pt x="355" y="448"/>
                  </a:lnTo>
                  <a:lnTo>
                    <a:pt x="354" y="450"/>
                  </a:lnTo>
                  <a:lnTo>
                    <a:pt x="352" y="450"/>
                  </a:lnTo>
                  <a:lnTo>
                    <a:pt x="349" y="450"/>
                  </a:lnTo>
                  <a:lnTo>
                    <a:pt x="344" y="450"/>
                  </a:lnTo>
                  <a:lnTo>
                    <a:pt x="342" y="454"/>
                  </a:lnTo>
                  <a:lnTo>
                    <a:pt x="340" y="455"/>
                  </a:lnTo>
                  <a:lnTo>
                    <a:pt x="339" y="457"/>
                  </a:lnTo>
                  <a:lnTo>
                    <a:pt x="339" y="459"/>
                  </a:lnTo>
                  <a:lnTo>
                    <a:pt x="336" y="462"/>
                  </a:lnTo>
                  <a:lnTo>
                    <a:pt x="334" y="464"/>
                  </a:lnTo>
                  <a:lnTo>
                    <a:pt x="334" y="466"/>
                  </a:lnTo>
                  <a:lnTo>
                    <a:pt x="334" y="467"/>
                  </a:lnTo>
                  <a:lnTo>
                    <a:pt x="338" y="464"/>
                  </a:lnTo>
                  <a:lnTo>
                    <a:pt x="339" y="462"/>
                  </a:lnTo>
                  <a:lnTo>
                    <a:pt x="340" y="459"/>
                  </a:lnTo>
                  <a:lnTo>
                    <a:pt x="341" y="458"/>
                  </a:lnTo>
                  <a:lnTo>
                    <a:pt x="342" y="455"/>
                  </a:lnTo>
                  <a:lnTo>
                    <a:pt x="344" y="454"/>
                  </a:lnTo>
                  <a:lnTo>
                    <a:pt x="346" y="451"/>
                  </a:lnTo>
                  <a:lnTo>
                    <a:pt x="349" y="450"/>
                  </a:lnTo>
                  <a:lnTo>
                    <a:pt x="350" y="454"/>
                  </a:lnTo>
                  <a:lnTo>
                    <a:pt x="347" y="454"/>
                  </a:lnTo>
                  <a:lnTo>
                    <a:pt x="345" y="456"/>
                  </a:lnTo>
                  <a:lnTo>
                    <a:pt x="346" y="458"/>
                  </a:lnTo>
                  <a:lnTo>
                    <a:pt x="346" y="461"/>
                  </a:lnTo>
                  <a:lnTo>
                    <a:pt x="343" y="461"/>
                  </a:lnTo>
                  <a:lnTo>
                    <a:pt x="340" y="466"/>
                  </a:lnTo>
                  <a:lnTo>
                    <a:pt x="340" y="467"/>
                  </a:lnTo>
                  <a:lnTo>
                    <a:pt x="341" y="470"/>
                  </a:lnTo>
                  <a:lnTo>
                    <a:pt x="337" y="470"/>
                  </a:lnTo>
                  <a:lnTo>
                    <a:pt x="334" y="471"/>
                  </a:lnTo>
                  <a:lnTo>
                    <a:pt x="332" y="468"/>
                  </a:lnTo>
                  <a:lnTo>
                    <a:pt x="331" y="467"/>
                  </a:lnTo>
                  <a:lnTo>
                    <a:pt x="326" y="470"/>
                  </a:lnTo>
                  <a:lnTo>
                    <a:pt x="328" y="463"/>
                  </a:lnTo>
                  <a:lnTo>
                    <a:pt x="331" y="462"/>
                  </a:lnTo>
                  <a:lnTo>
                    <a:pt x="330" y="459"/>
                  </a:lnTo>
                  <a:lnTo>
                    <a:pt x="331" y="456"/>
                  </a:lnTo>
                  <a:lnTo>
                    <a:pt x="328" y="454"/>
                  </a:lnTo>
                  <a:lnTo>
                    <a:pt x="327" y="450"/>
                  </a:lnTo>
                  <a:lnTo>
                    <a:pt x="328" y="449"/>
                  </a:lnTo>
                  <a:lnTo>
                    <a:pt x="331" y="450"/>
                  </a:lnTo>
                  <a:lnTo>
                    <a:pt x="331" y="447"/>
                  </a:lnTo>
                  <a:lnTo>
                    <a:pt x="333" y="444"/>
                  </a:lnTo>
                  <a:lnTo>
                    <a:pt x="330" y="442"/>
                  </a:lnTo>
                  <a:lnTo>
                    <a:pt x="331" y="439"/>
                  </a:lnTo>
                  <a:lnTo>
                    <a:pt x="334" y="437"/>
                  </a:lnTo>
                  <a:lnTo>
                    <a:pt x="337" y="436"/>
                  </a:lnTo>
                  <a:lnTo>
                    <a:pt x="340" y="434"/>
                  </a:lnTo>
                  <a:lnTo>
                    <a:pt x="342" y="432"/>
                  </a:lnTo>
                  <a:lnTo>
                    <a:pt x="347" y="426"/>
                  </a:lnTo>
                  <a:lnTo>
                    <a:pt x="349" y="422"/>
                  </a:lnTo>
                  <a:lnTo>
                    <a:pt x="351" y="420"/>
                  </a:lnTo>
                  <a:lnTo>
                    <a:pt x="351" y="426"/>
                  </a:lnTo>
                  <a:lnTo>
                    <a:pt x="352" y="428"/>
                  </a:lnTo>
                  <a:lnTo>
                    <a:pt x="350" y="430"/>
                  </a:lnTo>
                  <a:lnTo>
                    <a:pt x="347" y="431"/>
                  </a:lnTo>
                  <a:lnTo>
                    <a:pt x="346" y="434"/>
                  </a:lnTo>
                  <a:lnTo>
                    <a:pt x="351" y="432"/>
                  </a:lnTo>
                  <a:lnTo>
                    <a:pt x="354" y="429"/>
                  </a:lnTo>
                  <a:lnTo>
                    <a:pt x="358" y="430"/>
                  </a:lnTo>
                  <a:lnTo>
                    <a:pt x="371" y="415"/>
                  </a:lnTo>
                  <a:lnTo>
                    <a:pt x="376" y="404"/>
                  </a:lnTo>
                  <a:lnTo>
                    <a:pt x="376" y="401"/>
                  </a:lnTo>
                  <a:lnTo>
                    <a:pt x="375" y="396"/>
                  </a:lnTo>
                  <a:lnTo>
                    <a:pt x="376" y="392"/>
                  </a:lnTo>
                  <a:lnTo>
                    <a:pt x="377" y="388"/>
                  </a:lnTo>
                  <a:lnTo>
                    <a:pt x="376" y="384"/>
                  </a:lnTo>
                  <a:lnTo>
                    <a:pt x="374" y="382"/>
                  </a:lnTo>
                  <a:lnTo>
                    <a:pt x="367" y="373"/>
                  </a:lnTo>
                  <a:lnTo>
                    <a:pt x="367" y="377"/>
                  </a:lnTo>
                  <a:lnTo>
                    <a:pt x="368" y="380"/>
                  </a:lnTo>
                  <a:lnTo>
                    <a:pt x="369" y="381"/>
                  </a:lnTo>
                  <a:lnTo>
                    <a:pt x="370" y="382"/>
                  </a:lnTo>
                  <a:lnTo>
                    <a:pt x="372" y="384"/>
                  </a:lnTo>
                  <a:lnTo>
                    <a:pt x="374" y="386"/>
                  </a:lnTo>
                  <a:lnTo>
                    <a:pt x="372" y="389"/>
                  </a:lnTo>
                  <a:lnTo>
                    <a:pt x="372" y="39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2350" y="1847"/>
              <a:ext cx="4" cy="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2" y="8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98" name="Freeform 17"/>
            <p:cNvSpPr>
              <a:spLocks/>
            </p:cNvSpPr>
            <p:nvPr/>
          </p:nvSpPr>
          <p:spPr bwMode="auto">
            <a:xfrm>
              <a:off x="2461" y="2003"/>
              <a:ext cx="6" cy="7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6" y="4"/>
                </a:cxn>
                <a:cxn ang="0">
                  <a:pos x="3" y="9"/>
                </a:cxn>
              </a:cxnLst>
              <a:rect l="0" t="0" r="r" b="b"/>
              <a:pathLst>
                <a:path w="8" h="10">
                  <a:moveTo>
                    <a:pt x="3" y="9"/>
                  </a:moveTo>
                  <a:lnTo>
                    <a:pt x="1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6" y="4"/>
                  </a:lnTo>
                  <a:lnTo>
                    <a:pt x="3" y="9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99" name="Freeform 18"/>
            <p:cNvSpPr>
              <a:spLocks/>
            </p:cNvSpPr>
            <p:nvPr/>
          </p:nvSpPr>
          <p:spPr bwMode="auto">
            <a:xfrm>
              <a:off x="2471" y="2038"/>
              <a:ext cx="13" cy="2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11" y="33"/>
                </a:cxn>
                <a:cxn ang="0">
                  <a:pos x="5" y="31"/>
                </a:cxn>
                <a:cxn ang="0">
                  <a:pos x="3" y="29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1" y="18"/>
                </a:cxn>
                <a:cxn ang="0">
                  <a:pos x="1" y="15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7"/>
                </a:cxn>
                <a:cxn ang="0">
                  <a:pos x="5" y="10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8" y="17"/>
                </a:cxn>
                <a:cxn ang="0">
                  <a:pos x="9" y="20"/>
                </a:cxn>
                <a:cxn ang="0">
                  <a:pos x="7" y="23"/>
                </a:cxn>
                <a:cxn ang="0">
                  <a:pos x="8" y="25"/>
                </a:cxn>
                <a:cxn ang="0">
                  <a:pos x="11" y="28"/>
                </a:cxn>
                <a:cxn ang="0">
                  <a:pos x="13" y="29"/>
                </a:cxn>
                <a:cxn ang="0">
                  <a:pos x="18" y="32"/>
                </a:cxn>
                <a:cxn ang="0">
                  <a:pos x="17" y="33"/>
                </a:cxn>
              </a:cxnLst>
              <a:rect l="0" t="0" r="r" b="b"/>
              <a:pathLst>
                <a:path w="19" h="34">
                  <a:moveTo>
                    <a:pt x="17" y="33"/>
                  </a:moveTo>
                  <a:lnTo>
                    <a:pt x="11" y="33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3" y="9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7"/>
                  </a:lnTo>
                  <a:lnTo>
                    <a:pt x="5" y="10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8" y="17"/>
                  </a:lnTo>
                  <a:lnTo>
                    <a:pt x="9" y="20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11" y="28"/>
                  </a:lnTo>
                  <a:lnTo>
                    <a:pt x="13" y="29"/>
                  </a:lnTo>
                  <a:lnTo>
                    <a:pt x="18" y="32"/>
                  </a:lnTo>
                  <a:lnTo>
                    <a:pt x="17" y="3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00" name="Freeform 19"/>
            <p:cNvSpPr>
              <a:spLocks/>
            </p:cNvSpPr>
            <p:nvPr/>
          </p:nvSpPr>
          <p:spPr bwMode="auto">
            <a:xfrm>
              <a:off x="2170" y="2101"/>
              <a:ext cx="9" cy="7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1" y="3"/>
                </a:cxn>
                <a:cxn ang="0">
                  <a:pos x="12" y="5"/>
                </a:cxn>
                <a:cxn ang="0">
                  <a:pos x="12" y="10"/>
                </a:cxn>
                <a:cxn ang="0">
                  <a:pos x="11" y="10"/>
                </a:cxn>
              </a:cxnLst>
              <a:rect l="0" t="0" r="r" b="b"/>
              <a:pathLst>
                <a:path w="13" h="11">
                  <a:moveTo>
                    <a:pt x="11" y="10"/>
                  </a:moveTo>
                  <a:lnTo>
                    <a:pt x="8" y="8"/>
                  </a:lnTo>
                  <a:lnTo>
                    <a:pt x="7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10"/>
                  </a:lnTo>
                  <a:lnTo>
                    <a:pt x="11" y="1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01" name="Freeform 20"/>
            <p:cNvSpPr>
              <a:spLocks/>
            </p:cNvSpPr>
            <p:nvPr/>
          </p:nvSpPr>
          <p:spPr bwMode="auto">
            <a:xfrm>
              <a:off x="2162" y="2103"/>
              <a:ext cx="17" cy="16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0" y="22"/>
                </a:cxn>
                <a:cxn ang="0">
                  <a:pos x="18" y="19"/>
                </a:cxn>
                <a:cxn ang="0">
                  <a:pos x="15" y="18"/>
                </a:cxn>
                <a:cxn ang="0">
                  <a:pos x="12" y="16"/>
                </a:cxn>
                <a:cxn ang="0">
                  <a:pos x="9" y="14"/>
                </a:cxn>
                <a:cxn ang="0">
                  <a:pos x="7" y="13"/>
                </a:cxn>
                <a:cxn ang="0">
                  <a:pos x="2" y="1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13" y="7"/>
                </a:cxn>
                <a:cxn ang="0">
                  <a:pos x="16" y="8"/>
                </a:cxn>
                <a:cxn ang="0">
                  <a:pos x="18" y="10"/>
                </a:cxn>
                <a:cxn ang="0">
                  <a:pos x="21" y="14"/>
                </a:cxn>
                <a:cxn ang="0">
                  <a:pos x="23" y="22"/>
                </a:cxn>
                <a:cxn ang="0">
                  <a:pos x="22" y="22"/>
                </a:cxn>
              </a:cxnLst>
              <a:rect l="0" t="0" r="r" b="b"/>
              <a:pathLst>
                <a:path w="24" h="23">
                  <a:moveTo>
                    <a:pt x="22" y="22"/>
                  </a:moveTo>
                  <a:lnTo>
                    <a:pt x="20" y="22"/>
                  </a:lnTo>
                  <a:lnTo>
                    <a:pt x="18" y="19"/>
                  </a:lnTo>
                  <a:lnTo>
                    <a:pt x="15" y="18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7" y="13"/>
                  </a:lnTo>
                  <a:lnTo>
                    <a:pt x="2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21" y="14"/>
                  </a:lnTo>
                  <a:lnTo>
                    <a:pt x="23" y="22"/>
                  </a:lnTo>
                  <a:lnTo>
                    <a:pt x="22" y="2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02" name="Freeform 21"/>
            <p:cNvSpPr>
              <a:spLocks/>
            </p:cNvSpPr>
            <p:nvPr/>
          </p:nvSpPr>
          <p:spPr bwMode="auto">
            <a:xfrm>
              <a:off x="2179" y="2120"/>
              <a:ext cx="8" cy="9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6" y="12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11" y="12"/>
                </a:cxn>
              </a:cxnLst>
              <a:rect l="0" t="0" r="r" b="b"/>
              <a:pathLst>
                <a:path w="12" h="13">
                  <a:moveTo>
                    <a:pt x="11" y="12"/>
                  </a:moveTo>
                  <a:lnTo>
                    <a:pt x="6" y="12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6"/>
                  </a:lnTo>
                  <a:lnTo>
                    <a:pt x="11" y="1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03" name="Line 22"/>
            <p:cNvSpPr>
              <a:spLocks noChangeShapeType="1"/>
            </p:cNvSpPr>
            <p:nvPr/>
          </p:nvSpPr>
          <p:spPr bwMode="auto">
            <a:xfrm>
              <a:off x="3991" y="2320"/>
              <a:ext cx="1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2657" y="2318"/>
              <a:ext cx="21" cy="12"/>
            </a:xfrm>
            <a:custGeom>
              <a:avLst/>
              <a:gdLst/>
              <a:ahLst/>
              <a:cxnLst>
                <a:cxn ang="0">
                  <a:pos x="28" y="17"/>
                </a:cxn>
                <a:cxn ang="0">
                  <a:pos x="19" y="12"/>
                </a:cxn>
                <a:cxn ang="0">
                  <a:pos x="17" y="10"/>
                </a:cxn>
                <a:cxn ang="0">
                  <a:pos x="11" y="7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1" y="3"/>
                </a:cxn>
                <a:cxn ang="0">
                  <a:pos x="16" y="3"/>
                </a:cxn>
                <a:cxn ang="0">
                  <a:pos x="18" y="4"/>
                </a:cxn>
                <a:cxn ang="0">
                  <a:pos x="19" y="7"/>
                </a:cxn>
                <a:cxn ang="0">
                  <a:pos x="21" y="9"/>
                </a:cxn>
                <a:cxn ang="0">
                  <a:pos x="23" y="7"/>
                </a:cxn>
                <a:cxn ang="0">
                  <a:pos x="26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28" y="17"/>
                </a:cxn>
              </a:cxnLst>
              <a:rect l="0" t="0" r="r" b="b"/>
              <a:pathLst>
                <a:path w="31" h="18">
                  <a:moveTo>
                    <a:pt x="28" y="17"/>
                  </a:moveTo>
                  <a:lnTo>
                    <a:pt x="19" y="12"/>
                  </a:lnTo>
                  <a:lnTo>
                    <a:pt x="17" y="10"/>
                  </a:lnTo>
                  <a:lnTo>
                    <a:pt x="11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6" y="3"/>
                  </a:lnTo>
                  <a:lnTo>
                    <a:pt x="18" y="4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28" y="1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05" name="Line 24"/>
            <p:cNvSpPr>
              <a:spLocks noChangeShapeType="1"/>
            </p:cNvSpPr>
            <p:nvPr/>
          </p:nvSpPr>
          <p:spPr bwMode="auto">
            <a:xfrm flipH="1">
              <a:off x="3985" y="2336"/>
              <a:ext cx="1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2735" y="2372"/>
              <a:ext cx="19" cy="33"/>
            </a:xfrm>
            <a:custGeom>
              <a:avLst/>
              <a:gdLst/>
              <a:ahLst/>
              <a:cxnLst>
                <a:cxn ang="0">
                  <a:pos x="24" y="48"/>
                </a:cxn>
                <a:cxn ang="0">
                  <a:pos x="20" y="46"/>
                </a:cxn>
                <a:cxn ang="0">
                  <a:pos x="19" y="44"/>
                </a:cxn>
                <a:cxn ang="0">
                  <a:pos x="19" y="37"/>
                </a:cxn>
                <a:cxn ang="0">
                  <a:pos x="18" y="34"/>
                </a:cxn>
                <a:cxn ang="0">
                  <a:pos x="16" y="31"/>
                </a:cxn>
                <a:cxn ang="0">
                  <a:pos x="14" y="30"/>
                </a:cxn>
                <a:cxn ang="0">
                  <a:pos x="14" y="28"/>
                </a:cxn>
                <a:cxn ang="0">
                  <a:pos x="14" y="26"/>
                </a:cxn>
                <a:cxn ang="0">
                  <a:pos x="14" y="23"/>
                </a:cxn>
                <a:cxn ang="0">
                  <a:pos x="12" y="22"/>
                </a:cxn>
                <a:cxn ang="0">
                  <a:pos x="9" y="20"/>
                </a:cxn>
                <a:cxn ang="0">
                  <a:pos x="8" y="18"/>
                </a:cxn>
                <a:cxn ang="0">
                  <a:pos x="6" y="17"/>
                </a:cxn>
                <a:cxn ang="0">
                  <a:pos x="5" y="16"/>
                </a:cxn>
                <a:cxn ang="0">
                  <a:pos x="4" y="15"/>
                </a:cxn>
                <a:cxn ang="0">
                  <a:pos x="4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9" y="5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7" y="10"/>
                </a:cxn>
                <a:cxn ang="0">
                  <a:pos x="20" y="12"/>
                </a:cxn>
                <a:cxn ang="0">
                  <a:pos x="22" y="14"/>
                </a:cxn>
                <a:cxn ang="0">
                  <a:pos x="24" y="16"/>
                </a:cxn>
                <a:cxn ang="0">
                  <a:pos x="24" y="23"/>
                </a:cxn>
                <a:cxn ang="0">
                  <a:pos x="24" y="25"/>
                </a:cxn>
                <a:cxn ang="0">
                  <a:pos x="27" y="28"/>
                </a:cxn>
                <a:cxn ang="0">
                  <a:pos x="28" y="31"/>
                </a:cxn>
                <a:cxn ang="0">
                  <a:pos x="28" y="44"/>
                </a:cxn>
                <a:cxn ang="0">
                  <a:pos x="24" y="48"/>
                </a:cxn>
              </a:cxnLst>
              <a:rect l="0" t="0" r="r" b="b"/>
              <a:pathLst>
                <a:path w="29" h="49">
                  <a:moveTo>
                    <a:pt x="24" y="48"/>
                  </a:moveTo>
                  <a:lnTo>
                    <a:pt x="20" y="46"/>
                  </a:lnTo>
                  <a:lnTo>
                    <a:pt x="19" y="44"/>
                  </a:lnTo>
                  <a:lnTo>
                    <a:pt x="19" y="37"/>
                  </a:lnTo>
                  <a:lnTo>
                    <a:pt x="18" y="34"/>
                  </a:lnTo>
                  <a:lnTo>
                    <a:pt x="16" y="31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2" y="22"/>
                  </a:lnTo>
                  <a:lnTo>
                    <a:pt x="9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9" y="5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7" y="10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8" y="31"/>
                  </a:lnTo>
                  <a:lnTo>
                    <a:pt x="28" y="44"/>
                  </a:lnTo>
                  <a:lnTo>
                    <a:pt x="24" y="4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2717" y="2366"/>
              <a:ext cx="27" cy="42"/>
            </a:xfrm>
            <a:custGeom>
              <a:avLst/>
              <a:gdLst/>
              <a:ahLst/>
              <a:cxnLst>
                <a:cxn ang="0">
                  <a:pos x="40" y="63"/>
                </a:cxn>
                <a:cxn ang="0">
                  <a:pos x="39" y="61"/>
                </a:cxn>
                <a:cxn ang="0">
                  <a:pos x="33" y="57"/>
                </a:cxn>
                <a:cxn ang="0">
                  <a:pos x="31" y="56"/>
                </a:cxn>
                <a:cxn ang="0">
                  <a:pos x="28" y="54"/>
                </a:cxn>
                <a:cxn ang="0">
                  <a:pos x="24" y="47"/>
                </a:cxn>
                <a:cxn ang="0">
                  <a:pos x="23" y="45"/>
                </a:cxn>
                <a:cxn ang="0">
                  <a:pos x="23" y="42"/>
                </a:cxn>
                <a:cxn ang="0">
                  <a:pos x="19" y="34"/>
                </a:cxn>
                <a:cxn ang="0">
                  <a:pos x="19" y="30"/>
                </a:cxn>
                <a:cxn ang="0">
                  <a:pos x="18" y="28"/>
                </a:cxn>
                <a:cxn ang="0">
                  <a:pos x="16" y="26"/>
                </a:cxn>
                <a:cxn ang="0">
                  <a:pos x="12" y="24"/>
                </a:cxn>
                <a:cxn ang="0">
                  <a:pos x="11" y="22"/>
                </a:cxn>
                <a:cxn ang="0">
                  <a:pos x="10" y="20"/>
                </a:cxn>
                <a:cxn ang="0">
                  <a:pos x="8" y="14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2" y="10"/>
                </a:cxn>
                <a:cxn ang="0">
                  <a:pos x="14" y="13"/>
                </a:cxn>
                <a:cxn ang="0">
                  <a:pos x="15" y="16"/>
                </a:cxn>
                <a:cxn ang="0">
                  <a:pos x="18" y="19"/>
                </a:cxn>
                <a:cxn ang="0">
                  <a:pos x="20" y="20"/>
                </a:cxn>
                <a:cxn ang="0">
                  <a:pos x="22" y="23"/>
                </a:cxn>
                <a:cxn ang="0">
                  <a:pos x="23" y="25"/>
                </a:cxn>
                <a:cxn ang="0">
                  <a:pos x="24" y="30"/>
                </a:cxn>
                <a:cxn ang="0">
                  <a:pos x="26" y="32"/>
                </a:cxn>
                <a:cxn ang="0">
                  <a:pos x="30" y="38"/>
                </a:cxn>
                <a:cxn ang="0">
                  <a:pos x="33" y="40"/>
                </a:cxn>
                <a:cxn ang="0">
                  <a:pos x="32" y="42"/>
                </a:cxn>
                <a:cxn ang="0">
                  <a:pos x="32" y="45"/>
                </a:cxn>
                <a:cxn ang="0">
                  <a:pos x="33" y="48"/>
                </a:cxn>
                <a:cxn ang="0">
                  <a:pos x="33" y="50"/>
                </a:cxn>
                <a:cxn ang="0">
                  <a:pos x="34" y="51"/>
                </a:cxn>
                <a:cxn ang="0">
                  <a:pos x="39" y="58"/>
                </a:cxn>
                <a:cxn ang="0">
                  <a:pos x="40" y="63"/>
                </a:cxn>
              </a:cxnLst>
              <a:rect l="0" t="0" r="r" b="b"/>
              <a:pathLst>
                <a:path w="41" h="64">
                  <a:moveTo>
                    <a:pt x="40" y="63"/>
                  </a:moveTo>
                  <a:lnTo>
                    <a:pt x="39" y="61"/>
                  </a:lnTo>
                  <a:lnTo>
                    <a:pt x="33" y="57"/>
                  </a:lnTo>
                  <a:lnTo>
                    <a:pt x="31" y="56"/>
                  </a:lnTo>
                  <a:lnTo>
                    <a:pt x="28" y="54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3" y="42"/>
                  </a:lnTo>
                  <a:lnTo>
                    <a:pt x="19" y="34"/>
                  </a:lnTo>
                  <a:lnTo>
                    <a:pt x="19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0" y="20"/>
                  </a:lnTo>
                  <a:lnTo>
                    <a:pt x="8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2" y="10"/>
                  </a:lnTo>
                  <a:lnTo>
                    <a:pt x="14" y="13"/>
                  </a:lnTo>
                  <a:lnTo>
                    <a:pt x="15" y="16"/>
                  </a:lnTo>
                  <a:lnTo>
                    <a:pt x="18" y="19"/>
                  </a:lnTo>
                  <a:lnTo>
                    <a:pt x="20" y="20"/>
                  </a:lnTo>
                  <a:lnTo>
                    <a:pt x="22" y="23"/>
                  </a:lnTo>
                  <a:lnTo>
                    <a:pt x="23" y="25"/>
                  </a:lnTo>
                  <a:lnTo>
                    <a:pt x="24" y="30"/>
                  </a:lnTo>
                  <a:lnTo>
                    <a:pt x="26" y="32"/>
                  </a:lnTo>
                  <a:lnTo>
                    <a:pt x="30" y="38"/>
                  </a:lnTo>
                  <a:lnTo>
                    <a:pt x="33" y="40"/>
                  </a:lnTo>
                  <a:lnTo>
                    <a:pt x="32" y="42"/>
                  </a:lnTo>
                  <a:lnTo>
                    <a:pt x="32" y="45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4" y="51"/>
                  </a:lnTo>
                  <a:lnTo>
                    <a:pt x="39" y="58"/>
                  </a:lnTo>
                  <a:lnTo>
                    <a:pt x="40" y="6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3966" y="2384"/>
              <a:ext cx="11" cy="57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10"/>
                </a:cxn>
                <a:cxn ang="0">
                  <a:pos x="12" y="25"/>
                </a:cxn>
                <a:cxn ang="0">
                  <a:pos x="6" y="68"/>
                </a:cxn>
                <a:cxn ang="0">
                  <a:pos x="6" y="73"/>
                </a:cxn>
                <a:cxn ang="0">
                  <a:pos x="5" y="80"/>
                </a:cxn>
                <a:cxn ang="0">
                  <a:pos x="6" y="82"/>
                </a:cxn>
                <a:cxn ang="0">
                  <a:pos x="5" y="86"/>
                </a:cxn>
                <a:cxn ang="0">
                  <a:pos x="2" y="86"/>
                </a:cxn>
                <a:cxn ang="0">
                  <a:pos x="0" y="85"/>
                </a:cxn>
                <a:cxn ang="0">
                  <a:pos x="2" y="79"/>
                </a:cxn>
                <a:cxn ang="0">
                  <a:pos x="0" y="78"/>
                </a:cxn>
                <a:cxn ang="0">
                  <a:pos x="3" y="65"/>
                </a:cxn>
                <a:cxn ang="0">
                  <a:pos x="5" y="39"/>
                </a:cxn>
                <a:cxn ang="0">
                  <a:pos x="7" y="33"/>
                </a:cxn>
                <a:cxn ang="0">
                  <a:pos x="7" y="26"/>
                </a:cxn>
                <a:cxn ang="0">
                  <a:pos x="10" y="18"/>
                </a:cxn>
                <a:cxn ang="0">
                  <a:pos x="10" y="12"/>
                </a:cxn>
                <a:cxn ang="0">
                  <a:pos x="11" y="10"/>
                </a:cxn>
                <a:cxn ang="0">
                  <a:pos x="11" y="6"/>
                </a:cxn>
                <a:cxn ang="0">
                  <a:pos x="13" y="0"/>
                </a:cxn>
                <a:cxn ang="0">
                  <a:pos x="16" y="2"/>
                </a:cxn>
              </a:cxnLst>
              <a:rect l="0" t="0" r="r" b="b"/>
              <a:pathLst>
                <a:path w="17" h="87">
                  <a:moveTo>
                    <a:pt x="16" y="2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68"/>
                  </a:lnTo>
                  <a:lnTo>
                    <a:pt x="6" y="73"/>
                  </a:lnTo>
                  <a:lnTo>
                    <a:pt x="5" y="80"/>
                  </a:lnTo>
                  <a:lnTo>
                    <a:pt x="6" y="82"/>
                  </a:lnTo>
                  <a:lnTo>
                    <a:pt x="5" y="86"/>
                  </a:lnTo>
                  <a:lnTo>
                    <a:pt x="2" y="86"/>
                  </a:lnTo>
                  <a:lnTo>
                    <a:pt x="0" y="85"/>
                  </a:lnTo>
                  <a:lnTo>
                    <a:pt x="2" y="79"/>
                  </a:lnTo>
                  <a:lnTo>
                    <a:pt x="0" y="78"/>
                  </a:lnTo>
                  <a:lnTo>
                    <a:pt x="3" y="65"/>
                  </a:lnTo>
                  <a:lnTo>
                    <a:pt x="5" y="39"/>
                  </a:lnTo>
                  <a:lnTo>
                    <a:pt x="7" y="33"/>
                  </a:lnTo>
                  <a:lnTo>
                    <a:pt x="7" y="26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1" y="10"/>
                  </a:lnTo>
                  <a:lnTo>
                    <a:pt x="11" y="6"/>
                  </a:lnTo>
                  <a:lnTo>
                    <a:pt x="13" y="0"/>
                  </a:lnTo>
                  <a:lnTo>
                    <a:pt x="16" y="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3954" y="2554"/>
              <a:ext cx="6" cy="18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2" y="16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1"/>
                </a:cxn>
                <a:cxn ang="0">
                  <a:pos x="2" y="9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1"/>
                </a:cxn>
                <a:cxn ang="0">
                  <a:pos x="7" y="21"/>
                </a:cxn>
                <a:cxn ang="0">
                  <a:pos x="5" y="22"/>
                </a:cxn>
                <a:cxn ang="0">
                  <a:pos x="2" y="25"/>
                </a:cxn>
              </a:cxnLst>
              <a:rect l="0" t="0" r="r" b="b"/>
              <a:pathLst>
                <a:path w="8" h="26">
                  <a:moveTo>
                    <a:pt x="2" y="25"/>
                  </a:moveTo>
                  <a:lnTo>
                    <a:pt x="2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1"/>
                  </a:lnTo>
                  <a:lnTo>
                    <a:pt x="7" y="21"/>
                  </a:lnTo>
                  <a:lnTo>
                    <a:pt x="5" y="22"/>
                  </a:lnTo>
                  <a:lnTo>
                    <a:pt x="2" y="2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10" name="Freeform 29"/>
            <p:cNvSpPr>
              <a:spLocks/>
            </p:cNvSpPr>
            <p:nvPr/>
          </p:nvSpPr>
          <p:spPr bwMode="auto">
            <a:xfrm>
              <a:off x="3956" y="2572"/>
              <a:ext cx="3" cy="10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2" y="14"/>
                </a:cxn>
              </a:cxnLst>
              <a:rect l="0" t="0" r="r" b="b"/>
              <a:pathLst>
                <a:path w="5" h="15">
                  <a:moveTo>
                    <a:pt x="2" y="1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9"/>
                  </a:lnTo>
                  <a:lnTo>
                    <a:pt x="4" y="12"/>
                  </a:lnTo>
                  <a:lnTo>
                    <a:pt x="2" y="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11" name="Freeform 30"/>
            <p:cNvSpPr>
              <a:spLocks/>
            </p:cNvSpPr>
            <p:nvPr/>
          </p:nvSpPr>
          <p:spPr bwMode="auto">
            <a:xfrm>
              <a:off x="3960" y="2668"/>
              <a:ext cx="3" cy="11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" y="15"/>
                </a:cxn>
              </a:cxnLst>
              <a:rect l="0" t="0" r="r" b="b"/>
              <a:pathLst>
                <a:path w="5" h="16">
                  <a:moveTo>
                    <a:pt x="1" y="15"/>
                  </a:moveTo>
                  <a:lnTo>
                    <a:pt x="1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1" y="1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12" name="Freeform 31"/>
            <p:cNvSpPr>
              <a:spLocks/>
            </p:cNvSpPr>
            <p:nvPr/>
          </p:nvSpPr>
          <p:spPr bwMode="auto">
            <a:xfrm>
              <a:off x="5152" y="2733"/>
              <a:ext cx="38" cy="10"/>
            </a:xfrm>
            <a:custGeom>
              <a:avLst/>
              <a:gdLst/>
              <a:ahLst/>
              <a:cxnLst>
                <a:cxn ang="0">
                  <a:pos x="56" y="14"/>
                </a:cxn>
                <a:cxn ang="0">
                  <a:pos x="52" y="14"/>
                </a:cxn>
                <a:cxn ang="0">
                  <a:pos x="42" y="12"/>
                </a:cxn>
                <a:cxn ang="0">
                  <a:pos x="39" y="11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7" y="7"/>
                </a:cxn>
                <a:cxn ang="0">
                  <a:pos x="22" y="7"/>
                </a:cxn>
                <a:cxn ang="0">
                  <a:pos x="18" y="9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2"/>
                </a:cxn>
                <a:cxn ang="0">
                  <a:pos x="15" y="2"/>
                </a:cxn>
                <a:cxn ang="0">
                  <a:pos x="18" y="3"/>
                </a:cxn>
                <a:cxn ang="0">
                  <a:pos x="25" y="3"/>
                </a:cxn>
                <a:cxn ang="0">
                  <a:pos x="31" y="5"/>
                </a:cxn>
                <a:cxn ang="0">
                  <a:pos x="32" y="6"/>
                </a:cxn>
                <a:cxn ang="0">
                  <a:pos x="47" y="10"/>
                </a:cxn>
                <a:cxn ang="0">
                  <a:pos x="50" y="10"/>
                </a:cxn>
                <a:cxn ang="0">
                  <a:pos x="52" y="11"/>
                </a:cxn>
                <a:cxn ang="0">
                  <a:pos x="55" y="13"/>
                </a:cxn>
                <a:cxn ang="0">
                  <a:pos x="56" y="14"/>
                </a:cxn>
              </a:cxnLst>
              <a:rect l="0" t="0" r="r" b="b"/>
              <a:pathLst>
                <a:path w="57" h="15">
                  <a:moveTo>
                    <a:pt x="56" y="14"/>
                  </a:moveTo>
                  <a:lnTo>
                    <a:pt x="52" y="14"/>
                  </a:lnTo>
                  <a:lnTo>
                    <a:pt x="42" y="12"/>
                  </a:lnTo>
                  <a:lnTo>
                    <a:pt x="39" y="11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2" y="7"/>
                  </a:lnTo>
                  <a:lnTo>
                    <a:pt x="18" y="9"/>
                  </a:lnTo>
                  <a:lnTo>
                    <a:pt x="8" y="6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2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1" y="5"/>
                  </a:lnTo>
                  <a:lnTo>
                    <a:pt x="32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2" y="11"/>
                  </a:lnTo>
                  <a:lnTo>
                    <a:pt x="55" y="13"/>
                  </a:lnTo>
                  <a:lnTo>
                    <a:pt x="56" y="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13" name="Freeform 32"/>
            <p:cNvSpPr>
              <a:spLocks/>
            </p:cNvSpPr>
            <p:nvPr/>
          </p:nvSpPr>
          <p:spPr bwMode="auto">
            <a:xfrm>
              <a:off x="5170" y="2741"/>
              <a:ext cx="12" cy="6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13" y="2"/>
                </a:cxn>
                <a:cxn ang="0">
                  <a:pos x="16" y="5"/>
                </a:cxn>
                <a:cxn ang="0">
                  <a:pos x="16" y="8"/>
                </a:cxn>
                <a:cxn ang="0">
                  <a:pos x="13" y="8"/>
                </a:cxn>
              </a:cxnLst>
              <a:rect l="0" t="0" r="r" b="b"/>
              <a:pathLst>
                <a:path w="17" h="9">
                  <a:moveTo>
                    <a:pt x="13" y="8"/>
                  </a:moveTo>
                  <a:lnTo>
                    <a:pt x="7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3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14" name="Freeform 33"/>
            <p:cNvSpPr>
              <a:spLocks/>
            </p:cNvSpPr>
            <p:nvPr/>
          </p:nvSpPr>
          <p:spPr bwMode="auto">
            <a:xfrm>
              <a:off x="5049" y="2748"/>
              <a:ext cx="6" cy="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" y="4"/>
                </a:cxn>
                <a:cxn ang="0">
                  <a:pos x="0" y="5"/>
                </a:cxn>
              </a:cxnLst>
              <a:rect l="0" t="0" r="r" b="b"/>
              <a:pathLst>
                <a:path w="9" h="6">
                  <a:moveTo>
                    <a:pt x="0" y="5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7" y="4"/>
                  </a:lnTo>
                  <a:lnTo>
                    <a:pt x="0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15" name="Freeform 34"/>
            <p:cNvSpPr>
              <a:spLocks/>
            </p:cNvSpPr>
            <p:nvPr/>
          </p:nvSpPr>
          <p:spPr bwMode="auto">
            <a:xfrm>
              <a:off x="4861" y="2943"/>
              <a:ext cx="2" cy="3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" y="5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16" name="Freeform 35"/>
            <p:cNvSpPr>
              <a:spLocks/>
            </p:cNvSpPr>
            <p:nvPr/>
          </p:nvSpPr>
          <p:spPr bwMode="auto">
            <a:xfrm>
              <a:off x="4140" y="3018"/>
              <a:ext cx="4" cy="4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5"/>
                </a:cxn>
              </a:cxnLst>
              <a:rect l="0" t="0" r="r" b="b"/>
              <a:pathLst>
                <a:path w="5" h="6">
                  <a:moveTo>
                    <a:pt x="4" y="5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3" y="1"/>
                  </a:lnTo>
                  <a:lnTo>
                    <a:pt x="4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17" name="Line 36"/>
            <p:cNvSpPr>
              <a:spLocks noChangeShapeType="1"/>
            </p:cNvSpPr>
            <p:nvPr/>
          </p:nvSpPr>
          <p:spPr bwMode="auto">
            <a:xfrm flipH="1">
              <a:off x="5181" y="3081"/>
              <a:ext cx="2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418" name="Freeform 37"/>
            <p:cNvSpPr>
              <a:spLocks/>
            </p:cNvSpPr>
            <p:nvPr/>
          </p:nvSpPr>
          <p:spPr bwMode="auto">
            <a:xfrm>
              <a:off x="5168" y="3103"/>
              <a:ext cx="5" cy="1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6" y="5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0" y="15"/>
                </a:cxn>
              </a:cxnLst>
              <a:rect l="0" t="0" r="r" b="b"/>
              <a:pathLst>
                <a:path w="7" h="16">
                  <a:moveTo>
                    <a:pt x="0" y="15"/>
                  </a:moveTo>
                  <a:lnTo>
                    <a:pt x="0" y="11"/>
                  </a:lnTo>
                  <a:lnTo>
                    <a:pt x="1" y="9"/>
                  </a:lnTo>
                  <a:lnTo>
                    <a:pt x="3" y="5"/>
                  </a:lnTo>
                  <a:lnTo>
                    <a:pt x="3" y="3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19" name="Freeform 38"/>
            <p:cNvSpPr>
              <a:spLocks/>
            </p:cNvSpPr>
            <p:nvPr/>
          </p:nvSpPr>
          <p:spPr bwMode="auto">
            <a:xfrm>
              <a:off x="5179" y="3114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20" name="Freeform 39"/>
            <p:cNvSpPr>
              <a:spLocks/>
            </p:cNvSpPr>
            <p:nvPr/>
          </p:nvSpPr>
          <p:spPr bwMode="auto">
            <a:xfrm>
              <a:off x="4753" y="3121"/>
              <a:ext cx="5" cy="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1" y="7"/>
                </a:cxn>
              </a:cxnLst>
              <a:rect l="0" t="0" r="r" b="b"/>
              <a:pathLst>
                <a:path w="7" h="8">
                  <a:moveTo>
                    <a:pt x="1" y="7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6" y="3"/>
                  </a:lnTo>
                  <a:lnTo>
                    <a:pt x="4" y="6"/>
                  </a:lnTo>
                  <a:lnTo>
                    <a:pt x="1" y="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21" name="Freeform 40"/>
            <p:cNvSpPr>
              <a:spLocks/>
            </p:cNvSpPr>
            <p:nvPr/>
          </p:nvSpPr>
          <p:spPr bwMode="auto">
            <a:xfrm>
              <a:off x="4716" y="3115"/>
              <a:ext cx="46" cy="26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3" y="37"/>
                </a:cxn>
                <a:cxn ang="0">
                  <a:pos x="1" y="35"/>
                </a:cxn>
                <a:cxn ang="0">
                  <a:pos x="0" y="30"/>
                </a:cxn>
                <a:cxn ang="0">
                  <a:pos x="2" y="31"/>
                </a:cxn>
                <a:cxn ang="0">
                  <a:pos x="6" y="30"/>
                </a:cxn>
                <a:cxn ang="0">
                  <a:pos x="9" y="30"/>
                </a:cxn>
                <a:cxn ang="0">
                  <a:pos x="14" y="28"/>
                </a:cxn>
                <a:cxn ang="0">
                  <a:pos x="19" y="25"/>
                </a:cxn>
                <a:cxn ang="0">
                  <a:pos x="27" y="21"/>
                </a:cxn>
                <a:cxn ang="0">
                  <a:pos x="32" y="17"/>
                </a:cxn>
                <a:cxn ang="0">
                  <a:pos x="37" y="15"/>
                </a:cxn>
                <a:cxn ang="0">
                  <a:pos x="39" y="13"/>
                </a:cxn>
                <a:cxn ang="0">
                  <a:pos x="39" y="12"/>
                </a:cxn>
                <a:cxn ang="0">
                  <a:pos x="43" y="12"/>
                </a:cxn>
                <a:cxn ang="0">
                  <a:pos x="50" y="11"/>
                </a:cxn>
                <a:cxn ang="0">
                  <a:pos x="58" y="1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67" y="3"/>
                </a:cxn>
                <a:cxn ang="0">
                  <a:pos x="68" y="7"/>
                </a:cxn>
                <a:cxn ang="0">
                  <a:pos x="66" y="9"/>
                </a:cxn>
                <a:cxn ang="0">
                  <a:pos x="65" y="8"/>
                </a:cxn>
                <a:cxn ang="0">
                  <a:pos x="64" y="5"/>
                </a:cxn>
                <a:cxn ang="0">
                  <a:pos x="62" y="3"/>
                </a:cxn>
                <a:cxn ang="0">
                  <a:pos x="59" y="3"/>
                </a:cxn>
                <a:cxn ang="0">
                  <a:pos x="59" y="11"/>
                </a:cxn>
                <a:cxn ang="0">
                  <a:pos x="56" y="12"/>
                </a:cxn>
                <a:cxn ang="0">
                  <a:pos x="52" y="16"/>
                </a:cxn>
                <a:cxn ang="0">
                  <a:pos x="52" y="18"/>
                </a:cxn>
                <a:cxn ang="0">
                  <a:pos x="47" y="20"/>
                </a:cxn>
                <a:cxn ang="0">
                  <a:pos x="43" y="24"/>
                </a:cxn>
                <a:cxn ang="0">
                  <a:pos x="41" y="29"/>
                </a:cxn>
                <a:cxn ang="0">
                  <a:pos x="39" y="31"/>
                </a:cxn>
                <a:cxn ang="0">
                  <a:pos x="35" y="34"/>
                </a:cxn>
                <a:cxn ang="0">
                  <a:pos x="27" y="34"/>
                </a:cxn>
                <a:cxn ang="0">
                  <a:pos x="29" y="32"/>
                </a:cxn>
                <a:cxn ang="0">
                  <a:pos x="35" y="29"/>
                </a:cxn>
                <a:cxn ang="0">
                  <a:pos x="35" y="27"/>
                </a:cxn>
                <a:cxn ang="0">
                  <a:pos x="34" y="26"/>
                </a:cxn>
                <a:cxn ang="0">
                  <a:pos x="32" y="27"/>
                </a:cxn>
                <a:cxn ang="0">
                  <a:pos x="29" y="27"/>
                </a:cxn>
                <a:cxn ang="0">
                  <a:pos x="25" y="30"/>
                </a:cxn>
                <a:cxn ang="0">
                  <a:pos x="20" y="33"/>
                </a:cxn>
                <a:cxn ang="0">
                  <a:pos x="19" y="33"/>
                </a:cxn>
                <a:cxn ang="0">
                  <a:pos x="15" y="35"/>
                </a:cxn>
                <a:cxn ang="0">
                  <a:pos x="12" y="35"/>
                </a:cxn>
                <a:cxn ang="0">
                  <a:pos x="9" y="33"/>
                </a:cxn>
                <a:cxn ang="0">
                  <a:pos x="5" y="35"/>
                </a:cxn>
                <a:cxn ang="0">
                  <a:pos x="4" y="38"/>
                </a:cxn>
              </a:cxnLst>
              <a:rect l="0" t="0" r="r" b="b"/>
              <a:pathLst>
                <a:path w="69" h="39">
                  <a:moveTo>
                    <a:pt x="4" y="38"/>
                  </a:moveTo>
                  <a:lnTo>
                    <a:pt x="3" y="37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2" y="31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14" y="28"/>
                  </a:lnTo>
                  <a:lnTo>
                    <a:pt x="19" y="25"/>
                  </a:lnTo>
                  <a:lnTo>
                    <a:pt x="27" y="21"/>
                  </a:lnTo>
                  <a:lnTo>
                    <a:pt x="32" y="17"/>
                  </a:lnTo>
                  <a:lnTo>
                    <a:pt x="37" y="15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43" y="12"/>
                  </a:lnTo>
                  <a:lnTo>
                    <a:pt x="50" y="11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67" y="3"/>
                  </a:lnTo>
                  <a:lnTo>
                    <a:pt x="68" y="7"/>
                  </a:lnTo>
                  <a:lnTo>
                    <a:pt x="66" y="9"/>
                  </a:lnTo>
                  <a:lnTo>
                    <a:pt x="65" y="8"/>
                  </a:lnTo>
                  <a:lnTo>
                    <a:pt x="64" y="5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9" y="11"/>
                  </a:lnTo>
                  <a:lnTo>
                    <a:pt x="56" y="12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47" y="20"/>
                  </a:lnTo>
                  <a:lnTo>
                    <a:pt x="43" y="24"/>
                  </a:lnTo>
                  <a:lnTo>
                    <a:pt x="41" y="29"/>
                  </a:lnTo>
                  <a:lnTo>
                    <a:pt x="39" y="31"/>
                  </a:lnTo>
                  <a:lnTo>
                    <a:pt x="35" y="34"/>
                  </a:lnTo>
                  <a:lnTo>
                    <a:pt x="27" y="34"/>
                  </a:lnTo>
                  <a:lnTo>
                    <a:pt x="29" y="32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34" y="26"/>
                  </a:lnTo>
                  <a:lnTo>
                    <a:pt x="32" y="27"/>
                  </a:lnTo>
                  <a:lnTo>
                    <a:pt x="29" y="27"/>
                  </a:lnTo>
                  <a:lnTo>
                    <a:pt x="25" y="30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5" y="35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5" y="35"/>
                  </a:lnTo>
                  <a:lnTo>
                    <a:pt x="4" y="3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22" name="Freeform 41"/>
            <p:cNvSpPr>
              <a:spLocks/>
            </p:cNvSpPr>
            <p:nvPr/>
          </p:nvSpPr>
          <p:spPr bwMode="auto">
            <a:xfrm>
              <a:off x="4612" y="3148"/>
              <a:ext cx="4" cy="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4" y="6"/>
                </a:cxn>
              </a:cxnLst>
              <a:rect l="0" t="0" r="r" b="b"/>
              <a:pathLst>
                <a:path w="5" h="7">
                  <a:moveTo>
                    <a:pt x="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1"/>
                  </a:lnTo>
                  <a:lnTo>
                    <a:pt x="4" y="4"/>
                  </a:lnTo>
                  <a:lnTo>
                    <a:pt x="4" y="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23" name="Freeform 42"/>
            <p:cNvSpPr>
              <a:spLocks/>
            </p:cNvSpPr>
            <p:nvPr/>
          </p:nvSpPr>
          <p:spPr bwMode="auto">
            <a:xfrm>
              <a:off x="4230" y="3153"/>
              <a:ext cx="5" cy="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5" y="5"/>
                </a:cxn>
                <a:cxn ang="0">
                  <a:pos x="1" y="7"/>
                </a:cxn>
              </a:cxnLst>
              <a:rect l="0" t="0" r="r" b="b"/>
              <a:pathLst>
                <a:path w="7" h="8">
                  <a:moveTo>
                    <a:pt x="1" y="7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2"/>
                  </a:lnTo>
                  <a:lnTo>
                    <a:pt x="5" y="5"/>
                  </a:lnTo>
                  <a:lnTo>
                    <a:pt x="1" y="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24" name="Freeform 43"/>
            <p:cNvSpPr>
              <a:spLocks/>
            </p:cNvSpPr>
            <p:nvPr/>
          </p:nvSpPr>
          <p:spPr bwMode="auto">
            <a:xfrm>
              <a:off x="3188" y="3148"/>
              <a:ext cx="34" cy="17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44" y="11"/>
                </a:cxn>
                <a:cxn ang="0">
                  <a:pos x="45" y="14"/>
                </a:cxn>
                <a:cxn ang="0">
                  <a:pos x="47" y="16"/>
                </a:cxn>
                <a:cxn ang="0">
                  <a:pos x="47" y="19"/>
                </a:cxn>
                <a:cxn ang="0">
                  <a:pos x="48" y="22"/>
                </a:cxn>
                <a:cxn ang="0">
                  <a:pos x="51" y="23"/>
                </a:cxn>
                <a:cxn ang="0">
                  <a:pos x="48" y="24"/>
                </a:cxn>
                <a:cxn ang="0">
                  <a:pos x="47" y="22"/>
                </a:cxn>
                <a:cxn ang="0">
                  <a:pos x="40" y="19"/>
                </a:cxn>
                <a:cxn ang="0">
                  <a:pos x="37" y="16"/>
                </a:cxn>
                <a:cxn ang="0">
                  <a:pos x="34" y="14"/>
                </a:cxn>
                <a:cxn ang="0">
                  <a:pos x="30" y="14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15" y="8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7" y="5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5"/>
                </a:cxn>
                <a:cxn ang="0">
                  <a:pos x="14" y="6"/>
                </a:cxn>
                <a:cxn ang="0">
                  <a:pos x="20" y="6"/>
                </a:cxn>
                <a:cxn ang="0">
                  <a:pos x="23" y="5"/>
                </a:cxn>
                <a:cxn ang="0">
                  <a:pos x="26" y="6"/>
                </a:cxn>
                <a:cxn ang="0">
                  <a:pos x="28" y="5"/>
                </a:cxn>
                <a:cxn ang="0">
                  <a:pos x="31" y="6"/>
                </a:cxn>
                <a:cxn ang="0">
                  <a:pos x="34" y="9"/>
                </a:cxn>
                <a:cxn ang="0">
                  <a:pos x="38" y="9"/>
                </a:cxn>
                <a:cxn ang="0">
                  <a:pos x="40" y="8"/>
                </a:cxn>
              </a:cxnLst>
              <a:rect l="0" t="0" r="r" b="b"/>
              <a:pathLst>
                <a:path w="52" h="25">
                  <a:moveTo>
                    <a:pt x="40" y="8"/>
                  </a:moveTo>
                  <a:lnTo>
                    <a:pt x="44" y="11"/>
                  </a:lnTo>
                  <a:lnTo>
                    <a:pt x="45" y="14"/>
                  </a:lnTo>
                  <a:lnTo>
                    <a:pt x="47" y="16"/>
                  </a:lnTo>
                  <a:lnTo>
                    <a:pt x="47" y="19"/>
                  </a:lnTo>
                  <a:lnTo>
                    <a:pt x="48" y="22"/>
                  </a:lnTo>
                  <a:lnTo>
                    <a:pt x="51" y="23"/>
                  </a:lnTo>
                  <a:lnTo>
                    <a:pt x="48" y="24"/>
                  </a:lnTo>
                  <a:lnTo>
                    <a:pt x="47" y="22"/>
                  </a:lnTo>
                  <a:lnTo>
                    <a:pt x="40" y="19"/>
                  </a:lnTo>
                  <a:lnTo>
                    <a:pt x="37" y="16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3" y="5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31" y="6"/>
                  </a:lnTo>
                  <a:lnTo>
                    <a:pt x="34" y="9"/>
                  </a:lnTo>
                  <a:lnTo>
                    <a:pt x="38" y="9"/>
                  </a:lnTo>
                  <a:lnTo>
                    <a:pt x="40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25" name="Freeform 44"/>
            <p:cNvSpPr>
              <a:spLocks/>
            </p:cNvSpPr>
            <p:nvPr/>
          </p:nvSpPr>
          <p:spPr bwMode="auto">
            <a:xfrm>
              <a:off x="3693" y="3401"/>
              <a:ext cx="16" cy="9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5" y="3"/>
                </a:cxn>
                <a:cxn ang="0">
                  <a:pos x="22" y="9"/>
                </a:cxn>
                <a:cxn ang="0">
                  <a:pos x="24" y="12"/>
                </a:cxn>
                <a:cxn ang="0">
                  <a:pos x="22" y="12"/>
                </a:cxn>
                <a:cxn ang="0">
                  <a:pos x="15" y="11"/>
                </a:cxn>
                <a:cxn ang="0">
                  <a:pos x="10" y="9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</a:cxnLst>
              <a:rect l="0" t="0" r="r" b="b"/>
              <a:pathLst>
                <a:path w="25" h="13">
                  <a:moveTo>
                    <a:pt x="5" y="1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22" y="9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5" y="11"/>
                  </a:lnTo>
                  <a:lnTo>
                    <a:pt x="10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26" name="Freeform 45"/>
            <p:cNvSpPr>
              <a:spLocks/>
            </p:cNvSpPr>
            <p:nvPr/>
          </p:nvSpPr>
          <p:spPr bwMode="auto">
            <a:xfrm>
              <a:off x="3751" y="3424"/>
              <a:ext cx="25" cy="14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19"/>
                </a:cxn>
                <a:cxn ang="0">
                  <a:pos x="35" y="20"/>
                </a:cxn>
                <a:cxn ang="0">
                  <a:pos x="33" y="19"/>
                </a:cxn>
                <a:cxn ang="0">
                  <a:pos x="29" y="18"/>
                </a:cxn>
                <a:cxn ang="0">
                  <a:pos x="19" y="18"/>
                </a:cxn>
                <a:cxn ang="0">
                  <a:pos x="14" y="16"/>
                </a:cxn>
                <a:cxn ang="0">
                  <a:pos x="10" y="14"/>
                </a:cxn>
                <a:cxn ang="0">
                  <a:pos x="6" y="10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5"/>
                </a:cxn>
                <a:cxn ang="0">
                  <a:pos x="22" y="9"/>
                </a:cxn>
                <a:cxn ang="0">
                  <a:pos x="25" y="11"/>
                </a:cxn>
                <a:cxn ang="0">
                  <a:pos x="33" y="13"/>
                </a:cxn>
                <a:cxn ang="0">
                  <a:pos x="34" y="16"/>
                </a:cxn>
                <a:cxn ang="0">
                  <a:pos x="36" y="18"/>
                </a:cxn>
              </a:cxnLst>
              <a:rect l="0" t="0" r="r" b="b"/>
              <a:pathLst>
                <a:path w="37" h="21">
                  <a:moveTo>
                    <a:pt x="36" y="18"/>
                  </a:moveTo>
                  <a:lnTo>
                    <a:pt x="36" y="19"/>
                  </a:lnTo>
                  <a:lnTo>
                    <a:pt x="35" y="20"/>
                  </a:lnTo>
                  <a:lnTo>
                    <a:pt x="33" y="19"/>
                  </a:lnTo>
                  <a:lnTo>
                    <a:pt x="29" y="18"/>
                  </a:lnTo>
                  <a:lnTo>
                    <a:pt x="19" y="18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5"/>
                  </a:lnTo>
                  <a:lnTo>
                    <a:pt x="22" y="9"/>
                  </a:lnTo>
                  <a:lnTo>
                    <a:pt x="25" y="11"/>
                  </a:lnTo>
                  <a:lnTo>
                    <a:pt x="33" y="13"/>
                  </a:lnTo>
                  <a:lnTo>
                    <a:pt x="34" y="16"/>
                  </a:lnTo>
                  <a:lnTo>
                    <a:pt x="36" y="1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27" name="Freeform 46"/>
            <p:cNvSpPr>
              <a:spLocks/>
            </p:cNvSpPr>
            <p:nvPr/>
          </p:nvSpPr>
          <p:spPr bwMode="auto">
            <a:xfrm>
              <a:off x="3828" y="3446"/>
              <a:ext cx="11" cy="6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5" y="5"/>
                </a:cxn>
                <a:cxn ang="0">
                  <a:pos x="13" y="7"/>
                </a:cxn>
                <a:cxn ang="0">
                  <a:pos x="10" y="8"/>
                </a:cxn>
                <a:cxn ang="0">
                  <a:pos x="7" y="8"/>
                </a:cxn>
              </a:cxnLst>
              <a:rect l="0" t="0" r="r" b="b"/>
              <a:pathLst>
                <a:path w="16" h="9">
                  <a:moveTo>
                    <a:pt x="7" y="8"/>
                  </a:moveTo>
                  <a:lnTo>
                    <a:pt x="6" y="6"/>
                  </a:lnTo>
                  <a:lnTo>
                    <a:pt x="4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7" y="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28" name="Freeform 47"/>
            <p:cNvSpPr>
              <a:spLocks/>
            </p:cNvSpPr>
            <p:nvPr/>
          </p:nvSpPr>
          <p:spPr bwMode="auto">
            <a:xfrm>
              <a:off x="3991" y="3511"/>
              <a:ext cx="4" cy="3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5" y="4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5" y="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29" name="Freeform 48"/>
            <p:cNvSpPr>
              <a:spLocks/>
            </p:cNvSpPr>
            <p:nvPr/>
          </p:nvSpPr>
          <p:spPr bwMode="auto">
            <a:xfrm>
              <a:off x="4516" y="3509"/>
              <a:ext cx="18" cy="8"/>
            </a:xfrm>
            <a:custGeom>
              <a:avLst/>
              <a:gdLst/>
              <a:ahLst/>
              <a:cxnLst>
                <a:cxn ang="0">
                  <a:pos x="19" y="11"/>
                </a:cxn>
                <a:cxn ang="0">
                  <a:pos x="17" y="10"/>
                </a:cxn>
                <a:cxn ang="0">
                  <a:pos x="12" y="10"/>
                </a:cxn>
                <a:cxn ang="0">
                  <a:pos x="9" y="11"/>
                </a:cxn>
                <a:cxn ang="0">
                  <a:pos x="5" y="11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8" y="0"/>
                </a:cxn>
                <a:cxn ang="0">
                  <a:pos x="26" y="7"/>
                </a:cxn>
                <a:cxn ang="0">
                  <a:pos x="24" y="10"/>
                </a:cxn>
                <a:cxn ang="0">
                  <a:pos x="19" y="11"/>
                </a:cxn>
              </a:cxnLst>
              <a:rect l="0" t="0" r="r" b="b"/>
              <a:pathLst>
                <a:path w="27" h="12">
                  <a:moveTo>
                    <a:pt x="19" y="11"/>
                  </a:moveTo>
                  <a:lnTo>
                    <a:pt x="17" y="10"/>
                  </a:lnTo>
                  <a:lnTo>
                    <a:pt x="12" y="10"/>
                  </a:lnTo>
                  <a:lnTo>
                    <a:pt x="9" y="11"/>
                  </a:lnTo>
                  <a:lnTo>
                    <a:pt x="5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18" y="0"/>
                  </a:lnTo>
                  <a:lnTo>
                    <a:pt x="26" y="7"/>
                  </a:lnTo>
                  <a:lnTo>
                    <a:pt x="24" y="10"/>
                  </a:lnTo>
                  <a:lnTo>
                    <a:pt x="19" y="1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30" name="Freeform 49"/>
            <p:cNvSpPr>
              <a:spLocks/>
            </p:cNvSpPr>
            <p:nvPr/>
          </p:nvSpPr>
          <p:spPr bwMode="auto">
            <a:xfrm>
              <a:off x="3997" y="3511"/>
              <a:ext cx="5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4" y="7"/>
                </a:cxn>
                <a:cxn ang="0">
                  <a:pos x="0" y="4"/>
                </a:cxn>
              </a:cxnLst>
              <a:rect l="0" t="0" r="r" b="b"/>
              <a:pathLst>
                <a:path w="7" h="8">
                  <a:moveTo>
                    <a:pt x="0" y="4"/>
                  </a:moveTo>
                  <a:lnTo>
                    <a:pt x="1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4" y="7"/>
                  </a:lnTo>
                  <a:lnTo>
                    <a:pt x="0" y="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31" name="Freeform 50"/>
            <p:cNvSpPr>
              <a:spLocks/>
            </p:cNvSpPr>
            <p:nvPr/>
          </p:nvSpPr>
          <p:spPr bwMode="auto">
            <a:xfrm>
              <a:off x="4009" y="3518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32" name="Freeform 51"/>
            <p:cNvSpPr>
              <a:spLocks/>
            </p:cNvSpPr>
            <p:nvPr/>
          </p:nvSpPr>
          <p:spPr bwMode="auto">
            <a:xfrm>
              <a:off x="4022" y="3516"/>
              <a:ext cx="7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6" y="3"/>
                </a:cxn>
              </a:cxnLst>
              <a:rect l="0" t="0" r="r" b="b"/>
              <a:pathLst>
                <a:path w="11" h="7">
                  <a:moveTo>
                    <a:pt x="6" y="3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4"/>
                  </a:lnTo>
                  <a:lnTo>
                    <a:pt x="6" y="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33" name="Freeform 52"/>
            <p:cNvSpPr>
              <a:spLocks/>
            </p:cNvSpPr>
            <p:nvPr/>
          </p:nvSpPr>
          <p:spPr bwMode="auto">
            <a:xfrm>
              <a:off x="4079" y="3522"/>
              <a:ext cx="6" cy="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6" y="0"/>
                </a:cxn>
              </a:cxnLst>
              <a:rect l="0" t="0" r="r" b="b"/>
              <a:pathLst>
                <a:path w="9" h="4">
                  <a:moveTo>
                    <a:pt x="6" y="0"/>
                  </a:moveTo>
                  <a:lnTo>
                    <a:pt x="8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6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34" name="Freeform 53"/>
            <p:cNvSpPr>
              <a:spLocks/>
            </p:cNvSpPr>
            <p:nvPr/>
          </p:nvSpPr>
          <p:spPr bwMode="auto">
            <a:xfrm>
              <a:off x="4536" y="3527"/>
              <a:ext cx="20" cy="11"/>
            </a:xfrm>
            <a:custGeom>
              <a:avLst/>
              <a:gdLst/>
              <a:ahLst/>
              <a:cxnLst>
                <a:cxn ang="0">
                  <a:pos x="27" y="16"/>
                </a:cxn>
                <a:cxn ang="0">
                  <a:pos x="25" y="15"/>
                </a:cxn>
                <a:cxn ang="0">
                  <a:pos x="23" y="13"/>
                </a:cxn>
                <a:cxn ang="0">
                  <a:pos x="22" y="12"/>
                </a:cxn>
                <a:cxn ang="0">
                  <a:pos x="19" y="11"/>
                </a:cxn>
                <a:cxn ang="0">
                  <a:pos x="19" y="7"/>
                </a:cxn>
                <a:cxn ang="0">
                  <a:pos x="17" y="8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11" y="8"/>
                </a:cxn>
                <a:cxn ang="0">
                  <a:pos x="10" y="7"/>
                </a:cxn>
                <a:cxn ang="0">
                  <a:pos x="3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7" y="8"/>
                </a:cxn>
                <a:cxn ang="0">
                  <a:pos x="29" y="11"/>
                </a:cxn>
                <a:cxn ang="0">
                  <a:pos x="27" y="16"/>
                </a:cxn>
              </a:cxnLst>
              <a:rect l="0" t="0" r="r" b="b"/>
              <a:pathLst>
                <a:path w="30" h="17">
                  <a:moveTo>
                    <a:pt x="27" y="16"/>
                  </a:moveTo>
                  <a:lnTo>
                    <a:pt x="25" y="15"/>
                  </a:lnTo>
                  <a:lnTo>
                    <a:pt x="23" y="13"/>
                  </a:lnTo>
                  <a:lnTo>
                    <a:pt x="22" y="12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7" y="8"/>
                  </a:lnTo>
                  <a:lnTo>
                    <a:pt x="29" y="11"/>
                  </a:lnTo>
                  <a:lnTo>
                    <a:pt x="27" y="1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35" name="Freeform 54"/>
            <p:cNvSpPr>
              <a:spLocks/>
            </p:cNvSpPr>
            <p:nvPr/>
          </p:nvSpPr>
          <p:spPr bwMode="auto">
            <a:xfrm>
              <a:off x="4615" y="3590"/>
              <a:ext cx="9" cy="9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3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0" y="6"/>
                </a:cxn>
                <a:cxn ang="0">
                  <a:pos x="13" y="11"/>
                </a:cxn>
              </a:cxnLst>
              <a:rect l="0" t="0" r="r" b="b"/>
              <a:pathLst>
                <a:path w="14" h="12">
                  <a:moveTo>
                    <a:pt x="13" y="11"/>
                  </a:moveTo>
                  <a:lnTo>
                    <a:pt x="9" y="10"/>
                  </a:lnTo>
                  <a:lnTo>
                    <a:pt x="7" y="7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9" y="2"/>
                  </a:lnTo>
                  <a:lnTo>
                    <a:pt x="10" y="6"/>
                  </a:lnTo>
                  <a:lnTo>
                    <a:pt x="13" y="1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36" name="Freeform 55"/>
            <p:cNvSpPr>
              <a:spLocks/>
            </p:cNvSpPr>
            <p:nvPr/>
          </p:nvSpPr>
          <p:spPr bwMode="auto">
            <a:xfrm>
              <a:off x="4625" y="3601"/>
              <a:ext cx="8" cy="8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7" y="6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11" y="11"/>
                </a:cxn>
                <a:cxn ang="0">
                  <a:pos x="10" y="11"/>
                </a:cxn>
              </a:cxnLst>
              <a:rect l="0" t="0" r="r" b="b"/>
              <a:pathLst>
                <a:path w="12" h="12">
                  <a:moveTo>
                    <a:pt x="10" y="11"/>
                  </a:moveTo>
                  <a:lnTo>
                    <a:pt x="7" y="6"/>
                  </a:lnTo>
                  <a:lnTo>
                    <a:pt x="5" y="4"/>
                  </a:ln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8" y="3"/>
                  </a:lnTo>
                  <a:lnTo>
                    <a:pt x="11" y="11"/>
                  </a:lnTo>
                  <a:lnTo>
                    <a:pt x="10" y="1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37" name="Freeform 56"/>
            <p:cNvSpPr>
              <a:spLocks/>
            </p:cNvSpPr>
            <p:nvPr/>
          </p:nvSpPr>
          <p:spPr bwMode="auto">
            <a:xfrm>
              <a:off x="2050" y="1415"/>
              <a:ext cx="29" cy="21"/>
            </a:xfrm>
            <a:custGeom>
              <a:avLst/>
              <a:gdLst/>
              <a:ahLst/>
              <a:cxnLst>
                <a:cxn ang="0">
                  <a:pos x="28" y="27"/>
                </a:cxn>
                <a:cxn ang="0">
                  <a:pos x="26" y="25"/>
                </a:cxn>
                <a:cxn ang="0">
                  <a:pos x="24" y="24"/>
                </a:cxn>
                <a:cxn ang="0">
                  <a:pos x="22" y="22"/>
                </a:cxn>
                <a:cxn ang="0">
                  <a:pos x="21" y="21"/>
                </a:cxn>
                <a:cxn ang="0">
                  <a:pos x="18" y="20"/>
                </a:cxn>
                <a:cxn ang="0">
                  <a:pos x="18" y="14"/>
                </a:cxn>
                <a:cxn ang="0">
                  <a:pos x="17" y="13"/>
                </a:cxn>
                <a:cxn ang="0">
                  <a:pos x="14" y="11"/>
                </a:cxn>
                <a:cxn ang="0">
                  <a:pos x="10" y="11"/>
                </a:cxn>
                <a:cxn ang="0">
                  <a:pos x="8" y="12"/>
                </a:cxn>
                <a:cxn ang="0">
                  <a:pos x="6" y="10"/>
                </a:cxn>
                <a:cxn ang="0">
                  <a:pos x="3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7" y="5"/>
                </a:cxn>
                <a:cxn ang="0">
                  <a:pos x="8" y="7"/>
                </a:cxn>
                <a:cxn ang="0">
                  <a:pos x="11" y="6"/>
                </a:cxn>
                <a:cxn ang="0">
                  <a:pos x="13" y="3"/>
                </a:cxn>
                <a:cxn ang="0">
                  <a:pos x="15" y="4"/>
                </a:cxn>
                <a:cxn ang="0">
                  <a:pos x="17" y="5"/>
                </a:cxn>
                <a:cxn ang="0">
                  <a:pos x="18" y="2"/>
                </a:cxn>
                <a:cxn ang="0">
                  <a:pos x="22" y="3"/>
                </a:cxn>
                <a:cxn ang="0">
                  <a:pos x="27" y="8"/>
                </a:cxn>
                <a:cxn ang="0">
                  <a:pos x="28" y="11"/>
                </a:cxn>
                <a:cxn ang="0">
                  <a:pos x="29" y="11"/>
                </a:cxn>
                <a:cxn ang="0">
                  <a:pos x="32" y="13"/>
                </a:cxn>
                <a:cxn ang="0">
                  <a:pos x="31" y="15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9" y="16"/>
                </a:cxn>
                <a:cxn ang="0">
                  <a:pos x="41" y="16"/>
                </a:cxn>
                <a:cxn ang="0">
                  <a:pos x="42" y="18"/>
                </a:cxn>
                <a:cxn ang="0">
                  <a:pos x="41" y="22"/>
                </a:cxn>
                <a:cxn ang="0">
                  <a:pos x="38" y="24"/>
                </a:cxn>
                <a:cxn ang="0">
                  <a:pos x="40" y="25"/>
                </a:cxn>
                <a:cxn ang="0">
                  <a:pos x="39" y="27"/>
                </a:cxn>
                <a:cxn ang="0">
                  <a:pos x="36" y="30"/>
                </a:cxn>
                <a:cxn ang="0">
                  <a:pos x="33" y="28"/>
                </a:cxn>
                <a:cxn ang="0">
                  <a:pos x="28" y="27"/>
                </a:cxn>
              </a:cxnLst>
              <a:rect l="0" t="0" r="r" b="b"/>
              <a:pathLst>
                <a:path w="43" h="31">
                  <a:moveTo>
                    <a:pt x="28" y="27"/>
                  </a:moveTo>
                  <a:lnTo>
                    <a:pt x="26" y="25"/>
                  </a:lnTo>
                  <a:lnTo>
                    <a:pt x="24" y="24"/>
                  </a:lnTo>
                  <a:lnTo>
                    <a:pt x="22" y="22"/>
                  </a:lnTo>
                  <a:lnTo>
                    <a:pt x="21" y="21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4" y="11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7"/>
                  </a:lnTo>
                  <a:lnTo>
                    <a:pt x="11" y="6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7" y="5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2" y="13"/>
                  </a:lnTo>
                  <a:lnTo>
                    <a:pt x="31" y="15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1" y="22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3" y="28"/>
                  </a:lnTo>
                  <a:lnTo>
                    <a:pt x="28" y="2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38" name="Freeform 57"/>
            <p:cNvSpPr>
              <a:spLocks/>
            </p:cNvSpPr>
            <p:nvPr/>
          </p:nvSpPr>
          <p:spPr bwMode="auto">
            <a:xfrm>
              <a:off x="2051" y="1434"/>
              <a:ext cx="16" cy="14"/>
            </a:xfrm>
            <a:custGeom>
              <a:avLst/>
              <a:gdLst/>
              <a:ahLst/>
              <a:cxnLst>
                <a:cxn ang="0">
                  <a:pos x="14" y="21"/>
                </a:cxn>
                <a:cxn ang="0">
                  <a:pos x="12" y="19"/>
                </a:cxn>
                <a:cxn ang="0">
                  <a:pos x="10" y="18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4" y="12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1" y="7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4"/>
                </a:cxn>
                <a:cxn ang="0">
                  <a:pos x="14" y="6"/>
                </a:cxn>
                <a:cxn ang="0">
                  <a:pos x="20" y="10"/>
                </a:cxn>
                <a:cxn ang="0">
                  <a:pos x="21" y="11"/>
                </a:cxn>
                <a:cxn ang="0">
                  <a:pos x="22" y="13"/>
                </a:cxn>
                <a:cxn ang="0">
                  <a:pos x="22" y="16"/>
                </a:cxn>
                <a:cxn ang="0">
                  <a:pos x="16" y="16"/>
                </a:cxn>
                <a:cxn ang="0">
                  <a:pos x="14" y="21"/>
                </a:cxn>
              </a:cxnLst>
              <a:rect l="0" t="0" r="r" b="b"/>
              <a:pathLst>
                <a:path w="23" h="22">
                  <a:moveTo>
                    <a:pt x="14" y="21"/>
                  </a:moveTo>
                  <a:lnTo>
                    <a:pt x="12" y="19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14" y="6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16" y="16"/>
                  </a:lnTo>
                  <a:lnTo>
                    <a:pt x="14" y="2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39" name="Freeform 58"/>
            <p:cNvSpPr>
              <a:spLocks/>
            </p:cNvSpPr>
            <p:nvPr/>
          </p:nvSpPr>
          <p:spPr bwMode="auto">
            <a:xfrm>
              <a:off x="2029" y="1453"/>
              <a:ext cx="19" cy="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18" y="3"/>
                </a:cxn>
                <a:cxn ang="0">
                  <a:pos x="21" y="4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8" y="8"/>
                </a:cxn>
                <a:cxn ang="0">
                  <a:pos x="27" y="11"/>
                </a:cxn>
                <a:cxn ang="0">
                  <a:pos x="24" y="10"/>
                </a:cxn>
                <a:cxn ang="0">
                  <a:pos x="18" y="7"/>
                </a:cxn>
                <a:cxn ang="0">
                  <a:pos x="16" y="8"/>
                </a:cxn>
                <a:cxn ang="0">
                  <a:pos x="14" y="7"/>
                </a:cxn>
                <a:cxn ang="0">
                  <a:pos x="9" y="7"/>
                </a:cxn>
                <a:cxn ang="0">
                  <a:pos x="8" y="10"/>
                </a:cxn>
                <a:cxn ang="0">
                  <a:pos x="5" y="15"/>
                </a:cxn>
                <a:cxn ang="0">
                  <a:pos x="5" y="17"/>
                </a:cxn>
                <a:cxn ang="0">
                  <a:pos x="5" y="20"/>
                </a:cxn>
                <a:cxn ang="0">
                  <a:pos x="5" y="22"/>
                </a:cxn>
                <a:cxn ang="0">
                  <a:pos x="5" y="25"/>
                </a:cxn>
                <a:cxn ang="0">
                  <a:pos x="5" y="27"/>
                </a:cxn>
                <a:cxn ang="0">
                  <a:pos x="7" y="33"/>
                </a:cxn>
                <a:cxn ang="0">
                  <a:pos x="8" y="35"/>
                </a:cxn>
                <a:cxn ang="0">
                  <a:pos x="10" y="41"/>
                </a:cxn>
                <a:cxn ang="0">
                  <a:pos x="9" y="43"/>
                </a:cxn>
                <a:cxn ang="0">
                  <a:pos x="7" y="44"/>
                </a:cxn>
                <a:cxn ang="0">
                  <a:pos x="4" y="38"/>
                </a:cxn>
                <a:cxn ang="0">
                  <a:pos x="4" y="36"/>
                </a:cxn>
                <a:cxn ang="0">
                  <a:pos x="2" y="29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2" y="13"/>
                </a:cxn>
                <a:cxn ang="0">
                  <a:pos x="2" y="8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0"/>
                </a:cxn>
                <a:cxn ang="0">
                  <a:pos x="14" y="0"/>
                </a:cxn>
              </a:cxnLst>
              <a:rect l="0" t="0" r="r" b="b"/>
              <a:pathLst>
                <a:path w="29" h="45">
                  <a:moveTo>
                    <a:pt x="14" y="0"/>
                  </a:moveTo>
                  <a:lnTo>
                    <a:pt x="16" y="4"/>
                  </a:lnTo>
                  <a:lnTo>
                    <a:pt x="18" y="3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7" y="11"/>
                  </a:lnTo>
                  <a:lnTo>
                    <a:pt x="24" y="10"/>
                  </a:lnTo>
                  <a:lnTo>
                    <a:pt x="18" y="7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9" y="7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10" y="41"/>
                  </a:lnTo>
                  <a:lnTo>
                    <a:pt x="9" y="43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29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2" y="8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0"/>
                  </a:lnTo>
                  <a:lnTo>
                    <a:pt x="14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40" name="Freeform 59"/>
            <p:cNvSpPr>
              <a:spLocks/>
            </p:cNvSpPr>
            <p:nvPr/>
          </p:nvSpPr>
          <p:spPr bwMode="auto">
            <a:xfrm>
              <a:off x="1885" y="1581"/>
              <a:ext cx="3" cy="4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41" name="Line 60"/>
            <p:cNvSpPr>
              <a:spLocks noChangeShapeType="1"/>
            </p:cNvSpPr>
            <p:nvPr/>
          </p:nvSpPr>
          <p:spPr bwMode="auto">
            <a:xfrm flipV="1">
              <a:off x="1912" y="1675"/>
              <a:ext cx="1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442" name="Freeform 61"/>
            <p:cNvSpPr>
              <a:spLocks/>
            </p:cNvSpPr>
            <p:nvPr/>
          </p:nvSpPr>
          <p:spPr bwMode="auto">
            <a:xfrm>
              <a:off x="1912" y="1675"/>
              <a:ext cx="3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3"/>
                </a:cxn>
                <a:cxn ang="0">
                  <a:pos x="1" y="4"/>
                </a:cxn>
                <a:cxn ang="0">
                  <a:pos x="0" y="2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4" y="3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43" name="Freeform 62"/>
            <p:cNvSpPr>
              <a:spLocks/>
            </p:cNvSpPr>
            <p:nvPr/>
          </p:nvSpPr>
          <p:spPr bwMode="auto">
            <a:xfrm>
              <a:off x="1945" y="1933"/>
              <a:ext cx="9" cy="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0" y="9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11" y="4"/>
                </a:cxn>
                <a:cxn ang="0">
                  <a:pos x="14" y="4"/>
                </a:cxn>
                <a:cxn ang="0">
                  <a:pos x="13" y="10"/>
                </a:cxn>
              </a:cxnLst>
              <a:rect l="0" t="0" r="r" b="b"/>
              <a:pathLst>
                <a:path w="15" h="11">
                  <a:moveTo>
                    <a:pt x="13" y="10"/>
                  </a:moveTo>
                  <a:lnTo>
                    <a:pt x="10" y="9"/>
                  </a:lnTo>
                  <a:lnTo>
                    <a:pt x="6" y="7"/>
                  </a:lnTo>
                  <a:lnTo>
                    <a:pt x="5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3" y="1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44" name="Freeform 63"/>
            <p:cNvSpPr>
              <a:spLocks/>
            </p:cNvSpPr>
            <p:nvPr/>
          </p:nvSpPr>
          <p:spPr bwMode="auto">
            <a:xfrm>
              <a:off x="2086" y="1938"/>
              <a:ext cx="13" cy="37"/>
            </a:xfrm>
            <a:custGeom>
              <a:avLst/>
              <a:gdLst/>
              <a:ahLst/>
              <a:cxnLst>
                <a:cxn ang="0">
                  <a:pos x="18" y="31"/>
                </a:cxn>
                <a:cxn ang="0">
                  <a:pos x="16" y="29"/>
                </a:cxn>
                <a:cxn ang="0">
                  <a:pos x="15" y="27"/>
                </a:cxn>
                <a:cxn ang="0">
                  <a:pos x="11" y="24"/>
                </a:cxn>
                <a:cxn ang="0">
                  <a:pos x="9" y="24"/>
                </a:cxn>
                <a:cxn ang="0">
                  <a:pos x="7" y="28"/>
                </a:cxn>
                <a:cxn ang="0">
                  <a:pos x="7" y="32"/>
                </a:cxn>
                <a:cxn ang="0">
                  <a:pos x="9" y="34"/>
                </a:cxn>
                <a:cxn ang="0">
                  <a:pos x="9" y="37"/>
                </a:cxn>
                <a:cxn ang="0">
                  <a:pos x="11" y="38"/>
                </a:cxn>
                <a:cxn ang="0">
                  <a:pos x="15" y="41"/>
                </a:cxn>
                <a:cxn ang="0">
                  <a:pos x="17" y="43"/>
                </a:cxn>
                <a:cxn ang="0">
                  <a:pos x="15" y="47"/>
                </a:cxn>
                <a:cxn ang="0">
                  <a:pos x="15" y="50"/>
                </a:cxn>
                <a:cxn ang="0">
                  <a:pos x="13" y="56"/>
                </a:cxn>
                <a:cxn ang="0">
                  <a:pos x="11" y="56"/>
                </a:cxn>
                <a:cxn ang="0">
                  <a:pos x="9" y="48"/>
                </a:cxn>
                <a:cxn ang="0">
                  <a:pos x="6" y="45"/>
                </a:cxn>
                <a:cxn ang="0">
                  <a:pos x="4" y="42"/>
                </a:cxn>
                <a:cxn ang="0">
                  <a:pos x="0" y="36"/>
                </a:cxn>
                <a:cxn ang="0">
                  <a:pos x="0" y="34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8" y="13"/>
                </a:cxn>
                <a:cxn ang="0">
                  <a:pos x="7" y="10"/>
                </a:cxn>
                <a:cxn ang="0">
                  <a:pos x="8" y="9"/>
                </a:cxn>
                <a:cxn ang="0">
                  <a:pos x="7" y="5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5" y="6"/>
                </a:cxn>
                <a:cxn ang="0">
                  <a:pos x="12" y="12"/>
                </a:cxn>
                <a:cxn ang="0">
                  <a:pos x="10" y="20"/>
                </a:cxn>
                <a:cxn ang="0">
                  <a:pos x="11" y="20"/>
                </a:cxn>
                <a:cxn ang="0">
                  <a:pos x="14" y="22"/>
                </a:cxn>
                <a:cxn ang="0">
                  <a:pos x="16" y="26"/>
                </a:cxn>
                <a:cxn ang="0">
                  <a:pos x="20" y="27"/>
                </a:cxn>
                <a:cxn ang="0">
                  <a:pos x="20" y="30"/>
                </a:cxn>
                <a:cxn ang="0">
                  <a:pos x="18" y="31"/>
                </a:cxn>
              </a:cxnLst>
              <a:rect l="0" t="0" r="r" b="b"/>
              <a:pathLst>
                <a:path w="21" h="57">
                  <a:moveTo>
                    <a:pt x="18" y="31"/>
                  </a:moveTo>
                  <a:lnTo>
                    <a:pt x="16" y="29"/>
                  </a:lnTo>
                  <a:lnTo>
                    <a:pt x="15" y="27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11" y="38"/>
                  </a:lnTo>
                  <a:lnTo>
                    <a:pt x="15" y="41"/>
                  </a:lnTo>
                  <a:lnTo>
                    <a:pt x="17" y="43"/>
                  </a:lnTo>
                  <a:lnTo>
                    <a:pt x="15" y="47"/>
                  </a:lnTo>
                  <a:lnTo>
                    <a:pt x="15" y="50"/>
                  </a:lnTo>
                  <a:lnTo>
                    <a:pt x="13" y="56"/>
                  </a:lnTo>
                  <a:lnTo>
                    <a:pt x="11" y="56"/>
                  </a:lnTo>
                  <a:lnTo>
                    <a:pt x="9" y="48"/>
                  </a:lnTo>
                  <a:lnTo>
                    <a:pt x="6" y="45"/>
                  </a:lnTo>
                  <a:lnTo>
                    <a:pt x="4" y="42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8" y="13"/>
                  </a:lnTo>
                  <a:lnTo>
                    <a:pt x="7" y="10"/>
                  </a:lnTo>
                  <a:lnTo>
                    <a:pt x="8" y="9"/>
                  </a:lnTo>
                  <a:lnTo>
                    <a:pt x="7" y="5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5" y="6"/>
                  </a:lnTo>
                  <a:lnTo>
                    <a:pt x="12" y="12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4" y="22"/>
                  </a:lnTo>
                  <a:lnTo>
                    <a:pt x="16" y="26"/>
                  </a:lnTo>
                  <a:lnTo>
                    <a:pt x="20" y="27"/>
                  </a:lnTo>
                  <a:lnTo>
                    <a:pt x="20" y="30"/>
                  </a:lnTo>
                  <a:lnTo>
                    <a:pt x="18" y="3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45" name="Freeform 64"/>
            <p:cNvSpPr>
              <a:spLocks/>
            </p:cNvSpPr>
            <p:nvPr/>
          </p:nvSpPr>
          <p:spPr bwMode="auto">
            <a:xfrm>
              <a:off x="2299" y="1779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46" name="Line 65"/>
            <p:cNvSpPr>
              <a:spLocks noChangeShapeType="1"/>
            </p:cNvSpPr>
            <p:nvPr/>
          </p:nvSpPr>
          <p:spPr bwMode="auto">
            <a:xfrm>
              <a:off x="2299" y="1782"/>
              <a:ext cx="2" cy="0"/>
            </a:xfrm>
            <a:prstGeom prst="line">
              <a:avLst/>
            </a:prstGeom>
            <a:grpFill/>
            <a:ln w="9525">
              <a:solidFill>
                <a:srgbClr val="00662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447" name="Freeform 66"/>
            <p:cNvSpPr>
              <a:spLocks/>
            </p:cNvSpPr>
            <p:nvPr/>
          </p:nvSpPr>
          <p:spPr bwMode="auto">
            <a:xfrm>
              <a:off x="1804" y="1311"/>
              <a:ext cx="438" cy="633"/>
            </a:xfrm>
            <a:custGeom>
              <a:avLst/>
              <a:gdLst/>
              <a:ahLst/>
              <a:cxnLst>
                <a:cxn ang="0">
                  <a:pos x="337" y="144"/>
                </a:cxn>
                <a:cxn ang="0">
                  <a:pos x="334" y="148"/>
                </a:cxn>
                <a:cxn ang="0">
                  <a:pos x="350" y="169"/>
                </a:cxn>
                <a:cxn ang="0">
                  <a:pos x="373" y="187"/>
                </a:cxn>
                <a:cxn ang="0">
                  <a:pos x="372" y="235"/>
                </a:cxn>
                <a:cxn ang="0">
                  <a:pos x="360" y="283"/>
                </a:cxn>
                <a:cxn ang="0">
                  <a:pos x="365" y="332"/>
                </a:cxn>
                <a:cxn ang="0">
                  <a:pos x="381" y="385"/>
                </a:cxn>
                <a:cxn ang="0">
                  <a:pos x="377" y="479"/>
                </a:cxn>
                <a:cxn ang="0">
                  <a:pos x="377" y="522"/>
                </a:cxn>
                <a:cxn ang="0">
                  <a:pos x="395" y="539"/>
                </a:cxn>
                <a:cxn ang="0">
                  <a:pos x="412" y="557"/>
                </a:cxn>
                <a:cxn ang="0">
                  <a:pos x="430" y="581"/>
                </a:cxn>
                <a:cxn ang="0">
                  <a:pos x="455" y="610"/>
                </a:cxn>
                <a:cxn ang="0">
                  <a:pos x="485" y="645"/>
                </a:cxn>
                <a:cxn ang="0">
                  <a:pos x="514" y="669"/>
                </a:cxn>
                <a:cxn ang="0">
                  <a:pos x="536" y="704"/>
                </a:cxn>
                <a:cxn ang="0">
                  <a:pos x="541" y="722"/>
                </a:cxn>
                <a:cxn ang="0">
                  <a:pos x="536" y="749"/>
                </a:cxn>
                <a:cxn ang="0">
                  <a:pos x="550" y="769"/>
                </a:cxn>
                <a:cxn ang="0">
                  <a:pos x="566" y="759"/>
                </a:cxn>
                <a:cxn ang="0">
                  <a:pos x="568" y="789"/>
                </a:cxn>
                <a:cxn ang="0">
                  <a:pos x="588" y="790"/>
                </a:cxn>
                <a:cxn ang="0">
                  <a:pos x="599" y="843"/>
                </a:cxn>
                <a:cxn ang="0">
                  <a:pos x="623" y="852"/>
                </a:cxn>
                <a:cxn ang="0">
                  <a:pos x="646" y="862"/>
                </a:cxn>
                <a:cxn ang="0">
                  <a:pos x="657" y="906"/>
                </a:cxn>
                <a:cxn ang="0">
                  <a:pos x="642" y="952"/>
                </a:cxn>
                <a:cxn ang="0">
                  <a:pos x="422" y="912"/>
                </a:cxn>
                <a:cxn ang="0">
                  <a:pos x="436" y="859"/>
                </a:cxn>
                <a:cxn ang="0">
                  <a:pos x="427" y="819"/>
                </a:cxn>
                <a:cxn ang="0">
                  <a:pos x="412" y="808"/>
                </a:cxn>
                <a:cxn ang="0">
                  <a:pos x="406" y="786"/>
                </a:cxn>
                <a:cxn ang="0">
                  <a:pos x="388" y="755"/>
                </a:cxn>
                <a:cxn ang="0">
                  <a:pos x="365" y="744"/>
                </a:cxn>
                <a:cxn ang="0">
                  <a:pos x="355" y="717"/>
                </a:cxn>
                <a:cxn ang="0">
                  <a:pos x="339" y="695"/>
                </a:cxn>
                <a:cxn ang="0">
                  <a:pos x="290" y="647"/>
                </a:cxn>
                <a:cxn ang="0">
                  <a:pos x="247" y="619"/>
                </a:cxn>
                <a:cxn ang="0">
                  <a:pos x="226" y="599"/>
                </a:cxn>
                <a:cxn ang="0">
                  <a:pos x="194" y="579"/>
                </a:cxn>
                <a:cxn ang="0">
                  <a:pos x="184" y="529"/>
                </a:cxn>
                <a:cxn ang="0">
                  <a:pos x="177" y="501"/>
                </a:cxn>
                <a:cxn ang="0">
                  <a:pos x="178" y="457"/>
                </a:cxn>
                <a:cxn ang="0">
                  <a:pos x="154" y="435"/>
                </a:cxn>
                <a:cxn ang="0">
                  <a:pos x="158" y="411"/>
                </a:cxn>
                <a:cxn ang="0">
                  <a:pos x="156" y="427"/>
                </a:cxn>
                <a:cxn ang="0">
                  <a:pos x="151" y="437"/>
                </a:cxn>
                <a:cxn ang="0">
                  <a:pos x="137" y="349"/>
                </a:cxn>
                <a:cxn ang="0">
                  <a:pos x="111" y="315"/>
                </a:cxn>
                <a:cxn ang="0">
                  <a:pos x="114" y="282"/>
                </a:cxn>
                <a:cxn ang="0">
                  <a:pos x="91" y="235"/>
                </a:cxn>
                <a:cxn ang="0">
                  <a:pos x="73" y="210"/>
                </a:cxn>
                <a:cxn ang="0">
                  <a:pos x="69" y="193"/>
                </a:cxn>
                <a:cxn ang="0">
                  <a:pos x="54" y="159"/>
                </a:cxn>
                <a:cxn ang="0">
                  <a:pos x="78" y="154"/>
                </a:cxn>
                <a:cxn ang="0">
                  <a:pos x="83" y="147"/>
                </a:cxn>
                <a:cxn ang="0">
                  <a:pos x="58" y="123"/>
                </a:cxn>
                <a:cxn ang="0">
                  <a:pos x="37" y="90"/>
                </a:cxn>
                <a:cxn ang="0">
                  <a:pos x="21" y="53"/>
                </a:cxn>
                <a:cxn ang="0">
                  <a:pos x="371" y="71"/>
                </a:cxn>
                <a:cxn ang="0">
                  <a:pos x="374" y="111"/>
                </a:cxn>
                <a:cxn ang="0">
                  <a:pos x="365" y="177"/>
                </a:cxn>
              </a:cxnLst>
              <a:rect l="0" t="0" r="r" b="b"/>
              <a:pathLst>
                <a:path w="660" h="953">
                  <a:moveTo>
                    <a:pt x="365" y="177"/>
                  </a:moveTo>
                  <a:lnTo>
                    <a:pt x="364" y="171"/>
                  </a:lnTo>
                  <a:lnTo>
                    <a:pt x="359" y="166"/>
                  </a:lnTo>
                  <a:lnTo>
                    <a:pt x="351" y="157"/>
                  </a:lnTo>
                  <a:lnTo>
                    <a:pt x="345" y="153"/>
                  </a:lnTo>
                  <a:lnTo>
                    <a:pt x="341" y="151"/>
                  </a:lnTo>
                  <a:lnTo>
                    <a:pt x="339" y="151"/>
                  </a:lnTo>
                  <a:lnTo>
                    <a:pt x="337" y="144"/>
                  </a:lnTo>
                  <a:lnTo>
                    <a:pt x="337" y="141"/>
                  </a:lnTo>
                  <a:lnTo>
                    <a:pt x="335" y="137"/>
                  </a:lnTo>
                  <a:lnTo>
                    <a:pt x="332" y="137"/>
                  </a:lnTo>
                  <a:lnTo>
                    <a:pt x="329" y="137"/>
                  </a:lnTo>
                  <a:lnTo>
                    <a:pt x="328" y="140"/>
                  </a:lnTo>
                  <a:lnTo>
                    <a:pt x="331" y="141"/>
                  </a:lnTo>
                  <a:lnTo>
                    <a:pt x="331" y="143"/>
                  </a:lnTo>
                  <a:lnTo>
                    <a:pt x="334" y="148"/>
                  </a:lnTo>
                  <a:lnTo>
                    <a:pt x="331" y="153"/>
                  </a:lnTo>
                  <a:lnTo>
                    <a:pt x="334" y="153"/>
                  </a:lnTo>
                  <a:lnTo>
                    <a:pt x="339" y="153"/>
                  </a:lnTo>
                  <a:lnTo>
                    <a:pt x="341" y="154"/>
                  </a:lnTo>
                  <a:lnTo>
                    <a:pt x="343" y="162"/>
                  </a:lnTo>
                  <a:lnTo>
                    <a:pt x="345" y="165"/>
                  </a:lnTo>
                  <a:lnTo>
                    <a:pt x="347" y="167"/>
                  </a:lnTo>
                  <a:lnTo>
                    <a:pt x="350" y="169"/>
                  </a:lnTo>
                  <a:lnTo>
                    <a:pt x="352" y="169"/>
                  </a:lnTo>
                  <a:lnTo>
                    <a:pt x="354" y="171"/>
                  </a:lnTo>
                  <a:lnTo>
                    <a:pt x="355" y="174"/>
                  </a:lnTo>
                  <a:lnTo>
                    <a:pt x="356" y="177"/>
                  </a:lnTo>
                  <a:lnTo>
                    <a:pt x="358" y="178"/>
                  </a:lnTo>
                  <a:lnTo>
                    <a:pt x="363" y="185"/>
                  </a:lnTo>
                  <a:lnTo>
                    <a:pt x="366" y="185"/>
                  </a:lnTo>
                  <a:lnTo>
                    <a:pt x="373" y="187"/>
                  </a:lnTo>
                  <a:lnTo>
                    <a:pt x="374" y="203"/>
                  </a:lnTo>
                  <a:lnTo>
                    <a:pt x="378" y="204"/>
                  </a:lnTo>
                  <a:lnTo>
                    <a:pt x="381" y="209"/>
                  </a:lnTo>
                  <a:lnTo>
                    <a:pt x="381" y="215"/>
                  </a:lnTo>
                  <a:lnTo>
                    <a:pt x="382" y="219"/>
                  </a:lnTo>
                  <a:lnTo>
                    <a:pt x="378" y="225"/>
                  </a:lnTo>
                  <a:lnTo>
                    <a:pt x="375" y="228"/>
                  </a:lnTo>
                  <a:lnTo>
                    <a:pt x="372" y="235"/>
                  </a:lnTo>
                  <a:lnTo>
                    <a:pt x="371" y="240"/>
                  </a:lnTo>
                  <a:lnTo>
                    <a:pt x="369" y="245"/>
                  </a:lnTo>
                  <a:lnTo>
                    <a:pt x="366" y="262"/>
                  </a:lnTo>
                  <a:lnTo>
                    <a:pt x="365" y="264"/>
                  </a:lnTo>
                  <a:lnTo>
                    <a:pt x="362" y="266"/>
                  </a:lnTo>
                  <a:lnTo>
                    <a:pt x="361" y="271"/>
                  </a:lnTo>
                  <a:lnTo>
                    <a:pt x="358" y="277"/>
                  </a:lnTo>
                  <a:lnTo>
                    <a:pt x="360" y="283"/>
                  </a:lnTo>
                  <a:lnTo>
                    <a:pt x="360" y="291"/>
                  </a:lnTo>
                  <a:lnTo>
                    <a:pt x="357" y="307"/>
                  </a:lnTo>
                  <a:lnTo>
                    <a:pt x="357" y="315"/>
                  </a:lnTo>
                  <a:lnTo>
                    <a:pt x="361" y="323"/>
                  </a:lnTo>
                  <a:lnTo>
                    <a:pt x="365" y="325"/>
                  </a:lnTo>
                  <a:lnTo>
                    <a:pt x="367" y="327"/>
                  </a:lnTo>
                  <a:lnTo>
                    <a:pt x="368" y="328"/>
                  </a:lnTo>
                  <a:lnTo>
                    <a:pt x="365" y="332"/>
                  </a:lnTo>
                  <a:lnTo>
                    <a:pt x="364" y="338"/>
                  </a:lnTo>
                  <a:lnTo>
                    <a:pt x="365" y="343"/>
                  </a:lnTo>
                  <a:lnTo>
                    <a:pt x="377" y="349"/>
                  </a:lnTo>
                  <a:lnTo>
                    <a:pt x="384" y="356"/>
                  </a:lnTo>
                  <a:lnTo>
                    <a:pt x="384" y="357"/>
                  </a:lnTo>
                  <a:lnTo>
                    <a:pt x="383" y="374"/>
                  </a:lnTo>
                  <a:lnTo>
                    <a:pt x="381" y="379"/>
                  </a:lnTo>
                  <a:lnTo>
                    <a:pt x="381" y="385"/>
                  </a:lnTo>
                  <a:lnTo>
                    <a:pt x="377" y="404"/>
                  </a:lnTo>
                  <a:lnTo>
                    <a:pt x="376" y="409"/>
                  </a:lnTo>
                  <a:lnTo>
                    <a:pt x="377" y="425"/>
                  </a:lnTo>
                  <a:lnTo>
                    <a:pt x="382" y="441"/>
                  </a:lnTo>
                  <a:lnTo>
                    <a:pt x="383" y="451"/>
                  </a:lnTo>
                  <a:lnTo>
                    <a:pt x="383" y="455"/>
                  </a:lnTo>
                  <a:lnTo>
                    <a:pt x="378" y="475"/>
                  </a:lnTo>
                  <a:lnTo>
                    <a:pt x="377" y="479"/>
                  </a:lnTo>
                  <a:lnTo>
                    <a:pt x="377" y="483"/>
                  </a:lnTo>
                  <a:lnTo>
                    <a:pt x="377" y="489"/>
                  </a:lnTo>
                  <a:lnTo>
                    <a:pt x="376" y="494"/>
                  </a:lnTo>
                  <a:lnTo>
                    <a:pt x="376" y="499"/>
                  </a:lnTo>
                  <a:lnTo>
                    <a:pt x="379" y="505"/>
                  </a:lnTo>
                  <a:lnTo>
                    <a:pt x="379" y="510"/>
                  </a:lnTo>
                  <a:lnTo>
                    <a:pt x="377" y="518"/>
                  </a:lnTo>
                  <a:lnTo>
                    <a:pt x="377" y="522"/>
                  </a:lnTo>
                  <a:lnTo>
                    <a:pt x="379" y="524"/>
                  </a:lnTo>
                  <a:lnTo>
                    <a:pt x="382" y="524"/>
                  </a:lnTo>
                  <a:lnTo>
                    <a:pt x="385" y="527"/>
                  </a:lnTo>
                  <a:lnTo>
                    <a:pt x="387" y="532"/>
                  </a:lnTo>
                  <a:lnTo>
                    <a:pt x="390" y="532"/>
                  </a:lnTo>
                  <a:lnTo>
                    <a:pt x="392" y="533"/>
                  </a:lnTo>
                  <a:lnTo>
                    <a:pt x="394" y="535"/>
                  </a:lnTo>
                  <a:lnTo>
                    <a:pt x="395" y="539"/>
                  </a:lnTo>
                  <a:lnTo>
                    <a:pt x="397" y="542"/>
                  </a:lnTo>
                  <a:lnTo>
                    <a:pt x="401" y="545"/>
                  </a:lnTo>
                  <a:lnTo>
                    <a:pt x="403" y="548"/>
                  </a:lnTo>
                  <a:lnTo>
                    <a:pt x="406" y="549"/>
                  </a:lnTo>
                  <a:lnTo>
                    <a:pt x="406" y="551"/>
                  </a:lnTo>
                  <a:lnTo>
                    <a:pt x="409" y="555"/>
                  </a:lnTo>
                  <a:lnTo>
                    <a:pt x="410" y="557"/>
                  </a:lnTo>
                  <a:lnTo>
                    <a:pt x="412" y="557"/>
                  </a:lnTo>
                  <a:lnTo>
                    <a:pt x="415" y="559"/>
                  </a:lnTo>
                  <a:lnTo>
                    <a:pt x="415" y="563"/>
                  </a:lnTo>
                  <a:lnTo>
                    <a:pt x="413" y="570"/>
                  </a:lnTo>
                  <a:lnTo>
                    <a:pt x="413" y="575"/>
                  </a:lnTo>
                  <a:lnTo>
                    <a:pt x="412" y="581"/>
                  </a:lnTo>
                  <a:lnTo>
                    <a:pt x="419" y="591"/>
                  </a:lnTo>
                  <a:lnTo>
                    <a:pt x="422" y="589"/>
                  </a:lnTo>
                  <a:lnTo>
                    <a:pt x="430" y="581"/>
                  </a:lnTo>
                  <a:lnTo>
                    <a:pt x="433" y="583"/>
                  </a:lnTo>
                  <a:lnTo>
                    <a:pt x="434" y="584"/>
                  </a:lnTo>
                  <a:lnTo>
                    <a:pt x="441" y="589"/>
                  </a:lnTo>
                  <a:lnTo>
                    <a:pt x="444" y="597"/>
                  </a:lnTo>
                  <a:lnTo>
                    <a:pt x="448" y="599"/>
                  </a:lnTo>
                  <a:lnTo>
                    <a:pt x="449" y="602"/>
                  </a:lnTo>
                  <a:lnTo>
                    <a:pt x="453" y="608"/>
                  </a:lnTo>
                  <a:lnTo>
                    <a:pt x="455" y="610"/>
                  </a:lnTo>
                  <a:lnTo>
                    <a:pt x="456" y="612"/>
                  </a:lnTo>
                  <a:lnTo>
                    <a:pt x="462" y="615"/>
                  </a:lnTo>
                  <a:lnTo>
                    <a:pt x="467" y="624"/>
                  </a:lnTo>
                  <a:lnTo>
                    <a:pt x="470" y="627"/>
                  </a:lnTo>
                  <a:lnTo>
                    <a:pt x="472" y="629"/>
                  </a:lnTo>
                  <a:lnTo>
                    <a:pt x="475" y="632"/>
                  </a:lnTo>
                  <a:lnTo>
                    <a:pt x="478" y="637"/>
                  </a:lnTo>
                  <a:lnTo>
                    <a:pt x="485" y="645"/>
                  </a:lnTo>
                  <a:lnTo>
                    <a:pt x="487" y="650"/>
                  </a:lnTo>
                  <a:lnTo>
                    <a:pt x="491" y="652"/>
                  </a:lnTo>
                  <a:lnTo>
                    <a:pt x="494" y="655"/>
                  </a:lnTo>
                  <a:lnTo>
                    <a:pt x="498" y="657"/>
                  </a:lnTo>
                  <a:lnTo>
                    <a:pt x="501" y="661"/>
                  </a:lnTo>
                  <a:lnTo>
                    <a:pt x="501" y="664"/>
                  </a:lnTo>
                  <a:lnTo>
                    <a:pt x="505" y="667"/>
                  </a:lnTo>
                  <a:lnTo>
                    <a:pt x="514" y="669"/>
                  </a:lnTo>
                  <a:lnTo>
                    <a:pt x="517" y="675"/>
                  </a:lnTo>
                  <a:lnTo>
                    <a:pt x="517" y="677"/>
                  </a:lnTo>
                  <a:lnTo>
                    <a:pt x="522" y="683"/>
                  </a:lnTo>
                  <a:lnTo>
                    <a:pt x="527" y="685"/>
                  </a:lnTo>
                  <a:lnTo>
                    <a:pt x="527" y="689"/>
                  </a:lnTo>
                  <a:lnTo>
                    <a:pt x="533" y="694"/>
                  </a:lnTo>
                  <a:lnTo>
                    <a:pt x="536" y="699"/>
                  </a:lnTo>
                  <a:lnTo>
                    <a:pt x="536" y="704"/>
                  </a:lnTo>
                  <a:lnTo>
                    <a:pt x="531" y="707"/>
                  </a:lnTo>
                  <a:lnTo>
                    <a:pt x="533" y="708"/>
                  </a:lnTo>
                  <a:lnTo>
                    <a:pt x="535" y="710"/>
                  </a:lnTo>
                  <a:lnTo>
                    <a:pt x="533" y="712"/>
                  </a:lnTo>
                  <a:lnTo>
                    <a:pt x="534" y="716"/>
                  </a:lnTo>
                  <a:lnTo>
                    <a:pt x="536" y="717"/>
                  </a:lnTo>
                  <a:lnTo>
                    <a:pt x="539" y="719"/>
                  </a:lnTo>
                  <a:lnTo>
                    <a:pt x="541" y="722"/>
                  </a:lnTo>
                  <a:lnTo>
                    <a:pt x="541" y="724"/>
                  </a:lnTo>
                  <a:lnTo>
                    <a:pt x="544" y="739"/>
                  </a:lnTo>
                  <a:lnTo>
                    <a:pt x="544" y="743"/>
                  </a:lnTo>
                  <a:lnTo>
                    <a:pt x="540" y="743"/>
                  </a:lnTo>
                  <a:lnTo>
                    <a:pt x="537" y="743"/>
                  </a:lnTo>
                  <a:lnTo>
                    <a:pt x="536" y="745"/>
                  </a:lnTo>
                  <a:lnTo>
                    <a:pt x="536" y="747"/>
                  </a:lnTo>
                  <a:lnTo>
                    <a:pt x="536" y="749"/>
                  </a:lnTo>
                  <a:lnTo>
                    <a:pt x="536" y="754"/>
                  </a:lnTo>
                  <a:lnTo>
                    <a:pt x="536" y="761"/>
                  </a:lnTo>
                  <a:lnTo>
                    <a:pt x="538" y="769"/>
                  </a:lnTo>
                  <a:lnTo>
                    <a:pt x="536" y="776"/>
                  </a:lnTo>
                  <a:lnTo>
                    <a:pt x="542" y="781"/>
                  </a:lnTo>
                  <a:lnTo>
                    <a:pt x="547" y="781"/>
                  </a:lnTo>
                  <a:lnTo>
                    <a:pt x="547" y="776"/>
                  </a:lnTo>
                  <a:lnTo>
                    <a:pt x="550" y="769"/>
                  </a:lnTo>
                  <a:lnTo>
                    <a:pt x="550" y="766"/>
                  </a:lnTo>
                  <a:lnTo>
                    <a:pt x="549" y="764"/>
                  </a:lnTo>
                  <a:lnTo>
                    <a:pt x="551" y="759"/>
                  </a:lnTo>
                  <a:lnTo>
                    <a:pt x="553" y="759"/>
                  </a:lnTo>
                  <a:lnTo>
                    <a:pt x="556" y="759"/>
                  </a:lnTo>
                  <a:lnTo>
                    <a:pt x="561" y="760"/>
                  </a:lnTo>
                  <a:lnTo>
                    <a:pt x="565" y="757"/>
                  </a:lnTo>
                  <a:lnTo>
                    <a:pt x="566" y="759"/>
                  </a:lnTo>
                  <a:lnTo>
                    <a:pt x="569" y="761"/>
                  </a:lnTo>
                  <a:lnTo>
                    <a:pt x="569" y="764"/>
                  </a:lnTo>
                  <a:lnTo>
                    <a:pt x="569" y="769"/>
                  </a:lnTo>
                  <a:lnTo>
                    <a:pt x="570" y="775"/>
                  </a:lnTo>
                  <a:lnTo>
                    <a:pt x="565" y="781"/>
                  </a:lnTo>
                  <a:lnTo>
                    <a:pt x="564" y="785"/>
                  </a:lnTo>
                  <a:lnTo>
                    <a:pt x="566" y="785"/>
                  </a:lnTo>
                  <a:lnTo>
                    <a:pt x="568" y="789"/>
                  </a:lnTo>
                  <a:lnTo>
                    <a:pt x="566" y="791"/>
                  </a:lnTo>
                  <a:lnTo>
                    <a:pt x="565" y="793"/>
                  </a:lnTo>
                  <a:lnTo>
                    <a:pt x="568" y="795"/>
                  </a:lnTo>
                  <a:lnTo>
                    <a:pt x="571" y="796"/>
                  </a:lnTo>
                  <a:lnTo>
                    <a:pt x="575" y="796"/>
                  </a:lnTo>
                  <a:lnTo>
                    <a:pt x="580" y="793"/>
                  </a:lnTo>
                  <a:lnTo>
                    <a:pt x="583" y="791"/>
                  </a:lnTo>
                  <a:lnTo>
                    <a:pt x="588" y="790"/>
                  </a:lnTo>
                  <a:lnTo>
                    <a:pt x="591" y="790"/>
                  </a:lnTo>
                  <a:lnTo>
                    <a:pt x="594" y="799"/>
                  </a:lnTo>
                  <a:lnTo>
                    <a:pt x="594" y="811"/>
                  </a:lnTo>
                  <a:lnTo>
                    <a:pt x="593" y="818"/>
                  </a:lnTo>
                  <a:lnTo>
                    <a:pt x="594" y="819"/>
                  </a:lnTo>
                  <a:lnTo>
                    <a:pt x="595" y="823"/>
                  </a:lnTo>
                  <a:lnTo>
                    <a:pt x="593" y="826"/>
                  </a:lnTo>
                  <a:lnTo>
                    <a:pt x="599" y="843"/>
                  </a:lnTo>
                  <a:lnTo>
                    <a:pt x="601" y="846"/>
                  </a:lnTo>
                  <a:lnTo>
                    <a:pt x="603" y="847"/>
                  </a:lnTo>
                  <a:lnTo>
                    <a:pt x="607" y="848"/>
                  </a:lnTo>
                  <a:lnTo>
                    <a:pt x="609" y="847"/>
                  </a:lnTo>
                  <a:lnTo>
                    <a:pt x="614" y="851"/>
                  </a:lnTo>
                  <a:lnTo>
                    <a:pt x="616" y="852"/>
                  </a:lnTo>
                  <a:lnTo>
                    <a:pt x="620" y="851"/>
                  </a:lnTo>
                  <a:lnTo>
                    <a:pt x="623" y="852"/>
                  </a:lnTo>
                  <a:lnTo>
                    <a:pt x="626" y="852"/>
                  </a:lnTo>
                  <a:lnTo>
                    <a:pt x="629" y="851"/>
                  </a:lnTo>
                  <a:lnTo>
                    <a:pt x="636" y="851"/>
                  </a:lnTo>
                  <a:lnTo>
                    <a:pt x="639" y="852"/>
                  </a:lnTo>
                  <a:lnTo>
                    <a:pt x="641" y="857"/>
                  </a:lnTo>
                  <a:lnTo>
                    <a:pt x="644" y="857"/>
                  </a:lnTo>
                  <a:lnTo>
                    <a:pt x="646" y="857"/>
                  </a:lnTo>
                  <a:lnTo>
                    <a:pt x="646" y="862"/>
                  </a:lnTo>
                  <a:lnTo>
                    <a:pt x="645" y="867"/>
                  </a:lnTo>
                  <a:lnTo>
                    <a:pt x="645" y="873"/>
                  </a:lnTo>
                  <a:lnTo>
                    <a:pt x="649" y="880"/>
                  </a:lnTo>
                  <a:lnTo>
                    <a:pt x="646" y="884"/>
                  </a:lnTo>
                  <a:lnTo>
                    <a:pt x="644" y="889"/>
                  </a:lnTo>
                  <a:lnTo>
                    <a:pt x="649" y="896"/>
                  </a:lnTo>
                  <a:lnTo>
                    <a:pt x="654" y="901"/>
                  </a:lnTo>
                  <a:lnTo>
                    <a:pt x="657" y="906"/>
                  </a:lnTo>
                  <a:lnTo>
                    <a:pt x="659" y="912"/>
                  </a:lnTo>
                  <a:lnTo>
                    <a:pt x="658" y="915"/>
                  </a:lnTo>
                  <a:lnTo>
                    <a:pt x="656" y="918"/>
                  </a:lnTo>
                  <a:lnTo>
                    <a:pt x="653" y="926"/>
                  </a:lnTo>
                  <a:lnTo>
                    <a:pt x="654" y="943"/>
                  </a:lnTo>
                  <a:lnTo>
                    <a:pt x="653" y="945"/>
                  </a:lnTo>
                  <a:lnTo>
                    <a:pt x="643" y="951"/>
                  </a:lnTo>
                  <a:lnTo>
                    <a:pt x="642" y="952"/>
                  </a:lnTo>
                  <a:lnTo>
                    <a:pt x="421" y="933"/>
                  </a:lnTo>
                  <a:lnTo>
                    <a:pt x="422" y="930"/>
                  </a:lnTo>
                  <a:lnTo>
                    <a:pt x="425" y="929"/>
                  </a:lnTo>
                  <a:lnTo>
                    <a:pt x="422" y="926"/>
                  </a:lnTo>
                  <a:lnTo>
                    <a:pt x="419" y="921"/>
                  </a:lnTo>
                  <a:lnTo>
                    <a:pt x="421" y="915"/>
                  </a:lnTo>
                  <a:lnTo>
                    <a:pt x="419" y="913"/>
                  </a:lnTo>
                  <a:lnTo>
                    <a:pt x="422" y="912"/>
                  </a:lnTo>
                  <a:lnTo>
                    <a:pt x="428" y="903"/>
                  </a:lnTo>
                  <a:lnTo>
                    <a:pt x="435" y="890"/>
                  </a:lnTo>
                  <a:lnTo>
                    <a:pt x="431" y="888"/>
                  </a:lnTo>
                  <a:lnTo>
                    <a:pt x="427" y="888"/>
                  </a:lnTo>
                  <a:lnTo>
                    <a:pt x="425" y="886"/>
                  </a:lnTo>
                  <a:lnTo>
                    <a:pt x="424" y="884"/>
                  </a:lnTo>
                  <a:lnTo>
                    <a:pt x="433" y="869"/>
                  </a:lnTo>
                  <a:lnTo>
                    <a:pt x="436" y="859"/>
                  </a:lnTo>
                  <a:lnTo>
                    <a:pt x="441" y="834"/>
                  </a:lnTo>
                  <a:lnTo>
                    <a:pt x="439" y="829"/>
                  </a:lnTo>
                  <a:lnTo>
                    <a:pt x="437" y="828"/>
                  </a:lnTo>
                  <a:lnTo>
                    <a:pt x="437" y="825"/>
                  </a:lnTo>
                  <a:lnTo>
                    <a:pt x="434" y="823"/>
                  </a:lnTo>
                  <a:lnTo>
                    <a:pt x="431" y="823"/>
                  </a:lnTo>
                  <a:lnTo>
                    <a:pt x="427" y="822"/>
                  </a:lnTo>
                  <a:lnTo>
                    <a:pt x="427" y="819"/>
                  </a:lnTo>
                  <a:lnTo>
                    <a:pt x="426" y="817"/>
                  </a:lnTo>
                  <a:lnTo>
                    <a:pt x="427" y="815"/>
                  </a:lnTo>
                  <a:lnTo>
                    <a:pt x="427" y="812"/>
                  </a:lnTo>
                  <a:lnTo>
                    <a:pt x="425" y="809"/>
                  </a:lnTo>
                  <a:lnTo>
                    <a:pt x="421" y="810"/>
                  </a:lnTo>
                  <a:lnTo>
                    <a:pt x="417" y="808"/>
                  </a:lnTo>
                  <a:lnTo>
                    <a:pt x="415" y="808"/>
                  </a:lnTo>
                  <a:lnTo>
                    <a:pt x="412" y="808"/>
                  </a:lnTo>
                  <a:lnTo>
                    <a:pt x="411" y="806"/>
                  </a:lnTo>
                  <a:lnTo>
                    <a:pt x="412" y="803"/>
                  </a:lnTo>
                  <a:lnTo>
                    <a:pt x="413" y="802"/>
                  </a:lnTo>
                  <a:lnTo>
                    <a:pt x="410" y="799"/>
                  </a:lnTo>
                  <a:lnTo>
                    <a:pt x="407" y="799"/>
                  </a:lnTo>
                  <a:lnTo>
                    <a:pt x="406" y="797"/>
                  </a:lnTo>
                  <a:lnTo>
                    <a:pt x="407" y="789"/>
                  </a:lnTo>
                  <a:lnTo>
                    <a:pt x="406" y="786"/>
                  </a:lnTo>
                  <a:lnTo>
                    <a:pt x="404" y="785"/>
                  </a:lnTo>
                  <a:lnTo>
                    <a:pt x="401" y="785"/>
                  </a:lnTo>
                  <a:lnTo>
                    <a:pt x="399" y="783"/>
                  </a:lnTo>
                  <a:lnTo>
                    <a:pt x="398" y="770"/>
                  </a:lnTo>
                  <a:lnTo>
                    <a:pt x="395" y="769"/>
                  </a:lnTo>
                  <a:lnTo>
                    <a:pt x="393" y="759"/>
                  </a:lnTo>
                  <a:lnTo>
                    <a:pt x="391" y="757"/>
                  </a:lnTo>
                  <a:lnTo>
                    <a:pt x="388" y="755"/>
                  </a:lnTo>
                  <a:lnTo>
                    <a:pt x="387" y="753"/>
                  </a:lnTo>
                  <a:lnTo>
                    <a:pt x="383" y="751"/>
                  </a:lnTo>
                  <a:lnTo>
                    <a:pt x="379" y="750"/>
                  </a:lnTo>
                  <a:lnTo>
                    <a:pt x="375" y="751"/>
                  </a:lnTo>
                  <a:lnTo>
                    <a:pt x="373" y="752"/>
                  </a:lnTo>
                  <a:lnTo>
                    <a:pt x="371" y="751"/>
                  </a:lnTo>
                  <a:lnTo>
                    <a:pt x="370" y="747"/>
                  </a:lnTo>
                  <a:lnTo>
                    <a:pt x="365" y="744"/>
                  </a:lnTo>
                  <a:lnTo>
                    <a:pt x="363" y="743"/>
                  </a:lnTo>
                  <a:lnTo>
                    <a:pt x="360" y="737"/>
                  </a:lnTo>
                  <a:lnTo>
                    <a:pt x="358" y="735"/>
                  </a:lnTo>
                  <a:lnTo>
                    <a:pt x="360" y="728"/>
                  </a:lnTo>
                  <a:lnTo>
                    <a:pt x="360" y="723"/>
                  </a:lnTo>
                  <a:lnTo>
                    <a:pt x="357" y="720"/>
                  </a:lnTo>
                  <a:lnTo>
                    <a:pt x="357" y="718"/>
                  </a:lnTo>
                  <a:lnTo>
                    <a:pt x="355" y="717"/>
                  </a:lnTo>
                  <a:lnTo>
                    <a:pt x="353" y="715"/>
                  </a:lnTo>
                  <a:lnTo>
                    <a:pt x="347" y="713"/>
                  </a:lnTo>
                  <a:lnTo>
                    <a:pt x="345" y="708"/>
                  </a:lnTo>
                  <a:lnTo>
                    <a:pt x="342" y="708"/>
                  </a:lnTo>
                  <a:lnTo>
                    <a:pt x="341" y="707"/>
                  </a:lnTo>
                  <a:lnTo>
                    <a:pt x="341" y="702"/>
                  </a:lnTo>
                  <a:lnTo>
                    <a:pt x="339" y="701"/>
                  </a:lnTo>
                  <a:lnTo>
                    <a:pt x="339" y="695"/>
                  </a:lnTo>
                  <a:lnTo>
                    <a:pt x="329" y="685"/>
                  </a:lnTo>
                  <a:lnTo>
                    <a:pt x="323" y="673"/>
                  </a:lnTo>
                  <a:lnTo>
                    <a:pt x="317" y="669"/>
                  </a:lnTo>
                  <a:lnTo>
                    <a:pt x="306" y="657"/>
                  </a:lnTo>
                  <a:lnTo>
                    <a:pt x="303" y="654"/>
                  </a:lnTo>
                  <a:lnTo>
                    <a:pt x="300" y="650"/>
                  </a:lnTo>
                  <a:lnTo>
                    <a:pt x="297" y="647"/>
                  </a:lnTo>
                  <a:lnTo>
                    <a:pt x="290" y="647"/>
                  </a:lnTo>
                  <a:lnTo>
                    <a:pt x="269" y="639"/>
                  </a:lnTo>
                  <a:lnTo>
                    <a:pt x="265" y="639"/>
                  </a:lnTo>
                  <a:lnTo>
                    <a:pt x="261" y="637"/>
                  </a:lnTo>
                  <a:lnTo>
                    <a:pt x="260" y="639"/>
                  </a:lnTo>
                  <a:lnTo>
                    <a:pt x="256" y="626"/>
                  </a:lnTo>
                  <a:lnTo>
                    <a:pt x="254" y="624"/>
                  </a:lnTo>
                  <a:lnTo>
                    <a:pt x="253" y="622"/>
                  </a:lnTo>
                  <a:lnTo>
                    <a:pt x="247" y="619"/>
                  </a:lnTo>
                  <a:lnTo>
                    <a:pt x="245" y="614"/>
                  </a:lnTo>
                  <a:lnTo>
                    <a:pt x="242" y="610"/>
                  </a:lnTo>
                  <a:lnTo>
                    <a:pt x="239" y="608"/>
                  </a:lnTo>
                  <a:lnTo>
                    <a:pt x="237" y="607"/>
                  </a:lnTo>
                  <a:lnTo>
                    <a:pt x="236" y="604"/>
                  </a:lnTo>
                  <a:lnTo>
                    <a:pt x="231" y="603"/>
                  </a:lnTo>
                  <a:lnTo>
                    <a:pt x="230" y="601"/>
                  </a:lnTo>
                  <a:lnTo>
                    <a:pt x="226" y="599"/>
                  </a:lnTo>
                  <a:lnTo>
                    <a:pt x="224" y="601"/>
                  </a:lnTo>
                  <a:lnTo>
                    <a:pt x="222" y="602"/>
                  </a:lnTo>
                  <a:lnTo>
                    <a:pt x="220" y="602"/>
                  </a:lnTo>
                  <a:lnTo>
                    <a:pt x="216" y="597"/>
                  </a:lnTo>
                  <a:lnTo>
                    <a:pt x="212" y="586"/>
                  </a:lnTo>
                  <a:lnTo>
                    <a:pt x="209" y="583"/>
                  </a:lnTo>
                  <a:lnTo>
                    <a:pt x="197" y="579"/>
                  </a:lnTo>
                  <a:lnTo>
                    <a:pt x="194" y="579"/>
                  </a:lnTo>
                  <a:lnTo>
                    <a:pt x="192" y="573"/>
                  </a:lnTo>
                  <a:lnTo>
                    <a:pt x="186" y="565"/>
                  </a:lnTo>
                  <a:lnTo>
                    <a:pt x="189" y="560"/>
                  </a:lnTo>
                  <a:lnTo>
                    <a:pt x="192" y="549"/>
                  </a:lnTo>
                  <a:lnTo>
                    <a:pt x="190" y="547"/>
                  </a:lnTo>
                  <a:lnTo>
                    <a:pt x="191" y="540"/>
                  </a:lnTo>
                  <a:lnTo>
                    <a:pt x="190" y="535"/>
                  </a:lnTo>
                  <a:lnTo>
                    <a:pt x="184" y="529"/>
                  </a:lnTo>
                  <a:lnTo>
                    <a:pt x="172" y="527"/>
                  </a:lnTo>
                  <a:lnTo>
                    <a:pt x="172" y="522"/>
                  </a:lnTo>
                  <a:lnTo>
                    <a:pt x="171" y="519"/>
                  </a:lnTo>
                  <a:lnTo>
                    <a:pt x="173" y="516"/>
                  </a:lnTo>
                  <a:lnTo>
                    <a:pt x="175" y="512"/>
                  </a:lnTo>
                  <a:lnTo>
                    <a:pt x="177" y="510"/>
                  </a:lnTo>
                  <a:lnTo>
                    <a:pt x="178" y="505"/>
                  </a:lnTo>
                  <a:lnTo>
                    <a:pt x="177" y="501"/>
                  </a:lnTo>
                  <a:lnTo>
                    <a:pt x="178" y="495"/>
                  </a:lnTo>
                  <a:lnTo>
                    <a:pt x="177" y="491"/>
                  </a:lnTo>
                  <a:lnTo>
                    <a:pt x="176" y="489"/>
                  </a:lnTo>
                  <a:lnTo>
                    <a:pt x="175" y="483"/>
                  </a:lnTo>
                  <a:lnTo>
                    <a:pt x="177" y="473"/>
                  </a:lnTo>
                  <a:lnTo>
                    <a:pt x="178" y="469"/>
                  </a:lnTo>
                  <a:lnTo>
                    <a:pt x="179" y="463"/>
                  </a:lnTo>
                  <a:lnTo>
                    <a:pt x="178" y="457"/>
                  </a:lnTo>
                  <a:lnTo>
                    <a:pt x="175" y="451"/>
                  </a:lnTo>
                  <a:lnTo>
                    <a:pt x="173" y="445"/>
                  </a:lnTo>
                  <a:lnTo>
                    <a:pt x="171" y="444"/>
                  </a:lnTo>
                  <a:lnTo>
                    <a:pt x="164" y="441"/>
                  </a:lnTo>
                  <a:lnTo>
                    <a:pt x="161" y="440"/>
                  </a:lnTo>
                  <a:lnTo>
                    <a:pt x="161" y="437"/>
                  </a:lnTo>
                  <a:lnTo>
                    <a:pt x="159" y="435"/>
                  </a:lnTo>
                  <a:lnTo>
                    <a:pt x="154" y="435"/>
                  </a:lnTo>
                  <a:lnTo>
                    <a:pt x="161" y="432"/>
                  </a:lnTo>
                  <a:lnTo>
                    <a:pt x="162" y="429"/>
                  </a:lnTo>
                  <a:lnTo>
                    <a:pt x="162" y="425"/>
                  </a:lnTo>
                  <a:lnTo>
                    <a:pt x="160" y="419"/>
                  </a:lnTo>
                  <a:lnTo>
                    <a:pt x="157" y="417"/>
                  </a:lnTo>
                  <a:lnTo>
                    <a:pt x="155" y="414"/>
                  </a:lnTo>
                  <a:lnTo>
                    <a:pt x="155" y="413"/>
                  </a:lnTo>
                  <a:lnTo>
                    <a:pt x="158" y="411"/>
                  </a:lnTo>
                  <a:lnTo>
                    <a:pt x="156" y="409"/>
                  </a:lnTo>
                  <a:lnTo>
                    <a:pt x="153" y="408"/>
                  </a:lnTo>
                  <a:lnTo>
                    <a:pt x="151" y="408"/>
                  </a:lnTo>
                  <a:lnTo>
                    <a:pt x="152" y="411"/>
                  </a:lnTo>
                  <a:lnTo>
                    <a:pt x="154" y="414"/>
                  </a:lnTo>
                  <a:lnTo>
                    <a:pt x="155" y="422"/>
                  </a:lnTo>
                  <a:lnTo>
                    <a:pt x="157" y="425"/>
                  </a:lnTo>
                  <a:lnTo>
                    <a:pt x="156" y="427"/>
                  </a:lnTo>
                  <a:lnTo>
                    <a:pt x="154" y="429"/>
                  </a:lnTo>
                  <a:lnTo>
                    <a:pt x="151" y="427"/>
                  </a:lnTo>
                  <a:lnTo>
                    <a:pt x="149" y="424"/>
                  </a:lnTo>
                  <a:lnTo>
                    <a:pt x="147" y="424"/>
                  </a:lnTo>
                  <a:lnTo>
                    <a:pt x="147" y="427"/>
                  </a:lnTo>
                  <a:lnTo>
                    <a:pt x="148" y="430"/>
                  </a:lnTo>
                  <a:lnTo>
                    <a:pt x="148" y="434"/>
                  </a:lnTo>
                  <a:lnTo>
                    <a:pt x="151" y="437"/>
                  </a:lnTo>
                  <a:lnTo>
                    <a:pt x="151" y="441"/>
                  </a:lnTo>
                  <a:lnTo>
                    <a:pt x="148" y="440"/>
                  </a:lnTo>
                  <a:lnTo>
                    <a:pt x="140" y="417"/>
                  </a:lnTo>
                  <a:lnTo>
                    <a:pt x="139" y="395"/>
                  </a:lnTo>
                  <a:lnTo>
                    <a:pt x="140" y="391"/>
                  </a:lnTo>
                  <a:lnTo>
                    <a:pt x="139" y="357"/>
                  </a:lnTo>
                  <a:lnTo>
                    <a:pt x="140" y="355"/>
                  </a:lnTo>
                  <a:lnTo>
                    <a:pt x="137" y="349"/>
                  </a:lnTo>
                  <a:lnTo>
                    <a:pt x="133" y="345"/>
                  </a:lnTo>
                  <a:lnTo>
                    <a:pt x="127" y="331"/>
                  </a:lnTo>
                  <a:lnTo>
                    <a:pt x="126" y="325"/>
                  </a:lnTo>
                  <a:lnTo>
                    <a:pt x="122" y="324"/>
                  </a:lnTo>
                  <a:lnTo>
                    <a:pt x="116" y="325"/>
                  </a:lnTo>
                  <a:lnTo>
                    <a:pt x="114" y="324"/>
                  </a:lnTo>
                  <a:lnTo>
                    <a:pt x="112" y="320"/>
                  </a:lnTo>
                  <a:lnTo>
                    <a:pt x="111" y="315"/>
                  </a:lnTo>
                  <a:lnTo>
                    <a:pt x="112" y="304"/>
                  </a:lnTo>
                  <a:lnTo>
                    <a:pt x="112" y="300"/>
                  </a:lnTo>
                  <a:lnTo>
                    <a:pt x="114" y="296"/>
                  </a:lnTo>
                  <a:lnTo>
                    <a:pt x="112" y="291"/>
                  </a:lnTo>
                  <a:lnTo>
                    <a:pt x="111" y="287"/>
                  </a:lnTo>
                  <a:lnTo>
                    <a:pt x="109" y="285"/>
                  </a:lnTo>
                  <a:lnTo>
                    <a:pt x="112" y="283"/>
                  </a:lnTo>
                  <a:lnTo>
                    <a:pt x="114" y="282"/>
                  </a:lnTo>
                  <a:lnTo>
                    <a:pt x="113" y="271"/>
                  </a:lnTo>
                  <a:lnTo>
                    <a:pt x="103" y="255"/>
                  </a:lnTo>
                  <a:lnTo>
                    <a:pt x="101" y="255"/>
                  </a:lnTo>
                  <a:lnTo>
                    <a:pt x="98" y="248"/>
                  </a:lnTo>
                  <a:lnTo>
                    <a:pt x="94" y="246"/>
                  </a:lnTo>
                  <a:lnTo>
                    <a:pt x="93" y="241"/>
                  </a:lnTo>
                  <a:lnTo>
                    <a:pt x="93" y="238"/>
                  </a:lnTo>
                  <a:lnTo>
                    <a:pt x="91" y="235"/>
                  </a:lnTo>
                  <a:lnTo>
                    <a:pt x="90" y="233"/>
                  </a:lnTo>
                  <a:lnTo>
                    <a:pt x="87" y="233"/>
                  </a:lnTo>
                  <a:lnTo>
                    <a:pt x="87" y="229"/>
                  </a:lnTo>
                  <a:lnTo>
                    <a:pt x="85" y="225"/>
                  </a:lnTo>
                  <a:lnTo>
                    <a:pt x="79" y="218"/>
                  </a:lnTo>
                  <a:lnTo>
                    <a:pt x="76" y="218"/>
                  </a:lnTo>
                  <a:lnTo>
                    <a:pt x="73" y="219"/>
                  </a:lnTo>
                  <a:lnTo>
                    <a:pt x="73" y="210"/>
                  </a:lnTo>
                  <a:lnTo>
                    <a:pt x="69" y="206"/>
                  </a:lnTo>
                  <a:lnTo>
                    <a:pt x="67" y="207"/>
                  </a:lnTo>
                  <a:lnTo>
                    <a:pt x="61" y="201"/>
                  </a:lnTo>
                  <a:lnTo>
                    <a:pt x="61" y="198"/>
                  </a:lnTo>
                  <a:lnTo>
                    <a:pt x="61" y="195"/>
                  </a:lnTo>
                  <a:lnTo>
                    <a:pt x="63" y="193"/>
                  </a:lnTo>
                  <a:lnTo>
                    <a:pt x="65" y="193"/>
                  </a:lnTo>
                  <a:lnTo>
                    <a:pt x="69" y="193"/>
                  </a:lnTo>
                  <a:lnTo>
                    <a:pt x="70" y="192"/>
                  </a:lnTo>
                  <a:lnTo>
                    <a:pt x="65" y="187"/>
                  </a:lnTo>
                  <a:lnTo>
                    <a:pt x="67" y="182"/>
                  </a:lnTo>
                  <a:lnTo>
                    <a:pt x="65" y="172"/>
                  </a:lnTo>
                  <a:lnTo>
                    <a:pt x="63" y="169"/>
                  </a:lnTo>
                  <a:lnTo>
                    <a:pt x="60" y="167"/>
                  </a:lnTo>
                  <a:lnTo>
                    <a:pt x="56" y="165"/>
                  </a:lnTo>
                  <a:lnTo>
                    <a:pt x="54" y="159"/>
                  </a:lnTo>
                  <a:lnTo>
                    <a:pt x="50" y="154"/>
                  </a:lnTo>
                  <a:lnTo>
                    <a:pt x="53" y="151"/>
                  </a:lnTo>
                  <a:lnTo>
                    <a:pt x="58" y="151"/>
                  </a:lnTo>
                  <a:lnTo>
                    <a:pt x="63" y="153"/>
                  </a:lnTo>
                  <a:lnTo>
                    <a:pt x="65" y="157"/>
                  </a:lnTo>
                  <a:lnTo>
                    <a:pt x="71" y="158"/>
                  </a:lnTo>
                  <a:lnTo>
                    <a:pt x="76" y="161"/>
                  </a:lnTo>
                  <a:lnTo>
                    <a:pt x="78" y="154"/>
                  </a:lnTo>
                  <a:lnTo>
                    <a:pt x="81" y="150"/>
                  </a:lnTo>
                  <a:lnTo>
                    <a:pt x="81" y="153"/>
                  </a:lnTo>
                  <a:lnTo>
                    <a:pt x="80" y="156"/>
                  </a:lnTo>
                  <a:lnTo>
                    <a:pt x="80" y="160"/>
                  </a:lnTo>
                  <a:lnTo>
                    <a:pt x="81" y="164"/>
                  </a:lnTo>
                  <a:lnTo>
                    <a:pt x="83" y="165"/>
                  </a:lnTo>
                  <a:lnTo>
                    <a:pt x="85" y="147"/>
                  </a:lnTo>
                  <a:lnTo>
                    <a:pt x="83" y="147"/>
                  </a:lnTo>
                  <a:lnTo>
                    <a:pt x="80" y="146"/>
                  </a:lnTo>
                  <a:lnTo>
                    <a:pt x="80" y="142"/>
                  </a:lnTo>
                  <a:lnTo>
                    <a:pt x="79" y="137"/>
                  </a:lnTo>
                  <a:lnTo>
                    <a:pt x="69" y="137"/>
                  </a:lnTo>
                  <a:lnTo>
                    <a:pt x="69" y="133"/>
                  </a:lnTo>
                  <a:lnTo>
                    <a:pt x="61" y="129"/>
                  </a:lnTo>
                  <a:lnTo>
                    <a:pt x="58" y="128"/>
                  </a:lnTo>
                  <a:lnTo>
                    <a:pt x="58" y="123"/>
                  </a:lnTo>
                  <a:lnTo>
                    <a:pt x="53" y="117"/>
                  </a:lnTo>
                  <a:lnTo>
                    <a:pt x="49" y="117"/>
                  </a:lnTo>
                  <a:lnTo>
                    <a:pt x="46" y="116"/>
                  </a:lnTo>
                  <a:lnTo>
                    <a:pt x="44" y="115"/>
                  </a:lnTo>
                  <a:lnTo>
                    <a:pt x="41" y="107"/>
                  </a:lnTo>
                  <a:lnTo>
                    <a:pt x="37" y="103"/>
                  </a:lnTo>
                  <a:lnTo>
                    <a:pt x="35" y="99"/>
                  </a:lnTo>
                  <a:lnTo>
                    <a:pt x="37" y="90"/>
                  </a:lnTo>
                  <a:lnTo>
                    <a:pt x="37" y="86"/>
                  </a:lnTo>
                  <a:lnTo>
                    <a:pt x="36" y="81"/>
                  </a:lnTo>
                  <a:lnTo>
                    <a:pt x="33" y="75"/>
                  </a:lnTo>
                  <a:lnTo>
                    <a:pt x="31" y="67"/>
                  </a:lnTo>
                  <a:lnTo>
                    <a:pt x="31" y="63"/>
                  </a:lnTo>
                  <a:lnTo>
                    <a:pt x="29" y="58"/>
                  </a:lnTo>
                  <a:lnTo>
                    <a:pt x="25" y="55"/>
                  </a:lnTo>
                  <a:lnTo>
                    <a:pt x="21" y="53"/>
                  </a:lnTo>
                  <a:lnTo>
                    <a:pt x="0" y="0"/>
                  </a:lnTo>
                  <a:lnTo>
                    <a:pt x="408" y="17"/>
                  </a:lnTo>
                  <a:lnTo>
                    <a:pt x="408" y="31"/>
                  </a:lnTo>
                  <a:lnTo>
                    <a:pt x="398" y="39"/>
                  </a:lnTo>
                  <a:lnTo>
                    <a:pt x="391" y="42"/>
                  </a:lnTo>
                  <a:lnTo>
                    <a:pt x="388" y="54"/>
                  </a:lnTo>
                  <a:lnTo>
                    <a:pt x="374" y="69"/>
                  </a:lnTo>
                  <a:lnTo>
                    <a:pt x="371" y="71"/>
                  </a:lnTo>
                  <a:lnTo>
                    <a:pt x="369" y="73"/>
                  </a:lnTo>
                  <a:lnTo>
                    <a:pt x="367" y="77"/>
                  </a:lnTo>
                  <a:lnTo>
                    <a:pt x="361" y="87"/>
                  </a:lnTo>
                  <a:lnTo>
                    <a:pt x="364" y="93"/>
                  </a:lnTo>
                  <a:lnTo>
                    <a:pt x="369" y="97"/>
                  </a:lnTo>
                  <a:lnTo>
                    <a:pt x="371" y="104"/>
                  </a:lnTo>
                  <a:lnTo>
                    <a:pt x="375" y="106"/>
                  </a:lnTo>
                  <a:lnTo>
                    <a:pt x="374" y="111"/>
                  </a:lnTo>
                  <a:lnTo>
                    <a:pt x="372" y="112"/>
                  </a:lnTo>
                  <a:lnTo>
                    <a:pt x="371" y="115"/>
                  </a:lnTo>
                  <a:lnTo>
                    <a:pt x="374" y="125"/>
                  </a:lnTo>
                  <a:lnTo>
                    <a:pt x="374" y="140"/>
                  </a:lnTo>
                  <a:lnTo>
                    <a:pt x="371" y="151"/>
                  </a:lnTo>
                  <a:lnTo>
                    <a:pt x="366" y="161"/>
                  </a:lnTo>
                  <a:lnTo>
                    <a:pt x="365" y="163"/>
                  </a:lnTo>
                  <a:lnTo>
                    <a:pt x="365" y="17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48" name="Freeform 67"/>
            <p:cNvSpPr>
              <a:spLocks/>
            </p:cNvSpPr>
            <p:nvPr/>
          </p:nvSpPr>
          <p:spPr bwMode="auto">
            <a:xfrm>
              <a:off x="2044" y="1347"/>
              <a:ext cx="694" cy="850"/>
            </a:xfrm>
            <a:custGeom>
              <a:avLst/>
              <a:gdLst/>
              <a:ahLst/>
              <a:cxnLst>
                <a:cxn ang="0">
                  <a:pos x="625" y="950"/>
                </a:cxn>
                <a:cxn ang="0">
                  <a:pos x="650" y="959"/>
                </a:cxn>
                <a:cxn ang="0">
                  <a:pos x="640" y="980"/>
                </a:cxn>
                <a:cxn ang="0">
                  <a:pos x="642" y="994"/>
                </a:cxn>
                <a:cxn ang="0">
                  <a:pos x="648" y="1027"/>
                </a:cxn>
                <a:cxn ang="0">
                  <a:pos x="668" y="1055"/>
                </a:cxn>
                <a:cxn ang="0">
                  <a:pos x="676" y="1082"/>
                </a:cxn>
                <a:cxn ang="0">
                  <a:pos x="726" y="1107"/>
                </a:cxn>
                <a:cxn ang="0">
                  <a:pos x="756" y="1105"/>
                </a:cxn>
                <a:cxn ang="0">
                  <a:pos x="772" y="1127"/>
                </a:cxn>
                <a:cxn ang="0">
                  <a:pos x="766" y="1137"/>
                </a:cxn>
                <a:cxn ang="0">
                  <a:pos x="787" y="1184"/>
                </a:cxn>
                <a:cxn ang="0">
                  <a:pos x="813" y="1185"/>
                </a:cxn>
                <a:cxn ang="0">
                  <a:pos x="835" y="1185"/>
                </a:cxn>
                <a:cxn ang="0">
                  <a:pos x="838" y="1173"/>
                </a:cxn>
                <a:cxn ang="0">
                  <a:pos x="852" y="1197"/>
                </a:cxn>
                <a:cxn ang="0">
                  <a:pos x="848" y="1209"/>
                </a:cxn>
                <a:cxn ang="0">
                  <a:pos x="866" y="1277"/>
                </a:cxn>
                <a:cxn ang="0">
                  <a:pos x="874" y="1261"/>
                </a:cxn>
                <a:cxn ang="0">
                  <a:pos x="885" y="1259"/>
                </a:cxn>
                <a:cxn ang="0">
                  <a:pos x="894" y="1267"/>
                </a:cxn>
                <a:cxn ang="0">
                  <a:pos x="1013" y="1172"/>
                </a:cxn>
                <a:cxn ang="0">
                  <a:pos x="1001" y="1073"/>
                </a:cxn>
                <a:cxn ang="0">
                  <a:pos x="933" y="914"/>
                </a:cxn>
                <a:cxn ang="0">
                  <a:pos x="1012" y="841"/>
                </a:cxn>
                <a:cxn ang="0">
                  <a:pos x="1036" y="658"/>
                </a:cxn>
                <a:cxn ang="0">
                  <a:pos x="1016" y="412"/>
                </a:cxn>
                <a:cxn ang="0">
                  <a:pos x="3" y="39"/>
                </a:cxn>
                <a:cxn ang="0">
                  <a:pos x="4" y="123"/>
                </a:cxn>
                <a:cxn ang="0">
                  <a:pos x="70" y="171"/>
                </a:cxn>
                <a:cxn ang="0">
                  <a:pos x="102" y="195"/>
                </a:cxn>
                <a:cxn ang="0">
                  <a:pos x="143" y="209"/>
                </a:cxn>
                <a:cxn ang="0">
                  <a:pos x="164" y="193"/>
                </a:cxn>
                <a:cxn ang="0">
                  <a:pos x="171" y="184"/>
                </a:cxn>
                <a:cxn ang="0">
                  <a:pos x="195" y="200"/>
                </a:cxn>
                <a:cxn ang="0">
                  <a:pos x="215" y="243"/>
                </a:cxn>
                <a:cxn ang="0">
                  <a:pos x="228" y="261"/>
                </a:cxn>
                <a:cxn ang="0">
                  <a:pos x="270" y="278"/>
                </a:cxn>
                <a:cxn ang="0">
                  <a:pos x="288" y="278"/>
                </a:cxn>
                <a:cxn ang="0">
                  <a:pos x="302" y="288"/>
                </a:cxn>
                <a:cxn ang="0">
                  <a:pos x="313" y="291"/>
                </a:cxn>
                <a:cxn ang="0">
                  <a:pos x="302" y="306"/>
                </a:cxn>
                <a:cxn ang="0">
                  <a:pos x="296" y="376"/>
                </a:cxn>
                <a:cxn ang="0">
                  <a:pos x="320" y="460"/>
                </a:cxn>
                <a:cxn ang="0">
                  <a:pos x="331" y="491"/>
                </a:cxn>
                <a:cxn ang="0">
                  <a:pos x="322" y="544"/>
                </a:cxn>
                <a:cxn ang="0">
                  <a:pos x="348" y="585"/>
                </a:cxn>
                <a:cxn ang="0">
                  <a:pos x="368" y="623"/>
                </a:cxn>
                <a:cxn ang="0">
                  <a:pos x="378" y="653"/>
                </a:cxn>
                <a:cxn ang="0">
                  <a:pos x="404" y="683"/>
                </a:cxn>
                <a:cxn ang="0">
                  <a:pos x="410" y="721"/>
                </a:cxn>
                <a:cxn ang="0">
                  <a:pos x="453" y="758"/>
                </a:cxn>
                <a:cxn ang="0">
                  <a:pos x="456" y="773"/>
                </a:cxn>
                <a:cxn ang="0">
                  <a:pos x="463" y="802"/>
                </a:cxn>
                <a:cxn ang="0">
                  <a:pos x="495" y="842"/>
                </a:cxn>
                <a:cxn ang="0">
                  <a:pos x="530" y="883"/>
                </a:cxn>
                <a:cxn ang="0">
                  <a:pos x="541" y="916"/>
                </a:cxn>
                <a:cxn ang="0">
                  <a:pos x="564" y="910"/>
                </a:cxn>
                <a:cxn ang="0">
                  <a:pos x="583" y="937"/>
                </a:cxn>
                <a:cxn ang="0">
                  <a:pos x="587" y="931"/>
                </a:cxn>
              </a:cxnLst>
              <a:rect l="0" t="0" r="r" b="b"/>
              <a:pathLst>
                <a:path w="1045" h="1280">
                  <a:moveTo>
                    <a:pt x="604" y="908"/>
                  </a:moveTo>
                  <a:lnTo>
                    <a:pt x="604" y="912"/>
                  </a:lnTo>
                  <a:lnTo>
                    <a:pt x="604" y="915"/>
                  </a:lnTo>
                  <a:lnTo>
                    <a:pt x="607" y="920"/>
                  </a:lnTo>
                  <a:lnTo>
                    <a:pt x="607" y="925"/>
                  </a:lnTo>
                  <a:lnTo>
                    <a:pt x="596" y="926"/>
                  </a:lnTo>
                  <a:lnTo>
                    <a:pt x="599" y="929"/>
                  </a:lnTo>
                  <a:lnTo>
                    <a:pt x="602" y="929"/>
                  </a:lnTo>
                  <a:lnTo>
                    <a:pt x="604" y="931"/>
                  </a:lnTo>
                  <a:lnTo>
                    <a:pt x="612" y="938"/>
                  </a:lnTo>
                  <a:lnTo>
                    <a:pt x="617" y="944"/>
                  </a:lnTo>
                  <a:lnTo>
                    <a:pt x="625" y="950"/>
                  </a:lnTo>
                  <a:lnTo>
                    <a:pt x="630" y="952"/>
                  </a:lnTo>
                  <a:lnTo>
                    <a:pt x="629" y="946"/>
                  </a:lnTo>
                  <a:lnTo>
                    <a:pt x="626" y="943"/>
                  </a:lnTo>
                  <a:lnTo>
                    <a:pt x="626" y="941"/>
                  </a:lnTo>
                  <a:lnTo>
                    <a:pt x="634" y="944"/>
                  </a:lnTo>
                  <a:lnTo>
                    <a:pt x="634" y="947"/>
                  </a:lnTo>
                  <a:lnTo>
                    <a:pt x="640" y="952"/>
                  </a:lnTo>
                  <a:lnTo>
                    <a:pt x="648" y="954"/>
                  </a:lnTo>
                  <a:lnTo>
                    <a:pt x="655" y="954"/>
                  </a:lnTo>
                  <a:lnTo>
                    <a:pt x="658" y="955"/>
                  </a:lnTo>
                  <a:lnTo>
                    <a:pt x="654" y="959"/>
                  </a:lnTo>
                  <a:lnTo>
                    <a:pt x="650" y="959"/>
                  </a:lnTo>
                  <a:lnTo>
                    <a:pt x="648" y="959"/>
                  </a:lnTo>
                  <a:lnTo>
                    <a:pt x="646" y="960"/>
                  </a:lnTo>
                  <a:lnTo>
                    <a:pt x="644" y="962"/>
                  </a:lnTo>
                  <a:lnTo>
                    <a:pt x="646" y="965"/>
                  </a:lnTo>
                  <a:lnTo>
                    <a:pt x="644" y="971"/>
                  </a:lnTo>
                  <a:lnTo>
                    <a:pt x="646" y="974"/>
                  </a:lnTo>
                  <a:lnTo>
                    <a:pt x="648" y="973"/>
                  </a:lnTo>
                  <a:lnTo>
                    <a:pt x="650" y="975"/>
                  </a:lnTo>
                  <a:lnTo>
                    <a:pt x="651" y="977"/>
                  </a:lnTo>
                  <a:lnTo>
                    <a:pt x="648" y="978"/>
                  </a:lnTo>
                  <a:lnTo>
                    <a:pt x="641" y="978"/>
                  </a:lnTo>
                  <a:lnTo>
                    <a:pt x="640" y="980"/>
                  </a:lnTo>
                  <a:lnTo>
                    <a:pt x="640" y="982"/>
                  </a:lnTo>
                  <a:lnTo>
                    <a:pt x="642" y="985"/>
                  </a:lnTo>
                  <a:lnTo>
                    <a:pt x="642" y="990"/>
                  </a:lnTo>
                  <a:lnTo>
                    <a:pt x="644" y="988"/>
                  </a:lnTo>
                  <a:lnTo>
                    <a:pt x="646" y="987"/>
                  </a:lnTo>
                  <a:lnTo>
                    <a:pt x="649" y="986"/>
                  </a:lnTo>
                  <a:lnTo>
                    <a:pt x="650" y="984"/>
                  </a:lnTo>
                  <a:lnTo>
                    <a:pt x="650" y="989"/>
                  </a:lnTo>
                  <a:lnTo>
                    <a:pt x="651" y="991"/>
                  </a:lnTo>
                  <a:lnTo>
                    <a:pt x="648" y="992"/>
                  </a:lnTo>
                  <a:lnTo>
                    <a:pt x="646" y="992"/>
                  </a:lnTo>
                  <a:lnTo>
                    <a:pt x="642" y="994"/>
                  </a:lnTo>
                  <a:lnTo>
                    <a:pt x="641" y="997"/>
                  </a:lnTo>
                  <a:lnTo>
                    <a:pt x="641" y="999"/>
                  </a:lnTo>
                  <a:lnTo>
                    <a:pt x="642" y="1001"/>
                  </a:lnTo>
                  <a:lnTo>
                    <a:pt x="644" y="1002"/>
                  </a:lnTo>
                  <a:lnTo>
                    <a:pt x="646" y="1005"/>
                  </a:lnTo>
                  <a:lnTo>
                    <a:pt x="640" y="1008"/>
                  </a:lnTo>
                  <a:lnTo>
                    <a:pt x="642" y="1014"/>
                  </a:lnTo>
                  <a:lnTo>
                    <a:pt x="646" y="1029"/>
                  </a:lnTo>
                  <a:lnTo>
                    <a:pt x="647" y="1031"/>
                  </a:lnTo>
                  <a:lnTo>
                    <a:pt x="649" y="1031"/>
                  </a:lnTo>
                  <a:lnTo>
                    <a:pt x="648" y="1029"/>
                  </a:lnTo>
                  <a:lnTo>
                    <a:pt x="648" y="1027"/>
                  </a:lnTo>
                  <a:lnTo>
                    <a:pt x="654" y="1024"/>
                  </a:lnTo>
                  <a:lnTo>
                    <a:pt x="656" y="1025"/>
                  </a:lnTo>
                  <a:lnTo>
                    <a:pt x="655" y="1029"/>
                  </a:lnTo>
                  <a:lnTo>
                    <a:pt x="654" y="1039"/>
                  </a:lnTo>
                  <a:lnTo>
                    <a:pt x="659" y="1041"/>
                  </a:lnTo>
                  <a:lnTo>
                    <a:pt x="658" y="1045"/>
                  </a:lnTo>
                  <a:lnTo>
                    <a:pt x="656" y="1045"/>
                  </a:lnTo>
                  <a:lnTo>
                    <a:pt x="656" y="1051"/>
                  </a:lnTo>
                  <a:lnTo>
                    <a:pt x="658" y="1052"/>
                  </a:lnTo>
                  <a:lnTo>
                    <a:pt x="662" y="1049"/>
                  </a:lnTo>
                  <a:lnTo>
                    <a:pt x="664" y="1051"/>
                  </a:lnTo>
                  <a:lnTo>
                    <a:pt x="668" y="1055"/>
                  </a:lnTo>
                  <a:lnTo>
                    <a:pt x="668" y="1057"/>
                  </a:lnTo>
                  <a:lnTo>
                    <a:pt x="666" y="1061"/>
                  </a:lnTo>
                  <a:lnTo>
                    <a:pt x="668" y="1066"/>
                  </a:lnTo>
                  <a:lnTo>
                    <a:pt x="670" y="1068"/>
                  </a:lnTo>
                  <a:lnTo>
                    <a:pt x="672" y="1069"/>
                  </a:lnTo>
                  <a:lnTo>
                    <a:pt x="672" y="1071"/>
                  </a:lnTo>
                  <a:lnTo>
                    <a:pt x="672" y="1073"/>
                  </a:lnTo>
                  <a:lnTo>
                    <a:pt x="668" y="1073"/>
                  </a:lnTo>
                  <a:lnTo>
                    <a:pt x="662" y="1074"/>
                  </a:lnTo>
                  <a:lnTo>
                    <a:pt x="664" y="1077"/>
                  </a:lnTo>
                  <a:lnTo>
                    <a:pt x="666" y="1077"/>
                  </a:lnTo>
                  <a:lnTo>
                    <a:pt x="676" y="1082"/>
                  </a:lnTo>
                  <a:lnTo>
                    <a:pt x="678" y="1083"/>
                  </a:lnTo>
                  <a:lnTo>
                    <a:pt x="682" y="1085"/>
                  </a:lnTo>
                  <a:lnTo>
                    <a:pt x="694" y="1091"/>
                  </a:lnTo>
                  <a:lnTo>
                    <a:pt x="696" y="1089"/>
                  </a:lnTo>
                  <a:lnTo>
                    <a:pt x="699" y="1089"/>
                  </a:lnTo>
                  <a:lnTo>
                    <a:pt x="701" y="1090"/>
                  </a:lnTo>
                  <a:lnTo>
                    <a:pt x="700" y="1093"/>
                  </a:lnTo>
                  <a:lnTo>
                    <a:pt x="701" y="1095"/>
                  </a:lnTo>
                  <a:lnTo>
                    <a:pt x="710" y="1099"/>
                  </a:lnTo>
                  <a:lnTo>
                    <a:pt x="717" y="1103"/>
                  </a:lnTo>
                  <a:lnTo>
                    <a:pt x="720" y="1104"/>
                  </a:lnTo>
                  <a:lnTo>
                    <a:pt x="726" y="1107"/>
                  </a:lnTo>
                  <a:lnTo>
                    <a:pt x="729" y="1106"/>
                  </a:lnTo>
                  <a:lnTo>
                    <a:pt x="727" y="1103"/>
                  </a:lnTo>
                  <a:lnTo>
                    <a:pt x="728" y="1100"/>
                  </a:lnTo>
                  <a:lnTo>
                    <a:pt x="729" y="1097"/>
                  </a:lnTo>
                  <a:lnTo>
                    <a:pt x="731" y="1095"/>
                  </a:lnTo>
                  <a:lnTo>
                    <a:pt x="734" y="1095"/>
                  </a:lnTo>
                  <a:lnTo>
                    <a:pt x="734" y="1097"/>
                  </a:lnTo>
                  <a:lnTo>
                    <a:pt x="736" y="1099"/>
                  </a:lnTo>
                  <a:lnTo>
                    <a:pt x="737" y="1101"/>
                  </a:lnTo>
                  <a:lnTo>
                    <a:pt x="740" y="1103"/>
                  </a:lnTo>
                  <a:lnTo>
                    <a:pt x="750" y="1105"/>
                  </a:lnTo>
                  <a:lnTo>
                    <a:pt x="756" y="1105"/>
                  </a:lnTo>
                  <a:lnTo>
                    <a:pt x="762" y="1107"/>
                  </a:lnTo>
                  <a:lnTo>
                    <a:pt x="762" y="1109"/>
                  </a:lnTo>
                  <a:lnTo>
                    <a:pt x="764" y="1114"/>
                  </a:lnTo>
                  <a:lnTo>
                    <a:pt x="764" y="1115"/>
                  </a:lnTo>
                  <a:lnTo>
                    <a:pt x="764" y="1117"/>
                  </a:lnTo>
                  <a:lnTo>
                    <a:pt x="767" y="1119"/>
                  </a:lnTo>
                  <a:lnTo>
                    <a:pt x="770" y="1119"/>
                  </a:lnTo>
                  <a:lnTo>
                    <a:pt x="772" y="1121"/>
                  </a:lnTo>
                  <a:lnTo>
                    <a:pt x="770" y="1122"/>
                  </a:lnTo>
                  <a:lnTo>
                    <a:pt x="771" y="1125"/>
                  </a:lnTo>
                  <a:lnTo>
                    <a:pt x="774" y="1124"/>
                  </a:lnTo>
                  <a:lnTo>
                    <a:pt x="772" y="1127"/>
                  </a:lnTo>
                  <a:lnTo>
                    <a:pt x="772" y="1130"/>
                  </a:lnTo>
                  <a:lnTo>
                    <a:pt x="771" y="1132"/>
                  </a:lnTo>
                  <a:lnTo>
                    <a:pt x="770" y="1135"/>
                  </a:lnTo>
                  <a:lnTo>
                    <a:pt x="766" y="1129"/>
                  </a:lnTo>
                  <a:lnTo>
                    <a:pt x="766" y="1127"/>
                  </a:lnTo>
                  <a:lnTo>
                    <a:pt x="759" y="1121"/>
                  </a:lnTo>
                  <a:lnTo>
                    <a:pt x="757" y="1122"/>
                  </a:lnTo>
                  <a:lnTo>
                    <a:pt x="756" y="1124"/>
                  </a:lnTo>
                  <a:lnTo>
                    <a:pt x="760" y="1129"/>
                  </a:lnTo>
                  <a:lnTo>
                    <a:pt x="762" y="1130"/>
                  </a:lnTo>
                  <a:lnTo>
                    <a:pt x="764" y="1134"/>
                  </a:lnTo>
                  <a:lnTo>
                    <a:pt x="766" y="1137"/>
                  </a:lnTo>
                  <a:lnTo>
                    <a:pt x="770" y="1137"/>
                  </a:lnTo>
                  <a:lnTo>
                    <a:pt x="772" y="1151"/>
                  </a:lnTo>
                  <a:lnTo>
                    <a:pt x="772" y="1153"/>
                  </a:lnTo>
                  <a:lnTo>
                    <a:pt x="771" y="1155"/>
                  </a:lnTo>
                  <a:lnTo>
                    <a:pt x="771" y="1159"/>
                  </a:lnTo>
                  <a:lnTo>
                    <a:pt x="772" y="1161"/>
                  </a:lnTo>
                  <a:lnTo>
                    <a:pt x="774" y="1167"/>
                  </a:lnTo>
                  <a:lnTo>
                    <a:pt x="778" y="1175"/>
                  </a:lnTo>
                  <a:lnTo>
                    <a:pt x="780" y="1174"/>
                  </a:lnTo>
                  <a:lnTo>
                    <a:pt x="782" y="1177"/>
                  </a:lnTo>
                  <a:lnTo>
                    <a:pt x="785" y="1182"/>
                  </a:lnTo>
                  <a:lnTo>
                    <a:pt x="787" y="1184"/>
                  </a:lnTo>
                  <a:lnTo>
                    <a:pt x="799" y="1189"/>
                  </a:lnTo>
                  <a:lnTo>
                    <a:pt x="800" y="1187"/>
                  </a:lnTo>
                  <a:lnTo>
                    <a:pt x="802" y="1185"/>
                  </a:lnTo>
                  <a:lnTo>
                    <a:pt x="803" y="1184"/>
                  </a:lnTo>
                  <a:lnTo>
                    <a:pt x="806" y="1184"/>
                  </a:lnTo>
                  <a:lnTo>
                    <a:pt x="810" y="1187"/>
                  </a:lnTo>
                  <a:lnTo>
                    <a:pt x="816" y="1192"/>
                  </a:lnTo>
                  <a:lnTo>
                    <a:pt x="824" y="1196"/>
                  </a:lnTo>
                  <a:lnTo>
                    <a:pt x="826" y="1196"/>
                  </a:lnTo>
                  <a:lnTo>
                    <a:pt x="829" y="1193"/>
                  </a:lnTo>
                  <a:lnTo>
                    <a:pt x="821" y="1188"/>
                  </a:lnTo>
                  <a:lnTo>
                    <a:pt x="813" y="1185"/>
                  </a:lnTo>
                  <a:lnTo>
                    <a:pt x="813" y="1177"/>
                  </a:lnTo>
                  <a:lnTo>
                    <a:pt x="813" y="1174"/>
                  </a:lnTo>
                  <a:lnTo>
                    <a:pt x="816" y="1172"/>
                  </a:lnTo>
                  <a:lnTo>
                    <a:pt x="820" y="1175"/>
                  </a:lnTo>
                  <a:lnTo>
                    <a:pt x="820" y="1177"/>
                  </a:lnTo>
                  <a:lnTo>
                    <a:pt x="820" y="1179"/>
                  </a:lnTo>
                  <a:lnTo>
                    <a:pt x="818" y="1180"/>
                  </a:lnTo>
                  <a:lnTo>
                    <a:pt x="818" y="1182"/>
                  </a:lnTo>
                  <a:lnTo>
                    <a:pt x="822" y="1183"/>
                  </a:lnTo>
                  <a:lnTo>
                    <a:pt x="832" y="1187"/>
                  </a:lnTo>
                  <a:lnTo>
                    <a:pt x="834" y="1187"/>
                  </a:lnTo>
                  <a:lnTo>
                    <a:pt x="835" y="1185"/>
                  </a:lnTo>
                  <a:lnTo>
                    <a:pt x="832" y="1183"/>
                  </a:lnTo>
                  <a:lnTo>
                    <a:pt x="829" y="1179"/>
                  </a:lnTo>
                  <a:lnTo>
                    <a:pt x="828" y="1177"/>
                  </a:lnTo>
                  <a:lnTo>
                    <a:pt x="829" y="1173"/>
                  </a:lnTo>
                  <a:lnTo>
                    <a:pt x="830" y="1172"/>
                  </a:lnTo>
                  <a:lnTo>
                    <a:pt x="832" y="1172"/>
                  </a:lnTo>
                  <a:lnTo>
                    <a:pt x="834" y="1170"/>
                  </a:lnTo>
                  <a:lnTo>
                    <a:pt x="838" y="1168"/>
                  </a:lnTo>
                  <a:lnTo>
                    <a:pt x="840" y="1168"/>
                  </a:lnTo>
                  <a:lnTo>
                    <a:pt x="841" y="1171"/>
                  </a:lnTo>
                  <a:lnTo>
                    <a:pt x="840" y="1172"/>
                  </a:lnTo>
                  <a:lnTo>
                    <a:pt x="838" y="1173"/>
                  </a:lnTo>
                  <a:lnTo>
                    <a:pt x="840" y="1177"/>
                  </a:lnTo>
                  <a:lnTo>
                    <a:pt x="843" y="1178"/>
                  </a:lnTo>
                  <a:lnTo>
                    <a:pt x="844" y="1177"/>
                  </a:lnTo>
                  <a:lnTo>
                    <a:pt x="847" y="1178"/>
                  </a:lnTo>
                  <a:lnTo>
                    <a:pt x="846" y="1181"/>
                  </a:lnTo>
                  <a:lnTo>
                    <a:pt x="846" y="1183"/>
                  </a:lnTo>
                  <a:lnTo>
                    <a:pt x="847" y="1186"/>
                  </a:lnTo>
                  <a:lnTo>
                    <a:pt x="850" y="1189"/>
                  </a:lnTo>
                  <a:lnTo>
                    <a:pt x="854" y="1191"/>
                  </a:lnTo>
                  <a:lnTo>
                    <a:pt x="853" y="1192"/>
                  </a:lnTo>
                  <a:lnTo>
                    <a:pt x="852" y="1193"/>
                  </a:lnTo>
                  <a:lnTo>
                    <a:pt x="852" y="1197"/>
                  </a:lnTo>
                  <a:lnTo>
                    <a:pt x="850" y="1200"/>
                  </a:lnTo>
                  <a:lnTo>
                    <a:pt x="849" y="1201"/>
                  </a:lnTo>
                  <a:lnTo>
                    <a:pt x="846" y="1200"/>
                  </a:lnTo>
                  <a:lnTo>
                    <a:pt x="842" y="1199"/>
                  </a:lnTo>
                  <a:lnTo>
                    <a:pt x="840" y="1197"/>
                  </a:lnTo>
                  <a:lnTo>
                    <a:pt x="837" y="1196"/>
                  </a:lnTo>
                  <a:lnTo>
                    <a:pt x="834" y="1194"/>
                  </a:lnTo>
                  <a:lnTo>
                    <a:pt x="834" y="1197"/>
                  </a:lnTo>
                  <a:lnTo>
                    <a:pt x="835" y="1200"/>
                  </a:lnTo>
                  <a:lnTo>
                    <a:pt x="839" y="1202"/>
                  </a:lnTo>
                  <a:lnTo>
                    <a:pt x="840" y="1203"/>
                  </a:lnTo>
                  <a:lnTo>
                    <a:pt x="848" y="1209"/>
                  </a:lnTo>
                  <a:lnTo>
                    <a:pt x="853" y="1215"/>
                  </a:lnTo>
                  <a:lnTo>
                    <a:pt x="855" y="1217"/>
                  </a:lnTo>
                  <a:lnTo>
                    <a:pt x="858" y="1220"/>
                  </a:lnTo>
                  <a:lnTo>
                    <a:pt x="864" y="1232"/>
                  </a:lnTo>
                  <a:lnTo>
                    <a:pt x="863" y="1235"/>
                  </a:lnTo>
                  <a:lnTo>
                    <a:pt x="863" y="1237"/>
                  </a:lnTo>
                  <a:lnTo>
                    <a:pt x="865" y="1241"/>
                  </a:lnTo>
                  <a:lnTo>
                    <a:pt x="865" y="1247"/>
                  </a:lnTo>
                  <a:lnTo>
                    <a:pt x="864" y="1250"/>
                  </a:lnTo>
                  <a:lnTo>
                    <a:pt x="865" y="1253"/>
                  </a:lnTo>
                  <a:lnTo>
                    <a:pt x="865" y="1267"/>
                  </a:lnTo>
                  <a:lnTo>
                    <a:pt x="866" y="1277"/>
                  </a:lnTo>
                  <a:lnTo>
                    <a:pt x="866" y="1279"/>
                  </a:lnTo>
                  <a:lnTo>
                    <a:pt x="869" y="1279"/>
                  </a:lnTo>
                  <a:lnTo>
                    <a:pt x="871" y="1277"/>
                  </a:lnTo>
                  <a:lnTo>
                    <a:pt x="868" y="1270"/>
                  </a:lnTo>
                  <a:lnTo>
                    <a:pt x="869" y="1244"/>
                  </a:lnTo>
                  <a:lnTo>
                    <a:pt x="871" y="1244"/>
                  </a:lnTo>
                  <a:lnTo>
                    <a:pt x="872" y="1246"/>
                  </a:lnTo>
                  <a:lnTo>
                    <a:pt x="872" y="1249"/>
                  </a:lnTo>
                  <a:lnTo>
                    <a:pt x="872" y="1254"/>
                  </a:lnTo>
                  <a:lnTo>
                    <a:pt x="873" y="1257"/>
                  </a:lnTo>
                  <a:lnTo>
                    <a:pt x="873" y="1259"/>
                  </a:lnTo>
                  <a:lnTo>
                    <a:pt x="874" y="1261"/>
                  </a:lnTo>
                  <a:lnTo>
                    <a:pt x="874" y="1263"/>
                  </a:lnTo>
                  <a:lnTo>
                    <a:pt x="873" y="1265"/>
                  </a:lnTo>
                  <a:lnTo>
                    <a:pt x="871" y="1265"/>
                  </a:lnTo>
                  <a:lnTo>
                    <a:pt x="872" y="1269"/>
                  </a:lnTo>
                  <a:lnTo>
                    <a:pt x="874" y="1269"/>
                  </a:lnTo>
                  <a:lnTo>
                    <a:pt x="876" y="1266"/>
                  </a:lnTo>
                  <a:lnTo>
                    <a:pt x="878" y="1263"/>
                  </a:lnTo>
                  <a:lnTo>
                    <a:pt x="881" y="1265"/>
                  </a:lnTo>
                  <a:lnTo>
                    <a:pt x="883" y="1265"/>
                  </a:lnTo>
                  <a:lnTo>
                    <a:pt x="884" y="1267"/>
                  </a:lnTo>
                  <a:lnTo>
                    <a:pt x="887" y="1265"/>
                  </a:lnTo>
                  <a:lnTo>
                    <a:pt x="885" y="1259"/>
                  </a:lnTo>
                  <a:lnTo>
                    <a:pt x="883" y="1257"/>
                  </a:lnTo>
                  <a:lnTo>
                    <a:pt x="880" y="1255"/>
                  </a:lnTo>
                  <a:lnTo>
                    <a:pt x="876" y="1250"/>
                  </a:lnTo>
                  <a:lnTo>
                    <a:pt x="876" y="1247"/>
                  </a:lnTo>
                  <a:lnTo>
                    <a:pt x="877" y="1246"/>
                  </a:lnTo>
                  <a:lnTo>
                    <a:pt x="880" y="1247"/>
                  </a:lnTo>
                  <a:lnTo>
                    <a:pt x="881" y="1249"/>
                  </a:lnTo>
                  <a:lnTo>
                    <a:pt x="888" y="1254"/>
                  </a:lnTo>
                  <a:lnTo>
                    <a:pt x="891" y="1257"/>
                  </a:lnTo>
                  <a:lnTo>
                    <a:pt x="894" y="1260"/>
                  </a:lnTo>
                  <a:lnTo>
                    <a:pt x="895" y="1263"/>
                  </a:lnTo>
                  <a:lnTo>
                    <a:pt x="894" y="1267"/>
                  </a:lnTo>
                  <a:lnTo>
                    <a:pt x="891" y="1269"/>
                  </a:lnTo>
                  <a:lnTo>
                    <a:pt x="896" y="1271"/>
                  </a:lnTo>
                  <a:lnTo>
                    <a:pt x="920" y="1258"/>
                  </a:lnTo>
                  <a:lnTo>
                    <a:pt x="928" y="1251"/>
                  </a:lnTo>
                  <a:lnTo>
                    <a:pt x="958" y="1231"/>
                  </a:lnTo>
                  <a:lnTo>
                    <a:pt x="966" y="1223"/>
                  </a:lnTo>
                  <a:lnTo>
                    <a:pt x="974" y="1217"/>
                  </a:lnTo>
                  <a:lnTo>
                    <a:pt x="981" y="1211"/>
                  </a:lnTo>
                  <a:lnTo>
                    <a:pt x="982" y="1210"/>
                  </a:lnTo>
                  <a:lnTo>
                    <a:pt x="989" y="1202"/>
                  </a:lnTo>
                  <a:lnTo>
                    <a:pt x="998" y="1193"/>
                  </a:lnTo>
                  <a:lnTo>
                    <a:pt x="1013" y="1172"/>
                  </a:lnTo>
                  <a:lnTo>
                    <a:pt x="1018" y="1158"/>
                  </a:lnTo>
                  <a:lnTo>
                    <a:pt x="1020" y="1145"/>
                  </a:lnTo>
                  <a:lnTo>
                    <a:pt x="1019" y="1142"/>
                  </a:lnTo>
                  <a:lnTo>
                    <a:pt x="1018" y="1137"/>
                  </a:lnTo>
                  <a:lnTo>
                    <a:pt x="1007" y="1132"/>
                  </a:lnTo>
                  <a:lnTo>
                    <a:pt x="1003" y="1127"/>
                  </a:lnTo>
                  <a:lnTo>
                    <a:pt x="999" y="1119"/>
                  </a:lnTo>
                  <a:lnTo>
                    <a:pt x="993" y="1100"/>
                  </a:lnTo>
                  <a:lnTo>
                    <a:pt x="994" y="1090"/>
                  </a:lnTo>
                  <a:lnTo>
                    <a:pt x="996" y="1083"/>
                  </a:lnTo>
                  <a:lnTo>
                    <a:pt x="996" y="1082"/>
                  </a:lnTo>
                  <a:lnTo>
                    <a:pt x="1001" y="1073"/>
                  </a:lnTo>
                  <a:lnTo>
                    <a:pt x="996" y="1065"/>
                  </a:lnTo>
                  <a:lnTo>
                    <a:pt x="996" y="1058"/>
                  </a:lnTo>
                  <a:lnTo>
                    <a:pt x="997" y="1046"/>
                  </a:lnTo>
                  <a:lnTo>
                    <a:pt x="985" y="1029"/>
                  </a:lnTo>
                  <a:lnTo>
                    <a:pt x="979" y="1011"/>
                  </a:lnTo>
                  <a:lnTo>
                    <a:pt x="964" y="990"/>
                  </a:lnTo>
                  <a:lnTo>
                    <a:pt x="958" y="975"/>
                  </a:lnTo>
                  <a:lnTo>
                    <a:pt x="952" y="971"/>
                  </a:lnTo>
                  <a:lnTo>
                    <a:pt x="946" y="961"/>
                  </a:lnTo>
                  <a:lnTo>
                    <a:pt x="939" y="942"/>
                  </a:lnTo>
                  <a:lnTo>
                    <a:pt x="935" y="929"/>
                  </a:lnTo>
                  <a:lnTo>
                    <a:pt x="933" y="914"/>
                  </a:lnTo>
                  <a:lnTo>
                    <a:pt x="933" y="903"/>
                  </a:lnTo>
                  <a:lnTo>
                    <a:pt x="938" y="895"/>
                  </a:lnTo>
                  <a:lnTo>
                    <a:pt x="948" y="894"/>
                  </a:lnTo>
                  <a:lnTo>
                    <a:pt x="981" y="897"/>
                  </a:lnTo>
                  <a:lnTo>
                    <a:pt x="1010" y="902"/>
                  </a:lnTo>
                  <a:lnTo>
                    <a:pt x="1018" y="899"/>
                  </a:lnTo>
                  <a:lnTo>
                    <a:pt x="1023" y="894"/>
                  </a:lnTo>
                  <a:lnTo>
                    <a:pt x="1023" y="883"/>
                  </a:lnTo>
                  <a:lnTo>
                    <a:pt x="1018" y="862"/>
                  </a:lnTo>
                  <a:lnTo>
                    <a:pt x="1014" y="854"/>
                  </a:lnTo>
                  <a:lnTo>
                    <a:pt x="1014" y="851"/>
                  </a:lnTo>
                  <a:lnTo>
                    <a:pt x="1012" y="841"/>
                  </a:lnTo>
                  <a:lnTo>
                    <a:pt x="1020" y="823"/>
                  </a:lnTo>
                  <a:lnTo>
                    <a:pt x="1021" y="814"/>
                  </a:lnTo>
                  <a:lnTo>
                    <a:pt x="1018" y="807"/>
                  </a:lnTo>
                  <a:lnTo>
                    <a:pt x="1018" y="795"/>
                  </a:lnTo>
                  <a:lnTo>
                    <a:pt x="1016" y="737"/>
                  </a:lnTo>
                  <a:lnTo>
                    <a:pt x="1013" y="715"/>
                  </a:lnTo>
                  <a:lnTo>
                    <a:pt x="1012" y="714"/>
                  </a:lnTo>
                  <a:lnTo>
                    <a:pt x="1010" y="697"/>
                  </a:lnTo>
                  <a:lnTo>
                    <a:pt x="1013" y="689"/>
                  </a:lnTo>
                  <a:lnTo>
                    <a:pt x="1031" y="691"/>
                  </a:lnTo>
                  <a:lnTo>
                    <a:pt x="1033" y="684"/>
                  </a:lnTo>
                  <a:lnTo>
                    <a:pt x="1036" y="658"/>
                  </a:lnTo>
                  <a:lnTo>
                    <a:pt x="1036" y="629"/>
                  </a:lnTo>
                  <a:lnTo>
                    <a:pt x="1040" y="607"/>
                  </a:lnTo>
                  <a:lnTo>
                    <a:pt x="1040" y="570"/>
                  </a:lnTo>
                  <a:lnTo>
                    <a:pt x="1044" y="556"/>
                  </a:lnTo>
                  <a:lnTo>
                    <a:pt x="1039" y="521"/>
                  </a:lnTo>
                  <a:lnTo>
                    <a:pt x="1038" y="506"/>
                  </a:lnTo>
                  <a:lnTo>
                    <a:pt x="1035" y="499"/>
                  </a:lnTo>
                  <a:lnTo>
                    <a:pt x="1034" y="495"/>
                  </a:lnTo>
                  <a:lnTo>
                    <a:pt x="1031" y="489"/>
                  </a:lnTo>
                  <a:lnTo>
                    <a:pt x="1023" y="465"/>
                  </a:lnTo>
                  <a:lnTo>
                    <a:pt x="1018" y="418"/>
                  </a:lnTo>
                  <a:lnTo>
                    <a:pt x="1016" y="412"/>
                  </a:lnTo>
                  <a:lnTo>
                    <a:pt x="1011" y="371"/>
                  </a:lnTo>
                  <a:lnTo>
                    <a:pt x="1010" y="349"/>
                  </a:lnTo>
                  <a:lnTo>
                    <a:pt x="998" y="343"/>
                  </a:lnTo>
                  <a:lnTo>
                    <a:pt x="1012" y="327"/>
                  </a:lnTo>
                  <a:lnTo>
                    <a:pt x="614" y="283"/>
                  </a:lnTo>
                  <a:lnTo>
                    <a:pt x="27" y="0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3"/>
                  </a:lnTo>
                  <a:lnTo>
                    <a:pt x="0" y="33"/>
                  </a:lnTo>
                  <a:lnTo>
                    <a:pt x="3" y="39"/>
                  </a:lnTo>
                  <a:lnTo>
                    <a:pt x="8" y="43"/>
                  </a:lnTo>
                  <a:lnTo>
                    <a:pt x="10" y="50"/>
                  </a:lnTo>
                  <a:lnTo>
                    <a:pt x="14" y="52"/>
                  </a:lnTo>
                  <a:lnTo>
                    <a:pt x="13" y="57"/>
                  </a:lnTo>
                  <a:lnTo>
                    <a:pt x="11" y="58"/>
                  </a:lnTo>
                  <a:lnTo>
                    <a:pt x="10" y="61"/>
                  </a:lnTo>
                  <a:lnTo>
                    <a:pt x="13" y="71"/>
                  </a:lnTo>
                  <a:lnTo>
                    <a:pt x="13" y="86"/>
                  </a:lnTo>
                  <a:lnTo>
                    <a:pt x="10" y="97"/>
                  </a:lnTo>
                  <a:lnTo>
                    <a:pt x="5" y="107"/>
                  </a:lnTo>
                  <a:lnTo>
                    <a:pt x="4" y="109"/>
                  </a:lnTo>
                  <a:lnTo>
                    <a:pt x="4" y="123"/>
                  </a:lnTo>
                  <a:lnTo>
                    <a:pt x="8" y="125"/>
                  </a:lnTo>
                  <a:lnTo>
                    <a:pt x="10" y="127"/>
                  </a:lnTo>
                  <a:lnTo>
                    <a:pt x="13" y="127"/>
                  </a:lnTo>
                  <a:lnTo>
                    <a:pt x="17" y="127"/>
                  </a:lnTo>
                  <a:lnTo>
                    <a:pt x="21" y="127"/>
                  </a:lnTo>
                  <a:lnTo>
                    <a:pt x="45" y="140"/>
                  </a:lnTo>
                  <a:lnTo>
                    <a:pt x="47" y="147"/>
                  </a:lnTo>
                  <a:lnTo>
                    <a:pt x="52" y="154"/>
                  </a:lnTo>
                  <a:lnTo>
                    <a:pt x="55" y="159"/>
                  </a:lnTo>
                  <a:lnTo>
                    <a:pt x="60" y="163"/>
                  </a:lnTo>
                  <a:lnTo>
                    <a:pt x="61" y="166"/>
                  </a:lnTo>
                  <a:lnTo>
                    <a:pt x="70" y="171"/>
                  </a:lnTo>
                  <a:lnTo>
                    <a:pt x="73" y="171"/>
                  </a:lnTo>
                  <a:lnTo>
                    <a:pt x="74" y="171"/>
                  </a:lnTo>
                  <a:lnTo>
                    <a:pt x="78" y="173"/>
                  </a:lnTo>
                  <a:lnTo>
                    <a:pt x="85" y="180"/>
                  </a:lnTo>
                  <a:lnTo>
                    <a:pt x="87" y="181"/>
                  </a:lnTo>
                  <a:lnTo>
                    <a:pt x="88" y="182"/>
                  </a:lnTo>
                  <a:lnTo>
                    <a:pt x="91" y="184"/>
                  </a:lnTo>
                  <a:lnTo>
                    <a:pt x="93" y="185"/>
                  </a:lnTo>
                  <a:lnTo>
                    <a:pt x="94" y="187"/>
                  </a:lnTo>
                  <a:lnTo>
                    <a:pt x="96" y="192"/>
                  </a:lnTo>
                  <a:lnTo>
                    <a:pt x="100" y="193"/>
                  </a:lnTo>
                  <a:lnTo>
                    <a:pt x="102" y="195"/>
                  </a:lnTo>
                  <a:lnTo>
                    <a:pt x="105" y="195"/>
                  </a:lnTo>
                  <a:lnTo>
                    <a:pt x="111" y="197"/>
                  </a:lnTo>
                  <a:lnTo>
                    <a:pt x="121" y="202"/>
                  </a:lnTo>
                  <a:lnTo>
                    <a:pt x="124" y="205"/>
                  </a:lnTo>
                  <a:lnTo>
                    <a:pt x="125" y="206"/>
                  </a:lnTo>
                  <a:lnTo>
                    <a:pt x="126" y="208"/>
                  </a:lnTo>
                  <a:lnTo>
                    <a:pt x="128" y="209"/>
                  </a:lnTo>
                  <a:lnTo>
                    <a:pt x="131" y="209"/>
                  </a:lnTo>
                  <a:lnTo>
                    <a:pt x="137" y="211"/>
                  </a:lnTo>
                  <a:lnTo>
                    <a:pt x="140" y="210"/>
                  </a:lnTo>
                  <a:lnTo>
                    <a:pt x="141" y="211"/>
                  </a:lnTo>
                  <a:lnTo>
                    <a:pt x="143" y="209"/>
                  </a:lnTo>
                  <a:lnTo>
                    <a:pt x="147" y="211"/>
                  </a:lnTo>
                  <a:lnTo>
                    <a:pt x="148" y="210"/>
                  </a:lnTo>
                  <a:lnTo>
                    <a:pt x="152" y="210"/>
                  </a:lnTo>
                  <a:lnTo>
                    <a:pt x="152" y="208"/>
                  </a:lnTo>
                  <a:lnTo>
                    <a:pt x="153" y="205"/>
                  </a:lnTo>
                  <a:lnTo>
                    <a:pt x="156" y="203"/>
                  </a:lnTo>
                  <a:lnTo>
                    <a:pt x="158" y="201"/>
                  </a:lnTo>
                  <a:lnTo>
                    <a:pt x="158" y="199"/>
                  </a:lnTo>
                  <a:lnTo>
                    <a:pt x="159" y="196"/>
                  </a:lnTo>
                  <a:lnTo>
                    <a:pt x="160" y="194"/>
                  </a:lnTo>
                  <a:lnTo>
                    <a:pt x="164" y="194"/>
                  </a:lnTo>
                  <a:lnTo>
                    <a:pt x="164" y="193"/>
                  </a:lnTo>
                  <a:lnTo>
                    <a:pt x="166" y="191"/>
                  </a:lnTo>
                  <a:lnTo>
                    <a:pt x="168" y="189"/>
                  </a:lnTo>
                  <a:lnTo>
                    <a:pt x="169" y="187"/>
                  </a:lnTo>
                  <a:lnTo>
                    <a:pt x="167" y="184"/>
                  </a:lnTo>
                  <a:lnTo>
                    <a:pt x="165" y="183"/>
                  </a:lnTo>
                  <a:lnTo>
                    <a:pt x="165" y="181"/>
                  </a:lnTo>
                  <a:lnTo>
                    <a:pt x="166" y="176"/>
                  </a:lnTo>
                  <a:lnTo>
                    <a:pt x="166" y="174"/>
                  </a:lnTo>
                  <a:lnTo>
                    <a:pt x="170" y="174"/>
                  </a:lnTo>
                  <a:lnTo>
                    <a:pt x="170" y="176"/>
                  </a:lnTo>
                  <a:lnTo>
                    <a:pt x="169" y="180"/>
                  </a:lnTo>
                  <a:lnTo>
                    <a:pt x="171" y="184"/>
                  </a:lnTo>
                  <a:lnTo>
                    <a:pt x="174" y="182"/>
                  </a:lnTo>
                  <a:lnTo>
                    <a:pt x="175" y="180"/>
                  </a:lnTo>
                  <a:lnTo>
                    <a:pt x="178" y="180"/>
                  </a:lnTo>
                  <a:lnTo>
                    <a:pt x="179" y="183"/>
                  </a:lnTo>
                  <a:lnTo>
                    <a:pt x="181" y="183"/>
                  </a:lnTo>
                  <a:lnTo>
                    <a:pt x="182" y="185"/>
                  </a:lnTo>
                  <a:lnTo>
                    <a:pt x="181" y="187"/>
                  </a:lnTo>
                  <a:lnTo>
                    <a:pt x="187" y="191"/>
                  </a:lnTo>
                  <a:lnTo>
                    <a:pt x="189" y="193"/>
                  </a:lnTo>
                  <a:lnTo>
                    <a:pt x="191" y="196"/>
                  </a:lnTo>
                  <a:lnTo>
                    <a:pt x="193" y="198"/>
                  </a:lnTo>
                  <a:lnTo>
                    <a:pt x="195" y="200"/>
                  </a:lnTo>
                  <a:lnTo>
                    <a:pt x="196" y="201"/>
                  </a:lnTo>
                  <a:lnTo>
                    <a:pt x="200" y="199"/>
                  </a:lnTo>
                  <a:lnTo>
                    <a:pt x="202" y="201"/>
                  </a:lnTo>
                  <a:lnTo>
                    <a:pt x="203" y="205"/>
                  </a:lnTo>
                  <a:lnTo>
                    <a:pt x="207" y="207"/>
                  </a:lnTo>
                  <a:lnTo>
                    <a:pt x="210" y="211"/>
                  </a:lnTo>
                  <a:lnTo>
                    <a:pt x="212" y="215"/>
                  </a:lnTo>
                  <a:lnTo>
                    <a:pt x="212" y="218"/>
                  </a:lnTo>
                  <a:lnTo>
                    <a:pt x="213" y="220"/>
                  </a:lnTo>
                  <a:lnTo>
                    <a:pt x="213" y="226"/>
                  </a:lnTo>
                  <a:lnTo>
                    <a:pt x="214" y="229"/>
                  </a:lnTo>
                  <a:lnTo>
                    <a:pt x="215" y="243"/>
                  </a:lnTo>
                  <a:lnTo>
                    <a:pt x="214" y="246"/>
                  </a:lnTo>
                  <a:lnTo>
                    <a:pt x="212" y="246"/>
                  </a:lnTo>
                  <a:lnTo>
                    <a:pt x="210" y="245"/>
                  </a:lnTo>
                  <a:lnTo>
                    <a:pt x="210" y="248"/>
                  </a:lnTo>
                  <a:lnTo>
                    <a:pt x="213" y="249"/>
                  </a:lnTo>
                  <a:lnTo>
                    <a:pt x="214" y="251"/>
                  </a:lnTo>
                  <a:lnTo>
                    <a:pt x="215" y="253"/>
                  </a:lnTo>
                  <a:lnTo>
                    <a:pt x="216" y="255"/>
                  </a:lnTo>
                  <a:lnTo>
                    <a:pt x="220" y="257"/>
                  </a:lnTo>
                  <a:lnTo>
                    <a:pt x="222" y="260"/>
                  </a:lnTo>
                  <a:lnTo>
                    <a:pt x="224" y="261"/>
                  </a:lnTo>
                  <a:lnTo>
                    <a:pt x="228" y="261"/>
                  </a:lnTo>
                  <a:lnTo>
                    <a:pt x="232" y="263"/>
                  </a:lnTo>
                  <a:lnTo>
                    <a:pt x="234" y="264"/>
                  </a:lnTo>
                  <a:lnTo>
                    <a:pt x="238" y="264"/>
                  </a:lnTo>
                  <a:lnTo>
                    <a:pt x="242" y="266"/>
                  </a:lnTo>
                  <a:lnTo>
                    <a:pt x="246" y="266"/>
                  </a:lnTo>
                  <a:lnTo>
                    <a:pt x="252" y="268"/>
                  </a:lnTo>
                  <a:lnTo>
                    <a:pt x="254" y="270"/>
                  </a:lnTo>
                  <a:lnTo>
                    <a:pt x="256" y="271"/>
                  </a:lnTo>
                  <a:lnTo>
                    <a:pt x="258" y="271"/>
                  </a:lnTo>
                  <a:lnTo>
                    <a:pt x="265" y="276"/>
                  </a:lnTo>
                  <a:lnTo>
                    <a:pt x="267" y="277"/>
                  </a:lnTo>
                  <a:lnTo>
                    <a:pt x="270" y="278"/>
                  </a:lnTo>
                  <a:lnTo>
                    <a:pt x="273" y="280"/>
                  </a:lnTo>
                  <a:lnTo>
                    <a:pt x="276" y="281"/>
                  </a:lnTo>
                  <a:lnTo>
                    <a:pt x="282" y="281"/>
                  </a:lnTo>
                  <a:lnTo>
                    <a:pt x="283" y="278"/>
                  </a:lnTo>
                  <a:lnTo>
                    <a:pt x="280" y="277"/>
                  </a:lnTo>
                  <a:lnTo>
                    <a:pt x="277" y="275"/>
                  </a:lnTo>
                  <a:lnTo>
                    <a:pt x="280" y="274"/>
                  </a:lnTo>
                  <a:lnTo>
                    <a:pt x="281" y="271"/>
                  </a:lnTo>
                  <a:lnTo>
                    <a:pt x="285" y="271"/>
                  </a:lnTo>
                  <a:lnTo>
                    <a:pt x="286" y="274"/>
                  </a:lnTo>
                  <a:lnTo>
                    <a:pt x="286" y="277"/>
                  </a:lnTo>
                  <a:lnTo>
                    <a:pt x="288" y="278"/>
                  </a:lnTo>
                  <a:lnTo>
                    <a:pt x="288" y="283"/>
                  </a:lnTo>
                  <a:lnTo>
                    <a:pt x="288" y="284"/>
                  </a:lnTo>
                  <a:lnTo>
                    <a:pt x="288" y="289"/>
                  </a:lnTo>
                  <a:lnTo>
                    <a:pt x="290" y="289"/>
                  </a:lnTo>
                  <a:lnTo>
                    <a:pt x="293" y="291"/>
                  </a:lnTo>
                  <a:lnTo>
                    <a:pt x="297" y="291"/>
                  </a:lnTo>
                  <a:lnTo>
                    <a:pt x="298" y="293"/>
                  </a:lnTo>
                  <a:lnTo>
                    <a:pt x="300" y="294"/>
                  </a:lnTo>
                  <a:lnTo>
                    <a:pt x="303" y="295"/>
                  </a:lnTo>
                  <a:lnTo>
                    <a:pt x="305" y="293"/>
                  </a:lnTo>
                  <a:lnTo>
                    <a:pt x="302" y="290"/>
                  </a:lnTo>
                  <a:lnTo>
                    <a:pt x="302" y="288"/>
                  </a:lnTo>
                  <a:lnTo>
                    <a:pt x="299" y="285"/>
                  </a:lnTo>
                  <a:lnTo>
                    <a:pt x="297" y="282"/>
                  </a:lnTo>
                  <a:lnTo>
                    <a:pt x="295" y="277"/>
                  </a:lnTo>
                  <a:lnTo>
                    <a:pt x="297" y="276"/>
                  </a:lnTo>
                  <a:lnTo>
                    <a:pt x="299" y="277"/>
                  </a:lnTo>
                  <a:lnTo>
                    <a:pt x="304" y="277"/>
                  </a:lnTo>
                  <a:lnTo>
                    <a:pt x="307" y="278"/>
                  </a:lnTo>
                  <a:lnTo>
                    <a:pt x="306" y="281"/>
                  </a:lnTo>
                  <a:lnTo>
                    <a:pt x="308" y="287"/>
                  </a:lnTo>
                  <a:lnTo>
                    <a:pt x="310" y="288"/>
                  </a:lnTo>
                  <a:lnTo>
                    <a:pt x="311" y="288"/>
                  </a:lnTo>
                  <a:lnTo>
                    <a:pt x="313" y="291"/>
                  </a:lnTo>
                  <a:lnTo>
                    <a:pt x="313" y="298"/>
                  </a:lnTo>
                  <a:lnTo>
                    <a:pt x="311" y="302"/>
                  </a:lnTo>
                  <a:lnTo>
                    <a:pt x="313" y="303"/>
                  </a:lnTo>
                  <a:lnTo>
                    <a:pt x="313" y="306"/>
                  </a:lnTo>
                  <a:lnTo>
                    <a:pt x="309" y="310"/>
                  </a:lnTo>
                  <a:lnTo>
                    <a:pt x="309" y="317"/>
                  </a:lnTo>
                  <a:lnTo>
                    <a:pt x="308" y="320"/>
                  </a:lnTo>
                  <a:lnTo>
                    <a:pt x="305" y="319"/>
                  </a:lnTo>
                  <a:lnTo>
                    <a:pt x="305" y="315"/>
                  </a:lnTo>
                  <a:lnTo>
                    <a:pt x="305" y="311"/>
                  </a:lnTo>
                  <a:lnTo>
                    <a:pt x="302" y="308"/>
                  </a:lnTo>
                  <a:lnTo>
                    <a:pt x="302" y="306"/>
                  </a:lnTo>
                  <a:lnTo>
                    <a:pt x="298" y="303"/>
                  </a:lnTo>
                  <a:lnTo>
                    <a:pt x="300" y="311"/>
                  </a:lnTo>
                  <a:lnTo>
                    <a:pt x="300" y="316"/>
                  </a:lnTo>
                  <a:lnTo>
                    <a:pt x="304" y="321"/>
                  </a:lnTo>
                  <a:lnTo>
                    <a:pt x="305" y="325"/>
                  </a:lnTo>
                  <a:lnTo>
                    <a:pt x="305" y="328"/>
                  </a:lnTo>
                  <a:lnTo>
                    <a:pt x="307" y="333"/>
                  </a:lnTo>
                  <a:lnTo>
                    <a:pt x="305" y="341"/>
                  </a:lnTo>
                  <a:lnTo>
                    <a:pt x="299" y="345"/>
                  </a:lnTo>
                  <a:lnTo>
                    <a:pt x="294" y="354"/>
                  </a:lnTo>
                  <a:lnTo>
                    <a:pt x="294" y="372"/>
                  </a:lnTo>
                  <a:lnTo>
                    <a:pt x="296" y="376"/>
                  </a:lnTo>
                  <a:lnTo>
                    <a:pt x="297" y="380"/>
                  </a:lnTo>
                  <a:lnTo>
                    <a:pt x="296" y="382"/>
                  </a:lnTo>
                  <a:lnTo>
                    <a:pt x="298" y="391"/>
                  </a:lnTo>
                  <a:lnTo>
                    <a:pt x="301" y="397"/>
                  </a:lnTo>
                  <a:lnTo>
                    <a:pt x="313" y="422"/>
                  </a:lnTo>
                  <a:lnTo>
                    <a:pt x="316" y="424"/>
                  </a:lnTo>
                  <a:lnTo>
                    <a:pt x="317" y="429"/>
                  </a:lnTo>
                  <a:lnTo>
                    <a:pt x="320" y="436"/>
                  </a:lnTo>
                  <a:lnTo>
                    <a:pt x="322" y="441"/>
                  </a:lnTo>
                  <a:lnTo>
                    <a:pt x="322" y="453"/>
                  </a:lnTo>
                  <a:lnTo>
                    <a:pt x="321" y="456"/>
                  </a:lnTo>
                  <a:lnTo>
                    <a:pt x="320" y="460"/>
                  </a:lnTo>
                  <a:lnTo>
                    <a:pt x="320" y="463"/>
                  </a:lnTo>
                  <a:lnTo>
                    <a:pt x="319" y="466"/>
                  </a:lnTo>
                  <a:lnTo>
                    <a:pt x="324" y="466"/>
                  </a:lnTo>
                  <a:lnTo>
                    <a:pt x="326" y="466"/>
                  </a:lnTo>
                  <a:lnTo>
                    <a:pt x="327" y="468"/>
                  </a:lnTo>
                  <a:lnTo>
                    <a:pt x="328" y="470"/>
                  </a:lnTo>
                  <a:lnTo>
                    <a:pt x="330" y="472"/>
                  </a:lnTo>
                  <a:lnTo>
                    <a:pt x="332" y="480"/>
                  </a:lnTo>
                  <a:lnTo>
                    <a:pt x="332" y="483"/>
                  </a:lnTo>
                  <a:lnTo>
                    <a:pt x="333" y="486"/>
                  </a:lnTo>
                  <a:lnTo>
                    <a:pt x="332" y="489"/>
                  </a:lnTo>
                  <a:lnTo>
                    <a:pt x="331" y="491"/>
                  </a:lnTo>
                  <a:lnTo>
                    <a:pt x="328" y="495"/>
                  </a:lnTo>
                  <a:lnTo>
                    <a:pt x="328" y="497"/>
                  </a:lnTo>
                  <a:lnTo>
                    <a:pt x="328" y="501"/>
                  </a:lnTo>
                  <a:lnTo>
                    <a:pt x="328" y="508"/>
                  </a:lnTo>
                  <a:lnTo>
                    <a:pt x="330" y="511"/>
                  </a:lnTo>
                  <a:lnTo>
                    <a:pt x="330" y="519"/>
                  </a:lnTo>
                  <a:lnTo>
                    <a:pt x="328" y="521"/>
                  </a:lnTo>
                  <a:lnTo>
                    <a:pt x="326" y="523"/>
                  </a:lnTo>
                  <a:lnTo>
                    <a:pt x="326" y="525"/>
                  </a:lnTo>
                  <a:lnTo>
                    <a:pt x="324" y="527"/>
                  </a:lnTo>
                  <a:lnTo>
                    <a:pt x="322" y="529"/>
                  </a:lnTo>
                  <a:lnTo>
                    <a:pt x="322" y="544"/>
                  </a:lnTo>
                  <a:lnTo>
                    <a:pt x="324" y="547"/>
                  </a:lnTo>
                  <a:lnTo>
                    <a:pt x="335" y="547"/>
                  </a:lnTo>
                  <a:lnTo>
                    <a:pt x="335" y="555"/>
                  </a:lnTo>
                  <a:lnTo>
                    <a:pt x="337" y="562"/>
                  </a:lnTo>
                  <a:lnTo>
                    <a:pt x="340" y="565"/>
                  </a:lnTo>
                  <a:lnTo>
                    <a:pt x="340" y="568"/>
                  </a:lnTo>
                  <a:lnTo>
                    <a:pt x="342" y="570"/>
                  </a:lnTo>
                  <a:lnTo>
                    <a:pt x="345" y="573"/>
                  </a:lnTo>
                  <a:lnTo>
                    <a:pt x="348" y="578"/>
                  </a:lnTo>
                  <a:lnTo>
                    <a:pt x="349" y="579"/>
                  </a:lnTo>
                  <a:lnTo>
                    <a:pt x="349" y="581"/>
                  </a:lnTo>
                  <a:lnTo>
                    <a:pt x="348" y="585"/>
                  </a:lnTo>
                  <a:lnTo>
                    <a:pt x="349" y="587"/>
                  </a:lnTo>
                  <a:lnTo>
                    <a:pt x="352" y="590"/>
                  </a:lnTo>
                  <a:lnTo>
                    <a:pt x="354" y="590"/>
                  </a:lnTo>
                  <a:lnTo>
                    <a:pt x="356" y="593"/>
                  </a:lnTo>
                  <a:lnTo>
                    <a:pt x="358" y="595"/>
                  </a:lnTo>
                  <a:lnTo>
                    <a:pt x="364" y="598"/>
                  </a:lnTo>
                  <a:lnTo>
                    <a:pt x="366" y="603"/>
                  </a:lnTo>
                  <a:lnTo>
                    <a:pt x="367" y="607"/>
                  </a:lnTo>
                  <a:lnTo>
                    <a:pt x="367" y="611"/>
                  </a:lnTo>
                  <a:lnTo>
                    <a:pt x="370" y="617"/>
                  </a:lnTo>
                  <a:lnTo>
                    <a:pt x="370" y="619"/>
                  </a:lnTo>
                  <a:lnTo>
                    <a:pt x="368" y="623"/>
                  </a:lnTo>
                  <a:lnTo>
                    <a:pt x="367" y="626"/>
                  </a:lnTo>
                  <a:lnTo>
                    <a:pt x="367" y="631"/>
                  </a:lnTo>
                  <a:lnTo>
                    <a:pt x="366" y="634"/>
                  </a:lnTo>
                  <a:lnTo>
                    <a:pt x="364" y="637"/>
                  </a:lnTo>
                  <a:lnTo>
                    <a:pt x="364" y="643"/>
                  </a:lnTo>
                  <a:lnTo>
                    <a:pt x="364" y="648"/>
                  </a:lnTo>
                  <a:lnTo>
                    <a:pt x="369" y="653"/>
                  </a:lnTo>
                  <a:lnTo>
                    <a:pt x="371" y="656"/>
                  </a:lnTo>
                  <a:lnTo>
                    <a:pt x="375" y="657"/>
                  </a:lnTo>
                  <a:lnTo>
                    <a:pt x="377" y="658"/>
                  </a:lnTo>
                  <a:lnTo>
                    <a:pt x="380" y="657"/>
                  </a:lnTo>
                  <a:lnTo>
                    <a:pt x="378" y="653"/>
                  </a:lnTo>
                  <a:lnTo>
                    <a:pt x="381" y="653"/>
                  </a:lnTo>
                  <a:lnTo>
                    <a:pt x="386" y="651"/>
                  </a:lnTo>
                  <a:lnTo>
                    <a:pt x="387" y="654"/>
                  </a:lnTo>
                  <a:lnTo>
                    <a:pt x="394" y="661"/>
                  </a:lnTo>
                  <a:lnTo>
                    <a:pt x="394" y="663"/>
                  </a:lnTo>
                  <a:lnTo>
                    <a:pt x="396" y="666"/>
                  </a:lnTo>
                  <a:lnTo>
                    <a:pt x="396" y="675"/>
                  </a:lnTo>
                  <a:lnTo>
                    <a:pt x="400" y="677"/>
                  </a:lnTo>
                  <a:lnTo>
                    <a:pt x="401" y="680"/>
                  </a:lnTo>
                  <a:lnTo>
                    <a:pt x="400" y="682"/>
                  </a:lnTo>
                  <a:lnTo>
                    <a:pt x="402" y="683"/>
                  </a:lnTo>
                  <a:lnTo>
                    <a:pt x="404" y="683"/>
                  </a:lnTo>
                  <a:lnTo>
                    <a:pt x="406" y="687"/>
                  </a:lnTo>
                  <a:lnTo>
                    <a:pt x="406" y="691"/>
                  </a:lnTo>
                  <a:lnTo>
                    <a:pt x="403" y="693"/>
                  </a:lnTo>
                  <a:lnTo>
                    <a:pt x="402" y="696"/>
                  </a:lnTo>
                  <a:lnTo>
                    <a:pt x="404" y="698"/>
                  </a:lnTo>
                  <a:lnTo>
                    <a:pt x="405" y="699"/>
                  </a:lnTo>
                  <a:lnTo>
                    <a:pt x="407" y="700"/>
                  </a:lnTo>
                  <a:lnTo>
                    <a:pt x="404" y="707"/>
                  </a:lnTo>
                  <a:lnTo>
                    <a:pt x="405" y="710"/>
                  </a:lnTo>
                  <a:lnTo>
                    <a:pt x="407" y="710"/>
                  </a:lnTo>
                  <a:lnTo>
                    <a:pt x="407" y="715"/>
                  </a:lnTo>
                  <a:lnTo>
                    <a:pt x="410" y="721"/>
                  </a:lnTo>
                  <a:lnTo>
                    <a:pt x="413" y="725"/>
                  </a:lnTo>
                  <a:lnTo>
                    <a:pt x="416" y="731"/>
                  </a:lnTo>
                  <a:lnTo>
                    <a:pt x="419" y="731"/>
                  </a:lnTo>
                  <a:lnTo>
                    <a:pt x="419" y="737"/>
                  </a:lnTo>
                  <a:lnTo>
                    <a:pt x="420" y="740"/>
                  </a:lnTo>
                  <a:lnTo>
                    <a:pt x="425" y="746"/>
                  </a:lnTo>
                  <a:lnTo>
                    <a:pt x="425" y="750"/>
                  </a:lnTo>
                  <a:lnTo>
                    <a:pt x="426" y="757"/>
                  </a:lnTo>
                  <a:lnTo>
                    <a:pt x="428" y="758"/>
                  </a:lnTo>
                  <a:lnTo>
                    <a:pt x="450" y="764"/>
                  </a:lnTo>
                  <a:lnTo>
                    <a:pt x="450" y="760"/>
                  </a:lnTo>
                  <a:lnTo>
                    <a:pt x="453" y="758"/>
                  </a:lnTo>
                  <a:lnTo>
                    <a:pt x="456" y="760"/>
                  </a:lnTo>
                  <a:lnTo>
                    <a:pt x="459" y="762"/>
                  </a:lnTo>
                  <a:lnTo>
                    <a:pt x="462" y="762"/>
                  </a:lnTo>
                  <a:lnTo>
                    <a:pt x="464" y="764"/>
                  </a:lnTo>
                  <a:lnTo>
                    <a:pt x="466" y="767"/>
                  </a:lnTo>
                  <a:lnTo>
                    <a:pt x="464" y="768"/>
                  </a:lnTo>
                  <a:lnTo>
                    <a:pt x="463" y="772"/>
                  </a:lnTo>
                  <a:lnTo>
                    <a:pt x="462" y="774"/>
                  </a:lnTo>
                  <a:lnTo>
                    <a:pt x="461" y="776"/>
                  </a:lnTo>
                  <a:lnTo>
                    <a:pt x="459" y="777"/>
                  </a:lnTo>
                  <a:lnTo>
                    <a:pt x="457" y="776"/>
                  </a:lnTo>
                  <a:lnTo>
                    <a:pt x="456" y="773"/>
                  </a:lnTo>
                  <a:lnTo>
                    <a:pt x="454" y="770"/>
                  </a:lnTo>
                  <a:lnTo>
                    <a:pt x="453" y="769"/>
                  </a:lnTo>
                  <a:lnTo>
                    <a:pt x="450" y="772"/>
                  </a:lnTo>
                  <a:lnTo>
                    <a:pt x="446" y="775"/>
                  </a:lnTo>
                  <a:lnTo>
                    <a:pt x="444" y="777"/>
                  </a:lnTo>
                  <a:lnTo>
                    <a:pt x="444" y="778"/>
                  </a:lnTo>
                  <a:lnTo>
                    <a:pt x="450" y="780"/>
                  </a:lnTo>
                  <a:lnTo>
                    <a:pt x="450" y="783"/>
                  </a:lnTo>
                  <a:lnTo>
                    <a:pt x="453" y="786"/>
                  </a:lnTo>
                  <a:lnTo>
                    <a:pt x="454" y="791"/>
                  </a:lnTo>
                  <a:lnTo>
                    <a:pt x="458" y="797"/>
                  </a:lnTo>
                  <a:lnTo>
                    <a:pt x="463" y="802"/>
                  </a:lnTo>
                  <a:lnTo>
                    <a:pt x="466" y="805"/>
                  </a:lnTo>
                  <a:lnTo>
                    <a:pt x="476" y="820"/>
                  </a:lnTo>
                  <a:lnTo>
                    <a:pt x="478" y="826"/>
                  </a:lnTo>
                  <a:lnTo>
                    <a:pt x="475" y="831"/>
                  </a:lnTo>
                  <a:lnTo>
                    <a:pt x="476" y="834"/>
                  </a:lnTo>
                  <a:lnTo>
                    <a:pt x="477" y="835"/>
                  </a:lnTo>
                  <a:lnTo>
                    <a:pt x="480" y="837"/>
                  </a:lnTo>
                  <a:lnTo>
                    <a:pt x="483" y="837"/>
                  </a:lnTo>
                  <a:lnTo>
                    <a:pt x="484" y="838"/>
                  </a:lnTo>
                  <a:lnTo>
                    <a:pt x="488" y="838"/>
                  </a:lnTo>
                  <a:lnTo>
                    <a:pt x="492" y="839"/>
                  </a:lnTo>
                  <a:lnTo>
                    <a:pt x="495" y="842"/>
                  </a:lnTo>
                  <a:lnTo>
                    <a:pt x="500" y="844"/>
                  </a:lnTo>
                  <a:lnTo>
                    <a:pt x="504" y="844"/>
                  </a:lnTo>
                  <a:lnTo>
                    <a:pt x="513" y="847"/>
                  </a:lnTo>
                  <a:lnTo>
                    <a:pt x="520" y="850"/>
                  </a:lnTo>
                  <a:lnTo>
                    <a:pt x="521" y="854"/>
                  </a:lnTo>
                  <a:lnTo>
                    <a:pt x="521" y="866"/>
                  </a:lnTo>
                  <a:lnTo>
                    <a:pt x="522" y="869"/>
                  </a:lnTo>
                  <a:lnTo>
                    <a:pt x="524" y="873"/>
                  </a:lnTo>
                  <a:lnTo>
                    <a:pt x="528" y="877"/>
                  </a:lnTo>
                  <a:lnTo>
                    <a:pt x="530" y="878"/>
                  </a:lnTo>
                  <a:lnTo>
                    <a:pt x="532" y="879"/>
                  </a:lnTo>
                  <a:lnTo>
                    <a:pt x="530" y="883"/>
                  </a:lnTo>
                  <a:lnTo>
                    <a:pt x="531" y="885"/>
                  </a:lnTo>
                  <a:lnTo>
                    <a:pt x="532" y="887"/>
                  </a:lnTo>
                  <a:lnTo>
                    <a:pt x="530" y="891"/>
                  </a:lnTo>
                  <a:lnTo>
                    <a:pt x="530" y="895"/>
                  </a:lnTo>
                  <a:lnTo>
                    <a:pt x="532" y="897"/>
                  </a:lnTo>
                  <a:lnTo>
                    <a:pt x="537" y="899"/>
                  </a:lnTo>
                  <a:lnTo>
                    <a:pt x="538" y="905"/>
                  </a:lnTo>
                  <a:lnTo>
                    <a:pt x="537" y="906"/>
                  </a:lnTo>
                  <a:lnTo>
                    <a:pt x="535" y="908"/>
                  </a:lnTo>
                  <a:lnTo>
                    <a:pt x="537" y="910"/>
                  </a:lnTo>
                  <a:lnTo>
                    <a:pt x="539" y="914"/>
                  </a:lnTo>
                  <a:lnTo>
                    <a:pt x="541" y="916"/>
                  </a:lnTo>
                  <a:lnTo>
                    <a:pt x="541" y="918"/>
                  </a:lnTo>
                  <a:lnTo>
                    <a:pt x="540" y="921"/>
                  </a:lnTo>
                  <a:lnTo>
                    <a:pt x="546" y="921"/>
                  </a:lnTo>
                  <a:lnTo>
                    <a:pt x="548" y="922"/>
                  </a:lnTo>
                  <a:lnTo>
                    <a:pt x="554" y="922"/>
                  </a:lnTo>
                  <a:lnTo>
                    <a:pt x="552" y="919"/>
                  </a:lnTo>
                  <a:lnTo>
                    <a:pt x="552" y="917"/>
                  </a:lnTo>
                  <a:lnTo>
                    <a:pt x="553" y="915"/>
                  </a:lnTo>
                  <a:lnTo>
                    <a:pt x="554" y="913"/>
                  </a:lnTo>
                  <a:lnTo>
                    <a:pt x="556" y="911"/>
                  </a:lnTo>
                  <a:lnTo>
                    <a:pt x="559" y="910"/>
                  </a:lnTo>
                  <a:lnTo>
                    <a:pt x="564" y="910"/>
                  </a:lnTo>
                  <a:lnTo>
                    <a:pt x="568" y="911"/>
                  </a:lnTo>
                  <a:lnTo>
                    <a:pt x="570" y="909"/>
                  </a:lnTo>
                  <a:lnTo>
                    <a:pt x="572" y="911"/>
                  </a:lnTo>
                  <a:lnTo>
                    <a:pt x="570" y="920"/>
                  </a:lnTo>
                  <a:lnTo>
                    <a:pt x="572" y="922"/>
                  </a:lnTo>
                  <a:lnTo>
                    <a:pt x="573" y="925"/>
                  </a:lnTo>
                  <a:lnTo>
                    <a:pt x="577" y="926"/>
                  </a:lnTo>
                  <a:lnTo>
                    <a:pt x="572" y="931"/>
                  </a:lnTo>
                  <a:lnTo>
                    <a:pt x="576" y="937"/>
                  </a:lnTo>
                  <a:lnTo>
                    <a:pt x="578" y="937"/>
                  </a:lnTo>
                  <a:lnTo>
                    <a:pt x="580" y="936"/>
                  </a:lnTo>
                  <a:lnTo>
                    <a:pt x="583" y="937"/>
                  </a:lnTo>
                  <a:lnTo>
                    <a:pt x="585" y="941"/>
                  </a:lnTo>
                  <a:lnTo>
                    <a:pt x="584" y="943"/>
                  </a:lnTo>
                  <a:lnTo>
                    <a:pt x="586" y="944"/>
                  </a:lnTo>
                  <a:lnTo>
                    <a:pt x="588" y="944"/>
                  </a:lnTo>
                  <a:lnTo>
                    <a:pt x="591" y="942"/>
                  </a:lnTo>
                  <a:lnTo>
                    <a:pt x="593" y="939"/>
                  </a:lnTo>
                  <a:lnTo>
                    <a:pt x="596" y="931"/>
                  </a:lnTo>
                  <a:lnTo>
                    <a:pt x="595" y="928"/>
                  </a:lnTo>
                  <a:lnTo>
                    <a:pt x="594" y="928"/>
                  </a:lnTo>
                  <a:lnTo>
                    <a:pt x="591" y="929"/>
                  </a:lnTo>
                  <a:lnTo>
                    <a:pt x="589" y="930"/>
                  </a:lnTo>
                  <a:lnTo>
                    <a:pt x="587" y="931"/>
                  </a:lnTo>
                  <a:lnTo>
                    <a:pt x="584" y="929"/>
                  </a:lnTo>
                  <a:lnTo>
                    <a:pt x="586" y="926"/>
                  </a:lnTo>
                  <a:lnTo>
                    <a:pt x="588" y="925"/>
                  </a:lnTo>
                  <a:lnTo>
                    <a:pt x="593" y="923"/>
                  </a:lnTo>
                  <a:lnTo>
                    <a:pt x="595" y="921"/>
                  </a:lnTo>
                  <a:lnTo>
                    <a:pt x="596" y="917"/>
                  </a:lnTo>
                  <a:lnTo>
                    <a:pt x="596" y="912"/>
                  </a:lnTo>
                  <a:lnTo>
                    <a:pt x="595" y="910"/>
                  </a:lnTo>
                  <a:lnTo>
                    <a:pt x="599" y="908"/>
                  </a:lnTo>
                  <a:lnTo>
                    <a:pt x="603" y="908"/>
                  </a:lnTo>
                  <a:lnTo>
                    <a:pt x="604" y="908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49" name="Freeform 68"/>
            <p:cNvSpPr>
              <a:spLocks/>
            </p:cNvSpPr>
            <p:nvPr/>
          </p:nvSpPr>
          <p:spPr bwMode="auto">
            <a:xfrm>
              <a:off x="2664" y="1503"/>
              <a:ext cx="662" cy="782"/>
            </a:xfrm>
            <a:custGeom>
              <a:avLst/>
              <a:gdLst/>
              <a:ahLst/>
              <a:cxnLst>
                <a:cxn ang="0">
                  <a:pos x="955" y="624"/>
                </a:cxn>
                <a:cxn ang="0">
                  <a:pos x="903" y="990"/>
                </a:cxn>
                <a:cxn ang="0">
                  <a:pos x="823" y="981"/>
                </a:cxn>
                <a:cxn ang="0">
                  <a:pos x="765" y="1040"/>
                </a:cxn>
                <a:cxn ang="0">
                  <a:pos x="729" y="1032"/>
                </a:cxn>
                <a:cxn ang="0">
                  <a:pos x="687" y="1026"/>
                </a:cxn>
                <a:cxn ang="0">
                  <a:pos x="659" y="1023"/>
                </a:cxn>
                <a:cxn ang="0">
                  <a:pos x="633" y="1028"/>
                </a:cxn>
                <a:cxn ang="0">
                  <a:pos x="605" y="1028"/>
                </a:cxn>
                <a:cxn ang="0">
                  <a:pos x="575" y="998"/>
                </a:cxn>
                <a:cxn ang="0">
                  <a:pos x="553" y="989"/>
                </a:cxn>
                <a:cxn ang="0">
                  <a:pos x="522" y="968"/>
                </a:cxn>
                <a:cxn ang="0">
                  <a:pos x="500" y="961"/>
                </a:cxn>
                <a:cxn ang="0">
                  <a:pos x="490" y="978"/>
                </a:cxn>
                <a:cxn ang="0">
                  <a:pos x="483" y="969"/>
                </a:cxn>
                <a:cxn ang="0">
                  <a:pos x="464" y="996"/>
                </a:cxn>
                <a:cxn ang="0">
                  <a:pos x="464" y="1034"/>
                </a:cxn>
                <a:cxn ang="0">
                  <a:pos x="433" y="1040"/>
                </a:cxn>
                <a:cxn ang="0">
                  <a:pos x="426" y="1065"/>
                </a:cxn>
                <a:cxn ang="0">
                  <a:pos x="426" y="1090"/>
                </a:cxn>
                <a:cxn ang="0">
                  <a:pos x="408" y="1156"/>
                </a:cxn>
                <a:cxn ang="0">
                  <a:pos x="362" y="1176"/>
                </a:cxn>
                <a:cxn ang="0">
                  <a:pos x="313" y="1160"/>
                </a:cxn>
                <a:cxn ang="0">
                  <a:pos x="283" y="1127"/>
                </a:cxn>
                <a:cxn ang="0">
                  <a:pos x="263" y="1082"/>
                </a:cxn>
                <a:cxn ang="0">
                  <a:pos x="208" y="1076"/>
                </a:cxn>
                <a:cxn ang="0">
                  <a:pos x="193" y="1022"/>
                </a:cxn>
                <a:cxn ang="0">
                  <a:pos x="168" y="943"/>
                </a:cxn>
                <a:cxn ang="0">
                  <a:pos x="156" y="916"/>
                </a:cxn>
                <a:cxn ang="0">
                  <a:pos x="139" y="904"/>
                </a:cxn>
                <a:cxn ang="0">
                  <a:pos x="125" y="901"/>
                </a:cxn>
                <a:cxn ang="0">
                  <a:pos x="108" y="897"/>
                </a:cxn>
                <a:cxn ang="0">
                  <a:pos x="85" y="902"/>
                </a:cxn>
                <a:cxn ang="0">
                  <a:pos x="60" y="865"/>
                </a:cxn>
                <a:cxn ang="0">
                  <a:pos x="68" y="838"/>
                </a:cxn>
                <a:cxn ang="0">
                  <a:pos x="52" y="794"/>
                </a:cxn>
                <a:cxn ang="0">
                  <a:pos x="19" y="736"/>
                </a:cxn>
                <a:cxn ang="0">
                  <a:pos x="0" y="679"/>
                </a:cxn>
                <a:cxn ang="0">
                  <a:pos x="48" y="662"/>
                </a:cxn>
                <a:cxn ang="0">
                  <a:pos x="90" y="648"/>
                </a:cxn>
                <a:cxn ang="0">
                  <a:pos x="79" y="606"/>
                </a:cxn>
                <a:cxn ang="0">
                  <a:pos x="85" y="560"/>
                </a:cxn>
                <a:cxn ang="0">
                  <a:pos x="77" y="462"/>
                </a:cxn>
                <a:cxn ang="0">
                  <a:pos x="103" y="423"/>
                </a:cxn>
                <a:cxn ang="0">
                  <a:pos x="111" y="321"/>
                </a:cxn>
                <a:cxn ang="0">
                  <a:pos x="101" y="260"/>
                </a:cxn>
                <a:cxn ang="0">
                  <a:pos x="83" y="177"/>
                </a:cxn>
                <a:cxn ang="0">
                  <a:pos x="79" y="92"/>
                </a:cxn>
                <a:cxn ang="0">
                  <a:pos x="483" y="28"/>
                </a:cxn>
                <a:cxn ang="0">
                  <a:pos x="508" y="81"/>
                </a:cxn>
                <a:cxn ang="0">
                  <a:pos x="587" y="152"/>
                </a:cxn>
                <a:cxn ang="0">
                  <a:pos x="636" y="208"/>
                </a:cxn>
                <a:cxn ang="0">
                  <a:pos x="713" y="260"/>
                </a:cxn>
                <a:cxn ang="0">
                  <a:pos x="749" y="335"/>
                </a:cxn>
                <a:cxn ang="0">
                  <a:pos x="764" y="428"/>
                </a:cxn>
                <a:cxn ang="0">
                  <a:pos x="848" y="488"/>
                </a:cxn>
                <a:cxn ang="0">
                  <a:pos x="914" y="533"/>
                </a:cxn>
                <a:cxn ang="0">
                  <a:pos x="973" y="562"/>
                </a:cxn>
              </a:cxnLst>
              <a:rect l="0" t="0" r="r" b="b"/>
              <a:pathLst>
                <a:path w="995" h="1177">
                  <a:moveTo>
                    <a:pt x="994" y="564"/>
                  </a:moveTo>
                  <a:lnTo>
                    <a:pt x="979" y="591"/>
                  </a:lnTo>
                  <a:lnTo>
                    <a:pt x="971" y="604"/>
                  </a:lnTo>
                  <a:lnTo>
                    <a:pt x="955" y="624"/>
                  </a:lnTo>
                  <a:lnTo>
                    <a:pt x="945" y="642"/>
                  </a:lnTo>
                  <a:lnTo>
                    <a:pt x="859" y="773"/>
                  </a:lnTo>
                  <a:lnTo>
                    <a:pt x="901" y="971"/>
                  </a:lnTo>
                  <a:lnTo>
                    <a:pt x="903" y="990"/>
                  </a:lnTo>
                  <a:lnTo>
                    <a:pt x="862" y="984"/>
                  </a:lnTo>
                  <a:lnTo>
                    <a:pt x="850" y="979"/>
                  </a:lnTo>
                  <a:lnTo>
                    <a:pt x="839" y="976"/>
                  </a:lnTo>
                  <a:lnTo>
                    <a:pt x="823" y="981"/>
                  </a:lnTo>
                  <a:lnTo>
                    <a:pt x="811" y="980"/>
                  </a:lnTo>
                  <a:lnTo>
                    <a:pt x="801" y="987"/>
                  </a:lnTo>
                  <a:lnTo>
                    <a:pt x="795" y="994"/>
                  </a:lnTo>
                  <a:lnTo>
                    <a:pt x="765" y="1040"/>
                  </a:lnTo>
                  <a:lnTo>
                    <a:pt x="754" y="1050"/>
                  </a:lnTo>
                  <a:lnTo>
                    <a:pt x="745" y="1051"/>
                  </a:lnTo>
                  <a:lnTo>
                    <a:pt x="739" y="1050"/>
                  </a:lnTo>
                  <a:lnTo>
                    <a:pt x="729" y="1032"/>
                  </a:lnTo>
                  <a:lnTo>
                    <a:pt x="719" y="1026"/>
                  </a:lnTo>
                  <a:lnTo>
                    <a:pt x="701" y="1020"/>
                  </a:lnTo>
                  <a:lnTo>
                    <a:pt x="693" y="1022"/>
                  </a:lnTo>
                  <a:lnTo>
                    <a:pt x="687" y="1026"/>
                  </a:lnTo>
                  <a:lnTo>
                    <a:pt x="678" y="1030"/>
                  </a:lnTo>
                  <a:lnTo>
                    <a:pt x="671" y="1032"/>
                  </a:lnTo>
                  <a:lnTo>
                    <a:pt x="664" y="1029"/>
                  </a:lnTo>
                  <a:lnTo>
                    <a:pt x="659" y="1023"/>
                  </a:lnTo>
                  <a:lnTo>
                    <a:pt x="651" y="1020"/>
                  </a:lnTo>
                  <a:lnTo>
                    <a:pt x="641" y="1021"/>
                  </a:lnTo>
                  <a:lnTo>
                    <a:pt x="637" y="1024"/>
                  </a:lnTo>
                  <a:lnTo>
                    <a:pt x="633" y="1028"/>
                  </a:lnTo>
                  <a:lnTo>
                    <a:pt x="630" y="1032"/>
                  </a:lnTo>
                  <a:lnTo>
                    <a:pt x="626" y="1035"/>
                  </a:lnTo>
                  <a:lnTo>
                    <a:pt x="611" y="1030"/>
                  </a:lnTo>
                  <a:lnTo>
                    <a:pt x="605" y="1028"/>
                  </a:lnTo>
                  <a:lnTo>
                    <a:pt x="597" y="1022"/>
                  </a:lnTo>
                  <a:lnTo>
                    <a:pt x="591" y="1018"/>
                  </a:lnTo>
                  <a:lnTo>
                    <a:pt x="579" y="1004"/>
                  </a:lnTo>
                  <a:lnTo>
                    <a:pt x="575" y="998"/>
                  </a:lnTo>
                  <a:lnTo>
                    <a:pt x="567" y="992"/>
                  </a:lnTo>
                  <a:lnTo>
                    <a:pt x="559" y="991"/>
                  </a:lnTo>
                  <a:lnTo>
                    <a:pt x="556" y="991"/>
                  </a:lnTo>
                  <a:lnTo>
                    <a:pt x="553" y="989"/>
                  </a:lnTo>
                  <a:lnTo>
                    <a:pt x="537" y="984"/>
                  </a:lnTo>
                  <a:lnTo>
                    <a:pt x="531" y="980"/>
                  </a:lnTo>
                  <a:lnTo>
                    <a:pt x="525" y="974"/>
                  </a:lnTo>
                  <a:lnTo>
                    <a:pt x="522" y="968"/>
                  </a:lnTo>
                  <a:lnTo>
                    <a:pt x="517" y="961"/>
                  </a:lnTo>
                  <a:lnTo>
                    <a:pt x="511" y="958"/>
                  </a:lnTo>
                  <a:lnTo>
                    <a:pt x="505" y="957"/>
                  </a:lnTo>
                  <a:lnTo>
                    <a:pt x="500" y="961"/>
                  </a:lnTo>
                  <a:lnTo>
                    <a:pt x="497" y="965"/>
                  </a:lnTo>
                  <a:lnTo>
                    <a:pt x="496" y="972"/>
                  </a:lnTo>
                  <a:lnTo>
                    <a:pt x="494" y="976"/>
                  </a:lnTo>
                  <a:lnTo>
                    <a:pt x="490" y="978"/>
                  </a:lnTo>
                  <a:lnTo>
                    <a:pt x="487" y="978"/>
                  </a:lnTo>
                  <a:lnTo>
                    <a:pt x="485" y="975"/>
                  </a:lnTo>
                  <a:lnTo>
                    <a:pt x="486" y="970"/>
                  </a:lnTo>
                  <a:lnTo>
                    <a:pt x="483" y="969"/>
                  </a:lnTo>
                  <a:lnTo>
                    <a:pt x="479" y="975"/>
                  </a:lnTo>
                  <a:lnTo>
                    <a:pt x="474" y="984"/>
                  </a:lnTo>
                  <a:lnTo>
                    <a:pt x="467" y="991"/>
                  </a:lnTo>
                  <a:lnTo>
                    <a:pt x="464" y="996"/>
                  </a:lnTo>
                  <a:lnTo>
                    <a:pt x="465" y="1014"/>
                  </a:lnTo>
                  <a:lnTo>
                    <a:pt x="467" y="1022"/>
                  </a:lnTo>
                  <a:lnTo>
                    <a:pt x="466" y="1027"/>
                  </a:lnTo>
                  <a:lnTo>
                    <a:pt x="464" y="1034"/>
                  </a:lnTo>
                  <a:lnTo>
                    <a:pt x="457" y="1037"/>
                  </a:lnTo>
                  <a:lnTo>
                    <a:pt x="449" y="1040"/>
                  </a:lnTo>
                  <a:lnTo>
                    <a:pt x="443" y="1040"/>
                  </a:lnTo>
                  <a:lnTo>
                    <a:pt x="433" y="1040"/>
                  </a:lnTo>
                  <a:lnTo>
                    <a:pt x="425" y="1043"/>
                  </a:lnTo>
                  <a:lnTo>
                    <a:pt x="423" y="1046"/>
                  </a:lnTo>
                  <a:lnTo>
                    <a:pt x="425" y="1057"/>
                  </a:lnTo>
                  <a:lnTo>
                    <a:pt x="426" y="1065"/>
                  </a:lnTo>
                  <a:lnTo>
                    <a:pt x="428" y="1072"/>
                  </a:lnTo>
                  <a:lnTo>
                    <a:pt x="431" y="1076"/>
                  </a:lnTo>
                  <a:lnTo>
                    <a:pt x="430" y="1083"/>
                  </a:lnTo>
                  <a:lnTo>
                    <a:pt x="426" y="1090"/>
                  </a:lnTo>
                  <a:lnTo>
                    <a:pt x="414" y="1101"/>
                  </a:lnTo>
                  <a:lnTo>
                    <a:pt x="411" y="1109"/>
                  </a:lnTo>
                  <a:lnTo>
                    <a:pt x="408" y="1135"/>
                  </a:lnTo>
                  <a:lnTo>
                    <a:pt x="408" y="1156"/>
                  </a:lnTo>
                  <a:lnTo>
                    <a:pt x="402" y="1163"/>
                  </a:lnTo>
                  <a:lnTo>
                    <a:pt x="397" y="1165"/>
                  </a:lnTo>
                  <a:lnTo>
                    <a:pt x="371" y="1176"/>
                  </a:lnTo>
                  <a:lnTo>
                    <a:pt x="362" y="1176"/>
                  </a:lnTo>
                  <a:lnTo>
                    <a:pt x="355" y="1174"/>
                  </a:lnTo>
                  <a:lnTo>
                    <a:pt x="343" y="1174"/>
                  </a:lnTo>
                  <a:lnTo>
                    <a:pt x="314" y="1174"/>
                  </a:lnTo>
                  <a:lnTo>
                    <a:pt x="313" y="1160"/>
                  </a:lnTo>
                  <a:lnTo>
                    <a:pt x="307" y="1148"/>
                  </a:lnTo>
                  <a:lnTo>
                    <a:pt x="292" y="1132"/>
                  </a:lnTo>
                  <a:lnTo>
                    <a:pt x="289" y="1128"/>
                  </a:lnTo>
                  <a:lnTo>
                    <a:pt x="283" y="1127"/>
                  </a:lnTo>
                  <a:lnTo>
                    <a:pt x="275" y="1111"/>
                  </a:lnTo>
                  <a:lnTo>
                    <a:pt x="274" y="1107"/>
                  </a:lnTo>
                  <a:lnTo>
                    <a:pt x="271" y="1087"/>
                  </a:lnTo>
                  <a:lnTo>
                    <a:pt x="263" y="1082"/>
                  </a:lnTo>
                  <a:lnTo>
                    <a:pt x="246" y="1082"/>
                  </a:lnTo>
                  <a:lnTo>
                    <a:pt x="220" y="1077"/>
                  </a:lnTo>
                  <a:lnTo>
                    <a:pt x="214" y="1079"/>
                  </a:lnTo>
                  <a:lnTo>
                    <a:pt x="208" y="1076"/>
                  </a:lnTo>
                  <a:lnTo>
                    <a:pt x="203" y="1072"/>
                  </a:lnTo>
                  <a:lnTo>
                    <a:pt x="199" y="1064"/>
                  </a:lnTo>
                  <a:lnTo>
                    <a:pt x="193" y="1040"/>
                  </a:lnTo>
                  <a:lnTo>
                    <a:pt x="193" y="1022"/>
                  </a:lnTo>
                  <a:lnTo>
                    <a:pt x="184" y="985"/>
                  </a:lnTo>
                  <a:lnTo>
                    <a:pt x="175" y="968"/>
                  </a:lnTo>
                  <a:lnTo>
                    <a:pt x="173" y="952"/>
                  </a:lnTo>
                  <a:lnTo>
                    <a:pt x="168" y="943"/>
                  </a:lnTo>
                  <a:lnTo>
                    <a:pt x="167" y="930"/>
                  </a:lnTo>
                  <a:lnTo>
                    <a:pt x="161" y="918"/>
                  </a:lnTo>
                  <a:lnTo>
                    <a:pt x="159" y="917"/>
                  </a:lnTo>
                  <a:lnTo>
                    <a:pt x="156" y="916"/>
                  </a:lnTo>
                  <a:lnTo>
                    <a:pt x="148" y="909"/>
                  </a:lnTo>
                  <a:lnTo>
                    <a:pt x="145" y="909"/>
                  </a:lnTo>
                  <a:lnTo>
                    <a:pt x="143" y="908"/>
                  </a:lnTo>
                  <a:lnTo>
                    <a:pt x="139" y="904"/>
                  </a:lnTo>
                  <a:lnTo>
                    <a:pt x="135" y="902"/>
                  </a:lnTo>
                  <a:lnTo>
                    <a:pt x="134" y="900"/>
                  </a:lnTo>
                  <a:lnTo>
                    <a:pt x="130" y="899"/>
                  </a:lnTo>
                  <a:lnTo>
                    <a:pt x="125" y="901"/>
                  </a:lnTo>
                  <a:lnTo>
                    <a:pt x="120" y="902"/>
                  </a:lnTo>
                  <a:lnTo>
                    <a:pt x="115" y="900"/>
                  </a:lnTo>
                  <a:lnTo>
                    <a:pt x="111" y="897"/>
                  </a:lnTo>
                  <a:lnTo>
                    <a:pt x="108" y="897"/>
                  </a:lnTo>
                  <a:lnTo>
                    <a:pt x="107" y="898"/>
                  </a:lnTo>
                  <a:lnTo>
                    <a:pt x="104" y="898"/>
                  </a:lnTo>
                  <a:lnTo>
                    <a:pt x="86" y="907"/>
                  </a:lnTo>
                  <a:lnTo>
                    <a:pt x="85" y="902"/>
                  </a:lnTo>
                  <a:lnTo>
                    <a:pt x="74" y="897"/>
                  </a:lnTo>
                  <a:lnTo>
                    <a:pt x="70" y="892"/>
                  </a:lnTo>
                  <a:lnTo>
                    <a:pt x="66" y="884"/>
                  </a:lnTo>
                  <a:lnTo>
                    <a:pt x="60" y="865"/>
                  </a:lnTo>
                  <a:lnTo>
                    <a:pt x="61" y="855"/>
                  </a:lnTo>
                  <a:lnTo>
                    <a:pt x="63" y="848"/>
                  </a:lnTo>
                  <a:lnTo>
                    <a:pt x="63" y="847"/>
                  </a:lnTo>
                  <a:lnTo>
                    <a:pt x="68" y="838"/>
                  </a:lnTo>
                  <a:lnTo>
                    <a:pt x="63" y="830"/>
                  </a:lnTo>
                  <a:lnTo>
                    <a:pt x="63" y="823"/>
                  </a:lnTo>
                  <a:lnTo>
                    <a:pt x="64" y="811"/>
                  </a:lnTo>
                  <a:lnTo>
                    <a:pt x="52" y="794"/>
                  </a:lnTo>
                  <a:lnTo>
                    <a:pt x="46" y="776"/>
                  </a:lnTo>
                  <a:lnTo>
                    <a:pt x="31" y="755"/>
                  </a:lnTo>
                  <a:lnTo>
                    <a:pt x="25" y="740"/>
                  </a:lnTo>
                  <a:lnTo>
                    <a:pt x="19" y="736"/>
                  </a:lnTo>
                  <a:lnTo>
                    <a:pt x="13" y="726"/>
                  </a:lnTo>
                  <a:lnTo>
                    <a:pt x="6" y="707"/>
                  </a:lnTo>
                  <a:lnTo>
                    <a:pt x="2" y="694"/>
                  </a:lnTo>
                  <a:lnTo>
                    <a:pt x="0" y="679"/>
                  </a:lnTo>
                  <a:lnTo>
                    <a:pt x="0" y="668"/>
                  </a:lnTo>
                  <a:lnTo>
                    <a:pt x="5" y="660"/>
                  </a:lnTo>
                  <a:lnTo>
                    <a:pt x="15" y="659"/>
                  </a:lnTo>
                  <a:lnTo>
                    <a:pt x="48" y="662"/>
                  </a:lnTo>
                  <a:lnTo>
                    <a:pt x="77" y="667"/>
                  </a:lnTo>
                  <a:lnTo>
                    <a:pt x="85" y="664"/>
                  </a:lnTo>
                  <a:lnTo>
                    <a:pt x="90" y="659"/>
                  </a:lnTo>
                  <a:lnTo>
                    <a:pt x="90" y="648"/>
                  </a:lnTo>
                  <a:lnTo>
                    <a:pt x="85" y="627"/>
                  </a:lnTo>
                  <a:lnTo>
                    <a:pt x="81" y="619"/>
                  </a:lnTo>
                  <a:lnTo>
                    <a:pt x="81" y="616"/>
                  </a:lnTo>
                  <a:lnTo>
                    <a:pt x="79" y="606"/>
                  </a:lnTo>
                  <a:lnTo>
                    <a:pt x="87" y="588"/>
                  </a:lnTo>
                  <a:lnTo>
                    <a:pt x="88" y="579"/>
                  </a:lnTo>
                  <a:lnTo>
                    <a:pt x="85" y="572"/>
                  </a:lnTo>
                  <a:lnTo>
                    <a:pt x="85" y="560"/>
                  </a:lnTo>
                  <a:lnTo>
                    <a:pt x="83" y="502"/>
                  </a:lnTo>
                  <a:lnTo>
                    <a:pt x="80" y="480"/>
                  </a:lnTo>
                  <a:lnTo>
                    <a:pt x="79" y="479"/>
                  </a:lnTo>
                  <a:lnTo>
                    <a:pt x="77" y="462"/>
                  </a:lnTo>
                  <a:lnTo>
                    <a:pt x="80" y="454"/>
                  </a:lnTo>
                  <a:lnTo>
                    <a:pt x="98" y="456"/>
                  </a:lnTo>
                  <a:lnTo>
                    <a:pt x="100" y="449"/>
                  </a:lnTo>
                  <a:lnTo>
                    <a:pt x="103" y="423"/>
                  </a:lnTo>
                  <a:lnTo>
                    <a:pt x="103" y="394"/>
                  </a:lnTo>
                  <a:lnTo>
                    <a:pt x="107" y="372"/>
                  </a:lnTo>
                  <a:lnTo>
                    <a:pt x="107" y="335"/>
                  </a:lnTo>
                  <a:lnTo>
                    <a:pt x="111" y="321"/>
                  </a:lnTo>
                  <a:lnTo>
                    <a:pt x="106" y="286"/>
                  </a:lnTo>
                  <a:lnTo>
                    <a:pt x="105" y="271"/>
                  </a:lnTo>
                  <a:lnTo>
                    <a:pt x="102" y="264"/>
                  </a:lnTo>
                  <a:lnTo>
                    <a:pt x="101" y="260"/>
                  </a:lnTo>
                  <a:lnTo>
                    <a:pt x="98" y="254"/>
                  </a:lnTo>
                  <a:lnTo>
                    <a:pt x="90" y="230"/>
                  </a:lnTo>
                  <a:lnTo>
                    <a:pt x="85" y="183"/>
                  </a:lnTo>
                  <a:lnTo>
                    <a:pt x="83" y="177"/>
                  </a:lnTo>
                  <a:lnTo>
                    <a:pt x="78" y="136"/>
                  </a:lnTo>
                  <a:lnTo>
                    <a:pt x="77" y="114"/>
                  </a:lnTo>
                  <a:lnTo>
                    <a:pt x="65" y="108"/>
                  </a:lnTo>
                  <a:lnTo>
                    <a:pt x="79" y="92"/>
                  </a:lnTo>
                  <a:lnTo>
                    <a:pt x="159" y="95"/>
                  </a:lnTo>
                  <a:lnTo>
                    <a:pt x="168" y="0"/>
                  </a:lnTo>
                  <a:lnTo>
                    <a:pt x="469" y="7"/>
                  </a:lnTo>
                  <a:lnTo>
                    <a:pt x="483" y="28"/>
                  </a:lnTo>
                  <a:lnTo>
                    <a:pt x="483" y="42"/>
                  </a:lnTo>
                  <a:lnTo>
                    <a:pt x="500" y="56"/>
                  </a:lnTo>
                  <a:lnTo>
                    <a:pt x="505" y="74"/>
                  </a:lnTo>
                  <a:lnTo>
                    <a:pt x="508" y="81"/>
                  </a:lnTo>
                  <a:lnTo>
                    <a:pt x="521" y="98"/>
                  </a:lnTo>
                  <a:lnTo>
                    <a:pt x="553" y="113"/>
                  </a:lnTo>
                  <a:lnTo>
                    <a:pt x="557" y="121"/>
                  </a:lnTo>
                  <a:lnTo>
                    <a:pt x="587" y="152"/>
                  </a:lnTo>
                  <a:lnTo>
                    <a:pt x="597" y="155"/>
                  </a:lnTo>
                  <a:lnTo>
                    <a:pt x="622" y="187"/>
                  </a:lnTo>
                  <a:lnTo>
                    <a:pt x="633" y="198"/>
                  </a:lnTo>
                  <a:lnTo>
                    <a:pt x="636" y="208"/>
                  </a:lnTo>
                  <a:lnTo>
                    <a:pt x="657" y="208"/>
                  </a:lnTo>
                  <a:lnTo>
                    <a:pt x="671" y="218"/>
                  </a:lnTo>
                  <a:lnTo>
                    <a:pt x="681" y="243"/>
                  </a:lnTo>
                  <a:lnTo>
                    <a:pt x="713" y="260"/>
                  </a:lnTo>
                  <a:lnTo>
                    <a:pt x="717" y="282"/>
                  </a:lnTo>
                  <a:lnTo>
                    <a:pt x="717" y="297"/>
                  </a:lnTo>
                  <a:lnTo>
                    <a:pt x="738" y="310"/>
                  </a:lnTo>
                  <a:lnTo>
                    <a:pt x="749" y="335"/>
                  </a:lnTo>
                  <a:lnTo>
                    <a:pt x="746" y="361"/>
                  </a:lnTo>
                  <a:lnTo>
                    <a:pt x="747" y="388"/>
                  </a:lnTo>
                  <a:lnTo>
                    <a:pt x="759" y="400"/>
                  </a:lnTo>
                  <a:lnTo>
                    <a:pt x="764" y="428"/>
                  </a:lnTo>
                  <a:lnTo>
                    <a:pt x="778" y="435"/>
                  </a:lnTo>
                  <a:lnTo>
                    <a:pt x="820" y="463"/>
                  </a:lnTo>
                  <a:lnTo>
                    <a:pt x="831" y="474"/>
                  </a:lnTo>
                  <a:lnTo>
                    <a:pt x="848" y="488"/>
                  </a:lnTo>
                  <a:lnTo>
                    <a:pt x="851" y="502"/>
                  </a:lnTo>
                  <a:lnTo>
                    <a:pt x="889" y="513"/>
                  </a:lnTo>
                  <a:lnTo>
                    <a:pt x="896" y="523"/>
                  </a:lnTo>
                  <a:lnTo>
                    <a:pt x="914" y="533"/>
                  </a:lnTo>
                  <a:lnTo>
                    <a:pt x="917" y="537"/>
                  </a:lnTo>
                  <a:lnTo>
                    <a:pt x="951" y="554"/>
                  </a:lnTo>
                  <a:lnTo>
                    <a:pt x="965" y="554"/>
                  </a:lnTo>
                  <a:lnTo>
                    <a:pt x="973" y="562"/>
                  </a:lnTo>
                  <a:lnTo>
                    <a:pt x="994" y="56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50" name="Freeform 69"/>
            <p:cNvSpPr>
              <a:spLocks/>
            </p:cNvSpPr>
            <p:nvPr/>
          </p:nvSpPr>
          <p:spPr bwMode="auto">
            <a:xfrm>
              <a:off x="2592" y="2099"/>
              <a:ext cx="469" cy="602"/>
            </a:xfrm>
            <a:custGeom>
              <a:avLst/>
              <a:gdLst/>
              <a:ahLst/>
              <a:cxnLst>
                <a:cxn ang="0">
                  <a:pos x="193" y="366"/>
                </a:cxn>
                <a:cxn ang="0">
                  <a:pos x="185" y="384"/>
                </a:cxn>
                <a:cxn ang="0">
                  <a:pos x="157" y="355"/>
                </a:cxn>
                <a:cxn ang="0">
                  <a:pos x="141" y="347"/>
                </a:cxn>
                <a:cxn ang="0">
                  <a:pos x="132" y="336"/>
                </a:cxn>
                <a:cxn ang="0">
                  <a:pos x="125" y="327"/>
                </a:cxn>
                <a:cxn ang="0">
                  <a:pos x="115" y="302"/>
                </a:cxn>
                <a:cxn ang="0">
                  <a:pos x="105" y="321"/>
                </a:cxn>
                <a:cxn ang="0">
                  <a:pos x="95" y="319"/>
                </a:cxn>
                <a:cxn ang="0">
                  <a:pos x="69" y="312"/>
                </a:cxn>
                <a:cxn ang="0">
                  <a:pos x="72" y="300"/>
                </a:cxn>
                <a:cxn ang="0">
                  <a:pos x="77" y="288"/>
                </a:cxn>
                <a:cxn ang="0">
                  <a:pos x="53" y="290"/>
                </a:cxn>
                <a:cxn ang="0">
                  <a:pos x="31" y="275"/>
                </a:cxn>
                <a:cxn ang="0">
                  <a:pos x="47" y="297"/>
                </a:cxn>
                <a:cxn ang="0">
                  <a:pos x="9" y="267"/>
                </a:cxn>
                <a:cxn ang="0">
                  <a:pos x="12" y="257"/>
                </a:cxn>
                <a:cxn ang="0">
                  <a:pos x="5" y="233"/>
                </a:cxn>
                <a:cxn ang="0">
                  <a:pos x="10" y="217"/>
                </a:cxn>
                <a:cxn ang="0">
                  <a:pos x="20" y="208"/>
                </a:cxn>
                <a:cxn ang="0">
                  <a:pos x="25" y="174"/>
                </a:cxn>
                <a:cxn ang="0">
                  <a:pos x="31" y="174"/>
                </a:cxn>
                <a:cxn ang="0">
                  <a:pos x="35" y="183"/>
                </a:cxn>
                <a:cxn ang="0">
                  <a:pos x="47" y="164"/>
                </a:cxn>
                <a:cxn ang="0">
                  <a:pos x="60" y="173"/>
                </a:cxn>
                <a:cxn ang="0">
                  <a:pos x="68" y="171"/>
                </a:cxn>
                <a:cxn ang="0">
                  <a:pos x="71" y="139"/>
                </a:cxn>
                <a:cxn ang="0">
                  <a:pos x="188" y="40"/>
                </a:cxn>
                <a:cxn ang="0">
                  <a:pos x="233" y="4"/>
                </a:cxn>
                <a:cxn ang="0">
                  <a:pos x="269" y="21"/>
                </a:cxn>
                <a:cxn ang="0">
                  <a:pos x="316" y="179"/>
                </a:cxn>
                <a:cxn ang="0">
                  <a:pos x="400" y="235"/>
                </a:cxn>
                <a:cxn ang="0">
                  <a:pos x="418" y="380"/>
                </a:cxn>
                <a:cxn ang="0">
                  <a:pos x="478" y="472"/>
                </a:cxn>
                <a:cxn ang="0">
                  <a:pos x="563" y="527"/>
                </a:cxn>
                <a:cxn ang="0">
                  <a:pos x="611" y="604"/>
                </a:cxn>
                <a:cxn ang="0">
                  <a:pos x="627" y="669"/>
                </a:cxn>
                <a:cxn ang="0">
                  <a:pos x="675" y="763"/>
                </a:cxn>
                <a:cxn ang="0">
                  <a:pos x="691" y="826"/>
                </a:cxn>
                <a:cxn ang="0">
                  <a:pos x="691" y="895"/>
                </a:cxn>
                <a:cxn ang="0">
                  <a:pos x="622" y="841"/>
                </a:cxn>
                <a:cxn ang="0">
                  <a:pos x="618" y="843"/>
                </a:cxn>
                <a:cxn ang="0">
                  <a:pos x="644" y="893"/>
                </a:cxn>
                <a:cxn ang="0">
                  <a:pos x="614" y="860"/>
                </a:cxn>
                <a:cxn ang="0">
                  <a:pos x="596" y="826"/>
                </a:cxn>
                <a:cxn ang="0">
                  <a:pos x="544" y="795"/>
                </a:cxn>
                <a:cxn ang="0">
                  <a:pos x="488" y="730"/>
                </a:cxn>
                <a:cxn ang="0">
                  <a:pos x="469" y="705"/>
                </a:cxn>
                <a:cxn ang="0">
                  <a:pos x="435" y="649"/>
                </a:cxn>
                <a:cxn ang="0">
                  <a:pos x="368" y="592"/>
                </a:cxn>
                <a:cxn ang="0">
                  <a:pos x="396" y="607"/>
                </a:cxn>
                <a:cxn ang="0">
                  <a:pos x="393" y="598"/>
                </a:cxn>
                <a:cxn ang="0">
                  <a:pos x="385" y="586"/>
                </a:cxn>
                <a:cxn ang="0">
                  <a:pos x="375" y="586"/>
                </a:cxn>
                <a:cxn ang="0">
                  <a:pos x="286" y="513"/>
                </a:cxn>
                <a:cxn ang="0">
                  <a:pos x="323" y="535"/>
                </a:cxn>
                <a:cxn ang="0">
                  <a:pos x="334" y="522"/>
                </a:cxn>
                <a:cxn ang="0">
                  <a:pos x="309" y="511"/>
                </a:cxn>
                <a:cxn ang="0">
                  <a:pos x="254" y="486"/>
                </a:cxn>
                <a:cxn ang="0">
                  <a:pos x="241" y="480"/>
                </a:cxn>
                <a:cxn ang="0">
                  <a:pos x="249" y="460"/>
                </a:cxn>
                <a:cxn ang="0">
                  <a:pos x="247" y="429"/>
                </a:cxn>
                <a:cxn ang="0">
                  <a:pos x="225" y="406"/>
                </a:cxn>
              </a:cxnLst>
              <a:rect l="0" t="0" r="r" b="b"/>
              <a:pathLst>
                <a:path w="705" h="906">
                  <a:moveTo>
                    <a:pt x="214" y="391"/>
                  </a:moveTo>
                  <a:lnTo>
                    <a:pt x="210" y="387"/>
                  </a:lnTo>
                  <a:lnTo>
                    <a:pt x="209" y="386"/>
                  </a:lnTo>
                  <a:lnTo>
                    <a:pt x="206" y="386"/>
                  </a:lnTo>
                  <a:lnTo>
                    <a:pt x="203" y="387"/>
                  </a:lnTo>
                  <a:lnTo>
                    <a:pt x="199" y="384"/>
                  </a:lnTo>
                  <a:lnTo>
                    <a:pt x="197" y="381"/>
                  </a:lnTo>
                  <a:lnTo>
                    <a:pt x="201" y="377"/>
                  </a:lnTo>
                  <a:lnTo>
                    <a:pt x="201" y="373"/>
                  </a:lnTo>
                  <a:lnTo>
                    <a:pt x="193" y="366"/>
                  </a:lnTo>
                  <a:lnTo>
                    <a:pt x="191" y="365"/>
                  </a:lnTo>
                  <a:lnTo>
                    <a:pt x="191" y="367"/>
                  </a:lnTo>
                  <a:lnTo>
                    <a:pt x="193" y="370"/>
                  </a:lnTo>
                  <a:lnTo>
                    <a:pt x="192" y="373"/>
                  </a:lnTo>
                  <a:lnTo>
                    <a:pt x="193" y="375"/>
                  </a:lnTo>
                  <a:lnTo>
                    <a:pt x="191" y="381"/>
                  </a:lnTo>
                  <a:lnTo>
                    <a:pt x="191" y="384"/>
                  </a:lnTo>
                  <a:lnTo>
                    <a:pt x="189" y="386"/>
                  </a:lnTo>
                  <a:lnTo>
                    <a:pt x="188" y="387"/>
                  </a:lnTo>
                  <a:lnTo>
                    <a:pt x="185" y="384"/>
                  </a:lnTo>
                  <a:lnTo>
                    <a:pt x="170" y="368"/>
                  </a:lnTo>
                  <a:lnTo>
                    <a:pt x="166" y="364"/>
                  </a:lnTo>
                  <a:lnTo>
                    <a:pt x="162" y="362"/>
                  </a:lnTo>
                  <a:lnTo>
                    <a:pt x="163" y="359"/>
                  </a:lnTo>
                  <a:lnTo>
                    <a:pt x="166" y="358"/>
                  </a:lnTo>
                  <a:lnTo>
                    <a:pt x="163" y="354"/>
                  </a:lnTo>
                  <a:lnTo>
                    <a:pt x="159" y="350"/>
                  </a:lnTo>
                  <a:lnTo>
                    <a:pt x="158" y="352"/>
                  </a:lnTo>
                  <a:lnTo>
                    <a:pt x="159" y="354"/>
                  </a:lnTo>
                  <a:lnTo>
                    <a:pt x="157" y="355"/>
                  </a:lnTo>
                  <a:lnTo>
                    <a:pt x="156" y="356"/>
                  </a:lnTo>
                  <a:lnTo>
                    <a:pt x="155" y="359"/>
                  </a:lnTo>
                  <a:lnTo>
                    <a:pt x="155" y="361"/>
                  </a:lnTo>
                  <a:lnTo>
                    <a:pt x="152" y="359"/>
                  </a:lnTo>
                  <a:lnTo>
                    <a:pt x="145" y="351"/>
                  </a:lnTo>
                  <a:lnTo>
                    <a:pt x="138" y="349"/>
                  </a:lnTo>
                  <a:lnTo>
                    <a:pt x="136" y="348"/>
                  </a:lnTo>
                  <a:lnTo>
                    <a:pt x="138" y="347"/>
                  </a:lnTo>
                  <a:lnTo>
                    <a:pt x="140" y="347"/>
                  </a:lnTo>
                  <a:lnTo>
                    <a:pt x="141" y="347"/>
                  </a:lnTo>
                  <a:lnTo>
                    <a:pt x="145" y="347"/>
                  </a:lnTo>
                  <a:lnTo>
                    <a:pt x="150" y="352"/>
                  </a:lnTo>
                  <a:lnTo>
                    <a:pt x="151" y="348"/>
                  </a:lnTo>
                  <a:lnTo>
                    <a:pt x="147" y="347"/>
                  </a:lnTo>
                  <a:lnTo>
                    <a:pt x="147" y="344"/>
                  </a:lnTo>
                  <a:lnTo>
                    <a:pt x="145" y="341"/>
                  </a:lnTo>
                  <a:lnTo>
                    <a:pt x="142" y="339"/>
                  </a:lnTo>
                  <a:lnTo>
                    <a:pt x="133" y="342"/>
                  </a:lnTo>
                  <a:lnTo>
                    <a:pt x="135" y="336"/>
                  </a:lnTo>
                  <a:lnTo>
                    <a:pt x="132" y="336"/>
                  </a:lnTo>
                  <a:lnTo>
                    <a:pt x="131" y="337"/>
                  </a:lnTo>
                  <a:lnTo>
                    <a:pt x="127" y="339"/>
                  </a:lnTo>
                  <a:lnTo>
                    <a:pt x="125" y="335"/>
                  </a:lnTo>
                  <a:lnTo>
                    <a:pt x="128" y="334"/>
                  </a:lnTo>
                  <a:lnTo>
                    <a:pt x="132" y="334"/>
                  </a:lnTo>
                  <a:lnTo>
                    <a:pt x="133" y="331"/>
                  </a:lnTo>
                  <a:lnTo>
                    <a:pt x="132" y="329"/>
                  </a:lnTo>
                  <a:lnTo>
                    <a:pt x="129" y="326"/>
                  </a:lnTo>
                  <a:lnTo>
                    <a:pt x="128" y="323"/>
                  </a:lnTo>
                  <a:lnTo>
                    <a:pt x="125" y="327"/>
                  </a:lnTo>
                  <a:lnTo>
                    <a:pt x="123" y="327"/>
                  </a:lnTo>
                  <a:lnTo>
                    <a:pt x="123" y="323"/>
                  </a:lnTo>
                  <a:lnTo>
                    <a:pt x="119" y="320"/>
                  </a:lnTo>
                  <a:lnTo>
                    <a:pt x="120" y="317"/>
                  </a:lnTo>
                  <a:lnTo>
                    <a:pt x="120" y="314"/>
                  </a:lnTo>
                  <a:lnTo>
                    <a:pt x="119" y="312"/>
                  </a:lnTo>
                  <a:lnTo>
                    <a:pt x="123" y="307"/>
                  </a:lnTo>
                  <a:lnTo>
                    <a:pt x="119" y="300"/>
                  </a:lnTo>
                  <a:lnTo>
                    <a:pt x="116" y="305"/>
                  </a:lnTo>
                  <a:lnTo>
                    <a:pt x="115" y="302"/>
                  </a:lnTo>
                  <a:lnTo>
                    <a:pt x="113" y="301"/>
                  </a:lnTo>
                  <a:lnTo>
                    <a:pt x="109" y="301"/>
                  </a:lnTo>
                  <a:lnTo>
                    <a:pt x="108" y="304"/>
                  </a:lnTo>
                  <a:lnTo>
                    <a:pt x="106" y="305"/>
                  </a:lnTo>
                  <a:lnTo>
                    <a:pt x="106" y="308"/>
                  </a:lnTo>
                  <a:lnTo>
                    <a:pt x="107" y="309"/>
                  </a:lnTo>
                  <a:lnTo>
                    <a:pt x="108" y="312"/>
                  </a:lnTo>
                  <a:lnTo>
                    <a:pt x="109" y="314"/>
                  </a:lnTo>
                  <a:lnTo>
                    <a:pt x="108" y="317"/>
                  </a:lnTo>
                  <a:lnTo>
                    <a:pt x="105" y="321"/>
                  </a:lnTo>
                  <a:lnTo>
                    <a:pt x="103" y="318"/>
                  </a:lnTo>
                  <a:lnTo>
                    <a:pt x="101" y="316"/>
                  </a:lnTo>
                  <a:lnTo>
                    <a:pt x="99" y="313"/>
                  </a:lnTo>
                  <a:lnTo>
                    <a:pt x="97" y="312"/>
                  </a:lnTo>
                  <a:lnTo>
                    <a:pt x="95" y="311"/>
                  </a:lnTo>
                  <a:lnTo>
                    <a:pt x="93" y="311"/>
                  </a:lnTo>
                  <a:lnTo>
                    <a:pt x="88" y="314"/>
                  </a:lnTo>
                  <a:lnTo>
                    <a:pt x="89" y="317"/>
                  </a:lnTo>
                  <a:lnTo>
                    <a:pt x="93" y="319"/>
                  </a:lnTo>
                  <a:lnTo>
                    <a:pt x="95" y="319"/>
                  </a:lnTo>
                  <a:lnTo>
                    <a:pt x="97" y="319"/>
                  </a:lnTo>
                  <a:lnTo>
                    <a:pt x="96" y="322"/>
                  </a:lnTo>
                  <a:lnTo>
                    <a:pt x="92" y="325"/>
                  </a:lnTo>
                  <a:lnTo>
                    <a:pt x="90" y="322"/>
                  </a:lnTo>
                  <a:lnTo>
                    <a:pt x="85" y="321"/>
                  </a:lnTo>
                  <a:lnTo>
                    <a:pt x="87" y="325"/>
                  </a:lnTo>
                  <a:lnTo>
                    <a:pt x="76" y="318"/>
                  </a:lnTo>
                  <a:lnTo>
                    <a:pt x="72" y="316"/>
                  </a:lnTo>
                  <a:lnTo>
                    <a:pt x="73" y="314"/>
                  </a:lnTo>
                  <a:lnTo>
                    <a:pt x="69" y="312"/>
                  </a:lnTo>
                  <a:lnTo>
                    <a:pt x="66" y="311"/>
                  </a:lnTo>
                  <a:lnTo>
                    <a:pt x="63" y="308"/>
                  </a:lnTo>
                  <a:lnTo>
                    <a:pt x="60" y="306"/>
                  </a:lnTo>
                  <a:lnTo>
                    <a:pt x="60" y="304"/>
                  </a:lnTo>
                  <a:lnTo>
                    <a:pt x="62" y="302"/>
                  </a:lnTo>
                  <a:lnTo>
                    <a:pt x="64" y="301"/>
                  </a:lnTo>
                  <a:lnTo>
                    <a:pt x="66" y="303"/>
                  </a:lnTo>
                  <a:lnTo>
                    <a:pt x="68" y="302"/>
                  </a:lnTo>
                  <a:lnTo>
                    <a:pt x="70" y="300"/>
                  </a:lnTo>
                  <a:lnTo>
                    <a:pt x="72" y="300"/>
                  </a:lnTo>
                  <a:lnTo>
                    <a:pt x="75" y="300"/>
                  </a:lnTo>
                  <a:lnTo>
                    <a:pt x="70" y="298"/>
                  </a:lnTo>
                  <a:lnTo>
                    <a:pt x="76" y="299"/>
                  </a:lnTo>
                  <a:lnTo>
                    <a:pt x="76" y="296"/>
                  </a:lnTo>
                  <a:lnTo>
                    <a:pt x="78" y="293"/>
                  </a:lnTo>
                  <a:lnTo>
                    <a:pt x="80" y="295"/>
                  </a:lnTo>
                  <a:lnTo>
                    <a:pt x="85" y="295"/>
                  </a:lnTo>
                  <a:lnTo>
                    <a:pt x="83" y="291"/>
                  </a:lnTo>
                  <a:lnTo>
                    <a:pt x="80" y="291"/>
                  </a:lnTo>
                  <a:lnTo>
                    <a:pt x="77" y="288"/>
                  </a:lnTo>
                  <a:lnTo>
                    <a:pt x="77" y="286"/>
                  </a:lnTo>
                  <a:lnTo>
                    <a:pt x="72" y="280"/>
                  </a:lnTo>
                  <a:lnTo>
                    <a:pt x="70" y="279"/>
                  </a:lnTo>
                  <a:lnTo>
                    <a:pt x="68" y="281"/>
                  </a:lnTo>
                  <a:lnTo>
                    <a:pt x="67" y="286"/>
                  </a:lnTo>
                  <a:lnTo>
                    <a:pt x="64" y="287"/>
                  </a:lnTo>
                  <a:lnTo>
                    <a:pt x="61" y="289"/>
                  </a:lnTo>
                  <a:lnTo>
                    <a:pt x="59" y="288"/>
                  </a:lnTo>
                  <a:lnTo>
                    <a:pt x="55" y="286"/>
                  </a:lnTo>
                  <a:lnTo>
                    <a:pt x="53" y="290"/>
                  </a:lnTo>
                  <a:lnTo>
                    <a:pt x="42" y="285"/>
                  </a:lnTo>
                  <a:lnTo>
                    <a:pt x="40" y="279"/>
                  </a:lnTo>
                  <a:lnTo>
                    <a:pt x="39" y="277"/>
                  </a:lnTo>
                  <a:lnTo>
                    <a:pt x="37" y="275"/>
                  </a:lnTo>
                  <a:lnTo>
                    <a:pt x="39" y="272"/>
                  </a:lnTo>
                  <a:lnTo>
                    <a:pt x="33" y="268"/>
                  </a:lnTo>
                  <a:lnTo>
                    <a:pt x="32" y="265"/>
                  </a:lnTo>
                  <a:lnTo>
                    <a:pt x="30" y="265"/>
                  </a:lnTo>
                  <a:lnTo>
                    <a:pt x="32" y="273"/>
                  </a:lnTo>
                  <a:lnTo>
                    <a:pt x="31" y="275"/>
                  </a:lnTo>
                  <a:lnTo>
                    <a:pt x="32" y="278"/>
                  </a:lnTo>
                  <a:lnTo>
                    <a:pt x="31" y="279"/>
                  </a:lnTo>
                  <a:lnTo>
                    <a:pt x="28" y="277"/>
                  </a:lnTo>
                  <a:lnTo>
                    <a:pt x="25" y="276"/>
                  </a:lnTo>
                  <a:lnTo>
                    <a:pt x="31" y="281"/>
                  </a:lnTo>
                  <a:lnTo>
                    <a:pt x="37" y="284"/>
                  </a:lnTo>
                  <a:lnTo>
                    <a:pt x="41" y="287"/>
                  </a:lnTo>
                  <a:lnTo>
                    <a:pt x="44" y="288"/>
                  </a:lnTo>
                  <a:lnTo>
                    <a:pt x="46" y="291"/>
                  </a:lnTo>
                  <a:lnTo>
                    <a:pt x="47" y="297"/>
                  </a:lnTo>
                  <a:lnTo>
                    <a:pt x="44" y="298"/>
                  </a:lnTo>
                  <a:lnTo>
                    <a:pt x="31" y="285"/>
                  </a:lnTo>
                  <a:lnTo>
                    <a:pt x="15" y="277"/>
                  </a:lnTo>
                  <a:lnTo>
                    <a:pt x="9" y="273"/>
                  </a:lnTo>
                  <a:lnTo>
                    <a:pt x="6" y="273"/>
                  </a:lnTo>
                  <a:lnTo>
                    <a:pt x="2" y="272"/>
                  </a:lnTo>
                  <a:lnTo>
                    <a:pt x="0" y="271"/>
                  </a:lnTo>
                  <a:lnTo>
                    <a:pt x="0" y="269"/>
                  </a:lnTo>
                  <a:lnTo>
                    <a:pt x="7" y="267"/>
                  </a:lnTo>
                  <a:lnTo>
                    <a:pt x="9" y="267"/>
                  </a:lnTo>
                  <a:lnTo>
                    <a:pt x="15" y="270"/>
                  </a:lnTo>
                  <a:lnTo>
                    <a:pt x="16" y="271"/>
                  </a:lnTo>
                  <a:lnTo>
                    <a:pt x="19" y="272"/>
                  </a:lnTo>
                  <a:lnTo>
                    <a:pt x="23" y="273"/>
                  </a:lnTo>
                  <a:lnTo>
                    <a:pt x="25" y="273"/>
                  </a:lnTo>
                  <a:lnTo>
                    <a:pt x="25" y="269"/>
                  </a:lnTo>
                  <a:lnTo>
                    <a:pt x="25" y="265"/>
                  </a:lnTo>
                  <a:lnTo>
                    <a:pt x="27" y="263"/>
                  </a:lnTo>
                  <a:lnTo>
                    <a:pt x="15" y="259"/>
                  </a:lnTo>
                  <a:lnTo>
                    <a:pt x="12" y="257"/>
                  </a:lnTo>
                  <a:lnTo>
                    <a:pt x="10" y="257"/>
                  </a:lnTo>
                  <a:lnTo>
                    <a:pt x="7" y="258"/>
                  </a:lnTo>
                  <a:lnTo>
                    <a:pt x="5" y="247"/>
                  </a:lnTo>
                  <a:lnTo>
                    <a:pt x="11" y="249"/>
                  </a:lnTo>
                  <a:lnTo>
                    <a:pt x="10" y="241"/>
                  </a:lnTo>
                  <a:lnTo>
                    <a:pt x="9" y="239"/>
                  </a:lnTo>
                  <a:lnTo>
                    <a:pt x="7" y="239"/>
                  </a:lnTo>
                  <a:lnTo>
                    <a:pt x="5" y="241"/>
                  </a:lnTo>
                  <a:lnTo>
                    <a:pt x="3" y="236"/>
                  </a:lnTo>
                  <a:lnTo>
                    <a:pt x="5" y="233"/>
                  </a:lnTo>
                  <a:lnTo>
                    <a:pt x="7" y="231"/>
                  </a:lnTo>
                  <a:lnTo>
                    <a:pt x="8" y="230"/>
                  </a:lnTo>
                  <a:lnTo>
                    <a:pt x="10" y="233"/>
                  </a:lnTo>
                  <a:lnTo>
                    <a:pt x="11" y="233"/>
                  </a:lnTo>
                  <a:lnTo>
                    <a:pt x="11" y="225"/>
                  </a:lnTo>
                  <a:lnTo>
                    <a:pt x="9" y="224"/>
                  </a:lnTo>
                  <a:lnTo>
                    <a:pt x="7" y="225"/>
                  </a:lnTo>
                  <a:lnTo>
                    <a:pt x="5" y="225"/>
                  </a:lnTo>
                  <a:lnTo>
                    <a:pt x="5" y="222"/>
                  </a:lnTo>
                  <a:lnTo>
                    <a:pt x="10" y="217"/>
                  </a:lnTo>
                  <a:lnTo>
                    <a:pt x="11" y="214"/>
                  </a:lnTo>
                  <a:lnTo>
                    <a:pt x="10" y="213"/>
                  </a:lnTo>
                  <a:lnTo>
                    <a:pt x="13" y="211"/>
                  </a:lnTo>
                  <a:lnTo>
                    <a:pt x="17" y="206"/>
                  </a:lnTo>
                  <a:lnTo>
                    <a:pt x="17" y="209"/>
                  </a:lnTo>
                  <a:lnTo>
                    <a:pt x="15" y="216"/>
                  </a:lnTo>
                  <a:lnTo>
                    <a:pt x="17" y="217"/>
                  </a:lnTo>
                  <a:lnTo>
                    <a:pt x="18" y="217"/>
                  </a:lnTo>
                  <a:lnTo>
                    <a:pt x="18" y="213"/>
                  </a:lnTo>
                  <a:lnTo>
                    <a:pt x="20" y="208"/>
                  </a:lnTo>
                  <a:lnTo>
                    <a:pt x="19" y="204"/>
                  </a:lnTo>
                  <a:lnTo>
                    <a:pt x="21" y="201"/>
                  </a:lnTo>
                  <a:lnTo>
                    <a:pt x="18" y="200"/>
                  </a:lnTo>
                  <a:lnTo>
                    <a:pt x="10" y="207"/>
                  </a:lnTo>
                  <a:lnTo>
                    <a:pt x="10" y="210"/>
                  </a:lnTo>
                  <a:lnTo>
                    <a:pt x="7" y="214"/>
                  </a:lnTo>
                  <a:lnTo>
                    <a:pt x="5" y="216"/>
                  </a:lnTo>
                  <a:lnTo>
                    <a:pt x="7" y="209"/>
                  </a:lnTo>
                  <a:lnTo>
                    <a:pt x="13" y="199"/>
                  </a:lnTo>
                  <a:lnTo>
                    <a:pt x="25" y="174"/>
                  </a:lnTo>
                  <a:lnTo>
                    <a:pt x="28" y="168"/>
                  </a:lnTo>
                  <a:lnTo>
                    <a:pt x="32" y="163"/>
                  </a:lnTo>
                  <a:lnTo>
                    <a:pt x="35" y="160"/>
                  </a:lnTo>
                  <a:lnTo>
                    <a:pt x="38" y="160"/>
                  </a:lnTo>
                  <a:lnTo>
                    <a:pt x="41" y="162"/>
                  </a:lnTo>
                  <a:lnTo>
                    <a:pt x="41" y="164"/>
                  </a:lnTo>
                  <a:lnTo>
                    <a:pt x="39" y="166"/>
                  </a:lnTo>
                  <a:lnTo>
                    <a:pt x="36" y="174"/>
                  </a:lnTo>
                  <a:lnTo>
                    <a:pt x="33" y="173"/>
                  </a:lnTo>
                  <a:lnTo>
                    <a:pt x="31" y="174"/>
                  </a:lnTo>
                  <a:lnTo>
                    <a:pt x="30" y="179"/>
                  </a:lnTo>
                  <a:lnTo>
                    <a:pt x="25" y="187"/>
                  </a:lnTo>
                  <a:lnTo>
                    <a:pt x="25" y="189"/>
                  </a:lnTo>
                  <a:lnTo>
                    <a:pt x="25" y="192"/>
                  </a:lnTo>
                  <a:lnTo>
                    <a:pt x="28" y="194"/>
                  </a:lnTo>
                  <a:lnTo>
                    <a:pt x="29" y="196"/>
                  </a:lnTo>
                  <a:lnTo>
                    <a:pt x="31" y="195"/>
                  </a:lnTo>
                  <a:lnTo>
                    <a:pt x="33" y="192"/>
                  </a:lnTo>
                  <a:lnTo>
                    <a:pt x="32" y="185"/>
                  </a:lnTo>
                  <a:lnTo>
                    <a:pt x="35" y="183"/>
                  </a:lnTo>
                  <a:lnTo>
                    <a:pt x="38" y="186"/>
                  </a:lnTo>
                  <a:lnTo>
                    <a:pt x="40" y="185"/>
                  </a:lnTo>
                  <a:lnTo>
                    <a:pt x="40" y="182"/>
                  </a:lnTo>
                  <a:lnTo>
                    <a:pt x="38" y="181"/>
                  </a:lnTo>
                  <a:lnTo>
                    <a:pt x="36" y="179"/>
                  </a:lnTo>
                  <a:lnTo>
                    <a:pt x="38" y="177"/>
                  </a:lnTo>
                  <a:lnTo>
                    <a:pt x="39" y="174"/>
                  </a:lnTo>
                  <a:lnTo>
                    <a:pt x="41" y="177"/>
                  </a:lnTo>
                  <a:lnTo>
                    <a:pt x="45" y="171"/>
                  </a:lnTo>
                  <a:lnTo>
                    <a:pt x="47" y="164"/>
                  </a:lnTo>
                  <a:lnTo>
                    <a:pt x="47" y="160"/>
                  </a:lnTo>
                  <a:lnTo>
                    <a:pt x="47" y="151"/>
                  </a:lnTo>
                  <a:lnTo>
                    <a:pt x="51" y="152"/>
                  </a:lnTo>
                  <a:lnTo>
                    <a:pt x="53" y="154"/>
                  </a:lnTo>
                  <a:lnTo>
                    <a:pt x="57" y="159"/>
                  </a:lnTo>
                  <a:lnTo>
                    <a:pt x="60" y="163"/>
                  </a:lnTo>
                  <a:lnTo>
                    <a:pt x="58" y="165"/>
                  </a:lnTo>
                  <a:lnTo>
                    <a:pt x="58" y="169"/>
                  </a:lnTo>
                  <a:lnTo>
                    <a:pt x="59" y="170"/>
                  </a:lnTo>
                  <a:lnTo>
                    <a:pt x="60" y="173"/>
                  </a:lnTo>
                  <a:lnTo>
                    <a:pt x="61" y="176"/>
                  </a:lnTo>
                  <a:lnTo>
                    <a:pt x="63" y="177"/>
                  </a:lnTo>
                  <a:lnTo>
                    <a:pt x="65" y="178"/>
                  </a:lnTo>
                  <a:lnTo>
                    <a:pt x="64" y="182"/>
                  </a:lnTo>
                  <a:lnTo>
                    <a:pt x="68" y="183"/>
                  </a:lnTo>
                  <a:lnTo>
                    <a:pt x="66" y="185"/>
                  </a:lnTo>
                  <a:lnTo>
                    <a:pt x="69" y="187"/>
                  </a:lnTo>
                  <a:lnTo>
                    <a:pt x="71" y="183"/>
                  </a:lnTo>
                  <a:lnTo>
                    <a:pt x="72" y="179"/>
                  </a:lnTo>
                  <a:lnTo>
                    <a:pt x="68" y="171"/>
                  </a:lnTo>
                  <a:lnTo>
                    <a:pt x="66" y="162"/>
                  </a:lnTo>
                  <a:lnTo>
                    <a:pt x="68" y="160"/>
                  </a:lnTo>
                  <a:lnTo>
                    <a:pt x="70" y="160"/>
                  </a:lnTo>
                  <a:lnTo>
                    <a:pt x="73" y="159"/>
                  </a:lnTo>
                  <a:lnTo>
                    <a:pt x="73" y="156"/>
                  </a:lnTo>
                  <a:lnTo>
                    <a:pt x="71" y="155"/>
                  </a:lnTo>
                  <a:lnTo>
                    <a:pt x="69" y="154"/>
                  </a:lnTo>
                  <a:lnTo>
                    <a:pt x="64" y="157"/>
                  </a:lnTo>
                  <a:lnTo>
                    <a:pt x="62" y="155"/>
                  </a:lnTo>
                  <a:lnTo>
                    <a:pt x="71" y="139"/>
                  </a:lnTo>
                  <a:lnTo>
                    <a:pt x="95" y="126"/>
                  </a:lnTo>
                  <a:lnTo>
                    <a:pt x="103" y="119"/>
                  </a:lnTo>
                  <a:lnTo>
                    <a:pt x="133" y="99"/>
                  </a:lnTo>
                  <a:lnTo>
                    <a:pt x="141" y="91"/>
                  </a:lnTo>
                  <a:lnTo>
                    <a:pt x="149" y="85"/>
                  </a:lnTo>
                  <a:lnTo>
                    <a:pt x="156" y="79"/>
                  </a:lnTo>
                  <a:lnTo>
                    <a:pt x="157" y="78"/>
                  </a:lnTo>
                  <a:lnTo>
                    <a:pt x="164" y="70"/>
                  </a:lnTo>
                  <a:lnTo>
                    <a:pt x="173" y="61"/>
                  </a:lnTo>
                  <a:lnTo>
                    <a:pt x="188" y="40"/>
                  </a:lnTo>
                  <a:lnTo>
                    <a:pt x="193" y="26"/>
                  </a:lnTo>
                  <a:lnTo>
                    <a:pt x="195" y="13"/>
                  </a:lnTo>
                  <a:lnTo>
                    <a:pt x="194" y="10"/>
                  </a:lnTo>
                  <a:lnTo>
                    <a:pt x="212" y="1"/>
                  </a:lnTo>
                  <a:lnTo>
                    <a:pt x="215" y="1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3" y="3"/>
                  </a:lnTo>
                  <a:lnTo>
                    <a:pt x="228" y="5"/>
                  </a:lnTo>
                  <a:lnTo>
                    <a:pt x="233" y="4"/>
                  </a:lnTo>
                  <a:lnTo>
                    <a:pt x="238" y="2"/>
                  </a:lnTo>
                  <a:lnTo>
                    <a:pt x="242" y="3"/>
                  </a:lnTo>
                  <a:lnTo>
                    <a:pt x="243" y="5"/>
                  </a:lnTo>
                  <a:lnTo>
                    <a:pt x="247" y="7"/>
                  </a:lnTo>
                  <a:lnTo>
                    <a:pt x="251" y="11"/>
                  </a:lnTo>
                  <a:lnTo>
                    <a:pt x="253" y="12"/>
                  </a:lnTo>
                  <a:lnTo>
                    <a:pt x="256" y="12"/>
                  </a:lnTo>
                  <a:lnTo>
                    <a:pt x="264" y="19"/>
                  </a:lnTo>
                  <a:lnTo>
                    <a:pt x="267" y="20"/>
                  </a:lnTo>
                  <a:lnTo>
                    <a:pt x="269" y="21"/>
                  </a:lnTo>
                  <a:lnTo>
                    <a:pt x="275" y="33"/>
                  </a:lnTo>
                  <a:lnTo>
                    <a:pt x="276" y="46"/>
                  </a:lnTo>
                  <a:lnTo>
                    <a:pt x="281" y="55"/>
                  </a:lnTo>
                  <a:lnTo>
                    <a:pt x="283" y="71"/>
                  </a:lnTo>
                  <a:lnTo>
                    <a:pt x="292" y="88"/>
                  </a:lnTo>
                  <a:lnTo>
                    <a:pt x="301" y="125"/>
                  </a:lnTo>
                  <a:lnTo>
                    <a:pt x="301" y="143"/>
                  </a:lnTo>
                  <a:lnTo>
                    <a:pt x="307" y="167"/>
                  </a:lnTo>
                  <a:lnTo>
                    <a:pt x="311" y="175"/>
                  </a:lnTo>
                  <a:lnTo>
                    <a:pt x="316" y="179"/>
                  </a:lnTo>
                  <a:lnTo>
                    <a:pt x="322" y="182"/>
                  </a:lnTo>
                  <a:lnTo>
                    <a:pt x="328" y="180"/>
                  </a:lnTo>
                  <a:lnTo>
                    <a:pt x="354" y="185"/>
                  </a:lnTo>
                  <a:lnTo>
                    <a:pt x="371" y="185"/>
                  </a:lnTo>
                  <a:lnTo>
                    <a:pt x="379" y="190"/>
                  </a:lnTo>
                  <a:lnTo>
                    <a:pt x="382" y="210"/>
                  </a:lnTo>
                  <a:lnTo>
                    <a:pt x="383" y="214"/>
                  </a:lnTo>
                  <a:lnTo>
                    <a:pt x="391" y="230"/>
                  </a:lnTo>
                  <a:lnTo>
                    <a:pt x="397" y="231"/>
                  </a:lnTo>
                  <a:lnTo>
                    <a:pt x="400" y="235"/>
                  </a:lnTo>
                  <a:lnTo>
                    <a:pt x="415" y="251"/>
                  </a:lnTo>
                  <a:lnTo>
                    <a:pt x="421" y="263"/>
                  </a:lnTo>
                  <a:lnTo>
                    <a:pt x="422" y="277"/>
                  </a:lnTo>
                  <a:lnTo>
                    <a:pt x="420" y="284"/>
                  </a:lnTo>
                  <a:lnTo>
                    <a:pt x="421" y="299"/>
                  </a:lnTo>
                  <a:lnTo>
                    <a:pt x="419" y="319"/>
                  </a:lnTo>
                  <a:lnTo>
                    <a:pt x="416" y="333"/>
                  </a:lnTo>
                  <a:lnTo>
                    <a:pt x="415" y="350"/>
                  </a:lnTo>
                  <a:lnTo>
                    <a:pt x="415" y="362"/>
                  </a:lnTo>
                  <a:lnTo>
                    <a:pt x="418" y="380"/>
                  </a:lnTo>
                  <a:lnTo>
                    <a:pt x="421" y="392"/>
                  </a:lnTo>
                  <a:lnTo>
                    <a:pt x="429" y="409"/>
                  </a:lnTo>
                  <a:lnTo>
                    <a:pt x="434" y="427"/>
                  </a:lnTo>
                  <a:lnTo>
                    <a:pt x="440" y="434"/>
                  </a:lnTo>
                  <a:lnTo>
                    <a:pt x="446" y="437"/>
                  </a:lnTo>
                  <a:lnTo>
                    <a:pt x="450" y="437"/>
                  </a:lnTo>
                  <a:lnTo>
                    <a:pt x="457" y="439"/>
                  </a:lnTo>
                  <a:lnTo>
                    <a:pt x="463" y="454"/>
                  </a:lnTo>
                  <a:lnTo>
                    <a:pt x="473" y="460"/>
                  </a:lnTo>
                  <a:lnTo>
                    <a:pt x="478" y="472"/>
                  </a:lnTo>
                  <a:lnTo>
                    <a:pt x="487" y="484"/>
                  </a:lnTo>
                  <a:lnTo>
                    <a:pt x="494" y="499"/>
                  </a:lnTo>
                  <a:lnTo>
                    <a:pt x="497" y="509"/>
                  </a:lnTo>
                  <a:lnTo>
                    <a:pt x="502" y="521"/>
                  </a:lnTo>
                  <a:lnTo>
                    <a:pt x="511" y="537"/>
                  </a:lnTo>
                  <a:lnTo>
                    <a:pt x="519" y="541"/>
                  </a:lnTo>
                  <a:lnTo>
                    <a:pt x="529" y="540"/>
                  </a:lnTo>
                  <a:lnTo>
                    <a:pt x="538" y="535"/>
                  </a:lnTo>
                  <a:lnTo>
                    <a:pt x="544" y="535"/>
                  </a:lnTo>
                  <a:lnTo>
                    <a:pt x="563" y="527"/>
                  </a:lnTo>
                  <a:lnTo>
                    <a:pt x="568" y="529"/>
                  </a:lnTo>
                  <a:lnTo>
                    <a:pt x="570" y="533"/>
                  </a:lnTo>
                  <a:lnTo>
                    <a:pt x="575" y="535"/>
                  </a:lnTo>
                  <a:lnTo>
                    <a:pt x="578" y="537"/>
                  </a:lnTo>
                  <a:lnTo>
                    <a:pt x="591" y="555"/>
                  </a:lnTo>
                  <a:lnTo>
                    <a:pt x="596" y="560"/>
                  </a:lnTo>
                  <a:lnTo>
                    <a:pt x="600" y="570"/>
                  </a:lnTo>
                  <a:lnTo>
                    <a:pt x="609" y="589"/>
                  </a:lnTo>
                  <a:lnTo>
                    <a:pt x="611" y="595"/>
                  </a:lnTo>
                  <a:lnTo>
                    <a:pt x="611" y="604"/>
                  </a:lnTo>
                  <a:lnTo>
                    <a:pt x="614" y="612"/>
                  </a:lnTo>
                  <a:lnTo>
                    <a:pt x="615" y="618"/>
                  </a:lnTo>
                  <a:lnTo>
                    <a:pt x="613" y="625"/>
                  </a:lnTo>
                  <a:lnTo>
                    <a:pt x="613" y="630"/>
                  </a:lnTo>
                  <a:lnTo>
                    <a:pt x="615" y="634"/>
                  </a:lnTo>
                  <a:lnTo>
                    <a:pt x="620" y="656"/>
                  </a:lnTo>
                  <a:lnTo>
                    <a:pt x="622" y="660"/>
                  </a:lnTo>
                  <a:lnTo>
                    <a:pt x="623" y="661"/>
                  </a:lnTo>
                  <a:lnTo>
                    <a:pt x="624" y="663"/>
                  </a:lnTo>
                  <a:lnTo>
                    <a:pt x="627" y="669"/>
                  </a:lnTo>
                  <a:lnTo>
                    <a:pt x="633" y="677"/>
                  </a:lnTo>
                  <a:lnTo>
                    <a:pt x="635" y="689"/>
                  </a:lnTo>
                  <a:lnTo>
                    <a:pt x="636" y="691"/>
                  </a:lnTo>
                  <a:lnTo>
                    <a:pt x="635" y="697"/>
                  </a:lnTo>
                  <a:lnTo>
                    <a:pt x="641" y="710"/>
                  </a:lnTo>
                  <a:lnTo>
                    <a:pt x="644" y="715"/>
                  </a:lnTo>
                  <a:lnTo>
                    <a:pt x="649" y="720"/>
                  </a:lnTo>
                  <a:lnTo>
                    <a:pt x="663" y="743"/>
                  </a:lnTo>
                  <a:lnTo>
                    <a:pt x="666" y="752"/>
                  </a:lnTo>
                  <a:lnTo>
                    <a:pt x="675" y="763"/>
                  </a:lnTo>
                  <a:lnTo>
                    <a:pt x="685" y="767"/>
                  </a:lnTo>
                  <a:lnTo>
                    <a:pt x="698" y="767"/>
                  </a:lnTo>
                  <a:lnTo>
                    <a:pt x="702" y="774"/>
                  </a:lnTo>
                  <a:lnTo>
                    <a:pt x="704" y="784"/>
                  </a:lnTo>
                  <a:lnTo>
                    <a:pt x="701" y="791"/>
                  </a:lnTo>
                  <a:lnTo>
                    <a:pt x="695" y="795"/>
                  </a:lnTo>
                  <a:lnTo>
                    <a:pt x="692" y="800"/>
                  </a:lnTo>
                  <a:lnTo>
                    <a:pt x="695" y="809"/>
                  </a:lnTo>
                  <a:lnTo>
                    <a:pt x="694" y="816"/>
                  </a:lnTo>
                  <a:lnTo>
                    <a:pt x="691" y="826"/>
                  </a:lnTo>
                  <a:lnTo>
                    <a:pt x="685" y="832"/>
                  </a:lnTo>
                  <a:lnTo>
                    <a:pt x="684" y="836"/>
                  </a:lnTo>
                  <a:lnTo>
                    <a:pt x="681" y="839"/>
                  </a:lnTo>
                  <a:lnTo>
                    <a:pt x="680" y="846"/>
                  </a:lnTo>
                  <a:lnTo>
                    <a:pt x="677" y="851"/>
                  </a:lnTo>
                  <a:lnTo>
                    <a:pt x="677" y="855"/>
                  </a:lnTo>
                  <a:lnTo>
                    <a:pt x="679" y="867"/>
                  </a:lnTo>
                  <a:lnTo>
                    <a:pt x="685" y="886"/>
                  </a:lnTo>
                  <a:lnTo>
                    <a:pt x="688" y="890"/>
                  </a:lnTo>
                  <a:lnTo>
                    <a:pt x="691" y="895"/>
                  </a:lnTo>
                  <a:lnTo>
                    <a:pt x="691" y="900"/>
                  </a:lnTo>
                  <a:lnTo>
                    <a:pt x="689" y="902"/>
                  </a:lnTo>
                  <a:lnTo>
                    <a:pt x="657" y="905"/>
                  </a:lnTo>
                  <a:lnTo>
                    <a:pt x="652" y="890"/>
                  </a:lnTo>
                  <a:lnTo>
                    <a:pt x="645" y="875"/>
                  </a:lnTo>
                  <a:lnTo>
                    <a:pt x="641" y="869"/>
                  </a:lnTo>
                  <a:lnTo>
                    <a:pt x="634" y="864"/>
                  </a:lnTo>
                  <a:lnTo>
                    <a:pt x="625" y="853"/>
                  </a:lnTo>
                  <a:lnTo>
                    <a:pt x="622" y="849"/>
                  </a:lnTo>
                  <a:lnTo>
                    <a:pt x="622" y="841"/>
                  </a:lnTo>
                  <a:lnTo>
                    <a:pt x="619" y="839"/>
                  </a:lnTo>
                  <a:lnTo>
                    <a:pt x="617" y="835"/>
                  </a:lnTo>
                  <a:lnTo>
                    <a:pt x="618" y="832"/>
                  </a:lnTo>
                  <a:lnTo>
                    <a:pt x="621" y="831"/>
                  </a:lnTo>
                  <a:lnTo>
                    <a:pt x="622" y="829"/>
                  </a:lnTo>
                  <a:lnTo>
                    <a:pt x="621" y="827"/>
                  </a:lnTo>
                  <a:lnTo>
                    <a:pt x="619" y="827"/>
                  </a:lnTo>
                  <a:lnTo>
                    <a:pt x="614" y="832"/>
                  </a:lnTo>
                  <a:lnTo>
                    <a:pt x="613" y="832"/>
                  </a:lnTo>
                  <a:lnTo>
                    <a:pt x="618" y="843"/>
                  </a:lnTo>
                  <a:lnTo>
                    <a:pt x="617" y="847"/>
                  </a:lnTo>
                  <a:lnTo>
                    <a:pt x="622" y="857"/>
                  </a:lnTo>
                  <a:lnTo>
                    <a:pt x="624" y="863"/>
                  </a:lnTo>
                  <a:lnTo>
                    <a:pt x="631" y="869"/>
                  </a:lnTo>
                  <a:lnTo>
                    <a:pt x="632" y="872"/>
                  </a:lnTo>
                  <a:lnTo>
                    <a:pt x="631" y="874"/>
                  </a:lnTo>
                  <a:lnTo>
                    <a:pt x="630" y="875"/>
                  </a:lnTo>
                  <a:lnTo>
                    <a:pt x="638" y="886"/>
                  </a:lnTo>
                  <a:lnTo>
                    <a:pt x="640" y="887"/>
                  </a:lnTo>
                  <a:lnTo>
                    <a:pt x="644" y="893"/>
                  </a:lnTo>
                  <a:lnTo>
                    <a:pt x="643" y="896"/>
                  </a:lnTo>
                  <a:lnTo>
                    <a:pt x="641" y="894"/>
                  </a:lnTo>
                  <a:lnTo>
                    <a:pt x="639" y="893"/>
                  </a:lnTo>
                  <a:lnTo>
                    <a:pt x="636" y="889"/>
                  </a:lnTo>
                  <a:lnTo>
                    <a:pt x="625" y="878"/>
                  </a:lnTo>
                  <a:lnTo>
                    <a:pt x="623" y="877"/>
                  </a:lnTo>
                  <a:lnTo>
                    <a:pt x="619" y="876"/>
                  </a:lnTo>
                  <a:lnTo>
                    <a:pt x="618" y="875"/>
                  </a:lnTo>
                  <a:lnTo>
                    <a:pt x="615" y="866"/>
                  </a:lnTo>
                  <a:lnTo>
                    <a:pt x="614" y="860"/>
                  </a:lnTo>
                  <a:lnTo>
                    <a:pt x="600" y="843"/>
                  </a:lnTo>
                  <a:lnTo>
                    <a:pt x="599" y="841"/>
                  </a:lnTo>
                  <a:lnTo>
                    <a:pt x="596" y="839"/>
                  </a:lnTo>
                  <a:lnTo>
                    <a:pt x="592" y="832"/>
                  </a:lnTo>
                  <a:lnTo>
                    <a:pt x="595" y="832"/>
                  </a:lnTo>
                  <a:lnTo>
                    <a:pt x="597" y="832"/>
                  </a:lnTo>
                  <a:lnTo>
                    <a:pt x="599" y="835"/>
                  </a:lnTo>
                  <a:lnTo>
                    <a:pt x="600" y="838"/>
                  </a:lnTo>
                  <a:lnTo>
                    <a:pt x="600" y="829"/>
                  </a:lnTo>
                  <a:lnTo>
                    <a:pt x="596" y="826"/>
                  </a:lnTo>
                  <a:lnTo>
                    <a:pt x="594" y="827"/>
                  </a:lnTo>
                  <a:lnTo>
                    <a:pt x="592" y="827"/>
                  </a:lnTo>
                  <a:lnTo>
                    <a:pt x="592" y="831"/>
                  </a:lnTo>
                  <a:lnTo>
                    <a:pt x="589" y="830"/>
                  </a:lnTo>
                  <a:lnTo>
                    <a:pt x="585" y="828"/>
                  </a:lnTo>
                  <a:lnTo>
                    <a:pt x="579" y="823"/>
                  </a:lnTo>
                  <a:lnTo>
                    <a:pt x="568" y="816"/>
                  </a:lnTo>
                  <a:lnTo>
                    <a:pt x="564" y="816"/>
                  </a:lnTo>
                  <a:lnTo>
                    <a:pt x="558" y="812"/>
                  </a:lnTo>
                  <a:lnTo>
                    <a:pt x="544" y="795"/>
                  </a:lnTo>
                  <a:lnTo>
                    <a:pt x="542" y="794"/>
                  </a:lnTo>
                  <a:lnTo>
                    <a:pt x="541" y="792"/>
                  </a:lnTo>
                  <a:lnTo>
                    <a:pt x="538" y="782"/>
                  </a:lnTo>
                  <a:lnTo>
                    <a:pt x="522" y="762"/>
                  </a:lnTo>
                  <a:lnTo>
                    <a:pt x="511" y="750"/>
                  </a:lnTo>
                  <a:lnTo>
                    <a:pt x="502" y="739"/>
                  </a:lnTo>
                  <a:lnTo>
                    <a:pt x="498" y="736"/>
                  </a:lnTo>
                  <a:lnTo>
                    <a:pt x="490" y="734"/>
                  </a:lnTo>
                  <a:lnTo>
                    <a:pt x="487" y="732"/>
                  </a:lnTo>
                  <a:lnTo>
                    <a:pt x="488" y="730"/>
                  </a:lnTo>
                  <a:lnTo>
                    <a:pt x="490" y="728"/>
                  </a:lnTo>
                  <a:lnTo>
                    <a:pt x="494" y="731"/>
                  </a:lnTo>
                  <a:lnTo>
                    <a:pt x="498" y="731"/>
                  </a:lnTo>
                  <a:lnTo>
                    <a:pt x="502" y="733"/>
                  </a:lnTo>
                  <a:lnTo>
                    <a:pt x="496" y="727"/>
                  </a:lnTo>
                  <a:lnTo>
                    <a:pt x="489" y="725"/>
                  </a:lnTo>
                  <a:lnTo>
                    <a:pt x="486" y="725"/>
                  </a:lnTo>
                  <a:lnTo>
                    <a:pt x="484" y="722"/>
                  </a:lnTo>
                  <a:lnTo>
                    <a:pt x="471" y="710"/>
                  </a:lnTo>
                  <a:lnTo>
                    <a:pt x="469" y="705"/>
                  </a:lnTo>
                  <a:lnTo>
                    <a:pt x="469" y="702"/>
                  </a:lnTo>
                  <a:lnTo>
                    <a:pt x="470" y="700"/>
                  </a:lnTo>
                  <a:lnTo>
                    <a:pt x="470" y="695"/>
                  </a:lnTo>
                  <a:lnTo>
                    <a:pt x="465" y="689"/>
                  </a:lnTo>
                  <a:lnTo>
                    <a:pt x="457" y="677"/>
                  </a:lnTo>
                  <a:lnTo>
                    <a:pt x="451" y="674"/>
                  </a:lnTo>
                  <a:lnTo>
                    <a:pt x="452" y="671"/>
                  </a:lnTo>
                  <a:lnTo>
                    <a:pt x="446" y="661"/>
                  </a:lnTo>
                  <a:lnTo>
                    <a:pt x="440" y="655"/>
                  </a:lnTo>
                  <a:lnTo>
                    <a:pt x="435" y="649"/>
                  </a:lnTo>
                  <a:lnTo>
                    <a:pt x="433" y="639"/>
                  </a:lnTo>
                  <a:lnTo>
                    <a:pt x="431" y="635"/>
                  </a:lnTo>
                  <a:lnTo>
                    <a:pt x="427" y="634"/>
                  </a:lnTo>
                  <a:lnTo>
                    <a:pt x="408" y="622"/>
                  </a:lnTo>
                  <a:lnTo>
                    <a:pt x="403" y="617"/>
                  </a:lnTo>
                  <a:lnTo>
                    <a:pt x="390" y="607"/>
                  </a:lnTo>
                  <a:lnTo>
                    <a:pt x="383" y="604"/>
                  </a:lnTo>
                  <a:lnTo>
                    <a:pt x="378" y="599"/>
                  </a:lnTo>
                  <a:lnTo>
                    <a:pt x="373" y="593"/>
                  </a:lnTo>
                  <a:lnTo>
                    <a:pt x="368" y="592"/>
                  </a:lnTo>
                  <a:lnTo>
                    <a:pt x="362" y="588"/>
                  </a:lnTo>
                  <a:lnTo>
                    <a:pt x="355" y="579"/>
                  </a:lnTo>
                  <a:lnTo>
                    <a:pt x="351" y="575"/>
                  </a:lnTo>
                  <a:lnTo>
                    <a:pt x="345" y="572"/>
                  </a:lnTo>
                  <a:lnTo>
                    <a:pt x="345" y="568"/>
                  </a:lnTo>
                  <a:lnTo>
                    <a:pt x="355" y="574"/>
                  </a:lnTo>
                  <a:lnTo>
                    <a:pt x="373" y="592"/>
                  </a:lnTo>
                  <a:lnTo>
                    <a:pt x="382" y="596"/>
                  </a:lnTo>
                  <a:lnTo>
                    <a:pt x="390" y="604"/>
                  </a:lnTo>
                  <a:lnTo>
                    <a:pt x="396" y="607"/>
                  </a:lnTo>
                  <a:lnTo>
                    <a:pt x="400" y="610"/>
                  </a:lnTo>
                  <a:lnTo>
                    <a:pt x="403" y="612"/>
                  </a:lnTo>
                  <a:lnTo>
                    <a:pt x="409" y="614"/>
                  </a:lnTo>
                  <a:lnTo>
                    <a:pt x="408" y="611"/>
                  </a:lnTo>
                  <a:lnTo>
                    <a:pt x="400" y="606"/>
                  </a:lnTo>
                  <a:lnTo>
                    <a:pt x="397" y="605"/>
                  </a:lnTo>
                  <a:lnTo>
                    <a:pt x="389" y="599"/>
                  </a:lnTo>
                  <a:lnTo>
                    <a:pt x="386" y="597"/>
                  </a:lnTo>
                  <a:lnTo>
                    <a:pt x="383" y="593"/>
                  </a:lnTo>
                  <a:lnTo>
                    <a:pt x="393" y="598"/>
                  </a:lnTo>
                  <a:lnTo>
                    <a:pt x="396" y="600"/>
                  </a:lnTo>
                  <a:lnTo>
                    <a:pt x="400" y="604"/>
                  </a:lnTo>
                  <a:lnTo>
                    <a:pt x="407" y="608"/>
                  </a:lnTo>
                  <a:lnTo>
                    <a:pt x="411" y="609"/>
                  </a:lnTo>
                  <a:lnTo>
                    <a:pt x="411" y="607"/>
                  </a:lnTo>
                  <a:lnTo>
                    <a:pt x="400" y="597"/>
                  </a:lnTo>
                  <a:lnTo>
                    <a:pt x="391" y="593"/>
                  </a:lnTo>
                  <a:lnTo>
                    <a:pt x="389" y="590"/>
                  </a:lnTo>
                  <a:lnTo>
                    <a:pt x="386" y="589"/>
                  </a:lnTo>
                  <a:lnTo>
                    <a:pt x="385" y="586"/>
                  </a:lnTo>
                  <a:lnTo>
                    <a:pt x="386" y="584"/>
                  </a:lnTo>
                  <a:lnTo>
                    <a:pt x="389" y="583"/>
                  </a:lnTo>
                  <a:lnTo>
                    <a:pt x="390" y="581"/>
                  </a:lnTo>
                  <a:lnTo>
                    <a:pt x="391" y="579"/>
                  </a:lnTo>
                  <a:lnTo>
                    <a:pt x="386" y="577"/>
                  </a:lnTo>
                  <a:lnTo>
                    <a:pt x="382" y="577"/>
                  </a:lnTo>
                  <a:lnTo>
                    <a:pt x="379" y="575"/>
                  </a:lnTo>
                  <a:lnTo>
                    <a:pt x="377" y="575"/>
                  </a:lnTo>
                  <a:lnTo>
                    <a:pt x="377" y="582"/>
                  </a:lnTo>
                  <a:lnTo>
                    <a:pt x="375" y="586"/>
                  </a:lnTo>
                  <a:lnTo>
                    <a:pt x="359" y="573"/>
                  </a:lnTo>
                  <a:lnTo>
                    <a:pt x="342" y="561"/>
                  </a:lnTo>
                  <a:lnTo>
                    <a:pt x="340" y="559"/>
                  </a:lnTo>
                  <a:lnTo>
                    <a:pt x="337" y="557"/>
                  </a:lnTo>
                  <a:lnTo>
                    <a:pt x="339" y="564"/>
                  </a:lnTo>
                  <a:lnTo>
                    <a:pt x="323" y="551"/>
                  </a:lnTo>
                  <a:lnTo>
                    <a:pt x="316" y="542"/>
                  </a:lnTo>
                  <a:lnTo>
                    <a:pt x="289" y="520"/>
                  </a:lnTo>
                  <a:lnTo>
                    <a:pt x="286" y="517"/>
                  </a:lnTo>
                  <a:lnTo>
                    <a:pt x="286" y="513"/>
                  </a:lnTo>
                  <a:lnTo>
                    <a:pt x="289" y="512"/>
                  </a:lnTo>
                  <a:lnTo>
                    <a:pt x="291" y="518"/>
                  </a:lnTo>
                  <a:lnTo>
                    <a:pt x="295" y="519"/>
                  </a:lnTo>
                  <a:lnTo>
                    <a:pt x="298" y="521"/>
                  </a:lnTo>
                  <a:lnTo>
                    <a:pt x="299" y="520"/>
                  </a:lnTo>
                  <a:lnTo>
                    <a:pt x="303" y="523"/>
                  </a:lnTo>
                  <a:lnTo>
                    <a:pt x="308" y="525"/>
                  </a:lnTo>
                  <a:lnTo>
                    <a:pt x="315" y="529"/>
                  </a:lnTo>
                  <a:lnTo>
                    <a:pt x="320" y="534"/>
                  </a:lnTo>
                  <a:lnTo>
                    <a:pt x="323" y="535"/>
                  </a:lnTo>
                  <a:lnTo>
                    <a:pt x="324" y="535"/>
                  </a:lnTo>
                  <a:lnTo>
                    <a:pt x="323" y="532"/>
                  </a:lnTo>
                  <a:lnTo>
                    <a:pt x="319" y="529"/>
                  </a:lnTo>
                  <a:lnTo>
                    <a:pt x="317" y="527"/>
                  </a:lnTo>
                  <a:lnTo>
                    <a:pt x="319" y="526"/>
                  </a:lnTo>
                  <a:lnTo>
                    <a:pt x="324" y="528"/>
                  </a:lnTo>
                  <a:lnTo>
                    <a:pt x="326" y="526"/>
                  </a:lnTo>
                  <a:lnTo>
                    <a:pt x="333" y="527"/>
                  </a:lnTo>
                  <a:lnTo>
                    <a:pt x="333" y="525"/>
                  </a:lnTo>
                  <a:lnTo>
                    <a:pt x="334" y="522"/>
                  </a:lnTo>
                  <a:lnTo>
                    <a:pt x="332" y="509"/>
                  </a:lnTo>
                  <a:lnTo>
                    <a:pt x="324" y="501"/>
                  </a:lnTo>
                  <a:lnTo>
                    <a:pt x="320" y="498"/>
                  </a:lnTo>
                  <a:lnTo>
                    <a:pt x="315" y="497"/>
                  </a:lnTo>
                  <a:lnTo>
                    <a:pt x="311" y="497"/>
                  </a:lnTo>
                  <a:lnTo>
                    <a:pt x="311" y="499"/>
                  </a:lnTo>
                  <a:lnTo>
                    <a:pt x="311" y="502"/>
                  </a:lnTo>
                  <a:lnTo>
                    <a:pt x="315" y="507"/>
                  </a:lnTo>
                  <a:lnTo>
                    <a:pt x="314" y="509"/>
                  </a:lnTo>
                  <a:lnTo>
                    <a:pt x="309" y="511"/>
                  </a:lnTo>
                  <a:lnTo>
                    <a:pt x="298" y="507"/>
                  </a:lnTo>
                  <a:lnTo>
                    <a:pt x="294" y="507"/>
                  </a:lnTo>
                  <a:lnTo>
                    <a:pt x="291" y="508"/>
                  </a:lnTo>
                  <a:lnTo>
                    <a:pt x="289" y="507"/>
                  </a:lnTo>
                  <a:lnTo>
                    <a:pt x="283" y="506"/>
                  </a:lnTo>
                  <a:lnTo>
                    <a:pt x="283" y="502"/>
                  </a:lnTo>
                  <a:lnTo>
                    <a:pt x="278" y="497"/>
                  </a:lnTo>
                  <a:lnTo>
                    <a:pt x="275" y="496"/>
                  </a:lnTo>
                  <a:lnTo>
                    <a:pt x="255" y="483"/>
                  </a:lnTo>
                  <a:lnTo>
                    <a:pt x="254" y="486"/>
                  </a:lnTo>
                  <a:lnTo>
                    <a:pt x="261" y="493"/>
                  </a:lnTo>
                  <a:lnTo>
                    <a:pt x="268" y="495"/>
                  </a:lnTo>
                  <a:lnTo>
                    <a:pt x="272" y="501"/>
                  </a:lnTo>
                  <a:lnTo>
                    <a:pt x="281" y="507"/>
                  </a:lnTo>
                  <a:lnTo>
                    <a:pt x="285" y="508"/>
                  </a:lnTo>
                  <a:lnTo>
                    <a:pt x="283" y="512"/>
                  </a:lnTo>
                  <a:lnTo>
                    <a:pt x="257" y="497"/>
                  </a:lnTo>
                  <a:lnTo>
                    <a:pt x="253" y="493"/>
                  </a:lnTo>
                  <a:lnTo>
                    <a:pt x="248" y="489"/>
                  </a:lnTo>
                  <a:lnTo>
                    <a:pt x="241" y="480"/>
                  </a:lnTo>
                  <a:lnTo>
                    <a:pt x="241" y="476"/>
                  </a:lnTo>
                  <a:lnTo>
                    <a:pt x="241" y="473"/>
                  </a:lnTo>
                  <a:lnTo>
                    <a:pt x="237" y="471"/>
                  </a:lnTo>
                  <a:lnTo>
                    <a:pt x="235" y="468"/>
                  </a:lnTo>
                  <a:lnTo>
                    <a:pt x="235" y="465"/>
                  </a:lnTo>
                  <a:lnTo>
                    <a:pt x="245" y="468"/>
                  </a:lnTo>
                  <a:lnTo>
                    <a:pt x="247" y="467"/>
                  </a:lnTo>
                  <a:lnTo>
                    <a:pt x="248" y="464"/>
                  </a:lnTo>
                  <a:lnTo>
                    <a:pt x="251" y="462"/>
                  </a:lnTo>
                  <a:lnTo>
                    <a:pt x="249" y="460"/>
                  </a:lnTo>
                  <a:lnTo>
                    <a:pt x="251" y="457"/>
                  </a:lnTo>
                  <a:lnTo>
                    <a:pt x="251" y="452"/>
                  </a:lnTo>
                  <a:lnTo>
                    <a:pt x="253" y="454"/>
                  </a:lnTo>
                  <a:lnTo>
                    <a:pt x="255" y="452"/>
                  </a:lnTo>
                  <a:lnTo>
                    <a:pt x="253" y="450"/>
                  </a:lnTo>
                  <a:lnTo>
                    <a:pt x="253" y="448"/>
                  </a:lnTo>
                  <a:lnTo>
                    <a:pt x="255" y="447"/>
                  </a:lnTo>
                  <a:lnTo>
                    <a:pt x="255" y="441"/>
                  </a:lnTo>
                  <a:lnTo>
                    <a:pt x="249" y="433"/>
                  </a:lnTo>
                  <a:lnTo>
                    <a:pt x="247" y="429"/>
                  </a:lnTo>
                  <a:lnTo>
                    <a:pt x="249" y="426"/>
                  </a:lnTo>
                  <a:lnTo>
                    <a:pt x="247" y="422"/>
                  </a:lnTo>
                  <a:lnTo>
                    <a:pt x="243" y="412"/>
                  </a:lnTo>
                  <a:lnTo>
                    <a:pt x="239" y="411"/>
                  </a:lnTo>
                  <a:lnTo>
                    <a:pt x="239" y="409"/>
                  </a:lnTo>
                  <a:lnTo>
                    <a:pt x="237" y="406"/>
                  </a:lnTo>
                  <a:lnTo>
                    <a:pt x="234" y="407"/>
                  </a:lnTo>
                  <a:lnTo>
                    <a:pt x="231" y="409"/>
                  </a:lnTo>
                  <a:lnTo>
                    <a:pt x="231" y="410"/>
                  </a:lnTo>
                  <a:lnTo>
                    <a:pt x="225" y="406"/>
                  </a:lnTo>
                  <a:lnTo>
                    <a:pt x="220" y="401"/>
                  </a:lnTo>
                  <a:lnTo>
                    <a:pt x="217" y="395"/>
                  </a:lnTo>
                  <a:lnTo>
                    <a:pt x="214" y="39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51" name="Freeform 70"/>
            <p:cNvSpPr>
              <a:spLocks/>
            </p:cNvSpPr>
            <p:nvPr/>
          </p:nvSpPr>
          <p:spPr bwMode="auto">
            <a:xfrm>
              <a:off x="2868" y="2138"/>
              <a:ext cx="540" cy="599"/>
            </a:xfrm>
            <a:custGeom>
              <a:avLst/>
              <a:gdLst/>
              <a:ahLst/>
              <a:cxnLst>
                <a:cxn ang="0">
                  <a:pos x="665" y="119"/>
                </a:cxn>
                <a:cxn ang="0">
                  <a:pos x="652" y="159"/>
                </a:cxn>
                <a:cxn ang="0">
                  <a:pos x="653" y="221"/>
                </a:cxn>
                <a:cxn ang="0">
                  <a:pos x="636" y="251"/>
                </a:cxn>
                <a:cxn ang="0">
                  <a:pos x="648" y="289"/>
                </a:cxn>
                <a:cxn ang="0">
                  <a:pos x="635" y="297"/>
                </a:cxn>
                <a:cxn ang="0">
                  <a:pos x="625" y="319"/>
                </a:cxn>
                <a:cxn ang="0">
                  <a:pos x="653" y="350"/>
                </a:cxn>
                <a:cxn ang="0">
                  <a:pos x="674" y="389"/>
                </a:cxn>
                <a:cxn ang="0">
                  <a:pos x="707" y="403"/>
                </a:cxn>
                <a:cxn ang="0">
                  <a:pos x="750" y="417"/>
                </a:cxn>
                <a:cxn ang="0">
                  <a:pos x="767" y="379"/>
                </a:cxn>
                <a:cxn ang="0">
                  <a:pos x="792" y="371"/>
                </a:cxn>
                <a:cxn ang="0">
                  <a:pos x="811" y="479"/>
                </a:cxn>
                <a:cxn ang="0">
                  <a:pos x="759" y="485"/>
                </a:cxn>
                <a:cxn ang="0">
                  <a:pos x="692" y="478"/>
                </a:cxn>
                <a:cxn ang="0">
                  <a:pos x="635" y="483"/>
                </a:cxn>
                <a:cxn ang="0">
                  <a:pos x="614" y="510"/>
                </a:cxn>
                <a:cxn ang="0">
                  <a:pos x="590" y="538"/>
                </a:cxn>
                <a:cxn ang="0">
                  <a:pos x="560" y="596"/>
                </a:cxn>
                <a:cxn ang="0">
                  <a:pos x="563" y="628"/>
                </a:cxn>
                <a:cxn ang="0">
                  <a:pos x="520" y="657"/>
                </a:cxn>
                <a:cxn ang="0">
                  <a:pos x="510" y="713"/>
                </a:cxn>
                <a:cxn ang="0">
                  <a:pos x="507" y="837"/>
                </a:cxn>
                <a:cxn ang="0">
                  <a:pos x="474" y="884"/>
                </a:cxn>
                <a:cxn ang="0">
                  <a:pos x="424" y="843"/>
                </a:cxn>
                <a:cxn ang="0">
                  <a:pos x="386" y="822"/>
                </a:cxn>
                <a:cxn ang="0">
                  <a:pos x="352" y="828"/>
                </a:cxn>
                <a:cxn ang="0">
                  <a:pos x="377" y="795"/>
                </a:cxn>
                <a:cxn ang="0">
                  <a:pos x="371" y="758"/>
                </a:cxn>
                <a:cxn ang="0">
                  <a:pos x="287" y="714"/>
                </a:cxn>
                <a:cxn ang="0">
                  <a:pos x="248" y="683"/>
                </a:cxn>
                <a:cxn ang="0">
                  <a:pos x="221" y="631"/>
                </a:cxn>
                <a:cxn ang="0">
                  <a:pos x="208" y="601"/>
                </a:cxn>
                <a:cxn ang="0">
                  <a:pos x="198" y="565"/>
                </a:cxn>
                <a:cxn ang="0">
                  <a:pos x="194" y="529"/>
                </a:cxn>
                <a:cxn ang="0">
                  <a:pos x="160" y="475"/>
                </a:cxn>
                <a:cxn ang="0">
                  <a:pos x="123" y="475"/>
                </a:cxn>
                <a:cxn ang="0">
                  <a:pos x="82" y="449"/>
                </a:cxn>
                <a:cxn ang="0">
                  <a:pos x="48" y="394"/>
                </a:cxn>
                <a:cxn ang="0">
                  <a:pos x="19" y="367"/>
                </a:cxn>
                <a:cxn ang="0">
                  <a:pos x="0" y="290"/>
                </a:cxn>
                <a:cxn ang="0">
                  <a:pos x="7" y="217"/>
                </a:cxn>
                <a:cxn ang="0">
                  <a:pos x="90" y="208"/>
                </a:cxn>
                <a:cxn ang="0">
                  <a:pos x="107" y="144"/>
                </a:cxn>
                <a:cxn ang="0">
                  <a:pos x="119" y="108"/>
                </a:cxn>
                <a:cxn ang="0">
                  <a:pos x="136" y="83"/>
                </a:cxn>
                <a:cxn ang="0">
                  <a:pos x="160" y="65"/>
                </a:cxn>
                <a:cxn ang="0">
                  <a:pos x="172" y="18"/>
                </a:cxn>
                <a:cxn ang="0">
                  <a:pos x="183" y="21"/>
                </a:cxn>
                <a:cxn ang="0">
                  <a:pos x="198" y="0"/>
                </a:cxn>
                <a:cxn ang="0">
                  <a:pos x="224" y="23"/>
                </a:cxn>
                <a:cxn ang="0">
                  <a:pos x="260" y="35"/>
                </a:cxn>
                <a:cxn ang="0">
                  <a:pos x="298" y="71"/>
                </a:cxn>
                <a:cxn ang="0">
                  <a:pos x="330" y="67"/>
                </a:cxn>
                <a:cxn ang="0">
                  <a:pos x="364" y="75"/>
                </a:cxn>
                <a:cxn ang="0">
                  <a:pos x="412" y="69"/>
                </a:cxn>
                <a:cxn ang="0">
                  <a:pos x="458" y="83"/>
                </a:cxn>
                <a:cxn ang="0">
                  <a:pos x="532" y="19"/>
                </a:cxn>
              </a:cxnLst>
              <a:rect l="0" t="0" r="r" b="b"/>
              <a:pathLst>
                <a:path w="813" h="900">
                  <a:moveTo>
                    <a:pt x="596" y="33"/>
                  </a:moveTo>
                  <a:lnTo>
                    <a:pt x="619" y="56"/>
                  </a:lnTo>
                  <a:lnTo>
                    <a:pt x="642" y="81"/>
                  </a:lnTo>
                  <a:lnTo>
                    <a:pt x="658" y="102"/>
                  </a:lnTo>
                  <a:lnTo>
                    <a:pt x="665" y="119"/>
                  </a:lnTo>
                  <a:lnTo>
                    <a:pt x="664" y="124"/>
                  </a:lnTo>
                  <a:lnTo>
                    <a:pt x="664" y="132"/>
                  </a:lnTo>
                  <a:lnTo>
                    <a:pt x="658" y="140"/>
                  </a:lnTo>
                  <a:lnTo>
                    <a:pt x="654" y="147"/>
                  </a:lnTo>
                  <a:lnTo>
                    <a:pt x="652" y="159"/>
                  </a:lnTo>
                  <a:lnTo>
                    <a:pt x="652" y="187"/>
                  </a:lnTo>
                  <a:lnTo>
                    <a:pt x="654" y="199"/>
                  </a:lnTo>
                  <a:lnTo>
                    <a:pt x="657" y="214"/>
                  </a:lnTo>
                  <a:lnTo>
                    <a:pt x="656" y="219"/>
                  </a:lnTo>
                  <a:lnTo>
                    <a:pt x="653" y="221"/>
                  </a:lnTo>
                  <a:lnTo>
                    <a:pt x="652" y="221"/>
                  </a:lnTo>
                  <a:lnTo>
                    <a:pt x="642" y="238"/>
                  </a:lnTo>
                  <a:lnTo>
                    <a:pt x="640" y="241"/>
                  </a:lnTo>
                  <a:lnTo>
                    <a:pt x="640" y="246"/>
                  </a:lnTo>
                  <a:lnTo>
                    <a:pt x="636" y="251"/>
                  </a:lnTo>
                  <a:lnTo>
                    <a:pt x="631" y="256"/>
                  </a:lnTo>
                  <a:lnTo>
                    <a:pt x="628" y="262"/>
                  </a:lnTo>
                  <a:lnTo>
                    <a:pt x="631" y="267"/>
                  </a:lnTo>
                  <a:lnTo>
                    <a:pt x="640" y="276"/>
                  </a:lnTo>
                  <a:lnTo>
                    <a:pt x="648" y="289"/>
                  </a:lnTo>
                  <a:lnTo>
                    <a:pt x="649" y="296"/>
                  </a:lnTo>
                  <a:lnTo>
                    <a:pt x="648" y="299"/>
                  </a:lnTo>
                  <a:lnTo>
                    <a:pt x="641" y="297"/>
                  </a:lnTo>
                  <a:lnTo>
                    <a:pt x="639" y="296"/>
                  </a:lnTo>
                  <a:lnTo>
                    <a:pt x="635" y="297"/>
                  </a:lnTo>
                  <a:lnTo>
                    <a:pt x="628" y="299"/>
                  </a:lnTo>
                  <a:lnTo>
                    <a:pt x="626" y="302"/>
                  </a:lnTo>
                  <a:lnTo>
                    <a:pt x="626" y="307"/>
                  </a:lnTo>
                  <a:lnTo>
                    <a:pt x="624" y="313"/>
                  </a:lnTo>
                  <a:lnTo>
                    <a:pt x="625" y="319"/>
                  </a:lnTo>
                  <a:lnTo>
                    <a:pt x="628" y="322"/>
                  </a:lnTo>
                  <a:lnTo>
                    <a:pt x="631" y="325"/>
                  </a:lnTo>
                  <a:lnTo>
                    <a:pt x="637" y="331"/>
                  </a:lnTo>
                  <a:lnTo>
                    <a:pt x="648" y="346"/>
                  </a:lnTo>
                  <a:lnTo>
                    <a:pt x="653" y="350"/>
                  </a:lnTo>
                  <a:lnTo>
                    <a:pt x="657" y="357"/>
                  </a:lnTo>
                  <a:lnTo>
                    <a:pt x="661" y="361"/>
                  </a:lnTo>
                  <a:lnTo>
                    <a:pt x="662" y="365"/>
                  </a:lnTo>
                  <a:lnTo>
                    <a:pt x="671" y="385"/>
                  </a:lnTo>
                  <a:lnTo>
                    <a:pt x="674" y="389"/>
                  </a:lnTo>
                  <a:lnTo>
                    <a:pt x="686" y="402"/>
                  </a:lnTo>
                  <a:lnTo>
                    <a:pt x="689" y="403"/>
                  </a:lnTo>
                  <a:lnTo>
                    <a:pt x="692" y="402"/>
                  </a:lnTo>
                  <a:lnTo>
                    <a:pt x="700" y="402"/>
                  </a:lnTo>
                  <a:lnTo>
                    <a:pt x="707" y="403"/>
                  </a:lnTo>
                  <a:lnTo>
                    <a:pt x="723" y="400"/>
                  </a:lnTo>
                  <a:lnTo>
                    <a:pt x="729" y="404"/>
                  </a:lnTo>
                  <a:lnTo>
                    <a:pt x="734" y="405"/>
                  </a:lnTo>
                  <a:lnTo>
                    <a:pt x="742" y="409"/>
                  </a:lnTo>
                  <a:lnTo>
                    <a:pt x="750" y="417"/>
                  </a:lnTo>
                  <a:lnTo>
                    <a:pt x="753" y="411"/>
                  </a:lnTo>
                  <a:lnTo>
                    <a:pt x="754" y="406"/>
                  </a:lnTo>
                  <a:lnTo>
                    <a:pt x="758" y="402"/>
                  </a:lnTo>
                  <a:lnTo>
                    <a:pt x="764" y="384"/>
                  </a:lnTo>
                  <a:lnTo>
                    <a:pt x="767" y="379"/>
                  </a:lnTo>
                  <a:lnTo>
                    <a:pt x="767" y="372"/>
                  </a:lnTo>
                  <a:lnTo>
                    <a:pt x="774" y="353"/>
                  </a:lnTo>
                  <a:lnTo>
                    <a:pt x="780" y="349"/>
                  </a:lnTo>
                  <a:lnTo>
                    <a:pt x="786" y="354"/>
                  </a:lnTo>
                  <a:lnTo>
                    <a:pt x="792" y="371"/>
                  </a:lnTo>
                  <a:lnTo>
                    <a:pt x="799" y="386"/>
                  </a:lnTo>
                  <a:lnTo>
                    <a:pt x="805" y="396"/>
                  </a:lnTo>
                  <a:lnTo>
                    <a:pt x="810" y="416"/>
                  </a:lnTo>
                  <a:lnTo>
                    <a:pt x="812" y="469"/>
                  </a:lnTo>
                  <a:lnTo>
                    <a:pt x="811" y="479"/>
                  </a:lnTo>
                  <a:lnTo>
                    <a:pt x="806" y="483"/>
                  </a:lnTo>
                  <a:lnTo>
                    <a:pt x="796" y="481"/>
                  </a:lnTo>
                  <a:lnTo>
                    <a:pt x="782" y="483"/>
                  </a:lnTo>
                  <a:lnTo>
                    <a:pt x="771" y="483"/>
                  </a:lnTo>
                  <a:lnTo>
                    <a:pt x="759" y="485"/>
                  </a:lnTo>
                  <a:lnTo>
                    <a:pt x="751" y="491"/>
                  </a:lnTo>
                  <a:lnTo>
                    <a:pt x="746" y="486"/>
                  </a:lnTo>
                  <a:lnTo>
                    <a:pt x="739" y="483"/>
                  </a:lnTo>
                  <a:lnTo>
                    <a:pt x="715" y="483"/>
                  </a:lnTo>
                  <a:lnTo>
                    <a:pt x="692" y="478"/>
                  </a:lnTo>
                  <a:lnTo>
                    <a:pt x="673" y="476"/>
                  </a:lnTo>
                  <a:lnTo>
                    <a:pt x="666" y="475"/>
                  </a:lnTo>
                  <a:lnTo>
                    <a:pt x="656" y="474"/>
                  </a:lnTo>
                  <a:lnTo>
                    <a:pt x="638" y="478"/>
                  </a:lnTo>
                  <a:lnTo>
                    <a:pt x="635" y="483"/>
                  </a:lnTo>
                  <a:lnTo>
                    <a:pt x="634" y="490"/>
                  </a:lnTo>
                  <a:lnTo>
                    <a:pt x="634" y="497"/>
                  </a:lnTo>
                  <a:lnTo>
                    <a:pt x="630" y="499"/>
                  </a:lnTo>
                  <a:lnTo>
                    <a:pt x="619" y="505"/>
                  </a:lnTo>
                  <a:lnTo>
                    <a:pt x="614" y="510"/>
                  </a:lnTo>
                  <a:lnTo>
                    <a:pt x="612" y="514"/>
                  </a:lnTo>
                  <a:lnTo>
                    <a:pt x="602" y="528"/>
                  </a:lnTo>
                  <a:lnTo>
                    <a:pt x="598" y="533"/>
                  </a:lnTo>
                  <a:lnTo>
                    <a:pt x="595" y="539"/>
                  </a:lnTo>
                  <a:lnTo>
                    <a:pt x="590" y="538"/>
                  </a:lnTo>
                  <a:lnTo>
                    <a:pt x="569" y="549"/>
                  </a:lnTo>
                  <a:lnTo>
                    <a:pt x="564" y="557"/>
                  </a:lnTo>
                  <a:lnTo>
                    <a:pt x="560" y="574"/>
                  </a:lnTo>
                  <a:lnTo>
                    <a:pt x="557" y="581"/>
                  </a:lnTo>
                  <a:lnTo>
                    <a:pt x="560" y="596"/>
                  </a:lnTo>
                  <a:lnTo>
                    <a:pt x="558" y="613"/>
                  </a:lnTo>
                  <a:lnTo>
                    <a:pt x="560" y="618"/>
                  </a:lnTo>
                  <a:lnTo>
                    <a:pt x="564" y="623"/>
                  </a:lnTo>
                  <a:lnTo>
                    <a:pt x="566" y="625"/>
                  </a:lnTo>
                  <a:lnTo>
                    <a:pt x="563" y="628"/>
                  </a:lnTo>
                  <a:lnTo>
                    <a:pt x="543" y="629"/>
                  </a:lnTo>
                  <a:lnTo>
                    <a:pt x="540" y="633"/>
                  </a:lnTo>
                  <a:lnTo>
                    <a:pt x="539" y="639"/>
                  </a:lnTo>
                  <a:lnTo>
                    <a:pt x="526" y="651"/>
                  </a:lnTo>
                  <a:lnTo>
                    <a:pt x="520" y="657"/>
                  </a:lnTo>
                  <a:lnTo>
                    <a:pt x="516" y="665"/>
                  </a:lnTo>
                  <a:lnTo>
                    <a:pt x="513" y="683"/>
                  </a:lnTo>
                  <a:lnTo>
                    <a:pt x="512" y="705"/>
                  </a:lnTo>
                  <a:lnTo>
                    <a:pt x="510" y="712"/>
                  </a:lnTo>
                  <a:lnTo>
                    <a:pt x="510" y="713"/>
                  </a:lnTo>
                  <a:lnTo>
                    <a:pt x="504" y="724"/>
                  </a:lnTo>
                  <a:lnTo>
                    <a:pt x="503" y="751"/>
                  </a:lnTo>
                  <a:lnTo>
                    <a:pt x="502" y="757"/>
                  </a:lnTo>
                  <a:lnTo>
                    <a:pt x="501" y="821"/>
                  </a:lnTo>
                  <a:lnTo>
                    <a:pt x="507" y="837"/>
                  </a:lnTo>
                  <a:lnTo>
                    <a:pt x="503" y="842"/>
                  </a:lnTo>
                  <a:lnTo>
                    <a:pt x="500" y="850"/>
                  </a:lnTo>
                  <a:lnTo>
                    <a:pt x="480" y="890"/>
                  </a:lnTo>
                  <a:lnTo>
                    <a:pt x="478" y="899"/>
                  </a:lnTo>
                  <a:lnTo>
                    <a:pt x="474" y="884"/>
                  </a:lnTo>
                  <a:lnTo>
                    <a:pt x="461" y="883"/>
                  </a:lnTo>
                  <a:lnTo>
                    <a:pt x="447" y="878"/>
                  </a:lnTo>
                  <a:lnTo>
                    <a:pt x="432" y="866"/>
                  </a:lnTo>
                  <a:lnTo>
                    <a:pt x="426" y="855"/>
                  </a:lnTo>
                  <a:lnTo>
                    <a:pt x="424" y="843"/>
                  </a:lnTo>
                  <a:lnTo>
                    <a:pt x="422" y="832"/>
                  </a:lnTo>
                  <a:lnTo>
                    <a:pt x="416" y="823"/>
                  </a:lnTo>
                  <a:lnTo>
                    <a:pt x="411" y="819"/>
                  </a:lnTo>
                  <a:lnTo>
                    <a:pt x="404" y="817"/>
                  </a:lnTo>
                  <a:lnTo>
                    <a:pt x="386" y="822"/>
                  </a:lnTo>
                  <a:lnTo>
                    <a:pt x="380" y="825"/>
                  </a:lnTo>
                  <a:lnTo>
                    <a:pt x="377" y="829"/>
                  </a:lnTo>
                  <a:lnTo>
                    <a:pt x="370" y="830"/>
                  </a:lnTo>
                  <a:lnTo>
                    <a:pt x="357" y="830"/>
                  </a:lnTo>
                  <a:lnTo>
                    <a:pt x="352" y="828"/>
                  </a:lnTo>
                  <a:lnTo>
                    <a:pt x="351" y="822"/>
                  </a:lnTo>
                  <a:lnTo>
                    <a:pt x="351" y="819"/>
                  </a:lnTo>
                  <a:lnTo>
                    <a:pt x="356" y="815"/>
                  </a:lnTo>
                  <a:lnTo>
                    <a:pt x="364" y="809"/>
                  </a:lnTo>
                  <a:lnTo>
                    <a:pt x="377" y="795"/>
                  </a:lnTo>
                  <a:lnTo>
                    <a:pt x="374" y="787"/>
                  </a:lnTo>
                  <a:lnTo>
                    <a:pt x="372" y="782"/>
                  </a:lnTo>
                  <a:lnTo>
                    <a:pt x="371" y="775"/>
                  </a:lnTo>
                  <a:lnTo>
                    <a:pt x="372" y="768"/>
                  </a:lnTo>
                  <a:lnTo>
                    <a:pt x="371" y="758"/>
                  </a:lnTo>
                  <a:lnTo>
                    <a:pt x="363" y="737"/>
                  </a:lnTo>
                  <a:lnTo>
                    <a:pt x="314" y="722"/>
                  </a:lnTo>
                  <a:lnTo>
                    <a:pt x="302" y="725"/>
                  </a:lnTo>
                  <a:lnTo>
                    <a:pt x="289" y="724"/>
                  </a:lnTo>
                  <a:lnTo>
                    <a:pt x="287" y="714"/>
                  </a:lnTo>
                  <a:lnTo>
                    <a:pt x="283" y="707"/>
                  </a:lnTo>
                  <a:lnTo>
                    <a:pt x="270" y="707"/>
                  </a:lnTo>
                  <a:lnTo>
                    <a:pt x="260" y="703"/>
                  </a:lnTo>
                  <a:lnTo>
                    <a:pt x="251" y="692"/>
                  </a:lnTo>
                  <a:lnTo>
                    <a:pt x="248" y="683"/>
                  </a:lnTo>
                  <a:lnTo>
                    <a:pt x="234" y="660"/>
                  </a:lnTo>
                  <a:lnTo>
                    <a:pt x="229" y="655"/>
                  </a:lnTo>
                  <a:lnTo>
                    <a:pt x="226" y="650"/>
                  </a:lnTo>
                  <a:lnTo>
                    <a:pt x="220" y="637"/>
                  </a:lnTo>
                  <a:lnTo>
                    <a:pt x="221" y="631"/>
                  </a:lnTo>
                  <a:lnTo>
                    <a:pt x="220" y="629"/>
                  </a:lnTo>
                  <a:lnTo>
                    <a:pt x="218" y="617"/>
                  </a:lnTo>
                  <a:lnTo>
                    <a:pt x="212" y="609"/>
                  </a:lnTo>
                  <a:lnTo>
                    <a:pt x="209" y="603"/>
                  </a:lnTo>
                  <a:lnTo>
                    <a:pt x="208" y="601"/>
                  </a:lnTo>
                  <a:lnTo>
                    <a:pt x="207" y="600"/>
                  </a:lnTo>
                  <a:lnTo>
                    <a:pt x="205" y="596"/>
                  </a:lnTo>
                  <a:lnTo>
                    <a:pt x="200" y="574"/>
                  </a:lnTo>
                  <a:lnTo>
                    <a:pt x="198" y="570"/>
                  </a:lnTo>
                  <a:lnTo>
                    <a:pt x="198" y="565"/>
                  </a:lnTo>
                  <a:lnTo>
                    <a:pt x="200" y="558"/>
                  </a:lnTo>
                  <a:lnTo>
                    <a:pt x="199" y="552"/>
                  </a:lnTo>
                  <a:lnTo>
                    <a:pt x="196" y="544"/>
                  </a:lnTo>
                  <a:lnTo>
                    <a:pt x="196" y="535"/>
                  </a:lnTo>
                  <a:lnTo>
                    <a:pt x="194" y="529"/>
                  </a:lnTo>
                  <a:lnTo>
                    <a:pt x="185" y="510"/>
                  </a:lnTo>
                  <a:lnTo>
                    <a:pt x="181" y="500"/>
                  </a:lnTo>
                  <a:lnTo>
                    <a:pt x="176" y="495"/>
                  </a:lnTo>
                  <a:lnTo>
                    <a:pt x="163" y="477"/>
                  </a:lnTo>
                  <a:lnTo>
                    <a:pt x="160" y="475"/>
                  </a:lnTo>
                  <a:lnTo>
                    <a:pt x="155" y="473"/>
                  </a:lnTo>
                  <a:lnTo>
                    <a:pt x="153" y="469"/>
                  </a:lnTo>
                  <a:lnTo>
                    <a:pt x="148" y="467"/>
                  </a:lnTo>
                  <a:lnTo>
                    <a:pt x="129" y="475"/>
                  </a:lnTo>
                  <a:lnTo>
                    <a:pt x="123" y="475"/>
                  </a:lnTo>
                  <a:lnTo>
                    <a:pt x="114" y="480"/>
                  </a:lnTo>
                  <a:lnTo>
                    <a:pt x="104" y="481"/>
                  </a:lnTo>
                  <a:lnTo>
                    <a:pt x="96" y="477"/>
                  </a:lnTo>
                  <a:lnTo>
                    <a:pt x="87" y="461"/>
                  </a:lnTo>
                  <a:lnTo>
                    <a:pt x="82" y="449"/>
                  </a:lnTo>
                  <a:lnTo>
                    <a:pt x="79" y="439"/>
                  </a:lnTo>
                  <a:lnTo>
                    <a:pt x="72" y="424"/>
                  </a:lnTo>
                  <a:lnTo>
                    <a:pt x="63" y="412"/>
                  </a:lnTo>
                  <a:lnTo>
                    <a:pt x="58" y="400"/>
                  </a:lnTo>
                  <a:lnTo>
                    <a:pt x="48" y="394"/>
                  </a:lnTo>
                  <a:lnTo>
                    <a:pt x="42" y="379"/>
                  </a:lnTo>
                  <a:lnTo>
                    <a:pt x="35" y="377"/>
                  </a:lnTo>
                  <a:lnTo>
                    <a:pt x="31" y="377"/>
                  </a:lnTo>
                  <a:lnTo>
                    <a:pt x="25" y="374"/>
                  </a:lnTo>
                  <a:lnTo>
                    <a:pt x="19" y="367"/>
                  </a:lnTo>
                  <a:lnTo>
                    <a:pt x="14" y="349"/>
                  </a:lnTo>
                  <a:lnTo>
                    <a:pt x="6" y="332"/>
                  </a:lnTo>
                  <a:lnTo>
                    <a:pt x="3" y="320"/>
                  </a:lnTo>
                  <a:lnTo>
                    <a:pt x="0" y="302"/>
                  </a:lnTo>
                  <a:lnTo>
                    <a:pt x="0" y="290"/>
                  </a:lnTo>
                  <a:lnTo>
                    <a:pt x="1" y="273"/>
                  </a:lnTo>
                  <a:lnTo>
                    <a:pt x="4" y="259"/>
                  </a:lnTo>
                  <a:lnTo>
                    <a:pt x="6" y="239"/>
                  </a:lnTo>
                  <a:lnTo>
                    <a:pt x="5" y="224"/>
                  </a:lnTo>
                  <a:lnTo>
                    <a:pt x="7" y="217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55" y="219"/>
                  </a:lnTo>
                  <a:lnTo>
                    <a:pt x="64" y="219"/>
                  </a:lnTo>
                  <a:lnTo>
                    <a:pt x="90" y="208"/>
                  </a:lnTo>
                  <a:lnTo>
                    <a:pt x="95" y="206"/>
                  </a:lnTo>
                  <a:lnTo>
                    <a:pt x="101" y="199"/>
                  </a:lnTo>
                  <a:lnTo>
                    <a:pt x="101" y="178"/>
                  </a:lnTo>
                  <a:lnTo>
                    <a:pt x="104" y="152"/>
                  </a:lnTo>
                  <a:lnTo>
                    <a:pt x="107" y="144"/>
                  </a:lnTo>
                  <a:lnTo>
                    <a:pt x="119" y="133"/>
                  </a:lnTo>
                  <a:lnTo>
                    <a:pt x="123" y="126"/>
                  </a:lnTo>
                  <a:lnTo>
                    <a:pt x="124" y="119"/>
                  </a:lnTo>
                  <a:lnTo>
                    <a:pt x="121" y="115"/>
                  </a:lnTo>
                  <a:lnTo>
                    <a:pt x="119" y="108"/>
                  </a:lnTo>
                  <a:lnTo>
                    <a:pt x="118" y="100"/>
                  </a:lnTo>
                  <a:lnTo>
                    <a:pt x="116" y="89"/>
                  </a:lnTo>
                  <a:lnTo>
                    <a:pt x="118" y="86"/>
                  </a:lnTo>
                  <a:lnTo>
                    <a:pt x="126" y="83"/>
                  </a:lnTo>
                  <a:lnTo>
                    <a:pt x="136" y="83"/>
                  </a:lnTo>
                  <a:lnTo>
                    <a:pt x="142" y="83"/>
                  </a:lnTo>
                  <a:lnTo>
                    <a:pt x="150" y="80"/>
                  </a:lnTo>
                  <a:lnTo>
                    <a:pt x="157" y="77"/>
                  </a:lnTo>
                  <a:lnTo>
                    <a:pt x="159" y="70"/>
                  </a:lnTo>
                  <a:lnTo>
                    <a:pt x="160" y="65"/>
                  </a:lnTo>
                  <a:lnTo>
                    <a:pt x="158" y="57"/>
                  </a:lnTo>
                  <a:lnTo>
                    <a:pt x="157" y="39"/>
                  </a:lnTo>
                  <a:lnTo>
                    <a:pt x="160" y="34"/>
                  </a:lnTo>
                  <a:lnTo>
                    <a:pt x="167" y="27"/>
                  </a:lnTo>
                  <a:lnTo>
                    <a:pt x="172" y="18"/>
                  </a:lnTo>
                  <a:lnTo>
                    <a:pt x="176" y="12"/>
                  </a:lnTo>
                  <a:lnTo>
                    <a:pt x="179" y="13"/>
                  </a:lnTo>
                  <a:lnTo>
                    <a:pt x="178" y="18"/>
                  </a:lnTo>
                  <a:lnTo>
                    <a:pt x="180" y="21"/>
                  </a:lnTo>
                  <a:lnTo>
                    <a:pt x="183" y="21"/>
                  </a:lnTo>
                  <a:lnTo>
                    <a:pt x="187" y="19"/>
                  </a:lnTo>
                  <a:lnTo>
                    <a:pt x="189" y="15"/>
                  </a:lnTo>
                  <a:lnTo>
                    <a:pt x="190" y="8"/>
                  </a:lnTo>
                  <a:lnTo>
                    <a:pt x="193" y="4"/>
                  </a:lnTo>
                  <a:lnTo>
                    <a:pt x="198" y="0"/>
                  </a:lnTo>
                  <a:lnTo>
                    <a:pt x="204" y="1"/>
                  </a:lnTo>
                  <a:lnTo>
                    <a:pt x="210" y="4"/>
                  </a:lnTo>
                  <a:lnTo>
                    <a:pt x="215" y="11"/>
                  </a:lnTo>
                  <a:lnTo>
                    <a:pt x="218" y="17"/>
                  </a:lnTo>
                  <a:lnTo>
                    <a:pt x="224" y="23"/>
                  </a:lnTo>
                  <a:lnTo>
                    <a:pt x="230" y="27"/>
                  </a:lnTo>
                  <a:lnTo>
                    <a:pt x="246" y="32"/>
                  </a:lnTo>
                  <a:lnTo>
                    <a:pt x="249" y="34"/>
                  </a:lnTo>
                  <a:lnTo>
                    <a:pt x="252" y="34"/>
                  </a:lnTo>
                  <a:lnTo>
                    <a:pt x="260" y="35"/>
                  </a:lnTo>
                  <a:lnTo>
                    <a:pt x="268" y="41"/>
                  </a:lnTo>
                  <a:lnTo>
                    <a:pt x="272" y="47"/>
                  </a:lnTo>
                  <a:lnTo>
                    <a:pt x="284" y="61"/>
                  </a:lnTo>
                  <a:lnTo>
                    <a:pt x="290" y="65"/>
                  </a:lnTo>
                  <a:lnTo>
                    <a:pt x="298" y="71"/>
                  </a:lnTo>
                  <a:lnTo>
                    <a:pt x="304" y="73"/>
                  </a:lnTo>
                  <a:lnTo>
                    <a:pt x="319" y="78"/>
                  </a:lnTo>
                  <a:lnTo>
                    <a:pt x="323" y="75"/>
                  </a:lnTo>
                  <a:lnTo>
                    <a:pt x="326" y="71"/>
                  </a:lnTo>
                  <a:lnTo>
                    <a:pt x="330" y="67"/>
                  </a:lnTo>
                  <a:lnTo>
                    <a:pt x="334" y="64"/>
                  </a:lnTo>
                  <a:lnTo>
                    <a:pt x="344" y="63"/>
                  </a:lnTo>
                  <a:lnTo>
                    <a:pt x="352" y="66"/>
                  </a:lnTo>
                  <a:lnTo>
                    <a:pt x="357" y="72"/>
                  </a:lnTo>
                  <a:lnTo>
                    <a:pt x="364" y="75"/>
                  </a:lnTo>
                  <a:lnTo>
                    <a:pt x="371" y="73"/>
                  </a:lnTo>
                  <a:lnTo>
                    <a:pt x="380" y="69"/>
                  </a:lnTo>
                  <a:lnTo>
                    <a:pt x="386" y="65"/>
                  </a:lnTo>
                  <a:lnTo>
                    <a:pt x="394" y="63"/>
                  </a:lnTo>
                  <a:lnTo>
                    <a:pt x="412" y="69"/>
                  </a:lnTo>
                  <a:lnTo>
                    <a:pt x="422" y="75"/>
                  </a:lnTo>
                  <a:lnTo>
                    <a:pt x="432" y="93"/>
                  </a:lnTo>
                  <a:lnTo>
                    <a:pt x="438" y="94"/>
                  </a:lnTo>
                  <a:lnTo>
                    <a:pt x="447" y="93"/>
                  </a:lnTo>
                  <a:lnTo>
                    <a:pt x="458" y="83"/>
                  </a:lnTo>
                  <a:lnTo>
                    <a:pt x="488" y="37"/>
                  </a:lnTo>
                  <a:lnTo>
                    <a:pt x="494" y="30"/>
                  </a:lnTo>
                  <a:lnTo>
                    <a:pt x="504" y="23"/>
                  </a:lnTo>
                  <a:lnTo>
                    <a:pt x="516" y="24"/>
                  </a:lnTo>
                  <a:lnTo>
                    <a:pt x="532" y="19"/>
                  </a:lnTo>
                  <a:lnTo>
                    <a:pt x="543" y="22"/>
                  </a:lnTo>
                  <a:lnTo>
                    <a:pt x="555" y="27"/>
                  </a:lnTo>
                  <a:lnTo>
                    <a:pt x="596" y="3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52" name="Freeform 71"/>
            <p:cNvSpPr>
              <a:spLocks/>
            </p:cNvSpPr>
            <p:nvPr/>
          </p:nvSpPr>
          <p:spPr bwMode="auto">
            <a:xfrm>
              <a:off x="3235" y="1759"/>
              <a:ext cx="474" cy="685"/>
            </a:xfrm>
            <a:custGeom>
              <a:avLst/>
              <a:gdLst/>
              <a:ahLst/>
              <a:cxnLst>
                <a:cxn ang="0">
                  <a:pos x="680" y="426"/>
                </a:cxn>
                <a:cxn ang="0">
                  <a:pos x="623" y="444"/>
                </a:cxn>
                <a:cxn ang="0">
                  <a:pos x="584" y="484"/>
                </a:cxn>
                <a:cxn ang="0">
                  <a:pos x="552" y="503"/>
                </a:cxn>
                <a:cxn ang="0">
                  <a:pos x="538" y="546"/>
                </a:cxn>
                <a:cxn ang="0">
                  <a:pos x="557" y="532"/>
                </a:cxn>
                <a:cxn ang="0">
                  <a:pos x="571" y="534"/>
                </a:cxn>
                <a:cxn ang="0">
                  <a:pos x="590" y="598"/>
                </a:cxn>
                <a:cxn ang="0">
                  <a:pos x="567" y="629"/>
                </a:cxn>
                <a:cxn ang="0">
                  <a:pos x="498" y="658"/>
                </a:cxn>
                <a:cxn ang="0">
                  <a:pos x="490" y="696"/>
                </a:cxn>
                <a:cxn ang="0">
                  <a:pos x="528" y="747"/>
                </a:cxn>
                <a:cxn ang="0">
                  <a:pos x="551" y="813"/>
                </a:cxn>
                <a:cxn ang="0">
                  <a:pos x="584" y="835"/>
                </a:cxn>
                <a:cxn ang="0">
                  <a:pos x="577" y="851"/>
                </a:cxn>
                <a:cxn ang="0">
                  <a:pos x="636" y="877"/>
                </a:cxn>
                <a:cxn ang="0">
                  <a:pos x="650" y="890"/>
                </a:cxn>
                <a:cxn ang="0">
                  <a:pos x="620" y="902"/>
                </a:cxn>
                <a:cxn ang="0">
                  <a:pos x="579" y="892"/>
                </a:cxn>
                <a:cxn ang="0">
                  <a:pos x="554" y="964"/>
                </a:cxn>
                <a:cxn ang="0">
                  <a:pos x="541" y="1004"/>
                </a:cxn>
                <a:cxn ang="0">
                  <a:pos x="524" y="1023"/>
                </a:cxn>
                <a:cxn ang="0">
                  <a:pos x="474" y="986"/>
                </a:cxn>
                <a:cxn ang="0">
                  <a:pos x="446" y="976"/>
                </a:cxn>
                <a:cxn ang="0">
                  <a:pos x="415" y="979"/>
                </a:cxn>
                <a:cxn ang="0">
                  <a:pos x="411" y="955"/>
                </a:cxn>
                <a:cxn ang="0">
                  <a:pos x="390" y="942"/>
                </a:cxn>
                <a:cxn ang="0">
                  <a:pos x="359" y="930"/>
                </a:cxn>
                <a:cxn ang="0">
                  <a:pos x="292" y="908"/>
                </a:cxn>
                <a:cxn ang="0">
                  <a:pos x="228" y="920"/>
                </a:cxn>
                <a:cxn ang="0">
                  <a:pos x="206" y="973"/>
                </a:cxn>
                <a:cxn ang="0">
                  <a:pos x="182" y="976"/>
                </a:cxn>
                <a:cxn ang="0">
                  <a:pos x="140" y="973"/>
                </a:cxn>
                <a:cxn ang="0">
                  <a:pos x="110" y="936"/>
                </a:cxn>
                <a:cxn ang="0">
                  <a:pos x="85" y="902"/>
                </a:cxn>
                <a:cxn ang="0">
                  <a:pos x="74" y="878"/>
                </a:cxn>
                <a:cxn ang="0">
                  <a:pos x="89" y="868"/>
                </a:cxn>
                <a:cxn ang="0">
                  <a:pos x="79" y="838"/>
                </a:cxn>
                <a:cxn ang="0">
                  <a:pos x="88" y="812"/>
                </a:cxn>
                <a:cxn ang="0">
                  <a:pos x="105" y="785"/>
                </a:cxn>
                <a:cxn ang="0">
                  <a:pos x="106" y="711"/>
                </a:cxn>
                <a:cxn ang="0">
                  <a:pos x="90" y="652"/>
                </a:cxn>
                <a:cxn ang="0">
                  <a:pos x="86" y="256"/>
                </a:cxn>
                <a:cxn ang="0">
                  <a:pos x="136" y="176"/>
                </a:cxn>
                <a:cxn ang="0">
                  <a:pos x="196" y="100"/>
                </a:cxn>
                <a:cxn ang="0">
                  <a:pos x="302" y="10"/>
                </a:cxn>
                <a:cxn ang="0">
                  <a:pos x="435" y="15"/>
                </a:cxn>
                <a:cxn ang="0">
                  <a:pos x="492" y="70"/>
                </a:cxn>
                <a:cxn ang="0">
                  <a:pos x="581" y="153"/>
                </a:cxn>
                <a:cxn ang="0">
                  <a:pos x="608" y="237"/>
                </a:cxn>
                <a:cxn ang="0">
                  <a:pos x="656" y="316"/>
                </a:cxn>
              </a:cxnLst>
              <a:rect l="0" t="0" r="r" b="b"/>
              <a:pathLst>
                <a:path w="713" h="1031">
                  <a:moveTo>
                    <a:pt x="712" y="400"/>
                  </a:moveTo>
                  <a:lnTo>
                    <a:pt x="690" y="427"/>
                  </a:lnTo>
                  <a:lnTo>
                    <a:pt x="688" y="431"/>
                  </a:lnTo>
                  <a:lnTo>
                    <a:pt x="685" y="429"/>
                  </a:lnTo>
                  <a:lnTo>
                    <a:pt x="680" y="426"/>
                  </a:lnTo>
                  <a:lnTo>
                    <a:pt x="656" y="406"/>
                  </a:lnTo>
                  <a:lnTo>
                    <a:pt x="648" y="408"/>
                  </a:lnTo>
                  <a:lnTo>
                    <a:pt x="630" y="416"/>
                  </a:lnTo>
                  <a:lnTo>
                    <a:pt x="626" y="430"/>
                  </a:lnTo>
                  <a:lnTo>
                    <a:pt x="623" y="444"/>
                  </a:lnTo>
                  <a:lnTo>
                    <a:pt x="620" y="453"/>
                  </a:lnTo>
                  <a:lnTo>
                    <a:pt x="619" y="464"/>
                  </a:lnTo>
                  <a:lnTo>
                    <a:pt x="617" y="476"/>
                  </a:lnTo>
                  <a:lnTo>
                    <a:pt x="600" y="480"/>
                  </a:lnTo>
                  <a:lnTo>
                    <a:pt x="584" y="484"/>
                  </a:lnTo>
                  <a:lnTo>
                    <a:pt x="562" y="486"/>
                  </a:lnTo>
                  <a:lnTo>
                    <a:pt x="558" y="490"/>
                  </a:lnTo>
                  <a:lnTo>
                    <a:pt x="557" y="496"/>
                  </a:lnTo>
                  <a:lnTo>
                    <a:pt x="554" y="500"/>
                  </a:lnTo>
                  <a:lnTo>
                    <a:pt x="552" y="503"/>
                  </a:lnTo>
                  <a:lnTo>
                    <a:pt x="542" y="510"/>
                  </a:lnTo>
                  <a:lnTo>
                    <a:pt x="537" y="512"/>
                  </a:lnTo>
                  <a:lnTo>
                    <a:pt x="536" y="519"/>
                  </a:lnTo>
                  <a:lnTo>
                    <a:pt x="536" y="537"/>
                  </a:lnTo>
                  <a:lnTo>
                    <a:pt x="538" y="546"/>
                  </a:lnTo>
                  <a:lnTo>
                    <a:pt x="546" y="542"/>
                  </a:lnTo>
                  <a:lnTo>
                    <a:pt x="552" y="546"/>
                  </a:lnTo>
                  <a:lnTo>
                    <a:pt x="558" y="542"/>
                  </a:lnTo>
                  <a:lnTo>
                    <a:pt x="557" y="540"/>
                  </a:lnTo>
                  <a:lnTo>
                    <a:pt x="557" y="532"/>
                  </a:lnTo>
                  <a:lnTo>
                    <a:pt x="558" y="531"/>
                  </a:lnTo>
                  <a:lnTo>
                    <a:pt x="561" y="533"/>
                  </a:lnTo>
                  <a:lnTo>
                    <a:pt x="564" y="531"/>
                  </a:lnTo>
                  <a:lnTo>
                    <a:pt x="566" y="533"/>
                  </a:lnTo>
                  <a:lnTo>
                    <a:pt x="571" y="534"/>
                  </a:lnTo>
                  <a:lnTo>
                    <a:pt x="574" y="537"/>
                  </a:lnTo>
                  <a:lnTo>
                    <a:pt x="582" y="536"/>
                  </a:lnTo>
                  <a:lnTo>
                    <a:pt x="588" y="542"/>
                  </a:lnTo>
                  <a:lnTo>
                    <a:pt x="590" y="554"/>
                  </a:lnTo>
                  <a:lnTo>
                    <a:pt x="590" y="598"/>
                  </a:lnTo>
                  <a:lnTo>
                    <a:pt x="587" y="599"/>
                  </a:lnTo>
                  <a:lnTo>
                    <a:pt x="583" y="604"/>
                  </a:lnTo>
                  <a:lnTo>
                    <a:pt x="580" y="612"/>
                  </a:lnTo>
                  <a:lnTo>
                    <a:pt x="574" y="625"/>
                  </a:lnTo>
                  <a:lnTo>
                    <a:pt x="567" y="629"/>
                  </a:lnTo>
                  <a:lnTo>
                    <a:pt x="553" y="618"/>
                  </a:lnTo>
                  <a:lnTo>
                    <a:pt x="544" y="617"/>
                  </a:lnTo>
                  <a:lnTo>
                    <a:pt x="542" y="621"/>
                  </a:lnTo>
                  <a:lnTo>
                    <a:pt x="538" y="626"/>
                  </a:lnTo>
                  <a:lnTo>
                    <a:pt x="498" y="658"/>
                  </a:lnTo>
                  <a:lnTo>
                    <a:pt x="492" y="665"/>
                  </a:lnTo>
                  <a:lnTo>
                    <a:pt x="477" y="675"/>
                  </a:lnTo>
                  <a:lnTo>
                    <a:pt x="478" y="681"/>
                  </a:lnTo>
                  <a:lnTo>
                    <a:pt x="488" y="694"/>
                  </a:lnTo>
                  <a:lnTo>
                    <a:pt x="490" y="696"/>
                  </a:lnTo>
                  <a:lnTo>
                    <a:pt x="496" y="706"/>
                  </a:lnTo>
                  <a:lnTo>
                    <a:pt x="499" y="716"/>
                  </a:lnTo>
                  <a:lnTo>
                    <a:pt x="520" y="722"/>
                  </a:lnTo>
                  <a:lnTo>
                    <a:pt x="524" y="732"/>
                  </a:lnTo>
                  <a:lnTo>
                    <a:pt x="528" y="747"/>
                  </a:lnTo>
                  <a:lnTo>
                    <a:pt x="526" y="756"/>
                  </a:lnTo>
                  <a:lnTo>
                    <a:pt x="540" y="761"/>
                  </a:lnTo>
                  <a:lnTo>
                    <a:pt x="530" y="788"/>
                  </a:lnTo>
                  <a:lnTo>
                    <a:pt x="540" y="798"/>
                  </a:lnTo>
                  <a:lnTo>
                    <a:pt x="551" y="813"/>
                  </a:lnTo>
                  <a:lnTo>
                    <a:pt x="557" y="819"/>
                  </a:lnTo>
                  <a:lnTo>
                    <a:pt x="558" y="820"/>
                  </a:lnTo>
                  <a:lnTo>
                    <a:pt x="574" y="833"/>
                  </a:lnTo>
                  <a:lnTo>
                    <a:pt x="577" y="832"/>
                  </a:lnTo>
                  <a:lnTo>
                    <a:pt x="584" y="835"/>
                  </a:lnTo>
                  <a:lnTo>
                    <a:pt x="590" y="844"/>
                  </a:lnTo>
                  <a:lnTo>
                    <a:pt x="588" y="847"/>
                  </a:lnTo>
                  <a:lnTo>
                    <a:pt x="584" y="845"/>
                  </a:lnTo>
                  <a:lnTo>
                    <a:pt x="580" y="845"/>
                  </a:lnTo>
                  <a:lnTo>
                    <a:pt x="577" y="851"/>
                  </a:lnTo>
                  <a:lnTo>
                    <a:pt x="583" y="854"/>
                  </a:lnTo>
                  <a:lnTo>
                    <a:pt x="584" y="854"/>
                  </a:lnTo>
                  <a:lnTo>
                    <a:pt x="610" y="864"/>
                  </a:lnTo>
                  <a:lnTo>
                    <a:pt x="607" y="873"/>
                  </a:lnTo>
                  <a:lnTo>
                    <a:pt x="636" y="877"/>
                  </a:lnTo>
                  <a:lnTo>
                    <a:pt x="642" y="876"/>
                  </a:lnTo>
                  <a:lnTo>
                    <a:pt x="646" y="878"/>
                  </a:lnTo>
                  <a:lnTo>
                    <a:pt x="652" y="882"/>
                  </a:lnTo>
                  <a:lnTo>
                    <a:pt x="652" y="889"/>
                  </a:lnTo>
                  <a:lnTo>
                    <a:pt x="650" y="890"/>
                  </a:lnTo>
                  <a:lnTo>
                    <a:pt x="646" y="897"/>
                  </a:lnTo>
                  <a:lnTo>
                    <a:pt x="628" y="900"/>
                  </a:lnTo>
                  <a:lnTo>
                    <a:pt x="623" y="899"/>
                  </a:lnTo>
                  <a:lnTo>
                    <a:pt x="620" y="899"/>
                  </a:lnTo>
                  <a:lnTo>
                    <a:pt x="620" y="902"/>
                  </a:lnTo>
                  <a:lnTo>
                    <a:pt x="602" y="899"/>
                  </a:lnTo>
                  <a:lnTo>
                    <a:pt x="596" y="899"/>
                  </a:lnTo>
                  <a:lnTo>
                    <a:pt x="592" y="898"/>
                  </a:lnTo>
                  <a:lnTo>
                    <a:pt x="587" y="895"/>
                  </a:lnTo>
                  <a:lnTo>
                    <a:pt x="579" y="892"/>
                  </a:lnTo>
                  <a:lnTo>
                    <a:pt x="545" y="914"/>
                  </a:lnTo>
                  <a:lnTo>
                    <a:pt x="542" y="928"/>
                  </a:lnTo>
                  <a:lnTo>
                    <a:pt x="543" y="945"/>
                  </a:lnTo>
                  <a:lnTo>
                    <a:pt x="556" y="950"/>
                  </a:lnTo>
                  <a:lnTo>
                    <a:pt x="554" y="964"/>
                  </a:lnTo>
                  <a:lnTo>
                    <a:pt x="545" y="972"/>
                  </a:lnTo>
                  <a:lnTo>
                    <a:pt x="545" y="977"/>
                  </a:lnTo>
                  <a:lnTo>
                    <a:pt x="542" y="987"/>
                  </a:lnTo>
                  <a:lnTo>
                    <a:pt x="542" y="996"/>
                  </a:lnTo>
                  <a:lnTo>
                    <a:pt x="541" y="1004"/>
                  </a:lnTo>
                  <a:lnTo>
                    <a:pt x="541" y="1008"/>
                  </a:lnTo>
                  <a:lnTo>
                    <a:pt x="540" y="1012"/>
                  </a:lnTo>
                  <a:lnTo>
                    <a:pt x="538" y="1014"/>
                  </a:lnTo>
                  <a:lnTo>
                    <a:pt x="537" y="1018"/>
                  </a:lnTo>
                  <a:lnTo>
                    <a:pt x="524" y="1023"/>
                  </a:lnTo>
                  <a:lnTo>
                    <a:pt x="519" y="1030"/>
                  </a:lnTo>
                  <a:lnTo>
                    <a:pt x="501" y="1020"/>
                  </a:lnTo>
                  <a:lnTo>
                    <a:pt x="493" y="1013"/>
                  </a:lnTo>
                  <a:lnTo>
                    <a:pt x="484" y="1003"/>
                  </a:lnTo>
                  <a:lnTo>
                    <a:pt x="474" y="986"/>
                  </a:lnTo>
                  <a:lnTo>
                    <a:pt x="471" y="978"/>
                  </a:lnTo>
                  <a:lnTo>
                    <a:pt x="468" y="972"/>
                  </a:lnTo>
                  <a:lnTo>
                    <a:pt x="463" y="975"/>
                  </a:lnTo>
                  <a:lnTo>
                    <a:pt x="456" y="976"/>
                  </a:lnTo>
                  <a:lnTo>
                    <a:pt x="446" y="976"/>
                  </a:lnTo>
                  <a:lnTo>
                    <a:pt x="438" y="977"/>
                  </a:lnTo>
                  <a:lnTo>
                    <a:pt x="432" y="982"/>
                  </a:lnTo>
                  <a:lnTo>
                    <a:pt x="428" y="982"/>
                  </a:lnTo>
                  <a:lnTo>
                    <a:pt x="420" y="982"/>
                  </a:lnTo>
                  <a:lnTo>
                    <a:pt x="415" y="979"/>
                  </a:lnTo>
                  <a:lnTo>
                    <a:pt x="413" y="976"/>
                  </a:lnTo>
                  <a:lnTo>
                    <a:pt x="414" y="973"/>
                  </a:lnTo>
                  <a:lnTo>
                    <a:pt x="414" y="966"/>
                  </a:lnTo>
                  <a:lnTo>
                    <a:pt x="411" y="960"/>
                  </a:lnTo>
                  <a:lnTo>
                    <a:pt x="411" y="955"/>
                  </a:lnTo>
                  <a:lnTo>
                    <a:pt x="406" y="954"/>
                  </a:lnTo>
                  <a:lnTo>
                    <a:pt x="403" y="958"/>
                  </a:lnTo>
                  <a:lnTo>
                    <a:pt x="397" y="959"/>
                  </a:lnTo>
                  <a:lnTo>
                    <a:pt x="392" y="955"/>
                  </a:lnTo>
                  <a:lnTo>
                    <a:pt x="390" y="942"/>
                  </a:lnTo>
                  <a:lnTo>
                    <a:pt x="389" y="940"/>
                  </a:lnTo>
                  <a:lnTo>
                    <a:pt x="382" y="938"/>
                  </a:lnTo>
                  <a:lnTo>
                    <a:pt x="378" y="938"/>
                  </a:lnTo>
                  <a:lnTo>
                    <a:pt x="370" y="938"/>
                  </a:lnTo>
                  <a:lnTo>
                    <a:pt x="359" y="930"/>
                  </a:lnTo>
                  <a:lnTo>
                    <a:pt x="353" y="926"/>
                  </a:lnTo>
                  <a:lnTo>
                    <a:pt x="344" y="928"/>
                  </a:lnTo>
                  <a:lnTo>
                    <a:pt x="338" y="925"/>
                  </a:lnTo>
                  <a:lnTo>
                    <a:pt x="327" y="922"/>
                  </a:lnTo>
                  <a:lnTo>
                    <a:pt x="292" y="908"/>
                  </a:lnTo>
                  <a:lnTo>
                    <a:pt x="290" y="908"/>
                  </a:lnTo>
                  <a:lnTo>
                    <a:pt x="258" y="915"/>
                  </a:lnTo>
                  <a:lnTo>
                    <a:pt x="240" y="916"/>
                  </a:lnTo>
                  <a:lnTo>
                    <a:pt x="234" y="917"/>
                  </a:lnTo>
                  <a:lnTo>
                    <a:pt x="228" y="920"/>
                  </a:lnTo>
                  <a:lnTo>
                    <a:pt x="222" y="924"/>
                  </a:lnTo>
                  <a:lnTo>
                    <a:pt x="215" y="943"/>
                  </a:lnTo>
                  <a:lnTo>
                    <a:pt x="215" y="950"/>
                  </a:lnTo>
                  <a:lnTo>
                    <a:pt x="212" y="955"/>
                  </a:lnTo>
                  <a:lnTo>
                    <a:pt x="206" y="973"/>
                  </a:lnTo>
                  <a:lnTo>
                    <a:pt x="202" y="977"/>
                  </a:lnTo>
                  <a:lnTo>
                    <a:pt x="201" y="982"/>
                  </a:lnTo>
                  <a:lnTo>
                    <a:pt x="198" y="988"/>
                  </a:lnTo>
                  <a:lnTo>
                    <a:pt x="190" y="980"/>
                  </a:lnTo>
                  <a:lnTo>
                    <a:pt x="182" y="976"/>
                  </a:lnTo>
                  <a:lnTo>
                    <a:pt x="177" y="975"/>
                  </a:lnTo>
                  <a:lnTo>
                    <a:pt x="171" y="971"/>
                  </a:lnTo>
                  <a:lnTo>
                    <a:pt x="155" y="974"/>
                  </a:lnTo>
                  <a:lnTo>
                    <a:pt x="148" y="973"/>
                  </a:lnTo>
                  <a:lnTo>
                    <a:pt x="140" y="973"/>
                  </a:lnTo>
                  <a:lnTo>
                    <a:pt x="137" y="974"/>
                  </a:lnTo>
                  <a:lnTo>
                    <a:pt x="134" y="973"/>
                  </a:lnTo>
                  <a:lnTo>
                    <a:pt x="122" y="960"/>
                  </a:lnTo>
                  <a:lnTo>
                    <a:pt x="119" y="956"/>
                  </a:lnTo>
                  <a:lnTo>
                    <a:pt x="110" y="936"/>
                  </a:lnTo>
                  <a:lnTo>
                    <a:pt x="109" y="932"/>
                  </a:lnTo>
                  <a:lnTo>
                    <a:pt x="105" y="928"/>
                  </a:lnTo>
                  <a:lnTo>
                    <a:pt x="101" y="921"/>
                  </a:lnTo>
                  <a:lnTo>
                    <a:pt x="96" y="917"/>
                  </a:lnTo>
                  <a:lnTo>
                    <a:pt x="85" y="902"/>
                  </a:lnTo>
                  <a:lnTo>
                    <a:pt x="79" y="896"/>
                  </a:lnTo>
                  <a:lnTo>
                    <a:pt x="76" y="893"/>
                  </a:lnTo>
                  <a:lnTo>
                    <a:pt x="73" y="890"/>
                  </a:lnTo>
                  <a:lnTo>
                    <a:pt x="72" y="884"/>
                  </a:lnTo>
                  <a:lnTo>
                    <a:pt x="74" y="878"/>
                  </a:lnTo>
                  <a:lnTo>
                    <a:pt x="74" y="873"/>
                  </a:lnTo>
                  <a:lnTo>
                    <a:pt x="76" y="870"/>
                  </a:lnTo>
                  <a:lnTo>
                    <a:pt x="83" y="868"/>
                  </a:lnTo>
                  <a:lnTo>
                    <a:pt x="87" y="867"/>
                  </a:lnTo>
                  <a:lnTo>
                    <a:pt x="89" y="868"/>
                  </a:lnTo>
                  <a:lnTo>
                    <a:pt x="96" y="870"/>
                  </a:lnTo>
                  <a:lnTo>
                    <a:pt x="97" y="867"/>
                  </a:lnTo>
                  <a:lnTo>
                    <a:pt x="96" y="860"/>
                  </a:lnTo>
                  <a:lnTo>
                    <a:pt x="88" y="847"/>
                  </a:lnTo>
                  <a:lnTo>
                    <a:pt x="79" y="838"/>
                  </a:lnTo>
                  <a:lnTo>
                    <a:pt x="76" y="833"/>
                  </a:lnTo>
                  <a:lnTo>
                    <a:pt x="79" y="827"/>
                  </a:lnTo>
                  <a:lnTo>
                    <a:pt x="84" y="822"/>
                  </a:lnTo>
                  <a:lnTo>
                    <a:pt x="88" y="817"/>
                  </a:lnTo>
                  <a:lnTo>
                    <a:pt x="88" y="812"/>
                  </a:lnTo>
                  <a:lnTo>
                    <a:pt x="90" y="809"/>
                  </a:lnTo>
                  <a:lnTo>
                    <a:pt x="100" y="792"/>
                  </a:lnTo>
                  <a:lnTo>
                    <a:pt x="101" y="792"/>
                  </a:lnTo>
                  <a:lnTo>
                    <a:pt x="104" y="790"/>
                  </a:lnTo>
                  <a:lnTo>
                    <a:pt x="105" y="785"/>
                  </a:lnTo>
                  <a:lnTo>
                    <a:pt x="102" y="770"/>
                  </a:lnTo>
                  <a:lnTo>
                    <a:pt x="100" y="758"/>
                  </a:lnTo>
                  <a:lnTo>
                    <a:pt x="100" y="730"/>
                  </a:lnTo>
                  <a:lnTo>
                    <a:pt x="102" y="718"/>
                  </a:lnTo>
                  <a:lnTo>
                    <a:pt x="106" y="711"/>
                  </a:lnTo>
                  <a:lnTo>
                    <a:pt x="112" y="703"/>
                  </a:lnTo>
                  <a:lnTo>
                    <a:pt x="112" y="695"/>
                  </a:lnTo>
                  <a:lnTo>
                    <a:pt x="113" y="690"/>
                  </a:lnTo>
                  <a:lnTo>
                    <a:pt x="106" y="673"/>
                  </a:lnTo>
                  <a:lnTo>
                    <a:pt x="90" y="652"/>
                  </a:lnTo>
                  <a:lnTo>
                    <a:pt x="67" y="627"/>
                  </a:lnTo>
                  <a:lnTo>
                    <a:pt x="44" y="604"/>
                  </a:lnTo>
                  <a:lnTo>
                    <a:pt x="42" y="585"/>
                  </a:lnTo>
                  <a:lnTo>
                    <a:pt x="0" y="387"/>
                  </a:lnTo>
                  <a:lnTo>
                    <a:pt x="86" y="256"/>
                  </a:lnTo>
                  <a:lnTo>
                    <a:pt x="96" y="238"/>
                  </a:lnTo>
                  <a:lnTo>
                    <a:pt x="112" y="218"/>
                  </a:lnTo>
                  <a:lnTo>
                    <a:pt x="120" y="205"/>
                  </a:lnTo>
                  <a:lnTo>
                    <a:pt x="135" y="178"/>
                  </a:lnTo>
                  <a:lnTo>
                    <a:pt x="136" y="176"/>
                  </a:lnTo>
                  <a:lnTo>
                    <a:pt x="148" y="157"/>
                  </a:lnTo>
                  <a:lnTo>
                    <a:pt x="161" y="142"/>
                  </a:lnTo>
                  <a:lnTo>
                    <a:pt x="174" y="124"/>
                  </a:lnTo>
                  <a:lnTo>
                    <a:pt x="185" y="120"/>
                  </a:lnTo>
                  <a:lnTo>
                    <a:pt x="196" y="100"/>
                  </a:lnTo>
                  <a:lnTo>
                    <a:pt x="208" y="84"/>
                  </a:lnTo>
                  <a:lnTo>
                    <a:pt x="207" y="55"/>
                  </a:lnTo>
                  <a:lnTo>
                    <a:pt x="244" y="15"/>
                  </a:lnTo>
                  <a:lnTo>
                    <a:pt x="275" y="0"/>
                  </a:lnTo>
                  <a:lnTo>
                    <a:pt x="302" y="10"/>
                  </a:lnTo>
                  <a:lnTo>
                    <a:pt x="347" y="10"/>
                  </a:lnTo>
                  <a:lnTo>
                    <a:pt x="370" y="6"/>
                  </a:lnTo>
                  <a:lnTo>
                    <a:pt x="394" y="16"/>
                  </a:lnTo>
                  <a:lnTo>
                    <a:pt x="424" y="8"/>
                  </a:lnTo>
                  <a:lnTo>
                    <a:pt x="435" y="15"/>
                  </a:lnTo>
                  <a:lnTo>
                    <a:pt x="452" y="15"/>
                  </a:lnTo>
                  <a:lnTo>
                    <a:pt x="466" y="32"/>
                  </a:lnTo>
                  <a:lnTo>
                    <a:pt x="463" y="50"/>
                  </a:lnTo>
                  <a:lnTo>
                    <a:pt x="479" y="71"/>
                  </a:lnTo>
                  <a:lnTo>
                    <a:pt x="492" y="70"/>
                  </a:lnTo>
                  <a:lnTo>
                    <a:pt x="491" y="76"/>
                  </a:lnTo>
                  <a:lnTo>
                    <a:pt x="504" y="82"/>
                  </a:lnTo>
                  <a:lnTo>
                    <a:pt x="524" y="85"/>
                  </a:lnTo>
                  <a:lnTo>
                    <a:pt x="567" y="139"/>
                  </a:lnTo>
                  <a:lnTo>
                    <a:pt x="581" y="153"/>
                  </a:lnTo>
                  <a:lnTo>
                    <a:pt x="585" y="178"/>
                  </a:lnTo>
                  <a:lnTo>
                    <a:pt x="599" y="195"/>
                  </a:lnTo>
                  <a:lnTo>
                    <a:pt x="599" y="210"/>
                  </a:lnTo>
                  <a:lnTo>
                    <a:pt x="606" y="235"/>
                  </a:lnTo>
                  <a:lnTo>
                    <a:pt x="608" y="237"/>
                  </a:lnTo>
                  <a:lnTo>
                    <a:pt x="624" y="251"/>
                  </a:lnTo>
                  <a:lnTo>
                    <a:pt x="628" y="252"/>
                  </a:lnTo>
                  <a:lnTo>
                    <a:pt x="635" y="263"/>
                  </a:lnTo>
                  <a:lnTo>
                    <a:pt x="642" y="295"/>
                  </a:lnTo>
                  <a:lnTo>
                    <a:pt x="656" y="316"/>
                  </a:lnTo>
                  <a:lnTo>
                    <a:pt x="687" y="338"/>
                  </a:lnTo>
                  <a:lnTo>
                    <a:pt x="701" y="355"/>
                  </a:lnTo>
                  <a:lnTo>
                    <a:pt x="712" y="40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53" name="Freeform 72"/>
            <p:cNvSpPr>
              <a:spLocks/>
            </p:cNvSpPr>
            <p:nvPr/>
          </p:nvSpPr>
          <p:spPr bwMode="auto">
            <a:xfrm>
              <a:off x="3552" y="2025"/>
              <a:ext cx="331" cy="590"/>
            </a:xfrm>
            <a:custGeom>
              <a:avLst/>
              <a:gdLst/>
              <a:ahLst/>
              <a:cxnLst>
                <a:cxn ang="0">
                  <a:pos x="203" y="26"/>
                </a:cxn>
                <a:cxn ang="0">
                  <a:pos x="146" y="44"/>
                </a:cxn>
                <a:cxn ang="0">
                  <a:pos x="107" y="84"/>
                </a:cxn>
                <a:cxn ang="0">
                  <a:pos x="75" y="103"/>
                </a:cxn>
                <a:cxn ang="0">
                  <a:pos x="61" y="146"/>
                </a:cxn>
                <a:cxn ang="0">
                  <a:pos x="80" y="132"/>
                </a:cxn>
                <a:cxn ang="0">
                  <a:pos x="94" y="134"/>
                </a:cxn>
                <a:cxn ang="0">
                  <a:pos x="113" y="198"/>
                </a:cxn>
                <a:cxn ang="0">
                  <a:pos x="90" y="229"/>
                </a:cxn>
                <a:cxn ang="0">
                  <a:pos x="21" y="258"/>
                </a:cxn>
                <a:cxn ang="0">
                  <a:pos x="13" y="296"/>
                </a:cxn>
                <a:cxn ang="0">
                  <a:pos x="51" y="347"/>
                </a:cxn>
                <a:cxn ang="0">
                  <a:pos x="74" y="413"/>
                </a:cxn>
                <a:cxn ang="0">
                  <a:pos x="107" y="435"/>
                </a:cxn>
                <a:cxn ang="0">
                  <a:pos x="100" y="451"/>
                </a:cxn>
                <a:cxn ang="0">
                  <a:pos x="159" y="477"/>
                </a:cxn>
                <a:cxn ang="0">
                  <a:pos x="173" y="490"/>
                </a:cxn>
                <a:cxn ang="0">
                  <a:pos x="143" y="502"/>
                </a:cxn>
                <a:cxn ang="0">
                  <a:pos x="102" y="492"/>
                </a:cxn>
                <a:cxn ang="0">
                  <a:pos x="77" y="564"/>
                </a:cxn>
                <a:cxn ang="0">
                  <a:pos x="64" y="604"/>
                </a:cxn>
                <a:cxn ang="0">
                  <a:pos x="63" y="622"/>
                </a:cxn>
                <a:cxn ang="0">
                  <a:pos x="106" y="704"/>
                </a:cxn>
                <a:cxn ang="0">
                  <a:pos x="135" y="806"/>
                </a:cxn>
                <a:cxn ang="0">
                  <a:pos x="130" y="871"/>
                </a:cxn>
                <a:cxn ang="0">
                  <a:pos x="205" y="870"/>
                </a:cxn>
                <a:cxn ang="0">
                  <a:pos x="197" y="855"/>
                </a:cxn>
                <a:cxn ang="0">
                  <a:pos x="228" y="836"/>
                </a:cxn>
                <a:cxn ang="0">
                  <a:pos x="264" y="774"/>
                </a:cxn>
                <a:cxn ang="0">
                  <a:pos x="315" y="744"/>
                </a:cxn>
                <a:cxn ang="0">
                  <a:pos x="288" y="716"/>
                </a:cxn>
                <a:cxn ang="0">
                  <a:pos x="295" y="655"/>
                </a:cxn>
                <a:cxn ang="0">
                  <a:pos x="269" y="630"/>
                </a:cxn>
                <a:cxn ang="0">
                  <a:pos x="291" y="609"/>
                </a:cxn>
                <a:cxn ang="0">
                  <a:pos x="311" y="596"/>
                </a:cxn>
                <a:cxn ang="0">
                  <a:pos x="348" y="576"/>
                </a:cxn>
                <a:cxn ang="0">
                  <a:pos x="361" y="561"/>
                </a:cxn>
                <a:cxn ang="0">
                  <a:pos x="373" y="531"/>
                </a:cxn>
                <a:cxn ang="0">
                  <a:pos x="394" y="526"/>
                </a:cxn>
                <a:cxn ang="0">
                  <a:pos x="496" y="449"/>
                </a:cxn>
                <a:cxn ang="0">
                  <a:pos x="467" y="406"/>
                </a:cxn>
                <a:cxn ang="0">
                  <a:pos x="459" y="333"/>
                </a:cxn>
                <a:cxn ang="0">
                  <a:pos x="409" y="343"/>
                </a:cxn>
                <a:cxn ang="0">
                  <a:pos x="359" y="304"/>
                </a:cxn>
                <a:cxn ang="0">
                  <a:pos x="334" y="280"/>
                </a:cxn>
                <a:cxn ang="0">
                  <a:pos x="324" y="246"/>
                </a:cxn>
                <a:cxn ang="0">
                  <a:pos x="315" y="230"/>
                </a:cxn>
                <a:cxn ang="0">
                  <a:pos x="309" y="218"/>
                </a:cxn>
                <a:cxn ang="0">
                  <a:pos x="277" y="190"/>
                </a:cxn>
                <a:cxn ang="0">
                  <a:pos x="281" y="174"/>
                </a:cxn>
                <a:cxn ang="0">
                  <a:pos x="261" y="159"/>
                </a:cxn>
                <a:cxn ang="0">
                  <a:pos x="270" y="132"/>
                </a:cxn>
                <a:cxn ang="0">
                  <a:pos x="253" y="86"/>
                </a:cxn>
                <a:cxn ang="0">
                  <a:pos x="257" y="16"/>
                </a:cxn>
              </a:cxnLst>
              <a:rect l="0" t="0" r="r" b="b"/>
              <a:pathLst>
                <a:path w="498" h="888">
                  <a:moveTo>
                    <a:pt x="235" y="0"/>
                  </a:moveTo>
                  <a:lnTo>
                    <a:pt x="213" y="27"/>
                  </a:lnTo>
                  <a:lnTo>
                    <a:pt x="211" y="31"/>
                  </a:lnTo>
                  <a:lnTo>
                    <a:pt x="208" y="29"/>
                  </a:lnTo>
                  <a:lnTo>
                    <a:pt x="203" y="26"/>
                  </a:lnTo>
                  <a:lnTo>
                    <a:pt x="179" y="6"/>
                  </a:lnTo>
                  <a:lnTo>
                    <a:pt x="171" y="8"/>
                  </a:lnTo>
                  <a:lnTo>
                    <a:pt x="153" y="16"/>
                  </a:lnTo>
                  <a:lnTo>
                    <a:pt x="149" y="30"/>
                  </a:lnTo>
                  <a:lnTo>
                    <a:pt x="146" y="44"/>
                  </a:lnTo>
                  <a:lnTo>
                    <a:pt x="143" y="53"/>
                  </a:lnTo>
                  <a:lnTo>
                    <a:pt x="142" y="64"/>
                  </a:lnTo>
                  <a:lnTo>
                    <a:pt x="140" y="76"/>
                  </a:lnTo>
                  <a:lnTo>
                    <a:pt x="123" y="80"/>
                  </a:lnTo>
                  <a:lnTo>
                    <a:pt x="107" y="84"/>
                  </a:lnTo>
                  <a:lnTo>
                    <a:pt x="85" y="86"/>
                  </a:lnTo>
                  <a:lnTo>
                    <a:pt x="81" y="90"/>
                  </a:lnTo>
                  <a:lnTo>
                    <a:pt x="80" y="96"/>
                  </a:lnTo>
                  <a:lnTo>
                    <a:pt x="77" y="100"/>
                  </a:lnTo>
                  <a:lnTo>
                    <a:pt x="75" y="103"/>
                  </a:lnTo>
                  <a:lnTo>
                    <a:pt x="65" y="110"/>
                  </a:lnTo>
                  <a:lnTo>
                    <a:pt x="60" y="112"/>
                  </a:lnTo>
                  <a:lnTo>
                    <a:pt x="59" y="119"/>
                  </a:lnTo>
                  <a:lnTo>
                    <a:pt x="59" y="137"/>
                  </a:lnTo>
                  <a:lnTo>
                    <a:pt x="61" y="146"/>
                  </a:lnTo>
                  <a:lnTo>
                    <a:pt x="69" y="142"/>
                  </a:lnTo>
                  <a:lnTo>
                    <a:pt x="75" y="146"/>
                  </a:lnTo>
                  <a:lnTo>
                    <a:pt x="81" y="142"/>
                  </a:lnTo>
                  <a:lnTo>
                    <a:pt x="80" y="140"/>
                  </a:lnTo>
                  <a:lnTo>
                    <a:pt x="80" y="132"/>
                  </a:lnTo>
                  <a:lnTo>
                    <a:pt x="81" y="131"/>
                  </a:lnTo>
                  <a:lnTo>
                    <a:pt x="84" y="133"/>
                  </a:lnTo>
                  <a:lnTo>
                    <a:pt x="87" y="131"/>
                  </a:lnTo>
                  <a:lnTo>
                    <a:pt x="89" y="133"/>
                  </a:lnTo>
                  <a:lnTo>
                    <a:pt x="94" y="134"/>
                  </a:lnTo>
                  <a:lnTo>
                    <a:pt x="97" y="137"/>
                  </a:lnTo>
                  <a:lnTo>
                    <a:pt x="105" y="136"/>
                  </a:lnTo>
                  <a:lnTo>
                    <a:pt x="111" y="142"/>
                  </a:lnTo>
                  <a:lnTo>
                    <a:pt x="113" y="154"/>
                  </a:lnTo>
                  <a:lnTo>
                    <a:pt x="113" y="198"/>
                  </a:lnTo>
                  <a:lnTo>
                    <a:pt x="110" y="199"/>
                  </a:lnTo>
                  <a:lnTo>
                    <a:pt x="106" y="204"/>
                  </a:lnTo>
                  <a:lnTo>
                    <a:pt x="103" y="212"/>
                  </a:lnTo>
                  <a:lnTo>
                    <a:pt x="97" y="225"/>
                  </a:lnTo>
                  <a:lnTo>
                    <a:pt x="90" y="229"/>
                  </a:lnTo>
                  <a:lnTo>
                    <a:pt x="76" y="218"/>
                  </a:lnTo>
                  <a:lnTo>
                    <a:pt x="67" y="217"/>
                  </a:lnTo>
                  <a:lnTo>
                    <a:pt x="65" y="221"/>
                  </a:lnTo>
                  <a:lnTo>
                    <a:pt x="61" y="226"/>
                  </a:lnTo>
                  <a:lnTo>
                    <a:pt x="21" y="258"/>
                  </a:lnTo>
                  <a:lnTo>
                    <a:pt x="15" y="265"/>
                  </a:lnTo>
                  <a:lnTo>
                    <a:pt x="0" y="275"/>
                  </a:lnTo>
                  <a:lnTo>
                    <a:pt x="1" y="281"/>
                  </a:lnTo>
                  <a:lnTo>
                    <a:pt x="11" y="294"/>
                  </a:lnTo>
                  <a:lnTo>
                    <a:pt x="13" y="296"/>
                  </a:lnTo>
                  <a:lnTo>
                    <a:pt x="19" y="306"/>
                  </a:lnTo>
                  <a:lnTo>
                    <a:pt x="22" y="316"/>
                  </a:lnTo>
                  <a:lnTo>
                    <a:pt x="43" y="322"/>
                  </a:lnTo>
                  <a:lnTo>
                    <a:pt x="47" y="332"/>
                  </a:lnTo>
                  <a:lnTo>
                    <a:pt x="51" y="347"/>
                  </a:lnTo>
                  <a:lnTo>
                    <a:pt x="49" y="356"/>
                  </a:lnTo>
                  <a:lnTo>
                    <a:pt x="63" y="361"/>
                  </a:lnTo>
                  <a:lnTo>
                    <a:pt x="53" y="388"/>
                  </a:lnTo>
                  <a:lnTo>
                    <a:pt x="63" y="398"/>
                  </a:lnTo>
                  <a:lnTo>
                    <a:pt x="74" y="413"/>
                  </a:lnTo>
                  <a:lnTo>
                    <a:pt x="80" y="419"/>
                  </a:lnTo>
                  <a:lnTo>
                    <a:pt x="81" y="420"/>
                  </a:lnTo>
                  <a:lnTo>
                    <a:pt x="97" y="433"/>
                  </a:lnTo>
                  <a:lnTo>
                    <a:pt x="100" y="432"/>
                  </a:lnTo>
                  <a:lnTo>
                    <a:pt x="107" y="435"/>
                  </a:lnTo>
                  <a:lnTo>
                    <a:pt x="113" y="444"/>
                  </a:lnTo>
                  <a:lnTo>
                    <a:pt x="111" y="447"/>
                  </a:lnTo>
                  <a:lnTo>
                    <a:pt x="107" y="445"/>
                  </a:lnTo>
                  <a:lnTo>
                    <a:pt x="103" y="445"/>
                  </a:lnTo>
                  <a:lnTo>
                    <a:pt x="100" y="451"/>
                  </a:lnTo>
                  <a:lnTo>
                    <a:pt x="106" y="454"/>
                  </a:lnTo>
                  <a:lnTo>
                    <a:pt x="107" y="454"/>
                  </a:lnTo>
                  <a:lnTo>
                    <a:pt x="133" y="464"/>
                  </a:lnTo>
                  <a:lnTo>
                    <a:pt x="130" y="473"/>
                  </a:lnTo>
                  <a:lnTo>
                    <a:pt x="159" y="477"/>
                  </a:lnTo>
                  <a:lnTo>
                    <a:pt x="165" y="476"/>
                  </a:lnTo>
                  <a:lnTo>
                    <a:pt x="169" y="478"/>
                  </a:lnTo>
                  <a:lnTo>
                    <a:pt x="175" y="482"/>
                  </a:lnTo>
                  <a:lnTo>
                    <a:pt x="175" y="489"/>
                  </a:lnTo>
                  <a:lnTo>
                    <a:pt x="173" y="490"/>
                  </a:lnTo>
                  <a:lnTo>
                    <a:pt x="169" y="497"/>
                  </a:lnTo>
                  <a:lnTo>
                    <a:pt x="151" y="500"/>
                  </a:lnTo>
                  <a:lnTo>
                    <a:pt x="146" y="499"/>
                  </a:lnTo>
                  <a:lnTo>
                    <a:pt x="143" y="499"/>
                  </a:lnTo>
                  <a:lnTo>
                    <a:pt x="143" y="502"/>
                  </a:lnTo>
                  <a:lnTo>
                    <a:pt x="125" y="499"/>
                  </a:lnTo>
                  <a:lnTo>
                    <a:pt x="119" y="499"/>
                  </a:lnTo>
                  <a:lnTo>
                    <a:pt x="115" y="498"/>
                  </a:lnTo>
                  <a:lnTo>
                    <a:pt x="110" y="495"/>
                  </a:lnTo>
                  <a:lnTo>
                    <a:pt x="102" y="492"/>
                  </a:lnTo>
                  <a:lnTo>
                    <a:pt x="68" y="514"/>
                  </a:lnTo>
                  <a:lnTo>
                    <a:pt x="65" y="528"/>
                  </a:lnTo>
                  <a:lnTo>
                    <a:pt x="66" y="545"/>
                  </a:lnTo>
                  <a:lnTo>
                    <a:pt x="79" y="550"/>
                  </a:lnTo>
                  <a:lnTo>
                    <a:pt x="77" y="564"/>
                  </a:lnTo>
                  <a:lnTo>
                    <a:pt x="68" y="572"/>
                  </a:lnTo>
                  <a:lnTo>
                    <a:pt x="68" y="577"/>
                  </a:lnTo>
                  <a:lnTo>
                    <a:pt x="65" y="587"/>
                  </a:lnTo>
                  <a:lnTo>
                    <a:pt x="65" y="596"/>
                  </a:lnTo>
                  <a:lnTo>
                    <a:pt x="64" y="604"/>
                  </a:lnTo>
                  <a:lnTo>
                    <a:pt x="64" y="608"/>
                  </a:lnTo>
                  <a:lnTo>
                    <a:pt x="63" y="612"/>
                  </a:lnTo>
                  <a:lnTo>
                    <a:pt x="61" y="614"/>
                  </a:lnTo>
                  <a:lnTo>
                    <a:pt x="60" y="618"/>
                  </a:lnTo>
                  <a:lnTo>
                    <a:pt x="63" y="622"/>
                  </a:lnTo>
                  <a:lnTo>
                    <a:pt x="73" y="632"/>
                  </a:lnTo>
                  <a:lnTo>
                    <a:pt x="79" y="638"/>
                  </a:lnTo>
                  <a:lnTo>
                    <a:pt x="105" y="671"/>
                  </a:lnTo>
                  <a:lnTo>
                    <a:pt x="107" y="684"/>
                  </a:lnTo>
                  <a:lnTo>
                    <a:pt x="106" y="704"/>
                  </a:lnTo>
                  <a:lnTo>
                    <a:pt x="105" y="706"/>
                  </a:lnTo>
                  <a:lnTo>
                    <a:pt x="105" y="729"/>
                  </a:lnTo>
                  <a:lnTo>
                    <a:pt x="129" y="766"/>
                  </a:lnTo>
                  <a:lnTo>
                    <a:pt x="135" y="790"/>
                  </a:lnTo>
                  <a:lnTo>
                    <a:pt x="135" y="806"/>
                  </a:lnTo>
                  <a:lnTo>
                    <a:pt x="133" y="818"/>
                  </a:lnTo>
                  <a:lnTo>
                    <a:pt x="136" y="829"/>
                  </a:lnTo>
                  <a:lnTo>
                    <a:pt x="130" y="844"/>
                  </a:lnTo>
                  <a:lnTo>
                    <a:pt x="133" y="860"/>
                  </a:lnTo>
                  <a:lnTo>
                    <a:pt x="130" y="871"/>
                  </a:lnTo>
                  <a:lnTo>
                    <a:pt x="135" y="884"/>
                  </a:lnTo>
                  <a:lnTo>
                    <a:pt x="164" y="887"/>
                  </a:lnTo>
                  <a:lnTo>
                    <a:pt x="165" y="878"/>
                  </a:lnTo>
                  <a:lnTo>
                    <a:pt x="200" y="878"/>
                  </a:lnTo>
                  <a:lnTo>
                    <a:pt x="205" y="870"/>
                  </a:lnTo>
                  <a:lnTo>
                    <a:pt x="205" y="866"/>
                  </a:lnTo>
                  <a:lnTo>
                    <a:pt x="203" y="862"/>
                  </a:lnTo>
                  <a:lnTo>
                    <a:pt x="200" y="860"/>
                  </a:lnTo>
                  <a:lnTo>
                    <a:pt x="196" y="860"/>
                  </a:lnTo>
                  <a:lnTo>
                    <a:pt x="197" y="855"/>
                  </a:lnTo>
                  <a:lnTo>
                    <a:pt x="205" y="846"/>
                  </a:lnTo>
                  <a:lnTo>
                    <a:pt x="218" y="850"/>
                  </a:lnTo>
                  <a:lnTo>
                    <a:pt x="228" y="854"/>
                  </a:lnTo>
                  <a:lnTo>
                    <a:pt x="233" y="850"/>
                  </a:lnTo>
                  <a:lnTo>
                    <a:pt x="228" y="836"/>
                  </a:lnTo>
                  <a:lnTo>
                    <a:pt x="227" y="820"/>
                  </a:lnTo>
                  <a:lnTo>
                    <a:pt x="229" y="808"/>
                  </a:lnTo>
                  <a:lnTo>
                    <a:pt x="241" y="781"/>
                  </a:lnTo>
                  <a:lnTo>
                    <a:pt x="250" y="776"/>
                  </a:lnTo>
                  <a:lnTo>
                    <a:pt x="264" y="774"/>
                  </a:lnTo>
                  <a:lnTo>
                    <a:pt x="283" y="780"/>
                  </a:lnTo>
                  <a:lnTo>
                    <a:pt x="294" y="767"/>
                  </a:lnTo>
                  <a:lnTo>
                    <a:pt x="311" y="767"/>
                  </a:lnTo>
                  <a:lnTo>
                    <a:pt x="315" y="747"/>
                  </a:lnTo>
                  <a:lnTo>
                    <a:pt x="315" y="744"/>
                  </a:lnTo>
                  <a:lnTo>
                    <a:pt x="319" y="741"/>
                  </a:lnTo>
                  <a:lnTo>
                    <a:pt x="316" y="738"/>
                  </a:lnTo>
                  <a:lnTo>
                    <a:pt x="312" y="737"/>
                  </a:lnTo>
                  <a:lnTo>
                    <a:pt x="295" y="720"/>
                  </a:lnTo>
                  <a:lnTo>
                    <a:pt x="288" y="716"/>
                  </a:lnTo>
                  <a:lnTo>
                    <a:pt x="285" y="704"/>
                  </a:lnTo>
                  <a:lnTo>
                    <a:pt x="285" y="684"/>
                  </a:lnTo>
                  <a:lnTo>
                    <a:pt x="294" y="663"/>
                  </a:lnTo>
                  <a:lnTo>
                    <a:pt x="297" y="657"/>
                  </a:lnTo>
                  <a:lnTo>
                    <a:pt x="295" y="655"/>
                  </a:lnTo>
                  <a:lnTo>
                    <a:pt x="294" y="654"/>
                  </a:lnTo>
                  <a:lnTo>
                    <a:pt x="291" y="652"/>
                  </a:lnTo>
                  <a:lnTo>
                    <a:pt x="289" y="646"/>
                  </a:lnTo>
                  <a:lnTo>
                    <a:pt x="285" y="632"/>
                  </a:lnTo>
                  <a:lnTo>
                    <a:pt x="269" y="630"/>
                  </a:lnTo>
                  <a:lnTo>
                    <a:pt x="268" y="628"/>
                  </a:lnTo>
                  <a:lnTo>
                    <a:pt x="272" y="618"/>
                  </a:lnTo>
                  <a:lnTo>
                    <a:pt x="278" y="617"/>
                  </a:lnTo>
                  <a:lnTo>
                    <a:pt x="284" y="612"/>
                  </a:lnTo>
                  <a:lnTo>
                    <a:pt x="291" y="609"/>
                  </a:lnTo>
                  <a:lnTo>
                    <a:pt x="292" y="610"/>
                  </a:lnTo>
                  <a:lnTo>
                    <a:pt x="295" y="612"/>
                  </a:lnTo>
                  <a:lnTo>
                    <a:pt x="302" y="609"/>
                  </a:lnTo>
                  <a:lnTo>
                    <a:pt x="307" y="605"/>
                  </a:lnTo>
                  <a:lnTo>
                    <a:pt x="311" y="596"/>
                  </a:lnTo>
                  <a:lnTo>
                    <a:pt x="318" y="595"/>
                  </a:lnTo>
                  <a:lnTo>
                    <a:pt x="322" y="592"/>
                  </a:lnTo>
                  <a:lnTo>
                    <a:pt x="325" y="587"/>
                  </a:lnTo>
                  <a:lnTo>
                    <a:pt x="336" y="577"/>
                  </a:lnTo>
                  <a:lnTo>
                    <a:pt x="348" y="576"/>
                  </a:lnTo>
                  <a:lnTo>
                    <a:pt x="351" y="574"/>
                  </a:lnTo>
                  <a:lnTo>
                    <a:pt x="362" y="575"/>
                  </a:lnTo>
                  <a:lnTo>
                    <a:pt x="365" y="572"/>
                  </a:lnTo>
                  <a:lnTo>
                    <a:pt x="363" y="568"/>
                  </a:lnTo>
                  <a:lnTo>
                    <a:pt x="361" y="561"/>
                  </a:lnTo>
                  <a:lnTo>
                    <a:pt x="364" y="556"/>
                  </a:lnTo>
                  <a:lnTo>
                    <a:pt x="365" y="552"/>
                  </a:lnTo>
                  <a:lnTo>
                    <a:pt x="365" y="538"/>
                  </a:lnTo>
                  <a:lnTo>
                    <a:pt x="368" y="534"/>
                  </a:lnTo>
                  <a:lnTo>
                    <a:pt x="373" y="531"/>
                  </a:lnTo>
                  <a:lnTo>
                    <a:pt x="374" y="525"/>
                  </a:lnTo>
                  <a:lnTo>
                    <a:pt x="378" y="523"/>
                  </a:lnTo>
                  <a:lnTo>
                    <a:pt x="381" y="524"/>
                  </a:lnTo>
                  <a:lnTo>
                    <a:pt x="388" y="522"/>
                  </a:lnTo>
                  <a:lnTo>
                    <a:pt x="394" y="526"/>
                  </a:lnTo>
                  <a:lnTo>
                    <a:pt x="403" y="521"/>
                  </a:lnTo>
                  <a:lnTo>
                    <a:pt x="405" y="520"/>
                  </a:lnTo>
                  <a:lnTo>
                    <a:pt x="408" y="520"/>
                  </a:lnTo>
                  <a:lnTo>
                    <a:pt x="431" y="500"/>
                  </a:lnTo>
                  <a:lnTo>
                    <a:pt x="496" y="449"/>
                  </a:lnTo>
                  <a:lnTo>
                    <a:pt x="497" y="438"/>
                  </a:lnTo>
                  <a:lnTo>
                    <a:pt x="491" y="437"/>
                  </a:lnTo>
                  <a:lnTo>
                    <a:pt x="470" y="436"/>
                  </a:lnTo>
                  <a:lnTo>
                    <a:pt x="467" y="410"/>
                  </a:lnTo>
                  <a:lnTo>
                    <a:pt x="467" y="406"/>
                  </a:lnTo>
                  <a:lnTo>
                    <a:pt x="467" y="380"/>
                  </a:lnTo>
                  <a:lnTo>
                    <a:pt x="466" y="365"/>
                  </a:lnTo>
                  <a:lnTo>
                    <a:pt x="467" y="352"/>
                  </a:lnTo>
                  <a:lnTo>
                    <a:pt x="464" y="336"/>
                  </a:lnTo>
                  <a:lnTo>
                    <a:pt x="459" y="333"/>
                  </a:lnTo>
                  <a:lnTo>
                    <a:pt x="433" y="332"/>
                  </a:lnTo>
                  <a:lnTo>
                    <a:pt x="427" y="333"/>
                  </a:lnTo>
                  <a:lnTo>
                    <a:pt x="421" y="337"/>
                  </a:lnTo>
                  <a:lnTo>
                    <a:pt x="413" y="344"/>
                  </a:lnTo>
                  <a:lnTo>
                    <a:pt x="409" y="343"/>
                  </a:lnTo>
                  <a:lnTo>
                    <a:pt x="406" y="340"/>
                  </a:lnTo>
                  <a:lnTo>
                    <a:pt x="397" y="327"/>
                  </a:lnTo>
                  <a:lnTo>
                    <a:pt x="392" y="326"/>
                  </a:lnTo>
                  <a:lnTo>
                    <a:pt x="367" y="328"/>
                  </a:lnTo>
                  <a:lnTo>
                    <a:pt x="359" y="304"/>
                  </a:lnTo>
                  <a:lnTo>
                    <a:pt x="355" y="301"/>
                  </a:lnTo>
                  <a:lnTo>
                    <a:pt x="353" y="298"/>
                  </a:lnTo>
                  <a:lnTo>
                    <a:pt x="340" y="287"/>
                  </a:lnTo>
                  <a:lnTo>
                    <a:pt x="339" y="285"/>
                  </a:lnTo>
                  <a:lnTo>
                    <a:pt x="334" y="280"/>
                  </a:lnTo>
                  <a:lnTo>
                    <a:pt x="331" y="281"/>
                  </a:lnTo>
                  <a:lnTo>
                    <a:pt x="324" y="280"/>
                  </a:lnTo>
                  <a:lnTo>
                    <a:pt x="321" y="268"/>
                  </a:lnTo>
                  <a:lnTo>
                    <a:pt x="321" y="264"/>
                  </a:lnTo>
                  <a:lnTo>
                    <a:pt x="324" y="246"/>
                  </a:lnTo>
                  <a:lnTo>
                    <a:pt x="316" y="240"/>
                  </a:lnTo>
                  <a:lnTo>
                    <a:pt x="315" y="237"/>
                  </a:lnTo>
                  <a:lnTo>
                    <a:pt x="314" y="234"/>
                  </a:lnTo>
                  <a:lnTo>
                    <a:pt x="316" y="231"/>
                  </a:lnTo>
                  <a:lnTo>
                    <a:pt x="315" y="230"/>
                  </a:lnTo>
                  <a:lnTo>
                    <a:pt x="317" y="228"/>
                  </a:lnTo>
                  <a:lnTo>
                    <a:pt x="317" y="225"/>
                  </a:lnTo>
                  <a:lnTo>
                    <a:pt x="316" y="222"/>
                  </a:lnTo>
                  <a:lnTo>
                    <a:pt x="313" y="220"/>
                  </a:lnTo>
                  <a:lnTo>
                    <a:pt x="309" y="218"/>
                  </a:lnTo>
                  <a:lnTo>
                    <a:pt x="298" y="216"/>
                  </a:lnTo>
                  <a:lnTo>
                    <a:pt x="293" y="214"/>
                  </a:lnTo>
                  <a:lnTo>
                    <a:pt x="275" y="213"/>
                  </a:lnTo>
                  <a:lnTo>
                    <a:pt x="278" y="198"/>
                  </a:lnTo>
                  <a:lnTo>
                    <a:pt x="277" y="190"/>
                  </a:lnTo>
                  <a:lnTo>
                    <a:pt x="278" y="188"/>
                  </a:lnTo>
                  <a:lnTo>
                    <a:pt x="285" y="179"/>
                  </a:lnTo>
                  <a:lnTo>
                    <a:pt x="285" y="175"/>
                  </a:lnTo>
                  <a:lnTo>
                    <a:pt x="283" y="176"/>
                  </a:lnTo>
                  <a:lnTo>
                    <a:pt x="281" y="174"/>
                  </a:lnTo>
                  <a:lnTo>
                    <a:pt x="274" y="168"/>
                  </a:lnTo>
                  <a:lnTo>
                    <a:pt x="269" y="168"/>
                  </a:lnTo>
                  <a:lnTo>
                    <a:pt x="259" y="165"/>
                  </a:lnTo>
                  <a:lnTo>
                    <a:pt x="260" y="163"/>
                  </a:lnTo>
                  <a:lnTo>
                    <a:pt x="261" y="159"/>
                  </a:lnTo>
                  <a:lnTo>
                    <a:pt x="263" y="156"/>
                  </a:lnTo>
                  <a:lnTo>
                    <a:pt x="266" y="153"/>
                  </a:lnTo>
                  <a:lnTo>
                    <a:pt x="272" y="148"/>
                  </a:lnTo>
                  <a:lnTo>
                    <a:pt x="273" y="133"/>
                  </a:lnTo>
                  <a:lnTo>
                    <a:pt x="270" y="132"/>
                  </a:lnTo>
                  <a:lnTo>
                    <a:pt x="270" y="128"/>
                  </a:lnTo>
                  <a:lnTo>
                    <a:pt x="267" y="126"/>
                  </a:lnTo>
                  <a:lnTo>
                    <a:pt x="257" y="103"/>
                  </a:lnTo>
                  <a:lnTo>
                    <a:pt x="257" y="92"/>
                  </a:lnTo>
                  <a:lnTo>
                    <a:pt x="253" y="86"/>
                  </a:lnTo>
                  <a:lnTo>
                    <a:pt x="252" y="70"/>
                  </a:lnTo>
                  <a:lnTo>
                    <a:pt x="237" y="62"/>
                  </a:lnTo>
                  <a:lnTo>
                    <a:pt x="228" y="48"/>
                  </a:lnTo>
                  <a:lnTo>
                    <a:pt x="241" y="35"/>
                  </a:lnTo>
                  <a:lnTo>
                    <a:pt x="257" y="16"/>
                  </a:lnTo>
                  <a:lnTo>
                    <a:pt x="246" y="13"/>
                  </a:lnTo>
                  <a:lnTo>
                    <a:pt x="235" y="5"/>
                  </a:lnTo>
                  <a:lnTo>
                    <a:pt x="235" y="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54" name="Freeform 73"/>
            <p:cNvSpPr>
              <a:spLocks/>
            </p:cNvSpPr>
            <p:nvPr/>
          </p:nvSpPr>
          <p:spPr bwMode="auto">
            <a:xfrm>
              <a:off x="3682" y="2036"/>
              <a:ext cx="341" cy="692"/>
            </a:xfrm>
            <a:custGeom>
              <a:avLst/>
              <a:gdLst/>
              <a:ahLst/>
              <a:cxnLst>
                <a:cxn ang="0">
                  <a:pos x="178" y="509"/>
                </a:cxn>
                <a:cxn ang="0">
                  <a:pos x="166" y="559"/>
                </a:cxn>
                <a:cxn ang="0">
                  <a:pos x="106" y="593"/>
                </a:cxn>
                <a:cxn ang="0">
                  <a:pos x="89" y="616"/>
                </a:cxn>
                <a:cxn ang="0">
                  <a:pos x="92" y="700"/>
                </a:cxn>
                <a:cxn ang="0">
                  <a:pos x="87" y="764"/>
                </a:cxn>
                <a:cxn ang="0">
                  <a:pos x="22" y="834"/>
                </a:cxn>
                <a:cxn ang="0">
                  <a:pos x="4" y="871"/>
                </a:cxn>
                <a:cxn ang="0">
                  <a:pos x="33" y="919"/>
                </a:cxn>
                <a:cxn ang="0">
                  <a:pos x="117" y="960"/>
                </a:cxn>
                <a:cxn ang="0">
                  <a:pos x="185" y="1016"/>
                </a:cxn>
                <a:cxn ang="0">
                  <a:pos x="295" y="1013"/>
                </a:cxn>
                <a:cxn ang="0">
                  <a:pos x="353" y="1005"/>
                </a:cxn>
                <a:cxn ang="0">
                  <a:pos x="422" y="1041"/>
                </a:cxn>
                <a:cxn ang="0">
                  <a:pos x="414" y="972"/>
                </a:cxn>
                <a:cxn ang="0">
                  <a:pos x="410" y="994"/>
                </a:cxn>
                <a:cxn ang="0">
                  <a:pos x="411" y="954"/>
                </a:cxn>
                <a:cxn ang="0">
                  <a:pos x="433" y="912"/>
                </a:cxn>
                <a:cxn ang="0">
                  <a:pos x="427" y="870"/>
                </a:cxn>
                <a:cxn ang="0">
                  <a:pos x="417" y="818"/>
                </a:cxn>
                <a:cxn ang="0">
                  <a:pos x="406" y="776"/>
                </a:cxn>
                <a:cxn ang="0">
                  <a:pos x="386" y="769"/>
                </a:cxn>
                <a:cxn ang="0">
                  <a:pos x="402" y="757"/>
                </a:cxn>
                <a:cxn ang="0">
                  <a:pos x="418" y="772"/>
                </a:cxn>
                <a:cxn ang="0">
                  <a:pos x="422" y="676"/>
                </a:cxn>
                <a:cxn ang="0">
                  <a:pos x="418" y="744"/>
                </a:cxn>
                <a:cxn ang="0">
                  <a:pos x="413" y="714"/>
                </a:cxn>
                <a:cxn ang="0">
                  <a:pos x="403" y="704"/>
                </a:cxn>
                <a:cxn ang="0">
                  <a:pos x="414" y="634"/>
                </a:cxn>
                <a:cxn ang="0">
                  <a:pos x="407" y="632"/>
                </a:cxn>
                <a:cxn ang="0">
                  <a:pos x="401" y="599"/>
                </a:cxn>
                <a:cxn ang="0">
                  <a:pos x="397" y="576"/>
                </a:cxn>
                <a:cxn ang="0">
                  <a:pos x="417" y="590"/>
                </a:cxn>
                <a:cxn ang="0">
                  <a:pos x="418" y="549"/>
                </a:cxn>
                <a:cxn ang="0">
                  <a:pos x="421" y="532"/>
                </a:cxn>
                <a:cxn ang="0">
                  <a:pos x="419" y="514"/>
                </a:cxn>
                <a:cxn ang="0">
                  <a:pos x="422" y="484"/>
                </a:cxn>
                <a:cxn ang="0">
                  <a:pos x="416" y="467"/>
                </a:cxn>
                <a:cxn ang="0">
                  <a:pos x="418" y="462"/>
                </a:cxn>
                <a:cxn ang="0">
                  <a:pos x="417" y="447"/>
                </a:cxn>
                <a:cxn ang="0">
                  <a:pos x="434" y="442"/>
                </a:cxn>
                <a:cxn ang="0">
                  <a:pos x="449" y="452"/>
                </a:cxn>
                <a:cxn ang="0">
                  <a:pos x="451" y="434"/>
                </a:cxn>
                <a:cxn ang="0">
                  <a:pos x="471" y="431"/>
                </a:cxn>
                <a:cxn ang="0">
                  <a:pos x="455" y="488"/>
                </a:cxn>
                <a:cxn ang="0">
                  <a:pos x="511" y="335"/>
                </a:cxn>
                <a:cxn ang="0">
                  <a:pos x="426" y="309"/>
                </a:cxn>
                <a:cxn ang="0">
                  <a:pos x="241" y="262"/>
                </a:cxn>
                <a:cxn ang="0">
                  <a:pos x="149" y="174"/>
                </a:cxn>
                <a:cxn ang="0">
                  <a:pos x="105" y="17"/>
                </a:cxn>
                <a:cxn ang="0">
                  <a:pos x="71" y="110"/>
                </a:cxn>
                <a:cxn ang="0">
                  <a:pos x="63" y="149"/>
                </a:cxn>
                <a:cxn ang="0">
                  <a:pos x="82" y="182"/>
                </a:cxn>
                <a:cxn ang="0">
                  <a:pos x="119" y="214"/>
                </a:cxn>
                <a:cxn ang="0">
                  <a:pos x="135" y="265"/>
                </a:cxn>
                <a:cxn ang="0">
                  <a:pos x="201" y="311"/>
                </a:cxn>
                <a:cxn ang="0">
                  <a:pos x="271" y="336"/>
                </a:cxn>
                <a:cxn ang="0">
                  <a:pos x="235" y="484"/>
                </a:cxn>
              </a:cxnLst>
              <a:rect l="0" t="0" r="r" b="b"/>
              <a:pathLst>
                <a:path w="512" h="1043">
                  <a:moveTo>
                    <a:pt x="235" y="484"/>
                  </a:moveTo>
                  <a:lnTo>
                    <a:pt x="212" y="504"/>
                  </a:lnTo>
                  <a:lnTo>
                    <a:pt x="209" y="504"/>
                  </a:lnTo>
                  <a:lnTo>
                    <a:pt x="207" y="505"/>
                  </a:lnTo>
                  <a:lnTo>
                    <a:pt x="198" y="510"/>
                  </a:lnTo>
                  <a:lnTo>
                    <a:pt x="192" y="506"/>
                  </a:lnTo>
                  <a:lnTo>
                    <a:pt x="185" y="508"/>
                  </a:lnTo>
                  <a:lnTo>
                    <a:pt x="182" y="507"/>
                  </a:lnTo>
                  <a:lnTo>
                    <a:pt x="178" y="509"/>
                  </a:lnTo>
                  <a:lnTo>
                    <a:pt x="177" y="515"/>
                  </a:lnTo>
                  <a:lnTo>
                    <a:pt x="172" y="518"/>
                  </a:lnTo>
                  <a:lnTo>
                    <a:pt x="169" y="522"/>
                  </a:lnTo>
                  <a:lnTo>
                    <a:pt x="169" y="536"/>
                  </a:lnTo>
                  <a:lnTo>
                    <a:pt x="168" y="540"/>
                  </a:lnTo>
                  <a:lnTo>
                    <a:pt x="165" y="545"/>
                  </a:lnTo>
                  <a:lnTo>
                    <a:pt x="167" y="552"/>
                  </a:lnTo>
                  <a:lnTo>
                    <a:pt x="169" y="556"/>
                  </a:lnTo>
                  <a:lnTo>
                    <a:pt x="166" y="559"/>
                  </a:lnTo>
                  <a:lnTo>
                    <a:pt x="155" y="558"/>
                  </a:lnTo>
                  <a:lnTo>
                    <a:pt x="152" y="560"/>
                  </a:lnTo>
                  <a:lnTo>
                    <a:pt x="140" y="561"/>
                  </a:lnTo>
                  <a:lnTo>
                    <a:pt x="129" y="571"/>
                  </a:lnTo>
                  <a:lnTo>
                    <a:pt x="126" y="576"/>
                  </a:lnTo>
                  <a:lnTo>
                    <a:pt x="122" y="579"/>
                  </a:lnTo>
                  <a:lnTo>
                    <a:pt x="115" y="580"/>
                  </a:lnTo>
                  <a:lnTo>
                    <a:pt x="111" y="589"/>
                  </a:lnTo>
                  <a:lnTo>
                    <a:pt x="106" y="593"/>
                  </a:lnTo>
                  <a:lnTo>
                    <a:pt x="99" y="596"/>
                  </a:lnTo>
                  <a:lnTo>
                    <a:pt x="96" y="594"/>
                  </a:lnTo>
                  <a:lnTo>
                    <a:pt x="95" y="593"/>
                  </a:lnTo>
                  <a:lnTo>
                    <a:pt x="88" y="596"/>
                  </a:lnTo>
                  <a:lnTo>
                    <a:pt x="82" y="601"/>
                  </a:lnTo>
                  <a:lnTo>
                    <a:pt x="76" y="602"/>
                  </a:lnTo>
                  <a:lnTo>
                    <a:pt x="72" y="612"/>
                  </a:lnTo>
                  <a:lnTo>
                    <a:pt x="73" y="614"/>
                  </a:lnTo>
                  <a:lnTo>
                    <a:pt x="89" y="616"/>
                  </a:lnTo>
                  <a:lnTo>
                    <a:pt x="93" y="630"/>
                  </a:lnTo>
                  <a:lnTo>
                    <a:pt x="95" y="636"/>
                  </a:lnTo>
                  <a:lnTo>
                    <a:pt x="98" y="638"/>
                  </a:lnTo>
                  <a:lnTo>
                    <a:pt x="99" y="639"/>
                  </a:lnTo>
                  <a:lnTo>
                    <a:pt x="101" y="641"/>
                  </a:lnTo>
                  <a:lnTo>
                    <a:pt x="98" y="647"/>
                  </a:lnTo>
                  <a:lnTo>
                    <a:pt x="89" y="668"/>
                  </a:lnTo>
                  <a:lnTo>
                    <a:pt x="89" y="688"/>
                  </a:lnTo>
                  <a:lnTo>
                    <a:pt x="92" y="700"/>
                  </a:lnTo>
                  <a:lnTo>
                    <a:pt x="99" y="704"/>
                  </a:lnTo>
                  <a:lnTo>
                    <a:pt x="116" y="721"/>
                  </a:lnTo>
                  <a:lnTo>
                    <a:pt x="120" y="722"/>
                  </a:lnTo>
                  <a:lnTo>
                    <a:pt x="123" y="725"/>
                  </a:lnTo>
                  <a:lnTo>
                    <a:pt x="119" y="728"/>
                  </a:lnTo>
                  <a:lnTo>
                    <a:pt x="119" y="731"/>
                  </a:lnTo>
                  <a:lnTo>
                    <a:pt x="115" y="751"/>
                  </a:lnTo>
                  <a:lnTo>
                    <a:pt x="98" y="751"/>
                  </a:lnTo>
                  <a:lnTo>
                    <a:pt x="87" y="764"/>
                  </a:lnTo>
                  <a:lnTo>
                    <a:pt x="68" y="758"/>
                  </a:lnTo>
                  <a:lnTo>
                    <a:pt x="54" y="760"/>
                  </a:lnTo>
                  <a:lnTo>
                    <a:pt x="45" y="765"/>
                  </a:lnTo>
                  <a:lnTo>
                    <a:pt x="33" y="792"/>
                  </a:lnTo>
                  <a:lnTo>
                    <a:pt x="31" y="804"/>
                  </a:lnTo>
                  <a:lnTo>
                    <a:pt x="32" y="820"/>
                  </a:lnTo>
                  <a:lnTo>
                    <a:pt x="37" y="834"/>
                  </a:lnTo>
                  <a:lnTo>
                    <a:pt x="32" y="838"/>
                  </a:lnTo>
                  <a:lnTo>
                    <a:pt x="22" y="834"/>
                  </a:lnTo>
                  <a:lnTo>
                    <a:pt x="9" y="830"/>
                  </a:lnTo>
                  <a:lnTo>
                    <a:pt x="1" y="839"/>
                  </a:lnTo>
                  <a:lnTo>
                    <a:pt x="0" y="844"/>
                  </a:lnTo>
                  <a:lnTo>
                    <a:pt x="4" y="844"/>
                  </a:lnTo>
                  <a:lnTo>
                    <a:pt x="7" y="846"/>
                  </a:lnTo>
                  <a:lnTo>
                    <a:pt x="9" y="850"/>
                  </a:lnTo>
                  <a:lnTo>
                    <a:pt x="9" y="854"/>
                  </a:lnTo>
                  <a:lnTo>
                    <a:pt x="4" y="862"/>
                  </a:lnTo>
                  <a:lnTo>
                    <a:pt x="4" y="871"/>
                  </a:lnTo>
                  <a:lnTo>
                    <a:pt x="10" y="878"/>
                  </a:lnTo>
                  <a:lnTo>
                    <a:pt x="15" y="874"/>
                  </a:lnTo>
                  <a:lnTo>
                    <a:pt x="25" y="872"/>
                  </a:lnTo>
                  <a:lnTo>
                    <a:pt x="28" y="878"/>
                  </a:lnTo>
                  <a:lnTo>
                    <a:pt x="29" y="887"/>
                  </a:lnTo>
                  <a:lnTo>
                    <a:pt x="42" y="896"/>
                  </a:lnTo>
                  <a:lnTo>
                    <a:pt x="43" y="905"/>
                  </a:lnTo>
                  <a:lnTo>
                    <a:pt x="40" y="918"/>
                  </a:lnTo>
                  <a:lnTo>
                    <a:pt x="33" y="919"/>
                  </a:lnTo>
                  <a:lnTo>
                    <a:pt x="28" y="922"/>
                  </a:lnTo>
                  <a:lnTo>
                    <a:pt x="24" y="942"/>
                  </a:lnTo>
                  <a:lnTo>
                    <a:pt x="28" y="950"/>
                  </a:lnTo>
                  <a:lnTo>
                    <a:pt x="45" y="954"/>
                  </a:lnTo>
                  <a:lnTo>
                    <a:pt x="108" y="976"/>
                  </a:lnTo>
                  <a:lnTo>
                    <a:pt x="121" y="978"/>
                  </a:lnTo>
                  <a:lnTo>
                    <a:pt x="122" y="973"/>
                  </a:lnTo>
                  <a:lnTo>
                    <a:pt x="117" y="964"/>
                  </a:lnTo>
                  <a:lnTo>
                    <a:pt x="117" y="960"/>
                  </a:lnTo>
                  <a:lnTo>
                    <a:pt x="132" y="962"/>
                  </a:lnTo>
                  <a:lnTo>
                    <a:pt x="143" y="967"/>
                  </a:lnTo>
                  <a:lnTo>
                    <a:pt x="153" y="974"/>
                  </a:lnTo>
                  <a:lnTo>
                    <a:pt x="155" y="976"/>
                  </a:lnTo>
                  <a:lnTo>
                    <a:pt x="160" y="986"/>
                  </a:lnTo>
                  <a:lnTo>
                    <a:pt x="165" y="1003"/>
                  </a:lnTo>
                  <a:lnTo>
                    <a:pt x="170" y="1011"/>
                  </a:lnTo>
                  <a:lnTo>
                    <a:pt x="177" y="1016"/>
                  </a:lnTo>
                  <a:lnTo>
                    <a:pt x="185" y="1016"/>
                  </a:lnTo>
                  <a:lnTo>
                    <a:pt x="200" y="1018"/>
                  </a:lnTo>
                  <a:lnTo>
                    <a:pt x="218" y="1023"/>
                  </a:lnTo>
                  <a:lnTo>
                    <a:pt x="224" y="1024"/>
                  </a:lnTo>
                  <a:lnTo>
                    <a:pt x="233" y="1024"/>
                  </a:lnTo>
                  <a:lnTo>
                    <a:pt x="244" y="1024"/>
                  </a:lnTo>
                  <a:lnTo>
                    <a:pt x="254" y="1022"/>
                  </a:lnTo>
                  <a:lnTo>
                    <a:pt x="271" y="1018"/>
                  </a:lnTo>
                  <a:lnTo>
                    <a:pt x="275" y="1014"/>
                  </a:lnTo>
                  <a:lnTo>
                    <a:pt x="295" y="1013"/>
                  </a:lnTo>
                  <a:lnTo>
                    <a:pt x="304" y="1014"/>
                  </a:lnTo>
                  <a:lnTo>
                    <a:pt x="311" y="1016"/>
                  </a:lnTo>
                  <a:lnTo>
                    <a:pt x="315" y="1011"/>
                  </a:lnTo>
                  <a:lnTo>
                    <a:pt x="321" y="1011"/>
                  </a:lnTo>
                  <a:lnTo>
                    <a:pt x="331" y="1014"/>
                  </a:lnTo>
                  <a:lnTo>
                    <a:pt x="339" y="1013"/>
                  </a:lnTo>
                  <a:lnTo>
                    <a:pt x="348" y="1013"/>
                  </a:lnTo>
                  <a:lnTo>
                    <a:pt x="350" y="1008"/>
                  </a:lnTo>
                  <a:lnTo>
                    <a:pt x="353" y="1005"/>
                  </a:lnTo>
                  <a:lnTo>
                    <a:pt x="357" y="1001"/>
                  </a:lnTo>
                  <a:lnTo>
                    <a:pt x="365" y="1000"/>
                  </a:lnTo>
                  <a:lnTo>
                    <a:pt x="373" y="1006"/>
                  </a:lnTo>
                  <a:lnTo>
                    <a:pt x="379" y="1008"/>
                  </a:lnTo>
                  <a:lnTo>
                    <a:pt x="387" y="1018"/>
                  </a:lnTo>
                  <a:lnTo>
                    <a:pt x="389" y="1020"/>
                  </a:lnTo>
                  <a:lnTo>
                    <a:pt x="410" y="1038"/>
                  </a:lnTo>
                  <a:lnTo>
                    <a:pt x="419" y="1042"/>
                  </a:lnTo>
                  <a:lnTo>
                    <a:pt x="422" y="1041"/>
                  </a:lnTo>
                  <a:lnTo>
                    <a:pt x="428" y="1040"/>
                  </a:lnTo>
                  <a:lnTo>
                    <a:pt x="421" y="1024"/>
                  </a:lnTo>
                  <a:lnTo>
                    <a:pt x="419" y="1006"/>
                  </a:lnTo>
                  <a:lnTo>
                    <a:pt x="419" y="995"/>
                  </a:lnTo>
                  <a:lnTo>
                    <a:pt x="417" y="978"/>
                  </a:lnTo>
                  <a:lnTo>
                    <a:pt x="416" y="975"/>
                  </a:lnTo>
                  <a:lnTo>
                    <a:pt x="417" y="968"/>
                  </a:lnTo>
                  <a:lnTo>
                    <a:pt x="414" y="967"/>
                  </a:lnTo>
                  <a:lnTo>
                    <a:pt x="414" y="972"/>
                  </a:lnTo>
                  <a:lnTo>
                    <a:pt x="414" y="976"/>
                  </a:lnTo>
                  <a:lnTo>
                    <a:pt x="414" y="980"/>
                  </a:lnTo>
                  <a:lnTo>
                    <a:pt x="415" y="981"/>
                  </a:lnTo>
                  <a:lnTo>
                    <a:pt x="413" y="986"/>
                  </a:lnTo>
                  <a:lnTo>
                    <a:pt x="417" y="987"/>
                  </a:lnTo>
                  <a:lnTo>
                    <a:pt x="416" y="991"/>
                  </a:lnTo>
                  <a:lnTo>
                    <a:pt x="416" y="993"/>
                  </a:lnTo>
                  <a:lnTo>
                    <a:pt x="413" y="993"/>
                  </a:lnTo>
                  <a:lnTo>
                    <a:pt x="410" y="994"/>
                  </a:lnTo>
                  <a:lnTo>
                    <a:pt x="409" y="992"/>
                  </a:lnTo>
                  <a:lnTo>
                    <a:pt x="407" y="990"/>
                  </a:lnTo>
                  <a:lnTo>
                    <a:pt x="404" y="989"/>
                  </a:lnTo>
                  <a:lnTo>
                    <a:pt x="403" y="984"/>
                  </a:lnTo>
                  <a:lnTo>
                    <a:pt x="404" y="978"/>
                  </a:lnTo>
                  <a:lnTo>
                    <a:pt x="407" y="971"/>
                  </a:lnTo>
                  <a:lnTo>
                    <a:pt x="410" y="965"/>
                  </a:lnTo>
                  <a:lnTo>
                    <a:pt x="408" y="959"/>
                  </a:lnTo>
                  <a:lnTo>
                    <a:pt x="411" y="954"/>
                  </a:lnTo>
                  <a:lnTo>
                    <a:pt x="414" y="947"/>
                  </a:lnTo>
                  <a:lnTo>
                    <a:pt x="417" y="947"/>
                  </a:lnTo>
                  <a:lnTo>
                    <a:pt x="419" y="942"/>
                  </a:lnTo>
                  <a:lnTo>
                    <a:pt x="427" y="913"/>
                  </a:lnTo>
                  <a:lnTo>
                    <a:pt x="429" y="910"/>
                  </a:lnTo>
                  <a:lnTo>
                    <a:pt x="430" y="904"/>
                  </a:lnTo>
                  <a:lnTo>
                    <a:pt x="431" y="909"/>
                  </a:lnTo>
                  <a:lnTo>
                    <a:pt x="432" y="913"/>
                  </a:lnTo>
                  <a:lnTo>
                    <a:pt x="433" y="912"/>
                  </a:lnTo>
                  <a:lnTo>
                    <a:pt x="433" y="896"/>
                  </a:lnTo>
                  <a:lnTo>
                    <a:pt x="432" y="891"/>
                  </a:lnTo>
                  <a:lnTo>
                    <a:pt x="430" y="888"/>
                  </a:lnTo>
                  <a:lnTo>
                    <a:pt x="431" y="885"/>
                  </a:lnTo>
                  <a:lnTo>
                    <a:pt x="431" y="880"/>
                  </a:lnTo>
                  <a:lnTo>
                    <a:pt x="429" y="878"/>
                  </a:lnTo>
                  <a:lnTo>
                    <a:pt x="426" y="876"/>
                  </a:lnTo>
                  <a:lnTo>
                    <a:pt x="428" y="874"/>
                  </a:lnTo>
                  <a:lnTo>
                    <a:pt x="427" y="870"/>
                  </a:lnTo>
                  <a:lnTo>
                    <a:pt x="425" y="868"/>
                  </a:lnTo>
                  <a:lnTo>
                    <a:pt x="427" y="866"/>
                  </a:lnTo>
                  <a:lnTo>
                    <a:pt x="426" y="862"/>
                  </a:lnTo>
                  <a:lnTo>
                    <a:pt x="425" y="860"/>
                  </a:lnTo>
                  <a:lnTo>
                    <a:pt x="422" y="859"/>
                  </a:lnTo>
                  <a:lnTo>
                    <a:pt x="424" y="854"/>
                  </a:lnTo>
                  <a:lnTo>
                    <a:pt x="422" y="849"/>
                  </a:lnTo>
                  <a:lnTo>
                    <a:pt x="422" y="844"/>
                  </a:lnTo>
                  <a:lnTo>
                    <a:pt x="417" y="818"/>
                  </a:lnTo>
                  <a:lnTo>
                    <a:pt x="418" y="810"/>
                  </a:lnTo>
                  <a:lnTo>
                    <a:pt x="418" y="803"/>
                  </a:lnTo>
                  <a:lnTo>
                    <a:pt x="417" y="803"/>
                  </a:lnTo>
                  <a:lnTo>
                    <a:pt x="415" y="796"/>
                  </a:lnTo>
                  <a:lnTo>
                    <a:pt x="415" y="788"/>
                  </a:lnTo>
                  <a:lnTo>
                    <a:pt x="413" y="780"/>
                  </a:lnTo>
                  <a:lnTo>
                    <a:pt x="413" y="775"/>
                  </a:lnTo>
                  <a:lnTo>
                    <a:pt x="410" y="776"/>
                  </a:lnTo>
                  <a:lnTo>
                    <a:pt x="406" y="776"/>
                  </a:lnTo>
                  <a:lnTo>
                    <a:pt x="403" y="781"/>
                  </a:lnTo>
                  <a:lnTo>
                    <a:pt x="400" y="781"/>
                  </a:lnTo>
                  <a:lnTo>
                    <a:pt x="401" y="778"/>
                  </a:lnTo>
                  <a:lnTo>
                    <a:pt x="401" y="775"/>
                  </a:lnTo>
                  <a:lnTo>
                    <a:pt x="397" y="776"/>
                  </a:lnTo>
                  <a:lnTo>
                    <a:pt x="382" y="774"/>
                  </a:lnTo>
                  <a:lnTo>
                    <a:pt x="382" y="770"/>
                  </a:lnTo>
                  <a:lnTo>
                    <a:pt x="385" y="770"/>
                  </a:lnTo>
                  <a:lnTo>
                    <a:pt x="386" y="769"/>
                  </a:lnTo>
                  <a:lnTo>
                    <a:pt x="385" y="767"/>
                  </a:lnTo>
                  <a:lnTo>
                    <a:pt x="388" y="766"/>
                  </a:lnTo>
                  <a:lnTo>
                    <a:pt x="391" y="765"/>
                  </a:lnTo>
                  <a:lnTo>
                    <a:pt x="393" y="769"/>
                  </a:lnTo>
                  <a:lnTo>
                    <a:pt x="395" y="770"/>
                  </a:lnTo>
                  <a:lnTo>
                    <a:pt x="399" y="762"/>
                  </a:lnTo>
                  <a:lnTo>
                    <a:pt x="398" y="760"/>
                  </a:lnTo>
                  <a:lnTo>
                    <a:pt x="401" y="759"/>
                  </a:lnTo>
                  <a:lnTo>
                    <a:pt x="402" y="757"/>
                  </a:lnTo>
                  <a:lnTo>
                    <a:pt x="403" y="756"/>
                  </a:lnTo>
                  <a:lnTo>
                    <a:pt x="403" y="765"/>
                  </a:lnTo>
                  <a:lnTo>
                    <a:pt x="406" y="766"/>
                  </a:lnTo>
                  <a:lnTo>
                    <a:pt x="406" y="770"/>
                  </a:lnTo>
                  <a:lnTo>
                    <a:pt x="407" y="774"/>
                  </a:lnTo>
                  <a:lnTo>
                    <a:pt x="410" y="772"/>
                  </a:lnTo>
                  <a:lnTo>
                    <a:pt x="413" y="772"/>
                  </a:lnTo>
                  <a:lnTo>
                    <a:pt x="414" y="773"/>
                  </a:lnTo>
                  <a:lnTo>
                    <a:pt x="418" y="772"/>
                  </a:lnTo>
                  <a:lnTo>
                    <a:pt x="421" y="762"/>
                  </a:lnTo>
                  <a:lnTo>
                    <a:pt x="419" y="736"/>
                  </a:lnTo>
                  <a:lnTo>
                    <a:pt x="418" y="728"/>
                  </a:lnTo>
                  <a:lnTo>
                    <a:pt x="419" y="723"/>
                  </a:lnTo>
                  <a:lnTo>
                    <a:pt x="418" y="717"/>
                  </a:lnTo>
                  <a:lnTo>
                    <a:pt x="419" y="708"/>
                  </a:lnTo>
                  <a:lnTo>
                    <a:pt x="419" y="693"/>
                  </a:lnTo>
                  <a:lnTo>
                    <a:pt x="422" y="685"/>
                  </a:lnTo>
                  <a:lnTo>
                    <a:pt x="422" y="676"/>
                  </a:lnTo>
                  <a:lnTo>
                    <a:pt x="422" y="667"/>
                  </a:lnTo>
                  <a:lnTo>
                    <a:pt x="425" y="656"/>
                  </a:lnTo>
                  <a:lnTo>
                    <a:pt x="425" y="649"/>
                  </a:lnTo>
                  <a:lnTo>
                    <a:pt x="429" y="614"/>
                  </a:lnTo>
                  <a:lnTo>
                    <a:pt x="426" y="616"/>
                  </a:lnTo>
                  <a:lnTo>
                    <a:pt x="419" y="676"/>
                  </a:lnTo>
                  <a:lnTo>
                    <a:pt x="417" y="684"/>
                  </a:lnTo>
                  <a:lnTo>
                    <a:pt x="414" y="726"/>
                  </a:lnTo>
                  <a:lnTo>
                    <a:pt x="418" y="744"/>
                  </a:lnTo>
                  <a:lnTo>
                    <a:pt x="417" y="761"/>
                  </a:lnTo>
                  <a:lnTo>
                    <a:pt x="417" y="765"/>
                  </a:lnTo>
                  <a:lnTo>
                    <a:pt x="416" y="769"/>
                  </a:lnTo>
                  <a:lnTo>
                    <a:pt x="414" y="769"/>
                  </a:lnTo>
                  <a:lnTo>
                    <a:pt x="414" y="766"/>
                  </a:lnTo>
                  <a:lnTo>
                    <a:pt x="415" y="750"/>
                  </a:lnTo>
                  <a:lnTo>
                    <a:pt x="413" y="732"/>
                  </a:lnTo>
                  <a:lnTo>
                    <a:pt x="411" y="720"/>
                  </a:lnTo>
                  <a:lnTo>
                    <a:pt x="413" y="714"/>
                  </a:lnTo>
                  <a:lnTo>
                    <a:pt x="411" y="711"/>
                  </a:lnTo>
                  <a:lnTo>
                    <a:pt x="408" y="716"/>
                  </a:lnTo>
                  <a:lnTo>
                    <a:pt x="407" y="722"/>
                  </a:lnTo>
                  <a:lnTo>
                    <a:pt x="406" y="720"/>
                  </a:lnTo>
                  <a:lnTo>
                    <a:pt x="406" y="717"/>
                  </a:lnTo>
                  <a:lnTo>
                    <a:pt x="405" y="716"/>
                  </a:lnTo>
                  <a:lnTo>
                    <a:pt x="403" y="713"/>
                  </a:lnTo>
                  <a:lnTo>
                    <a:pt x="405" y="707"/>
                  </a:lnTo>
                  <a:lnTo>
                    <a:pt x="403" y="704"/>
                  </a:lnTo>
                  <a:lnTo>
                    <a:pt x="405" y="700"/>
                  </a:lnTo>
                  <a:lnTo>
                    <a:pt x="407" y="702"/>
                  </a:lnTo>
                  <a:lnTo>
                    <a:pt x="409" y="704"/>
                  </a:lnTo>
                  <a:lnTo>
                    <a:pt x="421" y="646"/>
                  </a:lnTo>
                  <a:lnTo>
                    <a:pt x="419" y="620"/>
                  </a:lnTo>
                  <a:lnTo>
                    <a:pt x="415" y="620"/>
                  </a:lnTo>
                  <a:lnTo>
                    <a:pt x="413" y="625"/>
                  </a:lnTo>
                  <a:lnTo>
                    <a:pt x="411" y="631"/>
                  </a:lnTo>
                  <a:lnTo>
                    <a:pt x="414" y="634"/>
                  </a:lnTo>
                  <a:lnTo>
                    <a:pt x="414" y="639"/>
                  </a:lnTo>
                  <a:lnTo>
                    <a:pt x="413" y="644"/>
                  </a:lnTo>
                  <a:lnTo>
                    <a:pt x="411" y="649"/>
                  </a:lnTo>
                  <a:lnTo>
                    <a:pt x="410" y="646"/>
                  </a:lnTo>
                  <a:lnTo>
                    <a:pt x="409" y="644"/>
                  </a:lnTo>
                  <a:lnTo>
                    <a:pt x="409" y="641"/>
                  </a:lnTo>
                  <a:lnTo>
                    <a:pt x="410" y="637"/>
                  </a:lnTo>
                  <a:lnTo>
                    <a:pt x="410" y="635"/>
                  </a:lnTo>
                  <a:lnTo>
                    <a:pt x="407" y="632"/>
                  </a:lnTo>
                  <a:lnTo>
                    <a:pt x="408" y="630"/>
                  </a:lnTo>
                  <a:lnTo>
                    <a:pt x="409" y="628"/>
                  </a:lnTo>
                  <a:lnTo>
                    <a:pt x="404" y="624"/>
                  </a:lnTo>
                  <a:lnTo>
                    <a:pt x="403" y="623"/>
                  </a:lnTo>
                  <a:lnTo>
                    <a:pt x="404" y="621"/>
                  </a:lnTo>
                  <a:lnTo>
                    <a:pt x="409" y="620"/>
                  </a:lnTo>
                  <a:lnTo>
                    <a:pt x="403" y="614"/>
                  </a:lnTo>
                  <a:lnTo>
                    <a:pt x="401" y="607"/>
                  </a:lnTo>
                  <a:lnTo>
                    <a:pt x="401" y="599"/>
                  </a:lnTo>
                  <a:lnTo>
                    <a:pt x="403" y="595"/>
                  </a:lnTo>
                  <a:lnTo>
                    <a:pt x="403" y="590"/>
                  </a:lnTo>
                  <a:lnTo>
                    <a:pt x="402" y="587"/>
                  </a:lnTo>
                  <a:lnTo>
                    <a:pt x="401" y="584"/>
                  </a:lnTo>
                  <a:lnTo>
                    <a:pt x="398" y="584"/>
                  </a:lnTo>
                  <a:lnTo>
                    <a:pt x="397" y="583"/>
                  </a:lnTo>
                  <a:lnTo>
                    <a:pt x="395" y="582"/>
                  </a:lnTo>
                  <a:lnTo>
                    <a:pt x="395" y="575"/>
                  </a:lnTo>
                  <a:lnTo>
                    <a:pt x="397" y="576"/>
                  </a:lnTo>
                  <a:lnTo>
                    <a:pt x="399" y="575"/>
                  </a:lnTo>
                  <a:lnTo>
                    <a:pt x="400" y="571"/>
                  </a:lnTo>
                  <a:lnTo>
                    <a:pt x="403" y="574"/>
                  </a:lnTo>
                  <a:lnTo>
                    <a:pt x="409" y="574"/>
                  </a:lnTo>
                  <a:lnTo>
                    <a:pt x="411" y="581"/>
                  </a:lnTo>
                  <a:lnTo>
                    <a:pt x="414" y="585"/>
                  </a:lnTo>
                  <a:lnTo>
                    <a:pt x="414" y="588"/>
                  </a:lnTo>
                  <a:lnTo>
                    <a:pt x="413" y="590"/>
                  </a:lnTo>
                  <a:lnTo>
                    <a:pt x="417" y="590"/>
                  </a:lnTo>
                  <a:lnTo>
                    <a:pt x="418" y="586"/>
                  </a:lnTo>
                  <a:lnTo>
                    <a:pt x="418" y="576"/>
                  </a:lnTo>
                  <a:lnTo>
                    <a:pt x="419" y="576"/>
                  </a:lnTo>
                  <a:lnTo>
                    <a:pt x="421" y="566"/>
                  </a:lnTo>
                  <a:lnTo>
                    <a:pt x="419" y="562"/>
                  </a:lnTo>
                  <a:lnTo>
                    <a:pt x="421" y="560"/>
                  </a:lnTo>
                  <a:lnTo>
                    <a:pt x="421" y="552"/>
                  </a:lnTo>
                  <a:lnTo>
                    <a:pt x="418" y="552"/>
                  </a:lnTo>
                  <a:lnTo>
                    <a:pt x="418" y="549"/>
                  </a:lnTo>
                  <a:lnTo>
                    <a:pt x="414" y="544"/>
                  </a:lnTo>
                  <a:lnTo>
                    <a:pt x="413" y="539"/>
                  </a:lnTo>
                  <a:lnTo>
                    <a:pt x="414" y="534"/>
                  </a:lnTo>
                  <a:lnTo>
                    <a:pt x="414" y="530"/>
                  </a:lnTo>
                  <a:lnTo>
                    <a:pt x="417" y="530"/>
                  </a:lnTo>
                  <a:lnTo>
                    <a:pt x="419" y="535"/>
                  </a:lnTo>
                  <a:lnTo>
                    <a:pt x="421" y="539"/>
                  </a:lnTo>
                  <a:lnTo>
                    <a:pt x="425" y="535"/>
                  </a:lnTo>
                  <a:lnTo>
                    <a:pt x="421" y="532"/>
                  </a:lnTo>
                  <a:lnTo>
                    <a:pt x="426" y="528"/>
                  </a:lnTo>
                  <a:lnTo>
                    <a:pt x="429" y="530"/>
                  </a:lnTo>
                  <a:lnTo>
                    <a:pt x="433" y="526"/>
                  </a:lnTo>
                  <a:lnTo>
                    <a:pt x="429" y="523"/>
                  </a:lnTo>
                  <a:lnTo>
                    <a:pt x="424" y="521"/>
                  </a:lnTo>
                  <a:lnTo>
                    <a:pt x="425" y="517"/>
                  </a:lnTo>
                  <a:lnTo>
                    <a:pt x="422" y="519"/>
                  </a:lnTo>
                  <a:lnTo>
                    <a:pt x="419" y="517"/>
                  </a:lnTo>
                  <a:lnTo>
                    <a:pt x="419" y="514"/>
                  </a:lnTo>
                  <a:lnTo>
                    <a:pt x="421" y="510"/>
                  </a:lnTo>
                  <a:lnTo>
                    <a:pt x="419" y="508"/>
                  </a:lnTo>
                  <a:lnTo>
                    <a:pt x="422" y="506"/>
                  </a:lnTo>
                  <a:lnTo>
                    <a:pt x="419" y="503"/>
                  </a:lnTo>
                  <a:lnTo>
                    <a:pt x="421" y="498"/>
                  </a:lnTo>
                  <a:lnTo>
                    <a:pt x="422" y="496"/>
                  </a:lnTo>
                  <a:lnTo>
                    <a:pt x="422" y="492"/>
                  </a:lnTo>
                  <a:lnTo>
                    <a:pt x="421" y="490"/>
                  </a:lnTo>
                  <a:lnTo>
                    <a:pt x="422" y="484"/>
                  </a:lnTo>
                  <a:lnTo>
                    <a:pt x="424" y="479"/>
                  </a:lnTo>
                  <a:lnTo>
                    <a:pt x="421" y="480"/>
                  </a:lnTo>
                  <a:lnTo>
                    <a:pt x="419" y="482"/>
                  </a:lnTo>
                  <a:lnTo>
                    <a:pt x="416" y="482"/>
                  </a:lnTo>
                  <a:lnTo>
                    <a:pt x="414" y="486"/>
                  </a:lnTo>
                  <a:lnTo>
                    <a:pt x="413" y="486"/>
                  </a:lnTo>
                  <a:lnTo>
                    <a:pt x="411" y="483"/>
                  </a:lnTo>
                  <a:lnTo>
                    <a:pt x="413" y="468"/>
                  </a:lnTo>
                  <a:lnTo>
                    <a:pt x="416" y="467"/>
                  </a:lnTo>
                  <a:lnTo>
                    <a:pt x="416" y="470"/>
                  </a:lnTo>
                  <a:lnTo>
                    <a:pt x="419" y="474"/>
                  </a:lnTo>
                  <a:lnTo>
                    <a:pt x="421" y="476"/>
                  </a:lnTo>
                  <a:lnTo>
                    <a:pt x="423" y="474"/>
                  </a:lnTo>
                  <a:lnTo>
                    <a:pt x="426" y="469"/>
                  </a:lnTo>
                  <a:lnTo>
                    <a:pt x="423" y="469"/>
                  </a:lnTo>
                  <a:lnTo>
                    <a:pt x="421" y="466"/>
                  </a:lnTo>
                  <a:lnTo>
                    <a:pt x="421" y="462"/>
                  </a:lnTo>
                  <a:lnTo>
                    <a:pt x="418" y="462"/>
                  </a:lnTo>
                  <a:lnTo>
                    <a:pt x="418" y="464"/>
                  </a:lnTo>
                  <a:lnTo>
                    <a:pt x="413" y="462"/>
                  </a:lnTo>
                  <a:lnTo>
                    <a:pt x="411" y="459"/>
                  </a:lnTo>
                  <a:lnTo>
                    <a:pt x="413" y="457"/>
                  </a:lnTo>
                  <a:lnTo>
                    <a:pt x="421" y="457"/>
                  </a:lnTo>
                  <a:lnTo>
                    <a:pt x="419" y="454"/>
                  </a:lnTo>
                  <a:lnTo>
                    <a:pt x="421" y="451"/>
                  </a:lnTo>
                  <a:lnTo>
                    <a:pt x="419" y="448"/>
                  </a:lnTo>
                  <a:lnTo>
                    <a:pt x="417" y="447"/>
                  </a:lnTo>
                  <a:lnTo>
                    <a:pt x="414" y="446"/>
                  </a:lnTo>
                  <a:lnTo>
                    <a:pt x="414" y="444"/>
                  </a:lnTo>
                  <a:lnTo>
                    <a:pt x="415" y="442"/>
                  </a:lnTo>
                  <a:lnTo>
                    <a:pt x="416" y="442"/>
                  </a:lnTo>
                  <a:lnTo>
                    <a:pt x="413" y="439"/>
                  </a:lnTo>
                  <a:lnTo>
                    <a:pt x="415" y="434"/>
                  </a:lnTo>
                  <a:lnTo>
                    <a:pt x="427" y="439"/>
                  </a:lnTo>
                  <a:lnTo>
                    <a:pt x="433" y="439"/>
                  </a:lnTo>
                  <a:lnTo>
                    <a:pt x="434" y="442"/>
                  </a:lnTo>
                  <a:lnTo>
                    <a:pt x="433" y="446"/>
                  </a:lnTo>
                  <a:lnTo>
                    <a:pt x="437" y="451"/>
                  </a:lnTo>
                  <a:lnTo>
                    <a:pt x="443" y="450"/>
                  </a:lnTo>
                  <a:lnTo>
                    <a:pt x="444" y="456"/>
                  </a:lnTo>
                  <a:lnTo>
                    <a:pt x="444" y="457"/>
                  </a:lnTo>
                  <a:lnTo>
                    <a:pt x="445" y="459"/>
                  </a:lnTo>
                  <a:lnTo>
                    <a:pt x="449" y="457"/>
                  </a:lnTo>
                  <a:lnTo>
                    <a:pt x="451" y="452"/>
                  </a:lnTo>
                  <a:lnTo>
                    <a:pt x="449" y="452"/>
                  </a:lnTo>
                  <a:lnTo>
                    <a:pt x="447" y="450"/>
                  </a:lnTo>
                  <a:lnTo>
                    <a:pt x="445" y="447"/>
                  </a:lnTo>
                  <a:lnTo>
                    <a:pt x="447" y="444"/>
                  </a:lnTo>
                  <a:lnTo>
                    <a:pt x="447" y="442"/>
                  </a:lnTo>
                  <a:lnTo>
                    <a:pt x="450" y="444"/>
                  </a:lnTo>
                  <a:lnTo>
                    <a:pt x="452" y="444"/>
                  </a:lnTo>
                  <a:lnTo>
                    <a:pt x="454" y="442"/>
                  </a:lnTo>
                  <a:lnTo>
                    <a:pt x="453" y="436"/>
                  </a:lnTo>
                  <a:lnTo>
                    <a:pt x="451" y="434"/>
                  </a:lnTo>
                  <a:lnTo>
                    <a:pt x="450" y="431"/>
                  </a:lnTo>
                  <a:lnTo>
                    <a:pt x="450" y="426"/>
                  </a:lnTo>
                  <a:lnTo>
                    <a:pt x="447" y="420"/>
                  </a:lnTo>
                  <a:lnTo>
                    <a:pt x="448" y="417"/>
                  </a:lnTo>
                  <a:lnTo>
                    <a:pt x="450" y="414"/>
                  </a:lnTo>
                  <a:lnTo>
                    <a:pt x="453" y="416"/>
                  </a:lnTo>
                  <a:lnTo>
                    <a:pt x="460" y="426"/>
                  </a:lnTo>
                  <a:lnTo>
                    <a:pt x="465" y="425"/>
                  </a:lnTo>
                  <a:lnTo>
                    <a:pt x="471" y="431"/>
                  </a:lnTo>
                  <a:lnTo>
                    <a:pt x="469" y="435"/>
                  </a:lnTo>
                  <a:lnTo>
                    <a:pt x="465" y="452"/>
                  </a:lnTo>
                  <a:lnTo>
                    <a:pt x="459" y="463"/>
                  </a:lnTo>
                  <a:lnTo>
                    <a:pt x="452" y="482"/>
                  </a:lnTo>
                  <a:lnTo>
                    <a:pt x="450" y="492"/>
                  </a:lnTo>
                  <a:lnTo>
                    <a:pt x="444" y="509"/>
                  </a:lnTo>
                  <a:lnTo>
                    <a:pt x="441" y="521"/>
                  </a:lnTo>
                  <a:lnTo>
                    <a:pt x="443" y="522"/>
                  </a:lnTo>
                  <a:lnTo>
                    <a:pt x="455" y="488"/>
                  </a:lnTo>
                  <a:lnTo>
                    <a:pt x="470" y="457"/>
                  </a:lnTo>
                  <a:lnTo>
                    <a:pt x="474" y="447"/>
                  </a:lnTo>
                  <a:lnTo>
                    <a:pt x="483" y="431"/>
                  </a:lnTo>
                  <a:lnTo>
                    <a:pt x="489" y="418"/>
                  </a:lnTo>
                  <a:lnTo>
                    <a:pt x="496" y="409"/>
                  </a:lnTo>
                  <a:lnTo>
                    <a:pt x="501" y="382"/>
                  </a:lnTo>
                  <a:lnTo>
                    <a:pt x="506" y="368"/>
                  </a:lnTo>
                  <a:lnTo>
                    <a:pt x="506" y="360"/>
                  </a:lnTo>
                  <a:lnTo>
                    <a:pt x="511" y="335"/>
                  </a:lnTo>
                  <a:lnTo>
                    <a:pt x="511" y="318"/>
                  </a:lnTo>
                  <a:lnTo>
                    <a:pt x="509" y="317"/>
                  </a:lnTo>
                  <a:lnTo>
                    <a:pt x="495" y="322"/>
                  </a:lnTo>
                  <a:lnTo>
                    <a:pt x="469" y="342"/>
                  </a:lnTo>
                  <a:lnTo>
                    <a:pt x="458" y="337"/>
                  </a:lnTo>
                  <a:lnTo>
                    <a:pt x="439" y="305"/>
                  </a:lnTo>
                  <a:lnTo>
                    <a:pt x="440" y="323"/>
                  </a:lnTo>
                  <a:lnTo>
                    <a:pt x="426" y="312"/>
                  </a:lnTo>
                  <a:lnTo>
                    <a:pt x="426" y="309"/>
                  </a:lnTo>
                  <a:lnTo>
                    <a:pt x="411" y="304"/>
                  </a:lnTo>
                  <a:lnTo>
                    <a:pt x="423" y="316"/>
                  </a:lnTo>
                  <a:lnTo>
                    <a:pt x="416" y="312"/>
                  </a:lnTo>
                  <a:lnTo>
                    <a:pt x="321" y="300"/>
                  </a:lnTo>
                  <a:lnTo>
                    <a:pt x="320" y="282"/>
                  </a:lnTo>
                  <a:lnTo>
                    <a:pt x="285" y="279"/>
                  </a:lnTo>
                  <a:lnTo>
                    <a:pt x="261" y="280"/>
                  </a:lnTo>
                  <a:lnTo>
                    <a:pt x="259" y="279"/>
                  </a:lnTo>
                  <a:lnTo>
                    <a:pt x="241" y="262"/>
                  </a:lnTo>
                  <a:lnTo>
                    <a:pt x="223" y="255"/>
                  </a:lnTo>
                  <a:lnTo>
                    <a:pt x="207" y="248"/>
                  </a:lnTo>
                  <a:lnTo>
                    <a:pt x="199" y="245"/>
                  </a:lnTo>
                  <a:lnTo>
                    <a:pt x="189" y="245"/>
                  </a:lnTo>
                  <a:lnTo>
                    <a:pt x="175" y="234"/>
                  </a:lnTo>
                  <a:lnTo>
                    <a:pt x="174" y="213"/>
                  </a:lnTo>
                  <a:lnTo>
                    <a:pt x="157" y="202"/>
                  </a:lnTo>
                  <a:lnTo>
                    <a:pt x="157" y="188"/>
                  </a:lnTo>
                  <a:lnTo>
                    <a:pt x="149" y="174"/>
                  </a:lnTo>
                  <a:lnTo>
                    <a:pt x="139" y="185"/>
                  </a:lnTo>
                  <a:lnTo>
                    <a:pt x="135" y="174"/>
                  </a:lnTo>
                  <a:lnTo>
                    <a:pt x="138" y="160"/>
                  </a:lnTo>
                  <a:lnTo>
                    <a:pt x="128" y="142"/>
                  </a:lnTo>
                  <a:lnTo>
                    <a:pt x="117" y="132"/>
                  </a:lnTo>
                  <a:lnTo>
                    <a:pt x="117" y="81"/>
                  </a:lnTo>
                  <a:lnTo>
                    <a:pt x="110" y="70"/>
                  </a:lnTo>
                  <a:lnTo>
                    <a:pt x="106" y="42"/>
                  </a:lnTo>
                  <a:lnTo>
                    <a:pt x="105" y="17"/>
                  </a:lnTo>
                  <a:lnTo>
                    <a:pt x="61" y="0"/>
                  </a:lnTo>
                  <a:lnTo>
                    <a:pt x="45" y="19"/>
                  </a:lnTo>
                  <a:lnTo>
                    <a:pt x="32" y="32"/>
                  </a:lnTo>
                  <a:lnTo>
                    <a:pt x="41" y="46"/>
                  </a:lnTo>
                  <a:lnTo>
                    <a:pt x="56" y="54"/>
                  </a:lnTo>
                  <a:lnTo>
                    <a:pt x="57" y="70"/>
                  </a:lnTo>
                  <a:lnTo>
                    <a:pt x="61" y="76"/>
                  </a:lnTo>
                  <a:lnTo>
                    <a:pt x="61" y="87"/>
                  </a:lnTo>
                  <a:lnTo>
                    <a:pt x="71" y="110"/>
                  </a:lnTo>
                  <a:lnTo>
                    <a:pt x="74" y="112"/>
                  </a:lnTo>
                  <a:lnTo>
                    <a:pt x="74" y="116"/>
                  </a:lnTo>
                  <a:lnTo>
                    <a:pt x="77" y="117"/>
                  </a:lnTo>
                  <a:lnTo>
                    <a:pt x="76" y="132"/>
                  </a:lnTo>
                  <a:lnTo>
                    <a:pt x="70" y="137"/>
                  </a:lnTo>
                  <a:lnTo>
                    <a:pt x="67" y="140"/>
                  </a:lnTo>
                  <a:lnTo>
                    <a:pt x="65" y="143"/>
                  </a:lnTo>
                  <a:lnTo>
                    <a:pt x="64" y="147"/>
                  </a:lnTo>
                  <a:lnTo>
                    <a:pt x="63" y="149"/>
                  </a:lnTo>
                  <a:lnTo>
                    <a:pt x="73" y="152"/>
                  </a:lnTo>
                  <a:lnTo>
                    <a:pt x="78" y="152"/>
                  </a:lnTo>
                  <a:lnTo>
                    <a:pt x="85" y="158"/>
                  </a:lnTo>
                  <a:lnTo>
                    <a:pt x="87" y="160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2" y="172"/>
                  </a:lnTo>
                  <a:lnTo>
                    <a:pt x="81" y="174"/>
                  </a:lnTo>
                  <a:lnTo>
                    <a:pt x="82" y="182"/>
                  </a:lnTo>
                  <a:lnTo>
                    <a:pt x="79" y="197"/>
                  </a:lnTo>
                  <a:lnTo>
                    <a:pt x="97" y="198"/>
                  </a:lnTo>
                  <a:lnTo>
                    <a:pt x="102" y="200"/>
                  </a:lnTo>
                  <a:lnTo>
                    <a:pt x="113" y="202"/>
                  </a:lnTo>
                  <a:lnTo>
                    <a:pt x="117" y="204"/>
                  </a:lnTo>
                  <a:lnTo>
                    <a:pt x="120" y="206"/>
                  </a:lnTo>
                  <a:lnTo>
                    <a:pt x="121" y="209"/>
                  </a:lnTo>
                  <a:lnTo>
                    <a:pt x="121" y="212"/>
                  </a:lnTo>
                  <a:lnTo>
                    <a:pt x="119" y="214"/>
                  </a:lnTo>
                  <a:lnTo>
                    <a:pt x="120" y="215"/>
                  </a:lnTo>
                  <a:lnTo>
                    <a:pt x="118" y="218"/>
                  </a:lnTo>
                  <a:lnTo>
                    <a:pt x="119" y="221"/>
                  </a:lnTo>
                  <a:lnTo>
                    <a:pt x="120" y="224"/>
                  </a:lnTo>
                  <a:lnTo>
                    <a:pt x="128" y="230"/>
                  </a:lnTo>
                  <a:lnTo>
                    <a:pt x="125" y="248"/>
                  </a:lnTo>
                  <a:lnTo>
                    <a:pt x="125" y="252"/>
                  </a:lnTo>
                  <a:lnTo>
                    <a:pt x="128" y="264"/>
                  </a:lnTo>
                  <a:lnTo>
                    <a:pt x="135" y="265"/>
                  </a:lnTo>
                  <a:lnTo>
                    <a:pt x="138" y="264"/>
                  </a:lnTo>
                  <a:lnTo>
                    <a:pt x="143" y="269"/>
                  </a:lnTo>
                  <a:lnTo>
                    <a:pt x="144" y="271"/>
                  </a:lnTo>
                  <a:lnTo>
                    <a:pt x="157" y="282"/>
                  </a:lnTo>
                  <a:lnTo>
                    <a:pt x="159" y="285"/>
                  </a:lnTo>
                  <a:lnTo>
                    <a:pt x="163" y="288"/>
                  </a:lnTo>
                  <a:lnTo>
                    <a:pt x="171" y="312"/>
                  </a:lnTo>
                  <a:lnTo>
                    <a:pt x="196" y="310"/>
                  </a:lnTo>
                  <a:lnTo>
                    <a:pt x="201" y="311"/>
                  </a:lnTo>
                  <a:lnTo>
                    <a:pt x="210" y="324"/>
                  </a:lnTo>
                  <a:lnTo>
                    <a:pt x="213" y="327"/>
                  </a:lnTo>
                  <a:lnTo>
                    <a:pt x="217" y="328"/>
                  </a:lnTo>
                  <a:lnTo>
                    <a:pt x="225" y="321"/>
                  </a:lnTo>
                  <a:lnTo>
                    <a:pt x="231" y="317"/>
                  </a:lnTo>
                  <a:lnTo>
                    <a:pt x="237" y="316"/>
                  </a:lnTo>
                  <a:lnTo>
                    <a:pt x="263" y="317"/>
                  </a:lnTo>
                  <a:lnTo>
                    <a:pt x="268" y="320"/>
                  </a:lnTo>
                  <a:lnTo>
                    <a:pt x="271" y="336"/>
                  </a:lnTo>
                  <a:lnTo>
                    <a:pt x="270" y="349"/>
                  </a:lnTo>
                  <a:lnTo>
                    <a:pt x="271" y="364"/>
                  </a:lnTo>
                  <a:lnTo>
                    <a:pt x="271" y="390"/>
                  </a:lnTo>
                  <a:lnTo>
                    <a:pt x="271" y="394"/>
                  </a:lnTo>
                  <a:lnTo>
                    <a:pt x="274" y="420"/>
                  </a:lnTo>
                  <a:lnTo>
                    <a:pt x="295" y="421"/>
                  </a:lnTo>
                  <a:lnTo>
                    <a:pt x="301" y="422"/>
                  </a:lnTo>
                  <a:lnTo>
                    <a:pt x="300" y="433"/>
                  </a:lnTo>
                  <a:lnTo>
                    <a:pt x="235" y="48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55" name="Freeform 74"/>
            <p:cNvSpPr>
              <a:spLocks/>
            </p:cNvSpPr>
            <p:nvPr/>
          </p:nvSpPr>
          <p:spPr bwMode="auto">
            <a:xfrm>
              <a:off x="3185" y="2363"/>
              <a:ext cx="409" cy="528"/>
            </a:xfrm>
            <a:custGeom>
              <a:avLst/>
              <a:gdLst/>
              <a:ahLst/>
              <a:cxnLst>
                <a:cxn ang="0">
                  <a:pos x="88" y="288"/>
                </a:cxn>
                <a:cxn ang="0">
                  <a:pos x="82" y="237"/>
                </a:cxn>
                <a:cxn ang="0">
                  <a:pos x="124" y="191"/>
                </a:cxn>
                <a:cxn ang="0">
                  <a:pos x="156" y="153"/>
                </a:cxn>
                <a:cxn ang="0">
                  <a:pos x="214" y="141"/>
                </a:cxn>
                <a:cxn ang="0">
                  <a:pos x="293" y="146"/>
                </a:cxn>
                <a:cxn ang="0">
                  <a:pos x="332" y="79"/>
                </a:cxn>
                <a:cxn ang="0">
                  <a:pos x="308" y="9"/>
                </a:cxn>
                <a:cxn ang="0">
                  <a:pos x="412" y="17"/>
                </a:cxn>
                <a:cxn ang="0">
                  <a:pos x="456" y="30"/>
                </a:cxn>
                <a:cxn ang="0">
                  <a:pos x="480" y="46"/>
                </a:cxn>
                <a:cxn ang="0">
                  <a:pos x="489" y="71"/>
                </a:cxn>
                <a:cxn ang="0">
                  <a:pos x="530" y="68"/>
                </a:cxn>
                <a:cxn ang="0">
                  <a:pos x="567" y="105"/>
                </a:cxn>
                <a:cxn ang="0">
                  <a:pos x="611" y="114"/>
                </a:cxn>
                <a:cxn ang="0">
                  <a:pos x="611" y="135"/>
                </a:cxn>
                <a:cxn ang="0">
                  <a:pos x="578" y="177"/>
                </a:cxn>
                <a:cxn ang="0">
                  <a:pos x="545" y="192"/>
                </a:cxn>
                <a:cxn ang="0">
                  <a:pos x="527" y="252"/>
                </a:cxn>
                <a:cxn ang="0">
                  <a:pos x="457" y="328"/>
                </a:cxn>
                <a:cxn ang="0">
                  <a:pos x="398" y="340"/>
                </a:cxn>
                <a:cxn ang="0">
                  <a:pos x="354" y="368"/>
                </a:cxn>
                <a:cxn ang="0">
                  <a:pos x="371" y="403"/>
                </a:cxn>
                <a:cxn ang="0">
                  <a:pos x="386" y="450"/>
                </a:cxn>
                <a:cxn ang="0">
                  <a:pos x="415" y="471"/>
                </a:cxn>
                <a:cxn ang="0">
                  <a:pos x="443" y="493"/>
                </a:cxn>
                <a:cxn ang="0">
                  <a:pos x="460" y="500"/>
                </a:cxn>
                <a:cxn ang="0">
                  <a:pos x="488" y="497"/>
                </a:cxn>
                <a:cxn ang="0">
                  <a:pos x="510" y="460"/>
                </a:cxn>
                <a:cxn ang="0">
                  <a:pos x="534" y="476"/>
                </a:cxn>
                <a:cxn ang="0">
                  <a:pos x="529" y="520"/>
                </a:cxn>
                <a:cxn ang="0">
                  <a:pos x="535" y="548"/>
                </a:cxn>
                <a:cxn ang="0">
                  <a:pos x="535" y="575"/>
                </a:cxn>
                <a:cxn ang="0">
                  <a:pos x="523" y="635"/>
                </a:cxn>
                <a:cxn ang="0">
                  <a:pos x="496" y="638"/>
                </a:cxn>
                <a:cxn ang="0">
                  <a:pos x="436" y="609"/>
                </a:cxn>
                <a:cxn ang="0">
                  <a:pos x="409" y="564"/>
                </a:cxn>
                <a:cxn ang="0">
                  <a:pos x="380" y="532"/>
                </a:cxn>
                <a:cxn ang="0">
                  <a:pos x="340" y="544"/>
                </a:cxn>
                <a:cxn ang="0">
                  <a:pos x="301" y="568"/>
                </a:cxn>
                <a:cxn ang="0">
                  <a:pos x="252" y="608"/>
                </a:cxn>
                <a:cxn ang="0">
                  <a:pos x="284" y="692"/>
                </a:cxn>
                <a:cxn ang="0">
                  <a:pos x="300" y="727"/>
                </a:cxn>
                <a:cxn ang="0">
                  <a:pos x="290" y="734"/>
                </a:cxn>
                <a:cxn ang="0">
                  <a:pos x="238" y="756"/>
                </a:cxn>
                <a:cxn ang="0">
                  <a:pos x="216" y="792"/>
                </a:cxn>
                <a:cxn ang="0">
                  <a:pos x="165" y="781"/>
                </a:cxn>
                <a:cxn ang="0">
                  <a:pos x="122" y="764"/>
                </a:cxn>
                <a:cxn ang="0">
                  <a:pos x="113" y="706"/>
                </a:cxn>
                <a:cxn ang="0">
                  <a:pos x="142" y="666"/>
                </a:cxn>
                <a:cxn ang="0">
                  <a:pos x="204" y="624"/>
                </a:cxn>
                <a:cxn ang="0">
                  <a:pos x="216" y="594"/>
                </a:cxn>
                <a:cxn ang="0">
                  <a:pos x="218" y="558"/>
                </a:cxn>
                <a:cxn ang="0">
                  <a:pos x="192" y="534"/>
                </a:cxn>
                <a:cxn ang="0">
                  <a:pos x="178" y="567"/>
                </a:cxn>
                <a:cxn ang="0">
                  <a:pos x="136" y="595"/>
                </a:cxn>
                <a:cxn ang="0">
                  <a:pos x="113" y="510"/>
                </a:cxn>
                <a:cxn ang="0">
                  <a:pos x="85" y="539"/>
                </a:cxn>
                <a:cxn ang="0">
                  <a:pos x="100" y="502"/>
                </a:cxn>
                <a:cxn ang="0">
                  <a:pos x="72" y="539"/>
                </a:cxn>
                <a:cxn ang="0">
                  <a:pos x="22" y="513"/>
                </a:cxn>
                <a:cxn ang="0">
                  <a:pos x="26" y="387"/>
                </a:cxn>
                <a:cxn ang="0">
                  <a:pos x="42" y="320"/>
                </a:cxn>
              </a:cxnLst>
              <a:rect l="0" t="0" r="r" b="b"/>
              <a:pathLst>
                <a:path w="615" h="795">
                  <a:moveTo>
                    <a:pt x="48" y="314"/>
                  </a:moveTo>
                  <a:lnTo>
                    <a:pt x="61" y="302"/>
                  </a:lnTo>
                  <a:lnTo>
                    <a:pt x="62" y="296"/>
                  </a:lnTo>
                  <a:lnTo>
                    <a:pt x="65" y="292"/>
                  </a:lnTo>
                  <a:lnTo>
                    <a:pt x="85" y="291"/>
                  </a:lnTo>
                  <a:lnTo>
                    <a:pt x="88" y="288"/>
                  </a:lnTo>
                  <a:lnTo>
                    <a:pt x="86" y="286"/>
                  </a:lnTo>
                  <a:lnTo>
                    <a:pt x="82" y="281"/>
                  </a:lnTo>
                  <a:lnTo>
                    <a:pt x="80" y="276"/>
                  </a:lnTo>
                  <a:lnTo>
                    <a:pt x="82" y="259"/>
                  </a:lnTo>
                  <a:lnTo>
                    <a:pt x="79" y="244"/>
                  </a:lnTo>
                  <a:lnTo>
                    <a:pt x="82" y="237"/>
                  </a:lnTo>
                  <a:lnTo>
                    <a:pt x="86" y="220"/>
                  </a:lnTo>
                  <a:lnTo>
                    <a:pt x="91" y="212"/>
                  </a:lnTo>
                  <a:lnTo>
                    <a:pt x="112" y="201"/>
                  </a:lnTo>
                  <a:lnTo>
                    <a:pt x="117" y="202"/>
                  </a:lnTo>
                  <a:lnTo>
                    <a:pt x="120" y="196"/>
                  </a:lnTo>
                  <a:lnTo>
                    <a:pt x="124" y="191"/>
                  </a:lnTo>
                  <a:lnTo>
                    <a:pt x="134" y="177"/>
                  </a:lnTo>
                  <a:lnTo>
                    <a:pt x="136" y="173"/>
                  </a:lnTo>
                  <a:lnTo>
                    <a:pt x="141" y="168"/>
                  </a:lnTo>
                  <a:lnTo>
                    <a:pt x="152" y="162"/>
                  </a:lnTo>
                  <a:lnTo>
                    <a:pt x="156" y="160"/>
                  </a:lnTo>
                  <a:lnTo>
                    <a:pt x="156" y="153"/>
                  </a:lnTo>
                  <a:lnTo>
                    <a:pt x="157" y="146"/>
                  </a:lnTo>
                  <a:lnTo>
                    <a:pt x="160" y="141"/>
                  </a:lnTo>
                  <a:lnTo>
                    <a:pt x="178" y="137"/>
                  </a:lnTo>
                  <a:lnTo>
                    <a:pt x="188" y="138"/>
                  </a:lnTo>
                  <a:lnTo>
                    <a:pt x="195" y="139"/>
                  </a:lnTo>
                  <a:lnTo>
                    <a:pt x="214" y="141"/>
                  </a:lnTo>
                  <a:lnTo>
                    <a:pt x="237" y="146"/>
                  </a:lnTo>
                  <a:lnTo>
                    <a:pt x="261" y="146"/>
                  </a:lnTo>
                  <a:lnTo>
                    <a:pt x="268" y="149"/>
                  </a:lnTo>
                  <a:lnTo>
                    <a:pt x="273" y="154"/>
                  </a:lnTo>
                  <a:lnTo>
                    <a:pt x="281" y="148"/>
                  </a:lnTo>
                  <a:lnTo>
                    <a:pt x="293" y="146"/>
                  </a:lnTo>
                  <a:lnTo>
                    <a:pt x="304" y="146"/>
                  </a:lnTo>
                  <a:lnTo>
                    <a:pt x="318" y="144"/>
                  </a:lnTo>
                  <a:lnTo>
                    <a:pt x="328" y="146"/>
                  </a:lnTo>
                  <a:lnTo>
                    <a:pt x="333" y="142"/>
                  </a:lnTo>
                  <a:lnTo>
                    <a:pt x="334" y="132"/>
                  </a:lnTo>
                  <a:lnTo>
                    <a:pt x="332" y="79"/>
                  </a:lnTo>
                  <a:lnTo>
                    <a:pt x="327" y="59"/>
                  </a:lnTo>
                  <a:lnTo>
                    <a:pt x="321" y="49"/>
                  </a:lnTo>
                  <a:lnTo>
                    <a:pt x="314" y="34"/>
                  </a:lnTo>
                  <a:lnTo>
                    <a:pt x="308" y="17"/>
                  </a:lnTo>
                  <a:lnTo>
                    <a:pt x="302" y="12"/>
                  </a:lnTo>
                  <a:lnTo>
                    <a:pt x="308" y="9"/>
                  </a:lnTo>
                  <a:lnTo>
                    <a:pt x="314" y="8"/>
                  </a:lnTo>
                  <a:lnTo>
                    <a:pt x="332" y="7"/>
                  </a:lnTo>
                  <a:lnTo>
                    <a:pt x="364" y="0"/>
                  </a:lnTo>
                  <a:lnTo>
                    <a:pt x="366" y="0"/>
                  </a:lnTo>
                  <a:lnTo>
                    <a:pt x="401" y="14"/>
                  </a:lnTo>
                  <a:lnTo>
                    <a:pt x="412" y="17"/>
                  </a:lnTo>
                  <a:lnTo>
                    <a:pt x="418" y="20"/>
                  </a:lnTo>
                  <a:lnTo>
                    <a:pt x="427" y="18"/>
                  </a:lnTo>
                  <a:lnTo>
                    <a:pt x="433" y="22"/>
                  </a:lnTo>
                  <a:lnTo>
                    <a:pt x="444" y="30"/>
                  </a:lnTo>
                  <a:lnTo>
                    <a:pt x="452" y="30"/>
                  </a:lnTo>
                  <a:lnTo>
                    <a:pt x="456" y="30"/>
                  </a:lnTo>
                  <a:lnTo>
                    <a:pt x="463" y="32"/>
                  </a:lnTo>
                  <a:lnTo>
                    <a:pt x="464" y="34"/>
                  </a:lnTo>
                  <a:lnTo>
                    <a:pt x="466" y="47"/>
                  </a:lnTo>
                  <a:lnTo>
                    <a:pt x="471" y="51"/>
                  </a:lnTo>
                  <a:lnTo>
                    <a:pt x="477" y="50"/>
                  </a:lnTo>
                  <a:lnTo>
                    <a:pt x="480" y="46"/>
                  </a:lnTo>
                  <a:lnTo>
                    <a:pt x="485" y="47"/>
                  </a:lnTo>
                  <a:lnTo>
                    <a:pt x="485" y="52"/>
                  </a:lnTo>
                  <a:lnTo>
                    <a:pt x="488" y="58"/>
                  </a:lnTo>
                  <a:lnTo>
                    <a:pt x="488" y="65"/>
                  </a:lnTo>
                  <a:lnTo>
                    <a:pt x="487" y="68"/>
                  </a:lnTo>
                  <a:lnTo>
                    <a:pt x="489" y="71"/>
                  </a:lnTo>
                  <a:lnTo>
                    <a:pt x="494" y="74"/>
                  </a:lnTo>
                  <a:lnTo>
                    <a:pt x="502" y="74"/>
                  </a:lnTo>
                  <a:lnTo>
                    <a:pt x="506" y="74"/>
                  </a:lnTo>
                  <a:lnTo>
                    <a:pt x="512" y="69"/>
                  </a:lnTo>
                  <a:lnTo>
                    <a:pt x="520" y="68"/>
                  </a:lnTo>
                  <a:lnTo>
                    <a:pt x="530" y="68"/>
                  </a:lnTo>
                  <a:lnTo>
                    <a:pt x="537" y="67"/>
                  </a:lnTo>
                  <a:lnTo>
                    <a:pt x="542" y="64"/>
                  </a:lnTo>
                  <a:lnTo>
                    <a:pt x="545" y="70"/>
                  </a:lnTo>
                  <a:lnTo>
                    <a:pt x="548" y="78"/>
                  </a:lnTo>
                  <a:lnTo>
                    <a:pt x="558" y="95"/>
                  </a:lnTo>
                  <a:lnTo>
                    <a:pt x="567" y="105"/>
                  </a:lnTo>
                  <a:lnTo>
                    <a:pt x="575" y="112"/>
                  </a:lnTo>
                  <a:lnTo>
                    <a:pt x="593" y="122"/>
                  </a:lnTo>
                  <a:lnTo>
                    <a:pt x="598" y="115"/>
                  </a:lnTo>
                  <a:lnTo>
                    <a:pt x="611" y="110"/>
                  </a:lnTo>
                  <a:lnTo>
                    <a:pt x="614" y="114"/>
                  </a:lnTo>
                  <a:lnTo>
                    <a:pt x="611" y="114"/>
                  </a:lnTo>
                  <a:lnTo>
                    <a:pt x="608" y="118"/>
                  </a:lnTo>
                  <a:lnTo>
                    <a:pt x="606" y="122"/>
                  </a:lnTo>
                  <a:lnTo>
                    <a:pt x="610" y="125"/>
                  </a:lnTo>
                  <a:lnTo>
                    <a:pt x="614" y="128"/>
                  </a:lnTo>
                  <a:lnTo>
                    <a:pt x="614" y="132"/>
                  </a:lnTo>
                  <a:lnTo>
                    <a:pt x="611" y="135"/>
                  </a:lnTo>
                  <a:lnTo>
                    <a:pt x="595" y="144"/>
                  </a:lnTo>
                  <a:lnTo>
                    <a:pt x="588" y="147"/>
                  </a:lnTo>
                  <a:lnTo>
                    <a:pt x="583" y="155"/>
                  </a:lnTo>
                  <a:lnTo>
                    <a:pt x="581" y="162"/>
                  </a:lnTo>
                  <a:lnTo>
                    <a:pt x="578" y="169"/>
                  </a:lnTo>
                  <a:lnTo>
                    <a:pt x="578" y="177"/>
                  </a:lnTo>
                  <a:lnTo>
                    <a:pt x="570" y="187"/>
                  </a:lnTo>
                  <a:lnTo>
                    <a:pt x="566" y="187"/>
                  </a:lnTo>
                  <a:lnTo>
                    <a:pt x="560" y="184"/>
                  </a:lnTo>
                  <a:lnTo>
                    <a:pt x="550" y="184"/>
                  </a:lnTo>
                  <a:lnTo>
                    <a:pt x="547" y="187"/>
                  </a:lnTo>
                  <a:lnTo>
                    <a:pt x="545" y="192"/>
                  </a:lnTo>
                  <a:lnTo>
                    <a:pt x="544" y="199"/>
                  </a:lnTo>
                  <a:lnTo>
                    <a:pt x="545" y="207"/>
                  </a:lnTo>
                  <a:lnTo>
                    <a:pt x="547" y="209"/>
                  </a:lnTo>
                  <a:lnTo>
                    <a:pt x="550" y="225"/>
                  </a:lnTo>
                  <a:lnTo>
                    <a:pt x="551" y="228"/>
                  </a:lnTo>
                  <a:lnTo>
                    <a:pt x="527" y="252"/>
                  </a:lnTo>
                  <a:lnTo>
                    <a:pt x="515" y="264"/>
                  </a:lnTo>
                  <a:lnTo>
                    <a:pt x="500" y="284"/>
                  </a:lnTo>
                  <a:lnTo>
                    <a:pt x="492" y="290"/>
                  </a:lnTo>
                  <a:lnTo>
                    <a:pt x="478" y="305"/>
                  </a:lnTo>
                  <a:lnTo>
                    <a:pt x="464" y="322"/>
                  </a:lnTo>
                  <a:lnTo>
                    <a:pt x="457" y="328"/>
                  </a:lnTo>
                  <a:lnTo>
                    <a:pt x="447" y="331"/>
                  </a:lnTo>
                  <a:lnTo>
                    <a:pt x="435" y="334"/>
                  </a:lnTo>
                  <a:lnTo>
                    <a:pt x="424" y="337"/>
                  </a:lnTo>
                  <a:lnTo>
                    <a:pt x="414" y="339"/>
                  </a:lnTo>
                  <a:lnTo>
                    <a:pt x="407" y="339"/>
                  </a:lnTo>
                  <a:lnTo>
                    <a:pt x="398" y="340"/>
                  </a:lnTo>
                  <a:lnTo>
                    <a:pt x="382" y="346"/>
                  </a:lnTo>
                  <a:lnTo>
                    <a:pt x="377" y="350"/>
                  </a:lnTo>
                  <a:lnTo>
                    <a:pt x="373" y="354"/>
                  </a:lnTo>
                  <a:lnTo>
                    <a:pt x="367" y="355"/>
                  </a:lnTo>
                  <a:lnTo>
                    <a:pt x="361" y="358"/>
                  </a:lnTo>
                  <a:lnTo>
                    <a:pt x="354" y="368"/>
                  </a:lnTo>
                  <a:lnTo>
                    <a:pt x="354" y="372"/>
                  </a:lnTo>
                  <a:lnTo>
                    <a:pt x="359" y="374"/>
                  </a:lnTo>
                  <a:lnTo>
                    <a:pt x="365" y="378"/>
                  </a:lnTo>
                  <a:lnTo>
                    <a:pt x="370" y="382"/>
                  </a:lnTo>
                  <a:lnTo>
                    <a:pt x="372" y="395"/>
                  </a:lnTo>
                  <a:lnTo>
                    <a:pt x="371" y="403"/>
                  </a:lnTo>
                  <a:lnTo>
                    <a:pt x="371" y="423"/>
                  </a:lnTo>
                  <a:lnTo>
                    <a:pt x="372" y="427"/>
                  </a:lnTo>
                  <a:lnTo>
                    <a:pt x="375" y="430"/>
                  </a:lnTo>
                  <a:lnTo>
                    <a:pt x="378" y="438"/>
                  </a:lnTo>
                  <a:lnTo>
                    <a:pt x="382" y="444"/>
                  </a:lnTo>
                  <a:lnTo>
                    <a:pt x="386" y="450"/>
                  </a:lnTo>
                  <a:lnTo>
                    <a:pt x="392" y="456"/>
                  </a:lnTo>
                  <a:lnTo>
                    <a:pt x="395" y="456"/>
                  </a:lnTo>
                  <a:lnTo>
                    <a:pt x="404" y="464"/>
                  </a:lnTo>
                  <a:lnTo>
                    <a:pt x="409" y="464"/>
                  </a:lnTo>
                  <a:lnTo>
                    <a:pt x="412" y="468"/>
                  </a:lnTo>
                  <a:lnTo>
                    <a:pt x="415" y="471"/>
                  </a:lnTo>
                  <a:lnTo>
                    <a:pt x="431" y="478"/>
                  </a:lnTo>
                  <a:lnTo>
                    <a:pt x="432" y="481"/>
                  </a:lnTo>
                  <a:lnTo>
                    <a:pt x="435" y="482"/>
                  </a:lnTo>
                  <a:lnTo>
                    <a:pt x="436" y="484"/>
                  </a:lnTo>
                  <a:lnTo>
                    <a:pt x="438" y="487"/>
                  </a:lnTo>
                  <a:lnTo>
                    <a:pt x="443" y="493"/>
                  </a:lnTo>
                  <a:lnTo>
                    <a:pt x="450" y="510"/>
                  </a:lnTo>
                  <a:lnTo>
                    <a:pt x="453" y="512"/>
                  </a:lnTo>
                  <a:lnTo>
                    <a:pt x="454" y="514"/>
                  </a:lnTo>
                  <a:lnTo>
                    <a:pt x="458" y="513"/>
                  </a:lnTo>
                  <a:lnTo>
                    <a:pt x="458" y="511"/>
                  </a:lnTo>
                  <a:lnTo>
                    <a:pt x="460" y="500"/>
                  </a:lnTo>
                  <a:lnTo>
                    <a:pt x="462" y="499"/>
                  </a:lnTo>
                  <a:lnTo>
                    <a:pt x="466" y="500"/>
                  </a:lnTo>
                  <a:lnTo>
                    <a:pt x="473" y="505"/>
                  </a:lnTo>
                  <a:lnTo>
                    <a:pt x="480" y="505"/>
                  </a:lnTo>
                  <a:lnTo>
                    <a:pt x="485" y="502"/>
                  </a:lnTo>
                  <a:lnTo>
                    <a:pt x="488" y="497"/>
                  </a:lnTo>
                  <a:lnTo>
                    <a:pt x="490" y="498"/>
                  </a:lnTo>
                  <a:lnTo>
                    <a:pt x="494" y="492"/>
                  </a:lnTo>
                  <a:lnTo>
                    <a:pt x="501" y="487"/>
                  </a:lnTo>
                  <a:lnTo>
                    <a:pt x="505" y="484"/>
                  </a:lnTo>
                  <a:lnTo>
                    <a:pt x="508" y="478"/>
                  </a:lnTo>
                  <a:lnTo>
                    <a:pt x="510" y="460"/>
                  </a:lnTo>
                  <a:lnTo>
                    <a:pt x="513" y="461"/>
                  </a:lnTo>
                  <a:lnTo>
                    <a:pt x="517" y="462"/>
                  </a:lnTo>
                  <a:lnTo>
                    <a:pt x="520" y="465"/>
                  </a:lnTo>
                  <a:lnTo>
                    <a:pt x="524" y="472"/>
                  </a:lnTo>
                  <a:lnTo>
                    <a:pt x="529" y="475"/>
                  </a:lnTo>
                  <a:lnTo>
                    <a:pt x="534" y="476"/>
                  </a:lnTo>
                  <a:lnTo>
                    <a:pt x="537" y="482"/>
                  </a:lnTo>
                  <a:lnTo>
                    <a:pt x="536" y="489"/>
                  </a:lnTo>
                  <a:lnTo>
                    <a:pt x="538" y="495"/>
                  </a:lnTo>
                  <a:lnTo>
                    <a:pt x="538" y="507"/>
                  </a:lnTo>
                  <a:lnTo>
                    <a:pt x="536" y="513"/>
                  </a:lnTo>
                  <a:lnTo>
                    <a:pt x="529" y="520"/>
                  </a:lnTo>
                  <a:lnTo>
                    <a:pt x="524" y="522"/>
                  </a:lnTo>
                  <a:lnTo>
                    <a:pt x="522" y="524"/>
                  </a:lnTo>
                  <a:lnTo>
                    <a:pt x="523" y="534"/>
                  </a:lnTo>
                  <a:lnTo>
                    <a:pt x="526" y="539"/>
                  </a:lnTo>
                  <a:lnTo>
                    <a:pt x="534" y="548"/>
                  </a:lnTo>
                  <a:lnTo>
                    <a:pt x="535" y="548"/>
                  </a:lnTo>
                  <a:lnTo>
                    <a:pt x="538" y="552"/>
                  </a:lnTo>
                  <a:lnTo>
                    <a:pt x="537" y="554"/>
                  </a:lnTo>
                  <a:lnTo>
                    <a:pt x="538" y="557"/>
                  </a:lnTo>
                  <a:lnTo>
                    <a:pt x="537" y="561"/>
                  </a:lnTo>
                  <a:lnTo>
                    <a:pt x="537" y="571"/>
                  </a:lnTo>
                  <a:lnTo>
                    <a:pt x="535" y="575"/>
                  </a:lnTo>
                  <a:lnTo>
                    <a:pt x="534" y="580"/>
                  </a:lnTo>
                  <a:lnTo>
                    <a:pt x="534" y="602"/>
                  </a:lnTo>
                  <a:lnTo>
                    <a:pt x="532" y="608"/>
                  </a:lnTo>
                  <a:lnTo>
                    <a:pt x="524" y="618"/>
                  </a:lnTo>
                  <a:lnTo>
                    <a:pt x="520" y="629"/>
                  </a:lnTo>
                  <a:lnTo>
                    <a:pt x="523" y="635"/>
                  </a:lnTo>
                  <a:lnTo>
                    <a:pt x="524" y="638"/>
                  </a:lnTo>
                  <a:lnTo>
                    <a:pt x="527" y="640"/>
                  </a:lnTo>
                  <a:lnTo>
                    <a:pt x="530" y="640"/>
                  </a:lnTo>
                  <a:lnTo>
                    <a:pt x="530" y="640"/>
                  </a:lnTo>
                  <a:lnTo>
                    <a:pt x="516" y="644"/>
                  </a:lnTo>
                  <a:lnTo>
                    <a:pt x="496" y="638"/>
                  </a:lnTo>
                  <a:lnTo>
                    <a:pt x="474" y="621"/>
                  </a:lnTo>
                  <a:lnTo>
                    <a:pt x="471" y="613"/>
                  </a:lnTo>
                  <a:lnTo>
                    <a:pt x="448" y="611"/>
                  </a:lnTo>
                  <a:lnTo>
                    <a:pt x="445" y="613"/>
                  </a:lnTo>
                  <a:lnTo>
                    <a:pt x="437" y="611"/>
                  </a:lnTo>
                  <a:lnTo>
                    <a:pt x="436" y="609"/>
                  </a:lnTo>
                  <a:lnTo>
                    <a:pt x="428" y="600"/>
                  </a:lnTo>
                  <a:lnTo>
                    <a:pt x="421" y="597"/>
                  </a:lnTo>
                  <a:lnTo>
                    <a:pt x="416" y="592"/>
                  </a:lnTo>
                  <a:lnTo>
                    <a:pt x="419" y="582"/>
                  </a:lnTo>
                  <a:lnTo>
                    <a:pt x="418" y="573"/>
                  </a:lnTo>
                  <a:lnTo>
                    <a:pt x="409" y="564"/>
                  </a:lnTo>
                  <a:lnTo>
                    <a:pt x="402" y="552"/>
                  </a:lnTo>
                  <a:lnTo>
                    <a:pt x="401" y="544"/>
                  </a:lnTo>
                  <a:lnTo>
                    <a:pt x="390" y="542"/>
                  </a:lnTo>
                  <a:lnTo>
                    <a:pt x="386" y="540"/>
                  </a:lnTo>
                  <a:lnTo>
                    <a:pt x="382" y="532"/>
                  </a:lnTo>
                  <a:lnTo>
                    <a:pt x="380" y="532"/>
                  </a:lnTo>
                  <a:lnTo>
                    <a:pt x="377" y="524"/>
                  </a:lnTo>
                  <a:lnTo>
                    <a:pt x="372" y="522"/>
                  </a:lnTo>
                  <a:lnTo>
                    <a:pt x="358" y="539"/>
                  </a:lnTo>
                  <a:lnTo>
                    <a:pt x="354" y="542"/>
                  </a:lnTo>
                  <a:lnTo>
                    <a:pt x="345" y="542"/>
                  </a:lnTo>
                  <a:lnTo>
                    <a:pt x="340" y="544"/>
                  </a:lnTo>
                  <a:lnTo>
                    <a:pt x="339" y="545"/>
                  </a:lnTo>
                  <a:lnTo>
                    <a:pt x="332" y="550"/>
                  </a:lnTo>
                  <a:lnTo>
                    <a:pt x="319" y="556"/>
                  </a:lnTo>
                  <a:lnTo>
                    <a:pt x="314" y="553"/>
                  </a:lnTo>
                  <a:lnTo>
                    <a:pt x="308" y="557"/>
                  </a:lnTo>
                  <a:lnTo>
                    <a:pt x="301" y="568"/>
                  </a:lnTo>
                  <a:lnTo>
                    <a:pt x="294" y="575"/>
                  </a:lnTo>
                  <a:lnTo>
                    <a:pt x="292" y="576"/>
                  </a:lnTo>
                  <a:lnTo>
                    <a:pt x="290" y="578"/>
                  </a:lnTo>
                  <a:lnTo>
                    <a:pt x="269" y="589"/>
                  </a:lnTo>
                  <a:lnTo>
                    <a:pt x="259" y="597"/>
                  </a:lnTo>
                  <a:lnTo>
                    <a:pt x="252" y="608"/>
                  </a:lnTo>
                  <a:lnTo>
                    <a:pt x="249" y="620"/>
                  </a:lnTo>
                  <a:lnTo>
                    <a:pt x="248" y="646"/>
                  </a:lnTo>
                  <a:lnTo>
                    <a:pt x="252" y="656"/>
                  </a:lnTo>
                  <a:lnTo>
                    <a:pt x="268" y="672"/>
                  </a:lnTo>
                  <a:lnTo>
                    <a:pt x="276" y="675"/>
                  </a:lnTo>
                  <a:lnTo>
                    <a:pt x="284" y="692"/>
                  </a:lnTo>
                  <a:lnTo>
                    <a:pt x="294" y="695"/>
                  </a:lnTo>
                  <a:lnTo>
                    <a:pt x="299" y="700"/>
                  </a:lnTo>
                  <a:lnTo>
                    <a:pt x="310" y="703"/>
                  </a:lnTo>
                  <a:lnTo>
                    <a:pt x="309" y="721"/>
                  </a:lnTo>
                  <a:lnTo>
                    <a:pt x="301" y="721"/>
                  </a:lnTo>
                  <a:lnTo>
                    <a:pt x="300" y="727"/>
                  </a:lnTo>
                  <a:lnTo>
                    <a:pt x="304" y="727"/>
                  </a:lnTo>
                  <a:lnTo>
                    <a:pt x="307" y="732"/>
                  </a:lnTo>
                  <a:lnTo>
                    <a:pt x="297" y="743"/>
                  </a:lnTo>
                  <a:lnTo>
                    <a:pt x="296" y="735"/>
                  </a:lnTo>
                  <a:lnTo>
                    <a:pt x="293" y="731"/>
                  </a:lnTo>
                  <a:lnTo>
                    <a:pt x="290" y="734"/>
                  </a:lnTo>
                  <a:lnTo>
                    <a:pt x="287" y="744"/>
                  </a:lnTo>
                  <a:lnTo>
                    <a:pt x="271" y="748"/>
                  </a:lnTo>
                  <a:lnTo>
                    <a:pt x="267" y="758"/>
                  </a:lnTo>
                  <a:lnTo>
                    <a:pt x="259" y="759"/>
                  </a:lnTo>
                  <a:lnTo>
                    <a:pt x="248" y="758"/>
                  </a:lnTo>
                  <a:lnTo>
                    <a:pt x="238" y="756"/>
                  </a:lnTo>
                  <a:lnTo>
                    <a:pt x="232" y="755"/>
                  </a:lnTo>
                  <a:lnTo>
                    <a:pt x="228" y="758"/>
                  </a:lnTo>
                  <a:lnTo>
                    <a:pt x="226" y="764"/>
                  </a:lnTo>
                  <a:lnTo>
                    <a:pt x="226" y="772"/>
                  </a:lnTo>
                  <a:lnTo>
                    <a:pt x="228" y="792"/>
                  </a:lnTo>
                  <a:lnTo>
                    <a:pt x="216" y="792"/>
                  </a:lnTo>
                  <a:lnTo>
                    <a:pt x="210" y="790"/>
                  </a:lnTo>
                  <a:lnTo>
                    <a:pt x="201" y="788"/>
                  </a:lnTo>
                  <a:lnTo>
                    <a:pt x="190" y="794"/>
                  </a:lnTo>
                  <a:lnTo>
                    <a:pt x="174" y="794"/>
                  </a:lnTo>
                  <a:lnTo>
                    <a:pt x="171" y="788"/>
                  </a:lnTo>
                  <a:lnTo>
                    <a:pt x="165" y="781"/>
                  </a:lnTo>
                  <a:lnTo>
                    <a:pt x="162" y="780"/>
                  </a:lnTo>
                  <a:lnTo>
                    <a:pt x="150" y="778"/>
                  </a:lnTo>
                  <a:lnTo>
                    <a:pt x="138" y="776"/>
                  </a:lnTo>
                  <a:lnTo>
                    <a:pt x="126" y="776"/>
                  </a:lnTo>
                  <a:lnTo>
                    <a:pt x="123" y="773"/>
                  </a:lnTo>
                  <a:lnTo>
                    <a:pt x="122" y="764"/>
                  </a:lnTo>
                  <a:lnTo>
                    <a:pt x="98" y="767"/>
                  </a:lnTo>
                  <a:lnTo>
                    <a:pt x="100" y="756"/>
                  </a:lnTo>
                  <a:lnTo>
                    <a:pt x="108" y="742"/>
                  </a:lnTo>
                  <a:lnTo>
                    <a:pt x="113" y="729"/>
                  </a:lnTo>
                  <a:lnTo>
                    <a:pt x="109" y="714"/>
                  </a:lnTo>
                  <a:lnTo>
                    <a:pt x="113" y="706"/>
                  </a:lnTo>
                  <a:lnTo>
                    <a:pt x="118" y="710"/>
                  </a:lnTo>
                  <a:lnTo>
                    <a:pt x="126" y="700"/>
                  </a:lnTo>
                  <a:lnTo>
                    <a:pt x="146" y="700"/>
                  </a:lnTo>
                  <a:lnTo>
                    <a:pt x="146" y="678"/>
                  </a:lnTo>
                  <a:lnTo>
                    <a:pt x="142" y="671"/>
                  </a:lnTo>
                  <a:lnTo>
                    <a:pt x="142" y="666"/>
                  </a:lnTo>
                  <a:lnTo>
                    <a:pt x="153" y="650"/>
                  </a:lnTo>
                  <a:lnTo>
                    <a:pt x="155" y="649"/>
                  </a:lnTo>
                  <a:lnTo>
                    <a:pt x="166" y="631"/>
                  </a:lnTo>
                  <a:lnTo>
                    <a:pt x="174" y="629"/>
                  </a:lnTo>
                  <a:lnTo>
                    <a:pt x="189" y="621"/>
                  </a:lnTo>
                  <a:lnTo>
                    <a:pt x="204" y="624"/>
                  </a:lnTo>
                  <a:lnTo>
                    <a:pt x="214" y="623"/>
                  </a:lnTo>
                  <a:lnTo>
                    <a:pt x="216" y="611"/>
                  </a:lnTo>
                  <a:lnTo>
                    <a:pt x="222" y="609"/>
                  </a:lnTo>
                  <a:lnTo>
                    <a:pt x="223" y="600"/>
                  </a:lnTo>
                  <a:lnTo>
                    <a:pt x="215" y="599"/>
                  </a:lnTo>
                  <a:lnTo>
                    <a:pt x="216" y="594"/>
                  </a:lnTo>
                  <a:lnTo>
                    <a:pt x="221" y="594"/>
                  </a:lnTo>
                  <a:lnTo>
                    <a:pt x="220" y="584"/>
                  </a:lnTo>
                  <a:lnTo>
                    <a:pt x="232" y="569"/>
                  </a:lnTo>
                  <a:lnTo>
                    <a:pt x="232" y="564"/>
                  </a:lnTo>
                  <a:lnTo>
                    <a:pt x="223" y="563"/>
                  </a:lnTo>
                  <a:lnTo>
                    <a:pt x="218" y="558"/>
                  </a:lnTo>
                  <a:lnTo>
                    <a:pt x="208" y="557"/>
                  </a:lnTo>
                  <a:lnTo>
                    <a:pt x="203" y="563"/>
                  </a:lnTo>
                  <a:lnTo>
                    <a:pt x="199" y="559"/>
                  </a:lnTo>
                  <a:lnTo>
                    <a:pt x="204" y="557"/>
                  </a:lnTo>
                  <a:lnTo>
                    <a:pt x="208" y="540"/>
                  </a:lnTo>
                  <a:lnTo>
                    <a:pt x="192" y="534"/>
                  </a:lnTo>
                  <a:lnTo>
                    <a:pt x="175" y="519"/>
                  </a:lnTo>
                  <a:lnTo>
                    <a:pt x="164" y="537"/>
                  </a:lnTo>
                  <a:lnTo>
                    <a:pt x="170" y="552"/>
                  </a:lnTo>
                  <a:lnTo>
                    <a:pt x="174" y="552"/>
                  </a:lnTo>
                  <a:lnTo>
                    <a:pt x="174" y="558"/>
                  </a:lnTo>
                  <a:lnTo>
                    <a:pt x="178" y="567"/>
                  </a:lnTo>
                  <a:lnTo>
                    <a:pt x="176" y="568"/>
                  </a:lnTo>
                  <a:lnTo>
                    <a:pt x="172" y="573"/>
                  </a:lnTo>
                  <a:lnTo>
                    <a:pt x="164" y="574"/>
                  </a:lnTo>
                  <a:lnTo>
                    <a:pt x="158" y="597"/>
                  </a:lnTo>
                  <a:lnTo>
                    <a:pt x="140" y="589"/>
                  </a:lnTo>
                  <a:lnTo>
                    <a:pt x="136" y="595"/>
                  </a:lnTo>
                  <a:lnTo>
                    <a:pt x="117" y="595"/>
                  </a:lnTo>
                  <a:lnTo>
                    <a:pt x="118" y="568"/>
                  </a:lnTo>
                  <a:lnTo>
                    <a:pt x="132" y="516"/>
                  </a:lnTo>
                  <a:lnTo>
                    <a:pt x="127" y="516"/>
                  </a:lnTo>
                  <a:lnTo>
                    <a:pt x="126" y="511"/>
                  </a:lnTo>
                  <a:lnTo>
                    <a:pt x="113" y="510"/>
                  </a:lnTo>
                  <a:lnTo>
                    <a:pt x="106" y="507"/>
                  </a:lnTo>
                  <a:lnTo>
                    <a:pt x="104" y="508"/>
                  </a:lnTo>
                  <a:lnTo>
                    <a:pt x="96" y="552"/>
                  </a:lnTo>
                  <a:lnTo>
                    <a:pt x="88" y="583"/>
                  </a:lnTo>
                  <a:lnTo>
                    <a:pt x="82" y="577"/>
                  </a:lnTo>
                  <a:lnTo>
                    <a:pt x="85" y="539"/>
                  </a:lnTo>
                  <a:lnTo>
                    <a:pt x="83" y="532"/>
                  </a:lnTo>
                  <a:lnTo>
                    <a:pt x="85" y="528"/>
                  </a:lnTo>
                  <a:lnTo>
                    <a:pt x="88" y="528"/>
                  </a:lnTo>
                  <a:lnTo>
                    <a:pt x="87" y="514"/>
                  </a:lnTo>
                  <a:lnTo>
                    <a:pt x="86" y="511"/>
                  </a:lnTo>
                  <a:lnTo>
                    <a:pt x="100" y="502"/>
                  </a:lnTo>
                  <a:lnTo>
                    <a:pt x="101" y="482"/>
                  </a:lnTo>
                  <a:lnTo>
                    <a:pt x="58" y="472"/>
                  </a:lnTo>
                  <a:lnTo>
                    <a:pt x="57" y="478"/>
                  </a:lnTo>
                  <a:lnTo>
                    <a:pt x="57" y="516"/>
                  </a:lnTo>
                  <a:lnTo>
                    <a:pt x="72" y="524"/>
                  </a:lnTo>
                  <a:lnTo>
                    <a:pt x="72" y="539"/>
                  </a:lnTo>
                  <a:lnTo>
                    <a:pt x="65" y="552"/>
                  </a:lnTo>
                  <a:lnTo>
                    <a:pt x="39" y="554"/>
                  </a:lnTo>
                  <a:lnTo>
                    <a:pt x="2" y="572"/>
                  </a:lnTo>
                  <a:lnTo>
                    <a:pt x="0" y="562"/>
                  </a:lnTo>
                  <a:lnTo>
                    <a:pt x="2" y="553"/>
                  </a:lnTo>
                  <a:lnTo>
                    <a:pt x="22" y="513"/>
                  </a:lnTo>
                  <a:lnTo>
                    <a:pt x="25" y="505"/>
                  </a:lnTo>
                  <a:lnTo>
                    <a:pt x="29" y="500"/>
                  </a:lnTo>
                  <a:lnTo>
                    <a:pt x="23" y="484"/>
                  </a:lnTo>
                  <a:lnTo>
                    <a:pt x="24" y="420"/>
                  </a:lnTo>
                  <a:lnTo>
                    <a:pt x="25" y="414"/>
                  </a:lnTo>
                  <a:lnTo>
                    <a:pt x="26" y="387"/>
                  </a:lnTo>
                  <a:lnTo>
                    <a:pt x="32" y="376"/>
                  </a:lnTo>
                  <a:lnTo>
                    <a:pt x="32" y="375"/>
                  </a:lnTo>
                  <a:lnTo>
                    <a:pt x="34" y="368"/>
                  </a:lnTo>
                  <a:lnTo>
                    <a:pt x="35" y="346"/>
                  </a:lnTo>
                  <a:lnTo>
                    <a:pt x="38" y="328"/>
                  </a:lnTo>
                  <a:lnTo>
                    <a:pt x="42" y="320"/>
                  </a:lnTo>
                  <a:lnTo>
                    <a:pt x="48" y="31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56" name="Freeform 75"/>
            <p:cNvSpPr>
              <a:spLocks/>
            </p:cNvSpPr>
            <p:nvPr/>
          </p:nvSpPr>
          <p:spPr bwMode="auto">
            <a:xfrm>
              <a:off x="3005" y="2618"/>
              <a:ext cx="225" cy="319"/>
            </a:xfrm>
            <a:custGeom>
              <a:avLst/>
              <a:gdLst/>
              <a:ahLst/>
              <a:cxnLst>
                <a:cxn ang="0">
                  <a:pos x="22" y="117"/>
                </a:cxn>
                <a:cxn ang="0">
                  <a:pos x="15" y="97"/>
                </a:cxn>
                <a:cxn ang="0">
                  <a:pos x="28" y="115"/>
                </a:cxn>
                <a:cxn ang="0">
                  <a:pos x="33" y="133"/>
                </a:cxn>
                <a:cxn ang="0">
                  <a:pos x="35" y="147"/>
                </a:cxn>
                <a:cxn ang="0">
                  <a:pos x="37" y="163"/>
                </a:cxn>
                <a:cxn ang="0">
                  <a:pos x="40" y="183"/>
                </a:cxn>
                <a:cxn ang="0">
                  <a:pos x="47" y="200"/>
                </a:cxn>
                <a:cxn ang="0">
                  <a:pos x="57" y="214"/>
                </a:cxn>
                <a:cxn ang="0">
                  <a:pos x="65" y="220"/>
                </a:cxn>
                <a:cxn ang="0">
                  <a:pos x="73" y="228"/>
                </a:cxn>
                <a:cxn ang="0">
                  <a:pos x="72" y="216"/>
                </a:cxn>
                <a:cxn ang="0">
                  <a:pos x="72" y="199"/>
                </a:cxn>
                <a:cxn ang="0">
                  <a:pos x="59" y="190"/>
                </a:cxn>
                <a:cxn ang="0">
                  <a:pos x="54" y="189"/>
                </a:cxn>
                <a:cxn ang="0">
                  <a:pos x="53" y="197"/>
                </a:cxn>
                <a:cxn ang="0">
                  <a:pos x="45" y="183"/>
                </a:cxn>
                <a:cxn ang="0">
                  <a:pos x="41" y="165"/>
                </a:cxn>
                <a:cxn ang="0">
                  <a:pos x="41" y="148"/>
                </a:cxn>
                <a:cxn ang="0">
                  <a:pos x="39" y="128"/>
                </a:cxn>
                <a:cxn ang="0">
                  <a:pos x="66" y="108"/>
                </a:cxn>
                <a:cxn ang="0">
                  <a:pos x="58" y="64"/>
                </a:cxn>
                <a:cxn ang="0">
                  <a:pos x="72" y="34"/>
                </a:cxn>
                <a:cxn ang="0">
                  <a:pos x="82" y="2"/>
                </a:cxn>
                <a:cxn ang="0">
                  <a:pos x="165" y="46"/>
                </a:cxn>
                <a:cxn ang="0">
                  <a:pos x="157" y="87"/>
                </a:cxn>
                <a:cxn ang="0">
                  <a:pos x="150" y="108"/>
                </a:cxn>
                <a:cxn ang="0">
                  <a:pos x="197" y="95"/>
                </a:cxn>
                <a:cxn ang="0">
                  <a:pos x="219" y="133"/>
                </a:cxn>
                <a:cxn ang="0">
                  <a:pos x="271" y="177"/>
                </a:cxn>
                <a:cxn ang="0">
                  <a:pos x="299" y="287"/>
                </a:cxn>
                <a:cxn ang="0">
                  <a:pos x="318" y="380"/>
                </a:cxn>
                <a:cxn ang="0">
                  <a:pos x="289" y="413"/>
                </a:cxn>
                <a:cxn ang="0">
                  <a:pos x="281" y="479"/>
                </a:cxn>
                <a:cxn ang="0">
                  <a:pos x="220" y="433"/>
                </a:cxn>
                <a:cxn ang="0">
                  <a:pos x="170" y="420"/>
                </a:cxn>
                <a:cxn ang="0">
                  <a:pos x="139" y="428"/>
                </a:cxn>
                <a:cxn ang="0">
                  <a:pos x="105" y="470"/>
                </a:cxn>
                <a:cxn ang="0">
                  <a:pos x="94" y="463"/>
                </a:cxn>
                <a:cxn ang="0">
                  <a:pos x="68" y="458"/>
                </a:cxn>
                <a:cxn ang="0">
                  <a:pos x="52" y="453"/>
                </a:cxn>
                <a:cxn ang="0">
                  <a:pos x="67" y="441"/>
                </a:cxn>
                <a:cxn ang="0">
                  <a:pos x="78" y="429"/>
                </a:cxn>
                <a:cxn ang="0">
                  <a:pos x="84" y="417"/>
                </a:cxn>
                <a:cxn ang="0">
                  <a:pos x="104" y="405"/>
                </a:cxn>
                <a:cxn ang="0">
                  <a:pos x="108" y="382"/>
                </a:cxn>
                <a:cxn ang="0">
                  <a:pos x="103" y="369"/>
                </a:cxn>
                <a:cxn ang="0">
                  <a:pos x="105" y="347"/>
                </a:cxn>
                <a:cxn ang="0">
                  <a:pos x="108" y="317"/>
                </a:cxn>
                <a:cxn ang="0">
                  <a:pos x="95" y="304"/>
                </a:cxn>
                <a:cxn ang="0">
                  <a:pos x="93" y="310"/>
                </a:cxn>
                <a:cxn ang="0">
                  <a:pos x="72" y="288"/>
                </a:cxn>
                <a:cxn ang="0">
                  <a:pos x="59" y="263"/>
                </a:cxn>
                <a:cxn ang="0">
                  <a:pos x="39" y="216"/>
                </a:cxn>
                <a:cxn ang="0">
                  <a:pos x="34" y="183"/>
                </a:cxn>
                <a:cxn ang="0">
                  <a:pos x="23" y="123"/>
                </a:cxn>
                <a:cxn ang="0">
                  <a:pos x="3" y="103"/>
                </a:cxn>
              </a:cxnLst>
              <a:rect l="0" t="0" r="r" b="b"/>
              <a:pathLst>
                <a:path w="338" h="480">
                  <a:moveTo>
                    <a:pt x="3" y="103"/>
                  </a:moveTo>
                  <a:lnTo>
                    <a:pt x="0" y="99"/>
                  </a:lnTo>
                  <a:lnTo>
                    <a:pt x="9" y="104"/>
                  </a:lnTo>
                  <a:lnTo>
                    <a:pt x="14" y="111"/>
                  </a:lnTo>
                  <a:lnTo>
                    <a:pt x="22" y="117"/>
                  </a:lnTo>
                  <a:lnTo>
                    <a:pt x="25" y="122"/>
                  </a:lnTo>
                  <a:lnTo>
                    <a:pt x="28" y="120"/>
                  </a:lnTo>
                  <a:lnTo>
                    <a:pt x="27" y="117"/>
                  </a:lnTo>
                  <a:lnTo>
                    <a:pt x="20" y="103"/>
                  </a:lnTo>
                  <a:lnTo>
                    <a:pt x="15" y="97"/>
                  </a:lnTo>
                  <a:lnTo>
                    <a:pt x="17" y="94"/>
                  </a:lnTo>
                  <a:lnTo>
                    <a:pt x="20" y="99"/>
                  </a:lnTo>
                  <a:lnTo>
                    <a:pt x="27" y="110"/>
                  </a:lnTo>
                  <a:lnTo>
                    <a:pt x="27" y="114"/>
                  </a:lnTo>
                  <a:lnTo>
                    <a:pt x="28" y="115"/>
                  </a:lnTo>
                  <a:lnTo>
                    <a:pt x="31" y="122"/>
                  </a:lnTo>
                  <a:lnTo>
                    <a:pt x="31" y="123"/>
                  </a:lnTo>
                  <a:lnTo>
                    <a:pt x="33" y="128"/>
                  </a:lnTo>
                  <a:lnTo>
                    <a:pt x="33" y="130"/>
                  </a:lnTo>
                  <a:lnTo>
                    <a:pt x="33" y="133"/>
                  </a:lnTo>
                  <a:lnTo>
                    <a:pt x="33" y="134"/>
                  </a:lnTo>
                  <a:lnTo>
                    <a:pt x="34" y="137"/>
                  </a:lnTo>
                  <a:lnTo>
                    <a:pt x="37" y="139"/>
                  </a:lnTo>
                  <a:lnTo>
                    <a:pt x="37" y="143"/>
                  </a:lnTo>
                  <a:lnTo>
                    <a:pt x="35" y="147"/>
                  </a:lnTo>
                  <a:lnTo>
                    <a:pt x="35" y="149"/>
                  </a:lnTo>
                  <a:lnTo>
                    <a:pt x="35" y="153"/>
                  </a:lnTo>
                  <a:lnTo>
                    <a:pt x="37" y="156"/>
                  </a:lnTo>
                  <a:lnTo>
                    <a:pt x="37" y="160"/>
                  </a:lnTo>
                  <a:lnTo>
                    <a:pt x="37" y="163"/>
                  </a:lnTo>
                  <a:lnTo>
                    <a:pt x="37" y="169"/>
                  </a:lnTo>
                  <a:lnTo>
                    <a:pt x="39" y="171"/>
                  </a:lnTo>
                  <a:lnTo>
                    <a:pt x="39" y="179"/>
                  </a:lnTo>
                  <a:lnTo>
                    <a:pt x="39" y="180"/>
                  </a:lnTo>
                  <a:lnTo>
                    <a:pt x="40" y="183"/>
                  </a:lnTo>
                  <a:lnTo>
                    <a:pt x="40" y="186"/>
                  </a:lnTo>
                  <a:lnTo>
                    <a:pt x="42" y="191"/>
                  </a:lnTo>
                  <a:lnTo>
                    <a:pt x="43" y="195"/>
                  </a:lnTo>
                  <a:lnTo>
                    <a:pt x="44" y="199"/>
                  </a:lnTo>
                  <a:lnTo>
                    <a:pt x="47" y="200"/>
                  </a:lnTo>
                  <a:lnTo>
                    <a:pt x="49" y="203"/>
                  </a:lnTo>
                  <a:lnTo>
                    <a:pt x="51" y="206"/>
                  </a:lnTo>
                  <a:lnTo>
                    <a:pt x="53" y="207"/>
                  </a:lnTo>
                  <a:lnTo>
                    <a:pt x="55" y="212"/>
                  </a:lnTo>
                  <a:lnTo>
                    <a:pt x="57" y="214"/>
                  </a:lnTo>
                  <a:lnTo>
                    <a:pt x="58" y="216"/>
                  </a:lnTo>
                  <a:lnTo>
                    <a:pt x="59" y="219"/>
                  </a:lnTo>
                  <a:lnTo>
                    <a:pt x="60" y="221"/>
                  </a:lnTo>
                  <a:lnTo>
                    <a:pt x="64" y="223"/>
                  </a:lnTo>
                  <a:lnTo>
                    <a:pt x="65" y="220"/>
                  </a:lnTo>
                  <a:lnTo>
                    <a:pt x="63" y="218"/>
                  </a:lnTo>
                  <a:lnTo>
                    <a:pt x="66" y="218"/>
                  </a:lnTo>
                  <a:lnTo>
                    <a:pt x="68" y="221"/>
                  </a:lnTo>
                  <a:lnTo>
                    <a:pt x="70" y="223"/>
                  </a:lnTo>
                  <a:lnTo>
                    <a:pt x="73" y="228"/>
                  </a:lnTo>
                  <a:lnTo>
                    <a:pt x="75" y="229"/>
                  </a:lnTo>
                  <a:lnTo>
                    <a:pt x="77" y="227"/>
                  </a:lnTo>
                  <a:lnTo>
                    <a:pt x="76" y="224"/>
                  </a:lnTo>
                  <a:lnTo>
                    <a:pt x="73" y="219"/>
                  </a:lnTo>
                  <a:lnTo>
                    <a:pt x="72" y="216"/>
                  </a:lnTo>
                  <a:lnTo>
                    <a:pt x="70" y="212"/>
                  </a:lnTo>
                  <a:lnTo>
                    <a:pt x="72" y="210"/>
                  </a:lnTo>
                  <a:lnTo>
                    <a:pt x="69" y="204"/>
                  </a:lnTo>
                  <a:lnTo>
                    <a:pt x="69" y="202"/>
                  </a:lnTo>
                  <a:lnTo>
                    <a:pt x="72" y="199"/>
                  </a:lnTo>
                  <a:lnTo>
                    <a:pt x="72" y="196"/>
                  </a:lnTo>
                  <a:lnTo>
                    <a:pt x="69" y="193"/>
                  </a:lnTo>
                  <a:lnTo>
                    <a:pt x="66" y="190"/>
                  </a:lnTo>
                  <a:lnTo>
                    <a:pt x="63" y="190"/>
                  </a:lnTo>
                  <a:lnTo>
                    <a:pt x="59" y="190"/>
                  </a:lnTo>
                  <a:lnTo>
                    <a:pt x="59" y="187"/>
                  </a:lnTo>
                  <a:lnTo>
                    <a:pt x="58" y="186"/>
                  </a:lnTo>
                  <a:lnTo>
                    <a:pt x="56" y="185"/>
                  </a:lnTo>
                  <a:lnTo>
                    <a:pt x="53" y="186"/>
                  </a:lnTo>
                  <a:lnTo>
                    <a:pt x="54" y="189"/>
                  </a:lnTo>
                  <a:lnTo>
                    <a:pt x="55" y="193"/>
                  </a:lnTo>
                  <a:lnTo>
                    <a:pt x="57" y="195"/>
                  </a:lnTo>
                  <a:lnTo>
                    <a:pt x="58" y="199"/>
                  </a:lnTo>
                  <a:lnTo>
                    <a:pt x="56" y="199"/>
                  </a:lnTo>
                  <a:lnTo>
                    <a:pt x="53" y="197"/>
                  </a:lnTo>
                  <a:lnTo>
                    <a:pt x="52" y="195"/>
                  </a:lnTo>
                  <a:lnTo>
                    <a:pt x="49" y="193"/>
                  </a:lnTo>
                  <a:lnTo>
                    <a:pt x="47" y="190"/>
                  </a:lnTo>
                  <a:lnTo>
                    <a:pt x="47" y="186"/>
                  </a:lnTo>
                  <a:lnTo>
                    <a:pt x="45" y="183"/>
                  </a:lnTo>
                  <a:lnTo>
                    <a:pt x="45" y="180"/>
                  </a:lnTo>
                  <a:lnTo>
                    <a:pt x="43" y="180"/>
                  </a:lnTo>
                  <a:lnTo>
                    <a:pt x="43" y="173"/>
                  </a:lnTo>
                  <a:lnTo>
                    <a:pt x="41" y="169"/>
                  </a:lnTo>
                  <a:lnTo>
                    <a:pt x="41" y="165"/>
                  </a:lnTo>
                  <a:lnTo>
                    <a:pt x="42" y="163"/>
                  </a:lnTo>
                  <a:lnTo>
                    <a:pt x="40" y="157"/>
                  </a:lnTo>
                  <a:lnTo>
                    <a:pt x="40" y="153"/>
                  </a:lnTo>
                  <a:lnTo>
                    <a:pt x="39" y="151"/>
                  </a:lnTo>
                  <a:lnTo>
                    <a:pt x="41" y="148"/>
                  </a:lnTo>
                  <a:lnTo>
                    <a:pt x="42" y="146"/>
                  </a:lnTo>
                  <a:lnTo>
                    <a:pt x="42" y="143"/>
                  </a:lnTo>
                  <a:lnTo>
                    <a:pt x="39" y="137"/>
                  </a:lnTo>
                  <a:lnTo>
                    <a:pt x="39" y="134"/>
                  </a:lnTo>
                  <a:lnTo>
                    <a:pt x="39" y="128"/>
                  </a:lnTo>
                  <a:lnTo>
                    <a:pt x="35" y="123"/>
                  </a:lnTo>
                  <a:lnTo>
                    <a:pt x="67" y="120"/>
                  </a:lnTo>
                  <a:lnTo>
                    <a:pt x="69" y="118"/>
                  </a:lnTo>
                  <a:lnTo>
                    <a:pt x="69" y="113"/>
                  </a:lnTo>
                  <a:lnTo>
                    <a:pt x="66" y="108"/>
                  </a:lnTo>
                  <a:lnTo>
                    <a:pt x="63" y="104"/>
                  </a:lnTo>
                  <a:lnTo>
                    <a:pt x="57" y="85"/>
                  </a:lnTo>
                  <a:lnTo>
                    <a:pt x="55" y="73"/>
                  </a:lnTo>
                  <a:lnTo>
                    <a:pt x="55" y="69"/>
                  </a:lnTo>
                  <a:lnTo>
                    <a:pt x="58" y="64"/>
                  </a:lnTo>
                  <a:lnTo>
                    <a:pt x="59" y="57"/>
                  </a:lnTo>
                  <a:lnTo>
                    <a:pt x="62" y="54"/>
                  </a:lnTo>
                  <a:lnTo>
                    <a:pt x="63" y="50"/>
                  </a:lnTo>
                  <a:lnTo>
                    <a:pt x="69" y="44"/>
                  </a:lnTo>
                  <a:lnTo>
                    <a:pt x="72" y="34"/>
                  </a:lnTo>
                  <a:lnTo>
                    <a:pt x="73" y="27"/>
                  </a:lnTo>
                  <a:lnTo>
                    <a:pt x="70" y="18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2" y="2"/>
                  </a:lnTo>
                  <a:lnTo>
                    <a:pt x="95" y="3"/>
                  </a:lnTo>
                  <a:lnTo>
                    <a:pt x="107" y="0"/>
                  </a:lnTo>
                  <a:lnTo>
                    <a:pt x="156" y="15"/>
                  </a:lnTo>
                  <a:lnTo>
                    <a:pt x="164" y="36"/>
                  </a:lnTo>
                  <a:lnTo>
                    <a:pt x="165" y="46"/>
                  </a:lnTo>
                  <a:lnTo>
                    <a:pt x="164" y="53"/>
                  </a:lnTo>
                  <a:lnTo>
                    <a:pt x="165" y="60"/>
                  </a:lnTo>
                  <a:lnTo>
                    <a:pt x="167" y="65"/>
                  </a:lnTo>
                  <a:lnTo>
                    <a:pt x="170" y="73"/>
                  </a:lnTo>
                  <a:lnTo>
                    <a:pt x="157" y="87"/>
                  </a:lnTo>
                  <a:lnTo>
                    <a:pt x="149" y="93"/>
                  </a:lnTo>
                  <a:lnTo>
                    <a:pt x="144" y="97"/>
                  </a:lnTo>
                  <a:lnTo>
                    <a:pt x="144" y="100"/>
                  </a:lnTo>
                  <a:lnTo>
                    <a:pt x="145" y="106"/>
                  </a:lnTo>
                  <a:lnTo>
                    <a:pt x="150" y="108"/>
                  </a:lnTo>
                  <a:lnTo>
                    <a:pt x="163" y="108"/>
                  </a:lnTo>
                  <a:lnTo>
                    <a:pt x="170" y="107"/>
                  </a:lnTo>
                  <a:lnTo>
                    <a:pt x="173" y="103"/>
                  </a:lnTo>
                  <a:lnTo>
                    <a:pt x="179" y="100"/>
                  </a:lnTo>
                  <a:lnTo>
                    <a:pt x="197" y="95"/>
                  </a:lnTo>
                  <a:lnTo>
                    <a:pt x="204" y="97"/>
                  </a:lnTo>
                  <a:lnTo>
                    <a:pt x="209" y="101"/>
                  </a:lnTo>
                  <a:lnTo>
                    <a:pt x="215" y="110"/>
                  </a:lnTo>
                  <a:lnTo>
                    <a:pt x="217" y="121"/>
                  </a:lnTo>
                  <a:lnTo>
                    <a:pt x="219" y="133"/>
                  </a:lnTo>
                  <a:lnTo>
                    <a:pt x="225" y="144"/>
                  </a:lnTo>
                  <a:lnTo>
                    <a:pt x="240" y="156"/>
                  </a:lnTo>
                  <a:lnTo>
                    <a:pt x="254" y="161"/>
                  </a:lnTo>
                  <a:lnTo>
                    <a:pt x="267" y="162"/>
                  </a:lnTo>
                  <a:lnTo>
                    <a:pt x="271" y="177"/>
                  </a:lnTo>
                  <a:lnTo>
                    <a:pt x="273" y="187"/>
                  </a:lnTo>
                  <a:lnTo>
                    <a:pt x="265" y="219"/>
                  </a:lnTo>
                  <a:lnTo>
                    <a:pt x="279" y="251"/>
                  </a:lnTo>
                  <a:lnTo>
                    <a:pt x="302" y="268"/>
                  </a:lnTo>
                  <a:lnTo>
                    <a:pt x="299" y="287"/>
                  </a:lnTo>
                  <a:lnTo>
                    <a:pt x="303" y="304"/>
                  </a:lnTo>
                  <a:lnTo>
                    <a:pt x="294" y="318"/>
                  </a:lnTo>
                  <a:lnTo>
                    <a:pt x="337" y="349"/>
                  </a:lnTo>
                  <a:lnTo>
                    <a:pt x="333" y="371"/>
                  </a:lnTo>
                  <a:lnTo>
                    <a:pt x="318" y="380"/>
                  </a:lnTo>
                  <a:lnTo>
                    <a:pt x="293" y="382"/>
                  </a:lnTo>
                  <a:lnTo>
                    <a:pt x="287" y="387"/>
                  </a:lnTo>
                  <a:lnTo>
                    <a:pt x="288" y="396"/>
                  </a:lnTo>
                  <a:lnTo>
                    <a:pt x="293" y="402"/>
                  </a:lnTo>
                  <a:lnTo>
                    <a:pt x="289" y="413"/>
                  </a:lnTo>
                  <a:lnTo>
                    <a:pt x="292" y="424"/>
                  </a:lnTo>
                  <a:lnTo>
                    <a:pt x="287" y="431"/>
                  </a:lnTo>
                  <a:lnTo>
                    <a:pt x="285" y="448"/>
                  </a:lnTo>
                  <a:lnTo>
                    <a:pt x="279" y="458"/>
                  </a:lnTo>
                  <a:lnTo>
                    <a:pt x="281" y="479"/>
                  </a:lnTo>
                  <a:lnTo>
                    <a:pt x="264" y="466"/>
                  </a:lnTo>
                  <a:lnTo>
                    <a:pt x="257" y="455"/>
                  </a:lnTo>
                  <a:lnTo>
                    <a:pt x="250" y="454"/>
                  </a:lnTo>
                  <a:lnTo>
                    <a:pt x="228" y="431"/>
                  </a:lnTo>
                  <a:lnTo>
                    <a:pt x="220" y="433"/>
                  </a:lnTo>
                  <a:lnTo>
                    <a:pt x="213" y="429"/>
                  </a:lnTo>
                  <a:lnTo>
                    <a:pt x="198" y="416"/>
                  </a:lnTo>
                  <a:lnTo>
                    <a:pt x="189" y="414"/>
                  </a:lnTo>
                  <a:lnTo>
                    <a:pt x="177" y="416"/>
                  </a:lnTo>
                  <a:lnTo>
                    <a:pt x="170" y="420"/>
                  </a:lnTo>
                  <a:lnTo>
                    <a:pt x="169" y="425"/>
                  </a:lnTo>
                  <a:lnTo>
                    <a:pt x="158" y="429"/>
                  </a:lnTo>
                  <a:lnTo>
                    <a:pt x="151" y="432"/>
                  </a:lnTo>
                  <a:lnTo>
                    <a:pt x="143" y="431"/>
                  </a:lnTo>
                  <a:lnTo>
                    <a:pt x="139" y="428"/>
                  </a:lnTo>
                  <a:lnTo>
                    <a:pt x="135" y="432"/>
                  </a:lnTo>
                  <a:lnTo>
                    <a:pt x="129" y="434"/>
                  </a:lnTo>
                  <a:lnTo>
                    <a:pt x="123" y="440"/>
                  </a:lnTo>
                  <a:lnTo>
                    <a:pt x="109" y="462"/>
                  </a:lnTo>
                  <a:lnTo>
                    <a:pt x="105" y="470"/>
                  </a:lnTo>
                  <a:lnTo>
                    <a:pt x="103" y="472"/>
                  </a:lnTo>
                  <a:lnTo>
                    <a:pt x="95" y="476"/>
                  </a:lnTo>
                  <a:lnTo>
                    <a:pt x="95" y="472"/>
                  </a:lnTo>
                  <a:lnTo>
                    <a:pt x="94" y="469"/>
                  </a:lnTo>
                  <a:lnTo>
                    <a:pt x="94" y="463"/>
                  </a:lnTo>
                  <a:lnTo>
                    <a:pt x="92" y="458"/>
                  </a:lnTo>
                  <a:lnTo>
                    <a:pt x="89" y="457"/>
                  </a:lnTo>
                  <a:lnTo>
                    <a:pt x="80" y="462"/>
                  </a:lnTo>
                  <a:lnTo>
                    <a:pt x="73" y="459"/>
                  </a:lnTo>
                  <a:lnTo>
                    <a:pt x="68" y="458"/>
                  </a:lnTo>
                  <a:lnTo>
                    <a:pt x="65" y="456"/>
                  </a:lnTo>
                  <a:lnTo>
                    <a:pt x="62" y="455"/>
                  </a:lnTo>
                  <a:lnTo>
                    <a:pt x="57" y="455"/>
                  </a:lnTo>
                  <a:lnTo>
                    <a:pt x="54" y="456"/>
                  </a:lnTo>
                  <a:lnTo>
                    <a:pt x="52" y="453"/>
                  </a:lnTo>
                  <a:lnTo>
                    <a:pt x="58" y="449"/>
                  </a:lnTo>
                  <a:lnTo>
                    <a:pt x="62" y="448"/>
                  </a:lnTo>
                  <a:lnTo>
                    <a:pt x="65" y="445"/>
                  </a:lnTo>
                  <a:lnTo>
                    <a:pt x="66" y="443"/>
                  </a:lnTo>
                  <a:lnTo>
                    <a:pt x="67" y="441"/>
                  </a:lnTo>
                  <a:lnTo>
                    <a:pt x="67" y="437"/>
                  </a:lnTo>
                  <a:lnTo>
                    <a:pt x="69" y="438"/>
                  </a:lnTo>
                  <a:lnTo>
                    <a:pt x="70" y="438"/>
                  </a:lnTo>
                  <a:lnTo>
                    <a:pt x="74" y="433"/>
                  </a:lnTo>
                  <a:lnTo>
                    <a:pt x="78" y="429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83" y="422"/>
                  </a:lnTo>
                  <a:lnTo>
                    <a:pt x="84" y="419"/>
                  </a:lnTo>
                  <a:lnTo>
                    <a:pt x="84" y="417"/>
                  </a:lnTo>
                  <a:lnTo>
                    <a:pt x="85" y="414"/>
                  </a:lnTo>
                  <a:lnTo>
                    <a:pt x="92" y="414"/>
                  </a:lnTo>
                  <a:lnTo>
                    <a:pt x="95" y="413"/>
                  </a:lnTo>
                  <a:lnTo>
                    <a:pt x="97" y="410"/>
                  </a:lnTo>
                  <a:lnTo>
                    <a:pt x="104" y="405"/>
                  </a:lnTo>
                  <a:lnTo>
                    <a:pt x="107" y="397"/>
                  </a:lnTo>
                  <a:lnTo>
                    <a:pt x="105" y="391"/>
                  </a:lnTo>
                  <a:lnTo>
                    <a:pt x="105" y="388"/>
                  </a:lnTo>
                  <a:lnTo>
                    <a:pt x="107" y="385"/>
                  </a:lnTo>
                  <a:lnTo>
                    <a:pt x="108" y="382"/>
                  </a:lnTo>
                  <a:lnTo>
                    <a:pt x="105" y="381"/>
                  </a:lnTo>
                  <a:lnTo>
                    <a:pt x="104" y="379"/>
                  </a:lnTo>
                  <a:lnTo>
                    <a:pt x="105" y="377"/>
                  </a:lnTo>
                  <a:lnTo>
                    <a:pt x="103" y="373"/>
                  </a:lnTo>
                  <a:lnTo>
                    <a:pt x="103" y="369"/>
                  </a:lnTo>
                  <a:lnTo>
                    <a:pt x="105" y="369"/>
                  </a:lnTo>
                  <a:lnTo>
                    <a:pt x="107" y="367"/>
                  </a:lnTo>
                  <a:lnTo>
                    <a:pt x="108" y="365"/>
                  </a:lnTo>
                  <a:lnTo>
                    <a:pt x="107" y="351"/>
                  </a:lnTo>
                  <a:lnTo>
                    <a:pt x="105" y="347"/>
                  </a:lnTo>
                  <a:lnTo>
                    <a:pt x="106" y="340"/>
                  </a:lnTo>
                  <a:lnTo>
                    <a:pt x="114" y="327"/>
                  </a:lnTo>
                  <a:lnTo>
                    <a:pt x="112" y="324"/>
                  </a:lnTo>
                  <a:lnTo>
                    <a:pt x="109" y="320"/>
                  </a:lnTo>
                  <a:lnTo>
                    <a:pt x="108" y="317"/>
                  </a:lnTo>
                  <a:lnTo>
                    <a:pt x="105" y="317"/>
                  </a:lnTo>
                  <a:lnTo>
                    <a:pt x="103" y="314"/>
                  </a:lnTo>
                  <a:lnTo>
                    <a:pt x="102" y="312"/>
                  </a:lnTo>
                  <a:lnTo>
                    <a:pt x="98" y="306"/>
                  </a:lnTo>
                  <a:lnTo>
                    <a:pt x="95" y="304"/>
                  </a:lnTo>
                  <a:lnTo>
                    <a:pt x="92" y="304"/>
                  </a:lnTo>
                  <a:lnTo>
                    <a:pt x="89" y="304"/>
                  </a:lnTo>
                  <a:lnTo>
                    <a:pt x="92" y="308"/>
                  </a:lnTo>
                  <a:lnTo>
                    <a:pt x="97" y="310"/>
                  </a:lnTo>
                  <a:lnTo>
                    <a:pt x="93" y="310"/>
                  </a:lnTo>
                  <a:lnTo>
                    <a:pt x="86" y="305"/>
                  </a:lnTo>
                  <a:lnTo>
                    <a:pt x="81" y="302"/>
                  </a:lnTo>
                  <a:lnTo>
                    <a:pt x="77" y="291"/>
                  </a:lnTo>
                  <a:lnTo>
                    <a:pt x="74" y="293"/>
                  </a:lnTo>
                  <a:lnTo>
                    <a:pt x="72" y="288"/>
                  </a:lnTo>
                  <a:lnTo>
                    <a:pt x="72" y="281"/>
                  </a:lnTo>
                  <a:lnTo>
                    <a:pt x="69" y="281"/>
                  </a:lnTo>
                  <a:lnTo>
                    <a:pt x="62" y="271"/>
                  </a:lnTo>
                  <a:lnTo>
                    <a:pt x="60" y="265"/>
                  </a:lnTo>
                  <a:lnTo>
                    <a:pt x="59" y="263"/>
                  </a:lnTo>
                  <a:lnTo>
                    <a:pt x="50" y="255"/>
                  </a:lnTo>
                  <a:lnTo>
                    <a:pt x="48" y="252"/>
                  </a:lnTo>
                  <a:lnTo>
                    <a:pt x="43" y="247"/>
                  </a:lnTo>
                  <a:lnTo>
                    <a:pt x="40" y="231"/>
                  </a:lnTo>
                  <a:lnTo>
                    <a:pt x="39" y="216"/>
                  </a:lnTo>
                  <a:lnTo>
                    <a:pt x="39" y="212"/>
                  </a:lnTo>
                  <a:lnTo>
                    <a:pt x="37" y="202"/>
                  </a:lnTo>
                  <a:lnTo>
                    <a:pt x="35" y="199"/>
                  </a:lnTo>
                  <a:lnTo>
                    <a:pt x="36" y="195"/>
                  </a:lnTo>
                  <a:lnTo>
                    <a:pt x="34" y="183"/>
                  </a:lnTo>
                  <a:lnTo>
                    <a:pt x="34" y="176"/>
                  </a:lnTo>
                  <a:lnTo>
                    <a:pt x="33" y="169"/>
                  </a:lnTo>
                  <a:lnTo>
                    <a:pt x="33" y="165"/>
                  </a:lnTo>
                  <a:lnTo>
                    <a:pt x="29" y="154"/>
                  </a:lnTo>
                  <a:lnTo>
                    <a:pt x="23" y="123"/>
                  </a:lnTo>
                  <a:lnTo>
                    <a:pt x="22" y="123"/>
                  </a:lnTo>
                  <a:lnTo>
                    <a:pt x="16" y="117"/>
                  </a:lnTo>
                  <a:lnTo>
                    <a:pt x="9" y="107"/>
                  </a:lnTo>
                  <a:lnTo>
                    <a:pt x="4" y="103"/>
                  </a:lnTo>
                  <a:lnTo>
                    <a:pt x="3" y="10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57" name="Freeform 76"/>
            <p:cNvSpPr>
              <a:spLocks/>
            </p:cNvSpPr>
            <p:nvPr/>
          </p:nvSpPr>
          <p:spPr bwMode="auto">
            <a:xfrm>
              <a:off x="3019" y="2676"/>
              <a:ext cx="511" cy="489"/>
            </a:xfrm>
            <a:custGeom>
              <a:avLst/>
              <a:gdLst/>
              <a:ahLst/>
              <a:cxnLst>
                <a:cxn ang="0">
                  <a:pos x="352" y="10"/>
                </a:cxn>
                <a:cxn ang="0">
                  <a:pos x="339" y="111"/>
                </a:cxn>
                <a:cxn ang="0">
                  <a:pos x="368" y="123"/>
                </a:cxn>
                <a:cxn ang="0">
                  <a:pos x="425" y="80"/>
                </a:cxn>
                <a:cxn ang="0">
                  <a:pos x="459" y="85"/>
                </a:cxn>
                <a:cxn ang="0">
                  <a:pos x="474" y="128"/>
                </a:cxn>
                <a:cxn ang="0">
                  <a:pos x="404" y="178"/>
                </a:cxn>
                <a:cxn ang="0">
                  <a:pos x="364" y="257"/>
                </a:cxn>
                <a:cxn ang="0">
                  <a:pos x="413" y="308"/>
                </a:cxn>
                <a:cxn ang="0">
                  <a:pos x="477" y="300"/>
                </a:cxn>
                <a:cxn ang="0">
                  <a:pos x="538" y="272"/>
                </a:cxn>
                <a:cxn ang="0">
                  <a:pos x="560" y="249"/>
                </a:cxn>
                <a:cxn ang="0">
                  <a:pos x="556" y="186"/>
                </a:cxn>
                <a:cxn ang="0">
                  <a:pos x="665" y="172"/>
                </a:cxn>
                <a:cxn ang="0">
                  <a:pos x="747" y="166"/>
                </a:cxn>
                <a:cxn ang="0">
                  <a:pos x="752" y="198"/>
                </a:cxn>
                <a:cxn ang="0">
                  <a:pos x="739" y="229"/>
                </a:cxn>
                <a:cxn ang="0">
                  <a:pos x="747" y="267"/>
                </a:cxn>
                <a:cxn ang="0">
                  <a:pos x="729" y="286"/>
                </a:cxn>
                <a:cxn ang="0">
                  <a:pos x="707" y="311"/>
                </a:cxn>
                <a:cxn ang="0">
                  <a:pos x="672" y="358"/>
                </a:cxn>
                <a:cxn ang="0">
                  <a:pos x="672" y="400"/>
                </a:cxn>
                <a:cxn ang="0">
                  <a:pos x="659" y="440"/>
                </a:cxn>
                <a:cxn ang="0">
                  <a:pos x="603" y="460"/>
                </a:cxn>
                <a:cxn ang="0">
                  <a:pos x="545" y="477"/>
                </a:cxn>
                <a:cxn ang="0">
                  <a:pos x="485" y="524"/>
                </a:cxn>
                <a:cxn ang="0">
                  <a:pos x="537" y="539"/>
                </a:cxn>
                <a:cxn ang="0">
                  <a:pos x="526" y="588"/>
                </a:cxn>
                <a:cxn ang="0">
                  <a:pos x="543" y="616"/>
                </a:cxn>
                <a:cxn ang="0">
                  <a:pos x="558" y="654"/>
                </a:cxn>
                <a:cxn ang="0">
                  <a:pos x="499" y="679"/>
                </a:cxn>
                <a:cxn ang="0">
                  <a:pos x="447" y="716"/>
                </a:cxn>
                <a:cxn ang="0">
                  <a:pos x="383" y="733"/>
                </a:cxn>
                <a:cxn ang="0">
                  <a:pos x="394" y="716"/>
                </a:cxn>
                <a:cxn ang="0">
                  <a:pos x="394" y="687"/>
                </a:cxn>
                <a:cxn ang="0">
                  <a:pos x="397" y="659"/>
                </a:cxn>
                <a:cxn ang="0">
                  <a:pos x="385" y="635"/>
                </a:cxn>
                <a:cxn ang="0">
                  <a:pos x="375" y="614"/>
                </a:cxn>
                <a:cxn ang="0">
                  <a:pos x="353" y="631"/>
                </a:cxn>
                <a:cxn ang="0">
                  <a:pos x="314" y="632"/>
                </a:cxn>
                <a:cxn ang="0">
                  <a:pos x="287" y="641"/>
                </a:cxn>
                <a:cxn ang="0">
                  <a:pos x="267" y="662"/>
                </a:cxn>
                <a:cxn ang="0">
                  <a:pos x="241" y="670"/>
                </a:cxn>
                <a:cxn ang="0">
                  <a:pos x="221" y="675"/>
                </a:cxn>
                <a:cxn ang="0">
                  <a:pos x="198" y="687"/>
                </a:cxn>
                <a:cxn ang="0">
                  <a:pos x="188" y="677"/>
                </a:cxn>
                <a:cxn ang="0">
                  <a:pos x="169" y="678"/>
                </a:cxn>
                <a:cxn ang="0">
                  <a:pos x="161" y="668"/>
                </a:cxn>
                <a:cxn ang="0">
                  <a:pos x="136" y="659"/>
                </a:cxn>
                <a:cxn ang="0">
                  <a:pos x="123" y="640"/>
                </a:cxn>
                <a:cxn ang="0">
                  <a:pos x="108" y="623"/>
                </a:cxn>
                <a:cxn ang="0">
                  <a:pos x="91" y="601"/>
                </a:cxn>
                <a:cxn ang="0">
                  <a:pos x="72" y="580"/>
                </a:cxn>
                <a:cxn ang="0">
                  <a:pos x="56" y="562"/>
                </a:cxn>
                <a:cxn ang="0">
                  <a:pos x="17" y="483"/>
                </a:cxn>
                <a:cxn ang="0">
                  <a:pos x="5" y="446"/>
                </a:cxn>
                <a:cxn ang="0">
                  <a:pos x="52" y="433"/>
                </a:cxn>
                <a:cxn ang="0">
                  <a:pos x="75" y="421"/>
                </a:cxn>
                <a:cxn ang="0">
                  <a:pos x="89" y="375"/>
                </a:cxn>
                <a:cxn ang="0">
                  <a:pos x="150" y="333"/>
                </a:cxn>
                <a:cxn ang="0">
                  <a:pos x="244" y="379"/>
                </a:cxn>
                <a:cxn ang="0">
                  <a:pos x="267" y="300"/>
                </a:cxn>
                <a:cxn ang="0">
                  <a:pos x="259" y="164"/>
                </a:cxn>
              </a:cxnLst>
              <a:rect l="0" t="0" r="r" b="b"/>
              <a:pathLst>
                <a:path w="769" h="736">
                  <a:moveTo>
                    <a:pt x="253" y="100"/>
                  </a:moveTo>
                  <a:lnTo>
                    <a:pt x="290" y="82"/>
                  </a:lnTo>
                  <a:lnTo>
                    <a:pt x="316" y="80"/>
                  </a:lnTo>
                  <a:lnTo>
                    <a:pt x="323" y="67"/>
                  </a:lnTo>
                  <a:lnTo>
                    <a:pt x="323" y="52"/>
                  </a:lnTo>
                  <a:lnTo>
                    <a:pt x="308" y="44"/>
                  </a:lnTo>
                  <a:lnTo>
                    <a:pt x="308" y="6"/>
                  </a:lnTo>
                  <a:lnTo>
                    <a:pt x="309" y="0"/>
                  </a:lnTo>
                  <a:lnTo>
                    <a:pt x="352" y="10"/>
                  </a:lnTo>
                  <a:lnTo>
                    <a:pt x="351" y="30"/>
                  </a:lnTo>
                  <a:lnTo>
                    <a:pt x="337" y="39"/>
                  </a:lnTo>
                  <a:lnTo>
                    <a:pt x="338" y="42"/>
                  </a:lnTo>
                  <a:lnTo>
                    <a:pt x="339" y="56"/>
                  </a:lnTo>
                  <a:lnTo>
                    <a:pt x="336" y="56"/>
                  </a:lnTo>
                  <a:lnTo>
                    <a:pt x="334" y="60"/>
                  </a:lnTo>
                  <a:lnTo>
                    <a:pt x="336" y="67"/>
                  </a:lnTo>
                  <a:lnTo>
                    <a:pt x="333" y="105"/>
                  </a:lnTo>
                  <a:lnTo>
                    <a:pt x="339" y="111"/>
                  </a:lnTo>
                  <a:lnTo>
                    <a:pt x="347" y="80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4" y="38"/>
                  </a:lnTo>
                  <a:lnTo>
                    <a:pt x="377" y="39"/>
                  </a:lnTo>
                  <a:lnTo>
                    <a:pt x="378" y="44"/>
                  </a:lnTo>
                  <a:lnTo>
                    <a:pt x="383" y="44"/>
                  </a:lnTo>
                  <a:lnTo>
                    <a:pt x="369" y="96"/>
                  </a:lnTo>
                  <a:lnTo>
                    <a:pt x="368" y="123"/>
                  </a:lnTo>
                  <a:lnTo>
                    <a:pt x="387" y="123"/>
                  </a:lnTo>
                  <a:lnTo>
                    <a:pt x="391" y="117"/>
                  </a:lnTo>
                  <a:lnTo>
                    <a:pt x="409" y="125"/>
                  </a:lnTo>
                  <a:lnTo>
                    <a:pt x="415" y="102"/>
                  </a:lnTo>
                  <a:lnTo>
                    <a:pt x="423" y="101"/>
                  </a:lnTo>
                  <a:lnTo>
                    <a:pt x="427" y="96"/>
                  </a:lnTo>
                  <a:lnTo>
                    <a:pt x="429" y="95"/>
                  </a:lnTo>
                  <a:lnTo>
                    <a:pt x="425" y="86"/>
                  </a:lnTo>
                  <a:lnTo>
                    <a:pt x="425" y="80"/>
                  </a:lnTo>
                  <a:lnTo>
                    <a:pt x="421" y="80"/>
                  </a:lnTo>
                  <a:lnTo>
                    <a:pt x="415" y="65"/>
                  </a:lnTo>
                  <a:lnTo>
                    <a:pt x="426" y="47"/>
                  </a:lnTo>
                  <a:lnTo>
                    <a:pt x="443" y="62"/>
                  </a:lnTo>
                  <a:lnTo>
                    <a:pt x="459" y="68"/>
                  </a:lnTo>
                  <a:lnTo>
                    <a:pt x="455" y="85"/>
                  </a:lnTo>
                  <a:lnTo>
                    <a:pt x="450" y="87"/>
                  </a:lnTo>
                  <a:lnTo>
                    <a:pt x="454" y="91"/>
                  </a:lnTo>
                  <a:lnTo>
                    <a:pt x="459" y="85"/>
                  </a:lnTo>
                  <a:lnTo>
                    <a:pt x="469" y="86"/>
                  </a:lnTo>
                  <a:lnTo>
                    <a:pt x="474" y="91"/>
                  </a:lnTo>
                  <a:lnTo>
                    <a:pt x="483" y="92"/>
                  </a:lnTo>
                  <a:lnTo>
                    <a:pt x="483" y="97"/>
                  </a:lnTo>
                  <a:lnTo>
                    <a:pt x="471" y="112"/>
                  </a:lnTo>
                  <a:lnTo>
                    <a:pt x="472" y="122"/>
                  </a:lnTo>
                  <a:lnTo>
                    <a:pt x="467" y="122"/>
                  </a:lnTo>
                  <a:lnTo>
                    <a:pt x="466" y="127"/>
                  </a:lnTo>
                  <a:lnTo>
                    <a:pt x="474" y="128"/>
                  </a:lnTo>
                  <a:lnTo>
                    <a:pt x="473" y="137"/>
                  </a:lnTo>
                  <a:lnTo>
                    <a:pt x="467" y="139"/>
                  </a:lnTo>
                  <a:lnTo>
                    <a:pt x="465" y="151"/>
                  </a:lnTo>
                  <a:lnTo>
                    <a:pt x="455" y="152"/>
                  </a:lnTo>
                  <a:lnTo>
                    <a:pt x="440" y="149"/>
                  </a:lnTo>
                  <a:lnTo>
                    <a:pt x="425" y="157"/>
                  </a:lnTo>
                  <a:lnTo>
                    <a:pt x="417" y="159"/>
                  </a:lnTo>
                  <a:lnTo>
                    <a:pt x="406" y="177"/>
                  </a:lnTo>
                  <a:lnTo>
                    <a:pt x="404" y="178"/>
                  </a:lnTo>
                  <a:lnTo>
                    <a:pt x="393" y="194"/>
                  </a:lnTo>
                  <a:lnTo>
                    <a:pt x="393" y="199"/>
                  </a:lnTo>
                  <a:lnTo>
                    <a:pt x="397" y="206"/>
                  </a:lnTo>
                  <a:lnTo>
                    <a:pt x="397" y="228"/>
                  </a:lnTo>
                  <a:lnTo>
                    <a:pt x="377" y="228"/>
                  </a:lnTo>
                  <a:lnTo>
                    <a:pt x="369" y="238"/>
                  </a:lnTo>
                  <a:lnTo>
                    <a:pt x="364" y="234"/>
                  </a:lnTo>
                  <a:lnTo>
                    <a:pt x="360" y="242"/>
                  </a:lnTo>
                  <a:lnTo>
                    <a:pt x="364" y="257"/>
                  </a:lnTo>
                  <a:lnTo>
                    <a:pt x="359" y="270"/>
                  </a:lnTo>
                  <a:lnTo>
                    <a:pt x="351" y="284"/>
                  </a:lnTo>
                  <a:lnTo>
                    <a:pt x="349" y="295"/>
                  </a:lnTo>
                  <a:lnTo>
                    <a:pt x="373" y="292"/>
                  </a:lnTo>
                  <a:lnTo>
                    <a:pt x="374" y="301"/>
                  </a:lnTo>
                  <a:lnTo>
                    <a:pt x="377" y="304"/>
                  </a:lnTo>
                  <a:lnTo>
                    <a:pt x="389" y="304"/>
                  </a:lnTo>
                  <a:lnTo>
                    <a:pt x="401" y="306"/>
                  </a:lnTo>
                  <a:lnTo>
                    <a:pt x="413" y="308"/>
                  </a:lnTo>
                  <a:lnTo>
                    <a:pt x="416" y="309"/>
                  </a:lnTo>
                  <a:lnTo>
                    <a:pt x="422" y="316"/>
                  </a:lnTo>
                  <a:lnTo>
                    <a:pt x="425" y="322"/>
                  </a:lnTo>
                  <a:lnTo>
                    <a:pt x="441" y="322"/>
                  </a:lnTo>
                  <a:lnTo>
                    <a:pt x="452" y="316"/>
                  </a:lnTo>
                  <a:lnTo>
                    <a:pt x="461" y="318"/>
                  </a:lnTo>
                  <a:lnTo>
                    <a:pt x="467" y="320"/>
                  </a:lnTo>
                  <a:lnTo>
                    <a:pt x="479" y="320"/>
                  </a:lnTo>
                  <a:lnTo>
                    <a:pt x="477" y="300"/>
                  </a:lnTo>
                  <a:lnTo>
                    <a:pt x="477" y="292"/>
                  </a:lnTo>
                  <a:lnTo>
                    <a:pt x="479" y="286"/>
                  </a:lnTo>
                  <a:lnTo>
                    <a:pt x="483" y="283"/>
                  </a:lnTo>
                  <a:lnTo>
                    <a:pt x="489" y="284"/>
                  </a:lnTo>
                  <a:lnTo>
                    <a:pt x="499" y="286"/>
                  </a:lnTo>
                  <a:lnTo>
                    <a:pt x="510" y="287"/>
                  </a:lnTo>
                  <a:lnTo>
                    <a:pt x="518" y="286"/>
                  </a:lnTo>
                  <a:lnTo>
                    <a:pt x="522" y="276"/>
                  </a:lnTo>
                  <a:lnTo>
                    <a:pt x="538" y="272"/>
                  </a:lnTo>
                  <a:lnTo>
                    <a:pt x="541" y="262"/>
                  </a:lnTo>
                  <a:lnTo>
                    <a:pt x="544" y="259"/>
                  </a:lnTo>
                  <a:lnTo>
                    <a:pt x="547" y="263"/>
                  </a:lnTo>
                  <a:lnTo>
                    <a:pt x="548" y="271"/>
                  </a:lnTo>
                  <a:lnTo>
                    <a:pt x="558" y="260"/>
                  </a:lnTo>
                  <a:lnTo>
                    <a:pt x="555" y="255"/>
                  </a:lnTo>
                  <a:lnTo>
                    <a:pt x="551" y="255"/>
                  </a:lnTo>
                  <a:lnTo>
                    <a:pt x="552" y="249"/>
                  </a:lnTo>
                  <a:lnTo>
                    <a:pt x="560" y="249"/>
                  </a:lnTo>
                  <a:lnTo>
                    <a:pt x="561" y="231"/>
                  </a:lnTo>
                  <a:lnTo>
                    <a:pt x="550" y="228"/>
                  </a:lnTo>
                  <a:lnTo>
                    <a:pt x="545" y="223"/>
                  </a:lnTo>
                  <a:lnTo>
                    <a:pt x="535" y="220"/>
                  </a:lnTo>
                  <a:lnTo>
                    <a:pt x="527" y="203"/>
                  </a:lnTo>
                  <a:lnTo>
                    <a:pt x="535" y="192"/>
                  </a:lnTo>
                  <a:lnTo>
                    <a:pt x="545" y="192"/>
                  </a:lnTo>
                  <a:lnTo>
                    <a:pt x="550" y="186"/>
                  </a:lnTo>
                  <a:lnTo>
                    <a:pt x="556" y="186"/>
                  </a:lnTo>
                  <a:lnTo>
                    <a:pt x="567" y="185"/>
                  </a:lnTo>
                  <a:lnTo>
                    <a:pt x="579" y="192"/>
                  </a:lnTo>
                  <a:lnTo>
                    <a:pt x="607" y="202"/>
                  </a:lnTo>
                  <a:lnTo>
                    <a:pt x="622" y="204"/>
                  </a:lnTo>
                  <a:lnTo>
                    <a:pt x="629" y="200"/>
                  </a:lnTo>
                  <a:lnTo>
                    <a:pt x="639" y="198"/>
                  </a:lnTo>
                  <a:lnTo>
                    <a:pt x="647" y="193"/>
                  </a:lnTo>
                  <a:lnTo>
                    <a:pt x="659" y="175"/>
                  </a:lnTo>
                  <a:lnTo>
                    <a:pt x="665" y="172"/>
                  </a:lnTo>
                  <a:lnTo>
                    <a:pt x="672" y="166"/>
                  </a:lnTo>
                  <a:lnTo>
                    <a:pt x="680" y="163"/>
                  </a:lnTo>
                  <a:lnTo>
                    <a:pt x="688" y="159"/>
                  </a:lnTo>
                  <a:lnTo>
                    <a:pt x="693" y="152"/>
                  </a:lnTo>
                  <a:lnTo>
                    <a:pt x="696" y="141"/>
                  </a:lnTo>
                  <a:lnTo>
                    <a:pt x="699" y="139"/>
                  </a:lnTo>
                  <a:lnTo>
                    <a:pt x="722" y="141"/>
                  </a:lnTo>
                  <a:lnTo>
                    <a:pt x="725" y="149"/>
                  </a:lnTo>
                  <a:lnTo>
                    <a:pt x="747" y="166"/>
                  </a:lnTo>
                  <a:lnTo>
                    <a:pt x="768" y="172"/>
                  </a:lnTo>
                  <a:lnTo>
                    <a:pt x="767" y="174"/>
                  </a:lnTo>
                  <a:lnTo>
                    <a:pt x="765" y="182"/>
                  </a:lnTo>
                  <a:lnTo>
                    <a:pt x="763" y="184"/>
                  </a:lnTo>
                  <a:lnTo>
                    <a:pt x="756" y="188"/>
                  </a:lnTo>
                  <a:lnTo>
                    <a:pt x="754" y="190"/>
                  </a:lnTo>
                  <a:lnTo>
                    <a:pt x="753" y="191"/>
                  </a:lnTo>
                  <a:lnTo>
                    <a:pt x="752" y="194"/>
                  </a:lnTo>
                  <a:lnTo>
                    <a:pt x="752" y="198"/>
                  </a:lnTo>
                  <a:lnTo>
                    <a:pt x="754" y="200"/>
                  </a:lnTo>
                  <a:lnTo>
                    <a:pt x="757" y="201"/>
                  </a:lnTo>
                  <a:lnTo>
                    <a:pt x="761" y="201"/>
                  </a:lnTo>
                  <a:lnTo>
                    <a:pt x="761" y="206"/>
                  </a:lnTo>
                  <a:lnTo>
                    <a:pt x="760" y="210"/>
                  </a:lnTo>
                  <a:lnTo>
                    <a:pt x="754" y="217"/>
                  </a:lnTo>
                  <a:lnTo>
                    <a:pt x="751" y="218"/>
                  </a:lnTo>
                  <a:lnTo>
                    <a:pt x="744" y="222"/>
                  </a:lnTo>
                  <a:lnTo>
                    <a:pt x="739" y="229"/>
                  </a:lnTo>
                  <a:lnTo>
                    <a:pt x="737" y="235"/>
                  </a:lnTo>
                  <a:lnTo>
                    <a:pt x="737" y="237"/>
                  </a:lnTo>
                  <a:lnTo>
                    <a:pt x="738" y="239"/>
                  </a:lnTo>
                  <a:lnTo>
                    <a:pt x="743" y="244"/>
                  </a:lnTo>
                  <a:lnTo>
                    <a:pt x="745" y="245"/>
                  </a:lnTo>
                  <a:lnTo>
                    <a:pt x="748" y="252"/>
                  </a:lnTo>
                  <a:lnTo>
                    <a:pt x="750" y="257"/>
                  </a:lnTo>
                  <a:lnTo>
                    <a:pt x="750" y="259"/>
                  </a:lnTo>
                  <a:lnTo>
                    <a:pt x="747" y="267"/>
                  </a:lnTo>
                  <a:lnTo>
                    <a:pt x="745" y="271"/>
                  </a:lnTo>
                  <a:lnTo>
                    <a:pt x="743" y="274"/>
                  </a:lnTo>
                  <a:lnTo>
                    <a:pt x="743" y="276"/>
                  </a:lnTo>
                  <a:lnTo>
                    <a:pt x="739" y="278"/>
                  </a:lnTo>
                  <a:lnTo>
                    <a:pt x="737" y="280"/>
                  </a:lnTo>
                  <a:lnTo>
                    <a:pt x="735" y="283"/>
                  </a:lnTo>
                  <a:lnTo>
                    <a:pt x="732" y="282"/>
                  </a:lnTo>
                  <a:lnTo>
                    <a:pt x="730" y="284"/>
                  </a:lnTo>
                  <a:lnTo>
                    <a:pt x="729" y="286"/>
                  </a:lnTo>
                  <a:lnTo>
                    <a:pt x="725" y="286"/>
                  </a:lnTo>
                  <a:lnTo>
                    <a:pt x="722" y="284"/>
                  </a:lnTo>
                  <a:lnTo>
                    <a:pt x="717" y="286"/>
                  </a:lnTo>
                  <a:lnTo>
                    <a:pt x="715" y="287"/>
                  </a:lnTo>
                  <a:lnTo>
                    <a:pt x="714" y="290"/>
                  </a:lnTo>
                  <a:lnTo>
                    <a:pt x="713" y="298"/>
                  </a:lnTo>
                  <a:lnTo>
                    <a:pt x="707" y="305"/>
                  </a:lnTo>
                  <a:lnTo>
                    <a:pt x="707" y="308"/>
                  </a:lnTo>
                  <a:lnTo>
                    <a:pt x="707" y="311"/>
                  </a:lnTo>
                  <a:lnTo>
                    <a:pt x="699" y="323"/>
                  </a:lnTo>
                  <a:lnTo>
                    <a:pt x="696" y="327"/>
                  </a:lnTo>
                  <a:lnTo>
                    <a:pt x="695" y="329"/>
                  </a:lnTo>
                  <a:lnTo>
                    <a:pt x="686" y="336"/>
                  </a:lnTo>
                  <a:lnTo>
                    <a:pt x="684" y="338"/>
                  </a:lnTo>
                  <a:lnTo>
                    <a:pt x="683" y="342"/>
                  </a:lnTo>
                  <a:lnTo>
                    <a:pt x="680" y="348"/>
                  </a:lnTo>
                  <a:lnTo>
                    <a:pt x="675" y="352"/>
                  </a:lnTo>
                  <a:lnTo>
                    <a:pt x="672" y="358"/>
                  </a:lnTo>
                  <a:lnTo>
                    <a:pt x="669" y="364"/>
                  </a:lnTo>
                  <a:lnTo>
                    <a:pt x="663" y="369"/>
                  </a:lnTo>
                  <a:lnTo>
                    <a:pt x="660" y="375"/>
                  </a:lnTo>
                  <a:lnTo>
                    <a:pt x="661" y="378"/>
                  </a:lnTo>
                  <a:lnTo>
                    <a:pt x="663" y="384"/>
                  </a:lnTo>
                  <a:lnTo>
                    <a:pt x="664" y="386"/>
                  </a:lnTo>
                  <a:lnTo>
                    <a:pt x="665" y="390"/>
                  </a:lnTo>
                  <a:lnTo>
                    <a:pt x="667" y="392"/>
                  </a:lnTo>
                  <a:lnTo>
                    <a:pt x="672" y="400"/>
                  </a:lnTo>
                  <a:lnTo>
                    <a:pt x="680" y="401"/>
                  </a:lnTo>
                  <a:lnTo>
                    <a:pt x="678" y="408"/>
                  </a:lnTo>
                  <a:lnTo>
                    <a:pt x="674" y="410"/>
                  </a:lnTo>
                  <a:lnTo>
                    <a:pt x="672" y="412"/>
                  </a:lnTo>
                  <a:lnTo>
                    <a:pt x="672" y="417"/>
                  </a:lnTo>
                  <a:lnTo>
                    <a:pt x="672" y="419"/>
                  </a:lnTo>
                  <a:lnTo>
                    <a:pt x="667" y="423"/>
                  </a:lnTo>
                  <a:lnTo>
                    <a:pt x="659" y="434"/>
                  </a:lnTo>
                  <a:lnTo>
                    <a:pt x="659" y="440"/>
                  </a:lnTo>
                  <a:lnTo>
                    <a:pt x="656" y="446"/>
                  </a:lnTo>
                  <a:lnTo>
                    <a:pt x="650" y="448"/>
                  </a:lnTo>
                  <a:lnTo>
                    <a:pt x="649" y="450"/>
                  </a:lnTo>
                  <a:lnTo>
                    <a:pt x="644" y="453"/>
                  </a:lnTo>
                  <a:lnTo>
                    <a:pt x="623" y="459"/>
                  </a:lnTo>
                  <a:lnTo>
                    <a:pt x="615" y="455"/>
                  </a:lnTo>
                  <a:lnTo>
                    <a:pt x="610" y="457"/>
                  </a:lnTo>
                  <a:lnTo>
                    <a:pt x="605" y="459"/>
                  </a:lnTo>
                  <a:lnTo>
                    <a:pt x="603" y="460"/>
                  </a:lnTo>
                  <a:lnTo>
                    <a:pt x="594" y="458"/>
                  </a:lnTo>
                  <a:lnTo>
                    <a:pt x="577" y="467"/>
                  </a:lnTo>
                  <a:lnTo>
                    <a:pt x="577" y="470"/>
                  </a:lnTo>
                  <a:lnTo>
                    <a:pt x="561" y="472"/>
                  </a:lnTo>
                  <a:lnTo>
                    <a:pt x="559" y="478"/>
                  </a:lnTo>
                  <a:lnTo>
                    <a:pt x="553" y="478"/>
                  </a:lnTo>
                  <a:lnTo>
                    <a:pt x="549" y="478"/>
                  </a:lnTo>
                  <a:lnTo>
                    <a:pt x="546" y="477"/>
                  </a:lnTo>
                  <a:lnTo>
                    <a:pt x="545" y="477"/>
                  </a:lnTo>
                  <a:lnTo>
                    <a:pt x="539" y="480"/>
                  </a:lnTo>
                  <a:lnTo>
                    <a:pt x="503" y="488"/>
                  </a:lnTo>
                  <a:lnTo>
                    <a:pt x="499" y="495"/>
                  </a:lnTo>
                  <a:lnTo>
                    <a:pt x="483" y="494"/>
                  </a:lnTo>
                  <a:lnTo>
                    <a:pt x="485" y="500"/>
                  </a:lnTo>
                  <a:lnTo>
                    <a:pt x="483" y="502"/>
                  </a:lnTo>
                  <a:lnTo>
                    <a:pt x="488" y="514"/>
                  </a:lnTo>
                  <a:lnTo>
                    <a:pt x="482" y="520"/>
                  </a:lnTo>
                  <a:lnTo>
                    <a:pt x="485" y="524"/>
                  </a:lnTo>
                  <a:lnTo>
                    <a:pt x="489" y="526"/>
                  </a:lnTo>
                  <a:lnTo>
                    <a:pt x="493" y="523"/>
                  </a:lnTo>
                  <a:lnTo>
                    <a:pt x="499" y="520"/>
                  </a:lnTo>
                  <a:lnTo>
                    <a:pt x="503" y="525"/>
                  </a:lnTo>
                  <a:lnTo>
                    <a:pt x="509" y="527"/>
                  </a:lnTo>
                  <a:lnTo>
                    <a:pt x="518" y="526"/>
                  </a:lnTo>
                  <a:lnTo>
                    <a:pt x="526" y="528"/>
                  </a:lnTo>
                  <a:lnTo>
                    <a:pt x="533" y="533"/>
                  </a:lnTo>
                  <a:lnTo>
                    <a:pt x="537" y="539"/>
                  </a:lnTo>
                  <a:lnTo>
                    <a:pt x="538" y="543"/>
                  </a:lnTo>
                  <a:lnTo>
                    <a:pt x="538" y="547"/>
                  </a:lnTo>
                  <a:lnTo>
                    <a:pt x="535" y="556"/>
                  </a:lnTo>
                  <a:lnTo>
                    <a:pt x="529" y="557"/>
                  </a:lnTo>
                  <a:lnTo>
                    <a:pt x="523" y="564"/>
                  </a:lnTo>
                  <a:lnTo>
                    <a:pt x="523" y="570"/>
                  </a:lnTo>
                  <a:lnTo>
                    <a:pt x="526" y="578"/>
                  </a:lnTo>
                  <a:lnTo>
                    <a:pt x="529" y="586"/>
                  </a:lnTo>
                  <a:lnTo>
                    <a:pt x="526" y="588"/>
                  </a:lnTo>
                  <a:lnTo>
                    <a:pt x="527" y="591"/>
                  </a:lnTo>
                  <a:lnTo>
                    <a:pt x="535" y="592"/>
                  </a:lnTo>
                  <a:lnTo>
                    <a:pt x="540" y="592"/>
                  </a:lnTo>
                  <a:lnTo>
                    <a:pt x="543" y="595"/>
                  </a:lnTo>
                  <a:lnTo>
                    <a:pt x="543" y="598"/>
                  </a:lnTo>
                  <a:lnTo>
                    <a:pt x="543" y="599"/>
                  </a:lnTo>
                  <a:lnTo>
                    <a:pt x="545" y="609"/>
                  </a:lnTo>
                  <a:lnTo>
                    <a:pt x="541" y="612"/>
                  </a:lnTo>
                  <a:lnTo>
                    <a:pt x="543" y="616"/>
                  </a:lnTo>
                  <a:lnTo>
                    <a:pt x="558" y="610"/>
                  </a:lnTo>
                  <a:lnTo>
                    <a:pt x="569" y="605"/>
                  </a:lnTo>
                  <a:lnTo>
                    <a:pt x="574" y="618"/>
                  </a:lnTo>
                  <a:lnTo>
                    <a:pt x="578" y="622"/>
                  </a:lnTo>
                  <a:lnTo>
                    <a:pt x="577" y="629"/>
                  </a:lnTo>
                  <a:lnTo>
                    <a:pt x="574" y="632"/>
                  </a:lnTo>
                  <a:lnTo>
                    <a:pt x="570" y="635"/>
                  </a:lnTo>
                  <a:lnTo>
                    <a:pt x="562" y="649"/>
                  </a:lnTo>
                  <a:lnTo>
                    <a:pt x="558" y="654"/>
                  </a:lnTo>
                  <a:lnTo>
                    <a:pt x="558" y="661"/>
                  </a:lnTo>
                  <a:lnTo>
                    <a:pt x="552" y="663"/>
                  </a:lnTo>
                  <a:lnTo>
                    <a:pt x="543" y="662"/>
                  </a:lnTo>
                  <a:lnTo>
                    <a:pt x="529" y="661"/>
                  </a:lnTo>
                  <a:lnTo>
                    <a:pt x="523" y="664"/>
                  </a:lnTo>
                  <a:lnTo>
                    <a:pt x="515" y="668"/>
                  </a:lnTo>
                  <a:lnTo>
                    <a:pt x="510" y="673"/>
                  </a:lnTo>
                  <a:lnTo>
                    <a:pt x="501" y="677"/>
                  </a:lnTo>
                  <a:lnTo>
                    <a:pt x="499" y="679"/>
                  </a:lnTo>
                  <a:lnTo>
                    <a:pt x="495" y="688"/>
                  </a:lnTo>
                  <a:lnTo>
                    <a:pt x="482" y="696"/>
                  </a:lnTo>
                  <a:lnTo>
                    <a:pt x="480" y="696"/>
                  </a:lnTo>
                  <a:lnTo>
                    <a:pt x="473" y="701"/>
                  </a:lnTo>
                  <a:lnTo>
                    <a:pt x="467" y="705"/>
                  </a:lnTo>
                  <a:lnTo>
                    <a:pt x="462" y="705"/>
                  </a:lnTo>
                  <a:lnTo>
                    <a:pt x="459" y="709"/>
                  </a:lnTo>
                  <a:lnTo>
                    <a:pt x="453" y="714"/>
                  </a:lnTo>
                  <a:lnTo>
                    <a:pt x="447" y="716"/>
                  </a:lnTo>
                  <a:lnTo>
                    <a:pt x="444" y="716"/>
                  </a:lnTo>
                  <a:lnTo>
                    <a:pt x="435" y="709"/>
                  </a:lnTo>
                  <a:lnTo>
                    <a:pt x="425" y="727"/>
                  </a:lnTo>
                  <a:lnTo>
                    <a:pt x="409" y="728"/>
                  </a:lnTo>
                  <a:lnTo>
                    <a:pt x="401" y="731"/>
                  </a:lnTo>
                  <a:lnTo>
                    <a:pt x="394" y="732"/>
                  </a:lnTo>
                  <a:lnTo>
                    <a:pt x="383" y="735"/>
                  </a:lnTo>
                  <a:lnTo>
                    <a:pt x="380" y="735"/>
                  </a:lnTo>
                  <a:lnTo>
                    <a:pt x="383" y="733"/>
                  </a:lnTo>
                  <a:lnTo>
                    <a:pt x="385" y="731"/>
                  </a:lnTo>
                  <a:lnTo>
                    <a:pt x="386" y="729"/>
                  </a:lnTo>
                  <a:lnTo>
                    <a:pt x="387" y="727"/>
                  </a:lnTo>
                  <a:lnTo>
                    <a:pt x="390" y="726"/>
                  </a:lnTo>
                  <a:lnTo>
                    <a:pt x="394" y="724"/>
                  </a:lnTo>
                  <a:lnTo>
                    <a:pt x="394" y="722"/>
                  </a:lnTo>
                  <a:lnTo>
                    <a:pt x="393" y="721"/>
                  </a:lnTo>
                  <a:lnTo>
                    <a:pt x="394" y="718"/>
                  </a:lnTo>
                  <a:lnTo>
                    <a:pt x="394" y="716"/>
                  </a:lnTo>
                  <a:lnTo>
                    <a:pt x="392" y="709"/>
                  </a:lnTo>
                  <a:lnTo>
                    <a:pt x="391" y="708"/>
                  </a:lnTo>
                  <a:lnTo>
                    <a:pt x="389" y="707"/>
                  </a:lnTo>
                  <a:lnTo>
                    <a:pt x="389" y="704"/>
                  </a:lnTo>
                  <a:lnTo>
                    <a:pt x="391" y="700"/>
                  </a:lnTo>
                  <a:lnTo>
                    <a:pt x="391" y="696"/>
                  </a:lnTo>
                  <a:lnTo>
                    <a:pt x="391" y="694"/>
                  </a:lnTo>
                  <a:lnTo>
                    <a:pt x="393" y="690"/>
                  </a:lnTo>
                  <a:lnTo>
                    <a:pt x="394" y="687"/>
                  </a:lnTo>
                  <a:lnTo>
                    <a:pt x="395" y="686"/>
                  </a:lnTo>
                  <a:lnTo>
                    <a:pt x="394" y="680"/>
                  </a:lnTo>
                  <a:lnTo>
                    <a:pt x="393" y="677"/>
                  </a:lnTo>
                  <a:lnTo>
                    <a:pt x="395" y="674"/>
                  </a:lnTo>
                  <a:lnTo>
                    <a:pt x="395" y="671"/>
                  </a:lnTo>
                  <a:lnTo>
                    <a:pt x="395" y="668"/>
                  </a:lnTo>
                  <a:lnTo>
                    <a:pt x="396" y="666"/>
                  </a:lnTo>
                  <a:lnTo>
                    <a:pt x="396" y="663"/>
                  </a:lnTo>
                  <a:lnTo>
                    <a:pt x="397" y="659"/>
                  </a:lnTo>
                  <a:lnTo>
                    <a:pt x="399" y="654"/>
                  </a:lnTo>
                  <a:lnTo>
                    <a:pt x="397" y="652"/>
                  </a:lnTo>
                  <a:lnTo>
                    <a:pt x="394" y="651"/>
                  </a:lnTo>
                  <a:lnTo>
                    <a:pt x="393" y="648"/>
                  </a:lnTo>
                  <a:lnTo>
                    <a:pt x="393" y="646"/>
                  </a:lnTo>
                  <a:lnTo>
                    <a:pt x="392" y="644"/>
                  </a:lnTo>
                  <a:lnTo>
                    <a:pt x="389" y="642"/>
                  </a:lnTo>
                  <a:lnTo>
                    <a:pt x="386" y="636"/>
                  </a:lnTo>
                  <a:lnTo>
                    <a:pt x="385" y="635"/>
                  </a:lnTo>
                  <a:lnTo>
                    <a:pt x="384" y="633"/>
                  </a:lnTo>
                  <a:lnTo>
                    <a:pt x="382" y="629"/>
                  </a:lnTo>
                  <a:lnTo>
                    <a:pt x="380" y="627"/>
                  </a:lnTo>
                  <a:lnTo>
                    <a:pt x="379" y="624"/>
                  </a:lnTo>
                  <a:lnTo>
                    <a:pt x="378" y="621"/>
                  </a:lnTo>
                  <a:lnTo>
                    <a:pt x="378" y="620"/>
                  </a:lnTo>
                  <a:lnTo>
                    <a:pt x="378" y="618"/>
                  </a:lnTo>
                  <a:lnTo>
                    <a:pt x="377" y="616"/>
                  </a:lnTo>
                  <a:lnTo>
                    <a:pt x="375" y="614"/>
                  </a:lnTo>
                  <a:lnTo>
                    <a:pt x="373" y="614"/>
                  </a:lnTo>
                  <a:lnTo>
                    <a:pt x="371" y="616"/>
                  </a:lnTo>
                  <a:lnTo>
                    <a:pt x="367" y="620"/>
                  </a:lnTo>
                  <a:lnTo>
                    <a:pt x="364" y="621"/>
                  </a:lnTo>
                  <a:lnTo>
                    <a:pt x="361" y="622"/>
                  </a:lnTo>
                  <a:lnTo>
                    <a:pt x="360" y="624"/>
                  </a:lnTo>
                  <a:lnTo>
                    <a:pt x="358" y="629"/>
                  </a:lnTo>
                  <a:lnTo>
                    <a:pt x="356" y="630"/>
                  </a:lnTo>
                  <a:lnTo>
                    <a:pt x="353" y="631"/>
                  </a:lnTo>
                  <a:lnTo>
                    <a:pt x="350" y="632"/>
                  </a:lnTo>
                  <a:lnTo>
                    <a:pt x="347" y="634"/>
                  </a:lnTo>
                  <a:lnTo>
                    <a:pt x="343" y="636"/>
                  </a:lnTo>
                  <a:lnTo>
                    <a:pt x="340" y="638"/>
                  </a:lnTo>
                  <a:lnTo>
                    <a:pt x="337" y="638"/>
                  </a:lnTo>
                  <a:lnTo>
                    <a:pt x="331" y="636"/>
                  </a:lnTo>
                  <a:lnTo>
                    <a:pt x="326" y="634"/>
                  </a:lnTo>
                  <a:lnTo>
                    <a:pt x="319" y="632"/>
                  </a:lnTo>
                  <a:lnTo>
                    <a:pt x="314" y="632"/>
                  </a:lnTo>
                  <a:lnTo>
                    <a:pt x="307" y="629"/>
                  </a:lnTo>
                  <a:lnTo>
                    <a:pt x="303" y="629"/>
                  </a:lnTo>
                  <a:lnTo>
                    <a:pt x="300" y="628"/>
                  </a:lnTo>
                  <a:lnTo>
                    <a:pt x="297" y="628"/>
                  </a:lnTo>
                  <a:lnTo>
                    <a:pt x="295" y="629"/>
                  </a:lnTo>
                  <a:lnTo>
                    <a:pt x="294" y="631"/>
                  </a:lnTo>
                  <a:lnTo>
                    <a:pt x="293" y="632"/>
                  </a:lnTo>
                  <a:lnTo>
                    <a:pt x="289" y="639"/>
                  </a:lnTo>
                  <a:lnTo>
                    <a:pt x="287" y="641"/>
                  </a:lnTo>
                  <a:lnTo>
                    <a:pt x="289" y="642"/>
                  </a:lnTo>
                  <a:lnTo>
                    <a:pt x="289" y="648"/>
                  </a:lnTo>
                  <a:lnTo>
                    <a:pt x="286" y="650"/>
                  </a:lnTo>
                  <a:lnTo>
                    <a:pt x="285" y="652"/>
                  </a:lnTo>
                  <a:lnTo>
                    <a:pt x="283" y="654"/>
                  </a:lnTo>
                  <a:lnTo>
                    <a:pt x="281" y="655"/>
                  </a:lnTo>
                  <a:lnTo>
                    <a:pt x="281" y="656"/>
                  </a:lnTo>
                  <a:lnTo>
                    <a:pt x="269" y="661"/>
                  </a:lnTo>
                  <a:lnTo>
                    <a:pt x="267" y="662"/>
                  </a:lnTo>
                  <a:lnTo>
                    <a:pt x="264" y="663"/>
                  </a:lnTo>
                  <a:lnTo>
                    <a:pt x="259" y="663"/>
                  </a:lnTo>
                  <a:lnTo>
                    <a:pt x="256" y="664"/>
                  </a:lnTo>
                  <a:lnTo>
                    <a:pt x="255" y="666"/>
                  </a:lnTo>
                  <a:lnTo>
                    <a:pt x="252" y="668"/>
                  </a:lnTo>
                  <a:lnTo>
                    <a:pt x="249" y="668"/>
                  </a:lnTo>
                  <a:lnTo>
                    <a:pt x="247" y="669"/>
                  </a:lnTo>
                  <a:lnTo>
                    <a:pt x="244" y="669"/>
                  </a:lnTo>
                  <a:lnTo>
                    <a:pt x="241" y="670"/>
                  </a:lnTo>
                  <a:lnTo>
                    <a:pt x="238" y="670"/>
                  </a:lnTo>
                  <a:lnTo>
                    <a:pt x="235" y="669"/>
                  </a:lnTo>
                  <a:lnTo>
                    <a:pt x="233" y="671"/>
                  </a:lnTo>
                  <a:lnTo>
                    <a:pt x="231" y="673"/>
                  </a:lnTo>
                  <a:lnTo>
                    <a:pt x="229" y="674"/>
                  </a:lnTo>
                  <a:lnTo>
                    <a:pt x="229" y="678"/>
                  </a:lnTo>
                  <a:lnTo>
                    <a:pt x="225" y="678"/>
                  </a:lnTo>
                  <a:lnTo>
                    <a:pt x="224" y="677"/>
                  </a:lnTo>
                  <a:lnTo>
                    <a:pt x="221" y="675"/>
                  </a:lnTo>
                  <a:lnTo>
                    <a:pt x="217" y="675"/>
                  </a:lnTo>
                  <a:lnTo>
                    <a:pt x="215" y="676"/>
                  </a:lnTo>
                  <a:lnTo>
                    <a:pt x="213" y="678"/>
                  </a:lnTo>
                  <a:lnTo>
                    <a:pt x="212" y="681"/>
                  </a:lnTo>
                  <a:lnTo>
                    <a:pt x="212" y="684"/>
                  </a:lnTo>
                  <a:lnTo>
                    <a:pt x="210" y="686"/>
                  </a:lnTo>
                  <a:lnTo>
                    <a:pt x="207" y="687"/>
                  </a:lnTo>
                  <a:lnTo>
                    <a:pt x="202" y="687"/>
                  </a:lnTo>
                  <a:lnTo>
                    <a:pt x="198" y="687"/>
                  </a:lnTo>
                  <a:lnTo>
                    <a:pt x="197" y="690"/>
                  </a:lnTo>
                  <a:lnTo>
                    <a:pt x="197" y="691"/>
                  </a:lnTo>
                  <a:lnTo>
                    <a:pt x="183" y="687"/>
                  </a:lnTo>
                  <a:lnTo>
                    <a:pt x="180" y="687"/>
                  </a:lnTo>
                  <a:lnTo>
                    <a:pt x="180" y="685"/>
                  </a:lnTo>
                  <a:lnTo>
                    <a:pt x="181" y="682"/>
                  </a:lnTo>
                  <a:lnTo>
                    <a:pt x="187" y="682"/>
                  </a:lnTo>
                  <a:lnTo>
                    <a:pt x="188" y="680"/>
                  </a:lnTo>
                  <a:lnTo>
                    <a:pt x="188" y="677"/>
                  </a:lnTo>
                  <a:lnTo>
                    <a:pt x="185" y="675"/>
                  </a:lnTo>
                  <a:lnTo>
                    <a:pt x="183" y="676"/>
                  </a:lnTo>
                  <a:lnTo>
                    <a:pt x="181" y="678"/>
                  </a:lnTo>
                  <a:lnTo>
                    <a:pt x="179" y="678"/>
                  </a:lnTo>
                  <a:lnTo>
                    <a:pt x="177" y="677"/>
                  </a:lnTo>
                  <a:lnTo>
                    <a:pt x="175" y="679"/>
                  </a:lnTo>
                  <a:lnTo>
                    <a:pt x="172" y="680"/>
                  </a:lnTo>
                  <a:lnTo>
                    <a:pt x="169" y="681"/>
                  </a:lnTo>
                  <a:lnTo>
                    <a:pt x="169" y="678"/>
                  </a:lnTo>
                  <a:lnTo>
                    <a:pt x="171" y="674"/>
                  </a:lnTo>
                  <a:lnTo>
                    <a:pt x="169" y="671"/>
                  </a:lnTo>
                  <a:lnTo>
                    <a:pt x="171" y="670"/>
                  </a:lnTo>
                  <a:lnTo>
                    <a:pt x="172" y="668"/>
                  </a:lnTo>
                  <a:lnTo>
                    <a:pt x="169" y="664"/>
                  </a:lnTo>
                  <a:lnTo>
                    <a:pt x="167" y="664"/>
                  </a:lnTo>
                  <a:lnTo>
                    <a:pt x="164" y="664"/>
                  </a:lnTo>
                  <a:lnTo>
                    <a:pt x="164" y="668"/>
                  </a:lnTo>
                  <a:lnTo>
                    <a:pt x="161" y="668"/>
                  </a:lnTo>
                  <a:lnTo>
                    <a:pt x="160" y="669"/>
                  </a:lnTo>
                  <a:lnTo>
                    <a:pt x="158" y="670"/>
                  </a:lnTo>
                  <a:lnTo>
                    <a:pt x="153" y="666"/>
                  </a:lnTo>
                  <a:lnTo>
                    <a:pt x="153" y="665"/>
                  </a:lnTo>
                  <a:lnTo>
                    <a:pt x="149" y="666"/>
                  </a:lnTo>
                  <a:lnTo>
                    <a:pt x="141" y="664"/>
                  </a:lnTo>
                  <a:lnTo>
                    <a:pt x="138" y="663"/>
                  </a:lnTo>
                  <a:lnTo>
                    <a:pt x="137" y="662"/>
                  </a:lnTo>
                  <a:lnTo>
                    <a:pt x="136" y="659"/>
                  </a:lnTo>
                  <a:lnTo>
                    <a:pt x="137" y="657"/>
                  </a:lnTo>
                  <a:lnTo>
                    <a:pt x="137" y="654"/>
                  </a:lnTo>
                  <a:lnTo>
                    <a:pt x="131" y="646"/>
                  </a:lnTo>
                  <a:lnTo>
                    <a:pt x="129" y="645"/>
                  </a:lnTo>
                  <a:lnTo>
                    <a:pt x="127" y="645"/>
                  </a:lnTo>
                  <a:lnTo>
                    <a:pt x="124" y="644"/>
                  </a:lnTo>
                  <a:lnTo>
                    <a:pt x="122" y="644"/>
                  </a:lnTo>
                  <a:lnTo>
                    <a:pt x="122" y="642"/>
                  </a:lnTo>
                  <a:lnTo>
                    <a:pt x="123" y="640"/>
                  </a:lnTo>
                  <a:lnTo>
                    <a:pt x="121" y="638"/>
                  </a:lnTo>
                  <a:lnTo>
                    <a:pt x="120" y="635"/>
                  </a:lnTo>
                  <a:lnTo>
                    <a:pt x="119" y="632"/>
                  </a:lnTo>
                  <a:lnTo>
                    <a:pt x="117" y="632"/>
                  </a:lnTo>
                  <a:lnTo>
                    <a:pt x="114" y="630"/>
                  </a:lnTo>
                  <a:lnTo>
                    <a:pt x="113" y="628"/>
                  </a:lnTo>
                  <a:lnTo>
                    <a:pt x="112" y="626"/>
                  </a:lnTo>
                  <a:lnTo>
                    <a:pt x="110" y="626"/>
                  </a:lnTo>
                  <a:lnTo>
                    <a:pt x="108" y="623"/>
                  </a:lnTo>
                  <a:lnTo>
                    <a:pt x="109" y="620"/>
                  </a:lnTo>
                  <a:lnTo>
                    <a:pt x="110" y="618"/>
                  </a:lnTo>
                  <a:lnTo>
                    <a:pt x="110" y="616"/>
                  </a:lnTo>
                  <a:lnTo>
                    <a:pt x="107" y="610"/>
                  </a:lnTo>
                  <a:lnTo>
                    <a:pt x="105" y="608"/>
                  </a:lnTo>
                  <a:lnTo>
                    <a:pt x="103" y="607"/>
                  </a:lnTo>
                  <a:lnTo>
                    <a:pt x="99" y="607"/>
                  </a:lnTo>
                  <a:lnTo>
                    <a:pt x="99" y="610"/>
                  </a:lnTo>
                  <a:lnTo>
                    <a:pt x="91" y="601"/>
                  </a:lnTo>
                  <a:lnTo>
                    <a:pt x="91" y="596"/>
                  </a:lnTo>
                  <a:lnTo>
                    <a:pt x="89" y="596"/>
                  </a:lnTo>
                  <a:lnTo>
                    <a:pt x="85" y="595"/>
                  </a:lnTo>
                  <a:lnTo>
                    <a:pt x="83" y="595"/>
                  </a:lnTo>
                  <a:lnTo>
                    <a:pt x="81" y="596"/>
                  </a:lnTo>
                  <a:lnTo>
                    <a:pt x="77" y="590"/>
                  </a:lnTo>
                  <a:lnTo>
                    <a:pt x="72" y="586"/>
                  </a:lnTo>
                  <a:lnTo>
                    <a:pt x="72" y="584"/>
                  </a:lnTo>
                  <a:lnTo>
                    <a:pt x="72" y="580"/>
                  </a:lnTo>
                  <a:lnTo>
                    <a:pt x="69" y="580"/>
                  </a:lnTo>
                  <a:lnTo>
                    <a:pt x="66" y="580"/>
                  </a:lnTo>
                  <a:lnTo>
                    <a:pt x="66" y="578"/>
                  </a:lnTo>
                  <a:lnTo>
                    <a:pt x="65" y="574"/>
                  </a:lnTo>
                  <a:lnTo>
                    <a:pt x="63" y="571"/>
                  </a:lnTo>
                  <a:lnTo>
                    <a:pt x="61" y="570"/>
                  </a:lnTo>
                  <a:lnTo>
                    <a:pt x="59" y="567"/>
                  </a:lnTo>
                  <a:lnTo>
                    <a:pt x="59" y="565"/>
                  </a:lnTo>
                  <a:lnTo>
                    <a:pt x="56" y="562"/>
                  </a:lnTo>
                  <a:lnTo>
                    <a:pt x="54" y="557"/>
                  </a:lnTo>
                  <a:lnTo>
                    <a:pt x="32" y="524"/>
                  </a:lnTo>
                  <a:lnTo>
                    <a:pt x="31" y="520"/>
                  </a:lnTo>
                  <a:lnTo>
                    <a:pt x="25" y="514"/>
                  </a:lnTo>
                  <a:lnTo>
                    <a:pt x="23" y="493"/>
                  </a:lnTo>
                  <a:lnTo>
                    <a:pt x="21" y="490"/>
                  </a:lnTo>
                  <a:lnTo>
                    <a:pt x="19" y="488"/>
                  </a:lnTo>
                  <a:lnTo>
                    <a:pt x="17" y="486"/>
                  </a:lnTo>
                  <a:lnTo>
                    <a:pt x="17" y="483"/>
                  </a:lnTo>
                  <a:lnTo>
                    <a:pt x="15" y="480"/>
                  </a:lnTo>
                  <a:lnTo>
                    <a:pt x="10" y="476"/>
                  </a:lnTo>
                  <a:lnTo>
                    <a:pt x="2" y="462"/>
                  </a:lnTo>
                  <a:lnTo>
                    <a:pt x="2" y="456"/>
                  </a:lnTo>
                  <a:lnTo>
                    <a:pt x="0" y="454"/>
                  </a:lnTo>
                  <a:lnTo>
                    <a:pt x="2" y="450"/>
                  </a:lnTo>
                  <a:lnTo>
                    <a:pt x="4" y="449"/>
                  </a:lnTo>
                  <a:lnTo>
                    <a:pt x="5" y="448"/>
                  </a:lnTo>
                  <a:lnTo>
                    <a:pt x="5" y="446"/>
                  </a:lnTo>
                  <a:lnTo>
                    <a:pt x="7" y="444"/>
                  </a:lnTo>
                  <a:lnTo>
                    <a:pt x="13" y="439"/>
                  </a:lnTo>
                  <a:lnTo>
                    <a:pt x="15" y="437"/>
                  </a:lnTo>
                  <a:lnTo>
                    <a:pt x="19" y="436"/>
                  </a:lnTo>
                  <a:lnTo>
                    <a:pt x="25" y="434"/>
                  </a:lnTo>
                  <a:lnTo>
                    <a:pt x="37" y="433"/>
                  </a:lnTo>
                  <a:lnTo>
                    <a:pt x="41" y="434"/>
                  </a:lnTo>
                  <a:lnTo>
                    <a:pt x="43" y="433"/>
                  </a:lnTo>
                  <a:lnTo>
                    <a:pt x="52" y="433"/>
                  </a:lnTo>
                  <a:lnTo>
                    <a:pt x="56" y="432"/>
                  </a:lnTo>
                  <a:lnTo>
                    <a:pt x="57" y="432"/>
                  </a:lnTo>
                  <a:lnTo>
                    <a:pt x="60" y="433"/>
                  </a:lnTo>
                  <a:lnTo>
                    <a:pt x="62" y="430"/>
                  </a:lnTo>
                  <a:lnTo>
                    <a:pt x="65" y="429"/>
                  </a:lnTo>
                  <a:lnTo>
                    <a:pt x="67" y="429"/>
                  </a:lnTo>
                  <a:lnTo>
                    <a:pt x="72" y="424"/>
                  </a:lnTo>
                  <a:lnTo>
                    <a:pt x="72" y="421"/>
                  </a:lnTo>
                  <a:lnTo>
                    <a:pt x="75" y="421"/>
                  </a:lnTo>
                  <a:lnTo>
                    <a:pt x="78" y="418"/>
                  </a:lnTo>
                  <a:lnTo>
                    <a:pt x="80" y="415"/>
                  </a:lnTo>
                  <a:lnTo>
                    <a:pt x="80" y="407"/>
                  </a:lnTo>
                  <a:lnTo>
                    <a:pt x="78" y="404"/>
                  </a:lnTo>
                  <a:lnTo>
                    <a:pt x="72" y="396"/>
                  </a:lnTo>
                  <a:lnTo>
                    <a:pt x="75" y="389"/>
                  </a:lnTo>
                  <a:lnTo>
                    <a:pt x="83" y="385"/>
                  </a:lnTo>
                  <a:lnTo>
                    <a:pt x="85" y="383"/>
                  </a:lnTo>
                  <a:lnTo>
                    <a:pt x="89" y="375"/>
                  </a:lnTo>
                  <a:lnTo>
                    <a:pt x="103" y="353"/>
                  </a:lnTo>
                  <a:lnTo>
                    <a:pt x="109" y="347"/>
                  </a:lnTo>
                  <a:lnTo>
                    <a:pt x="115" y="345"/>
                  </a:lnTo>
                  <a:lnTo>
                    <a:pt x="119" y="341"/>
                  </a:lnTo>
                  <a:lnTo>
                    <a:pt x="123" y="344"/>
                  </a:lnTo>
                  <a:lnTo>
                    <a:pt x="131" y="345"/>
                  </a:lnTo>
                  <a:lnTo>
                    <a:pt x="138" y="342"/>
                  </a:lnTo>
                  <a:lnTo>
                    <a:pt x="149" y="338"/>
                  </a:lnTo>
                  <a:lnTo>
                    <a:pt x="150" y="333"/>
                  </a:lnTo>
                  <a:lnTo>
                    <a:pt x="157" y="329"/>
                  </a:lnTo>
                  <a:lnTo>
                    <a:pt x="169" y="327"/>
                  </a:lnTo>
                  <a:lnTo>
                    <a:pt x="178" y="329"/>
                  </a:lnTo>
                  <a:lnTo>
                    <a:pt x="193" y="342"/>
                  </a:lnTo>
                  <a:lnTo>
                    <a:pt x="200" y="346"/>
                  </a:lnTo>
                  <a:lnTo>
                    <a:pt x="208" y="344"/>
                  </a:lnTo>
                  <a:lnTo>
                    <a:pt x="230" y="367"/>
                  </a:lnTo>
                  <a:lnTo>
                    <a:pt x="237" y="368"/>
                  </a:lnTo>
                  <a:lnTo>
                    <a:pt x="244" y="379"/>
                  </a:lnTo>
                  <a:lnTo>
                    <a:pt x="261" y="392"/>
                  </a:lnTo>
                  <a:lnTo>
                    <a:pt x="259" y="371"/>
                  </a:lnTo>
                  <a:lnTo>
                    <a:pt x="265" y="361"/>
                  </a:lnTo>
                  <a:lnTo>
                    <a:pt x="267" y="344"/>
                  </a:lnTo>
                  <a:lnTo>
                    <a:pt x="272" y="337"/>
                  </a:lnTo>
                  <a:lnTo>
                    <a:pt x="269" y="326"/>
                  </a:lnTo>
                  <a:lnTo>
                    <a:pt x="273" y="315"/>
                  </a:lnTo>
                  <a:lnTo>
                    <a:pt x="268" y="309"/>
                  </a:lnTo>
                  <a:lnTo>
                    <a:pt x="267" y="300"/>
                  </a:lnTo>
                  <a:lnTo>
                    <a:pt x="273" y="295"/>
                  </a:lnTo>
                  <a:lnTo>
                    <a:pt x="298" y="293"/>
                  </a:lnTo>
                  <a:lnTo>
                    <a:pt x="313" y="284"/>
                  </a:lnTo>
                  <a:lnTo>
                    <a:pt x="317" y="262"/>
                  </a:lnTo>
                  <a:lnTo>
                    <a:pt x="274" y="231"/>
                  </a:lnTo>
                  <a:lnTo>
                    <a:pt x="283" y="217"/>
                  </a:lnTo>
                  <a:lnTo>
                    <a:pt x="279" y="200"/>
                  </a:lnTo>
                  <a:lnTo>
                    <a:pt x="282" y="181"/>
                  </a:lnTo>
                  <a:lnTo>
                    <a:pt x="259" y="164"/>
                  </a:lnTo>
                  <a:lnTo>
                    <a:pt x="245" y="132"/>
                  </a:lnTo>
                  <a:lnTo>
                    <a:pt x="253" y="100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58" name="Freeform 77"/>
            <p:cNvSpPr>
              <a:spLocks/>
            </p:cNvSpPr>
            <p:nvPr/>
          </p:nvSpPr>
          <p:spPr bwMode="auto">
            <a:xfrm>
              <a:off x="3350" y="2710"/>
              <a:ext cx="132" cy="102"/>
            </a:xfrm>
            <a:custGeom>
              <a:avLst/>
              <a:gdLst/>
              <a:ahLst/>
              <a:cxnLst>
                <a:cxn ang="0">
                  <a:pos x="28" y="153"/>
                </a:cxn>
                <a:cxn ang="0">
                  <a:pos x="20" y="150"/>
                </a:cxn>
                <a:cxn ang="0">
                  <a:pos x="4" y="134"/>
                </a:cxn>
                <a:cxn ang="0">
                  <a:pos x="0" y="124"/>
                </a:cxn>
                <a:cxn ang="0">
                  <a:pos x="1" y="98"/>
                </a:cxn>
                <a:cxn ang="0">
                  <a:pos x="4" y="86"/>
                </a:cxn>
                <a:cxn ang="0">
                  <a:pos x="11" y="75"/>
                </a:cxn>
                <a:cxn ang="0">
                  <a:pos x="21" y="67"/>
                </a:cxn>
                <a:cxn ang="0">
                  <a:pos x="42" y="56"/>
                </a:cxn>
                <a:cxn ang="0">
                  <a:pos x="44" y="54"/>
                </a:cxn>
                <a:cxn ang="0">
                  <a:pos x="46" y="53"/>
                </a:cxn>
                <a:cxn ang="0">
                  <a:pos x="53" y="46"/>
                </a:cxn>
                <a:cxn ang="0">
                  <a:pos x="60" y="35"/>
                </a:cxn>
                <a:cxn ang="0">
                  <a:pos x="66" y="31"/>
                </a:cxn>
                <a:cxn ang="0">
                  <a:pos x="71" y="34"/>
                </a:cxn>
                <a:cxn ang="0">
                  <a:pos x="84" y="28"/>
                </a:cxn>
                <a:cxn ang="0">
                  <a:pos x="91" y="23"/>
                </a:cxn>
                <a:cxn ang="0">
                  <a:pos x="92" y="22"/>
                </a:cxn>
                <a:cxn ang="0">
                  <a:pos x="97" y="20"/>
                </a:cxn>
                <a:cxn ang="0">
                  <a:pos x="106" y="20"/>
                </a:cxn>
                <a:cxn ang="0">
                  <a:pos x="110" y="17"/>
                </a:cxn>
                <a:cxn ang="0">
                  <a:pos x="124" y="0"/>
                </a:cxn>
                <a:cxn ang="0">
                  <a:pos x="129" y="2"/>
                </a:cxn>
                <a:cxn ang="0">
                  <a:pos x="132" y="10"/>
                </a:cxn>
                <a:cxn ang="0">
                  <a:pos x="134" y="10"/>
                </a:cxn>
                <a:cxn ang="0">
                  <a:pos x="138" y="18"/>
                </a:cxn>
                <a:cxn ang="0">
                  <a:pos x="142" y="20"/>
                </a:cxn>
                <a:cxn ang="0">
                  <a:pos x="153" y="22"/>
                </a:cxn>
                <a:cxn ang="0">
                  <a:pos x="154" y="30"/>
                </a:cxn>
                <a:cxn ang="0">
                  <a:pos x="161" y="42"/>
                </a:cxn>
                <a:cxn ang="0">
                  <a:pos x="170" y="51"/>
                </a:cxn>
                <a:cxn ang="0">
                  <a:pos x="171" y="60"/>
                </a:cxn>
                <a:cxn ang="0">
                  <a:pos x="168" y="70"/>
                </a:cxn>
                <a:cxn ang="0">
                  <a:pos x="173" y="75"/>
                </a:cxn>
                <a:cxn ang="0">
                  <a:pos x="180" y="78"/>
                </a:cxn>
                <a:cxn ang="0">
                  <a:pos x="188" y="87"/>
                </a:cxn>
                <a:cxn ang="0">
                  <a:pos x="189" y="89"/>
                </a:cxn>
                <a:cxn ang="0">
                  <a:pos x="197" y="91"/>
                </a:cxn>
                <a:cxn ang="0">
                  <a:pos x="194" y="102"/>
                </a:cxn>
                <a:cxn ang="0">
                  <a:pos x="189" y="109"/>
                </a:cxn>
                <a:cxn ang="0">
                  <a:pos x="181" y="113"/>
                </a:cxn>
                <a:cxn ang="0">
                  <a:pos x="173" y="116"/>
                </a:cxn>
                <a:cxn ang="0">
                  <a:pos x="166" y="122"/>
                </a:cxn>
                <a:cxn ang="0">
                  <a:pos x="160" y="125"/>
                </a:cxn>
                <a:cxn ang="0">
                  <a:pos x="148" y="143"/>
                </a:cxn>
                <a:cxn ang="0">
                  <a:pos x="140" y="148"/>
                </a:cxn>
                <a:cxn ang="0">
                  <a:pos x="130" y="150"/>
                </a:cxn>
                <a:cxn ang="0">
                  <a:pos x="123" y="154"/>
                </a:cxn>
                <a:cxn ang="0">
                  <a:pos x="108" y="152"/>
                </a:cxn>
                <a:cxn ang="0">
                  <a:pos x="80" y="142"/>
                </a:cxn>
                <a:cxn ang="0">
                  <a:pos x="68" y="135"/>
                </a:cxn>
                <a:cxn ang="0">
                  <a:pos x="57" y="136"/>
                </a:cxn>
                <a:cxn ang="0">
                  <a:pos x="51" y="136"/>
                </a:cxn>
                <a:cxn ang="0">
                  <a:pos x="46" y="142"/>
                </a:cxn>
                <a:cxn ang="0">
                  <a:pos x="36" y="142"/>
                </a:cxn>
                <a:cxn ang="0">
                  <a:pos x="28" y="153"/>
                </a:cxn>
              </a:cxnLst>
              <a:rect l="0" t="0" r="r" b="b"/>
              <a:pathLst>
                <a:path w="198" h="155">
                  <a:moveTo>
                    <a:pt x="28" y="153"/>
                  </a:moveTo>
                  <a:lnTo>
                    <a:pt x="20" y="150"/>
                  </a:lnTo>
                  <a:lnTo>
                    <a:pt x="4" y="134"/>
                  </a:lnTo>
                  <a:lnTo>
                    <a:pt x="0" y="124"/>
                  </a:lnTo>
                  <a:lnTo>
                    <a:pt x="1" y="98"/>
                  </a:lnTo>
                  <a:lnTo>
                    <a:pt x="4" y="86"/>
                  </a:lnTo>
                  <a:lnTo>
                    <a:pt x="11" y="75"/>
                  </a:lnTo>
                  <a:lnTo>
                    <a:pt x="21" y="67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6" y="53"/>
                  </a:lnTo>
                  <a:lnTo>
                    <a:pt x="53" y="46"/>
                  </a:lnTo>
                  <a:lnTo>
                    <a:pt x="60" y="35"/>
                  </a:lnTo>
                  <a:lnTo>
                    <a:pt x="66" y="31"/>
                  </a:lnTo>
                  <a:lnTo>
                    <a:pt x="71" y="34"/>
                  </a:lnTo>
                  <a:lnTo>
                    <a:pt x="84" y="28"/>
                  </a:lnTo>
                  <a:lnTo>
                    <a:pt x="91" y="23"/>
                  </a:lnTo>
                  <a:lnTo>
                    <a:pt x="92" y="22"/>
                  </a:lnTo>
                  <a:lnTo>
                    <a:pt x="97" y="20"/>
                  </a:lnTo>
                  <a:lnTo>
                    <a:pt x="106" y="20"/>
                  </a:lnTo>
                  <a:lnTo>
                    <a:pt x="110" y="17"/>
                  </a:lnTo>
                  <a:lnTo>
                    <a:pt x="124" y="0"/>
                  </a:lnTo>
                  <a:lnTo>
                    <a:pt x="129" y="2"/>
                  </a:lnTo>
                  <a:lnTo>
                    <a:pt x="132" y="10"/>
                  </a:lnTo>
                  <a:lnTo>
                    <a:pt x="134" y="10"/>
                  </a:lnTo>
                  <a:lnTo>
                    <a:pt x="138" y="18"/>
                  </a:lnTo>
                  <a:lnTo>
                    <a:pt x="142" y="20"/>
                  </a:lnTo>
                  <a:lnTo>
                    <a:pt x="153" y="22"/>
                  </a:lnTo>
                  <a:lnTo>
                    <a:pt x="154" y="30"/>
                  </a:lnTo>
                  <a:lnTo>
                    <a:pt x="161" y="42"/>
                  </a:lnTo>
                  <a:lnTo>
                    <a:pt x="170" y="51"/>
                  </a:lnTo>
                  <a:lnTo>
                    <a:pt x="171" y="60"/>
                  </a:lnTo>
                  <a:lnTo>
                    <a:pt x="168" y="70"/>
                  </a:lnTo>
                  <a:lnTo>
                    <a:pt x="173" y="75"/>
                  </a:lnTo>
                  <a:lnTo>
                    <a:pt x="180" y="78"/>
                  </a:lnTo>
                  <a:lnTo>
                    <a:pt x="188" y="87"/>
                  </a:lnTo>
                  <a:lnTo>
                    <a:pt x="189" y="89"/>
                  </a:lnTo>
                  <a:lnTo>
                    <a:pt x="197" y="91"/>
                  </a:lnTo>
                  <a:lnTo>
                    <a:pt x="194" y="102"/>
                  </a:lnTo>
                  <a:lnTo>
                    <a:pt x="189" y="109"/>
                  </a:lnTo>
                  <a:lnTo>
                    <a:pt x="181" y="113"/>
                  </a:lnTo>
                  <a:lnTo>
                    <a:pt x="173" y="116"/>
                  </a:lnTo>
                  <a:lnTo>
                    <a:pt x="166" y="122"/>
                  </a:lnTo>
                  <a:lnTo>
                    <a:pt x="160" y="125"/>
                  </a:lnTo>
                  <a:lnTo>
                    <a:pt x="148" y="143"/>
                  </a:lnTo>
                  <a:lnTo>
                    <a:pt x="140" y="148"/>
                  </a:lnTo>
                  <a:lnTo>
                    <a:pt x="130" y="150"/>
                  </a:lnTo>
                  <a:lnTo>
                    <a:pt x="123" y="154"/>
                  </a:lnTo>
                  <a:lnTo>
                    <a:pt x="108" y="152"/>
                  </a:lnTo>
                  <a:lnTo>
                    <a:pt x="80" y="142"/>
                  </a:lnTo>
                  <a:lnTo>
                    <a:pt x="68" y="135"/>
                  </a:lnTo>
                  <a:lnTo>
                    <a:pt x="57" y="136"/>
                  </a:lnTo>
                  <a:lnTo>
                    <a:pt x="51" y="136"/>
                  </a:lnTo>
                  <a:lnTo>
                    <a:pt x="46" y="142"/>
                  </a:lnTo>
                  <a:lnTo>
                    <a:pt x="36" y="142"/>
                  </a:lnTo>
                  <a:lnTo>
                    <a:pt x="28" y="153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59" name="Freeform 78"/>
            <p:cNvSpPr>
              <a:spLocks/>
            </p:cNvSpPr>
            <p:nvPr/>
          </p:nvSpPr>
          <p:spPr bwMode="auto">
            <a:xfrm>
              <a:off x="3451" y="2786"/>
              <a:ext cx="294" cy="240"/>
            </a:xfrm>
            <a:custGeom>
              <a:avLst/>
              <a:gdLst/>
              <a:ahLst/>
              <a:cxnLst>
                <a:cxn ang="0">
                  <a:pos x="104" y="24"/>
                </a:cxn>
                <a:cxn ang="0">
                  <a:pos x="111" y="35"/>
                </a:cxn>
                <a:cxn ang="0">
                  <a:pos x="89" y="63"/>
                </a:cxn>
                <a:cxn ang="0">
                  <a:pos x="98" y="86"/>
                </a:cxn>
                <a:cxn ang="0">
                  <a:pos x="93" y="110"/>
                </a:cxn>
                <a:cxn ang="0">
                  <a:pos x="79" y="120"/>
                </a:cxn>
                <a:cxn ang="0">
                  <a:pos x="63" y="132"/>
                </a:cxn>
                <a:cxn ang="0">
                  <a:pos x="45" y="163"/>
                </a:cxn>
                <a:cxn ang="0">
                  <a:pos x="22" y="192"/>
                </a:cxn>
                <a:cxn ang="0">
                  <a:pos x="14" y="220"/>
                </a:cxn>
                <a:cxn ang="0">
                  <a:pos x="24" y="244"/>
                </a:cxn>
                <a:cxn ang="0">
                  <a:pos x="9" y="274"/>
                </a:cxn>
                <a:cxn ang="0">
                  <a:pos x="10" y="283"/>
                </a:cxn>
                <a:cxn ang="0">
                  <a:pos x="19" y="288"/>
                </a:cxn>
                <a:cxn ang="0">
                  <a:pos x="33" y="290"/>
                </a:cxn>
                <a:cxn ang="0">
                  <a:pos x="38" y="305"/>
                </a:cxn>
                <a:cxn ang="0">
                  <a:pos x="63" y="314"/>
                </a:cxn>
                <a:cxn ang="0">
                  <a:pos x="81" y="310"/>
                </a:cxn>
                <a:cxn ang="0">
                  <a:pos x="95" y="294"/>
                </a:cxn>
                <a:cxn ang="0">
                  <a:pos x="125" y="295"/>
                </a:cxn>
                <a:cxn ang="0">
                  <a:pos x="127" y="323"/>
                </a:cxn>
                <a:cxn ang="0">
                  <a:pos x="131" y="342"/>
                </a:cxn>
                <a:cxn ang="0">
                  <a:pos x="151" y="352"/>
                </a:cxn>
                <a:cxn ang="0">
                  <a:pos x="167" y="342"/>
                </a:cxn>
                <a:cxn ang="0">
                  <a:pos x="189" y="340"/>
                </a:cxn>
                <a:cxn ang="0">
                  <a:pos x="203" y="336"/>
                </a:cxn>
                <a:cxn ang="0">
                  <a:pos x="229" y="345"/>
                </a:cxn>
                <a:cxn ang="0">
                  <a:pos x="246" y="358"/>
                </a:cxn>
                <a:cxn ang="0">
                  <a:pos x="270" y="357"/>
                </a:cxn>
                <a:cxn ang="0">
                  <a:pos x="291" y="357"/>
                </a:cxn>
                <a:cxn ang="0">
                  <a:pos x="312" y="353"/>
                </a:cxn>
                <a:cxn ang="0">
                  <a:pos x="341" y="331"/>
                </a:cxn>
                <a:cxn ang="0">
                  <a:pos x="345" y="312"/>
                </a:cxn>
                <a:cxn ang="0">
                  <a:pos x="325" y="291"/>
                </a:cxn>
                <a:cxn ang="0">
                  <a:pos x="313" y="281"/>
                </a:cxn>
                <a:cxn ang="0">
                  <a:pos x="302" y="263"/>
                </a:cxn>
                <a:cxn ang="0">
                  <a:pos x="298" y="241"/>
                </a:cxn>
                <a:cxn ang="0">
                  <a:pos x="283" y="220"/>
                </a:cxn>
                <a:cxn ang="0">
                  <a:pos x="283" y="189"/>
                </a:cxn>
                <a:cxn ang="0">
                  <a:pos x="299" y="170"/>
                </a:cxn>
                <a:cxn ang="0">
                  <a:pos x="329" y="167"/>
                </a:cxn>
                <a:cxn ang="0">
                  <a:pos x="350" y="161"/>
                </a:cxn>
                <a:cxn ang="0">
                  <a:pos x="369" y="164"/>
                </a:cxn>
                <a:cxn ang="0">
                  <a:pos x="373" y="138"/>
                </a:cxn>
                <a:cxn ang="0">
                  <a:pos x="385" y="114"/>
                </a:cxn>
                <a:cxn ang="0">
                  <a:pos x="406" y="121"/>
                </a:cxn>
                <a:cxn ang="0">
                  <a:pos x="438" y="105"/>
                </a:cxn>
                <a:cxn ang="0">
                  <a:pos x="425" y="94"/>
                </a:cxn>
                <a:cxn ang="0">
                  <a:pos x="421" y="78"/>
                </a:cxn>
                <a:cxn ang="0">
                  <a:pos x="397" y="65"/>
                </a:cxn>
                <a:cxn ang="0">
                  <a:pos x="376" y="58"/>
                </a:cxn>
                <a:cxn ang="0">
                  <a:pos x="355" y="44"/>
                </a:cxn>
                <a:cxn ang="0">
                  <a:pos x="333" y="36"/>
                </a:cxn>
                <a:cxn ang="0">
                  <a:pos x="293" y="41"/>
                </a:cxn>
                <a:cxn ang="0">
                  <a:pos x="280" y="64"/>
                </a:cxn>
                <a:cxn ang="0">
                  <a:pos x="248" y="52"/>
                </a:cxn>
                <a:cxn ang="0">
                  <a:pos x="218" y="34"/>
                </a:cxn>
                <a:cxn ang="0">
                  <a:pos x="201" y="16"/>
                </a:cxn>
                <a:cxn ang="0">
                  <a:pos x="151" y="7"/>
                </a:cxn>
                <a:cxn ang="0">
                  <a:pos x="118" y="6"/>
                </a:cxn>
              </a:cxnLst>
              <a:rect l="0" t="0" r="r" b="b"/>
              <a:pathLst>
                <a:path w="442" h="361">
                  <a:moveTo>
                    <a:pt x="118" y="6"/>
                  </a:moveTo>
                  <a:lnTo>
                    <a:pt x="117" y="8"/>
                  </a:lnTo>
                  <a:lnTo>
                    <a:pt x="115" y="16"/>
                  </a:lnTo>
                  <a:lnTo>
                    <a:pt x="113" y="18"/>
                  </a:lnTo>
                  <a:lnTo>
                    <a:pt x="106" y="22"/>
                  </a:lnTo>
                  <a:lnTo>
                    <a:pt x="104" y="24"/>
                  </a:lnTo>
                  <a:lnTo>
                    <a:pt x="103" y="25"/>
                  </a:lnTo>
                  <a:lnTo>
                    <a:pt x="102" y="28"/>
                  </a:lnTo>
                  <a:lnTo>
                    <a:pt x="102" y="32"/>
                  </a:lnTo>
                  <a:lnTo>
                    <a:pt x="104" y="34"/>
                  </a:lnTo>
                  <a:lnTo>
                    <a:pt x="107" y="35"/>
                  </a:lnTo>
                  <a:lnTo>
                    <a:pt x="111" y="35"/>
                  </a:lnTo>
                  <a:lnTo>
                    <a:pt x="111" y="40"/>
                  </a:lnTo>
                  <a:lnTo>
                    <a:pt x="110" y="44"/>
                  </a:lnTo>
                  <a:lnTo>
                    <a:pt x="104" y="51"/>
                  </a:lnTo>
                  <a:lnTo>
                    <a:pt x="101" y="52"/>
                  </a:lnTo>
                  <a:lnTo>
                    <a:pt x="94" y="56"/>
                  </a:lnTo>
                  <a:lnTo>
                    <a:pt x="89" y="63"/>
                  </a:lnTo>
                  <a:lnTo>
                    <a:pt x="87" y="69"/>
                  </a:lnTo>
                  <a:lnTo>
                    <a:pt x="87" y="71"/>
                  </a:lnTo>
                  <a:lnTo>
                    <a:pt x="88" y="73"/>
                  </a:lnTo>
                  <a:lnTo>
                    <a:pt x="93" y="78"/>
                  </a:lnTo>
                  <a:lnTo>
                    <a:pt x="95" y="79"/>
                  </a:lnTo>
                  <a:lnTo>
                    <a:pt x="98" y="86"/>
                  </a:lnTo>
                  <a:lnTo>
                    <a:pt x="100" y="91"/>
                  </a:lnTo>
                  <a:lnTo>
                    <a:pt x="100" y="93"/>
                  </a:lnTo>
                  <a:lnTo>
                    <a:pt x="97" y="101"/>
                  </a:lnTo>
                  <a:lnTo>
                    <a:pt x="95" y="105"/>
                  </a:lnTo>
                  <a:lnTo>
                    <a:pt x="93" y="108"/>
                  </a:lnTo>
                  <a:lnTo>
                    <a:pt x="93" y="110"/>
                  </a:lnTo>
                  <a:lnTo>
                    <a:pt x="89" y="112"/>
                  </a:lnTo>
                  <a:lnTo>
                    <a:pt x="87" y="114"/>
                  </a:lnTo>
                  <a:lnTo>
                    <a:pt x="85" y="117"/>
                  </a:lnTo>
                  <a:lnTo>
                    <a:pt x="82" y="116"/>
                  </a:lnTo>
                  <a:lnTo>
                    <a:pt x="80" y="118"/>
                  </a:lnTo>
                  <a:lnTo>
                    <a:pt x="79" y="120"/>
                  </a:lnTo>
                  <a:lnTo>
                    <a:pt x="75" y="120"/>
                  </a:lnTo>
                  <a:lnTo>
                    <a:pt x="72" y="118"/>
                  </a:lnTo>
                  <a:lnTo>
                    <a:pt x="67" y="120"/>
                  </a:lnTo>
                  <a:lnTo>
                    <a:pt x="65" y="121"/>
                  </a:lnTo>
                  <a:lnTo>
                    <a:pt x="64" y="124"/>
                  </a:lnTo>
                  <a:lnTo>
                    <a:pt x="63" y="132"/>
                  </a:lnTo>
                  <a:lnTo>
                    <a:pt x="57" y="139"/>
                  </a:lnTo>
                  <a:lnTo>
                    <a:pt x="57" y="142"/>
                  </a:lnTo>
                  <a:lnTo>
                    <a:pt x="57" y="145"/>
                  </a:lnTo>
                  <a:lnTo>
                    <a:pt x="49" y="157"/>
                  </a:lnTo>
                  <a:lnTo>
                    <a:pt x="46" y="161"/>
                  </a:lnTo>
                  <a:lnTo>
                    <a:pt x="45" y="163"/>
                  </a:lnTo>
                  <a:lnTo>
                    <a:pt x="36" y="170"/>
                  </a:lnTo>
                  <a:lnTo>
                    <a:pt x="34" y="172"/>
                  </a:lnTo>
                  <a:lnTo>
                    <a:pt x="33" y="176"/>
                  </a:lnTo>
                  <a:lnTo>
                    <a:pt x="30" y="182"/>
                  </a:lnTo>
                  <a:lnTo>
                    <a:pt x="25" y="186"/>
                  </a:lnTo>
                  <a:lnTo>
                    <a:pt x="22" y="192"/>
                  </a:lnTo>
                  <a:lnTo>
                    <a:pt x="19" y="198"/>
                  </a:lnTo>
                  <a:lnTo>
                    <a:pt x="13" y="203"/>
                  </a:lnTo>
                  <a:lnTo>
                    <a:pt x="10" y="209"/>
                  </a:lnTo>
                  <a:lnTo>
                    <a:pt x="11" y="212"/>
                  </a:lnTo>
                  <a:lnTo>
                    <a:pt x="13" y="218"/>
                  </a:lnTo>
                  <a:lnTo>
                    <a:pt x="14" y="220"/>
                  </a:lnTo>
                  <a:lnTo>
                    <a:pt x="15" y="224"/>
                  </a:lnTo>
                  <a:lnTo>
                    <a:pt x="17" y="226"/>
                  </a:lnTo>
                  <a:lnTo>
                    <a:pt x="22" y="234"/>
                  </a:lnTo>
                  <a:lnTo>
                    <a:pt x="30" y="235"/>
                  </a:lnTo>
                  <a:lnTo>
                    <a:pt x="28" y="242"/>
                  </a:lnTo>
                  <a:lnTo>
                    <a:pt x="24" y="244"/>
                  </a:lnTo>
                  <a:lnTo>
                    <a:pt x="22" y="246"/>
                  </a:lnTo>
                  <a:lnTo>
                    <a:pt x="22" y="251"/>
                  </a:lnTo>
                  <a:lnTo>
                    <a:pt x="22" y="253"/>
                  </a:lnTo>
                  <a:lnTo>
                    <a:pt x="17" y="257"/>
                  </a:lnTo>
                  <a:lnTo>
                    <a:pt x="9" y="268"/>
                  </a:lnTo>
                  <a:lnTo>
                    <a:pt x="9" y="274"/>
                  </a:lnTo>
                  <a:lnTo>
                    <a:pt x="6" y="280"/>
                  </a:lnTo>
                  <a:lnTo>
                    <a:pt x="0" y="282"/>
                  </a:lnTo>
                  <a:lnTo>
                    <a:pt x="3" y="282"/>
                  </a:lnTo>
                  <a:lnTo>
                    <a:pt x="5" y="282"/>
                  </a:lnTo>
                  <a:lnTo>
                    <a:pt x="6" y="284"/>
                  </a:lnTo>
                  <a:lnTo>
                    <a:pt x="10" y="283"/>
                  </a:lnTo>
                  <a:lnTo>
                    <a:pt x="13" y="282"/>
                  </a:lnTo>
                  <a:lnTo>
                    <a:pt x="13" y="280"/>
                  </a:lnTo>
                  <a:lnTo>
                    <a:pt x="17" y="281"/>
                  </a:lnTo>
                  <a:lnTo>
                    <a:pt x="16" y="284"/>
                  </a:lnTo>
                  <a:lnTo>
                    <a:pt x="17" y="286"/>
                  </a:lnTo>
                  <a:lnTo>
                    <a:pt x="19" y="288"/>
                  </a:lnTo>
                  <a:lnTo>
                    <a:pt x="22" y="287"/>
                  </a:lnTo>
                  <a:lnTo>
                    <a:pt x="24" y="280"/>
                  </a:lnTo>
                  <a:lnTo>
                    <a:pt x="27" y="280"/>
                  </a:lnTo>
                  <a:lnTo>
                    <a:pt x="34" y="282"/>
                  </a:lnTo>
                  <a:lnTo>
                    <a:pt x="35" y="283"/>
                  </a:lnTo>
                  <a:lnTo>
                    <a:pt x="33" y="290"/>
                  </a:lnTo>
                  <a:lnTo>
                    <a:pt x="36" y="291"/>
                  </a:lnTo>
                  <a:lnTo>
                    <a:pt x="38" y="294"/>
                  </a:lnTo>
                  <a:lnTo>
                    <a:pt x="39" y="294"/>
                  </a:lnTo>
                  <a:lnTo>
                    <a:pt x="36" y="299"/>
                  </a:lnTo>
                  <a:lnTo>
                    <a:pt x="38" y="302"/>
                  </a:lnTo>
                  <a:lnTo>
                    <a:pt x="38" y="305"/>
                  </a:lnTo>
                  <a:lnTo>
                    <a:pt x="41" y="308"/>
                  </a:lnTo>
                  <a:lnTo>
                    <a:pt x="43" y="310"/>
                  </a:lnTo>
                  <a:lnTo>
                    <a:pt x="48" y="312"/>
                  </a:lnTo>
                  <a:lnTo>
                    <a:pt x="54" y="308"/>
                  </a:lnTo>
                  <a:lnTo>
                    <a:pt x="56" y="311"/>
                  </a:lnTo>
                  <a:lnTo>
                    <a:pt x="63" y="314"/>
                  </a:lnTo>
                  <a:lnTo>
                    <a:pt x="64" y="313"/>
                  </a:lnTo>
                  <a:lnTo>
                    <a:pt x="67" y="312"/>
                  </a:lnTo>
                  <a:lnTo>
                    <a:pt x="71" y="314"/>
                  </a:lnTo>
                  <a:lnTo>
                    <a:pt x="73" y="313"/>
                  </a:lnTo>
                  <a:lnTo>
                    <a:pt x="75" y="313"/>
                  </a:lnTo>
                  <a:lnTo>
                    <a:pt x="81" y="310"/>
                  </a:lnTo>
                  <a:lnTo>
                    <a:pt x="82" y="308"/>
                  </a:lnTo>
                  <a:lnTo>
                    <a:pt x="86" y="306"/>
                  </a:lnTo>
                  <a:lnTo>
                    <a:pt x="89" y="303"/>
                  </a:lnTo>
                  <a:lnTo>
                    <a:pt x="93" y="300"/>
                  </a:lnTo>
                  <a:lnTo>
                    <a:pt x="93" y="296"/>
                  </a:lnTo>
                  <a:lnTo>
                    <a:pt x="95" y="294"/>
                  </a:lnTo>
                  <a:lnTo>
                    <a:pt x="99" y="296"/>
                  </a:lnTo>
                  <a:lnTo>
                    <a:pt x="102" y="294"/>
                  </a:lnTo>
                  <a:lnTo>
                    <a:pt x="117" y="294"/>
                  </a:lnTo>
                  <a:lnTo>
                    <a:pt x="121" y="290"/>
                  </a:lnTo>
                  <a:lnTo>
                    <a:pt x="123" y="293"/>
                  </a:lnTo>
                  <a:lnTo>
                    <a:pt x="125" y="295"/>
                  </a:lnTo>
                  <a:lnTo>
                    <a:pt x="126" y="308"/>
                  </a:lnTo>
                  <a:lnTo>
                    <a:pt x="127" y="310"/>
                  </a:lnTo>
                  <a:lnTo>
                    <a:pt x="127" y="312"/>
                  </a:lnTo>
                  <a:lnTo>
                    <a:pt x="127" y="316"/>
                  </a:lnTo>
                  <a:lnTo>
                    <a:pt x="127" y="320"/>
                  </a:lnTo>
                  <a:lnTo>
                    <a:pt x="127" y="323"/>
                  </a:lnTo>
                  <a:lnTo>
                    <a:pt x="127" y="327"/>
                  </a:lnTo>
                  <a:lnTo>
                    <a:pt x="126" y="331"/>
                  </a:lnTo>
                  <a:lnTo>
                    <a:pt x="127" y="333"/>
                  </a:lnTo>
                  <a:lnTo>
                    <a:pt x="131" y="335"/>
                  </a:lnTo>
                  <a:lnTo>
                    <a:pt x="131" y="340"/>
                  </a:lnTo>
                  <a:lnTo>
                    <a:pt x="131" y="342"/>
                  </a:lnTo>
                  <a:lnTo>
                    <a:pt x="139" y="345"/>
                  </a:lnTo>
                  <a:lnTo>
                    <a:pt x="141" y="345"/>
                  </a:lnTo>
                  <a:lnTo>
                    <a:pt x="143" y="347"/>
                  </a:lnTo>
                  <a:lnTo>
                    <a:pt x="145" y="349"/>
                  </a:lnTo>
                  <a:lnTo>
                    <a:pt x="148" y="352"/>
                  </a:lnTo>
                  <a:lnTo>
                    <a:pt x="151" y="352"/>
                  </a:lnTo>
                  <a:lnTo>
                    <a:pt x="154" y="350"/>
                  </a:lnTo>
                  <a:lnTo>
                    <a:pt x="155" y="349"/>
                  </a:lnTo>
                  <a:lnTo>
                    <a:pt x="157" y="349"/>
                  </a:lnTo>
                  <a:lnTo>
                    <a:pt x="159" y="348"/>
                  </a:lnTo>
                  <a:lnTo>
                    <a:pt x="163" y="345"/>
                  </a:lnTo>
                  <a:lnTo>
                    <a:pt x="167" y="342"/>
                  </a:lnTo>
                  <a:lnTo>
                    <a:pt x="171" y="341"/>
                  </a:lnTo>
                  <a:lnTo>
                    <a:pt x="177" y="337"/>
                  </a:lnTo>
                  <a:lnTo>
                    <a:pt x="181" y="337"/>
                  </a:lnTo>
                  <a:lnTo>
                    <a:pt x="183" y="338"/>
                  </a:lnTo>
                  <a:lnTo>
                    <a:pt x="186" y="338"/>
                  </a:lnTo>
                  <a:lnTo>
                    <a:pt x="189" y="340"/>
                  </a:lnTo>
                  <a:lnTo>
                    <a:pt x="191" y="341"/>
                  </a:lnTo>
                  <a:lnTo>
                    <a:pt x="193" y="338"/>
                  </a:lnTo>
                  <a:lnTo>
                    <a:pt x="195" y="336"/>
                  </a:lnTo>
                  <a:lnTo>
                    <a:pt x="199" y="338"/>
                  </a:lnTo>
                  <a:lnTo>
                    <a:pt x="201" y="338"/>
                  </a:lnTo>
                  <a:lnTo>
                    <a:pt x="203" y="336"/>
                  </a:lnTo>
                  <a:lnTo>
                    <a:pt x="209" y="336"/>
                  </a:lnTo>
                  <a:lnTo>
                    <a:pt x="211" y="335"/>
                  </a:lnTo>
                  <a:lnTo>
                    <a:pt x="216" y="334"/>
                  </a:lnTo>
                  <a:lnTo>
                    <a:pt x="219" y="333"/>
                  </a:lnTo>
                  <a:lnTo>
                    <a:pt x="225" y="335"/>
                  </a:lnTo>
                  <a:lnTo>
                    <a:pt x="229" y="345"/>
                  </a:lnTo>
                  <a:lnTo>
                    <a:pt x="229" y="349"/>
                  </a:lnTo>
                  <a:lnTo>
                    <a:pt x="231" y="351"/>
                  </a:lnTo>
                  <a:lnTo>
                    <a:pt x="231" y="354"/>
                  </a:lnTo>
                  <a:lnTo>
                    <a:pt x="233" y="356"/>
                  </a:lnTo>
                  <a:lnTo>
                    <a:pt x="239" y="358"/>
                  </a:lnTo>
                  <a:lnTo>
                    <a:pt x="246" y="358"/>
                  </a:lnTo>
                  <a:lnTo>
                    <a:pt x="249" y="359"/>
                  </a:lnTo>
                  <a:lnTo>
                    <a:pt x="252" y="358"/>
                  </a:lnTo>
                  <a:lnTo>
                    <a:pt x="254" y="358"/>
                  </a:lnTo>
                  <a:lnTo>
                    <a:pt x="259" y="360"/>
                  </a:lnTo>
                  <a:lnTo>
                    <a:pt x="265" y="358"/>
                  </a:lnTo>
                  <a:lnTo>
                    <a:pt x="270" y="357"/>
                  </a:lnTo>
                  <a:lnTo>
                    <a:pt x="274" y="358"/>
                  </a:lnTo>
                  <a:lnTo>
                    <a:pt x="279" y="358"/>
                  </a:lnTo>
                  <a:lnTo>
                    <a:pt x="282" y="358"/>
                  </a:lnTo>
                  <a:lnTo>
                    <a:pt x="284" y="358"/>
                  </a:lnTo>
                  <a:lnTo>
                    <a:pt x="287" y="357"/>
                  </a:lnTo>
                  <a:lnTo>
                    <a:pt x="291" y="357"/>
                  </a:lnTo>
                  <a:lnTo>
                    <a:pt x="294" y="356"/>
                  </a:lnTo>
                  <a:lnTo>
                    <a:pt x="297" y="356"/>
                  </a:lnTo>
                  <a:lnTo>
                    <a:pt x="301" y="358"/>
                  </a:lnTo>
                  <a:lnTo>
                    <a:pt x="303" y="356"/>
                  </a:lnTo>
                  <a:lnTo>
                    <a:pt x="306" y="355"/>
                  </a:lnTo>
                  <a:lnTo>
                    <a:pt x="312" y="353"/>
                  </a:lnTo>
                  <a:lnTo>
                    <a:pt x="313" y="350"/>
                  </a:lnTo>
                  <a:lnTo>
                    <a:pt x="325" y="341"/>
                  </a:lnTo>
                  <a:lnTo>
                    <a:pt x="327" y="336"/>
                  </a:lnTo>
                  <a:lnTo>
                    <a:pt x="329" y="335"/>
                  </a:lnTo>
                  <a:lnTo>
                    <a:pt x="336" y="334"/>
                  </a:lnTo>
                  <a:lnTo>
                    <a:pt x="341" y="331"/>
                  </a:lnTo>
                  <a:lnTo>
                    <a:pt x="343" y="329"/>
                  </a:lnTo>
                  <a:lnTo>
                    <a:pt x="343" y="322"/>
                  </a:lnTo>
                  <a:lnTo>
                    <a:pt x="341" y="322"/>
                  </a:lnTo>
                  <a:lnTo>
                    <a:pt x="341" y="318"/>
                  </a:lnTo>
                  <a:lnTo>
                    <a:pt x="343" y="314"/>
                  </a:lnTo>
                  <a:lnTo>
                    <a:pt x="345" y="312"/>
                  </a:lnTo>
                  <a:lnTo>
                    <a:pt x="345" y="311"/>
                  </a:lnTo>
                  <a:lnTo>
                    <a:pt x="340" y="305"/>
                  </a:lnTo>
                  <a:lnTo>
                    <a:pt x="337" y="305"/>
                  </a:lnTo>
                  <a:lnTo>
                    <a:pt x="334" y="298"/>
                  </a:lnTo>
                  <a:lnTo>
                    <a:pt x="331" y="297"/>
                  </a:lnTo>
                  <a:lnTo>
                    <a:pt x="325" y="291"/>
                  </a:lnTo>
                  <a:lnTo>
                    <a:pt x="327" y="289"/>
                  </a:lnTo>
                  <a:lnTo>
                    <a:pt x="325" y="287"/>
                  </a:lnTo>
                  <a:lnTo>
                    <a:pt x="323" y="284"/>
                  </a:lnTo>
                  <a:lnTo>
                    <a:pt x="320" y="284"/>
                  </a:lnTo>
                  <a:lnTo>
                    <a:pt x="317" y="283"/>
                  </a:lnTo>
                  <a:lnTo>
                    <a:pt x="313" y="281"/>
                  </a:lnTo>
                  <a:lnTo>
                    <a:pt x="309" y="278"/>
                  </a:lnTo>
                  <a:lnTo>
                    <a:pt x="308" y="274"/>
                  </a:lnTo>
                  <a:lnTo>
                    <a:pt x="305" y="272"/>
                  </a:lnTo>
                  <a:lnTo>
                    <a:pt x="303" y="268"/>
                  </a:lnTo>
                  <a:lnTo>
                    <a:pt x="302" y="266"/>
                  </a:lnTo>
                  <a:lnTo>
                    <a:pt x="302" y="263"/>
                  </a:lnTo>
                  <a:lnTo>
                    <a:pt x="301" y="259"/>
                  </a:lnTo>
                  <a:lnTo>
                    <a:pt x="301" y="255"/>
                  </a:lnTo>
                  <a:lnTo>
                    <a:pt x="296" y="248"/>
                  </a:lnTo>
                  <a:lnTo>
                    <a:pt x="297" y="245"/>
                  </a:lnTo>
                  <a:lnTo>
                    <a:pt x="297" y="243"/>
                  </a:lnTo>
                  <a:lnTo>
                    <a:pt x="298" y="241"/>
                  </a:lnTo>
                  <a:lnTo>
                    <a:pt x="299" y="238"/>
                  </a:lnTo>
                  <a:lnTo>
                    <a:pt x="299" y="235"/>
                  </a:lnTo>
                  <a:lnTo>
                    <a:pt x="296" y="234"/>
                  </a:lnTo>
                  <a:lnTo>
                    <a:pt x="292" y="233"/>
                  </a:lnTo>
                  <a:lnTo>
                    <a:pt x="289" y="231"/>
                  </a:lnTo>
                  <a:lnTo>
                    <a:pt x="283" y="220"/>
                  </a:lnTo>
                  <a:lnTo>
                    <a:pt x="282" y="218"/>
                  </a:lnTo>
                  <a:lnTo>
                    <a:pt x="282" y="215"/>
                  </a:lnTo>
                  <a:lnTo>
                    <a:pt x="281" y="212"/>
                  </a:lnTo>
                  <a:lnTo>
                    <a:pt x="281" y="201"/>
                  </a:lnTo>
                  <a:lnTo>
                    <a:pt x="284" y="192"/>
                  </a:lnTo>
                  <a:lnTo>
                    <a:pt x="283" y="189"/>
                  </a:lnTo>
                  <a:lnTo>
                    <a:pt x="291" y="181"/>
                  </a:lnTo>
                  <a:lnTo>
                    <a:pt x="291" y="178"/>
                  </a:lnTo>
                  <a:lnTo>
                    <a:pt x="293" y="171"/>
                  </a:lnTo>
                  <a:lnTo>
                    <a:pt x="295" y="169"/>
                  </a:lnTo>
                  <a:lnTo>
                    <a:pt x="297" y="169"/>
                  </a:lnTo>
                  <a:lnTo>
                    <a:pt x="299" y="170"/>
                  </a:lnTo>
                  <a:lnTo>
                    <a:pt x="302" y="171"/>
                  </a:lnTo>
                  <a:lnTo>
                    <a:pt x="304" y="174"/>
                  </a:lnTo>
                  <a:lnTo>
                    <a:pt x="314" y="176"/>
                  </a:lnTo>
                  <a:lnTo>
                    <a:pt x="327" y="172"/>
                  </a:lnTo>
                  <a:lnTo>
                    <a:pt x="329" y="170"/>
                  </a:lnTo>
                  <a:lnTo>
                    <a:pt x="329" y="167"/>
                  </a:lnTo>
                  <a:lnTo>
                    <a:pt x="329" y="159"/>
                  </a:lnTo>
                  <a:lnTo>
                    <a:pt x="332" y="156"/>
                  </a:lnTo>
                  <a:lnTo>
                    <a:pt x="334" y="156"/>
                  </a:lnTo>
                  <a:lnTo>
                    <a:pt x="338" y="158"/>
                  </a:lnTo>
                  <a:lnTo>
                    <a:pt x="346" y="160"/>
                  </a:lnTo>
                  <a:lnTo>
                    <a:pt x="350" y="161"/>
                  </a:lnTo>
                  <a:lnTo>
                    <a:pt x="352" y="168"/>
                  </a:lnTo>
                  <a:lnTo>
                    <a:pt x="355" y="167"/>
                  </a:lnTo>
                  <a:lnTo>
                    <a:pt x="360" y="170"/>
                  </a:lnTo>
                  <a:lnTo>
                    <a:pt x="362" y="169"/>
                  </a:lnTo>
                  <a:lnTo>
                    <a:pt x="363" y="167"/>
                  </a:lnTo>
                  <a:lnTo>
                    <a:pt x="369" y="164"/>
                  </a:lnTo>
                  <a:lnTo>
                    <a:pt x="370" y="163"/>
                  </a:lnTo>
                  <a:lnTo>
                    <a:pt x="370" y="158"/>
                  </a:lnTo>
                  <a:lnTo>
                    <a:pt x="369" y="154"/>
                  </a:lnTo>
                  <a:lnTo>
                    <a:pt x="369" y="142"/>
                  </a:lnTo>
                  <a:lnTo>
                    <a:pt x="372" y="140"/>
                  </a:lnTo>
                  <a:lnTo>
                    <a:pt x="373" y="138"/>
                  </a:lnTo>
                  <a:lnTo>
                    <a:pt x="378" y="132"/>
                  </a:lnTo>
                  <a:lnTo>
                    <a:pt x="378" y="129"/>
                  </a:lnTo>
                  <a:lnTo>
                    <a:pt x="380" y="124"/>
                  </a:lnTo>
                  <a:lnTo>
                    <a:pt x="380" y="118"/>
                  </a:lnTo>
                  <a:lnTo>
                    <a:pt x="382" y="113"/>
                  </a:lnTo>
                  <a:lnTo>
                    <a:pt x="385" y="114"/>
                  </a:lnTo>
                  <a:lnTo>
                    <a:pt x="390" y="112"/>
                  </a:lnTo>
                  <a:lnTo>
                    <a:pt x="395" y="112"/>
                  </a:lnTo>
                  <a:lnTo>
                    <a:pt x="395" y="113"/>
                  </a:lnTo>
                  <a:lnTo>
                    <a:pt x="395" y="116"/>
                  </a:lnTo>
                  <a:lnTo>
                    <a:pt x="401" y="117"/>
                  </a:lnTo>
                  <a:lnTo>
                    <a:pt x="406" y="121"/>
                  </a:lnTo>
                  <a:lnTo>
                    <a:pt x="410" y="122"/>
                  </a:lnTo>
                  <a:lnTo>
                    <a:pt x="419" y="120"/>
                  </a:lnTo>
                  <a:lnTo>
                    <a:pt x="425" y="114"/>
                  </a:lnTo>
                  <a:lnTo>
                    <a:pt x="425" y="112"/>
                  </a:lnTo>
                  <a:lnTo>
                    <a:pt x="431" y="110"/>
                  </a:lnTo>
                  <a:lnTo>
                    <a:pt x="438" y="105"/>
                  </a:lnTo>
                  <a:lnTo>
                    <a:pt x="441" y="102"/>
                  </a:lnTo>
                  <a:lnTo>
                    <a:pt x="441" y="95"/>
                  </a:lnTo>
                  <a:lnTo>
                    <a:pt x="437" y="96"/>
                  </a:lnTo>
                  <a:lnTo>
                    <a:pt x="430" y="96"/>
                  </a:lnTo>
                  <a:lnTo>
                    <a:pt x="427" y="95"/>
                  </a:lnTo>
                  <a:lnTo>
                    <a:pt x="425" y="94"/>
                  </a:lnTo>
                  <a:lnTo>
                    <a:pt x="425" y="91"/>
                  </a:lnTo>
                  <a:lnTo>
                    <a:pt x="425" y="89"/>
                  </a:lnTo>
                  <a:lnTo>
                    <a:pt x="425" y="86"/>
                  </a:lnTo>
                  <a:lnTo>
                    <a:pt x="425" y="82"/>
                  </a:lnTo>
                  <a:lnTo>
                    <a:pt x="423" y="79"/>
                  </a:lnTo>
                  <a:lnTo>
                    <a:pt x="421" y="78"/>
                  </a:lnTo>
                  <a:lnTo>
                    <a:pt x="421" y="74"/>
                  </a:lnTo>
                  <a:lnTo>
                    <a:pt x="421" y="69"/>
                  </a:lnTo>
                  <a:lnTo>
                    <a:pt x="415" y="65"/>
                  </a:lnTo>
                  <a:lnTo>
                    <a:pt x="413" y="64"/>
                  </a:lnTo>
                  <a:lnTo>
                    <a:pt x="408" y="65"/>
                  </a:lnTo>
                  <a:lnTo>
                    <a:pt x="397" y="65"/>
                  </a:lnTo>
                  <a:lnTo>
                    <a:pt x="390" y="61"/>
                  </a:lnTo>
                  <a:lnTo>
                    <a:pt x="389" y="61"/>
                  </a:lnTo>
                  <a:lnTo>
                    <a:pt x="386" y="63"/>
                  </a:lnTo>
                  <a:lnTo>
                    <a:pt x="381" y="59"/>
                  </a:lnTo>
                  <a:lnTo>
                    <a:pt x="378" y="59"/>
                  </a:lnTo>
                  <a:lnTo>
                    <a:pt x="376" y="58"/>
                  </a:lnTo>
                  <a:lnTo>
                    <a:pt x="376" y="56"/>
                  </a:lnTo>
                  <a:lnTo>
                    <a:pt x="374" y="53"/>
                  </a:lnTo>
                  <a:lnTo>
                    <a:pt x="370" y="51"/>
                  </a:lnTo>
                  <a:lnTo>
                    <a:pt x="364" y="49"/>
                  </a:lnTo>
                  <a:lnTo>
                    <a:pt x="362" y="47"/>
                  </a:lnTo>
                  <a:lnTo>
                    <a:pt x="355" y="44"/>
                  </a:lnTo>
                  <a:lnTo>
                    <a:pt x="355" y="42"/>
                  </a:lnTo>
                  <a:lnTo>
                    <a:pt x="349" y="38"/>
                  </a:lnTo>
                  <a:lnTo>
                    <a:pt x="341" y="34"/>
                  </a:lnTo>
                  <a:lnTo>
                    <a:pt x="339" y="35"/>
                  </a:lnTo>
                  <a:lnTo>
                    <a:pt x="337" y="35"/>
                  </a:lnTo>
                  <a:lnTo>
                    <a:pt x="333" y="36"/>
                  </a:lnTo>
                  <a:lnTo>
                    <a:pt x="329" y="36"/>
                  </a:lnTo>
                  <a:lnTo>
                    <a:pt x="327" y="37"/>
                  </a:lnTo>
                  <a:lnTo>
                    <a:pt x="315" y="33"/>
                  </a:lnTo>
                  <a:lnTo>
                    <a:pt x="299" y="37"/>
                  </a:lnTo>
                  <a:lnTo>
                    <a:pt x="297" y="40"/>
                  </a:lnTo>
                  <a:lnTo>
                    <a:pt x="293" y="41"/>
                  </a:lnTo>
                  <a:lnTo>
                    <a:pt x="291" y="44"/>
                  </a:lnTo>
                  <a:lnTo>
                    <a:pt x="290" y="48"/>
                  </a:lnTo>
                  <a:lnTo>
                    <a:pt x="290" y="52"/>
                  </a:lnTo>
                  <a:lnTo>
                    <a:pt x="289" y="56"/>
                  </a:lnTo>
                  <a:lnTo>
                    <a:pt x="284" y="62"/>
                  </a:lnTo>
                  <a:lnTo>
                    <a:pt x="280" y="64"/>
                  </a:lnTo>
                  <a:lnTo>
                    <a:pt x="276" y="64"/>
                  </a:lnTo>
                  <a:lnTo>
                    <a:pt x="273" y="62"/>
                  </a:lnTo>
                  <a:lnTo>
                    <a:pt x="267" y="62"/>
                  </a:lnTo>
                  <a:lnTo>
                    <a:pt x="257" y="60"/>
                  </a:lnTo>
                  <a:lnTo>
                    <a:pt x="251" y="57"/>
                  </a:lnTo>
                  <a:lnTo>
                    <a:pt x="248" y="52"/>
                  </a:lnTo>
                  <a:lnTo>
                    <a:pt x="243" y="47"/>
                  </a:lnTo>
                  <a:lnTo>
                    <a:pt x="239" y="42"/>
                  </a:lnTo>
                  <a:lnTo>
                    <a:pt x="235" y="41"/>
                  </a:lnTo>
                  <a:lnTo>
                    <a:pt x="231" y="43"/>
                  </a:lnTo>
                  <a:lnTo>
                    <a:pt x="229" y="40"/>
                  </a:lnTo>
                  <a:lnTo>
                    <a:pt x="218" y="34"/>
                  </a:lnTo>
                  <a:lnTo>
                    <a:pt x="216" y="31"/>
                  </a:lnTo>
                  <a:lnTo>
                    <a:pt x="215" y="28"/>
                  </a:lnTo>
                  <a:lnTo>
                    <a:pt x="213" y="26"/>
                  </a:lnTo>
                  <a:lnTo>
                    <a:pt x="211" y="26"/>
                  </a:lnTo>
                  <a:lnTo>
                    <a:pt x="209" y="24"/>
                  </a:lnTo>
                  <a:lnTo>
                    <a:pt x="201" y="16"/>
                  </a:lnTo>
                  <a:lnTo>
                    <a:pt x="196" y="17"/>
                  </a:lnTo>
                  <a:lnTo>
                    <a:pt x="191" y="17"/>
                  </a:lnTo>
                  <a:lnTo>
                    <a:pt x="185" y="18"/>
                  </a:lnTo>
                  <a:lnTo>
                    <a:pt x="176" y="18"/>
                  </a:lnTo>
                  <a:lnTo>
                    <a:pt x="154" y="12"/>
                  </a:lnTo>
                  <a:lnTo>
                    <a:pt x="151" y="7"/>
                  </a:lnTo>
                  <a:lnTo>
                    <a:pt x="151" y="4"/>
                  </a:lnTo>
                  <a:lnTo>
                    <a:pt x="149" y="2"/>
                  </a:lnTo>
                  <a:lnTo>
                    <a:pt x="146" y="0"/>
                  </a:lnTo>
                  <a:lnTo>
                    <a:pt x="136" y="0"/>
                  </a:lnTo>
                  <a:lnTo>
                    <a:pt x="131" y="2"/>
                  </a:lnTo>
                  <a:lnTo>
                    <a:pt x="118" y="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60" name="Freeform 79"/>
            <p:cNvSpPr>
              <a:spLocks/>
            </p:cNvSpPr>
            <p:nvPr/>
          </p:nvSpPr>
          <p:spPr bwMode="auto">
            <a:xfrm>
              <a:off x="3421" y="2438"/>
              <a:ext cx="492" cy="419"/>
            </a:xfrm>
            <a:custGeom>
              <a:avLst/>
              <a:gdLst/>
              <a:ahLst/>
              <a:cxnLst>
                <a:cxn ang="0">
                  <a:pos x="17" y="309"/>
                </a:cxn>
                <a:cxn ang="0">
                  <a:pos x="0" y="258"/>
                </a:cxn>
                <a:cxn ang="0">
                  <a:pos x="28" y="232"/>
                </a:cxn>
                <a:cxn ang="0">
                  <a:pos x="93" y="217"/>
                </a:cxn>
                <a:cxn ang="0">
                  <a:pos x="161" y="150"/>
                </a:cxn>
                <a:cxn ang="0">
                  <a:pos x="190" y="85"/>
                </a:cxn>
                <a:cxn ang="0">
                  <a:pos x="216" y="73"/>
                </a:cxn>
                <a:cxn ang="0">
                  <a:pos x="241" y="30"/>
                </a:cxn>
                <a:cxn ang="0">
                  <a:pos x="254" y="4"/>
                </a:cxn>
                <a:cxn ang="0">
                  <a:pos x="304" y="62"/>
                </a:cxn>
                <a:cxn ang="0">
                  <a:pos x="332" y="184"/>
                </a:cxn>
                <a:cxn ang="0">
                  <a:pos x="332" y="262"/>
                </a:cxn>
                <a:cxn ang="0">
                  <a:pos x="408" y="268"/>
                </a:cxn>
                <a:cxn ang="0">
                  <a:pos x="433" y="312"/>
                </a:cxn>
                <a:cxn ang="0">
                  <a:pos x="501" y="370"/>
                </a:cxn>
                <a:cxn ang="0">
                  <a:pos x="536" y="361"/>
                </a:cxn>
                <a:cxn ang="0">
                  <a:pos x="570" y="410"/>
                </a:cxn>
                <a:cxn ang="0">
                  <a:pos x="637" y="418"/>
                </a:cxn>
                <a:cxn ang="0">
                  <a:pos x="692" y="418"/>
                </a:cxn>
                <a:cxn ang="0">
                  <a:pos x="732" y="434"/>
                </a:cxn>
                <a:cxn ang="0">
                  <a:pos x="720" y="458"/>
                </a:cxn>
                <a:cxn ang="0">
                  <a:pos x="710" y="486"/>
                </a:cxn>
                <a:cxn ang="0">
                  <a:pos x="708" y="497"/>
                </a:cxn>
                <a:cxn ang="0">
                  <a:pos x="715" y="521"/>
                </a:cxn>
                <a:cxn ang="0">
                  <a:pos x="697" y="547"/>
                </a:cxn>
                <a:cxn ang="0">
                  <a:pos x="697" y="569"/>
                </a:cxn>
                <a:cxn ang="0">
                  <a:pos x="701" y="593"/>
                </a:cxn>
                <a:cxn ang="0">
                  <a:pos x="693" y="614"/>
                </a:cxn>
                <a:cxn ang="0">
                  <a:pos x="680" y="630"/>
                </a:cxn>
                <a:cxn ang="0">
                  <a:pos x="648" y="627"/>
                </a:cxn>
                <a:cxn ang="0">
                  <a:pos x="618" y="613"/>
                </a:cxn>
                <a:cxn ang="0">
                  <a:pos x="586" y="590"/>
                </a:cxn>
                <a:cxn ang="0">
                  <a:pos x="577" y="557"/>
                </a:cxn>
                <a:cxn ang="0">
                  <a:pos x="557" y="558"/>
                </a:cxn>
                <a:cxn ang="0">
                  <a:pos x="541" y="584"/>
                </a:cxn>
                <a:cxn ang="0">
                  <a:pos x="526" y="590"/>
                </a:cxn>
                <a:cxn ang="0">
                  <a:pos x="483" y="571"/>
                </a:cxn>
                <a:cxn ang="0">
                  <a:pos x="458" y="588"/>
                </a:cxn>
                <a:cxn ang="0">
                  <a:pos x="426" y="583"/>
                </a:cxn>
                <a:cxn ang="0">
                  <a:pos x="409" y="573"/>
                </a:cxn>
                <a:cxn ang="0">
                  <a:pos x="384" y="559"/>
                </a:cxn>
                <a:cxn ang="0">
                  <a:pos x="344" y="561"/>
                </a:cxn>
                <a:cxn ang="0">
                  <a:pos x="334" y="580"/>
                </a:cxn>
                <a:cxn ang="0">
                  <a:pos x="302" y="584"/>
                </a:cxn>
                <a:cxn ang="0">
                  <a:pos x="276" y="567"/>
                </a:cxn>
                <a:cxn ang="0">
                  <a:pos x="256" y="550"/>
                </a:cxn>
                <a:cxn ang="0">
                  <a:pos x="221" y="542"/>
                </a:cxn>
                <a:cxn ang="0">
                  <a:pos x="181" y="524"/>
                </a:cxn>
                <a:cxn ang="0">
                  <a:pos x="176" y="526"/>
                </a:cxn>
                <a:cxn ang="0">
                  <a:pos x="181" y="461"/>
                </a:cxn>
                <a:cxn ang="0">
                  <a:pos x="181" y="434"/>
                </a:cxn>
                <a:cxn ang="0">
                  <a:pos x="175" y="406"/>
                </a:cxn>
                <a:cxn ang="0">
                  <a:pos x="180" y="362"/>
                </a:cxn>
                <a:cxn ang="0">
                  <a:pos x="156" y="346"/>
                </a:cxn>
                <a:cxn ang="0">
                  <a:pos x="134" y="383"/>
                </a:cxn>
                <a:cxn ang="0">
                  <a:pos x="106" y="386"/>
                </a:cxn>
                <a:cxn ang="0">
                  <a:pos x="89" y="379"/>
                </a:cxn>
                <a:cxn ang="0">
                  <a:pos x="61" y="357"/>
                </a:cxn>
                <a:cxn ang="0">
                  <a:pos x="32" y="336"/>
                </a:cxn>
              </a:cxnLst>
              <a:rect l="0" t="0" r="r" b="b"/>
              <a:pathLst>
                <a:path w="740" h="631">
                  <a:moveTo>
                    <a:pt x="32" y="336"/>
                  </a:moveTo>
                  <a:lnTo>
                    <a:pt x="28" y="330"/>
                  </a:lnTo>
                  <a:lnTo>
                    <a:pt x="24" y="324"/>
                  </a:lnTo>
                  <a:lnTo>
                    <a:pt x="21" y="316"/>
                  </a:lnTo>
                  <a:lnTo>
                    <a:pt x="18" y="313"/>
                  </a:lnTo>
                  <a:lnTo>
                    <a:pt x="17" y="309"/>
                  </a:lnTo>
                  <a:lnTo>
                    <a:pt x="17" y="289"/>
                  </a:lnTo>
                  <a:lnTo>
                    <a:pt x="18" y="281"/>
                  </a:lnTo>
                  <a:lnTo>
                    <a:pt x="16" y="268"/>
                  </a:lnTo>
                  <a:lnTo>
                    <a:pt x="11" y="264"/>
                  </a:lnTo>
                  <a:lnTo>
                    <a:pt x="5" y="260"/>
                  </a:lnTo>
                  <a:lnTo>
                    <a:pt x="0" y="258"/>
                  </a:lnTo>
                  <a:lnTo>
                    <a:pt x="0" y="254"/>
                  </a:lnTo>
                  <a:lnTo>
                    <a:pt x="7" y="244"/>
                  </a:lnTo>
                  <a:lnTo>
                    <a:pt x="13" y="241"/>
                  </a:lnTo>
                  <a:lnTo>
                    <a:pt x="19" y="240"/>
                  </a:lnTo>
                  <a:lnTo>
                    <a:pt x="23" y="236"/>
                  </a:lnTo>
                  <a:lnTo>
                    <a:pt x="28" y="232"/>
                  </a:lnTo>
                  <a:lnTo>
                    <a:pt x="44" y="226"/>
                  </a:lnTo>
                  <a:lnTo>
                    <a:pt x="53" y="225"/>
                  </a:lnTo>
                  <a:lnTo>
                    <a:pt x="60" y="225"/>
                  </a:lnTo>
                  <a:lnTo>
                    <a:pt x="70" y="223"/>
                  </a:lnTo>
                  <a:lnTo>
                    <a:pt x="81" y="220"/>
                  </a:lnTo>
                  <a:lnTo>
                    <a:pt x="93" y="217"/>
                  </a:lnTo>
                  <a:lnTo>
                    <a:pt x="103" y="214"/>
                  </a:lnTo>
                  <a:lnTo>
                    <a:pt x="110" y="208"/>
                  </a:lnTo>
                  <a:lnTo>
                    <a:pt x="124" y="191"/>
                  </a:lnTo>
                  <a:lnTo>
                    <a:pt x="138" y="176"/>
                  </a:lnTo>
                  <a:lnTo>
                    <a:pt x="146" y="170"/>
                  </a:lnTo>
                  <a:lnTo>
                    <a:pt x="161" y="150"/>
                  </a:lnTo>
                  <a:lnTo>
                    <a:pt x="173" y="138"/>
                  </a:lnTo>
                  <a:lnTo>
                    <a:pt x="197" y="114"/>
                  </a:lnTo>
                  <a:lnTo>
                    <a:pt x="196" y="111"/>
                  </a:lnTo>
                  <a:lnTo>
                    <a:pt x="193" y="95"/>
                  </a:lnTo>
                  <a:lnTo>
                    <a:pt x="191" y="93"/>
                  </a:lnTo>
                  <a:lnTo>
                    <a:pt x="190" y="85"/>
                  </a:lnTo>
                  <a:lnTo>
                    <a:pt x="191" y="78"/>
                  </a:lnTo>
                  <a:lnTo>
                    <a:pt x="193" y="73"/>
                  </a:lnTo>
                  <a:lnTo>
                    <a:pt x="196" y="70"/>
                  </a:lnTo>
                  <a:lnTo>
                    <a:pt x="206" y="70"/>
                  </a:lnTo>
                  <a:lnTo>
                    <a:pt x="212" y="73"/>
                  </a:lnTo>
                  <a:lnTo>
                    <a:pt x="216" y="73"/>
                  </a:lnTo>
                  <a:lnTo>
                    <a:pt x="224" y="63"/>
                  </a:lnTo>
                  <a:lnTo>
                    <a:pt x="224" y="55"/>
                  </a:lnTo>
                  <a:lnTo>
                    <a:pt x="227" y="48"/>
                  </a:lnTo>
                  <a:lnTo>
                    <a:pt x="229" y="41"/>
                  </a:lnTo>
                  <a:lnTo>
                    <a:pt x="234" y="33"/>
                  </a:lnTo>
                  <a:lnTo>
                    <a:pt x="241" y="30"/>
                  </a:lnTo>
                  <a:lnTo>
                    <a:pt x="257" y="21"/>
                  </a:lnTo>
                  <a:lnTo>
                    <a:pt x="260" y="18"/>
                  </a:lnTo>
                  <a:lnTo>
                    <a:pt x="260" y="14"/>
                  </a:lnTo>
                  <a:lnTo>
                    <a:pt x="256" y="11"/>
                  </a:lnTo>
                  <a:lnTo>
                    <a:pt x="252" y="8"/>
                  </a:lnTo>
                  <a:lnTo>
                    <a:pt x="254" y="4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70" y="10"/>
                  </a:lnTo>
                  <a:lnTo>
                    <a:pt x="276" y="16"/>
                  </a:lnTo>
                  <a:lnTo>
                    <a:pt x="302" y="49"/>
                  </a:lnTo>
                  <a:lnTo>
                    <a:pt x="304" y="62"/>
                  </a:lnTo>
                  <a:lnTo>
                    <a:pt x="303" y="82"/>
                  </a:lnTo>
                  <a:lnTo>
                    <a:pt x="302" y="84"/>
                  </a:lnTo>
                  <a:lnTo>
                    <a:pt x="302" y="107"/>
                  </a:lnTo>
                  <a:lnTo>
                    <a:pt x="326" y="144"/>
                  </a:lnTo>
                  <a:lnTo>
                    <a:pt x="332" y="168"/>
                  </a:lnTo>
                  <a:lnTo>
                    <a:pt x="332" y="184"/>
                  </a:lnTo>
                  <a:lnTo>
                    <a:pt x="330" y="196"/>
                  </a:lnTo>
                  <a:lnTo>
                    <a:pt x="333" y="207"/>
                  </a:lnTo>
                  <a:lnTo>
                    <a:pt x="327" y="222"/>
                  </a:lnTo>
                  <a:lnTo>
                    <a:pt x="330" y="238"/>
                  </a:lnTo>
                  <a:lnTo>
                    <a:pt x="327" y="249"/>
                  </a:lnTo>
                  <a:lnTo>
                    <a:pt x="332" y="262"/>
                  </a:lnTo>
                  <a:lnTo>
                    <a:pt x="361" y="265"/>
                  </a:lnTo>
                  <a:lnTo>
                    <a:pt x="362" y="256"/>
                  </a:lnTo>
                  <a:lnTo>
                    <a:pt x="397" y="256"/>
                  </a:lnTo>
                  <a:lnTo>
                    <a:pt x="397" y="265"/>
                  </a:lnTo>
                  <a:lnTo>
                    <a:pt x="403" y="272"/>
                  </a:lnTo>
                  <a:lnTo>
                    <a:pt x="408" y="268"/>
                  </a:lnTo>
                  <a:lnTo>
                    <a:pt x="418" y="266"/>
                  </a:lnTo>
                  <a:lnTo>
                    <a:pt x="421" y="272"/>
                  </a:lnTo>
                  <a:lnTo>
                    <a:pt x="422" y="281"/>
                  </a:lnTo>
                  <a:lnTo>
                    <a:pt x="435" y="290"/>
                  </a:lnTo>
                  <a:lnTo>
                    <a:pt x="436" y="299"/>
                  </a:lnTo>
                  <a:lnTo>
                    <a:pt x="433" y="312"/>
                  </a:lnTo>
                  <a:lnTo>
                    <a:pt x="426" y="313"/>
                  </a:lnTo>
                  <a:lnTo>
                    <a:pt x="421" y="316"/>
                  </a:lnTo>
                  <a:lnTo>
                    <a:pt x="417" y="336"/>
                  </a:lnTo>
                  <a:lnTo>
                    <a:pt x="421" y="344"/>
                  </a:lnTo>
                  <a:lnTo>
                    <a:pt x="438" y="348"/>
                  </a:lnTo>
                  <a:lnTo>
                    <a:pt x="501" y="370"/>
                  </a:lnTo>
                  <a:lnTo>
                    <a:pt x="514" y="372"/>
                  </a:lnTo>
                  <a:lnTo>
                    <a:pt x="515" y="367"/>
                  </a:lnTo>
                  <a:lnTo>
                    <a:pt x="510" y="358"/>
                  </a:lnTo>
                  <a:lnTo>
                    <a:pt x="510" y="354"/>
                  </a:lnTo>
                  <a:lnTo>
                    <a:pt x="525" y="356"/>
                  </a:lnTo>
                  <a:lnTo>
                    <a:pt x="536" y="361"/>
                  </a:lnTo>
                  <a:lnTo>
                    <a:pt x="546" y="368"/>
                  </a:lnTo>
                  <a:lnTo>
                    <a:pt x="548" y="370"/>
                  </a:lnTo>
                  <a:lnTo>
                    <a:pt x="553" y="380"/>
                  </a:lnTo>
                  <a:lnTo>
                    <a:pt x="558" y="397"/>
                  </a:lnTo>
                  <a:lnTo>
                    <a:pt x="563" y="405"/>
                  </a:lnTo>
                  <a:lnTo>
                    <a:pt x="570" y="410"/>
                  </a:lnTo>
                  <a:lnTo>
                    <a:pt x="578" y="410"/>
                  </a:lnTo>
                  <a:lnTo>
                    <a:pt x="593" y="412"/>
                  </a:lnTo>
                  <a:lnTo>
                    <a:pt x="611" y="417"/>
                  </a:lnTo>
                  <a:lnTo>
                    <a:pt x="617" y="418"/>
                  </a:lnTo>
                  <a:lnTo>
                    <a:pt x="626" y="418"/>
                  </a:lnTo>
                  <a:lnTo>
                    <a:pt x="637" y="418"/>
                  </a:lnTo>
                  <a:lnTo>
                    <a:pt x="647" y="416"/>
                  </a:lnTo>
                  <a:lnTo>
                    <a:pt x="664" y="412"/>
                  </a:lnTo>
                  <a:lnTo>
                    <a:pt x="664" y="418"/>
                  </a:lnTo>
                  <a:lnTo>
                    <a:pt x="682" y="418"/>
                  </a:lnTo>
                  <a:lnTo>
                    <a:pt x="686" y="418"/>
                  </a:lnTo>
                  <a:lnTo>
                    <a:pt x="692" y="418"/>
                  </a:lnTo>
                  <a:lnTo>
                    <a:pt x="694" y="418"/>
                  </a:lnTo>
                  <a:lnTo>
                    <a:pt x="700" y="418"/>
                  </a:lnTo>
                  <a:lnTo>
                    <a:pt x="702" y="418"/>
                  </a:lnTo>
                  <a:lnTo>
                    <a:pt x="710" y="422"/>
                  </a:lnTo>
                  <a:lnTo>
                    <a:pt x="716" y="427"/>
                  </a:lnTo>
                  <a:lnTo>
                    <a:pt x="732" y="434"/>
                  </a:lnTo>
                  <a:lnTo>
                    <a:pt x="737" y="439"/>
                  </a:lnTo>
                  <a:lnTo>
                    <a:pt x="739" y="445"/>
                  </a:lnTo>
                  <a:lnTo>
                    <a:pt x="734" y="448"/>
                  </a:lnTo>
                  <a:lnTo>
                    <a:pt x="725" y="454"/>
                  </a:lnTo>
                  <a:lnTo>
                    <a:pt x="721" y="455"/>
                  </a:lnTo>
                  <a:lnTo>
                    <a:pt x="720" y="458"/>
                  </a:lnTo>
                  <a:lnTo>
                    <a:pt x="723" y="463"/>
                  </a:lnTo>
                  <a:lnTo>
                    <a:pt x="724" y="467"/>
                  </a:lnTo>
                  <a:lnTo>
                    <a:pt x="722" y="472"/>
                  </a:lnTo>
                  <a:lnTo>
                    <a:pt x="718" y="482"/>
                  </a:lnTo>
                  <a:lnTo>
                    <a:pt x="717" y="485"/>
                  </a:lnTo>
                  <a:lnTo>
                    <a:pt x="710" y="486"/>
                  </a:lnTo>
                  <a:lnTo>
                    <a:pt x="706" y="485"/>
                  </a:lnTo>
                  <a:lnTo>
                    <a:pt x="702" y="485"/>
                  </a:lnTo>
                  <a:lnTo>
                    <a:pt x="700" y="488"/>
                  </a:lnTo>
                  <a:lnTo>
                    <a:pt x="701" y="491"/>
                  </a:lnTo>
                  <a:lnTo>
                    <a:pt x="708" y="494"/>
                  </a:lnTo>
                  <a:lnTo>
                    <a:pt x="708" y="497"/>
                  </a:lnTo>
                  <a:lnTo>
                    <a:pt x="707" y="500"/>
                  </a:lnTo>
                  <a:lnTo>
                    <a:pt x="707" y="510"/>
                  </a:lnTo>
                  <a:lnTo>
                    <a:pt x="709" y="513"/>
                  </a:lnTo>
                  <a:lnTo>
                    <a:pt x="713" y="516"/>
                  </a:lnTo>
                  <a:lnTo>
                    <a:pt x="715" y="517"/>
                  </a:lnTo>
                  <a:lnTo>
                    <a:pt x="715" y="521"/>
                  </a:lnTo>
                  <a:lnTo>
                    <a:pt x="715" y="526"/>
                  </a:lnTo>
                  <a:lnTo>
                    <a:pt x="714" y="532"/>
                  </a:lnTo>
                  <a:lnTo>
                    <a:pt x="706" y="536"/>
                  </a:lnTo>
                  <a:lnTo>
                    <a:pt x="700" y="544"/>
                  </a:lnTo>
                  <a:lnTo>
                    <a:pt x="699" y="545"/>
                  </a:lnTo>
                  <a:lnTo>
                    <a:pt x="697" y="547"/>
                  </a:lnTo>
                  <a:lnTo>
                    <a:pt x="696" y="552"/>
                  </a:lnTo>
                  <a:lnTo>
                    <a:pt x="694" y="555"/>
                  </a:lnTo>
                  <a:lnTo>
                    <a:pt x="693" y="561"/>
                  </a:lnTo>
                  <a:lnTo>
                    <a:pt x="696" y="563"/>
                  </a:lnTo>
                  <a:lnTo>
                    <a:pt x="697" y="566"/>
                  </a:lnTo>
                  <a:lnTo>
                    <a:pt x="697" y="569"/>
                  </a:lnTo>
                  <a:lnTo>
                    <a:pt x="700" y="573"/>
                  </a:lnTo>
                  <a:lnTo>
                    <a:pt x="708" y="579"/>
                  </a:lnTo>
                  <a:lnTo>
                    <a:pt x="710" y="583"/>
                  </a:lnTo>
                  <a:lnTo>
                    <a:pt x="708" y="588"/>
                  </a:lnTo>
                  <a:lnTo>
                    <a:pt x="704" y="590"/>
                  </a:lnTo>
                  <a:lnTo>
                    <a:pt x="701" y="593"/>
                  </a:lnTo>
                  <a:lnTo>
                    <a:pt x="695" y="594"/>
                  </a:lnTo>
                  <a:lnTo>
                    <a:pt x="690" y="596"/>
                  </a:lnTo>
                  <a:lnTo>
                    <a:pt x="688" y="600"/>
                  </a:lnTo>
                  <a:lnTo>
                    <a:pt x="690" y="604"/>
                  </a:lnTo>
                  <a:lnTo>
                    <a:pt x="692" y="609"/>
                  </a:lnTo>
                  <a:lnTo>
                    <a:pt x="693" y="614"/>
                  </a:lnTo>
                  <a:lnTo>
                    <a:pt x="693" y="618"/>
                  </a:lnTo>
                  <a:lnTo>
                    <a:pt x="694" y="622"/>
                  </a:lnTo>
                  <a:lnTo>
                    <a:pt x="693" y="628"/>
                  </a:lnTo>
                  <a:lnTo>
                    <a:pt x="688" y="630"/>
                  </a:lnTo>
                  <a:lnTo>
                    <a:pt x="686" y="630"/>
                  </a:lnTo>
                  <a:lnTo>
                    <a:pt x="680" y="630"/>
                  </a:lnTo>
                  <a:lnTo>
                    <a:pt x="676" y="629"/>
                  </a:lnTo>
                  <a:lnTo>
                    <a:pt x="672" y="629"/>
                  </a:lnTo>
                  <a:lnTo>
                    <a:pt x="667" y="627"/>
                  </a:lnTo>
                  <a:lnTo>
                    <a:pt x="660" y="628"/>
                  </a:lnTo>
                  <a:lnTo>
                    <a:pt x="654" y="627"/>
                  </a:lnTo>
                  <a:lnTo>
                    <a:pt x="648" y="627"/>
                  </a:lnTo>
                  <a:lnTo>
                    <a:pt x="639" y="627"/>
                  </a:lnTo>
                  <a:lnTo>
                    <a:pt x="637" y="626"/>
                  </a:lnTo>
                  <a:lnTo>
                    <a:pt x="633" y="623"/>
                  </a:lnTo>
                  <a:lnTo>
                    <a:pt x="632" y="620"/>
                  </a:lnTo>
                  <a:lnTo>
                    <a:pt x="627" y="615"/>
                  </a:lnTo>
                  <a:lnTo>
                    <a:pt x="618" y="613"/>
                  </a:lnTo>
                  <a:lnTo>
                    <a:pt x="611" y="615"/>
                  </a:lnTo>
                  <a:lnTo>
                    <a:pt x="608" y="617"/>
                  </a:lnTo>
                  <a:lnTo>
                    <a:pt x="605" y="620"/>
                  </a:lnTo>
                  <a:lnTo>
                    <a:pt x="605" y="624"/>
                  </a:lnTo>
                  <a:lnTo>
                    <a:pt x="589" y="593"/>
                  </a:lnTo>
                  <a:lnTo>
                    <a:pt x="586" y="590"/>
                  </a:lnTo>
                  <a:lnTo>
                    <a:pt x="586" y="588"/>
                  </a:lnTo>
                  <a:lnTo>
                    <a:pt x="584" y="580"/>
                  </a:lnTo>
                  <a:lnTo>
                    <a:pt x="580" y="574"/>
                  </a:lnTo>
                  <a:lnTo>
                    <a:pt x="578" y="567"/>
                  </a:lnTo>
                  <a:lnTo>
                    <a:pt x="578" y="566"/>
                  </a:lnTo>
                  <a:lnTo>
                    <a:pt x="577" y="557"/>
                  </a:lnTo>
                  <a:lnTo>
                    <a:pt x="575" y="559"/>
                  </a:lnTo>
                  <a:lnTo>
                    <a:pt x="573" y="555"/>
                  </a:lnTo>
                  <a:lnTo>
                    <a:pt x="570" y="552"/>
                  </a:lnTo>
                  <a:lnTo>
                    <a:pt x="562" y="552"/>
                  </a:lnTo>
                  <a:lnTo>
                    <a:pt x="562" y="553"/>
                  </a:lnTo>
                  <a:lnTo>
                    <a:pt x="557" y="558"/>
                  </a:lnTo>
                  <a:lnTo>
                    <a:pt x="552" y="561"/>
                  </a:lnTo>
                  <a:lnTo>
                    <a:pt x="548" y="564"/>
                  </a:lnTo>
                  <a:lnTo>
                    <a:pt x="544" y="570"/>
                  </a:lnTo>
                  <a:lnTo>
                    <a:pt x="541" y="576"/>
                  </a:lnTo>
                  <a:lnTo>
                    <a:pt x="542" y="580"/>
                  </a:lnTo>
                  <a:lnTo>
                    <a:pt x="541" y="584"/>
                  </a:lnTo>
                  <a:lnTo>
                    <a:pt x="542" y="589"/>
                  </a:lnTo>
                  <a:lnTo>
                    <a:pt x="541" y="593"/>
                  </a:lnTo>
                  <a:lnTo>
                    <a:pt x="538" y="596"/>
                  </a:lnTo>
                  <a:lnTo>
                    <a:pt x="534" y="596"/>
                  </a:lnTo>
                  <a:lnTo>
                    <a:pt x="531" y="593"/>
                  </a:lnTo>
                  <a:lnTo>
                    <a:pt x="526" y="590"/>
                  </a:lnTo>
                  <a:lnTo>
                    <a:pt x="524" y="591"/>
                  </a:lnTo>
                  <a:lnTo>
                    <a:pt x="521" y="593"/>
                  </a:lnTo>
                  <a:lnTo>
                    <a:pt x="509" y="589"/>
                  </a:lnTo>
                  <a:lnTo>
                    <a:pt x="492" y="576"/>
                  </a:lnTo>
                  <a:lnTo>
                    <a:pt x="487" y="575"/>
                  </a:lnTo>
                  <a:lnTo>
                    <a:pt x="483" y="571"/>
                  </a:lnTo>
                  <a:lnTo>
                    <a:pt x="480" y="570"/>
                  </a:lnTo>
                  <a:lnTo>
                    <a:pt x="478" y="570"/>
                  </a:lnTo>
                  <a:lnTo>
                    <a:pt x="473" y="574"/>
                  </a:lnTo>
                  <a:lnTo>
                    <a:pt x="466" y="593"/>
                  </a:lnTo>
                  <a:lnTo>
                    <a:pt x="460" y="589"/>
                  </a:lnTo>
                  <a:lnTo>
                    <a:pt x="458" y="588"/>
                  </a:lnTo>
                  <a:lnTo>
                    <a:pt x="453" y="589"/>
                  </a:lnTo>
                  <a:lnTo>
                    <a:pt x="442" y="589"/>
                  </a:lnTo>
                  <a:lnTo>
                    <a:pt x="435" y="585"/>
                  </a:lnTo>
                  <a:lnTo>
                    <a:pt x="434" y="585"/>
                  </a:lnTo>
                  <a:lnTo>
                    <a:pt x="431" y="587"/>
                  </a:lnTo>
                  <a:lnTo>
                    <a:pt x="426" y="583"/>
                  </a:lnTo>
                  <a:lnTo>
                    <a:pt x="423" y="583"/>
                  </a:lnTo>
                  <a:lnTo>
                    <a:pt x="421" y="582"/>
                  </a:lnTo>
                  <a:lnTo>
                    <a:pt x="421" y="580"/>
                  </a:lnTo>
                  <a:lnTo>
                    <a:pt x="419" y="577"/>
                  </a:lnTo>
                  <a:lnTo>
                    <a:pt x="415" y="575"/>
                  </a:lnTo>
                  <a:lnTo>
                    <a:pt x="409" y="573"/>
                  </a:lnTo>
                  <a:lnTo>
                    <a:pt x="407" y="571"/>
                  </a:lnTo>
                  <a:lnTo>
                    <a:pt x="400" y="568"/>
                  </a:lnTo>
                  <a:lnTo>
                    <a:pt x="400" y="566"/>
                  </a:lnTo>
                  <a:lnTo>
                    <a:pt x="394" y="562"/>
                  </a:lnTo>
                  <a:lnTo>
                    <a:pt x="386" y="558"/>
                  </a:lnTo>
                  <a:lnTo>
                    <a:pt x="384" y="559"/>
                  </a:lnTo>
                  <a:lnTo>
                    <a:pt x="382" y="559"/>
                  </a:lnTo>
                  <a:lnTo>
                    <a:pt x="378" y="560"/>
                  </a:lnTo>
                  <a:lnTo>
                    <a:pt x="374" y="560"/>
                  </a:lnTo>
                  <a:lnTo>
                    <a:pt x="372" y="561"/>
                  </a:lnTo>
                  <a:lnTo>
                    <a:pt x="360" y="557"/>
                  </a:lnTo>
                  <a:lnTo>
                    <a:pt x="344" y="561"/>
                  </a:lnTo>
                  <a:lnTo>
                    <a:pt x="342" y="564"/>
                  </a:lnTo>
                  <a:lnTo>
                    <a:pt x="338" y="565"/>
                  </a:lnTo>
                  <a:lnTo>
                    <a:pt x="336" y="568"/>
                  </a:lnTo>
                  <a:lnTo>
                    <a:pt x="335" y="572"/>
                  </a:lnTo>
                  <a:lnTo>
                    <a:pt x="335" y="576"/>
                  </a:lnTo>
                  <a:lnTo>
                    <a:pt x="334" y="580"/>
                  </a:lnTo>
                  <a:lnTo>
                    <a:pt x="329" y="586"/>
                  </a:lnTo>
                  <a:lnTo>
                    <a:pt x="325" y="588"/>
                  </a:lnTo>
                  <a:lnTo>
                    <a:pt x="321" y="588"/>
                  </a:lnTo>
                  <a:lnTo>
                    <a:pt x="318" y="586"/>
                  </a:lnTo>
                  <a:lnTo>
                    <a:pt x="312" y="586"/>
                  </a:lnTo>
                  <a:lnTo>
                    <a:pt x="302" y="584"/>
                  </a:lnTo>
                  <a:lnTo>
                    <a:pt x="296" y="581"/>
                  </a:lnTo>
                  <a:lnTo>
                    <a:pt x="293" y="576"/>
                  </a:lnTo>
                  <a:lnTo>
                    <a:pt x="288" y="571"/>
                  </a:lnTo>
                  <a:lnTo>
                    <a:pt x="284" y="566"/>
                  </a:lnTo>
                  <a:lnTo>
                    <a:pt x="280" y="565"/>
                  </a:lnTo>
                  <a:lnTo>
                    <a:pt x="276" y="567"/>
                  </a:lnTo>
                  <a:lnTo>
                    <a:pt x="274" y="564"/>
                  </a:lnTo>
                  <a:lnTo>
                    <a:pt x="263" y="558"/>
                  </a:lnTo>
                  <a:lnTo>
                    <a:pt x="261" y="555"/>
                  </a:lnTo>
                  <a:lnTo>
                    <a:pt x="260" y="552"/>
                  </a:lnTo>
                  <a:lnTo>
                    <a:pt x="258" y="550"/>
                  </a:lnTo>
                  <a:lnTo>
                    <a:pt x="256" y="550"/>
                  </a:lnTo>
                  <a:lnTo>
                    <a:pt x="254" y="548"/>
                  </a:lnTo>
                  <a:lnTo>
                    <a:pt x="246" y="540"/>
                  </a:lnTo>
                  <a:lnTo>
                    <a:pt x="241" y="541"/>
                  </a:lnTo>
                  <a:lnTo>
                    <a:pt x="236" y="541"/>
                  </a:lnTo>
                  <a:lnTo>
                    <a:pt x="230" y="542"/>
                  </a:lnTo>
                  <a:lnTo>
                    <a:pt x="221" y="542"/>
                  </a:lnTo>
                  <a:lnTo>
                    <a:pt x="199" y="536"/>
                  </a:lnTo>
                  <a:lnTo>
                    <a:pt x="196" y="531"/>
                  </a:lnTo>
                  <a:lnTo>
                    <a:pt x="196" y="528"/>
                  </a:lnTo>
                  <a:lnTo>
                    <a:pt x="194" y="526"/>
                  </a:lnTo>
                  <a:lnTo>
                    <a:pt x="191" y="524"/>
                  </a:lnTo>
                  <a:lnTo>
                    <a:pt x="181" y="524"/>
                  </a:lnTo>
                  <a:lnTo>
                    <a:pt x="176" y="526"/>
                  </a:lnTo>
                  <a:lnTo>
                    <a:pt x="166" y="515"/>
                  </a:lnTo>
                  <a:lnTo>
                    <a:pt x="169" y="521"/>
                  </a:lnTo>
                  <a:lnTo>
                    <a:pt x="170" y="524"/>
                  </a:lnTo>
                  <a:lnTo>
                    <a:pt x="173" y="526"/>
                  </a:lnTo>
                  <a:lnTo>
                    <a:pt x="176" y="526"/>
                  </a:lnTo>
                  <a:lnTo>
                    <a:pt x="166" y="515"/>
                  </a:lnTo>
                  <a:lnTo>
                    <a:pt x="170" y="504"/>
                  </a:lnTo>
                  <a:lnTo>
                    <a:pt x="178" y="494"/>
                  </a:lnTo>
                  <a:lnTo>
                    <a:pt x="180" y="488"/>
                  </a:lnTo>
                  <a:lnTo>
                    <a:pt x="180" y="466"/>
                  </a:lnTo>
                  <a:lnTo>
                    <a:pt x="181" y="461"/>
                  </a:lnTo>
                  <a:lnTo>
                    <a:pt x="183" y="457"/>
                  </a:lnTo>
                  <a:lnTo>
                    <a:pt x="183" y="447"/>
                  </a:lnTo>
                  <a:lnTo>
                    <a:pt x="184" y="443"/>
                  </a:lnTo>
                  <a:lnTo>
                    <a:pt x="183" y="440"/>
                  </a:lnTo>
                  <a:lnTo>
                    <a:pt x="184" y="438"/>
                  </a:lnTo>
                  <a:lnTo>
                    <a:pt x="181" y="434"/>
                  </a:lnTo>
                  <a:lnTo>
                    <a:pt x="180" y="434"/>
                  </a:lnTo>
                  <a:lnTo>
                    <a:pt x="172" y="425"/>
                  </a:lnTo>
                  <a:lnTo>
                    <a:pt x="169" y="420"/>
                  </a:lnTo>
                  <a:lnTo>
                    <a:pt x="168" y="410"/>
                  </a:lnTo>
                  <a:lnTo>
                    <a:pt x="170" y="408"/>
                  </a:lnTo>
                  <a:lnTo>
                    <a:pt x="175" y="406"/>
                  </a:lnTo>
                  <a:lnTo>
                    <a:pt x="182" y="399"/>
                  </a:lnTo>
                  <a:lnTo>
                    <a:pt x="184" y="393"/>
                  </a:lnTo>
                  <a:lnTo>
                    <a:pt x="184" y="381"/>
                  </a:lnTo>
                  <a:lnTo>
                    <a:pt x="182" y="375"/>
                  </a:lnTo>
                  <a:lnTo>
                    <a:pt x="183" y="368"/>
                  </a:lnTo>
                  <a:lnTo>
                    <a:pt x="180" y="362"/>
                  </a:lnTo>
                  <a:lnTo>
                    <a:pt x="175" y="361"/>
                  </a:lnTo>
                  <a:lnTo>
                    <a:pt x="170" y="358"/>
                  </a:lnTo>
                  <a:lnTo>
                    <a:pt x="166" y="351"/>
                  </a:lnTo>
                  <a:lnTo>
                    <a:pt x="163" y="348"/>
                  </a:lnTo>
                  <a:lnTo>
                    <a:pt x="159" y="347"/>
                  </a:lnTo>
                  <a:lnTo>
                    <a:pt x="156" y="346"/>
                  </a:lnTo>
                  <a:lnTo>
                    <a:pt x="154" y="364"/>
                  </a:lnTo>
                  <a:lnTo>
                    <a:pt x="151" y="370"/>
                  </a:lnTo>
                  <a:lnTo>
                    <a:pt x="147" y="373"/>
                  </a:lnTo>
                  <a:lnTo>
                    <a:pt x="140" y="378"/>
                  </a:lnTo>
                  <a:lnTo>
                    <a:pt x="136" y="384"/>
                  </a:lnTo>
                  <a:lnTo>
                    <a:pt x="134" y="383"/>
                  </a:lnTo>
                  <a:lnTo>
                    <a:pt x="131" y="388"/>
                  </a:lnTo>
                  <a:lnTo>
                    <a:pt x="126" y="391"/>
                  </a:lnTo>
                  <a:lnTo>
                    <a:pt x="119" y="391"/>
                  </a:lnTo>
                  <a:lnTo>
                    <a:pt x="112" y="386"/>
                  </a:lnTo>
                  <a:lnTo>
                    <a:pt x="108" y="385"/>
                  </a:lnTo>
                  <a:lnTo>
                    <a:pt x="106" y="386"/>
                  </a:lnTo>
                  <a:lnTo>
                    <a:pt x="104" y="397"/>
                  </a:lnTo>
                  <a:lnTo>
                    <a:pt x="104" y="399"/>
                  </a:lnTo>
                  <a:lnTo>
                    <a:pt x="100" y="400"/>
                  </a:lnTo>
                  <a:lnTo>
                    <a:pt x="99" y="398"/>
                  </a:lnTo>
                  <a:lnTo>
                    <a:pt x="96" y="396"/>
                  </a:lnTo>
                  <a:lnTo>
                    <a:pt x="89" y="379"/>
                  </a:lnTo>
                  <a:lnTo>
                    <a:pt x="84" y="373"/>
                  </a:lnTo>
                  <a:lnTo>
                    <a:pt x="82" y="370"/>
                  </a:lnTo>
                  <a:lnTo>
                    <a:pt x="81" y="368"/>
                  </a:lnTo>
                  <a:lnTo>
                    <a:pt x="78" y="367"/>
                  </a:lnTo>
                  <a:lnTo>
                    <a:pt x="77" y="364"/>
                  </a:lnTo>
                  <a:lnTo>
                    <a:pt x="61" y="357"/>
                  </a:lnTo>
                  <a:lnTo>
                    <a:pt x="58" y="354"/>
                  </a:lnTo>
                  <a:lnTo>
                    <a:pt x="55" y="350"/>
                  </a:lnTo>
                  <a:lnTo>
                    <a:pt x="50" y="350"/>
                  </a:lnTo>
                  <a:lnTo>
                    <a:pt x="41" y="342"/>
                  </a:lnTo>
                  <a:lnTo>
                    <a:pt x="38" y="342"/>
                  </a:lnTo>
                  <a:lnTo>
                    <a:pt x="32" y="336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61" name="Freeform 80"/>
            <p:cNvSpPr>
              <a:spLocks/>
            </p:cNvSpPr>
            <p:nvPr/>
          </p:nvSpPr>
          <p:spPr bwMode="auto">
            <a:xfrm>
              <a:off x="3150" y="3084"/>
              <a:ext cx="134" cy="105"/>
            </a:xfrm>
            <a:custGeom>
              <a:avLst/>
              <a:gdLst/>
              <a:ahLst/>
              <a:cxnLst>
                <a:cxn ang="0">
                  <a:pos x="188" y="117"/>
                </a:cxn>
                <a:cxn ang="0">
                  <a:pos x="193" y="112"/>
                </a:cxn>
                <a:cxn ang="0">
                  <a:pos x="196" y="107"/>
                </a:cxn>
                <a:cxn ang="0">
                  <a:pos x="195" y="95"/>
                </a:cxn>
                <a:cxn ang="0">
                  <a:pos x="192" y="90"/>
                </a:cxn>
                <a:cxn ang="0">
                  <a:pos x="194" y="80"/>
                </a:cxn>
                <a:cxn ang="0">
                  <a:pos x="198" y="72"/>
                </a:cxn>
                <a:cxn ang="0">
                  <a:pos x="198" y="60"/>
                </a:cxn>
                <a:cxn ang="0">
                  <a:pos x="199" y="52"/>
                </a:cxn>
                <a:cxn ang="0">
                  <a:pos x="202" y="40"/>
                </a:cxn>
                <a:cxn ang="0">
                  <a:pos x="196" y="34"/>
                </a:cxn>
                <a:cxn ang="0">
                  <a:pos x="192" y="28"/>
                </a:cxn>
                <a:cxn ang="0">
                  <a:pos x="187" y="19"/>
                </a:cxn>
                <a:cxn ang="0">
                  <a:pos x="182" y="10"/>
                </a:cxn>
                <a:cxn ang="0">
                  <a:pos x="181" y="4"/>
                </a:cxn>
                <a:cxn ang="0">
                  <a:pos x="176" y="0"/>
                </a:cxn>
                <a:cxn ang="0">
                  <a:pos x="167" y="7"/>
                </a:cxn>
                <a:cxn ang="0">
                  <a:pos x="161" y="15"/>
                </a:cxn>
                <a:cxn ang="0">
                  <a:pos x="153" y="18"/>
                </a:cxn>
                <a:cxn ang="0">
                  <a:pos x="143" y="24"/>
                </a:cxn>
                <a:cxn ang="0">
                  <a:pos x="129" y="20"/>
                </a:cxn>
                <a:cxn ang="0">
                  <a:pos x="110" y="15"/>
                </a:cxn>
                <a:cxn ang="0">
                  <a:pos x="100" y="14"/>
                </a:cxn>
                <a:cxn ang="0">
                  <a:pos x="96" y="18"/>
                </a:cxn>
                <a:cxn ang="0">
                  <a:pos x="92" y="28"/>
                </a:cxn>
                <a:cxn ang="0">
                  <a:pos x="88" y="38"/>
                </a:cxn>
                <a:cxn ang="0">
                  <a:pos x="84" y="42"/>
                </a:cxn>
                <a:cxn ang="0">
                  <a:pos x="67" y="49"/>
                </a:cxn>
                <a:cxn ang="0">
                  <a:pos x="58" y="52"/>
                </a:cxn>
                <a:cxn ang="0">
                  <a:pos x="50" y="55"/>
                </a:cxn>
                <a:cxn ang="0">
                  <a:pos x="41" y="56"/>
                </a:cxn>
                <a:cxn ang="0">
                  <a:pos x="34" y="59"/>
                </a:cxn>
                <a:cxn ang="0">
                  <a:pos x="28" y="64"/>
                </a:cxn>
                <a:cxn ang="0">
                  <a:pos x="20" y="61"/>
                </a:cxn>
                <a:cxn ang="0">
                  <a:pos x="15" y="67"/>
                </a:cxn>
                <a:cxn ang="0">
                  <a:pos x="10" y="73"/>
                </a:cxn>
                <a:cxn ang="0">
                  <a:pos x="0" y="76"/>
                </a:cxn>
                <a:cxn ang="0">
                  <a:pos x="7" y="80"/>
                </a:cxn>
                <a:cxn ang="0">
                  <a:pos x="15" y="80"/>
                </a:cxn>
                <a:cxn ang="0">
                  <a:pos x="23" y="82"/>
                </a:cxn>
                <a:cxn ang="0">
                  <a:pos x="28" y="82"/>
                </a:cxn>
                <a:cxn ang="0">
                  <a:pos x="34" y="88"/>
                </a:cxn>
                <a:cxn ang="0">
                  <a:pos x="42" y="88"/>
                </a:cxn>
                <a:cxn ang="0">
                  <a:pos x="50" y="85"/>
                </a:cxn>
                <a:cxn ang="0">
                  <a:pos x="57" y="88"/>
                </a:cxn>
                <a:cxn ang="0">
                  <a:pos x="61" y="90"/>
                </a:cxn>
                <a:cxn ang="0">
                  <a:pos x="54" y="95"/>
                </a:cxn>
                <a:cxn ang="0">
                  <a:pos x="61" y="102"/>
                </a:cxn>
                <a:cxn ang="0">
                  <a:pos x="69" y="105"/>
                </a:cxn>
                <a:cxn ang="0">
                  <a:pos x="77" y="109"/>
                </a:cxn>
                <a:cxn ang="0">
                  <a:pos x="90" y="113"/>
                </a:cxn>
                <a:cxn ang="0">
                  <a:pos x="102" y="120"/>
                </a:cxn>
                <a:cxn ang="0">
                  <a:pos x="117" y="127"/>
                </a:cxn>
                <a:cxn ang="0">
                  <a:pos x="132" y="140"/>
                </a:cxn>
                <a:cxn ang="0">
                  <a:pos x="139" y="147"/>
                </a:cxn>
                <a:cxn ang="0">
                  <a:pos x="148" y="154"/>
                </a:cxn>
                <a:cxn ang="0">
                  <a:pos x="154" y="154"/>
                </a:cxn>
                <a:cxn ang="0">
                  <a:pos x="159" y="146"/>
                </a:cxn>
                <a:cxn ang="0">
                  <a:pos x="165" y="142"/>
                </a:cxn>
                <a:cxn ang="0">
                  <a:pos x="171" y="133"/>
                </a:cxn>
                <a:cxn ang="0">
                  <a:pos x="171" y="125"/>
                </a:cxn>
                <a:cxn ang="0">
                  <a:pos x="176" y="122"/>
                </a:cxn>
                <a:cxn ang="0">
                  <a:pos x="183" y="121"/>
                </a:cxn>
              </a:cxnLst>
              <a:rect l="0" t="0" r="r" b="b"/>
              <a:pathLst>
                <a:path w="203" h="159">
                  <a:moveTo>
                    <a:pt x="183" y="121"/>
                  </a:moveTo>
                  <a:lnTo>
                    <a:pt x="186" y="119"/>
                  </a:lnTo>
                  <a:lnTo>
                    <a:pt x="188" y="117"/>
                  </a:lnTo>
                  <a:lnTo>
                    <a:pt x="189" y="115"/>
                  </a:lnTo>
                  <a:lnTo>
                    <a:pt x="190" y="113"/>
                  </a:lnTo>
                  <a:lnTo>
                    <a:pt x="193" y="112"/>
                  </a:lnTo>
                  <a:lnTo>
                    <a:pt x="197" y="110"/>
                  </a:lnTo>
                  <a:lnTo>
                    <a:pt x="197" y="108"/>
                  </a:lnTo>
                  <a:lnTo>
                    <a:pt x="196" y="107"/>
                  </a:lnTo>
                  <a:lnTo>
                    <a:pt x="197" y="104"/>
                  </a:lnTo>
                  <a:lnTo>
                    <a:pt x="197" y="102"/>
                  </a:lnTo>
                  <a:lnTo>
                    <a:pt x="195" y="95"/>
                  </a:lnTo>
                  <a:lnTo>
                    <a:pt x="194" y="94"/>
                  </a:lnTo>
                  <a:lnTo>
                    <a:pt x="192" y="93"/>
                  </a:lnTo>
                  <a:lnTo>
                    <a:pt x="192" y="90"/>
                  </a:lnTo>
                  <a:lnTo>
                    <a:pt x="194" y="86"/>
                  </a:lnTo>
                  <a:lnTo>
                    <a:pt x="194" y="82"/>
                  </a:lnTo>
                  <a:lnTo>
                    <a:pt x="194" y="80"/>
                  </a:lnTo>
                  <a:lnTo>
                    <a:pt x="196" y="76"/>
                  </a:lnTo>
                  <a:lnTo>
                    <a:pt x="197" y="73"/>
                  </a:lnTo>
                  <a:lnTo>
                    <a:pt x="198" y="72"/>
                  </a:lnTo>
                  <a:lnTo>
                    <a:pt x="197" y="66"/>
                  </a:lnTo>
                  <a:lnTo>
                    <a:pt x="196" y="63"/>
                  </a:lnTo>
                  <a:lnTo>
                    <a:pt x="198" y="60"/>
                  </a:lnTo>
                  <a:lnTo>
                    <a:pt x="198" y="57"/>
                  </a:lnTo>
                  <a:lnTo>
                    <a:pt x="198" y="54"/>
                  </a:lnTo>
                  <a:lnTo>
                    <a:pt x="199" y="52"/>
                  </a:lnTo>
                  <a:lnTo>
                    <a:pt x="199" y="49"/>
                  </a:lnTo>
                  <a:lnTo>
                    <a:pt x="200" y="45"/>
                  </a:lnTo>
                  <a:lnTo>
                    <a:pt x="202" y="40"/>
                  </a:lnTo>
                  <a:lnTo>
                    <a:pt x="200" y="38"/>
                  </a:lnTo>
                  <a:lnTo>
                    <a:pt x="197" y="37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5" y="30"/>
                  </a:lnTo>
                  <a:lnTo>
                    <a:pt x="192" y="28"/>
                  </a:lnTo>
                  <a:lnTo>
                    <a:pt x="189" y="22"/>
                  </a:lnTo>
                  <a:lnTo>
                    <a:pt x="188" y="21"/>
                  </a:lnTo>
                  <a:lnTo>
                    <a:pt x="187" y="19"/>
                  </a:lnTo>
                  <a:lnTo>
                    <a:pt x="185" y="15"/>
                  </a:lnTo>
                  <a:lnTo>
                    <a:pt x="183" y="13"/>
                  </a:lnTo>
                  <a:lnTo>
                    <a:pt x="182" y="10"/>
                  </a:lnTo>
                  <a:lnTo>
                    <a:pt x="181" y="7"/>
                  </a:lnTo>
                  <a:lnTo>
                    <a:pt x="181" y="6"/>
                  </a:lnTo>
                  <a:lnTo>
                    <a:pt x="181" y="4"/>
                  </a:lnTo>
                  <a:lnTo>
                    <a:pt x="180" y="2"/>
                  </a:lnTo>
                  <a:lnTo>
                    <a:pt x="178" y="0"/>
                  </a:lnTo>
                  <a:lnTo>
                    <a:pt x="176" y="0"/>
                  </a:lnTo>
                  <a:lnTo>
                    <a:pt x="174" y="2"/>
                  </a:lnTo>
                  <a:lnTo>
                    <a:pt x="170" y="6"/>
                  </a:lnTo>
                  <a:lnTo>
                    <a:pt x="167" y="7"/>
                  </a:lnTo>
                  <a:lnTo>
                    <a:pt x="164" y="8"/>
                  </a:lnTo>
                  <a:lnTo>
                    <a:pt x="163" y="10"/>
                  </a:lnTo>
                  <a:lnTo>
                    <a:pt x="161" y="15"/>
                  </a:lnTo>
                  <a:lnTo>
                    <a:pt x="159" y="16"/>
                  </a:lnTo>
                  <a:lnTo>
                    <a:pt x="156" y="17"/>
                  </a:lnTo>
                  <a:lnTo>
                    <a:pt x="153" y="18"/>
                  </a:lnTo>
                  <a:lnTo>
                    <a:pt x="150" y="20"/>
                  </a:lnTo>
                  <a:lnTo>
                    <a:pt x="146" y="22"/>
                  </a:lnTo>
                  <a:lnTo>
                    <a:pt x="143" y="24"/>
                  </a:lnTo>
                  <a:lnTo>
                    <a:pt x="140" y="24"/>
                  </a:lnTo>
                  <a:lnTo>
                    <a:pt x="134" y="22"/>
                  </a:lnTo>
                  <a:lnTo>
                    <a:pt x="129" y="20"/>
                  </a:lnTo>
                  <a:lnTo>
                    <a:pt x="122" y="18"/>
                  </a:lnTo>
                  <a:lnTo>
                    <a:pt x="117" y="18"/>
                  </a:lnTo>
                  <a:lnTo>
                    <a:pt x="110" y="15"/>
                  </a:lnTo>
                  <a:lnTo>
                    <a:pt x="106" y="15"/>
                  </a:lnTo>
                  <a:lnTo>
                    <a:pt x="103" y="14"/>
                  </a:lnTo>
                  <a:lnTo>
                    <a:pt x="100" y="14"/>
                  </a:lnTo>
                  <a:lnTo>
                    <a:pt x="98" y="15"/>
                  </a:lnTo>
                  <a:lnTo>
                    <a:pt x="97" y="17"/>
                  </a:lnTo>
                  <a:lnTo>
                    <a:pt x="96" y="18"/>
                  </a:lnTo>
                  <a:lnTo>
                    <a:pt x="92" y="25"/>
                  </a:lnTo>
                  <a:lnTo>
                    <a:pt x="90" y="27"/>
                  </a:lnTo>
                  <a:lnTo>
                    <a:pt x="92" y="28"/>
                  </a:lnTo>
                  <a:lnTo>
                    <a:pt x="92" y="34"/>
                  </a:lnTo>
                  <a:lnTo>
                    <a:pt x="89" y="36"/>
                  </a:lnTo>
                  <a:lnTo>
                    <a:pt x="88" y="38"/>
                  </a:lnTo>
                  <a:lnTo>
                    <a:pt x="86" y="40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72" y="47"/>
                  </a:lnTo>
                  <a:lnTo>
                    <a:pt x="70" y="48"/>
                  </a:lnTo>
                  <a:lnTo>
                    <a:pt x="67" y="49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58" y="52"/>
                  </a:lnTo>
                  <a:lnTo>
                    <a:pt x="55" y="54"/>
                  </a:lnTo>
                  <a:lnTo>
                    <a:pt x="52" y="54"/>
                  </a:lnTo>
                  <a:lnTo>
                    <a:pt x="50" y="55"/>
                  </a:lnTo>
                  <a:lnTo>
                    <a:pt x="47" y="55"/>
                  </a:lnTo>
                  <a:lnTo>
                    <a:pt x="44" y="56"/>
                  </a:lnTo>
                  <a:lnTo>
                    <a:pt x="41" y="56"/>
                  </a:lnTo>
                  <a:lnTo>
                    <a:pt x="38" y="55"/>
                  </a:lnTo>
                  <a:lnTo>
                    <a:pt x="36" y="57"/>
                  </a:lnTo>
                  <a:lnTo>
                    <a:pt x="34" y="59"/>
                  </a:lnTo>
                  <a:lnTo>
                    <a:pt x="32" y="60"/>
                  </a:lnTo>
                  <a:lnTo>
                    <a:pt x="32" y="64"/>
                  </a:lnTo>
                  <a:lnTo>
                    <a:pt x="28" y="64"/>
                  </a:lnTo>
                  <a:lnTo>
                    <a:pt x="27" y="63"/>
                  </a:lnTo>
                  <a:lnTo>
                    <a:pt x="24" y="61"/>
                  </a:lnTo>
                  <a:lnTo>
                    <a:pt x="20" y="61"/>
                  </a:lnTo>
                  <a:lnTo>
                    <a:pt x="18" y="62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3" y="72"/>
                  </a:lnTo>
                  <a:lnTo>
                    <a:pt x="10" y="73"/>
                  </a:lnTo>
                  <a:lnTo>
                    <a:pt x="5" y="73"/>
                  </a:lnTo>
                  <a:lnTo>
                    <a:pt x="1" y="73"/>
                  </a:lnTo>
                  <a:lnTo>
                    <a:pt x="0" y="76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7" y="80"/>
                  </a:lnTo>
                  <a:lnTo>
                    <a:pt x="9" y="80"/>
                  </a:lnTo>
                  <a:lnTo>
                    <a:pt x="12" y="80"/>
                  </a:lnTo>
                  <a:lnTo>
                    <a:pt x="15" y="80"/>
                  </a:lnTo>
                  <a:lnTo>
                    <a:pt x="17" y="81"/>
                  </a:lnTo>
                  <a:lnTo>
                    <a:pt x="20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7" y="82"/>
                  </a:lnTo>
                  <a:lnTo>
                    <a:pt x="28" y="82"/>
                  </a:lnTo>
                  <a:lnTo>
                    <a:pt x="31" y="85"/>
                  </a:lnTo>
                  <a:lnTo>
                    <a:pt x="34" y="86"/>
                  </a:lnTo>
                  <a:lnTo>
                    <a:pt x="34" y="88"/>
                  </a:lnTo>
                  <a:lnTo>
                    <a:pt x="37" y="88"/>
                  </a:lnTo>
                  <a:lnTo>
                    <a:pt x="40" y="88"/>
                  </a:lnTo>
                  <a:lnTo>
                    <a:pt x="42" y="88"/>
                  </a:lnTo>
                  <a:lnTo>
                    <a:pt x="44" y="85"/>
                  </a:lnTo>
                  <a:lnTo>
                    <a:pt x="47" y="84"/>
                  </a:lnTo>
                  <a:lnTo>
                    <a:pt x="50" y="85"/>
                  </a:lnTo>
                  <a:lnTo>
                    <a:pt x="52" y="88"/>
                  </a:lnTo>
                  <a:lnTo>
                    <a:pt x="54" y="87"/>
                  </a:lnTo>
                  <a:lnTo>
                    <a:pt x="57" y="88"/>
                  </a:lnTo>
                  <a:lnTo>
                    <a:pt x="58" y="85"/>
                  </a:lnTo>
                  <a:lnTo>
                    <a:pt x="59" y="88"/>
                  </a:lnTo>
                  <a:lnTo>
                    <a:pt x="61" y="90"/>
                  </a:lnTo>
                  <a:lnTo>
                    <a:pt x="58" y="93"/>
                  </a:lnTo>
                  <a:lnTo>
                    <a:pt x="56" y="94"/>
                  </a:lnTo>
                  <a:lnTo>
                    <a:pt x="54" y="95"/>
                  </a:lnTo>
                  <a:lnTo>
                    <a:pt x="54" y="101"/>
                  </a:lnTo>
                  <a:lnTo>
                    <a:pt x="56" y="102"/>
                  </a:lnTo>
                  <a:lnTo>
                    <a:pt x="61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9" y="105"/>
                  </a:lnTo>
                  <a:lnTo>
                    <a:pt x="72" y="107"/>
                  </a:lnTo>
                  <a:lnTo>
                    <a:pt x="75" y="108"/>
                  </a:lnTo>
                  <a:lnTo>
                    <a:pt x="77" y="109"/>
                  </a:lnTo>
                  <a:lnTo>
                    <a:pt x="80" y="109"/>
                  </a:lnTo>
                  <a:lnTo>
                    <a:pt x="89" y="112"/>
                  </a:lnTo>
                  <a:lnTo>
                    <a:pt x="90" y="113"/>
                  </a:lnTo>
                  <a:lnTo>
                    <a:pt x="93" y="114"/>
                  </a:lnTo>
                  <a:lnTo>
                    <a:pt x="100" y="118"/>
                  </a:lnTo>
                  <a:lnTo>
                    <a:pt x="102" y="120"/>
                  </a:lnTo>
                  <a:lnTo>
                    <a:pt x="108" y="122"/>
                  </a:lnTo>
                  <a:lnTo>
                    <a:pt x="109" y="124"/>
                  </a:lnTo>
                  <a:lnTo>
                    <a:pt x="117" y="127"/>
                  </a:lnTo>
                  <a:lnTo>
                    <a:pt x="121" y="132"/>
                  </a:lnTo>
                  <a:lnTo>
                    <a:pt x="126" y="135"/>
                  </a:lnTo>
                  <a:lnTo>
                    <a:pt x="132" y="140"/>
                  </a:lnTo>
                  <a:lnTo>
                    <a:pt x="136" y="142"/>
                  </a:lnTo>
                  <a:lnTo>
                    <a:pt x="137" y="144"/>
                  </a:lnTo>
                  <a:lnTo>
                    <a:pt x="139" y="147"/>
                  </a:lnTo>
                  <a:lnTo>
                    <a:pt x="140" y="148"/>
                  </a:lnTo>
                  <a:lnTo>
                    <a:pt x="148" y="152"/>
                  </a:lnTo>
                  <a:lnTo>
                    <a:pt x="148" y="154"/>
                  </a:lnTo>
                  <a:lnTo>
                    <a:pt x="150" y="158"/>
                  </a:lnTo>
                  <a:lnTo>
                    <a:pt x="151" y="156"/>
                  </a:lnTo>
                  <a:lnTo>
                    <a:pt x="154" y="154"/>
                  </a:lnTo>
                  <a:lnTo>
                    <a:pt x="156" y="152"/>
                  </a:lnTo>
                  <a:lnTo>
                    <a:pt x="157" y="149"/>
                  </a:lnTo>
                  <a:lnTo>
                    <a:pt x="159" y="146"/>
                  </a:lnTo>
                  <a:lnTo>
                    <a:pt x="161" y="144"/>
                  </a:lnTo>
                  <a:lnTo>
                    <a:pt x="163" y="142"/>
                  </a:lnTo>
                  <a:lnTo>
                    <a:pt x="165" y="142"/>
                  </a:lnTo>
                  <a:lnTo>
                    <a:pt x="172" y="138"/>
                  </a:lnTo>
                  <a:lnTo>
                    <a:pt x="172" y="136"/>
                  </a:lnTo>
                  <a:lnTo>
                    <a:pt x="171" y="133"/>
                  </a:lnTo>
                  <a:lnTo>
                    <a:pt x="172" y="130"/>
                  </a:lnTo>
                  <a:lnTo>
                    <a:pt x="170" y="127"/>
                  </a:lnTo>
                  <a:lnTo>
                    <a:pt x="171" y="125"/>
                  </a:lnTo>
                  <a:lnTo>
                    <a:pt x="172" y="124"/>
                  </a:lnTo>
                  <a:lnTo>
                    <a:pt x="174" y="122"/>
                  </a:lnTo>
                  <a:lnTo>
                    <a:pt x="176" y="122"/>
                  </a:lnTo>
                  <a:lnTo>
                    <a:pt x="177" y="124"/>
                  </a:lnTo>
                  <a:lnTo>
                    <a:pt x="181" y="124"/>
                  </a:lnTo>
                  <a:lnTo>
                    <a:pt x="183" y="12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62" name="Freeform 81"/>
            <p:cNvSpPr>
              <a:spLocks/>
            </p:cNvSpPr>
            <p:nvPr/>
          </p:nvSpPr>
          <p:spPr bwMode="auto">
            <a:xfrm>
              <a:off x="3249" y="2973"/>
              <a:ext cx="457" cy="323"/>
            </a:xfrm>
            <a:custGeom>
              <a:avLst/>
              <a:gdLst/>
              <a:ahLst/>
              <a:cxnLst>
                <a:cxn ang="0">
                  <a:pos x="276" y="13"/>
                </a:cxn>
                <a:cxn ang="0">
                  <a:pos x="316" y="2"/>
                </a:cxn>
                <a:cxn ang="0">
                  <a:pos x="330" y="0"/>
                </a:cxn>
                <a:cxn ang="0">
                  <a:pos x="341" y="22"/>
                </a:cxn>
                <a:cxn ang="0">
                  <a:pos x="367" y="33"/>
                </a:cxn>
                <a:cxn ang="0">
                  <a:pos x="392" y="23"/>
                </a:cxn>
                <a:cxn ang="0">
                  <a:pos x="426" y="13"/>
                </a:cxn>
                <a:cxn ang="0">
                  <a:pos x="430" y="47"/>
                </a:cxn>
                <a:cxn ang="0">
                  <a:pos x="446" y="67"/>
                </a:cxn>
                <a:cxn ang="0">
                  <a:pos x="466" y="65"/>
                </a:cxn>
                <a:cxn ang="0">
                  <a:pos x="494" y="61"/>
                </a:cxn>
                <a:cxn ang="0">
                  <a:pos x="519" y="54"/>
                </a:cxn>
                <a:cxn ang="0">
                  <a:pos x="542" y="78"/>
                </a:cxn>
                <a:cxn ang="0">
                  <a:pos x="577" y="78"/>
                </a:cxn>
                <a:cxn ang="0">
                  <a:pos x="604" y="78"/>
                </a:cxn>
                <a:cxn ang="0">
                  <a:pos x="639" y="54"/>
                </a:cxn>
                <a:cxn ang="0">
                  <a:pos x="648" y="31"/>
                </a:cxn>
                <a:cxn ang="0">
                  <a:pos x="665" y="38"/>
                </a:cxn>
                <a:cxn ang="0">
                  <a:pos x="684" y="70"/>
                </a:cxn>
                <a:cxn ang="0">
                  <a:pos x="666" y="128"/>
                </a:cxn>
                <a:cxn ang="0">
                  <a:pos x="663" y="197"/>
                </a:cxn>
                <a:cxn ang="0">
                  <a:pos x="648" y="262"/>
                </a:cxn>
                <a:cxn ang="0">
                  <a:pos x="608" y="306"/>
                </a:cxn>
                <a:cxn ang="0">
                  <a:pos x="584" y="309"/>
                </a:cxn>
                <a:cxn ang="0">
                  <a:pos x="568" y="302"/>
                </a:cxn>
                <a:cxn ang="0">
                  <a:pos x="566" y="326"/>
                </a:cxn>
                <a:cxn ang="0">
                  <a:pos x="566" y="350"/>
                </a:cxn>
                <a:cxn ang="0">
                  <a:pos x="577" y="373"/>
                </a:cxn>
                <a:cxn ang="0">
                  <a:pos x="598" y="394"/>
                </a:cxn>
                <a:cxn ang="0">
                  <a:pos x="579" y="388"/>
                </a:cxn>
                <a:cxn ang="0">
                  <a:pos x="565" y="379"/>
                </a:cxn>
                <a:cxn ang="0">
                  <a:pos x="538" y="372"/>
                </a:cxn>
                <a:cxn ang="0">
                  <a:pos x="516" y="368"/>
                </a:cxn>
                <a:cxn ang="0">
                  <a:pos x="481" y="356"/>
                </a:cxn>
                <a:cxn ang="0">
                  <a:pos x="408" y="360"/>
                </a:cxn>
                <a:cxn ang="0">
                  <a:pos x="359" y="346"/>
                </a:cxn>
                <a:cxn ang="0">
                  <a:pos x="334" y="419"/>
                </a:cxn>
                <a:cxn ang="0">
                  <a:pos x="313" y="479"/>
                </a:cxn>
                <a:cxn ang="0">
                  <a:pos x="302" y="482"/>
                </a:cxn>
                <a:cxn ang="0">
                  <a:pos x="221" y="468"/>
                </a:cxn>
                <a:cxn ang="0">
                  <a:pos x="144" y="434"/>
                </a:cxn>
                <a:cxn ang="0">
                  <a:pos x="74" y="413"/>
                </a:cxn>
                <a:cxn ang="0">
                  <a:pos x="21" y="358"/>
                </a:cxn>
                <a:cxn ang="0">
                  <a:pos x="6" y="328"/>
                </a:cxn>
                <a:cxn ang="0">
                  <a:pos x="13" y="310"/>
                </a:cxn>
                <a:cxn ang="0">
                  <a:pos x="22" y="292"/>
                </a:cxn>
                <a:cxn ang="0">
                  <a:pos x="54" y="285"/>
                </a:cxn>
                <a:cxn ang="0">
                  <a:pos x="115" y="259"/>
                </a:cxn>
                <a:cxn ang="0">
                  <a:pos x="163" y="227"/>
                </a:cxn>
                <a:cxn ang="0">
                  <a:pos x="215" y="203"/>
                </a:cxn>
                <a:cxn ang="0">
                  <a:pos x="196" y="170"/>
                </a:cxn>
                <a:cxn ang="0">
                  <a:pos x="180" y="145"/>
                </a:cxn>
                <a:cxn ang="0">
                  <a:pos x="191" y="101"/>
                </a:cxn>
                <a:cxn ang="0">
                  <a:pos x="152" y="74"/>
                </a:cxn>
                <a:cxn ang="0">
                  <a:pos x="136" y="48"/>
                </a:cxn>
                <a:cxn ang="0">
                  <a:pos x="212" y="32"/>
                </a:cxn>
              </a:cxnLst>
              <a:rect l="0" t="0" r="r" b="b"/>
              <a:pathLst>
                <a:path w="687" h="488">
                  <a:moveTo>
                    <a:pt x="230" y="24"/>
                  </a:moveTo>
                  <a:lnTo>
                    <a:pt x="230" y="21"/>
                  </a:lnTo>
                  <a:lnTo>
                    <a:pt x="247" y="12"/>
                  </a:lnTo>
                  <a:lnTo>
                    <a:pt x="256" y="14"/>
                  </a:lnTo>
                  <a:lnTo>
                    <a:pt x="258" y="13"/>
                  </a:lnTo>
                  <a:lnTo>
                    <a:pt x="263" y="11"/>
                  </a:lnTo>
                  <a:lnTo>
                    <a:pt x="268" y="9"/>
                  </a:lnTo>
                  <a:lnTo>
                    <a:pt x="276" y="13"/>
                  </a:lnTo>
                  <a:lnTo>
                    <a:pt x="297" y="7"/>
                  </a:lnTo>
                  <a:lnTo>
                    <a:pt x="302" y="4"/>
                  </a:lnTo>
                  <a:lnTo>
                    <a:pt x="303" y="2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09" y="4"/>
                  </a:lnTo>
                  <a:lnTo>
                    <a:pt x="313" y="3"/>
                  </a:lnTo>
                  <a:lnTo>
                    <a:pt x="316" y="2"/>
                  </a:lnTo>
                  <a:lnTo>
                    <a:pt x="316" y="0"/>
                  </a:lnTo>
                  <a:lnTo>
                    <a:pt x="320" y="1"/>
                  </a:lnTo>
                  <a:lnTo>
                    <a:pt x="319" y="4"/>
                  </a:lnTo>
                  <a:lnTo>
                    <a:pt x="320" y="6"/>
                  </a:lnTo>
                  <a:lnTo>
                    <a:pt x="322" y="8"/>
                  </a:lnTo>
                  <a:lnTo>
                    <a:pt x="325" y="7"/>
                  </a:lnTo>
                  <a:lnTo>
                    <a:pt x="327" y="0"/>
                  </a:lnTo>
                  <a:lnTo>
                    <a:pt x="330" y="0"/>
                  </a:lnTo>
                  <a:lnTo>
                    <a:pt x="337" y="2"/>
                  </a:lnTo>
                  <a:lnTo>
                    <a:pt x="338" y="3"/>
                  </a:lnTo>
                  <a:lnTo>
                    <a:pt x="336" y="10"/>
                  </a:lnTo>
                  <a:lnTo>
                    <a:pt x="339" y="11"/>
                  </a:lnTo>
                  <a:lnTo>
                    <a:pt x="341" y="14"/>
                  </a:lnTo>
                  <a:lnTo>
                    <a:pt x="342" y="14"/>
                  </a:lnTo>
                  <a:lnTo>
                    <a:pt x="339" y="19"/>
                  </a:lnTo>
                  <a:lnTo>
                    <a:pt x="341" y="22"/>
                  </a:lnTo>
                  <a:lnTo>
                    <a:pt x="341" y="25"/>
                  </a:lnTo>
                  <a:lnTo>
                    <a:pt x="344" y="28"/>
                  </a:lnTo>
                  <a:lnTo>
                    <a:pt x="346" y="30"/>
                  </a:lnTo>
                  <a:lnTo>
                    <a:pt x="351" y="32"/>
                  </a:lnTo>
                  <a:lnTo>
                    <a:pt x="357" y="28"/>
                  </a:lnTo>
                  <a:lnTo>
                    <a:pt x="359" y="31"/>
                  </a:lnTo>
                  <a:lnTo>
                    <a:pt x="366" y="34"/>
                  </a:lnTo>
                  <a:lnTo>
                    <a:pt x="367" y="33"/>
                  </a:lnTo>
                  <a:lnTo>
                    <a:pt x="370" y="32"/>
                  </a:lnTo>
                  <a:lnTo>
                    <a:pt x="374" y="34"/>
                  </a:lnTo>
                  <a:lnTo>
                    <a:pt x="376" y="33"/>
                  </a:lnTo>
                  <a:lnTo>
                    <a:pt x="378" y="33"/>
                  </a:lnTo>
                  <a:lnTo>
                    <a:pt x="384" y="30"/>
                  </a:lnTo>
                  <a:lnTo>
                    <a:pt x="385" y="28"/>
                  </a:lnTo>
                  <a:lnTo>
                    <a:pt x="389" y="26"/>
                  </a:lnTo>
                  <a:lnTo>
                    <a:pt x="392" y="23"/>
                  </a:lnTo>
                  <a:lnTo>
                    <a:pt x="396" y="20"/>
                  </a:lnTo>
                  <a:lnTo>
                    <a:pt x="396" y="16"/>
                  </a:lnTo>
                  <a:lnTo>
                    <a:pt x="398" y="14"/>
                  </a:lnTo>
                  <a:lnTo>
                    <a:pt x="402" y="16"/>
                  </a:lnTo>
                  <a:lnTo>
                    <a:pt x="405" y="14"/>
                  </a:lnTo>
                  <a:lnTo>
                    <a:pt x="420" y="14"/>
                  </a:lnTo>
                  <a:lnTo>
                    <a:pt x="424" y="10"/>
                  </a:lnTo>
                  <a:lnTo>
                    <a:pt x="426" y="13"/>
                  </a:lnTo>
                  <a:lnTo>
                    <a:pt x="428" y="15"/>
                  </a:lnTo>
                  <a:lnTo>
                    <a:pt x="429" y="28"/>
                  </a:lnTo>
                  <a:lnTo>
                    <a:pt x="430" y="30"/>
                  </a:lnTo>
                  <a:lnTo>
                    <a:pt x="430" y="32"/>
                  </a:lnTo>
                  <a:lnTo>
                    <a:pt x="430" y="36"/>
                  </a:lnTo>
                  <a:lnTo>
                    <a:pt x="430" y="40"/>
                  </a:lnTo>
                  <a:lnTo>
                    <a:pt x="430" y="43"/>
                  </a:lnTo>
                  <a:lnTo>
                    <a:pt x="430" y="47"/>
                  </a:lnTo>
                  <a:lnTo>
                    <a:pt x="429" y="51"/>
                  </a:lnTo>
                  <a:lnTo>
                    <a:pt x="430" y="53"/>
                  </a:lnTo>
                  <a:lnTo>
                    <a:pt x="434" y="55"/>
                  </a:lnTo>
                  <a:lnTo>
                    <a:pt x="434" y="60"/>
                  </a:lnTo>
                  <a:lnTo>
                    <a:pt x="434" y="62"/>
                  </a:lnTo>
                  <a:lnTo>
                    <a:pt x="442" y="65"/>
                  </a:lnTo>
                  <a:lnTo>
                    <a:pt x="444" y="65"/>
                  </a:lnTo>
                  <a:lnTo>
                    <a:pt x="446" y="67"/>
                  </a:lnTo>
                  <a:lnTo>
                    <a:pt x="448" y="69"/>
                  </a:lnTo>
                  <a:lnTo>
                    <a:pt x="451" y="72"/>
                  </a:lnTo>
                  <a:lnTo>
                    <a:pt x="454" y="72"/>
                  </a:lnTo>
                  <a:lnTo>
                    <a:pt x="457" y="70"/>
                  </a:lnTo>
                  <a:lnTo>
                    <a:pt x="458" y="69"/>
                  </a:lnTo>
                  <a:lnTo>
                    <a:pt x="460" y="69"/>
                  </a:lnTo>
                  <a:lnTo>
                    <a:pt x="462" y="68"/>
                  </a:lnTo>
                  <a:lnTo>
                    <a:pt x="466" y="65"/>
                  </a:lnTo>
                  <a:lnTo>
                    <a:pt x="470" y="62"/>
                  </a:lnTo>
                  <a:lnTo>
                    <a:pt x="474" y="61"/>
                  </a:lnTo>
                  <a:lnTo>
                    <a:pt x="480" y="57"/>
                  </a:lnTo>
                  <a:lnTo>
                    <a:pt x="484" y="57"/>
                  </a:lnTo>
                  <a:lnTo>
                    <a:pt x="486" y="58"/>
                  </a:lnTo>
                  <a:lnTo>
                    <a:pt x="489" y="58"/>
                  </a:lnTo>
                  <a:lnTo>
                    <a:pt x="492" y="60"/>
                  </a:lnTo>
                  <a:lnTo>
                    <a:pt x="494" y="61"/>
                  </a:lnTo>
                  <a:lnTo>
                    <a:pt x="496" y="58"/>
                  </a:lnTo>
                  <a:lnTo>
                    <a:pt x="498" y="56"/>
                  </a:lnTo>
                  <a:lnTo>
                    <a:pt x="502" y="58"/>
                  </a:lnTo>
                  <a:lnTo>
                    <a:pt x="504" y="58"/>
                  </a:lnTo>
                  <a:lnTo>
                    <a:pt x="506" y="56"/>
                  </a:lnTo>
                  <a:lnTo>
                    <a:pt x="512" y="56"/>
                  </a:lnTo>
                  <a:lnTo>
                    <a:pt x="514" y="55"/>
                  </a:lnTo>
                  <a:lnTo>
                    <a:pt x="519" y="54"/>
                  </a:lnTo>
                  <a:lnTo>
                    <a:pt x="522" y="53"/>
                  </a:lnTo>
                  <a:lnTo>
                    <a:pt x="528" y="55"/>
                  </a:lnTo>
                  <a:lnTo>
                    <a:pt x="532" y="65"/>
                  </a:lnTo>
                  <a:lnTo>
                    <a:pt x="532" y="69"/>
                  </a:lnTo>
                  <a:lnTo>
                    <a:pt x="534" y="71"/>
                  </a:lnTo>
                  <a:lnTo>
                    <a:pt x="534" y="74"/>
                  </a:lnTo>
                  <a:lnTo>
                    <a:pt x="536" y="76"/>
                  </a:lnTo>
                  <a:lnTo>
                    <a:pt x="542" y="78"/>
                  </a:lnTo>
                  <a:lnTo>
                    <a:pt x="549" y="78"/>
                  </a:lnTo>
                  <a:lnTo>
                    <a:pt x="552" y="79"/>
                  </a:lnTo>
                  <a:lnTo>
                    <a:pt x="555" y="78"/>
                  </a:lnTo>
                  <a:lnTo>
                    <a:pt x="557" y="78"/>
                  </a:lnTo>
                  <a:lnTo>
                    <a:pt x="562" y="80"/>
                  </a:lnTo>
                  <a:lnTo>
                    <a:pt x="568" y="78"/>
                  </a:lnTo>
                  <a:lnTo>
                    <a:pt x="573" y="77"/>
                  </a:lnTo>
                  <a:lnTo>
                    <a:pt x="577" y="78"/>
                  </a:lnTo>
                  <a:lnTo>
                    <a:pt x="582" y="78"/>
                  </a:lnTo>
                  <a:lnTo>
                    <a:pt x="585" y="78"/>
                  </a:lnTo>
                  <a:lnTo>
                    <a:pt x="587" y="78"/>
                  </a:lnTo>
                  <a:lnTo>
                    <a:pt x="590" y="77"/>
                  </a:lnTo>
                  <a:lnTo>
                    <a:pt x="594" y="77"/>
                  </a:lnTo>
                  <a:lnTo>
                    <a:pt x="597" y="76"/>
                  </a:lnTo>
                  <a:lnTo>
                    <a:pt x="600" y="76"/>
                  </a:lnTo>
                  <a:lnTo>
                    <a:pt x="604" y="78"/>
                  </a:lnTo>
                  <a:lnTo>
                    <a:pt x="606" y="76"/>
                  </a:lnTo>
                  <a:lnTo>
                    <a:pt x="609" y="75"/>
                  </a:lnTo>
                  <a:lnTo>
                    <a:pt x="615" y="73"/>
                  </a:lnTo>
                  <a:lnTo>
                    <a:pt x="616" y="70"/>
                  </a:lnTo>
                  <a:lnTo>
                    <a:pt x="628" y="61"/>
                  </a:lnTo>
                  <a:lnTo>
                    <a:pt x="630" y="56"/>
                  </a:lnTo>
                  <a:lnTo>
                    <a:pt x="632" y="55"/>
                  </a:lnTo>
                  <a:lnTo>
                    <a:pt x="639" y="54"/>
                  </a:lnTo>
                  <a:lnTo>
                    <a:pt x="644" y="51"/>
                  </a:lnTo>
                  <a:lnTo>
                    <a:pt x="646" y="49"/>
                  </a:lnTo>
                  <a:lnTo>
                    <a:pt x="646" y="42"/>
                  </a:lnTo>
                  <a:lnTo>
                    <a:pt x="644" y="42"/>
                  </a:lnTo>
                  <a:lnTo>
                    <a:pt x="644" y="38"/>
                  </a:lnTo>
                  <a:lnTo>
                    <a:pt x="646" y="34"/>
                  </a:lnTo>
                  <a:lnTo>
                    <a:pt x="648" y="32"/>
                  </a:lnTo>
                  <a:lnTo>
                    <a:pt x="648" y="31"/>
                  </a:lnTo>
                  <a:lnTo>
                    <a:pt x="643" y="25"/>
                  </a:lnTo>
                  <a:lnTo>
                    <a:pt x="640" y="25"/>
                  </a:lnTo>
                  <a:lnTo>
                    <a:pt x="637" y="18"/>
                  </a:lnTo>
                  <a:lnTo>
                    <a:pt x="648" y="24"/>
                  </a:lnTo>
                  <a:lnTo>
                    <a:pt x="651" y="24"/>
                  </a:lnTo>
                  <a:lnTo>
                    <a:pt x="655" y="25"/>
                  </a:lnTo>
                  <a:lnTo>
                    <a:pt x="663" y="35"/>
                  </a:lnTo>
                  <a:lnTo>
                    <a:pt x="665" y="38"/>
                  </a:lnTo>
                  <a:lnTo>
                    <a:pt x="665" y="43"/>
                  </a:lnTo>
                  <a:lnTo>
                    <a:pt x="664" y="47"/>
                  </a:lnTo>
                  <a:lnTo>
                    <a:pt x="665" y="48"/>
                  </a:lnTo>
                  <a:lnTo>
                    <a:pt x="668" y="52"/>
                  </a:lnTo>
                  <a:lnTo>
                    <a:pt x="675" y="56"/>
                  </a:lnTo>
                  <a:lnTo>
                    <a:pt x="679" y="61"/>
                  </a:lnTo>
                  <a:lnTo>
                    <a:pt x="684" y="64"/>
                  </a:lnTo>
                  <a:lnTo>
                    <a:pt x="684" y="70"/>
                  </a:lnTo>
                  <a:lnTo>
                    <a:pt x="685" y="73"/>
                  </a:lnTo>
                  <a:lnTo>
                    <a:pt x="685" y="76"/>
                  </a:lnTo>
                  <a:lnTo>
                    <a:pt x="686" y="78"/>
                  </a:lnTo>
                  <a:lnTo>
                    <a:pt x="686" y="90"/>
                  </a:lnTo>
                  <a:lnTo>
                    <a:pt x="684" y="101"/>
                  </a:lnTo>
                  <a:lnTo>
                    <a:pt x="672" y="124"/>
                  </a:lnTo>
                  <a:lnTo>
                    <a:pt x="666" y="126"/>
                  </a:lnTo>
                  <a:lnTo>
                    <a:pt x="666" y="128"/>
                  </a:lnTo>
                  <a:lnTo>
                    <a:pt x="664" y="134"/>
                  </a:lnTo>
                  <a:lnTo>
                    <a:pt x="665" y="136"/>
                  </a:lnTo>
                  <a:lnTo>
                    <a:pt x="663" y="152"/>
                  </a:lnTo>
                  <a:lnTo>
                    <a:pt x="663" y="168"/>
                  </a:lnTo>
                  <a:lnTo>
                    <a:pt x="661" y="174"/>
                  </a:lnTo>
                  <a:lnTo>
                    <a:pt x="661" y="181"/>
                  </a:lnTo>
                  <a:lnTo>
                    <a:pt x="663" y="189"/>
                  </a:lnTo>
                  <a:lnTo>
                    <a:pt x="663" y="197"/>
                  </a:lnTo>
                  <a:lnTo>
                    <a:pt x="662" y="199"/>
                  </a:lnTo>
                  <a:lnTo>
                    <a:pt x="659" y="212"/>
                  </a:lnTo>
                  <a:lnTo>
                    <a:pt x="658" y="231"/>
                  </a:lnTo>
                  <a:lnTo>
                    <a:pt x="654" y="243"/>
                  </a:lnTo>
                  <a:lnTo>
                    <a:pt x="649" y="251"/>
                  </a:lnTo>
                  <a:lnTo>
                    <a:pt x="649" y="253"/>
                  </a:lnTo>
                  <a:lnTo>
                    <a:pt x="649" y="255"/>
                  </a:lnTo>
                  <a:lnTo>
                    <a:pt x="648" y="262"/>
                  </a:lnTo>
                  <a:lnTo>
                    <a:pt x="648" y="266"/>
                  </a:lnTo>
                  <a:lnTo>
                    <a:pt x="646" y="267"/>
                  </a:lnTo>
                  <a:lnTo>
                    <a:pt x="639" y="273"/>
                  </a:lnTo>
                  <a:lnTo>
                    <a:pt x="638" y="276"/>
                  </a:lnTo>
                  <a:lnTo>
                    <a:pt x="634" y="283"/>
                  </a:lnTo>
                  <a:lnTo>
                    <a:pt x="628" y="309"/>
                  </a:lnTo>
                  <a:lnTo>
                    <a:pt x="617" y="306"/>
                  </a:lnTo>
                  <a:lnTo>
                    <a:pt x="608" y="306"/>
                  </a:lnTo>
                  <a:lnTo>
                    <a:pt x="604" y="304"/>
                  </a:lnTo>
                  <a:lnTo>
                    <a:pt x="597" y="304"/>
                  </a:lnTo>
                  <a:lnTo>
                    <a:pt x="596" y="304"/>
                  </a:lnTo>
                  <a:lnTo>
                    <a:pt x="591" y="304"/>
                  </a:lnTo>
                  <a:lnTo>
                    <a:pt x="590" y="303"/>
                  </a:lnTo>
                  <a:lnTo>
                    <a:pt x="589" y="302"/>
                  </a:lnTo>
                  <a:lnTo>
                    <a:pt x="587" y="304"/>
                  </a:lnTo>
                  <a:lnTo>
                    <a:pt x="584" y="309"/>
                  </a:lnTo>
                  <a:lnTo>
                    <a:pt x="582" y="310"/>
                  </a:lnTo>
                  <a:lnTo>
                    <a:pt x="579" y="312"/>
                  </a:lnTo>
                  <a:lnTo>
                    <a:pt x="576" y="310"/>
                  </a:lnTo>
                  <a:lnTo>
                    <a:pt x="576" y="308"/>
                  </a:lnTo>
                  <a:lnTo>
                    <a:pt x="575" y="304"/>
                  </a:lnTo>
                  <a:lnTo>
                    <a:pt x="573" y="302"/>
                  </a:lnTo>
                  <a:lnTo>
                    <a:pt x="570" y="302"/>
                  </a:lnTo>
                  <a:lnTo>
                    <a:pt x="568" y="302"/>
                  </a:lnTo>
                  <a:lnTo>
                    <a:pt x="564" y="303"/>
                  </a:lnTo>
                  <a:lnTo>
                    <a:pt x="558" y="306"/>
                  </a:lnTo>
                  <a:lnTo>
                    <a:pt x="557" y="310"/>
                  </a:lnTo>
                  <a:lnTo>
                    <a:pt x="557" y="315"/>
                  </a:lnTo>
                  <a:lnTo>
                    <a:pt x="560" y="320"/>
                  </a:lnTo>
                  <a:lnTo>
                    <a:pt x="562" y="322"/>
                  </a:lnTo>
                  <a:lnTo>
                    <a:pt x="564" y="326"/>
                  </a:lnTo>
                  <a:lnTo>
                    <a:pt x="566" y="326"/>
                  </a:lnTo>
                  <a:lnTo>
                    <a:pt x="564" y="329"/>
                  </a:lnTo>
                  <a:lnTo>
                    <a:pt x="563" y="332"/>
                  </a:lnTo>
                  <a:lnTo>
                    <a:pt x="565" y="335"/>
                  </a:lnTo>
                  <a:lnTo>
                    <a:pt x="566" y="338"/>
                  </a:lnTo>
                  <a:lnTo>
                    <a:pt x="567" y="340"/>
                  </a:lnTo>
                  <a:lnTo>
                    <a:pt x="566" y="345"/>
                  </a:lnTo>
                  <a:lnTo>
                    <a:pt x="566" y="346"/>
                  </a:lnTo>
                  <a:lnTo>
                    <a:pt x="566" y="350"/>
                  </a:lnTo>
                  <a:lnTo>
                    <a:pt x="568" y="353"/>
                  </a:lnTo>
                  <a:lnTo>
                    <a:pt x="568" y="357"/>
                  </a:lnTo>
                  <a:lnTo>
                    <a:pt x="568" y="360"/>
                  </a:lnTo>
                  <a:lnTo>
                    <a:pt x="570" y="363"/>
                  </a:lnTo>
                  <a:lnTo>
                    <a:pt x="571" y="367"/>
                  </a:lnTo>
                  <a:lnTo>
                    <a:pt x="572" y="368"/>
                  </a:lnTo>
                  <a:lnTo>
                    <a:pt x="573" y="370"/>
                  </a:lnTo>
                  <a:lnTo>
                    <a:pt x="577" y="373"/>
                  </a:lnTo>
                  <a:lnTo>
                    <a:pt x="579" y="374"/>
                  </a:lnTo>
                  <a:lnTo>
                    <a:pt x="582" y="376"/>
                  </a:lnTo>
                  <a:lnTo>
                    <a:pt x="589" y="378"/>
                  </a:lnTo>
                  <a:lnTo>
                    <a:pt x="593" y="382"/>
                  </a:lnTo>
                  <a:lnTo>
                    <a:pt x="595" y="385"/>
                  </a:lnTo>
                  <a:lnTo>
                    <a:pt x="600" y="388"/>
                  </a:lnTo>
                  <a:lnTo>
                    <a:pt x="600" y="391"/>
                  </a:lnTo>
                  <a:lnTo>
                    <a:pt x="598" y="394"/>
                  </a:lnTo>
                  <a:lnTo>
                    <a:pt x="594" y="396"/>
                  </a:lnTo>
                  <a:lnTo>
                    <a:pt x="592" y="397"/>
                  </a:lnTo>
                  <a:lnTo>
                    <a:pt x="591" y="398"/>
                  </a:lnTo>
                  <a:lnTo>
                    <a:pt x="583" y="398"/>
                  </a:lnTo>
                  <a:lnTo>
                    <a:pt x="581" y="397"/>
                  </a:lnTo>
                  <a:lnTo>
                    <a:pt x="580" y="394"/>
                  </a:lnTo>
                  <a:lnTo>
                    <a:pt x="579" y="391"/>
                  </a:lnTo>
                  <a:lnTo>
                    <a:pt x="579" y="388"/>
                  </a:lnTo>
                  <a:lnTo>
                    <a:pt x="579" y="386"/>
                  </a:lnTo>
                  <a:lnTo>
                    <a:pt x="576" y="386"/>
                  </a:lnTo>
                  <a:lnTo>
                    <a:pt x="573" y="385"/>
                  </a:lnTo>
                  <a:lnTo>
                    <a:pt x="571" y="385"/>
                  </a:lnTo>
                  <a:lnTo>
                    <a:pt x="568" y="384"/>
                  </a:lnTo>
                  <a:lnTo>
                    <a:pt x="567" y="382"/>
                  </a:lnTo>
                  <a:lnTo>
                    <a:pt x="566" y="380"/>
                  </a:lnTo>
                  <a:lnTo>
                    <a:pt x="565" y="379"/>
                  </a:lnTo>
                  <a:lnTo>
                    <a:pt x="563" y="377"/>
                  </a:lnTo>
                  <a:lnTo>
                    <a:pt x="561" y="376"/>
                  </a:lnTo>
                  <a:lnTo>
                    <a:pt x="560" y="377"/>
                  </a:lnTo>
                  <a:lnTo>
                    <a:pt x="548" y="377"/>
                  </a:lnTo>
                  <a:lnTo>
                    <a:pt x="546" y="376"/>
                  </a:lnTo>
                  <a:lnTo>
                    <a:pt x="543" y="373"/>
                  </a:lnTo>
                  <a:lnTo>
                    <a:pt x="542" y="372"/>
                  </a:lnTo>
                  <a:lnTo>
                    <a:pt x="538" y="372"/>
                  </a:lnTo>
                  <a:lnTo>
                    <a:pt x="538" y="374"/>
                  </a:lnTo>
                  <a:lnTo>
                    <a:pt x="536" y="375"/>
                  </a:lnTo>
                  <a:lnTo>
                    <a:pt x="532" y="374"/>
                  </a:lnTo>
                  <a:lnTo>
                    <a:pt x="523" y="374"/>
                  </a:lnTo>
                  <a:lnTo>
                    <a:pt x="522" y="372"/>
                  </a:lnTo>
                  <a:lnTo>
                    <a:pt x="521" y="372"/>
                  </a:lnTo>
                  <a:lnTo>
                    <a:pt x="519" y="370"/>
                  </a:lnTo>
                  <a:lnTo>
                    <a:pt x="516" y="368"/>
                  </a:lnTo>
                  <a:lnTo>
                    <a:pt x="515" y="365"/>
                  </a:lnTo>
                  <a:lnTo>
                    <a:pt x="512" y="367"/>
                  </a:lnTo>
                  <a:lnTo>
                    <a:pt x="510" y="367"/>
                  </a:lnTo>
                  <a:lnTo>
                    <a:pt x="508" y="367"/>
                  </a:lnTo>
                  <a:lnTo>
                    <a:pt x="504" y="367"/>
                  </a:lnTo>
                  <a:lnTo>
                    <a:pt x="502" y="366"/>
                  </a:lnTo>
                  <a:lnTo>
                    <a:pt x="494" y="363"/>
                  </a:lnTo>
                  <a:lnTo>
                    <a:pt x="481" y="356"/>
                  </a:lnTo>
                  <a:lnTo>
                    <a:pt x="479" y="353"/>
                  </a:lnTo>
                  <a:lnTo>
                    <a:pt x="451" y="359"/>
                  </a:lnTo>
                  <a:lnTo>
                    <a:pt x="439" y="359"/>
                  </a:lnTo>
                  <a:lnTo>
                    <a:pt x="437" y="360"/>
                  </a:lnTo>
                  <a:lnTo>
                    <a:pt x="433" y="360"/>
                  </a:lnTo>
                  <a:lnTo>
                    <a:pt x="426" y="363"/>
                  </a:lnTo>
                  <a:lnTo>
                    <a:pt x="410" y="361"/>
                  </a:lnTo>
                  <a:lnTo>
                    <a:pt x="408" y="360"/>
                  </a:lnTo>
                  <a:lnTo>
                    <a:pt x="404" y="356"/>
                  </a:lnTo>
                  <a:lnTo>
                    <a:pt x="398" y="345"/>
                  </a:lnTo>
                  <a:lnTo>
                    <a:pt x="395" y="344"/>
                  </a:lnTo>
                  <a:lnTo>
                    <a:pt x="379" y="345"/>
                  </a:lnTo>
                  <a:lnTo>
                    <a:pt x="372" y="348"/>
                  </a:lnTo>
                  <a:lnTo>
                    <a:pt x="372" y="346"/>
                  </a:lnTo>
                  <a:lnTo>
                    <a:pt x="365" y="345"/>
                  </a:lnTo>
                  <a:lnTo>
                    <a:pt x="359" y="346"/>
                  </a:lnTo>
                  <a:lnTo>
                    <a:pt x="349" y="352"/>
                  </a:lnTo>
                  <a:lnTo>
                    <a:pt x="342" y="363"/>
                  </a:lnTo>
                  <a:lnTo>
                    <a:pt x="341" y="378"/>
                  </a:lnTo>
                  <a:lnTo>
                    <a:pt x="349" y="396"/>
                  </a:lnTo>
                  <a:lnTo>
                    <a:pt x="349" y="405"/>
                  </a:lnTo>
                  <a:lnTo>
                    <a:pt x="348" y="407"/>
                  </a:lnTo>
                  <a:lnTo>
                    <a:pt x="345" y="408"/>
                  </a:lnTo>
                  <a:lnTo>
                    <a:pt x="334" y="419"/>
                  </a:lnTo>
                  <a:lnTo>
                    <a:pt x="332" y="422"/>
                  </a:lnTo>
                  <a:lnTo>
                    <a:pt x="328" y="420"/>
                  </a:lnTo>
                  <a:lnTo>
                    <a:pt x="325" y="420"/>
                  </a:lnTo>
                  <a:lnTo>
                    <a:pt x="322" y="424"/>
                  </a:lnTo>
                  <a:lnTo>
                    <a:pt x="311" y="434"/>
                  </a:lnTo>
                  <a:lnTo>
                    <a:pt x="311" y="467"/>
                  </a:lnTo>
                  <a:lnTo>
                    <a:pt x="312" y="476"/>
                  </a:lnTo>
                  <a:lnTo>
                    <a:pt x="313" y="479"/>
                  </a:lnTo>
                  <a:lnTo>
                    <a:pt x="314" y="480"/>
                  </a:lnTo>
                  <a:lnTo>
                    <a:pt x="314" y="483"/>
                  </a:lnTo>
                  <a:lnTo>
                    <a:pt x="312" y="484"/>
                  </a:lnTo>
                  <a:lnTo>
                    <a:pt x="311" y="482"/>
                  </a:lnTo>
                  <a:lnTo>
                    <a:pt x="310" y="484"/>
                  </a:lnTo>
                  <a:lnTo>
                    <a:pt x="308" y="487"/>
                  </a:lnTo>
                  <a:lnTo>
                    <a:pt x="304" y="484"/>
                  </a:lnTo>
                  <a:lnTo>
                    <a:pt x="302" y="482"/>
                  </a:lnTo>
                  <a:lnTo>
                    <a:pt x="298" y="481"/>
                  </a:lnTo>
                  <a:lnTo>
                    <a:pt x="290" y="480"/>
                  </a:lnTo>
                  <a:lnTo>
                    <a:pt x="268" y="474"/>
                  </a:lnTo>
                  <a:lnTo>
                    <a:pt x="263" y="474"/>
                  </a:lnTo>
                  <a:lnTo>
                    <a:pt x="258" y="470"/>
                  </a:lnTo>
                  <a:lnTo>
                    <a:pt x="232" y="466"/>
                  </a:lnTo>
                  <a:lnTo>
                    <a:pt x="226" y="466"/>
                  </a:lnTo>
                  <a:lnTo>
                    <a:pt x="221" y="468"/>
                  </a:lnTo>
                  <a:lnTo>
                    <a:pt x="212" y="465"/>
                  </a:lnTo>
                  <a:lnTo>
                    <a:pt x="203" y="460"/>
                  </a:lnTo>
                  <a:lnTo>
                    <a:pt x="198" y="459"/>
                  </a:lnTo>
                  <a:lnTo>
                    <a:pt x="190" y="453"/>
                  </a:lnTo>
                  <a:lnTo>
                    <a:pt x="179" y="447"/>
                  </a:lnTo>
                  <a:lnTo>
                    <a:pt x="173" y="442"/>
                  </a:lnTo>
                  <a:lnTo>
                    <a:pt x="168" y="440"/>
                  </a:lnTo>
                  <a:lnTo>
                    <a:pt x="144" y="434"/>
                  </a:lnTo>
                  <a:lnTo>
                    <a:pt x="139" y="431"/>
                  </a:lnTo>
                  <a:lnTo>
                    <a:pt x="129" y="433"/>
                  </a:lnTo>
                  <a:lnTo>
                    <a:pt x="105" y="427"/>
                  </a:lnTo>
                  <a:lnTo>
                    <a:pt x="101" y="426"/>
                  </a:lnTo>
                  <a:lnTo>
                    <a:pt x="94" y="426"/>
                  </a:lnTo>
                  <a:lnTo>
                    <a:pt x="84" y="418"/>
                  </a:lnTo>
                  <a:lnTo>
                    <a:pt x="79" y="418"/>
                  </a:lnTo>
                  <a:lnTo>
                    <a:pt x="74" y="413"/>
                  </a:lnTo>
                  <a:lnTo>
                    <a:pt x="66" y="411"/>
                  </a:lnTo>
                  <a:lnTo>
                    <a:pt x="61" y="408"/>
                  </a:lnTo>
                  <a:lnTo>
                    <a:pt x="51" y="390"/>
                  </a:lnTo>
                  <a:lnTo>
                    <a:pt x="48" y="382"/>
                  </a:lnTo>
                  <a:lnTo>
                    <a:pt x="45" y="378"/>
                  </a:lnTo>
                  <a:lnTo>
                    <a:pt x="26" y="361"/>
                  </a:lnTo>
                  <a:lnTo>
                    <a:pt x="23" y="360"/>
                  </a:lnTo>
                  <a:lnTo>
                    <a:pt x="21" y="358"/>
                  </a:lnTo>
                  <a:lnTo>
                    <a:pt x="19" y="356"/>
                  </a:lnTo>
                  <a:lnTo>
                    <a:pt x="15" y="356"/>
                  </a:lnTo>
                  <a:lnTo>
                    <a:pt x="15" y="355"/>
                  </a:lnTo>
                  <a:lnTo>
                    <a:pt x="17" y="353"/>
                  </a:lnTo>
                  <a:lnTo>
                    <a:pt x="21" y="347"/>
                  </a:lnTo>
                  <a:lnTo>
                    <a:pt x="20" y="345"/>
                  </a:lnTo>
                  <a:lnTo>
                    <a:pt x="17" y="342"/>
                  </a:lnTo>
                  <a:lnTo>
                    <a:pt x="6" y="328"/>
                  </a:lnTo>
                  <a:lnTo>
                    <a:pt x="0" y="326"/>
                  </a:lnTo>
                  <a:lnTo>
                    <a:pt x="1" y="324"/>
                  </a:lnTo>
                  <a:lnTo>
                    <a:pt x="4" y="322"/>
                  </a:lnTo>
                  <a:lnTo>
                    <a:pt x="6" y="320"/>
                  </a:lnTo>
                  <a:lnTo>
                    <a:pt x="7" y="317"/>
                  </a:lnTo>
                  <a:lnTo>
                    <a:pt x="9" y="314"/>
                  </a:lnTo>
                  <a:lnTo>
                    <a:pt x="11" y="312"/>
                  </a:lnTo>
                  <a:lnTo>
                    <a:pt x="13" y="310"/>
                  </a:lnTo>
                  <a:lnTo>
                    <a:pt x="15" y="310"/>
                  </a:lnTo>
                  <a:lnTo>
                    <a:pt x="22" y="306"/>
                  </a:lnTo>
                  <a:lnTo>
                    <a:pt x="22" y="304"/>
                  </a:lnTo>
                  <a:lnTo>
                    <a:pt x="21" y="301"/>
                  </a:lnTo>
                  <a:lnTo>
                    <a:pt x="22" y="298"/>
                  </a:lnTo>
                  <a:lnTo>
                    <a:pt x="20" y="295"/>
                  </a:lnTo>
                  <a:lnTo>
                    <a:pt x="21" y="293"/>
                  </a:lnTo>
                  <a:lnTo>
                    <a:pt x="22" y="292"/>
                  </a:lnTo>
                  <a:lnTo>
                    <a:pt x="24" y="290"/>
                  </a:lnTo>
                  <a:lnTo>
                    <a:pt x="26" y="290"/>
                  </a:lnTo>
                  <a:lnTo>
                    <a:pt x="27" y="292"/>
                  </a:lnTo>
                  <a:lnTo>
                    <a:pt x="31" y="292"/>
                  </a:lnTo>
                  <a:lnTo>
                    <a:pt x="33" y="289"/>
                  </a:lnTo>
                  <a:lnTo>
                    <a:pt x="36" y="289"/>
                  </a:lnTo>
                  <a:lnTo>
                    <a:pt x="47" y="286"/>
                  </a:lnTo>
                  <a:lnTo>
                    <a:pt x="54" y="285"/>
                  </a:lnTo>
                  <a:lnTo>
                    <a:pt x="62" y="282"/>
                  </a:lnTo>
                  <a:lnTo>
                    <a:pt x="78" y="281"/>
                  </a:lnTo>
                  <a:lnTo>
                    <a:pt x="88" y="263"/>
                  </a:lnTo>
                  <a:lnTo>
                    <a:pt x="97" y="270"/>
                  </a:lnTo>
                  <a:lnTo>
                    <a:pt x="100" y="270"/>
                  </a:lnTo>
                  <a:lnTo>
                    <a:pt x="106" y="268"/>
                  </a:lnTo>
                  <a:lnTo>
                    <a:pt x="112" y="263"/>
                  </a:lnTo>
                  <a:lnTo>
                    <a:pt x="115" y="259"/>
                  </a:lnTo>
                  <a:lnTo>
                    <a:pt x="120" y="259"/>
                  </a:lnTo>
                  <a:lnTo>
                    <a:pt x="126" y="255"/>
                  </a:lnTo>
                  <a:lnTo>
                    <a:pt x="133" y="250"/>
                  </a:lnTo>
                  <a:lnTo>
                    <a:pt x="135" y="250"/>
                  </a:lnTo>
                  <a:lnTo>
                    <a:pt x="148" y="242"/>
                  </a:lnTo>
                  <a:lnTo>
                    <a:pt x="152" y="233"/>
                  </a:lnTo>
                  <a:lnTo>
                    <a:pt x="154" y="231"/>
                  </a:lnTo>
                  <a:lnTo>
                    <a:pt x="163" y="227"/>
                  </a:lnTo>
                  <a:lnTo>
                    <a:pt x="168" y="222"/>
                  </a:lnTo>
                  <a:lnTo>
                    <a:pt x="176" y="218"/>
                  </a:lnTo>
                  <a:lnTo>
                    <a:pt x="182" y="215"/>
                  </a:lnTo>
                  <a:lnTo>
                    <a:pt x="196" y="216"/>
                  </a:lnTo>
                  <a:lnTo>
                    <a:pt x="205" y="217"/>
                  </a:lnTo>
                  <a:lnTo>
                    <a:pt x="211" y="215"/>
                  </a:lnTo>
                  <a:lnTo>
                    <a:pt x="211" y="208"/>
                  </a:lnTo>
                  <a:lnTo>
                    <a:pt x="215" y="203"/>
                  </a:lnTo>
                  <a:lnTo>
                    <a:pt x="223" y="189"/>
                  </a:lnTo>
                  <a:lnTo>
                    <a:pt x="227" y="186"/>
                  </a:lnTo>
                  <a:lnTo>
                    <a:pt x="230" y="183"/>
                  </a:lnTo>
                  <a:lnTo>
                    <a:pt x="231" y="176"/>
                  </a:lnTo>
                  <a:lnTo>
                    <a:pt x="227" y="172"/>
                  </a:lnTo>
                  <a:lnTo>
                    <a:pt x="222" y="159"/>
                  </a:lnTo>
                  <a:lnTo>
                    <a:pt x="211" y="164"/>
                  </a:lnTo>
                  <a:lnTo>
                    <a:pt x="196" y="170"/>
                  </a:lnTo>
                  <a:lnTo>
                    <a:pt x="194" y="166"/>
                  </a:lnTo>
                  <a:lnTo>
                    <a:pt x="198" y="163"/>
                  </a:lnTo>
                  <a:lnTo>
                    <a:pt x="196" y="153"/>
                  </a:lnTo>
                  <a:lnTo>
                    <a:pt x="196" y="152"/>
                  </a:lnTo>
                  <a:lnTo>
                    <a:pt x="196" y="149"/>
                  </a:lnTo>
                  <a:lnTo>
                    <a:pt x="193" y="146"/>
                  </a:lnTo>
                  <a:lnTo>
                    <a:pt x="188" y="146"/>
                  </a:lnTo>
                  <a:lnTo>
                    <a:pt x="180" y="145"/>
                  </a:lnTo>
                  <a:lnTo>
                    <a:pt x="179" y="142"/>
                  </a:lnTo>
                  <a:lnTo>
                    <a:pt x="182" y="140"/>
                  </a:lnTo>
                  <a:lnTo>
                    <a:pt x="179" y="132"/>
                  </a:lnTo>
                  <a:lnTo>
                    <a:pt x="176" y="124"/>
                  </a:lnTo>
                  <a:lnTo>
                    <a:pt x="176" y="118"/>
                  </a:lnTo>
                  <a:lnTo>
                    <a:pt x="182" y="111"/>
                  </a:lnTo>
                  <a:lnTo>
                    <a:pt x="188" y="110"/>
                  </a:lnTo>
                  <a:lnTo>
                    <a:pt x="191" y="101"/>
                  </a:lnTo>
                  <a:lnTo>
                    <a:pt x="191" y="97"/>
                  </a:lnTo>
                  <a:lnTo>
                    <a:pt x="190" y="93"/>
                  </a:lnTo>
                  <a:lnTo>
                    <a:pt x="186" y="87"/>
                  </a:lnTo>
                  <a:lnTo>
                    <a:pt x="179" y="82"/>
                  </a:lnTo>
                  <a:lnTo>
                    <a:pt x="171" y="80"/>
                  </a:lnTo>
                  <a:lnTo>
                    <a:pt x="162" y="81"/>
                  </a:lnTo>
                  <a:lnTo>
                    <a:pt x="156" y="79"/>
                  </a:lnTo>
                  <a:lnTo>
                    <a:pt x="152" y="74"/>
                  </a:lnTo>
                  <a:lnTo>
                    <a:pt x="146" y="77"/>
                  </a:lnTo>
                  <a:lnTo>
                    <a:pt x="142" y="80"/>
                  </a:lnTo>
                  <a:lnTo>
                    <a:pt x="138" y="78"/>
                  </a:lnTo>
                  <a:lnTo>
                    <a:pt x="135" y="74"/>
                  </a:lnTo>
                  <a:lnTo>
                    <a:pt x="141" y="68"/>
                  </a:lnTo>
                  <a:lnTo>
                    <a:pt x="136" y="56"/>
                  </a:lnTo>
                  <a:lnTo>
                    <a:pt x="138" y="54"/>
                  </a:lnTo>
                  <a:lnTo>
                    <a:pt x="136" y="48"/>
                  </a:lnTo>
                  <a:lnTo>
                    <a:pt x="152" y="49"/>
                  </a:lnTo>
                  <a:lnTo>
                    <a:pt x="156" y="42"/>
                  </a:lnTo>
                  <a:lnTo>
                    <a:pt x="192" y="34"/>
                  </a:lnTo>
                  <a:lnTo>
                    <a:pt x="198" y="31"/>
                  </a:lnTo>
                  <a:lnTo>
                    <a:pt x="199" y="31"/>
                  </a:lnTo>
                  <a:lnTo>
                    <a:pt x="202" y="32"/>
                  </a:lnTo>
                  <a:lnTo>
                    <a:pt x="206" y="32"/>
                  </a:lnTo>
                  <a:lnTo>
                    <a:pt x="212" y="32"/>
                  </a:lnTo>
                  <a:lnTo>
                    <a:pt x="214" y="26"/>
                  </a:lnTo>
                  <a:lnTo>
                    <a:pt x="230" y="2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63" name="Freeform 82"/>
            <p:cNvSpPr>
              <a:spLocks/>
            </p:cNvSpPr>
            <p:nvPr/>
          </p:nvSpPr>
          <p:spPr bwMode="auto">
            <a:xfrm>
              <a:off x="3456" y="3173"/>
              <a:ext cx="513" cy="314"/>
            </a:xfrm>
            <a:custGeom>
              <a:avLst/>
              <a:gdLst/>
              <a:ahLst/>
              <a:cxnLst>
                <a:cxn ang="0">
                  <a:pos x="629" y="437"/>
                </a:cxn>
                <a:cxn ang="0">
                  <a:pos x="614" y="422"/>
                </a:cxn>
                <a:cxn ang="0">
                  <a:pos x="582" y="423"/>
                </a:cxn>
                <a:cxn ang="0">
                  <a:pos x="549" y="414"/>
                </a:cxn>
                <a:cxn ang="0">
                  <a:pos x="534" y="399"/>
                </a:cxn>
                <a:cxn ang="0">
                  <a:pos x="514" y="397"/>
                </a:cxn>
                <a:cxn ang="0">
                  <a:pos x="533" y="408"/>
                </a:cxn>
                <a:cxn ang="0">
                  <a:pos x="513" y="405"/>
                </a:cxn>
                <a:cxn ang="0">
                  <a:pos x="486" y="394"/>
                </a:cxn>
                <a:cxn ang="0">
                  <a:pos x="458" y="403"/>
                </a:cxn>
                <a:cxn ang="0">
                  <a:pos x="418" y="378"/>
                </a:cxn>
                <a:cxn ang="0">
                  <a:pos x="408" y="372"/>
                </a:cxn>
                <a:cxn ang="0">
                  <a:pos x="388" y="360"/>
                </a:cxn>
                <a:cxn ang="0">
                  <a:pos x="331" y="347"/>
                </a:cxn>
                <a:cxn ang="0">
                  <a:pos x="313" y="336"/>
                </a:cxn>
                <a:cxn ang="0">
                  <a:pos x="293" y="332"/>
                </a:cxn>
                <a:cxn ang="0">
                  <a:pos x="309" y="338"/>
                </a:cxn>
                <a:cxn ang="0">
                  <a:pos x="297" y="339"/>
                </a:cxn>
                <a:cxn ang="0">
                  <a:pos x="238" y="318"/>
                </a:cxn>
                <a:cxn ang="0">
                  <a:pos x="223" y="307"/>
                </a:cxn>
                <a:cxn ang="0">
                  <a:pos x="199" y="300"/>
                </a:cxn>
                <a:cxn ang="0">
                  <a:pos x="157" y="258"/>
                </a:cxn>
                <a:cxn ang="0">
                  <a:pos x="120" y="230"/>
                </a:cxn>
                <a:cxn ang="0">
                  <a:pos x="95" y="224"/>
                </a:cxn>
                <a:cxn ang="0">
                  <a:pos x="59" y="180"/>
                </a:cxn>
                <a:cxn ang="0">
                  <a:pos x="9" y="169"/>
                </a:cxn>
                <a:cxn ang="0">
                  <a:pos x="14" y="118"/>
                </a:cxn>
                <a:cxn ang="0">
                  <a:pos x="30" y="76"/>
                </a:cxn>
                <a:cxn ang="0">
                  <a:pos x="84" y="42"/>
                </a:cxn>
                <a:cxn ang="0">
                  <a:pos x="128" y="57"/>
                </a:cxn>
                <a:cxn ang="0">
                  <a:pos x="199" y="65"/>
                </a:cxn>
                <a:cxn ang="0">
                  <a:pos x="221" y="72"/>
                </a:cxn>
                <a:cxn ang="0">
                  <a:pos x="249" y="75"/>
                </a:cxn>
                <a:cxn ang="0">
                  <a:pos x="262" y="83"/>
                </a:cxn>
                <a:cxn ang="0">
                  <a:pos x="280" y="96"/>
                </a:cxn>
                <a:cxn ang="0">
                  <a:pos x="278" y="76"/>
                </a:cxn>
                <a:cxn ang="0">
                  <a:pos x="257" y="58"/>
                </a:cxn>
                <a:cxn ang="0">
                  <a:pos x="254" y="33"/>
                </a:cxn>
                <a:cxn ang="0">
                  <a:pos x="246" y="8"/>
                </a:cxn>
                <a:cxn ang="0">
                  <a:pos x="265" y="8"/>
                </a:cxn>
                <a:cxn ang="0">
                  <a:pos x="285" y="2"/>
                </a:cxn>
                <a:cxn ang="0">
                  <a:pos x="325" y="26"/>
                </a:cxn>
                <a:cxn ang="0">
                  <a:pos x="349" y="74"/>
                </a:cxn>
                <a:cxn ang="0">
                  <a:pos x="382" y="42"/>
                </a:cxn>
                <a:cxn ang="0">
                  <a:pos x="431" y="38"/>
                </a:cxn>
                <a:cxn ang="0">
                  <a:pos x="487" y="16"/>
                </a:cxn>
                <a:cxn ang="0">
                  <a:pos x="502" y="31"/>
                </a:cxn>
                <a:cxn ang="0">
                  <a:pos x="512" y="57"/>
                </a:cxn>
                <a:cxn ang="0">
                  <a:pos x="537" y="50"/>
                </a:cxn>
                <a:cxn ang="0">
                  <a:pos x="553" y="61"/>
                </a:cxn>
                <a:cxn ang="0">
                  <a:pos x="582" y="96"/>
                </a:cxn>
                <a:cxn ang="0">
                  <a:pos x="603" y="116"/>
                </a:cxn>
                <a:cxn ang="0">
                  <a:pos x="669" y="145"/>
                </a:cxn>
                <a:cxn ang="0">
                  <a:pos x="695" y="209"/>
                </a:cxn>
                <a:cxn ang="0">
                  <a:pos x="706" y="271"/>
                </a:cxn>
                <a:cxn ang="0">
                  <a:pos x="739" y="312"/>
                </a:cxn>
                <a:cxn ang="0">
                  <a:pos x="763" y="358"/>
                </a:cxn>
                <a:cxn ang="0">
                  <a:pos x="754" y="393"/>
                </a:cxn>
                <a:cxn ang="0">
                  <a:pos x="706" y="426"/>
                </a:cxn>
                <a:cxn ang="0">
                  <a:pos x="678" y="471"/>
                </a:cxn>
              </a:cxnLst>
              <a:rect l="0" t="0" r="r" b="b"/>
              <a:pathLst>
                <a:path w="770" h="472">
                  <a:moveTo>
                    <a:pt x="678" y="471"/>
                  </a:moveTo>
                  <a:lnTo>
                    <a:pt x="665" y="468"/>
                  </a:lnTo>
                  <a:lnTo>
                    <a:pt x="662" y="466"/>
                  </a:lnTo>
                  <a:lnTo>
                    <a:pt x="658" y="457"/>
                  </a:lnTo>
                  <a:lnTo>
                    <a:pt x="655" y="454"/>
                  </a:lnTo>
                  <a:lnTo>
                    <a:pt x="641" y="445"/>
                  </a:lnTo>
                  <a:lnTo>
                    <a:pt x="636" y="440"/>
                  </a:lnTo>
                  <a:lnTo>
                    <a:pt x="629" y="437"/>
                  </a:lnTo>
                  <a:lnTo>
                    <a:pt x="627" y="433"/>
                  </a:lnTo>
                  <a:lnTo>
                    <a:pt x="623" y="432"/>
                  </a:lnTo>
                  <a:lnTo>
                    <a:pt x="623" y="428"/>
                  </a:lnTo>
                  <a:lnTo>
                    <a:pt x="625" y="423"/>
                  </a:lnTo>
                  <a:lnTo>
                    <a:pt x="622" y="426"/>
                  </a:lnTo>
                  <a:lnTo>
                    <a:pt x="620" y="428"/>
                  </a:lnTo>
                  <a:lnTo>
                    <a:pt x="615" y="425"/>
                  </a:lnTo>
                  <a:lnTo>
                    <a:pt x="614" y="422"/>
                  </a:lnTo>
                  <a:lnTo>
                    <a:pt x="606" y="422"/>
                  </a:lnTo>
                  <a:lnTo>
                    <a:pt x="605" y="422"/>
                  </a:lnTo>
                  <a:lnTo>
                    <a:pt x="604" y="424"/>
                  </a:lnTo>
                  <a:lnTo>
                    <a:pt x="603" y="426"/>
                  </a:lnTo>
                  <a:lnTo>
                    <a:pt x="602" y="428"/>
                  </a:lnTo>
                  <a:lnTo>
                    <a:pt x="602" y="430"/>
                  </a:lnTo>
                  <a:lnTo>
                    <a:pt x="592" y="425"/>
                  </a:lnTo>
                  <a:lnTo>
                    <a:pt x="582" y="423"/>
                  </a:lnTo>
                  <a:lnTo>
                    <a:pt x="580" y="422"/>
                  </a:lnTo>
                  <a:lnTo>
                    <a:pt x="572" y="422"/>
                  </a:lnTo>
                  <a:lnTo>
                    <a:pt x="560" y="418"/>
                  </a:lnTo>
                  <a:lnTo>
                    <a:pt x="557" y="416"/>
                  </a:lnTo>
                  <a:lnTo>
                    <a:pt x="552" y="416"/>
                  </a:lnTo>
                  <a:lnTo>
                    <a:pt x="555" y="412"/>
                  </a:lnTo>
                  <a:lnTo>
                    <a:pt x="553" y="411"/>
                  </a:lnTo>
                  <a:lnTo>
                    <a:pt x="549" y="414"/>
                  </a:lnTo>
                  <a:lnTo>
                    <a:pt x="545" y="414"/>
                  </a:lnTo>
                  <a:lnTo>
                    <a:pt x="540" y="413"/>
                  </a:lnTo>
                  <a:lnTo>
                    <a:pt x="541" y="412"/>
                  </a:lnTo>
                  <a:lnTo>
                    <a:pt x="541" y="408"/>
                  </a:lnTo>
                  <a:lnTo>
                    <a:pt x="539" y="405"/>
                  </a:lnTo>
                  <a:lnTo>
                    <a:pt x="537" y="404"/>
                  </a:lnTo>
                  <a:lnTo>
                    <a:pt x="536" y="402"/>
                  </a:lnTo>
                  <a:lnTo>
                    <a:pt x="534" y="399"/>
                  </a:lnTo>
                  <a:lnTo>
                    <a:pt x="527" y="397"/>
                  </a:lnTo>
                  <a:lnTo>
                    <a:pt x="524" y="398"/>
                  </a:lnTo>
                  <a:lnTo>
                    <a:pt x="523" y="399"/>
                  </a:lnTo>
                  <a:lnTo>
                    <a:pt x="520" y="398"/>
                  </a:lnTo>
                  <a:lnTo>
                    <a:pt x="517" y="397"/>
                  </a:lnTo>
                  <a:lnTo>
                    <a:pt x="510" y="396"/>
                  </a:lnTo>
                  <a:lnTo>
                    <a:pt x="511" y="397"/>
                  </a:lnTo>
                  <a:lnTo>
                    <a:pt x="514" y="397"/>
                  </a:lnTo>
                  <a:lnTo>
                    <a:pt x="517" y="398"/>
                  </a:lnTo>
                  <a:lnTo>
                    <a:pt x="520" y="400"/>
                  </a:lnTo>
                  <a:lnTo>
                    <a:pt x="518" y="404"/>
                  </a:lnTo>
                  <a:lnTo>
                    <a:pt x="523" y="403"/>
                  </a:lnTo>
                  <a:lnTo>
                    <a:pt x="525" y="405"/>
                  </a:lnTo>
                  <a:lnTo>
                    <a:pt x="528" y="406"/>
                  </a:lnTo>
                  <a:lnTo>
                    <a:pt x="529" y="406"/>
                  </a:lnTo>
                  <a:lnTo>
                    <a:pt x="533" y="408"/>
                  </a:lnTo>
                  <a:lnTo>
                    <a:pt x="535" y="406"/>
                  </a:lnTo>
                  <a:lnTo>
                    <a:pt x="538" y="409"/>
                  </a:lnTo>
                  <a:lnTo>
                    <a:pt x="538" y="412"/>
                  </a:lnTo>
                  <a:lnTo>
                    <a:pt x="536" y="413"/>
                  </a:lnTo>
                  <a:lnTo>
                    <a:pt x="532" y="412"/>
                  </a:lnTo>
                  <a:lnTo>
                    <a:pt x="519" y="408"/>
                  </a:lnTo>
                  <a:lnTo>
                    <a:pt x="515" y="406"/>
                  </a:lnTo>
                  <a:lnTo>
                    <a:pt x="513" y="405"/>
                  </a:lnTo>
                  <a:lnTo>
                    <a:pt x="510" y="406"/>
                  </a:lnTo>
                  <a:lnTo>
                    <a:pt x="507" y="405"/>
                  </a:lnTo>
                  <a:lnTo>
                    <a:pt x="503" y="405"/>
                  </a:lnTo>
                  <a:lnTo>
                    <a:pt x="495" y="404"/>
                  </a:lnTo>
                  <a:lnTo>
                    <a:pt x="491" y="402"/>
                  </a:lnTo>
                  <a:lnTo>
                    <a:pt x="490" y="399"/>
                  </a:lnTo>
                  <a:lnTo>
                    <a:pt x="489" y="397"/>
                  </a:lnTo>
                  <a:lnTo>
                    <a:pt x="486" y="394"/>
                  </a:lnTo>
                  <a:lnTo>
                    <a:pt x="487" y="398"/>
                  </a:lnTo>
                  <a:lnTo>
                    <a:pt x="487" y="400"/>
                  </a:lnTo>
                  <a:lnTo>
                    <a:pt x="485" y="404"/>
                  </a:lnTo>
                  <a:lnTo>
                    <a:pt x="481" y="404"/>
                  </a:lnTo>
                  <a:lnTo>
                    <a:pt x="477" y="402"/>
                  </a:lnTo>
                  <a:lnTo>
                    <a:pt x="473" y="403"/>
                  </a:lnTo>
                  <a:lnTo>
                    <a:pt x="467" y="403"/>
                  </a:lnTo>
                  <a:lnTo>
                    <a:pt x="458" y="403"/>
                  </a:lnTo>
                  <a:lnTo>
                    <a:pt x="448" y="400"/>
                  </a:lnTo>
                  <a:lnTo>
                    <a:pt x="443" y="397"/>
                  </a:lnTo>
                  <a:lnTo>
                    <a:pt x="433" y="386"/>
                  </a:lnTo>
                  <a:lnTo>
                    <a:pt x="426" y="382"/>
                  </a:lnTo>
                  <a:lnTo>
                    <a:pt x="424" y="383"/>
                  </a:lnTo>
                  <a:lnTo>
                    <a:pt x="422" y="380"/>
                  </a:lnTo>
                  <a:lnTo>
                    <a:pt x="421" y="377"/>
                  </a:lnTo>
                  <a:lnTo>
                    <a:pt x="418" y="378"/>
                  </a:lnTo>
                  <a:lnTo>
                    <a:pt x="417" y="379"/>
                  </a:lnTo>
                  <a:lnTo>
                    <a:pt x="414" y="377"/>
                  </a:lnTo>
                  <a:lnTo>
                    <a:pt x="416" y="374"/>
                  </a:lnTo>
                  <a:lnTo>
                    <a:pt x="416" y="370"/>
                  </a:lnTo>
                  <a:lnTo>
                    <a:pt x="414" y="368"/>
                  </a:lnTo>
                  <a:lnTo>
                    <a:pt x="411" y="368"/>
                  </a:lnTo>
                  <a:lnTo>
                    <a:pt x="407" y="370"/>
                  </a:lnTo>
                  <a:lnTo>
                    <a:pt x="408" y="372"/>
                  </a:lnTo>
                  <a:lnTo>
                    <a:pt x="407" y="374"/>
                  </a:lnTo>
                  <a:lnTo>
                    <a:pt x="405" y="374"/>
                  </a:lnTo>
                  <a:lnTo>
                    <a:pt x="404" y="370"/>
                  </a:lnTo>
                  <a:lnTo>
                    <a:pt x="402" y="368"/>
                  </a:lnTo>
                  <a:lnTo>
                    <a:pt x="401" y="366"/>
                  </a:lnTo>
                  <a:lnTo>
                    <a:pt x="398" y="365"/>
                  </a:lnTo>
                  <a:lnTo>
                    <a:pt x="393" y="363"/>
                  </a:lnTo>
                  <a:lnTo>
                    <a:pt x="388" y="360"/>
                  </a:lnTo>
                  <a:lnTo>
                    <a:pt x="384" y="360"/>
                  </a:lnTo>
                  <a:lnTo>
                    <a:pt x="371" y="358"/>
                  </a:lnTo>
                  <a:lnTo>
                    <a:pt x="353" y="352"/>
                  </a:lnTo>
                  <a:lnTo>
                    <a:pt x="349" y="352"/>
                  </a:lnTo>
                  <a:lnTo>
                    <a:pt x="344" y="351"/>
                  </a:lnTo>
                  <a:lnTo>
                    <a:pt x="340" y="351"/>
                  </a:lnTo>
                  <a:lnTo>
                    <a:pt x="337" y="349"/>
                  </a:lnTo>
                  <a:lnTo>
                    <a:pt x="331" y="347"/>
                  </a:lnTo>
                  <a:lnTo>
                    <a:pt x="330" y="343"/>
                  </a:lnTo>
                  <a:lnTo>
                    <a:pt x="327" y="340"/>
                  </a:lnTo>
                  <a:lnTo>
                    <a:pt x="325" y="340"/>
                  </a:lnTo>
                  <a:lnTo>
                    <a:pt x="321" y="340"/>
                  </a:lnTo>
                  <a:lnTo>
                    <a:pt x="321" y="339"/>
                  </a:lnTo>
                  <a:lnTo>
                    <a:pt x="319" y="338"/>
                  </a:lnTo>
                  <a:lnTo>
                    <a:pt x="315" y="338"/>
                  </a:lnTo>
                  <a:lnTo>
                    <a:pt x="313" y="336"/>
                  </a:lnTo>
                  <a:lnTo>
                    <a:pt x="311" y="337"/>
                  </a:lnTo>
                  <a:lnTo>
                    <a:pt x="308" y="336"/>
                  </a:lnTo>
                  <a:lnTo>
                    <a:pt x="307" y="333"/>
                  </a:lnTo>
                  <a:lnTo>
                    <a:pt x="300" y="332"/>
                  </a:lnTo>
                  <a:lnTo>
                    <a:pt x="298" y="334"/>
                  </a:lnTo>
                  <a:lnTo>
                    <a:pt x="295" y="334"/>
                  </a:lnTo>
                  <a:lnTo>
                    <a:pt x="295" y="332"/>
                  </a:lnTo>
                  <a:lnTo>
                    <a:pt x="293" y="332"/>
                  </a:lnTo>
                  <a:lnTo>
                    <a:pt x="289" y="332"/>
                  </a:lnTo>
                  <a:lnTo>
                    <a:pt x="286" y="331"/>
                  </a:lnTo>
                  <a:lnTo>
                    <a:pt x="287" y="334"/>
                  </a:lnTo>
                  <a:lnTo>
                    <a:pt x="291" y="335"/>
                  </a:lnTo>
                  <a:lnTo>
                    <a:pt x="297" y="335"/>
                  </a:lnTo>
                  <a:lnTo>
                    <a:pt x="300" y="336"/>
                  </a:lnTo>
                  <a:lnTo>
                    <a:pt x="304" y="336"/>
                  </a:lnTo>
                  <a:lnTo>
                    <a:pt x="309" y="338"/>
                  </a:lnTo>
                  <a:lnTo>
                    <a:pt x="312" y="339"/>
                  </a:lnTo>
                  <a:lnTo>
                    <a:pt x="315" y="340"/>
                  </a:lnTo>
                  <a:lnTo>
                    <a:pt x="324" y="342"/>
                  </a:lnTo>
                  <a:lnTo>
                    <a:pt x="326" y="345"/>
                  </a:lnTo>
                  <a:lnTo>
                    <a:pt x="327" y="346"/>
                  </a:lnTo>
                  <a:lnTo>
                    <a:pt x="321" y="345"/>
                  </a:lnTo>
                  <a:lnTo>
                    <a:pt x="317" y="345"/>
                  </a:lnTo>
                  <a:lnTo>
                    <a:pt x="297" y="339"/>
                  </a:lnTo>
                  <a:lnTo>
                    <a:pt x="293" y="338"/>
                  </a:lnTo>
                  <a:lnTo>
                    <a:pt x="285" y="334"/>
                  </a:lnTo>
                  <a:lnTo>
                    <a:pt x="276" y="332"/>
                  </a:lnTo>
                  <a:lnTo>
                    <a:pt x="273" y="332"/>
                  </a:lnTo>
                  <a:lnTo>
                    <a:pt x="269" y="330"/>
                  </a:lnTo>
                  <a:lnTo>
                    <a:pt x="265" y="330"/>
                  </a:lnTo>
                  <a:lnTo>
                    <a:pt x="251" y="323"/>
                  </a:lnTo>
                  <a:lnTo>
                    <a:pt x="238" y="318"/>
                  </a:lnTo>
                  <a:lnTo>
                    <a:pt x="238" y="314"/>
                  </a:lnTo>
                  <a:lnTo>
                    <a:pt x="237" y="313"/>
                  </a:lnTo>
                  <a:lnTo>
                    <a:pt x="234" y="309"/>
                  </a:lnTo>
                  <a:lnTo>
                    <a:pt x="232" y="307"/>
                  </a:lnTo>
                  <a:lnTo>
                    <a:pt x="231" y="310"/>
                  </a:lnTo>
                  <a:lnTo>
                    <a:pt x="233" y="312"/>
                  </a:lnTo>
                  <a:lnTo>
                    <a:pt x="235" y="317"/>
                  </a:lnTo>
                  <a:lnTo>
                    <a:pt x="223" y="307"/>
                  </a:lnTo>
                  <a:lnTo>
                    <a:pt x="219" y="306"/>
                  </a:lnTo>
                  <a:lnTo>
                    <a:pt x="219" y="302"/>
                  </a:lnTo>
                  <a:lnTo>
                    <a:pt x="217" y="303"/>
                  </a:lnTo>
                  <a:lnTo>
                    <a:pt x="213" y="303"/>
                  </a:lnTo>
                  <a:lnTo>
                    <a:pt x="209" y="301"/>
                  </a:lnTo>
                  <a:lnTo>
                    <a:pt x="208" y="301"/>
                  </a:lnTo>
                  <a:lnTo>
                    <a:pt x="205" y="300"/>
                  </a:lnTo>
                  <a:lnTo>
                    <a:pt x="199" y="300"/>
                  </a:lnTo>
                  <a:lnTo>
                    <a:pt x="199" y="298"/>
                  </a:lnTo>
                  <a:lnTo>
                    <a:pt x="199" y="294"/>
                  </a:lnTo>
                  <a:lnTo>
                    <a:pt x="198" y="289"/>
                  </a:lnTo>
                  <a:lnTo>
                    <a:pt x="177" y="274"/>
                  </a:lnTo>
                  <a:lnTo>
                    <a:pt x="176" y="270"/>
                  </a:lnTo>
                  <a:lnTo>
                    <a:pt x="172" y="269"/>
                  </a:lnTo>
                  <a:lnTo>
                    <a:pt x="165" y="265"/>
                  </a:lnTo>
                  <a:lnTo>
                    <a:pt x="157" y="258"/>
                  </a:lnTo>
                  <a:lnTo>
                    <a:pt x="152" y="256"/>
                  </a:lnTo>
                  <a:lnTo>
                    <a:pt x="149" y="254"/>
                  </a:lnTo>
                  <a:lnTo>
                    <a:pt x="150" y="250"/>
                  </a:lnTo>
                  <a:lnTo>
                    <a:pt x="149" y="245"/>
                  </a:lnTo>
                  <a:lnTo>
                    <a:pt x="147" y="244"/>
                  </a:lnTo>
                  <a:lnTo>
                    <a:pt x="141" y="239"/>
                  </a:lnTo>
                  <a:lnTo>
                    <a:pt x="123" y="229"/>
                  </a:lnTo>
                  <a:lnTo>
                    <a:pt x="120" y="230"/>
                  </a:lnTo>
                  <a:lnTo>
                    <a:pt x="119" y="229"/>
                  </a:lnTo>
                  <a:lnTo>
                    <a:pt x="116" y="230"/>
                  </a:lnTo>
                  <a:lnTo>
                    <a:pt x="113" y="229"/>
                  </a:lnTo>
                  <a:lnTo>
                    <a:pt x="110" y="227"/>
                  </a:lnTo>
                  <a:lnTo>
                    <a:pt x="106" y="226"/>
                  </a:lnTo>
                  <a:lnTo>
                    <a:pt x="102" y="223"/>
                  </a:lnTo>
                  <a:lnTo>
                    <a:pt x="99" y="224"/>
                  </a:lnTo>
                  <a:lnTo>
                    <a:pt x="95" y="224"/>
                  </a:lnTo>
                  <a:lnTo>
                    <a:pt x="91" y="210"/>
                  </a:lnTo>
                  <a:lnTo>
                    <a:pt x="83" y="202"/>
                  </a:lnTo>
                  <a:lnTo>
                    <a:pt x="78" y="198"/>
                  </a:lnTo>
                  <a:lnTo>
                    <a:pt x="74" y="197"/>
                  </a:lnTo>
                  <a:lnTo>
                    <a:pt x="72" y="192"/>
                  </a:lnTo>
                  <a:lnTo>
                    <a:pt x="65" y="185"/>
                  </a:lnTo>
                  <a:lnTo>
                    <a:pt x="62" y="184"/>
                  </a:lnTo>
                  <a:lnTo>
                    <a:pt x="59" y="180"/>
                  </a:lnTo>
                  <a:lnTo>
                    <a:pt x="45" y="172"/>
                  </a:lnTo>
                  <a:lnTo>
                    <a:pt x="33" y="166"/>
                  </a:lnTo>
                  <a:lnTo>
                    <a:pt x="28" y="166"/>
                  </a:lnTo>
                  <a:lnTo>
                    <a:pt x="21" y="163"/>
                  </a:lnTo>
                  <a:lnTo>
                    <a:pt x="17" y="163"/>
                  </a:lnTo>
                  <a:lnTo>
                    <a:pt x="11" y="166"/>
                  </a:lnTo>
                  <a:lnTo>
                    <a:pt x="9" y="167"/>
                  </a:lnTo>
                  <a:lnTo>
                    <a:pt x="9" y="169"/>
                  </a:lnTo>
                  <a:lnTo>
                    <a:pt x="9" y="172"/>
                  </a:lnTo>
                  <a:lnTo>
                    <a:pt x="6" y="172"/>
                  </a:lnTo>
                  <a:lnTo>
                    <a:pt x="5" y="172"/>
                  </a:lnTo>
                  <a:lnTo>
                    <a:pt x="1" y="174"/>
                  </a:lnTo>
                  <a:lnTo>
                    <a:pt x="0" y="165"/>
                  </a:lnTo>
                  <a:lnTo>
                    <a:pt x="0" y="132"/>
                  </a:lnTo>
                  <a:lnTo>
                    <a:pt x="11" y="122"/>
                  </a:lnTo>
                  <a:lnTo>
                    <a:pt x="14" y="118"/>
                  </a:lnTo>
                  <a:lnTo>
                    <a:pt x="17" y="118"/>
                  </a:lnTo>
                  <a:lnTo>
                    <a:pt x="21" y="120"/>
                  </a:lnTo>
                  <a:lnTo>
                    <a:pt x="23" y="117"/>
                  </a:lnTo>
                  <a:lnTo>
                    <a:pt x="34" y="106"/>
                  </a:lnTo>
                  <a:lnTo>
                    <a:pt x="37" y="105"/>
                  </a:lnTo>
                  <a:lnTo>
                    <a:pt x="38" y="103"/>
                  </a:lnTo>
                  <a:lnTo>
                    <a:pt x="38" y="94"/>
                  </a:lnTo>
                  <a:lnTo>
                    <a:pt x="30" y="76"/>
                  </a:lnTo>
                  <a:lnTo>
                    <a:pt x="31" y="61"/>
                  </a:lnTo>
                  <a:lnTo>
                    <a:pt x="38" y="50"/>
                  </a:lnTo>
                  <a:lnTo>
                    <a:pt x="48" y="44"/>
                  </a:lnTo>
                  <a:lnTo>
                    <a:pt x="54" y="43"/>
                  </a:lnTo>
                  <a:lnTo>
                    <a:pt x="61" y="44"/>
                  </a:lnTo>
                  <a:lnTo>
                    <a:pt x="61" y="46"/>
                  </a:lnTo>
                  <a:lnTo>
                    <a:pt x="68" y="43"/>
                  </a:lnTo>
                  <a:lnTo>
                    <a:pt x="84" y="42"/>
                  </a:lnTo>
                  <a:lnTo>
                    <a:pt x="87" y="43"/>
                  </a:lnTo>
                  <a:lnTo>
                    <a:pt x="93" y="54"/>
                  </a:lnTo>
                  <a:lnTo>
                    <a:pt x="97" y="58"/>
                  </a:lnTo>
                  <a:lnTo>
                    <a:pt x="99" y="59"/>
                  </a:lnTo>
                  <a:lnTo>
                    <a:pt x="115" y="61"/>
                  </a:lnTo>
                  <a:lnTo>
                    <a:pt x="122" y="58"/>
                  </a:lnTo>
                  <a:lnTo>
                    <a:pt x="126" y="58"/>
                  </a:lnTo>
                  <a:lnTo>
                    <a:pt x="128" y="57"/>
                  </a:lnTo>
                  <a:lnTo>
                    <a:pt x="140" y="57"/>
                  </a:lnTo>
                  <a:lnTo>
                    <a:pt x="168" y="51"/>
                  </a:lnTo>
                  <a:lnTo>
                    <a:pt x="170" y="54"/>
                  </a:lnTo>
                  <a:lnTo>
                    <a:pt x="183" y="61"/>
                  </a:lnTo>
                  <a:lnTo>
                    <a:pt x="191" y="64"/>
                  </a:lnTo>
                  <a:lnTo>
                    <a:pt x="193" y="65"/>
                  </a:lnTo>
                  <a:lnTo>
                    <a:pt x="197" y="65"/>
                  </a:lnTo>
                  <a:lnTo>
                    <a:pt x="199" y="65"/>
                  </a:lnTo>
                  <a:lnTo>
                    <a:pt x="201" y="65"/>
                  </a:lnTo>
                  <a:lnTo>
                    <a:pt x="204" y="63"/>
                  </a:lnTo>
                  <a:lnTo>
                    <a:pt x="205" y="66"/>
                  </a:lnTo>
                  <a:lnTo>
                    <a:pt x="208" y="68"/>
                  </a:lnTo>
                  <a:lnTo>
                    <a:pt x="210" y="70"/>
                  </a:lnTo>
                  <a:lnTo>
                    <a:pt x="211" y="70"/>
                  </a:lnTo>
                  <a:lnTo>
                    <a:pt x="212" y="72"/>
                  </a:lnTo>
                  <a:lnTo>
                    <a:pt x="221" y="72"/>
                  </a:lnTo>
                  <a:lnTo>
                    <a:pt x="225" y="73"/>
                  </a:lnTo>
                  <a:lnTo>
                    <a:pt x="227" y="72"/>
                  </a:lnTo>
                  <a:lnTo>
                    <a:pt x="227" y="70"/>
                  </a:lnTo>
                  <a:lnTo>
                    <a:pt x="231" y="70"/>
                  </a:lnTo>
                  <a:lnTo>
                    <a:pt x="232" y="71"/>
                  </a:lnTo>
                  <a:lnTo>
                    <a:pt x="235" y="74"/>
                  </a:lnTo>
                  <a:lnTo>
                    <a:pt x="237" y="75"/>
                  </a:lnTo>
                  <a:lnTo>
                    <a:pt x="249" y="75"/>
                  </a:lnTo>
                  <a:lnTo>
                    <a:pt x="250" y="74"/>
                  </a:lnTo>
                  <a:lnTo>
                    <a:pt x="252" y="75"/>
                  </a:lnTo>
                  <a:lnTo>
                    <a:pt x="254" y="77"/>
                  </a:lnTo>
                  <a:lnTo>
                    <a:pt x="255" y="78"/>
                  </a:lnTo>
                  <a:lnTo>
                    <a:pt x="256" y="80"/>
                  </a:lnTo>
                  <a:lnTo>
                    <a:pt x="257" y="82"/>
                  </a:lnTo>
                  <a:lnTo>
                    <a:pt x="260" y="83"/>
                  </a:lnTo>
                  <a:lnTo>
                    <a:pt x="262" y="83"/>
                  </a:lnTo>
                  <a:lnTo>
                    <a:pt x="265" y="84"/>
                  </a:lnTo>
                  <a:lnTo>
                    <a:pt x="268" y="84"/>
                  </a:lnTo>
                  <a:lnTo>
                    <a:pt x="268" y="86"/>
                  </a:lnTo>
                  <a:lnTo>
                    <a:pt x="268" y="89"/>
                  </a:lnTo>
                  <a:lnTo>
                    <a:pt x="269" y="92"/>
                  </a:lnTo>
                  <a:lnTo>
                    <a:pt x="270" y="95"/>
                  </a:lnTo>
                  <a:lnTo>
                    <a:pt x="272" y="96"/>
                  </a:lnTo>
                  <a:lnTo>
                    <a:pt x="280" y="96"/>
                  </a:lnTo>
                  <a:lnTo>
                    <a:pt x="281" y="95"/>
                  </a:lnTo>
                  <a:lnTo>
                    <a:pt x="283" y="94"/>
                  </a:lnTo>
                  <a:lnTo>
                    <a:pt x="287" y="92"/>
                  </a:lnTo>
                  <a:lnTo>
                    <a:pt x="289" y="89"/>
                  </a:lnTo>
                  <a:lnTo>
                    <a:pt x="289" y="86"/>
                  </a:lnTo>
                  <a:lnTo>
                    <a:pt x="284" y="83"/>
                  </a:lnTo>
                  <a:lnTo>
                    <a:pt x="282" y="80"/>
                  </a:lnTo>
                  <a:lnTo>
                    <a:pt x="278" y="76"/>
                  </a:lnTo>
                  <a:lnTo>
                    <a:pt x="271" y="74"/>
                  </a:lnTo>
                  <a:lnTo>
                    <a:pt x="268" y="72"/>
                  </a:lnTo>
                  <a:lnTo>
                    <a:pt x="266" y="71"/>
                  </a:lnTo>
                  <a:lnTo>
                    <a:pt x="262" y="68"/>
                  </a:lnTo>
                  <a:lnTo>
                    <a:pt x="261" y="66"/>
                  </a:lnTo>
                  <a:lnTo>
                    <a:pt x="260" y="65"/>
                  </a:lnTo>
                  <a:lnTo>
                    <a:pt x="259" y="61"/>
                  </a:lnTo>
                  <a:lnTo>
                    <a:pt x="257" y="58"/>
                  </a:lnTo>
                  <a:lnTo>
                    <a:pt x="257" y="55"/>
                  </a:lnTo>
                  <a:lnTo>
                    <a:pt x="257" y="51"/>
                  </a:lnTo>
                  <a:lnTo>
                    <a:pt x="255" y="48"/>
                  </a:lnTo>
                  <a:lnTo>
                    <a:pt x="255" y="44"/>
                  </a:lnTo>
                  <a:lnTo>
                    <a:pt x="255" y="43"/>
                  </a:lnTo>
                  <a:lnTo>
                    <a:pt x="256" y="38"/>
                  </a:lnTo>
                  <a:lnTo>
                    <a:pt x="255" y="36"/>
                  </a:lnTo>
                  <a:lnTo>
                    <a:pt x="254" y="33"/>
                  </a:lnTo>
                  <a:lnTo>
                    <a:pt x="252" y="30"/>
                  </a:lnTo>
                  <a:lnTo>
                    <a:pt x="253" y="27"/>
                  </a:lnTo>
                  <a:lnTo>
                    <a:pt x="255" y="24"/>
                  </a:lnTo>
                  <a:lnTo>
                    <a:pt x="253" y="2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46" y="13"/>
                  </a:lnTo>
                  <a:lnTo>
                    <a:pt x="246" y="8"/>
                  </a:lnTo>
                  <a:lnTo>
                    <a:pt x="247" y="4"/>
                  </a:lnTo>
                  <a:lnTo>
                    <a:pt x="253" y="1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62" y="0"/>
                  </a:lnTo>
                  <a:lnTo>
                    <a:pt x="264" y="2"/>
                  </a:lnTo>
                  <a:lnTo>
                    <a:pt x="265" y="6"/>
                  </a:lnTo>
                  <a:lnTo>
                    <a:pt x="265" y="8"/>
                  </a:lnTo>
                  <a:lnTo>
                    <a:pt x="268" y="10"/>
                  </a:lnTo>
                  <a:lnTo>
                    <a:pt x="271" y="8"/>
                  </a:lnTo>
                  <a:lnTo>
                    <a:pt x="273" y="7"/>
                  </a:lnTo>
                  <a:lnTo>
                    <a:pt x="276" y="2"/>
                  </a:lnTo>
                  <a:lnTo>
                    <a:pt x="278" y="0"/>
                  </a:lnTo>
                  <a:lnTo>
                    <a:pt x="279" y="1"/>
                  </a:lnTo>
                  <a:lnTo>
                    <a:pt x="280" y="2"/>
                  </a:lnTo>
                  <a:lnTo>
                    <a:pt x="285" y="2"/>
                  </a:lnTo>
                  <a:lnTo>
                    <a:pt x="286" y="2"/>
                  </a:lnTo>
                  <a:lnTo>
                    <a:pt x="293" y="2"/>
                  </a:lnTo>
                  <a:lnTo>
                    <a:pt x="297" y="4"/>
                  </a:lnTo>
                  <a:lnTo>
                    <a:pt x="306" y="4"/>
                  </a:lnTo>
                  <a:lnTo>
                    <a:pt x="317" y="7"/>
                  </a:lnTo>
                  <a:lnTo>
                    <a:pt x="318" y="9"/>
                  </a:lnTo>
                  <a:lnTo>
                    <a:pt x="321" y="20"/>
                  </a:lnTo>
                  <a:lnTo>
                    <a:pt x="325" y="26"/>
                  </a:lnTo>
                  <a:lnTo>
                    <a:pt x="334" y="41"/>
                  </a:lnTo>
                  <a:lnTo>
                    <a:pt x="337" y="61"/>
                  </a:lnTo>
                  <a:lnTo>
                    <a:pt x="338" y="66"/>
                  </a:lnTo>
                  <a:lnTo>
                    <a:pt x="338" y="70"/>
                  </a:lnTo>
                  <a:lnTo>
                    <a:pt x="339" y="72"/>
                  </a:lnTo>
                  <a:lnTo>
                    <a:pt x="343" y="72"/>
                  </a:lnTo>
                  <a:lnTo>
                    <a:pt x="346" y="74"/>
                  </a:lnTo>
                  <a:lnTo>
                    <a:pt x="349" y="74"/>
                  </a:lnTo>
                  <a:lnTo>
                    <a:pt x="352" y="75"/>
                  </a:lnTo>
                  <a:lnTo>
                    <a:pt x="362" y="72"/>
                  </a:lnTo>
                  <a:lnTo>
                    <a:pt x="365" y="71"/>
                  </a:lnTo>
                  <a:lnTo>
                    <a:pt x="367" y="66"/>
                  </a:lnTo>
                  <a:lnTo>
                    <a:pt x="371" y="60"/>
                  </a:lnTo>
                  <a:lnTo>
                    <a:pt x="373" y="54"/>
                  </a:lnTo>
                  <a:lnTo>
                    <a:pt x="375" y="49"/>
                  </a:lnTo>
                  <a:lnTo>
                    <a:pt x="382" y="42"/>
                  </a:lnTo>
                  <a:lnTo>
                    <a:pt x="404" y="43"/>
                  </a:lnTo>
                  <a:lnTo>
                    <a:pt x="416" y="42"/>
                  </a:lnTo>
                  <a:lnTo>
                    <a:pt x="419" y="43"/>
                  </a:lnTo>
                  <a:lnTo>
                    <a:pt x="419" y="43"/>
                  </a:lnTo>
                  <a:lnTo>
                    <a:pt x="422" y="43"/>
                  </a:lnTo>
                  <a:lnTo>
                    <a:pt x="425" y="42"/>
                  </a:lnTo>
                  <a:lnTo>
                    <a:pt x="428" y="41"/>
                  </a:lnTo>
                  <a:lnTo>
                    <a:pt x="431" y="38"/>
                  </a:lnTo>
                  <a:lnTo>
                    <a:pt x="435" y="29"/>
                  </a:lnTo>
                  <a:lnTo>
                    <a:pt x="442" y="15"/>
                  </a:lnTo>
                  <a:lnTo>
                    <a:pt x="449" y="11"/>
                  </a:lnTo>
                  <a:lnTo>
                    <a:pt x="460" y="13"/>
                  </a:lnTo>
                  <a:lnTo>
                    <a:pt x="468" y="13"/>
                  </a:lnTo>
                  <a:lnTo>
                    <a:pt x="471" y="14"/>
                  </a:lnTo>
                  <a:lnTo>
                    <a:pt x="483" y="15"/>
                  </a:lnTo>
                  <a:lnTo>
                    <a:pt x="487" y="16"/>
                  </a:lnTo>
                  <a:lnTo>
                    <a:pt x="487" y="18"/>
                  </a:lnTo>
                  <a:lnTo>
                    <a:pt x="488" y="20"/>
                  </a:lnTo>
                  <a:lnTo>
                    <a:pt x="491" y="27"/>
                  </a:lnTo>
                  <a:lnTo>
                    <a:pt x="491" y="30"/>
                  </a:lnTo>
                  <a:lnTo>
                    <a:pt x="494" y="30"/>
                  </a:lnTo>
                  <a:lnTo>
                    <a:pt x="497" y="30"/>
                  </a:lnTo>
                  <a:lnTo>
                    <a:pt x="499" y="30"/>
                  </a:lnTo>
                  <a:lnTo>
                    <a:pt x="502" y="31"/>
                  </a:lnTo>
                  <a:lnTo>
                    <a:pt x="503" y="34"/>
                  </a:lnTo>
                  <a:lnTo>
                    <a:pt x="503" y="38"/>
                  </a:lnTo>
                  <a:lnTo>
                    <a:pt x="505" y="40"/>
                  </a:lnTo>
                  <a:lnTo>
                    <a:pt x="505" y="44"/>
                  </a:lnTo>
                  <a:lnTo>
                    <a:pt x="507" y="46"/>
                  </a:lnTo>
                  <a:lnTo>
                    <a:pt x="509" y="48"/>
                  </a:lnTo>
                  <a:lnTo>
                    <a:pt x="511" y="54"/>
                  </a:lnTo>
                  <a:lnTo>
                    <a:pt x="512" y="57"/>
                  </a:lnTo>
                  <a:lnTo>
                    <a:pt x="515" y="61"/>
                  </a:lnTo>
                  <a:lnTo>
                    <a:pt x="519" y="61"/>
                  </a:lnTo>
                  <a:lnTo>
                    <a:pt x="524" y="61"/>
                  </a:lnTo>
                  <a:lnTo>
                    <a:pt x="528" y="59"/>
                  </a:lnTo>
                  <a:lnTo>
                    <a:pt x="533" y="59"/>
                  </a:lnTo>
                  <a:lnTo>
                    <a:pt x="535" y="55"/>
                  </a:lnTo>
                  <a:lnTo>
                    <a:pt x="535" y="52"/>
                  </a:lnTo>
                  <a:lnTo>
                    <a:pt x="537" y="50"/>
                  </a:lnTo>
                  <a:lnTo>
                    <a:pt x="540" y="47"/>
                  </a:lnTo>
                  <a:lnTo>
                    <a:pt x="542" y="48"/>
                  </a:lnTo>
                  <a:lnTo>
                    <a:pt x="544" y="49"/>
                  </a:lnTo>
                  <a:lnTo>
                    <a:pt x="547" y="51"/>
                  </a:lnTo>
                  <a:lnTo>
                    <a:pt x="548" y="54"/>
                  </a:lnTo>
                  <a:lnTo>
                    <a:pt x="549" y="57"/>
                  </a:lnTo>
                  <a:lnTo>
                    <a:pt x="550" y="59"/>
                  </a:lnTo>
                  <a:lnTo>
                    <a:pt x="553" y="61"/>
                  </a:lnTo>
                  <a:lnTo>
                    <a:pt x="559" y="70"/>
                  </a:lnTo>
                  <a:lnTo>
                    <a:pt x="561" y="71"/>
                  </a:lnTo>
                  <a:lnTo>
                    <a:pt x="565" y="72"/>
                  </a:lnTo>
                  <a:lnTo>
                    <a:pt x="565" y="74"/>
                  </a:lnTo>
                  <a:lnTo>
                    <a:pt x="565" y="78"/>
                  </a:lnTo>
                  <a:lnTo>
                    <a:pt x="568" y="85"/>
                  </a:lnTo>
                  <a:lnTo>
                    <a:pt x="580" y="94"/>
                  </a:lnTo>
                  <a:lnTo>
                    <a:pt x="582" y="96"/>
                  </a:lnTo>
                  <a:lnTo>
                    <a:pt x="585" y="99"/>
                  </a:lnTo>
                  <a:lnTo>
                    <a:pt x="589" y="99"/>
                  </a:lnTo>
                  <a:lnTo>
                    <a:pt x="593" y="100"/>
                  </a:lnTo>
                  <a:lnTo>
                    <a:pt x="594" y="101"/>
                  </a:lnTo>
                  <a:lnTo>
                    <a:pt x="596" y="103"/>
                  </a:lnTo>
                  <a:lnTo>
                    <a:pt x="597" y="108"/>
                  </a:lnTo>
                  <a:lnTo>
                    <a:pt x="597" y="111"/>
                  </a:lnTo>
                  <a:lnTo>
                    <a:pt x="603" y="116"/>
                  </a:lnTo>
                  <a:lnTo>
                    <a:pt x="611" y="116"/>
                  </a:lnTo>
                  <a:lnTo>
                    <a:pt x="614" y="117"/>
                  </a:lnTo>
                  <a:lnTo>
                    <a:pt x="623" y="124"/>
                  </a:lnTo>
                  <a:lnTo>
                    <a:pt x="625" y="131"/>
                  </a:lnTo>
                  <a:lnTo>
                    <a:pt x="643" y="140"/>
                  </a:lnTo>
                  <a:lnTo>
                    <a:pt x="646" y="143"/>
                  </a:lnTo>
                  <a:lnTo>
                    <a:pt x="663" y="142"/>
                  </a:lnTo>
                  <a:lnTo>
                    <a:pt x="669" y="145"/>
                  </a:lnTo>
                  <a:lnTo>
                    <a:pt x="679" y="155"/>
                  </a:lnTo>
                  <a:lnTo>
                    <a:pt x="684" y="157"/>
                  </a:lnTo>
                  <a:lnTo>
                    <a:pt x="690" y="161"/>
                  </a:lnTo>
                  <a:lnTo>
                    <a:pt x="695" y="169"/>
                  </a:lnTo>
                  <a:lnTo>
                    <a:pt x="695" y="172"/>
                  </a:lnTo>
                  <a:lnTo>
                    <a:pt x="697" y="180"/>
                  </a:lnTo>
                  <a:lnTo>
                    <a:pt x="697" y="190"/>
                  </a:lnTo>
                  <a:lnTo>
                    <a:pt x="695" y="209"/>
                  </a:lnTo>
                  <a:lnTo>
                    <a:pt x="695" y="223"/>
                  </a:lnTo>
                  <a:lnTo>
                    <a:pt x="695" y="228"/>
                  </a:lnTo>
                  <a:lnTo>
                    <a:pt x="695" y="230"/>
                  </a:lnTo>
                  <a:lnTo>
                    <a:pt x="693" y="246"/>
                  </a:lnTo>
                  <a:lnTo>
                    <a:pt x="695" y="252"/>
                  </a:lnTo>
                  <a:lnTo>
                    <a:pt x="700" y="257"/>
                  </a:lnTo>
                  <a:lnTo>
                    <a:pt x="703" y="261"/>
                  </a:lnTo>
                  <a:lnTo>
                    <a:pt x="706" y="271"/>
                  </a:lnTo>
                  <a:lnTo>
                    <a:pt x="709" y="283"/>
                  </a:lnTo>
                  <a:lnTo>
                    <a:pt x="711" y="286"/>
                  </a:lnTo>
                  <a:lnTo>
                    <a:pt x="711" y="290"/>
                  </a:lnTo>
                  <a:lnTo>
                    <a:pt x="721" y="296"/>
                  </a:lnTo>
                  <a:lnTo>
                    <a:pt x="724" y="296"/>
                  </a:lnTo>
                  <a:lnTo>
                    <a:pt x="726" y="298"/>
                  </a:lnTo>
                  <a:lnTo>
                    <a:pt x="732" y="305"/>
                  </a:lnTo>
                  <a:lnTo>
                    <a:pt x="739" y="312"/>
                  </a:lnTo>
                  <a:lnTo>
                    <a:pt x="743" y="318"/>
                  </a:lnTo>
                  <a:lnTo>
                    <a:pt x="754" y="320"/>
                  </a:lnTo>
                  <a:lnTo>
                    <a:pt x="759" y="324"/>
                  </a:lnTo>
                  <a:lnTo>
                    <a:pt x="762" y="333"/>
                  </a:lnTo>
                  <a:lnTo>
                    <a:pt x="762" y="341"/>
                  </a:lnTo>
                  <a:lnTo>
                    <a:pt x="761" y="350"/>
                  </a:lnTo>
                  <a:lnTo>
                    <a:pt x="762" y="353"/>
                  </a:lnTo>
                  <a:lnTo>
                    <a:pt x="763" y="358"/>
                  </a:lnTo>
                  <a:lnTo>
                    <a:pt x="763" y="362"/>
                  </a:lnTo>
                  <a:lnTo>
                    <a:pt x="767" y="367"/>
                  </a:lnTo>
                  <a:lnTo>
                    <a:pt x="769" y="374"/>
                  </a:lnTo>
                  <a:lnTo>
                    <a:pt x="767" y="382"/>
                  </a:lnTo>
                  <a:lnTo>
                    <a:pt x="764" y="385"/>
                  </a:lnTo>
                  <a:lnTo>
                    <a:pt x="761" y="387"/>
                  </a:lnTo>
                  <a:lnTo>
                    <a:pt x="757" y="391"/>
                  </a:lnTo>
                  <a:lnTo>
                    <a:pt x="754" y="393"/>
                  </a:lnTo>
                  <a:lnTo>
                    <a:pt x="750" y="394"/>
                  </a:lnTo>
                  <a:lnTo>
                    <a:pt x="744" y="400"/>
                  </a:lnTo>
                  <a:lnTo>
                    <a:pt x="742" y="405"/>
                  </a:lnTo>
                  <a:lnTo>
                    <a:pt x="739" y="406"/>
                  </a:lnTo>
                  <a:lnTo>
                    <a:pt x="727" y="416"/>
                  </a:lnTo>
                  <a:lnTo>
                    <a:pt x="714" y="425"/>
                  </a:lnTo>
                  <a:lnTo>
                    <a:pt x="709" y="425"/>
                  </a:lnTo>
                  <a:lnTo>
                    <a:pt x="706" y="426"/>
                  </a:lnTo>
                  <a:lnTo>
                    <a:pt x="706" y="430"/>
                  </a:lnTo>
                  <a:lnTo>
                    <a:pt x="703" y="438"/>
                  </a:lnTo>
                  <a:lnTo>
                    <a:pt x="698" y="446"/>
                  </a:lnTo>
                  <a:lnTo>
                    <a:pt x="692" y="452"/>
                  </a:lnTo>
                  <a:lnTo>
                    <a:pt x="681" y="461"/>
                  </a:lnTo>
                  <a:lnTo>
                    <a:pt x="679" y="466"/>
                  </a:lnTo>
                  <a:lnTo>
                    <a:pt x="678" y="469"/>
                  </a:lnTo>
                  <a:lnTo>
                    <a:pt x="678" y="47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64" name="Freeform 83"/>
            <p:cNvSpPr>
              <a:spLocks/>
            </p:cNvSpPr>
            <p:nvPr/>
          </p:nvSpPr>
          <p:spPr bwMode="auto">
            <a:xfrm>
              <a:off x="3907" y="3172"/>
              <a:ext cx="582" cy="384"/>
            </a:xfrm>
            <a:custGeom>
              <a:avLst/>
              <a:gdLst/>
              <a:ahLst/>
              <a:cxnLst>
                <a:cxn ang="0">
                  <a:pos x="367" y="10"/>
                </a:cxn>
                <a:cxn ang="0">
                  <a:pos x="410" y="77"/>
                </a:cxn>
                <a:cxn ang="0">
                  <a:pos x="459" y="91"/>
                </a:cxn>
                <a:cxn ang="0">
                  <a:pos x="485" y="159"/>
                </a:cxn>
                <a:cxn ang="0">
                  <a:pos x="545" y="211"/>
                </a:cxn>
                <a:cxn ang="0">
                  <a:pos x="618" y="182"/>
                </a:cxn>
                <a:cxn ang="0">
                  <a:pos x="632" y="221"/>
                </a:cxn>
                <a:cxn ang="0">
                  <a:pos x="698" y="270"/>
                </a:cxn>
                <a:cxn ang="0">
                  <a:pos x="862" y="302"/>
                </a:cxn>
                <a:cxn ang="0">
                  <a:pos x="843" y="457"/>
                </a:cxn>
                <a:cxn ang="0">
                  <a:pos x="812" y="454"/>
                </a:cxn>
                <a:cxn ang="0">
                  <a:pos x="789" y="439"/>
                </a:cxn>
                <a:cxn ang="0">
                  <a:pos x="779" y="447"/>
                </a:cxn>
                <a:cxn ang="0">
                  <a:pos x="781" y="457"/>
                </a:cxn>
                <a:cxn ang="0">
                  <a:pos x="818" y="466"/>
                </a:cxn>
                <a:cxn ang="0">
                  <a:pos x="846" y="482"/>
                </a:cxn>
                <a:cxn ang="0">
                  <a:pos x="849" y="490"/>
                </a:cxn>
                <a:cxn ang="0">
                  <a:pos x="770" y="459"/>
                </a:cxn>
                <a:cxn ang="0">
                  <a:pos x="733" y="442"/>
                </a:cxn>
                <a:cxn ang="0">
                  <a:pos x="730" y="450"/>
                </a:cxn>
                <a:cxn ang="0">
                  <a:pos x="753" y="435"/>
                </a:cxn>
                <a:cxn ang="0">
                  <a:pos x="740" y="436"/>
                </a:cxn>
                <a:cxn ang="0">
                  <a:pos x="721" y="431"/>
                </a:cxn>
                <a:cxn ang="0">
                  <a:pos x="709" y="433"/>
                </a:cxn>
                <a:cxn ang="0">
                  <a:pos x="686" y="413"/>
                </a:cxn>
                <a:cxn ang="0">
                  <a:pos x="661" y="439"/>
                </a:cxn>
                <a:cxn ang="0">
                  <a:pos x="691" y="449"/>
                </a:cxn>
                <a:cxn ang="0">
                  <a:pos x="683" y="453"/>
                </a:cxn>
                <a:cxn ang="0">
                  <a:pos x="657" y="460"/>
                </a:cxn>
                <a:cxn ang="0">
                  <a:pos x="696" y="454"/>
                </a:cxn>
                <a:cxn ang="0">
                  <a:pos x="686" y="460"/>
                </a:cxn>
                <a:cxn ang="0">
                  <a:pos x="647" y="467"/>
                </a:cxn>
                <a:cxn ang="0">
                  <a:pos x="619" y="477"/>
                </a:cxn>
                <a:cxn ang="0">
                  <a:pos x="595" y="496"/>
                </a:cxn>
                <a:cxn ang="0">
                  <a:pos x="552" y="519"/>
                </a:cxn>
                <a:cxn ang="0">
                  <a:pos x="521" y="531"/>
                </a:cxn>
                <a:cxn ang="0">
                  <a:pos x="483" y="548"/>
                </a:cxn>
                <a:cxn ang="0">
                  <a:pos x="438" y="568"/>
                </a:cxn>
                <a:cxn ang="0">
                  <a:pos x="401" y="572"/>
                </a:cxn>
                <a:cxn ang="0">
                  <a:pos x="365" y="571"/>
                </a:cxn>
                <a:cxn ang="0">
                  <a:pos x="313" y="559"/>
                </a:cxn>
                <a:cxn ang="0">
                  <a:pos x="274" y="539"/>
                </a:cxn>
                <a:cxn ang="0">
                  <a:pos x="238" y="528"/>
                </a:cxn>
                <a:cxn ang="0">
                  <a:pos x="191" y="527"/>
                </a:cxn>
                <a:cxn ang="0">
                  <a:pos x="142" y="522"/>
                </a:cxn>
                <a:cxn ang="0">
                  <a:pos x="93" y="490"/>
                </a:cxn>
                <a:cxn ang="0">
                  <a:pos x="63" y="474"/>
                </a:cxn>
                <a:cxn ang="0">
                  <a:pos x="55" y="471"/>
                </a:cxn>
                <a:cxn ang="0">
                  <a:pos x="6" y="470"/>
                </a:cxn>
                <a:cxn ang="0">
                  <a:pos x="31" y="427"/>
                </a:cxn>
                <a:cxn ang="0">
                  <a:pos x="86" y="387"/>
                </a:cxn>
                <a:cxn ang="0">
                  <a:pos x="81" y="326"/>
                </a:cxn>
                <a:cxn ang="0">
                  <a:pos x="31" y="285"/>
                </a:cxn>
                <a:cxn ang="0">
                  <a:pos x="19" y="192"/>
                </a:cxn>
                <a:cxn ang="0">
                  <a:pos x="19" y="158"/>
                </a:cxn>
                <a:cxn ang="0">
                  <a:pos x="41" y="139"/>
                </a:cxn>
                <a:cxn ang="0">
                  <a:pos x="84" y="140"/>
                </a:cxn>
                <a:cxn ang="0">
                  <a:pos x="111" y="130"/>
                </a:cxn>
                <a:cxn ang="0">
                  <a:pos x="136" y="78"/>
                </a:cxn>
                <a:cxn ang="0">
                  <a:pos x="159" y="117"/>
                </a:cxn>
                <a:cxn ang="0">
                  <a:pos x="177" y="144"/>
                </a:cxn>
                <a:cxn ang="0">
                  <a:pos x="212" y="116"/>
                </a:cxn>
                <a:cxn ang="0">
                  <a:pos x="285" y="99"/>
                </a:cxn>
              </a:cxnLst>
              <a:rect l="0" t="0" r="r" b="b"/>
              <a:pathLst>
                <a:path w="874" h="578">
                  <a:moveTo>
                    <a:pt x="308" y="64"/>
                  </a:moveTo>
                  <a:lnTo>
                    <a:pt x="321" y="48"/>
                  </a:lnTo>
                  <a:lnTo>
                    <a:pt x="322" y="46"/>
                  </a:lnTo>
                  <a:lnTo>
                    <a:pt x="325" y="40"/>
                  </a:lnTo>
                  <a:lnTo>
                    <a:pt x="333" y="24"/>
                  </a:lnTo>
                  <a:lnTo>
                    <a:pt x="333" y="18"/>
                  </a:lnTo>
                  <a:lnTo>
                    <a:pt x="330" y="11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67" y="10"/>
                  </a:lnTo>
                  <a:lnTo>
                    <a:pt x="373" y="14"/>
                  </a:lnTo>
                  <a:lnTo>
                    <a:pt x="382" y="26"/>
                  </a:lnTo>
                  <a:lnTo>
                    <a:pt x="388" y="42"/>
                  </a:lnTo>
                  <a:lnTo>
                    <a:pt x="389" y="46"/>
                  </a:lnTo>
                  <a:lnTo>
                    <a:pt x="393" y="49"/>
                  </a:lnTo>
                  <a:lnTo>
                    <a:pt x="397" y="50"/>
                  </a:lnTo>
                  <a:lnTo>
                    <a:pt x="400" y="53"/>
                  </a:lnTo>
                  <a:lnTo>
                    <a:pt x="406" y="64"/>
                  </a:lnTo>
                  <a:lnTo>
                    <a:pt x="407" y="72"/>
                  </a:lnTo>
                  <a:lnTo>
                    <a:pt x="410" y="77"/>
                  </a:lnTo>
                  <a:lnTo>
                    <a:pt x="415" y="84"/>
                  </a:lnTo>
                  <a:lnTo>
                    <a:pt x="419" y="85"/>
                  </a:lnTo>
                  <a:lnTo>
                    <a:pt x="426" y="81"/>
                  </a:lnTo>
                  <a:lnTo>
                    <a:pt x="430" y="86"/>
                  </a:lnTo>
                  <a:lnTo>
                    <a:pt x="433" y="90"/>
                  </a:lnTo>
                  <a:lnTo>
                    <a:pt x="438" y="92"/>
                  </a:lnTo>
                  <a:lnTo>
                    <a:pt x="447" y="89"/>
                  </a:lnTo>
                  <a:lnTo>
                    <a:pt x="454" y="90"/>
                  </a:lnTo>
                  <a:lnTo>
                    <a:pt x="456" y="91"/>
                  </a:lnTo>
                  <a:lnTo>
                    <a:pt x="459" y="91"/>
                  </a:lnTo>
                  <a:lnTo>
                    <a:pt x="465" y="90"/>
                  </a:lnTo>
                  <a:lnTo>
                    <a:pt x="469" y="90"/>
                  </a:lnTo>
                  <a:lnTo>
                    <a:pt x="472" y="88"/>
                  </a:lnTo>
                  <a:lnTo>
                    <a:pt x="479" y="88"/>
                  </a:lnTo>
                  <a:lnTo>
                    <a:pt x="489" y="98"/>
                  </a:lnTo>
                  <a:lnTo>
                    <a:pt x="497" y="111"/>
                  </a:lnTo>
                  <a:lnTo>
                    <a:pt x="500" y="124"/>
                  </a:lnTo>
                  <a:lnTo>
                    <a:pt x="501" y="139"/>
                  </a:lnTo>
                  <a:lnTo>
                    <a:pt x="489" y="155"/>
                  </a:lnTo>
                  <a:lnTo>
                    <a:pt x="485" y="159"/>
                  </a:lnTo>
                  <a:lnTo>
                    <a:pt x="485" y="163"/>
                  </a:lnTo>
                  <a:lnTo>
                    <a:pt x="489" y="183"/>
                  </a:lnTo>
                  <a:lnTo>
                    <a:pt x="494" y="194"/>
                  </a:lnTo>
                  <a:lnTo>
                    <a:pt x="502" y="206"/>
                  </a:lnTo>
                  <a:lnTo>
                    <a:pt x="511" y="210"/>
                  </a:lnTo>
                  <a:lnTo>
                    <a:pt x="522" y="210"/>
                  </a:lnTo>
                  <a:lnTo>
                    <a:pt x="529" y="212"/>
                  </a:lnTo>
                  <a:lnTo>
                    <a:pt x="532" y="213"/>
                  </a:lnTo>
                  <a:lnTo>
                    <a:pt x="542" y="211"/>
                  </a:lnTo>
                  <a:lnTo>
                    <a:pt x="545" y="211"/>
                  </a:lnTo>
                  <a:lnTo>
                    <a:pt x="560" y="199"/>
                  </a:lnTo>
                  <a:lnTo>
                    <a:pt x="565" y="190"/>
                  </a:lnTo>
                  <a:lnTo>
                    <a:pt x="572" y="188"/>
                  </a:lnTo>
                  <a:lnTo>
                    <a:pt x="581" y="187"/>
                  </a:lnTo>
                  <a:lnTo>
                    <a:pt x="601" y="174"/>
                  </a:lnTo>
                  <a:lnTo>
                    <a:pt x="603" y="172"/>
                  </a:lnTo>
                  <a:lnTo>
                    <a:pt x="607" y="171"/>
                  </a:lnTo>
                  <a:lnTo>
                    <a:pt x="614" y="169"/>
                  </a:lnTo>
                  <a:lnTo>
                    <a:pt x="621" y="177"/>
                  </a:lnTo>
                  <a:lnTo>
                    <a:pt x="618" y="182"/>
                  </a:lnTo>
                  <a:lnTo>
                    <a:pt x="614" y="184"/>
                  </a:lnTo>
                  <a:lnTo>
                    <a:pt x="610" y="188"/>
                  </a:lnTo>
                  <a:lnTo>
                    <a:pt x="608" y="190"/>
                  </a:lnTo>
                  <a:lnTo>
                    <a:pt x="609" y="197"/>
                  </a:lnTo>
                  <a:lnTo>
                    <a:pt x="613" y="202"/>
                  </a:lnTo>
                  <a:lnTo>
                    <a:pt x="615" y="206"/>
                  </a:lnTo>
                  <a:lnTo>
                    <a:pt x="618" y="208"/>
                  </a:lnTo>
                  <a:lnTo>
                    <a:pt x="624" y="212"/>
                  </a:lnTo>
                  <a:lnTo>
                    <a:pt x="629" y="216"/>
                  </a:lnTo>
                  <a:lnTo>
                    <a:pt x="632" y="221"/>
                  </a:lnTo>
                  <a:lnTo>
                    <a:pt x="635" y="226"/>
                  </a:lnTo>
                  <a:lnTo>
                    <a:pt x="646" y="233"/>
                  </a:lnTo>
                  <a:lnTo>
                    <a:pt x="657" y="239"/>
                  </a:lnTo>
                  <a:lnTo>
                    <a:pt x="665" y="239"/>
                  </a:lnTo>
                  <a:lnTo>
                    <a:pt x="670" y="242"/>
                  </a:lnTo>
                  <a:lnTo>
                    <a:pt x="676" y="244"/>
                  </a:lnTo>
                  <a:lnTo>
                    <a:pt x="679" y="249"/>
                  </a:lnTo>
                  <a:lnTo>
                    <a:pt x="681" y="255"/>
                  </a:lnTo>
                  <a:lnTo>
                    <a:pt x="681" y="269"/>
                  </a:lnTo>
                  <a:lnTo>
                    <a:pt x="698" y="270"/>
                  </a:lnTo>
                  <a:lnTo>
                    <a:pt x="711" y="269"/>
                  </a:lnTo>
                  <a:lnTo>
                    <a:pt x="723" y="266"/>
                  </a:lnTo>
                  <a:lnTo>
                    <a:pt x="725" y="267"/>
                  </a:lnTo>
                  <a:lnTo>
                    <a:pt x="739" y="269"/>
                  </a:lnTo>
                  <a:lnTo>
                    <a:pt x="749" y="266"/>
                  </a:lnTo>
                  <a:lnTo>
                    <a:pt x="850" y="269"/>
                  </a:lnTo>
                  <a:lnTo>
                    <a:pt x="861" y="268"/>
                  </a:lnTo>
                  <a:lnTo>
                    <a:pt x="873" y="269"/>
                  </a:lnTo>
                  <a:lnTo>
                    <a:pt x="868" y="290"/>
                  </a:lnTo>
                  <a:lnTo>
                    <a:pt x="862" y="302"/>
                  </a:lnTo>
                  <a:lnTo>
                    <a:pt x="855" y="325"/>
                  </a:lnTo>
                  <a:lnTo>
                    <a:pt x="844" y="358"/>
                  </a:lnTo>
                  <a:lnTo>
                    <a:pt x="843" y="365"/>
                  </a:lnTo>
                  <a:lnTo>
                    <a:pt x="831" y="399"/>
                  </a:lnTo>
                  <a:lnTo>
                    <a:pt x="829" y="401"/>
                  </a:lnTo>
                  <a:lnTo>
                    <a:pt x="829" y="407"/>
                  </a:lnTo>
                  <a:lnTo>
                    <a:pt x="843" y="434"/>
                  </a:lnTo>
                  <a:lnTo>
                    <a:pt x="842" y="447"/>
                  </a:lnTo>
                  <a:lnTo>
                    <a:pt x="841" y="449"/>
                  </a:lnTo>
                  <a:lnTo>
                    <a:pt x="843" y="457"/>
                  </a:lnTo>
                  <a:lnTo>
                    <a:pt x="843" y="468"/>
                  </a:lnTo>
                  <a:lnTo>
                    <a:pt x="837" y="466"/>
                  </a:lnTo>
                  <a:lnTo>
                    <a:pt x="832" y="461"/>
                  </a:lnTo>
                  <a:lnTo>
                    <a:pt x="829" y="448"/>
                  </a:lnTo>
                  <a:lnTo>
                    <a:pt x="824" y="453"/>
                  </a:lnTo>
                  <a:lnTo>
                    <a:pt x="822" y="453"/>
                  </a:lnTo>
                  <a:lnTo>
                    <a:pt x="817" y="454"/>
                  </a:lnTo>
                  <a:lnTo>
                    <a:pt x="816" y="456"/>
                  </a:lnTo>
                  <a:lnTo>
                    <a:pt x="813" y="456"/>
                  </a:lnTo>
                  <a:lnTo>
                    <a:pt x="812" y="454"/>
                  </a:lnTo>
                  <a:lnTo>
                    <a:pt x="809" y="454"/>
                  </a:lnTo>
                  <a:lnTo>
                    <a:pt x="809" y="452"/>
                  </a:lnTo>
                  <a:lnTo>
                    <a:pt x="807" y="451"/>
                  </a:lnTo>
                  <a:lnTo>
                    <a:pt x="805" y="450"/>
                  </a:lnTo>
                  <a:lnTo>
                    <a:pt x="803" y="450"/>
                  </a:lnTo>
                  <a:lnTo>
                    <a:pt x="801" y="449"/>
                  </a:lnTo>
                  <a:lnTo>
                    <a:pt x="797" y="448"/>
                  </a:lnTo>
                  <a:lnTo>
                    <a:pt x="796" y="445"/>
                  </a:lnTo>
                  <a:lnTo>
                    <a:pt x="791" y="444"/>
                  </a:lnTo>
                  <a:lnTo>
                    <a:pt x="789" y="439"/>
                  </a:lnTo>
                  <a:lnTo>
                    <a:pt x="789" y="436"/>
                  </a:lnTo>
                  <a:lnTo>
                    <a:pt x="787" y="434"/>
                  </a:lnTo>
                  <a:lnTo>
                    <a:pt x="786" y="433"/>
                  </a:lnTo>
                  <a:lnTo>
                    <a:pt x="784" y="433"/>
                  </a:lnTo>
                  <a:lnTo>
                    <a:pt x="781" y="434"/>
                  </a:lnTo>
                  <a:lnTo>
                    <a:pt x="780" y="436"/>
                  </a:lnTo>
                  <a:lnTo>
                    <a:pt x="779" y="438"/>
                  </a:lnTo>
                  <a:lnTo>
                    <a:pt x="777" y="440"/>
                  </a:lnTo>
                  <a:lnTo>
                    <a:pt x="780" y="444"/>
                  </a:lnTo>
                  <a:lnTo>
                    <a:pt x="779" y="447"/>
                  </a:lnTo>
                  <a:lnTo>
                    <a:pt x="774" y="447"/>
                  </a:lnTo>
                  <a:lnTo>
                    <a:pt x="776" y="449"/>
                  </a:lnTo>
                  <a:lnTo>
                    <a:pt x="777" y="450"/>
                  </a:lnTo>
                  <a:lnTo>
                    <a:pt x="780" y="450"/>
                  </a:lnTo>
                  <a:lnTo>
                    <a:pt x="784" y="452"/>
                  </a:lnTo>
                  <a:lnTo>
                    <a:pt x="781" y="452"/>
                  </a:lnTo>
                  <a:lnTo>
                    <a:pt x="777" y="452"/>
                  </a:lnTo>
                  <a:lnTo>
                    <a:pt x="777" y="453"/>
                  </a:lnTo>
                  <a:lnTo>
                    <a:pt x="779" y="455"/>
                  </a:lnTo>
                  <a:lnTo>
                    <a:pt x="781" y="457"/>
                  </a:lnTo>
                  <a:lnTo>
                    <a:pt x="784" y="459"/>
                  </a:lnTo>
                  <a:lnTo>
                    <a:pt x="787" y="460"/>
                  </a:lnTo>
                  <a:lnTo>
                    <a:pt x="789" y="460"/>
                  </a:lnTo>
                  <a:lnTo>
                    <a:pt x="789" y="457"/>
                  </a:lnTo>
                  <a:lnTo>
                    <a:pt x="792" y="457"/>
                  </a:lnTo>
                  <a:lnTo>
                    <a:pt x="801" y="460"/>
                  </a:lnTo>
                  <a:lnTo>
                    <a:pt x="808" y="462"/>
                  </a:lnTo>
                  <a:lnTo>
                    <a:pt x="814" y="462"/>
                  </a:lnTo>
                  <a:lnTo>
                    <a:pt x="815" y="465"/>
                  </a:lnTo>
                  <a:lnTo>
                    <a:pt x="818" y="466"/>
                  </a:lnTo>
                  <a:lnTo>
                    <a:pt x="823" y="467"/>
                  </a:lnTo>
                  <a:lnTo>
                    <a:pt x="823" y="470"/>
                  </a:lnTo>
                  <a:lnTo>
                    <a:pt x="823" y="471"/>
                  </a:lnTo>
                  <a:lnTo>
                    <a:pt x="826" y="474"/>
                  </a:lnTo>
                  <a:lnTo>
                    <a:pt x="830" y="475"/>
                  </a:lnTo>
                  <a:lnTo>
                    <a:pt x="839" y="476"/>
                  </a:lnTo>
                  <a:lnTo>
                    <a:pt x="841" y="477"/>
                  </a:lnTo>
                  <a:lnTo>
                    <a:pt x="844" y="477"/>
                  </a:lnTo>
                  <a:lnTo>
                    <a:pt x="845" y="478"/>
                  </a:lnTo>
                  <a:lnTo>
                    <a:pt x="846" y="482"/>
                  </a:lnTo>
                  <a:lnTo>
                    <a:pt x="846" y="483"/>
                  </a:lnTo>
                  <a:lnTo>
                    <a:pt x="847" y="485"/>
                  </a:lnTo>
                  <a:lnTo>
                    <a:pt x="849" y="487"/>
                  </a:lnTo>
                  <a:lnTo>
                    <a:pt x="851" y="488"/>
                  </a:lnTo>
                  <a:lnTo>
                    <a:pt x="853" y="488"/>
                  </a:lnTo>
                  <a:lnTo>
                    <a:pt x="855" y="489"/>
                  </a:lnTo>
                  <a:lnTo>
                    <a:pt x="857" y="491"/>
                  </a:lnTo>
                  <a:lnTo>
                    <a:pt x="856" y="493"/>
                  </a:lnTo>
                  <a:lnTo>
                    <a:pt x="851" y="491"/>
                  </a:lnTo>
                  <a:lnTo>
                    <a:pt x="849" y="490"/>
                  </a:lnTo>
                  <a:lnTo>
                    <a:pt x="846" y="489"/>
                  </a:lnTo>
                  <a:lnTo>
                    <a:pt x="843" y="488"/>
                  </a:lnTo>
                  <a:lnTo>
                    <a:pt x="836" y="484"/>
                  </a:lnTo>
                  <a:lnTo>
                    <a:pt x="831" y="483"/>
                  </a:lnTo>
                  <a:lnTo>
                    <a:pt x="829" y="482"/>
                  </a:lnTo>
                  <a:lnTo>
                    <a:pt x="823" y="479"/>
                  </a:lnTo>
                  <a:lnTo>
                    <a:pt x="820" y="480"/>
                  </a:lnTo>
                  <a:lnTo>
                    <a:pt x="813" y="476"/>
                  </a:lnTo>
                  <a:lnTo>
                    <a:pt x="796" y="467"/>
                  </a:lnTo>
                  <a:lnTo>
                    <a:pt x="770" y="459"/>
                  </a:lnTo>
                  <a:lnTo>
                    <a:pt x="760" y="457"/>
                  </a:lnTo>
                  <a:lnTo>
                    <a:pt x="752" y="457"/>
                  </a:lnTo>
                  <a:lnTo>
                    <a:pt x="748" y="457"/>
                  </a:lnTo>
                  <a:lnTo>
                    <a:pt x="726" y="453"/>
                  </a:lnTo>
                  <a:lnTo>
                    <a:pt x="719" y="453"/>
                  </a:lnTo>
                  <a:lnTo>
                    <a:pt x="717" y="452"/>
                  </a:lnTo>
                  <a:lnTo>
                    <a:pt x="715" y="450"/>
                  </a:lnTo>
                  <a:lnTo>
                    <a:pt x="721" y="447"/>
                  </a:lnTo>
                  <a:lnTo>
                    <a:pt x="728" y="445"/>
                  </a:lnTo>
                  <a:lnTo>
                    <a:pt x="733" y="442"/>
                  </a:lnTo>
                  <a:lnTo>
                    <a:pt x="739" y="440"/>
                  </a:lnTo>
                  <a:lnTo>
                    <a:pt x="741" y="440"/>
                  </a:lnTo>
                  <a:lnTo>
                    <a:pt x="743" y="442"/>
                  </a:lnTo>
                  <a:lnTo>
                    <a:pt x="743" y="445"/>
                  </a:lnTo>
                  <a:lnTo>
                    <a:pt x="740" y="447"/>
                  </a:lnTo>
                  <a:lnTo>
                    <a:pt x="732" y="447"/>
                  </a:lnTo>
                  <a:lnTo>
                    <a:pt x="731" y="447"/>
                  </a:lnTo>
                  <a:lnTo>
                    <a:pt x="729" y="448"/>
                  </a:lnTo>
                  <a:lnTo>
                    <a:pt x="728" y="449"/>
                  </a:lnTo>
                  <a:lnTo>
                    <a:pt x="730" y="450"/>
                  </a:lnTo>
                  <a:lnTo>
                    <a:pt x="731" y="452"/>
                  </a:lnTo>
                  <a:lnTo>
                    <a:pt x="735" y="450"/>
                  </a:lnTo>
                  <a:lnTo>
                    <a:pt x="737" y="450"/>
                  </a:lnTo>
                  <a:lnTo>
                    <a:pt x="740" y="451"/>
                  </a:lnTo>
                  <a:lnTo>
                    <a:pt x="749" y="451"/>
                  </a:lnTo>
                  <a:lnTo>
                    <a:pt x="751" y="448"/>
                  </a:lnTo>
                  <a:lnTo>
                    <a:pt x="751" y="445"/>
                  </a:lnTo>
                  <a:lnTo>
                    <a:pt x="752" y="444"/>
                  </a:lnTo>
                  <a:lnTo>
                    <a:pt x="754" y="438"/>
                  </a:lnTo>
                  <a:lnTo>
                    <a:pt x="753" y="435"/>
                  </a:lnTo>
                  <a:lnTo>
                    <a:pt x="751" y="433"/>
                  </a:lnTo>
                  <a:lnTo>
                    <a:pt x="751" y="430"/>
                  </a:lnTo>
                  <a:lnTo>
                    <a:pt x="749" y="427"/>
                  </a:lnTo>
                  <a:lnTo>
                    <a:pt x="747" y="428"/>
                  </a:lnTo>
                  <a:lnTo>
                    <a:pt x="745" y="432"/>
                  </a:lnTo>
                  <a:lnTo>
                    <a:pt x="745" y="434"/>
                  </a:lnTo>
                  <a:lnTo>
                    <a:pt x="745" y="435"/>
                  </a:lnTo>
                  <a:lnTo>
                    <a:pt x="745" y="438"/>
                  </a:lnTo>
                  <a:lnTo>
                    <a:pt x="742" y="438"/>
                  </a:lnTo>
                  <a:lnTo>
                    <a:pt x="740" y="436"/>
                  </a:lnTo>
                  <a:lnTo>
                    <a:pt x="743" y="431"/>
                  </a:lnTo>
                  <a:lnTo>
                    <a:pt x="743" y="430"/>
                  </a:lnTo>
                  <a:lnTo>
                    <a:pt x="743" y="427"/>
                  </a:lnTo>
                  <a:lnTo>
                    <a:pt x="740" y="425"/>
                  </a:lnTo>
                  <a:lnTo>
                    <a:pt x="736" y="424"/>
                  </a:lnTo>
                  <a:lnTo>
                    <a:pt x="731" y="424"/>
                  </a:lnTo>
                  <a:lnTo>
                    <a:pt x="730" y="423"/>
                  </a:lnTo>
                  <a:lnTo>
                    <a:pt x="727" y="423"/>
                  </a:lnTo>
                  <a:lnTo>
                    <a:pt x="722" y="430"/>
                  </a:lnTo>
                  <a:lnTo>
                    <a:pt x="721" y="431"/>
                  </a:lnTo>
                  <a:lnTo>
                    <a:pt x="719" y="434"/>
                  </a:lnTo>
                  <a:lnTo>
                    <a:pt x="716" y="437"/>
                  </a:lnTo>
                  <a:lnTo>
                    <a:pt x="713" y="437"/>
                  </a:lnTo>
                  <a:lnTo>
                    <a:pt x="711" y="438"/>
                  </a:lnTo>
                  <a:lnTo>
                    <a:pt x="710" y="440"/>
                  </a:lnTo>
                  <a:lnTo>
                    <a:pt x="708" y="443"/>
                  </a:lnTo>
                  <a:lnTo>
                    <a:pt x="705" y="444"/>
                  </a:lnTo>
                  <a:lnTo>
                    <a:pt x="703" y="442"/>
                  </a:lnTo>
                  <a:lnTo>
                    <a:pt x="705" y="435"/>
                  </a:lnTo>
                  <a:lnTo>
                    <a:pt x="709" y="433"/>
                  </a:lnTo>
                  <a:lnTo>
                    <a:pt x="709" y="430"/>
                  </a:lnTo>
                  <a:lnTo>
                    <a:pt x="706" y="428"/>
                  </a:lnTo>
                  <a:lnTo>
                    <a:pt x="703" y="428"/>
                  </a:lnTo>
                  <a:lnTo>
                    <a:pt x="701" y="426"/>
                  </a:lnTo>
                  <a:lnTo>
                    <a:pt x="698" y="421"/>
                  </a:lnTo>
                  <a:lnTo>
                    <a:pt x="697" y="418"/>
                  </a:lnTo>
                  <a:lnTo>
                    <a:pt x="697" y="416"/>
                  </a:lnTo>
                  <a:lnTo>
                    <a:pt x="691" y="413"/>
                  </a:lnTo>
                  <a:lnTo>
                    <a:pt x="688" y="413"/>
                  </a:lnTo>
                  <a:lnTo>
                    <a:pt x="686" y="413"/>
                  </a:lnTo>
                  <a:lnTo>
                    <a:pt x="681" y="414"/>
                  </a:lnTo>
                  <a:lnTo>
                    <a:pt x="678" y="417"/>
                  </a:lnTo>
                  <a:lnTo>
                    <a:pt x="675" y="422"/>
                  </a:lnTo>
                  <a:lnTo>
                    <a:pt x="673" y="430"/>
                  </a:lnTo>
                  <a:lnTo>
                    <a:pt x="673" y="431"/>
                  </a:lnTo>
                  <a:lnTo>
                    <a:pt x="670" y="434"/>
                  </a:lnTo>
                  <a:lnTo>
                    <a:pt x="669" y="436"/>
                  </a:lnTo>
                  <a:lnTo>
                    <a:pt x="666" y="436"/>
                  </a:lnTo>
                  <a:lnTo>
                    <a:pt x="663" y="437"/>
                  </a:lnTo>
                  <a:lnTo>
                    <a:pt x="661" y="439"/>
                  </a:lnTo>
                  <a:lnTo>
                    <a:pt x="659" y="442"/>
                  </a:lnTo>
                  <a:lnTo>
                    <a:pt x="659" y="444"/>
                  </a:lnTo>
                  <a:lnTo>
                    <a:pt x="661" y="447"/>
                  </a:lnTo>
                  <a:lnTo>
                    <a:pt x="664" y="448"/>
                  </a:lnTo>
                  <a:lnTo>
                    <a:pt x="667" y="449"/>
                  </a:lnTo>
                  <a:lnTo>
                    <a:pt x="668" y="449"/>
                  </a:lnTo>
                  <a:lnTo>
                    <a:pt x="673" y="450"/>
                  </a:lnTo>
                  <a:lnTo>
                    <a:pt x="683" y="450"/>
                  </a:lnTo>
                  <a:lnTo>
                    <a:pt x="686" y="449"/>
                  </a:lnTo>
                  <a:lnTo>
                    <a:pt x="691" y="449"/>
                  </a:lnTo>
                  <a:lnTo>
                    <a:pt x="696" y="448"/>
                  </a:lnTo>
                  <a:lnTo>
                    <a:pt x="697" y="445"/>
                  </a:lnTo>
                  <a:lnTo>
                    <a:pt x="701" y="446"/>
                  </a:lnTo>
                  <a:lnTo>
                    <a:pt x="702" y="447"/>
                  </a:lnTo>
                  <a:lnTo>
                    <a:pt x="699" y="450"/>
                  </a:lnTo>
                  <a:lnTo>
                    <a:pt x="696" y="452"/>
                  </a:lnTo>
                  <a:lnTo>
                    <a:pt x="692" y="452"/>
                  </a:lnTo>
                  <a:lnTo>
                    <a:pt x="688" y="452"/>
                  </a:lnTo>
                  <a:lnTo>
                    <a:pt x="684" y="452"/>
                  </a:lnTo>
                  <a:lnTo>
                    <a:pt x="683" y="453"/>
                  </a:lnTo>
                  <a:lnTo>
                    <a:pt x="674" y="453"/>
                  </a:lnTo>
                  <a:lnTo>
                    <a:pt x="671" y="452"/>
                  </a:lnTo>
                  <a:lnTo>
                    <a:pt x="661" y="452"/>
                  </a:lnTo>
                  <a:lnTo>
                    <a:pt x="659" y="451"/>
                  </a:lnTo>
                  <a:lnTo>
                    <a:pt x="657" y="451"/>
                  </a:lnTo>
                  <a:lnTo>
                    <a:pt x="654" y="452"/>
                  </a:lnTo>
                  <a:lnTo>
                    <a:pt x="652" y="454"/>
                  </a:lnTo>
                  <a:lnTo>
                    <a:pt x="652" y="459"/>
                  </a:lnTo>
                  <a:lnTo>
                    <a:pt x="655" y="459"/>
                  </a:lnTo>
                  <a:lnTo>
                    <a:pt x="657" y="460"/>
                  </a:lnTo>
                  <a:lnTo>
                    <a:pt x="659" y="460"/>
                  </a:lnTo>
                  <a:lnTo>
                    <a:pt x="673" y="457"/>
                  </a:lnTo>
                  <a:lnTo>
                    <a:pt x="675" y="457"/>
                  </a:lnTo>
                  <a:lnTo>
                    <a:pt x="677" y="457"/>
                  </a:lnTo>
                  <a:lnTo>
                    <a:pt x="681" y="457"/>
                  </a:lnTo>
                  <a:lnTo>
                    <a:pt x="683" y="457"/>
                  </a:lnTo>
                  <a:lnTo>
                    <a:pt x="690" y="457"/>
                  </a:lnTo>
                  <a:lnTo>
                    <a:pt x="692" y="456"/>
                  </a:lnTo>
                  <a:lnTo>
                    <a:pt x="695" y="454"/>
                  </a:lnTo>
                  <a:lnTo>
                    <a:pt x="696" y="454"/>
                  </a:lnTo>
                  <a:lnTo>
                    <a:pt x="700" y="455"/>
                  </a:lnTo>
                  <a:lnTo>
                    <a:pt x="703" y="455"/>
                  </a:lnTo>
                  <a:lnTo>
                    <a:pt x="705" y="456"/>
                  </a:lnTo>
                  <a:lnTo>
                    <a:pt x="709" y="455"/>
                  </a:lnTo>
                  <a:lnTo>
                    <a:pt x="711" y="454"/>
                  </a:lnTo>
                  <a:lnTo>
                    <a:pt x="711" y="457"/>
                  </a:lnTo>
                  <a:lnTo>
                    <a:pt x="701" y="459"/>
                  </a:lnTo>
                  <a:lnTo>
                    <a:pt x="695" y="459"/>
                  </a:lnTo>
                  <a:lnTo>
                    <a:pt x="690" y="460"/>
                  </a:lnTo>
                  <a:lnTo>
                    <a:pt x="686" y="460"/>
                  </a:lnTo>
                  <a:lnTo>
                    <a:pt x="680" y="462"/>
                  </a:lnTo>
                  <a:lnTo>
                    <a:pt x="677" y="462"/>
                  </a:lnTo>
                  <a:lnTo>
                    <a:pt x="672" y="463"/>
                  </a:lnTo>
                  <a:lnTo>
                    <a:pt x="667" y="463"/>
                  </a:lnTo>
                  <a:lnTo>
                    <a:pt x="665" y="464"/>
                  </a:lnTo>
                  <a:lnTo>
                    <a:pt x="663" y="466"/>
                  </a:lnTo>
                  <a:lnTo>
                    <a:pt x="659" y="466"/>
                  </a:lnTo>
                  <a:lnTo>
                    <a:pt x="656" y="466"/>
                  </a:lnTo>
                  <a:lnTo>
                    <a:pt x="649" y="466"/>
                  </a:lnTo>
                  <a:lnTo>
                    <a:pt x="647" y="467"/>
                  </a:lnTo>
                  <a:lnTo>
                    <a:pt x="640" y="467"/>
                  </a:lnTo>
                  <a:lnTo>
                    <a:pt x="637" y="468"/>
                  </a:lnTo>
                  <a:lnTo>
                    <a:pt x="634" y="468"/>
                  </a:lnTo>
                  <a:lnTo>
                    <a:pt x="631" y="468"/>
                  </a:lnTo>
                  <a:lnTo>
                    <a:pt x="627" y="469"/>
                  </a:lnTo>
                  <a:lnTo>
                    <a:pt x="624" y="470"/>
                  </a:lnTo>
                  <a:lnTo>
                    <a:pt x="626" y="472"/>
                  </a:lnTo>
                  <a:lnTo>
                    <a:pt x="624" y="474"/>
                  </a:lnTo>
                  <a:lnTo>
                    <a:pt x="623" y="476"/>
                  </a:lnTo>
                  <a:lnTo>
                    <a:pt x="619" y="477"/>
                  </a:lnTo>
                  <a:lnTo>
                    <a:pt x="617" y="477"/>
                  </a:lnTo>
                  <a:lnTo>
                    <a:pt x="613" y="478"/>
                  </a:lnTo>
                  <a:lnTo>
                    <a:pt x="613" y="482"/>
                  </a:lnTo>
                  <a:lnTo>
                    <a:pt x="611" y="483"/>
                  </a:lnTo>
                  <a:lnTo>
                    <a:pt x="606" y="483"/>
                  </a:lnTo>
                  <a:lnTo>
                    <a:pt x="605" y="484"/>
                  </a:lnTo>
                  <a:lnTo>
                    <a:pt x="605" y="490"/>
                  </a:lnTo>
                  <a:lnTo>
                    <a:pt x="600" y="493"/>
                  </a:lnTo>
                  <a:lnTo>
                    <a:pt x="597" y="494"/>
                  </a:lnTo>
                  <a:lnTo>
                    <a:pt x="595" y="496"/>
                  </a:lnTo>
                  <a:lnTo>
                    <a:pt x="593" y="496"/>
                  </a:lnTo>
                  <a:lnTo>
                    <a:pt x="589" y="500"/>
                  </a:lnTo>
                  <a:lnTo>
                    <a:pt x="588" y="502"/>
                  </a:lnTo>
                  <a:lnTo>
                    <a:pt x="588" y="504"/>
                  </a:lnTo>
                  <a:lnTo>
                    <a:pt x="589" y="506"/>
                  </a:lnTo>
                  <a:lnTo>
                    <a:pt x="588" y="508"/>
                  </a:lnTo>
                  <a:lnTo>
                    <a:pt x="580" y="510"/>
                  </a:lnTo>
                  <a:lnTo>
                    <a:pt x="571" y="514"/>
                  </a:lnTo>
                  <a:lnTo>
                    <a:pt x="555" y="519"/>
                  </a:lnTo>
                  <a:lnTo>
                    <a:pt x="552" y="519"/>
                  </a:lnTo>
                  <a:lnTo>
                    <a:pt x="550" y="520"/>
                  </a:lnTo>
                  <a:lnTo>
                    <a:pt x="548" y="520"/>
                  </a:lnTo>
                  <a:lnTo>
                    <a:pt x="547" y="521"/>
                  </a:lnTo>
                  <a:lnTo>
                    <a:pt x="539" y="524"/>
                  </a:lnTo>
                  <a:lnTo>
                    <a:pt x="535" y="524"/>
                  </a:lnTo>
                  <a:lnTo>
                    <a:pt x="532" y="528"/>
                  </a:lnTo>
                  <a:lnTo>
                    <a:pt x="529" y="529"/>
                  </a:lnTo>
                  <a:lnTo>
                    <a:pt x="527" y="530"/>
                  </a:lnTo>
                  <a:lnTo>
                    <a:pt x="524" y="530"/>
                  </a:lnTo>
                  <a:lnTo>
                    <a:pt x="521" y="531"/>
                  </a:lnTo>
                  <a:lnTo>
                    <a:pt x="519" y="533"/>
                  </a:lnTo>
                  <a:lnTo>
                    <a:pt x="517" y="535"/>
                  </a:lnTo>
                  <a:lnTo>
                    <a:pt x="512" y="536"/>
                  </a:lnTo>
                  <a:lnTo>
                    <a:pt x="511" y="536"/>
                  </a:lnTo>
                  <a:lnTo>
                    <a:pt x="506" y="540"/>
                  </a:lnTo>
                  <a:lnTo>
                    <a:pt x="501" y="543"/>
                  </a:lnTo>
                  <a:lnTo>
                    <a:pt x="496" y="544"/>
                  </a:lnTo>
                  <a:lnTo>
                    <a:pt x="494" y="544"/>
                  </a:lnTo>
                  <a:lnTo>
                    <a:pt x="489" y="546"/>
                  </a:lnTo>
                  <a:lnTo>
                    <a:pt x="483" y="548"/>
                  </a:lnTo>
                  <a:lnTo>
                    <a:pt x="478" y="548"/>
                  </a:lnTo>
                  <a:lnTo>
                    <a:pt x="475" y="549"/>
                  </a:lnTo>
                  <a:lnTo>
                    <a:pt x="472" y="551"/>
                  </a:lnTo>
                  <a:lnTo>
                    <a:pt x="470" y="552"/>
                  </a:lnTo>
                  <a:lnTo>
                    <a:pt x="466" y="554"/>
                  </a:lnTo>
                  <a:lnTo>
                    <a:pt x="463" y="557"/>
                  </a:lnTo>
                  <a:lnTo>
                    <a:pt x="457" y="560"/>
                  </a:lnTo>
                  <a:lnTo>
                    <a:pt x="448" y="568"/>
                  </a:lnTo>
                  <a:lnTo>
                    <a:pt x="446" y="569"/>
                  </a:lnTo>
                  <a:lnTo>
                    <a:pt x="438" y="568"/>
                  </a:lnTo>
                  <a:lnTo>
                    <a:pt x="434" y="570"/>
                  </a:lnTo>
                  <a:lnTo>
                    <a:pt x="430" y="571"/>
                  </a:lnTo>
                  <a:lnTo>
                    <a:pt x="427" y="570"/>
                  </a:lnTo>
                  <a:lnTo>
                    <a:pt x="425" y="571"/>
                  </a:lnTo>
                  <a:lnTo>
                    <a:pt x="420" y="571"/>
                  </a:lnTo>
                  <a:lnTo>
                    <a:pt x="416" y="570"/>
                  </a:lnTo>
                  <a:lnTo>
                    <a:pt x="413" y="570"/>
                  </a:lnTo>
                  <a:lnTo>
                    <a:pt x="407" y="571"/>
                  </a:lnTo>
                  <a:lnTo>
                    <a:pt x="403" y="570"/>
                  </a:lnTo>
                  <a:lnTo>
                    <a:pt x="401" y="572"/>
                  </a:lnTo>
                  <a:lnTo>
                    <a:pt x="395" y="575"/>
                  </a:lnTo>
                  <a:lnTo>
                    <a:pt x="393" y="576"/>
                  </a:lnTo>
                  <a:lnTo>
                    <a:pt x="390" y="577"/>
                  </a:lnTo>
                  <a:lnTo>
                    <a:pt x="385" y="577"/>
                  </a:lnTo>
                  <a:lnTo>
                    <a:pt x="382" y="576"/>
                  </a:lnTo>
                  <a:lnTo>
                    <a:pt x="381" y="576"/>
                  </a:lnTo>
                  <a:lnTo>
                    <a:pt x="378" y="577"/>
                  </a:lnTo>
                  <a:lnTo>
                    <a:pt x="377" y="576"/>
                  </a:lnTo>
                  <a:lnTo>
                    <a:pt x="374" y="574"/>
                  </a:lnTo>
                  <a:lnTo>
                    <a:pt x="365" y="571"/>
                  </a:lnTo>
                  <a:lnTo>
                    <a:pt x="359" y="568"/>
                  </a:lnTo>
                  <a:lnTo>
                    <a:pt x="357" y="568"/>
                  </a:lnTo>
                  <a:lnTo>
                    <a:pt x="355" y="567"/>
                  </a:lnTo>
                  <a:lnTo>
                    <a:pt x="349" y="564"/>
                  </a:lnTo>
                  <a:lnTo>
                    <a:pt x="345" y="564"/>
                  </a:lnTo>
                  <a:lnTo>
                    <a:pt x="337" y="564"/>
                  </a:lnTo>
                  <a:lnTo>
                    <a:pt x="332" y="564"/>
                  </a:lnTo>
                  <a:lnTo>
                    <a:pt x="328" y="565"/>
                  </a:lnTo>
                  <a:lnTo>
                    <a:pt x="318" y="559"/>
                  </a:lnTo>
                  <a:lnTo>
                    <a:pt x="313" y="559"/>
                  </a:lnTo>
                  <a:lnTo>
                    <a:pt x="307" y="557"/>
                  </a:lnTo>
                  <a:lnTo>
                    <a:pt x="303" y="556"/>
                  </a:lnTo>
                  <a:lnTo>
                    <a:pt x="295" y="554"/>
                  </a:lnTo>
                  <a:lnTo>
                    <a:pt x="293" y="553"/>
                  </a:lnTo>
                  <a:lnTo>
                    <a:pt x="292" y="550"/>
                  </a:lnTo>
                  <a:lnTo>
                    <a:pt x="290" y="549"/>
                  </a:lnTo>
                  <a:lnTo>
                    <a:pt x="289" y="548"/>
                  </a:lnTo>
                  <a:lnTo>
                    <a:pt x="285" y="546"/>
                  </a:lnTo>
                  <a:lnTo>
                    <a:pt x="277" y="541"/>
                  </a:lnTo>
                  <a:lnTo>
                    <a:pt x="274" y="539"/>
                  </a:lnTo>
                  <a:lnTo>
                    <a:pt x="268" y="535"/>
                  </a:lnTo>
                  <a:lnTo>
                    <a:pt x="265" y="534"/>
                  </a:lnTo>
                  <a:lnTo>
                    <a:pt x="263" y="533"/>
                  </a:lnTo>
                  <a:lnTo>
                    <a:pt x="257" y="531"/>
                  </a:lnTo>
                  <a:lnTo>
                    <a:pt x="256" y="531"/>
                  </a:lnTo>
                  <a:lnTo>
                    <a:pt x="253" y="530"/>
                  </a:lnTo>
                  <a:lnTo>
                    <a:pt x="250" y="530"/>
                  </a:lnTo>
                  <a:lnTo>
                    <a:pt x="243" y="530"/>
                  </a:lnTo>
                  <a:lnTo>
                    <a:pt x="242" y="529"/>
                  </a:lnTo>
                  <a:lnTo>
                    <a:pt x="238" y="528"/>
                  </a:lnTo>
                  <a:lnTo>
                    <a:pt x="230" y="527"/>
                  </a:lnTo>
                  <a:lnTo>
                    <a:pt x="227" y="530"/>
                  </a:lnTo>
                  <a:lnTo>
                    <a:pt x="223" y="530"/>
                  </a:lnTo>
                  <a:lnTo>
                    <a:pt x="220" y="530"/>
                  </a:lnTo>
                  <a:lnTo>
                    <a:pt x="216" y="528"/>
                  </a:lnTo>
                  <a:lnTo>
                    <a:pt x="205" y="528"/>
                  </a:lnTo>
                  <a:lnTo>
                    <a:pt x="201" y="527"/>
                  </a:lnTo>
                  <a:lnTo>
                    <a:pt x="198" y="527"/>
                  </a:lnTo>
                  <a:lnTo>
                    <a:pt x="193" y="525"/>
                  </a:lnTo>
                  <a:lnTo>
                    <a:pt x="191" y="527"/>
                  </a:lnTo>
                  <a:lnTo>
                    <a:pt x="177" y="524"/>
                  </a:lnTo>
                  <a:lnTo>
                    <a:pt x="173" y="524"/>
                  </a:lnTo>
                  <a:lnTo>
                    <a:pt x="171" y="524"/>
                  </a:lnTo>
                  <a:lnTo>
                    <a:pt x="165" y="527"/>
                  </a:lnTo>
                  <a:lnTo>
                    <a:pt x="163" y="525"/>
                  </a:lnTo>
                  <a:lnTo>
                    <a:pt x="160" y="525"/>
                  </a:lnTo>
                  <a:lnTo>
                    <a:pt x="154" y="524"/>
                  </a:lnTo>
                  <a:lnTo>
                    <a:pt x="147" y="524"/>
                  </a:lnTo>
                  <a:lnTo>
                    <a:pt x="143" y="522"/>
                  </a:lnTo>
                  <a:lnTo>
                    <a:pt x="142" y="522"/>
                  </a:lnTo>
                  <a:lnTo>
                    <a:pt x="138" y="517"/>
                  </a:lnTo>
                  <a:lnTo>
                    <a:pt x="133" y="515"/>
                  </a:lnTo>
                  <a:lnTo>
                    <a:pt x="131" y="515"/>
                  </a:lnTo>
                  <a:lnTo>
                    <a:pt x="117" y="507"/>
                  </a:lnTo>
                  <a:lnTo>
                    <a:pt x="114" y="505"/>
                  </a:lnTo>
                  <a:lnTo>
                    <a:pt x="113" y="504"/>
                  </a:lnTo>
                  <a:lnTo>
                    <a:pt x="103" y="497"/>
                  </a:lnTo>
                  <a:lnTo>
                    <a:pt x="102" y="496"/>
                  </a:lnTo>
                  <a:lnTo>
                    <a:pt x="100" y="494"/>
                  </a:lnTo>
                  <a:lnTo>
                    <a:pt x="93" y="490"/>
                  </a:lnTo>
                  <a:lnTo>
                    <a:pt x="85" y="486"/>
                  </a:lnTo>
                  <a:lnTo>
                    <a:pt x="84" y="484"/>
                  </a:lnTo>
                  <a:lnTo>
                    <a:pt x="81" y="483"/>
                  </a:lnTo>
                  <a:lnTo>
                    <a:pt x="75" y="480"/>
                  </a:lnTo>
                  <a:lnTo>
                    <a:pt x="72" y="477"/>
                  </a:lnTo>
                  <a:lnTo>
                    <a:pt x="71" y="476"/>
                  </a:lnTo>
                  <a:lnTo>
                    <a:pt x="68" y="476"/>
                  </a:lnTo>
                  <a:lnTo>
                    <a:pt x="63" y="476"/>
                  </a:lnTo>
                  <a:lnTo>
                    <a:pt x="60" y="474"/>
                  </a:lnTo>
                  <a:lnTo>
                    <a:pt x="63" y="474"/>
                  </a:lnTo>
                  <a:lnTo>
                    <a:pt x="65" y="474"/>
                  </a:lnTo>
                  <a:lnTo>
                    <a:pt x="68" y="474"/>
                  </a:lnTo>
                  <a:lnTo>
                    <a:pt x="73" y="474"/>
                  </a:lnTo>
                  <a:lnTo>
                    <a:pt x="71" y="472"/>
                  </a:lnTo>
                  <a:lnTo>
                    <a:pt x="68" y="473"/>
                  </a:lnTo>
                  <a:lnTo>
                    <a:pt x="65" y="471"/>
                  </a:lnTo>
                  <a:lnTo>
                    <a:pt x="60" y="471"/>
                  </a:lnTo>
                  <a:lnTo>
                    <a:pt x="57" y="470"/>
                  </a:lnTo>
                  <a:lnTo>
                    <a:pt x="55" y="468"/>
                  </a:lnTo>
                  <a:lnTo>
                    <a:pt x="55" y="471"/>
                  </a:lnTo>
                  <a:lnTo>
                    <a:pt x="54" y="474"/>
                  </a:lnTo>
                  <a:lnTo>
                    <a:pt x="49" y="474"/>
                  </a:lnTo>
                  <a:lnTo>
                    <a:pt x="47" y="472"/>
                  </a:lnTo>
                  <a:lnTo>
                    <a:pt x="43" y="471"/>
                  </a:lnTo>
                  <a:lnTo>
                    <a:pt x="40" y="473"/>
                  </a:lnTo>
                  <a:lnTo>
                    <a:pt x="33" y="473"/>
                  </a:lnTo>
                  <a:lnTo>
                    <a:pt x="24" y="473"/>
                  </a:lnTo>
                  <a:lnTo>
                    <a:pt x="20" y="472"/>
                  </a:lnTo>
                  <a:lnTo>
                    <a:pt x="15" y="470"/>
                  </a:lnTo>
                  <a:lnTo>
                    <a:pt x="6" y="470"/>
                  </a:lnTo>
                  <a:lnTo>
                    <a:pt x="0" y="473"/>
                  </a:lnTo>
                  <a:lnTo>
                    <a:pt x="0" y="471"/>
                  </a:lnTo>
                  <a:lnTo>
                    <a:pt x="1" y="468"/>
                  </a:lnTo>
                  <a:lnTo>
                    <a:pt x="3" y="463"/>
                  </a:lnTo>
                  <a:lnTo>
                    <a:pt x="14" y="454"/>
                  </a:lnTo>
                  <a:lnTo>
                    <a:pt x="20" y="448"/>
                  </a:lnTo>
                  <a:lnTo>
                    <a:pt x="25" y="440"/>
                  </a:lnTo>
                  <a:lnTo>
                    <a:pt x="28" y="432"/>
                  </a:lnTo>
                  <a:lnTo>
                    <a:pt x="28" y="428"/>
                  </a:lnTo>
                  <a:lnTo>
                    <a:pt x="31" y="427"/>
                  </a:lnTo>
                  <a:lnTo>
                    <a:pt x="36" y="427"/>
                  </a:lnTo>
                  <a:lnTo>
                    <a:pt x="49" y="418"/>
                  </a:lnTo>
                  <a:lnTo>
                    <a:pt x="61" y="408"/>
                  </a:lnTo>
                  <a:lnTo>
                    <a:pt x="64" y="407"/>
                  </a:lnTo>
                  <a:lnTo>
                    <a:pt x="66" y="402"/>
                  </a:lnTo>
                  <a:lnTo>
                    <a:pt x="72" y="396"/>
                  </a:lnTo>
                  <a:lnTo>
                    <a:pt x="76" y="395"/>
                  </a:lnTo>
                  <a:lnTo>
                    <a:pt x="79" y="393"/>
                  </a:lnTo>
                  <a:lnTo>
                    <a:pt x="83" y="389"/>
                  </a:lnTo>
                  <a:lnTo>
                    <a:pt x="86" y="387"/>
                  </a:lnTo>
                  <a:lnTo>
                    <a:pt x="89" y="384"/>
                  </a:lnTo>
                  <a:lnTo>
                    <a:pt x="91" y="376"/>
                  </a:lnTo>
                  <a:lnTo>
                    <a:pt x="89" y="369"/>
                  </a:lnTo>
                  <a:lnTo>
                    <a:pt x="85" y="364"/>
                  </a:lnTo>
                  <a:lnTo>
                    <a:pt x="85" y="360"/>
                  </a:lnTo>
                  <a:lnTo>
                    <a:pt x="84" y="355"/>
                  </a:lnTo>
                  <a:lnTo>
                    <a:pt x="83" y="352"/>
                  </a:lnTo>
                  <a:lnTo>
                    <a:pt x="84" y="343"/>
                  </a:lnTo>
                  <a:lnTo>
                    <a:pt x="84" y="335"/>
                  </a:lnTo>
                  <a:lnTo>
                    <a:pt x="81" y="326"/>
                  </a:lnTo>
                  <a:lnTo>
                    <a:pt x="76" y="322"/>
                  </a:lnTo>
                  <a:lnTo>
                    <a:pt x="65" y="320"/>
                  </a:lnTo>
                  <a:lnTo>
                    <a:pt x="61" y="314"/>
                  </a:lnTo>
                  <a:lnTo>
                    <a:pt x="54" y="307"/>
                  </a:lnTo>
                  <a:lnTo>
                    <a:pt x="48" y="300"/>
                  </a:lnTo>
                  <a:lnTo>
                    <a:pt x="46" y="298"/>
                  </a:lnTo>
                  <a:lnTo>
                    <a:pt x="43" y="298"/>
                  </a:lnTo>
                  <a:lnTo>
                    <a:pt x="33" y="292"/>
                  </a:lnTo>
                  <a:lnTo>
                    <a:pt x="33" y="288"/>
                  </a:lnTo>
                  <a:lnTo>
                    <a:pt x="31" y="285"/>
                  </a:lnTo>
                  <a:lnTo>
                    <a:pt x="28" y="273"/>
                  </a:lnTo>
                  <a:lnTo>
                    <a:pt x="25" y="263"/>
                  </a:lnTo>
                  <a:lnTo>
                    <a:pt x="22" y="259"/>
                  </a:lnTo>
                  <a:lnTo>
                    <a:pt x="17" y="254"/>
                  </a:lnTo>
                  <a:lnTo>
                    <a:pt x="15" y="248"/>
                  </a:lnTo>
                  <a:lnTo>
                    <a:pt x="17" y="232"/>
                  </a:lnTo>
                  <a:lnTo>
                    <a:pt x="17" y="230"/>
                  </a:lnTo>
                  <a:lnTo>
                    <a:pt x="17" y="225"/>
                  </a:lnTo>
                  <a:lnTo>
                    <a:pt x="17" y="211"/>
                  </a:lnTo>
                  <a:lnTo>
                    <a:pt x="19" y="192"/>
                  </a:lnTo>
                  <a:lnTo>
                    <a:pt x="19" y="182"/>
                  </a:lnTo>
                  <a:lnTo>
                    <a:pt x="17" y="174"/>
                  </a:lnTo>
                  <a:lnTo>
                    <a:pt x="17" y="171"/>
                  </a:lnTo>
                  <a:lnTo>
                    <a:pt x="12" y="163"/>
                  </a:lnTo>
                  <a:lnTo>
                    <a:pt x="6" y="159"/>
                  </a:lnTo>
                  <a:lnTo>
                    <a:pt x="11" y="158"/>
                  </a:lnTo>
                  <a:lnTo>
                    <a:pt x="14" y="154"/>
                  </a:lnTo>
                  <a:lnTo>
                    <a:pt x="14" y="158"/>
                  </a:lnTo>
                  <a:lnTo>
                    <a:pt x="17" y="159"/>
                  </a:lnTo>
                  <a:lnTo>
                    <a:pt x="19" y="158"/>
                  </a:lnTo>
                  <a:lnTo>
                    <a:pt x="20" y="157"/>
                  </a:lnTo>
                  <a:lnTo>
                    <a:pt x="23" y="150"/>
                  </a:lnTo>
                  <a:lnTo>
                    <a:pt x="28" y="153"/>
                  </a:lnTo>
                  <a:lnTo>
                    <a:pt x="28" y="158"/>
                  </a:lnTo>
                  <a:lnTo>
                    <a:pt x="30" y="158"/>
                  </a:lnTo>
                  <a:lnTo>
                    <a:pt x="33" y="165"/>
                  </a:lnTo>
                  <a:lnTo>
                    <a:pt x="36" y="162"/>
                  </a:lnTo>
                  <a:lnTo>
                    <a:pt x="36" y="145"/>
                  </a:lnTo>
                  <a:lnTo>
                    <a:pt x="39" y="140"/>
                  </a:lnTo>
                  <a:lnTo>
                    <a:pt x="41" y="139"/>
                  </a:lnTo>
                  <a:lnTo>
                    <a:pt x="45" y="140"/>
                  </a:lnTo>
                  <a:lnTo>
                    <a:pt x="50" y="141"/>
                  </a:lnTo>
                  <a:lnTo>
                    <a:pt x="55" y="140"/>
                  </a:lnTo>
                  <a:lnTo>
                    <a:pt x="59" y="140"/>
                  </a:lnTo>
                  <a:lnTo>
                    <a:pt x="63" y="139"/>
                  </a:lnTo>
                  <a:lnTo>
                    <a:pt x="68" y="140"/>
                  </a:lnTo>
                  <a:lnTo>
                    <a:pt x="73" y="140"/>
                  </a:lnTo>
                  <a:lnTo>
                    <a:pt x="77" y="137"/>
                  </a:lnTo>
                  <a:lnTo>
                    <a:pt x="79" y="139"/>
                  </a:lnTo>
                  <a:lnTo>
                    <a:pt x="84" y="140"/>
                  </a:lnTo>
                  <a:lnTo>
                    <a:pt x="85" y="142"/>
                  </a:lnTo>
                  <a:lnTo>
                    <a:pt x="86" y="147"/>
                  </a:lnTo>
                  <a:lnTo>
                    <a:pt x="101" y="151"/>
                  </a:lnTo>
                  <a:lnTo>
                    <a:pt x="107" y="150"/>
                  </a:lnTo>
                  <a:lnTo>
                    <a:pt x="109" y="148"/>
                  </a:lnTo>
                  <a:lnTo>
                    <a:pt x="117" y="142"/>
                  </a:lnTo>
                  <a:lnTo>
                    <a:pt x="117" y="138"/>
                  </a:lnTo>
                  <a:lnTo>
                    <a:pt x="116" y="135"/>
                  </a:lnTo>
                  <a:lnTo>
                    <a:pt x="113" y="131"/>
                  </a:lnTo>
                  <a:lnTo>
                    <a:pt x="111" y="130"/>
                  </a:lnTo>
                  <a:lnTo>
                    <a:pt x="107" y="129"/>
                  </a:lnTo>
                  <a:lnTo>
                    <a:pt x="105" y="120"/>
                  </a:lnTo>
                  <a:lnTo>
                    <a:pt x="101" y="117"/>
                  </a:lnTo>
                  <a:lnTo>
                    <a:pt x="106" y="107"/>
                  </a:lnTo>
                  <a:lnTo>
                    <a:pt x="106" y="104"/>
                  </a:lnTo>
                  <a:lnTo>
                    <a:pt x="109" y="99"/>
                  </a:lnTo>
                  <a:lnTo>
                    <a:pt x="111" y="93"/>
                  </a:lnTo>
                  <a:lnTo>
                    <a:pt x="117" y="90"/>
                  </a:lnTo>
                  <a:lnTo>
                    <a:pt x="122" y="82"/>
                  </a:lnTo>
                  <a:lnTo>
                    <a:pt x="136" y="78"/>
                  </a:lnTo>
                  <a:lnTo>
                    <a:pt x="141" y="78"/>
                  </a:lnTo>
                  <a:lnTo>
                    <a:pt x="145" y="80"/>
                  </a:lnTo>
                  <a:lnTo>
                    <a:pt x="146" y="82"/>
                  </a:lnTo>
                  <a:lnTo>
                    <a:pt x="146" y="85"/>
                  </a:lnTo>
                  <a:lnTo>
                    <a:pt x="144" y="90"/>
                  </a:lnTo>
                  <a:lnTo>
                    <a:pt x="143" y="102"/>
                  </a:lnTo>
                  <a:lnTo>
                    <a:pt x="150" y="107"/>
                  </a:lnTo>
                  <a:lnTo>
                    <a:pt x="156" y="111"/>
                  </a:lnTo>
                  <a:lnTo>
                    <a:pt x="157" y="113"/>
                  </a:lnTo>
                  <a:lnTo>
                    <a:pt x="159" y="117"/>
                  </a:lnTo>
                  <a:lnTo>
                    <a:pt x="162" y="124"/>
                  </a:lnTo>
                  <a:lnTo>
                    <a:pt x="163" y="129"/>
                  </a:lnTo>
                  <a:lnTo>
                    <a:pt x="168" y="133"/>
                  </a:lnTo>
                  <a:lnTo>
                    <a:pt x="172" y="132"/>
                  </a:lnTo>
                  <a:lnTo>
                    <a:pt x="172" y="128"/>
                  </a:lnTo>
                  <a:lnTo>
                    <a:pt x="173" y="124"/>
                  </a:lnTo>
                  <a:lnTo>
                    <a:pt x="179" y="131"/>
                  </a:lnTo>
                  <a:lnTo>
                    <a:pt x="176" y="134"/>
                  </a:lnTo>
                  <a:lnTo>
                    <a:pt x="179" y="140"/>
                  </a:lnTo>
                  <a:lnTo>
                    <a:pt x="177" y="144"/>
                  </a:lnTo>
                  <a:lnTo>
                    <a:pt x="179" y="147"/>
                  </a:lnTo>
                  <a:lnTo>
                    <a:pt x="182" y="147"/>
                  </a:lnTo>
                  <a:lnTo>
                    <a:pt x="195" y="144"/>
                  </a:lnTo>
                  <a:lnTo>
                    <a:pt x="201" y="142"/>
                  </a:lnTo>
                  <a:lnTo>
                    <a:pt x="203" y="142"/>
                  </a:lnTo>
                  <a:lnTo>
                    <a:pt x="201" y="128"/>
                  </a:lnTo>
                  <a:lnTo>
                    <a:pt x="207" y="126"/>
                  </a:lnTo>
                  <a:lnTo>
                    <a:pt x="206" y="120"/>
                  </a:lnTo>
                  <a:lnTo>
                    <a:pt x="211" y="118"/>
                  </a:lnTo>
                  <a:lnTo>
                    <a:pt x="212" y="116"/>
                  </a:lnTo>
                  <a:lnTo>
                    <a:pt x="215" y="110"/>
                  </a:lnTo>
                  <a:lnTo>
                    <a:pt x="221" y="112"/>
                  </a:lnTo>
                  <a:lnTo>
                    <a:pt x="226" y="116"/>
                  </a:lnTo>
                  <a:lnTo>
                    <a:pt x="233" y="117"/>
                  </a:lnTo>
                  <a:lnTo>
                    <a:pt x="249" y="112"/>
                  </a:lnTo>
                  <a:lnTo>
                    <a:pt x="251" y="112"/>
                  </a:lnTo>
                  <a:lnTo>
                    <a:pt x="255" y="110"/>
                  </a:lnTo>
                  <a:lnTo>
                    <a:pt x="273" y="110"/>
                  </a:lnTo>
                  <a:lnTo>
                    <a:pt x="275" y="108"/>
                  </a:lnTo>
                  <a:lnTo>
                    <a:pt x="285" y="99"/>
                  </a:lnTo>
                  <a:lnTo>
                    <a:pt x="293" y="93"/>
                  </a:lnTo>
                  <a:lnTo>
                    <a:pt x="298" y="88"/>
                  </a:lnTo>
                  <a:lnTo>
                    <a:pt x="303" y="84"/>
                  </a:lnTo>
                  <a:lnTo>
                    <a:pt x="305" y="80"/>
                  </a:lnTo>
                  <a:lnTo>
                    <a:pt x="305" y="74"/>
                  </a:lnTo>
                  <a:lnTo>
                    <a:pt x="308" y="68"/>
                  </a:lnTo>
                  <a:lnTo>
                    <a:pt x="309" y="64"/>
                  </a:lnTo>
                  <a:lnTo>
                    <a:pt x="308" y="64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65" name="Freeform 84"/>
            <p:cNvSpPr>
              <a:spLocks/>
            </p:cNvSpPr>
            <p:nvPr/>
          </p:nvSpPr>
          <p:spPr bwMode="auto">
            <a:xfrm>
              <a:off x="4459" y="3235"/>
              <a:ext cx="471" cy="440"/>
            </a:xfrm>
            <a:custGeom>
              <a:avLst/>
              <a:gdLst/>
              <a:ahLst/>
              <a:cxnLst>
                <a:cxn ang="0">
                  <a:pos x="492" y="109"/>
                </a:cxn>
                <a:cxn ang="0">
                  <a:pos x="494" y="103"/>
                </a:cxn>
                <a:cxn ang="0">
                  <a:pos x="476" y="96"/>
                </a:cxn>
                <a:cxn ang="0">
                  <a:pos x="454" y="87"/>
                </a:cxn>
                <a:cxn ang="0">
                  <a:pos x="439" y="83"/>
                </a:cxn>
                <a:cxn ang="0">
                  <a:pos x="442" y="63"/>
                </a:cxn>
                <a:cxn ang="0">
                  <a:pos x="434" y="44"/>
                </a:cxn>
                <a:cxn ang="0">
                  <a:pos x="414" y="39"/>
                </a:cxn>
                <a:cxn ang="0">
                  <a:pos x="410" y="27"/>
                </a:cxn>
                <a:cxn ang="0">
                  <a:pos x="396" y="15"/>
                </a:cxn>
                <a:cxn ang="0">
                  <a:pos x="376" y="10"/>
                </a:cxn>
                <a:cxn ang="0">
                  <a:pos x="365" y="3"/>
                </a:cxn>
                <a:cxn ang="0">
                  <a:pos x="351" y="22"/>
                </a:cxn>
                <a:cxn ang="0">
                  <a:pos x="328" y="26"/>
                </a:cxn>
                <a:cxn ang="0">
                  <a:pos x="301" y="52"/>
                </a:cxn>
                <a:cxn ang="0">
                  <a:pos x="262" y="100"/>
                </a:cxn>
                <a:cxn ang="0">
                  <a:pos x="231" y="113"/>
                </a:cxn>
                <a:cxn ang="0">
                  <a:pos x="217" y="96"/>
                </a:cxn>
                <a:cxn ang="0">
                  <a:pos x="187" y="82"/>
                </a:cxn>
                <a:cxn ang="0">
                  <a:pos x="180" y="61"/>
                </a:cxn>
                <a:cxn ang="0">
                  <a:pos x="180" y="36"/>
                </a:cxn>
                <a:cxn ang="0">
                  <a:pos x="161" y="13"/>
                </a:cxn>
                <a:cxn ang="0">
                  <a:pos x="136" y="9"/>
                </a:cxn>
                <a:cxn ang="0">
                  <a:pos x="125" y="15"/>
                </a:cxn>
                <a:cxn ang="0">
                  <a:pos x="117" y="52"/>
                </a:cxn>
                <a:cxn ang="0">
                  <a:pos x="108" y="82"/>
                </a:cxn>
                <a:cxn ang="0">
                  <a:pos x="92" y="107"/>
                </a:cxn>
                <a:cxn ang="0">
                  <a:pos x="82" y="145"/>
                </a:cxn>
                <a:cxn ang="0">
                  <a:pos x="52" y="165"/>
                </a:cxn>
                <a:cxn ang="0">
                  <a:pos x="26" y="230"/>
                </a:cxn>
                <a:cxn ang="0">
                  <a:pos x="0" y="312"/>
                </a:cxn>
                <a:cxn ang="0">
                  <a:pos x="14" y="373"/>
                </a:cxn>
                <a:cxn ang="0">
                  <a:pos x="37" y="379"/>
                </a:cxn>
                <a:cxn ang="0">
                  <a:pos x="48" y="395"/>
                </a:cxn>
                <a:cxn ang="0">
                  <a:pos x="32" y="395"/>
                </a:cxn>
                <a:cxn ang="0">
                  <a:pos x="65" y="415"/>
                </a:cxn>
                <a:cxn ang="0">
                  <a:pos x="114" y="446"/>
                </a:cxn>
                <a:cxn ang="0">
                  <a:pos x="142" y="456"/>
                </a:cxn>
                <a:cxn ang="0">
                  <a:pos x="148" y="465"/>
                </a:cxn>
                <a:cxn ang="0">
                  <a:pos x="117" y="449"/>
                </a:cxn>
                <a:cxn ang="0">
                  <a:pos x="152" y="469"/>
                </a:cxn>
                <a:cxn ang="0">
                  <a:pos x="200" y="515"/>
                </a:cxn>
                <a:cxn ang="0">
                  <a:pos x="225" y="534"/>
                </a:cxn>
                <a:cxn ang="0">
                  <a:pos x="244" y="535"/>
                </a:cxn>
                <a:cxn ang="0">
                  <a:pos x="262" y="546"/>
                </a:cxn>
                <a:cxn ang="0">
                  <a:pos x="272" y="550"/>
                </a:cxn>
                <a:cxn ang="0">
                  <a:pos x="284" y="551"/>
                </a:cxn>
                <a:cxn ang="0">
                  <a:pos x="287" y="564"/>
                </a:cxn>
                <a:cxn ang="0">
                  <a:pos x="280" y="561"/>
                </a:cxn>
                <a:cxn ang="0">
                  <a:pos x="261" y="556"/>
                </a:cxn>
                <a:cxn ang="0">
                  <a:pos x="269" y="568"/>
                </a:cxn>
                <a:cxn ang="0">
                  <a:pos x="311" y="595"/>
                </a:cxn>
                <a:cxn ang="0">
                  <a:pos x="338" y="622"/>
                </a:cxn>
                <a:cxn ang="0">
                  <a:pos x="382" y="659"/>
                </a:cxn>
                <a:cxn ang="0">
                  <a:pos x="398" y="612"/>
                </a:cxn>
                <a:cxn ang="0">
                  <a:pos x="399" y="577"/>
                </a:cxn>
                <a:cxn ang="0">
                  <a:pos x="392" y="495"/>
                </a:cxn>
                <a:cxn ang="0">
                  <a:pos x="702" y="290"/>
                </a:cxn>
                <a:cxn ang="0">
                  <a:pos x="647" y="219"/>
                </a:cxn>
                <a:cxn ang="0">
                  <a:pos x="542" y="160"/>
                </a:cxn>
                <a:cxn ang="0">
                  <a:pos x="497" y="128"/>
                </a:cxn>
              </a:cxnLst>
              <a:rect l="0" t="0" r="r" b="b"/>
              <a:pathLst>
                <a:path w="709" h="663">
                  <a:moveTo>
                    <a:pt x="488" y="122"/>
                  </a:moveTo>
                  <a:lnTo>
                    <a:pt x="488" y="119"/>
                  </a:lnTo>
                  <a:lnTo>
                    <a:pt x="490" y="116"/>
                  </a:lnTo>
                  <a:lnTo>
                    <a:pt x="490" y="115"/>
                  </a:lnTo>
                  <a:lnTo>
                    <a:pt x="492" y="109"/>
                  </a:lnTo>
                  <a:lnTo>
                    <a:pt x="494" y="109"/>
                  </a:lnTo>
                  <a:lnTo>
                    <a:pt x="496" y="108"/>
                  </a:lnTo>
                  <a:lnTo>
                    <a:pt x="497" y="105"/>
                  </a:lnTo>
                  <a:lnTo>
                    <a:pt x="496" y="104"/>
                  </a:lnTo>
                  <a:lnTo>
                    <a:pt x="494" y="103"/>
                  </a:lnTo>
                  <a:lnTo>
                    <a:pt x="491" y="102"/>
                  </a:lnTo>
                  <a:lnTo>
                    <a:pt x="490" y="96"/>
                  </a:lnTo>
                  <a:lnTo>
                    <a:pt x="488" y="95"/>
                  </a:lnTo>
                  <a:lnTo>
                    <a:pt x="481" y="95"/>
                  </a:lnTo>
                  <a:lnTo>
                    <a:pt x="476" y="96"/>
                  </a:lnTo>
                  <a:lnTo>
                    <a:pt x="472" y="95"/>
                  </a:lnTo>
                  <a:lnTo>
                    <a:pt x="471" y="94"/>
                  </a:lnTo>
                  <a:lnTo>
                    <a:pt x="474" y="91"/>
                  </a:lnTo>
                  <a:lnTo>
                    <a:pt x="462" y="87"/>
                  </a:lnTo>
                  <a:lnTo>
                    <a:pt x="454" y="87"/>
                  </a:lnTo>
                  <a:lnTo>
                    <a:pt x="451" y="86"/>
                  </a:lnTo>
                  <a:lnTo>
                    <a:pt x="447" y="86"/>
                  </a:lnTo>
                  <a:lnTo>
                    <a:pt x="444" y="85"/>
                  </a:lnTo>
                  <a:lnTo>
                    <a:pt x="441" y="85"/>
                  </a:lnTo>
                  <a:lnTo>
                    <a:pt x="439" y="83"/>
                  </a:lnTo>
                  <a:lnTo>
                    <a:pt x="438" y="81"/>
                  </a:lnTo>
                  <a:lnTo>
                    <a:pt x="437" y="79"/>
                  </a:lnTo>
                  <a:lnTo>
                    <a:pt x="439" y="71"/>
                  </a:lnTo>
                  <a:lnTo>
                    <a:pt x="442" y="65"/>
                  </a:lnTo>
                  <a:lnTo>
                    <a:pt x="442" y="63"/>
                  </a:lnTo>
                  <a:lnTo>
                    <a:pt x="444" y="59"/>
                  </a:lnTo>
                  <a:lnTo>
                    <a:pt x="442" y="58"/>
                  </a:lnTo>
                  <a:lnTo>
                    <a:pt x="441" y="55"/>
                  </a:lnTo>
                  <a:lnTo>
                    <a:pt x="437" y="47"/>
                  </a:lnTo>
                  <a:lnTo>
                    <a:pt x="434" y="44"/>
                  </a:lnTo>
                  <a:lnTo>
                    <a:pt x="430" y="42"/>
                  </a:lnTo>
                  <a:lnTo>
                    <a:pt x="422" y="42"/>
                  </a:lnTo>
                  <a:lnTo>
                    <a:pt x="418" y="41"/>
                  </a:lnTo>
                  <a:lnTo>
                    <a:pt x="416" y="41"/>
                  </a:lnTo>
                  <a:lnTo>
                    <a:pt x="414" y="39"/>
                  </a:lnTo>
                  <a:lnTo>
                    <a:pt x="414" y="38"/>
                  </a:lnTo>
                  <a:lnTo>
                    <a:pt x="413" y="35"/>
                  </a:lnTo>
                  <a:lnTo>
                    <a:pt x="411" y="33"/>
                  </a:lnTo>
                  <a:lnTo>
                    <a:pt x="411" y="31"/>
                  </a:lnTo>
                  <a:lnTo>
                    <a:pt x="410" y="27"/>
                  </a:lnTo>
                  <a:lnTo>
                    <a:pt x="409" y="17"/>
                  </a:lnTo>
                  <a:lnTo>
                    <a:pt x="406" y="12"/>
                  </a:lnTo>
                  <a:lnTo>
                    <a:pt x="402" y="12"/>
                  </a:lnTo>
                  <a:lnTo>
                    <a:pt x="399" y="15"/>
                  </a:lnTo>
                  <a:lnTo>
                    <a:pt x="396" y="15"/>
                  </a:lnTo>
                  <a:lnTo>
                    <a:pt x="390" y="15"/>
                  </a:lnTo>
                  <a:lnTo>
                    <a:pt x="390" y="13"/>
                  </a:lnTo>
                  <a:lnTo>
                    <a:pt x="386" y="10"/>
                  </a:lnTo>
                  <a:lnTo>
                    <a:pt x="382" y="7"/>
                  </a:lnTo>
                  <a:lnTo>
                    <a:pt x="376" y="10"/>
                  </a:lnTo>
                  <a:lnTo>
                    <a:pt x="374" y="9"/>
                  </a:lnTo>
                  <a:lnTo>
                    <a:pt x="372" y="2"/>
                  </a:lnTo>
                  <a:lnTo>
                    <a:pt x="370" y="0"/>
                  </a:lnTo>
                  <a:lnTo>
                    <a:pt x="367" y="1"/>
                  </a:lnTo>
                  <a:lnTo>
                    <a:pt x="365" y="3"/>
                  </a:lnTo>
                  <a:lnTo>
                    <a:pt x="357" y="6"/>
                  </a:lnTo>
                  <a:lnTo>
                    <a:pt x="354" y="5"/>
                  </a:lnTo>
                  <a:lnTo>
                    <a:pt x="353" y="12"/>
                  </a:lnTo>
                  <a:lnTo>
                    <a:pt x="353" y="17"/>
                  </a:lnTo>
                  <a:lnTo>
                    <a:pt x="351" y="22"/>
                  </a:lnTo>
                  <a:lnTo>
                    <a:pt x="348" y="23"/>
                  </a:lnTo>
                  <a:lnTo>
                    <a:pt x="345" y="21"/>
                  </a:lnTo>
                  <a:lnTo>
                    <a:pt x="335" y="21"/>
                  </a:lnTo>
                  <a:lnTo>
                    <a:pt x="333" y="24"/>
                  </a:lnTo>
                  <a:lnTo>
                    <a:pt x="328" y="26"/>
                  </a:lnTo>
                  <a:lnTo>
                    <a:pt x="307" y="41"/>
                  </a:lnTo>
                  <a:lnTo>
                    <a:pt x="305" y="42"/>
                  </a:lnTo>
                  <a:lnTo>
                    <a:pt x="305" y="47"/>
                  </a:lnTo>
                  <a:lnTo>
                    <a:pt x="303" y="50"/>
                  </a:lnTo>
                  <a:lnTo>
                    <a:pt x="301" y="52"/>
                  </a:lnTo>
                  <a:lnTo>
                    <a:pt x="279" y="77"/>
                  </a:lnTo>
                  <a:lnTo>
                    <a:pt x="276" y="79"/>
                  </a:lnTo>
                  <a:lnTo>
                    <a:pt x="275" y="83"/>
                  </a:lnTo>
                  <a:lnTo>
                    <a:pt x="264" y="97"/>
                  </a:lnTo>
                  <a:lnTo>
                    <a:pt x="262" y="100"/>
                  </a:lnTo>
                  <a:lnTo>
                    <a:pt x="252" y="115"/>
                  </a:lnTo>
                  <a:lnTo>
                    <a:pt x="249" y="117"/>
                  </a:lnTo>
                  <a:lnTo>
                    <a:pt x="242" y="117"/>
                  </a:lnTo>
                  <a:lnTo>
                    <a:pt x="234" y="115"/>
                  </a:lnTo>
                  <a:lnTo>
                    <a:pt x="231" y="113"/>
                  </a:lnTo>
                  <a:lnTo>
                    <a:pt x="227" y="107"/>
                  </a:lnTo>
                  <a:lnTo>
                    <a:pt x="225" y="105"/>
                  </a:lnTo>
                  <a:lnTo>
                    <a:pt x="224" y="101"/>
                  </a:lnTo>
                  <a:lnTo>
                    <a:pt x="222" y="99"/>
                  </a:lnTo>
                  <a:lnTo>
                    <a:pt x="217" y="96"/>
                  </a:lnTo>
                  <a:lnTo>
                    <a:pt x="213" y="95"/>
                  </a:lnTo>
                  <a:lnTo>
                    <a:pt x="209" y="95"/>
                  </a:lnTo>
                  <a:lnTo>
                    <a:pt x="195" y="95"/>
                  </a:lnTo>
                  <a:lnTo>
                    <a:pt x="190" y="91"/>
                  </a:lnTo>
                  <a:lnTo>
                    <a:pt x="187" y="82"/>
                  </a:lnTo>
                  <a:lnTo>
                    <a:pt x="186" y="77"/>
                  </a:lnTo>
                  <a:lnTo>
                    <a:pt x="184" y="71"/>
                  </a:lnTo>
                  <a:lnTo>
                    <a:pt x="183" y="70"/>
                  </a:lnTo>
                  <a:lnTo>
                    <a:pt x="180" y="63"/>
                  </a:lnTo>
                  <a:lnTo>
                    <a:pt x="180" y="61"/>
                  </a:lnTo>
                  <a:lnTo>
                    <a:pt x="182" y="58"/>
                  </a:lnTo>
                  <a:lnTo>
                    <a:pt x="181" y="53"/>
                  </a:lnTo>
                  <a:lnTo>
                    <a:pt x="179" y="48"/>
                  </a:lnTo>
                  <a:lnTo>
                    <a:pt x="182" y="39"/>
                  </a:lnTo>
                  <a:lnTo>
                    <a:pt x="180" y="36"/>
                  </a:lnTo>
                  <a:lnTo>
                    <a:pt x="180" y="30"/>
                  </a:lnTo>
                  <a:lnTo>
                    <a:pt x="174" y="25"/>
                  </a:lnTo>
                  <a:lnTo>
                    <a:pt x="169" y="23"/>
                  </a:lnTo>
                  <a:lnTo>
                    <a:pt x="165" y="18"/>
                  </a:lnTo>
                  <a:lnTo>
                    <a:pt x="161" y="13"/>
                  </a:lnTo>
                  <a:lnTo>
                    <a:pt x="161" y="12"/>
                  </a:lnTo>
                  <a:lnTo>
                    <a:pt x="157" y="9"/>
                  </a:lnTo>
                  <a:lnTo>
                    <a:pt x="150" y="8"/>
                  </a:lnTo>
                  <a:lnTo>
                    <a:pt x="147" y="9"/>
                  </a:lnTo>
                  <a:lnTo>
                    <a:pt x="136" y="9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2"/>
                  </a:lnTo>
                  <a:lnTo>
                    <a:pt x="125" y="12"/>
                  </a:lnTo>
                  <a:lnTo>
                    <a:pt x="125" y="15"/>
                  </a:lnTo>
                  <a:lnTo>
                    <a:pt x="121" y="23"/>
                  </a:lnTo>
                  <a:lnTo>
                    <a:pt x="118" y="25"/>
                  </a:lnTo>
                  <a:lnTo>
                    <a:pt x="118" y="38"/>
                  </a:lnTo>
                  <a:lnTo>
                    <a:pt x="118" y="44"/>
                  </a:lnTo>
                  <a:lnTo>
                    <a:pt x="117" y="52"/>
                  </a:lnTo>
                  <a:lnTo>
                    <a:pt x="117" y="62"/>
                  </a:lnTo>
                  <a:lnTo>
                    <a:pt x="117" y="69"/>
                  </a:lnTo>
                  <a:lnTo>
                    <a:pt x="111" y="76"/>
                  </a:lnTo>
                  <a:lnTo>
                    <a:pt x="110" y="79"/>
                  </a:lnTo>
                  <a:lnTo>
                    <a:pt x="108" y="82"/>
                  </a:lnTo>
                  <a:lnTo>
                    <a:pt x="106" y="84"/>
                  </a:lnTo>
                  <a:lnTo>
                    <a:pt x="106" y="87"/>
                  </a:lnTo>
                  <a:lnTo>
                    <a:pt x="102" y="90"/>
                  </a:lnTo>
                  <a:lnTo>
                    <a:pt x="98" y="90"/>
                  </a:lnTo>
                  <a:lnTo>
                    <a:pt x="92" y="107"/>
                  </a:lnTo>
                  <a:lnTo>
                    <a:pt x="92" y="108"/>
                  </a:lnTo>
                  <a:lnTo>
                    <a:pt x="87" y="128"/>
                  </a:lnTo>
                  <a:lnTo>
                    <a:pt x="82" y="138"/>
                  </a:lnTo>
                  <a:lnTo>
                    <a:pt x="83" y="141"/>
                  </a:lnTo>
                  <a:lnTo>
                    <a:pt x="82" y="145"/>
                  </a:lnTo>
                  <a:lnTo>
                    <a:pt x="74" y="149"/>
                  </a:lnTo>
                  <a:lnTo>
                    <a:pt x="70" y="153"/>
                  </a:lnTo>
                  <a:lnTo>
                    <a:pt x="73" y="155"/>
                  </a:lnTo>
                  <a:lnTo>
                    <a:pt x="65" y="157"/>
                  </a:lnTo>
                  <a:lnTo>
                    <a:pt x="52" y="165"/>
                  </a:lnTo>
                  <a:lnTo>
                    <a:pt x="47" y="170"/>
                  </a:lnTo>
                  <a:lnTo>
                    <a:pt x="44" y="174"/>
                  </a:lnTo>
                  <a:lnTo>
                    <a:pt x="39" y="195"/>
                  </a:lnTo>
                  <a:lnTo>
                    <a:pt x="33" y="207"/>
                  </a:lnTo>
                  <a:lnTo>
                    <a:pt x="26" y="230"/>
                  </a:lnTo>
                  <a:lnTo>
                    <a:pt x="15" y="263"/>
                  </a:lnTo>
                  <a:lnTo>
                    <a:pt x="14" y="270"/>
                  </a:lnTo>
                  <a:lnTo>
                    <a:pt x="2" y="304"/>
                  </a:lnTo>
                  <a:lnTo>
                    <a:pt x="0" y="306"/>
                  </a:lnTo>
                  <a:lnTo>
                    <a:pt x="0" y="312"/>
                  </a:lnTo>
                  <a:lnTo>
                    <a:pt x="14" y="339"/>
                  </a:lnTo>
                  <a:lnTo>
                    <a:pt x="13" y="352"/>
                  </a:lnTo>
                  <a:lnTo>
                    <a:pt x="12" y="354"/>
                  </a:lnTo>
                  <a:lnTo>
                    <a:pt x="14" y="362"/>
                  </a:lnTo>
                  <a:lnTo>
                    <a:pt x="14" y="373"/>
                  </a:lnTo>
                  <a:lnTo>
                    <a:pt x="17" y="379"/>
                  </a:lnTo>
                  <a:lnTo>
                    <a:pt x="21" y="381"/>
                  </a:lnTo>
                  <a:lnTo>
                    <a:pt x="24" y="381"/>
                  </a:lnTo>
                  <a:lnTo>
                    <a:pt x="32" y="379"/>
                  </a:lnTo>
                  <a:lnTo>
                    <a:pt x="37" y="379"/>
                  </a:lnTo>
                  <a:lnTo>
                    <a:pt x="42" y="379"/>
                  </a:lnTo>
                  <a:lnTo>
                    <a:pt x="45" y="382"/>
                  </a:lnTo>
                  <a:lnTo>
                    <a:pt x="47" y="385"/>
                  </a:lnTo>
                  <a:lnTo>
                    <a:pt x="48" y="392"/>
                  </a:lnTo>
                  <a:lnTo>
                    <a:pt x="48" y="395"/>
                  </a:lnTo>
                  <a:lnTo>
                    <a:pt x="50" y="401"/>
                  </a:lnTo>
                  <a:lnTo>
                    <a:pt x="44" y="399"/>
                  </a:lnTo>
                  <a:lnTo>
                    <a:pt x="39" y="399"/>
                  </a:lnTo>
                  <a:lnTo>
                    <a:pt x="34" y="397"/>
                  </a:lnTo>
                  <a:lnTo>
                    <a:pt x="32" y="395"/>
                  </a:lnTo>
                  <a:lnTo>
                    <a:pt x="30" y="395"/>
                  </a:lnTo>
                  <a:lnTo>
                    <a:pt x="30" y="399"/>
                  </a:lnTo>
                  <a:lnTo>
                    <a:pt x="50" y="409"/>
                  </a:lnTo>
                  <a:lnTo>
                    <a:pt x="57" y="410"/>
                  </a:lnTo>
                  <a:lnTo>
                    <a:pt x="65" y="415"/>
                  </a:lnTo>
                  <a:lnTo>
                    <a:pt x="70" y="423"/>
                  </a:lnTo>
                  <a:lnTo>
                    <a:pt x="103" y="442"/>
                  </a:lnTo>
                  <a:lnTo>
                    <a:pt x="108" y="444"/>
                  </a:lnTo>
                  <a:lnTo>
                    <a:pt x="114" y="448"/>
                  </a:lnTo>
                  <a:lnTo>
                    <a:pt x="114" y="446"/>
                  </a:lnTo>
                  <a:lnTo>
                    <a:pt x="114" y="444"/>
                  </a:lnTo>
                  <a:lnTo>
                    <a:pt x="117" y="444"/>
                  </a:lnTo>
                  <a:lnTo>
                    <a:pt x="120" y="447"/>
                  </a:lnTo>
                  <a:lnTo>
                    <a:pt x="130" y="453"/>
                  </a:lnTo>
                  <a:lnTo>
                    <a:pt x="142" y="456"/>
                  </a:lnTo>
                  <a:lnTo>
                    <a:pt x="144" y="457"/>
                  </a:lnTo>
                  <a:lnTo>
                    <a:pt x="147" y="459"/>
                  </a:lnTo>
                  <a:lnTo>
                    <a:pt x="151" y="462"/>
                  </a:lnTo>
                  <a:lnTo>
                    <a:pt x="150" y="465"/>
                  </a:lnTo>
                  <a:lnTo>
                    <a:pt x="148" y="465"/>
                  </a:lnTo>
                  <a:lnTo>
                    <a:pt x="130" y="455"/>
                  </a:lnTo>
                  <a:lnTo>
                    <a:pt x="129" y="454"/>
                  </a:lnTo>
                  <a:lnTo>
                    <a:pt x="125" y="453"/>
                  </a:lnTo>
                  <a:lnTo>
                    <a:pt x="120" y="449"/>
                  </a:lnTo>
                  <a:lnTo>
                    <a:pt x="117" y="449"/>
                  </a:lnTo>
                  <a:lnTo>
                    <a:pt x="123" y="453"/>
                  </a:lnTo>
                  <a:lnTo>
                    <a:pt x="131" y="456"/>
                  </a:lnTo>
                  <a:lnTo>
                    <a:pt x="136" y="461"/>
                  </a:lnTo>
                  <a:lnTo>
                    <a:pt x="150" y="469"/>
                  </a:lnTo>
                  <a:lnTo>
                    <a:pt x="152" y="469"/>
                  </a:lnTo>
                  <a:lnTo>
                    <a:pt x="154" y="470"/>
                  </a:lnTo>
                  <a:lnTo>
                    <a:pt x="160" y="474"/>
                  </a:lnTo>
                  <a:lnTo>
                    <a:pt x="174" y="490"/>
                  </a:lnTo>
                  <a:lnTo>
                    <a:pt x="180" y="495"/>
                  </a:lnTo>
                  <a:lnTo>
                    <a:pt x="200" y="515"/>
                  </a:lnTo>
                  <a:lnTo>
                    <a:pt x="206" y="518"/>
                  </a:lnTo>
                  <a:lnTo>
                    <a:pt x="210" y="524"/>
                  </a:lnTo>
                  <a:lnTo>
                    <a:pt x="214" y="524"/>
                  </a:lnTo>
                  <a:lnTo>
                    <a:pt x="224" y="529"/>
                  </a:lnTo>
                  <a:lnTo>
                    <a:pt x="225" y="534"/>
                  </a:lnTo>
                  <a:lnTo>
                    <a:pt x="229" y="534"/>
                  </a:lnTo>
                  <a:lnTo>
                    <a:pt x="232" y="533"/>
                  </a:lnTo>
                  <a:lnTo>
                    <a:pt x="235" y="534"/>
                  </a:lnTo>
                  <a:lnTo>
                    <a:pt x="237" y="532"/>
                  </a:lnTo>
                  <a:lnTo>
                    <a:pt x="244" y="535"/>
                  </a:lnTo>
                  <a:lnTo>
                    <a:pt x="250" y="540"/>
                  </a:lnTo>
                  <a:lnTo>
                    <a:pt x="252" y="540"/>
                  </a:lnTo>
                  <a:lnTo>
                    <a:pt x="256" y="546"/>
                  </a:lnTo>
                  <a:lnTo>
                    <a:pt x="261" y="549"/>
                  </a:lnTo>
                  <a:lnTo>
                    <a:pt x="262" y="546"/>
                  </a:lnTo>
                  <a:lnTo>
                    <a:pt x="260" y="545"/>
                  </a:lnTo>
                  <a:lnTo>
                    <a:pt x="262" y="542"/>
                  </a:lnTo>
                  <a:lnTo>
                    <a:pt x="263" y="542"/>
                  </a:lnTo>
                  <a:lnTo>
                    <a:pt x="265" y="548"/>
                  </a:lnTo>
                  <a:lnTo>
                    <a:pt x="272" y="550"/>
                  </a:lnTo>
                  <a:lnTo>
                    <a:pt x="277" y="552"/>
                  </a:lnTo>
                  <a:lnTo>
                    <a:pt x="279" y="551"/>
                  </a:lnTo>
                  <a:lnTo>
                    <a:pt x="280" y="550"/>
                  </a:lnTo>
                  <a:lnTo>
                    <a:pt x="283" y="549"/>
                  </a:lnTo>
                  <a:lnTo>
                    <a:pt x="284" y="551"/>
                  </a:lnTo>
                  <a:lnTo>
                    <a:pt x="284" y="554"/>
                  </a:lnTo>
                  <a:lnTo>
                    <a:pt x="286" y="556"/>
                  </a:lnTo>
                  <a:lnTo>
                    <a:pt x="286" y="559"/>
                  </a:lnTo>
                  <a:lnTo>
                    <a:pt x="284" y="561"/>
                  </a:lnTo>
                  <a:lnTo>
                    <a:pt x="287" y="564"/>
                  </a:lnTo>
                  <a:lnTo>
                    <a:pt x="289" y="567"/>
                  </a:lnTo>
                  <a:lnTo>
                    <a:pt x="289" y="568"/>
                  </a:lnTo>
                  <a:lnTo>
                    <a:pt x="286" y="569"/>
                  </a:lnTo>
                  <a:lnTo>
                    <a:pt x="284" y="564"/>
                  </a:lnTo>
                  <a:lnTo>
                    <a:pt x="280" y="561"/>
                  </a:lnTo>
                  <a:lnTo>
                    <a:pt x="278" y="555"/>
                  </a:lnTo>
                  <a:lnTo>
                    <a:pt x="276" y="554"/>
                  </a:lnTo>
                  <a:lnTo>
                    <a:pt x="268" y="554"/>
                  </a:lnTo>
                  <a:lnTo>
                    <a:pt x="263" y="554"/>
                  </a:lnTo>
                  <a:lnTo>
                    <a:pt x="261" y="556"/>
                  </a:lnTo>
                  <a:lnTo>
                    <a:pt x="263" y="560"/>
                  </a:lnTo>
                  <a:lnTo>
                    <a:pt x="266" y="561"/>
                  </a:lnTo>
                  <a:lnTo>
                    <a:pt x="272" y="564"/>
                  </a:lnTo>
                  <a:lnTo>
                    <a:pt x="269" y="566"/>
                  </a:lnTo>
                  <a:lnTo>
                    <a:pt x="269" y="568"/>
                  </a:lnTo>
                  <a:lnTo>
                    <a:pt x="294" y="586"/>
                  </a:lnTo>
                  <a:lnTo>
                    <a:pt x="303" y="593"/>
                  </a:lnTo>
                  <a:lnTo>
                    <a:pt x="306" y="594"/>
                  </a:lnTo>
                  <a:lnTo>
                    <a:pt x="309" y="592"/>
                  </a:lnTo>
                  <a:lnTo>
                    <a:pt x="311" y="595"/>
                  </a:lnTo>
                  <a:lnTo>
                    <a:pt x="311" y="597"/>
                  </a:lnTo>
                  <a:lnTo>
                    <a:pt x="326" y="611"/>
                  </a:lnTo>
                  <a:lnTo>
                    <a:pt x="328" y="611"/>
                  </a:lnTo>
                  <a:lnTo>
                    <a:pt x="330" y="617"/>
                  </a:lnTo>
                  <a:lnTo>
                    <a:pt x="338" y="622"/>
                  </a:lnTo>
                  <a:lnTo>
                    <a:pt x="340" y="623"/>
                  </a:lnTo>
                  <a:lnTo>
                    <a:pt x="349" y="631"/>
                  </a:lnTo>
                  <a:lnTo>
                    <a:pt x="366" y="644"/>
                  </a:lnTo>
                  <a:lnTo>
                    <a:pt x="377" y="656"/>
                  </a:lnTo>
                  <a:lnTo>
                    <a:pt x="382" y="659"/>
                  </a:lnTo>
                  <a:lnTo>
                    <a:pt x="388" y="662"/>
                  </a:lnTo>
                  <a:lnTo>
                    <a:pt x="388" y="660"/>
                  </a:lnTo>
                  <a:lnTo>
                    <a:pt x="404" y="626"/>
                  </a:lnTo>
                  <a:lnTo>
                    <a:pt x="401" y="615"/>
                  </a:lnTo>
                  <a:lnTo>
                    <a:pt x="398" y="612"/>
                  </a:lnTo>
                  <a:lnTo>
                    <a:pt x="394" y="604"/>
                  </a:lnTo>
                  <a:lnTo>
                    <a:pt x="396" y="603"/>
                  </a:lnTo>
                  <a:lnTo>
                    <a:pt x="401" y="599"/>
                  </a:lnTo>
                  <a:lnTo>
                    <a:pt x="398" y="585"/>
                  </a:lnTo>
                  <a:lnTo>
                    <a:pt x="399" y="577"/>
                  </a:lnTo>
                  <a:lnTo>
                    <a:pt x="400" y="573"/>
                  </a:lnTo>
                  <a:lnTo>
                    <a:pt x="411" y="556"/>
                  </a:lnTo>
                  <a:lnTo>
                    <a:pt x="411" y="543"/>
                  </a:lnTo>
                  <a:lnTo>
                    <a:pt x="395" y="517"/>
                  </a:lnTo>
                  <a:lnTo>
                    <a:pt x="392" y="495"/>
                  </a:lnTo>
                  <a:lnTo>
                    <a:pt x="462" y="355"/>
                  </a:lnTo>
                  <a:lnTo>
                    <a:pt x="703" y="335"/>
                  </a:lnTo>
                  <a:lnTo>
                    <a:pt x="705" y="322"/>
                  </a:lnTo>
                  <a:lnTo>
                    <a:pt x="702" y="303"/>
                  </a:lnTo>
                  <a:lnTo>
                    <a:pt x="702" y="290"/>
                  </a:lnTo>
                  <a:lnTo>
                    <a:pt x="708" y="269"/>
                  </a:lnTo>
                  <a:lnTo>
                    <a:pt x="698" y="265"/>
                  </a:lnTo>
                  <a:lnTo>
                    <a:pt x="676" y="257"/>
                  </a:lnTo>
                  <a:lnTo>
                    <a:pt x="657" y="241"/>
                  </a:lnTo>
                  <a:lnTo>
                    <a:pt x="647" y="219"/>
                  </a:lnTo>
                  <a:lnTo>
                    <a:pt x="595" y="191"/>
                  </a:lnTo>
                  <a:lnTo>
                    <a:pt x="581" y="186"/>
                  </a:lnTo>
                  <a:lnTo>
                    <a:pt x="572" y="181"/>
                  </a:lnTo>
                  <a:lnTo>
                    <a:pt x="556" y="162"/>
                  </a:lnTo>
                  <a:lnTo>
                    <a:pt x="542" y="160"/>
                  </a:lnTo>
                  <a:lnTo>
                    <a:pt x="539" y="156"/>
                  </a:lnTo>
                  <a:lnTo>
                    <a:pt x="533" y="139"/>
                  </a:lnTo>
                  <a:lnTo>
                    <a:pt x="519" y="131"/>
                  </a:lnTo>
                  <a:lnTo>
                    <a:pt x="500" y="128"/>
                  </a:lnTo>
                  <a:lnTo>
                    <a:pt x="497" y="128"/>
                  </a:lnTo>
                  <a:lnTo>
                    <a:pt x="488" y="122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66" name="Freeform 85"/>
            <p:cNvSpPr>
              <a:spLocks/>
            </p:cNvSpPr>
            <p:nvPr/>
          </p:nvSpPr>
          <p:spPr bwMode="auto">
            <a:xfrm>
              <a:off x="3863" y="2700"/>
              <a:ext cx="651" cy="652"/>
            </a:xfrm>
            <a:custGeom>
              <a:avLst/>
              <a:gdLst/>
              <a:ahLst/>
              <a:cxnLst>
                <a:cxn ang="0">
                  <a:pos x="432" y="492"/>
                </a:cxn>
                <a:cxn ang="0">
                  <a:pos x="346" y="376"/>
                </a:cxn>
                <a:cxn ang="0">
                  <a:pos x="295" y="321"/>
                </a:cxn>
                <a:cxn ang="0">
                  <a:pos x="260" y="261"/>
                </a:cxn>
                <a:cxn ang="0">
                  <a:pos x="233" y="208"/>
                </a:cxn>
                <a:cxn ang="0">
                  <a:pos x="197" y="142"/>
                </a:cxn>
                <a:cxn ang="0">
                  <a:pos x="183" y="84"/>
                </a:cxn>
                <a:cxn ang="0">
                  <a:pos x="252" y="170"/>
                </a:cxn>
                <a:cxn ang="0">
                  <a:pos x="256" y="234"/>
                </a:cxn>
                <a:cxn ang="0">
                  <a:pos x="266" y="159"/>
                </a:cxn>
                <a:cxn ang="0">
                  <a:pos x="139" y="38"/>
                </a:cxn>
                <a:cxn ang="0">
                  <a:pos x="40" y="16"/>
                </a:cxn>
                <a:cxn ang="0">
                  <a:pos x="68" y="40"/>
                </a:cxn>
                <a:cxn ang="0">
                  <a:pos x="38" y="91"/>
                </a:cxn>
                <a:cxn ang="0">
                  <a:pos x="36" y="150"/>
                </a:cxn>
                <a:cxn ang="0">
                  <a:pos x="46" y="198"/>
                </a:cxn>
                <a:cxn ang="0">
                  <a:pos x="101" y="251"/>
                </a:cxn>
                <a:cxn ang="0">
                  <a:pos x="84" y="308"/>
                </a:cxn>
                <a:cxn ang="0">
                  <a:pos x="40" y="339"/>
                </a:cxn>
                <a:cxn ang="0">
                  <a:pos x="49" y="391"/>
                </a:cxn>
                <a:cxn ang="0">
                  <a:pos x="130" y="348"/>
                </a:cxn>
                <a:cxn ang="0">
                  <a:pos x="179" y="316"/>
                </a:cxn>
                <a:cxn ang="0">
                  <a:pos x="234" y="366"/>
                </a:cxn>
                <a:cxn ang="0">
                  <a:pos x="199" y="415"/>
                </a:cxn>
                <a:cxn ang="0">
                  <a:pos x="222" y="457"/>
                </a:cxn>
                <a:cxn ang="0">
                  <a:pos x="258" y="437"/>
                </a:cxn>
                <a:cxn ang="0">
                  <a:pos x="308" y="465"/>
                </a:cxn>
                <a:cxn ang="0">
                  <a:pos x="281" y="500"/>
                </a:cxn>
                <a:cxn ang="0">
                  <a:pos x="267" y="578"/>
                </a:cxn>
                <a:cxn ang="0">
                  <a:pos x="304" y="607"/>
                </a:cxn>
                <a:cxn ang="0">
                  <a:pos x="319" y="630"/>
                </a:cxn>
                <a:cxn ang="0">
                  <a:pos x="282" y="638"/>
                </a:cxn>
                <a:cxn ang="0">
                  <a:pos x="271" y="689"/>
                </a:cxn>
                <a:cxn ang="0">
                  <a:pos x="300" y="731"/>
                </a:cxn>
                <a:cxn ang="0">
                  <a:pos x="327" y="761"/>
                </a:cxn>
                <a:cxn ang="0">
                  <a:pos x="392" y="750"/>
                </a:cxn>
                <a:cxn ang="0">
                  <a:pos x="473" y="774"/>
                </a:cxn>
                <a:cxn ang="0">
                  <a:pos x="536" y="800"/>
                </a:cxn>
                <a:cxn ang="0">
                  <a:pos x="589" y="920"/>
                </a:cxn>
                <a:cxn ang="0">
                  <a:pos x="685" y="892"/>
                </a:cxn>
                <a:cxn ang="0">
                  <a:pos x="732" y="949"/>
                </a:cxn>
                <a:cxn ang="0">
                  <a:pos x="940" y="979"/>
                </a:cxn>
                <a:cxn ang="0">
                  <a:pos x="967" y="910"/>
                </a:cxn>
                <a:cxn ang="0">
                  <a:pos x="931" y="871"/>
                </a:cxn>
                <a:cxn ang="0">
                  <a:pos x="891" y="840"/>
                </a:cxn>
                <a:cxn ang="0">
                  <a:pos x="881" y="792"/>
                </a:cxn>
                <a:cxn ang="0">
                  <a:pos x="827" y="787"/>
                </a:cxn>
                <a:cxn ang="0">
                  <a:pos x="781" y="778"/>
                </a:cxn>
                <a:cxn ang="0">
                  <a:pos x="773" y="767"/>
                </a:cxn>
                <a:cxn ang="0">
                  <a:pos x="718" y="713"/>
                </a:cxn>
                <a:cxn ang="0">
                  <a:pos x="676" y="680"/>
                </a:cxn>
                <a:cxn ang="0">
                  <a:pos x="599" y="679"/>
                </a:cxn>
                <a:cxn ang="0">
                  <a:pos x="584" y="685"/>
                </a:cxn>
                <a:cxn ang="0">
                  <a:pos x="594" y="690"/>
                </a:cxn>
                <a:cxn ang="0">
                  <a:pos x="562" y="700"/>
                </a:cxn>
                <a:cxn ang="0">
                  <a:pos x="548" y="682"/>
                </a:cxn>
                <a:cxn ang="0">
                  <a:pos x="530" y="663"/>
                </a:cxn>
                <a:cxn ang="0">
                  <a:pos x="560" y="666"/>
                </a:cxn>
                <a:cxn ang="0">
                  <a:pos x="514" y="636"/>
                </a:cxn>
                <a:cxn ang="0">
                  <a:pos x="484" y="595"/>
                </a:cxn>
              </a:cxnLst>
              <a:rect l="0" t="0" r="r" b="b"/>
              <a:pathLst>
                <a:path w="980" h="981">
                  <a:moveTo>
                    <a:pt x="446" y="555"/>
                  </a:moveTo>
                  <a:lnTo>
                    <a:pt x="446" y="552"/>
                  </a:lnTo>
                  <a:lnTo>
                    <a:pt x="448" y="544"/>
                  </a:lnTo>
                  <a:lnTo>
                    <a:pt x="448" y="536"/>
                  </a:lnTo>
                  <a:lnTo>
                    <a:pt x="448" y="533"/>
                  </a:lnTo>
                  <a:lnTo>
                    <a:pt x="448" y="524"/>
                  </a:lnTo>
                  <a:lnTo>
                    <a:pt x="448" y="523"/>
                  </a:lnTo>
                  <a:lnTo>
                    <a:pt x="446" y="521"/>
                  </a:lnTo>
                  <a:lnTo>
                    <a:pt x="444" y="516"/>
                  </a:lnTo>
                  <a:lnTo>
                    <a:pt x="440" y="504"/>
                  </a:lnTo>
                  <a:lnTo>
                    <a:pt x="435" y="498"/>
                  </a:lnTo>
                  <a:lnTo>
                    <a:pt x="432" y="494"/>
                  </a:lnTo>
                  <a:lnTo>
                    <a:pt x="434" y="493"/>
                  </a:lnTo>
                  <a:lnTo>
                    <a:pt x="432" y="492"/>
                  </a:lnTo>
                  <a:lnTo>
                    <a:pt x="428" y="489"/>
                  </a:lnTo>
                  <a:lnTo>
                    <a:pt x="426" y="486"/>
                  </a:lnTo>
                  <a:lnTo>
                    <a:pt x="424" y="483"/>
                  </a:lnTo>
                  <a:lnTo>
                    <a:pt x="417" y="472"/>
                  </a:lnTo>
                  <a:lnTo>
                    <a:pt x="416" y="469"/>
                  </a:lnTo>
                  <a:lnTo>
                    <a:pt x="416" y="465"/>
                  </a:lnTo>
                  <a:lnTo>
                    <a:pt x="410" y="462"/>
                  </a:lnTo>
                  <a:lnTo>
                    <a:pt x="408" y="456"/>
                  </a:lnTo>
                  <a:lnTo>
                    <a:pt x="404" y="450"/>
                  </a:lnTo>
                  <a:lnTo>
                    <a:pt x="394" y="436"/>
                  </a:lnTo>
                  <a:lnTo>
                    <a:pt x="392" y="432"/>
                  </a:lnTo>
                  <a:lnTo>
                    <a:pt x="385" y="424"/>
                  </a:lnTo>
                  <a:lnTo>
                    <a:pt x="350" y="378"/>
                  </a:lnTo>
                  <a:lnTo>
                    <a:pt x="346" y="376"/>
                  </a:lnTo>
                  <a:lnTo>
                    <a:pt x="342" y="374"/>
                  </a:lnTo>
                  <a:lnTo>
                    <a:pt x="338" y="372"/>
                  </a:lnTo>
                  <a:lnTo>
                    <a:pt x="328" y="364"/>
                  </a:lnTo>
                  <a:lnTo>
                    <a:pt x="324" y="358"/>
                  </a:lnTo>
                  <a:lnTo>
                    <a:pt x="320" y="355"/>
                  </a:lnTo>
                  <a:lnTo>
                    <a:pt x="318" y="353"/>
                  </a:lnTo>
                  <a:lnTo>
                    <a:pt x="314" y="350"/>
                  </a:lnTo>
                  <a:lnTo>
                    <a:pt x="305" y="342"/>
                  </a:lnTo>
                  <a:lnTo>
                    <a:pt x="300" y="331"/>
                  </a:lnTo>
                  <a:lnTo>
                    <a:pt x="297" y="328"/>
                  </a:lnTo>
                  <a:lnTo>
                    <a:pt x="295" y="326"/>
                  </a:lnTo>
                  <a:lnTo>
                    <a:pt x="295" y="325"/>
                  </a:lnTo>
                  <a:lnTo>
                    <a:pt x="296" y="324"/>
                  </a:lnTo>
                  <a:lnTo>
                    <a:pt x="295" y="321"/>
                  </a:lnTo>
                  <a:lnTo>
                    <a:pt x="290" y="314"/>
                  </a:lnTo>
                  <a:lnTo>
                    <a:pt x="288" y="308"/>
                  </a:lnTo>
                  <a:lnTo>
                    <a:pt x="285" y="303"/>
                  </a:lnTo>
                  <a:lnTo>
                    <a:pt x="282" y="304"/>
                  </a:lnTo>
                  <a:lnTo>
                    <a:pt x="280" y="304"/>
                  </a:lnTo>
                  <a:lnTo>
                    <a:pt x="277" y="303"/>
                  </a:lnTo>
                  <a:lnTo>
                    <a:pt x="270" y="295"/>
                  </a:lnTo>
                  <a:lnTo>
                    <a:pt x="264" y="291"/>
                  </a:lnTo>
                  <a:lnTo>
                    <a:pt x="265" y="289"/>
                  </a:lnTo>
                  <a:lnTo>
                    <a:pt x="268" y="288"/>
                  </a:lnTo>
                  <a:lnTo>
                    <a:pt x="271" y="287"/>
                  </a:lnTo>
                  <a:lnTo>
                    <a:pt x="270" y="283"/>
                  </a:lnTo>
                  <a:lnTo>
                    <a:pt x="267" y="278"/>
                  </a:lnTo>
                  <a:lnTo>
                    <a:pt x="260" y="261"/>
                  </a:lnTo>
                  <a:lnTo>
                    <a:pt x="260" y="259"/>
                  </a:lnTo>
                  <a:lnTo>
                    <a:pt x="257" y="251"/>
                  </a:lnTo>
                  <a:lnTo>
                    <a:pt x="254" y="250"/>
                  </a:lnTo>
                  <a:lnTo>
                    <a:pt x="253" y="247"/>
                  </a:lnTo>
                  <a:lnTo>
                    <a:pt x="253" y="238"/>
                  </a:lnTo>
                  <a:lnTo>
                    <a:pt x="252" y="235"/>
                  </a:lnTo>
                  <a:lnTo>
                    <a:pt x="246" y="230"/>
                  </a:lnTo>
                  <a:lnTo>
                    <a:pt x="245" y="230"/>
                  </a:lnTo>
                  <a:lnTo>
                    <a:pt x="239" y="229"/>
                  </a:lnTo>
                  <a:lnTo>
                    <a:pt x="235" y="220"/>
                  </a:lnTo>
                  <a:lnTo>
                    <a:pt x="232" y="217"/>
                  </a:lnTo>
                  <a:lnTo>
                    <a:pt x="232" y="213"/>
                  </a:lnTo>
                  <a:lnTo>
                    <a:pt x="232" y="209"/>
                  </a:lnTo>
                  <a:lnTo>
                    <a:pt x="233" y="208"/>
                  </a:lnTo>
                  <a:lnTo>
                    <a:pt x="234" y="205"/>
                  </a:lnTo>
                  <a:lnTo>
                    <a:pt x="234" y="199"/>
                  </a:lnTo>
                  <a:lnTo>
                    <a:pt x="233" y="198"/>
                  </a:lnTo>
                  <a:lnTo>
                    <a:pt x="228" y="194"/>
                  </a:lnTo>
                  <a:lnTo>
                    <a:pt x="220" y="186"/>
                  </a:lnTo>
                  <a:lnTo>
                    <a:pt x="220" y="179"/>
                  </a:lnTo>
                  <a:lnTo>
                    <a:pt x="214" y="170"/>
                  </a:lnTo>
                  <a:lnTo>
                    <a:pt x="213" y="167"/>
                  </a:lnTo>
                  <a:lnTo>
                    <a:pt x="211" y="164"/>
                  </a:lnTo>
                  <a:lnTo>
                    <a:pt x="209" y="162"/>
                  </a:lnTo>
                  <a:lnTo>
                    <a:pt x="206" y="161"/>
                  </a:lnTo>
                  <a:lnTo>
                    <a:pt x="205" y="158"/>
                  </a:lnTo>
                  <a:lnTo>
                    <a:pt x="203" y="150"/>
                  </a:lnTo>
                  <a:lnTo>
                    <a:pt x="197" y="142"/>
                  </a:lnTo>
                  <a:lnTo>
                    <a:pt x="194" y="127"/>
                  </a:lnTo>
                  <a:lnTo>
                    <a:pt x="187" y="115"/>
                  </a:lnTo>
                  <a:lnTo>
                    <a:pt x="187" y="111"/>
                  </a:lnTo>
                  <a:lnTo>
                    <a:pt x="190" y="110"/>
                  </a:lnTo>
                  <a:lnTo>
                    <a:pt x="190" y="107"/>
                  </a:lnTo>
                  <a:lnTo>
                    <a:pt x="190" y="103"/>
                  </a:lnTo>
                  <a:lnTo>
                    <a:pt x="187" y="100"/>
                  </a:lnTo>
                  <a:lnTo>
                    <a:pt x="178" y="83"/>
                  </a:lnTo>
                  <a:lnTo>
                    <a:pt x="174" y="79"/>
                  </a:lnTo>
                  <a:lnTo>
                    <a:pt x="164" y="62"/>
                  </a:lnTo>
                  <a:lnTo>
                    <a:pt x="166" y="62"/>
                  </a:lnTo>
                  <a:lnTo>
                    <a:pt x="168" y="62"/>
                  </a:lnTo>
                  <a:lnTo>
                    <a:pt x="180" y="80"/>
                  </a:lnTo>
                  <a:lnTo>
                    <a:pt x="183" y="84"/>
                  </a:lnTo>
                  <a:lnTo>
                    <a:pt x="184" y="89"/>
                  </a:lnTo>
                  <a:lnTo>
                    <a:pt x="186" y="90"/>
                  </a:lnTo>
                  <a:lnTo>
                    <a:pt x="190" y="92"/>
                  </a:lnTo>
                  <a:lnTo>
                    <a:pt x="204" y="116"/>
                  </a:lnTo>
                  <a:lnTo>
                    <a:pt x="207" y="118"/>
                  </a:lnTo>
                  <a:lnTo>
                    <a:pt x="211" y="122"/>
                  </a:lnTo>
                  <a:lnTo>
                    <a:pt x="214" y="127"/>
                  </a:lnTo>
                  <a:lnTo>
                    <a:pt x="216" y="130"/>
                  </a:lnTo>
                  <a:lnTo>
                    <a:pt x="230" y="147"/>
                  </a:lnTo>
                  <a:lnTo>
                    <a:pt x="235" y="150"/>
                  </a:lnTo>
                  <a:lnTo>
                    <a:pt x="239" y="151"/>
                  </a:lnTo>
                  <a:lnTo>
                    <a:pt x="248" y="162"/>
                  </a:lnTo>
                  <a:lnTo>
                    <a:pt x="254" y="168"/>
                  </a:lnTo>
                  <a:lnTo>
                    <a:pt x="252" y="170"/>
                  </a:lnTo>
                  <a:lnTo>
                    <a:pt x="252" y="173"/>
                  </a:lnTo>
                  <a:lnTo>
                    <a:pt x="253" y="177"/>
                  </a:lnTo>
                  <a:lnTo>
                    <a:pt x="253" y="180"/>
                  </a:lnTo>
                  <a:lnTo>
                    <a:pt x="251" y="186"/>
                  </a:lnTo>
                  <a:lnTo>
                    <a:pt x="252" y="190"/>
                  </a:lnTo>
                  <a:lnTo>
                    <a:pt x="250" y="197"/>
                  </a:lnTo>
                  <a:lnTo>
                    <a:pt x="250" y="201"/>
                  </a:lnTo>
                  <a:lnTo>
                    <a:pt x="248" y="208"/>
                  </a:lnTo>
                  <a:lnTo>
                    <a:pt x="250" y="214"/>
                  </a:lnTo>
                  <a:lnTo>
                    <a:pt x="248" y="216"/>
                  </a:lnTo>
                  <a:lnTo>
                    <a:pt x="248" y="219"/>
                  </a:lnTo>
                  <a:lnTo>
                    <a:pt x="248" y="224"/>
                  </a:lnTo>
                  <a:lnTo>
                    <a:pt x="248" y="227"/>
                  </a:lnTo>
                  <a:lnTo>
                    <a:pt x="256" y="234"/>
                  </a:lnTo>
                  <a:lnTo>
                    <a:pt x="257" y="236"/>
                  </a:lnTo>
                  <a:lnTo>
                    <a:pt x="257" y="244"/>
                  </a:lnTo>
                  <a:lnTo>
                    <a:pt x="259" y="248"/>
                  </a:lnTo>
                  <a:lnTo>
                    <a:pt x="261" y="248"/>
                  </a:lnTo>
                  <a:lnTo>
                    <a:pt x="262" y="246"/>
                  </a:lnTo>
                  <a:lnTo>
                    <a:pt x="256" y="215"/>
                  </a:lnTo>
                  <a:lnTo>
                    <a:pt x="257" y="210"/>
                  </a:lnTo>
                  <a:lnTo>
                    <a:pt x="259" y="202"/>
                  </a:lnTo>
                  <a:lnTo>
                    <a:pt x="257" y="198"/>
                  </a:lnTo>
                  <a:lnTo>
                    <a:pt x="259" y="196"/>
                  </a:lnTo>
                  <a:lnTo>
                    <a:pt x="262" y="182"/>
                  </a:lnTo>
                  <a:lnTo>
                    <a:pt x="262" y="179"/>
                  </a:lnTo>
                  <a:lnTo>
                    <a:pt x="265" y="173"/>
                  </a:lnTo>
                  <a:lnTo>
                    <a:pt x="266" y="159"/>
                  </a:lnTo>
                  <a:lnTo>
                    <a:pt x="264" y="156"/>
                  </a:lnTo>
                  <a:lnTo>
                    <a:pt x="260" y="154"/>
                  </a:lnTo>
                  <a:lnTo>
                    <a:pt x="251" y="147"/>
                  </a:lnTo>
                  <a:lnTo>
                    <a:pt x="247" y="146"/>
                  </a:lnTo>
                  <a:lnTo>
                    <a:pt x="246" y="144"/>
                  </a:lnTo>
                  <a:lnTo>
                    <a:pt x="230" y="135"/>
                  </a:lnTo>
                  <a:lnTo>
                    <a:pt x="221" y="126"/>
                  </a:lnTo>
                  <a:lnTo>
                    <a:pt x="203" y="106"/>
                  </a:lnTo>
                  <a:lnTo>
                    <a:pt x="170" y="60"/>
                  </a:lnTo>
                  <a:lnTo>
                    <a:pt x="170" y="59"/>
                  </a:lnTo>
                  <a:lnTo>
                    <a:pt x="157" y="40"/>
                  </a:lnTo>
                  <a:lnTo>
                    <a:pt x="151" y="41"/>
                  </a:lnTo>
                  <a:lnTo>
                    <a:pt x="148" y="42"/>
                  </a:lnTo>
                  <a:lnTo>
                    <a:pt x="139" y="38"/>
                  </a:lnTo>
                  <a:lnTo>
                    <a:pt x="118" y="20"/>
                  </a:lnTo>
                  <a:lnTo>
                    <a:pt x="116" y="18"/>
                  </a:lnTo>
                  <a:lnTo>
                    <a:pt x="108" y="8"/>
                  </a:lnTo>
                  <a:lnTo>
                    <a:pt x="102" y="6"/>
                  </a:lnTo>
                  <a:lnTo>
                    <a:pt x="94" y="0"/>
                  </a:lnTo>
                  <a:lnTo>
                    <a:pt x="86" y="1"/>
                  </a:lnTo>
                  <a:lnTo>
                    <a:pt x="82" y="5"/>
                  </a:lnTo>
                  <a:lnTo>
                    <a:pt x="79" y="8"/>
                  </a:lnTo>
                  <a:lnTo>
                    <a:pt x="77" y="13"/>
                  </a:lnTo>
                  <a:lnTo>
                    <a:pt x="68" y="13"/>
                  </a:lnTo>
                  <a:lnTo>
                    <a:pt x="60" y="14"/>
                  </a:lnTo>
                  <a:lnTo>
                    <a:pt x="50" y="11"/>
                  </a:lnTo>
                  <a:lnTo>
                    <a:pt x="44" y="11"/>
                  </a:lnTo>
                  <a:lnTo>
                    <a:pt x="40" y="16"/>
                  </a:lnTo>
                  <a:lnTo>
                    <a:pt x="33" y="14"/>
                  </a:lnTo>
                  <a:lnTo>
                    <a:pt x="24" y="13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2" y="33"/>
                  </a:lnTo>
                  <a:lnTo>
                    <a:pt x="68" y="40"/>
                  </a:lnTo>
                  <a:lnTo>
                    <a:pt x="73" y="45"/>
                  </a:lnTo>
                  <a:lnTo>
                    <a:pt x="75" y="51"/>
                  </a:lnTo>
                  <a:lnTo>
                    <a:pt x="70" y="54"/>
                  </a:lnTo>
                  <a:lnTo>
                    <a:pt x="61" y="60"/>
                  </a:lnTo>
                  <a:lnTo>
                    <a:pt x="57" y="61"/>
                  </a:lnTo>
                  <a:lnTo>
                    <a:pt x="56" y="64"/>
                  </a:lnTo>
                  <a:lnTo>
                    <a:pt x="59" y="69"/>
                  </a:lnTo>
                  <a:lnTo>
                    <a:pt x="60" y="73"/>
                  </a:lnTo>
                  <a:lnTo>
                    <a:pt x="58" y="78"/>
                  </a:lnTo>
                  <a:lnTo>
                    <a:pt x="54" y="88"/>
                  </a:lnTo>
                  <a:lnTo>
                    <a:pt x="53" y="91"/>
                  </a:lnTo>
                  <a:lnTo>
                    <a:pt x="46" y="92"/>
                  </a:lnTo>
                  <a:lnTo>
                    <a:pt x="42" y="91"/>
                  </a:lnTo>
                  <a:lnTo>
                    <a:pt x="38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44" y="100"/>
                  </a:lnTo>
                  <a:lnTo>
                    <a:pt x="44" y="103"/>
                  </a:lnTo>
                  <a:lnTo>
                    <a:pt x="43" y="106"/>
                  </a:lnTo>
                  <a:lnTo>
                    <a:pt x="43" y="116"/>
                  </a:lnTo>
                  <a:lnTo>
                    <a:pt x="45" y="119"/>
                  </a:lnTo>
                  <a:lnTo>
                    <a:pt x="49" y="122"/>
                  </a:lnTo>
                  <a:lnTo>
                    <a:pt x="51" y="123"/>
                  </a:lnTo>
                  <a:lnTo>
                    <a:pt x="51" y="127"/>
                  </a:lnTo>
                  <a:lnTo>
                    <a:pt x="51" y="132"/>
                  </a:lnTo>
                  <a:lnTo>
                    <a:pt x="50" y="138"/>
                  </a:lnTo>
                  <a:lnTo>
                    <a:pt x="42" y="142"/>
                  </a:lnTo>
                  <a:lnTo>
                    <a:pt x="36" y="150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2" y="158"/>
                  </a:lnTo>
                  <a:lnTo>
                    <a:pt x="30" y="161"/>
                  </a:lnTo>
                  <a:lnTo>
                    <a:pt x="29" y="167"/>
                  </a:lnTo>
                  <a:lnTo>
                    <a:pt x="32" y="169"/>
                  </a:lnTo>
                  <a:lnTo>
                    <a:pt x="33" y="172"/>
                  </a:lnTo>
                  <a:lnTo>
                    <a:pt x="33" y="175"/>
                  </a:lnTo>
                  <a:lnTo>
                    <a:pt x="36" y="179"/>
                  </a:lnTo>
                  <a:lnTo>
                    <a:pt x="44" y="185"/>
                  </a:lnTo>
                  <a:lnTo>
                    <a:pt x="46" y="189"/>
                  </a:lnTo>
                  <a:lnTo>
                    <a:pt x="44" y="194"/>
                  </a:lnTo>
                  <a:lnTo>
                    <a:pt x="40" y="196"/>
                  </a:lnTo>
                  <a:lnTo>
                    <a:pt x="46" y="198"/>
                  </a:lnTo>
                  <a:lnTo>
                    <a:pt x="51" y="202"/>
                  </a:lnTo>
                  <a:lnTo>
                    <a:pt x="52" y="206"/>
                  </a:lnTo>
                  <a:lnTo>
                    <a:pt x="47" y="222"/>
                  </a:lnTo>
                  <a:lnTo>
                    <a:pt x="50" y="227"/>
                  </a:lnTo>
                  <a:lnTo>
                    <a:pt x="56" y="234"/>
                  </a:lnTo>
                  <a:lnTo>
                    <a:pt x="69" y="247"/>
                  </a:lnTo>
                  <a:lnTo>
                    <a:pt x="81" y="241"/>
                  </a:lnTo>
                  <a:lnTo>
                    <a:pt x="84" y="239"/>
                  </a:lnTo>
                  <a:lnTo>
                    <a:pt x="87" y="238"/>
                  </a:lnTo>
                  <a:lnTo>
                    <a:pt x="92" y="238"/>
                  </a:lnTo>
                  <a:lnTo>
                    <a:pt x="92" y="244"/>
                  </a:lnTo>
                  <a:lnTo>
                    <a:pt x="90" y="247"/>
                  </a:lnTo>
                  <a:lnTo>
                    <a:pt x="91" y="251"/>
                  </a:lnTo>
                  <a:lnTo>
                    <a:pt x="101" y="251"/>
                  </a:lnTo>
                  <a:lnTo>
                    <a:pt x="104" y="252"/>
                  </a:lnTo>
                  <a:lnTo>
                    <a:pt x="106" y="256"/>
                  </a:lnTo>
                  <a:lnTo>
                    <a:pt x="113" y="259"/>
                  </a:lnTo>
                  <a:lnTo>
                    <a:pt x="112" y="266"/>
                  </a:lnTo>
                  <a:lnTo>
                    <a:pt x="108" y="273"/>
                  </a:lnTo>
                  <a:lnTo>
                    <a:pt x="106" y="279"/>
                  </a:lnTo>
                  <a:lnTo>
                    <a:pt x="104" y="283"/>
                  </a:lnTo>
                  <a:lnTo>
                    <a:pt x="100" y="286"/>
                  </a:lnTo>
                  <a:lnTo>
                    <a:pt x="100" y="297"/>
                  </a:lnTo>
                  <a:lnTo>
                    <a:pt x="103" y="308"/>
                  </a:lnTo>
                  <a:lnTo>
                    <a:pt x="103" y="312"/>
                  </a:lnTo>
                  <a:lnTo>
                    <a:pt x="100" y="315"/>
                  </a:lnTo>
                  <a:lnTo>
                    <a:pt x="90" y="312"/>
                  </a:lnTo>
                  <a:lnTo>
                    <a:pt x="84" y="308"/>
                  </a:lnTo>
                  <a:lnTo>
                    <a:pt x="81" y="306"/>
                  </a:lnTo>
                  <a:lnTo>
                    <a:pt x="79" y="305"/>
                  </a:lnTo>
                  <a:lnTo>
                    <a:pt x="78" y="304"/>
                  </a:lnTo>
                  <a:lnTo>
                    <a:pt x="74" y="304"/>
                  </a:lnTo>
                  <a:lnTo>
                    <a:pt x="69" y="306"/>
                  </a:lnTo>
                  <a:lnTo>
                    <a:pt x="68" y="309"/>
                  </a:lnTo>
                  <a:lnTo>
                    <a:pt x="65" y="316"/>
                  </a:lnTo>
                  <a:lnTo>
                    <a:pt x="64" y="321"/>
                  </a:lnTo>
                  <a:lnTo>
                    <a:pt x="62" y="326"/>
                  </a:lnTo>
                  <a:lnTo>
                    <a:pt x="59" y="328"/>
                  </a:lnTo>
                  <a:lnTo>
                    <a:pt x="50" y="328"/>
                  </a:lnTo>
                  <a:lnTo>
                    <a:pt x="41" y="333"/>
                  </a:lnTo>
                  <a:lnTo>
                    <a:pt x="40" y="336"/>
                  </a:lnTo>
                  <a:lnTo>
                    <a:pt x="40" y="339"/>
                  </a:lnTo>
                  <a:lnTo>
                    <a:pt x="44" y="340"/>
                  </a:lnTo>
                  <a:lnTo>
                    <a:pt x="50" y="340"/>
                  </a:lnTo>
                  <a:lnTo>
                    <a:pt x="64" y="334"/>
                  </a:lnTo>
                  <a:lnTo>
                    <a:pt x="64" y="338"/>
                  </a:lnTo>
                  <a:lnTo>
                    <a:pt x="60" y="346"/>
                  </a:lnTo>
                  <a:lnTo>
                    <a:pt x="56" y="350"/>
                  </a:lnTo>
                  <a:lnTo>
                    <a:pt x="51" y="356"/>
                  </a:lnTo>
                  <a:lnTo>
                    <a:pt x="51" y="359"/>
                  </a:lnTo>
                  <a:lnTo>
                    <a:pt x="49" y="365"/>
                  </a:lnTo>
                  <a:lnTo>
                    <a:pt x="47" y="372"/>
                  </a:lnTo>
                  <a:lnTo>
                    <a:pt x="44" y="379"/>
                  </a:lnTo>
                  <a:lnTo>
                    <a:pt x="44" y="383"/>
                  </a:lnTo>
                  <a:lnTo>
                    <a:pt x="46" y="388"/>
                  </a:lnTo>
                  <a:lnTo>
                    <a:pt x="49" y="391"/>
                  </a:lnTo>
                  <a:lnTo>
                    <a:pt x="49" y="395"/>
                  </a:lnTo>
                  <a:lnTo>
                    <a:pt x="50" y="396"/>
                  </a:lnTo>
                  <a:lnTo>
                    <a:pt x="52" y="405"/>
                  </a:lnTo>
                  <a:lnTo>
                    <a:pt x="54" y="408"/>
                  </a:lnTo>
                  <a:lnTo>
                    <a:pt x="59" y="409"/>
                  </a:lnTo>
                  <a:lnTo>
                    <a:pt x="62" y="406"/>
                  </a:lnTo>
                  <a:lnTo>
                    <a:pt x="65" y="406"/>
                  </a:lnTo>
                  <a:lnTo>
                    <a:pt x="68" y="405"/>
                  </a:lnTo>
                  <a:lnTo>
                    <a:pt x="81" y="398"/>
                  </a:lnTo>
                  <a:lnTo>
                    <a:pt x="92" y="389"/>
                  </a:lnTo>
                  <a:lnTo>
                    <a:pt x="93" y="386"/>
                  </a:lnTo>
                  <a:lnTo>
                    <a:pt x="106" y="372"/>
                  </a:lnTo>
                  <a:lnTo>
                    <a:pt x="115" y="364"/>
                  </a:lnTo>
                  <a:lnTo>
                    <a:pt x="130" y="348"/>
                  </a:lnTo>
                  <a:lnTo>
                    <a:pt x="133" y="346"/>
                  </a:lnTo>
                  <a:lnTo>
                    <a:pt x="135" y="346"/>
                  </a:lnTo>
                  <a:lnTo>
                    <a:pt x="139" y="344"/>
                  </a:lnTo>
                  <a:lnTo>
                    <a:pt x="154" y="363"/>
                  </a:lnTo>
                  <a:lnTo>
                    <a:pt x="164" y="344"/>
                  </a:lnTo>
                  <a:lnTo>
                    <a:pt x="157" y="339"/>
                  </a:lnTo>
                  <a:lnTo>
                    <a:pt x="155" y="333"/>
                  </a:lnTo>
                  <a:lnTo>
                    <a:pt x="159" y="332"/>
                  </a:lnTo>
                  <a:lnTo>
                    <a:pt x="165" y="332"/>
                  </a:lnTo>
                  <a:lnTo>
                    <a:pt x="170" y="331"/>
                  </a:lnTo>
                  <a:lnTo>
                    <a:pt x="174" y="326"/>
                  </a:lnTo>
                  <a:lnTo>
                    <a:pt x="172" y="317"/>
                  </a:lnTo>
                  <a:lnTo>
                    <a:pt x="174" y="318"/>
                  </a:lnTo>
                  <a:lnTo>
                    <a:pt x="179" y="316"/>
                  </a:lnTo>
                  <a:lnTo>
                    <a:pt x="189" y="316"/>
                  </a:lnTo>
                  <a:lnTo>
                    <a:pt x="192" y="314"/>
                  </a:lnTo>
                  <a:lnTo>
                    <a:pt x="196" y="313"/>
                  </a:lnTo>
                  <a:lnTo>
                    <a:pt x="202" y="325"/>
                  </a:lnTo>
                  <a:lnTo>
                    <a:pt x="198" y="342"/>
                  </a:lnTo>
                  <a:lnTo>
                    <a:pt x="200" y="346"/>
                  </a:lnTo>
                  <a:lnTo>
                    <a:pt x="202" y="348"/>
                  </a:lnTo>
                  <a:lnTo>
                    <a:pt x="207" y="350"/>
                  </a:lnTo>
                  <a:lnTo>
                    <a:pt x="210" y="357"/>
                  </a:lnTo>
                  <a:lnTo>
                    <a:pt x="215" y="358"/>
                  </a:lnTo>
                  <a:lnTo>
                    <a:pt x="220" y="357"/>
                  </a:lnTo>
                  <a:lnTo>
                    <a:pt x="221" y="358"/>
                  </a:lnTo>
                  <a:lnTo>
                    <a:pt x="224" y="361"/>
                  </a:lnTo>
                  <a:lnTo>
                    <a:pt x="234" y="366"/>
                  </a:lnTo>
                  <a:lnTo>
                    <a:pt x="236" y="372"/>
                  </a:lnTo>
                  <a:lnTo>
                    <a:pt x="235" y="378"/>
                  </a:lnTo>
                  <a:lnTo>
                    <a:pt x="230" y="381"/>
                  </a:lnTo>
                  <a:lnTo>
                    <a:pt x="226" y="383"/>
                  </a:lnTo>
                  <a:lnTo>
                    <a:pt x="222" y="385"/>
                  </a:lnTo>
                  <a:lnTo>
                    <a:pt x="216" y="392"/>
                  </a:lnTo>
                  <a:lnTo>
                    <a:pt x="213" y="390"/>
                  </a:lnTo>
                  <a:lnTo>
                    <a:pt x="211" y="386"/>
                  </a:lnTo>
                  <a:lnTo>
                    <a:pt x="208" y="385"/>
                  </a:lnTo>
                  <a:lnTo>
                    <a:pt x="204" y="388"/>
                  </a:lnTo>
                  <a:lnTo>
                    <a:pt x="198" y="393"/>
                  </a:lnTo>
                  <a:lnTo>
                    <a:pt x="199" y="396"/>
                  </a:lnTo>
                  <a:lnTo>
                    <a:pt x="200" y="404"/>
                  </a:lnTo>
                  <a:lnTo>
                    <a:pt x="199" y="415"/>
                  </a:lnTo>
                  <a:lnTo>
                    <a:pt x="199" y="426"/>
                  </a:lnTo>
                  <a:lnTo>
                    <a:pt x="198" y="428"/>
                  </a:lnTo>
                  <a:lnTo>
                    <a:pt x="198" y="430"/>
                  </a:lnTo>
                  <a:lnTo>
                    <a:pt x="197" y="433"/>
                  </a:lnTo>
                  <a:lnTo>
                    <a:pt x="198" y="434"/>
                  </a:lnTo>
                  <a:lnTo>
                    <a:pt x="197" y="437"/>
                  </a:lnTo>
                  <a:lnTo>
                    <a:pt x="197" y="441"/>
                  </a:lnTo>
                  <a:lnTo>
                    <a:pt x="208" y="448"/>
                  </a:lnTo>
                  <a:lnTo>
                    <a:pt x="210" y="450"/>
                  </a:lnTo>
                  <a:lnTo>
                    <a:pt x="213" y="451"/>
                  </a:lnTo>
                  <a:lnTo>
                    <a:pt x="218" y="451"/>
                  </a:lnTo>
                  <a:lnTo>
                    <a:pt x="221" y="452"/>
                  </a:lnTo>
                  <a:lnTo>
                    <a:pt x="221" y="456"/>
                  </a:lnTo>
                  <a:lnTo>
                    <a:pt x="222" y="457"/>
                  </a:lnTo>
                  <a:lnTo>
                    <a:pt x="224" y="458"/>
                  </a:lnTo>
                  <a:lnTo>
                    <a:pt x="224" y="461"/>
                  </a:lnTo>
                  <a:lnTo>
                    <a:pt x="226" y="464"/>
                  </a:lnTo>
                  <a:lnTo>
                    <a:pt x="230" y="464"/>
                  </a:lnTo>
                  <a:lnTo>
                    <a:pt x="236" y="460"/>
                  </a:lnTo>
                  <a:lnTo>
                    <a:pt x="239" y="457"/>
                  </a:lnTo>
                  <a:lnTo>
                    <a:pt x="240" y="454"/>
                  </a:lnTo>
                  <a:lnTo>
                    <a:pt x="243" y="452"/>
                  </a:lnTo>
                  <a:lnTo>
                    <a:pt x="245" y="452"/>
                  </a:lnTo>
                  <a:lnTo>
                    <a:pt x="248" y="446"/>
                  </a:lnTo>
                  <a:lnTo>
                    <a:pt x="250" y="441"/>
                  </a:lnTo>
                  <a:lnTo>
                    <a:pt x="250" y="437"/>
                  </a:lnTo>
                  <a:lnTo>
                    <a:pt x="257" y="434"/>
                  </a:lnTo>
                  <a:lnTo>
                    <a:pt x="258" y="437"/>
                  </a:lnTo>
                  <a:lnTo>
                    <a:pt x="260" y="436"/>
                  </a:lnTo>
                  <a:lnTo>
                    <a:pt x="262" y="435"/>
                  </a:lnTo>
                  <a:lnTo>
                    <a:pt x="265" y="435"/>
                  </a:lnTo>
                  <a:lnTo>
                    <a:pt x="269" y="436"/>
                  </a:lnTo>
                  <a:lnTo>
                    <a:pt x="270" y="440"/>
                  </a:lnTo>
                  <a:lnTo>
                    <a:pt x="275" y="445"/>
                  </a:lnTo>
                  <a:lnTo>
                    <a:pt x="278" y="446"/>
                  </a:lnTo>
                  <a:lnTo>
                    <a:pt x="296" y="454"/>
                  </a:lnTo>
                  <a:lnTo>
                    <a:pt x="302" y="456"/>
                  </a:lnTo>
                  <a:lnTo>
                    <a:pt x="308" y="456"/>
                  </a:lnTo>
                  <a:lnTo>
                    <a:pt x="310" y="456"/>
                  </a:lnTo>
                  <a:lnTo>
                    <a:pt x="311" y="457"/>
                  </a:lnTo>
                  <a:lnTo>
                    <a:pt x="310" y="461"/>
                  </a:lnTo>
                  <a:lnTo>
                    <a:pt x="308" y="465"/>
                  </a:lnTo>
                  <a:lnTo>
                    <a:pt x="306" y="464"/>
                  </a:lnTo>
                  <a:lnTo>
                    <a:pt x="304" y="465"/>
                  </a:lnTo>
                  <a:lnTo>
                    <a:pt x="304" y="469"/>
                  </a:lnTo>
                  <a:lnTo>
                    <a:pt x="301" y="471"/>
                  </a:lnTo>
                  <a:lnTo>
                    <a:pt x="297" y="474"/>
                  </a:lnTo>
                  <a:lnTo>
                    <a:pt x="293" y="480"/>
                  </a:lnTo>
                  <a:lnTo>
                    <a:pt x="294" y="482"/>
                  </a:lnTo>
                  <a:lnTo>
                    <a:pt x="292" y="484"/>
                  </a:lnTo>
                  <a:lnTo>
                    <a:pt x="288" y="485"/>
                  </a:lnTo>
                  <a:lnTo>
                    <a:pt x="285" y="488"/>
                  </a:lnTo>
                  <a:lnTo>
                    <a:pt x="284" y="490"/>
                  </a:lnTo>
                  <a:lnTo>
                    <a:pt x="284" y="496"/>
                  </a:lnTo>
                  <a:lnTo>
                    <a:pt x="282" y="497"/>
                  </a:lnTo>
                  <a:lnTo>
                    <a:pt x="281" y="500"/>
                  </a:lnTo>
                  <a:lnTo>
                    <a:pt x="279" y="504"/>
                  </a:lnTo>
                  <a:lnTo>
                    <a:pt x="275" y="523"/>
                  </a:lnTo>
                  <a:lnTo>
                    <a:pt x="266" y="544"/>
                  </a:lnTo>
                  <a:lnTo>
                    <a:pt x="266" y="548"/>
                  </a:lnTo>
                  <a:lnTo>
                    <a:pt x="267" y="549"/>
                  </a:lnTo>
                  <a:lnTo>
                    <a:pt x="265" y="551"/>
                  </a:lnTo>
                  <a:lnTo>
                    <a:pt x="261" y="553"/>
                  </a:lnTo>
                  <a:lnTo>
                    <a:pt x="260" y="558"/>
                  </a:lnTo>
                  <a:lnTo>
                    <a:pt x="257" y="560"/>
                  </a:lnTo>
                  <a:lnTo>
                    <a:pt x="257" y="565"/>
                  </a:lnTo>
                  <a:lnTo>
                    <a:pt x="258" y="567"/>
                  </a:lnTo>
                  <a:lnTo>
                    <a:pt x="261" y="569"/>
                  </a:lnTo>
                  <a:lnTo>
                    <a:pt x="267" y="575"/>
                  </a:lnTo>
                  <a:lnTo>
                    <a:pt x="267" y="578"/>
                  </a:lnTo>
                  <a:lnTo>
                    <a:pt x="265" y="581"/>
                  </a:lnTo>
                  <a:lnTo>
                    <a:pt x="262" y="585"/>
                  </a:lnTo>
                  <a:lnTo>
                    <a:pt x="262" y="588"/>
                  </a:lnTo>
                  <a:lnTo>
                    <a:pt x="264" y="590"/>
                  </a:lnTo>
                  <a:lnTo>
                    <a:pt x="266" y="592"/>
                  </a:lnTo>
                  <a:lnTo>
                    <a:pt x="277" y="596"/>
                  </a:lnTo>
                  <a:lnTo>
                    <a:pt x="278" y="596"/>
                  </a:lnTo>
                  <a:lnTo>
                    <a:pt x="280" y="598"/>
                  </a:lnTo>
                  <a:lnTo>
                    <a:pt x="282" y="600"/>
                  </a:lnTo>
                  <a:lnTo>
                    <a:pt x="288" y="602"/>
                  </a:lnTo>
                  <a:lnTo>
                    <a:pt x="291" y="602"/>
                  </a:lnTo>
                  <a:lnTo>
                    <a:pt x="294" y="603"/>
                  </a:lnTo>
                  <a:lnTo>
                    <a:pt x="296" y="602"/>
                  </a:lnTo>
                  <a:lnTo>
                    <a:pt x="304" y="607"/>
                  </a:lnTo>
                  <a:lnTo>
                    <a:pt x="313" y="607"/>
                  </a:lnTo>
                  <a:lnTo>
                    <a:pt x="315" y="608"/>
                  </a:lnTo>
                  <a:lnTo>
                    <a:pt x="322" y="608"/>
                  </a:lnTo>
                  <a:lnTo>
                    <a:pt x="324" y="609"/>
                  </a:lnTo>
                  <a:lnTo>
                    <a:pt x="326" y="609"/>
                  </a:lnTo>
                  <a:lnTo>
                    <a:pt x="328" y="610"/>
                  </a:lnTo>
                  <a:lnTo>
                    <a:pt x="330" y="612"/>
                  </a:lnTo>
                  <a:lnTo>
                    <a:pt x="332" y="613"/>
                  </a:lnTo>
                  <a:lnTo>
                    <a:pt x="332" y="615"/>
                  </a:lnTo>
                  <a:lnTo>
                    <a:pt x="331" y="616"/>
                  </a:lnTo>
                  <a:lnTo>
                    <a:pt x="330" y="620"/>
                  </a:lnTo>
                  <a:lnTo>
                    <a:pt x="327" y="626"/>
                  </a:lnTo>
                  <a:lnTo>
                    <a:pt x="324" y="627"/>
                  </a:lnTo>
                  <a:lnTo>
                    <a:pt x="319" y="630"/>
                  </a:lnTo>
                  <a:lnTo>
                    <a:pt x="314" y="632"/>
                  </a:lnTo>
                  <a:lnTo>
                    <a:pt x="312" y="632"/>
                  </a:lnTo>
                  <a:lnTo>
                    <a:pt x="309" y="633"/>
                  </a:lnTo>
                  <a:lnTo>
                    <a:pt x="307" y="633"/>
                  </a:lnTo>
                  <a:lnTo>
                    <a:pt x="304" y="634"/>
                  </a:lnTo>
                  <a:lnTo>
                    <a:pt x="302" y="633"/>
                  </a:lnTo>
                  <a:lnTo>
                    <a:pt x="299" y="633"/>
                  </a:lnTo>
                  <a:lnTo>
                    <a:pt x="296" y="635"/>
                  </a:lnTo>
                  <a:lnTo>
                    <a:pt x="295" y="637"/>
                  </a:lnTo>
                  <a:lnTo>
                    <a:pt x="292" y="637"/>
                  </a:lnTo>
                  <a:lnTo>
                    <a:pt x="291" y="638"/>
                  </a:lnTo>
                  <a:lnTo>
                    <a:pt x="287" y="638"/>
                  </a:lnTo>
                  <a:lnTo>
                    <a:pt x="285" y="636"/>
                  </a:lnTo>
                  <a:lnTo>
                    <a:pt x="282" y="638"/>
                  </a:lnTo>
                  <a:lnTo>
                    <a:pt x="280" y="643"/>
                  </a:lnTo>
                  <a:lnTo>
                    <a:pt x="280" y="650"/>
                  </a:lnTo>
                  <a:lnTo>
                    <a:pt x="281" y="653"/>
                  </a:lnTo>
                  <a:lnTo>
                    <a:pt x="281" y="655"/>
                  </a:lnTo>
                  <a:lnTo>
                    <a:pt x="282" y="657"/>
                  </a:lnTo>
                  <a:lnTo>
                    <a:pt x="281" y="662"/>
                  </a:lnTo>
                  <a:lnTo>
                    <a:pt x="281" y="666"/>
                  </a:lnTo>
                  <a:lnTo>
                    <a:pt x="280" y="669"/>
                  </a:lnTo>
                  <a:lnTo>
                    <a:pt x="280" y="673"/>
                  </a:lnTo>
                  <a:lnTo>
                    <a:pt x="281" y="678"/>
                  </a:lnTo>
                  <a:lnTo>
                    <a:pt x="278" y="683"/>
                  </a:lnTo>
                  <a:lnTo>
                    <a:pt x="275" y="685"/>
                  </a:lnTo>
                  <a:lnTo>
                    <a:pt x="273" y="688"/>
                  </a:lnTo>
                  <a:lnTo>
                    <a:pt x="271" y="689"/>
                  </a:lnTo>
                  <a:lnTo>
                    <a:pt x="267" y="697"/>
                  </a:lnTo>
                  <a:lnTo>
                    <a:pt x="265" y="698"/>
                  </a:lnTo>
                  <a:lnTo>
                    <a:pt x="261" y="705"/>
                  </a:lnTo>
                  <a:lnTo>
                    <a:pt x="262" y="706"/>
                  </a:lnTo>
                  <a:lnTo>
                    <a:pt x="262" y="720"/>
                  </a:lnTo>
                  <a:lnTo>
                    <a:pt x="269" y="724"/>
                  </a:lnTo>
                  <a:lnTo>
                    <a:pt x="270" y="724"/>
                  </a:lnTo>
                  <a:lnTo>
                    <a:pt x="274" y="725"/>
                  </a:lnTo>
                  <a:lnTo>
                    <a:pt x="281" y="725"/>
                  </a:lnTo>
                  <a:lnTo>
                    <a:pt x="284" y="728"/>
                  </a:lnTo>
                  <a:lnTo>
                    <a:pt x="290" y="728"/>
                  </a:lnTo>
                  <a:lnTo>
                    <a:pt x="292" y="728"/>
                  </a:lnTo>
                  <a:lnTo>
                    <a:pt x="295" y="728"/>
                  </a:lnTo>
                  <a:lnTo>
                    <a:pt x="300" y="731"/>
                  </a:lnTo>
                  <a:lnTo>
                    <a:pt x="303" y="734"/>
                  </a:lnTo>
                  <a:lnTo>
                    <a:pt x="303" y="740"/>
                  </a:lnTo>
                  <a:lnTo>
                    <a:pt x="302" y="744"/>
                  </a:lnTo>
                  <a:lnTo>
                    <a:pt x="302" y="746"/>
                  </a:lnTo>
                  <a:lnTo>
                    <a:pt x="306" y="753"/>
                  </a:lnTo>
                  <a:lnTo>
                    <a:pt x="308" y="755"/>
                  </a:lnTo>
                  <a:lnTo>
                    <a:pt x="309" y="759"/>
                  </a:lnTo>
                  <a:lnTo>
                    <a:pt x="310" y="761"/>
                  </a:lnTo>
                  <a:lnTo>
                    <a:pt x="310" y="764"/>
                  </a:lnTo>
                  <a:lnTo>
                    <a:pt x="311" y="766"/>
                  </a:lnTo>
                  <a:lnTo>
                    <a:pt x="322" y="766"/>
                  </a:lnTo>
                  <a:lnTo>
                    <a:pt x="324" y="763"/>
                  </a:lnTo>
                  <a:lnTo>
                    <a:pt x="326" y="763"/>
                  </a:lnTo>
                  <a:lnTo>
                    <a:pt x="327" y="761"/>
                  </a:lnTo>
                  <a:lnTo>
                    <a:pt x="330" y="762"/>
                  </a:lnTo>
                  <a:lnTo>
                    <a:pt x="335" y="762"/>
                  </a:lnTo>
                  <a:lnTo>
                    <a:pt x="342" y="759"/>
                  </a:lnTo>
                  <a:lnTo>
                    <a:pt x="346" y="756"/>
                  </a:lnTo>
                  <a:lnTo>
                    <a:pt x="351" y="754"/>
                  </a:lnTo>
                  <a:lnTo>
                    <a:pt x="356" y="754"/>
                  </a:lnTo>
                  <a:lnTo>
                    <a:pt x="360" y="757"/>
                  </a:lnTo>
                  <a:lnTo>
                    <a:pt x="364" y="768"/>
                  </a:lnTo>
                  <a:lnTo>
                    <a:pt x="366" y="771"/>
                  </a:lnTo>
                  <a:lnTo>
                    <a:pt x="370" y="773"/>
                  </a:lnTo>
                  <a:lnTo>
                    <a:pt x="375" y="774"/>
                  </a:lnTo>
                  <a:lnTo>
                    <a:pt x="388" y="758"/>
                  </a:lnTo>
                  <a:lnTo>
                    <a:pt x="389" y="756"/>
                  </a:lnTo>
                  <a:lnTo>
                    <a:pt x="392" y="750"/>
                  </a:lnTo>
                  <a:lnTo>
                    <a:pt x="400" y="734"/>
                  </a:lnTo>
                  <a:lnTo>
                    <a:pt x="400" y="728"/>
                  </a:lnTo>
                  <a:lnTo>
                    <a:pt x="397" y="721"/>
                  </a:lnTo>
                  <a:lnTo>
                    <a:pt x="395" y="710"/>
                  </a:lnTo>
                  <a:lnTo>
                    <a:pt x="403" y="710"/>
                  </a:lnTo>
                  <a:lnTo>
                    <a:pt x="434" y="720"/>
                  </a:lnTo>
                  <a:lnTo>
                    <a:pt x="440" y="724"/>
                  </a:lnTo>
                  <a:lnTo>
                    <a:pt x="449" y="736"/>
                  </a:lnTo>
                  <a:lnTo>
                    <a:pt x="455" y="752"/>
                  </a:lnTo>
                  <a:lnTo>
                    <a:pt x="456" y="756"/>
                  </a:lnTo>
                  <a:lnTo>
                    <a:pt x="460" y="759"/>
                  </a:lnTo>
                  <a:lnTo>
                    <a:pt x="464" y="760"/>
                  </a:lnTo>
                  <a:lnTo>
                    <a:pt x="467" y="763"/>
                  </a:lnTo>
                  <a:lnTo>
                    <a:pt x="473" y="774"/>
                  </a:lnTo>
                  <a:lnTo>
                    <a:pt x="474" y="782"/>
                  </a:lnTo>
                  <a:lnTo>
                    <a:pt x="477" y="787"/>
                  </a:lnTo>
                  <a:lnTo>
                    <a:pt x="482" y="794"/>
                  </a:lnTo>
                  <a:lnTo>
                    <a:pt x="486" y="795"/>
                  </a:lnTo>
                  <a:lnTo>
                    <a:pt x="493" y="791"/>
                  </a:lnTo>
                  <a:lnTo>
                    <a:pt x="497" y="796"/>
                  </a:lnTo>
                  <a:lnTo>
                    <a:pt x="500" y="800"/>
                  </a:lnTo>
                  <a:lnTo>
                    <a:pt x="505" y="802"/>
                  </a:lnTo>
                  <a:lnTo>
                    <a:pt x="514" y="799"/>
                  </a:lnTo>
                  <a:lnTo>
                    <a:pt x="521" y="800"/>
                  </a:lnTo>
                  <a:lnTo>
                    <a:pt x="523" y="801"/>
                  </a:lnTo>
                  <a:lnTo>
                    <a:pt x="526" y="801"/>
                  </a:lnTo>
                  <a:lnTo>
                    <a:pt x="532" y="800"/>
                  </a:lnTo>
                  <a:lnTo>
                    <a:pt x="536" y="800"/>
                  </a:lnTo>
                  <a:lnTo>
                    <a:pt x="539" y="798"/>
                  </a:lnTo>
                  <a:lnTo>
                    <a:pt x="546" y="798"/>
                  </a:lnTo>
                  <a:lnTo>
                    <a:pt x="556" y="808"/>
                  </a:lnTo>
                  <a:lnTo>
                    <a:pt x="564" y="821"/>
                  </a:lnTo>
                  <a:lnTo>
                    <a:pt x="567" y="834"/>
                  </a:lnTo>
                  <a:lnTo>
                    <a:pt x="568" y="849"/>
                  </a:lnTo>
                  <a:lnTo>
                    <a:pt x="556" y="865"/>
                  </a:lnTo>
                  <a:lnTo>
                    <a:pt x="552" y="869"/>
                  </a:lnTo>
                  <a:lnTo>
                    <a:pt x="552" y="873"/>
                  </a:lnTo>
                  <a:lnTo>
                    <a:pt x="556" y="893"/>
                  </a:lnTo>
                  <a:lnTo>
                    <a:pt x="561" y="904"/>
                  </a:lnTo>
                  <a:lnTo>
                    <a:pt x="569" y="916"/>
                  </a:lnTo>
                  <a:lnTo>
                    <a:pt x="578" y="920"/>
                  </a:lnTo>
                  <a:lnTo>
                    <a:pt x="589" y="920"/>
                  </a:lnTo>
                  <a:lnTo>
                    <a:pt x="596" y="922"/>
                  </a:lnTo>
                  <a:lnTo>
                    <a:pt x="599" y="923"/>
                  </a:lnTo>
                  <a:lnTo>
                    <a:pt x="609" y="921"/>
                  </a:lnTo>
                  <a:lnTo>
                    <a:pt x="612" y="921"/>
                  </a:lnTo>
                  <a:lnTo>
                    <a:pt x="627" y="909"/>
                  </a:lnTo>
                  <a:lnTo>
                    <a:pt x="632" y="900"/>
                  </a:lnTo>
                  <a:lnTo>
                    <a:pt x="639" y="898"/>
                  </a:lnTo>
                  <a:lnTo>
                    <a:pt x="648" y="897"/>
                  </a:lnTo>
                  <a:lnTo>
                    <a:pt x="668" y="884"/>
                  </a:lnTo>
                  <a:lnTo>
                    <a:pt x="670" y="882"/>
                  </a:lnTo>
                  <a:lnTo>
                    <a:pt x="674" y="881"/>
                  </a:lnTo>
                  <a:lnTo>
                    <a:pt x="681" y="879"/>
                  </a:lnTo>
                  <a:lnTo>
                    <a:pt x="688" y="887"/>
                  </a:lnTo>
                  <a:lnTo>
                    <a:pt x="685" y="892"/>
                  </a:lnTo>
                  <a:lnTo>
                    <a:pt x="681" y="894"/>
                  </a:lnTo>
                  <a:lnTo>
                    <a:pt x="677" y="898"/>
                  </a:lnTo>
                  <a:lnTo>
                    <a:pt x="675" y="900"/>
                  </a:lnTo>
                  <a:lnTo>
                    <a:pt x="676" y="907"/>
                  </a:lnTo>
                  <a:lnTo>
                    <a:pt x="680" y="912"/>
                  </a:lnTo>
                  <a:lnTo>
                    <a:pt x="682" y="916"/>
                  </a:lnTo>
                  <a:lnTo>
                    <a:pt x="685" y="918"/>
                  </a:lnTo>
                  <a:lnTo>
                    <a:pt x="691" y="922"/>
                  </a:lnTo>
                  <a:lnTo>
                    <a:pt x="696" y="926"/>
                  </a:lnTo>
                  <a:lnTo>
                    <a:pt x="699" y="931"/>
                  </a:lnTo>
                  <a:lnTo>
                    <a:pt x="702" y="936"/>
                  </a:lnTo>
                  <a:lnTo>
                    <a:pt x="713" y="943"/>
                  </a:lnTo>
                  <a:lnTo>
                    <a:pt x="724" y="949"/>
                  </a:lnTo>
                  <a:lnTo>
                    <a:pt x="732" y="949"/>
                  </a:lnTo>
                  <a:lnTo>
                    <a:pt x="737" y="952"/>
                  </a:lnTo>
                  <a:lnTo>
                    <a:pt x="743" y="954"/>
                  </a:lnTo>
                  <a:lnTo>
                    <a:pt x="746" y="959"/>
                  </a:lnTo>
                  <a:lnTo>
                    <a:pt x="748" y="965"/>
                  </a:lnTo>
                  <a:lnTo>
                    <a:pt x="748" y="979"/>
                  </a:lnTo>
                  <a:lnTo>
                    <a:pt x="765" y="980"/>
                  </a:lnTo>
                  <a:lnTo>
                    <a:pt x="778" y="979"/>
                  </a:lnTo>
                  <a:lnTo>
                    <a:pt x="790" y="976"/>
                  </a:lnTo>
                  <a:lnTo>
                    <a:pt x="792" y="977"/>
                  </a:lnTo>
                  <a:lnTo>
                    <a:pt x="806" y="979"/>
                  </a:lnTo>
                  <a:lnTo>
                    <a:pt x="816" y="976"/>
                  </a:lnTo>
                  <a:lnTo>
                    <a:pt x="917" y="979"/>
                  </a:lnTo>
                  <a:lnTo>
                    <a:pt x="928" y="978"/>
                  </a:lnTo>
                  <a:lnTo>
                    <a:pt x="940" y="979"/>
                  </a:lnTo>
                  <a:lnTo>
                    <a:pt x="943" y="975"/>
                  </a:lnTo>
                  <a:lnTo>
                    <a:pt x="948" y="970"/>
                  </a:lnTo>
                  <a:lnTo>
                    <a:pt x="961" y="962"/>
                  </a:lnTo>
                  <a:lnTo>
                    <a:pt x="969" y="960"/>
                  </a:lnTo>
                  <a:lnTo>
                    <a:pt x="966" y="958"/>
                  </a:lnTo>
                  <a:lnTo>
                    <a:pt x="970" y="954"/>
                  </a:lnTo>
                  <a:lnTo>
                    <a:pt x="978" y="950"/>
                  </a:lnTo>
                  <a:lnTo>
                    <a:pt x="979" y="946"/>
                  </a:lnTo>
                  <a:lnTo>
                    <a:pt x="970" y="936"/>
                  </a:lnTo>
                  <a:lnTo>
                    <a:pt x="966" y="928"/>
                  </a:lnTo>
                  <a:lnTo>
                    <a:pt x="967" y="922"/>
                  </a:lnTo>
                  <a:lnTo>
                    <a:pt x="969" y="917"/>
                  </a:lnTo>
                  <a:lnTo>
                    <a:pt x="968" y="912"/>
                  </a:lnTo>
                  <a:lnTo>
                    <a:pt x="967" y="910"/>
                  </a:lnTo>
                  <a:lnTo>
                    <a:pt x="968" y="907"/>
                  </a:lnTo>
                  <a:lnTo>
                    <a:pt x="966" y="901"/>
                  </a:lnTo>
                  <a:lnTo>
                    <a:pt x="960" y="899"/>
                  </a:lnTo>
                  <a:lnTo>
                    <a:pt x="954" y="890"/>
                  </a:lnTo>
                  <a:lnTo>
                    <a:pt x="952" y="885"/>
                  </a:lnTo>
                  <a:lnTo>
                    <a:pt x="949" y="884"/>
                  </a:lnTo>
                  <a:lnTo>
                    <a:pt x="947" y="882"/>
                  </a:lnTo>
                  <a:lnTo>
                    <a:pt x="947" y="879"/>
                  </a:lnTo>
                  <a:lnTo>
                    <a:pt x="946" y="876"/>
                  </a:lnTo>
                  <a:lnTo>
                    <a:pt x="942" y="873"/>
                  </a:lnTo>
                  <a:lnTo>
                    <a:pt x="939" y="873"/>
                  </a:lnTo>
                  <a:lnTo>
                    <a:pt x="937" y="870"/>
                  </a:lnTo>
                  <a:lnTo>
                    <a:pt x="935" y="869"/>
                  </a:lnTo>
                  <a:lnTo>
                    <a:pt x="931" y="871"/>
                  </a:lnTo>
                  <a:lnTo>
                    <a:pt x="926" y="868"/>
                  </a:lnTo>
                  <a:lnTo>
                    <a:pt x="918" y="860"/>
                  </a:lnTo>
                  <a:lnTo>
                    <a:pt x="917" y="857"/>
                  </a:lnTo>
                  <a:lnTo>
                    <a:pt x="914" y="855"/>
                  </a:lnTo>
                  <a:lnTo>
                    <a:pt x="912" y="855"/>
                  </a:lnTo>
                  <a:lnTo>
                    <a:pt x="910" y="854"/>
                  </a:lnTo>
                  <a:lnTo>
                    <a:pt x="908" y="851"/>
                  </a:lnTo>
                  <a:lnTo>
                    <a:pt x="907" y="846"/>
                  </a:lnTo>
                  <a:lnTo>
                    <a:pt x="903" y="840"/>
                  </a:lnTo>
                  <a:lnTo>
                    <a:pt x="901" y="838"/>
                  </a:lnTo>
                  <a:lnTo>
                    <a:pt x="898" y="838"/>
                  </a:lnTo>
                  <a:lnTo>
                    <a:pt x="896" y="840"/>
                  </a:lnTo>
                  <a:lnTo>
                    <a:pt x="894" y="840"/>
                  </a:lnTo>
                  <a:lnTo>
                    <a:pt x="891" y="840"/>
                  </a:lnTo>
                  <a:lnTo>
                    <a:pt x="888" y="838"/>
                  </a:lnTo>
                  <a:lnTo>
                    <a:pt x="886" y="834"/>
                  </a:lnTo>
                  <a:lnTo>
                    <a:pt x="886" y="825"/>
                  </a:lnTo>
                  <a:lnTo>
                    <a:pt x="885" y="824"/>
                  </a:lnTo>
                  <a:lnTo>
                    <a:pt x="885" y="820"/>
                  </a:lnTo>
                  <a:lnTo>
                    <a:pt x="884" y="817"/>
                  </a:lnTo>
                  <a:lnTo>
                    <a:pt x="886" y="816"/>
                  </a:lnTo>
                  <a:lnTo>
                    <a:pt x="888" y="812"/>
                  </a:lnTo>
                  <a:lnTo>
                    <a:pt x="890" y="809"/>
                  </a:lnTo>
                  <a:lnTo>
                    <a:pt x="887" y="808"/>
                  </a:lnTo>
                  <a:lnTo>
                    <a:pt x="885" y="806"/>
                  </a:lnTo>
                  <a:lnTo>
                    <a:pt x="884" y="803"/>
                  </a:lnTo>
                  <a:lnTo>
                    <a:pt x="884" y="802"/>
                  </a:lnTo>
                  <a:lnTo>
                    <a:pt x="881" y="792"/>
                  </a:lnTo>
                  <a:lnTo>
                    <a:pt x="879" y="790"/>
                  </a:lnTo>
                  <a:lnTo>
                    <a:pt x="879" y="786"/>
                  </a:lnTo>
                  <a:lnTo>
                    <a:pt x="877" y="786"/>
                  </a:lnTo>
                  <a:lnTo>
                    <a:pt x="875" y="784"/>
                  </a:lnTo>
                  <a:lnTo>
                    <a:pt x="873" y="782"/>
                  </a:lnTo>
                  <a:lnTo>
                    <a:pt x="873" y="774"/>
                  </a:lnTo>
                  <a:lnTo>
                    <a:pt x="872" y="773"/>
                  </a:lnTo>
                  <a:lnTo>
                    <a:pt x="868" y="778"/>
                  </a:lnTo>
                  <a:lnTo>
                    <a:pt x="865" y="778"/>
                  </a:lnTo>
                  <a:lnTo>
                    <a:pt x="857" y="782"/>
                  </a:lnTo>
                  <a:lnTo>
                    <a:pt x="843" y="784"/>
                  </a:lnTo>
                  <a:lnTo>
                    <a:pt x="837" y="784"/>
                  </a:lnTo>
                  <a:lnTo>
                    <a:pt x="834" y="785"/>
                  </a:lnTo>
                  <a:lnTo>
                    <a:pt x="827" y="787"/>
                  </a:lnTo>
                  <a:lnTo>
                    <a:pt x="815" y="787"/>
                  </a:lnTo>
                  <a:lnTo>
                    <a:pt x="814" y="790"/>
                  </a:lnTo>
                  <a:lnTo>
                    <a:pt x="811" y="794"/>
                  </a:lnTo>
                  <a:lnTo>
                    <a:pt x="807" y="792"/>
                  </a:lnTo>
                  <a:lnTo>
                    <a:pt x="808" y="790"/>
                  </a:lnTo>
                  <a:lnTo>
                    <a:pt x="807" y="787"/>
                  </a:lnTo>
                  <a:lnTo>
                    <a:pt x="804" y="787"/>
                  </a:lnTo>
                  <a:lnTo>
                    <a:pt x="797" y="788"/>
                  </a:lnTo>
                  <a:lnTo>
                    <a:pt x="794" y="788"/>
                  </a:lnTo>
                  <a:lnTo>
                    <a:pt x="791" y="787"/>
                  </a:lnTo>
                  <a:lnTo>
                    <a:pt x="786" y="785"/>
                  </a:lnTo>
                  <a:lnTo>
                    <a:pt x="784" y="782"/>
                  </a:lnTo>
                  <a:lnTo>
                    <a:pt x="782" y="780"/>
                  </a:lnTo>
                  <a:lnTo>
                    <a:pt x="781" y="778"/>
                  </a:lnTo>
                  <a:lnTo>
                    <a:pt x="778" y="777"/>
                  </a:lnTo>
                  <a:lnTo>
                    <a:pt x="777" y="771"/>
                  </a:lnTo>
                  <a:lnTo>
                    <a:pt x="772" y="771"/>
                  </a:lnTo>
                  <a:lnTo>
                    <a:pt x="770" y="769"/>
                  </a:lnTo>
                  <a:lnTo>
                    <a:pt x="768" y="766"/>
                  </a:lnTo>
                  <a:lnTo>
                    <a:pt x="766" y="769"/>
                  </a:lnTo>
                  <a:lnTo>
                    <a:pt x="767" y="772"/>
                  </a:lnTo>
                  <a:lnTo>
                    <a:pt x="764" y="774"/>
                  </a:lnTo>
                  <a:lnTo>
                    <a:pt x="762" y="773"/>
                  </a:lnTo>
                  <a:lnTo>
                    <a:pt x="761" y="771"/>
                  </a:lnTo>
                  <a:lnTo>
                    <a:pt x="761" y="768"/>
                  </a:lnTo>
                  <a:lnTo>
                    <a:pt x="763" y="764"/>
                  </a:lnTo>
                  <a:lnTo>
                    <a:pt x="766" y="763"/>
                  </a:lnTo>
                  <a:lnTo>
                    <a:pt x="773" y="767"/>
                  </a:lnTo>
                  <a:lnTo>
                    <a:pt x="775" y="766"/>
                  </a:lnTo>
                  <a:lnTo>
                    <a:pt x="772" y="762"/>
                  </a:lnTo>
                  <a:lnTo>
                    <a:pt x="771" y="760"/>
                  </a:lnTo>
                  <a:lnTo>
                    <a:pt x="770" y="758"/>
                  </a:lnTo>
                  <a:lnTo>
                    <a:pt x="768" y="756"/>
                  </a:lnTo>
                  <a:lnTo>
                    <a:pt x="764" y="750"/>
                  </a:lnTo>
                  <a:lnTo>
                    <a:pt x="760" y="744"/>
                  </a:lnTo>
                  <a:lnTo>
                    <a:pt x="755" y="740"/>
                  </a:lnTo>
                  <a:lnTo>
                    <a:pt x="751" y="738"/>
                  </a:lnTo>
                  <a:lnTo>
                    <a:pt x="743" y="725"/>
                  </a:lnTo>
                  <a:lnTo>
                    <a:pt x="740" y="722"/>
                  </a:lnTo>
                  <a:lnTo>
                    <a:pt x="737" y="719"/>
                  </a:lnTo>
                  <a:lnTo>
                    <a:pt x="726" y="713"/>
                  </a:lnTo>
                  <a:lnTo>
                    <a:pt x="718" y="713"/>
                  </a:lnTo>
                  <a:lnTo>
                    <a:pt x="716" y="714"/>
                  </a:lnTo>
                  <a:lnTo>
                    <a:pt x="714" y="712"/>
                  </a:lnTo>
                  <a:lnTo>
                    <a:pt x="705" y="708"/>
                  </a:lnTo>
                  <a:lnTo>
                    <a:pt x="702" y="706"/>
                  </a:lnTo>
                  <a:lnTo>
                    <a:pt x="700" y="705"/>
                  </a:lnTo>
                  <a:lnTo>
                    <a:pt x="697" y="702"/>
                  </a:lnTo>
                  <a:lnTo>
                    <a:pt x="697" y="699"/>
                  </a:lnTo>
                  <a:lnTo>
                    <a:pt x="693" y="693"/>
                  </a:lnTo>
                  <a:lnTo>
                    <a:pt x="692" y="690"/>
                  </a:lnTo>
                  <a:lnTo>
                    <a:pt x="691" y="690"/>
                  </a:lnTo>
                  <a:lnTo>
                    <a:pt x="685" y="690"/>
                  </a:lnTo>
                  <a:lnTo>
                    <a:pt x="684" y="687"/>
                  </a:lnTo>
                  <a:lnTo>
                    <a:pt x="678" y="682"/>
                  </a:lnTo>
                  <a:lnTo>
                    <a:pt x="676" y="680"/>
                  </a:lnTo>
                  <a:lnTo>
                    <a:pt x="670" y="680"/>
                  </a:lnTo>
                  <a:lnTo>
                    <a:pt x="667" y="682"/>
                  </a:lnTo>
                  <a:lnTo>
                    <a:pt x="657" y="683"/>
                  </a:lnTo>
                  <a:lnTo>
                    <a:pt x="652" y="680"/>
                  </a:lnTo>
                  <a:lnTo>
                    <a:pt x="650" y="680"/>
                  </a:lnTo>
                  <a:lnTo>
                    <a:pt x="645" y="683"/>
                  </a:lnTo>
                  <a:lnTo>
                    <a:pt x="642" y="680"/>
                  </a:lnTo>
                  <a:lnTo>
                    <a:pt x="638" y="682"/>
                  </a:lnTo>
                  <a:lnTo>
                    <a:pt x="627" y="682"/>
                  </a:lnTo>
                  <a:lnTo>
                    <a:pt x="624" y="683"/>
                  </a:lnTo>
                  <a:lnTo>
                    <a:pt x="622" y="683"/>
                  </a:lnTo>
                  <a:lnTo>
                    <a:pt x="616" y="682"/>
                  </a:lnTo>
                  <a:lnTo>
                    <a:pt x="609" y="682"/>
                  </a:lnTo>
                  <a:lnTo>
                    <a:pt x="599" y="679"/>
                  </a:lnTo>
                  <a:lnTo>
                    <a:pt x="594" y="678"/>
                  </a:lnTo>
                  <a:lnTo>
                    <a:pt x="586" y="677"/>
                  </a:lnTo>
                  <a:lnTo>
                    <a:pt x="583" y="674"/>
                  </a:lnTo>
                  <a:lnTo>
                    <a:pt x="568" y="670"/>
                  </a:lnTo>
                  <a:lnTo>
                    <a:pt x="566" y="669"/>
                  </a:lnTo>
                  <a:lnTo>
                    <a:pt x="564" y="672"/>
                  </a:lnTo>
                  <a:lnTo>
                    <a:pt x="564" y="677"/>
                  </a:lnTo>
                  <a:lnTo>
                    <a:pt x="566" y="679"/>
                  </a:lnTo>
                  <a:lnTo>
                    <a:pt x="569" y="680"/>
                  </a:lnTo>
                  <a:lnTo>
                    <a:pt x="574" y="680"/>
                  </a:lnTo>
                  <a:lnTo>
                    <a:pt x="578" y="682"/>
                  </a:lnTo>
                  <a:lnTo>
                    <a:pt x="579" y="683"/>
                  </a:lnTo>
                  <a:lnTo>
                    <a:pt x="582" y="684"/>
                  </a:lnTo>
                  <a:lnTo>
                    <a:pt x="584" y="685"/>
                  </a:lnTo>
                  <a:lnTo>
                    <a:pt x="589" y="685"/>
                  </a:lnTo>
                  <a:lnTo>
                    <a:pt x="593" y="685"/>
                  </a:lnTo>
                  <a:lnTo>
                    <a:pt x="594" y="686"/>
                  </a:lnTo>
                  <a:lnTo>
                    <a:pt x="596" y="689"/>
                  </a:lnTo>
                  <a:lnTo>
                    <a:pt x="598" y="691"/>
                  </a:lnTo>
                  <a:lnTo>
                    <a:pt x="601" y="694"/>
                  </a:lnTo>
                  <a:lnTo>
                    <a:pt x="603" y="694"/>
                  </a:lnTo>
                  <a:lnTo>
                    <a:pt x="606" y="695"/>
                  </a:lnTo>
                  <a:lnTo>
                    <a:pt x="606" y="698"/>
                  </a:lnTo>
                  <a:lnTo>
                    <a:pt x="602" y="699"/>
                  </a:lnTo>
                  <a:lnTo>
                    <a:pt x="600" y="698"/>
                  </a:lnTo>
                  <a:lnTo>
                    <a:pt x="598" y="698"/>
                  </a:lnTo>
                  <a:lnTo>
                    <a:pt x="596" y="692"/>
                  </a:lnTo>
                  <a:lnTo>
                    <a:pt x="594" y="690"/>
                  </a:lnTo>
                  <a:lnTo>
                    <a:pt x="591" y="689"/>
                  </a:lnTo>
                  <a:lnTo>
                    <a:pt x="590" y="687"/>
                  </a:lnTo>
                  <a:lnTo>
                    <a:pt x="586" y="687"/>
                  </a:lnTo>
                  <a:lnTo>
                    <a:pt x="584" y="686"/>
                  </a:lnTo>
                  <a:lnTo>
                    <a:pt x="578" y="686"/>
                  </a:lnTo>
                  <a:lnTo>
                    <a:pt x="575" y="685"/>
                  </a:lnTo>
                  <a:lnTo>
                    <a:pt x="570" y="685"/>
                  </a:lnTo>
                  <a:lnTo>
                    <a:pt x="564" y="682"/>
                  </a:lnTo>
                  <a:lnTo>
                    <a:pt x="562" y="683"/>
                  </a:lnTo>
                  <a:lnTo>
                    <a:pt x="561" y="685"/>
                  </a:lnTo>
                  <a:lnTo>
                    <a:pt x="561" y="692"/>
                  </a:lnTo>
                  <a:lnTo>
                    <a:pt x="563" y="693"/>
                  </a:lnTo>
                  <a:lnTo>
                    <a:pt x="563" y="698"/>
                  </a:lnTo>
                  <a:lnTo>
                    <a:pt x="562" y="700"/>
                  </a:lnTo>
                  <a:lnTo>
                    <a:pt x="561" y="698"/>
                  </a:lnTo>
                  <a:lnTo>
                    <a:pt x="558" y="698"/>
                  </a:lnTo>
                  <a:lnTo>
                    <a:pt x="558" y="693"/>
                  </a:lnTo>
                  <a:lnTo>
                    <a:pt x="557" y="691"/>
                  </a:lnTo>
                  <a:lnTo>
                    <a:pt x="554" y="692"/>
                  </a:lnTo>
                  <a:lnTo>
                    <a:pt x="552" y="690"/>
                  </a:lnTo>
                  <a:lnTo>
                    <a:pt x="549" y="690"/>
                  </a:lnTo>
                  <a:lnTo>
                    <a:pt x="547" y="690"/>
                  </a:lnTo>
                  <a:lnTo>
                    <a:pt x="544" y="689"/>
                  </a:lnTo>
                  <a:lnTo>
                    <a:pt x="542" y="687"/>
                  </a:lnTo>
                  <a:lnTo>
                    <a:pt x="542" y="685"/>
                  </a:lnTo>
                  <a:lnTo>
                    <a:pt x="542" y="683"/>
                  </a:lnTo>
                  <a:lnTo>
                    <a:pt x="546" y="683"/>
                  </a:lnTo>
                  <a:lnTo>
                    <a:pt x="548" y="682"/>
                  </a:lnTo>
                  <a:lnTo>
                    <a:pt x="544" y="680"/>
                  </a:lnTo>
                  <a:lnTo>
                    <a:pt x="548" y="680"/>
                  </a:lnTo>
                  <a:lnTo>
                    <a:pt x="552" y="682"/>
                  </a:lnTo>
                  <a:lnTo>
                    <a:pt x="553" y="679"/>
                  </a:lnTo>
                  <a:lnTo>
                    <a:pt x="552" y="676"/>
                  </a:lnTo>
                  <a:lnTo>
                    <a:pt x="549" y="674"/>
                  </a:lnTo>
                  <a:lnTo>
                    <a:pt x="546" y="673"/>
                  </a:lnTo>
                  <a:lnTo>
                    <a:pt x="545" y="672"/>
                  </a:lnTo>
                  <a:lnTo>
                    <a:pt x="542" y="670"/>
                  </a:lnTo>
                  <a:lnTo>
                    <a:pt x="541" y="668"/>
                  </a:lnTo>
                  <a:lnTo>
                    <a:pt x="538" y="667"/>
                  </a:lnTo>
                  <a:lnTo>
                    <a:pt x="536" y="668"/>
                  </a:lnTo>
                  <a:lnTo>
                    <a:pt x="531" y="666"/>
                  </a:lnTo>
                  <a:lnTo>
                    <a:pt x="530" y="663"/>
                  </a:lnTo>
                  <a:lnTo>
                    <a:pt x="530" y="660"/>
                  </a:lnTo>
                  <a:lnTo>
                    <a:pt x="532" y="660"/>
                  </a:lnTo>
                  <a:lnTo>
                    <a:pt x="537" y="662"/>
                  </a:lnTo>
                  <a:lnTo>
                    <a:pt x="545" y="666"/>
                  </a:lnTo>
                  <a:lnTo>
                    <a:pt x="548" y="668"/>
                  </a:lnTo>
                  <a:lnTo>
                    <a:pt x="550" y="670"/>
                  </a:lnTo>
                  <a:lnTo>
                    <a:pt x="554" y="672"/>
                  </a:lnTo>
                  <a:lnTo>
                    <a:pt x="556" y="674"/>
                  </a:lnTo>
                  <a:lnTo>
                    <a:pt x="560" y="676"/>
                  </a:lnTo>
                  <a:lnTo>
                    <a:pt x="562" y="676"/>
                  </a:lnTo>
                  <a:lnTo>
                    <a:pt x="562" y="672"/>
                  </a:lnTo>
                  <a:lnTo>
                    <a:pt x="563" y="669"/>
                  </a:lnTo>
                  <a:lnTo>
                    <a:pt x="562" y="668"/>
                  </a:lnTo>
                  <a:lnTo>
                    <a:pt x="560" y="666"/>
                  </a:lnTo>
                  <a:lnTo>
                    <a:pt x="556" y="665"/>
                  </a:lnTo>
                  <a:lnTo>
                    <a:pt x="554" y="665"/>
                  </a:lnTo>
                  <a:lnTo>
                    <a:pt x="544" y="663"/>
                  </a:lnTo>
                  <a:lnTo>
                    <a:pt x="540" y="660"/>
                  </a:lnTo>
                  <a:lnTo>
                    <a:pt x="538" y="658"/>
                  </a:lnTo>
                  <a:lnTo>
                    <a:pt x="538" y="656"/>
                  </a:lnTo>
                  <a:lnTo>
                    <a:pt x="537" y="649"/>
                  </a:lnTo>
                  <a:lnTo>
                    <a:pt x="536" y="648"/>
                  </a:lnTo>
                  <a:lnTo>
                    <a:pt x="532" y="647"/>
                  </a:lnTo>
                  <a:lnTo>
                    <a:pt x="527" y="645"/>
                  </a:lnTo>
                  <a:lnTo>
                    <a:pt x="524" y="644"/>
                  </a:lnTo>
                  <a:lnTo>
                    <a:pt x="520" y="642"/>
                  </a:lnTo>
                  <a:lnTo>
                    <a:pt x="516" y="637"/>
                  </a:lnTo>
                  <a:lnTo>
                    <a:pt x="514" y="636"/>
                  </a:lnTo>
                  <a:lnTo>
                    <a:pt x="510" y="632"/>
                  </a:lnTo>
                  <a:lnTo>
                    <a:pt x="512" y="626"/>
                  </a:lnTo>
                  <a:lnTo>
                    <a:pt x="511" y="623"/>
                  </a:lnTo>
                  <a:lnTo>
                    <a:pt x="510" y="621"/>
                  </a:lnTo>
                  <a:lnTo>
                    <a:pt x="508" y="620"/>
                  </a:lnTo>
                  <a:lnTo>
                    <a:pt x="504" y="616"/>
                  </a:lnTo>
                  <a:lnTo>
                    <a:pt x="501" y="609"/>
                  </a:lnTo>
                  <a:lnTo>
                    <a:pt x="500" y="608"/>
                  </a:lnTo>
                  <a:lnTo>
                    <a:pt x="497" y="607"/>
                  </a:lnTo>
                  <a:lnTo>
                    <a:pt x="492" y="604"/>
                  </a:lnTo>
                  <a:lnTo>
                    <a:pt x="489" y="599"/>
                  </a:lnTo>
                  <a:lnTo>
                    <a:pt x="487" y="597"/>
                  </a:lnTo>
                  <a:lnTo>
                    <a:pt x="486" y="595"/>
                  </a:lnTo>
                  <a:lnTo>
                    <a:pt x="484" y="595"/>
                  </a:lnTo>
                  <a:lnTo>
                    <a:pt x="481" y="592"/>
                  </a:lnTo>
                  <a:lnTo>
                    <a:pt x="478" y="591"/>
                  </a:lnTo>
                  <a:lnTo>
                    <a:pt x="474" y="589"/>
                  </a:lnTo>
                  <a:lnTo>
                    <a:pt x="467" y="583"/>
                  </a:lnTo>
                  <a:lnTo>
                    <a:pt x="465" y="580"/>
                  </a:lnTo>
                  <a:lnTo>
                    <a:pt x="457" y="574"/>
                  </a:lnTo>
                  <a:lnTo>
                    <a:pt x="453" y="569"/>
                  </a:lnTo>
                  <a:lnTo>
                    <a:pt x="446" y="555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67" name="Freeform 86"/>
            <p:cNvSpPr>
              <a:spLocks/>
            </p:cNvSpPr>
            <p:nvPr/>
          </p:nvSpPr>
          <p:spPr bwMode="auto">
            <a:xfrm>
              <a:off x="3723" y="2830"/>
              <a:ext cx="246" cy="235"/>
            </a:xfrm>
            <a:custGeom>
              <a:avLst/>
              <a:gdLst/>
              <a:ahLst/>
              <a:cxnLst>
                <a:cxn ang="0">
                  <a:pos x="340" y="152"/>
                </a:cxn>
                <a:cxn ang="0">
                  <a:pos x="291" y="202"/>
                </a:cxn>
                <a:cxn ang="0">
                  <a:pos x="264" y="212"/>
                </a:cxn>
                <a:cxn ang="0">
                  <a:pos x="256" y="192"/>
                </a:cxn>
                <a:cxn ang="0">
                  <a:pos x="261" y="163"/>
                </a:cxn>
                <a:cxn ang="0">
                  <a:pos x="274" y="138"/>
                </a:cxn>
                <a:cxn ang="0">
                  <a:pos x="251" y="137"/>
                </a:cxn>
                <a:cxn ang="0">
                  <a:pos x="275" y="120"/>
                </a:cxn>
                <a:cxn ang="0">
                  <a:pos x="289" y="109"/>
                </a:cxn>
                <a:cxn ang="0">
                  <a:pos x="313" y="116"/>
                </a:cxn>
                <a:cxn ang="0">
                  <a:pos x="316" y="83"/>
                </a:cxn>
                <a:cxn ang="0">
                  <a:pos x="314" y="56"/>
                </a:cxn>
                <a:cxn ang="0">
                  <a:pos x="302" y="42"/>
                </a:cxn>
                <a:cxn ang="0">
                  <a:pos x="266" y="38"/>
                </a:cxn>
                <a:cxn ang="0">
                  <a:pos x="256" y="2"/>
                </a:cxn>
                <a:cxn ang="0">
                  <a:pos x="234" y="10"/>
                </a:cxn>
                <a:cxn ang="0">
                  <a:pos x="240" y="32"/>
                </a:cxn>
                <a:cxn ang="0">
                  <a:pos x="222" y="39"/>
                </a:cxn>
                <a:cxn ang="0">
                  <a:pos x="194" y="37"/>
                </a:cxn>
                <a:cxn ang="0">
                  <a:pos x="173" y="25"/>
                </a:cxn>
                <a:cxn ang="0">
                  <a:pos x="151" y="34"/>
                </a:cxn>
                <a:cxn ang="0">
                  <a:pos x="135" y="53"/>
                </a:cxn>
                <a:cxn ang="0">
                  <a:pos x="124" y="65"/>
                </a:cxn>
                <a:cxn ang="0">
                  <a:pos x="108" y="55"/>
                </a:cxn>
                <a:cxn ang="0">
                  <a:pos x="89" y="87"/>
                </a:cxn>
                <a:cxn ang="0">
                  <a:pos x="71" y="122"/>
                </a:cxn>
                <a:cxn ang="0">
                  <a:pos x="67" y="147"/>
                </a:cxn>
                <a:cxn ang="0">
                  <a:pos x="38" y="167"/>
                </a:cxn>
                <a:cxn ang="0">
                  <a:pos x="12" y="206"/>
                </a:cxn>
                <a:cxn ang="0">
                  <a:pos x="0" y="227"/>
                </a:cxn>
                <a:cxn ang="0">
                  <a:pos x="23" y="240"/>
                </a:cxn>
                <a:cxn ang="0">
                  <a:pos x="51" y="256"/>
                </a:cxn>
                <a:cxn ang="0">
                  <a:pos x="86" y="269"/>
                </a:cxn>
                <a:cxn ang="0">
                  <a:pos x="102" y="310"/>
                </a:cxn>
                <a:cxn ang="0">
                  <a:pos x="133" y="300"/>
                </a:cxn>
                <a:cxn ang="0">
                  <a:pos x="150" y="284"/>
                </a:cxn>
                <a:cxn ang="0">
                  <a:pos x="179" y="297"/>
                </a:cxn>
                <a:cxn ang="0">
                  <a:pos x="187" y="316"/>
                </a:cxn>
                <a:cxn ang="0">
                  <a:pos x="213" y="310"/>
                </a:cxn>
                <a:cxn ang="0">
                  <a:pos x="235" y="316"/>
                </a:cxn>
                <a:cxn ang="0">
                  <a:pos x="243" y="333"/>
                </a:cxn>
                <a:cxn ang="0">
                  <a:pos x="245" y="348"/>
                </a:cxn>
                <a:cxn ang="0">
                  <a:pos x="273" y="352"/>
                </a:cxn>
                <a:cxn ang="0">
                  <a:pos x="298" y="342"/>
                </a:cxn>
                <a:cxn ang="0">
                  <a:pos x="316" y="312"/>
                </a:cxn>
                <a:cxn ang="0">
                  <a:pos x="331" y="264"/>
                </a:cxn>
                <a:cxn ang="0">
                  <a:pos x="320" y="235"/>
                </a:cxn>
                <a:cxn ang="0">
                  <a:pos x="309" y="222"/>
                </a:cxn>
                <a:cxn ang="0">
                  <a:pos x="328" y="221"/>
                </a:cxn>
                <a:cxn ang="0">
                  <a:pos x="340" y="203"/>
                </a:cxn>
                <a:cxn ang="0">
                  <a:pos x="368" y="178"/>
                </a:cxn>
              </a:cxnLst>
              <a:rect l="0" t="0" r="r" b="b"/>
              <a:pathLst>
                <a:path w="370" h="353">
                  <a:moveTo>
                    <a:pt x="364" y="167"/>
                  </a:moveTo>
                  <a:lnTo>
                    <a:pt x="349" y="148"/>
                  </a:lnTo>
                  <a:lnTo>
                    <a:pt x="345" y="150"/>
                  </a:lnTo>
                  <a:lnTo>
                    <a:pt x="343" y="150"/>
                  </a:lnTo>
                  <a:lnTo>
                    <a:pt x="340" y="152"/>
                  </a:lnTo>
                  <a:lnTo>
                    <a:pt x="325" y="168"/>
                  </a:lnTo>
                  <a:lnTo>
                    <a:pt x="316" y="176"/>
                  </a:lnTo>
                  <a:lnTo>
                    <a:pt x="303" y="190"/>
                  </a:lnTo>
                  <a:lnTo>
                    <a:pt x="302" y="193"/>
                  </a:lnTo>
                  <a:lnTo>
                    <a:pt x="291" y="202"/>
                  </a:lnTo>
                  <a:lnTo>
                    <a:pt x="278" y="209"/>
                  </a:lnTo>
                  <a:lnTo>
                    <a:pt x="275" y="210"/>
                  </a:lnTo>
                  <a:lnTo>
                    <a:pt x="272" y="210"/>
                  </a:lnTo>
                  <a:lnTo>
                    <a:pt x="269" y="213"/>
                  </a:lnTo>
                  <a:lnTo>
                    <a:pt x="264" y="212"/>
                  </a:lnTo>
                  <a:lnTo>
                    <a:pt x="262" y="209"/>
                  </a:lnTo>
                  <a:lnTo>
                    <a:pt x="260" y="200"/>
                  </a:lnTo>
                  <a:lnTo>
                    <a:pt x="259" y="199"/>
                  </a:lnTo>
                  <a:lnTo>
                    <a:pt x="259" y="195"/>
                  </a:lnTo>
                  <a:lnTo>
                    <a:pt x="256" y="192"/>
                  </a:lnTo>
                  <a:lnTo>
                    <a:pt x="254" y="187"/>
                  </a:lnTo>
                  <a:lnTo>
                    <a:pt x="254" y="183"/>
                  </a:lnTo>
                  <a:lnTo>
                    <a:pt x="257" y="176"/>
                  </a:lnTo>
                  <a:lnTo>
                    <a:pt x="259" y="169"/>
                  </a:lnTo>
                  <a:lnTo>
                    <a:pt x="261" y="163"/>
                  </a:lnTo>
                  <a:lnTo>
                    <a:pt x="261" y="160"/>
                  </a:lnTo>
                  <a:lnTo>
                    <a:pt x="266" y="154"/>
                  </a:lnTo>
                  <a:lnTo>
                    <a:pt x="270" y="150"/>
                  </a:lnTo>
                  <a:lnTo>
                    <a:pt x="274" y="142"/>
                  </a:lnTo>
                  <a:lnTo>
                    <a:pt x="274" y="138"/>
                  </a:lnTo>
                  <a:lnTo>
                    <a:pt x="260" y="144"/>
                  </a:lnTo>
                  <a:lnTo>
                    <a:pt x="254" y="144"/>
                  </a:lnTo>
                  <a:lnTo>
                    <a:pt x="250" y="143"/>
                  </a:lnTo>
                  <a:lnTo>
                    <a:pt x="250" y="140"/>
                  </a:lnTo>
                  <a:lnTo>
                    <a:pt x="251" y="137"/>
                  </a:lnTo>
                  <a:lnTo>
                    <a:pt x="260" y="132"/>
                  </a:lnTo>
                  <a:lnTo>
                    <a:pt x="269" y="132"/>
                  </a:lnTo>
                  <a:lnTo>
                    <a:pt x="272" y="130"/>
                  </a:lnTo>
                  <a:lnTo>
                    <a:pt x="274" y="125"/>
                  </a:lnTo>
                  <a:lnTo>
                    <a:pt x="275" y="120"/>
                  </a:lnTo>
                  <a:lnTo>
                    <a:pt x="278" y="113"/>
                  </a:lnTo>
                  <a:lnTo>
                    <a:pt x="279" y="110"/>
                  </a:lnTo>
                  <a:lnTo>
                    <a:pt x="284" y="108"/>
                  </a:lnTo>
                  <a:lnTo>
                    <a:pt x="288" y="108"/>
                  </a:lnTo>
                  <a:lnTo>
                    <a:pt x="289" y="109"/>
                  </a:lnTo>
                  <a:lnTo>
                    <a:pt x="291" y="110"/>
                  </a:lnTo>
                  <a:lnTo>
                    <a:pt x="294" y="112"/>
                  </a:lnTo>
                  <a:lnTo>
                    <a:pt x="300" y="116"/>
                  </a:lnTo>
                  <a:lnTo>
                    <a:pt x="310" y="119"/>
                  </a:lnTo>
                  <a:lnTo>
                    <a:pt x="313" y="116"/>
                  </a:lnTo>
                  <a:lnTo>
                    <a:pt x="313" y="112"/>
                  </a:lnTo>
                  <a:lnTo>
                    <a:pt x="310" y="101"/>
                  </a:lnTo>
                  <a:lnTo>
                    <a:pt x="310" y="90"/>
                  </a:lnTo>
                  <a:lnTo>
                    <a:pt x="314" y="87"/>
                  </a:lnTo>
                  <a:lnTo>
                    <a:pt x="316" y="83"/>
                  </a:lnTo>
                  <a:lnTo>
                    <a:pt x="318" y="77"/>
                  </a:lnTo>
                  <a:lnTo>
                    <a:pt x="322" y="70"/>
                  </a:lnTo>
                  <a:lnTo>
                    <a:pt x="323" y="63"/>
                  </a:lnTo>
                  <a:lnTo>
                    <a:pt x="316" y="60"/>
                  </a:lnTo>
                  <a:lnTo>
                    <a:pt x="314" y="56"/>
                  </a:lnTo>
                  <a:lnTo>
                    <a:pt x="311" y="55"/>
                  </a:lnTo>
                  <a:lnTo>
                    <a:pt x="301" y="55"/>
                  </a:lnTo>
                  <a:lnTo>
                    <a:pt x="300" y="51"/>
                  </a:lnTo>
                  <a:lnTo>
                    <a:pt x="302" y="48"/>
                  </a:lnTo>
                  <a:lnTo>
                    <a:pt x="302" y="42"/>
                  </a:lnTo>
                  <a:lnTo>
                    <a:pt x="297" y="42"/>
                  </a:lnTo>
                  <a:lnTo>
                    <a:pt x="294" y="43"/>
                  </a:lnTo>
                  <a:lnTo>
                    <a:pt x="291" y="45"/>
                  </a:lnTo>
                  <a:lnTo>
                    <a:pt x="279" y="51"/>
                  </a:lnTo>
                  <a:lnTo>
                    <a:pt x="266" y="38"/>
                  </a:lnTo>
                  <a:lnTo>
                    <a:pt x="260" y="31"/>
                  </a:lnTo>
                  <a:lnTo>
                    <a:pt x="257" y="26"/>
                  </a:lnTo>
                  <a:lnTo>
                    <a:pt x="262" y="10"/>
                  </a:lnTo>
                  <a:lnTo>
                    <a:pt x="261" y="6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247" y="3"/>
                  </a:lnTo>
                  <a:lnTo>
                    <a:pt x="241" y="4"/>
                  </a:lnTo>
                  <a:lnTo>
                    <a:pt x="236" y="6"/>
                  </a:lnTo>
                  <a:lnTo>
                    <a:pt x="234" y="10"/>
                  </a:lnTo>
                  <a:lnTo>
                    <a:pt x="236" y="14"/>
                  </a:lnTo>
                  <a:lnTo>
                    <a:pt x="238" y="19"/>
                  </a:lnTo>
                  <a:lnTo>
                    <a:pt x="239" y="24"/>
                  </a:lnTo>
                  <a:lnTo>
                    <a:pt x="239" y="28"/>
                  </a:lnTo>
                  <a:lnTo>
                    <a:pt x="240" y="32"/>
                  </a:lnTo>
                  <a:lnTo>
                    <a:pt x="239" y="38"/>
                  </a:lnTo>
                  <a:lnTo>
                    <a:pt x="234" y="40"/>
                  </a:lnTo>
                  <a:lnTo>
                    <a:pt x="232" y="40"/>
                  </a:lnTo>
                  <a:lnTo>
                    <a:pt x="226" y="40"/>
                  </a:lnTo>
                  <a:lnTo>
                    <a:pt x="222" y="39"/>
                  </a:lnTo>
                  <a:lnTo>
                    <a:pt x="218" y="39"/>
                  </a:lnTo>
                  <a:lnTo>
                    <a:pt x="213" y="37"/>
                  </a:lnTo>
                  <a:lnTo>
                    <a:pt x="206" y="38"/>
                  </a:lnTo>
                  <a:lnTo>
                    <a:pt x="200" y="37"/>
                  </a:lnTo>
                  <a:lnTo>
                    <a:pt x="194" y="37"/>
                  </a:lnTo>
                  <a:lnTo>
                    <a:pt x="185" y="37"/>
                  </a:lnTo>
                  <a:lnTo>
                    <a:pt x="183" y="36"/>
                  </a:lnTo>
                  <a:lnTo>
                    <a:pt x="179" y="33"/>
                  </a:lnTo>
                  <a:lnTo>
                    <a:pt x="178" y="30"/>
                  </a:lnTo>
                  <a:lnTo>
                    <a:pt x="173" y="25"/>
                  </a:lnTo>
                  <a:lnTo>
                    <a:pt x="164" y="23"/>
                  </a:lnTo>
                  <a:lnTo>
                    <a:pt x="157" y="25"/>
                  </a:lnTo>
                  <a:lnTo>
                    <a:pt x="154" y="27"/>
                  </a:lnTo>
                  <a:lnTo>
                    <a:pt x="151" y="30"/>
                  </a:lnTo>
                  <a:lnTo>
                    <a:pt x="151" y="34"/>
                  </a:lnTo>
                  <a:lnTo>
                    <a:pt x="148" y="50"/>
                  </a:lnTo>
                  <a:lnTo>
                    <a:pt x="146" y="51"/>
                  </a:lnTo>
                  <a:lnTo>
                    <a:pt x="142" y="52"/>
                  </a:lnTo>
                  <a:lnTo>
                    <a:pt x="138" y="52"/>
                  </a:lnTo>
                  <a:lnTo>
                    <a:pt x="135" y="53"/>
                  </a:lnTo>
                  <a:lnTo>
                    <a:pt x="132" y="54"/>
                  </a:lnTo>
                  <a:lnTo>
                    <a:pt x="130" y="58"/>
                  </a:lnTo>
                  <a:lnTo>
                    <a:pt x="129" y="60"/>
                  </a:lnTo>
                  <a:lnTo>
                    <a:pt x="127" y="63"/>
                  </a:lnTo>
                  <a:lnTo>
                    <a:pt x="124" y="65"/>
                  </a:lnTo>
                  <a:lnTo>
                    <a:pt x="120" y="65"/>
                  </a:lnTo>
                  <a:lnTo>
                    <a:pt x="116" y="62"/>
                  </a:lnTo>
                  <a:lnTo>
                    <a:pt x="114" y="60"/>
                  </a:lnTo>
                  <a:lnTo>
                    <a:pt x="112" y="56"/>
                  </a:lnTo>
                  <a:lnTo>
                    <a:pt x="108" y="55"/>
                  </a:lnTo>
                  <a:lnTo>
                    <a:pt x="102" y="55"/>
                  </a:lnTo>
                  <a:lnTo>
                    <a:pt x="100" y="56"/>
                  </a:lnTo>
                  <a:lnTo>
                    <a:pt x="97" y="60"/>
                  </a:lnTo>
                  <a:lnTo>
                    <a:pt x="94" y="78"/>
                  </a:lnTo>
                  <a:lnTo>
                    <a:pt x="89" y="87"/>
                  </a:lnTo>
                  <a:lnTo>
                    <a:pt x="87" y="94"/>
                  </a:lnTo>
                  <a:lnTo>
                    <a:pt x="86" y="96"/>
                  </a:lnTo>
                  <a:lnTo>
                    <a:pt x="82" y="104"/>
                  </a:lnTo>
                  <a:lnTo>
                    <a:pt x="71" y="117"/>
                  </a:lnTo>
                  <a:lnTo>
                    <a:pt x="71" y="122"/>
                  </a:lnTo>
                  <a:lnTo>
                    <a:pt x="67" y="126"/>
                  </a:lnTo>
                  <a:lnTo>
                    <a:pt x="65" y="130"/>
                  </a:lnTo>
                  <a:lnTo>
                    <a:pt x="64" y="135"/>
                  </a:lnTo>
                  <a:lnTo>
                    <a:pt x="67" y="140"/>
                  </a:lnTo>
                  <a:lnTo>
                    <a:pt x="67" y="147"/>
                  </a:lnTo>
                  <a:lnTo>
                    <a:pt x="68" y="148"/>
                  </a:lnTo>
                  <a:lnTo>
                    <a:pt x="64" y="153"/>
                  </a:lnTo>
                  <a:lnTo>
                    <a:pt x="59" y="155"/>
                  </a:lnTo>
                  <a:lnTo>
                    <a:pt x="49" y="158"/>
                  </a:lnTo>
                  <a:lnTo>
                    <a:pt x="38" y="167"/>
                  </a:lnTo>
                  <a:lnTo>
                    <a:pt x="21" y="172"/>
                  </a:lnTo>
                  <a:lnTo>
                    <a:pt x="12" y="176"/>
                  </a:lnTo>
                  <a:lnTo>
                    <a:pt x="11" y="181"/>
                  </a:lnTo>
                  <a:lnTo>
                    <a:pt x="12" y="184"/>
                  </a:lnTo>
                  <a:lnTo>
                    <a:pt x="12" y="206"/>
                  </a:lnTo>
                  <a:lnTo>
                    <a:pt x="12" y="212"/>
                  </a:lnTo>
                  <a:lnTo>
                    <a:pt x="9" y="218"/>
                  </a:lnTo>
                  <a:lnTo>
                    <a:pt x="5" y="221"/>
                  </a:lnTo>
                  <a:lnTo>
                    <a:pt x="4" y="222"/>
                  </a:lnTo>
                  <a:lnTo>
                    <a:pt x="0" y="227"/>
                  </a:lnTo>
                  <a:lnTo>
                    <a:pt x="1" y="230"/>
                  </a:lnTo>
                  <a:lnTo>
                    <a:pt x="5" y="234"/>
                  </a:lnTo>
                  <a:lnTo>
                    <a:pt x="10" y="235"/>
                  </a:lnTo>
                  <a:lnTo>
                    <a:pt x="21" y="241"/>
                  </a:lnTo>
                  <a:lnTo>
                    <a:pt x="23" y="240"/>
                  </a:lnTo>
                  <a:lnTo>
                    <a:pt x="24" y="244"/>
                  </a:lnTo>
                  <a:lnTo>
                    <a:pt x="27" y="248"/>
                  </a:lnTo>
                  <a:lnTo>
                    <a:pt x="32" y="251"/>
                  </a:lnTo>
                  <a:lnTo>
                    <a:pt x="40" y="250"/>
                  </a:lnTo>
                  <a:lnTo>
                    <a:pt x="51" y="256"/>
                  </a:lnTo>
                  <a:lnTo>
                    <a:pt x="62" y="258"/>
                  </a:lnTo>
                  <a:lnTo>
                    <a:pt x="67" y="258"/>
                  </a:lnTo>
                  <a:lnTo>
                    <a:pt x="77" y="252"/>
                  </a:lnTo>
                  <a:lnTo>
                    <a:pt x="80" y="256"/>
                  </a:lnTo>
                  <a:lnTo>
                    <a:pt x="86" y="269"/>
                  </a:lnTo>
                  <a:lnTo>
                    <a:pt x="92" y="290"/>
                  </a:lnTo>
                  <a:lnTo>
                    <a:pt x="96" y="296"/>
                  </a:lnTo>
                  <a:lnTo>
                    <a:pt x="96" y="300"/>
                  </a:lnTo>
                  <a:lnTo>
                    <a:pt x="99" y="307"/>
                  </a:lnTo>
                  <a:lnTo>
                    <a:pt x="102" y="310"/>
                  </a:lnTo>
                  <a:lnTo>
                    <a:pt x="113" y="311"/>
                  </a:lnTo>
                  <a:lnTo>
                    <a:pt x="126" y="311"/>
                  </a:lnTo>
                  <a:lnTo>
                    <a:pt x="131" y="308"/>
                  </a:lnTo>
                  <a:lnTo>
                    <a:pt x="132" y="302"/>
                  </a:lnTo>
                  <a:lnTo>
                    <a:pt x="133" y="300"/>
                  </a:lnTo>
                  <a:lnTo>
                    <a:pt x="137" y="292"/>
                  </a:lnTo>
                  <a:lnTo>
                    <a:pt x="140" y="290"/>
                  </a:lnTo>
                  <a:lnTo>
                    <a:pt x="148" y="286"/>
                  </a:lnTo>
                  <a:lnTo>
                    <a:pt x="149" y="284"/>
                  </a:lnTo>
                  <a:lnTo>
                    <a:pt x="150" y="284"/>
                  </a:lnTo>
                  <a:lnTo>
                    <a:pt x="158" y="283"/>
                  </a:lnTo>
                  <a:lnTo>
                    <a:pt x="161" y="281"/>
                  </a:lnTo>
                  <a:lnTo>
                    <a:pt x="173" y="283"/>
                  </a:lnTo>
                  <a:lnTo>
                    <a:pt x="174" y="286"/>
                  </a:lnTo>
                  <a:lnTo>
                    <a:pt x="179" y="297"/>
                  </a:lnTo>
                  <a:lnTo>
                    <a:pt x="178" y="300"/>
                  </a:lnTo>
                  <a:lnTo>
                    <a:pt x="176" y="308"/>
                  </a:lnTo>
                  <a:lnTo>
                    <a:pt x="176" y="319"/>
                  </a:lnTo>
                  <a:lnTo>
                    <a:pt x="184" y="319"/>
                  </a:lnTo>
                  <a:lnTo>
                    <a:pt x="187" y="316"/>
                  </a:lnTo>
                  <a:lnTo>
                    <a:pt x="192" y="314"/>
                  </a:lnTo>
                  <a:lnTo>
                    <a:pt x="196" y="311"/>
                  </a:lnTo>
                  <a:lnTo>
                    <a:pt x="205" y="310"/>
                  </a:lnTo>
                  <a:lnTo>
                    <a:pt x="209" y="311"/>
                  </a:lnTo>
                  <a:lnTo>
                    <a:pt x="213" y="310"/>
                  </a:lnTo>
                  <a:lnTo>
                    <a:pt x="214" y="311"/>
                  </a:lnTo>
                  <a:lnTo>
                    <a:pt x="225" y="311"/>
                  </a:lnTo>
                  <a:lnTo>
                    <a:pt x="228" y="310"/>
                  </a:lnTo>
                  <a:lnTo>
                    <a:pt x="233" y="314"/>
                  </a:lnTo>
                  <a:lnTo>
                    <a:pt x="235" y="316"/>
                  </a:lnTo>
                  <a:lnTo>
                    <a:pt x="238" y="321"/>
                  </a:lnTo>
                  <a:lnTo>
                    <a:pt x="236" y="322"/>
                  </a:lnTo>
                  <a:lnTo>
                    <a:pt x="239" y="326"/>
                  </a:lnTo>
                  <a:lnTo>
                    <a:pt x="241" y="328"/>
                  </a:lnTo>
                  <a:lnTo>
                    <a:pt x="243" y="333"/>
                  </a:lnTo>
                  <a:lnTo>
                    <a:pt x="245" y="334"/>
                  </a:lnTo>
                  <a:lnTo>
                    <a:pt x="245" y="338"/>
                  </a:lnTo>
                  <a:lnTo>
                    <a:pt x="246" y="340"/>
                  </a:lnTo>
                  <a:lnTo>
                    <a:pt x="246" y="344"/>
                  </a:lnTo>
                  <a:lnTo>
                    <a:pt x="245" y="348"/>
                  </a:lnTo>
                  <a:lnTo>
                    <a:pt x="242" y="350"/>
                  </a:lnTo>
                  <a:lnTo>
                    <a:pt x="247" y="350"/>
                  </a:lnTo>
                  <a:lnTo>
                    <a:pt x="259" y="352"/>
                  </a:lnTo>
                  <a:lnTo>
                    <a:pt x="265" y="349"/>
                  </a:lnTo>
                  <a:lnTo>
                    <a:pt x="273" y="352"/>
                  </a:lnTo>
                  <a:lnTo>
                    <a:pt x="278" y="352"/>
                  </a:lnTo>
                  <a:lnTo>
                    <a:pt x="285" y="350"/>
                  </a:lnTo>
                  <a:lnTo>
                    <a:pt x="286" y="350"/>
                  </a:lnTo>
                  <a:lnTo>
                    <a:pt x="294" y="346"/>
                  </a:lnTo>
                  <a:lnTo>
                    <a:pt x="298" y="342"/>
                  </a:lnTo>
                  <a:lnTo>
                    <a:pt x="310" y="333"/>
                  </a:lnTo>
                  <a:lnTo>
                    <a:pt x="321" y="331"/>
                  </a:lnTo>
                  <a:lnTo>
                    <a:pt x="320" y="328"/>
                  </a:lnTo>
                  <a:lnTo>
                    <a:pt x="317" y="321"/>
                  </a:lnTo>
                  <a:lnTo>
                    <a:pt x="316" y="312"/>
                  </a:lnTo>
                  <a:lnTo>
                    <a:pt x="318" y="299"/>
                  </a:lnTo>
                  <a:lnTo>
                    <a:pt x="328" y="286"/>
                  </a:lnTo>
                  <a:lnTo>
                    <a:pt x="332" y="278"/>
                  </a:lnTo>
                  <a:lnTo>
                    <a:pt x="331" y="270"/>
                  </a:lnTo>
                  <a:lnTo>
                    <a:pt x="331" y="264"/>
                  </a:lnTo>
                  <a:lnTo>
                    <a:pt x="334" y="262"/>
                  </a:lnTo>
                  <a:lnTo>
                    <a:pt x="336" y="258"/>
                  </a:lnTo>
                  <a:lnTo>
                    <a:pt x="336" y="250"/>
                  </a:lnTo>
                  <a:lnTo>
                    <a:pt x="334" y="242"/>
                  </a:lnTo>
                  <a:lnTo>
                    <a:pt x="320" y="235"/>
                  </a:lnTo>
                  <a:lnTo>
                    <a:pt x="318" y="232"/>
                  </a:lnTo>
                  <a:lnTo>
                    <a:pt x="313" y="230"/>
                  </a:lnTo>
                  <a:lnTo>
                    <a:pt x="309" y="226"/>
                  </a:lnTo>
                  <a:lnTo>
                    <a:pt x="308" y="225"/>
                  </a:lnTo>
                  <a:lnTo>
                    <a:pt x="309" y="222"/>
                  </a:lnTo>
                  <a:lnTo>
                    <a:pt x="313" y="218"/>
                  </a:lnTo>
                  <a:lnTo>
                    <a:pt x="318" y="218"/>
                  </a:lnTo>
                  <a:lnTo>
                    <a:pt x="322" y="220"/>
                  </a:lnTo>
                  <a:lnTo>
                    <a:pt x="324" y="220"/>
                  </a:lnTo>
                  <a:lnTo>
                    <a:pt x="328" y="221"/>
                  </a:lnTo>
                  <a:lnTo>
                    <a:pt x="332" y="219"/>
                  </a:lnTo>
                  <a:lnTo>
                    <a:pt x="334" y="218"/>
                  </a:lnTo>
                  <a:lnTo>
                    <a:pt x="336" y="214"/>
                  </a:lnTo>
                  <a:lnTo>
                    <a:pt x="336" y="209"/>
                  </a:lnTo>
                  <a:lnTo>
                    <a:pt x="340" y="203"/>
                  </a:lnTo>
                  <a:lnTo>
                    <a:pt x="345" y="197"/>
                  </a:lnTo>
                  <a:lnTo>
                    <a:pt x="360" y="188"/>
                  </a:lnTo>
                  <a:lnTo>
                    <a:pt x="361" y="186"/>
                  </a:lnTo>
                  <a:lnTo>
                    <a:pt x="364" y="183"/>
                  </a:lnTo>
                  <a:lnTo>
                    <a:pt x="368" y="178"/>
                  </a:lnTo>
                  <a:lnTo>
                    <a:pt x="368" y="174"/>
                  </a:lnTo>
                  <a:lnTo>
                    <a:pt x="369" y="173"/>
                  </a:lnTo>
                  <a:lnTo>
                    <a:pt x="366" y="168"/>
                  </a:lnTo>
                  <a:lnTo>
                    <a:pt x="364" y="167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68" name="Freeform 87"/>
            <p:cNvSpPr>
              <a:spLocks/>
            </p:cNvSpPr>
            <p:nvPr/>
          </p:nvSpPr>
          <p:spPr bwMode="auto">
            <a:xfrm>
              <a:off x="3638" y="2805"/>
              <a:ext cx="186" cy="210"/>
            </a:xfrm>
            <a:custGeom>
              <a:avLst/>
              <a:gdLst/>
              <a:ahLst/>
              <a:cxnLst>
                <a:cxn ang="0">
                  <a:pos x="154" y="18"/>
                </a:cxn>
                <a:cxn ang="0">
                  <a:pos x="183" y="37"/>
                </a:cxn>
                <a:cxn ang="0">
                  <a:pos x="205" y="41"/>
                </a:cxn>
                <a:cxn ang="0">
                  <a:pos x="216" y="37"/>
                </a:cxn>
                <a:cxn ang="0">
                  <a:pos x="218" y="18"/>
                </a:cxn>
                <a:cxn ang="0">
                  <a:pos x="236" y="1"/>
                </a:cxn>
                <a:cxn ang="0">
                  <a:pos x="249" y="7"/>
                </a:cxn>
                <a:cxn ang="0">
                  <a:pos x="254" y="22"/>
                </a:cxn>
                <a:cxn ang="0">
                  <a:pos x="263" y="41"/>
                </a:cxn>
                <a:cxn ang="0">
                  <a:pos x="270" y="90"/>
                </a:cxn>
                <a:cxn ang="0">
                  <a:pos x="258" y="96"/>
                </a:cxn>
                <a:cxn ang="0">
                  <a:pos x="248" y="103"/>
                </a:cxn>
                <a:cxn ang="0">
                  <a:pos x="236" y="93"/>
                </a:cxn>
                <a:cxn ang="0">
                  <a:pos x="222" y="116"/>
                </a:cxn>
                <a:cxn ang="0">
                  <a:pos x="210" y="142"/>
                </a:cxn>
                <a:cxn ang="0">
                  <a:pos x="193" y="168"/>
                </a:cxn>
                <a:cxn ang="0">
                  <a:pos x="196" y="186"/>
                </a:cxn>
                <a:cxn ang="0">
                  <a:pos x="166" y="205"/>
                </a:cxn>
                <a:cxn ang="0">
                  <a:pos x="140" y="222"/>
                </a:cxn>
                <a:cxn ang="0">
                  <a:pos x="133" y="259"/>
                </a:cxn>
                <a:cxn ang="0">
                  <a:pos x="128" y="273"/>
                </a:cxn>
                <a:cxn ang="0">
                  <a:pos x="135" y="289"/>
                </a:cxn>
                <a:cxn ang="0">
                  <a:pos x="109" y="303"/>
                </a:cxn>
                <a:cxn ang="0">
                  <a:pos x="91" y="308"/>
                </a:cxn>
                <a:cxn ang="0">
                  <a:pos x="81" y="295"/>
                </a:cxn>
                <a:cxn ang="0">
                  <a:pos x="67" y="276"/>
                </a:cxn>
                <a:cxn ang="0">
                  <a:pos x="44" y="263"/>
                </a:cxn>
                <a:cxn ang="0">
                  <a:pos x="39" y="256"/>
                </a:cxn>
                <a:cxn ang="0">
                  <a:pos x="27" y="246"/>
                </a:cxn>
                <a:cxn ang="0">
                  <a:pos x="21" y="235"/>
                </a:cxn>
                <a:cxn ang="0">
                  <a:pos x="16" y="217"/>
                </a:cxn>
                <a:cxn ang="0">
                  <a:pos x="18" y="207"/>
                </a:cxn>
                <a:cxn ang="0">
                  <a:pos x="2" y="192"/>
                </a:cxn>
                <a:cxn ang="0">
                  <a:pos x="0" y="173"/>
                </a:cxn>
                <a:cxn ang="0">
                  <a:pos x="10" y="150"/>
                </a:cxn>
                <a:cxn ang="0">
                  <a:pos x="18" y="142"/>
                </a:cxn>
                <a:cxn ang="0">
                  <a:pos x="46" y="144"/>
                </a:cxn>
                <a:cxn ang="0">
                  <a:pos x="51" y="128"/>
                </a:cxn>
                <a:cxn ang="0">
                  <a:pos x="69" y="133"/>
                </a:cxn>
                <a:cxn ang="0">
                  <a:pos x="81" y="141"/>
                </a:cxn>
                <a:cxn ang="0">
                  <a:pos x="89" y="130"/>
                </a:cxn>
                <a:cxn ang="0">
                  <a:pos x="92" y="110"/>
                </a:cxn>
                <a:cxn ang="0">
                  <a:pos x="99" y="90"/>
                </a:cxn>
                <a:cxn ang="0">
                  <a:pos x="114" y="84"/>
                </a:cxn>
                <a:cxn ang="0">
                  <a:pos x="125" y="93"/>
                </a:cxn>
                <a:cxn ang="0">
                  <a:pos x="144" y="84"/>
                </a:cxn>
                <a:cxn ang="0">
                  <a:pos x="160" y="67"/>
                </a:cxn>
                <a:cxn ang="0">
                  <a:pos x="144" y="66"/>
                </a:cxn>
                <a:cxn ang="0">
                  <a:pos x="144" y="54"/>
                </a:cxn>
                <a:cxn ang="0">
                  <a:pos x="140" y="41"/>
                </a:cxn>
              </a:cxnLst>
              <a:rect l="0" t="0" r="r" b="b"/>
              <a:pathLst>
                <a:path w="280" h="317">
                  <a:moveTo>
                    <a:pt x="140" y="41"/>
                  </a:moveTo>
                  <a:lnTo>
                    <a:pt x="147" y="22"/>
                  </a:lnTo>
                  <a:lnTo>
                    <a:pt x="152" y="18"/>
                  </a:lnTo>
                  <a:lnTo>
                    <a:pt x="154" y="18"/>
                  </a:lnTo>
                  <a:lnTo>
                    <a:pt x="157" y="19"/>
                  </a:lnTo>
                  <a:lnTo>
                    <a:pt x="161" y="23"/>
                  </a:lnTo>
                  <a:lnTo>
                    <a:pt x="166" y="24"/>
                  </a:lnTo>
                  <a:lnTo>
                    <a:pt x="183" y="37"/>
                  </a:lnTo>
                  <a:lnTo>
                    <a:pt x="195" y="41"/>
                  </a:lnTo>
                  <a:lnTo>
                    <a:pt x="198" y="39"/>
                  </a:lnTo>
                  <a:lnTo>
                    <a:pt x="200" y="38"/>
                  </a:lnTo>
                  <a:lnTo>
                    <a:pt x="205" y="41"/>
                  </a:lnTo>
                  <a:lnTo>
                    <a:pt x="208" y="44"/>
                  </a:lnTo>
                  <a:lnTo>
                    <a:pt x="212" y="44"/>
                  </a:lnTo>
                  <a:lnTo>
                    <a:pt x="215" y="41"/>
                  </a:lnTo>
                  <a:lnTo>
                    <a:pt x="216" y="37"/>
                  </a:lnTo>
                  <a:lnTo>
                    <a:pt x="215" y="32"/>
                  </a:lnTo>
                  <a:lnTo>
                    <a:pt x="216" y="28"/>
                  </a:lnTo>
                  <a:lnTo>
                    <a:pt x="215" y="24"/>
                  </a:lnTo>
                  <a:lnTo>
                    <a:pt x="218" y="18"/>
                  </a:lnTo>
                  <a:lnTo>
                    <a:pt x="222" y="12"/>
                  </a:lnTo>
                  <a:lnTo>
                    <a:pt x="226" y="9"/>
                  </a:lnTo>
                  <a:lnTo>
                    <a:pt x="231" y="6"/>
                  </a:lnTo>
                  <a:lnTo>
                    <a:pt x="236" y="1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47" y="3"/>
                  </a:lnTo>
                  <a:lnTo>
                    <a:pt x="249" y="7"/>
                  </a:lnTo>
                  <a:lnTo>
                    <a:pt x="251" y="5"/>
                  </a:lnTo>
                  <a:lnTo>
                    <a:pt x="252" y="14"/>
                  </a:lnTo>
                  <a:lnTo>
                    <a:pt x="252" y="15"/>
                  </a:lnTo>
                  <a:lnTo>
                    <a:pt x="254" y="22"/>
                  </a:lnTo>
                  <a:lnTo>
                    <a:pt x="258" y="28"/>
                  </a:lnTo>
                  <a:lnTo>
                    <a:pt x="260" y="36"/>
                  </a:lnTo>
                  <a:lnTo>
                    <a:pt x="260" y="38"/>
                  </a:lnTo>
                  <a:lnTo>
                    <a:pt x="263" y="41"/>
                  </a:lnTo>
                  <a:lnTo>
                    <a:pt x="279" y="72"/>
                  </a:lnTo>
                  <a:lnTo>
                    <a:pt x="276" y="88"/>
                  </a:lnTo>
                  <a:lnTo>
                    <a:pt x="274" y="89"/>
                  </a:lnTo>
                  <a:lnTo>
                    <a:pt x="270" y="90"/>
                  </a:lnTo>
                  <a:lnTo>
                    <a:pt x="266" y="90"/>
                  </a:lnTo>
                  <a:lnTo>
                    <a:pt x="263" y="91"/>
                  </a:lnTo>
                  <a:lnTo>
                    <a:pt x="260" y="92"/>
                  </a:lnTo>
                  <a:lnTo>
                    <a:pt x="258" y="96"/>
                  </a:lnTo>
                  <a:lnTo>
                    <a:pt x="257" y="98"/>
                  </a:lnTo>
                  <a:lnTo>
                    <a:pt x="255" y="101"/>
                  </a:lnTo>
                  <a:lnTo>
                    <a:pt x="252" y="103"/>
                  </a:lnTo>
                  <a:lnTo>
                    <a:pt x="248" y="103"/>
                  </a:lnTo>
                  <a:lnTo>
                    <a:pt x="244" y="100"/>
                  </a:lnTo>
                  <a:lnTo>
                    <a:pt x="242" y="98"/>
                  </a:lnTo>
                  <a:lnTo>
                    <a:pt x="240" y="94"/>
                  </a:lnTo>
                  <a:lnTo>
                    <a:pt x="236" y="93"/>
                  </a:lnTo>
                  <a:lnTo>
                    <a:pt x="230" y="93"/>
                  </a:lnTo>
                  <a:lnTo>
                    <a:pt x="228" y="94"/>
                  </a:lnTo>
                  <a:lnTo>
                    <a:pt x="225" y="98"/>
                  </a:lnTo>
                  <a:lnTo>
                    <a:pt x="222" y="116"/>
                  </a:lnTo>
                  <a:lnTo>
                    <a:pt x="217" y="125"/>
                  </a:lnTo>
                  <a:lnTo>
                    <a:pt x="215" y="132"/>
                  </a:lnTo>
                  <a:lnTo>
                    <a:pt x="214" y="134"/>
                  </a:lnTo>
                  <a:lnTo>
                    <a:pt x="210" y="142"/>
                  </a:lnTo>
                  <a:lnTo>
                    <a:pt x="199" y="155"/>
                  </a:lnTo>
                  <a:lnTo>
                    <a:pt x="199" y="160"/>
                  </a:lnTo>
                  <a:lnTo>
                    <a:pt x="195" y="164"/>
                  </a:lnTo>
                  <a:lnTo>
                    <a:pt x="193" y="168"/>
                  </a:lnTo>
                  <a:lnTo>
                    <a:pt x="192" y="173"/>
                  </a:lnTo>
                  <a:lnTo>
                    <a:pt x="195" y="178"/>
                  </a:lnTo>
                  <a:lnTo>
                    <a:pt x="195" y="185"/>
                  </a:lnTo>
                  <a:lnTo>
                    <a:pt x="196" y="186"/>
                  </a:lnTo>
                  <a:lnTo>
                    <a:pt x="192" y="191"/>
                  </a:lnTo>
                  <a:lnTo>
                    <a:pt x="187" y="193"/>
                  </a:lnTo>
                  <a:lnTo>
                    <a:pt x="177" y="196"/>
                  </a:lnTo>
                  <a:lnTo>
                    <a:pt x="166" y="205"/>
                  </a:lnTo>
                  <a:lnTo>
                    <a:pt x="149" y="210"/>
                  </a:lnTo>
                  <a:lnTo>
                    <a:pt x="140" y="214"/>
                  </a:lnTo>
                  <a:lnTo>
                    <a:pt x="139" y="219"/>
                  </a:lnTo>
                  <a:lnTo>
                    <a:pt x="140" y="222"/>
                  </a:lnTo>
                  <a:lnTo>
                    <a:pt x="140" y="244"/>
                  </a:lnTo>
                  <a:lnTo>
                    <a:pt x="140" y="250"/>
                  </a:lnTo>
                  <a:lnTo>
                    <a:pt x="137" y="256"/>
                  </a:lnTo>
                  <a:lnTo>
                    <a:pt x="133" y="259"/>
                  </a:lnTo>
                  <a:lnTo>
                    <a:pt x="132" y="260"/>
                  </a:lnTo>
                  <a:lnTo>
                    <a:pt x="128" y="265"/>
                  </a:lnTo>
                  <a:lnTo>
                    <a:pt x="129" y="268"/>
                  </a:lnTo>
                  <a:lnTo>
                    <a:pt x="128" y="273"/>
                  </a:lnTo>
                  <a:lnTo>
                    <a:pt x="129" y="280"/>
                  </a:lnTo>
                  <a:lnTo>
                    <a:pt x="131" y="284"/>
                  </a:lnTo>
                  <a:lnTo>
                    <a:pt x="134" y="286"/>
                  </a:lnTo>
                  <a:lnTo>
                    <a:pt x="135" y="289"/>
                  </a:lnTo>
                  <a:lnTo>
                    <a:pt x="126" y="290"/>
                  </a:lnTo>
                  <a:lnTo>
                    <a:pt x="120" y="290"/>
                  </a:lnTo>
                  <a:lnTo>
                    <a:pt x="115" y="292"/>
                  </a:lnTo>
                  <a:lnTo>
                    <a:pt x="109" y="303"/>
                  </a:lnTo>
                  <a:lnTo>
                    <a:pt x="104" y="310"/>
                  </a:lnTo>
                  <a:lnTo>
                    <a:pt x="100" y="316"/>
                  </a:lnTo>
                  <a:lnTo>
                    <a:pt x="95" y="313"/>
                  </a:lnTo>
                  <a:lnTo>
                    <a:pt x="91" y="308"/>
                  </a:lnTo>
                  <a:lnTo>
                    <a:pt x="84" y="304"/>
                  </a:lnTo>
                  <a:lnTo>
                    <a:pt x="81" y="300"/>
                  </a:lnTo>
                  <a:lnTo>
                    <a:pt x="80" y="299"/>
                  </a:lnTo>
                  <a:lnTo>
                    <a:pt x="81" y="295"/>
                  </a:lnTo>
                  <a:lnTo>
                    <a:pt x="81" y="290"/>
                  </a:lnTo>
                  <a:lnTo>
                    <a:pt x="79" y="287"/>
                  </a:lnTo>
                  <a:lnTo>
                    <a:pt x="71" y="277"/>
                  </a:lnTo>
                  <a:lnTo>
                    <a:pt x="67" y="276"/>
                  </a:lnTo>
                  <a:lnTo>
                    <a:pt x="64" y="276"/>
                  </a:lnTo>
                  <a:lnTo>
                    <a:pt x="53" y="270"/>
                  </a:lnTo>
                  <a:lnTo>
                    <a:pt x="50" y="269"/>
                  </a:lnTo>
                  <a:lnTo>
                    <a:pt x="44" y="263"/>
                  </a:lnTo>
                  <a:lnTo>
                    <a:pt x="46" y="261"/>
                  </a:lnTo>
                  <a:lnTo>
                    <a:pt x="44" y="259"/>
                  </a:lnTo>
                  <a:lnTo>
                    <a:pt x="42" y="256"/>
                  </a:lnTo>
                  <a:lnTo>
                    <a:pt x="39" y="256"/>
                  </a:lnTo>
                  <a:lnTo>
                    <a:pt x="36" y="255"/>
                  </a:lnTo>
                  <a:lnTo>
                    <a:pt x="32" y="253"/>
                  </a:lnTo>
                  <a:lnTo>
                    <a:pt x="28" y="250"/>
                  </a:lnTo>
                  <a:lnTo>
                    <a:pt x="27" y="246"/>
                  </a:lnTo>
                  <a:lnTo>
                    <a:pt x="24" y="244"/>
                  </a:lnTo>
                  <a:lnTo>
                    <a:pt x="22" y="240"/>
                  </a:lnTo>
                  <a:lnTo>
                    <a:pt x="21" y="238"/>
                  </a:lnTo>
                  <a:lnTo>
                    <a:pt x="21" y="235"/>
                  </a:lnTo>
                  <a:lnTo>
                    <a:pt x="20" y="231"/>
                  </a:lnTo>
                  <a:lnTo>
                    <a:pt x="20" y="227"/>
                  </a:lnTo>
                  <a:lnTo>
                    <a:pt x="15" y="220"/>
                  </a:lnTo>
                  <a:lnTo>
                    <a:pt x="16" y="217"/>
                  </a:lnTo>
                  <a:lnTo>
                    <a:pt x="16" y="215"/>
                  </a:lnTo>
                  <a:lnTo>
                    <a:pt x="17" y="213"/>
                  </a:lnTo>
                  <a:lnTo>
                    <a:pt x="18" y="210"/>
                  </a:lnTo>
                  <a:lnTo>
                    <a:pt x="18" y="207"/>
                  </a:lnTo>
                  <a:lnTo>
                    <a:pt x="15" y="206"/>
                  </a:lnTo>
                  <a:lnTo>
                    <a:pt x="11" y="205"/>
                  </a:lnTo>
                  <a:lnTo>
                    <a:pt x="8" y="203"/>
                  </a:lnTo>
                  <a:lnTo>
                    <a:pt x="2" y="192"/>
                  </a:lnTo>
                  <a:lnTo>
                    <a:pt x="1" y="190"/>
                  </a:lnTo>
                  <a:lnTo>
                    <a:pt x="1" y="187"/>
                  </a:lnTo>
                  <a:lnTo>
                    <a:pt x="0" y="184"/>
                  </a:lnTo>
                  <a:lnTo>
                    <a:pt x="0" y="173"/>
                  </a:lnTo>
                  <a:lnTo>
                    <a:pt x="3" y="164"/>
                  </a:lnTo>
                  <a:lnTo>
                    <a:pt x="2" y="161"/>
                  </a:lnTo>
                  <a:lnTo>
                    <a:pt x="10" y="153"/>
                  </a:lnTo>
                  <a:lnTo>
                    <a:pt x="10" y="150"/>
                  </a:lnTo>
                  <a:lnTo>
                    <a:pt x="12" y="143"/>
                  </a:lnTo>
                  <a:lnTo>
                    <a:pt x="14" y="141"/>
                  </a:lnTo>
                  <a:lnTo>
                    <a:pt x="16" y="141"/>
                  </a:lnTo>
                  <a:lnTo>
                    <a:pt x="18" y="142"/>
                  </a:lnTo>
                  <a:lnTo>
                    <a:pt x="21" y="143"/>
                  </a:lnTo>
                  <a:lnTo>
                    <a:pt x="23" y="146"/>
                  </a:lnTo>
                  <a:lnTo>
                    <a:pt x="33" y="148"/>
                  </a:lnTo>
                  <a:lnTo>
                    <a:pt x="46" y="144"/>
                  </a:lnTo>
                  <a:lnTo>
                    <a:pt x="48" y="142"/>
                  </a:lnTo>
                  <a:lnTo>
                    <a:pt x="48" y="139"/>
                  </a:lnTo>
                  <a:lnTo>
                    <a:pt x="48" y="131"/>
                  </a:lnTo>
                  <a:lnTo>
                    <a:pt x="51" y="128"/>
                  </a:lnTo>
                  <a:lnTo>
                    <a:pt x="53" y="128"/>
                  </a:lnTo>
                  <a:lnTo>
                    <a:pt x="57" y="130"/>
                  </a:lnTo>
                  <a:lnTo>
                    <a:pt x="65" y="132"/>
                  </a:lnTo>
                  <a:lnTo>
                    <a:pt x="69" y="133"/>
                  </a:lnTo>
                  <a:lnTo>
                    <a:pt x="71" y="140"/>
                  </a:lnTo>
                  <a:lnTo>
                    <a:pt x="74" y="139"/>
                  </a:lnTo>
                  <a:lnTo>
                    <a:pt x="79" y="142"/>
                  </a:lnTo>
                  <a:lnTo>
                    <a:pt x="81" y="141"/>
                  </a:lnTo>
                  <a:lnTo>
                    <a:pt x="82" y="139"/>
                  </a:lnTo>
                  <a:lnTo>
                    <a:pt x="88" y="136"/>
                  </a:lnTo>
                  <a:lnTo>
                    <a:pt x="89" y="135"/>
                  </a:lnTo>
                  <a:lnTo>
                    <a:pt x="89" y="130"/>
                  </a:lnTo>
                  <a:lnTo>
                    <a:pt x="88" y="126"/>
                  </a:lnTo>
                  <a:lnTo>
                    <a:pt x="88" y="114"/>
                  </a:lnTo>
                  <a:lnTo>
                    <a:pt x="91" y="112"/>
                  </a:lnTo>
                  <a:lnTo>
                    <a:pt x="92" y="110"/>
                  </a:lnTo>
                  <a:lnTo>
                    <a:pt x="97" y="104"/>
                  </a:lnTo>
                  <a:lnTo>
                    <a:pt x="97" y="101"/>
                  </a:lnTo>
                  <a:lnTo>
                    <a:pt x="99" y="96"/>
                  </a:lnTo>
                  <a:lnTo>
                    <a:pt x="99" y="90"/>
                  </a:lnTo>
                  <a:lnTo>
                    <a:pt x="101" y="85"/>
                  </a:lnTo>
                  <a:lnTo>
                    <a:pt x="104" y="86"/>
                  </a:lnTo>
                  <a:lnTo>
                    <a:pt x="109" y="84"/>
                  </a:lnTo>
                  <a:lnTo>
                    <a:pt x="114" y="84"/>
                  </a:lnTo>
                  <a:lnTo>
                    <a:pt x="114" y="85"/>
                  </a:lnTo>
                  <a:lnTo>
                    <a:pt x="114" y="88"/>
                  </a:lnTo>
                  <a:lnTo>
                    <a:pt x="120" y="89"/>
                  </a:lnTo>
                  <a:lnTo>
                    <a:pt x="125" y="93"/>
                  </a:lnTo>
                  <a:lnTo>
                    <a:pt x="129" y="94"/>
                  </a:lnTo>
                  <a:lnTo>
                    <a:pt x="138" y="92"/>
                  </a:lnTo>
                  <a:lnTo>
                    <a:pt x="144" y="86"/>
                  </a:lnTo>
                  <a:lnTo>
                    <a:pt x="144" y="84"/>
                  </a:lnTo>
                  <a:lnTo>
                    <a:pt x="150" y="82"/>
                  </a:lnTo>
                  <a:lnTo>
                    <a:pt x="157" y="77"/>
                  </a:lnTo>
                  <a:lnTo>
                    <a:pt x="160" y="74"/>
                  </a:lnTo>
                  <a:lnTo>
                    <a:pt x="160" y="67"/>
                  </a:lnTo>
                  <a:lnTo>
                    <a:pt x="156" y="68"/>
                  </a:lnTo>
                  <a:lnTo>
                    <a:pt x="149" y="68"/>
                  </a:lnTo>
                  <a:lnTo>
                    <a:pt x="146" y="67"/>
                  </a:lnTo>
                  <a:lnTo>
                    <a:pt x="144" y="66"/>
                  </a:lnTo>
                  <a:lnTo>
                    <a:pt x="144" y="63"/>
                  </a:lnTo>
                  <a:lnTo>
                    <a:pt x="144" y="61"/>
                  </a:lnTo>
                  <a:lnTo>
                    <a:pt x="144" y="58"/>
                  </a:lnTo>
                  <a:lnTo>
                    <a:pt x="144" y="54"/>
                  </a:lnTo>
                  <a:lnTo>
                    <a:pt x="142" y="51"/>
                  </a:lnTo>
                  <a:lnTo>
                    <a:pt x="140" y="50"/>
                  </a:lnTo>
                  <a:lnTo>
                    <a:pt x="140" y="46"/>
                  </a:lnTo>
                  <a:lnTo>
                    <a:pt x="140" y="41"/>
                  </a:lnTo>
                </a:path>
              </a:pathLst>
            </a:custGeom>
            <a:grpFill/>
            <a:ln w="9525" cap="flat" cmpd="sng">
              <a:solidFill>
                <a:srgbClr val="00662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 dirty="0"/>
            </a:p>
          </p:txBody>
        </p:sp>
      </p:grpSp>
      <p:sp>
        <p:nvSpPr>
          <p:cNvPr id="520" name="Freeform 238"/>
          <p:cNvSpPr>
            <a:spLocks/>
          </p:cNvSpPr>
          <p:nvPr/>
        </p:nvSpPr>
        <p:spPr bwMode="auto">
          <a:xfrm>
            <a:off x="5395913" y="2501825"/>
            <a:ext cx="541337" cy="1098550"/>
          </a:xfrm>
          <a:custGeom>
            <a:avLst/>
            <a:gdLst/>
            <a:ahLst/>
            <a:cxnLst>
              <a:cxn ang="0">
                <a:pos x="178" y="509"/>
              </a:cxn>
              <a:cxn ang="0">
                <a:pos x="166" y="559"/>
              </a:cxn>
              <a:cxn ang="0">
                <a:pos x="106" y="593"/>
              </a:cxn>
              <a:cxn ang="0">
                <a:pos x="89" y="616"/>
              </a:cxn>
              <a:cxn ang="0">
                <a:pos x="92" y="700"/>
              </a:cxn>
              <a:cxn ang="0">
                <a:pos x="87" y="764"/>
              </a:cxn>
              <a:cxn ang="0">
                <a:pos x="22" y="834"/>
              </a:cxn>
              <a:cxn ang="0">
                <a:pos x="4" y="871"/>
              </a:cxn>
              <a:cxn ang="0">
                <a:pos x="33" y="919"/>
              </a:cxn>
              <a:cxn ang="0">
                <a:pos x="117" y="960"/>
              </a:cxn>
              <a:cxn ang="0">
                <a:pos x="185" y="1016"/>
              </a:cxn>
              <a:cxn ang="0">
                <a:pos x="295" y="1013"/>
              </a:cxn>
              <a:cxn ang="0">
                <a:pos x="353" y="1005"/>
              </a:cxn>
              <a:cxn ang="0">
                <a:pos x="422" y="1041"/>
              </a:cxn>
              <a:cxn ang="0">
                <a:pos x="414" y="972"/>
              </a:cxn>
              <a:cxn ang="0">
                <a:pos x="410" y="994"/>
              </a:cxn>
              <a:cxn ang="0">
                <a:pos x="411" y="954"/>
              </a:cxn>
              <a:cxn ang="0">
                <a:pos x="433" y="912"/>
              </a:cxn>
              <a:cxn ang="0">
                <a:pos x="427" y="870"/>
              </a:cxn>
              <a:cxn ang="0">
                <a:pos x="417" y="818"/>
              </a:cxn>
              <a:cxn ang="0">
                <a:pos x="406" y="776"/>
              </a:cxn>
              <a:cxn ang="0">
                <a:pos x="386" y="769"/>
              </a:cxn>
              <a:cxn ang="0">
                <a:pos x="402" y="757"/>
              </a:cxn>
              <a:cxn ang="0">
                <a:pos x="418" y="772"/>
              </a:cxn>
              <a:cxn ang="0">
                <a:pos x="422" y="676"/>
              </a:cxn>
              <a:cxn ang="0">
                <a:pos x="418" y="744"/>
              </a:cxn>
              <a:cxn ang="0">
                <a:pos x="413" y="714"/>
              </a:cxn>
              <a:cxn ang="0">
                <a:pos x="403" y="704"/>
              </a:cxn>
              <a:cxn ang="0">
                <a:pos x="414" y="634"/>
              </a:cxn>
              <a:cxn ang="0">
                <a:pos x="407" y="632"/>
              </a:cxn>
              <a:cxn ang="0">
                <a:pos x="401" y="599"/>
              </a:cxn>
              <a:cxn ang="0">
                <a:pos x="397" y="576"/>
              </a:cxn>
              <a:cxn ang="0">
                <a:pos x="417" y="590"/>
              </a:cxn>
              <a:cxn ang="0">
                <a:pos x="418" y="549"/>
              </a:cxn>
              <a:cxn ang="0">
                <a:pos x="421" y="532"/>
              </a:cxn>
              <a:cxn ang="0">
                <a:pos x="419" y="514"/>
              </a:cxn>
              <a:cxn ang="0">
                <a:pos x="422" y="484"/>
              </a:cxn>
              <a:cxn ang="0">
                <a:pos x="416" y="467"/>
              </a:cxn>
              <a:cxn ang="0">
                <a:pos x="418" y="462"/>
              </a:cxn>
              <a:cxn ang="0">
                <a:pos x="417" y="447"/>
              </a:cxn>
              <a:cxn ang="0">
                <a:pos x="434" y="442"/>
              </a:cxn>
              <a:cxn ang="0">
                <a:pos x="449" y="452"/>
              </a:cxn>
              <a:cxn ang="0">
                <a:pos x="451" y="434"/>
              </a:cxn>
              <a:cxn ang="0">
                <a:pos x="471" y="431"/>
              </a:cxn>
              <a:cxn ang="0">
                <a:pos x="455" y="488"/>
              </a:cxn>
              <a:cxn ang="0">
                <a:pos x="511" y="335"/>
              </a:cxn>
              <a:cxn ang="0">
                <a:pos x="426" y="309"/>
              </a:cxn>
              <a:cxn ang="0">
                <a:pos x="241" y="262"/>
              </a:cxn>
              <a:cxn ang="0">
                <a:pos x="149" y="174"/>
              </a:cxn>
              <a:cxn ang="0">
                <a:pos x="105" y="17"/>
              </a:cxn>
              <a:cxn ang="0">
                <a:pos x="71" y="110"/>
              </a:cxn>
              <a:cxn ang="0">
                <a:pos x="63" y="149"/>
              </a:cxn>
              <a:cxn ang="0">
                <a:pos x="82" y="182"/>
              </a:cxn>
              <a:cxn ang="0">
                <a:pos x="119" y="214"/>
              </a:cxn>
              <a:cxn ang="0">
                <a:pos x="135" y="265"/>
              </a:cxn>
              <a:cxn ang="0">
                <a:pos x="201" y="311"/>
              </a:cxn>
              <a:cxn ang="0">
                <a:pos x="271" y="336"/>
              </a:cxn>
              <a:cxn ang="0">
                <a:pos x="235" y="484"/>
              </a:cxn>
            </a:cxnLst>
            <a:rect l="0" t="0" r="r" b="b"/>
            <a:pathLst>
              <a:path w="512" h="1043">
                <a:moveTo>
                  <a:pt x="235" y="484"/>
                </a:moveTo>
                <a:lnTo>
                  <a:pt x="212" y="504"/>
                </a:lnTo>
                <a:lnTo>
                  <a:pt x="209" y="504"/>
                </a:lnTo>
                <a:lnTo>
                  <a:pt x="207" y="505"/>
                </a:lnTo>
                <a:lnTo>
                  <a:pt x="198" y="510"/>
                </a:lnTo>
                <a:lnTo>
                  <a:pt x="192" y="506"/>
                </a:lnTo>
                <a:lnTo>
                  <a:pt x="185" y="508"/>
                </a:lnTo>
                <a:lnTo>
                  <a:pt x="182" y="507"/>
                </a:lnTo>
                <a:lnTo>
                  <a:pt x="178" y="509"/>
                </a:lnTo>
                <a:lnTo>
                  <a:pt x="177" y="515"/>
                </a:lnTo>
                <a:lnTo>
                  <a:pt x="172" y="518"/>
                </a:lnTo>
                <a:lnTo>
                  <a:pt x="169" y="522"/>
                </a:lnTo>
                <a:lnTo>
                  <a:pt x="169" y="536"/>
                </a:lnTo>
                <a:lnTo>
                  <a:pt x="168" y="540"/>
                </a:lnTo>
                <a:lnTo>
                  <a:pt x="165" y="545"/>
                </a:lnTo>
                <a:lnTo>
                  <a:pt x="167" y="552"/>
                </a:lnTo>
                <a:lnTo>
                  <a:pt x="169" y="556"/>
                </a:lnTo>
                <a:lnTo>
                  <a:pt x="166" y="559"/>
                </a:lnTo>
                <a:lnTo>
                  <a:pt x="155" y="558"/>
                </a:lnTo>
                <a:lnTo>
                  <a:pt x="152" y="560"/>
                </a:lnTo>
                <a:lnTo>
                  <a:pt x="140" y="561"/>
                </a:lnTo>
                <a:lnTo>
                  <a:pt x="129" y="571"/>
                </a:lnTo>
                <a:lnTo>
                  <a:pt x="126" y="576"/>
                </a:lnTo>
                <a:lnTo>
                  <a:pt x="122" y="579"/>
                </a:lnTo>
                <a:lnTo>
                  <a:pt x="115" y="580"/>
                </a:lnTo>
                <a:lnTo>
                  <a:pt x="111" y="589"/>
                </a:lnTo>
                <a:lnTo>
                  <a:pt x="106" y="593"/>
                </a:lnTo>
                <a:lnTo>
                  <a:pt x="99" y="596"/>
                </a:lnTo>
                <a:lnTo>
                  <a:pt x="96" y="594"/>
                </a:lnTo>
                <a:lnTo>
                  <a:pt x="95" y="593"/>
                </a:lnTo>
                <a:lnTo>
                  <a:pt x="88" y="596"/>
                </a:lnTo>
                <a:lnTo>
                  <a:pt x="82" y="601"/>
                </a:lnTo>
                <a:lnTo>
                  <a:pt x="76" y="602"/>
                </a:lnTo>
                <a:lnTo>
                  <a:pt x="72" y="612"/>
                </a:lnTo>
                <a:lnTo>
                  <a:pt x="73" y="614"/>
                </a:lnTo>
                <a:lnTo>
                  <a:pt x="89" y="616"/>
                </a:lnTo>
                <a:lnTo>
                  <a:pt x="93" y="630"/>
                </a:lnTo>
                <a:lnTo>
                  <a:pt x="95" y="636"/>
                </a:lnTo>
                <a:lnTo>
                  <a:pt x="98" y="638"/>
                </a:lnTo>
                <a:lnTo>
                  <a:pt x="99" y="639"/>
                </a:lnTo>
                <a:lnTo>
                  <a:pt x="101" y="641"/>
                </a:lnTo>
                <a:lnTo>
                  <a:pt x="98" y="647"/>
                </a:lnTo>
                <a:lnTo>
                  <a:pt x="89" y="668"/>
                </a:lnTo>
                <a:lnTo>
                  <a:pt x="89" y="688"/>
                </a:lnTo>
                <a:lnTo>
                  <a:pt x="92" y="700"/>
                </a:lnTo>
                <a:lnTo>
                  <a:pt x="99" y="704"/>
                </a:lnTo>
                <a:lnTo>
                  <a:pt x="116" y="721"/>
                </a:lnTo>
                <a:lnTo>
                  <a:pt x="120" y="722"/>
                </a:lnTo>
                <a:lnTo>
                  <a:pt x="123" y="725"/>
                </a:lnTo>
                <a:lnTo>
                  <a:pt x="119" y="728"/>
                </a:lnTo>
                <a:lnTo>
                  <a:pt x="119" y="731"/>
                </a:lnTo>
                <a:lnTo>
                  <a:pt x="115" y="751"/>
                </a:lnTo>
                <a:lnTo>
                  <a:pt x="98" y="751"/>
                </a:lnTo>
                <a:lnTo>
                  <a:pt x="87" y="764"/>
                </a:lnTo>
                <a:lnTo>
                  <a:pt x="68" y="758"/>
                </a:lnTo>
                <a:lnTo>
                  <a:pt x="54" y="760"/>
                </a:lnTo>
                <a:lnTo>
                  <a:pt x="45" y="765"/>
                </a:lnTo>
                <a:lnTo>
                  <a:pt x="33" y="792"/>
                </a:lnTo>
                <a:lnTo>
                  <a:pt x="31" y="804"/>
                </a:lnTo>
                <a:lnTo>
                  <a:pt x="32" y="820"/>
                </a:lnTo>
                <a:lnTo>
                  <a:pt x="37" y="834"/>
                </a:lnTo>
                <a:lnTo>
                  <a:pt x="32" y="838"/>
                </a:lnTo>
                <a:lnTo>
                  <a:pt x="22" y="834"/>
                </a:lnTo>
                <a:lnTo>
                  <a:pt x="9" y="830"/>
                </a:lnTo>
                <a:lnTo>
                  <a:pt x="1" y="839"/>
                </a:lnTo>
                <a:lnTo>
                  <a:pt x="0" y="844"/>
                </a:lnTo>
                <a:lnTo>
                  <a:pt x="4" y="844"/>
                </a:lnTo>
                <a:lnTo>
                  <a:pt x="7" y="846"/>
                </a:lnTo>
                <a:lnTo>
                  <a:pt x="9" y="850"/>
                </a:lnTo>
                <a:lnTo>
                  <a:pt x="9" y="854"/>
                </a:lnTo>
                <a:lnTo>
                  <a:pt x="4" y="862"/>
                </a:lnTo>
                <a:lnTo>
                  <a:pt x="4" y="871"/>
                </a:lnTo>
                <a:lnTo>
                  <a:pt x="10" y="878"/>
                </a:lnTo>
                <a:lnTo>
                  <a:pt x="15" y="874"/>
                </a:lnTo>
                <a:lnTo>
                  <a:pt x="25" y="872"/>
                </a:lnTo>
                <a:lnTo>
                  <a:pt x="28" y="878"/>
                </a:lnTo>
                <a:lnTo>
                  <a:pt x="29" y="887"/>
                </a:lnTo>
                <a:lnTo>
                  <a:pt x="42" y="896"/>
                </a:lnTo>
                <a:lnTo>
                  <a:pt x="43" y="905"/>
                </a:lnTo>
                <a:lnTo>
                  <a:pt x="40" y="918"/>
                </a:lnTo>
                <a:lnTo>
                  <a:pt x="33" y="919"/>
                </a:lnTo>
                <a:lnTo>
                  <a:pt x="28" y="922"/>
                </a:lnTo>
                <a:lnTo>
                  <a:pt x="24" y="942"/>
                </a:lnTo>
                <a:lnTo>
                  <a:pt x="28" y="950"/>
                </a:lnTo>
                <a:lnTo>
                  <a:pt x="45" y="954"/>
                </a:lnTo>
                <a:lnTo>
                  <a:pt x="108" y="976"/>
                </a:lnTo>
                <a:lnTo>
                  <a:pt x="121" y="978"/>
                </a:lnTo>
                <a:lnTo>
                  <a:pt x="122" y="973"/>
                </a:lnTo>
                <a:lnTo>
                  <a:pt x="117" y="964"/>
                </a:lnTo>
                <a:lnTo>
                  <a:pt x="117" y="960"/>
                </a:lnTo>
                <a:lnTo>
                  <a:pt x="132" y="962"/>
                </a:lnTo>
                <a:lnTo>
                  <a:pt x="143" y="967"/>
                </a:lnTo>
                <a:lnTo>
                  <a:pt x="153" y="974"/>
                </a:lnTo>
                <a:lnTo>
                  <a:pt x="155" y="976"/>
                </a:lnTo>
                <a:lnTo>
                  <a:pt x="160" y="986"/>
                </a:lnTo>
                <a:lnTo>
                  <a:pt x="165" y="1003"/>
                </a:lnTo>
                <a:lnTo>
                  <a:pt x="170" y="1011"/>
                </a:lnTo>
                <a:lnTo>
                  <a:pt x="177" y="1016"/>
                </a:lnTo>
                <a:lnTo>
                  <a:pt x="185" y="1016"/>
                </a:lnTo>
                <a:lnTo>
                  <a:pt x="200" y="1018"/>
                </a:lnTo>
                <a:lnTo>
                  <a:pt x="218" y="1023"/>
                </a:lnTo>
                <a:lnTo>
                  <a:pt x="224" y="1024"/>
                </a:lnTo>
                <a:lnTo>
                  <a:pt x="233" y="1024"/>
                </a:lnTo>
                <a:lnTo>
                  <a:pt x="244" y="1024"/>
                </a:lnTo>
                <a:lnTo>
                  <a:pt x="254" y="1022"/>
                </a:lnTo>
                <a:lnTo>
                  <a:pt x="271" y="1018"/>
                </a:lnTo>
                <a:lnTo>
                  <a:pt x="275" y="1014"/>
                </a:lnTo>
                <a:lnTo>
                  <a:pt x="295" y="1013"/>
                </a:lnTo>
                <a:lnTo>
                  <a:pt x="304" y="1014"/>
                </a:lnTo>
                <a:lnTo>
                  <a:pt x="311" y="1016"/>
                </a:lnTo>
                <a:lnTo>
                  <a:pt x="315" y="1011"/>
                </a:lnTo>
                <a:lnTo>
                  <a:pt x="321" y="1011"/>
                </a:lnTo>
                <a:lnTo>
                  <a:pt x="331" y="1014"/>
                </a:lnTo>
                <a:lnTo>
                  <a:pt x="339" y="1013"/>
                </a:lnTo>
                <a:lnTo>
                  <a:pt x="348" y="1013"/>
                </a:lnTo>
                <a:lnTo>
                  <a:pt x="350" y="1008"/>
                </a:lnTo>
                <a:lnTo>
                  <a:pt x="353" y="1005"/>
                </a:lnTo>
                <a:lnTo>
                  <a:pt x="357" y="1001"/>
                </a:lnTo>
                <a:lnTo>
                  <a:pt x="365" y="1000"/>
                </a:lnTo>
                <a:lnTo>
                  <a:pt x="373" y="1006"/>
                </a:lnTo>
                <a:lnTo>
                  <a:pt x="379" y="1008"/>
                </a:lnTo>
                <a:lnTo>
                  <a:pt x="387" y="1018"/>
                </a:lnTo>
                <a:lnTo>
                  <a:pt x="389" y="1020"/>
                </a:lnTo>
                <a:lnTo>
                  <a:pt x="410" y="1038"/>
                </a:lnTo>
                <a:lnTo>
                  <a:pt x="419" y="1042"/>
                </a:lnTo>
                <a:lnTo>
                  <a:pt x="422" y="1041"/>
                </a:lnTo>
                <a:lnTo>
                  <a:pt x="428" y="1040"/>
                </a:lnTo>
                <a:lnTo>
                  <a:pt x="421" y="1024"/>
                </a:lnTo>
                <a:lnTo>
                  <a:pt x="419" y="1006"/>
                </a:lnTo>
                <a:lnTo>
                  <a:pt x="419" y="995"/>
                </a:lnTo>
                <a:lnTo>
                  <a:pt x="417" y="978"/>
                </a:lnTo>
                <a:lnTo>
                  <a:pt x="416" y="975"/>
                </a:lnTo>
                <a:lnTo>
                  <a:pt x="417" y="968"/>
                </a:lnTo>
                <a:lnTo>
                  <a:pt x="414" y="967"/>
                </a:lnTo>
                <a:lnTo>
                  <a:pt x="414" y="972"/>
                </a:lnTo>
                <a:lnTo>
                  <a:pt x="414" y="976"/>
                </a:lnTo>
                <a:lnTo>
                  <a:pt x="414" y="980"/>
                </a:lnTo>
                <a:lnTo>
                  <a:pt x="415" y="981"/>
                </a:lnTo>
                <a:lnTo>
                  <a:pt x="413" y="986"/>
                </a:lnTo>
                <a:lnTo>
                  <a:pt x="417" y="987"/>
                </a:lnTo>
                <a:lnTo>
                  <a:pt x="416" y="991"/>
                </a:lnTo>
                <a:lnTo>
                  <a:pt x="416" y="993"/>
                </a:lnTo>
                <a:lnTo>
                  <a:pt x="413" y="993"/>
                </a:lnTo>
                <a:lnTo>
                  <a:pt x="410" y="994"/>
                </a:lnTo>
                <a:lnTo>
                  <a:pt x="409" y="992"/>
                </a:lnTo>
                <a:lnTo>
                  <a:pt x="407" y="990"/>
                </a:lnTo>
                <a:lnTo>
                  <a:pt x="404" y="989"/>
                </a:lnTo>
                <a:lnTo>
                  <a:pt x="403" y="984"/>
                </a:lnTo>
                <a:lnTo>
                  <a:pt x="404" y="978"/>
                </a:lnTo>
                <a:lnTo>
                  <a:pt x="407" y="971"/>
                </a:lnTo>
                <a:lnTo>
                  <a:pt x="410" y="965"/>
                </a:lnTo>
                <a:lnTo>
                  <a:pt x="408" y="959"/>
                </a:lnTo>
                <a:lnTo>
                  <a:pt x="411" y="954"/>
                </a:lnTo>
                <a:lnTo>
                  <a:pt x="414" y="947"/>
                </a:lnTo>
                <a:lnTo>
                  <a:pt x="417" y="947"/>
                </a:lnTo>
                <a:lnTo>
                  <a:pt x="419" y="942"/>
                </a:lnTo>
                <a:lnTo>
                  <a:pt x="427" y="913"/>
                </a:lnTo>
                <a:lnTo>
                  <a:pt x="429" y="910"/>
                </a:lnTo>
                <a:lnTo>
                  <a:pt x="430" y="904"/>
                </a:lnTo>
                <a:lnTo>
                  <a:pt x="431" y="909"/>
                </a:lnTo>
                <a:lnTo>
                  <a:pt x="432" y="913"/>
                </a:lnTo>
                <a:lnTo>
                  <a:pt x="433" y="912"/>
                </a:lnTo>
                <a:lnTo>
                  <a:pt x="433" y="896"/>
                </a:lnTo>
                <a:lnTo>
                  <a:pt x="432" y="891"/>
                </a:lnTo>
                <a:lnTo>
                  <a:pt x="430" y="888"/>
                </a:lnTo>
                <a:lnTo>
                  <a:pt x="431" y="885"/>
                </a:lnTo>
                <a:lnTo>
                  <a:pt x="431" y="880"/>
                </a:lnTo>
                <a:lnTo>
                  <a:pt x="429" y="878"/>
                </a:lnTo>
                <a:lnTo>
                  <a:pt x="426" y="876"/>
                </a:lnTo>
                <a:lnTo>
                  <a:pt x="428" y="874"/>
                </a:lnTo>
                <a:lnTo>
                  <a:pt x="427" y="870"/>
                </a:lnTo>
                <a:lnTo>
                  <a:pt x="425" y="868"/>
                </a:lnTo>
                <a:lnTo>
                  <a:pt x="427" y="866"/>
                </a:lnTo>
                <a:lnTo>
                  <a:pt x="426" y="862"/>
                </a:lnTo>
                <a:lnTo>
                  <a:pt x="425" y="860"/>
                </a:lnTo>
                <a:lnTo>
                  <a:pt x="422" y="859"/>
                </a:lnTo>
                <a:lnTo>
                  <a:pt x="424" y="854"/>
                </a:lnTo>
                <a:lnTo>
                  <a:pt x="422" y="849"/>
                </a:lnTo>
                <a:lnTo>
                  <a:pt x="422" y="844"/>
                </a:lnTo>
                <a:lnTo>
                  <a:pt x="417" y="818"/>
                </a:lnTo>
                <a:lnTo>
                  <a:pt x="418" y="810"/>
                </a:lnTo>
                <a:lnTo>
                  <a:pt x="418" y="803"/>
                </a:lnTo>
                <a:lnTo>
                  <a:pt x="417" y="803"/>
                </a:lnTo>
                <a:lnTo>
                  <a:pt x="415" y="796"/>
                </a:lnTo>
                <a:lnTo>
                  <a:pt x="415" y="788"/>
                </a:lnTo>
                <a:lnTo>
                  <a:pt x="413" y="780"/>
                </a:lnTo>
                <a:lnTo>
                  <a:pt x="413" y="775"/>
                </a:lnTo>
                <a:lnTo>
                  <a:pt x="410" y="776"/>
                </a:lnTo>
                <a:lnTo>
                  <a:pt x="406" y="776"/>
                </a:lnTo>
                <a:lnTo>
                  <a:pt x="403" y="781"/>
                </a:lnTo>
                <a:lnTo>
                  <a:pt x="400" y="781"/>
                </a:lnTo>
                <a:lnTo>
                  <a:pt x="401" y="778"/>
                </a:lnTo>
                <a:lnTo>
                  <a:pt x="401" y="775"/>
                </a:lnTo>
                <a:lnTo>
                  <a:pt x="397" y="776"/>
                </a:lnTo>
                <a:lnTo>
                  <a:pt x="382" y="774"/>
                </a:lnTo>
                <a:lnTo>
                  <a:pt x="382" y="770"/>
                </a:lnTo>
                <a:lnTo>
                  <a:pt x="385" y="770"/>
                </a:lnTo>
                <a:lnTo>
                  <a:pt x="386" y="769"/>
                </a:lnTo>
                <a:lnTo>
                  <a:pt x="385" y="767"/>
                </a:lnTo>
                <a:lnTo>
                  <a:pt x="388" y="766"/>
                </a:lnTo>
                <a:lnTo>
                  <a:pt x="391" y="765"/>
                </a:lnTo>
                <a:lnTo>
                  <a:pt x="393" y="769"/>
                </a:lnTo>
                <a:lnTo>
                  <a:pt x="395" y="770"/>
                </a:lnTo>
                <a:lnTo>
                  <a:pt x="399" y="762"/>
                </a:lnTo>
                <a:lnTo>
                  <a:pt x="398" y="760"/>
                </a:lnTo>
                <a:lnTo>
                  <a:pt x="401" y="759"/>
                </a:lnTo>
                <a:lnTo>
                  <a:pt x="402" y="757"/>
                </a:lnTo>
                <a:lnTo>
                  <a:pt x="403" y="756"/>
                </a:lnTo>
                <a:lnTo>
                  <a:pt x="403" y="765"/>
                </a:lnTo>
                <a:lnTo>
                  <a:pt x="406" y="766"/>
                </a:lnTo>
                <a:lnTo>
                  <a:pt x="406" y="770"/>
                </a:lnTo>
                <a:lnTo>
                  <a:pt x="407" y="774"/>
                </a:lnTo>
                <a:lnTo>
                  <a:pt x="410" y="772"/>
                </a:lnTo>
                <a:lnTo>
                  <a:pt x="413" y="772"/>
                </a:lnTo>
                <a:lnTo>
                  <a:pt x="414" y="773"/>
                </a:lnTo>
                <a:lnTo>
                  <a:pt x="418" y="772"/>
                </a:lnTo>
                <a:lnTo>
                  <a:pt x="421" y="762"/>
                </a:lnTo>
                <a:lnTo>
                  <a:pt x="419" y="736"/>
                </a:lnTo>
                <a:lnTo>
                  <a:pt x="418" y="728"/>
                </a:lnTo>
                <a:lnTo>
                  <a:pt x="419" y="723"/>
                </a:lnTo>
                <a:lnTo>
                  <a:pt x="418" y="717"/>
                </a:lnTo>
                <a:lnTo>
                  <a:pt x="419" y="708"/>
                </a:lnTo>
                <a:lnTo>
                  <a:pt x="419" y="693"/>
                </a:lnTo>
                <a:lnTo>
                  <a:pt x="422" y="685"/>
                </a:lnTo>
                <a:lnTo>
                  <a:pt x="422" y="676"/>
                </a:lnTo>
                <a:lnTo>
                  <a:pt x="422" y="667"/>
                </a:lnTo>
                <a:lnTo>
                  <a:pt x="425" y="656"/>
                </a:lnTo>
                <a:lnTo>
                  <a:pt x="425" y="649"/>
                </a:lnTo>
                <a:lnTo>
                  <a:pt x="429" y="614"/>
                </a:lnTo>
                <a:lnTo>
                  <a:pt x="426" y="616"/>
                </a:lnTo>
                <a:lnTo>
                  <a:pt x="419" y="676"/>
                </a:lnTo>
                <a:lnTo>
                  <a:pt x="417" y="684"/>
                </a:lnTo>
                <a:lnTo>
                  <a:pt x="414" y="726"/>
                </a:lnTo>
                <a:lnTo>
                  <a:pt x="418" y="744"/>
                </a:lnTo>
                <a:lnTo>
                  <a:pt x="417" y="761"/>
                </a:lnTo>
                <a:lnTo>
                  <a:pt x="417" y="765"/>
                </a:lnTo>
                <a:lnTo>
                  <a:pt x="416" y="769"/>
                </a:lnTo>
                <a:lnTo>
                  <a:pt x="414" y="769"/>
                </a:lnTo>
                <a:lnTo>
                  <a:pt x="414" y="766"/>
                </a:lnTo>
                <a:lnTo>
                  <a:pt x="415" y="750"/>
                </a:lnTo>
                <a:lnTo>
                  <a:pt x="413" y="732"/>
                </a:lnTo>
                <a:lnTo>
                  <a:pt x="411" y="720"/>
                </a:lnTo>
                <a:lnTo>
                  <a:pt x="413" y="714"/>
                </a:lnTo>
                <a:lnTo>
                  <a:pt x="411" y="711"/>
                </a:lnTo>
                <a:lnTo>
                  <a:pt x="408" y="716"/>
                </a:lnTo>
                <a:lnTo>
                  <a:pt x="407" y="722"/>
                </a:lnTo>
                <a:lnTo>
                  <a:pt x="406" y="720"/>
                </a:lnTo>
                <a:lnTo>
                  <a:pt x="406" y="717"/>
                </a:lnTo>
                <a:lnTo>
                  <a:pt x="405" y="716"/>
                </a:lnTo>
                <a:lnTo>
                  <a:pt x="403" y="713"/>
                </a:lnTo>
                <a:lnTo>
                  <a:pt x="405" y="707"/>
                </a:lnTo>
                <a:lnTo>
                  <a:pt x="403" y="704"/>
                </a:lnTo>
                <a:lnTo>
                  <a:pt x="405" y="700"/>
                </a:lnTo>
                <a:lnTo>
                  <a:pt x="407" y="702"/>
                </a:lnTo>
                <a:lnTo>
                  <a:pt x="409" y="704"/>
                </a:lnTo>
                <a:lnTo>
                  <a:pt x="421" y="646"/>
                </a:lnTo>
                <a:lnTo>
                  <a:pt x="419" y="620"/>
                </a:lnTo>
                <a:lnTo>
                  <a:pt x="415" y="620"/>
                </a:lnTo>
                <a:lnTo>
                  <a:pt x="413" y="625"/>
                </a:lnTo>
                <a:lnTo>
                  <a:pt x="411" y="631"/>
                </a:lnTo>
                <a:lnTo>
                  <a:pt x="414" y="634"/>
                </a:lnTo>
                <a:lnTo>
                  <a:pt x="414" y="639"/>
                </a:lnTo>
                <a:lnTo>
                  <a:pt x="413" y="644"/>
                </a:lnTo>
                <a:lnTo>
                  <a:pt x="411" y="649"/>
                </a:lnTo>
                <a:lnTo>
                  <a:pt x="410" y="646"/>
                </a:lnTo>
                <a:lnTo>
                  <a:pt x="409" y="644"/>
                </a:lnTo>
                <a:lnTo>
                  <a:pt x="409" y="641"/>
                </a:lnTo>
                <a:lnTo>
                  <a:pt x="410" y="637"/>
                </a:lnTo>
                <a:lnTo>
                  <a:pt x="410" y="635"/>
                </a:lnTo>
                <a:lnTo>
                  <a:pt x="407" y="632"/>
                </a:lnTo>
                <a:lnTo>
                  <a:pt x="408" y="630"/>
                </a:lnTo>
                <a:lnTo>
                  <a:pt x="409" y="628"/>
                </a:lnTo>
                <a:lnTo>
                  <a:pt x="404" y="624"/>
                </a:lnTo>
                <a:lnTo>
                  <a:pt x="403" y="623"/>
                </a:lnTo>
                <a:lnTo>
                  <a:pt x="404" y="621"/>
                </a:lnTo>
                <a:lnTo>
                  <a:pt x="409" y="620"/>
                </a:lnTo>
                <a:lnTo>
                  <a:pt x="403" y="614"/>
                </a:lnTo>
                <a:lnTo>
                  <a:pt x="401" y="607"/>
                </a:lnTo>
                <a:lnTo>
                  <a:pt x="401" y="599"/>
                </a:lnTo>
                <a:lnTo>
                  <a:pt x="403" y="595"/>
                </a:lnTo>
                <a:lnTo>
                  <a:pt x="403" y="590"/>
                </a:lnTo>
                <a:lnTo>
                  <a:pt x="402" y="587"/>
                </a:lnTo>
                <a:lnTo>
                  <a:pt x="401" y="584"/>
                </a:lnTo>
                <a:lnTo>
                  <a:pt x="398" y="584"/>
                </a:lnTo>
                <a:lnTo>
                  <a:pt x="397" y="583"/>
                </a:lnTo>
                <a:lnTo>
                  <a:pt x="395" y="582"/>
                </a:lnTo>
                <a:lnTo>
                  <a:pt x="395" y="575"/>
                </a:lnTo>
                <a:lnTo>
                  <a:pt x="397" y="576"/>
                </a:lnTo>
                <a:lnTo>
                  <a:pt x="399" y="575"/>
                </a:lnTo>
                <a:lnTo>
                  <a:pt x="400" y="571"/>
                </a:lnTo>
                <a:lnTo>
                  <a:pt x="403" y="574"/>
                </a:lnTo>
                <a:lnTo>
                  <a:pt x="409" y="574"/>
                </a:lnTo>
                <a:lnTo>
                  <a:pt x="411" y="581"/>
                </a:lnTo>
                <a:lnTo>
                  <a:pt x="414" y="585"/>
                </a:lnTo>
                <a:lnTo>
                  <a:pt x="414" y="588"/>
                </a:lnTo>
                <a:lnTo>
                  <a:pt x="413" y="590"/>
                </a:lnTo>
                <a:lnTo>
                  <a:pt x="417" y="590"/>
                </a:lnTo>
                <a:lnTo>
                  <a:pt x="418" y="586"/>
                </a:lnTo>
                <a:lnTo>
                  <a:pt x="418" y="576"/>
                </a:lnTo>
                <a:lnTo>
                  <a:pt x="419" y="576"/>
                </a:lnTo>
                <a:lnTo>
                  <a:pt x="421" y="566"/>
                </a:lnTo>
                <a:lnTo>
                  <a:pt x="419" y="562"/>
                </a:lnTo>
                <a:lnTo>
                  <a:pt x="421" y="560"/>
                </a:lnTo>
                <a:lnTo>
                  <a:pt x="421" y="552"/>
                </a:lnTo>
                <a:lnTo>
                  <a:pt x="418" y="552"/>
                </a:lnTo>
                <a:lnTo>
                  <a:pt x="418" y="549"/>
                </a:lnTo>
                <a:lnTo>
                  <a:pt x="414" y="544"/>
                </a:lnTo>
                <a:lnTo>
                  <a:pt x="413" y="539"/>
                </a:lnTo>
                <a:lnTo>
                  <a:pt x="414" y="534"/>
                </a:lnTo>
                <a:lnTo>
                  <a:pt x="414" y="530"/>
                </a:lnTo>
                <a:lnTo>
                  <a:pt x="417" y="530"/>
                </a:lnTo>
                <a:lnTo>
                  <a:pt x="419" y="535"/>
                </a:lnTo>
                <a:lnTo>
                  <a:pt x="421" y="539"/>
                </a:lnTo>
                <a:lnTo>
                  <a:pt x="425" y="535"/>
                </a:lnTo>
                <a:lnTo>
                  <a:pt x="421" y="532"/>
                </a:lnTo>
                <a:lnTo>
                  <a:pt x="426" y="528"/>
                </a:lnTo>
                <a:lnTo>
                  <a:pt x="429" y="530"/>
                </a:lnTo>
                <a:lnTo>
                  <a:pt x="433" y="526"/>
                </a:lnTo>
                <a:lnTo>
                  <a:pt x="429" y="523"/>
                </a:lnTo>
                <a:lnTo>
                  <a:pt x="424" y="521"/>
                </a:lnTo>
                <a:lnTo>
                  <a:pt x="425" y="517"/>
                </a:lnTo>
                <a:lnTo>
                  <a:pt x="422" y="519"/>
                </a:lnTo>
                <a:lnTo>
                  <a:pt x="419" y="517"/>
                </a:lnTo>
                <a:lnTo>
                  <a:pt x="419" y="514"/>
                </a:lnTo>
                <a:lnTo>
                  <a:pt x="421" y="510"/>
                </a:lnTo>
                <a:lnTo>
                  <a:pt x="419" y="508"/>
                </a:lnTo>
                <a:lnTo>
                  <a:pt x="422" y="506"/>
                </a:lnTo>
                <a:lnTo>
                  <a:pt x="419" y="503"/>
                </a:lnTo>
                <a:lnTo>
                  <a:pt x="421" y="498"/>
                </a:lnTo>
                <a:lnTo>
                  <a:pt x="422" y="496"/>
                </a:lnTo>
                <a:lnTo>
                  <a:pt x="422" y="492"/>
                </a:lnTo>
                <a:lnTo>
                  <a:pt x="421" y="490"/>
                </a:lnTo>
                <a:lnTo>
                  <a:pt x="422" y="484"/>
                </a:lnTo>
                <a:lnTo>
                  <a:pt x="424" y="479"/>
                </a:lnTo>
                <a:lnTo>
                  <a:pt x="421" y="480"/>
                </a:lnTo>
                <a:lnTo>
                  <a:pt x="419" y="482"/>
                </a:lnTo>
                <a:lnTo>
                  <a:pt x="416" y="482"/>
                </a:lnTo>
                <a:lnTo>
                  <a:pt x="414" y="486"/>
                </a:lnTo>
                <a:lnTo>
                  <a:pt x="413" y="486"/>
                </a:lnTo>
                <a:lnTo>
                  <a:pt x="411" y="483"/>
                </a:lnTo>
                <a:lnTo>
                  <a:pt x="413" y="468"/>
                </a:lnTo>
                <a:lnTo>
                  <a:pt x="416" y="467"/>
                </a:lnTo>
                <a:lnTo>
                  <a:pt x="416" y="470"/>
                </a:lnTo>
                <a:lnTo>
                  <a:pt x="419" y="474"/>
                </a:lnTo>
                <a:lnTo>
                  <a:pt x="421" y="476"/>
                </a:lnTo>
                <a:lnTo>
                  <a:pt x="423" y="474"/>
                </a:lnTo>
                <a:lnTo>
                  <a:pt x="426" y="469"/>
                </a:lnTo>
                <a:lnTo>
                  <a:pt x="423" y="469"/>
                </a:lnTo>
                <a:lnTo>
                  <a:pt x="421" y="466"/>
                </a:lnTo>
                <a:lnTo>
                  <a:pt x="421" y="462"/>
                </a:lnTo>
                <a:lnTo>
                  <a:pt x="418" y="462"/>
                </a:lnTo>
                <a:lnTo>
                  <a:pt x="418" y="464"/>
                </a:lnTo>
                <a:lnTo>
                  <a:pt x="413" y="462"/>
                </a:lnTo>
                <a:lnTo>
                  <a:pt x="411" y="459"/>
                </a:lnTo>
                <a:lnTo>
                  <a:pt x="413" y="457"/>
                </a:lnTo>
                <a:lnTo>
                  <a:pt x="421" y="457"/>
                </a:lnTo>
                <a:lnTo>
                  <a:pt x="419" y="454"/>
                </a:lnTo>
                <a:lnTo>
                  <a:pt x="421" y="451"/>
                </a:lnTo>
                <a:lnTo>
                  <a:pt x="419" y="448"/>
                </a:lnTo>
                <a:lnTo>
                  <a:pt x="417" y="447"/>
                </a:lnTo>
                <a:lnTo>
                  <a:pt x="414" y="446"/>
                </a:lnTo>
                <a:lnTo>
                  <a:pt x="414" y="444"/>
                </a:lnTo>
                <a:lnTo>
                  <a:pt x="415" y="442"/>
                </a:lnTo>
                <a:lnTo>
                  <a:pt x="416" y="442"/>
                </a:lnTo>
                <a:lnTo>
                  <a:pt x="413" y="439"/>
                </a:lnTo>
                <a:lnTo>
                  <a:pt x="415" y="434"/>
                </a:lnTo>
                <a:lnTo>
                  <a:pt x="427" y="439"/>
                </a:lnTo>
                <a:lnTo>
                  <a:pt x="433" y="439"/>
                </a:lnTo>
                <a:lnTo>
                  <a:pt x="434" y="442"/>
                </a:lnTo>
                <a:lnTo>
                  <a:pt x="433" y="446"/>
                </a:lnTo>
                <a:lnTo>
                  <a:pt x="437" y="451"/>
                </a:lnTo>
                <a:lnTo>
                  <a:pt x="443" y="450"/>
                </a:lnTo>
                <a:lnTo>
                  <a:pt x="444" y="456"/>
                </a:lnTo>
                <a:lnTo>
                  <a:pt x="444" y="457"/>
                </a:lnTo>
                <a:lnTo>
                  <a:pt x="445" y="459"/>
                </a:lnTo>
                <a:lnTo>
                  <a:pt x="449" y="457"/>
                </a:lnTo>
                <a:lnTo>
                  <a:pt x="451" y="452"/>
                </a:lnTo>
                <a:lnTo>
                  <a:pt x="449" y="452"/>
                </a:lnTo>
                <a:lnTo>
                  <a:pt x="447" y="450"/>
                </a:lnTo>
                <a:lnTo>
                  <a:pt x="445" y="447"/>
                </a:lnTo>
                <a:lnTo>
                  <a:pt x="447" y="444"/>
                </a:lnTo>
                <a:lnTo>
                  <a:pt x="447" y="442"/>
                </a:lnTo>
                <a:lnTo>
                  <a:pt x="450" y="444"/>
                </a:lnTo>
                <a:lnTo>
                  <a:pt x="452" y="444"/>
                </a:lnTo>
                <a:lnTo>
                  <a:pt x="454" y="442"/>
                </a:lnTo>
                <a:lnTo>
                  <a:pt x="453" y="436"/>
                </a:lnTo>
                <a:lnTo>
                  <a:pt x="451" y="434"/>
                </a:lnTo>
                <a:lnTo>
                  <a:pt x="450" y="431"/>
                </a:lnTo>
                <a:lnTo>
                  <a:pt x="450" y="426"/>
                </a:lnTo>
                <a:lnTo>
                  <a:pt x="447" y="420"/>
                </a:lnTo>
                <a:lnTo>
                  <a:pt x="448" y="417"/>
                </a:lnTo>
                <a:lnTo>
                  <a:pt x="450" y="414"/>
                </a:lnTo>
                <a:lnTo>
                  <a:pt x="453" y="416"/>
                </a:lnTo>
                <a:lnTo>
                  <a:pt x="460" y="426"/>
                </a:lnTo>
                <a:lnTo>
                  <a:pt x="465" y="425"/>
                </a:lnTo>
                <a:lnTo>
                  <a:pt x="471" y="431"/>
                </a:lnTo>
                <a:lnTo>
                  <a:pt x="469" y="435"/>
                </a:lnTo>
                <a:lnTo>
                  <a:pt x="465" y="452"/>
                </a:lnTo>
                <a:lnTo>
                  <a:pt x="459" y="463"/>
                </a:lnTo>
                <a:lnTo>
                  <a:pt x="452" y="482"/>
                </a:lnTo>
                <a:lnTo>
                  <a:pt x="450" y="492"/>
                </a:lnTo>
                <a:lnTo>
                  <a:pt x="444" y="509"/>
                </a:lnTo>
                <a:lnTo>
                  <a:pt x="441" y="521"/>
                </a:lnTo>
                <a:lnTo>
                  <a:pt x="443" y="522"/>
                </a:lnTo>
                <a:lnTo>
                  <a:pt x="455" y="488"/>
                </a:lnTo>
                <a:lnTo>
                  <a:pt x="470" y="457"/>
                </a:lnTo>
                <a:lnTo>
                  <a:pt x="474" y="447"/>
                </a:lnTo>
                <a:lnTo>
                  <a:pt x="483" y="431"/>
                </a:lnTo>
                <a:lnTo>
                  <a:pt x="489" y="418"/>
                </a:lnTo>
                <a:lnTo>
                  <a:pt x="496" y="409"/>
                </a:lnTo>
                <a:lnTo>
                  <a:pt x="501" y="382"/>
                </a:lnTo>
                <a:lnTo>
                  <a:pt x="506" y="368"/>
                </a:lnTo>
                <a:lnTo>
                  <a:pt x="506" y="360"/>
                </a:lnTo>
                <a:lnTo>
                  <a:pt x="511" y="335"/>
                </a:lnTo>
                <a:lnTo>
                  <a:pt x="511" y="318"/>
                </a:lnTo>
                <a:lnTo>
                  <a:pt x="509" y="317"/>
                </a:lnTo>
                <a:lnTo>
                  <a:pt x="495" y="322"/>
                </a:lnTo>
                <a:lnTo>
                  <a:pt x="469" y="342"/>
                </a:lnTo>
                <a:lnTo>
                  <a:pt x="458" y="337"/>
                </a:lnTo>
                <a:lnTo>
                  <a:pt x="439" y="305"/>
                </a:lnTo>
                <a:lnTo>
                  <a:pt x="440" y="323"/>
                </a:lnTo>
                <a:lnTo>
                  <a:pt x="426" y="312"/>
                </a:lnTo>
                <a:lnTo>
                  <a:pt x="426" y="309"/>
                </a:lnTo>
                <a:lnTo>
                  <a:pt x="411" y="304"/>
                </a:lnTo>
                <a:lnTo>
                  <a:pt x="423" y="316"/>
                </a:lnTo>
                <a:lnTo>
                  <a:pt x="416" y="312"/>
                </a:lnTo>
                <a:lnTo>
                  <a:pt x="321" y="300"/>
                </a:lnTo>
                <a:lnTo>
                  <a:pt x="320" y="282"/>
                </a:lnTo>
                <a:lnTo>
                  <a:pt x="285" y="279"/>
                </a:lnTo>
                <a:lnTo>
                  <a:pt x="261" y="280"/>
                </a:lnTo>
                <a:lnTo>
                  <a:pt x="259" y="279"/>
                </a:lnTo>
                <a:lnTo>
                  <a:pt x="241" y="262"/>
                </a:lnTo>
                <a:lnTo>
                  <a:pt x="223" y="255"/>
                </a:lnTo>
                <a:lnTo>
                  <a:pt x="207" y="248"/>
                </a:lnTo>
                <a:lnTo>
                  <a:pt x="199" y="245"/>
                </a:lnTo>
                <a:lnTo>
                  <a:pt x="189" y="245"/>
                </a:lnTo>
                <a:lnTo>
                  <a:pt x="175" y="234"/>
                </a:lnTo>
                <a:lnTo>
                  <a:pt x="174" y="213"/>
                </a:lnTo>
                <a:lnTo>
                  <a:pt x="157" y="202"/>
                </a:lnTo>
                <a:lnTo>
                  <a:pt x="157" y="188"/>
                </a:lnTo>
                <a:lnTo>
                  <a:pt x="149" y="174"/>
                </a:lnTo>
                <a:lnTo>
                  <a:pt x="139" y="185"/>
                </a:lnTo>
                <a:lnTo>
                  <a:pt x="135" y="174"/>
                </a:lnTo>
                <a:lnTo>
                  <a:pt x="138" y="160"/>
                </a:lnTo>
                <a:lnTo>
                  <a:pt x="128" y="142"/>
                </a:lnTo>
                <a:lnTo>
                  <a:pt x="117" y="132"/>
                </a:lnTo>
                <a:lnTo>
                  <a:pt x="117" y="81"/>
                </a:lnTo>
                <a:lnTo>
                  <a:pt x="110" y="70"/>
                </a:lnTo>
                <a:lnTo>
                  <a:pt x="106" y="42"/>
                </a:lnTo>
                <a:lnTo>
                  <a:pt x="105" y="17"/>
                </a:lnTo>
                <a:lnTo>
                  <a:pt x="61" y="0"/>
                </a:lnTo>
                <a:lnTo>
                  <a:pt x="45" y="19"/>
                </a:lnTo>
                <a:lnTo>
                  <a:pt x="32" y="32"/>
                </a:lnTo>
                <a:lnTo>
                  <a:pt x="41" y="46"/>
                </a:lnTo>
                <a:lnTo>
                  <a:pt x="56" y="54"/>
                </a:lnTo>
                <a:lnTo>
                  <a:pt x="57" y="70"/>
                </a:lnTo>
                <a:lnTo>
                  <a:pt x="61" y="76"/>
                </a:lnTo>
                <a:lnTo>
                  <a:pt x="61" y="87"/>
                </a:lnTo>
                <a:lnTo>
                  <a:pt x="71" y="110"/>
                </a:lnTo>
                <a:lnTo>
                  <a:pt x="74" y="112"/>
                </a:lnTo>
                <a:lnTo>
                  <a:pt x="74" y="116"/>
                </a:lnTo>
                <a:lnTo>
                  <a:pt x="77" y="117"/>
                </a:lnTo>
                <a:lnTo>
                  <a:pt x="76" y="132"/>
                </a:lnTo>
                <a:lnTo>
                  <a:pt x="70" y="137"/>
                </a:lnTo>
                <a:lnTo>
                  <a:pt x="67" y="140"/>
                </a:lnTo>
                <a:lnTo>
                  <a:pt x="65" y="143"/>
                </a:lnTo>
                <a:lnTo>
                  <a:pt x="64" y="147"/>
                </a:lnTo>
                <a:lnTo>
                  <a:pt x="63" y="149"/>
                </a:lnTo>
                <a:lnTo>
                  <a:pt x="73" y="152"/>
                </a:lnTo>
                <a:lnTo>
                  <a:pt x="78" y="152"/>
                </a:lnTo>
                <a:lnTo>
                  <a:pt x="85" y="158"/>
                </a:lnTo>
                <a:lnTo>
                  <a:pt x="87" y="160"/>
                </a:lnTo>
                <a:lnTo>
                  <a:pt x="89" y="159"/>
                </a:lnTo>
                <a:lnTo>
                  <a:pt x="89" y="163"/>
                </a:lnTo>
                <a:lnTo>
                  <a:pt x="82" y="172"/>
                </a:lnTo>
                <a:lnTo>
                  <a:pt x="81" y="174"/>
                </a:lnTo>
                <a:lnTo>
                  <a:pt x="82" y="182"/>
                </a:lnTo>
                <a:lnTo>
                  <a:pt x="79" y="197"/>
                </a:lnTo>
                <a:lnTo>
                  <a:pt x="97" y="198"/>
                </a:lnTo>
                <a:lnTo>
                  <a:pt x="102" y="200"/>
                </a:lnTo>
                <a:lnTo>
                  <a:pt x="113" y="202"/>
                </a:lnTo>
                <a:lnTo>
                  <a:pt x="117" y="204"/>
                </a:lnTo>
                <a:lnTo>
                  <a:pt x="120" y="206"/>
                </a:lnTo>
                <a:lnTo>
                  <a:pt x="121" y="209"/>
                </a:lnTo>
                <a:lnTo>
                  <a:pt x="121" y="212"/>
                </a:lnTo>
                <a:lnTo>
                  <a:pt x="119" y="214"/>
                </a:lnTo>
                <a:lnTo>
                  <a:pt x="120" y="215"/>
                </a:lnTo>
                <a:lnTo>
                  <a:pt x="118" y="218"/>
                </a:lnTo>
                <a:lnTo>
                  <a:pt x="119" y="221"/>
                </a:lnTo>
                <a:lnTo>
                  <a:pt x="120" y="224"/>
                </a:lnTo>
                <a:lnTo>
                  <a:pt x="128" y="230"/>
                </a:lnTo>
                <a:lnTo>
                  <a:pt x="125" y="248"/>
                </a:lnTo>
                <a:lnTo>
                  <a:pt x="125" y="252"/>
                </a:lnTo>
                <a:lnTo>
                  <a:pt x="128" y="264"/>
                </a:lnTo>
                <a:lnTo>
                  <a:pt x="135" y="265"/>
                </a:lnTo>
                <a:lnTo>
                  <a:pt x="138" y="264"/>
                </a:lnTo>
                <a:lnTo>
                  <a:pt x="143" y="269"/>
                </a:lnTo>
                <a:lnTo>
                  <a:pt x="144" y="271"/>
                </a:lnTo>
                <a:lnTo>
                  <a:pt x="157" y="282"/>
                </a:lnTo>
                <a:lnTo>
                  <a:pt x="159" y="285"/>
                </a:lnTo>
                <a:lnTo>
                  <a:pt x="163" y="288"/>
                </a:lnTo>
                <a:lnTo>
                  <a:pt x="171" y="312"/>
                </a:lnTo>
                <a:lnTo>
                  <a:pt x="196" y="310"/>
                </a:lnTo>
                <a:lnTo>
                  <a:pt x="201" y="311"/>
                </a:lnTo>
                <a:lnTo>
                  <a:pt x="210" y="324"/>
                </a:lnTo>
                <a:lnTo>
                  <a:pt x="213" y="327"/>
                </a:lnTo>
                <a:lnTo>
                  <a:pt x="217" y="328"/>
                </a:lnTo>
                <a:lnTo>
                  <a:pt x="225" y="321"/>
                </a:lnTo>
                <a:lnTo>
                  <a:pt x="231" y="317"/>
                </a:lnTo>
                <a:lnTo>
                  <a:pt x="237" y="316"/>
                </a:lnTo>
                <a:lnTo>
                  <a:pt x="263" y="317"/>
                </a:lnTo>
                <a:lnTo>
                  <a:pt x="268" y="320"/>
                </a:lnTo>
                <a:lnTo>
                  <a:pt x="271" y="336"/>
                </a:lnTo>
                <a:lnTo>
                  <a:pt x="270" y="349"/>
                </a:lnTo>
                <a:lnTo>
                  <a:pt x="271" y="364"/>
                </a:lnTo>
                <a:lnTo>
                  <a:pt x="271" y="390"/>
                </a:lnTo>
                <a:lnTo>
                  <a:pt x="271" y="394"/>
                </a:lnTo>
                <a:lnTo>
                  <a:pt x="274" y="420"/>
                </a:lnTo>
                <a:lnTo>
                  <a:pt x="295" y="421"/>
                </a:lnTo>
                <a:lnTo>
                  <a:pt x="301" y="422"/>
                </a:lnTo>
                <a:lnTo>
                  <a:pt x="300" y="433"/>
                </a:lnTo>
                <a:lnTo>
                  <a:pt x="235" y="484"/>
                </a:lnTo>
              </a:path>
            </a:pathLst>
          </a:custGeom>
          <a:solidFill>
            <a:srgbClr val="4F622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72014"/>
          </a:xfr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r>
              <a:rPr lang="es-MX" dirty="0" smtClean="0"/>
              <a:t>Tasa de analfabetismo de la población de 15 años y más</a:t>
            </a:r>
            <a:br>
              <a:rPr lang="es-MX" dirty="0" smtClean="0"/>
            </a:br>
            <a:r>
              <a:rPr lang="es-MX" dirty="0" smtClean="0"/>
              <a:t>por entidad federativa</a:t>
            </a:r>
            <a:br>
              <a:rPr lang="es-MX" dirty="0" smtClean="0"/>
            </a:br>
            <a:endParaRPr lang="es-ES" dirty="0" smtClean="0"/>
          </a:p>
        </p:txBody>
      </p:sp>
      <p:sp>
        <p:nvSpPr>
          <p:cNvPr id="268" name="Text Box 4"/>
          <p:cNvSpPr txBox="1">
            <a:spLocks noChangeArrowheads="1"/>
          </p:cNvSpPr>
          <p:nvPr/>
        </p:nvSpPr>
        <p:spPr bwMode="auto">
          <a:xfrm>
            <a:off x="172498" y="2663018"/>
            <a:ext cx="4396328" cy="325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38175" eaLnBrk="0" hangingPunct="0">
              <a:tabLst>
                <a:tab pos="627063" algn="l"/>
                <a:tab pos="2152650" algn="ctr"/>
              </a:tabLst>
            </a:pPr>
            <a:r>
              <a:rPr lang="es-ES_tradnl" sz="1400" b="1" dirty="0" smtClean="0">
                <a:solidFill>
                  <a:srgbClr val="297083"/>
                </a:solidFill>
                <a:latin typeface="+mn-lt"/>
              </a:rPr>
              <a:t>Entidad</a:t>
            </a:r>
            <a:r>
              <a:rPr lang="es-ES_tradnl" sz="1400" b="1" dirty="0">
                <a:solidFill>
                  <a:schemeClr val="tx2"/>
                </a:solidFill>
                <a:latin typeface="+mn-lt"/>
              </a:rPr>
              <a:t>	</a:t>
            </a:r>
            <a:r>
              <a:rPr lang="es-ES_tradnl" sz="1400" b="1" dirty="0" smtClean="0">
                <a:solidFill>
                  <a:schemeClr val="tx2"/>
                </a:solidFill>
                <a:latin typeface="+mn-lt"/>
              </a:rPr>
              <a:t> 	</a:t>
            </a:r>
            <a:r>
              <a:rPr lang="es-ES_tradnl" sz="1400" b="1" dirty="0" smtClean="0">
                <a:solidFill>
                  <a:srgbClr val="297083"/>
                </a:solidFill>
                <a:latin typeface="+mn-lt"/>
              </a:rPr>
              <a:t>Porcentaje</a:t>
            </a:r>
          </a:p>
          <a:p>
            <a:pPr defTabSz="638175" eaLnBrk="0" hangingPunct="0">
              <a:lnSpc>
                <a:spcPct val="70000"/>
              </a:lnSpc>
            </a:pPr>
            <a:endParaRPr lang="es-ES_tradnl" sz="1400" b="1" dirty="0" smtClean="0">
              <a:solidFill>
                <a:schemeClr val="tx2"/>
              </a:solidFill>
              <a:latin typeface="+mn-lt"/>
            </a:endParaRP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Quintana Roo	4.8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Jalisco	4.4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México	4.4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Durango	3.8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Chihuahua	3.7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Tamaulipas	3.6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Aguascalientes	3.3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Baja California Sur	3.2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Sonora	3.0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Coahuila	2.6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Baja California	2.6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Nuevo León	2.2</a:t>
            </a:r>
          </a:p>
          <a:p>
            <a:pPr defTabSz="638175" eaLnBrk="0" hangingPunct="0">
              <a:tabLst>
                <a:tab pos="2335213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Distrito Federal	2.1</a:t>
            </a:r>
          </a:p>
        </p:txBody>
      </p:sp>
      <p:sp>
        <p:nvSpPr>
          <p:cNvPr id="469" name="Freeform 171"/>
          <p:cNvSpPr>
            <a:spLocks/>
          </p:cNvSpPr>
          <p:nvPr/>
        </p:nvSpPr>
        <p:spPr bwMode="auto">
          <a:xfrm>
            <a:off x="2665413" y="2319080"/>
            <a:ext cx="981075" cy="1130300"/>
          </a:xfrm>
          <a:custGeom>
            <a:avLst/>
            <a:gdLst/>
            <a:ahLst/>
            <a:cxnLst>
              <a:cxn ang="0">
                <a:pos x="602" y="776"/>
              </a:cxn>
              <a:cxn ang="0">
                <a:pos x="577" y="772"/>
              </a:cxn>
              <a:cxn ang="0">
                <a:pos x="651" y="825"/>
              </a:cxn>
              <a:cxn ang="0">
                <a:pos x="745" y="913"/>
              </a:cxn>
              <a:cxn ang="0">
                <a:pos x="796" y="995"/>
              </a:cxn>
              <a:cxn ang="0">
                <a:pos x="843" y="1063"/>
              </a:cxn>
              <a:cxn ang="0">
                <a:pos x="929" y="979"/>
              </a:cxn>
              <a:cxn ang="0">
                <a:pos x="887" y="907"/>
              </a:cxn>
              <a:cxn ang="0">
                <a:pos x="840" y="829"/>
              </a:cxn>
              <a:cxn ang="0">
                <a:pos x="780" y="786"/>
              </a:cxn>
              <a:cxn ang="0">
                <a:pos x="765" y="828"/>
              </a:cxn>
              <a:cxn ang="0">
                <a:pos x="760" y="808"/>
              </a:cxn>
              <a:cxn ang="0">
                <a:pos x="727" y="794"/>
              </a:cxn>
              <a:cxn ang="0">
                <a:pos x="722" y="684"/>
              </a:cxn>
              <a:cxn ang="0">
                <a:pos x="675" y="582"/>
              </a:cxn>
              <a:cxn ang="0">
                <a:pos x="653" y="536"/>
              </a:cxn>
              <a:cxn ang="0">
                <a:pos x="619" y="453"/>
              </a:cxn>
              <a:cxn ang="0">
                <a:pos x="614" y="376"/>
              </a:cxn>
              <a:cxn ang="0">
                <a:pos x="591" y="320"/>
              </a:cxn>
              <a:cxn ang="0">
                <a:pos x="546" y="310"/>
              </a:cxn>
              <a:cxn ang="0">
                <a:pos x="533" y="316"/>
              </a:cxn>
              <a:cxn ang="0">
                <a:pos x="519" y="248"/>
              </a:cxn>
              <a:cxn ang="0">
                <a:pos x="491" y="198"/>
              </a:cxn>
              <a:cxn ang="0">
                <a:pos x="461" y="123"/>
              </a:cxn>
              <a:cxn ang="0">
                <a:pos x="409" y="77"/>
              </a:cxn>
              <a:cxn ang="0">
                <a:pos x="164" y="0"/>
              </a:cxn>
              <a:cxn ang="0">
                <a:pos x="155" y="30"/>
              </a:cxn>
              <a:cxn ang="0">
                <a:pos x="175" y="36"/>
              </a:cxn>
              <a:cxn ang="0">
                <a:pos x="164" y="51"/>
              </a:cxn>
              <a:cxn ang="0">
                <a:pos x="132" y="29"/>
              </a:cxn>
              <a:cxn ang="0">
                <a:pos x="71" y="47"/>
              </a:cxn>
              <a:cxn ang="0">
                <a:pos x="9" y="28"/>
              </a:cxn>
              <a:cxn ang="0">
                <a:pos x="29" y="64"/>
              </a:cxn>
              <a:cxn ang="0">
                <a:pos x="55" y="98"/>
              </a:cxn>
              <a:cxn ang="0">
                <a:pos x="91" y="156"/>
              </a:cxn>
              <a:cxn ang="0">
                <a:pos x="130" y="176"/>
              </a:cxn>
              <a:cxn ang="0">
                <a:pos x="199" y="221"/>
              </a:cxn>
              <a:cxn ang="0">
                <a:pos x="225" y="259"/>
              </a:cxn>
              <a:cxn ang="0">
                <a:pos x="259" y="246"/>
              </a:cxn>
              <a:cxn ang="0">
                <a:pos x="301" y="266"/>
              </a:cxn>
              <a:cxn ang="0">
                <a:pos x="328" y="229"/>
              </a:cxn>
              <a:cxn ang="0">
                <a:pos x="323" y="262"/>
              </a:cxn>
              <a:cxn ang="0">
                <a:pos x="326" y="272"/>
              </a:cxn>
              <a:cxn ang="0">
                <a:pos x="335" y="320"/>
              </a:cxn>
              <a:cxn ang="0">
                <a:pos x="363" y="346"/>
              </a:cxn>
              <a:cxn ang="0">
                <a:pos x="401" y="370"/>
              </a:cxn>
              <a:cxn ang="0">
                <a:pos x="457" y="420"/>
              </a:cxn>
              <a:cxn ang="0">
                <a:pos x="477" y="463"/>
              </a:cxn>
              <a:cxn ang="0">
                <a:pos x="487" y="513"/>
              </a:cxn>
              <a:cxn ang="0">
                <a:pos x="493" y="504"/>
              </a:cxn>
              <a:cxn ang="0">
                <a:pos x="485" y="548"/>
              </a:cxn>
              <a:cxn ang="0">
                <a:pos x="481" y="577"/>
              </a:cxn>
              <a:cxn ang="0">
                <a:pos x="463" y="633"/>
              </a:cxn>
              <a:cxn ang="0">
                <a:pos x="463" y="652"/>
              </a:cxn>
              <a:cxn ang="0">
                <a:pos x="475" y="650"/>
              </a:cxn>
              <a:cxn ang="0">
                <a:pos x="471" y="686"/>
              </a:cxn>
              <a:cxn ang="0">
                <a:pos x="481" y="668"/>
              </a:cxn>
              <a:cxn ang="0">
                <a:pos x="491" y="669"/>
              </a:cxn>
              <a:cxn ang="0">
                <a:pos x="524" y="733"/>
              </a:cxn>
              <a:cxn ang="0">
                <a:pos x="523" y="723"/>
              </a:cxn>
              <a:cxn ang="0">
                <a:pos x="545" y="717"/>
              </a:cxn>
            </a:cxnLst>
            <a:rect l="0" t="0" r="r" b="b"/>
            <a:pathLst>
              <a:path w="930" h="1071">
                <a:moveTo>
                  <a:pt x="555" y="744"/>
                </a:moveTo>
                <a:lnTo>
                  <a:pt x="555" y="746"/>
                </a:lnTo>
                <a:lnTo>
                  <a:pt x="559" y="749"/>
                </a:lnTo>
                <a:lnTo>
                  <a:pt x="560" y="751"/>
                </a:lnTo>
                <a:lnTo>
                  <a:pt x="570" y="754"/>
                </a:lnTo>
                <a:lnTo>
                  <a:pt x="571" y="758"/>
                </a:lnTo>
                <a:lnTo>
                  <a:pt x="573" y="760"/>
                </a:lnTo>
                <a:lnTo>
                  <a:pt x="574" y="761"/>
                </a:lnTo>
                <a:lnTo>
                  <a:pt x="592" y="770"/>
                </a:lnTo>
                <a:lnTo>
                  <a:pt x="593" y="774"/>
                </a:lnTo>
                <a:lnTo>
                  <a:pt x="596" y="774"/>
                </a:lnTo>
                <a:lnTo>
                  <a:pt x="599" y="774"/>
                </a:lnTo>
                <a:lnTo>
                  <a:pt x="602" y="776"/>
                </a:lnTo>
                <a:lnTo>
                  <a:pt x="604" y="778"/>
                </a:lnTo>
                <a:lnTo>
                  <a:pt x="603" y="780"/>
                </a:lnTo>
                <a:lnTo>
                  <a:pt x="599" y="778"/>
                </a:lnTo>
                <a:lnTo>
                  <a:pt x="596" y="777"/>
                </a:lnTo>
                <a:lnTo>
                  <a:pt x="593" y="775"/>
                </a:lnTo>
                <a:lnTo>
                  <a:pt x="555" y="756"/>
                </a:lnTo>
                <a:lnTo>
                  <a:pt x="543" y="756"/>
                </a:lnTo>
                <a:lnTo>
                  <a:pt x="541" y="759"/>
                </a:lnTo>
                <a:lnTo>
                  <a:pt x="540" y="762"/>
                </a:lnTo>
                <a:lnTo>
                  <a:pt x="541" y="765"/>
                </a:lnTo>
                <a:lnTo>
                  <a:pt x="547" y="766"/>
                </a:lnTo>
                <a:lnTo>
                  <a:pt x="550" y="768"/>
                </a:lnTo>
                <a:lnTo>
                  <a:pt x="577" y="772"/>
                </a:lnTo>
                <a:lnTo>
                  <a:pt x="586" y="777"/>
                </a:lnTo>
                <a:lnTo>
                  <a:pt x="603" y="783"/>
                </a:lnTo>
                <a:lnTo>
                  <a:pt x="617" y="794"/>
                </a:lnTo>
                <a:lnTo>
                  <a:pt x="619" y="794"/>
                </a:lnTo>
                <a:lnTo>
                  <a:pt x="627" y="794"/>
                </a:lnTo>
                <a:lnTo>
                  <a:pt x="624" y="795"/>
                </a:lnTo>
                <a:lnTo>
                  <a:pt x="621" y="795"/>
                </a:lnTo>
                <a:lnTo>
                  <a:pt x="626" y="799"/>
                </a:lnTo>
                <a:lnTo>
                  <a:pt x="627" y="802"/>
                </a:lnTo>
                <a:lnTo>
                  <a:pt x="638" y="808"/>
                </a:lnTo>
                <a:lnTo>
                  <a:pt x="645" y="816"/>
                </a:lnTo>
                <a:lnTo>
                  <a:pt x="649" y="818"/>
                </a:lnTo>
                <a:lnTo>
                  <a:pt x="651" y="825"/>
                </a:lnTo>
                <a:lnTo>
                  <a:pt x="656" y="831"/>
                </a:lnTo>
                <a:lnTo>
                  <a:pt x="660" y="835"/>
                </a:lnTo>
                <a:lnTo>
                  <a:pt x="663" y="840"/>
                </a:lnTo>
                <a:lnTo>
                  <a:pt x="674" y="847"/>
                </a:lnTo>
                <a:lnTo>
                  <a:pt x="688" y="862"/>
                </a:lnTo>
                <a:lnTo>
                  <a:pt x="691" y="867"/>
                </a:lnTo>
                <a:lnTo>
                  <a:pt x="691" y="871"/>
                </a:lnTo>
                <a:lnTo>
                  <a:pt x="705" y="891"/>
                </a:lnTo>
                <a:lnTo>
                  <a:pt x="716" y="900"/>
                </a:lnTo>
                <a:lnTo>
                  <a:pt x="720" y="904"/>
                </a:lnTo>
                <a:lnTo>
                  <a:pt x="727" y="908"/>
                </a:lnTo>
                <a:lnTo>
                  <a:pt x="739" y="909"/>
                </a:lnTo>
                <a:lnTo>
                  <a:pt x="745" y="913"/>
                </a:lnTo>
                <a:lnTo>
                  <a:pt x="747" y="915"/>
                </a:lnTo>
                <a:lnTo>
                  <a:pt x="755" y="918"/>
                </a:lnTo>
                <a:lnTo>
                  <a:pt x="757" y="920"/>
                </a:lnTo>
                <a:lnTo>
                  <a:pt x="763" y="924"/>
                </a:lnTo>
                <a:lnTo>
                  <a:pt x="765" y="930"/>
                </a:lnTo>
                <a:lnTo>
                  <a:pt x="773" y="944"/>
                </a:lnTo>
                <a:lnTo>
                  <a:pt x="777" y="948"/>
                </a:lnTo>
                <a:lnTo>
                  <a:pt x="777" y="952"/>
                </a:lnTo>
                <a:lnTo>
                  <a:pt x="780" y="963"/>
                </a:lnTo>
                <a:lnTo>
                  <a:pt x="783" y="968"/>
                </a:lnTo>
                <a:lnTo>
                  <a:pt x="787" y="972"/>
                </a:lnTo>
                <a:lnTo>
                  <a:pt x="794" y="986"/>
                </a:lnTo>
                <a:lnTo>
                  <a:pt x="796" y="995"/>
                </a:lnTo>
                <a:lnTo>
                  <a:pt x="797" y="1006"/>
                </a:lnTo>
                <a:lnTo>
                  <a:pt x="797" y="1007"/>
                </a:lnTo>
                <a:lnTo>
                  <a:pt x="797" y="1011"/>
                </a:lnTo>
                <a:lnTo>
                  <a:pt x="797" y="1014"/>
                </a:lnTo>
                <a:lnTo>
                  <a:pt x="800" y="1034"/>
                </a:lnTo>
                <a:lnTo>
                  <a:pt x="801" y="1038"/>
                </a:lnTo>
                <a:lnTo>
                  <a:pt x="816" y="1057"/>
                </a:lnTo>
                <a:lnTo>
                  <a:pt x="822" y="1062"/>
                </a:lnTo>
                <a:lnTo>
                  <a:pt x="829" y="1070"/>
                </a:lnTo>
                <a:lnTo>
                  <a:pt x="830" y="1070"/>
                </a:lnTo>
                <a:lnTo>
                  <a:pt x="834" y="1069"/>
                </a:lnTo>
                <a:lnTo>
                  <a:pt x="844" y="1065"/>
                </a:lnTo>
                <a:lnTo>
                  <a:pt x="843" y="1063"/>
                </a:lnTo>
                <a:lnTo>
                  <a:pt x="844" y="1061"/>
                </a:lnTo>
                <a:lnTo>
                  <a:pt x="845" y="1061"/>
                </a:lnTo>
                <a:lnTo>
                  <a:pt x="855" y="1059"/>
                </a:lnTo>
                <a:lnTo>
                  <a:pt x="870" y="1052"/>
                </a:lnTo>
                <a:lnTo>
                  <a:pt x="875" y="1044"/>
                </a:lnTo>
                <a:lnTo>
                  <a:pt x="890" y="1042"/>
                </a:lnTo>
                <a:lnTo>
                  <a:pt x="899" y="1038"/>
                </a:lnTo>
                <a:lnTo>
                  <a:pt x="901" y="1035"/>
                </a:lnTo>
                <a:lnTo>
                  <a:pt x="908" y="1031"/>
                </a:lnTo>
                <a:lnTo>
                  <a:pt x="925" y="1008"/>
                </a:lnTo>
                <a:lnTo>
                  <a:pt x="927" y="997"/>
                </a:lnTo>
                <a:lnTo>
                  <a:pt x="927" y="983"/>
                </a:lnTo>
                <a:lnTo>
                  <a:pt x="929" y="979"/>
                </a:lnTo>
                <a:lnTo>
                  <a:pt x="929" y="973"/>
                </a:lnTo>
                <a:lnTo>
                  <a:pt x="927" y="969"/>
                </a:lnTo>
                <a:lnTo>
                  <a:pt x="922" y="963"/>
                </a:lnTo>
                <a:lnTo>
                  <a:pt x="922" y="957"/>
                </a:lnTo>
                <a:lnTo>
                  <a:pt x="923" y="952"/>
                </a:lnTo>
                <a:lnTo>
                  <a:pt x="922" y="946"/>
                </a:lnTo>
                <a:lnTo>
                  <a:pt x="913" y="941"/>
                </a:lnTo>
                <a:lnTo>
                  <a:pt x="911" y="936"/>
                </a:lnTo>
                <a:lnTo>
                  <a:pt x="895" y="932"/>
                </a:lnTo>
                <a:lnTo>
                  <a:pt x="883" y="923"/>
                </a:lnTo>
                <a:lnTo>
                  <a:pt x="884" y="920"/>
                </a:lnTo>
                <a:lnTo>
                  <a:pt x="884" y="916"/>
                </a:lnTo>
                <a:lnTo>
                  <a:pt x="887" y="907"/>
                </a:lnTo>
                <a:lnTo>
                  <a:pt x="886" y="904"/>
                </a:lnTo>
                <a:lnTo>
                  <a:pt x="885" y="896"/>
                </a:lnTo>
                <a:lnTo>
                  <a:pt x="883" y="893"/>
                </a:lnTo>
                <a:lnTo>
                  <a:pt x="880" y="892"/>
                </a:lnTo>
                <a:lnTo>
                  <a:pt x="878" y="888"/>
                </a:lnTo>
                <a:lnTo>
                  <a:pt x="869" y="876"/>
                </a:lnTo>
                <a:lnTo>
                  <a:pt x="868" y="870"/>
                </a:lnTo>
                <a:lnTo>
                  <a:pt x="871" y="852"/>
                </a:lnTo>
                <a:lnTo>
                  <a:pt x="870" y="846"/>
                </a:lnTo>
                <a:lnTo>
                  <a:pt x="847" y="845"/>
                </a:lnTo>
                <a:lnTo>
                  <a:pt x="844" y="843"/>
                </a:lnTo>
                <a:lnTo>
                  <a:pt x="841" y="835"/>
                </a:lnTo>
                <a:lnTo>
                  <a:pt x="840" y="829"/>
                </a:lnTo>
                <a:lnTo>
                  <a:pt x="835" y="819"/>
                </a:lnTo>
                <a:lnTo>
                  <a:pt x="833" y="818"/>
                </a:lnTo>
                <a:lnTo>
                  <a:pt x="819" y="810"/>
                </a:lnTo>
                <a:lnTo>
                  <a:pt x="808" y="799"/>
                </a:lnTo>
                <a:lnTo>
                  <a:pt x="805" y="790"/>
                </a:lnTo>
                <a:lnTo>
                  <a:pt x="801" y="789"/>
                </a:lnTo>
                <a:lnTo>
                  <a:pt x="799" y="785"/>
                </a:lnTo>
                <a:lnTo>
                  <a:pt x="800" y="779"/>
                </a:lnTo>
                <a:lnTo>
                  <a:pt x="792" y="779"/>
                </a:lnTo>
                <a:lnTo>
                  <a:pt x="788" y="778"/>
                </a:lnTo>
                <a:lnTo>
                  <a:pt x="785" y="781"/>
                </a:lnTo>
                <a:lnTo>
                  <a:pt x="783" y="783"/>
                </a:lnTo>
                <a:lnTo>
                  <a:pt x="780" y="786"/>
                </a:lnTo>
                <a:lnTo>
                  <a:pt x="780" y="789"/>
                </a:lnTo>
                <a:lnTo>
                  <a:pt x="777" y="791"/>
                </a:lnTo>
                <a:lnTo>
                  <a:pt x="775" y="792"/>
                </a:lnTo>
                <a:lnTo>
                  <a:pt x="777" y="795"/>
                </a:lnTo>
                <a:lnTo>
                  <a:pt x="780" y="796"/>
                </a:lnTo>
                <a:lnTo>
                  <a:pt x="781" y="798"/>
                </a:lnTo>
                <a:lnTo>
                  <a:pt x="781" y="805"/>
                </a:lnTo>
                <a:lnTo>
                  <a:pt x="781" y="808"/>
                </a:lnTo>
                <a:lnTo>
                  <a:pt x="779" y="826"/>
                </a:lnTo>
                <a:lnTo>
                  <a:pt x="773" y="828"/>
                </a:lnTo>
                <a:lnTo>
                  <a:pt x="771" y="827"/>
                </a:lnTo>
                <a:lnTo>
                  <a:pt x="767" y="828"/>
                </a:lnTo>
                <a:lnTo>
                  <a:pt x="765" y="828"/>
                </a:lnTo>
                <a:lnTo>
                  <a:pt x="765" y="826"/>
                </a:lnTo>
                <a:lnTo>
                  <a:pt x="765" y="823"/>
                </a:lnTo>
                <a:lnTo>
                  <a:pt x="761" y="820"/>
                </a:lnTo>
                <a:lnTo>
                  <a:pt x="760" y="817"/>
                </a:lnTo>
                <a:lnTo>
                  <a:pt x="761" y="814"/>
                </a:lnTo>
                <a:lnTo>
                  <a:pt x="764" y="813"/>
                </a:lnTo>
                <a:lnTo>
                  <a:pt x="765" y="814"/>
                </a:lnTo>
                <a:lnTo>
                  <a:pt x="768" y="814"/>
                </a:lnTo>
                <a:lnTo>
                  <a:pt x="771" y="814"/>
                </a:lnTo>
                <a:lnTo>
                  <a:pt x="773" y="812"/>
                </a:lnTo>
                <a:lnTo>
                  <a:pt x="774" y="808"/>
                </a:lnTo>
                <a:lnTo>
                  <a:pt x="765" y="808"/>
                </a:lnTo>
                <a:lnTo>
                  <a:pt x="760" y="808"/>
                </a:lnTo>
                <a:lnTo>
                  <a:pt x="759" y="810"/>
                </a:lnTo>
                <a:lnTo>
                  <a:pt x="757" y="811"/>
                </a:lnTo>
                <a:lnTo>
                  <a:pt x="755" y="811"/>
                </a:lnTo>
                <a:lnTo>
                  <a:pt x="751" y="812"/>
                </a:lnTo>
                <a:lnTo>
                  <a:pt x="749" y="812"/>
                </a:lnTo>
                <a:lnTo>
                  <a:pt x="742" y="806"/>
                </a:lnTo>
                <a:lnTo>
                  <a:pt x="741" y="803"/>
                </a:lnTo>
                <a:lnTo>
                  <a:pt x="736" y="803"/>
                </a:lnTo>
                <a:lnTo>
                  <a:pt x="733" y="804"/>
                </a:lnTo>
                <a:lnTo>
                  <a:pt x="733" y="802"/>
                </a:lnTo>
                <a:lnTo>
                  <a:pt x="730" y="798"/>
                </a:lnTo>
                <a:lnTo>
                  <a:pt x="727" y="797"/>
                </a:lnTo>
                <a:lnTo>
                  <a:pt x="727" y="794"/>
                </a:lnTo>
                <a:lnTo>
                  <a:pt x="716" y="783"/>
                </a:lnTo>
                <a:lnTo>
                  <a:pt x="715" y="778"/>
                </a:lnTo>
                <a:lnTo>
                  <a:pt x="714" y="755"/>
                </a:lnTo>
                <a:lnTo>
                  <a:pt x="712" y="750"/>
                </a:lnTo>
                <a:lnTo>
                  <a:pt x="709" y="746"/>
                </a:lnTo>
                <a:lnTo>
                  <a:pt x="708" y="740"/>
                </a:lnTo>
                <a:lnTo>
                  <a:pt x="707" y="730"/>
                </a:lnTo>
                <a:lnTo>
                  <a:pt x="713" y="703"/>
                </a:lnTo>
                <a:lnTo>
                  <a:pt x="717" y="702"/>
                </a:lnTo>
                <a:lnTo>
                  <a:pt x="720" y="697"/>
                </a:lnTo>
                <a:lnTo>
                  <a:pt x="721" y="692"/>
                </a:lnTo>
                <a:lnTo>
                  <a:pt x="722" y="688"/>
                </a:lnTo>
                <a:lnTo>
                  <a:pt x="722" y="684"/>
                </a:lnTo>
                <a:lnTo>
                  <a:pt x="719" y="678"/>
                </a:lnTo>
                <a:lnTo>
                  <a:pt x="716" y="668"/>
                </a:lnTo>
                <a:lnTo>
                  <a:pt x="711" y="660"/>
                </a:lnTo>
                <a:lnTo>
                  <a:pt x="711" y="656"/>
                </a:lnTo>
                <a:lnTo>
                  <a:pt x="708" y="650"/>
                </a:lnTo>
                <a:lnTo>
                  <a:pt x="700" y="641"/>
                </a:lnTo>
                <a:lnTo>
                  <a:pt x="695" y="638"/>
                </a:lnTo>
                <a:lnTo>
                  <a:pt x="685" y="628"/>
                </a:lnTo>
                <a:lnTo>
                  <a:pt x="681" y="622"/>
                </a:lnTo>
                <a:lnTo>
                  <a:pt x="678" y="620"/>
                </a:lnTo>
                <a:lnTo>
                  <a:pt x="677" y="615"/>
                </a:lnTo>
                <a:lnTo>
                  <a:pt x="678" y="590"/>
                </a:lnTo>
                <a:lnTo>
                  <a:pt x="675" y="582"/>
                </a:lnTo>
                <a:lnTo>
                  <a:pt x="677" y="578"/>
                </a:lnTo>
                <a:lnTo>
                  <a:pt x="674" y="574"/>
                </a:lnTo>
                <a:lnTo>
                  <a:pt x="673" y="570"/>
                </a:lnTo>
                <a:lnTo>
                  <a:pt x="671" y="567"/>
                </a:lnTo>
                <a:lnTo>
                  <a:pt x="669" y="562"/>
                </a:lnTo>
                <a:lnTo>
                  <a:pt x="671" y="559"/>
                </a:lnTo>
                <a:lnTo>
                  <a:pt x="671" y="551"/>
                </a:lnTo>
                <a:lnTo>
                  <a:pt x="668" y="542"/>
                </a:lnTo>
                <a:lnTo>
                  <a:pt x="666" y="542"/>
                </a:lnTo>
                <a:lnTo>
                  <a:pt x="665" y="540"/>
                </a:lnTo>
                <a:lnTo>
                  <a:pt x="659" y="538"/>
                </a:lnTo>
                <a:lnTo>
                  <a:pt x="656" y="538"/>
                </a:lnTo>
                <a:lnTo>
                  <a:pt x="653" y="536"/>
                </a:lnTo>
                <a:lnTo>
                  <a:pt x="651" y="534"/>
                </a:lnTo>
                <a:lnTo>
                  <a:pt x="650" y="530"/>
                </a:lnTo>
                <a:lnTo>
                  <a:pt x="649" y="527"/>
                </a:lnTo>
                <a:lnTo>
                  <a:pt x="646" y="525"/>
                </a:lnTo>
                <a:lnTo>
                  <a:pt x="639" y="510"/>
                </a:lnTo>
                <a:lnTo>
                  <a:pt x="638" y="504"/>
                </a:lnTo>
                <a:lnTo>
                  <a:pt x="631" y="497"/>
                </a:lnTo>
                <a:lnTo>
                  <a:pt x="621" y="480"/>
                </a:lnTo>
                <a:lnTo>
                  <a:pt x="619" y="472"/>
                </a:lnTo>
                <a:lnTo>
                  <a:pt x="624" y="472"/>
                </a:lnTo>
                <a:lnTo>
                  <a:pt x="624" y="468"/>
                </a:lnTo>
                <a:lnTo>
                  <a:pt x="619" y="468"/>
                </a:lnTo>
                <a:lnTo>
                  <a:pt x="619" y="453"/>
                </a:lnTo>
                <a:lnTo>
                  <a:pt x="621" y="449"/>
                </a:lnTo>
                <a:lnTo>
                  <a:pt x="625" y="438"/>
                </a:lnTo>
                <a:lnTo>
                  <a:pt x="627" y="436"/>
                </a:lnTo>
                <a:lnTo>
                  <a:pt x="627" y="432"/>
                </a:lnTo>
                <a:lnTo>
                  <a:pt x="624" y="427"/>
                </a:lnTo>
                <a:lnTo>
                  <a:pt x="621" y="417"/>
                </a:lnTo>
                <a:lnTo>
                  <a:pt x="619" y="411"/>
                </a:lnTo>
                <a:lnTo>
                  <a:pt x="614" y="410"/>
                </a:lnTo>
                <a:lnTo>
                  <a:pt x="614" y="406"/>
                </a:lnTo>
                <a:lnTo>
                  <a:pt x="613" y="397"/>
                </a:lnTo>
                <a:lnTo>
                  <a:pt x="616" y="384"/>
                </a:lnTo>
                <a:lnTo>
                  <a:pt x="616" y="379"/>
                </a:lnTo>
                <a:lnTo>
                  <a:pt x="614" y="376"/>
                </a:lnTo>
                <a:lnTo>
                  <a:pt x="612" y="375"/>
                </a:lnTo>
                <a:lnTo>
                  <a:pt x="607" y="370"/>
                </a:lnTo>
                <a:lnTo>
                  <a:pt x="604" y="358"/>
                </a:lnTo>
                <a:lnTo>
                  <a:pt x="606" y="351"/>
                </a:lnTo>
                <a:lnTo>
                  <a:pt x="608" y="350"/>
                </a:lnTo>
                <a:lnTo>
                  <a:pt x="610" y="348"/>
                </a:lnTo>
                <a:lnTo>
                  <a:pt x="612" y="343"/>
                </a:lnTo>
                <a:lnTo>
                  <a:pt x="608" y="339"/>
                </a:lnTo>
                <a:lnTo>
                  <a:pt x="597" y="336"/>
                </a:lnTo>
                <a:lnTo>
                  <a:pt x="593" y="334"/>
                </a:lnTo>
                <a:lnTo>
                  <a:pt x="591" y="329"/>
                </a:lnTo>
                <a:lnTo>
                  <a:pt x="591" y="325"/>
                </a:lnTo>
                <a:lnTo>
                  <a:pt x="591" y="320"/>
                </a:lnTo>
                <a:lnTo>
                  <a:pt x="591" y="312"/>
                </a:lnTo>
                <a:lnTo>
                  <a:pt x="590" y="304"/>
                </a:lnTo>
                <a:lnTo>
                  <a:pt x="583" y="299"/>
                </a:lnTo>
                <a:lnTo>
                  <a:pt x="579" y="294"/>
                </a:lnTo>
                <a:lnTo>
                  <a:pt x="575" y="289"/>
                </a:lnTo>
                <a:lnTo>
                  <a:pt x="556" y="266"/>
                </a:lnTo>
                <a:lnTo>
                  <a:pt x="554" y="264"/>
                </a:lnTo>
                <a:lnTo>
                  <a:pt x="550" y="264"/>
                </a:lnTo>
                <a:lnTo>
                  <a:pt x="540" y="269"/>
                </a:lnTo>
                <a:lnTo>
                  <a:pt x="541" y="274"/>
                </a:lnTo>
                <a:lnTo>
                  <a:pt x="544" y="301"/>
                </a:lnTo>
                <a:lnTo>
                  <a:pt x="547" y="308"/>
                </a:lnTo>
                <a:lnTo>
                  <a:pt x="546" y="310"/>
                </a:lnTo>
                <a:lnTo>
                  <a:pt x="551" y="312"/>
                </a:lnTo>
                <a:lnTo>
                  <a:pt x="554" y="312"/>
                </a:lnTo>
                <a:lnTo>
                  <a:pt x="565" y="325"/>
                </a:lnTo>
                <a:lnTo>
                  <a:pt x="567" y="327"/>
                </a:lnTo>
                <a:lnTo>
                  <a:pt x="568" y="331"/>
                </a:lnTo>
                <a:lnTo>
                  <a:pt x="567" y="334"/>
                </a:lnTo>
                <a:lnTo>
                  <a:pt x="564" y="337"/>
                </a:lnTo>
                <a:lnTo>
                  <a:pt x="554" y="339"/>
                </a:lnTo>
                <a:lnTo>
                  <a:pt x="551" y="336"/>
                </a:lnTo>
                <a:lnTo>
                  <a:pt x="551" y="335"/>
                </a:lnTo>
                <a:lnTo>
                  <a:pt x="544" y="326"/>
                </a:lnTo>
                <a:lnTo>
                  <a:pt x="535" y="318"/>
                </a:lnTo>
                <a:lnTo>
                  <a:pt x="533" y="316"/>
                </a:lnTo>
                <a:lnTo>
                  <a:pt x="533" y="309"/>
                </a:lnTo>
                <a:lnTo>
                  <a:pt x="532" y="303"/>
                </a:lnTo>
                <a:lnTo>
                  <a:pt x="529" y="298"/>
                </a:lnTo>
                <a:lnTo>
                  <a:pt x="538" y="279"/>
                </a:lnTo>
                <a:lnTo>
                  <a:pt x="538" y="275"/>
                </a:lnTo>
                <a:lnTo>
                  <a:pt x="536" y="271"/>
                </a:lnTo>
                <a:lnTo>
                  <a:pt x="533" y="268"/>
                </a:lnTo>
                <a:lnTo>
                  <a:pt x="526" y="265"/>
                </a:lnTo>
                <a:lnTo>
                  <a:pt x="526" y="262"/>
                </a:lnTo>
                <a:lnTo>
                  <a:pt x="525" y="260"/>
                </a:lnTo>
                <a:lnTo>
                  <a:pt x="521" y="256"/>
                </a:lnTo>
                <a:lnTo>
                  <a:pt x="520" y="249"/>
                </a:lnTo>
                <a:lnTo>
                  <a:pt x="519" y="248"/>
                </a:lnTo>
                <a:lnTo>
                  <a:pt x="517" y="247"/>
                </a:lnTo>
                <a:lnTo>
                  <a:pt x="516" y="243"/>
                </a:lnTo>
                <a:lnTo>
                  <a:pt x="519" y="243"/>
                </a:lnTo>
                <a:lnTo>
                  <a:pt x="523" y="236"/>
                </a:lnTo>
                <a:lnTo>
                  <a:pt x="526" y="234"/>
                </a:lnTo>
                <a:lnTo>
                  <a:pt x="531" y="231"/>
                </a:lnTo>
                <a:lnTo>
                  <a:pt x="531" y="228"/>
                </a:lnTo>
                <a:lnTo>
                  <a:pt x="525" y="228"/>
                </a:lnTo>
                <a:lnTo>
                  <a:pt x="520" y="225"/>
                </a:lnTo>
                <a:lnTo>
                  <a:pt x="506" y="215"/>
                </a:lnTo>
                <a:lnTo>
                  <a:pt x="489" y="207"/>
                </a:lnTo>
                <a:lnTo>
                  <a:pt x="489" y="204"/>
                </a:lnTo>
                <a:lnTo>
                  <a:pt x="491" y="198"/>
                </a:lnTo>
                <a:lnTo>
                  <a:pt x="491" y="195"/>
                </a:lnTo>
                <a:lnTo>
                  <a:pt x="489" y="194"/>
                </a:lnTo>
                <a:lnTo>
                  <a:pt x="489" y="190"/>
                </a:lnTo>
                <a:lnTo>
                  <a:pt x="488" y="189"/>
                </a:lnTo>
                <a:lnTo>
                  <a:pt x="487" y="186"/>
                </a:lnTo>
                <a:lnTo>
                  <a:pt x="485" y="179"/>
                </a:lnTo>
                <a:lnTo>
                  <a:pt x="478" y="169"/>
                </a:lnTo>
                <a:lnTo>
                  <a:pt x="478" y="164"/>
                </a:lnTo>
                <a:lnTo>
                  <a:pt x="473" y="160"/>
                </a:lnTo>
                <a:lnTo>
                  <a:pt x="472" y="148"/>
                </a:lnTo>
                <a:lnTo>
                  <a:pt x="473" y="141"/>
                </a:lnTo>
                <a:lnTo>
                  <a:pt x="465" y="126"/>
                </a:lnTo>
                <a:lnTo>
                  <a:pt x="461" y="123"/>
                </a:lnTo>
                <a:lnTo>
                  <a:pt x="456" y="121"/>
                </a:lnTo>
                <a:lnTo>
                  <a:pt x="452" y="117"/>
                </a:lnTo>
                <a:lnTo>
                  <a:pt x="447" y="116"/>
                </a:lnTo>
                <a:lnTo>
                  <a:pt x="432" y="110"/>
                </a:lnTo>
                <a:lnTo>
                  <a:pt x="429" y="108"/>
                </a:lnTo>
                <a:lnTo>
                  <a:pt x="425" y="106"/>
                </a:lnTo>
                <a:lnTo>
                  <a:pt x="424" y="101"/>
                </a:lnTo>
                <a:lnTo>
                  <a:pt x="421" y="98"/>
                </a:lnTo>
                <a:lnTo>
                  <a:pt x="417" y="93"/>
                </a:lnTo>
                <a:lnTo>
                  <a:pt x="414" y="93"/>
                </a:lnTo>
                <a:lnTo>
                  <a:pt x="412" y="92"/>
                </a:lnTo>
                <a:lnTo>
                  <a:pt x="412" y="81"/>
                </a:lnTo>
                <a:lnTo>
                  <a:pt x="409" y="77"/>
                </a:lnTo>
                <a:lnTo>
                  <a:pt x="406" y="75"/>
                </a:lnTo>
                <a:lnTo>
                  <a:pt x="402" y="70"/>
                </a:lnTo>
                <a:lnTo>
                  <a:pt x="401" y="64"/>
                </a:lnTo>
                <a:lnTo>
                  <a:pt x="400" y="54"/>
                </a:lnTo>
                <a:lnTo>
                  <a:pt x="401" y="37"/>
                </a:lnTo>
                <a:lnTo>
                  <a:pt x="179" y="18"/>
                </a:lnTo>
                <a:lnTo>
                  <a:pt x="175" y="14"/>
                </a:lnTo>
                <a:lnTo>
                  <a:pt x="172" y="14"/>
                </a:lnTo>
                <a:lnTo>
                  <a:pt x="170" y="15"/>
                </a:lnTo>
                <a:lnTo>
                  <a:pt x="167" y="14"/>
                </a:lnTo>
                <a:lnTo>
                  <a:pt x="165" y="6"/>
                </a:lnTo>
                <a:lnTo>
                  <a:pt x="165" y="3"/>
                </a:lnTo>
                <a:lnTo>
                  <a:pt x="164" y="0"/>
                </a:lnTo>
                <a:lnTo>
                  <a:pt x="162" y="2"/>
                </a:lnTo>
                <a:lnTo>
                  <a:pt x="159" y="8"/>
                </a:lnTo>
                <a:lnTo>
                  <a:pt x="154" y="10"/>
                </a:lnTo>
                <a:lnTo>
                  <a:pt x="151" y="14"/>
                </a:lnTo>
                <a:lnTo>
                  <a:pt x="147" y="16"/>
                </a:lnTo>
                <a:lnTo>
                  <a:pt x="146" y="18"/>
                </a:lnTo>
                <a:lnTo>
                  <a:pt x="144" y="22"/>
                </a:lnTo>
                <a:lnTo>
                  <a:pt x="142" y="26"/>
                </a:lnTo>
                <a:lnTo>
                  <a:pt x="144" y="29"/>
                </a:lnTo>
                <a:lnTo>
                  <a:pt x="152" y="24"/>
                </a:lnTo>
                <a:lnTo>
                  <a:pt x="155" y="25"/>
                </a:lnTo>
                <a:lnTo>
                  <a:pt x="156" y="28"/>
                </a:lnTo>
                <a:lnTo>
                  <a:pt x="155" y="30"/>
                </a:lnTo>
                <a:lnTo>
                  <a:pt x="151" y="33"/>
                </a:lnTo>
                <a:lnTo>
                  <a:pt x="154" y="40"/>
                </a:lnTo>
                <a:lnTo>
                  <a:pt x="157" y="41"/>
                </a:lnTo>
                <a:lnTo>
                  <a:pt x="163" y="41"/>
                </a:lnTo>
                <a:lnTo>
                  <a:pt x="164" y="38"/>
                </a:lnTo>
                <a:lnTo>
                  <a:pt x="164" y="29"/>
                </a:lnTo>
                <a:lnTo>
                  <a:pt x="165" y="28"/>
                </a:lnTo>
                <a:lnTo>
                  <a:pt x="167" y="30"/>
                </a:lnTo>
                <a:lnTo>
                  <a:pt x="170" y="35"/>
                </a:lnTo>
                <a:lnTo>
                  <a:pt x="171" y="40"/>
                </a:lnTo>
                <a:lnTo>
                  <a:pt x="172" y="40"/>
                </a:lnTo>
                <a:lnTo>
                  <a:pt x="173" y="37"/>
                </a:lnTo>
                <a:lnTo>
                  <a:pt x="175" y="36"/>
                </a:lnTo>
                <a:lnTo>
                  <a:pt x="179" y="36"/>
                </a:lnTo>
                <a:lnTo>
                  <a:pt x="181" y="37"/>
                </a:lnTo>
                <a:lnTo>
                  <a:pt x="181" y="40"/>
                </a:lnTo>
                <a:lnTo>
                  <a:pt x="182" y="45"/>
                </a:lnTo>
                <a:lnTo>
                  <a:pt x="182" y="52"/>
                </a:lnTo>
                <a:lnTo>
                  <a:pt x="180" y="52"/>
                </a:lnTo>
                <a:lnTo>
                  <a:pt x="180" y="49"/>
                </a:lnTo>
                <a:lnTo>
                  <a:pt x="176" y="47"/>
                </a:lnTo>
                <a:lnTo>
                  <a:pt x="174" y="48"/>
                </a:lnTo>
                <a:lnTo>
                  <a:pt x="171" y="48"/>
                </a:lnTo>
                <a:lnTo>
                  <a:pt x="168" y="49"/>
                </a:lnTo>
                <a:lnTo>
                  <a:pt x="165" y="49"/>
                </a:lnTo>
                <a:lnTo>
                  <a:pt x="164" y="51"/>
                </a:lnTo>
                <a:lnTo>
                  <a:pt x="158" y="49"/>
                </a:lnTo>
                <a:lnTo>
                  <a:pt x="152" y="49"/>
                </a:lnTo>
                <a:lnTo>
                  <a:pt x="150" y="50"/>
                </a:lnTo>
                <a:lnTo>
                  <a:pt x="153" y="55"/>
                </a:lnTo>
                <a:lnTo>
                  <a:pt x="147" y="52"/>
                </a:lnTo>
                <a:lnTo>
                  <a:pt x="135" y="48"/>
                </a:lnTo>
                <a:lnTo>
                  <a:pt x="133" y="46"/>
                </a:lnTo>
                <a:lnTo>
                  <a:pt x="133" y="38"/>
                </a:lnTo>
                <a:lnTo>
                  <a:pt x="135" y="35"/>
                </a:lnTo>
                <a:lnTo>
                  <a:pt x="136" y="32"/>
                </a:lnTo>
                <a:lnTo>
                  <a:pt x="138" y="30"/>
                </a:lnTo>
                <a:lnTo>
                  <a:pt x="135" y="28"/>
                </a:lnTo>
                <a:lnTo>
                  <a:pt x="132" y="29"/>
                </a:lnTo>
                <a:lnTo>
                  <a:pt x="130" y="29"/>
                </a:lnTo>
                <a:lnTo>
                  <a:pt x="129" y="31"/>
                </a:lnTo>
                <a:lnTo>
                  <a:pt x="127" y="33"/>
                </a:lnTo>
                <a:lnTo>
                  <a:pt x="117" y="38"/>
                </a:lnTo>
                <a:lnTo>
                  <a:pt x="115" y="41"/>
                </a:lnTo>
                <a:lnTo>
                  <a:pt x="115" y="44"/>
                </a:lnTo>
                <a:lnTo>
                  <a:pt x="111" y="44"/>
                </a:lnTo>
                <a:lnTo>
                  <a:pt x="107" y="45"/>
                </a:lnTo>
                <a:lnTo>
                  <a:pt x="103" y="45"/>
                </a:lnTo>
                <a:lnTo>
                  <a:pt x="92" y="48"/>
                </a:lnTo>
                <a:lnTo>
                  <a:pt x="81" y="46"/>
                </a:lnTo>
                <a:lnTo>
                  <a:pt x="77" y="47"/>
                </a:lnTo>
                <a:lnTo>
                  <a:pt x="71" y="47"/>
                </a:lnTo>
                <a:lnTo>
                  <a:pt x="65" y="44"/>
                </a:lnTo>
                <a:lnTo>
                  <a:pt x="62" y="40"/>
                </a:lnTo>
                <a:lnTo>
                  <a:pt x="58" y="35"/>
                </a:lnTo>
                <a:lnTo>
                  <a:pt x="55" y="35"/>
                </a:lnTo>
                <a:lnTo>
                  <a:pt x="52" y="37"/>
                </a:lnTo>
                <a:lnTo>
                  <a:pt x="47" y="37"/>
                </a:lnTo>
                <a:lnTo>
                  <a:pt x="43" y="35"/>
                </a:lnTo>
                <a:lnTo>
                  <a:pt x="35" y="30"/>
                </a:lnTo>
                <a:lnTo>
                  <a:pt x="32" y="29"/>
                </a:lnTo>
                <a:lnTo>
                  <a:pt x="23" y="31"/>
                </a:lnTo>
                <a:lnTo>
                  <a:pt x="17" y="29"/>
                </a:lnTo>
                <a:lnTo>
                  <a:pt x="13" y="26"/>
                </a:lnTo>
                <a:lnTo>
                  <a:pt x="9" y="28"/>
                </a:lnTo>
                <a:lnTo>
                  <a:pt x="5" y="28"/>
                </a:lnTo>
                <a:lnTo>
                  <a:pt x="1" y="29"/>
                </a:lnTo>
                <a:lnTo>
                  <a:pt x="0" y="32"/>
                </a:lnTo>
                <a:lnTo>
                  <a:pt x="5" y="42"/>
                </a:lnTo>
                <a:lnTo>
                  <a:pt x="9" y="45"/>
                </a:lnTo>
                <a:lnTo>
                  <a:pt x="13" y="57"/>
                </a:lnTo>
                <a:lnTo>
                  <a:pt x="17" y="58"/>
                </a:lnTo>
                <a:lnTo>
                  <a:pt x="18" y="62"/>
                </a:lnTo>
                <a:lnTo>
                  <a:pt x="20" y="62"/>
                </a:lnTo>
                <a:lnTo>
                  <a:pt x="20" y="59"/>
                </a:lnTo>
                <a:lnTo>
                  <a:pt x="23" y="58"/>
                </a:lnTo>
                <a:lnTo>
                  <a:pt x="27" y="59"/>
                </a:lnTo>
                <a:lnTo>
                  <a:pt x="29" y="64"/>
                </a:lnTo>
                <a:lnTo>
                  <a:pt x="33" y="65"/>
                </a:lnTo>
                <a:lnTo>
                  <a:pt x="35" y="64"/>
                </a:lnTo>
                <a:lnTo>
                  <a:pt x="39" y="61"/>
                </a:lnTo>
                <a:lnTo>
                  <a:pt x="40" y="62"/>
                </a:lnTo>
                <a:lnTo>
                  <a:pt x="43" y="65"/>
                </a:lnTo>
                <a:lnTo>
                  <a:pt x="44" y="70"/>
                </a:lnTo>
                <a:lnTo>
                  <a:pt x="39" y="78"/>
                </a:lnTo>
                <a:lnTo>
                  <a:pt x="42" y="81"/>
                </a:lnTo>
                <a:lnTo>
                  <a:pt x="46" y="84"/>
                </a:lnTo>
                <a:lnTo>
                  <a:pt x="49" y="87"/>
                </a:lnTo>
                <a:lnTo>
                  <a:pt x="51" y="92"/>
                </a:lnTo>
                <a:lnTo>
                  <a:pt x="52" y="96"/>
                </a:lnTo>
                <a:lnTo>
                  <a:pt x="55" y="98"/>
                </a:lnTo>
                <a:lnTo>
                  <a:pt x="57" y="101"/>
                </a:lnTo>
                <a:lnTo>
                  <a:pt x="61" y="101"/>
                </a:lnTo>
                <a:lnTo>
                  <a:pt x="64" y="98"/>
                </a:lnTo>
                <a:lnTo>
                  <a:pt x="73" y="102"/>
                </a:lnTo>
                <a:lnTo>
                  <a:pt x="84" y="111"/>
                </a:lnTo>
                <a:lnTo>
                  <a:pt x="88" y="114"/>
                </a:lnTo>
                <a:lnTo>
                  <a:pt x="91" y="116"/>
                </a:lnTo>
                <a:lnTo>
                  <a:pt x="92" y="121"/>
                </a:lnTo>
                <a:lnTo>
                  <a:pt x="94" y="124"/>
                </a:lnTo>
                <a:lnTo>
                  <a:pt x="96" y="137"/>
                </a:lnTo>
                <a:lnTo>
                  <a:pt x="94" y="144"/>
                </a:lnTo>
                <a:lnTo>
                  <a:pt x="91" y="149"/>
                </a:lnTo>
                <a:lnTo>
                  <a:pt x="91" y="156"/>
                </a:lnTo>
                <a:lnTo>
                  <a:pt x="92" y="158"/>
                </a:lnTo>
                <a:lnTo>
                  <a:pt x="95" y="159"/>
                </a:lnTo>
                <a:lnTo>
                  <a:pt x="97" y="162"/>
                </a:lnTo>
                <a:lnTo>
                  <a:pt x="97" y="167"/>
                </a:lnTo>
                <a:lnTo>
                  <a:pt x="99" y="169"/>
                </a:lnTo>
                <a:lnTo>
                  <a:pt x="103" y="169"/>
                </a:lnTo>
                <a:lnTo>
                  <a:pt x="107" y="170"/>
                </a:lnTo>
                <a:lnTo>
                  <a:pt x="110" y="172"/>
                </a:lnTo>
                <a:lnTo>
                  <a:pt x="111" y="177"/>
                </a:lnTo>
                <a:lnTo>
                  <a:pt x="114" y="180"/>
                </a:lnTo>
                <a:lnTo>
                  <a:pt x="117" y="181"/>
                </a:lnTo>
                <a:lnTo>
                  <a:pt x="120" y="179"/>
                </a:lnTo>
                <a:lnTo>
                  <a:pt x="130" y="176"/>
                </a:lnTo>
                <a:lnTo>
                  <a:pt x="147" y="179"/>
                </a:lnTo>
                <a:lnTo>
                  <a:pt x="150" y="181"/>
                </a:lnTo>
                <a:lnTo>
                  <a:pt x="157" y="192"/>
                </a:lnTo>
                <a:lnTo>
                  <a:pt x="160" y="197"/>
                </a:lnTo>
                <a:lnTo>
                  <a:pt x="164" y="204"/>
                </a:lnTo>
                <a:lnTo>
                  <a:pt x="164" y="208"/>
                </a:lnTo>
                <a:lnTo>
                  <a:pt x="167" y="215"/>
                </a:lnTo>
                <a:lnTo>
                  <a:pt x="171" y="216"/>
                </a:lnTo>
                <a:lnTo>
                  <a:pt x="171" y="218"/>
                </a:lnTo>
                <a:lnTo>
                  <a:pt x="171" y="221"/>
                </a:lnTo>
                <a:lnTo>
                  <a:pt x="173" y="221"/>
                </a:lnTo>
                <a:lnTo>
                  <a:pt x="191" y="216"/>
                </a:lnTo>
                <a:lnTo>
                  <a:pt x="199" y="221"/>
                </a:lnTo>
                <a:lnTo>
                  <a:pt x="206" y="227"/>
                </a:lnTo>
                <a:lnTo>
                  <a:pt x="211" y="229"/>
                </a:lnTo>
                <a:lnTo>
                  <a:pt x="212" y="234"/>
                </a:lnTo>
                <a:lnTo>
                  <a:pt x="213" y="235"/>
                </a:lnTo>
                <a:lnTo>
                  <a:pt x="215" y="244"/>
                </a:lnTo>
                <a:lnTo>
                  <a:pt x="217" y="250"/>
                </a:lnTo>
                <a:lnTo>
                  <a:pt x="225" y="255"/>
                </a:lnTo>
                <a:lnTo>
                  <a:pt x="234" y="259"/>
                </a:lnTo>
                <a:lnTo>
                  <a:pt x="237" y="262"/>
                </a:lnTo>
                <a:lnTo>
                  <a:pt x="236" y="265"/>
                </a:lnTo>
                <a:lnTo>
                  <a:pt x="233" y="264"/>
                </a:lnTo>
                <a:lnTo>
                  <a:pt x="229" y="261"/>
                </a:lnTo>
                <a:lnTo>
                  <a:pt x="225" y="259"/>
                </a:lnTo>
                <a:lnTo>
                  <a:pt x="225" y="262"/>
                </a:lnTo>
                <a:lnTo>
                  <a:pt x="226" y="264"/>
                </a:lnTo>
                <a:lnTo>
                  <a:pt x="235" y="268"/>
                </a:lnTo>
                <a:lnTo>
                  <a:pt x="237" y="272"/>
                </a:lnTo>
                <a:lnTo>
                  <a:pt x="247" y="272"/>
                </a:lnTo>
                <a:lnTo>
                  <a:pt x="262" y="259"/>
                </a:lnTo>
                <a:lnTo>
                  <a:pt x="264" y="255"/>
                </a:lnTo>
                <a:lnTo>
                  <a:pt x="265" y="251"/>
                </a:lnTo>
                <a:lnTo>
                  <a:pt x="263" y="251"/>
                </a:lnTo>
                <a:lnTo>
                  <a:pt x="262" y="253"/>
                </a:lnTo>
                <a:lnTo>
                  <a:pt x="258" y="253"/>
                </a:lnTo>
                <a:lnTo>
                  <a:pt x="257" y="253"/>
                </a:lnTo>
                <a:lnTo>
                  <a:pt x="259" y="246"/>
                </a:lnTo>
                <a:lnTo>
                  <a:pt x="262" y="244"/>
                </a:lnTo>
                <a:lnTo>
                  <a:pt x="267" y="243"/>
                </a:lnTo>
                <a:lnTo>
                  <a:pt x="285" y="244"/>
                </a:lnTo>
                <a:lnTo>
                  <a:pt x="287" y="249"/>
                </a:lnTo>
                <a:lnTo>
                  <a:pt x="277" y="251"/>
                </a:lnTo>
                <a:lnTo>
                  <a:pt x="272" y="250"/>
                </a:lnTo>
                <a:lnTo>
                  <a:pt x="268" y="251"/>
                </a:lnTo>
                <a:lnTo>
                  <a:pt x="269" y="253"/>
                </a:lnTo>
                <a:lnTo>
                  <a:pt x="271" y="256"/>
                </a:lnTo>
                <a:lnTo>
                  <a:pt x="280" y="258"/>
                </a:lnTo>
                <a:lnTo>
                  <a:pt x="294" y="264"/>
                </a:lnTo>
                <a:lnTo>
                  <a:pt x="296" y="267"/>
                </a:lnTo>
                <a:lnTo>
                  <a:pt x="301" y="266"/>
                </a:lnTo>
                <a:lnTo>
                  <a:pt x="303" y="262"/>
                </a:lnTo>
                <a:lnTo>
                  <a:pt x="304" y="259"/>
                </a:lnTo>
                <a:lnTo>
                  <a:pt x="306" y="256"/>
                </a:lnTo>
                <a:lnTo>
                  <a:pt x="310" y="254"/>
                </a:lnTo>
                <a:lnTo>
                  <a:pt x="313" y="254"/>
                </a:lnTo>
                <a:lnTo>
                  <a:pt x="315" y="249"/>
                </a:lnTo>
                <a:lnTo>
                  <a:pt x="314" y="244"/>
                </a:lnTo>
                <a:lnTo>
                  <a:pt x="315" y="239"/>
                </a:lnTo>
                <a:lnTo>
                  <a:pt x="319" y="230"/>
                </a:lnTo>
                <a:lnTo>
                  <a:pt x="324" y="223"/>
                </a:lnTo>
                <a:lnTo>
                  <a:pt x="326" y="221"/>
                </a:lnTo>
                <a:lnTo>
                  <a:pt x="328" y="222"/>
                </a:lnTo>
                <a:lnTo>
                  <a:pt x="328" y="229"/>
                </a:lnTo>
                <a:lnTo>
                  <a:pt x="331" y="242"/>
                </a:lnTo>
                <a:lnTo>
                  <a:pt x="329" y="247"/>
                </a:lnTo>
                <a:lnTo>
                  <a:pt x="326" y="253"/>
                </a:lnTo>
                <a:lnTo>
                  <a:pt x="321" y="254"/>
                </a:lnTo>
                <a:lnTo>
                  <a:pt x="317" y="257"/>
                </a:lnTo>
                <a:lnTo>
                  <a:pt x="315" y="259"/>
                </a:lnTo>
                <a:lnTo>
                  <a:pt x="314" y="263"/>
                </a:lnTo>
                <a:lnTo>
                  <a:pt x="312" y="264"/>
                </a:lnTo>
                <a:lnTo>
                  <a:pt x="313" y="266"/>
                </a:lnTo>
                <a:lnTo>
                  <a:pt x="315" y="266"/>
                </a:lnTo>
                <a:lnTo>
                  <a:pt x="320" y="266"/>
                </a:lnTo>
                <a:lnTo>
                  <a:pt x="321" y="264"/>
                </a:lnTo>
                <a:lnTo>
                  <a:pt x="323" y="262"/>
                </a:lnTo>
                <a:lnTo>
                  <a:pt x="326" y="261"/>
                </a:lnTo>
                <a:lnTo>
                  <a:pt x="328" y="261"/>
                </a:lnTo>
                <a:lnTo>
                  <a:pt x="331" y="258"/>
                </a:lnTo>
                <a:lnTo>
                  <a:pt x="333" y="255"/>
                </a:lnTo>
                <a:lnTo>
                  <a:pt x="334" y="255"/>
                </a:lnTo>
                <a:lnTo>
                  <a:pt x="336" y="260"/>
                </a:lnTo>
                <a:lnTo>
                  <a:pt x="334" y="262"/>
                </a:lnTo>
                <a:lnTo>
                  <a:pt x="334" y="265"/>
                </a:lnTo>
                <a:lnTo>
                  <a:pt x="333" y="266"/>
                </a:lnTo>
                <a:lnTo>
                  <a:pt x="331" y="268"/>
                </a:lnTo>
                <a:lnTo>
                  <a:pt x="329" y="271"/>
                </a:lnTo>
                <a:lnTo>
                  <a:pt x="327" y="270"/>
                </a:lnTo>
                <a:lnTo>
                  <a:pt x="326" y="272"/>
                </a:lnTo>
                <a:lnTo>
                  <a:pt x="327" y="274"/>
                </a:lnTo>
                <a:lnTo>
                  <a:pt x="327" y="283"/>
                </a:lnTo>
                <a:lnTo>
                  <a:pt x="331" y="286"/>
                </a:lnTo>
                <a:lnTo>
                  <a:pt x="335" y="290"/>
                </a:lnTo>
                <a:lnTo>
                  <a:pt x="341" y="304"/>
                </a:lnTo>
                <a:lnTo>
                  <a:pt x="343" y="306"/>
                </a:lnTo>
                <a:lnTo>
                  <a:pt x="343" y="310"/>
                </a:lnTo>
                <a:lnTo>
                  <a:pt x="341" y="310"/>
                </a:lnTo>
                <a:lnTo>
                  <a:pt x="343" y="314"/>
                </a:lnTo>
                <a:lnTo>
                  <a:pt x="345" y="317"/>
                </a:lnTo>
                <a:lnTo>
                  <a:pt x="345" y="320"/>
                </a:lnTo>
                <a:lnTo>
                  <a:pt x="336" y="317"/>
                </a:lnTo>
                <a:lnTo>
                  <a:pt x="335" y="320"/>
                </a:lnTo>
                <a:lnTo>
                  <a:pt x="337" y="323"/>
                </a:lnTo>
                <a:lnTo>
                  <a:pt x="341" y="325"/>
                </a:lnTo>
                <a:lnTo>
                  <a:pt x="345" y="331"/>
                </a:lnTo>
                <a:lnTo>
                  <a:pt x="353" y="336"/>
                </a:lnTo>
                <a:lnTo>
                  <a:pt x="357" y="334"/>
                </a:lnTo>
                <a:lnTo>
                  <a:pt x="376" y="342"/>
                </a:lnTo>
                <a:lnTo>
                  <a:pt x="379" y="342"/>
                </a:lnTo>
                <a:lnTo>
                  <a:pt x="380" y="347"/>
                </a:lnTo>
                <a:lnTo>
                  <a:pt x="383" y="350"/>
                </a:lnTo>
                <a:lnTo>
                  <a:pt x="378" y="350"/>
                </a:lnTo>
                <a:lnTo>
                  <a:pt x="371" y="348"/>
                </a:lnTo>
                <a:lnTo>
                  <a:pt x="367" y="345"/>
                </a:lnTo>
                <a:lnTo>
                  <a:pt x="363" y="346"/>
                </a:lnTo>
                <a:lnTo>
                  <a:pt x="363" y="348"/>
                </a:lnTo>
                <a:lnTo>
                  <a:pt x="365" y="350"/>
                </a:lnTo>
                <a:lnTo>
                  <a:pt x="378" y="358"/>
                </a:lnTo>
                <a:lnTo>
                  <a:pt x="381" y="359"/>
                </a:lnTo>
                <a:lnTo>
                  <a:pt x="384" y="358"/>
                </a:lnTo>
                <a:lnTo>
                  <a:pt x="387" y="362"/>
                </a:lnTo>
                <a:lnTo>
                  <a:pt x="390" y="362"/>
                </a:lnTo>
                <a:lnTo>
                  <a:pt x="390" y="366"/>
                </a:lnTo>
                <a:lnTo>
                  <a:pt x="391" y="367"/>
                </a:lnTo>
                <a:lnTo>
                  <a:pt x="397" y="374"/>
                </a:lnTo>
                <a:lnTo>
                  <a:pt x="398" y="374"/>
                </a:lnTo>
                <a:lnTo>
                  <a:pt x="400" y="371"/>
                </a:lnTo>
                <a:lnTo>
                  <a:pt x="401" y="370"/>
                </a:lnTo>
                <a:lnTo>
                  <a:pt x="404" y="370"/>
                </a:lnTo>
                <a:lnTo>
                  <a:pt x="407" y="370"/>
                </a:lnTo>
                <a:lnTo>
                  <a:pt x="409" y="372"/>
                </a:lnTo>
                <a:lnTo>
                  <a:pt x="407" y="375"/>
                </a:lnTo>
                <a:lnTo>
                  <a:pt x="407" y="378"/>
                </a:lnTo>
                <a:lnTo>
                  <a:pt x="410" y="380"/>
                </a:lnTo>
                <a:lnTo>
                  <a:pt x="414" y="382"/>
                </a:lnTo>
                <a:lnTo>
                  <a:pt x="427" y="388"/>
                </a:lnTo>
                <a:lnTo>
                  <a:pt x="433" y="383"/>
                </a:lnTo>
                <a:lnTo>
                  <a:pt x="436" y="383"/>
                </a:lnTo>
                <a:lnTo>
                  <a:pt x="440" y="386"/>
                </a:lnTo>
                <a:lnTo>
                  <a:pt x="447" y="397"/>
                </a:lnTo>
                <a:lnTo>
                  <a:pt x="457" y="420"/>
                </a:lnTo>
                <a:lnTo>
                  <a:pt x="459" y="423"/>
                </a:lnTo>
                <a:lnTo>
                  <a:pt x="463" y="423"/>
                </a:lnTo>
                <a:lnTo>
                  <a:pt x="467" y="412"/>
                </a:lnTo>
                <a:lnTo>
                  <a:pt x="469" y="417"/>
                </a:lnTo>
                <a:lnTo>
                  <a:pt x="470" y="420"/>
                </a:lnTo>
                <a:lnTo>
                  <a:pt x="468" y="423"/>
                </a:lnTo>
                <a:lnTo>
                  <a:pt x="467" y="428"/>
                </a:lnTo>
                <a:lnTo>
                  <a:pt x="476" y="443"/>
                </a:lnTo>
                <a:lnTo>
                  <a:pt x="480" y="449"/>
                </a:lnTo>
                <a:lnTo>
                  <a:pt x="480" y="452"/>
                </a:lnTo>
                <a:lnTo>
                  <a:pt x="480" y="453"/>
                </a:lnTo>
                <a:lnTo>
                  <a:pt x="478" y="455"/>
                </a:lnTo>
                <a:lnTo>
                  <a:pt x="477" y="463"/>
                </a:lnTo>
                <a:lnTo>
                  <a:pt x="479" y="469"/>
                </a:lnTo>
                <a:lnTo>
                  <a:pt x="481" y="484"/>
                </a:lnTo>
                <a:lnTo>
                  <a:pt x="483" y="485"/>
                </a:lnTo>
                <a:lnTo>
                  <a:pt x="485" y="495"/>
                </a:lnTo>
                <a:lnTo>
                  <a:pt x="483" y="500"/>
                </a:lnTo>
                <a:lnTo>
                  <a:pt x="483" y="502"/>
                </a:lnTo>
                <a:lnTo>
                  <a:pt x="481" y="509"/>
                </a:lnTo>
                <a:lnTo>
                  <a:pt x="481" y="520"/>
                </a:lnTo>
                <a:lnTo>
                  <a:pt x="483" y="525"/>
                </a:lnTo>
                <a:lnTo>
                  <a:pt x="486" y="524"/>
                </a:lnTo>
                <a:lnTo>
                  <a:pt x="486" y="520"/>
                </a:lnTo>
                <a:lnTo>
                  <a:pt x="487" y="517"/>
                </a:lnTo>
                <a:lnTo>
                  <a:pt x="487" y="513"/>
                </a:lnTo>
                <a:lnTo>
                  <a:pt x="489" y="509"/>
                </a:lnTo>
                <a:lnTo>
                  <a:pt x="489" y="485"/>
                </a:lnTo>
                <a:lnTo>
                  <a:pt x="491" y="482"/>
                </a:lnTo>
                <a:lnTo>
                  <a:pt x="491" y="479"/>
                </a:lnTo>
                <a:lnTo>
                  <a:pt x="492" y="474"/>
                </a:lnTo>
                <a:lnTo>
                  <a:pt x="495" y="474"/>
                </a:lnTo>
                <a:lnTo>
                  <a:pt x="495" y="476"/>
                </a:lnTo>
                <a:lnTo>
                  <a:pt x="495" y="479"/>
                </a:lnTo>
                <a:lnTo>
                  <a:pt x="495" y="482"/>
                </a:lnTo>
                <a:lnTo>
                  <a:pt x="494" y="487"/>
                </a:lnTo>
                <a:lnTo>
                  <a:pt x="495" y="492"/>
                </a:lnTo>
                <a:lnTo>
                  <a:pt x="495" y="495"/>
                </a:lnTo>
                <a:lnTo>
                  <a:pt x="493" y="504"/>
                </a:lnTo>
                <a:lnTo>
                  <a:pt x="494" y="506"/>
                </a:lnTo>
                <a:lnTo>
                  <a:pt x="495" y="508"/>
                </a:lnTo>
                <a:lnTo>
                  <a:pt x="495" y="514"/>
                </a:lnTo>
                <a:lnTo>
                  <a:pt x="492" y="516"/>
                </a:lnTo>
                <a:lnTo>
                  <a:pt x="492" y="520"/>
                </a:lnTo>
                <a:lnTo>
                  <a:pt x="487" y="538"/>
                </a:lnTo>
                <a:lnTo>
                  <a:pt x="487" y="541"/>
                </a:lnTo>
                <a:lnTo>
                  <a:pt x="494" y="541"/>
                </a:lnTo>
                <a:lnTo>
                  <a:pt x="496" y="543"/>
                </a:lnTo>
                <a:lnTo>
                  <a:pt x="490" y="545"/>
                </a:lnTo>
                <a:lnTo>
                  <a:pt x="487" y="545"/>
                </a:lnTo>
                <a:lnTo>
                  <a:pt x="486" y="547"/>
                </a:lnTo>
                <a:lnTo>
                  <a:pt x="485" y="548"/>
                </a:lnTo>
                <a:lnTo>
                  <a:pt x="483" y="550"/>
                </a:lnTo>
                <a:lnTo>
                  <a:pt x="481" y="551"/>
                </a:lnTo>
                <a:lnTo>
                  <a:pt x="481" y="554"/>
                </a:lnTo>
                <a:lnTo>
                  <a:pt x="485" y="554"/>
                </a:lnTo>
                <a:lnTo>
                  <a:pt x="485" y="558"/>
                </a:lnTo>
                <a:lnTo>
                  <a:pt x="482" y="563"/>
                </a:lnTo>
                <a:lnTo>
                  <a:pt x="481" y="566"/>
                </a:lnTo>
                <a:lnTo>
                  <a:pt x="479" y="568"/>
                </a:lnTo>
                <a:lnTo>
                  <a:pt x="480" y="571"/>
                </a:lnTo>
                <a:lnTo>
                  <a:pt x="478" y="572"/>
                </a:lnTo>
                <a:lnTo>
                  <a:pt x="478" y="574"/>
                </a:lnTo>
                <a:lnTo>
                  <a:pt x="480" y="575"/>
                </a:lnTo>
                <a:lnTo>
                  <a:pt x="481" y="577"/>
                </a:lnTo>
                <a:lnTo>
                  <a:pt x="480" y="583"/>
                </a:lnTo>
                <a:lnTo>
                  <a:pt x="478" y="585"/>
                </a:lnTo>
                <a:lnTo>
                  <a:pt x="478" y="590"/>
                </a:lnTo>
                <a:lnTo>
                  <a:pt x="474" y="596"/>
                </a:lnTo>
                <a:lnTo>
                  <a:pt x="468" y="600"/>
                </a:lnTo>
                <a:lnTo>
                  <a:pt x="468" y="605"/>
                </a:lnTo>
                <a:lnTo>
                  <a:pt x="470" y="607"/>
                </a:lnTo>
                <a:lnTo>
                  <a:pt x="465" y="614"/>
                </a:lnTo>
                <a:lnTo>
                  <a:pt x="463" y="623"/>
                </a:lnTo>
                <a:lnTo>
                  <a:pt x="464" y="625"/>
                </a:lnTo>
                <a:lnTo>
                  <a:pt x="463" y="627"/>
                </a:lnTo>
                <a:lnTo>
                  <a:pt x="463" y="630"/>
                </a:lnTo>
                <a:lnTo>
                  <a:pt x="463" y="633"/>
                </a:lnTo>
                <a:lnTo>
                  <a:pt x="463" y="635"/>
                </a:lnTo>
                <a:lnTo>
                  <a:pt x="459" y="646"/>
                </a:lnTo>
                <a:lnTo>
                  <a:pt x="457" y="650"/>
                </a:lnTo>
                <a:lnTo>
                  <a:pt x="456" y="653"/>
                </a:lnTo>
                <a:lnTo>
                  <a:pt x="456" y="656"/>
                </a:lnTo>
                <a:lnTo>
                  <a:pt x="457" y="665"/>
                </a:lnTo>
                <a:lnTo>
                  <a:pt x="460" y="664"/>
                </a:lnTo>
                <a:lnTo>
                  <a:pt x="460" y="662"/>
                </a:lnTo>
                <a:lnTo>
                  <a:pt x="463" y="661"/>
                </a:lnTo>
                <a:lnTo>
                  <a:pt x="464" y="659"/>
                </a:lnTo>
                <a:lnTo>
                  <a:pt x="464" y="657"/>
                </a:lnTo>
                <a:lnTo>
                  <a:pt x="463" y="655"/>
                </a:lnTo>
                <a:lnTo>
                  <a:pt x="463" y="652"/>
                </a:lnTo>
                <a:lnTo>
                  <a:pt x="464" y="650"/>
                </a:lnTo>
                <a:lnTo>
                  <a:pt x="467" y="647"/>
                </a:lnTo>
                <a:lnTo>
                  <a:pt x="467" y="643"/>
                </a:lnTo>
                <a:lnTo>
                  <a:pt x="468" y="639"/>
                </a:lnTo>
                <a:lnTo>
                  <a:pt x="470" y="633"/>
                </a:lnTo>
                <a:lnTo>
                  <a:pt x="472" y="631"/>
                </a:lnTo>
                <a:lnTo>
                  <a:pt x="474" y="633"/>
                </a:lnTo>
                <a:lnTo>
                  <a:pt x="474" y="638"/>
                </a:lnTo>
                <a:lnTo>
                  <a:pt x="472" y="641"/>
                </a:lnTo>
                <a:lnTo>
                  <a:pt x="473" y="644"/>
                </a:lnTo>
                <a:lnTo>
                  <a:pt x="475" y="646"/>
                </a:lnTo>
                <a:lnTo>
                  <a:pt x="473" y="648"/>
                </a:lnTo>
                <a:lnTo>
                  <a:pt x="475" y="650"/>
                </a:lnTo>
                <a:lnTo>
                  <a:pt x="472" y="650"/>
                </a:lnTo>
                <a:lnTo>
                  <a:pt x="470" y="651"/>
                </a:lnTo>
                <a:lnTo>
                  <a:pt x="471" y="655"/>
                </a:lnTo>
                <a:lnTo>
                  <a:pt x="471" y="657"/>
                </a:lnTo>
                <a:lnTo>
                  <a:pt x="468" y="660"/>
                </a:lnTo>
                <a:lnTo>
                  <a:pt x="468" y="662"/>
                </a:lnTo>
                <a:lnTo>
                  <a:pt x="467" y="664"/>
                </a:lnTo>
                <a:lnTo>
                  <a:pt x="467" y="666"/>
                </a:lnTo>
                <a:lnTo>
                  <a:pt x="468" y="670"/>
                </a:lnTo>
                <a:lnTo>
                  <a:pt x="470" y="673"/>
                </a:lnTo>
                <a:lnTo>
                  <a:pt x="467" y="680"/>
                </a:lnTo>
                <a:lnTo>
                  <a:pt x="469" y="682"/>
                </a:lnTo>
                <a:lnTo>
                  <a:pt x="471" y="686"/>
                </a:lnTo>
                <a:lnTo>
                  <a:pt x="472" y="686"/>
                </a:lnTo>
                <a:lnTo>
                  <a:pt x="473" y="690"/>
                </a:lnTo>
                <a:lnTo>
                  <a:pt x="473" y="694"/>
                </a:lnTo>
                <a:lnTo>
                  <a:pt x="478" y="692"/>
                </a:lnTo>
                <a:lnTo>
                  <a:pt x="479" y="690"/>
                </a:lnTo>
                <a:lnTo>
                  <a:pt x="479" y="686"/>
                </a:lnTo>
                <a:lnTo>
                  <a:pt x="478" y="682"/>
                </a:lnTo>
                <a:lnTo>
                  <a:pt x="478" y="670"/>
                </a:lnTo>
                <a:lnTo>
                  <a:pt x="477" y="665"/>
                </a:lnTo>
                <a:lnTo>
                  <a:pt x="481" y="665"/>
                </a:lnTo>
                <a:lnTo>
                  <a:pt x="485" y="666"/>
                </a:lnTo>
                <a:lnTo>
                  <a:pt x="485" y="667"/>
                </a:lnTo>
                <a:lnTo>
                  <a:pt x="481" y="668"/>
                </a:lnTo>
                <a:lnTo>
                  <a:pt x="481" y="672"/>
                </a:lnTo>
                <a:lnTo>
                  <a:pt x="483" y="673"/>
                </a:lnTo>
                <a:lnTo>
                  <a:pt x="485" y="676"/>
                </a:lnTo>
                <a:lnTo>
                  <a:pt x="485" y="680"/>
                </a:lnTo>
                <a:lnTo>
                  <a:pt x="485" y="683"/>
                </a:lnTo>
                <a:lnTo>
                  <a:pt x="485" y="686"/>
                </a:lnTo>
                <a:lnTo>
                  <a:pt x="488" y="688"/>
                </a:lnTo>
                <a:lnTo>
                  <a:pt x="491" y="686"/>
                </a:lnTo>
                <a:lnTo>
                  <a:pt x="493" y="684"/>
                </a:lnTo>
                <a:lnTo>
                  <a:pt x="494" y="683"/>
                </a:lnTo>
                <a:lnTo>
                  <a:pt x="495" y="682"/>
                </a:lnTo>
                <a:lnTo>
                  <a:pt x="492" y="677"/>
                </a:lnTo>
                <a:lnTo>
                  <a:pt x="491" y="669"/>
                </a:lnTo>
                <a:lnTo>
                  <a:pt x="491" y="663"/>
                </a:lnTo>
                <a:lnTo>
                  <a:pt x="489" y="659"/>
                </a:lnTo>
                <a:lnTo>
                  <a:pt x="490" y="655"/>
                </a:lnTo>
                <a:lnTo>
                  <a:pt x="492" y="655"/>
                </a:lnTo>
                <a:lnTo>
                  <a:pt x="494" y="658"/>
                </a:lnTo>
                <a:lnTo>
                  <a:pt x="494" y="668"/>
                </a:lnTo>
                <a:lnTo>
                  <a:pt x="508" y="698"/>
                </a:lnTo>
                <a:lnTo>
                  <a:pt x="512" y="700"/>
                </a:lnTo>
                <a:lnTo>
                  <a:pt x="514" y="708"/>
                </a:lnTo>
                <a:lnTo>
                  <a:pt x="514" y="730"/>
                </a:lnTo>
                <a:lnTo>
                  <a:pt x="517" y="731"/>
                </a:lnTo>
                <a:lnTo>
                  <a:pt x="520" y="731"/>
                </a:lnTo>
                <a:lnTo>
                  <a:pt x="524" y="733"/>
                </a:lnTo>
                <a:lnTo>
                  <a:pt x="526" y="731"/>
                </a:lnTo>
                <a:lnTo>
                  <a:pt x="523" y="730"/>
                </a:lnTo>
                <a:lnTo>
                  <a:pt x="521" y="726"/>
                </a:lnTo>
                <a:lnTo>
                  <a:pt x="518" y="723"/>
                </a:lnTo>
                <a:lnTo>
                  <a:pt x="519" y="720"/>
                </a:lnTo>
                <a:lnTo>
                  <a:pt x="518" y="717"/>
                </a:lnTo>
                <a:lnTo>
                  <a:pt x="518" y="715"/>
                </a:lnTo>
                <a:lnTo>
                  <a:pt x="521" y="714"/>
                </a:lnTo>
                <a:lnTo>
                  <a:pt x="522" y="716"/>
                </a:lnTo>
                <a:lnTo>
                  <a:pt x="523" y="718"/>
                </a:lnTo>
                <a:lnTo>
                  <a:pt x="521" y="719"/>
                </a:lnTo>
                <a:lnTo>
                  <a:pt x="521" y="722"/>
                </a:lnTo>
                <a:lnTo>
                  <a:pt x="523" y="723"/>
                </a:lnTo>
                <a:lnTo>
                  <a:pt x="529" y="723"/>
                </a:lnTo>
                <a:lnTo>
                  <a:pt x="530" y="722"/>
                </a:lnTo>
                <a:lnTo>
                  <a:pt x="533" y="722"/>
                </a:lnTo>
                <a:lnTo>
                  <a:pt x="535" y="725"/>
                </a:lnTo>
                <a:lnTo>
                  <a:pt x="538" y="725"/>
                </a:lnTo>
                <a:lnTo>
                  <a:pt x="540" y="722"/>
                </a:lnTo>
                <a:lnTo>
                  <a:pt x="538" y="721"/>
                </a:lnTo>
                <a:lnTo>
                  <a:pt x="538" y="719"/>
                </a:lnTo>
                <a:lnTo>
                  <a:pt x="539" y="716"/>
                </a:lnTo>
                <a:lnTo>
                  <a:pt x="537" y="714"/>
                </a:lnTo>
                <a:lnTo>
                  <a:pt x="540" y="713"/>
                </a:lnTo>
                <a:lnTo>
                  <a:pt x="541" y="714"/>
                </a:lnTo>
                <a:lnTo>
                  <a:pt x="545" y="717"/>
                </a:lnTo>
                <a:lnTo>
                  <a:pt x="545" y="722"/>
                </a:lnTo>
                <a:lnTo>
                  <a:pt x="551" y="743"/>
                </a:lnTo>
                <a:lnTo>
                  <a:pt x="555" y="744"/>
                </a:lnTo>
              </a:path>
            </a:pathLst>
          </a:custGeom>
          <a:solidFill>
            <a:srgbClr val="4F622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0" name="Freeform 172"/>
          <p:cNvSpPr>
            <a:spLocks/>
          </p:cNvSpPr>
          <p:nvPr/>
        </p:nvSpPr>
        <p:spPr bwMode="auto">
          <a:xfrm>
            <a:off x="5581650" y="4151238"/>
            <a:ext cx="79375" cy="101600"/>
          </a:xfrm>
          <a:custGeom>
            <a:avLst/>
            <a:gdLst/>
            <a:ahLst/>
            <a:cxnLst>
              <a:cxn ang="0">
                <a:pos x="10" y="87"/>
              </a:cxn>
              <a:cxn ang="0">
                <a:pos x="7" y="76"/>
              </a:cxn>
              <a:cxn ang="0">
                <a:pos x="7" y="71"/>
              </a:cxn>
              <a:cxn ang="0">
                <a:pos x="4" y="69"/>
              </a:cxn>
              <a:cxn ang="0">
                <a:pos x="2" y="64"/>
              </a:cxn>
              <a:cxn ang="0">
                <a:pos x="2" y="61"/>
              </a:cxn>
              <a:cxn ang="0">
                <a:pos x="0" y="54"/>
              </a:cxn>
              <a:cxn ang="0">
                <a:pos x="0" y="47"/>
              </a:cxn>
              <a:cxn ang="0">
                <a:pos x="4" y="45"/>
              </a:cxn>
              <a:cxn ang="0">
                <a:pos x="8" y="42"/>
              </a:cxn>
              <a:cxn ang="0">
                <a:pos x="12" y="40"/>
              </a:cxn>
              <a:cxn ang="0">
                <a:pos x="18" y="35"/>
              </a:cxn>
              <a:cxn ang="0">
                <a:pos x="20" y="31"/>
              </a:cxn>
              <a:cxn ang="0">
                <a:pos x="24" y="27"/>
              </a:cxn>
              <a:cxn ang="0">
                <a:pos x="22" y="21"/>
              </a:cxn>
              <a:cxn ang="0">
                <a:pos x="27" y="20"/>
              </a:cxn>
              <a:cxn ang="0">
                <a:pos x="32" y="20"/>
              </a:cxn>
              <a:cxn ang="0">
                <a:pos x="30" y="15"/>
              </a:cxn>
              <a:cxn ang="0">
                <a:pos x="32" y="9"/>
              </a:cxn>
              <a:cxn ang="0">
                <a:pos x="35" y="5"/>
              </a:cxn>
              <a:cxn ang="0">
                <a:pos x="40" y="0"/>
              </a:cxn>
              <a:cxn ang="0">
                <a:pos x="40" y="4"/>
              </a:cxn>
              <a:cxn ang="0">
                <a:pos x="40" y="9"/>
              </a:cxn>
              <a:cxn ang="0">
                <a:pos x="41" y="12"/>
              </a:cxn>
              <a:cxn ang="0">
                <a:pos x="47" y="16"/>
              </a:cxn>
              <a:cxn ang="0">
                <a:pos x="51" y="20"/>
              </a:cxn>
              <a:cxn ang="0">
                <a:pos x="54" y="27"/>
              </a:cxn>
              <a:cxn ang="0">
                <a:pos x="55" y="34"/>
              </a:cxn>
              <a:cxn ang="0">
                <a:pos x="58" y="36"/>
              </a:cxn>
              <a:cxn ang="0">
                <a:pos x="67" y="45"/>
              </a:cxn>
              <a:cxn ang="0">
                <a:pos x="69" y="48"/>
              </a:cxn>
              <a:cxn ang="0">
                <a:pos x="69" y="55"/>
              </a:cxn>
              <a:cxn ang="0">
                <a:pos x="69" y="59"/>
              </a:cxn>
              <a:cxn ang="0">
                <a:pos x="73" y="68"/>
              </a:cxn>
              <a:cxn ang="0">
                <a:pos x="69" y="72"/>
              </a:cxn>
              <a:cxn ang="0">
                <a:pos x="72" y="77"/>
              </a:cxn>
              <a:cxn ang="0">
                <a:pos x="73" y="82"/>
              </a:cxn>
              <a:cxn ang="0">
                <a:pos x="72" y="86"/>
              </a:cxn>
              <a:cxn ang="0">
                <a:pos x="72" y="91"/>
              </a:cxn>
              <a:cxn ang="0">
                <a:pos x="66" y="93"/>
              </a:cxn>
              <a:cxn ang="0">
                <a:pos x="60" y="93"/>
              </a:cxn>
              <a:cxn ang="0">
                <a:pos x="50" y="94"/>
              </a:cxn>
              <a:cxn ang="0">
                <a:pos x="40" y="91"/>
              </a:cxn>
              <a:cxn ang="0">
                <a:pos x="27" y="92"/>
              </a:cxn>
              <a:cxn ang="0">
                <a:pos x="20" y="91"/>
              </a:cxn>
              <a:cxn ang="0">
                <a:pos x="13" y="88"/>
              </a:cxn>
            </a:cxnLst>
            <a:rect l="0" t="0" r="r" b="b"/>
            <a:pathLst>
              <a:path w="75" h="97">
                <a:moveTo>
                  <a:pt x="13" y="88"/>
                </a:moveTo>
                <a:lnTo>
                  <a:pt x="10" y="87"/>
                </a:lnTo>
                <a:lnTo>
                  <a:pt x="10" y="84"/>
                </a:lnTo>
                <a:lnTo>
                  <a:pt x="7" y="76"/>
                </a:lnTo>
                <a:lnTo>
                  <a:pt x="9" y="73"/>
                </a:lnTo>
                <a:lnTo>
                  <a:pt x="7" y="71"/>
                </a:lnTo>
                <a:lnTo>
                  <a:pt x="6" y="70"/>
                </a:lnTo>
                <a:lnTo>
                  <a:pt x="4" y="69"/>
                </a:lnTo>
                <a:lnTo>
                  <a:pt x="2" y="68"/>
                </a:lnTo>
                <a:lnTo>
                  <a:pt x="2" y="64"/>
                </a:lnTo>
                <a:lnTo>
                  <a:pt x="0" y="62"/>
                </a:lnTo>
                <a:lnTo>
                  <a:pt x="2" y="61"/>
                </a:lnTo>
                <a:lnTo>
                  <a:pt x="2" y="56"/>
                </a:lnTo>
                <a:lnTo>
                  <a:pt x="0" y="54"/>
                </a:lnTo>
                <a:lnTo>
                  <a:pt x="0" y="49"/>
                </a:lnTo>
                <a:lnTo>
                  <a:pt x="0" y="47"/>
                </a:lnTo>
                <a:lnTo>
                  <a:pt x="2" y="46"/>
                </a:lnTo>
                <a:lnTo>
                  <a:pt x="4" y="45"/>
                </a:lnTo>
                <a:lnTo>
                  <a:pt x="5" y="42"/>
                </a:lnTo>
                <a:lnTo>
                  <a:pt x="8" y="42"/>
                </a:lnTo>
                <a:lnTo>
                  <a:pt x="10" y="42"/>
                </a:lnTo>
                <a:lnTo>
                  <a:pt x="12" y="40"/>
                </a:lnTo>
                <a:lnTo>
                  <a:pt x="14" y="38"/>
                </a:lnTo>
                <a:lnTo>
                  <a:pt x="18" y="35"/>
                </a:lnTo>
                <a:lnTo>
                  <a:pt x="20" y="34"/>
                </a:lnTo>
                <a:lnTo>
                  <a:pt x="20" y="31"/>
                </a:lnTo>
                <a:lnTo>
                  <a:pt x="21" y="29"/>
                </a:lnTo>
                <a:lnTo>
                  <a:pt x="24" y="27"/>
                </a:lnTo>
                <a:lnTo>
                  <a:pt x="23" y="24"/>
                </a:lnTo>
                <a:lnTo>
                  <a:pt x="22" y="21"/>
                </a:lnTo>
                <a:lnTo>
                  <a:pt x="24" y="19"/>
                </a:lnTo>
                <a:lnTo>
                  <a:pt x="27" y="20"/>
                </a:lnTo>
                <a:lnTo>
                  <a:pt x="28" y="20"/>
                </a:lnTo>
                <a:lnTo>
                  <a:pt x="32" y="20"/>
                </a:lnTo>
                <a:lnTo>
                  <a:pt x="32" y="17"/>
                </a:lnTo>
                <a:lnTo>
                  <a:pt x="30" y="15"/>
                </a:lnTo>
                <a:lnTo>
                  <a:pt x="32" y="12"/>
                </a:lnTo>
                <a:lnTo>
                  <a:pt x="32" y="9"/>
                </a:lnTo>
                <a:lnTo>
                  <a:pt x="34" y="6"/>
                </a:lnTo>
                <a:lnTo>
                  <a:pt x="35" y="5"/>
                </a:lnTo>
                <a:lnTo>
                  <a:pt x="36" y="2"/>
                </a:lnTo>
                <a:lnTo>
                  <a:pt x="40" y="0"/>
                </a:lnTo>
                <a:lnTo>
                  <a:pt x="41" y="2"/>
                </a:lnTo>
                <a:lnTo>
                  <a:pt x="40" y="4"/>
                </a:lnTo>
                <a:lnTo>
                  <a:pt x="40" y="6"/>
                </a:lnTo>
                <a:lnTo>
                  <a:pt x="40" y="9"/>
                </a:lnTo>
                <a:lnTo>
                  <a:pt x="40" y="11"/>
                </a:lnTo>
                <a:lnTo>
                  <a:pt x="41" y="12"/>
                </a:lnTo>
                <a:lnTo>
                  <a:pt x="45" y="15"/>
                </a:lnTo>
                <a:lnTo>
                  <a:pt x="47" y="16"/>
                </a:lnTo>
                <a:lnTo>
                  <a:pt x="50" y="16"/>
                </a:lnTo>
                <a:lnTo>
                  <a:pt x="51" y="20"/>
                </a:lnTo>
                <a:lnTo>
                  <a:pt x="55" y="24"/>
                </a:lnTo>
                <a:lnTo>
                  <a:pt x="54" y="27"/>
                </a:lnTo>
                <a:lnTo>
                  <a:pt x="53" y="31"/>
                </a:lnTo>
                <a:lnTo>
                  <a:pt x="55" y="34"/>
                </a:lnTo>
                <a:lnTo>
                  <a:pt x="56" y="35"/>
                </a:lnTo>
                <a:lnTo>
                  <a:pt x="58" y="36"/>
                </a:lnTo>
                <a:lnTo>
                  <a:pt x="64" y="40"/>
                </a:lnTo>
                <a:lnTo>
                  <a:pt x="67" y="45"/>
                </a:lnTo>
                <a:lnTo>
                  <a:pt x="69" y="46"/>
                </a:lnTo>
                <a:lnTo>
                  <a:pt x="69" y="48"/>
                </a:lnTo>
                <a:lnTo>
                  <a:pt x="69" y="52"/>
                </a:lnTo>
                <a:lnTo>
                  <a:pt x="69" y="55"/>
                </a:lnTo>
                <a:lnTo>
                  <a:pt x="69" y="57"/>
                </a:lnTo>
                <a:lnTo>
                  <a:pt x="69" y="59"/>
                </a:lnTo>
                <a:lnTo>
                  <a:pt x="74" y="65"/>
                </a:lnTo>
                <a:lnTo>
                  <a:pt x="73" y="68"/>
                </a:lnTo>
                <a:lnTo>
                  <a:pt x="71" y="69"/>
                </a:lnTo>
                <a:lnTo>
                  <a:pt x="69" y="72"/>
                </a:lnTo>
                <a:lnTo>
                  <a:pt x="70" y="75"/>
                </a:lnTo>
                <a:lnTo>
                  <a:pt x="72" y="77"/>
                </a:lnTo>
                <a:lnTo>
                  <a:pt x="73" y="80"/>
                </a:lnTo>
                <a:lnTo>
                  <a:pt x="73" y="82"/>
                </a:lnTo>
                <a:lnTo>
                  <a:pt x="73" y="85"/>
                </a:lnTo>
                <a:lnTo>
                  <a:pt x="72" y="86"/>
                </a:lnTo>
                <a:lnTo>
                  <a:pt x="72" y="88"/>
                </a:lnTo>
                <a:lnTo>
                  <a:pt x="72" y="91"/>
                </a:lnTo>
                <a:lnTo>
                  <a:pt x="72" y="93"/>
                </a:lnTo>
                <a:lnTo>
                  <a:pt x="66" y="93"/>
                </a:lnTo>
                <a:lnTo>
                  <a:pt x="64" y="92"/>
                </a:lnTo>
                <a:lnTo>
                  <a:pt x="60" y="93"/>
                </a:lnTo>
                <a:lnTo>
                  <a:pt x="55" y="96"/>
                </a:lnTo>
                <a:lnTo>
                  <a:pt x="50" y="94"/>
                </a:lnTo>
                <a:lnTo>
                  <a:pt x="44" y="93"/>
                </a:lnTo>
                <a:lnTo>
                  <a:pt x="40" y="91"/>
                </a:lnTo>
                <a:lnTo>
                  <a:pt x="32" y="91"/>
                </a:lnTo>
                <a:lnTo>
                  <a:pt x="27" y="92"/>
                </a:lnTo>
                <a:lnTo>
                  <a:pt x="23" y="92"/>
                </a:lnTo>
                <a:lnTo>
                  <a:pt x="20" y="91"/>
                </a:lnTo>
                <a:lnTo>
                  <a:pt x="16" y="89"/>
                </a:lnTo>
                <a:lnTo>
                  <a:pt x="13" y="88"/>
                </a:lnTo>
              </a:path>
            </a:pathLst>
          </a:custGeom>
          <a:solidFill>
            <a:srgbClr val="4F622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1" name="Freeform 173"/>
          <p:cNvSpPr>
            <a:spLocks/>
          </p:cNvSpPr>
          <p:nvPr/>
        </p:nvSpPr>
        <p:spPr bwMode="auto">
          <a:xfrm>
            <a:off x="5697538" y="4111550"/>
            <a:ext cx="207962" cy="117475"/>
          </a:xfrm>
          <a:custGeom>
            <a:avLst/>
            <a:gdLst/>
            <a:ahLst/>
            <a:cxnLst>
              <a:cxn ang="0">
                <a:pos x="86" y="2"/>
              </a:cxn>
              <a:cxn ang="0">
                <a:pos x="70" y="15"/>
              </a:cxn>
              <a:cxn ang="0">
                <a:pos x="61" y="19"/>
              </a:cxn>
              <a:cxn ang="0">
                <a:pos x="49" y="21"/>
              </a:cxn>
              <a:cxn ang="0">
                <a:pos x="35" y="21"/>
              </a:cxn>
              <a:cxn ang="0">
                <a:pos x="18" y="19"/>
              </a:cxn>
              <a:cxn ang="0">
                <a:pos x="3" y="32"/>
              </a:cxn>
              <a:cxn ang="0">
                <a:pos x="8" y="35"/>
              </a:cxn>
              <a:cxn ang="0">
                <a:pos x="9" y="41"/>
              </a:cxn>
              <a:cxn ang="0">
                <a:pos x="14" y="48"/>
              </a:cxn>
              <a:cxn ang="0">
                <a:pos x="16" y="51"/>
              </a:cxn>
              <a:cxn ang="0">
                <a:pos x="37" y="49"/>
              </a:cxn>
              <a:cxn ang="0">
                <a:pos x="42" y="52"/>
              </a:cxn>
              <a:cxn ang="0">
                <a:pos x="48" y="58"/>
              </a:cxn>
              <a:cxn ang="0">
                <a:pos x="58" y="73"/>
              </a:cxn>
              <a:cxn ang="0">
                <a:pos x="68" y="88"/>
              </a:cxn>
              <a:cxn ang="0">
                <a:pos x="73" y="91"/>
              </a:cxn>
              <a:cxn ang="0">
                <a:pos x="78" y="98"/>
              </a:cxn>
              <a:cxn ang="0">
                <a:pos x="90" y="103"/>
              </a:cxn>
              <a:cxn ang="0">
                <a:pos x="98" y="106"/>
              </a:cxn>
              <a:cxn ang="0">
                <a:pos x="104" y="110"/>
              </a:cxn>
              <a:cxn ang="0">
                <a:pos x="121" y="101"/>
              </a:cxn>
              <a:cxn ang="0">
                <a:pos x="123" y="95"/>
              </a:cxn>
              <a:cxn ang="0">
                <a:pos x="136" y="91"/>
              </a:cxn>
              <a:cxn ang="0">
                <a:pos x="140" y="96"/>
              </a:cxn>
              <a:cxn ang="0">
                <a:pos x="144" y="97"/>
              </a:cxn>
              <a:cxn ang="0">
                <a:pos x="148" y="100"/>
              </a:cxn>
              <a:cxn ang="0">
                <a:pos x="152" y="98"/>
              </a:cxn>
              <a:cxn ang="0">
                <a:pos x="155" y="91"/>
              </a:cxn>
              <a:cxn ang="0">
                <a:pos x="159" y="88"/>
              </a:cxn>
              <a:cxn ang="0">
                <a:pos x="160" y="82"/>
              </a:cxn>
              <a:cxn ang="0">
                <a:pos x="170" y="77"/>
              </a:cxn>
              <a:cxn ang="0">
                <a:pos x="181" y="79"/>
              </a:cxn>
              <a:cxn ang="0">
                <a:pos x="191" y="78"/>
              </a:cxn>
              <a:cxn ang="0">
                <a:pos x="194" y="73"/>
              </a:cxn>
              <a:cxn ang="0">
                <a:pos x="196" y="65"/>
              </a:cxn>
              <a:cxn ang="0">
                <a:pos x="189" y="61"/>
              </a:cxn>
              <a:cxn ang="0">
                <a:pos x="181" y="61"/>
              </a:cxn>
              <a:cxn ang="0">
                <a:pos x="176" y="48"/>
              </a:cxn>
              <a:cxn ang="0">
                <a:pos x="167" y="46"/>
              </a:cxn>
              <a:cxn ang="0">
                <a:pos x="152" y="47"/>
              </a:cxn>
              <a:cxn ang="0">
                <a:pos x="150" y="39"/>
              </a:cxn>
              <a:cxn ang="0">
                <a:pos x="151" y="31"/>
              </a:cxn>
              <a:cxn ang="0">
                <a:pos x="141" y="28"/>
              </a:cxn>
              <a:cxn ang="0">
                <a:pos x="137" y="23"/>
              </a:cxn>
              <a:cxn ang="0">
                <a:pos x="129" y="19"/>
              </a:cxn>
              <a:cxn ang="0">
                <a:pos x="119" y="13"/>
              </a:cxn>
              <a:cxn ang="0">
                <a:pos x="112" y="15"/>
              </a:cxn>
              <a:cxn ang="0">
                <a:pos x="106" y="11"/>
              </a:cxn>
              <a:cxn ang="0">
                <a:pos x="94" y="9"/>
              </a:cxn>
            </a:cxnLst>
            <a:rect l="0" t="0" r="r" b="b"/>
            <a:pathLst>
              <a:path w="197" h="111">
                <a:moveTo>
                  <a:pt x="97" y="0"/>
                </a:moveTo>
                <a:lnTo>
                  <a:pt x="86" y="2"/>
                </a:lnTo>
                <a:lnTo>
                  <a:pt x="74" y="11"/>
                </a:lnTo>
                <a:lnTo>
                  <a:pt x="70" y="15"/>
                </a:lnTo>
                <a:lnTo>
                  <a:pt x="62" y="19"/>
                </a:lnTo>
                <a:lnTo>
                  <a:pt x="61" y="19"/>
                </a:lnTo>
                <a:lnTo>
                  <a:pt x="54" y="21"/>
                </a:lnTo>
                <a:lnTo>
                  <a:pt x="49" y="21"/>
                </a:lnTo>
                <a:lnTo>
                  <a:pt x="41" y="18"/>
                </a:lnTo>
                <a:lnTo>
                  <a:pt x="35" y="21"/>
                </a:lnTo>
                <a:lnTo>
                  <a:pt x="23" y="19"/>
                </a:lnTo>
                <a:lnTo>
                  <a:pt x="18" y="19"/>
                </a:lnTo>
                <a:lnTo>
                  <a:pt x="0" y="30"/>
                </a:lnTo>
                <a:lnTo>
                  <a:pt x="3" y="32"/>
                </a:lnTo>
                <a:lnTo>
                  <a:pt x="6" y="33"/>
                </a:lnTo>
                <a:lnTo>
                  <a:pt x="8" y="35"/>
                </a:lnTo>
                <a:lnTo>
                  <a:pt x="8" y="39"/>
                </a:lnTo>
                <a:lnTo>
                  <a:pt x="9" y="41"/>
                </a:lnTo>
                <a:lnTo>
                  <a:pt x="9" y="43"/>
                </a:lnTo>
                <a:lnTo>
                  <a:pt x="14" y="48"/>
                </a:lnTo>
                <a:lnTo>
                  <a:pt x="14" y="49"/>
                </a:lnTo>
                <a:lnTo>
                  <a:pt x="16" y="51"/>
                </a:lnTo>
                <a:lnTo>
                  <a:pt x="27" y="54"/>
                </a:lnTo>
                <a:lnTo>
                  <a:pt x="37" y="49"/>
                </a:lnTo>
                <a:lnTo>
                  <a:pt x="41" y="49"/>
                </a:lnTo>
                <a:lnTo>
                  <a:pt x="42" y="52"/>
                </a:lnTo>
                <a:lnTo>
                  <a:pt x="46" y="57"/>
                </a:lnTo>
                <a:lnTo>
                  <a:pt x="48" y="58"/>
                </a:lnTo>
                <a:lnTo>
                  <a:pt x="54" y="70"/>
                </a:lnTo>
                <a:lnTo>
                  <a:pt x="58" y="73"/>
                </a:lnTo>
                <a:lnTo>
                  <a:pt x="62" y="77"/>
                </a:lnTo>
                <a:lnTo>
                  <a:pt x="68" y="88"/>
                </a:lnTo>
                <a:lnTo>
                  <a:pt x="70" y="89"/>
                </a:lnTo>
                <a:lnTo>
                  <a:pt x="73" y="91"/>
                </a:lnTo>
                <a:lnTo>
                  <a:pt x="76" y="94"/>
                </a:lnTo>
                <a:lnTo>
                  <a:pt x="78" y="98"/>
                </a:lnTo>
                <a:lnTo>
                  <a:pt x="82" y="99"/>
                </a:lnTo>
                <a:lnTo>
                  <a:pt x="90" y="103"/>
                </a:lnTo>
                <a:lnTo>
                  <a:pt x="96" y="105"/>
                </a:lnTo>
                <a:lnTo>
                  <a:pt x="98" y="106"/>
                </a:lnTo>
                <a:lnTo>
                  <a:pt x="100" y="109"/>
                </a:lnTo>
                <a:lnTo>
                  <a:pt x="104" y="110"/>
                </a:lnTo>
                <a:lnTo>
                  <a:pt x="110" y="109"/>
                </a:lnTo>
                <a:lnTo>
                  <a:pt x="121" y="101"/>
                </a:lnTo>
                <a:lnTo>
                  <a:pt x="122" y="97"/>
                </a:lnTo>
                <a:lnTo>
                  <a:pt x="123" y="95"/>
                </a:lnTo>
                <a:lnTo>
                  <a:pt x="134" y="89"/>
                </a:lnTo>
                <a:lnTo>
                  <a:pt x="136" y="91"/>
                </a:lnTo>
                <a:lnTo>
                  <a:pt x="137" y="94"/>
                </a:lnTo>
                <a:lnTo>
                  <a:pt x="140" y="96"/>
                </a:lnTo>
                <a:lnTo>
                  <a:pt x="142" y="96"/>
                </a:lnTo>
                <a:lnTo>
                  <a:pt x="144" y="97"/>
                </a:lnTo>
                <a:lnTo>
                  <a:pt x="146" y="100"/>
                </a:lnTo>
                <a:lnTo>
                  <a:pt x="148" y="100"/>
                </a:lnTo>
                <a:lnTo>
                  <a:pt x="150" y="99"/>
                </a:lnTo>
                <a:lnTo>
                  <a:pt x="152" y="98"/>
                </a:lnTo>
                <a:lnTo>
                  <a:pt x="153" y="95"/>
                </a:lnTo>
                <a:lnTo>
                  <a:pt x="155" y="91"/>
                </a:lnTo>
                <a:lnTo>
                  <a:pt x="160" y="89"/>
                </a:lnTo>
                <a:lnTo>
                  <a:pt x="159" y="88"/>
                </a:lnTo>
                <a:lnTo>
                  <a:pt x="159" y="85"/>
                </a:lnTo>
                <a:lnTo>
                  <a:pt x="160" y="82"/>
                </a:lnTo>
                <a:lnTo>
                  <a:pt x="164" y="79"/>
                </a:lnTo>
                <a:lnTo>
                  <a:pt x="170" y="77"/>
                </a:lnTo>
                <a:lnTo>
                  <a:pt x="176" y="79"/>
                </a:lnTo>
                <a:lnTo>
                  <a:pt x="181" y="79"/>
                </a:lnTo>
                <a:lnTo>
                  <a:pt x="187" y="80"/>
                </a:lnTo>
                <a:lnTo>
                  <a:pt x="191" y="78"/>
                </a:lnTo>
                <a:lnTo>
                  <a:pt x="192" y="76"/>
                </a:lnTo>
                <a:lnTo>
                  <a:pt x="194" y="73"/>
                </a:lnTo>
                <a:lnTo>
                  <a:pt x="196" y="69"/>
                </a:lnTo>
                <a:lnTo>
                  <a:pt x="196" y="65"/>
                </a:lnTo>
                <a:lnTo>
                  <a:pt x="194" y="62"/>
                </a:lnTo>
                <a:lnTo>
                  <a:pt x="189" y="61"/>
                </a:lnTo>
                <a:lnTo>
                  <a:pt x="184" y="63"/>
                </a:lnTo>
                <a:lnTo>
                  <a:pt x="181" y="61"/>
                </a:lnTo>
                <a:lnTo>
                  <a:pt x="178" y="49"/>
                </a:lnTo>
                <a:lnTo>
                  <a:pt x="176" y="48"/>
                </a:lnTo>
                <a:lnTo>
                  <a:pt x="172" y="46"/>
                </a:lnTo>
                <a:lnTo>
                  <a:pt x="167" y="46"/>
                </a:lnTo>
                <a:lnTo>
                  <a:pt x="154" y="48"/>
                </a:lnTo>
                <a:lnTo>
                  <a:pt x="152" y="47"/>
                </a:lnTo>
                <a:lnTo>
                  <a:pt x="152" y="42"/>
                </a:lnTo>
                <a:lnTo>
                  <a:pt x="150" y="39"/>
                </a:lnTo>
                <a:lnTo>
                  <a:pt x="151" y="35"/>
                </a:lnTo>
                <a:lnTo>
                  <a:pt x="151" y="31"/>
                </a:lnTo>
                <a:lnTo>
                  <a:pt x="148" y="28"/>
                </a:lnTo>
                <a:lnTo>
                  <a:pt x="141" y="28"/>
                </a:lnTo>
                <a:lnTo>
                  <a:pt x="140" y="24"/>
                </a:lnTo>
                <a:lnTo>
                  <a:pt x="137" y="23"/>
                </a:lnTo>
                <a:lnTo>
                  <a:pt x="134" y="19"/>
                </a:lnTo>
                <a:lnTo>
                  <a:pt x="129" y="19"/>
                </a:lnTo>
                <a:lnTo>
                  <a:pt x="121" y="13"/>
                </a:lnTo>
                <a:lnTo>
                  <a:pt x="119" y="13"/>
                </a:lnTo>
                <a:lnTo>
                  <a:pt x="117" y="15"/>
                </a:lnTo>
                <a:lnTo>
                  <a:pt x="112" y="15"/>
                </a:lnTo>
                <a:lnTo>
                  <a:pt x="110" y="13"/>
                </a:lnTo>
                <a:lnTo>
                  <a:pt x="106" y="11"/>
                </a:lnTo>
                <a:lnTo>
                  <a:pt x="99" y="11"/>
                </a:lnTo>
                <a:lnTo>
                  <a:pt x="94" y="9"/>
                </a:lnTo>
                <a:lnTo>
                  <a:pt x="97" y="0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2" name="Freeform 174"/>
          <p:cNvSpPr>
            <a:spLocks/>
          </p:cNvSpPr>
          <p:nvPr/>
        </p:nvSpPr>
        <p:spPr bwMode="auto">
          <a:xfrm>
            <a:off x="5372100" y="4005188"/>
            <a:ext cx="349250" cy="382587"/>
          </a:xfrm>
          <a:custGeom>
            <a:avLst/>
            <a:gdLst/>
            <a:ahLst/>
            <a:cxnLst>
              <a:cxn ang="0">
                <a:pos x="76" y="22"/>
              </a:cxn>
              <a:cxn ang="0">
                <a:pos x="85" y="12"/>
              </a:cxn>
              <a:cxn ang="0">
                <a:pos x="105" y="11"/>
              </a:cxn>
              <a:cxn ang="0">
                <a:pos x="124" y="20"/>
              </a:cxn>
              <a:cxn ang="0">
                <a:pos x="164" y="26"/>
              </a:cxn>
              <a:cxn ang="0">
                <a:pos x="183" y="77"/>
              </a:cxn>
              <a:cxn ang="0">
                <a:pos x="216" y="72"/>
              </a:cxn>
              <a:cxn ang="0">
                <a:pos x="233" y="54"/>
              </a:cxn>
              <a:cxn ang="0">
                <a:pos x="258" y="56"/>
              </a:cxn>
              <a:cxn ang="0">
                <a:pos x="268" y="89"/>
              </a:cxn>
              <a:cxn ang="0">
                <a:pos x="293" y="81"/>
              </a:cxn>
              <a:cxn ang="0">
                <a:pos x="317" y="84"/>
              </a:cxn>
              <a:cxn ang="0">
                <a:pos x="325" y="98"/>
              </a:cxn>
              <a:cxn ang="0">
                <a:pos x="330" y="114"/>
              </a:cxn>
              <a:cxn ang="0">
                <a:pos x="314" y="134"/>
              </a:cxn>
              <a:cxn ang="0">
                <a:pos x="322" y="149"/>
              </a:cxn>
              <a:cxn ang="0">
                <a:pos x="326" y="176"/>
              </a:cxn>
              <a:cxn ang="0">
                <a:pos x="328" y="200"/>
              </a:cxn>
              <a:cxn ang="0">
                <a:pos x="324" y="214"/>
              </a:cxn>
              <a:cxn ang="0">
                <a:pos x="327" y="234"/>
              </a:cxn>
              <a:cxn ang="0">
                <a:pos x="320" y="257"/>
              </a:cxn>
              <a:cxn ang="0">
                <a:pos x="308" y="259"/>
              </a:cxn>
              <a:cxn ang="0">
                <a:pos x="294" y="257"/>
              </a:cxn>
              <a:cxn ang="0">
                <a:pos x="287" y="243"/>
              </a:cxn>
              <a:cxn ang="0">
                <a:pos x="271" y="237"/>
              </a:cxn>
              <a:cxn ang="0">
                <a:pos x="270" y="224"/>
              </a:cxn>
              <a:cxn ang="0">
                <a:pos x="268" y="213"/>
              </a:cxn>
              <a:cxn ang="0">
                <a:pos x="267" y="197"/>
              </a:cxn>
              <a:cxn ang="0">
                <a:pos x="267" y="184"/>
              </a:cxn>
              <a:cxn ang="0">
                <a:pos x="253" y="172"/>
              </a:cxn>
              <a:cxn ang="0">
                <a:pos x="248" y="154"/>
              </a:cxn>
              <a:cxn ang="0">
                <a:pos x="238" y="147"/>
              </a:cxn>
              <a:cxn ang="0">
                <a:pos x="234" y="140"/>
              </a:cxn>
              <a:cxn ang="0">
                <a:pos x="228" y="153"/>
              </a:cxn>
              <a:cxn ang="0">
                <a:pos x="222" y="157"/>
              </a:cxn>
              <a:cxn ang="0">
                <a:pos x="218" y="169"/>
              </a:cxn>
              <a:cxn ang="0">
                <a:pos x="208" y="180"/>
              </a:cxn>
              <a:cxn ang="0">
                <a:pos x="198" y="185"/>
              </a:cxn>
              <a:cxn ang="0">
                <a:pos x="198" y="200"/>
              </a:cxn>
              <a:cxn ang="0">
                <a:pos x="205" y="209"/>
              </a:cxn>
              <a:cxn ang="0">
                <a:pos x="211" y="226"/>
              </a:cxn>
              <a:cxn ang="0">
                <a:pos x="211" y="240"/>
              </a:cxn>
              <a:cxn ang="0">
                <a:pos x="201" y="258"/>
              </a:cxn>
              <a:cxn ang="0">
                <a:pos x="179" y="284"/>
              </a:cxn>
              <a:cxn ang="0">
                <a:pos x="172" y="298"/>
              </a:cxn>
              <a:cxn ang="0">
                <a:pos x="151" y="299"/>
              </a:cxn>
              <a:cxn ang="0">
                <a:pos x="114" y="324"/>
              </a:cxn>
              <a:cxn ang="0">
                <a:pos x="102" y="329"/>
              </a:cxn>
              <a:cxn ang="0">
                <a:pos x="56" y="340"/>
              </a:cxn>
              <a:cxn ang="0">
                <a:pos x="35" y="361"/>
              </a:cxn>
              <a:cxn ang="0">
                <a:pos x="21" y="356"/>
              </a:cxn>
              <a:cxn ang="0">
                <a:pos x="4" y="306"/>
              </a:cxn>
              <a:cxn ang="0">
                <a:pos x="11" y="257"/>
              </a:cxn>
              <a:cxn ang="0">
                <a:pos x="21" y="237"/>
              </a:cxn>
              <a:cxn ang="0">
                <a:pos x="34" y="183"/>
              </a:cxn>
              <a:cxn ang="0">
                <a:pos x="35" y="152"/>
              </a:cxn>
              <a:cxn ang="0">
                <a:pos x="38" y="110"/>
              </a:cxn>
              <a:cxn ang="0">
                <a:pos x="57" y="60"/>
              </a:cxn>
            </a:cxnLst>
            <a:rect l="0" t="0" r="r" b="b"/>
            <a:pathLst>
              <a:path w="331" h="362">
                <a:moveTo>
                  <a:pt x="56" y="48"/>
                </a:moveTo>
                <a:lnTo>
                  <a:pt x="60" y="42"/>
                </a:lnTo>
                <a:lnTo>
                  <a:pt x="65" y="35"/>
                </a:lnTo>
                <a:lnTo>
                  <a:pt x="71" y="24"/>
                </a:lnTo>
                <a:lnTo>
                  <a:pt x="76" y="22"/>
                </a:lnTo>
                <a:lnTo>
                  <a:pt x="82" y="22"/>
                </a:lnTo>
                <a:lnTo>
                  <a:pt x="91" y="21"/>
                </a:lnTo>
                <a:lnTo>
                  <a:pt x="90" y="18"/>
                </a:lnTo>
                <a:lnTo>
                  <a:pt x="87" y="16"/>
                </a:lnTo>
                <a:lnTo>
                  <a:pt x="85" y="12"/>
                </a:lnTo>
                <a:lnTo>
                  <a:pt x="84" y="5"/>
                </a:lnTo>
                <a:lnTo>
                  <a:pt x="85" y="0"/>
                </a:lnTo>
                <a:lnTo>
                  <a:pt x="89" y="4"/>
                </a:lnTo>
                <a:lnTo>
                  <a:pt x="94" y="5"/>
                </a:lnTo>
                <a:lnTo>
                  <a:pt x="105" y="11"/>
                </a:lnTo>
                <a:lnTo>
                  <a:pt x="107" y="10"/>
                </a:lnTo>
                <a:lnTo>
                  <a:pt x="108" y="14"/>
                </a:lnTo>
                <a:lnTo>
                  <a:pt x="111" y="18"/>
                </a:lnTo>
                <a:lnTo>
                  <a:pt x="116" y="21"/>
                </a:lnTo>
                <a:lnTo>
                  <a:pt x="124" y="20"/>
                </a:lnTo>
                <a:lnTo>
                  <a:pt x="135" y="26"/>
                </a:lnTo>
                <a:lnTo>
                  <a:pt x="146" y="28"/>
                </a:lnTo>
                <a:lnTo>
                  <a:pt x="151" y="28"/>
                </a:lnTo>
                <a:lnTo>
                  <a:pt x="161" y="22"/>
                </a:lnTo>
                <a:lnTo>
                  <a:pt x="164" y="26"/>
                </a:lnTo>
                <a:lnTo>
                  <a:pt x="170" y="39"/>
                </a:lnTo>
                <a:lnTo>
                  <a:pt x="176" y="60"/>
                </a:lnTo>
                <a:lnTo>
                  <a:pt x="180" y="66"/>
                </a:lnTo>
                <a:lnTo>
                  <a:pt x="180" y="70"/>
                </a:lnTo>
                <a:lnTo>
                  <a:pt x="183" y="77"/>
                </a:lnTo>
                <a:lnTo>
                  <a:pt x="186" y="80"/>
                </a:lnTo>
                <a:lnTo>
                  <a:pt x="197" y="81"/>
                </a:lnTo>
                <a:lnTo>
                  <a:pt x="210" y="81"/>
                </a:lnTo>
                <a:lnTo>
                  <a:pt x="215" y="78"/>
                </a:lnTo>
                <a:lnTo>
                  <a:pt x="216" y="72"/>
                </a:lnTo>
                <a:lnTo>
                  <a:pt x="217" y="70"/>
                </a:lnTo>
                <a:lnTo>
                  <a:pt x="221" y="62"/>
                </a:lnTo>
                <a:lnTo>
                  <a:pt x="224" y="60"/>
                </a:lnTo>
                <a:lnTo>
                  <a:pt x="232" y="56"/>
                </a:lnTo>
                <a:lnTo>
                  <a:pt x="233" y="54"/>
                </a:lnTo>
                <a:lnTo>
                  <a:pt x="234" y="54"/>
                </a:lnTo>
                <a:lnTo>
                  <a:pt x="242" y="53"/>
                </a:lnTo>
                <a:lnTo>
                  <a:pt x="245" y="51"/>
                </a:lnTo>
                <a:lnTo>
                  <a:pt x="257" y="53"/>
                </a:lnTo>
                <a:lnTo>
                  <a:pt x="258" y="56"/>
                </a:lnTo>
                <a:lnTo>
                  <a:pt x="263" y="67"/>
                </a:lnTo>
                <a:lnTo>
                  <a:pt x="262" y="70"/>
                </a:lnTo>
                <a:lnTo>
                  <a:pt x="260" y="78"/>
                </a:lnTo>
                <a:lnTo>
                  <a:pt x="260" y="89"/>
                </a:lnTo>
                <a:lnTo>
                  <a:pt x="268" y="89"/>
                </a:lnTo>
                <a:lnTo>
                  <a:pt x="271" y="86"/>
                </a:lnTo>
                <a:lnTo>
                  <a:pt x="276" y="84"/>
                </a:lnTo>
                <a:lnTo>
                  <a:pt x="280" y="81"/>
                </a:lnTo>
                <a:lnTo>
                  <a:pt x="289" y="80"/>
                </a:lnTo>
                <a:lnTo>
                  <a:pt x="293" y="81"/>
                </a:lnTo>
                <a:lnTo>
                  <a:pt x="297" y="80"/>
                </a:lnTo>
                <a:lnTo>
                  <a:pt x="298" y="81"/>
                </a:lnTo>
                <a:lnTo>
                  <a:pt x="309" y="81"/>
                </a:lnTo>
                <a:lnTo>
                  <a:pt x="312" y="80"/>
                </a:lnTo>
                <a:lnTo>
                  <a:pt x="317" y="84"/>
                </a:lnTo>
                <a:lnTo>
                  <a:pt x="319" y="86"/>
                </a:lnTo>
                <a:lnTo>
                  <a:pt x="322" y="91"/>
                </a:lnTo>
                <a:lnTo>
                  <a:pt x="320" y="92"/>
                </a:lnTo>
                <a:lnTo>
                  <a:pt x="323" y="96"/>
                </a:lnTo>
                <a:lnTo>
                  <a:pt x="325" y="98"/>
                </a:lnTo>
                <a:lnTo>
                  <a:pt x="327" y="103"/>
                </a:lnTo>
                <a:lnTo>
                  <a:pt x="329" y="104"/>
                </a:lnTo>
                <a:lnTo>
                  <a:pt x="329" y="108"/>
                </a:lnTo>
                <a:lnTo>
                  <a:pt x="330" y="110"/>
                </a:lnTo>
                <a:lnTo>
                  <a:pt x="330" y="114"/>
                </a:lnTo>
                <a:lnTo>
                  <a:pt x="329" y="118"/>
                </a:lnTo>
                <a:lnTo>
                  <a:pt x="326" y="120"/>
                </a:lnTo>
                <a:lnTo>
                  <a:pt x="308" y="131"/>
                </a:lnTo>
                <a:lnTo>
                  <a:pt x="311" y="133"/>
                </a:lnTo>
                <a:lnTo>
                  <a:pt x="314" y="134"/>
                </a:lnTo>
                <a:lnTo>
                  <a:pt x="316" y="136"/>
                </a:lnTo>
                <a:lnTo>
                  <a:pt x="316" y="140"/>
                </a:lnTo>
                <a:lnTo>
                  <a:pt x="317" y="142"/>
                </a:lnTo>
                <a:lnTo>
                  <a:pt x="317" y="144"/>
                </a:lnTo>
                <a:lnTo>
                  <a:pt x="322" y="149"/>
                </a:lnTo>
                <a:lnTo>
                  <a:pt x="322" y="150"/>
                </a:lnTo>
                <a:lnTo>
                  <a:pt x="324" y="166"/>
                </a:lnTo>
                <a:lnTo>
                  <a:pt x="324" y="167"/>
                </a:lnTo>
                <a:lnTo>
                  <a:pt x="324" y="172"/>
                </a:lnTo>
                <a:lnTo>
                  <a:pt x="326" y="176"/>
                </a:lnTo>
                <a:lnTo>
                  <a:pt x="326" y="184"/>
                </a:lnTo>
                <a:lnTo>
                  <a:pt x="326" y="187"/>
                </a:lnTo>
                <a:lnTo>
                  <a:pt x="327" y="190"/>
                </a:lnTo>
                <a:lnTo>
                  <a:pt x="328" y="196"/>
                </a:lnTo>
                <a:lnTo>
                  <a:pt x="328" y="200"/>
                </a:lnTo>
                <a:lnTo>
                  <a:pt x="327" y="202"/>
                </a:lnTo>
                <a:lnTo>
                  <a:pt x="327" y="204"/>
                </a:lnTo>
                <a:lnTo>
                  <a:pt x="325" y="209"/>
                </a:lnTo>
                <a:lnTo>
                  <a:pt x="325" y="211"/>
                </a:lnTo>
                <a:lnTo>
                  <a:pt x="324" y="214"/>
                </a:lnTo>
                <a:lnTo>
                  <a:pt x="324" y="218"/>
                </a:lnTo>
                <a:lnTo>
                  <a:pt x="326" y="222"/>
                </a:lnTo>
                <a:lnTo>
                  <a:pt x="326" y="225"/>
                </a:lnTo>
                <a:lnTo>
                  <a:pt x="327" y="227"/>
                </a:lnTo>
                <a:lnTo>
                  <a:pt x="327" y="234"/>
                </a:lnTo>
                <a:lnTo>
                  <a:pt x="327" y="237"/>
                </a:lnTo>
                <a:lnTo>
                  <a:pt x="326" y="240"/>
                </a:lnTo>
                <a:lnTo>
                  <a:pt x="326" y="248"/>
                </a:lnTo>
                <a:lnTo>
                  <a:pt x="322" y="254"/>
                </a:lnTo>
                <a:lnTo>
                  <a:pt x="320" y="257"/>
                </a:lnTo>
                <a:lnTo>
                  <a:pt x="319" y="259"/>
                </a:lnTo>
                <a:lnTo>
                  <a:pt x="316" y="260"/>
                </a:lnTo>
                <a:lnTo>
                  <a:pt x="312" y="260"/>
                </a:lnTo>
                <a:lnTo>
                  <a:pt x="310" y="259"/>
                </a:lnTo>
                <a:lnTo>
                  <a:pt x="308" y="259"/>
                </a:lnTo>
                <a:lnTo>
                  <a:pt x="306" y="260"/>
                </a:lnTo>
                <a:lnTo>
                  <a:pt x="302" y="260"/>
                </a:lnTo>
                <a:lnTo>
                  <a:pt x="298" y="259"/>
                </a:lnTo>
                <a:lnTo>
                  <a:pt x="297" y="259"/>
                </a:lnTo>
                <a:lnTo>
                  <a:pt x="294" y="257"/>
                </a:lnTo>
                <a:lnTo>
                  <a:pt x="292" y="254"/>
                </a:lnTo>
                <a:lnTo>
                  <a:pt x="291" y="251"/>
                </a:lnTo>
                <a:lnTo>
                  <a:pt x="291" y="247"/>
                </a:lnTo>
                <a:lnTo>
                  <a:pt x="288" y="246"/>
                </a:lnTo>
                <a:lnTo>
                  <a:pt x="287" y="243"/>
                </a:lnTo>
                <a:lnTo>
                  <a:pt x="286" y="241"/>
                </a:lnTo>
                <a:lnTo>
                  <a:pt x="285" y="240"/>
                </a:lnTo>
                <a:lnTo>
                  <a:pt x="282" y="239"/>
                </a:lnTo>
                <a:lnTo>
                  <a:pt x="280" y="239"/>
                </a:lnTo>
                <a:lnTo>
                  <a:pt x="271" y="237"/>
                </a:lnTo>
                <a:lnTo>
                  <a:pt x="271" y="233"/>
                </a:lnTo>
                <a:lnTo>
                  <a:pt x="270" y="231"/>
                </a:lnTo>
                <a:lnTo>
                  <a:pt x="270" y="229"/>
                </a:lnTo>
                <a:lnTo>
                  <a:pt x="270" y="226"/>
                </a:lnTo>
                <a:lnTo>
                  <a:pt x="270" y="224"/>
                </a:lnTo>
                <a:lnTo>
                  <a:pt x="271" y="223"/>
                </a:lnTo>
                <a:lnTo>
                  <a:pt x="271" y="220"/>
                </a:lnTo>
                <a:lnTo>
                  <a:pt x="271" y="218"/>
                </a:lnTo>
                <a:lnTo>
                  <a:pt x="270" y="215"/>
                </a:lnTo>
                <a:lnTo>
                  <a:pt x="268" y="213"/>
                </a:lnTo>
                <a:lnTo>
                  <a:pt x="267" y="210"/>
                </a:lnTo>
                <a:lnTo>
                  <a:pt x="269" y="207"/>
                </a:lnTo>
                <a:lnTo>
                  <a:pt x="271" y="206"/>
                </a:lnTo>
                <a:lnTo>
                  <a:pt x="272" y="203"/>
                </a:lnTo>
                <a:lnTo>
                  <a:pt x="267" y="197"/>
                </a:lnTo>
                <a:lnTo>
                  <a:pt x="267" y="195"/>
                </a:lnTo>
                <a:lnTo>
                  <a:pt x="267" y="193"/>
                </a:lnTo>
                <a:lnTo>
                  <a:pt x="267" y="190"/>
                </a:lnTo>
                <a:lnTo>
                  <a:pt x="267" y="186"/>
                </a:lnTo>
                <a:lnTo>
                  <a:pt x="267" y="184"/>
                </a:lnTo>
                <a:lnTo>
                  <a:pt x="265" y="183"/>
                </a:lnTo>
                <a:lnTo>
                  <a:pt x="262" y="178"/>
                </a:lnTo>
                <a:lnTo>
                  <a:pt x="256" y="174"/>
                </a:lnTo>
                <a:lnTo>
                  <a:pt x="254" y="173"/>
                </a:lnTo>
                <a:lnTo>
                  <a:pt x="253" y="172"/>
                </a:lnTo>
                <a:lnTo>
                  <a:pt x="251" y="169"/>
                </a:lnTo>
                <a:lnTo>
                  <a:pt x="252" y="165"/>
                </a:lnTo>
                <a:lnTo>
                  <a:pt x="253" y="162"/>
                </a:lnTo>
                <a:lnTo>
                  <a:pt x="249" y="158"/>
                </a:lnTo>
                <a:lnTo>
                  <a:pt x="248" y="154"/>
                </a:lnTo>
                <a:lnTo>
                  <a:pt x="245" y="154"/>
                </a:lnTo>
                <a:lnTo>
                  <a:pt x="243" y="153"/>
                </a:lnTo>
                <a:lnTo>
                  <a:pt x="239" y="150"/>
                </a:lnTo>
                <a:lnTo>
                  <a:pt x="238" y="149"/>
                </a:lnTo>
                <a:lnTo>
                  <a:pt x="238" y="147"/>
                </a:lnTo>
                <a:lnTo>
                  <a:pt x="238" y="144"/>
                </a:lnTo>
                <a:lnTo>
                  <a:pt x="238" y="142"/>
                </a:lnTo>
                <a:lnTo>
                  <a:pt x="239" y="140"/>
                </a:lnTo>
                <a:lnTo>
                  <a:pt x="238" y="138"/>
                </a:lnTo>
                <a:lnTo>
                  <a:pt x="234" y="140"/>
                </a:lnTo>
                <a:lnTo>
                  <a:pt x="233" y="143"/>
                </a:lnTo>
                <a:lnTo>
                  <a:pt x="232" y="144"/>
                </a:lnTo>
                <a:lnTo>
                  <a:pt x="230" y="147"/>
                </a:lnTo>
                <a:lnTo>
                  <a:pt x="230" y="150"/>
                </a:lnTo>
                <a:lnTo>
                  <a:pt x="228" y="153"/>
                </a:lnTo>
                <a:lnTo>
                  <a:pt x="230" y="155"/>
                </a:lnTo>
                <a:lnTo>
                  <a:pt x="230" y="158"/>
                </a:lnTo>
                <a:lnTo>
                  <a:pt x="226" y="158"/>
                </a:lnTo>
                <a:lnTo>
                  <a:pt x="225" y="158"/>
                </a:lnTo>
                <a:lnTo>
                  <a:pt x="222" y="157"/>
                </a:lnTo>
                <a:lnTo>
                  <a:pt x="220" y="159"/>
                </a:lnTo>
                <a:lnTo>
                  <a:pt x="221" y="162"/>
                </a:lnTo>
                <a:lnTo>
                  <a:pt x="222" y="165"/>
                </a:lnTo>
                <a:lnTo>
                  <a:pt x="219" y="167"/>
                </a:lnTo>
                <a:lnTo>
                  <a:pt x="218" y="169"/>
                </a:lnTo>
                <a:lnTo>
                  <a:pt x="218" y="172"/>
                </a:lnTo>
                <a:lnTo>
                  <a:pt x="216" y="173"/>
                </a:lnTo>
                <a:lnTo>
                  <a:pt x="212" y="176"/>
                </a:lnTo>
                <a:lnTo>
                  <a:pt x="210" y="178"/>
                </a:lnTo>
                <a:lnTo>
                  <a:pt x="208" y="180"/>
                </a:lnTo>
                <a:lnTo>
                  <a:pt x="206" y="180"/>
                </a:lnTo>
                <a:lnTo>
                  <a:pt x="203" y="180"/>
                </a:lnTo>
                <a:lnTo>
                  <a:pt x="202" y="183"/>
                </a:lnTo>
                <a:lnTo>
                  <a:pt x="200" y="184"/>
                </a:lnTo>
                <a:lnTo>
                  <a:pt x="198" y="185"/>
                </a:lnTo>
                <a:lnTo>
                  <a:pt x="198" y="187"/>
                </a:lnTo>
                <a:lnTo>
                  <a:pt x="198" y="192"/>
                </a:lnTo>
                <a:lnTo>
                  <a:pt x="200" y="194"/>
                </a:lnTo>
                <a:lnTo>
                  <a:pt x="200" y="199"/>
                </a:lnTo>
                <a:lnTo>
                  <a:pt x="198" y="200"/>
                </a:lnTo>
                <a:lnTo>
                  <a:pt x="200" y="202"/>
                </a:lnTo>
                <a:lnTo>
                  <a:pt x="200" y="206"/>
                </a:lnTo>
                <a:lnTo>
                  <a:pt x="202" y="207"/>
                </a:lnTo>
                <a:lnTo>
                  <a:pt x="204" y="208"/>
                </a:lnTo>
                <a:lnTo>
                  <a:pt x="205" y="209"/>
                </a:lnTo>
                <a:lnTo>
                  <a:pt x="207" y="211"/>
                </a:lnTo>
                <a:lnTo>
                  <a:pt x="205" y="214"/>
                </a:lnTo>
                <a:lnTo>
                  <a:pt x="208" y="222"/>
                </a:lnTo>
                <a:lnTo>
                  <a:pt x="208" y="225"/>
                </a:lnTo>
                <a:lnTo>
                  <a:pt x="211" y="226"/>
                </a:lnTo>
                <a:lnTo>
                  <a:pt x="211" y="230"/>
                </a:lnTo>
                <a:lnTo>
                  <a:pt x="212" y="232"/>
                </a:lnTo>
                <a:lnTo>
                  <a:pt x="212" y="234"/>
                </a:lnTo>
                <a:lnTo>
                  <a:pt x="211" y="236"/>
                </a:lnTo>
                <a:lnTo>
                  <a:pt x="211" y="240"/>
                </a:lnTo>
                <a:lnTo>
                  <a:pt x="210" y="243"/>
                </a:lnTo>
                <a:lnTo>
                  <a:pt x="210" y="251"/>
                </a:lnTo>
                <a:lnTo>
                  <a:pt x="208" y="253"/>
                </a:lnTo>
                <a:lnTo>
                  <a:pt x="205" y="253"/>
                </a:lnTo>
                <a:lnTo>
                  <a:pt x="201" y="258"/>
                </a:lnTo>
                <a:lnTo>
                  <a:pt x="200" y="260"/>
                </a:lnTo>
                <a:lnTo>
                  <a:pt x="192" y="266"/>
                </a:lnTo>
                <a:lnTo>
                  <a:pt x="190" y="269"/>
                </a:lnTo>
                <a:lnTo>
                  <a:pt x="190" y="271"/>
                </a:lnTo>
                <a:lnTo>
                  <a:pt x="179" y="284"/>
                </a:lnTo>
                <a:lnTo>
                  <a:pt x="179" y="288"/>
                </a:lnTo>
                <a:lnTo>
                  <a:pt x="178" y="292"/>
                </a:lnTo>
                <a:lnTo>
                  <a:pt x="177" y="294"/>
                </a:lnTo>
                <a:lnTo>
                  <a:pt x="174" y="296"/>
                </a:lnTo>
                <a:lnTo>
                  <a:pt x="172" y="298"/>
                </a:lnTo>
                <a:lnTo>
                  <a:pt x="171" y="301"/>
                </a:lnTo>
                <a:lnTo>
                  <a:pt x="170" y="302"/>
                </a:lnTo>
                <a:lnTo>
                  <a:pt x="166" y="301"/>
                </a:lnTo>
                <a:lnTo>
                  <a:pt x="154" y="300"/>
                </a:lnTo>
                <a:lnTo>
                  <a:pt x="151" y="299"/>
                </a:lnTo>
                <a:lnTo>
                  <a:pt x="143" y="299"/>
                </a:lnTo>
                <a:lnTo>
                  <a:pt x="132" y="297"/>
                </a:lnTo>
                <a:lnTo>
                  <a:pt x="125" y="301"/>
                </a:lnTo>
                <a:lnTo>
                  <a:pt x="118" y="315"/>
                </a:lnTo>
                <a:lnTo>
                  <a:pt x="114" y="324"/>
                </a:lnTo>
                <a:lnTo>
                  <a:pt x="111" y="327"/>
                </a:lnTo>
                <a:lnTo>
                  <a:pt x="108" y="328"/>
                </a:lnTo>
                <a:lnTo>
                  <a:pt x="105" y="329"/>
                </a:lnTo>
                <a:lnTo>
                  <a:pt x="102" y="329"/>
                </a:lnTo>
                <a:lnTo>
                  <a:pt x="102" y="329"/>
                </a:lnTo>
                <a:lnTo>
                  <a:pt x="99" y="328"/>
                </a:lnTo>
                <a:lnTo>
                  <a:pt x="87" y="329"/>
                </a:lnTo>
                <a:lnTo>
                  <a:pt x="65" y="328"/>
                </a:lnTo>
                <a:lnTo>
                  <a:pt x="58" y="335"/>
                </a:lnTo>
                <a:lnTo>
                  <a:pt x="56" y="340"/>
                </a:lnTo>
                <a:lnTo>
                  <a:pt x="54" y="346"/>
                </a:lnTo>
                <a:lnTo>
                  <a:pt x="50" y="352"/>
                </a:lnTo>
                <a:lnTo>
                  <a:pt x="48" y="357"/>
                </a:lnTo>
                <a:lnTo>
                  <a:pt x="45" y="358"/>
                </a:lnTo>
                <a:lnTo>
                  <a:pt x="35" y="361"/>
                </a:lnTo>
                <a:lnTo>
                  <a:pt x="32" y="360"/>
                </a:lnTo>
                <a:lnTo>
                  <a:pt x="29" y="360"/>
                </a:lnTo>
                <a:lnTo>
                  <a:pt x="26" y="358"/>
                </a:lnTo>
                <a:lnTo>
                  <a:pt x="22" y="358"/>
                </a:lnTo>
                <a:lnTo>
                  <a:pt x="21" y="356"/>
                </a:lnTo>
                <a:lnTo>
                  <a:pt x="21" y="352"/>
                </a:lnTo>
                <a:lnTo>
                  <a:pt x="20" y="347"/>
                </a:lnTo>
                <a:lnTo>
                  <a:pt x="17" y="327"/>
                </a:lnTo>
                <a:lnTo>
                  <a:pt x="8" y="312"/>
                </a:lnTo>
                <a:lnTo>
                  <a:pt x="4" y="306"/>
                </a:lnTo>
                <a:lnTo>
                  <a:pt x="1" y="295"/>
                </a:lnTo>
                <a:lnTo>
                  <a:pt x="0" y="293"/>
                </a:lnTo>
                <a:lnTo>
                  <a:pt x="6" y="267"/>
                </a:lnTo>
                <a:lnTo>
                  <a:pt x="10" y="260"/>
                </a:lnTo>
                <a:lnTo>
                  <a:pt x="11" y="257"/>
                </a:lnTo>
                <a:lnTo>
                  <a:pt x="18" y="251"/>
                </a:lnTo>
                <a:lnTo>
                  <a:pt x="20" y="250"/>
                </a:lnTo>
                <a:lnTo>
                  <a:pt x="20" y="246"/>
                </a:lnTo>
                <a:lnTo>
                  <a:pt x="21" y="239"/>
                </a:lnTo>
                <a:lnTo>
                  <a:pt x="21" y="237"/>
                </a:lnTo>
                <a:lnTo>
                  <a:pt x="21" y="235"/>
                </a:lnTo>
                <a:lnTo>
                  <a:pt x="26" y="227"/>
                </a:lnTo>
                <a:lnTo>
                  <a:pt x="30" y="215"/>
                </a:lnTo>
                <a:lnTo>
                  <a:pt x="31" y="196"/>
                </a:lnTo>
                <a:lnTo>
                  <a:pt x="34" y="183"/>
                </a:lnTo>
                <a:lnTo>
                  <a:pt x="35" y="181"/>
                </a:lnTo>
                <a:lnTo>
                  <a:pt x="35" y="173"/>
                </a:lnTo>
                <a:lnTo>
                  <a:pt x="33" y="165"/>
                </a:lnTo>
                <a:lnTo>
                  <a:pt x="33" y="158"/>
                </a:lnTo>
                <a:lnTo>
                  <a:pt x="35" y="152"/>
                </a:lnTo>
                <a:lnTo>
                  <a:pt x="35" y="136"/>
                </a:lnTo>
                <a:lnTo>
                  <a:pt x="37" y="120"/>
                </a:lnTo>
                <a:lnTo>
                  <a:pt x="36" y="118"/>
                </a:lnTo>
                <a:lnTo>
                  <a:pt x="38" y="112"/>
                </a:lnTo>
                <a:lnTo>
                  <a:pt x="38" y="110"/>
                </a:lnTo>
                <a:lnTo>
                  <a:pt x="44" y="108"/>
                </a:lnTo>
                <a:lnTo>
                  <a:pt x="56" y="85"/>
                </a:lnTo>
                <a:lnTo>
                  <a:pt x="58" y="74"/>
                </a:lnTo>
                <a:lnTo>
                  <a:pt x="58" y="62"/>
                </a:lnTo>
                <a:lnTo>
                  <a:pt x="57" y="60"/>
                </a:lnTo>
                <a:lnTo>
                  <a:pt x="57" y="57"/>
                </a:lnTo>
                <a:lnTo>
                  <a:pt x="56" y="54"/>
                </a:lnTo>
                <a:lnTo>
                  <a:pt x="56" y="48"/>
                </a:lnTo>
              </a:path>
            </a:pathLst>
          </a:custGeom>
          <a:solidFill>
            <a:srgbClr val="4F622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73" name="Freeform 175"/>
          <p:cNvSpPr>
            <a:spLocks/>
          </p:cNvSpPr>
          <p:nvPr/>
        </p:nvSpPr>
        <p:spPr bwMode="auto">
          <a:xfrm>
            <a:off x="5551488" y="4243313"/>
            <a:ext cx="169862" cy="155575"/>
          </a:xfrm>
          <a:custGeom>
            <a:avLst/>
            <a:gdLst/>
            <a:ahLst/>
            <a:cxnLst>
              <a:cxn ang="0">
                <a:pos x="150" y="31"/>
              </a:cxn>
              <a:cxn ang="0">
                <a:pos x="142" y="34"/>
              </a:cxn>
              <a:cxn ang="0">
                <a:pos x="136" y="34"/>
              </a:cxn>
              <a:cxn ang="0">
                <a:pos x="127" y="33"/>
              </a:cxn>
              <a:cxn ang="0">
                <a:pos x="121" y="25"/>
              </a:cxn>
              <a:cxn ang="0">
                <a:pos x="117" y="17"/>
              </a:cxn>
              <a:cxn ang="0">
                <a:pos x="112" y="13"/>
              </a:cxn>
              <a:cxn ang="0">
                <a:pos x="101" y="7"/>
              </a:cxn>
              <a:cxn ang="0">
                <a:pos x="92" y="4"/>
              </a:cxn>
              <a:cxn ang="0">
                <a:pos x="78" y="6"/>
              </a:cxn>
              <a:cxn ang="0">
                <a:pos x="60" y="3"/>
              </a:cxn>
              <a:cxn ang="0">
                <a:pos x="48" y="3"/>
              </a:cxn>
              <a:cxn ang="0">
                <a:pos x="41" y="4"/>
              </a:cxn>
              <a:cxn ang="0">
                <a:pos x="41" y="10"/>
              </a:cxn>
              <a:cxn ang="0">
                <a:pos x="40" y="25"/>
              </a:cxn>
              <a:cxn ang="0">
                <a:pos x="31" y="32"/>
              </a:cxn>
              <a:cxn ang="0">
                <a:pos x="20" y="43"/>
              </a:cxn>
              <a:cxn ang="0">
                <a:pos x="9" y="62"/>
              </a:cxn>
              <a:cxn ang="0">
                <a:pos x="4" y="70"/>
              </a:cxn>
              <a:cxn ang="0">
                <a:pos x="0" y="76"/>
              </a:cxn>
              <a:cxn ang="0">
                <a:pos x="4" y="87"/>
              </a:cxn>
              <a:cxn ang="0">
                <a:pos x="10" y="90"/>
              </a:cxn>
              <a:cxn ang="0">
                <a:pos x="16" y="94"/>
              </a:cxn>
              <a:cxn ang="0">
                <a:pos x="18" y="104"/>
              </a:cxn>
              <a:cxn ang="0">
                <a:pos x="24" y="114"/>
              </a:cxn>
              <a:cxn ang="0">
                <a:pos x="32" y="121"/>
              </a:cxn>
              <a:cxn ang="0">
                <a:pos x="46" y="119"/>
              </a:cxn>
              <a:cxn ang="0">
                <a:pos x="50" y="110"/>
              </a:cxn>
              <a:cxn ang="0">
                <a:pos x="57" y="109"/>
              </a:cxn>
              <a:cxn ang="0">
                <a:pos x="62" y="117"/>
              </a:cxn>
              <a:cxn ang="0">
                <a:pos x="72" y="130"/>
              </a:cxn>
              <a:cxn ang="0">
                <a:pos x="78" y="134"/>
              </a:cxn>
              <a:cxn ang="0">
                <a:pos x="86" y="140"/>
              </a:cxn>
              <a:cxn ang="0">
                <a:pos x="94" y="134"/>
              </a:cxn>
              <a:cxn ang="0">
                <a:pos x="105" y="129"/>
              </a:cxn>
              <a:cxn ang="0">
                <a:pos x="108" y="122"/>
              </a:cxn>
              <a:cxn ang="0">
                <a:pos x="116" y="119"/>
              </a:cxn>
              <a:cxn ang="0">
                <a:pos x="126" y="111"/>
              </a:cxn>
              <a:cxn ang="0">
                <a:pos x="133" y="114"/>
              </a:cxn>
              <a:cxn ang="0">
                <a:pos x="146" y="122"/>
              </a:cxn>
              <a:cxn ang="0">
                <a:pos x="148" y="111"/>
              </a:cxn>
              <a:cxn ang="0">
                <a:pos x="148" y="100"/>
              </a:cxn>
              <a:cxn ang="0">
                <a:pos x="149" y="92"/>
              </a:cxn>
              <a:cxn ang="0">
                <a:pos x="149" y="85"/>
              </a:cxn>
              <a:cxn ang="0">
                <a:pos x="157" y="86"/>
              </a:cxn>
              <a:cxn ang="0">
                <a:pos x="157" y="78"/>
              </a:cxn>
              <a:cxn ang="0">
                <a:pos x="153" y="71"/>
              </a:cxn>
              <a:cxn ang="0">
                <a:pos x="146" y="68"/>
              </a:cxn>
              <a:cxn ang="0">
                <a:pos x="146" y="59"/>
              </a:cxn>
              <a:cxn ang="0">
                <a:pos x="155" y="50"/>
              </a:cxn>
              <a:cxn ang="0">
                <a:pos x="156" y="43"/>
              </a:cxn>
              <a:cxn ang="0">
                <a:pos x="158" y="38"/>
              </a:cxn>
              <a:cxn ang="0">
                <a:pos x="156" y="22"/>
              </a:cxn>
            </a:cxnLst>
            <a:rect l="0" t="0" r="r" b="b"/>
            <a:pathLst>
              <a:path w="161" h="146">
                <a:moveTo>
                  <a:pt x="156" y="22"/>
                </a:moveTo>
                <a:lnTo>
                  <a:pt x="152" y="28"/>
                </a:lnTo>
                <a:lnTo>
                  <a:pt x="150" y="31"/>
                </a:lnTo>
                <a:lnTo>
                  <a:pt x="149" y="33"/>
                </a:lnTo>
                <a:lnTo>
                  <a:pt x="146" y="34"/>
                </a:lnTo>
                <a:lnTo>
                  <a:pt x="142" y="34"/>
                </a:lnTo>
                <a:lnTo>
                  <a:pt x="140" y="33"/>
                </a:lnTo>
                <a:lnTo>
                  <a:pt x="138" y="33"/>
                </a:lnTo>
                <a:lnTo>
                  <a:pt x="136" y="34"/>
                </a:lnTo>
                <a:lnTo>
                  <a:pt x="132" y="34"/>
                </a:lnTo>
                <a:lnTo>
                  <a:pt x="128" y="33"/>
                </a:lnTo>
                <a:lnTo>
                  <a:pt x="127" y="33"/>
                </a:lnTo>
                <a:lnTo>
                  <a:pt x="124" y="31"/>
                </a:lnTo>
                <a:lnTo>
                  <a:pt x="122" y="28"/>
                </a:lnTo>
                <a:lnTo>
                  <a:pt x="121" y="25"/>
                </a:lnTo>
                <a:lnTo>
                  <a:pt x="121" y="21"/>
                </a:lnTo>
                <a:lnTo>
                  <a:pt x="118" y="20"/>
                </a:lnTo>
                <a:lnTo>
                  <a:pt x="117" y="17"/>
                </a:lnTo>
                <a:lnTo>
                  <a:pt x="116" y="15"/>
                </a:lnTo>
                <a:lnTo>
                  <a:pt x="115" y="14"/>
                </a:lnTo>
                <a:lnTo>
                  <a:pt x="112" y="13"/>
                </a:lnTo>
                <a:lnTo>
                  <a:pt x="110" y="13"/>
                </a:lnTo>
                <a:lnTo>
                  <a:pt x="101" y="11"/>
                </a:lnTo>
                <a:lnTo>
                  <a:pt x="101" y="7"/>
                </a:lnTo>
                <a:lnTo>
                  <a:pt x="100" y="5"/>
                </a:lnTo>
                <a:lnTo>
                  <a:pt x="94" y="5"/>
                </a:lnTo>
                <a:lnTo>
                  <a:pt x="92" y="4"/>
                </a:lnTo>
                <a:lnTo>
                  <a:pt x="88" y="5"/>
                </a:lnTo>
                <a:lnTo>
                  <a:pt x="83" y="8"/>
                </a:lnTo>
                <a:lnTo>
                  <a:pt x="78" y="6"/>
                </a:lnTo>
                <a:lnTo>
                  <a:pt x="72" y="5"/>
                </a:lnTo>
                <a:lnTo>
                  <a:pt x="68" y="3"/>
                </a:lnTo>
                <a:lnTo>
                  <a:pt x="60" y="3"/>
                </a:lnTo>
                <a:lnTo>
                  <a:pt x="55" y="4"/>
                </a:lnTo>
                <a:lnTo>
                  <a:pt x="51" y="4"/>
                </a:lnTo>
                <a:lnTo>
                  <a:pt x="48" y="3"/>
                </a:lnTo>
                <a:lnTo>
                  <a:pt x="44" y="1"/>
                </a:lnTo>
                <a:lnTo>
                  <a:pt x="41" y="0"/>
                </a:lnTo>
                <a:lnTo>
                  <a:pt x="41" y="4"/>
                </a:lnTo>
                <a:lnTo>
                  <a:pt x="42" y="6"/>
                </a:lnTo>
                <a:lnTo>
                  <a:pt x="42" y="8"/>
                </a:lnTo>
                <a:lnTo>
                  <a:pt x="41" y="10"/>
                </a:lnTo>
                <a:lnTo>
                  <a:pt x="41" y="14"/>
                </a:lnTo>
                <a:lnTo>
                  <a:pt x="40" y="17"/>
                </a:lnTo>
                <a:lnTo>
                  <a:pt x="40" y="25"/>
                </a:lnTo>
                <a:lnTo>
                  <a:pt x="38" y="27"/>
                </a:lnTo>
                <a:lnTo>
                  <a:pt x="35" y="27"/>
                </a:lnTo>
                <a:lnTo>
                  <a:pt x="31" y="32"/>
                </a:lnTo>
                <a:lnTo>
                  <a:pt x="30" y="34"/>
                </a:lnTo>
                <a:lnTo>
                  <a:pt x="22" y="40"/>
                </a:lnTo>
                <a:lnTo>
                  <a:pt x="20" y="43"/>
                </a:lnTo>
                <a:lnTo>
                  <a:pt x="20" y="45"/>
                </a:lnTo>
                <a:lnTo>
                  <a:pt x="9" y="58"/>
                </a:lnTo>
                <a:lnTo>
                  <a:pt x="9" y="62"/>
                </a:lnTo>
                <a:lnTo>
                  <a:pt x="8" y="66"/>
                </a:lnTo>
                <a:lnTo>
                  <a:pt x="7" y="68"/>
                </a:lnTo>
                <a:lnTo>
                  <a:pt x="4" y="70"/>
                </a:lnTo>
                <a:lnTo>
                  <a:pt x="2" y="72"/>
                </a:lnTo>
                <a:lnTo>
                  <a:pt x="1" y="75"/>
                </a:lnTo>
                <a:lnTo>
                  <a:pt x="0" y="76"/>
                </a:lnTo>
                <a:lnTo>
                  <a:pt x="0" y="78"/>
                </a:lnTo>
                <a:lnTo>
                  <a:pt x="1" y="80"/>
                </a:lnTo>
                <a:lnTo>
                  <a:pt x="4" y="87"/>
                </a:lnTo>
                <a:lnTo>
                  <a:pt x="4" y="90"/>
                </a:lnTo>
                <a:lnTo>
                  <a:pt x="7" y="90"/>
                </a:lnTo>
                <a:lnTo>
                  <a:pt x="10" y="90"/>
                </a:lnTo>
                <a:lnTo>
                  <a:pt x="12" y="90"/>
                </a:lnTo>
                <a:lnTo>
                  <a:pt x="15" y="91"/>
                </a:lnTo>
                <a:lnTo>
                  <a:pt x="16" y="94"/>
                </a:lnTo>
                <a:lnTo>
                  <a:pt x="16" y="98"/>
                </a:lnTo>
                <a:lnTo>
                  <a:pt x="18" y="100"/>
                </a:lnTo>
                <a:lnTo>
                  <a:pt x="18" y="104"/>
                </a:lnTo>
                <a:lnTo>
                  <a:pt x="20" y="106"/>
                </a:lnTo>
                <a:lnTo>
                  <a:pt x="22" y="108"/>
                </a:lnTo>
                <a:lnTo>
                  <a:pt x="24" y="114"/>
                </a:lnTo>
                <a:lnTo>
                  <a:pt x="25" y="117"/>
                </a:lnTo>
                <a:lnTo>
                  <a:pt x="28" y="121"/>
                </a:lnTo>
                <a:lnTo>
                  <a:pt x="32" y="121"/>
                </a:lnTo>
                <a:lnTo>
                  <a:pt x="37" y="121"/>
                </a:lnTo>
                <a:lnTo>
                  <a:pt x="41" y="119"/>
                </a:lnTo>
                <a:lnTo>
                  <a:pt x="46" y="119"/>
                </a:lnTo>
                <a:lnTo>
                  <a:pt x="48" y="115"/>
                </a:lnTo>
                <a:lnTo>
                  <a:pt x="48" y="112"/>
                </a:lnTo>
                <a:lnTo>
                  <a:pt x="50" y="110"/>
                </a:lnTo>
                <a:lnTo>
                  <a:pt x="53" y="107"/>
                </a:lnTo>
                <a:lnTo>
                  <a:pt x="55" y="108"/>
                </a:lnTo>
                <a:lnTo>
                  <a:pt x="57" y="109"/>
                </a:lnTo>
                <a:lnTo>
                  <a:pt x="60" y="111"/>
                </a:lnTo>
                <a:lnTo>
                  <a:pt x="61" y="114"/>
                </a:lnTo>
                <a:lnTo>
                  <a:pt x="62" y="117"/>
                </a:lnTo>
                <a:lnTo>
                  <a:pt x="63" y="119"/>
                </a:lnTo>
                <a:lnTo>
                  <a:pt x="66" y="121"/>
                </a:lnTo>
                <a:lnTo>
                  <a:pt x="72" y="130"/>
                </a:lnTo>
                <a:lnTo>
                  <a:pt x="74" y="131"/>
                </a:lnTo>
                <a:lnTo>
                  <a:pt x="78" y="132"/>
                </a:lnTo>
                <a:lnTo>
                  <a:pt x="78" y="134"/>
                </a:lnTo>
                <a:lnTo>
                  <a:pt x="78" y="138"/>
                </a:lnTo>
                <a:lnTo>
                  <a:pt x="81" y="145"/>
                </a:lnTo>
                <a:lnTo>
                  <a:pt x="86" y="140"/>
                </a:lnTo>
                <a:lnTo>
                  <a:pt x="87" y="138"/>
                </a:lnTo>
                <a:lnTo>
                  <a:pt x="89" y="137"/>
                </a:lnTo>
                <a:lnTo>
                  <a:pt x="94" y="134"/>
                </a:lnTo>
                <a:lnTo>
                  <a:pt x="100" y="134"/>
                </a:lnTo>
                <a:lnTo>
                  <a:pt x="105" y="131"/>
                </a:lnTo>
                <a:lnTo>
                  <a:pt x="105" y="129"/>
                </a:lnTo>
                <a:lnTo>
                  <a:pt x="105" y="126"/>
                </a:lnTo>
                <a:lnTo>
                  <a:pt x="105" y="124"/>
                </a:lnTo>
                <a:lnTo>
                  <a:pt x="108" y="122"/>
                </a:lnTo>
                <a:lnTo>
                  <a:pt x="111" y="121"/>
                </a:lnTo>
                <a:lnTo>
                  <a:pt x="115" y="121"/>
                </a:lnTo>
                <a:lnTo>
                  <a:pt x="116" y="119"/>
                </a:lnTo>
                <a:lnTo>
                  <a:pt x="122" y="116"/>
                </a:lnTo>
                <a:lnTo>
                  <a:pt x="124" y="110"/>
                </a:lnTo>
                <a:lnTo>
                  <a:pt x="126" y="111"/>
                </a:lnTo>
                <a:lnTo>
                  <a:pt x="128" y="112"/>
                </a:lnTo>
                <a:lnTo>
                  <a:pt x="130" y="114"/>
                </a:lnTo>
                <a:lnTo>
                  <a:pt x="133" y="114"/>
                </a:lnTo>
                <a:lnTo>
                  <a:pt x="139" y="119"/>
                </a:lnTo>
                <a:lnTo>
                  <a:pt x="142" y="124"/>
                </a:lnTo>
                <a:lnTo>
                  <a:pt x="146" y="122"/>
                </a:lnTo>
                <a:lnTo>
                  <a:pt x="147" y="120"/>
                </a:lnTo>
                <a:lnTo>
                  <a:pt x="148" y="119"/>
                </a:lnTo>
                <a:lnTo>
                  <a:pt x="148" y="111"/>
                </a:lnTo>
                <a:lnTo>
                  <a:pt x="148" y="108"/>
                </a:lnTo>
                <a:lnTo>
                  <a:pt x="148" y="106"/>
                </a:lnTo>
                <a:lnTo>
                  <a:pt x="148" y="100"/>
                </a:lnTo>
                <a:lnTo>
                  <a:pt x="148" y="97"/>
                </a:lnTo>
                <a:lnTo>
                  <a:pt x="148" y="94"/>
                </a:lnTo>
                <a:lnTo>
                  <a:pt x="149" y="92"/>
                </a:lnTo>
                <a:lnTo>
                  <a:pt x="149" y="90"/>
                </a:lnTo>
                <a:lnTo>
                  <a:pt x="148" y="87"/>
                </a:lnTo>
                <a:lnTo>
                  <a:pt x="149" y="85"/>
                </a:lnTo>
                <a:lnTo>
                  <a:pt x="152" y="86"/>
                </a:lnTo>
                <a:lnTo>
                  <a:pt x="154" y="86"/>
                </a:lnTo>
                <a:lnTo>
                  <a:pt x="157" y="86"/>
                </a:lnTo>
                <a:lnTo>
                  <a:pt x="160" y="84"/>
                </a:lnTo>
                <a:lnTo>
                  <a:pt x="160" y="78"/>
                </a:lnTo>
                <a:lnTo>
                  <a:pt x="157" y="78"/>
                </a:lnTo>
                <a:lnTo>
                  <a:pt x="156" y="75"/>
                </a:lnTo>
                <a:lnTo>
                  <a:pt x="154" y="73"/>
                </a:lnTo>
                <a:lnTo>
                  <a:pt x="153" y="71"/>
                </a:lnTo>
                <a:lnTo>
                  <a:pt x="152" y="70"/>
                </a:lnTo>
                <a:lnTo>
                  <a:pt x="148" y="70"/>
                </a:lnTo>
                <a:lnTo>
                  <a:pt x="146" y="68"/>
                </a:lnTo>
                <a:lnTo>
                  <a:pt x="147" y="64"/>
                </a:lnTo>
                <a:lnTo>
                  <a:pt x="147" y="62"/>
                </a:lnTo>
                <a:lnTo>
                  <a:pt x="146" y="59"/>
                </a:lnTo>
                <a:lnTo>
                  <a:pt x="150" y="54"/>
                </a:lnTo>
                <a:lnTo>
                  <a:pt x="154" y="52"/>
                </a:lnTo>
                <a:lnTo>
                  <a:pt x="155" y="50"/>
                </a:lnTo>
                <a:lnTo>
                  <a:pt x="154" y="47"/>
                </a:lnTo>
                <a:lnTo>
                  <a:pt x="152" y="46"/>
                </a:lnTo>
                <a:lnTo>
                  <a:pt x="156" y="43"/>
                </a:lnTo>
                <a:lnTo>
                  <a:pt x="157" y="42"/>
                </a:lnTo>
                <a:lnTo>
                  <a:pt x="159" y="39"/>
                </a:lnTo>
                <a:lnTo>
                  <a:pt x="158" y="38"/>
                </a:lnTo>
                <a:lnTo>
                  <a:pt x="159" y="34"/>
                </a:lnTo>
                <a:lnTo>
                  <a:pt x="157" y="27"/>
                </a:lnTo>
                <a:lnTo>
                  <a:pt x="156" y="22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4" name="Freeform 176"/>
          <p:cNvSpPr>
            <a:spLocks/>
          </p:cNvSpPr>
          <p:nvPr/>
        </p:nvSpPr>
        <p:spPr bwMode="auto">
          <a:xfrm>
            <a:off x="5637213" y="3886125"/>
            <a:ext cx="442912" cy="593725"/>
          </a:xfrm>
          <a:custGeom>
            <a:avLst/>
            <a:gdLst/>
            <a:ahLst/>
            <a:cxnLst>
              <a:cxn ang="0">
                <a:pos x="164" y="147"/>
              </a:cxn>
              <a:cxn ang="0">
                <a:pos x="141" y="108"/>
              </a:cxn>
              <a:cxn ang="0">
                <a:pos x="169" y="97"/>
              </a:cxn>
              <a:cxn ang="0">
                <a:pos x="202" y="56"/>
              </a:cxn>
              <a:cxn ang="0">
                <a:pos x="217" y="13"/>
              </a:cxn>
              <a:cxn ang="0">
                <a:pos x="243" y="33"/>
              </a:cxn>
              <a:cxn ang="0">
                <a:pos x="279" y="59"/>
              </a:cxn>
              <a:cxn ang="0">
                <a:pos x="247" y="75"/>
              </a:cxn>
              <a:cxn ang="0">
                <a:pos x="241" y="121"/>
              </a:cxn>
              <a:cxn ang="0">
                <a:pos x="265" y="144"/>
              </a:cxn>
              <a:cxn ang="0">
                <a:pos x="288" y="139"/>
              </a:cxn>
              <a:cxn ang="0">
                <a:pos x="312" y="123"/>
              </a:cxn>
              <a:cxn ang="0">
                <a:pos x="353" y="148"/>
              </a:cxn>
              <a:cxn ang="0">
                <a:pos x="335" y="171"/>
              </a:cxn>
              <a:cxn ang="0">
                <a:pos x="309" y="231"/>
              </a:cxn>
              <a:cxn ang="0">
                <a:pos x="304" y="256"/>
              </a:cxn>
              <a:cxn ang="0">
                <a:pos x="321" y="283"/>
              </a:cxn>
              <a:cxn ang="0">
                <a:pos x="358" y="295"/>
              </a:cxn>
              <a:cxn ang="0">
                <a:pos x="373" y="307"/>
              </a:cxn>
              <a:cxn ang="0">
                <a:pos x="345" y="320"/>
              </a:cxn>
              <a:cxn ang="0">
                <a:pos x="323" y="330"/>
              </a:cxn>
              <a:cxn ang="0">
                <a:pos x="324" y="365"/>
              </a:cxn>
              <a:cxn ang="0">
                <a:pos x="305" y="407"/>
              </a:cxn>
              <a:cxn ang="0">
                <a:pos x="343" y="418"/>
              </a:cxn>
              <a:cxn ang="0">
                <a:pos x="353" y="451"/>
              </a:cxn>
              <a:cxn ang="0">
                <a:pos x="389" y="443"/>
              </a:cxn>
              <a:cxn ang="0">
                <a:pos x="418" y="465"/>
              </a:cxn>
              <a:cxn ang="0">
                <a:pos x="365" y="507"/>
              </a:cxn>
              <a:cxn ang="0">
                <a:pos x="316" y="517"/>
              </a:cxn>
              <a:cxn ang="0">
                <a:pos x="289" y="537"/>
              </a:cxn>
              <a:cxn ang="0">
                <a:pos x="269" y="514"/>
              </a:cxn>
              <a:cxn ang="0">
                <a:pos x="251" y="475"/>
              </a:cxn>
              <a:cxn ang="0">
                <a:pos x="215" y="517"/>
              </a:cxn>
              <a:cxn ang="0">
                <a:pos x="211" y="548"/>
              </a:cxn>
              <a:cxn ang="0">
                <a:pos x="169" y="537"/>
              </a:cxn>
              <a:cxn ang="0">
                <a:pos x="140" y="555"/>
              </a:cxn>
              <a:cxn ang="0">
                <a:pos x="121" y="555"/>
              </a:cxn>
              <a:cxn ang="0">
                <a:pos x="46" y="516"/>
              </a:cxn>
              <a:cxn ang="0">
                <a:pos x="17" y="498"/>
              </a:cxn>
              <a:cxn ang="0">
                <a:pos x="24" y="470"/>
              </a:cxn>
              <a:cxn ang="0">
                <a:pos x="43" y="449"/>
              </a:cxn>
              <a:cxn ang="0">
                <a:pos x="67" y="458"/>
              </a:cxn>
              <a:cxn ang="0">
                <a:pos x="67" y="426"/>
              </a:cxn>
              <a:cxn ang="0">
                <a:pos x="73" y="412"/>
              </a:cxn>
              <a:cxn ang="0">
                <a:pos x="73" y="391"/>
              </a:cxn>
              <a:cxn ang="0">
                <a:pos x="76" y="366"/>
              </a:cxn>
              <a:cxn ang="0">
                <a:pos x="73" y="327"/>
              </a:cxn>
              <a:cxn ang="0">
                <a:pos x="75" y="297"/>
              </a:cxn>
              <a:cxn ang="0">
                <a:pos x="98" y="263"/>
              </a:cxn>
              <a:cxn ang="0">
                <a:pos x="130" y="305"/>
              </a:cxn>
              <a:cxn ang="0">
                <a:pos x="167" y="323"/>
              </a:cxn>
              <a:cxn ang="0">
                <a:pos x="201" y="311"/>
              </a:cxn>
              <a:cxn ang="0">
                <a:pos x="216" y="299"/>
              </a:cxn>
              <a:cxn ang="0">
                <a:pos x="251" y="287"/>
              </a:cxn>
              <a:cxn ang="0">
                <a:pos x="229" y="260"/>
              </a:cxn>
              <a:cxn ang="0">
                <a:pos x="198" y="242"/>
              </a:cxn>
              <a:cxn ang="0">
                <a:pos x="167" y="227"/>
              </a:cxn>
            </a:cxnLst>
            <a:rect l="0" t="0" r="r" b="b"/>
            <a:pathLst>
              <a:path w="420" h="563">
                <a:moveTo>
                  <a:pt x="154" y="214"/>
                </a:moveTo>
                <a:lnTo>
                  <a:pt x="153" y="211"/>
                </a:lnTo>
                <a:lnTo>
                  <a:pt x="150" y="204"/>
                </a:lnTo>
                <a:lnTo>
                  <a:pt x="149" y="195"/>
                </a:lnTo>
                <a:lnTo>
                  <a:pt x="151" y="182"/>
                </a:lnTo>
                <a:lnTo>
                  <a:pt x="161" y="169"/>
                </a:lnTo>
                <a:lnTo>
                  <a:pt x="165" y="161"/>
                </a:lnTo>
                <a:lnTo>
                  <a:pt x="164" y="153"/>
                </a:lnTo>
                <a:lnTo>
                  <a:pt x="164" y="147"/>
                </a:lnTo>
                <a:lnTo>
                  <a:pt x="167" y="145"/>
                </a:lnTo>
                <a:lnTo>
                  <a:pt x="169" y="141"/>
                </a:lnTo>
                <a:lnTo>
                  <a:pt x="169" y="133"/>
                </a:lnTo>
                <a:lnTo>
                  <a:pt x="167" y="125"/>
                </a:lnTo>
                <a:lnTo>
                  <a:pt x="153" y="118"/>
                </a:lnTo>
                <a:lnTo>
                  <a:pt x="151" y="115"/>
                </a:lnTo>
                <a:lnTo>
                  <a:pt x="146" y="113"/>
                </a:lnTo>
                <a:lnTo>
                  <a:pt x="142" y="109"/>
                </a:lnTo>
                <a:lnTo>
                  <a:pt x="141" y="108"/>
                </a:lnTo>
                <a:lnTo>
                  <a:pt x="142" y="105"/>
                </a:lnTo>
                <a:lnTo>
                  <a:pt x="146" y="101"/>
                </a:lnTo>
                <a:lnTo>
                  <a:pt x="151" y="101"/>
                </a:lnTo>
                <a:lnTo>
                  <a:pt x="155" y="103"/>
                </a:lnTo>
                <a:lnTo>
                  <a:pt x="157" y="103"/>
                </a:lnTo>
                <a:lnTo>
                  <a:pt x="161" y="104"/>
                </a:lnTo>
                <a:lnTo>
                  <a:pt x="165" y="102"/>
                </a:lnTo>
                <a:lnTo>
                  <a:pt x="167" y="101"/>
                </a:lnTo>
                <a:lnTo>
                  <a:pt x="169" y="97"/>
                </a:lnTo>
                <a:lnTo>
                  <a:pt x="169" y="92"/>
                </a:lnTo>
                <a:lnTo>
                  <a:pt x="173" y="86"/>
                </a:lnTo>
                <a:lnTo>
                  <a:pt x="178" y="80"/>
                </a:lnTo>
                <a:lnTo>
                  <a:pt x="193" y="71"/>
                </a:lnTo>
                <a:lnTo>
                  <a:pt x="194" y="69"/>
                </a:lnTo>
                <a:lnTo>
                  <a:pt x="197" y="66"/>
                </a:lnTo>
                <a:lnTo>
                  <a:pt x="201" y="61"/>
                </a:lnTo>
                <a:lnTo>
                  <a:pt x="201" y="57"/>
                </a:lnTo>
                <a:lnTo>
                  <a:pt x="202" y="56"/>
                </a:lnTo>
                <a:lnTo>
                  <a:pt x="199" y="51"/>
                </a:lnTo>
                <a:lnTo>
                  <a:pt x="197" y="50"/>
                </a:lnTo>
                <a:lnTo>
                  <a:pt x="207" y="31"/>
                </a:lnTo>
                <a:lnTo>
                  <a:pt x="200" y="26"/>
                </a:lnTo>
                <a:lnTo>
                  <a:pt x="198" y="20"/>
                </a:lnTo>
                <a:lnTo>
                  <a:pt x="202" y="19"/>
                </a:lnTo>
                <a:lnTo>
                  <a:pt x="208" y="19"/>
                </a:lnTo>
                <a:lnTo>
                  <a:pt x="213" y="18"/>
                </a:lnTo>
                <a:lnTo>
                  <a:pt x="217" y="13"/>
                </a:lnTo>
                <a:lnTo>
                  <a:pt x="215" y="4"/>
                </a:lnTo>
                <a:lnTo>
                  <a:pt x="217" y="5"/>
                </a:lnTo>
                <a:lnTo>
                  <a:pt x="222" y="3"/>
                </a:lnTo>
                <a:lnTo>
                  <a:pt x="232" y="3"/>
                </a:lnTo>
                <a:lnTo>
                  <a:pt x="235" y="1"/>
                </a:lnTo>
                <a:lnTo>
                  <a:pt x="239" y="0"/>
                </a:lnTo>
                <a:lnTo>
                  <a:pt x="245" y="12"/>
                </a:lnTo>
                <a:lnTo>
                  <a:pt x="241" y="29"/>
                </a:lnTo>
                <a:lnTo>
                  <a:pt x="243" y="33"/>
                </a:lnTo>
                <a:lnTo>
                  <a:pt x="245" y="35"/>
                </a:lnTo>
                <a:lnTo>
                  <a:pt x="250" y="37"/>
                </a:lnTo>
                <a:lnTo>
                  <a:pt x="253" y="44"/>
                </a:lnTo>
                <a:lnTo>
                  <a:pt x="258" y="45"/>
                </a:lnTo>
                <a:lnTo>
                  <a:pt x="263" y="44"/>
                </a:lnTo>
                <a:lnTo>
                  <a:pt x="264" y="45"/>
                </a:lnTo>
                <a:lnTo>
                  <a:pt x="267" y="48"/>
                </a:lnTo>
                <a:lnTo>
                  <a:pt x="277" y="53"/>
                </a:lnTo>
                <a:lnTo>
                  <a:pt x="279" y="59"/>
                </a:lnTo>
                <a:lnTo>
                  <a:pt x="278" y="65"/>
                </a:lnTo>
                <a:lnTo>
                  <a:pt x="273" y="68"/>
                </a:lnTo>
                <a:lnTo>
                  <a:pt x="269" y="70"/>
                </a:lnTo>
                <a:lnTo>
                  <a:pt x="265" y="72"/>
                </a:lnTo>
                <a:lnTo>
                  <a:pt x="259" y="79"/>
                </a:lnTo>
                <a:lnTo>
                  <a:pt x="256" y="77"/>
                </a:lnTo>
                <a:lnTo>
                  <a:pt x="254" y="73"/>
                </a:lnTo>
                <a:lnTo>
                  <a:pt x="251" y="72"/>
                </a:lnTo>
                <a:lnTo>
                  <a:pt x="247" y="75"/>
                </a:lnTo>
                <a:lnTo>
                  <a:pt x="241" y="80"/>
                </a:lnTo>
                <a:lnTo>
                  <a:pt x="242" y="83"/>
                </a:lnTo>
                <a:lnTo>
                  <a:pt x="243" y="91"/>
                </a:lnTo>
                <a:lnTo>
                  <a:pt x="242" y="102"/>
                </a:lnTo>
                <a:lnTo>
                  <a:pt x="242" y="113"/>
                </a:lnTo>
                <a:lnTo>
                  <a:pt x="241" y="115"/>
                </a:lnTo>
                <a:lnTo>
                  <a:pt x="241" y="117"/>
                </a:lnTo>
                <a:lnTo>
                  <a:pt x="240" y="120"/>
                </a:lnTo>
                <a:lnTo>
                  <a:pt x="241" y="121"/>
                </a:lnTo>
                <a:lnTo>
                  <a:pt x="240" y="124"/>
                </a:lnTo>
                <a:lnTo>
                  <a:pt x="240" y="128"/>
                </a:lnTo>
                <a:lnTo>
                  <a:pt x="251" y="135"/>
                </a:lnTo>
                <a:lnTo>
                  <a:pt x="253" y="137"/>
                </a:lnTo>
                <a:lnTo>
                  <a:pt x="256" y="138"/>
                </a:lnTo>
                <a:lnTo>
                  <a:pt x="261" y="138"/>
                </a:lnTo>
                <a:lnTo>
                  <a:pt x="264" y="139"/>
                </a:lnTo>
                <a:lnTo>
                  <a:pt x="264" y="143"/>
                </a:lnTo>
                <a:lnTo>
                  <a:pt x="265" y="144"/>
                </a:lnTo>
                <a:lnTo>
                  <a:pt x="267" y="145"/>
                </a:lnTo>
                <a:lnTo>
                  <a:pt x="267" y="148"/>
                </a:lnTo>
                <a:lnTo>
                  <a:pt x="269" y="151"/>
                </a:lnTo>
                <a:lnTo>
                  <a:pt x="273" y="151"/>
                </a:lnTo>
                <a:lnTo>
                  <a:pt x="279" y="147"/>
                </a:lnTo>
                <a:lnTo>
                  <a:pt x="282" y="144"/>
                </a:lnTo>
                <a:lnTo>
                  <a:pt x="283" y="141"/>
                </a:lnTo>
                <a:lnTo>
                  <a:pt x="286" y="139"/>
                </a:lnTo>
                <a:lnTo>
                  <a:pt x="288" y="139"/>
                </a:lnTo>
                <a:lnTo>
                  <a:pt x="291" y="133"/>
                </a:lnTo>
                <a:lnTo>
                  <a:pt x="293" y="128"/>
                </a:lnTo>
                <a:lnTo>
                  <a:pt x="293" y="124"/>
                </a:lnTo>
                <a:lnTo>
                  <a:pt x="300" y="121"/>
                </a:lnTo>
                <a:lnTo>
                  <a:pt x="301" y="124"/>
                </a:lnTo>
                <a:lnTo>
                  <a:pt x="303" y="123"/>
                </a:lnTo>
                <a:lnTo>
                  <a:pt x="305" y="122"/>
                </a:lnTo>
                <a:lnTo>
                  <a:pt x="308" y="122"/>
                </a:lnTo>
                <a:lnTo>
                  <a:pt x="312" y="123"/>
                </a:lnTo>
                <a:lnTo>
                  <a:pt x="313" y="127"/>
                </a:lnTo>
                <a:lnTo>
                  <a:pt x="318" y="132"/>
                </a:lnTo>
                <a:lnTo>
                  <a:pt x="321" y="133"/>
                </a:lnTo>
                <a:lnTo>
                  <a:pt x="339" y="141"/>
                </a:lnTo>
                <a:lnTo>
                  <a:pt x="345" y="143"/>
                </a:lnTo>
                <a:lnTo>
                  <a:pt x="351" y="143"/>
                </a:lnTo>
                <a:lnTo>
                  <a:pt x="353" y="143"/>
                </a:lnTo>
                <a:lnTo>
                  <a:pt x="354" y="144"/>
                </a:lnTo>
                <a:lnTo>
                  <a:pt x="353" y="148"/>
                </a:lnTo>
                <a:lnTo>
                  <a:pt x="351" y="152"/>
                </a:lnTo>
                <a:lnTo>
                  <a:pt x="349" y="151"/>
                </a:lnTo>
                <a:lnTo>
                  <a:pt x="347" y="152"/>
                </a:lnTo>
                <a:lnTo>
                  <a:pt x="347" y="156"/>
                </a:lnTo>
                <a:lnTo>
                  <a:pt x="344" y="158"/>
                </a:lnTo>
                <a:lnTo>
                  <a:pt x="340" y="161"/>
                </a:lnTo>
                <a:lnTo>
                  <a:pt x="336" y="167"/>
                </a:lnTo>
                <a:lnTo>
                  <a:pt x="337" y="169"/>
                </a:lnTo>
                <a:lnTo>
                  <a:pt x="335" y="171"/>
                </a:lnTo>
                <a:lnTo>
                  <a:pt x="331" y="172"/>
                </a:lnTo>
                <a:lnTo>
                  <a:pt x="328" y="175"/>
                </a:lnTo>
                <a:lnTo>
                  <a:pt x="327" y="177"/>
                </a:lnTo>
                <a:lnTo>
                  <a:pt x="327" y="183"/>
                </a:lnTo>
                <a:lnTo>
                  <a:pt x="325" y="184"/>
                </a:lnTo>
                <a:lnTo>
                  <a:pt x="324" y="187"/>
                </a:lnTo>
                <a:lnTo>
                  <a:pt x="322" y="191"/>
                </a:lnTo>
                <a:lnTo>
                  <a:pt x="318" y="210"/>
                </a:lnTo>
                <a:lnTo>
                  <a:pt x="309" y="231"/>
                </a:lnTo>
                <a:lnTo>
                  <a:pt x="309" y="235"/>
                </a:lnTo>
                <a:lnTo>
                  <a:pt x="310" y="236"/>
                </a:lnTo>
                <a:lnTo>
                  <a:pt x="308" y="238"/>
                </a:lnTo>
                <a:lnTo>
                  <a:pt x="304" y="240"/>
                </a:lnTo>
                <a:lnTo>
                  <a:pt x="303" y="245"/>
                </a:lnTo>
                <a:lnTo>
                  <a:pt x="300" y="247"/>
                </a:lnTo>
                <a:lnTo>
                  <a:pt x="300" y="252"/>
                </a:lnTo>
                <a:lnTo>
                  <a:pt x="301" y="254"/>
                </a:lnTo>
                <a:lnTo>
                  <a:pt x="304" y="256"/>
                </a:lnTo>
                <a:lnTo>
                  <a:pt x="310" y="262"/>
                </a:lnTo>
                <a:lnTo>
                  <a:pt x="310" y="265"/>
                </a:lnTo>
                <a:lnTo>
                  <a:pt x="308" y="268"/>
                </a:lnTo>
                <a:lnTo>
                  <a:pt x="305" y="272"/>
                </a:lnTo>
                <a:lnTo>
                  <a:pt x="305" y="275"/>
                </a:lnTo>
                <a:lnTo>
                  <a:pt x="307" y="277"/>
                </a:lnTo>
                <a:lnTo>
                  <a:pt x="309" y="279"/>
                </a:lnTo>
                <a:lnTo>
                  <a:pt x="320" y="283"/>
                </a:lnTo>
                <a:lnTo>
                  <a:pt x="321" y="283"/>
                </a:lnTo>
                <a:lnTo>
                  <a:pt x="323" y="285"/>
                </a:lnTo>
                <a:lnTo>
                  <a:pt x="325" y="287"/>
                </a:lnTo>
                <a:lnTo>
                  <a:pt x="331" y="289"/>
                </a:lnTo>
                <a:lnTo>
                  <a:pt x="334" y="289"/>
                </a:lnTo>
                <a:lnTo>
                  <a:pt x="337" y="290"/>
                </a:lnTo>
                <a:lnTo>
                  <a:pt x="339" y="289"/>
                </a:lnTo>
                <a:lnTo>
                  <a:pt x="347" y="294"/>
                </a:lnTo>
                <a:lnTo>
                  <a:pt x="356" y="294"/>
                </a:lnTo>
                <a:lnTo>
                  <a:pt x="358" y="295"/>
                </a:lnTo>
                <a:lnTo>
                  <a:pt x="365" y="295"/>
                </a:lnTo>
                <a:lnTo>
                  <a:pt x="367" y="296"/>
                </a:lnTo>
                <a:lnTo>
                  <a:pt x="369" y="296"/>
                </a:lnTo>
                <a:lnTo>
                  <a:pt x="371" y="297"/>
                </a:lnTo>
                <a:lnTo>
                  <a:pt x="373" y="299"/>
                </a:lnTo>
                <a:lnTo>
                  <a:pt x="375" y="300"/>
                </a:lnTo>
                <a:lnTo>
                  <a:pt x="375" y="302"/>
                </a:lnTo>
                <a:lnTo>
                  <a:pt x="374" y="303"/>
                </a:lnTo>
                <a:lnTo>
                  <a:pt x="373" y="307"/>
                </a:lnTo>
                <a:lnTo>
                  <a:pt x="370" y="313"/>
                </a:lnTo>
                <a:lnTo>
                  <a:pt x="367" y="314"/>
                </a:lnTo>
                <a:lnTo>
                  <a:pt x="362" y="317"/>
                </a:lnTo>
                <a:lnTo>
                  <a:pt x="357" y="319"/>
                </a:lnTo>
                <a:lnTo>
                  <a:pt x="355" y="319"/>
                </a:lnTo>
                <a:lnTo>
                  <a:pt x="352" y="320"/>
                </a:lnTo>
                <a:lnTo>
                  <a:pt x="350" y="320"/>
                </a:lnTo>
                <a:lnTo>
                  <a:pt x="347" y="321"/>
                </a:lnTo>
                <a:lnTo>
                  <a:pt x="345" y="320"/>
                </a:lnTo>
                <a:lnTo>
                  <a:pt x="342" y="320"/>
                </a:lnTo>
                <a:lnTo>
                  <a:pt x="339" y="322"/>
                </a:lnTo>
                <a:lnTo>
                  <a:pt x="338" y="324"/>
                </a:lnTo>
                <a:lnTo>
                  <a:pt x="335" y="324"/>
                </a:lnTo>
                <a:lnTo>
                  <a:pt x="334" y="325"/>
                </a:lnTo>
                <a:lnTo>
                  <a:pt x="330" y="325"/>
                </a:lnTo>
                <a:lnTo>
                  <a:pt x="328" y="323"/>
                </a:lnTo>
                <a:lnTo>
                  <a:pt x="325" y="325"/>
                </a:lnTo>
                <a:lnTo>
                  <a:pt x="323" y="330"/>
                </a:lnTo>
                <a:lnTo>
                  <a:pt x="323" y="337"/>
                </a:lnTo>
                <a:lnTo>
                  <a:pt x="324" y="340"/>
                </a:lnTo>
                <a:lnTo>
                  <a:pt x="324" y="342"/>
                </a:lnTo>
                <a:lnTo>
                  <a:pt x="325" y="344"/>
                </a:lnTo>
                <a:lnTo>
                  <a:pt x="324" y="349"/>
                </a:lnTo>
                <a:lnTo>
                  <a:pt x="324" y="353"/>
                </a:lnTo>
                <a:lnTo>
                  <a:pt x="323" y="356"/>
                </a:lnTo>
                <a:lnTo>
                  <a:pt x="323" y="360"/>
                </a:lnTo>
                <a:lnTo>
                  <a:pt x="324" y="365"/>
                </a:lnTo>
                <a:lnTo>
                  <a:pt x="321" y="370"/>
                </a:lnTo>
                <a:lnTo>
                  <a:pt x="318" y="372"/>
                </a:lnTo>
                <a:lnTo>
                  <a:pt x="316" y="375"/>
                </a:lnTo>
                <a:lnTo>
                  <a:pt x="314" y="376"/>
                </a:lnTo>
                <a:lnTo>
                  <a:pt x="310" y="384"/>
                </a:lnTo>
                <a:lnTo>
                  <a:pt x="308" y="385"/>
                </a:lnTo>
                <a:lnTo>
                  <a:pt x="304" y="392"/>
                </a:lnTo>
                <a:lnTo>
                  <a:pt x="305" y="393"/>
                </a:lnTo>
                <a:lnTo>
                  <a:pt x="305" y="407"/>
                </a:lnTo>
                <a:lnTo>
                  <a:pt x="312" y="411"/>
                </a:lnTo>
                <a:lnTo>
                  <a:pt x="313" y="411"/>
                </a:lnTo>
                <a:lnTo>
                  <a:pt x="317" y="412"/>
                </a:lnTo>
                <a:lnTo>
                  <a:pt x="324" y="412"/>
                </a:lnTo>
                <a:lnTo>
                  <a:pt x="327" y="415"/>
                </a:lnTo>
                <a:lnTo>
                  <a:pt x="333" y="415"/>
                </a:lnTo>
                <a:lnTo>
                  <a:pt x="335" y="415"/>
                </a:lnTo>
                <a:lnTo>
                  <a:pt x="338" y="415"/>
                </a:lnTo>
                <a:lnTo>
                  <a:pt x="343" y="418"/>
                </a:lnTo>
                <a:lnTo>
                  <a:pt x="346" y="421"/>
                </a:lnTo>
                <a:lnTo>
                  <a:pt x="346" y="427"/>
                </a:lnTo>
                <a:lnTo>
                  <a:pt x="345" y="431"/>
                </a:lnTo>
                <a:lnTo>
                  <a:pt x="345" y="433"/>
                </a:lnTo>
                <a:lnTo>
                  <a:pt x="349" y="440"/>
                </a:lnTo>
                <a:lnTo>
                  <a:pt x="351" y="442"/>
                </a:lnTo>
                <a:lnTo>
                  <a:pt x="352" y="446"/>
                </a:lnTo>
                <a:lnTo>
                  <a:pt x="353" y="448"/>
                </a:lnTo>
                <a:lnTo>
                  <a:pt x="353" y="451"/>
                </a:lnTo>
                <a:lnTo>
                  <a:pt x="354" y="453"/>
                </a:lnTo>
                <a:lnTo>
                  <a:pt x="365" y="453"/>
                </a:lnTo>
                <a:lnTo>
                  <a:pt x="367" y="450"/>
                </a:lnTo>
                <a:lnTo>
                  <a:pt x="369" y="450"/>
                </a:lnTo>
                <a:lnTo>
                  <a:pt x="370" y="448"/>
                </a:lnTo>
                <a:lnTo>
                  <a:pt x="373" y="449"/>
                </a:lnTo>
                <a:lnTo>
                  <a:pt x="378" y="449"/>
                </a:lnTo>
                <a:lnTo>
                  <a:pt x="385" y="446"/>
                </a:lnTo>
                <a:lnTo>
                  <a:pt x="389" y="443"/>
                </a:lnTo>
                <a:lnTo>
                  <a:pt x="394" y="441"/>
                </a:lnTo>
                <a:lnTo>
                  <a:pt x="399" y="441"/>
                </a:lnTo>
                <a:lnTo>
                  <a:pt x="403" y="444"/>
                </a:lnTo>
                <a:lnTo>
                  <a:pt x="407" y="455"/>
                </a:lnTo>
                <a:lnTo>
                  <a:pt x="409" y="458"/>
                </a:lnTo>
                <a:lnTo>
                  <a:pt x="413" y="460"/>
                </a:lnTo>
                <a:lnTo>
                  <a:pt x="418" y="461"/>
                </a:lnTo>
                <a:lnTo>
                  <a:pt x="419" y="461"/>
                </a:lnTo>
                <a:lnTo>
                  <a:pt x="418" y="465"/>
                </a:lnTo>
                <a:lnTo>
                  <a:pt x="415" y="471"/>
                </a:lnTo>
                <a:lnTo>
                  <a:pt x="415" y="477"/>
                </a:lnTo>
                <a:lnTo>
                  <a:pt x="413" y="481"/>
                </a:lnTo>
                <a:lnTo>
                  <a:pt x="408" y="485"/>
                </a:lnTo>
                <a:lnTo>
                  <a:pt x="403" y="490"/>
                </a:lnTo>
                <a:lnTo>
                  <a:pt x="395" y="496"/>
                </a:lnTo>
                <a:lnTo>
                  <a:pt x="385" y="505"/>
                </a:lnTo>
                <a:lnTo>
                  <a:pt x="383" y="507"/>
                </a:lnTo>
                <a:lnTo>
                  <a:pt x="365" y="507"/>
                </a:lnTo>
                <a:lnTo>
                  <a:pt x="361" y="509"/>
                </a:lnTo>
                <a:lnTo>
                  <a:pt x="359" y="509"/>
                </a:lnTo>
                <a:lnTo>
                  <a:pt x="343" y="514"/>
                </a:lnTo>
                <a:lnTo>
                  <a:pt x="336" y="513"/>
                </a:lnTo>
                <a:lnTo>
                  <a:pt x="331" y="509"/>
                </a:lnTo>
                <a:lnTo>
                  <a:pt x="325" y="507"/>
                </a:lnTo>
                <a:lnTo>
                  <a:pt x="322" y="513"/>
                </a:lnTo>
                <a:lnTo>
                  <a:pt x="321" y="515"/>
                </a:lnTo>
                <a:lnTo>
                  <a:pt x="316" y="517"/>
                </a:lnTo>
                <a:lnTo>
                  <a:pt x="317" y="523"/>
                </a:lnTo>
                <a:lnTo>
                  <a:pt x="311" y="525"/>
                </a:lnTo>
                <a:lnTo>
                  <a:pt x="313" y="539"/>
                </a:lnTo>
                <a:lnTo>
                  <a:pt x="311" y="539"/>
                </a:lnTo>
                <a:lnTo>
                  <a:pt x="305" y="541"/>
                </a:lnTo>
                <a:lnTo>
                  <a:pt x="292" y="544"/>
                </a:lnTo>
                <a:lnTo>
                  <a:pt x="289" y="544"/>
                </a:lnTo>
                <a:lnTo>
                  <a:pt x="287" y="541"/>
                </a:lnTo>
                <a:lnTo>
                  <a:pt x="289" y="537"/>
                </a:lnTo>
                <a:lnTo>
                  <a:pt x="286" y="531"/>
                </a:lnTo>
                <a:lnTo>
                  <a:pt x="289" y="528"/>
                </a:lnTo>
                <a:lnTo>
                  <a:pt x="283" y="521"/>
                </a:lnTo>
                <a:lnTo>
                  <a:pt x="282" y="525"/>
                </a:lnTo>
                <a:lnTo>
                  <a:pt x="282" y="529"/>
                </a:lnTo>
                <a:lnTo>
                  <a:pt x="278" y="530"/>
                </a:lnTo>
                <a:lnTo>
                  <a:pt x="273" y="526"/>
                </a:lnTo>
                <a:lnTo>
                  <a:pt x="272" y="521"/>
                </a:lnTo>
                <a:lnTo>
                  <a:pt x="269" y="514"/>
                </a:lnTo>
                <a:lnTo>
                  <a:pt x="267" y="510"/>
                </a:lnTo>
                <a:lnTo>
                  <a:pt x="266" y="508"/>
                </a:lnTo>
                <a:lnTo>
                  <a:pt x="260" y="504"/>
                </a:lnTo>
                <a:lnTo>
                  <a:pt x="253" y="499"/>
                </a:lnTo>
                <a:lnTo>
                  <a:pt x="254" y="487"/>
                </a:lnTo>
                <a:lnTo>
                  <a:pt x="256" y="482"/>
                </a:lnTo>
                <a:lnTo>
                  <a:pt x="256" y="479"/>
                </a:lnTo>
                <a:lnTo>
                  <a:pt x="255" y="477"/>
                </a:lnTo>
                <a:lnTo>
                  <a:pt x="251" y="475"/>
                </a:lnTo>
                <a:lnTo>
                  <a:pt x="246" y="475"/>
                </a:lnTo>
                <a:lnTo>
                  <a:pt x="232" y="479"/>
                </a:lnTo>
                <a:lnTo>
                  <a:pt x="227" y="487"/>
                </a:lnTo>
                <a:lnTo>
                  <a:pt x="221" y="490"/>
                </a:lnTo>
                <a:lnTo>
                  <a:pt x="219" y="496"/>
                </a:lnTo>
                <a:lnTo>
                  <a:pt x="216" y="501"/>
                </a:lnTo>
                <a:lnTo>
                  <a:pt x="216" y="504"/>
                </a:lnTo>
                <a:lnTo>
                  <a:pt x="211" y="514"/>
                </a:lnTo>
                <a:lnTo>
                  <a:pt x="215" y="517"/>
                </a:lnTo>
                <a:lnTo>
                  <a:pt x="217" y="526"/>
                </a:lnTo>
                <a:lnTo>
                  <a:pt x="221" y="527"/>
                </a:lnTo>
                <a:lnTo>
                  <a:pt x="223" y="528"/>
                </a:lnTo>
                <a:lnTo>
                  <a:pt x="226" y="532"/>
                </a:lnTo>
                <a:lnTo>
                  <a:pt x="227" y="535"/>
                </a:lnTo>
                <a:lnTo>
                  <a:pt x="227" y="539"/>
                </a:lnTo>
                <a:lnTo>
                  <a:pt x="219" y="545"/>
                </a:lnTo>
                <a:lnTo>
                  <a:pt x="217" y="547"/>
                </a:lnTo>
                <a:lnTo>
                  <a:pt x="211" y="548"/>
                </a:lnTo>
                <a:lnTo>
                  <a:pt x="196" y="544"/>
                </a:lnTo>
                <a:lnTo>
                  <a:pt x="195" y="539"/>
                </a:lnTo>
                <a:lnTo>
                  <a:pt x="194" y="537"/>
                </a:lnTo>
                <a:lnTo>
                  <a:pt x="189" y="536"/>
                </a:lnTo>
                <a:lnTo>
                  <a:pt x="187" y="534"/>
                </a:lnTo>
                <a:lnTo>
                  <a:pt x="183" y="537"/>
                </a:lnTo>
                <a:lnTo>
                  <a:pt x="178" y="537"/>
                </a:lnTo>
                <a:lnTo>
                  <a:pt x="173" y="536"/>
                </a:lnTo>
                <a:lnTo>
                  <a:pt x="169" y="537"/>
                </a:lnTo>
                <a:lnTo>
                  <a:pt x="165" y="537"/>
                </a:lnTo>
                <a:lnTo>
                  <a:pt x="160" y="538"/>
                </a:lnTo>
                <a:lnTo>
                  <a:pt x="155" y="537"/>
                </a:lnTo>
                <a:lnTo>
                  <a:pt x="151" y="536"/>
                </a:lnTo>
                <a:lnTo>
                  <a:pt x="149" y="537"/>
                </a:lnTo>
                <a:lnTo>
                  <a:pt x="146" y="542"/>
                </a:lnTo>
                <a:lnTo>
                  <a:pt x="146" y="559"/>
                </a:lnTo>
                <a:lnTo>
                  <a:pt x="143" y="562"/>
                </a:lnTo>
                <a:lnTo>
                  <a:pt x="140" y="555"/>
                </a:lnTo>
                <a:lnTo>
                  <a:pt x="138" y="555"/>
                </a:lnTo>
                <a:lnTo>
                  <a:pt x="138" y="550"/>
                </a:lnTo>
                <a:lnTo>
                  <a:pt x="133" y="547"/>
                </a:lnTo>
                <a:lnTo>
                  <a:pt x="130" y="554"/>
                </a:lnTo>
                <a:lnTo>
                  <a:pt x="129" y="555"/>
                </a:lnTo>
                <a:lnTo>
                  <a:pt x="127" y="556"/>
                </a:lnTo>
                <a:lnTo>
                  <a:pt x="124" y="555"/>
                </a:lnTo>
                <a:lnTo>
                  <a:pt x="124" y="551"/>
                </a:lnTo>
                <a:lnTo>
                  <a:pt x="121" y="555"/>
                </a:lnTo>
                <a:lnTo>
                  <a:pt x="116" y="556"/>
                </a:lnTo>
                <a:lnTo>
                  <a:pt x="111" y="554"/>
                </a:lnTo>
                <a:lnTo>
                  <a:pt x="101" y="544"/>
                </a:lnTo>
                <a:lnTo>
                  <a:pt x="95" y="541"/>
                </a:lnTo>
                <a:lnTo>
                  <a:pt x="78" y="542"/>
                </a:lnTo>
                <a:lnTo>
                  <a:pt x="75" y="539"/>
                </a:lnTo>
                <a:lnTo>
                  <a:pt x="57" y="530"/>
                </a:lnTo>
                <a:lnTo>
                  <a:pt x="55" y="523"/>
                </a:lnTo>
                <a:lnTo>
                  <a:pt x="46" y="516"/>
                </a:lnTo>
                <a:lnTo>
                  <a:pt x="43" y="515"/>
                </a:lnTo>
                <a:lnTo>
                  <a:pt x="35" y="515"/>
                </a:lnTo>
                <a:lnTo>
                  <a:pt x="29" y="510"/>
                </a:lnTo>
                <a:lnTo>
                  <a:pt x="29" y="507"/>
                </a:lnTo>
                <a:lnTo>
                  <a:pt x="28" y="502"/>
                </a:lnTo>
                <a:lnTo>
                  <a:pt x="26" y="500"/>
                </a:lnTo>
                <a:lnTo>
                  <a:pt x="25" y="499"/>
                </a:lnTo>
                <a:lnTo>
                  <a:pt x="21" y="498"/>
                </a:lnTo>
                <a:lnTo>
                  <a:pt x="17" y="498"/>
                </a:lnTo>
                <a:lnTo>
                  <a:pt x="14" y="495"/>
                </a:lnTo>
                <a:lnTo>
                  <a:pt x="12" y="493"/>
                </a:lnTo>
                <a:lnTo>
                  <a:pt x="0" y="484"/>
                </a:lnTo>
                <a:lnTo>
                  <a:pt x="5" y="479"/>
                </a:lnTo>
                <a:lnTo>
                  <a:pt x="6" y="477"/>
                </a:lnTo>
                <a:lnTo>
                  <a:pt x="8" y="476"/>
                </a:lnTo>
                <a:lnTo>
                  <a:pt x="13" y="473"/>
                </a:lnTo>
                <a:lnTo>
                  <a:pt x="19" y="473"/>
                </a:lnTo>
                <a:lnTo>
                  <a:pt x="24" y="470"/>
                </a:lnTo>
                <a:lnTo>
                  <a:pt x="24" y="468"/>
                </a:lnTo>
                <a:lnTo>
                  <a:pt x="24" y="465"/>
                </a:lnTo>
                <a:lnTo>
                  <a:pt x="24" y="463"/>
                </a:lnTo>
                <a:lnTo>
                  <a:pt x="27" y="461"/>
                </a:lnTo>
                <a:lnTo>
                  <a:pt x="30" y="460"/>
                </a:lnTo>
                <a:lnTo>
                  <a:pt x="34" y="460"/>
                </a:lnTo>
                <a:lnTo>
                  <a:pt x="35" y="458"/>
                </a:lnTo>
                <a:lnTo>
                  <a:pt x="41" y="455"/>
                </a:lnTo>
                <a:lnTo>
                  <a:pt x="43" y="449"/>
                </a:lnTo>
                <a:lnTo>
                  <a:pt x="45" y="450"/>
                </a:lnTo>
                <a:lnTo>
                  <a:pt x="47" y="451"/>
                </a:lnTo>
                <a:lnTo>
                  <a:pt x="49" y="453"/>
                </a:lnTo>
                <a:lnTo>
                  <a:pt x="52" y="453"/>
                </a:lnTo>
                <a:lnTo>
                  <a:pt x="58" y="458"/>
                </a:lnTo>
                <a:lnTo>
                  <a:pt x="61" y="463"/>
                </a:lnTo>
                <a:lnTo>
                  <a:pt x="65" y="461"/>
                </a:lnTo>
                <a:lnTo>
                  <a:pt x="66" y="459"/>
                </a:lnTo>
                <a:lnTo>
                  <a:pt x="67" y="458"/>
                </a:lnTo>
                <a:lnTo>
                  <a:pt x="67" y="450"/>
                </a:lnTo>
                <a:lnTo>
                  <a:pt x="67" y="447"/>
                </a:lnTo>
                <a:lnTo>
                  <a:pt x="67" y="445"/>
                </a:lnTo>
                <a:lnTo>
                  <a:pt x="67" y="439"/>
                </a:lnTo>
                <a:lnTo>
                  <a:pt x="67" y="436"/>
                </a:lnTo>
                <a:lnTo>
                  <a:pt x="67" y="433"/>
                </a:lnTo>
                <a:lnTo>
                  <a:pt x="68" y="431"/>
                </a:lnTo>
                <a:lnTo>
                  <a:pt x="68" y="429"/>
                </a:lnTo>
                <a:lnTo>
                  <a:pt x="67" y="426"/>
                </a:lnTo>
                <a:lnTo>
                  <a:pt x="68" y="424"/>
                </a:lnTo>
                <a:lnTo>
                  <a:pt x="71" y="425"/>
                </a:lnTo>
                <a:lnTo>
                  <a:pt x="73" y="425"/>
                </a:lnTo>
                <a:lnTo>
                  <a:pt x="76" y="425"/>
                </a:lnTo>
                <a:lnTo>
                  <a:pt x="79" y="423"/>
                </a:lnTo>
                <a:lnTo>
                  <a:pt x="79" y="417"/>
                </a:lnTo>
                <a:lnTo>
                  <a:pt x="76" y="417"/>
                </a:lnTo>
                <a:lnTo>
                  <a:pt x="75" y="414"/>
                </a:lnTo>
                <a:lnTo>
                  <a:pt x="73" y="412"/>
                </a:lnTo>
                <a:lnTo>
                  <a:pt x="72" y="410"/>
                </a:lnTo>
                <a:lnTo>
                  <a:pt x="71" y="409"/>
                </a:lnTo>
                <a:lnTo>
                  <a:pt x="67" y="409"/>
                </a:lnTo>
                <a:lnTo>
                  <a:pt x="65" y="407"/>
                </a:lnTo>
                <a:lnTo>
                  <a:pt x="66" y="403"/>
                </a:lnTo>
                <a:lnTo>
                  <a:pt x="66" y="401"/>
                </a:lnTo>
                <a:lnTo>
                  <a:pt x="65" y="398"/>
                </a:lnTo>
                <a:lnTo>
                  <a:pt x="69" y="393"/>
                </a:lnTo>
                <a:lnTo>
                  <a:pt x="73" y="391"/>
                </a:lnTo>
                <a:lnTo>
                  <a:pt x="74" y="389"/>
                </a:lnTo>
                <a:lnTo>
                  <a:pt x="73" y="386"/>
                </a:lnTo>
                <a:lnTo>
                  <a:pt x="71" y="385"/>
                </a:lnTo>
                <a:lnTo>
                  <a:pt x="75" y="382"/>
                </a:lnTo>
                <a:lnTo>
                  <a:pt x="76" y="381"/>
                </a:lnTo>
                <a:lnTo>
                  <a:pt x="78" y="378"/>
                </a:lnTo>
                <a:lnTo>
                  <a:pt x="77" y="377"/>
                </a:lnTo>
                <a:lnTo>
                  <a:pt x="78" y="373"/>
                </a:lnTo>
                <a:lnTo>
                  <a:pt x="76" y="366"/>
                </a:lnTo>
                <a:lnTo>
                  <a:pt x="75" y="361"/>
                </a:lnTo>
                <a:lnTo>
                  <a:pt x="75" y="353"/>
                </a:lnTo>
                <a:lnTo>
                  <a:pt x="76" y="350"/>
                </a:lnTo>
                <a:lnTo>
                  <a:pt x="76" y="347"/>
                </a:lnTo>
                <a:lnTo>
                  <a:pt x="76" y="340"/>
                </a:lnTo>
                <a:lnTo>
                  <a:pt x="75" y="338"/>
                </a:lnTo>
                <a:lnTo>
                  <a:pt x="75" y="335"/>
                </a:lnTo>
                <a:lnTo>
                  <a:pt x="73" y="331"/>
                </a:lnTo>
                <a:lnTo>
                  <a:pt x="73" y="327"/>
                </a:lnTo>
                <a:lnTo>
                  <a:pt x="74" y="324"/>
                </a:lnTo>
                <a:lnTo>
                  <a:pt x="74" y="322"/>
                </a:lnTo>
                <a:lnTo>
                  <a:pt x="76" y="317"/>
                </a:lnTo>
                <a:lnTo>
                  <a:pt x="76" y="315"/>
                </a:lnTo>
                <a:lnTo>
                  <a:pt x="77" y="313"/>
                </a:lnTo>
                <a:lnTo>
                  <a:pt x="77" y="309"/>
                </a:lnTo>
                <a:lnTo>
                  <a:pt x="76" y="303"/>
                </a:lnTo>
                <a:lnTo>
                  <a:pt x="75" y="300"/>
                </a:lnTo>
                <a:lnTo>
                  <a:pt x="75" y="297"/>
                </a:lnTo>
                <a:lnTo>
                  <a:pt x="75" y="289"/>
                </a:lnTo>
                <a:lnTo>
                  <a:pt x="73" y="285"/>
                </a:lnTo>
                <a:lnTo>
                  <a:pt x="73" y="280"/>
                </a:lnTo>
                <a:lnTo>
                  <a:pt x="73" y="279"/>
                </a:lnTo>
                <a:lnTo>
                  <a:pt x="71" y="263"/>
                </a:lnTo>
                <a:lnTo>
                  <a:pt x="73" y="265"/>
                </a:lnTo>
                <a:lnTo>
                  <a:pt x="84" y="268"/>
                </a:lnTo>
                <a:lnTo>
                  <a:pt x="94" y="263"/>
                </a:lnTo>
                <a:lnTo>
                  <a:pt x="98" y="263"/>
                </a:lnTo>
                <a:lnTo>
                  <a:pt x="99" y="266"/>
                </a:lnTo>
                <a:lnTo>
                  <a:pt x="103" y="271"/>
                </a:lnTo>
                <a:lnTo>
                  <a:pt x="105" y="272"/>
                </a:lnTo>
                <a:lnTo>
                  <a:pt x="111" y="284"/>
                </a:lnTo>
                <a:lnTo>
                  <a:pt x="115" y="287"/>
                </a:lnTo>
                <a:lnTo>
                  <a:pt x="119" y="291"/>
                </a:lnTo>
                <a:lnTo>
                  <a:pt x="125" y="302"/>
                </a:lnTo>
                <a:lnTo>
                  <a:pt x="127" y="303"/>
                </a:lnTo>
                <a:lnTo>
                  <a:pt x="130" y="305"/>
                </a:lnTo>
                <a:lnTo>
                  <a:pt x="133" y="308"/>
                </a:lnTo>
                <a:lnTo>
                  <a:pt x="135" y="312"/>
                </a:lnTo>
                <a:lnTo>
                  <a:pt x="139" y="313"/>
                </a:lnTo>
                <a:lnTo>
                  <a:pt x="147" y="317"/>
                </a:lnTo>
                <a:lnTo>
                  <a:pt x="153" y="319"/>
                </a:lnTo>
                <a:lnTo>
                  <a:pt x="155" y="320"/>
                </a:lnTo>
                <a:lnTo>
                  <a:pt x="157" y="323"/>
                </a:lnTo>
                <a:lnTo>
                  <a:pt x="161" y="324"/>
                </a:lnTo>
                <a:lnTo>
                  <a:pt x="167" y="323"/>
                </a:lnTo>
                <a:lnTo>
                  <a:pt x="178" y="315"/>
                </a:lnTo>
                <a:lnTo>
                  <a:pt x="179" y="311"/>
                </a:lnTo>
                <a:lnTo>
                  <a:pt x="180" y="309"/>
                </a:lnTo>
                <a:lnTo>
                  <a:pt x="191" y="303"/>
                </a:lnTo>
                <a:lnTo>
                  <a:pt x="193" y="305"/>
                </a:lnTo>
                <a:lnTo>
                  <a:pt x="194" y="308"/>
                </a:lnTo>
                <a:lnTo>
                  <a:pt x="197" y="310"/>
                </a:lnTo>
                <a:lnTo>
                  <a:pt x="199" y="310"/>
                </a:lnTo>
                <a:lnTo>
                  <a:pt x="201" y="311"/>
                </a:lnTo>
                <a:lnTo>
                  <a:pt x="203" y="314"/>
                </a:lnTo>
                <a:lnTo>
                  <a:pt x="205" y="314"/>
                </a:lnTo>
                <a:lnTo>
                  <a:pt x="207" y="313"/>
                </a:lnTo>
                <a:lnTo>
                  <a:pt x="209" y="312"/>
                </a:lnTo>
                <a:lnTo>
                  <a:pt x="210" y="309"/>
                </a:lnTo>
                <a:lnTo>
                  <a:pt x="212" y="305"/>
                </a:lnTo>
                <a:lnTo>
                  <a:pt x="217" y="303"/>
                </a:lnTo>
                <a:lnTo>
                  <a:pt x="216" y="302"/>
                </a:lnTo>
                <a:lnTo>
                  <a:pt x="216" y="299"/>
                </a:lnTo>
                <a:lnTo>
                  <a:pt x="217" y="296"/>
                </a:lnTo>
                <a:lnTo>
                  <a:pt x="221" y="293"/>
                </a:lnTo>
                <a:lnTo>
                  <a:pt x="227" y="291"/>
                </a:lnTo>
                <a:lnTo>
                  <a:pt x="233" y="293"/>
                </a:lnTo>
                <a:lnTo>
                  <a:pt x="238" y="293"/>
                </a:lnTo>
                <a:lnTo>
                  <a:pt x="244" y="294"/>
                </a:lnTo>
                <a:lnTo>
                  <a:pt x="248" y="292"/>
                </a:lnTo>
                <a:lnTo>
                  <a:pt x="249" y="290"/>
                </a:lnTo>
                <a:lnTo>
                  <a:pt x="251" y="287"/>
                </a:lnTo>
                <a:lnTo>
                  <a:pt x="253" y="283"/>
                </a:lnTo>
                <a:lnTo>
                  <a:pt x="253" y="279"/>
                </a:lnTo>
                <a:lnTo>
                  <a:pt x="251" y="276"/>
                </a:lnTo>
                <a:lnTo>
                  <a:pt x="246" y="275"/>
                </a:lnTo>
                <a:lnTo>
                  <a:pt x="241" y="277"/>
                </a:lnTo>
                <a:lnTo>
                  <a:pt x="238" y="275"/>
                </a:lnTo>
                <a:lnTo>
                  <a:pt x="235" y="263"/>
                </a:lnTo>
                <a:lnTo>
                  <a:pt x="233" y="262"/>
                </a:lnTo>
                <a:lnTo>
                  <a:pt x="229" y="260"/>
                </a:lnTo>
                <a:lnTo>
                  <a:pt x="224" y="260"/>
                </a:lnTo>
                <a:lnTo>
                  <a:pt x="211" y="262"/>
                </a:lnTo>
                <a:lnTo>
                  <a:pt x="209" y="261"/>
                </a:lnTo>
                <a:lnTo>
                  <a:pt x="209" y="256"/>
                </a:lnTo>
                <a:lnTo>
                  <a:pt x="207" y="253"/>
                </a:lnTo>
                <a:lnTo>
                  <a:pt x="208" y="249"/>
                </a:lnTo>
                <a:lnTo>
                  <a:pt x="208" y="245"/>
                </a:lnTo>
                <a:lnTo>
                  <a:pt x="205" y="242"/>
                </a:lnTo>
                <a:lnTo>
                  <a:pt x="198" y="242"/>
                </a:lnTo>
                <a:lnTo>
                  <a:pt x="197" y="238"/>
                </a:lnTo>
                <a:lnTo>
                  <a:pt x="194" y="237"/>
                </a:lnTo>
                <a:lnTo>
                  <a:pt x="191" y="233"/>
                </a:lnTo>
                <a:lnTo>
                  <a:pt x="186" y="233"/>
                </a:lnTo>
                <a:lnTo>
                  <a:pt x="178" y="227"/>
                </a:lnTo>
                <a:lnTo>
                  <a:pt x="176" y="227"/>
                </a:lnTo>
                <a:lnTo>
                  <a:pt x="174" y="229"/>
                </a:lnTo>
                <a:lnTo>
                  <a:pt x="169" y="229"/>
                </a:lnTo>
                <a:lnTo>
                  <a:pt x="167" y="227"/>
                </a:lnTo>
                <a:lnTo>
                  <a:pt x="163" y="225"/>
                </a:lnTo>
                <a:lnTo>
                  <a:pt x="156" y="225"/>
                </a:lnTo>
                <a:lnTo>
                  <a:pt x="151" y="223"/>
                </a:lnTo>
                <a:lnTo>
                  <a:pt x="154" y="21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5" name="Freeform 177"/>
          <p:cNvSpPr>
            <a:spLocks/>
          </p:cNvSpPr>
          <p:nvPr/>
        </p:nvSpPr>
        <p:spPr bwMode="auto">
          <a:xfrm>
            <a:off x="7267575" y="3595613"/>
            <a:ext cx="565150" cy="417512"/>
          </a:xfrm>
          <a:custGeom>
            <a:avLst/>
            <a:gdLst/>
            <a:ahLst/>
            <a:cxnLst>
              <a:cxn ang="0">
                <a:pos x="12" y="183"/>
              </a:cxn>
              <a:cxn ang="0">
                <a:pos x="10" y="170"/>
              </a:cxn>
              <a:cxn ang="0">
                <a:pos x="6" y="181"/>
              </a:cxn>
              <a:cxn ang="0">
                <a:pos x="5" y="192"/>
              </a:cxn>
              <a:cxn ang="0">
                <a:pos x="3" y="202"/>
              </a:cxn>
              <a:cxn ang="0">
                <a:pos x="0" y="196"/>
              </a:cxn>
              <a:cxn ang="0">
                <a:pos x="3" y="176"/>
              </a:cxn>
              <a:cxn ang="0">
                <a:pos x="13" y="154"/>
              </a:cxn>
              <a:cxn ang="0">
                <a:pos x="43" y="129"/>
              </a:cxn>
              <a:cxn ang="0">
                <a:pos x="52" y="118"/>
              </a:cxn>
              <a:cxn ang="0">
                <a:pos x="67" y="111"/>
              </a:cxn>
              <a:cxn ang="0">
                <a:pos x="96" y="92"/>
              </a:cxn>
              <a:cxn ang="0">
                <a:pos x="128" y="82"/>
              </a:cxn>
              <a:cxn ang="0">
                <a:pos x="153" y="72"/>
              </a:cxn>
              <a:cxn ang="0">
                <a:pos x="166" y="67"/>
              </a:cxn>
              <a:cxn ang="0">
                <a:pos x="185" y="60"/>
              </a:cxn>
              <a:cxn ang="0">
                <a:pos x="195" y="59"/>
              </a:cxn>
              <a:cxn ang="0">
                <a:pos x="207" y="58"/>
              </a:cxn>
              <a:cxn ang="0">
                <a:pos x="226" y="53"/>
              </a:cxn>
              <a:cxn ang="0">
                <a:pos x="236" y="49"/>
              </a:cxn>
              <a:cxn ang="0">
                <a:pos x="251" y="48"/>
              </a:cxn>
              <a:cxn ang="0">
                <a:pos x="262" y="42"/>
              </a:cxn>
              <a:cxn ang="0">
                <a:pos x="286" y="32"/>
              </a:cxn>
              <a:cxn ang="0">
                <a:pos x="286" y="34"/>
              </a:cxn>
              <a:cxn ang="0">
                <a:pos x="288" y="29"/>
              </a:cxn>
              <a:cxn ang="0">
                <a:pos x="323" y="16"/>
              </a:cxn>
              <a:cxn ang="0">
                <a:pos x="336" y="11"/>
              </a:cxn>
              <a:cxn ang="0">
                <a:pos x="341" y="7"/>
              </a:cxn>
              <a:cxn ang="0">
                <a:pos x="363" y="6"/>
              </a:cxn>
              <a:cxn ang="0">
                <a:pos x="377" y="6"/>
              </a:cxn>
              <a:cxn ang="0">
                <a:pos x="386" y="6"/>
              </a:cxn>
              <a:cxn ang="0">
                <a:pos x="395" y="8"/>
              </a:cxn>
              <a:cxn ang="0">
                <a:pos x="417" y="8"/>
              </a:cxn>
              <a:cxn ang="0">
                <a:pos x="434" y="8"/>
              </a:cxn>
              <a:cxn ang="0">
                <a:pos x="420" y="6"/>
              </a:cxn>
              <a:cxn ang="0">
                <a:pos x="397" y="4"/>
              </a:cxn>
              <a:cxn ang="0">
                <a:pos x="385" y="2"/>
              </a:cxn>
              <a:cxn ang="0">
                <a:pos x="373" y="3"/>
              </a:cxn>
              <a:cxn ang="0">
                <a:pos x="363" y="2"/>
              </a:cxn>
              <a:cxn ang="0">
                <a:pos x="382" y="0"/>
              </a:cxn>
              <a:cxn ang="0">
                <a:pos x="396" y="1"/>
              </a:cxn>
              <a:cxn ang="0">
                <a:pos x="416" y="0"/>
              </a:cxn>
              <a:cxn ang="0">
                <a:pos x="441" y="7"/>
              </a:cxn>
              <a:cxn ang="0">
                <a:pos x="473" y="13"/>
              </a:cxn>
              <a:cxn ang="0">
                <a:pos x="513" y="24"/>
              </a:cxn>
              <a:cxn ang="0">
                <a:pos x="523" y="26"/>
              </a:cxn>
              <a:cxn ang="0">
                <a:pos x="495" y="25"/>
              </a:cxn>
              <a:cxn ang="0">
                <a:pos x="478" y="22"/>
              </a:cxn>
              <a:cxn ang="0">
                <a:pos x="466" y="18"/>
              </a:cxn>
              <a:cxn ang="0">
                <a:pos x="447" y="17"/>
              </a:cxn>
              <a:cxn ang="0">
                <a:pos x="439" y="13"/>
              </a:cxn>
              <a:cxn ang="0">
                <a:pos x="453" y="13"/>
              </a:cxn>
              <a:cxn ang="0">
                <a:pos x="470" y="16"/>
              </a:cxn>
              <a:cxn ang="0">
                <a:pos x="489" y="21"/>
              </a:cxn>
              <a:cxn ang="0">
                <a:pos x="495" y="25"/>
              </a:cxn>
              <a:cxn ang="0">
                <a:pos x="463" y="205"/>
              </a:cxn>
              <a:cxn ang="0">
                <a:pos x="360" y="284"/>
              </a:cxn>
              <a:cxn ang="0">
                <a:pos x="271" y="350"/>
              </a:cxn>
              <a:cxn ang="0">
                <a:pos x="142" y="320"/>
              </a:cxn>
              <a:cxn ang="0">
                <a:pos x="109" y="281"/>
              </a:cxn>
              <a:cxn ang="0">
                <a:pos x="24" y="266"/>
              </a:cxn>
            </a:cxnLst>
            <a:rect l="0" t="0" r="r" b="b"/>
            <a:pathLst>
              <a:path w="536" h="395">
                <a:moveTo>
                  <a:pt x="9" y="193"/>
                </a:moveTo>
                <a:lnTo>
                  <a:pt x="9" y="186"/>
                </a:lnTo>
                <a:lnTo>
                  <a:pt x="12" y="183"/>
                </a:lnTo>
                <a:lnTo>
                  <a:pt x="13" y="178"/>
                </a:lnTo>
                <a:lnTo>
                  <a:pt x="13" y="171"/>
                </a:lnTo>
                <a:lnTo>
                  <a:pt x="10" y="170"/>
                </a:lnTo>
                <a:lnTo>
                  <a:pt x="9" y="172"/>
                </a:lnTo>
                <a:lnTo>
                  <a:pt x="9" y="175"/>
                </a:lnTo>
                <a:lnTo>
                  <a:pt x="6" y="181"/>
                </a:lnTo>
                <a:lnTo>
                  <a:pt x="5" y="186"/>
                </a:lnTo>
                <a:lnTo>
                  <a:pt x="5" y="190"/>
                </a:lnTo>
                <a:lnTo>
                  <a:pt x="5" y="192"/>
                </a:lnTo>
                <a:lnTo>
                  <a:pt x="5" y="194"/>
                </a:lnTo>
                <a:lnTo>
                  <a:pt x="5" y="196"/>
                </a:lnTo>
                <a:lnTo>
                  <a:pt x="3" y="202"/>
                </a:lnTo>
                <a:lnTo>
                  <a:pt x="1" y="204"/>
                </a:lnTo>
                <a:lnTo>
                  <a:pt x="0" y="202"/>
                </a:lnTo>
                <a:lnTo>
                  <a:pt x="0" y="196"/>
                </a:lnTo>
                <a:lnTo>
                  <a:pt x="1" y="193"/>
                </a:lnTo>
                <a:lnTo>
                  <a:pt x="1" y="182"/>
                </a:lnTo>
                <a:lnTo>
                  <a:pt x="3" y="176"/>
                </a:lnTo>
                <a:lnTo>
                  <a:pt x="9" y="163"/>
                </a:lnTo>
                <a:lnTo>
                  <a:pt x="10" y="159"/>
                </a:lnTo>
                <a:lnTo>
                  <a:pt x="13" y="154"/>
                </a:lnTo>
                <a:lnTo>
                  <a:pt x="23" y="148"/>
                </a:lnTo>
                <a:lnTo>
                  <a:pt x="36" y="134"/>
                </a:lnTo>
                <a:lnTo>
                  <a:pt x="43" y="129"/>
                </a:lnTo>
                <a:lnTo>
                  <a:pt x="46" y="126"/>
                </a:lnTo>
                <a:lnTo>
                  <a:pt x="49" y="124"/>
                </a:lnTo>
                <a:lnTo>
                  <a:pt x="52" y="118"/>
                </a:lnTo>
                <a:lnTo>
                  <a:pt x="61" y="115"/>
                </a:lnTo>
                <a:lnTo>
                  <a:pt x="64" y="112"/>
                </a:lnTo>
                <a:lnTo>
                  <a:pt x="67" y="111"/>
                </a:lnTo>
                <a:lnTo>
                  <a:pt x="70" y="110"/>
                </a:lnTo>
                <a:lnTo>
                  <a:pt x="79" y="102"/>
                </a:lnTo>
                <a:lnTo>
                  <a:pt x="96" y="92"/>
                </a:lnTo>
                <a:lnTo>
                  <a:pt x="105" y="87"/>
                </a:lnTo>
                <a:lnTo>
                  <a:pt x="109" y="86"/>
                </a:lnTo>
                <a:lnTo>
                  <a:pt x="128" y="82"/>
                </a:lnTo>
                <a:lnTo>
                  <a:pt x="145" y="73"/>
                </a:lnTo>
                <a:lnTo>
                  <a:pt x="148" y="72"/>
                </a:lnTo>
                <a:lnTo>
                  <a:pt x="153" y="72"/>
                </a:lnTo>
                <a:lnTo>
                  <a:pt x="160" y="70"/>
                </a:lnTo>
                <a:lnTo>
                  <a:pt x="163" y="68"/>
                </a:lnTo>
                <a:lnTo>
                  <a:pt x="166" y="67"/>
                </a:lnTo>
                <a:lnTo>
                  <a:pt x="176" y="63"/>
                </a:lnTo>
                <a:lnTo>
                  <a:pt x="178" y="63"/>
                </a:lnTo>
                <a:lnTo>
                  <a:pt x="185" y="60"/>
                </a:lnTo>
                <a:lnTo>
                  <a:pt x="190" y="60"/>
                </a:lnTo>
                <a:lnTo>
                  <a:pt x="192" y="59"/>
                </a:lnTo>
                <a:lnTo>
                  <a:pt x="195" y="59"/>
                </a:lnTo>
                <a:lnTo>
                  <a:pt x="198" y="59"/>
                </a:lnTo>
                <a:lnTo>
                  <a:pt x="201" y="59"/>
                </a:lnTo>
                <a:lnTo>
                  <a:pt x="207" y="58"/>
                </a:lnTo>
                <a:lnTo>
                  <a:pt x="211" y="56"/>
                </a:lnTo>
                <a:lnTo>
                  <a:pt x="214" y="56"/>
                </a:lnTo>
                <a:lnTo>
                  <a:pt x="226" y="53"/>
                </a:lnTo>
                <a:lnTo>
                  <a:pt x="229" y="51"/>
                </a:lnTo>
                <a:lnTo>
                  <a:pt x="234" y="51"/>
                </a:lnTo>
                <a:lnTo>
                  <a:pt x="236" y="49"/>
                </a:lnTo>
                <a:lnTo>
                  <a:pt x="243" y="49"/>
                </a:lnTo>
                <a:lnTo>
                  <a:pt x="248" y="48"/>
                </a:lnTo>
                <a:lnTo>
                  <a:pt x="251" y="48"/>
                </a:lnTo>
                <a:lnTo>
                  <a:pt x="255" y="46"/>
                </a:lnTo>
                <a:lnTo>
                  <a:pt x="257" y="44"/>
                </a:lnTo>
                <a:lnTo>
                  <a:pt x="262" y="42"/>
                </a:lnTo>
                <a:lnTo>
                  <a:pt x="273" y="39"/>
                </a:lnTo>
                <a:lnTo>
                  <a:pt x="282" y="34"/>
                </a:lnTo>
                <a:lnTo>
                  <a:pt x="286" y="32"/>
                </a:lnTo>
                <a:lnTo>
                  <a:pt x="282" y="35"/>
                </a:lnTo>
                <a:lnTo>
                  <a:pt x="283" y="37"/>
                </a:lnTo>
                <a:lnTo>
                  <a:pt x="286" y="34"/>
                </a:lnTo>
                <a:lnTo>
                  <a:pt x="290" y="33"/>
                </a:lnTo>
                <a:lnTo>
                  <a:pt x="290" y="31"/>
                </a:lnTo>
                <a:lnTo>
                  <a:pt x="288" y="29"/>
                </a:lnTo>
                <a:lnTo>
                  <a:pt x="295" y="29"/>
                </a:lnTo>
                <a:lnTo>
                  <a:pt x="318" y="18"/>
                </a:lnTo>
                <a:lnTo>
                  <a:pt x="323" y="16"/>
                </a:lnTo>
                <a:lnTo>
                  <a:pt x="329" y="14"/>
                </a:lnTo>
                <a:lnTo>
                  <a:pt x="330" y="14"/>
                </a:lnTo>
                <a:lnTo>
                  <a:pt x="336" y="11"/>
                </a:lnTo>
                <a:lnTo>
                  <a:pt x="338" y="10"/>
                </a:lnTo>
                <a:lnTo>
                  <a:pt x="340" y="10"/>
                </a:lnTo>
                <a:lnTo>
                  <a:pt x="341" y="7"/>
                </a:lnTo>
                <a:lnTo>
                  <a:pt x="344" y="9"/>
                </a:lnTo>
                <a:lnTo>
                  <a:pt x="347" y="10"/>
                </a:lnTo>
                <a:lnTo>
                  <a:pt x="363" y="6"/>
                </a:lnTo>
                <a:lnTo>
                  <a:pt x="371" y="6"/>
                </a:lnTo>
                <a:lnTo>
                  <a:pt x="373" y="6"/>
                </a:lnTo>
                <a:lnTo>
                  <a:pt x="377" y="6"/>
                </a:lnTo>
                <a:lnTo>
                  <a:pt x="379" y="6"/>
                </a:lnTo>
                <a:lnTo>
                  <a:pt x="383" y="6"/>
                </a:lnTo>
                <a:lnTo>
                  <a:pt x="386" y="6"/>
                </a:lnTo>
                <a:lnTo>
                  <a:pt x="389" y="6"/>
                </a:lnTo>
                <a:lnTo>
                  <a:pt x="393" y="6"/>
                </a:lnTo>
                <a:lnTo>
                  <a:pt x="395" y="8"/>
                </a:lnTo>
                <a:lnTo>
                  <a:pt x="399" y="8"/>
                </a:lnTo>
                <a:lnTo>
                  <a:pt x="415" y="10"/>
                </a:lnTo>
                <a:lnTo>
                  <a:pt x="417" y="8"/>
                </a:lnTo>
                <a:lnTo>
                  <a:pt x="433" y="11"/>
                </a:lnTo>
                <a:lnTo>
                  <a:pt x="435" y="11"/>
                </a:lnTo>
                <a:lnTo>
                  <a:pt x="434" y="8"/>
                </a:lnTo>
                <a:lnTo>
                  <a:pt x="430" y="8"/>
                </a:lnTo>
                <a:lnTo>
                  <a:pt x="424" y="6"/>
                </a:lnTo>
                <a:lnTo>
                  <a:pt x="420" y="6"/>
                </a:lnTo>
                <a:lnTo>
                  <a:pt x="409" y="2"/>
                </a:lnTo>
                <a:lnTo>
                  <a:pt x="401" y="4"/>
                </a:lnTo>
                <a:lnTo>
                  <a:pt x="397" y="4"/>
                </a:lnTo>
                <a:lnTo>
                  <a:pt x="393" y="3"/>
                </a:lnTo>
                <a:lnTo>
                  <a:pt x="388" y="3"/>
                </a:lnTo>
                <a:lnTo>
                  <a:pt x="385" y="2"/>
                </a:lnTo>
                <a:lnTo>
                  <a:pt x="378" y="2"/>
                </a:lnTo>
                <a:lnTo>
                  <a:pt x="375" y="3"/>
                </a:lnTo>
                <a:lnTo>
                  <a:pt x="373" y="3"/>
                </a:lnTo>
                <a:lnTo>
                  <a:pt x="371" y="4"/>
                </a:lnTo>
                <a:lnTo>
                  <a:pt x="363" y="4"/>
                </a:lnTo>
                <a:lnTo>
                  <a:pt x="363" y="2"/>
                </a:lnTo>
                <a:lnTo>
                  <a:pt x="367" y="2"/>
                </a:lnTo>
                <a:lnTo>
                  <a:pt x="374" y="0"/>
                </a:lnTo>
                <a:lnTo>
                  <a:pt x="382" y="0"/>
                </a:lnTo>
                <a:lnTo>
                  <a:pt x="385" y="0"/>
                </a:lnTo>
                <a:lnTo>
                  <a:pt x="392" y="1"/>
                </a:lnTo>
                <a:lnTo>
                  <a:pt x="396" y="1"/>
                </a:lnTo>
                <a:lnTo>
                  <a:pt x="409" y="0"/>
                </a:lnTo>
                <a:lnTo>
                  <a:pt x="412" y="1"/>
                </a:lnTo>
                <a:lnTo>
                  <a:pt x="416" y="0"/>
                </a:lnTo>
                <a:lnTo>
                  <a:pt x="425" y="1"/>
                </a:lnTo>
                <a:lnTo>
                  <a:pt x="427" y="2"/>
                </a:lnTo>
                <a:lnTo>
                  <a:pt x="441" y="7"/>
                </a:lnTo>
                <a:lnTo>
                  <a:pt x="448" y="7"/>
                </a:lnTo>
                <a:lnTo>
                  <a:pt x="469" y="13"/>
                </a:lnTo>
                <a:lnTo>
                  <a:pt x="473" y="13"/>
                </a:lnTo>
                <a:lnTo>
                  <a:pt x="501" y="20"/>
                </a:lnTo>
                <a:lnTo>
                  <a:pt x="504" y="20"/>
                </a:lnTo>
                <a:lnTo>
                  <a:pt x="513" y="24"/>
                </a:lnTo>
                <a:lnTo>
                  <a:pt x="515" y="26"/>
                </a:lnTo>
                <a:lnTo>
                  <a:pt x="519" y="26"/>
                </a:lnTo>
                <a:lnTo>
                  <a:pt x="523" y="26"/>
                </a:lnTo>
                <a:lnTo>
                  <a:pt x="525" y="27"/>
                </a:lnTo>
                <a:lnTo>
                  <a:pt x="527" y="26"/>
                </a:lnTo>
                <a:lnTo>
                  <a:pt x="495" y="25"/>
                </a:lnTo>
                <a:lnTo>
                  <a:pt x="490" y="25"/>
                </a:lnTo>
                <a:lnTo>
                  <a:pt x="481" y="23"/>
                </a:lnTo>
                <a:lnTo>
                  <a:pt x="478" y="22"/>
                </a:lnTo>
                <a:lnTo>
                  <a:pt x="471" y="19"/>
                </a:lnTo>
                <a:lnTo>
                  <a:pt x="467" y="19"/>
                </a:lnTo>
                <a:lnTo>
                  <a:pt x="466" y="18"/>
                </a:lnTo>
                <a:lnTo>
                  <a:pt x="461" y="18"/>
                </a:lnTo>
                <a:lnTo>
                  <a:pt x="457" y="19"/>
                </a:lnTo>
                <a:lnTo>
                  <a:pt x="447" y="17"/>
                </a:lnTo>
                <a:lnTo>
                  <a:pt x="446" y="16"/>
                </a:lnTo>
                <a:lnTo>
                  <a:pt x="443" y="16"/>
                </a:lnTo>
                <a:lnTo>
                  <a:pt x="439" y="13"/>
                </a:lnTo>
                <a:lnTo>
                  <a:pt x="440" y="11"/>
                </a:lnTo>
                <a:lnTo>
                  <a:pt x="443" y="13"/>
                </a:lnTo>
                <a:lnTo>
                  <a:pt x="453" y="13"/>
                </a:lnTo>
                <a:lnTo>
                  <a:pt x="457" y="14"/>
                </a:lnTo>
                <a:lnTo>
                  <a:pt x="464" y="14"/>
                </a:lnTo>
                <a:lnTo>
                  <a:pt x="470" y="16"/>
                </a:lnTo>
                <a:lnTo>
                  <a:pt x="471" y="17"/>
                </a:lnTo>
                <a:lnTo>
                  <a:pt x="486" y="21"/>
                </a:lnTo>
                <a:lnTo>
                  <a:pt x="489" y="21"/>
                </a:lnTo>
                <a:lnTo>
                  <a:pt x="491" y="22"/>
                </a:lnTo>
                <a:lnTo>
                  <a:pt x="494" y="24"/>
                </a:lnTo>
                <a:lnTo>
                  <a:pt x="495" y="25"/>
                </a:lnTo>
                <a:lnTo>
                  <a:pt x="527" y="26"/>
                </a:lnTo>
                <a:lnTo>
                  <a:pt x="535" y="88"/>
                </a:lnTo>
                <a:lnTo>
                  <a:pt x="463" y="205"/>
                </a:lnTo>
                <a:lnTo>
                  <a:pt x="367" y="280"/>
                </a:lnTo>
                <a:lnTo>
                  <a:pt x="362" y="283"/>
                </a:lnTo>
                <a:lnTo>
                  <a:pt x="360" y="284"/>
                </a:lnTo>
                <a:lnTo>
                  <a:pt x="328" y="310"/>
                </a:lnTo>
                <a:lnTo>
                  <a:pt x="289" y="339"/>
                </a:lnTo>
                <a:lnTo>
                  <a:pt x="271" y="350"/>
                </a:lnTo>
                <a:lnTo>
                  <a:pt x="264" y="356"/>
                </a:lnTo>
                <a:lnTo>
                  <a:pt x="213" y="394"/>
                </a:lnTo>
                <a:lnTo>
                  <a:pt x="142" y="320"/>
                </a:lnTo>
                <a:lnTo>
                  <a:pt x="136" y="312"/>
                </a:lnTo>
                <a:lnTo>
                  <a:pt x="131" y="308"/>
                </a:lnTo>
                <a:lnTo>
                  <a:pt x="109" y="281"/>
                </a:lnTo>
                <a:lnTo>
                  <a:pt x="80" y="250"/>
                </a:lnTo>
                <a:lnTo>
                  <a:pt x="73" y="263"/>
                </a:lnTo>
                <a:lnTo>
                  <a:pt x="24" y="266"/>
                </a:lnTo>
                <a:lnTo>
                  <a:pt x="17" y="191"/>
                </a:lnTo>
                <a:lnTo>
                  <a:pt x="9" y="193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6" name="Freeform 178"/>
          <p:cNvSpPr>
            <a:spLocks/>
          </p:cNvSpPr>
          <p:nvPr/>
        </p:nvSpPr>
        <p:spPr bwMode="auto">
          <a:xfrm>
            <a:off x="6913563" y="3797225"/>
            <a:ext cx="660400" cy="611188"/>
          </a:xfrm>
          <a:custGeom>
            <a:avLst/>
            <a:gdLst/>
            <a:ahLst/>
            <a:cxnLst>
              <a:cxn ang="0">
                <a:pos x="311" y="277"/>
              </a:cxn>
              <a:cxn ang="0">
                <a:pos x="316" y="227"/>
              </a:cxn>
              <a:cxn ang="0">
                <a:pos x="334" y="188"/>
              </a:cxn>
              <a:cxn ang="0">
                <a:pos x="342" y="146"/>
              </a:cxn>
              <a:cxn ang="0">
                <a:pos x="341" y="115"/>
              </a:cxn>
              <a:cxn ang="0">
                <a:pos x="335" y="69"/>
              </a:cxn>
              <a:cxn ang="0">
                <a:pos x="336" y="29"/>
              </a:cxn>
              <a:cxn ang="0">
                <a:pos x="342" y="7"/>
              </a:cxn>
              <a:cxn ang="0">
                <a:pos x="466" y="117"/>
              </a:cxn>
              <a:cxn ang="0">
                <a:pos x="590" y="275"/>
              </a:cxn>
              <a:cxn ang="0">
                <a:pos x="293" y="578"/>
              </a:cxn>
              <a:cxn ang="0">
                <a:pos x="240" y="549"/>
              </a:cxn>
              <a:cxn ang="0">
                <a:pos x="192" y="529"/>
              </a:cxn>
              <a:cxn ang="0">
                <a:pos x="171" y="530"/>
              </a:cxn>
              <a:cxn ang="0">
                <a:pos x="166" y="558"/>
              </a:cxn>
              <a:cxn ang="0">
                <a:pos x="122" y="567"/>
              </a:cxn>
              <a:cxn ang="0">
                <a:pos x="90" y="545"/>
              </a:cxn>
              <a:cxn ang="0">
                <a:pos x="58" y="467"/>
              </a:cxn>
              <a:cxn ang="0">
                <a:pos x="13" y="463"/>
              </a:cxn>
              <a:cxn ang="0">
                <a:pos x="2" y="448"/>
              </a:cxn>
              <a:cxn ang="0">
                <a:pos x="14" y="423"/>
              </a:cxn>
              <a:cxn ang="0">
                <a:pos x="49" y="419"/>
              </a:cxn>
              <a:cxn ang="0">
                <a:pos x="80" y="416"/>
              </a:cxn>
              <a:cxn ang="0">
                <a:pos x="106" y="444"/>
              </a:cxn>
              <a:cxn ang="0">
                <a:pos x="90" y="442"/>
              </a:cxn>
              <a:cxn ang="0">
                <a:pos x="72" y="435"/>
              </a:cxn>
              <a:cxn ang="0">
                <a:pos x="62" y="436"/>
              </a:cxn>
              <a:cxn ang="0">
                <a:pos x="42" y="440"/>
              </a:cxn>
              <a:cxn ang="0">
                <a:pos x="42" y="456"/>
              </a:cxn>
              <a:cxn ang="0">
                <a:pos x="58" y="445"/>
              </a:cxn>
              <a:cxn ang="0">
                <a:pos x="54" y="459"/>
              </a:cxn>
              <a:cxn ang="0">
                <a:pos x="66" y="456"/>
              </a:cxn>
              <a:cxn ang="0">
                <a:pos x="76" y="460"/>
              </a:cxn>
              <a:cxn ang="0">
                <a:pos x="87" y="457"/>
              </a:cxn>
              <a:cxn ang="0">
                <a:pos x="72" y="444"/>
              </a:cxn>
              <a:cxn ang="0">
                <a:pos x="88" y="448"/>
              </a:cxn>
              <a:cxn ang="0">
                <a:pos x="101" y="460"/>
              </a:cxn>
              <a:cxn ang="0">
                <a:pos x="124" y="461"/>
              </a:cxn>
              <a:cxn ang="0">
                <a:pos x="115" y="477"/>
              </a:cxn>
              <a:cxn ang="0">
                <a:pos x="122" y="482"/>
              </a:cxn>
              <a:cxn ang="0">
                <a:pos x="125" y="487"/>
              </a:cxn>
              <a:cxn ang="0">
                <a:pos x="133" y="467"/>
              </a:cxn>
              <a:cxn ang="0">
                <a:pos x="138" y="465"/>
              </a:cxn>
              <a:cxn ang="0">
                <a:pos x="152" y="463"/>
              </a:cxn>
              <a:cxn ang="0">
                <a:pos x="179" y="461"/>
              </a:cxn>
              <a:cxn ang="0">
                <a:pos x="182" y="461"/>
              </a:cxn>
              <a:cxn ang="0">
                <a:pos x="192" y="444"/>
              </a:cxn>
              <a:cxn ang="0">
                <a:pos x="223" y="425"/>
              </a:cxn>
              <a:cxn ang="0">
                <a:pos x="235" y="424"/>
              </a:cxn>
              <a:cxn ang="0">
                <a:pos x="249" y="426"/>
              </a:cxn>
              <a:cxn ang="0">
                <a:pos x="235" y="416"/>
              </a:cxn>
              <a:cxn ang="0">
                <a:pos x="230" y="408"/>
              </a:cxn>
              <a:cxn ang="0">
                <a:pos x="220" y="393"/>
              </a:cxn>
              <a:cxn ang="0">
                <a:pos x="207" y="394"/>
              </a:cxn>
              <a:cxn ang="0">
                <a:pos x="208" y="380"/>
              </a:cxn>
              <a:cxn ang="0">
                <a:pos x="201" y="380"/>
              </a:cxn>
              <a:cxn ang="0">
                <a:pos x="188" y="391"/>
              </a:cxn>
              <a:cxn ang="0">
                <a:pos x="190" y="376"/>
              </a:cxn>
              <a:cxn ang="0">
                <a:pos x="290" y="308"/>
              </a:cxn>
            </a:cxnLst>
            <a:rect l="0" t="0" r="r" b="b"/>
            <a:pathLst>
              <a:path w="626" h="579">
                <a:moveTo>
                  <a:pt x="302" y="297"/>
                </a:moveTo>
                <a:lnTo>
                  <a:pt x="305" y="286"/>
                </a:lnTo>
                <a:lnTo>
                  <a:pt x="308" y="285"/>
                </a:lnTo>
                <a:lnTo>
                  <a:pt x="308" y="283"/>
                </a:lnTo>
                <a:lnTo>
                  <a:pt x="310" y="280"/>
                </a:lnTo>
                <a:lnTo>
                  <a:pt x="313" y="278"/>
                </a:lnTo>
                <a:lnTo>
                  <a:pt x="311" y="277"/>
                </a:lnTo>
                <a:lnTo>
                  <a:pt x="314" y="269"/>
                </a:lnTo>
                <a:lnTo>
                  <a:pt x="314" y="264"/>
                </a:lnTo>
                <a:lnTo>
                  <a:pt x="314" y="246"/>
                </a:lnTo>
                <a:lnTo>
                  <a:pt x="314" y="242"/>
                </a:lnTo>
                <a:lnTo>
                  <a:pt x="315" y="239"/>
                </a:lnTo>
                <a:lnTo>
                  <a:pt x="314" y="237"/>
                </a:lnTo>
                <a:lnTo>
                  <a:pt x="316" y="227"/>
                </a:lnTo>
                <a:lnTo>
                  <a:pt x="316" y="222"/>
                </a:lnTo>
                <a:lnTo>
                  <a:pt x="314" y="220"/>
                </a:lnTo>
                <a:lnTo>
                  <a:pt x="313" y="213"/>
                </a:lnTo>
                <a:lnTo>
                  <a:pt x="318" y="199"/>
                </a:lnTo>
                <a:lnTo>
                  <a:pt x="326" y="191"/>
                </a:lnTo>
                <a:lnTo>
                  <a:pt x="330" y="189"/>
                </a:lnTo>
                <a:lnTo>
                  <a:pt x="334" y="188"/>
                </a:lnTo>
                <a:lnTo>
                  <a:pt x="341" y="183"/>
                </a:lnTo>
                <a:lnTo>
                  <a:pt x="347" y="174"/>
                </a:lnTo>
                <a:lnTo>
                  <a:pt x="348" y="168"/>
                </a:lnTo>
                <a:lnTo>
                  <a:pt x="347" y="167"/>
                </a:lnTo>
                <a:lnTo>
                  <a:pt x="345" y="162"/>
                </a:lnTo>
                <a:lnTo>
                  <a:pt x="344" y="150"/>
                </a:lnTo>
                <a:lnTo>
                  <a:pt x="342" y="146"/>
                </a:lnTo>
                <a:lnTo>
                  <a:pt x="340" y="144"/>
                </a:lnTo>
                <a:lnTo>
                  <a:pt x="342" y="142"/>
                </a:lnTo>
                <a:lnTo>
                  <a:pt x="342" y="137"/>
                </a:lnTo>
                <a:lnTo>
                  <a:pt x="341" y="131"/>
                </a:lnTo>
                <a:lnTo>
                  <a:pt x="343" y="120"/>
                </a:lnTo>
                <a:lnTo>
                  <a:pt x="341" y="119"/>
                </a:lnTo>
                <a:lnTo>
                  <a:pt x="341" y="115"/>
                </a:lnTo>
                <a:lnTo>
                  <a:pt x="344" y="99"/>
                </a:lnTo>
                <a:lnTo>
                  <a:pt x="345" y="97"/>
                </a:lnTo>
                <a:lnTo>
                  <a:pt x="345" y="94"/>
                </a:lnTo>
                <a:lnTo>
                  <a:pt x="340" y="82"/>
                </a:lnTo>
                <a:lnTo>
                  <a:pt x="338" y="76"/>
                </a:lnTo>
                <a:lnTo>
                  <a:pt x="337" y="72"/>
                </a:lnTo>
                <a:lnTo>
                  <a:pt x="335" y="69"/>
                </a:lnTo>
                <a:lnTo>
                  <a:pt x="335" y="65"/>
                </a:lnTo>
                <a:lnTo>
                  <a:pt x="338" y="49"/>
                </a:lnTo>
                <a:lnTo>
                  <a:pt x="338" y="43"/>
                </a:lnTo>
                <a:lnTo>
                  <a:pt x="340" y="39"/>
                </a:lnTo>
                <a:lnTo>
                  <a:pt x="336" y="34"/>
                </a:lnTo>
                <a:lnTo>
                  <a:pt x="336" y="32"/>
                </a:lnTo>
                <a:lnTo>
                  <a:pt x="336" y="29"/>
                </a:lnTo>
                <a:lnTo>
                  <a:pt x="336" y="27"/>
                </a:lnTo>
                <a:lnTo>
                  <a:pt x="336" y="25"/>
                </a:lnTo>
                <a:lnTo>
                  <a:pt x="336" y="23"/>
                </a:lnTo>
                <a:lnTo>
                  <a:pt x="337" y="20"/>
                </a:lnTo>
                <a:lnTo>
                  <a:pt x="340" y="13"/>
                </a:lnTo>
                <a:lnTo>
                  <a:pt x="341" y="11"/>
                </a:lnTo>
                <a:lnTo>
                  <a:pt x="342" y="7"/>
                </a:lnTo>
                <a:lnTo>
                  <a:pt x="344" y="2"/>
                </a:lnTo>
                <a:lnTo>
                  <a:pt x="352" y="0"/>
                </a:lnTo>
                <a:lnTo>
                  <a:pt x="359" y="75"/>
                </a:lnTo>
                <a:lnTo>
                  <a:pt x="408" y="72"/>
                </a:lnTo>
                <a:lnTo>
                  <a:pt x="415" y="59"/>
                </a:lnTo>
                <a:lnTo>
                  <a:pt x="444" y="90"/>
                </a:lnTo>
                <a:lnTo>
                  <a:pt x="466" y="117"/>
                </a:lnTo>
                <a:lnTo>
                  <a:pt x="471" y="121"/>
                </a:lnTo>
                <a:lnTo>
                  <a:pt x="477" y="129"/>
                </a:lnTo>
                <a:lnTo>
                  <a:pt x="548" y="203"/>
                </a:lnTo>
                <a:lnTo>
                  <a:pt x="554" y="215"/>
                </a:lnTo>
                <a:lnTo>
                  <a:pt x="571" y="238"/>
                </a:lnTo>
                <a:lnTo>
                  <a:pt x="582" y="255"/>
                </a:lnTo>
                <a:lnTo>
                  <a:pt x="590" y="275"/>
                </a:lnTo>
                <a:lnTo>
                  <a:pt x="598" y="299"/>
                </a:lnTo>
                <a:lnTo>
                  <a:pt x="604" y="324"/>
                </a:lnTo>
                <a:lnTo>
                  <a:pt x="625" y="527"/>
                </a:lnTo>
                <a:lnTo>
                  <a:pt x="624" y="527"/>
                </a:lnTo>
                <a:lnTo>
                  <a:pt x="624" y="578"/>
                </a:lnTo>
                <a:lnTo>
                  <a:pt x="408" y="578"/>
                </a:lnTo>
                <a:lnTo>
                  <a:pt x="293" y="578"/>
                </a:lnTo>
                <a:lnTo>
                  <a:pt x="292" y="578"/>
                </a:lnTo>
                <a:lnTo>
                  <a:pt x="290" y="554"/>
                </a:lnTo>
                <a:lnTo>
                  <a:pt x="288" y="551"/>
                </a:lnTo>
                <a:lnTo>
                  <a:pt x="286" y="553"/>
                </a:lnTo>
                <a:lnTo>
                  <a:pt x="282" y="554"/>
                </a:lnTo>
                <a:lnTo>
                  <a:pt x="264" y="554"/>
                </a:lnTo>
                <a:lnTo>
                  <a:pt x="240" y="549"/>
                </a:lnTo>
                <a:lnTo>
                  <a:pt x="216" y="533"/>
                </a:lnTo>
                <a:lnTo>
                  <a:pt x="214" y="532"/>
                </a:lnTo>
                <a:lnTo>
                  <a:pt x="212" y="534"/>
                </a:lnTo>
                <a:lnTo>
                  <a:pt x="207" y="533"/>
                </a:lnTo>
                <a:lnTo>
                  <a:pt x="204" y="530"/>
                </a:lnTo>
                <a:lnTo>
                  <a:pt x="195" y="528"/>
                </a:lnTo>
                <a:lnTo>
                  <a:pt x="192" y="529"/>
                </a:lnTo>
                <a:lnTo>
                  <a:pt x="190" y="530"/>
                </a:lnTo>
                <a:lnTo>
                  <a:pt x="184" y="530"/>
                </a:lnTo>
                <a:lnTo>
                  <a:pt x="181" y="529"/>
                </a:lnTo>
                <a:lnTo>
                  <a:pt x="176" y="530"/>
                </a:lnTo>
                <a:lnTo>
                  <a:pt x="175" y="529"/>
                </a:lnTo>
                <a:lnTo>
                  <a:pt x="172" y="529"/>
                </a:lnTo>
                <a:lnTo>
                  <a:pt x="171" y="530"/>
                </a:lnTo>
                <a:lnTo>
                  <a:pt x="171" y="537"/>
                </a:lnTo>
                <a:lnTo>
                  <a:pt x="168" y="539"/>
                </a:lnTo>
                <a:lnTo>
                  <a:pt x="166" y="542"/>
                </a:lnTo>
                <a:lnTo>
                  <a:pt x="166" y="544"/>
                </a:lnTo>
                <a:lnTo>
                  <a:pt x="168" y="545"/>
                </a:lnTo>
                <a:lnTo>
                  <a:pt x="168" y="548"/>
                </a:lnTo>
                <a:lnTo>
                  <a:pt x="166" y="558"/>
                </a:lnTo>
                <a:lnTo>
                  <a:pt x="167" y="561"/>
                </a:lnTo>
                <a:lnTo>
                  <a:pt x="168" y="567"/>
                </a:lnTo>
                <a:lnTo>
                  <a:pt x="164" y="567"/>
                </a:lnTo>
                <a:lnTo>
                  <a:pt x="160" y="566"/>
                </a:lnTo>
                <a:lnTo>
                  <a:pt x="128" y="567"/>
                </a:lnTo>
                <a:lnTo>
                  <a:pt x="123" y="568"/>
                </a:lnTo>
                <a:lnTo>
                  <a:pt x="122" y="567"/>
                </a:lnTo>
                <a:lnTo>
                  <a:pt x="120" y="565"/>
                </a:lnTo>
                <a:lnTo>
                  <a:pt x="118" y="562"/>
                </a:lnTo>
                <a:lnTo>
                  <a:pt x="105" y="553"/>
                </a:lnTo>
                <a:lnTo>
                  <a:pt x="103" y="548"/>
                </a:lnTo>
                <a:lnTo>
                  <a:pt x="99" y="546"/>
                </a:lnTo>
                <a:lnTo>
                  <a:pt x="93" y="546"/>
                </a:lnTo>
                <a:lnTo>
                  <a:pt x="90" y="545"/>
                </a:lnTo>
                <a:lnTo>
                  <a:pt x="85" y="540"/>
                </a:lnTo>
                <a:lnTo>
                  <a:pt x="79" y="541"/>
                </a:lnTo>
                <a:lnTo>
                  <a:pt x="74" y="539"/>
                </a:lnTo>
                <a:lnTo>
                  <a:pt x="70" y="529"/>
                </a:lnTo>
                <a:lnTo>
                  <a:pt x="65" y="529"/>
                </a:lnTo>
                <a:lnTo>
                  <a:pt x="62" y="521"/>
                </a:lnTo>
                <a:lnTo>
                  <a:pt x="58" y="467"/>
                </a:lnTo>
                <a:lnTo>
                  <a:pt x="47" y="467"/>
                </a:lnTo>
                <a:lnTo>
                  <a:pt x="41" y="469"/>
                </a:lnTo>
                <a:lnTo>
                  <a:pt x="32" y="469"/>
                </a:lnTo>
                <a:lnTo>
                  <a:pt x="26" y="467"/>
                </a:lnTo>
                <a:lnTo>
                  <a:pt x="24" y="467"/>
                </a:lnTo>
                <a:lnTo>
                  <a:pt x="19" y="464"/>
                </a:lnTo>
                <a:lnTo>
                  <a:pt x="13" y="463"/>
                </a:lnTo>
                <a:lnTo>
                  <a:pt x="10" y="461"/>
                </a:lnTo>
                <a:lnTo>
                  <a:pt x="6" y="461"/>
                </a:lnTo>
                <a:lnTo>
                  <a:pt x="6" y="458"/>
                </a:lnTo>
                <a:lnTo>
                  <a:pt x="5" y="455"/>
                </a:lnTo>
                <a:lnTo>
                  <a:pt x="5" y="452"/>
                </a:lnTo>
                <a:lnTo>
                  <a:pt x="4" y="450"/>
                </a:lnTo>
                <a:lnTo>
                  <a:pt x="2" y="448"/>
                </a:lnTo>
                <a:lnTo>
                  <a:pt x="3" y="446"/>
                </a:lnTo>
                <a:lnTo>
                  <a:pt x="4" y="440"/>
                </a:lnTo>
                <a:lnTo>
                  <a:pt x="1" y="433"/>
                </a:lnTo>
                <a:lnTo>
                  <a:pt x="0" y="428"/>
                </a:lnTo>
                <a:lnTo>
                  <a:pt x="4" y="426"/>
                </a:lnTo>
                <a:lnTo>
                  <a:pt x="7" y="426"/>
                </a:lnTo>
                <a:lnTo>
                  <a:pt x="14" y="423"/>
                </a:lnTo>
                <a:lnTo>
                  <a:pt x="22" y="421"/>
                </a:lnTo>
                <a:lnTo>
                  <a:pt x="31" y="420"/>
                </a:lnTo>
                <a:lnTo>
                  <a:pt x="33" y="421"/>
                </a:lnTo>
                <a:lnTo>
                  <a:pt x="36" y="422"/>
                </a:lnTo>
                <a:lnTo>
                  <a:pt x="39" y="421"/>
                </a:lnTo>
                <a:lnTo>
                  <a:pt x="45" y="419"/>
                </a:lnTo>
                <a:lnTo>
                  <a:pt x="49" y="419"/>
                </a:lnTo>
                <a:lnTo>
                  <a:pt x="52" y="420"/>
                </a:lnTo>
                <a:lnTo>
                  <a:pt x="58" y="418"/>
                </a:lnTo>
                <a:lnTo>
                  <a:pt x="62" y="418"/>
                </a:lnTo>
                <a:lnTo>
                  <a:pt x="66" y="417"/>
                </a:lnTo>
                <a:lnTo>
                  <a:pt x="70" y="417"/>
                </a:lnTo>
                <a:lnTo>
                  <a:pt x="74" y="416"/>
                </a:lnTo>
                <a:lnTo>
                  <a:pt x="80" y="416"/>
                </a:lnTo>
                <a:lnTo>
                  <a:pt x="94" y="419"/>
                </a:lnTo>
                <a:lnTo>
                  <a:pt x="98" y="426"/>
                </a:lnTo>
                <a:lnTo>
                  <a:pt x="101" y="429"/>
                </a:lnTo>
                <a:lnTo>
                  <a:pt x="102" y="433"/>
                </a:lnTo>
                <a:lnTo>
                  <a:pt x="108" y="435"/>
                </a:lnTo>
                <a:lnTo>
                  <a:pt x="108" y="443"/>
                </a:lnTo>
                <a:lnTo>
                  <a:pt x="106" y="444"/>
                </a:lnTo>
                <a:lnTo>
                  <a:pt x="105" y="445"/>
                </a:lnTo>
                <a:lnTo>
                  <a:pt x="103" y="444"/>
                </a:lnTo>
                <a:lnTo>
                  <a:pt x="101" y="440"/>
                </a:lnTo>
                <a:lnTo>
                  <a:pt x="99" y="436"/>
                </a:lnTo>
                <a:lnTo>
                  <a:pt x="96" y="437"/>
                </a:lnTo>
                <a:lnTo>
                  <a:pt x="92" y="440"/>
                </a:lnTo>
                <a:lnTo>
                  <a:pt x="90" y="442"/>
                </a:lnTo>
                <a:lnTo>
                  <a:pt x="88" y="441"/>
                </a:lnTo>
                <a:lnTo>
                  <a:pt x="84" y="443"/>
                </a:lnTo>
                <a:lnTo>
                  <a:pt x="82" y="436"/>
                </a:lnTo>
                <a:lnTo>
                  <a:pt x="79" y="434"/>
                </a:lnTo>
                <a:lnTo>
                  <a:pt x="76" y="433"/>
                </a:lnTo>
                <a:lnTo>
                  <a:pt x="73" y="433"/>
                </a:lnTo>
                <a:lnTo>
                  <a:pt x="72" y="435"/>
                </a:lnTo>
                <a:lnTo>
                  <a:pt x="70" y="437"/>
                </a:lnTo>
                <a:lnTo>
                  <a:pt x="69" y="437"/>
                </a:lnTo>
                <a:lnTo>
                  <a:pt x="68" y="439"/>
                </a:lnTo>
                <a:lnTo>
                  <a:pt x="66" y="440"/>
                </a:lnTo>
                <a:lnTo>
                  <a:pt x="64" y="439"/>
                </a:lnTo>
                <a:lnTo>
                  <a:pt x="61" y="437"/>
                </a:lnTo>
                <a:lnTo>
                  <a:pt x="62" y="436"/>
                </a:lnTo>
                <a:lnTo>
                  <a:pt x="59" y="436"/>
                </a:lnTo>
                <a:lnTo>
                  <a:pt x="58" y="434"/>
                </a:lnTo>
                <a:lnTo>
                  <a:pt x="54" y="433"/>
                </a:lnTo>
                <a:lnTo>
                  <a:pt x="50" y="436"/>
                </a:lnTo>
                <a:lnTo>
                  <a:pt x="49" y="439"/>
                </a:lnTo>
                <a:lnTo>
                  <a:pt x="45" y="441"/>
                </a:lnTo>
                <a:lnTo>
                  <a:pt x="42" y="440"/>
                </a:lnTo>
                <a:lnTo>
                  <a:pt x="34" y="442"/>
                </a:lnTo>
                <a:lnTo>
                  <a:pt x="29" y="444"/>
                </a:lnTo>
                <a:lnTo>
                  <a:pt x="29" y="448"/>
                </a:lnTo>
                <a:lnTo>
                  <a:pt x="28" y="451"/>
                </a:lnTo>
                <a:lnTo>
                  <a:pt x="37" y="456"/>
                </a:lnTo>
                <a:lnTo>
                  <a:pt x="39" y="456"/>
                </a:lnTo>
                <a:lnTo>
                  <a:pt x="42" y="456"/>
                </a:lnTo>
                <a:lnTo>
                  <a:pt x="45" y="454"/>
                </a:lnTo>
                <a:lnTo>
                  <a:pt x="49" y="453"/>
                </a:lnTo>
                <a:lnTo>
                  <a:pt x="52" y="451"/>
                </a:lnTo>
                <a:lnTo>
                  <a:pt x="54" y="450"/>
                </a:lnTo>
                <a:lnTo>
                  <a:pt x="55" y="448"/>
                </a:lnTo>
                <a:lnTo>
                  <a:pt x="56" y="447"/>
                </a:lnTo>
                <a:lnTo>
                  <a:pt x="58" y="445"/>
                </a:lnTo>
                <a:lnTo>
                  <a:pt x="61" y="446"/>
                </a:lnTo>
                <a:lnTo>
                  <a:pt x="61" y="448"/>
                </a:lnTo>
                <a:lnTo>
                  <a:pt x="58" y="449"/>
                </a:lnTo>
                <a:lnTo>
                  <a:pt x="57" y="451"/>
                </a:lnTo>
                <a:lnTo>
                  <a:pt x="58" y="453"/>
                </a:lnTo>
                <a:lnTo>
                  <a:pt x="55" y="456"/>
                </a:lnTo>
                <a:lnTo>
                  <a:pt x="54" y="459"/>
                </a:lnTo>
                <a:lnTo>
                  <a:pt x="55" y="461"/>
                </a:lnTo>
                <a:lnTo>
                  <a:pt x="58" y="461"/>
                </a:lnTo>
                <a:lnTo>
                  <a:pt x="59" y="458"/>
                </a:lnTo>
                <a:lnTo>
                  <a:pt x="61" y="453"/>
                </a:lnTo>
                <a:lnTo>
                  <a:pt x="63" y="450"/>
                </a:lnTo>
                <a:lnTo>
                  <a:pt x="65" y="453"/>
                </a:lnTo>
                <a:lnTo>
                  <a:pt x="66" y="456"/>
                </a:lnTo>
                <a:lnTo>
                  <a:pt x="66" y="458"/>
                </a:lnTo>
                <a:lnTo>
                  <a:pt x="66" y="461"/>
                </a:lnTo>
                <a:lnTo>
                  <a:pt x="67" y="462"/>
                </a:lnTo>
                <a:lnTo>
                  <a:pt x="70" y="463"/>
                </a:lnTo>
                <a:lnTo>
                  <a:pt x="72" y="461"/>
                </a:lnTo>
                <a:lnTo>
                  <a:pt x="74" y="460"/>
                </a:lnTo>
                <a:lnTo>
                  <a:pt x="76" y="460"/>
                </a:lnTo>
                <a:lnTo>
                  <a:pt x="79" y="457"/>
                </a:lnTo>
                <a:lnTo>
                  <a:pt x="85" y="461"/>
                </a:lnTo>
                <a:lnTo>
                  <a:pt x="96" y="461"/>
                </a:lnTo>
                <a:lnTo>
                  <a:pt x="94" y="460"/>
                </a:lnTo>
                <a:lnTo>
                  <a:pt x="92" y="458"/>
                </a:lnTo>
                <a:lnTo>
                  <a:pt x="90" y="457"/>
                </a:lnTo>
                <a:lnTo>
                  <a:pt x="87" y="457"/>
                </a:lnTo>
                <a:lnTo>
                  <a:pt x="84" y="458"/>
                </a:lnTo>
                <a:lnTo>
                  <a:pt x="82" y="457"/>
                </a:lnTo>
                <a:lnTo>
                  <a:pt x="79" y="457"/>
                </a:lnTo>
                <a:lnTo>
                  <a:pt x="78" y="456"/>
                </a:lnTo>
                <a:lnTo>
                  <a:pt x="75" y="454"/>
                </a:lnTo>
                <a:lnTo>
                  <a:pt x="72" y="450"/>
                </a:lnTo>
                <a:lnTo>
                  <a:pt x="72" y="444"/>
                </a:lnTo>
                <a:lnTo>
                  <a:pt x="78" y="448"/>
                </a:lnTo>
                <a:lnTo>
                  <a:pt x="80" y="448"/>
                </a:lnTo>
                <a:lnTo>
                  <a:pt x="82" y="447"/>
                </a:lnTo>
                <a:lnTo>
                  <a:pt x="83" y="450"/>
                </a:lnTo>
                <a:lnTo>
                  <a:pt x="85" y="450"/>
                </a:lnTo>
                <a:lnTo>
                  <a:pt x="87" y="450"/>
                </a:lnTo>
                <a:lnTo>
                  <a:pt x="88" y="448"/>
                </a:lnTo>
                <a:lnTo>
                  <a:pt x="92" y="447"/>
                </a:lnTo>
                <a:lnTo>
                  <a:pt x="91" y="448"/>
                </a:lnTo>
                <a:lnTo>
                  <a:pt x="92" y="450"/>
                </a:lnTo>
                <a:lnTo>
                  <a:pt x="103" y="454"/>
                </a:lnTo>
                <a:lnTo>
                  <a:pt x="102" y="456"/>
                </a:lnTo>
                <a:lnTo>
                  <a:pt x="100" y="458"/>
                </a:lnTo>
                <a:lnTo>
                  <a:pt x="101" y="460"/>
                </a:lnTo>
                <a:lnTo>
                  <a:pt x="104" y="460"/>
                </a:lnTo>
                <a:lnTo>
                  <a:pt x="110" y="457"/>
                </a:lnTo>
                <a:lnTo>
                  <a:pt x="111" y="458"/>
                </a:lnTo>
                <a:lnTo>
                  <a:pt x="113" y="460"/>
                </a:lnTo>
                <a:lnTo>
                  <a:pt x="114" y="460"/>
                </a:lnTo>
                <a:lnTo>
                  <a:pt x="116" y="461"/>
                </a:lnTo>
                <a:lnTo>
                  <a:pt x="124" y="461"/>
                </a:lnTo>
                <a:lnTo>
                  <a:pt x="126" y="463"/>
                </a:lnTo>
                <a:lnTo>
                  <a:pt x="125" y="466"/>
                </a:lnTo>
                <a:lnTo>
                  <a:pt x="125" y="470"/>
                </a:lnTo>
                <a:lnTo>
                  <a:pt x="120" y="470"/>
                </a:lnTo>
                <a:lnTo>
                  <a:pt x="118" y="471"/>
                </a:lnTo>
                <a:lnTo>
                  <a:pt x="116" y="475"/>
                </a:lnTo>
                <a:lnTo>
                  <a:pt x="115" y="477"/>
                </a:lnTo>
                <a:lnTo>
                  <a:pt x="115" y="482"/>
                </a:lnTo>
                <a:lnTo>
                  <a:pt x="115" y="483"/>
                </a:lnTo>
                <a:lnTo>
                  <a:pt x="118" y="485"/>
                </a:lnTo>
                <a:lnTo>
                  <a:pt x="118" y="486"/>
                </a:lnTo>
                <a:lnTo>
                  <a:pt x="120" y="485"/>
                </a:lnTo>
                <a:lnTo>
                  <a:pt x="122" y="483"/>
                </a:lnTo>
                <a:lnTo>
                  <a:pt x="122" y="482"/>
                </a:lnTo>
                <a:lnTo>
                  <a:pt x="119" y="480"/>
                </a:lnTo>
                <a:lnTo>
                  <a:pt x="120" y="478"/>
                </a:lnTo>
                <a:lnTo>
                  <a:pt x="120" y="474"/>
                </a:lnTo>
                <a:lnTo>
                  <a:pt x="122" y="476"/>
                </a:lnTo>
                <a:lnTo>
                  <a:pt x="122" y="479"/>
                </a:lnTo>
                <a:lnTo>
                  <a:pt x="125" y="479"/>
                </a:lnTo>
                <a:lnTo>
                  <a:pt x="125" y="487"/>
                </a:lnTo>
                <a:lnTo>
                  <a:pt x="128" y="485"/>
                </a:lnTo>
                <a:lnTo>
                  <a:pt x="136" y="485"/>
                </a:lnTo>
                <a:lnTo>
                  <a:pt x="136" y="475"/>
                </a:lnTo>
                <a:lnTo>
                  <a:pt x="134" y="473"/>
                </a:lnTo>
                <a:lnTo>
                  <a:pt x="132" y="469"/>
                </a:lnTo>
                <a:lnTo>
                  <a:pt x="130" y="467"/>
                </a:lnTo>
                <a:lnTo>
                  <a:pt x="133" y="467"/>
                </a:lnTo>
                <a:lnTo>
                  <a:pt x="134" y="468"/>
                </a:lnTo>
                <a:lnTo>
                  <a:pt x="136" y="469"/>
                </a:lnTo>
                <a:lnTo>
                  <a:pt x="139" y="471"/>
                </a:lnTo>
                <a:lnTo>
                  <a:pt x="145" y="469"/>
                </a:lnTo>
                <a:lnTo>
                  <a:pt x="143" y="467"/>
                </a:lnTo>
                <a:lnTo>
                  <a:pt x="141" y="465"/>
                </a:lnTo>
                <a:lnTo>
                  <a:pt x="138" y="465"/>
                </a:lnTo>
                <a:lnTo>
                  <a:pt x="136" y="464"/>
                </a:lnTo>
                <a:lnTo>
                  <a:pt x="134" y="463"/>
                </a:lnTo>
                <a:lnTo>
                  <a:pt x="133" y="461"/>
                </a:lnTo>
                <a:lnTo>
                  <a:pt x="138" y="457"/>
                </a:lnTo>
                <a:lnTo>
                  <a:pt x="141" y="460"/>
                </a:lnTo>
                <a:lnTo>
                  <a:pt x="149" y="461"/>
                </a:lnTo>
                <a:lnTo>
                  <a:pt x="152" y="463"/>
                </a:lnTo>
                <a:lnTo>
                  <a:pt x="157" y="463"/>
                </a:lnTo>
                <a:lnTo>
                  <a:pt x="161" y="465"/>
                </a:lnTo>
                <a:lnTo>
                  <a:pt x="167" y="465"/>
                </a:lnTo>
                <a:lnTo>
                  <a:pt x="170" y="466"/>
                </a:lnTo>
                <a:lnTo>
                  <a:pt x="172" y="465"/>
                </a:lnTo>
                <a:lnTo>
                  <a:pt x="176" y="461"/>
                </a:lnTo>
                <a:lnTo>
                  <a:pt x="179" y="461"/>
                </a:lnTo>
                <a:lnTo>
                  <a:pt x="180" y="462"/>
                </a:lnTo>
                <a:lnTo>
                  <a:pt x="180" y="466"/>
                </a:lnTo>
                <a:lnTo>
                  <a:pt x="183" y="465"/>
                </a:lnTo>
                <a:lnTo>
                  <a:pt x="184" y="467"/>
                </a:lnTo>
                <a:lnTo>
                  <a:pt x="186" y="466"/>
                </a:lnTo>
                <a:lnTo>
                  <a:pt x="184" y="461"/>
                </a:lnTo>
                <a:lnTo>
                  <a:pt x="182" y="461"/>
                </a:lnTo>
                <a:lnTo>
                  <a:pt x="178" y="457"/>
                </a:lnTo>
                <a:lnTo>
                  <a:pt x="178" y="456"/>
                </a:lnTo>
                <a:lnTo>
                  <a:pt x="179" y="454"/>
                </a:lnTo>
                <a:lnTo>
                  <a:pt x="178" y="451"/>
                </a:lnTo>
                <a:lnTo>
                  <a:pt x="179" y="450"/>
                </a:lnTo>
                <a:lnTo>
                  <a:pt x="183" y="450"/>
                </a:lnTo>
                <a:lnTo>
                  <a:pt x="192" y="444"/>
                </a:lnTo>
                <a:lnTo>
                  <a:pt x="205" y="440"/>
                </a:lnTo>
                <a:lnTo>
                  <a:pt x="212" y="439"/>
                </a:lnTo>
                <a:lnTo>
                  <a:pt x="221" y="437"/>
                </a:lnTo>
                <a:lnTo>
                  <a:pt x="222" y="431"/>
                </a:lnTo>
                <a:lnTo>
                  <a:pt x="224" y="429"/>
                </a:lnTo>
                <a:lnTo>
                  <a:pt x="222" y="426"/>
                </a:lnTo>
                <a:lnTo>
                  <a:pt x="223" y="425"/>
                </a:lnTo>
                <a:lnTo>
                  <a:pt x="229" y="423"/>
                </a:lnTo>
                <a:lnTo>
                  <a:pt x="231" y="423"/>
                </a:lnTo>
                <a:lnTo>
                  <a:pt x="231" y="428"/>
                </a:lnTo>
                <a:lnTo>
                  <a:pt x="233" y="431"/>
                </a:lnTo>
                <a:lnTo>
                  <a:pt x="234" y="428"/>
                </a:lnTo>
                <a:lnTo>
                  <a:pt x="233" y="425"/>
                </a:lnTo>
                <a:lnTo>
                  <a:pt x="235" y="424"/>
                </a:lnTo>
                <a:lnTo>
                  <a:pt x="236" y="426"/>
                </a:lnTo>
                <a:lnTo>
                  <a:pt x="238" y="428"/>
                </a:lnTo>
                <a:lnTo>
                  <a:pt x="240" y="426"/>
                </a:lnTo>
                <a:lnTo>
                  <a:pt x="241" y="428"/>
                </a:lnTo>
                <a:lnTo>
                  <a:pt x="244" y="428"/>
                </a:lnTo>
                <a:lnTo>
                  <a:pt x="248" y="426"/>
                </a:lnTo>
                <a:lnTo>
                  <a:pt x="249" y="426"/>
                </a:lnTo>
                <a:lnTo>
                  <a:pt x="247" y="425"/>
                </a:lnTo>
                <a:lnTo>
                  <a:pt x="244" y="425"/>
                </a:lnTo>
                <a:lnTo>
                  <a:pt x="243" y="423"/>
                </a:lnTo>
                <a:lnTo>
                  <a:pt x="241" y="422"/>
                </a:lnTo>
                <a:lnTo>
                  <a:pt x="236" y="422"/>
                </a:lnTo>
                <a:lnTo>
                  <a:pt x="236" y="420"/>
                </a:lnTo>
                <a:lnTo>
                  <a:pt x="235" y="416"/>
                </a:lnTo>
                <a:lnTo>
                  <a:pt x="233" y="417"/>
                </a:lnTo>
                <a:lnTo>
                  <a:pt x="230" y="417"/>
                </a:lnTo>
                <a:lnTo>
                  <a:pt x="228" y="419"/>
                </a:lnTo>
                <a:lnTo>
                  <a:pt x="227" y="416"/>
                </a:lnTo>
                <a:lnTo>
                  <a:pt x="228" y="413"/>
                </a:lnTo>
                <a:lnTo>
                  <a:pt x="230" y="411"/>
                </a:lnTo>
                <a:lnTo>
                  <a:pt x="230" y="408"/>
                </a:lnTo>
                <a:lnTo>
                  <a:pt x="230" y="405"/>
                </a:lnTo>
                <a:lnTo>
                  <a:pt x="230" y="404"/>
                </a:lnTo>
                <a:lnTo>
                  <a:pt x="228" y="401"/>
                </a:lnTo>
                <a:lnTo>
                  <a:pt x="230" y="400"/>
                </a:lnTo>
                <a:lnTo>
                  <a:pt x="228" y="399"/>
                </a:lnTo>
                <a:lnTo>
                  <a:pt x="223" y="393"/>
                </a:lnTo>
                <a:lnTo>
                  <a:pt x="220" y="393"/>
                </a:lnTo>
                <a:lnTo>
                  <a:pt x="219" y="396"/>
                </a:lnTo>
                <a:lnTo>
                  <a:pt x="218" y="399"/>
                </a:lnTo>
                <a:lnTo>
                  <a:pt x="216" y="399"/>
                </a:lnTo>
                <a:lnTo>
                  <a:pt x="214" y="398"/>
                </a:lnTo>
                <a:lnTo>
                  <a:pt x="213" y="399"/>
                </a:lnTo>
                <a:lnTo>
                  <a:pt x="210" y="396"/>
                </a:lnTo>
                <a:lnTo>
                  <a:pt x="207" y="394"/>
                </a:lnTo>
                <a:lnTo>
                  <a:pt x="206" y="393"/>
                </a:lnTo>
                <a:lnTo>
                  <a:pt x="204" y="391"/>
                </a:lnTo>
                <a:lnTo>
                  <a:pt x="202" y="391"/>
                </a:lnTo>
                <a:lnTo>
                  <a:pt x="201" y="390"/>
                </a:lnTo>
                <a:lnTo>
                  <a:pt x="204" y="382"/>
                </a:lnTo>
                <a:lnTo>
                  <a:pt x="206" y="381"/>
                </a:lnTo>
                <a:lnTo>
                  <a:pt x="208" y="380"/>
                </a:lnTo>
                <a:lnTo>
                  <a:pt x="209" y="378"/>
                </a:lnTo>
                <a:lnTo>
                  <a:pt x="208" y="375"/>
                </a:lnTo>
                <a:lnTo>
                  <a:pt x="207" y="371"/>
                </a:lnTo>
                <a:lnTo>
                  <a:pt x="206" y="373"/>
                </a:lnTo>
                <a:lnTo>
                  <a:pt x="204" y="375"/>
                </a:lnTo>
                <a:lnTo>
                  <a:pt x="204" y="378"/>
                </a:lnTo>
                <a:lnTo>
                  <a:pt x="201" y="380"/>
                </a:lnTo>
                <a:lnTo>
                  <a:pt x="197" y="380"/>
                </a:lnTo>
                <a:lnTo>
                  <a:pt x="198" y="386"/>
                </a:lnTo>
                <a:lnTo>
                  <a:pt x="192" y="386"/>
                </a:lnTo>
                <a:lnTo>
                  <a:pt x="192" y="387"/>
                </a:lnTo>
                <a:lnTo>
                  <a:pt x="191" y="391"/>
                </a:lnTo>
                <a:lnTo>
                  <a:pt x="189" y="393"/>
                </a:lnTo>
                <a:lnTo>
                  <a:pt x="188" y="391"/>
                </a:lnTo>
                <a:lnTo>
                  <a:pt x="185" y="391"/>
                </a:lnTo>
                <a:lnTo>
                  <a:pt x="182" y="392"/>
                </a:lnTo>
                <a:lnTo>
                  <a:pt x="182" y="389"/>
                </a:lnTo>
                <a:lnTo>
                  <a:pt x="184" y="386"/>
                </a:lnTo>
                <a:lnTo>
                  <a:pt x="185" y="383"/>
                </a:lnTo>
                <a:lnTo>
                  <a:pt x="188" y="380"/>
                </a:lnTo>
                <a:lnTo>
                  <a:pt x="190" y="376"/>
                </a:lnTo>
                <a:lnTo>
                  <a:pt x="195" y="375"/>
                </a:lnTo>
                <a:lnTo>
                  <a:pt x="213" y="363"/>
                </a:lnTo>
                <a:lnTo>
                  <a:pt x="216" y="359"/>
                </a:lnTo>
                <a:lnTo>
                  <a:pt x="228" y="351"/>
                </a:lnTo>
                <a:lnTo>
                  <a:pt x="231" y="347"/>
                </a:lnTo>
                <a:lnTo>
                  <a:pt x="258" y="334"/>
                </a:lnTo>
                <a:lnTo>
                  <a:pt x="290" y="308"/>
                </a:lnTo>
                <a:lnTo>
                  <a:pt x="298" y="300"/>
                </a:lnTo>
                <a:lnTo>
                  <a:pt x="302" y="297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77" name="Freeform 179"/>
          <p:cNvSpPr>
            <a:spLocks/>
          </p:cNvSpPr>
          <p:nvPr/>
        </p:nvSpPr>
        <p:spPr bwMode="auto">
          <a:xfrm>
            <a:off x="6602413" y="4251250"/>
            <a:ext cx="623887" cy="303213"/>
          </a:xfrm>
          <a:custGeom>
            <a:avLst/>
            <a:gdLst/>
            <a:ahLst/>
            <a:cxnLst>
              <a:cxn ang="0">
                <a:pos x="289" y="0"/>
              </a:cxn>
              <a:cxn ang="0">
                <a:pos x="262" y="18"/>
              </a:cxn>
              <a:cxn ang="0">
                <a:pos x="259" y="23"/>
              </a:cxn>
              <a:cxn ang="0">
                <a:pos x="218" y="49"/>
              </a:cxn>
              <a:cxn ang="0">
                <a:pos x="186" y="61"/>
              </a:cxn>
              <a:cxn ang="0">
                <a:pos x="179" y="61"/>
              </a:cxn>
              <a:cxn ang="0">
                <a:pos x="181" y="69"/>
              </a:cxn>
              <a:cxn ang="0">
                <a:pos x="167" y="71"/>
              </a:cxn>
              <a:cxn ang="0">
                <a:pos x="164" y="63"/>
              </a:cxn>
              <a:cxn ang="0">
                <a:pos x="111" y="63"/>
              </a:cxn>
              <a:cxn ang="0">
                <a:pos x="104" y="63"/>
              </a:cxn>
              <a:cxn ang="0">
                <a:pos x="47" y="89"/>
              </a:cxn>
              <a:cxn ang="0">
                <a:pos x="56" y="86"/>
              </a:cxn>
              <a:cxn ang="0">
                <a:pos x="100" y="78"/>
              </a:cxn>
              <a:cxn ang="0">
                <a:pos x="78" y="88"/>
              </a:cxn>
              <a:cxn ang="0">
                <a:pos x="72" y="85"/>
              </a:cxn>
              <a:cxn ang="0">
                <a:pos x="63" y="97"/>
              </a:cxn>
              <a:cxn ang="0">
                <a:pos x="43" y="103"/>
              </a:cxn>
              <a:cxn ang="0">
                <a:pos x="40" y="92"/>
              </a:cxn>
              <a:cxn ang="0">
                <a:pos x="12" y="109"/>
              </a:cxn>
              <a:cxn ang="0">
                <a:pos x="5" y="127"/>
              </a:cxn>
              <a:cxn ang="0">
                <a:pos x="13" y="147"/>
              </a:cxn>
              <a:cxn ang="0">
                <a:pos x="13" y="161"/>
              </a:cxn>
              <a:cxn ang="0">
                <a:pos x="22" y="181"/>
              </a:cxn>
              <a:cxn ang="0">
                <a:pos x="36" y="192"/>
              </a:cxn>
              <a:cxn ang="0">
                <a:pos x="54" y="209"/>
              </a:cxn>
              <a:cxn ang="0">
                <a:pos x="74" y="217"/>
              </a:cxn>
              <a:cxn ang="0">
                <a:pos x="88" y="240"/>
              </a:cxn>
              <a:cxn ang="0">
                <a:pos x="95" y="263"/>
              </a:cxn>
              <a:cxn ang="0">
                <a:pos x="116" y="254"/>
              </a:cxn>
              <a:cxn ang="0">
                <a:pos x="132" y="228"/>
              </a:cxn>
              <a:cxn ang="0">
                <a:pos x="142" y="190"/>
              </a:cxn>
              <a:cxn ang="0">
                <a:pos x="151" y="158"/>
              </a:cxn>
              <a:cxn ang="0">
                <a:pos x="181" y="155"/>
              </a:cxn>
              <a:cxn ang="0">
                <a:pos x="204" y="176"/>
              </a:cxn>
              <a:cxn ang="0">
                <a:pos x="204" y="207"/>
              </a:cxn>
              <a:cxn ang="0">
                <a:pos x="214" y="237"/>
              </a:cxn>
              <a:cxn ang="0">
                <a:pos x="248" y="247"/>
              </a:cxn>
              <a:cxn ang="0">
                <a:pos x="273" y="263"/>
              </a:cxn>
              <a:cxn ang="0">
                <a:pos x="303" y="223"/>
              </a:cxn>
              <a:cxn ang="0">
                <a:pos x="352" y="172"/>
              </a:cxn>
              <a:cxn ang="0">
                <a:pos x="377" y="163"/>
              </a:cxn>
              <a:cxn ang="0">
                <a:pos x="394" y="146"/>
              </a:cxn>
              <a:cxn ang="0">
                <a:pos x="414" y="159"/>
              </a:cxn>
              <a:cxn ang="0">
                <a:pos x="433" y="163"/>
              </a:cxn>
              <a:cxn ang="0">
                <a:pos x="438" y="185"/>
              </a:cxn>
              <a:cxn ang="0">
                <a:pos x="461" y="193"/>
              </a:cxn>
              <a:cxn ang="0">
                <a:pos x="463" y="217"/>
              </a:cxn>
              <a:cxn ang="0">
                <a:pos x="471" y="232"/>
              </a:cxn>
              <a:cxn ang="0">
                <a:pos x="496" y="241"/>
              </a:cxn>
              <a:cxn ang="0">
                <a:pos x="518" y="249"/>
              </a:cxn>
              <a:cxn ang="0">
                <a:pos x="514" y="261"/>
              </a:cxn>
              <a:cxn ang="0">
                <a:pos x="587" y="155"/>
              </a:cxn>
              <a:cxn ang="0">
                <a:pos x="534" y="119"/>
              </a:cxn>
              <a:cxn ang="0">
                <a:pos x="489" y="98"/>
              </a:cxn>
              <a:cxn ang="0">
                <a:pos x="469" y="99"/>
              </a:cxn>
              <a:cxn ang="0">
                <a:pos x="460" y="114"/>
              </a:cxn>
              <a:cxn ang="0">
                <a:pos x="458" y="137"/>
              </a:cxn>
              <a:cxn ang="0">
                <a:pos x="412" y="132"/>
              </a:cxn>
              <a:cxn ang="0">
                <a:pos x="379" y="110"/>
              </a:cxn>
              <a:cxn ang="0">
                <a:pos x="352" y="37"/>
              </a:cxn>
              <a:cxn ang="0">
                <a:pos x="313" y="34"/>
              </a:cxn>
              <a:cxn ang="0">
                <a:pos x="299" y="22"/>
              </a:cxn>
            </a:cxnLst>
            <a:rect l="0" t="0" r="r" b="b"/>
            <a:pathLst>
              <a:path w="591" h="288">
                <a:moveTo>
                  <a:pt x="298" y="10"/>
                </a:moveTo>
                <a:lnTo>
                  <a:pt x="296" y="10"/>
                </a:lnTo>
                <a:lnTo>
                  <a:pt x="294" y="7"/>
                </a:lnTo>
                <a:lnTo>
                  <a:pt x="293" y="1"/>
                </a:lnTo>
                <a:lnTo>
                  <a:pt x="290" y="0"/>
                </a:lnTo>
                <a:lnTo>
                  <a:pt x="289" y="0"/>
                </a:lnTo>
                <a:lnTo>
                  <a:pt x="285" y="1"/>
                </a:lnTo>
                <a:lnTo>
                  <a:pt x="283" y="3"/>
                </a:lnTo>
                <a:lnTo>
                  <a:pt x="275" y="9"/>
                </a:lnTo>
                <a:lnTo>
                  <a:pt x="268" y="12"/>
                </a:lnTo>
                <a:lnTo>
                  <a:pt x="263" y="15"/>
                </a:lnTo>
                <a:lnTo>
                  <a:pt x="262" y="18"/>
                </a:lnTo>
                <a:lnTo>
                  <a:pt x="263" y="20"/>
                </a:lnTo>
                <a:lnTo>
                  <a:pt x="265" y="22"/>
                </a:lnTo>
                <a:lnTo>
                  <a:pt x="265" y="25"/>
                </a:lnTo>
                <a:lnTo>
                  <a:pt x="266" y="27"/>
                </a:lnTo>
                <a:lnTo>
                  <a:pt x="263" y="28"/>
                </a:lnTo>
                <a:lnTo>
                  <a:pt x="259" y="23"/>
                </a:lnTo>
                <a:lnTo>
                  <a:pt x="256" y="23"/>
                </a:lnTo>
                <a:lnTo>
                  <a:pt x="252" y="24"/>
                </a:lnTo>
                <a:lnTo>
                  <a:pt x="251" y="27"/>
                </a:lnTo>
                <a:lnTo>
                  <a:pt x="238" y="36"/>
                </a:lnTo>
                <a:lnTo>
                  <a:pt x="235" y="39"/>
                </a:lnTo>
                <a:lnTo>
                  <a:pt x="218" y="49"/>
                </a:lnTo>
                <a:lnTo>
                  <a:pt x="212" y="50"/>
                </a:lnTo>
                <a:lnTo>
                  <a:pt x="189" y="59"/>
                </a:lnTo>
                <a:lnTo>
                  <a:pt x="181" y="59"/>
                </a:lnTo>
                <a:lnTo>
                  <a:pt x="182" y="60"/>
                </a:lnTo>
                <a:lnTo>
                  <a:pt x="183" y="61"/>
                </a:lnTo>
                <a:lnTo>
                  <a:pt x="186" y="61"/>
                </a:lnTo>
                <a:lnTo>
                  <a:pt x="188" y="63"/>
                </a:lnTo>
                <a:lnTo>
                  <a:pt x="188" y="65"/>
                </a:lnTo>
                <a:lnTo>
                  <a:pt x="185" y="65"/>
                </a:lnTo>
                <a:lnTo>
                  <a:pt x="185" y="63"/>
                </a:lnTo>
                <a:lnTo>
                  <a:pt x="182" y="63"/>
                </a:lnTo>
                <a:lnTo>
                  <a:pt x="179" y="61"/>
                </a:lnTo>
                <a:lnTo>
                  <a:pt x="176" y="60"/>
                </a:lnTo>
                <a:lnTo>
                  <a:pt x="172" y="61"/>
                </a:lnTo>
                <a:lnTo>
                  <a:pt x="175" y="63"/>
                </a:lnTo>
                <a:lnTo>
                  <a:pt x="181" y="64"/>
                </a:lnTo>
                <a:lnTo>
                  <a:pt x="182" y="66"/>
                </a:lnTo>
                <a:lnTo>
                  <a:pt x="181" y="69"/>
                </a:lnTo>
                <a:lnTo>
                  <a:pt x="175" y="71"/>
                </a:lnTo>
                <a:lnTo>
                  <a:pt x="174" y="71"/>
                </a:lnTo>
                <a:lnTo>
                  <a:pt x="170" y="74"/>
                </a:lnTo>
                <a:lnTo>
                  <a:pt x="170" y="71"/>
                </a:lnTo>
                <a:lnTo>
                  <a:pt x="169" y="69"/>
                </a:lnTo>
                <a:lnTo>
                  <a:pt x="167" y="71"/>
                </a:lnTo>
                <a:lnTo>
                  <a:pt x="164" y="71"/>
                </a:lnTo>
                <a:lnTo>
                  <a:pt x="161" y="71"/>
                </a:lnTo>
                <a:lnTo>
                  <a:pt x="161" y="68"/>
                </a:lnTo>
                <a:lnTo>
                  <a:pt x="162" y="66"/>
                </a:lnTo>
                <a:lnTo>
                  <a:pt x="162" y="63"/>
                </a:lnTo>
                <a:lnTo>
                  <a:pt x="164" y="63"/>
                </a:lnTo>
                <a:lnTo>
                  <a:pt x="168" y="61"/>
                </a:lnTo>
                <a:lnTo>
                  <a:pt x="168" y="60"/>
                </a:lnTo>
                <a:lnTo>
                  <a:pt x="170" y="57"/>
                </a:lnTo>
                <a:lnTo>
                  <a:pt x="128" y="59"/>
                </a:lnTo>
                <a:lnTo>
                  <a:pt x="116" y="62"/>
                </a:lnTo>
                <a:lnTo>
                  <a:pt x="111" y="63"/>
                </a:lnTo>
                <a:lnTo>
                  <a:pt x="109" y="64"/>
                </a:lnTo>
                <a:lnTo>
                  <a:pt x="112" y="65"/>
                </a:lnTo>
                <a:lnTo>
                  <a:pt x="112" y="68"/>
                </a:lnTo>
                <a:lnTo>
                  <a:pt x="110" y="68"/>
                </a:lnTo>
                <a:lnTo>
                  <a:pt x="105" y="66"/>
                </a:lnTo>
                <a:lnTo>
                  <a:pt x="104" y="63"/>
                </a:lnTo>
                <a:lnTo>
                  <a:pt x="93" y="66"/>
                </a:lnTo>
                <a:lnTo>
                  <a:pt x="90" y="68"/>
                </a:lnTo>
                <a:lnTo>
                  <a:pt x="89" y="70"/>
                </a:lnTo>
                <a:lnTo>
                  <a:pt x="75" y="74"/>
                </a:lnTo>
                <a:lnTo>
                  <a:pt x="49" y="86"/>
                </a:lnTo>
                <a:lnTo>
                  <a:pt x="47" y="89"/>
                </a:lnTo>
                <a:lnTo>
                  <a:pt x="47" y="92"/>
                </a:lnTo>
                <a:lnTo>
                  <a:pt x="49" y="92"/>
                </a:lnTo>
                <a:lnTo>
                  <a:pt x="52" y="91"/>
                </a:lnTo>
                <a:lnTo>
                  <a:pt x="54" y="91"/>
                </a:lnTo>
                <a:lnTo>
                  <a:pt x="54" y="87"/>
                </a:lnTo>
                <a:lnTo>
                  <a:pt x="56" y="86"/>
                </a:lnTo>
                <a:lnTo>
                  <a:pt x="60" y="85"/>
                </a:lnTo>
                <a:lnTo>
                  <a:pt x="66" y="82"/>
                </a:lnTo>
                <a:lnTo>
                  <a:pt x="98" y="69"/>
                </a:lnTo>
                <a:lnTo>
                  <a:pt x="100" y="72"/>
                </a:lnTo>
                <a:lnTo>
                  <a:pt x="100" y="75"/>
                </a:lnTo>
                <a:lnTo>
                  <a:pt x="100" y="78"/>
                </a:lnTo>
                <a:lnTo>
                  <a:pt x="99" y="79"/>
                </a:lnTo>
                <a:lnTo>
                  <a:pt x="97" y="81"/>
                </a:lnTo>
                <a:lnTo>
                  <a:pt x="93" y="83"/>
                </a:lnTo>
                <a:lnTo>
                  <a:pt x="89" y="85"/>
                </a:lnTo>
                <a:lnTo>
                  <a:pt x="83" y="87"/>
                </a:lnTo>
                <a:lnTo>
                  <a:pt x="78" y="88"/>
                </a:lnTo>
                <a:lnTo>
                  <a:pt x="76" y="87"/>
                </a:lnTo>
                <a:lnTo>
                  <a:pt x="76" y="85"/>
                </a:lnTo>
                <a:lnTo>
                  <a:pt x="77" y="83"/>
                </a:lnTo>
                <a:lnTo>
                  <a:pt x="76" y="82"/>
                </a:lnTo>
                <a:lnTo>
                  <a:pt x="74" y="84"/>
                </a:lnTo>
                <a:lnTo>
                  <a:pt x="72" y="85"/>
                </a:lnTo>
                <a:lnTo>
                  <a:pt x="71" y="87"/>
                </a:lnTo>
                <a:lnTo>
                  <a:pt x="68" y="85"/>
                </a:lnTo>
                <a:lnTo>
                  <a:pt x="61" y="90"/>
                </a:lnTo>
                <a:lnTo>
                  <a:pt x="61" y="92"/>
                </a:lnTo>
                <a:lnTo>
                  <a:pt x="62" y="94"/>
                </a:lnTo>
                <a:lnTo>
                  <a:pt x="63" y="97"/>
                </a:lnTo>
                <a:lnTo>
                  <a:pt x="56" y="100"/>
                </a:lnTo>
                <a:lnTo>
                  <a:pt x="52" y="103"/>
                </a:lnTo>
                <a:lnTo>
                  <a:pt x="49" y="104"/>
                </a:lnTo>
                <a:lnTo>
                  <a:pt x="47" y="104"/>
                </a:lnTo>
                <a:lnTo>
                  <a:pt x="46" y="104"/>
                </a:lnTo>
                <a:lnTo>
                  <a:pt x="43" y="103"/>
                </a:lnTo>
                <a:lnTo>
                  <a:pt x="38" y="103"/>
                </a:lnTo>
                <a:lnTo>
                  <a:pt x="36" y="97"/>
                </a:lnTo>
                <a:lnTo>
                  <a:pt x="38" y="96"/>
                </a:lnTo>
                <a:lnTo>
                  <a:pt x="41" y="95"/>
                </a:lnTo>
                <a:lnTo>
                  <a:pt x="43" y="92"/>
                </a:lnTo>
                <a:lnTo>
                  <a:pt x="40" y="92"/>
                </a:lnTo>
                <a:lnTo>
                  <a:pt x="34" y="95"/>
                </a:lnTo>
                <a:lnTo>
                  <a:pt x="31" y="96"/>
                </a:lnTo>
                <a:lnTo>
                  <a:pt x="23" y="102"/>
                </a:lnTo>
                <a:lnTo>
                  <a:pt x="18" y="104"/>
                </a:lnTo>
                <a:lnTo>
                  <a:pt x="15" y="107"/>
                </a:lnTo>
                <a:lnTo>
                  <a:pt x="12" y="109"/>
                </a:lnTo>
                <a:lnTo>
                  <a:pt x="5" y="112"/>
                </a:lnTo>
                <a:lnTo>
                  <a:pt x="0" y="114"/>
                </a:lnTo>
                <a:lnTo>
                  <a:pt x="1" y="115"/>
                </a:lnTo>
                <a:lnTo>
                  <a:pt x="1" y="123"/>
                </a:lnTo>
                <a:lnTo>
                  <a:pt x="3" y="125"/>
                </a:lnTo>
                <a:lnTo>
                  <a:pt x="5" y="127"/>
                </a:lnTo>
                <a:lnTo>
                  <a:pt x="7" y="127"/>
                </a:lnTo>
                <a:lnTo>
                  <a:pt x="7" y="131"/>
                </a:lnTo>
                <a:lnTo>
                  <a:pt x="9" y="133"/>
                </a:lnTo>
                <a:lnTo>
                  <a:pt x="12" y="143"/>
                </a:lnTo>
                <a:lnTo>
                  <a:pt x="12" y="144"/>
                </a:lnTo>
                <a:lnTo>
                  <a:pt x="13" y="147"/>
                </a:lnTo>
                <a:lnTo>
                  <a:pt x="15" y="149"/>
                </a:lnTo>
                <a:lnTo>
                  <a:pt x="18" y="150"/>
                </a:lnTo>
                <a:lnTo>
                  <a:pt x="16" y="153"/>
                </a:lnTo>
                <a:lnTo>
                  <a:pt x="14" y="157"/>
                </a:lnTo>
                <a:lnTo>
                  <a:pt x="12" y="158"/>
                </a:lnTo>
                <a:lnTo>
                  <a:pt x="13" y="161"/>
                </a:lnTo>
                <a:lnTo>
                  <a:pt x="13" y="165"/>
                </a:lnTo>
                <a:lnTo>
                  <a:pt x="14" y="166"/>
                </a:lnTo>
                <a:lnTo>
                  <a:pt x="14" y="175"/>
                </a:lnTo>
                <a:lnTo>
                  <a:pt x="16" y="179"/>
                </a:lnTo>
                <a:lnTo>
                  <a:pt x="19" y="181"/>
                </a:lnTo>
                <a:lnTo>
                  <a:pt x="22" y="181"/>
                </a:lnTo>
                <a:lnTo>
                  <a:pt x="24" y="181"/>
                </a:lnTo>
                <a:lnTo>
                  <a:pt x="26" y="179"/>
                </a:lnTo>
                <a:lnTo>
                  <a:pt x="29" y="179"/>
                </a:lnTo>
                <a:lnTo>
                  <a:pt x="31" y="181"/>
                </a:lnTo>
                <a:lnTo>
                  <a:pt x="35" y="187"/>
                </a:lnTo>
                <a:lnTo>
                  <a:pt x="36" y="192"/>
                </a:lnTo>
                <a:lnTo>
                  <a:pt x="38" y="195"/>
                </a:lnTo>
                <a:lnTo>
                  <a:pt x="40" y="196"/>
                </a:lnTo>
                <a:lnTo>
                  <a:pt x="42" y="196"/>
                </a:lnTo>
                <a:lnTo>
                  <a:pt x="45" y="198"/>
                </a:lnTo>
                <a:lnTo>
                  <a:pt x="46" y="201"/>
                </a:lnTo>
                <a:lnTo>
                  <a:pt x="54" y="209"/>
                </a:lnTo>
                <a:lnTo>
                  <a:pt x="59" y="212"/>
                </a:lnTo>
                <a:lnTo>
                  <a:pt x="63" y="210"/>
                </a:lnTo>
                <a:lnTo>
                  <a:pt x="65" y="211"/>
                </a:lnTo>
                <a:lnTo>
                  <a:pt x="67" y="214"/>
                </a:lnTo>
                <a:lnTo>
                  <a:pt x="70" y="214"/>
                </a:lnTo>
                <a:lnTo>
                  <a:pt x="74" y="217"/>
                </a:lnTo>
                <a:lnTo>
                  <a:pt x="75" y="220"/>
                </a:lnTo>
                <a:lnTo>
                  <a:pt x="75" y="223"/>
                </a:lnTo>
                <a:lnTo>
                  <a:pt x="77" y="225"/>
                </a:lnTo>
                <a:lnTo>
                  <a:pt x="80" y="226"/>
                </a:lnTo>
                <a:lnTo>
                  <a:pt x="82" y="231"/>
                </a:lnTo>
                <a:lnTo>
                  <a:pt x="88" y="240"/>
                </a:lnTo>
                <a:lnTo>
                  <a:pt x="94" y="242"/>
                </a:lnTo>
                <a:lnTo>
                  <a:pt x="96" y="248"/>
                </a:lnTo>
                <a:lnTo>
                  <a:pt x="95" y="251"/>
                </a:lnTo>
                <a:lnTo>
                  <a:pt x="96" y="253"/>
                </a:lnTo>
                <a:lnTo>
                  <a:pt x="97" y="258"/>
                </a:lnTo>
                <a:lnTo>
                  <a:pt x="95" y="263"/>
                </a:lnTo>
                <a:lnTo>
                  <a:pt x="94" y="269"/>
                </a:lnTo>
                <a:lnTo>
                  <a:pt x="98" y="277"/>
                </a:lnTo>
                <a:lnTo>
                  <a:pt x="107" y="287"/>
                </a:lnTo>
                <a:lnTo>
                  <a:pt x="106" y="284"/>
                </a:lnTo>
                <a:lnTo>
                  <a:pt x="111" y="274"/>
                </a:lnTo>
                <a:lnTo>
                  <a:pt x="116" y="254"/>
                </a:lnTo>
                <a:lnTo>
                  <a:pt x="116" y="253"/>
                </a:lnTo>
                <a:lnTo>
                  <a:pt x="122" y="236"/>
                </a:lnTo>
                <a:lnTo>
                  <a:pt x="126" y="236"/>
                </a:lnTo>
                <a:lnTo>
                  <a:pt x="130" y="233"/>
                </a:lnTo>
                <a:lnTo>
                  <a:pt x="130" y="230"/>
                </a:lnTo>
                <a:lnTo>
                  <a:pt x="132" y="228"/>
                </a:lnTo>
                <a:lnTo>
                  <a:pt x="134" y="225"/>
                </a:lnTo>
                <a:lnTo>
                  <a:pt x="135" y="222"/>
                </a:lnTo>
                <a:lnTo>
                  <a:pt x="141" y="215"/>
                </a:lnTo>
                <a:lnTo>
                  <a:pt x="141" y="208"/>
                </a:lnTo>
                <a:lnTo>
                  <a:pt x="141" y="198"/>
                </a:lnTo>
                <a:lnTo>
                  <a:pt x="142" y="190"/>
                </a:lnTo>
                <a:lnTo>
                  <a:pt x="142" y="184"/>
                </a:lnTo>
                <a:lnTo>
                  <a:pt x="142" y="171"/>
                </a:lnTo>
                <a:lnTo>
                  <a:pt x="145" y="169"/>
                </a:lnTo>
                <a:lnTo>
                  <a:pt x="149" y="161"/>
                </a:lnTo>
                <a:lnTo>
                  <a:pt x="149" y="158"/>
                </a:lnTo>
                <a:lnTo>
                  <a:pt x="151" y="158"/>
                </a:lnTo>
                <a:lnTo>
                  <a:pt x="153" y="155"/>
                </a:lnTo>
                <a:lnTo>
                  <a:pt x="157" y="153"/>
                </a:lnTo>
                <a:lnTo>
                  <a:pt x="160" y="155"/>
                </a:lnTo>
                <a:lnTo>
                  <a:pt x="171" y="155"/>
                </a:lnTo>
                <a:lnTo>
                  <a:pt x="174" y="154"/>
                </a:lnTo>
                <a:lnTo>
                  <a:pt x="181" y="155"/>
                </a:lnTo>
                <a:lnTo>
                  <a:pt x="185" y="158"/>
                </a:lnTo>
                <a:lnTo>
                  <a:pt x="185" y="159"/>
                </a:lnTo>
                <a:lnTo>
                  <a:pt x="189" y="164"/>
                </a:lnTo>
                <a:lnTo>
                  <a:pt x="193" y="169"/>
                </a:lnTo>
                <a:lnTo>
                  <a:pt x="198" y="171"/>
                </a:lnTo>
                <a:lnTo>
                  <a:pt x="204" y="176"/>
                </a:lnTo>
                <a:lnTo>
                  <a:pt x="204" y="182"/>
                </a:lnTo>
                <a:lnTo>
                  <a:pt x="206" y="185"/>
                </a:lnTo>
                <a:lnTo>
                  <a:pt x="203" y="194"/>
                </a:lnTo>
                <a:lnTo>
                  <a:pt x="205" y="199"/>
                </a:lnTo>
                <a:lnTo>
                  <a:pt x="206" y="204"/>
                </a:lnTo>
                <a:lnTo>
                  <a:pt x="204" y="207"/>
                </a:lnTo>
                <a:lnTo>
                  <a:pt x="204" y="209"/>
                </a:lnTo>
                <a:lnTo>
                  <a:pt x="207" y="216"/>
                </a:lnTo>
                <a:lnTo>
                  <a:pt x="208" y="217"/>
                </a:lnTo>
                <a:lnTo>
                  <a:pt x="210" y="223"/>
                </a:lnTo>
                <a:lnTo>
                  <a:pt x="211" y="228"/>
                </a:lnTo>
                <a:lnTo>
                  <a:pt x="214" y="237"/>
                </a:lnTo>
                <a:lnTo>
                  <a:pt x="219" y="241"/>
                </a:lnTo>
                <a:lnTo>
                  <a:pt x="233" y="241"/>
                </a:lnTo>
                <a:lnTo>
                  <a:pt x="237" y="241"/>
                </a:lnTo>
                <a:lnTo>
                  <a:pt x="241" y="242"/>
                </a:lnTo>
                <a:lnTo>
                  <a:pt x="246" y="245"/>
                </a:lnTo>
                <a:lnTo>
                  <a:pt x="248" y="247"/>
                </a:lnTo>
                <a:lnTo>
                  <a:pt x="249" y="251"/>
                </a:lnTo>
                <a:lnTo>
                  <a:pt x="251" y="253"/>
                </a:lnTo>
                <a:lnTo>
                  <a:pt x="255" y="259"/>
                </a:lnTo>
                <a:lnTo>
                  <a:pt x="258" y="261"/>
                </a:lnTo>
                <a:lnTo>
                  <a:pt x="266" y="263"/>
                </a:lnTo>
                <a:lnTo>
                  <a:pt x="273" y="263"/>
                </a:lnTo>
                <a:lnTo>
                  <a:pt x="276" y="261"/>
                </a:lnTo>
                <a:lnTo>
                  <a:pt x="286" y="246"/>
                </a:lnTo>
                <a:lnTo>
                  <a:pt x="288" y="243"/>
                </a:lnTo>
                <a:lnTo>
                  <a:pt x="299" y="229"/>
                </a:lnTo>
                <a:lnTo>
                  <a:pt x="300" y="225"/>
                </a:lnTo>
                <a:lnTo>
                  <a:pt x="303" y="223"/>
                </a:lnTo>
                <a:lnTo>
                  <a:pt x="325" y="198"/>
                </a:lnTo>
                <a:lnTo>
                  <a:pt x="327" y="196"/>
                </a:lnTo>
                <a:lnTo>
                  <a:pt x="329" y="193"/>
                </a:lnTo>
                <a:lnTo>
                  <a:pt x="329" y="188"/>
                </a:lnTo>
                <a:lnTo>
                  <a:pt x="331" y="187"/>
                </a:lnTo>
                <a:lnTo>
                  <a:pt x="352" y="172"/>
                </a:lnTo>
                <a:lnTo>
                  <a:pt x="357" y="170"/>
                </a:lnTo>
                <a:lnTo>
                  <a:pt x="359" y="167"/>
                </a:lnTo>
                <a:lnTo>
                  <a:pt x="369" y="167"/>
                </a:lnTo>
                <a:lnTo>
                  <a:pt x="372" y="169"/>
                </a:lnTo>
                <a:lnTo>
                  <a:pt x="375" y="168"/>
                </a:lnTo>
                <a:lnTo>
                  <a:pt x="377" y="163"/>
                </a:lnTo>
                <a:lnTo>
                  <a:pt x="377" y="158"/>
                </a:lnTo>
                <a:lnTo>
                  <a:pt x="378" y="151"/>
                </a:lnTo>
                <a:lnTo>
                  <a:pt x="381" y="152"/>
                </a:lnTo>
                <a:lnTo>
                  <a:pt x="389" y="149"/>
                </a:lnTo>
                <a:lnTo>
                  <a:pt x="391" y="147"/>
                </a:lnTo>
                <a:lnTo>
                  <a:pt x="394" y="146"/>
                </a:lnTo>
                <a:lnTo>
                  <a:pt x="396" y="148"/>
                </a:lnTo>
                <a:lnTo>
                  <a:pt x="398" y="155"/>
                </a:lnTo>
                <a:lnTo>
                  <a:pt x="400" y="156"/>
                </a:lnTo>
                <a:lnTo>
                  <a:pt x="406" y="153"/>
                </a:lnTo>
                <a:lnTo>
                  <a:pt x="410" y="156"/>
                </a:lnTo>
                <a:lnTo>
                  <a:pt x="414" y="159"/>
                </a:lnTo>
                <a:lnTo>
                  <a:pt x="414" y="161"/>
                </a:lnTo>
                <a:lnTo>
                  <a:pt x="420" y="161"/>
                </a:lnTo>
                <a:lnTo>
                  <a:pt x="423" y="161"/>
                </a:lnTo>
                <a:lnTo>
                  <a:pt x="426" y="158"/>
                </a:lnTo>
                <a:lnTo>
                  <a:pt x="430" y="158"/>
                </a:lnTo>
                <a:lnTo>
                  <a:pt x="433" y="163"/>
                </a:lnTo>
                <a:lnTo>
                  <a:pt x="434" y="173"/>
                </a:lnTo>
                <a:lnTo>
                  <a:pt x="435" y="177"/>
                </a:lnTo>
                <a:lnTo>
                  <a:pt x="435" y="179"/>
                </a:lnTo>
                <a:lnTo>
                  <a:pt x="437" y="181"/>
                </a:lnTo>
                <a:lnTo>
                  <a:pt x="438" y="184"/>
                </a:lnTo>
                <a:lnTo>
                  <a:pt x="438" y="185"/>
                </a:lnTo>
                <a:lnTo>
                  <a:pt x="440" y="187"/>
                </a:lnTo>
                <a:lnTo>
                  <a:pt x="442" y="187"/>
                </a:lnTo>
                <a:lnTo>
                  <a:pt x="446" y="188"/>
                </a:lnTo>
                <a:lnTo>
                  <a:pt x="454" y="188"/>
                </a:lnTo>
                <a:lnTo>
                  <a:pt x="458" y="190"/>
                </a:lnTo>
                <a:lnTo>
                  <a:pt x="461" y="193"/>
                </a:lnTo>
                <a:lnTo>
                  <a:pt x="465" y="201"/>
                </a:lnTo>
                <a:lnTo>
                  <a:pt x="466" y="204"/>
                </a:lnTo>
                <a:lnTo>
                  <a:pt x="468" y="205"/>
                </a:lnTo>
                <a:lnTo>
                  <a:pt x="466" y="209"/>
                </a:lnTo>
                <a:lnTo>
                  <a:pt x="466" y="211"/>
                </a:lnTo>
                <a:lnTo>
                  <a:pt x="463" y="217"/>
                </a:lnTo>
                <a:lnTo>
                  <a:pt x="461" y="225"/>
                </a:lnTo>
                <a:lnTo>
                  <a:pt x="462" y="227"/>
                </a:lnTo>
                <a:lnTo>
                  <a:pt x="463" y="229"/>
                </a:lnTo>
                <a:lnTo>
                  <a:pt x="465" y="231"/>
                </a:lnTo>
                <a:lnTo>
                  <a:pt x="468" y="231"/>
                </a:lnTo>
                <a:lnTo>
                  <a:pt x="471" y="232"/>
                </a:lnTo>
                <a:lnTo>
                  <a:pt x="475" y="232"/>
                </a:lnTo>
                <a:lnTo>
                  <a:pt x="478" y="233"/>
                </a:lnTo>
                <a:lnTo>
                  <a:pt x="486" y="233"/>
                </a:lnTo>
                <a:lnTo>
                  <a:pt x="498" y="237"/>
                </a:lnTo>
                <a:lnTo>
                  <a:pt x="495" y="240"/>
                </a:lnTo>
                <a:lnTo>
                  <a:pt x="496" y="241"/>
                </a:lnTo>
                <a:lnTo>
                  <a:pt x="500" y="242"/>
                </a:lnTo>
                <a:lnTo>
                  <a:pt x="505" y="241"/>
                </a:lnTo>
                <a:lnTo>
                  <a:pt x="512" y="241"/>
                </a:lnTo>
                <a:lnTo>
                  <a:pt x="514" y="242"/>
                </a:lnTo>
                <a:lnTo>
                  <a:pt x="515" y="248"/>
                </a:lnTo>
                <a:lnTo>
                  <a:pt x="518" y="249"/>
                </a:lnTo>
                <a:lnTo>
                  <a:pt x="520" y="250"/>
                </a:lnTo>
                <a:lnTo>
                  <a:pt x="521" y="251"/>
                </a:lnTo>
                <a:lnTo>
                  <a:pt x="520" y="254"/>
                </a:lnTo>
                <a:lnTo>
                  <a:pt x="518" y="255"/>
                </a:lnTo>
                <a:lnTo>
                  <a:pt x="516" y="255"/>
                </a:lnTo>
                <a:lnTo>
                  <a:pt x="514" y="261"/>
                </a:lnTo>
                <a:lnTo>
                  <a:pt x="514" y="262"/>
                </a:lnTo>
                <a:lnTo>
                  <a:pt x="512" y="265"/>
                </a:lnTo>
                <a:lnTo>
                  <a:pt x="512" y="268"/>
                </a:lnTo>
                <a:lnTo>
                  <a:pt x="590" y="268"/>
                </a:lnTo>
                <a:lnTo>
                  <a:pt x="587" y="155"/>
                </a:lnTo>
                <a:lnTo>
                  <a:pt x="587" y="155"/>
                </a:lnTo>
                <a:lnTo>
                  <a:pt x="584" y="124"/>
                </a:lnTo>
                <a:lnTo>
                  <a:pt x="582" y="121"/>
                </a:lnTo>
                <a:lnTo>
                  <a:pt x="580" y="123"/>
                </a:lnTo>
                <a:lnTo>
                  <a:pt x="576" y="124"/>
                </a:lnTo>
                <a:lnTo>
                  <a:pt x="558" y="124"/>
                </a:lnTo>
                <a:lnTo>
                  <a:pt x="534" y="119"/>
                </a:lnTo>
                <a:lnTo>
                  <a:pt x="510" y="103"/>
                </a:lnTo>
                <a:lnTo>
                  <a:pt x="508" y="102"/>
                </a:lnTo>
                <a:lnTo>
                  <a:pt x="506" y="104"/>
                </a:lnTo>
                <a:lnTo>
                  <a:pt x="501" y="103"/>
                </a:lnTo>
                <a:lnTo>
                  <a:pt x="498" y="100"/>
                </a:lnTo>
                <a:lnTo>
                  <a:pt x="489" y="98"/>
                </a:lnTo>
                <a:lnTo>
                  <a:pt x="486" y="99"/>
                </a:lnTo>
                <a:lnTo>
                  <a:pt x="484" y="100"/>
                </a:lnTo>
                <a:lnTo>
                  <a:pt x="478" y="100"/>
                </a:lnTo>
                <a:lnTo>
                  <a:pt x="475" y="99"/>
                </a:lnTo>
                <a:lnTo>
                  <a:pt x="470" y="100"/>
                </a:lnTo>
                <a:lnTo>
                  <a:pt x="469" y="99"/>
                </a:lnTo>
                <a:lnTo>
                  <a:pt x="466" y="99"/>
                </a:lnTo>
                <a:lnTo>
                  <a:pt x="465" y="100"/>
                </a:lnTo>
                <a:lnTo>
                  <a:pt x="465" y="107"/>
                </a:lnTo>
                <a:lnTo>
                  <a:pt x="462" y="109"/>
                </a:lnTo>
                <a:lnTo>
                  <a:pt x="460" y="112"/>
                </a:lnTo>
                <a:lnTo>
                  <a:pt x="460" y="114"/>
                </a:lnTo>
                <a:lnTo>
                  <a:pt x="462" y="115"/>
                </a:lnTo>
                <a:lnTo>
                  <a:pt x="462" y="118"/>
                </a:lnTo>
                <a:lnTo>
                  <a:pt x="460" y="128"/>
                </a:lnTo>
                <a:lnTo>
                  <a:pt x="461" y="131"/>
                </a:lnTo>
                <a:lnTo>
                  <a:pt x="462" y="137"/>
                </a:lnTo>
                <a:lnTo>
                  <a:pt x="458" y="137"/>
                </a:lnTo>
                <a:lnTo>
                  <a:pt x="454" y="136"/>
                </a:lnTo>
                <a:lnTo>
                  <a:pt x="422" y="137"/>
                </a:lnTo>
                <a:lnTo>
                  <a:pt x="417" y="138"/>
                </a:lnTo>
                <a:lnTo>
                  <a:pt x="416" y="137"/>
                </a:lnTo>
                <a:lnTo>
                  <a:pt x="414" y="135"/>
                </a:lnTo>
                <a:lnTo>
                  <a:pt x="412" y="132"/>
                </a:lnTo>
                <a:lnTo>
                  <a:pt x="399" y="123"/>
                </a:lnTo>
                <a:lnTo>
                  <a:pt x="397" y="118"/>
                </a:lnTo>
                <a:lnTo>
                  <a:pt x="393" y="116"/>
                </a:lnTo>
                <a:lnTo>
                  <a:pt x="387" y="116"/>
                </a:lnTo>
                <a:lnTo>
                  <a:pt x="384" y="115"/>
                </a:lnTo>
                <a:lnTo>
                  <a:pt x="379" y="110"/>
                </a:lnTo>
                <a:lnTo>
                  <a:pt x="373" y="111"/>
                </a:lnTo>
                <a:lnTo>
                  <a:pt x="368" y="109"/>
                </a:lnTo>
                <a:lnTo>
                  <a:pt x="364" y="99"/>
                </a:lnTo>
                <a:lnTo>
                  <a:pt x="359" y="99"/>
                </a:lnTo>
                <a:lnTo>
                  <a:pt x="356" y="91"/>
                </a:lnTo>
                <a:lnTo>
                  <a:pt x="352" y="37"/>
                </a:lnTo>
                <a:lnTo>
                  <a:pt x="341" y="37"/>
                </a:lnTo>
                <a:lnTo>
                  <a:pt x="335" y="39"/>
                </a:lnTo>
                <a:lnTo>
                  <a:pt x="326" y="39"/>
                </a:lnTo>
                <a:lnTo>
                  <a:pt x="320" y="37"/>
                </a:lnTo>
                <a:lnTo>
                  <a:pt x="318" y="37"/>
                </a:lnTo>
                <a:lnTo>
                  <a:pt x="313" y="34"/>
                </a:lnTo>
                <a:lnTo>
                  <a:pt x="307" y="33"/>
                </a:lnTo>
                <a:lnTo>
                  <a:pt x="304" y="31"/>
                </a:lnTo>
                <a:lnTo>
                  <a:pt x="300" y="31"/>
                </a:lnTo>
                <a:lnTo>
                  <a:pt x="300" y="28"/>
                </a:lnTo>
                <a:lnTo>
                  <a:pt x="299" y="25"/>
                </a:lnTo>
                <a:lnTo>
                  <a:pt x="299" y="22"/>
                </a:lnTo>
                <a:lnTo>
                  <a:pt x="298" y="20"/>
                </a:lnTo>
                <a:lnTo>
                  <a:pt x="296" y="18"/>
                </a:lnTo>
                <a:lnTo>
                  <a:pt x="297" y="16"/>
                </a:lnTo>
                <a:lnTo>
                  <a:pt x="298" y="10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8" name="Freeform 180"/>
          <p:cNvSpPr>
            <a:spLocks/>
          </p:cNvSpPr>
          <p:nvPr/>
        </p:nvSpPr>
        <p:spPr bwMode="auto">
          <a:xfrm>
            <a:off x="7491413" y="3571800"/>
            <a:ext cx="488950" cy="800100"/>
          </a:xfrm>
          <a:custGeom>
            <a:avLst/>
            <a:gdLst/>
            <a:ahLst/>
            <a:cxnLst>
              <a:cxn ang="0">
                <a:pos x="358" y="394"/>
              </a:cxn>
              <a:cxn ang="0">
                <a:pos x="337" y="396"/>
              </a:cxn>
              <a:cxn ang="0">
                <a:pos x="317" y="397"/>
              </a:cxn>
              <a:cxn ang="0">
                <a:pos x="328" y="384"/>
              </a:cxn>
              <a:cxn ang="0">
                <a:pos x="337" y="367"/>
              </a:cxn>
              <a:cxn ang="0">
                <a:pos x="346" y="342"/>
              </a:cxn>
              <a:cxn ang="0">
                <a:pos x="351" y="371"/>
              </a:cxn>
              <a:cxn ang="0">
                <a:pos x="351" y="303"/>
              </a:cxn>
              <a:cxn ang="0">
                <a:pos x="379" y="232"/>
              </a:cxn>
              <a:cxn ang="0">
                <a:pos x="438" y="154"/>
              </a:cxn>
              <a:cxn ang="0">
                <a:pos x="455" y="103"/>
              </a:cxn>
              <a:cxn ang="0">
                <a:pos x="455" y="79"/>
              </a:cxn>
              <a:cxn ang="0">
                <a:pos x="458" y="70"/>
              </a:cxn>
              <a:cxn ang="0">
                <a:pos x="449" y="58"/>
              </a:cxn>
              <a:cxn ang="0">
                <a:pos x="431" y="36"/>
              </a:cxn>
              <a:cxn ang="0">
                <a:pos x="399" y="5"/>
              </a:cxn>
              <a:cxn ang="0">
                <a:pos x="318" y="24"/>
              </a:cxn>
              <a:cxn ang="0">
                <a:pos x="351" y="26"/>
              </a:cxn>
              <a:cxn ang="0">
                <a:pos x="369" y="14"/>
              </a:cxn>
              <a:cxn ang="0">
                <a:pos x="364" y="40"/>
              </a:cxn>
              <a:cxn ang="0">
                <a:pos x="332" y="44"/>
              </a:cxn>
              <a:cxn ang="0">
                <a:pos x="149" y="305"/>
              </a:cxn>
              <a:cxn ang="0">
                <a:pos x="34" y="468"/>
              </a:cxn>
              <a:cxn ang="0">
                <a:pos x="106" y="742"/>
              </a:cxn>
              <a:cxn ang="0">
                <a:pos x="164" y="712"/>
              </a:cxn>
              <a:cxn ang="0">
                <a:pos x="240" y="621"/>
              </a:cxn>
              <a:cxn ang="0">
                <a:pos x="257" y="576"/>
              </a:cxn>
              <a:cxn ang="0">
                <a:pos x="250" y="579"/>
              </a:cxn>
              <a:cxn ang="0">
                <a:pos x="237" y="576"/>
              </a:cxn>
              <a:cxn ang="0">
                <a:pos x="237" y="560"/>
              </a:cxn>
              <a:cxn ang="0">
                <a:pos x="252" y="535"/>
              </a:cxn>
              <a:cxn ang="0">
                <a:pos x="239" y="573"/>
              </a:cxn>
              <a:cxn ang="0">
                <a:pos x="259" y="562"/>
              </a:cxn>
              <a:cxn ang="0">
                <a:pos x="266" y="546"/>
              </a:cxn>
              <a:cxn ang="0">
                <a:pos x="284" y="538"/>
              </a:cxn>
              <a:cxn ang="0">
                <a:pos x="280" y="572"/>
              </a:cxn>
              <a:cxn ang="0">
                <a:pos x="273" y="602"/>
              </a:cxn>
              <a:cxn ang="0">
                <a:pos x="276" y="617"/>
              </a:cxn>
              <a:cxn ang="0">
                <a:pos x="301" y="629"/>
              </a:cxn>
              <a:cxn ang="0">
                <a:pos x="314" y="646"/>
              </a:cxn>
              <a:cxn ang="0">
                <a:pos x="317" y="657"/>
              </a:cxn>
              <a:cxn ang="0">
                <a:pos x="320" y="671"/>
              </a:cxn>
              <a:cxn ang="0">
                <a:pos x="324" y="676"/>
              </a:cxn>
              <a:cxn ang="0">
                <a:pos x="338" y="621"/>
              </a:cxn>
              <a:cxn ang="0">
                <a:pos x="348" y="552"/>
              </a:cxn>
              <a:cxn ang="0">
                <a:pos x="347" y="508"/>
              </a:cxn>
              <a:cxn ang="0">
                <a:pos x="371" y="460"/>
              </a:cxn>
              <a:cxn ang="0">
                <a:pos x="363" y="456"/>
              </a:cxn>
              <a:cxn ang="0">
                <a:pos x="352" y="450"/>
              </a:cxn>
              <a:cxn ang="0">
                <a:pos x="334" y="466"/>
              </a:cxn>
              <a:cxn ang="0">
                <a:pos x="349" y="450"/>
              </a:cxn>
              <a:cxn ang="0">
                <a:pos x="341" y="470"/>
              </a:cxn>
              <a:cxn ang="0">
                <a:pos x="331" y="456"/>
              </a:cxn>
              <a:cxn ang="0">
                <a:pos x="334" y="437"/>
              </a:cxn>
              <a:cxn ang="0">
                <a:pos x="350" y="430"/>
              </a:cxn>
              <a:cxn ang="0">
                <a:pos x="375" y="396"/>
              </a:cxn>
              <a:cxn ang="0">
                <a:pos x="370" y="382"/>
              </a:cxn>
            </a:cxnLst>
            <a:rect l="0" t="0" r="r" b="b"/>
            <a:pathLst>
              <a:path w="463" h="758">
                <a:moveTo>
                  <a:pt x="372" y="392"/>
                </a:moveTo>
                <a:lnTo>
                  <a:pt x="370" y="392"/>
                </a:lnTo>
                <a:lnTo>
                  <a:pt x="368" y="388"/>
                </a:lnTo>
                <a:lnTo>
                  <a:pt x="366" y="390"/>
                </a:lnTo>
                <a:lnTo>
                  <a:pt x="363" y="388"/>
                </a:lnTo>
                <a:lnTo>
                  <a:pt x="363" y="392"/>
                </a:lnTo>
                <a:lnTo>
                  <a:pt x="362" y="394"/>
                </a:lnTo>
                <a:lnTo>
                  <a:pt x="360" y="395"/>
                </a:lnTo>
                <a:lnTo>
                  <a:pt x="358" y="394"/>
                </a:lnTo>
                <a:lnTo>
                  <a:pt x="359" y="392"/>
                </a:lnTo>
                <a:lnTo>
                  <a:pt x="358" y="389"/>
                </a:lnTo>
                <a:lnTo>
                  <a:pt x="355" y="390"/>
                </a:lnTo>
                <a:lnTo>
                  <a:pt x="352" y="390"/>
                </a:lnTo>
                <a:lnTo>
                  <a:pt x="350" y="388"/>
                </a:lnTo>
                <a:lnTo>
                  <a:pt x="349" y="388"/>
                </a:lnTo>
                <a:lnTo>
                  <a:pt x="347" y="392"/>
                </a:lnTo>
                <a:lnTo>
                  <a:pt x="344" y="393"/>
                </a:lnTo>
                <a:lnTo>
                  <a:pt x="337" y="396"/>
                </a:lnTo>
                <a:lnTo>
                  <a:pt x="334" y="398"/>
                </a:lnTo>
                <a:lnTo>
                  <a:pt x="334" y="400"/>
                </a:lnTo>
                <a:lnTo>
                  <a:pt x="331" y="404"/>
                </a:lnTo>
                <a:lnTo>
                  <a:pt x="330" y="410"/>
                </a:lnTo>
                <a:lnTo>
                  <a:pt x="327" y="409"/>
                </a:lnTo>
                <a:lnTo>
                  <a:pt x="326" y="407"/>
                </a:lnTo>
                <a:lnTo>
                  <a:pt x="326" y="404"/>
                </a:lnTo>
                <a:lnTo>
                  <a:pt x="327" y="401"/>
                </a:lnTo>
                <a:lnTo>
                  <a:pt x="317" y="397"/>
                </a:lnTo>
                <a:lnTo>
                  <a:pt x="317" y="394"/>
                </a:lnTo>
                <a:lnTo>
                  <a:pt x="317" y="390"/>
                </a:lnTo>
                <a:lnTo>
                  <a:pt x="317" y="387"/>
                </a:lnTo>
                <a:lnTo>
                  <a:pt x="318" y="384"/>
                </a:lnTo>
                <a:lnTo>
                  <a:pt x="320" y="382"/>
                </a:lnTo>
                <a:lnTo>
                  <a:pt x="325" y="380"/>
                </a:lnTo>
                <a:lnTo>
                  <a:pt x="328" y="380"/>
                </a:lnTo>
                <a:lnTo>
                  <a:pt x="329" y="382"/>
                </a:lnTo>
                <a:lnTo>
                  <a:pt x="328" y="384"/>
                </a:lnTo>
                <a:lnTo>
                  <a:pt x="326" y="388"/>
                </a:lnTo>
                <a:lnTo>
                  <a:pt x="326" y="392"/>
                </a:lnTo>
                <a:lnTo>
                  <a:pt x="328" y="393"/>
                </a:lnTo>
                <a:lnTo>
                  <a:pt x="331" y="390"/>
                </a:lnTo>
                <a:lnTo>
                  <a:pt x="332" y="387"/>
                </a:lnTo>
                <a:lnTo>
                  <a:pt x="332" y="379"/>
                </a:lnTo>
                <a:lnTo>
                  <a:pt x="334" y="376"/>
                </a:lnTo>
                <a:lnTo>
                  <a:pt x="334" y="372"/>
                </a:lnTo>
                <a:lnTo>
                  <a:pt x="337" y="367"/>
                </a:lnTo>
                <a:lnTo>
                  <a:pt x="338" y="359"/>
                </a:lnTo>
                <a:lnTo>
                  <a:pt x="341" y="358"/>
                </a:lnTo>
                <a:lnTo>
                  <a:pt x="344" y="358"/>
                </a:lnTo>
                <a:lnTo>
                  <a:pt x="345" y="356"/>
                </a:lnTo>
                <a:lnTo>
                  <a:pt x="347" y="350"/>
                </a:lnTo>
                <a:lnTo>
                  <a:pt x="349" y="349"/>
                </a:lnTo>
                <a:lnTo>
                  <a:pt x="347" y="347"/>
                </a:lnTo>
                <a:lnTo>
                  <a:pt x="346" y="345"/>
                </a:lnTo>
                <a:lnTo>
                  <a:pt x="346" y="342"/>
                </a:lnTo>
                <a:lnTo>
                  <a:pt x="345" y="338"/>
                </a:lnTo>
                <a:lnTo>
                  <a:pt x="343" y="335"/>
                </a:lnTo>
                <a:lnTo>
                  <a:pt x="346" y="332"/>
                </a:lnTo>
                <a:lnTo>
                  <a:pt x="352" y="344"/>
                </a:lnTo>
                <a:lnTo>
                  <a:pt x="354" y="349"/>
                </a:lnTo>
                <a:lnTo>
                  <a:pt x="354" y="351"/>
                </a:lnTo>
                <a:lnTo>
                  <a:pt x="351" y="358"/>
                </a:lnTo>
                <a:lnTo>
                  <a:pt x="349" y="370"/>
                </a:lnTo>
                <a:lnTo>
                  <a:pt x="351" y="371"/>
                </a:lnTo>
                <a:lnTo>
                  <a:pt x="352" y="366"/>
                </a:lnTo>
                <a:lnTo>
                  <a:pt x="354" y="363"/>
                </a:lnTo>
                <a:lnTo>
                  <a:pt x="358" y="356"/>
                </a:lnTo>
                <a:lnTo>
                  <a:pt x="359" y="351"/>
                </a:lnTo>
                <a:lnTo>
                  <a:pt x="358" y="347"/>
                </a:lnTo>
                <a:lnTo>
                  <a:pt x="355" y="340"/>
                </a:lnTo>
                <a:lnTo>
                  <a:pt x="352" y="335"/>
                </a:lnTo>
                <a:lnTo>
                  <a:pt x="350" y="328"/>
                </a:lnTo>
                <a:lnTo>
                  <a:pt x="351" y="303"/>
                </a:lnTo>
                <a:lnTo>
                  <a:pt x="352" y="298"/>
                </a:lnTo>
                <a:lnTo>
                  <a:pt x="353" y="285"/>
                </a:lnTo>
                <a:lnTo>
                  <a:pt x="354" y="284"/>
                </a:lnTo>
                <a:lnTo>
                  <a:pt x="358" y="281"/>
                </a:lnTo>
                <a:lnTo>
                  <a:pt x="361" y="278"/>
                </a:lnTo>
                <a:lnTo>
                  <a:pt x="367" y="267"/>
                </a:lnTo>
                <a:lnTo>
                  <a:pt x="371" y="262"/>
                </a:lnTo>
                <a:lnTo>
                  <a:pt x="375" y="242"/>
                </a:lnTo>
                <a:lnTo>
                  <a:pt x="379" y="232"/>
                </a:lnTo>
                <a:lnTo>
                  <a:pt x="389" y="216"/>
                </a:lnTo>
                <a:lnTo>
                  <a:pt x="391" y="211"/>
                </a:lnTo>
                <a:lnTo>
                  <a:pt x="414" y="190"/>
                </a:lnTo>
                <a:lnTo>
                  <a:pt x="422" y="178"/>
                </a:lnTo>
                <a:lnTo>
                  <a:pt x="423" y="173"/>
                </a:lnTo>
                <a:lnTo>
                  <a:pt x="427" y="166"/>
                </a:lnTo>
                <a:lnTo>
                  <a:pt x="431" y="161"/>
                </a:lnTo>
                <a:lnTo>
                  <a:pt x="434" y="157"/>
                </a:lnTo>
                <a:lnTo>
                  <a:pt x="438" y="154"/>
                </a:lnTo>
                <a:lnTo>
                  <a:pt x="441" y="144"/>
                </a:lnTo>
                <a:lnTo>
                  <a:pt x="454" y="128"/>
                </a:lnTo>
                <a:lnTo>
                  <a:pt x="454" y="124"/>
                </a:lnTo>
                <a:lnTo>
                  <a:pt x="453" y="124"/>
                </a:lnTo>
                <a:lnTo>
                  <a:pt x="453" y="117"/>
                </a:lnTo>
                <a:lnTo>
                  <a:pt x="453" y="113"/>
                </a:lnTo>
                <a:lnTo>
                  <a:pt x="456" y="109"/>
                </a:lnTo>
                <a:lnTo>
                  <a:pt x="455" y="107"/>
                </a:lnTo>
                <a:lnTo>
                  <a:pt x="455" y="103"/>
                </a:lnTo>
                <a:lnTo>
                  <a:pt x="456" y="100"/>
                </a:lnTo>
                <a:lnTo>
                  <a:pt x="454" y="97"/>
                </a:lnTo>
                <a:lnTo>
                  <a:pt x="454" y="92"/>
                </a:lnTo>
                <a:lnTo>
                  <a:pt x="453" y="89"/>
                </a:lnTo>
                <a:lnTo>
                  <a:pt x="453" y="85"/>
                </a:lnTo>
                <a:lnTo>
                  <a:pt x="454" y="86"/>
                </a:lnTo>
                <a:lnTo>
                  <a:pt x="457" y="85"/>
                </a:lnTo>
                <a:lnTo>
                  <a:pt x="457" y="82"/>
                </a:lnTo>
                <a:lnTo>
                  <a:pt x="455" y="79"/>
                </a:lnTo>
                <a:lnTo>
                  <a:pt x="454" y="81"/>
                </a:lnTo>
                <a:lnTo>
                  <a:pt x="451" y="82"/>
                </a:lnTo>
                <a:lnTo>
                  <a:pt x="449" y="81"/>
                </a:lnTo>
                <a:lnTo>
                  <a:pt x="453" y="74"/>
                </a:lnTo>
                <a:lnTo>
                  <a:pt x="449" y="73"/>
                </a:lnTo>
                <a:lnTo>
                  <a:pt x="448" y="71"/>
                </a:lnTo>
                <a:lnTo>
                  <a:pt x="449" y="68"/>
                </a:lnTo>
                <a:lnTo>
                  <a:pt x="455" y="68"/>
                </a:lnTo>
                <a:lnTo>
                  <a:pt x="458" y="70"/>
                </a:lnTo>
                <a:lnTo>
                  <a:pt x="458" y="73"/>
                </a:lnTo>
                <a:lnTo>
                  <a:pt x="458" y="75"/>
                </a:lnTo>
                <a:lnTo>
                  <a:pt x="458" y="78"/>
                </a:lnTo>
                <a:lnTo>
                  <a:pt x="460" y="76"/>
                </a:lnTo>
                <a:lnTo>
                  <a:pt x="460" y="74"/>
                </a:lnTo>
                <a:lnTo>
                  <a:pt x="462" y="70"/>
                </a:lnTo>
                <a:lnTo>
                  <a:pt x="462" y="64"/>
                </a:lnTo>
                <a:lnTo>
                  <a:pt x="449" y="64"/>
                </a:lnTo>
                <a:lnTo>
                  <a:pt x="449" y="58"/>
                </a:lnTo>
                <a:lnTo>
                  <a:pt x="446" y="56"/>
                </a:lnTo>
                <a:lnTo>
                  <a:pt x="448" y="51"/>
                </a:lnTo>
                <a:lnTo>
                  <a:pt x="445" y="50"/>
                </a:lnTo>
                <a:lnTo>
                  <a:pt x="444" y="49"/>
                </a:lnTo>
                <a:lnTo>
                  <a:pt x="442" y="46"/>
                </a:lnTo>
                <a:lnTo>
                  <a:pt x="441" y="43"/>
                </a:lnTo>
                <a:lnTo>
                  <a:pt x="438" y="40"/>
                </a:lnTo>
                <a:lnTo>
                  <a:pt x="432" y="38"/>
                </a:lnTo>
                <a:lnTo>
                  <a:pt x="431" y="36"/>
                </a:lnTo>
                <a:lnTo>
                  <a:pt x="429" y="35"/>
                </a:lnTo>
                <a:lnTo>
                  <a:pt x="428" y="32"/>
                </a:lnTo>
                <a:lnTo>
                  <a:pt x="428" y="29"/>
                </a:lnTo>
                <a:lnTo>
                  <a:pt x="426" y="22"/>
                </a:lnTo>
                <a:lnTo>
                  <a:pt x="423" y="20"/>
                </a:lnTo>
                <a:lnTo>
                  <a:pt x="418" y="18"/>
                </a:lnTo>
                <a:lnTo>
                  <a:pt x="406" y="12"/>
                </a:lnTo>
                <a:lnTo>
                  <a:pt x="399" y="7"/>
                </a:lnTo>
                <a:lnTo>
                  <a:pt x="399" y="5"/>
                </a:lnTo>
                <a:lnTo>
                  <a:pt x="369" y="0"/>
                </a:lnTo>
                <a:lnTo>
                  <a:pt x="363" y="2"/>
                </a:lnTo>
                <a:lnTo>
                  <a:pt x="359" y="6"/>
                </a:lnTo>
                <a:lnTo>
                  <a:pt x="357" y="8"/>
                </a:lnTo>
                <a:lnTo>
                  <a:pt x="353" y="11"/>
                </a:lnTo>
                <a:lnTo>
                  <a:pt x="344" y="18"/>
                </a:lnTo>
                <a:lnTo>
                  <a:pt x="331" y="22"/>
                </a:lnTo>
                <a:lnTo>
                  <a:pt x="322" y="21"/>
                </a:lnTo>
                <a:lnTo>
                  <a:pt x="318" y="24"/>
                </a:lnTo>
                <a:lnTo>
                  <a:pt x="315" y="26"/>
                </a:lnTo>
                <a:lnTo>
                  <a:pt x="315" y="28"/>
                </a:lnTo>
                <a:lnTo>
                  <a:pt x="314" y="30"/>
                </a:lnTo>
                <a:lnTo>
                  <a:pt x="317" y="32"/>
                </a:lnTo>
                <a:lnTo>
                  <a:pt x="319" y="30"/>
                </a:lnTo>
                <a:lnTo>
                  <a:pt x="323" y="25"/>
                </a:lnTo>
                <a:lnTo>
                  <a:pt x="330" y="28"/>
                </a:lnTo>
                <a:lnTo>
                  <a:pt x="344" y="28"/>
                </a:lnTo>
                <a:lnTo>
                  <a:pt x="351" y="26"/>
                </a:lnTo>
                <a:lnTo>
                  <a:pt x="352" y="24"/>
                </a:lnTo>
                <a:lnTo>
                  <a:pt x="355" y="23"/>
                </a:lnTo>
                <a:lnTo>
                  <a:pt x="354" y="22"/>
                </a:lnTo>
                <a:lnTo>
                  <a:pt x="356" y="16"/>
                </a:lnTo>
                <a:lnTo>
                  <a:pt x="361" y="18"/>
                </a:lnTo>
                <a:lnTo>
                  <a:pt x="363" y="17"/>
                </a:lnTo>
                <a:lnTo>
                  <a:pt x="366" y="16"/>
                </a:lnTo>
                <a:lnTo>
                  <a:pt x="367" y="15"/>
                </a:lnTo>
                <a:lnTo>
                  <a:pt x="369" y="14"/>
                </a:lnTo>
                <a:lnTo>
                  <a:pt x="373" y="14"/>
                </a:lnTo>
                <a:lnTo>
                  <a:pt x="375" y="21"/>
                </a:lnTo>
                <a:lnTo>
                  <a:pt x="373" y="23"/>
                </a:lnTo>
                <a:lnTo>
                  <a:pt x="372" y="26"/>
                </a:lnTo>
                <a:lnTo>
                  <a:pt x="370" y="33"/>
                </a:lnTo>
                <a:lnTo>
                  <a:pt x="372" y="35"/>
                </a:lnTo>
                <a:lnTo>
                  <a:pt x="371" y="38"/>
                </a:lnTo>
                <a:lnTo>
                  <a:pt x="368" y="40"/>
                </a:lnTo>
                <a:lnTo>
                  <a:pt x="364" y="40"/>
                </a:lnTo>
                <a:lnTo>
                  <a:pt x="357" y="39"/>
                </a:lnTo>
                <a:lnTo>
                  <a:pt x="355" y="40"/>
                </a:lnTo>
                <a:lnTo>
                  <a:pt x="352" y="42"/>
                </a:lnTo>
                <a:lnTo>
                  <a:pt x="346" y="42"/>
                </a:lnTo>
                <a:lnTo>
                  <a:pt x="344" y="46"/>
                </a:lnTo>
                <a:lnTo>
                  <a:pt x="341" y="46"/>
                </a:lnTo>
                <a:lnTo>
                  <a:pt x="339" y="46"/>
                </a:lnTo>
                <a:lnTo>
                  <a:pt x="334" y="43"/>
                </a:lnTo>
                <a:lnTo>
                  <a:pt x="332" y="44"/>
                </a:lnTo>
                <a:lnTo>
                  <a:pt x="329" y="46"/>
                </a:lnTo>
                <a:lnTo>
                  <a:pt x="323" y="47"/>
                </a:lnTo>
                <a:lnTo>
                  <a:pt x="320" y="46"/>
                </a:lnTo>
                <a:lnTo>
                  <a:pt x="318" y="48"/>
                </a:lnTo>
                <a:lnTo>
                  <a:pt x="314" y="48"/>
                </a:lnTo>
                <a:lnTo>
                  <a:pt x="322" y="110"/>
                </a:lnTo>
                <a:lnTo>
                  <a:pt x="250" y="227"/>
                </a:lnTo>
                <a:lnTo>
                  <a:pt x="154" y="302"/>
                </a:lnTo>
                <a:lnTo>
                  <a:pt x="149" y="305"/>
                </a:lnTo>
                <a:lnTo>
                  <a:pt x="147" y="306"/>
                </a:lnTo>
                <a:lnTo>
                  <a:pt x="115" y="332"/>
                </a:lnTo>
                <a:lnTo>
                  <a:pt x="76" y="361"/>
                </a:lnTo>
                <a:lnTo>
                  <a:pt x="58" y="372"/>
                </a:lnTo>
                <a:lnTo>
                  <a:pt x="51" y="378"/>
                </a:lnTo>
                <a:lnTo>
                  <a:pt x="0" y="416"/>
                </a:lnTo>
                <a:lnTo>
                  <a:pt x="6" y="428"/>
                </a:lnTo>
                <a:lnTo>
                  <a:pt x="23" y="451"/>
                </a:lnTo>
                <a:lnTo>
                  <a:pt x="34" y="468"/>
                </a:lnTo>
                <a:lnTo>
                  <a:pt x="42" y="488"/>
                </a:lnTo>
                <a:lnTo>
                  <a:pt x="50" y="512"/>
                </a:lnTo>
                <a:lnTo>
                  <a:pt x="56" y="537"/>
                </a:lnTo>
                <a:lnTo>
                  <a:pt x="77" y="740"/>
                </a:lnTo>
                <a:lnTo>
                  <a:pt x="76" y="750"/>
                </a:lnTo>
                <a:lnTo>
                  <a:pt x="101" y="747"/>
                </a:lnTo>
                <a:lnTo>
                  <a:pt x="95" y="744"/>
                </a:lnTo>
                <a:lnTo>
                  <a:pt x="96" y="742"/>
                </a:lnTo>
                <a:lnTo>
                  <a:pt x="106" y="742"/>
                </a:lnTo>
                <a:lnTo>
                  <a:pt x="123" y="747"/>
                </a:lnTo>
                <a:lnTo>
                  <a:pt x="131" y="755"/>
                </a:lnTo>
                <a:lnTo>
                  <a:pt x="131" y="757"/>
                </a:lnTo>
                <a:lnTo>
                  <a:pt x="141" y="757"/>
                </a:lnTo>
                <a:lnTo>
                  <a:pt x="141" y="749"/>
                </a:lnTo>
                <a:lnTo>
                  <a:pt x="150" y="744"/>
                </a:lnTo>
                <a:lnTo>
                  <a:pt x="157" y="732"/>
                </a:lnTo>
                <a:lnTo>
                  <a:pt x="156" y="722"/>
                </a:lnTo>
                <a:lnTo>
                  <a:pt x="164" y="712"/>
                </a:lnTo>
                <a:lnTo>
                  <a:pt x="167" y="702"/>
                </a:lnTo>
                <a:lnTo>
                  <a:pt x="190" y="659"/>
                </a:lnTo>
                <a:lnTo>
                  <a:pt x="194" y="642"/>
                </a:lnTo>
                <a:lnTo>
                  <a:pt x="202" y="635"/>
                </a:lnTo>
                <a:lnTo>
                  <a:pt x="216" y="634"/>
                </a:lnTo>
                <a:lnTo>
                  <a:pt x="220" y="634"/>
                </a:lnTo>
                <a:lnTo>
                  <a:pt x="226" y="630"/>
                </a:lnTo>
                <a:lnTo>
                  <a:pt x="231" y="624"/>
                </a:lnTo>
                <a:lnTo>
                  <a:pt x="240" y="621"/>
                </a:lnTo>
                <a:lnTo>
                  <a:pt x="240" y="618"/>
                </a:lnTo>
                <a:lnTo>
                  <a:pt x="240" y="617"/>
                </a:lnTo>
                <a:lnTo>
                  <a:pt x="242" y="612"/>
                </a:lnTo>
                <a:lnTo>
                  <a:pt x="247" y="604"/>
                </a:lnTo>
                <a:lnTo>
                  <a:pt x="250" y="594"/>
                </a:lnTo>
                <a:lnTo>
                  <a:pt x="253" y="589"/>
                </a:lnTo>
                <a:lnTo>
                  <a:pt x="253" y="586"/>
                </a:lnTo>
                <a:lnTo>
                  <a:pt x="254" y="579"/>
                </a:lnTo>
                <a:lnTo>
                  <a:pt x="257" y="576"/>
                </a:lnTo>
                <a:lnTo>
                  <a:pt x="260" y="574"/>
                </a:lnTo>
                <a:lnTo>
                  <a:pt x="257" y="569"/>
                </a:lnTo>
                <a:lnTo>
                  <a:pt x="256" y="571"/>
                </a:lnTo>
                <a:lnTo>
                  <a:pt x="254" y="572"/>
                </a:lnTo>
                <a:lnTo>
                  <a:pt x="253" y="574"/>
                </a:lnTo>
                <a:lnTo>
                  <a:pt x="252" y="575"/>
                </a:lnTo>
                <a:lnTo>
                  <a:pt x="252" y="579"/>
                </a:lnTo>
                <a:lnTo>
                  <a:pt x="250" y="586"/>
                </a:lnTo>
                <a:lnTo>
                  <a:pt x="250" y="579"/>
                </a:lnTo>
                <a:lnTo>
                  <a:pt x="250" y="576"/>
                </a:lnTo>
                <a:lnTo>
                  <a:pt x="252" y="572"/>
                </a:lnTo>
                <a:lnTo>
                  <a:pt x="254" y="568"/>
                </a:lnTo>
                <a:lnTo>
                  <a:pt x="254" y="565"/>
                </a:lnTo>
                <a:lnTo>
                  <a:pt x="247" y="567"/>
                </a:lnTo>
                <a:lnTo>
                  <a:pt x="244" y="569"/>
                </a:lnTo>
                <a:lnTo>
                  <a:pt x="245" y="572"/>
                </a:lnTo>
                <a:lnTo>
                  <a:pt x="246" y="573"/>
                </a:lnTo>
                <a:lnTo>
                  <a:pt x="237" y="576"/>
                </a:lnTo>
                <a:lnTo>
                  <a:pt x="236" y="577"/>
                </a:lnTo>
                <a:lnTo>
                  <a:pt x="233" y="584"/>
                </a:lnTo>
                <a:lnTo>
                  <a:pt x="231" y="584"/>
                </a:lnTo>
                <a:lnTo>
                  <a:pt x="230" y="582"/>
                </a:lnTo>
                <a:lnTo>
                  <a:pt x="233" y="575"/>
                </a:lnTo>
                <a:lnTo>
                  <a:pt x="232" y="572"/>
                </a:lnTo>
                <a:lnTo>
                  <a:pt x="233" y="570"/>
                </a:lnTo>
                <a:lnTo>
                  <a:pt x="236" y="564"/>
                </a:lnTo>
                <a:lnTo>
                  <a:pt x="237" y="560"/>
                </a:lnTo>
                <a:lnTo>
                  <a:pt x="237" y="559"/>
                </a:lnTo>
                <a:lnTo>
                  <a:pt x="239" y="555"/>
                </a:lnTo>
                <a:lnTo>
                  <a:pt x="239" y="551"/>
                </a:lnTo>
                <a:lnTo>
                  <a:pt x="239" y="550"/>
                </a:lnTo>
                <a:lnTo>
                  <a:pt x="245" y="543"/>
                </a:lnTo>
                <a:lnTo>
                  <a:pt x="250" y="540"/>
                </a:lnTo>
                <a:lnTo>
                  <a:pt x="253" y="525"/>
                </a:lnTo>
                <a:lnTo>
                  <a:pt x="253" y="532"/>
                </a:lnTo>
                <a:lnTo>
                  <a:pt x="252" y="535"/>
                </a:lnTo>
                <a:lnTo>
                  <a:pt x="252" y="537"/>
                </a:lnTo>
                <a:lnTo>
                  <a:pt x="252" y="540"/>
                </a:lnTo>
                <a:lnTo>
                  <a:pt x="250" y="544"/>
                </a:lnTo>
                <a:lnTo>
                  <a:pt x="242" y="553"/>
                </a:lnTo>
                <a:lnTo>
                  <a:pt x="242" y="555"/>
                </a:lnTo>
                <a:lnTo>
                  <a:pt x="240" y="564"/>
                </a:lnTo>
                <a:lnTo>
                  <a:pt x="235" y="574"/>
                </a:lnTo>
                <a:lnTo>
                  <a:pt x="237" y="574"/>
                </a:lnTo>
                <a:lnTo>
                  <a:pt x="239" y="573"/>
                </a:lnTo>
                <a:lnTo>
                  <a:pt x="242" y="567"/>
                </a:lnTo>
                <a:lnTo>
                  <a:pt x="244" y="566"/>
                </a:lnTo>
                <a:lnTo>
                  <a:pt x="249" y="564"/>
                </a:lnTo>
                <a:lnTo>
                  <a:pt x="254" y="564"/>
                </a:lnTo>
                <a:lnTo>
                  <a:pt x="256" y="562"/>
                </a:lnTo>
                <a:lnTo>
                  <a:pt x="259" y="553"/>
                </a:lnTo>
                <a:lnTo>
                  <a:pt x="260" y="551"/>
                </a:lnTo>
                <a:lnTo>
                  <a:pt x="260" y="558"/>
                </a:lnTo>
                <a:lnTo>
                  <a:pt x="259" y="562"/>
                </a:lnTo>
                <a:lnTo>
                  <a:pt x="262" y="564"/>
                </a:lnTo>
                <a:lnTo>
                  <a:pt x="265" y="564"/>
                </a:lnTo>
                <a:lnTo>
                  <a:pt x="265" y="561"/>
                </a:lnTo>
                <a:lnTo>
                  <a:pt x="266" y="560"/>
                </a:lnTo>
                <a:lnTo>
                  <a:pt x="265" y="558"/>
                </a:lnTo>
                <a:lnTo>
                  <a:pt x="265" y="555"/>
                </a:lnTo>
                <a:lnTo>
                  <a:pt x="266" y="553"/>
                </a:lnTo>
                <a:lnTo>
                  <a:pt x="267" y="547"/>
                </a:lnTo>
                <a:lnTo>
                  <a:pt x="266" y="546"/>
                </a:lnTo>
                <a:lnTo>
                  <a:pt x="270" y="546"/>
                </a:lnTo>
                <a:lnTo>
                  <a:pt x="272" y="543"/>
                </a:lnTo>
                <a:lnTo>
                  <a:pt x="272" y="540"/>
                </a:lnTo>
                <a:lnTo>
                  <a:pt x="272" y="535"/>
                </a:lnTo>
                <a:lnTo>
                  <a:pt x="276" y="534"/>
                </a:lnTo>
                <a:lnTo>
                  <a:pt x="276" y="528"/>
                </a:lnTo>
                <a:lnTo>
                  <a:pt x="279" y="528"/>
                </a:lnTo>
                <a:lnTo>
                  <a:pt x="279" y="536"/>
                </a:lnTo>
                <a:lnTo>
                  <a:pt x="284" y="538"/>
                </a:lnTo>
                <a:lnTo>
                  <a:pt x="282" y="543"/>
                </a:lnTo>
                <a:lnTo>
                  <a:pt x="283" y="546"/>
                </a:lnTo>
                <a:lnTo>
                  <a:pt x="286" y="548"/>
                </a:lnTo>
                <a:lnTo>
                  <a:pt x="288" y="558"/>
                </a:lnTo>
                <a:lnTo>
                  <a:pt x="286" y="560"/>
                </a:lnTo>
                <a:lnTo>
                  <a:pt x="287" y="562"/>
                </a:lnTo>
                <a:lnTo>
                  <a:pt x="284" y="566"/>
                </a:lnTo>
                <a:lnTo>
                  <a:pt x="280" y="571"/>
                </a:lnTo>
                <a:lnTo>
                  <a:pt x="280" y="572"/>
                </a:lnTo>
                <a:lnTo>
                  <a:pt x="280" y="575"/>
                </a:lnTo>
                <a:lnTo>
                  <a:pt x="282" y="578"/>
                </a:lnTo>
                <a:lnTo>
                  <a:pt x="280" y="584"/>
                </a:lnTo>
                <a:lnTo>
                  <a:pt x="279" y="586"/>
                </a:lnTo>
                <a:lnTo>
                  <a:pt x="277" y="590"/>
                </a:lnTo>
                <a:lnTo>
                  <a:pt x="274" y="595"/>
                </a:lnTo>
                <a:lnTo>
                  <a:pt x="273" y="596"/>
                </a:lnTo>
                <a:lnTo>
                  <a:pt x="274" y="599"/>
                </a:lnTo>
                <a:lnTo>
                  <a:pt x="273" y="602"/>
                </a:lnTo>
                <a:lnTo>
                  <a:pt x="272" y="603"/>
                </a:lnTo>
                <a:lnTo>
                  <a:pt x="272" y="606"/>
                </a:lnTo>
                <a:lnTo>
                  <a:pt x="272" y="608"/>
                </a:lnTo>
                <a:lnTo>
                  <a:pt x="270" y="609"/>
                </a:lnTo>
                <a:lnTo>
                  <a:pt x="269" y="612"/>
                </a:lnTo>
                <a:lnTo>
                  <a:pt x="267" y="618"/>
                </a:lnTo>
                <a:lnTo>
                  <a:pt x="268" y="620"/>
                </a:lnTo>
                <a:lnTo>
                  <a:pt x="270" y="618"/>
                </a:lnTo>
                <a:lnTo>
                  <a:pt x="276" y="617"/>
                </a:lnTo>
                <a:lnTo>
                  <a:pt x="277" y="619"/>
                </a:lnTo>
                <a:lnTo>
                  <a:pt x="284" y="621"/>
                </a:lnTo>
                <a:lnTo>
                  <a:pt x="286" y="621"/>
                </a:lnTo>
                <a:lnTo>
                  <a:pt x="290" y="622"/>
                </a:lnTo>
                <a:lnTo>
                  <a:pt x="296" y="621"/>
                </a:lnTo>
                <a:lnTo>
                  <a:pt x="301" y="622"/>
                </a:lnTo>
                <a:lnTo>
                  <a:pt x="302" y="625"/>
                </a:lnTo>
                <a:lnTo>
                  <a:pt x="302" y="628"/>
                </a:lnTo>
                <a:lnTo>
                  <a:pt x="301" y="629"/>
                </a:lnTo>
                <a:lnTo>
                  <a:pt x="301" y="631"/>
                </a:lnTo>
                <a:lnTo>
                  <a:pt x="301" y="635"/>
                </a:lnTo>
                <a:lnTo>
                  <a:pt x="302" y="637"/>
                </a:lnTo>
                <a:lnTo>
                  <a:pt x="305" y="636"/>
                </a:lnTo>
                <a:lnTo>
                  <a:pt x="308" y="638"/>
                </a:lnTo>
                <a:lnTo>
                  <a:pt x="309" y="640"/>
                </a:lnTo>
                <a:lnTo>
                  <a:pt x="312" y="641"/>
                </a:lnTo>
                <a:lnTo>
                  <a:pt x="312" y="644"/>
                </a:lnTo>
                <a:lnTo>
                  <a:pt x="314" y="646"/>
                </a:lnTo>
                <a:lnTo>
                  <a:pt x="312" y="648"/>
                </a:lnTo>
                <a:lnTo>
                  <a:pt x="312" y="653"/>
                </a:lnTo>
                <a:lnTo>
                  <a:pt x="311" y="656"/>
                </a:lnTo>
                <a:lnTo>
                  <a:pt x="314" y="657"/>
                </a:lnTo>
                <a:lnTo>
                  <a:pt x="315" y="655"/>
                </a:lnTo>
                <a:lnTo>
                  <a:pt x="315" y="652"/>
                </a:lnTo>
                <a:lnTo>
                  <a:pt x="318" y="650"/>
                </a:lnTo>
                <a:lnTo>
                  <a:pt x="318" y="655"/>
                </a:lnTo>
                <a:lnTo>
                  <a:pt x="317" y="657"/>
                </a:lnTo>
                <a:lnTo>
                  <a:pt x="317" y="659"/>
                </a:lnTo>
                <a:lnTo>
                  <a:pt x="318" y="663"/>
                </a:lnTo>
                <a:lnTo>
                  <a:pt x="318" y="666"/>
                </a:lnTo>
                <a:lnTo>
                  <a:pt x="317" y="669"/>
                </a:lnTo>
                <a:lnTo>
                  <a:pt x="315" y="669"/>
                </a:lnTo>
                <a:lnTo>
                  <a:pt x="315" y="674"/>
                </a:lnTo>
                <a:lnTo>
                  <a:pt x="318" y="674"/>
                </a:lnTo>
                <a:lnTo>
                  <a:pt x="320" y="673"/>
                </a:lnTo>
                <a:lnTo>
                  <a:pt x="320" y="671"/>
                </a:lnTo>
                <a:lnTo>
                  <a:pt x="322" y="669"/>
                </a:lnTo>
                <a:lnTo>
                  <a:pt x="324" y="671"/>
                </a:lnTo>
                <a:lnTo>
                  <a:pt x="323" y="674"/>
                </a:lnTo>
                <a:lnTo>
                  <a:pt x="321" y="675"/>
                </a:lnTo>
                <a:lnTo>
                  <a:pt x="320" y="677"/>
                </a:lnTo>
                <a:lnTo>
                  <a:pt x="322" y="682"/>
                </a:lnTo>
                <a:lnTo>
                  <a:pt x="323" y="680"/>
                </a:lnTo>
                <a:lnTo>
                  <a:pt x="322" y="677"/>
                </a:lnTo>
                <a:lnTo>
                  <a:pt x="324" y="676"/>
                </a:lnTo>
                <a:lnTo>
                  <a:pt x="326" y="679"/>
                </a:lnTo>
                <a:lnTo>
                  <a:pt x="329" y="679"/>
                </a:lnTo>
                <a:lnTo>
                  <a:pt x="331" y="676"/>
                </a:lnTo>
                <a:lnTo>
                  <a:pt x="329" y="674"/>
                </a:lnTo>
                <a:lnTo>
                  <a:pt x="328" y="666"/>
                </a:lnTo>
                <a:lnTo>
                  <a:pt x="331" y="644"/>
                </a:lnTo>
                <a:lnTo>
                  <a:pt x="336" y="636"/>
                </a:lnTo>
                <a:lnTo>
                  <a:pt x="337" y="632"/>
                </a:lnTo>
                <a:lnTo>
                  <a:pt x="338" y="621"/>
                </a:lnTo>
                <a:lnTo>
                  <a:pt x="337" y="616"/>
                </a:lnTo>
                <a:lnTo>
                  <a:pt x="337" y="600"/>
                </a:lnTo>
                <a:lnTo>
                  <a:pt x="336" y="596"/>
                </a:lnTo>
                <a:lnTo>
                  <a:pt x="336" y="594"/>
                </a:lnTo>
                <a:lnTo>
                  <a:pt x="339" y="590"/>
                </a:lnTo>
                <a:lnTo>
                  <a:pt x="347" y="568"/>
                </a:lnTo>
                <a:lnTo>
                  <a:pt x="347" y="563"/>
                </a:lnTo>
                <a:lnTo>
                  <a:pt x="347" y="560"/>
                </a:lnTo>
                <a:lnTo>
                  <a:pt x="348" y="552"/>
                </a:lnTo>
                <a:lnTo>
                  <a:pt x="347" y="534"/>
                </a:lnTo>
                <a:lnTo>
                  <a:pt x="350" y="525"/>
                </a:lnTo>
                <a:lnTo>
                  <a:pt x="350" y="522"/>
                </a:lnTo>
                <a:lnTo>
                  <a:pt x="352" y="518"/>
                </a:lnTo>
                <a:lnTo>
                  <a:pt x="351" y="516"/>
                </a:lnTo>
                <a:lnTo>
                  <a:pt x="350" y="513"/>
                </a:lnTo>
                <a:lnTo>
                  <a:pt x="350" y="512"/>
                </a:lnTo>
                <a:lnTo>
                  <a:pt x="347" y="510"/>
                </a:lnTo>
                <a:lnTo>
                  <a:pt x="347" y="508"/>
                </a:lnTo>
                <a:lnTo>
                  <a:pt x="354" y="499"/>
                </a:lnTo>
                <a:lnTo>
                  <a:pt x="352" y="484"/>
                </a:lnTo>
                <a:lnTo>
                  <a:pt x="355" y="480"/>
                </a:lnTo>
                <a:lnTo>
                  <a:pt x="357" y="478"/>
                </a:lnTo>
                <a:lnTo>
                  <a:pt x="358" y="474"/>
                </a:lnTo>
                <a:lnTo>
                  <a:pt x="359" y="470"/>
                </a:lnTo>
                <a:lnTo>
                  <a:pt x="364" y="464"/>
                </a:lnTo>
                <a:lnTo>
                  <a:pt x="367" y="463"/>
                </a:lnTo>
                <a:lnTo>
                  <a:pt x="371" y="460"/>
                </a:lnTo>
                <a:lnTo>
                  <a:pt x="374" y="455"/>
                </a:lnTo>
                <a:lnTo>
                  <a:pt x="374" y="450"/>
                </a:lnTo>
                <a:lnTo>
                  <a:pt x="373" y="449"/>
                </a:lnTo>
                <a:lnTo>
                  <a:pt x="371" y="449"/>
                </a:lnTo>
                <a:lnTo>
                  <a:pt x="368" y="448"/>
                </a:lnTo>
                <a:lnTo>
                  <a:pt x="366" y="449"/>
                </a:lnTo>
                <a:lnTo>
                  <a:pt x="363" y="450"/>
                </a:lnTo>
                <a:lnTo>
                  <a:pt x="363" y="454"/>
                </a:lnTo>
                <a:lnTo>
                  <a:pt x="363" y="456"/>
                </a:lnTo>
                <a:lnTo>
                  <a:pt x="360" y="462"/>
                </a:lnTo>
                <a:lnTo>
                  <a:pt x="357" y="462"/>
                </a:lnTo>
                <a:lnTo>
                  <a:pt x="358" y="460"/>
                </a:lnTo>
                <a:lnTo>
                  <a:pt x="360" y="452"/>
                </a:lnTo>
                <a:lnTo>
                  <a:pt x="360" y="448"/>
                </a:lnTo>
                <a:lnTo>
                  <a:pt x="357" y="446"/>
                </a:lnTo>
                <a:lnTo>
                  <a:pt x="355" y="448"/>
                </a:lnTo>
                <a:lnTo>
                  <a:pt x="354" y="450"/>
                </a:lnTo>
                <a:lnTo>
                  <a:pt x="352" y="450"/>
                </a:lnTo>
                <a:lnTo>
                  <a:pt x="349" y="450"/>
                </a:lnTo>
                <a:lnTo>
                  <a:pt x="344" y="450"/>
                </a:lnTo>
                <a:lnTo>
                  <a:pt x="342" y="454"/>
                </a:lnTo>
                <a:lnTo>
                  <a:pt x="340" y="455"/>
                </a:lnTo>
                <a:lnTo>
                  <a:pt x="339" y="457"/>
                </a:lnTo>
                <a:lnTo>
                  <a:pt x="339" y="459"/>
                </a:lnTo>
                <a:lnTo>
                  <a:pt x="336" y="462"/>
                </a:lnTo>
                <a:lnTo>
                  <a:pt x="334" y="464"/>
                </a:lnTo>
                <a:lnTo>
                  <a:pt x="334" y="466"/>
                </a:lnTo>
                <a:lnTo>
                  <a:pt x="334" y="467"/>
                </a:lnTo>
                <a:lnTo>
                  <a:pt x="338" y="464"/>
                </a:lnTo>
                <a:lnTo>
                  <a:pt x="339" y="462"/>
                </a:lnTo>
                <a:lnTo>
                  <a:pt x="340" y="459"/>
                </a:lnTo>
                <a:lnTo>
                  <a:pt x="341" y="458"/>
                </a:lnTo>
                <a:lnTo>
                  <a:pt x="342" y="455"/>
                </a:lnTo>
                <a:lnTo>
                  <a:pt x="344" y="454"/>
                </a:lnTo>
                <a:lnTo>
                  <a:pt x="346" y="451"/>
                </a:lnTo>
                <a:lnTo>
                  <a:pt x="349" y="450"/>
                </a:lnTo>
                <a:lnTo>
                  <a:pt x="350" y="454"/>
                </a:lnTo>
                <a:lnTo>
                  <a:pt x="347" y="454"/>
                </a:lnTo>
                <a:lnTo>
                  <a:pt x="345" y="456"/>
                </a:lnTo>
                <a:lnTo>
                  <a:pt x="346" y="458"/>
                </a:lnTo>
                <a:lnTo>
                  <a:pt x="346" y="461"/>
                </a:lnTo>
                <a:lnTo>
                  <a:pt x="343" y="461"/>
                </a:lnTo>
                <a:lnTo>
                  <a:pt x="340" y="466"/>
                </a:lnTo>
                <a:lnTo>
                  <a:pt x="340" y="467"/>
                </a:lnTo>
                <a:lnTo>
                  <a:pt x="341" y="470"/>
                </a:lnTo>
                <a:lnTo>
                  <a:pt x="337" y="470"/>
                </a:lnTo>
                <a:lnTo>
                  <a:pt x="334" y="471"/>
                </a:lnTo>
                <a:lnTo>
                  <a:pt x="332" y="468"/>
                </a:lnTo>
                <a:lnTo>
                  <a:pt x="331" y="467"/>
                </a:lnTo>
                <a:lnTo>
                  <a:pt x="326" y="470"/>
                </a:lnTo>
                <a:lnTo>
                  <a:pt x="328" y="463"/>
                </a:lnTo>
                <a:lnTo>
                  <a:pt x="331" y="462"/>
                </a:lnTo>
                <a:lnTo>
                  <a:pt x="330" y="459"/>
                </a:lnTo>
                <a:lnTo>
                  <a:pt x="331" y="456"/>
                </a:lnTo>
                <a:lnTo>
                  <a:pt x="328" y="454"/>
                </a:lnTo>
                <a:lnTo>
                  <a:pt x="327" y="450"/>
                </a:lnTo>
                <a:lnTo>
                  <a:pt x="328" y="449"/>
                </a:lnTo>
                <a:lnTo>
                  <a:pt x="331" y="450"/>
                </a:lnTo>
                <a:lnTo>
                  <a:pt x="331" y="447"/>
                </a:lnTo>
                <a:lnTo>
                  <a:pt x="333" y="444"/>
                </a:lnTo>
                <a:lnTo>
                  <a:pt x="330" y="442"/>
                </a:lnTo>
                <a:lnTo>
                  <a:pt x="331" y="439"/>
                </a:lnTo>
                <a:lnTo>
                  <a:pt x="334" y="437"/>
                </a:lnTo>
                <a:lnTo>
                  <a:pt x="337" y="436"/>
                </a:lnTo>
                <a:lnTo>
                  <a:pt x="340" y="434"/>
                </a:lnTo>
                <a:lnTo>
                  <a:pt x="342" y="432"/>
                </a:lnTo>
                <a:lnTo>
                  <a:pt x="347" y="426"/>
                </a:lnTo>
                <a:lnTo>
                  <a:pt x="349" y="422"/>
                </a:lnTo>
                <a:lnTo>
                  <a:pt x="351" y="420"/>
                </a:lnTo>
                <a:lnTo>
                  <a:pt x="351" y="426"/>
                </a:lnTo>
                <a:lnTo>
                  <a:pt x="352" y="428"/>
                </a:lnTo>
                <a:lnTo>
                  <a:pt x="350" y="430"/>
                </a:lnTo>
                <a:lnTo>
                  <a:pt x="347" y="431"/>
                </a:lnTo>
                <a:lnTo>
                  <a:pt x="346" y="434"/>
                </a:lnTo>
                <a:lnTo>
                  <a:pt x="351" y="432"/>
                </a:lnTo>
                <a:lnTo>
                  <a:pt x="354" y="429"/>
                </a:lnTo>
                <a:lnTo>
                  <a:pt x="358" y="430"/>
                </a:lnTo>
                <a:lnTo>
                  <a:pt x="371" y="415"/>
                </a:lnTo>
                <a:lnTo>
                  <a:pt x="376" y="404"/>
                </a:lnTo>
                <a:lnTo>
                  <a:pt x="376" y="401"/>
                </a:lnTo>
                <a:lnTo>
                  <a:pt x="375" y="396"/>
                </a:lnTo>
                <a:lnTo>
                  <a:pt x="376" y="392"/>
                </a:lnTo>
                <a:lnTo>
                  <a:pt x="377" y="388"/>
                </a:lnTo>
                <a:lnTo>
                  <a:pt x="376" y="384"/>
                </a:lnTo>
                <a:lnTo>
                  <a:pt x="374" y="382"/>
                </a:lnTo>
                <a:lnTo>
                  <a:pt x="367" y="373"/>
                </a:lnTo>
                <a:lnTo>
                  <a:pt x="367" y="377"/>
                </a:lnTo>
                <a:lnTo>
                  <a:pt x="368" y="380"/>
                </a:lnTo>
                <a:lnTo>
                  <a:pt x="369" y="381"/>
                </a:lnTo>
                <a:lnTo>
                  <a:pt x="370" y="382"/>
                </a:lnTo>
                <a:lnTo>
                  <a:pt x="372" y="384"/>
                </a:lnTo>
                <a:lnTo>
                  <a:pt x="374" y="386"/>
                </a:lnTo>
                <a:lnTo>
                  <a:pt x="372" y="389"/>
                </a:lnTo>
                <a:lnTo>
                  <a:pt x="372" y="392"/>
                </a:lnTo>
              </a:path>
            </a:pathLst>
          </a:custGeom>
          <a:solidFill>
            <a:srgbClr val="4F622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9" name="Freeform 181"/>
          <p:cNvSpPr>
            <a:spLocks/>
          </p:cNvSpPr>
          <p:nvPr/>
        </p:nvSpPr>
        <p:spPr bwMode="auto">
          <a:xfrm>
            <a:off x="3281363" y="2201788"/>
            <a:ext cx="6350" cy="9525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0" y="7"/>
              </a:cxn>
              <a:cxn ang="0">
                <a:pos x="0" y="4"/>
              </a:cxn>
              <a:cxn ang="0">
                <a:pos x="0" y="1"/>
              </a:cxn>
              <a:cxn ang="0">
                <a:pos x="2" y="0"/>
              </a:cxn>
              <a:cxn ang="0">
                <a:pos x="4" y="2"/>
              </a:cxn>
              <a:cxn ang="0">
                <a:pos x="4" y="5"/>
              </a:cxn>
              <a:cxn ang="0">
                <a:pos x="2" y="8"/>
              </a:cxn>
            </a:cxnLst>
            <a:rect l="0" t="0" r="r" b="b"/>
            <a:pathLst>
              <a:path w="5" h="9">
                <a:moveTo>
                  <a:pt x="2" y="8"/>
                </a:moveTo>
                <a:lnTo>
                  <a:pt x="0" y="7"/>
                </a:ln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  <a:lnTo>
                  <a:pt x="4" y="2"/>
                </a:lnTo>
                <a:lnTo>
                  <a:pt x="4" y="5"/>
                </a:lnTo>
                <a:lnTo>
                  <a:pt x="2" y="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80" name="Line 187"/>
          <p:cNvSpPr>
            <a:spLocks noChangeShapeType="1"/>
          </p:cNvSpPr>
          <p:nvPr/>
        </p:nvSpPr>
        <p:spPr bwMode="auto">
          <a:xfrm>
            <a:off x="5886450" y="2952675"/>
            <a:ext cx="15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481" name="Freeform 188"/>
          <p:cNvSpPr>
            <a:spLocks/>
          </p:cNvSpPr>
          <p:nvPr/>
        </p:nvSpPr>
        <p:spPr bwMode="auto">
          <a:xfrm>
            <a:off x="3768725" y="2949500"/>
            <a:ext cx="33338" cy="19050"/>
          </a:xfrm>
          <a:custGeom>
            <a:avLst/>
            <a:gdLst/>
            <a:ahLst/>
            <a:cxnLst>
              <a:cxn ang="0">
                <a:pos x="28" y="17"/>
              </a:cxn>
              <a:cxn ang="0">
                <a:pos x="19" y="12"/>
              </a:cxn>
              <a:cxn ang="0">
                <a:pos x="17" y="10"/>
              </a:cxn>
              <a:cxn ang="0">
                <a:pos x="11" y="7"/>
              </a:cxn>
              <a:cxn ang="0">
                <a:pos x="3" y="3"/>
              </a:cxn>
              <a:cxn ang="0">
                <a:pos x="0" y="3"/>
              </a:cxn>
              <a:cxn ang="0">
                <a:pos x="2" y="0"/>
              </a:cxn>
              <a:cxn ang="0">
                <a:pos x="5" y="0"/>
              </a:cxn>
              <a:cxn ang="0">
                <a:pos x="11" y="3"/>
              </a:cxn>
              <a:cxn ang="0">
                <a:pos x="16" y="3"/>
              </a:cxn>
              <a:cxn ang="0">
                <a:pos x="18" y="4"/>
              </a:cxn>
              <a:cxn ang="0">
                <a:pos x="19" y="7"/>
              </a:cxn>
              <a:cxn ang="0">
                <a:pos x="21" y="9"/>
              </a:cxn>
              <a:cxn ang="0">
                <a:pos x="23" y="7"/>
              </a:cxn>
              <a:cxn ang="0">
                <a:pos x="26" y="7"/>
              </a:cxn>
              <a:cxn ang="0">
                <a:pos x="29" y="10"/>
              </a:cxn>
              <a:cxn ang="0">
                <a:pos x="30" y="13"/>
              </a:cxn>
              <a:cxn ang="0">
                <a:pos x="28" y="17"/>
              </a:cxn>
            </a:cxnLst>
            <a:rect l="0" t="0" r="r" b="b"/>
            <a:pathLst>
              <a:path w="31" h="18">
                <a:moveTo>
                  <a:pt x="28" y="17"/>
                </a:moveTo>
                <a:lnTo>
                  <a:pt x="19" y="12"/>
                </a:lnTo>
                <a:lnTo>
                  <a:pt x="17" y="10"/>
                </a:lnTo>
                <a:lnTo>
                  <a:pt x="11" y="7"/>
                </a:lnTo>
                <a:lnTo>
                  <a:pt x="3" y="3"/>
                </a:lnTo>
                <a:lnTo>
                  <a:pt x="0" y="3"/>
                </a:lnTo>
                <a:lnTo>
                  <a:pt x="2" y="0"/>
                </a:lnTo>
                <a:lnTo>
                  <a:pt x="5" y="0"/>
                </a:lnTo>
                <a:lnTo>
                  <a:pt x="11" y="3"/>
                </a:lnTo>
                <a:lnTo>
                  <a:pt x="16" y="3"/>
                </a:lnTo>
                <a:lnTo>
                  <a:pt x="18" y="4"/>
                </a:lnTo>
                <a:lnTo>
                  <a:pt x="19" y="7"/>
                </a:lnTo>
                <a:lnTo>
                  <a:pt x="21" y="9"/>
                </a:lnTo>
                <a:lnTo>
                  <a:pt x="23" y="7"/>
                </a:lnTo>
                <a:lnTo>
                  <a:pt x="26" y="7"/>
                </a:lnTo>
                <a:lnTo>
                  <a:pt x="29" y="10"/>
                </a:lnTo>
                <a:lnTo>
                  <a:pt x="30" y="13"/>
                </a:lnTo>
                <a:lnTo>
                  <a:pt x="28" y="17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82" name="Line 189"/>
          <p:cNvSpPr>
            <a:spLocks noChangeShapeType="1"/>
          </p:cNvSpPr>
          <p:nvPr/>
        </p:nvSpPr>
        <p:spPr bwMode="auto">
          <a:xfrm flipH="1">
            <a:off x="5876925" y="2978075"/>
            <a:ext cx="15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483" name="Freeform 190"/>
          <p:cNvSpPr>
            <a:spLocks/>
          </p:cNvSpPr>
          <p:nvPr/>
        </p:nvSpPr>
        <p:spPr bwMode="auto">
          <a:xfrm>
            <a:off x="3892550" y="3035225"/>
            <a:ext cx="30163" cy="52388"/>
          </a:xfrm>
          <a:custGeom>
            <a:avLst/>
            <a:gdLst/>
            <a:ahLst/>
            <a:cxnLst>
              <a:cxn ang="0">
                <a:pos x="24" y="48"/>
              </a:cxn>
              <a:cxn ang="0">
                <a:pos x="20" y="46"/>
              </a:cxn>
              <a:cxn ang="0">
                <a:pos x="19" y="44"/>
              </a:cxn>
              <a:cxn ang="0">
                <a:pos x="19" y="37"/>
              </a:cxn>
              <a:cxn ang="0">
                <a:pos x="18" y="34"/>
              </a:cxn>
              <a:cxn ang="0">
                <a:pos x="16" y="31"/>
              </a:cxn>
              <a:cxn ang="0">
                <a:pos x="14" y="30"/>
              </a:cxn>
              <a:cxn ang="0">
                <a:pos x="14" y="28"/>
              </a:cxn>
              <a:cxn ang="0">
                <a:pos x="14" y="26"/>
              </a:cxn>
              <a:cxn ang="0">
                <a:pos x="14" y="23"/>
              </a:cxn>
              <a:cxn ang="0">
                <a:pos x="12" y="22"/>
              </a:cxn>
              <a:cxn ang="0">
                <a:pos x="9" y="20"/>
              </a:cxn>
              <a:cxn ang="0">
                <a:pos x="8" y="18"/>
              </a:cxn>
              <a:cxn ang="0">
                <a:pos x="6" y="17"/>
              </a:cxn>
              <a:cxn ang="0">
                <a:pos x="5" y="16"/>
              </a:cxn>
              <a:cxn ang="0">
                <a:pos x="4" y="15"/>
              </a:cxn>
              <a:cxn ang="0">
                <a:pos x="4" y="5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6" y="2"/>
              </a:cxn>
              <a:cxn ang="0">
                <a:pos x="9" y="5"/>
              </a:cxn>
              <a:cxn ang="0">
                <a:pos x="12" y="6"/>
              </a:cxn>
              <a:cxn ang="0">
                <a:pos x="14" y="8"/>
              </a:cxn>
              <a:cxn ang="0">
                <a:pos x="17" y="10"/>
              </a:cxn>
              <a:cxn ang="0">
                <a:pos x="20" y="12"/>
              </a:cxn>
              <a:cxn ang="0">
                <a:pos x="22" y="14"/>
              </a:cxn>
              <a:cxn ang="0">
                <a:pos x="24" y="16"/>
              </a:cxn>
              <a:cxn ang="0">
                <a:pos x="24" y="23"/>
              </a:cxn>
              <a:cxn ang="0">
                <a:pos x="24" y="25"/>
              </a:cxn>
              <a:cxn ang="0">
                <a:pos x="27" y="28"/>
              </a:cxn>
              <a:cxn ang="0">
                <a:pos x="28" y="31"/>
              </a:cxn>
              <a:cxn ang="0">
                <a:pos x="28" y="44"/>
              </a:cxn>
              <a:cxn ang="0">
                <a:pos x="24" y="48"/>
              </a:cxn>
            </a:cxnLst>
            <a:rect l="0" t="0" r="r" b="b"/>
            <a:pathLst>
              <a:path w="29" h="49">
                <a:moveTo>
                  <a:pt x="24" y="48"/>
                </a:moveTo>
                <a:lnTo>
                  <a:pt x="20" y="46"/>
                </a:lnTo>
                <a:lnTo>
                  <a:pt x="19" y="44"/>
                </a:lnTo>
                <a:lnTo>
                  <a:pt x="19" y="37"/>
                </a:lnTo>
                <a:lnTo>
                  <a:pt x="18" y="34"/>
                </a:lnTo>
                <a:lnTo>
                  <a:pt x="16" y="31"/>
                </a:lnTo>
                <a:lnTo>
                  <a:pt x="14" y="30"/>
                </a:lnTo>
                <a:lnTo>
                  <a:pt x="14" y="28"/>
                </a:lnTo>
                <a:lnTo>
                  <a:pt x="14" y="26"/>
                </a:lnTo>
                <a:lnTo>
                  <a:pt x="14" y="23"/>
                </a:lnTo>
                <a:lnTo>
                  <a:pt x="12" y="22"/>
                </a:lnTo>
                <a:lnTo>
                  <a:pt x="9" y="20"/>
                </a:lnTo>
                <a:lnTo>
                  <a:pt x="8" y="18"/>
                </a:lnTo>
                <a:lnTo>
                  <a:pt x="6" y="17"/>
                </a:lnTo>
                <a:lnTo>
                  <a:pt x="5" y="16"/>
                </a:lnTo>
                <a:lnTo>
                  <a:pt x="4" y="15"/>
                </a:lnTo>
                <a:lnTo>
                  <a:pt x="4" y="5"/>
                </a:lnTo>
                <a:lnTo>
                  <a:pt x="2" y="4"/>
                </a:lnTo>
                <a:lnTo>
                  <a:pt x="0" y="2"/>
                </a:lnTo>
                <a:lnTo>
                  <a:pt x="2" y="0"/>
                </a:lnTo>
                <a:lnTo>
                  <a:pt x="6" y="2"/>
                </a:lnTo>
                <a:lnTo>
                  <a:pt x="9" y="5"/>
                </a:lnTo>
                <a:lnTo>
                  <a:pt x="12" y="6"/>
                </a:lnTo>
                <a:lnTo>
                  <a:pt x="14" y="8"/>
                </a:lnTo>
                <a:lnTo>
                  <a:pt x="17" y="10"/>
                </a:lnTo>
                <a:lnTo>
                  <a:pt x="20" y="12"/>
                </a:lnTo>
                <a:lnTo>
                  <a:pt x="22" y="14"/>
                </a:lnTo>
                <a:lnTo>
                  <a:pt x="24" y="16"/>
                </a:lnTo>
                <a:lnTo>
                  <a:pt x="24" y="23"/>
                </a:lnTo>
                <a:lnTo>
                  <a:pt x="24" y="25"/>
                </a:lnTo>
                <a:lnTo>
                  <a:pt x="27" y="28"/>
                </a:lnTo>
                <a:lnTo>
                  <a:pt x="28" y="31"/>
                </a:lnTo>
                <a:lnTo>
                  <a:pt x="28" y="44"/>
                </a:lnTo>
                <a:lnTo>
                  <a:pt x="24" y="4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84" name="Freeform 191"/>
          <p:cNvSpPr>
            <a:spLocks/>
          </p:cNvSpPr>
          <p:nvPr/>
        </p:nvSpPr>
        <p:spPr bwMode="auto">
          <a:xfrm>
            <a:off x="3863975" y="3025700"/>
            <a:ext cx="42863" cy="66675"/>
          </a:xfrm>
          <a:custGeom>
            <a:avLst/>
            <a:gdLst/>
            <a:ahLst/>
            <a:cxnLst>
              <a:cxn ang="0">
                <a:pos x="40" y="63"/>
              </a:cxn>
              <a:cxn ang="0">
                <a:pos x="39" y="61"/>
              </a:cxn>
              <a:cxn ang="0">
                <a:pos x="33" y="57"/>
              </a:cxn>
              <a:cxn ang="0">
                <a:pos x="31" y="56"/>
              </a:cxn>
              <a:cxn ang="0">
                <a:pos x="28" y="54"/>
              </a:cxn>
              <a:cxn ang="0">
                <a:pos x="24" y="47"/>
              </a:cxn>
              <a:cxn ang="0">
                <a:pos x="23" y="45"/>
              </a:cxn>
              <a:cxn ang="0">
                <a:pos x="23" y="42"/>
              </a:cxn>
              <a:cxn ang="0">
                <a:pos x="19" y="34"/>
              </a:cxn>
              <a:cxn ang="0">
                <a:pos x="19" y="30"/>
              </a:cxn>
              <a:cxn ang="0">
                <a:pos x="18" y="28"/>
              </a:cxn>
              <a:cxn ang="0">
                <a:pos x="16" y="26"/>
              </a:cxn>
              <a:cxn ang="0">
                <a:pos x="12" y="24"/>
              </a:cxn>
              <a:cxn ang="0">
                <a:pos x="11" y="22"/>
              </a:cxn>
              <a:cxn ang="0">
                <a:pos x="10" y="20"/>
              </a:cxn>
              <a:cxn ang="0">
                <a:pos x="8" y="14"/>
              </a:cxn>
              <a:cxn ang="0">
                <a:pos x="7" y="12"/>
              </a:cxn>
              <a:cxn ang="0">
                <a:pos x="7" y="10"/>
              </a:cxn>
              <a:cxn ang="0">
                <a:pos x="2" y="8"/>
              </a:cxn>
              <a:cxn ang="0">
                <a:pos x="0" y="5"/>
              </a:cxn>
              <a:cxn ang="0">
                <a:pos x="0" y="2"/>
              </a:cxn>
              <a:cxn ang="0">
                <a:pos x="1" y="1"/>
              </a:cxn>
              <a:cxn ang="0">
                <a:pos x="4" y="0"/>
              </a:cxn>
              <a:cxn ang="0">
                <a:pos x="6" y="1"/>
              </a:cxn>
              <a:cxn ang="0">
                <a:pos x="7" y="2"/>
              </a:cxn>
              <a:cxn ang="0">
                <a:pos x="9" y="5"/>
              </a:cxn>
              <a:cxn ang="0">
                <a:pos x="11" y="5"/>
              </a:cxn>
              <a:cxn ang="0">
                <a:pos x="12" y="10"/>
              </a:cxn>
              <a:cxn ang="0">
                <a:pos x="14" y="13"/>
              </a:cxn>
              <a:cxn ang="0">
                <a:pos x="15" y="16"/>
              </a:cxn>
              <a:cxn ang="0">
                <a:pos x="18" y="19"/>
              </a:cxn>
              <a:cxn ang="0">
                <a:pos x="20" y="20"/>
              </a:cxn>
              <a:cxn ang="0">
                <a:pos x="22" y="23"/>
              </a:cxn>
              <a:cxn ang="0">
                <a:pos x="23" y="25"/>
              </a:cxn>
              <a:cxn ang="0">
                <a:pos x="24" y="30"/>
              </a:cxn>
              <a:cxn ang="0">
                <a:pos x="26" y="32"/>
              </a:cxn>
              <a:cxn ang="0">
                <a:pos x="30" y="38"/>
              </a:cxn>
              <a:cxn ang="0">
                <a:pos x="33" y="40"/>
              </a:cxn>
              <a:cxn ang="0">
                <a:pos x="32" y="42"/>
              </a:cxn>
              <a:cxn ang="0">
                <a:pos x="32" y="45"/>
              </a:cxn>
              <a:cxn ang="0">
                <a:pos x="33" y="48"/>
              </a:cxn>
              <a:cxn ang="0">
                <a:pos x="33" y="50"/>
              </a:cxn>
              <a:cxn ang="0">
                <a:pos x="34" y="51"/>
              </a:cxn>
              <a:cxn ang="0">
                <a:pos x="39" y="58"/>
              </a:cxn>
              <a:cxn ang="0">
                <a:pos x="40" y="63"/>
              </a:cxn>
            </a:cxnLst>
            <a:rect l="0" t="0" r="r" b="b"/>
            <a:pathLst>
              <a:path w="41" h="64">
                <a:moveTo>
                  <a:pt x="40" y="63"/>
                </a:moveTo>
                <a:lnTo>
                  <a:pt x="39" y="61"/>
                </a:lnTo>
                <a:lnTo>
                  <a:pt x="33" y="57"/>
                </a:lnTo>
                <a:lnTo>
                  <a:pt x="31" y="56"/>
                </a:lnTo>
                <a:lnTo>
                  <a:pt x="28" y="54"/>
                </a:lnTo>
                <a:lnTo>
                  <a:pt x="24" y="47"/>
                </a:lnTo>
                <a:lnTo>
                  <a:pt x="23" y="45"/>
                </a:lnTo>
                <a:lnTo>
                  <a:pt x="23" y="42"/>
                </a:lnTo>
                <a:lnTo>
                  <a:pt x="19" y="34"/>
                </a:lnTo>
                <a:lnTo>
                  <a:pt x="19" y="30"/>
                </a:lnTo>
                <a:lnTo>
                  <a:pt x="18" y="28"/>
                </a:lnTo>
                <a:lnTo>
                  <a:pt x="16" y="26"/>
                </a:lnTo>
                <a:lnTo>
                  <a:pt x="12" y="24"/>
                </a:lnTo>
                <a:lnTo>
                  <a:pt x="11" y="22"/>
                </a:lnTo>
                <a:lnTo>
                  <a:pt x="10" y="20"/>
                </a:lnTo>
                <a:lnTo>
                  <a:pt x="8" y="14"/>
                </a:lnTo>
                <a:lnTo>
                  <a:pt x="7" y="12"/>
                </a:lnTo>
                <a:lnTo>
                  <a:pt x="7" y="10"/>
                </a:lnTo>
                <a:lnTo>
                  <a:pt x="2" y="8"/>
                </a:lnTo>
                <a:lnTo>
                  <a:pt x="0" y="5"/>
                </a:lnTo>
                <a:lnTo>
                  <a:pt x="0" y="2"/>
                </a:lnTo>
                <a:lnTo>
                  <a:pt x="1" y="1"/>
                </a:lnTo>
                <a:lnTo>
                  <a:pt x="4" y="0"/>
                </a:lnTo>
                <a:lnTo>
                  <a:pt x="6" y="1"/>
                </a:lnTo>
                <a:lnTo>
                  <a:pt x="7" y="2"/>
                </a:lnTo>
                <a:lnTo>
                  <a:pt x="9" y="5"/>
                </a:lnTo>
                <a:lnTo>
                  <a:pt x="11" y="5"/>
                </a:lnTo>
                <a:lnTo>
                  <a:pt x="12" y="10"/>
                </a:lnTo>
                <a:lnTo>
                  <a:pt x="14" y="13"/>
                </a:lnTo>
                <a:lnTo>
                  <a:pt x="15" y="16"/>
                </a:lnTo>
                <a:lnTo>
                  <a:pt x="18" y="19"/>
                </a:lnTo>
                <a:lnTo>
                  <a:pt x="20" y="20"/>
                </a:lnTo>
                <a:lnTo>
                  <a:pt x="22" y="23"/>
                </a:lnTo>
                <a:lnTo>
                  <a:pt x="23" y="25"/>
                </a:lnTo>
                <a:lnTo>
                  <a:pt x="24" y="30"/>
                </a:lnTo>
                <a:lnTo>
                  <a:pt x="26" y="32"/>
                </a:lnTo>
                <a:lnTo>
                  <a:pt x="30" y="38"/>
                </a:lnTo>
                <a:lnTo>
                  <a:pt x="33" y="40"/>
                </a:lnTo>
                <a:lnTo>
                  <a:pt x="32" y="42"/>
                </a:lnTo>
                <a:lnTo>
                  <a:pt x="32" y="45"/>
                </a:lnTo>
                <a:lnTo>
                  <a:pt x="33" y="48"/>
                </a:lnTo>
                <a:lnTo>
                  <a:pt x="33" y="50"/>
                </a:lnTo>
                <a:lnTo>
                  <a:pt x="34" y="51"/>
                </a:lnTo>
                <a:lnTo>
                  <a:pt x="39" y="58"/>
                </a:lnTo>
                <a:lnTo>
                  <a:pt x="40" y="63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85" name="Freeform 192"/>
          <p:cNvSpPr>
            <a:spLocks/>
          </p:cNvSpPr>
          <p:nvPr/>
        </p:nvSpPr>
        <p:spPr bwMode="auto">
          <a:xfrm>
            <a:off x="5846763" y="3054275"/>
            <a:ext cx="17462" cy="90488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6" y="10"/>
              </a:cxn>
              <a:cxn ang="0">
                <a:pos x="12" y="25"/>
              </a:cxn>
              <a:cxn ang="0">
                <a:pos x="6" y="68"/>
              </a:cxn>
              <a:cxn ang="0">
                <a:pos x="6" y="73"/>
              </a:cxn>
              <a:cxn ang="0">
                <a:pos x="5" y="80"/>
              </a:cxn>
              <a:cxn ang="0">
                <a:pos x="6" y="82"/>
              </a:cxn>
              <a:cxn ang="0">
                <a:pos x="5" y="86"/>
              </a:cxn>
              <a:cxn ang="0">
                <a:pos x="2" y="86"/>
              </a:cxn>
              <a:cxn ang="0">
                <a:pos x="0" y="85"/>
              </a:cxn>
              <a:cxn ang="0">
                <a:pos x="2" y="79"/>
              </a:cxn>
              <a:cxn ang="0">
                <a:pos x="0" y="78"/>
              </a:cxn>
              <a:cxn ang="0">
                <a:pos x="3" y="65"/>
              </a:cxn>
              <a:cxn ang="0">
                <a:pos x="5" y="39"/>
              </a:cxn>
              <a:cxn ang="0">
                <a:pos x="7" y="33"/>
              </a:cxn>
              <a:cxn ang="0">
                <a:pos x="7" y="26"/>
              </a:cxn>
              <a:cxn ang="0">
                <a:pos x="10" y="18"/>
              </a:cxn>
              <a:cxn ang="0">
                <a:pos x="10" y="12"/>
              </a:cxn>
              <a:cxn ang="0">
                <a:pos x="11" y="10"/>
              </a:cxn>
              <a:cxn ang="0">
                <a:pos x="11" y="6"/>
              </a:cxn>
              <a:cxn ang="0">
                <a:pos x="13" y="0"/>
              </a:cxn>
              <a:cxn ang="0">
                <a:pos x="16" y="2"/>
              </a:cxn>
            </a:cxnLst>
            <a:rect l="0" t="0" r="r" b="b"/>
            <a:pathLst>
              <a:path w="17" h="87">
                <a:moveTo>
                  <a:pt x="16" y="2"/>
                </a:moveTo>
                <a:lnTo>
                  <a:pt x="16" y="10"/>
                </a:lnTo>
                <a:lnTo>
                  <a:pt x="12" y="25"/>
                </a:lnTo>
                <a:lnTo>
                  <a:pt x="6" y="68"/>
                </a:lnTo>
                <a:lnTo>
                  <a:pt x="6" y="73"/>
                </a:lnTo>
                <a:lnTo>
                  <a:pt x="5" y="80"/>
                </a:lnTo>
                <a:lnTo>
                  <a:pt x="6" y="82"/>
                </a:lnTo>
                <a:lnTo>
                  <a:pt x="5" y="86"/>
                </a:lnTo>
                <a:lnTo>
                  <a:pt x="2" y="86"/>
                </a:lnTo>
                <a:lnTo>
                  <a:pt x="0" y="85"/>
                </a:lnTo>
                <a:lnTo>
                  <a:pt x="2" y="79"/>
                </a:lnTo>
                <a:lnTo>
                  <a:pt x="0" y="78"/>
                </a:lnTo>
                <a:lnTo>
                  <a:pt x="3" y="65"/>
                </a:lnTo>
                <a:lnTo>
                  <a:pt x="5" y="39"/>
                </a:lnTo>
                <a:lnTo>
                  <a:pt x="7" y="33"/>
                </a:lnTo>
                <a:lnTo>
                  <a:pt x="7" y="26"/>
                </a:lnTo>
                <a:lnTo>
                  <a:pt x="10" y="18"/>
                </a:lnTo>
                <a:lnTo>
                  <a:pt x="10" y="12"/>
                </a:lnTo>
                <a:lnTo>
                  <a:pt x="11" y="10"/>
                </a:lnTo>
                <a:lnTo>
                  <a:pt x="11" y="6"/>
                </a:lnTo>
                <a:lnTo>
                  <a:pt x="13" y="0"/>
                </a:lnTo>
                <a:lnTo>
                  <a:pt x="16" y="2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86" name="Freeform 193"/>
          <p:cNvSpPr>
            <a:spLocks/>
          </p:cNvSpPr>
          <p:nvPr/>
        </p:nvSpPr>
        <p:spPr bwMode="auto">
          <a:xfrm>
            <a:off x="5827713" y="3324150"/>
            <a:ext cx="9525" cy="28575"/>
          </a:xfrm>
          <a:custGeom>
            <a:avLst/>
            <a:gdLst/>
            <a:ahLst/>
            <a:cxnLst>
              <a:cxn ang="0">
                <a:pos x="2" y="25"/>
              </a:cxn>
              <a:cxn ang="0">
                <a:pos x="2" y="16"/>
              </a:cxn>
              <a:cxn ang="0">
                <a:pos x="1" y="15"/>
              </a:cxn>
              <a:cxn ang="0">
                <a:pos x="0" y="14"/>
              </a:cxn>
              <a:cxn ang="0">
                <a:pos x="1" y="11"/>
              </a:cxn>
              <a:cxn ang="0">
                <a:pos x="2" y="9"/>
              </a:cxn>
              <a:cxn ang="0">
                <a:pos x="0" y="3"/>
              </a:cxn>
              <a:cxn ang="0">
                <a:pos x="1" y="0"/>
              </a:cxn>
              <a:cxn ang="0">
                <a:pos x="4" y="0"/>
              </a:cxn>
              <a:cxn ang="0">
                <a:pos x="4" y="11"/>
              </a:cxn>
              <a:cxn ang="0">
                <a:pos x="7" y="21"/>
              </a:cxn>
              <a:cxn ang="0">
                <a:pos x="5" y="22"/>
              </a:cxn>
              <a:cxn ang="0">
                <a:pos x="2" y="25"/>
              </a:cxn>
            </a:cxnLst>
            <a:rect l="0" t="0" r="r" b="b"/>
            <a:pathLst>
              <a:path w="8" h="26">
                <a:moveTo>
                  <a:pt x="2" y="25"/>
                </a:moveTo>
                <a:lnTo>
                  <a:pt x="2" y="16"/>
                </a:lnTo>
                <a:lnTo>
                  <a:pt x="1" y="15"/>
                </a:lnTo>
                <a:lnTo>
                  <a:pt x="0" y="14"/>
                </a:lnTo>
                <a:lnTo>
                  <a:pt x="1" y="11"/>
                </a:lnTo>
                <a:lnTo>
                  <a:pt x="2" y="9"/>
                </a:lnTo>
                <a:lnTo>
                  <a:pt x="0" y="3"/>
                </a:lnTo>
                <a:lnTo>
                  <a:pt x="1" y="0"/>
                </a:lnTo>
                <a:lnTo>
                  <a:pt x="4" y="0"/>
                </a:lnTo>
                <a:lnTo>
                  <a:pt x="4" y="11"/>
                </a:lnTo>
                <a:lnTo>
                  <a:pt x="7" y="21"/>
                </a:lnTo>
                <a:lnTo>
                  <a:pt x="5" y="22"/>
                </a:lnTo>
                <a:lnTo>
                  <a:pt x="2" y="2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87" name="Freeform 194"/>
          <p:cNvSpPr>
            <a:spLocks/>
          </p:cNvSpPr>
          <p:nvPr/>
        </p:nvSpPr>
        <p:spPr bwMode="auto">
          <a:xfrm>
            <a:off x="5830888" y="3352725"/>
            <a:ext cx="4762" cy="15875"/>
          </a:xfrm>
          <a:custGeom>
            <a:avLst/>
            <a:gdLst/>
            <a:ahLst/>
            <a:cxnLst>
              <a:cxn ang="0">
                <a:pos x="2" y="14"/>
              </a:cxn>
              <a:cxn ang="0">
                <a:pos x="2" y="4"/>
              </a:cxn>
              <a:cxn ang="0">
                <a:pos x="0" y="0"/>
              </a:cxn>
              <a:cxn ang="0">
                <a:pos x="4" y="2"/>
              </a:cxn>
              <a:cxn ang="0">
                <a:pos x="4" y="6"/>
              </a:cxn>
              <a:cxn ang="0">
                <a:pos x="4" y="9"/>
              </a:cxn>
              <a:cxn ang="0">
                <a:pos x="4" y="12"/>
              </a:cxn>
              <a:cxn ang="0">
                <a:pos x="2" y="14"/>
              </a:cxn>
            </a:cxnLst>
            <a:rect l="0" t="0" r="r" b="b"/>
            <a:pathLst>
              <a:path w="5" h="15">
                <a:moveTo>
                  <a:pt x="2" y="14"/>
                </a:moveTo>
                <a:lnTo>
                  <a:pt x="2" y="4"/>
                </a:lnTo>
                <a:lnTo>
                  <a:pt x="0" y="0"/>
                </a:lnTo>
                <a:lnTo>
                  <a:pt x="4" y="2"/>
                </a:lnTo>
                <a:lnTo>
                  <a:pt x="4" y="6"/>
                </a:lnTo>
                <a:lnTo>
                  <a:pt x="4" y="9"/>
                </a:lnTo>
                <a:lnTo>
                  <a:pt x="4" y="12"/>
                </a:lnTo>
                <a:lnTo>
                  <a:pt x="2" y="14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88" name="Freeform 195"/>
          <p:cNvSpPr>
            <a:spLocks/>
          </p:cNvSpPr>
          <p:nvPr/>
        </p:nvSpPr>
        <p:spPr bwMode="auto">
          <a:xfrm>
            <a:off x="5837238" y="3505125"/>
            <a:ext cx="4762" cy="17463"/>
          </a:xfrm>
          <a:custGeom>
            <a:avLst/>
            <a:gdLst/>
            <a:ahLst/>
            <a:cxnLst>
              <a:cxn ang="0">
                <a:pos x="1" y="15"/>
              </a:cxn>
              <a:cxn ang="0">
                <a:pos x="1" y="7"/>
              </a:cxn>
              <a:cxn ang="0">
                <a:pos x="0" y="5"/>
              </a:cxn>
              <a:cxn ang="0">
                <a:pos x="4" y="0"/>
              </a:cxn>
              <a:cxn ang="0">
                <a:pos x="1" y="15"/>
              </a:cxn>
            </a:cxnLst>
            <a:rect l="0" t="0" r="r" b="b"/>
            <a:pathLst>
              <a:path w="5" h="16">
                <a:moveTo>
                  <a:pt x="1" y="15"/>
                </a:moveTo>
                <a:lnTo>
                  <a:pt x="1" y="7"/>
                </a:lnTo>
                <a:lnTo>
                  <a:pt x="0" y="5"/>
                </a:lnTo>
                <a:lnTo>
                  <a:pt x="4" y="0"/>
                </a:lnTo>
                <a:lnTo>
                  <a:pt x="1" y="1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89" name="Freeform 199"/>
          <p:cNvSpPr>
            <a:spLocks/>
          </p:cNvSpPr>
          <p:nvPr/>
        </p:nvSpPr>
        <p:spPr bwMode="auto">
          <a:xfrm>
            <a:off x="7267575" y="3941688"/>
            <a:ext cx="3175" cy="4762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0" y="1"/>
              </a:cxn>
              <a:cxn ang="0">
                <a:pos x="2" y="0"/>
              </a:cxn>
              <a:cxn ang="0">
                <a:pos x="1" y="5"/>
              </a:cxn>
            </a:cxnLst>
            <a:rect l="0" t="0" r="r" b="b"/>
            <a:pathLst>
              <a:path w="3" h="6">
                <a:moveTo>
                  <a:pt x="1" y="5"/>
                </a:moveTo>
                <a:lnTo>
                  <a:pt x="0" y="1"/>
                </a:lnTo>
                <a:lnTo>
                  <a:pt x="2" y="0"/>
                </a:lnTo>
                <a:lnTo>
                  <a:pt x="1" y="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90" name="Freeform 200"/>
          <p:cNvSpPr>
            <a:spLocks/>
          </p:cNvSpPr>
          <p:nvPr/>
        </p:nvSpPr>
        <p:spPr bwMode="auto">
          <a:xfrm>
            <a:off x="6122988" y="4060750"/>
            <a:ext cx="6350" cy="6350"/>
          </a:xfrm>
          <a:custGeom>
            <a:avLst/>
            <a:gdLst/>
            <a:ahLst/>
            <a:cxnLst>
              <a:cxn ang="0">
                <a:pos x="4" y="5"/>
              </a:cxn>
              <a:cxn ang="0">
                <a:pos x="1" y="3"/>
              </a:cxn>
              <a:cxn ang="0">
                <a:pos x="0" y="0"/>
              </a:cxn>
              <a:cxn ang="0">
                <a:pos x="3" y="1"/>
              </a:cxn>
              <a:cxn ang="0">
                <a:pos x="4" y="5"/>
              </a:cxn>
            </a:cxnLst>
            <a:rect l="0" t="0" r="r" b="b"/>
            <a:pathLst>
              <a:path w="5" h="6">
                <a:moveTo>
                  <a:pt x="4" y="5"/>
                </a:moveTo>
                <a:lnTo>
                  <a:pt x="1" y="3"/>
                </a:lnTo>
                <a:lnTo>
                  <a:pt x="0" y="0"/>
                </a:lnTo>
                <a:lnTo>
                  <a:pt x="3" y="1"/>
                </a:lnTo>
                <a:lnTo>
                  <a:pt x="4" y="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91" name="Freeform 206"/>
          <p:cNvSpPr>
            <a:spLocks/>
          </p:cNvSpPr>
          <p:nvPr/>
        </p:nvSpPr>
        <p:spPr bwMode="auto">
          <a:xfrm>
            <a:off x="6872288" y="4267125"/>
            <a:ext cx="6350" cy="7938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3"/>
              </a:cxn>
              <a:cxn ang="0">
                <a:pos x="0" y="0"/>
              </a:cxn>
              <a:cxn ang="0">
                <a:pos x="3" y="1"/>
              </a:cxn>
              <a:cxn ang="0">
                <a:pos x="4" y="4"/>
              </a:cxn>
              <a:cxn ang="0">
                <a:pos x="4" y="6"/>
              </a:cxn>
            </a:cxnLst>
            <a:rect l="0" t="0" r="r" b="b"/>
            <a:pathLst>
              <a:path w="5" h="7">
                <a:moveTo>
                  <a:pt x="4" y="6"/>
                </a:moveTo>
                <a:lnTo>
                  <a:pt x="0" y="3"/>
                </a:lnTo>
                <a:lnTo>
                  <a:pt x="0" y="0"/>
                </a:lnTo>
                <a:lnTo>
                  <a:pt x="3" y="1"/>
                </a:lnTo>
                <a:lnTo>
                  <a:pt x="4" y="4"/>
                </a:lnTo>
                <a:lnTo>
                  <a:pt x="4" y="6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92" name="Freeform 207"/>
          <p:cNvSpPr>
            <a:spLocks/>
          </p:cNvSpPr>
          <p:nvPr/>
        </p:nvSpPr>
        <p:spPr bwMode="auto">
          <a:xfrm>
            <a:off x="6265863" y="4275063"/>
            <a:ext cx="7937" cy="7937"/>
          </a:xfrm>
          <a:custGeom>
            <a:avLst/>
            <a:gdLst/>
            <a:ahLst/>
            <a:cxnLst>
              <a:cxn ang="0">
                <a:pos x="1" y="7"/>
              </a:cxn>
              <a:cxn ang="0">
                <a:pos x="0" y="4"/>
              </a:cxn>
              <a:cxn ang="0">
                <a:pos x="2" y="1"/>
              </a:cxn>
              <a:cxn ang="0">
                <a:pos x="4" y="0"/>
              </a:cxn>
              <a:cxn ang="0">
                <a:pos x="6" y="2"/>
              </a:cxn>
              <a:cxn ang="0">
                <a:pos x="5" y="5"/>
              </a:cxn>
              <a:cxn ang="0">
                <a:pos x="1" y="7"/>
              </a:cxn>
            </a:cxnLst>
            <a:rect l="0" t="0" r="r" b="b"/>
            <a:pathLst>
              <a:path w="7" h="8">
                <a:moveTo>
                  <a:pt x="1" y="7"/>
                </a:moveTo>
                <a:lnTo>
                  <a:pt x="0" y="4"/>
                </a:lnTo>
                <a:lnTo>
                  <a:pt x="2" y="1"/>
                </a:lnTo>
                <a:lnTo>
                  <a:pt x="4" y="0"/>
                </a:lnTo>
                <a:lnTo>
                  <a:pt x="6" y="2"/>
                </a:lnTo>
                <a:lnTo>
                  <a:pt x="5" y="5"/>
                </a:lnTo>
                <a:lnTo>
                  <a:pt x="1" y="7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93" name="Freeform 209"/>
          <p:cNvSpPr>
            <a:spLocks/>
          </p:cNvSpPr>
          <p:nvPr/>
        </p:nvSpPr>
        <p:spPr bwMode="auto">
          <a:xfrm>
            <a:off x="5413375" y="4668763"/>
            <a:ext cx="25400" cy="14287"/>
          </a:xfrm>
          <a:custGeom>
            <a:avLst/>
            <a:gdLst/>
            <a:ahLst/>
            <a:cxnLst>
              <a:cxn ang="0">
                <a:pos x="5" y="1"/>
              </a:cxn>
              <a:cxn ang="0">
                <a:pos x="7" y="0"/>
              </a:cxn>
              <a:cxn ang="0">
                <a:pos x="10" y="0"/>
              </a:cxn>
              <a:cxn ang="0">
                <a:pos x="15" y="1"/>
              </a:cxn>
              <a:cxn ang="0">
                <a:pos x="15" y="3"/>
              </a:cxn>
              <a:cxn ang="0">
                <a:pos x="22" y="9"/>
              </a:cxn>
              <a:cxn ang="0">
                <a:pos x="24" y="12"/>
              </a:cxn>
              <a:cxn ang="0">
                <a:pos x="22" y="12"/>
              </a:cxn>
              <a:cxn ang="0">
                <a:pos x="15" y="11"/>
              </a:cxn>
              <a:cxn ang="0">
                <a:pos x="10" y="9"/>
              </a:cxn>
              <a:cxn ang="0">
                <a:pos x="3" y="7"/>
              </a:cxn>
              <a:cxn ang="0">
                <a:pos x="0" y="6"/>
              </a:cxn>
              <a:cxn ang="0">
                <a:pos x="0" y="4"/>
              </a:cxn>
              <a:cxn ang="0">
                <a:pos x="0" y="1"/>
              </a:cxn>
              <a:cxn ang="0">
                <a:pos x="3" y="0"/>
              </a:cxn>
              <a:cxn ang="0">
                <a:pos x="5" y="1"/>
              </a:cxn>
            </a:cxnLst>
            <a:rect l="0" t="0" r="r" b="b"/>
            <a:pathLst>
              <a:path w="25" h="13">
                <a:moveTo>
                  <a:pt x="5" y="1"/>
                </a:moveTo>
                <a:lnTo>
                  <a:pt x="7" y="0"/>
                </a:lnTo>
                <a:lnTo>
                  <a:pt x="10" y="0"/>
                </a:lnTo>
                <a:lnTo>
                  <a:pt x="15" y="1"/>
                </a:lnTo>
                <a:lnTo>
                  <a:pt x="15" y="3"/>
                </a:lnTo>
                <a:lnTo>
                  <a:pt x="22" y="9"/>
                </a:lnTo>
                <a:lnTo>
                  <a:pt x="24" y="12"/>
                </a:lnTo>
                <a:lnTo>
                  <a:pt x="22" y="12"/>
                </a:lnTo>
                <a:lnTo>
                  <a:pt x="15" y="11"/>
                </a:lnTo>
                <a:lnTo>
                  <a:pt x="10" y="9"/>
                </a:lnTo>
                <a:lnTo>
                  <a:pt x="3" y="7"/>
                </a:lnTo>
                <a:lnTo>
                  <a:pt x="0" y="6"/>
                </a:lnTo>
                <a:lnTo>
                  <a:pt x="0" y="4"/>
                </a:lnTo>
                <a:lnTo>
                  <a:pt x="0" y="1"/>
                </a:lnTo>
                <a:lnTo>
                  <a:pt x="3" y="0"/>
                </a:lnTo>
                <a:lnTo>
                  <a:pt x="5" y="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94" name="Freeform 210"/>
          <p:cNvSpPr>
            <a:spLocks/>
          </p:cNvSpPr>
          <p:nvPr/>
        </p:nvSpPr>
        <p:spPr bwMode="auto">
          <a:xfrm>
            <a:off x="5505450" y="4705275"/>
            <a:ext cx="39688" cy="22225"/>
          </a:xfrm>
          <a:custGeom>
            <a:avLst/>
            <a:gdLst/>
            <a:ahLst/>
            <a:cxnLst>
              <a:cxn ang="0">
                <a:pos x="36" y="18"/>
              </a:cxn>
              <a:cxn ang="0">
                <a:pos x="36" y="19"/>
              </a:cxn>
              <a:cxn ang="0">
                <a:pos x="35" y="20"/>
              </a:cxn>
              <a:cxn ang="0">
                <a:pos x="33" y="19"/>
              </a:cxn>
              <a:cxn ang="0">
                <a:pos x="29" y="18"/>
              </a:cxn>
              <a:cxn ang="0">
                <a:pos x="19" y="18"/>
              </a:cxn>
              <a:cxn ang="0">
                <a:pos x="14" y="16"/>
              </a:cxn>
              <a:cxn ang="0">
                <a:pos x="10" y="14"/>
              </a:cxn>
              <a:cxn ang="0">
                <a:pos x="6" y="10"/>
              </a:cxn>
              <a:cxn ang="0">
                <a:pos x="3" y="10"/>
              </a:cxn>
              <a:cxn ang="0">
                <a:pos x="0" y="7"/>
              </a:cxn>
              <a:cxn ang="0">
                <a:pos x="0" y="5"/>
              </a:cxn>
              <a:cxn ang="0">
                <a:pos x="0" y="2"/>
              </a:cxn>
              <a:cxn ang="0">
                <a:pos x="2" y="1"/>
              </a:cxn>
              <a:cxn ang="0">
                <a:pos x="4" y="0"/>
              </a:cxn>
              <a:cxn ang="0">
                <a:pos x="9" y="0"/>
              </a:cxn>
              <a:cxn ang="0">
                <a:pos x="12" y="1"/>
              </a:cxn>
              <a:cxn ang="0">
                <a:pos x="14" y="1"/>
              </a:cxn>
              <a:cxn ang="0">
                <a:pos x="17" y="5"/>
              </a:cxn>
              <a:cxn ang="0">
                <a:pos x="22" y="9"/>
              </a:cxn>
              <a:cxn ang="0">
                <a:pos x="25" y="11"/>
              </a:cxn>
              <a:cxn ang="0">
                <a:pos x="33" y="13"/>
              </a:cxn>
              <a:cxn ang="0">
                <a:pos x="34" y="16"/>
              </a:cxn>
              <a:cxn ang="0">
                <a:pos x="36" y="18"/>
              </a:cxn>
            </a:cxnLst>
            <a:rect l="0" t="0" r="r" b="b"/>
            <a:pathLst>
              <a:path w="37" h="21">
                <a:moveTo>
                  <a:pt x="36" y="18"/>
                </a:moveTo>
                <a:lnTo>
                  <a:pt x="36" y="19"/>
                </a:lnTo>
                <a:lnTo>
                  <a:pt x="35" y="20"/>
                </a:lnTo>
                <a:lnTo>
                  <a:pt x="33" y="19"/>
                </a:lnTo>
                <a:lnTo>
                  <a:pt x="29" y="18"/>
                </a:lnTo>
                <a:lnTo>
                  <a:pt x="19" y="18"/>
                </a:lnTo>
                <a:lnTo>
                  <a:pt x="14" y="16"/>
                </a:lnTo>
                <a:lnTo>
                  <a:pt x="10" y="14"/>
                </a:lnTo>
                <a:lnTo>
                  <a:pt x="6" y="10"/>
                </a:lnTo>
                <a:lnTo>
                  <a:pt x="3" y="10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2" y="1"/>
                </a:lnTo>
                <a:lnTo>
                  <a:pt x="4" y="0"/>
                </a:lnTo>
                <a:lnTo>
                  <a:pt x="9" y="0"/>
                </a:lnTo>
                <a:lnTo>
                  <a:pt x="12" y="1"/>
                </a:lnTo>
                <a:lnTo>
                  <a:pt x="14" y="1"/>
                </a:lnTo>
                <a:lnTo>
                  <a:pt x="17" y="5"/>
                </a:lnTo>
                <a:lnTo>
                  <a:pt x="22" y="9"/>
                </a:lnTo>
                <a:lnTo>
                  <a:pt x="25" y="11"/>
                </a:lnTo>
                <a:lnTo>
                  <a:pt x="33" y="13"/>
                </a:lnTo>
                <a:lnTo>
                  <a:pt x="34" y="16"/>
                </a:lnTo>
                <a:lnTo>
                  <a:pt x="36" y="1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95" name="Freeform 211"/>
          <p:cNvSpPr>
            <a:spLocks/>
          </p:cNvSpPr>
          <p:nvPr/>
        </p:nvSpPr>
        <p:spPr bwMode="auto">
          <a:xfrm>
            <a:off x="5627688" y="4740200"/>
            <a:ext cx="17462" cy="9525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6" y="6"/>
              </a:cxn>
              <a:cxn ang="0">
                <a:pos x="4" y="6"/>
              </a:cxn>
              <a:cxn ang="0">
                <a:pos x="2" y="5"/>
              </a:cxn>
              <a:cxn ang="0">
                <a:pos x="0" y="3"/>
              </a:cxn>
              <a:cxn ang="0">
                <a:pos x="2" y="1"/>
              </a:cxn>
              <a:cxn ang="0">
                <a:pos x="4" y="0"/>
              </a:cxn>
              <a:cxn ang="0">
                <a:pos x="6" y="0"/>
              </a:cxn>
              <a:cxn ang="0">
                <a:pos x="12" y="1"/>
              </a:cxn>
              <a:cxn ang="0">
                <a:pos x="15" y="1"/>
              </a:cxn>
              <a:cxn ang="0">
                <a:pos x="15" y="5"/>
              </a:cxn>
              <a:cxn ang="0">
                <a:pos x="13" y="7"/>
              </a:cxn>
              <a:cxn ang="0">
                <a:pos x="10" y="8"/>
              </a:cxn>
              <a:cxn ang="0">
                <a:pos x="7" y="8"/>
              </a:cxn>
            </a:cxnLst>
            <a:rect l="0" t="0" r="r" b="b"/>
            <a:pathLst>
              <a:path w="16" h="9">
                <a:moveTo>
                  <a:pt x="7" y="8"/>
                </a:moveTo>
                <a:lnTo>
                  <a:pt x="6" y="6"/>
                </a:lnTo>
                <a:lnTo>
                  <a:pt x="4" y="6"/>
                </a:lnTo>
                <a:lnTo>
                  <a:pt x="2" y="5"/>
                </a:lnTo>
                <a:lnTo>
                  <a:pt x="0" y="3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12" y="1"/>
                </a:lnTo>
                <a:lnTo>
                  <a:pt x="15" y="1"/>
                </a:lnTo>
                <a:lnTo>
                  <a:pt x="15" y="5"/>
                </a:lnTo>
                <a:lnTo>
                  <a:pt x="13" y="7"/>
                </a:lnTo>
                <a:lnTo>
                  <a:pt x="10" y="8"/>
                </a:lnTo>
                <a:lnTo>
                  <a:pt x="7" y="8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96" name="Freeform 212"/>
          <p:cNvSpPr>
            <a:spLocks/>
          </p:cNvSpPr>
          <p:nvPr/>
        </p:nvSpPr>
        <p:spPr bwMode="auto">
          <a:xfrm>
            <a:off x="5886450" y="4843388"/>
            <a:ext cx="6350" cy="4762"/>
          </a:xfrm>
          <a:custGeom>
            <a:avLst/>
            <a:gdLst/>
            <a:ahLst/>
            <a:cxnLst>
              <a:cxn ang="0">
                <a:pos x="5" y="4"/>
              </a:cxn>
              <a:cxn ang="0">
                <a:pos x="2" y="3"/>
              </a:cxn>
              <a:cxn ang="0">
                <a:pos x="0" y="0"/>
              </a:cxn>
              <a:cxn ang="0">
                <a:pos x="5" y="4"/>
              </a:cxn>
            </a:cxnLst>
            <a:rect l="0" t="0" r="r" b="b"/>
            <a:pathLst>
              <a:path w="6" h="5">
                <a:moveTo>
                  <a:pt x="5" y="4"/>
                </a:moveTo>
                <a:lnTo>
                  <a:pt x="2" y="3"/>
                </a:lnTo>
                <a:lnTo>
                  <a:pt x="0" y="0"/>
                </a:lnTo>
                <a:lnTo>
                  <a:pt x="5" y="4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97" name="Freeform 213"/>
          <p:cNvSpPr>
            <a:spLocks/>
          </p:cNvSpPr>
          <p:nvPr/>
        </p:nvSpPr>
        <p:spPr bwMode="auto">
          <a:xfrm>
            <a:off x="6719888" y="4840213"/>
            <a:ext cx="28575" cy="12700"/>
          </a:xfrm>
          <a:custGeom>
            <a:avLst/>
            <a:gdLst/>
            <a:ahLst/>
            <a:cxnLst>
              <a:cxn ang="0">
                <a:pos x="19" y="11"/>
              </a:cxn>
              <a:cxn ang="0">
                <a:pos x="17" y="10"/>
              </a:cxn>
              <a:cxn ang="0">
                <a:pos x="12" y="10"/>
              </a:cxn>
              <a:cxn ang="0">
                <a:pos x="9" y="11"/>
              </a:cxn>
              <a:cxn ang="0">
                <a:pos x="5" y="11"/>
              </a:cxn>
              <a:cxn ang="0">
                <a:pos x="1" y="10"/>
              </a:cxn>
              <a:cxn ang="0">
                <a:pos x="0" y="8"/>
              </a:cxn>
              <a:cxn ang="0">
                <a:pos x="0" y="7"/>
              </a:cxn>
              <a:cxn ang="0">
                <a:pos x="3" y="6"/>
              </a:cxn>
              <a:cxn ang="0">
                <a:pos x="5" y="5"/>
              </a:cxn>
              <a:cxn ang="0">
                <a:pos x="7" y="4"/>
              </a:cxn>
              <a:cxn ang="0">
                <a:pos x="18" y="0"/>
              </a:cxn>
              <a:cxn ang="0">
                <a:pos x="26" y="7"/>
              </a:cxn>
              <a:cxn ang="0">
                <a:pos x="24" y="10"/>
              </a:cxn>
              <a:cxn ang="0">
                <a:pos x="19" y="11"/>
              </a:cxn>
            </a:cxnLst>
            <a:rect l="0" t="0" r="r" b="b"/>
            <a:pathLst>
              <a:path w="27" h="12">
                <a:moveTo>
                  <a:pt x="19" y="11"/>
                </a:moveTo>
                <a:lnTo>
                  <a:pt x="17" y="10"/>
                </a:lnTo>
                <a:lnTo>
                  <a:pt x="12" y="10"/>
                </a:lnTo>
                <a:lnTo>
                  <a:pt x="9" y="11"/>
                </a:lnTo>
                <a:lnTo>
                  <a:pt x="5" y="11"/>
                </a:lnTo>
                <a:lnTo>
                  <a:pt x="1" y="10"/>
                </a:lnTo>
                <a:lnTo>
                  <a:pt x="0" y="8"/>
                </a:lnTo>
                <a:lnTo>
                  <a:pt x="0" y="7"/>
                </a:lnTo>
                <a:lnTo>
                  <a:pt x="3" y="6"/>
                </a:lnTo>
                <a:lnTo>
                  <a:pt x="5" y="5"/>
                </a:lnTo>
                <a:lnTo>
                  <a:pt x="7" y="4"/>
                </a:lnTo>
                <a:lnTo>
                  <a:pt x="18" y="0"/>
                </a:lnTo>
                <a:lnTo>
                  <a:pt x="26" y="7"/>
                </a:lnTo>
                <a:lnTo>
                  <a:pt x="24" y="10"/>
                </a:lnTo>
                <a:lnTo>
                  <a:pt x="19" y="1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98" name="Freeform 214"/>
          <p:cNvSpPr>
            <a:spLocks/>
          </p:cNvSpPr>
          <p:nvPr/>
        </p:nvSpPr>
        <p:spPr bwMode="auto">
          <a:xfrm>
            <a:off x="5895975" y="4843388"/>
            <a:ext cx="7938" cy="79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" y="2"/>
              </a:cxn>
              <a:cxn ang="0">
                <a:pos x="4" y="0"/>
              </a:cxn>
              <a:cxn ang="0">
                <a:pos x="6" y="2"/>
              </a:cxn>
              <a:cxn ang="0">
                <a:pos x="4" y="4"/>
              </a:cxn>
              <a:cxn ang="0">
                <a:pos x="6" y="6"/>
              </a:cxn>
              <a:cxn ang="0">
                <a:pos x="4" y="7"/>
              </a:cxn>
              <a:cxn ang="0">
                <a:pos x="0" y="4"/>
              </a:cxn>
            </a:cxnLst>
            <a:rect l="0" t="0" r="r" b="b"/>
            <a:pathLst>
              <a:path w="7" h="8">
                <a:moveTo>
                  <a:pt x="0" y="4"/>
                </a:moveTo>
                <a:lnTo>
                  <a:pt x="1" y="2"/>
                </a:lnTo>
                <a:lnTo>
                  <a:pt x="4" y="0"/>
                </a:lnTo>
                <a:lnTo>
                  <a:pt x="6" y="2"/>
                </a:lnTo>
                <a:lnTo>
                  <a:pt x="4" y="4"/>
                </a:lnTo>
                <a:lnTo>
                  <a:pt x="6" y="6"/>
                </a:lnTo>
                <a:lnTo>
                  <a:pt x="4" y="7"/>
                </a:lnTo>
                <a:lnTo>
                  <a:pt x="0" y="4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99" name="Freeform 215"/>
          <p:cNvSpPr>
            <a:spLocks/>
          </p:cNvSpPr>
          <p:nvPr/>
        </p:nvSpPr>
        <p:spPr bwMode="auto">
          <a:xfrm>
            <a:off x="5915025" y="48545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3" h="3">
                <a:moveTo>
                  <a:pt x="2" y="2"/>
                </a:moveTo>
                <a:lnTo>
                  <a:pt x="0" y="0"/>
                </a:lnTo>
                <a:lnTo>
                  <a:pt x="2" y="2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500" name="Freeform 216"/>
          <p:cNvSpPr>
            <a:spLocks/>
          </p:cNvSpPr>
          <p:nvPr/>
        </p:nvSpPr>
        <p:spPr bwMode="auto">
          <a:xfrm>
            <a:off x="5935663" y="4851325"/>
            <a:ext cx="11112" cy="7938"/>
          </a:xfrm>
          <a:custGeom>
            <a:avLst/>
            <a:gdLst/>
            <a:ahLst/>
            <a:cxnLst>
              <a:cxn ang="0">
                <a:pos x="6" y="3"/>
              </a:cxn>
              <a:cxn ang="0">
                <a:pos x="4" y="0"/>
              </a:cxn>
              <a:cxn ang="0">
                <a:pos x="8" y="0"/>
              </a:cxn>
              <a:cxn ang="0">
                <a:pos x="10" y="2"/>
              </a:cxn>
              <a:cxn ang="0">
                <a:pos x="10" y="5"/>
              </a:cxn>
              <a:cxn ang="0">
                <a:pos x="8" y="6"/>
              </a:cxn>
              <a:cxn ang="0">
                <a:pos x="5" y="6"/>
              </a:cxn>
              <a:cxn ang="0">
                <a:pos x="3" y="5"/>
              </a:cxn>
              <a:cxn ang="0">
                <a:pos x="0" y="4"/>
              </a:cxn>
              <a:cxn ang="0">
                <a:pos x="6" y="3"/>
              </a:cxn>
            </a:cxnLst>
            <a:rect l="0" t="0" r="r" b="b"/>
            <a:pathLst>
              <a:path w="11" h="7">
                <a:moveTo>
                  <a:pt x="6" y="3"/>
                </a:moveTo>
                <a:lnTo>
                  <a:pt x="4" y="0"/>
                </a:lnTo>
                <a:lnTo>
                  <a:pt x="8" y="0"/>
                </a:lnTo>
                <a:lnTo>
                  <a:pt x="10" y="2"/>
                </a:lnTo>
                <a:lnTo>
                  <a:pt x="10" y="5"/>
                </a:lnTo>
                <a:lnTo>
                  <a:pt x="8" y="6"/>
                </a:lnTo>
                <a:lnTo>
                  <a:pt x="5" y="6"/>
                </a:lnTo>
                <a:lnTo>
                  <a:pt x="3" y="5"/>
                </a:lnTo>
                <a:lnTo>
                  <a:pt x="0" y="4"/>
                </a:lnTo>
                <a:lnTo>
                  <a:pt x="6" y="3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501" name="Freeform 217"/>
          <p:cNvSpPr>
            <a:spLocks/>
          </p:cNvSpPr>
          <p:nvPr/>
        </p:nvSpPr>
        <p:spPr bwMode="auto">
          <a:xfrm>
            <a:off x="6026150" y="4860850"/>
            <a:ext cx="9525" cy="31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8" y="1"/>
              </a:cxn>
              <a:cxn ang="0">
                <a:pos x="5" y="3"/>
              </a:cxn>
              <a:cxn ang="0">
                <a:pos x="3" y="3"/>
              </a:cxn>
              <a:cxn ang="0">
                <a:pos x="0" y="1"/>
              </a:cxn>
              <a:cxn ang="0">
                <a:pos x="6" y="0"/>
              </a:cxn>
            </a:cxnLst>
            <a:rect l="0" t="0" r="r" b="b"/>
            <a:pathLst>
              <a:path w="9" h="4">
                <a:moveTo>
                  <a:pt x="6" y="0"/>
                </a:moveTo>
                <a:lnTo>
                  <a:pt x="8" y="1"/>
                </a:lnTo>
                <a:lnTo>
                  <a:pt x="5" y="3"/>
                </a:lnTo>
                <a:lnTo>
                  <a:pt x="3" y="3"/>
                </a:lnTo>
                <a:lnTo>
                  <a:pt x="0" y="1"/>
                </a:lnTo>
                <a:lnTo>
                  <a:pt x="6" y="0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502" name="Freeform 218"/>
          <p:cNvSpPr>
            <a:spLocks/>
          </p:cNvSpPr>
          <p:nvPr/>
        </p:nvSpPr>
        <p:spPr bwMode="auto">
          <a:xfrm>
            <a:off x="6751638" y="4868788"/>
            <a:ext cx="31750" cy="17462"/>
          </a:xfrm>
          <a:custGeom>
            <a:avLst/>
            <a:gdLst/>
            <a:ahLst/>
            <a:cxnLst>
              <a:cxn ang="0">
                <a:pos x="27" y="16"/>
              </a:cxn>
              <a:cxn ang="0">
                <a:pos x="25" y="15"/>
              </a:cxn>
              <a:cxn ang="0">
                <a:pos x="23" y="13"/>
              </a:cxn>
              <a:cxn ang="0">
                <a:pos x="22" y="12"/>
              </a:cxn>
              <a:cxn ang="0">
                <a:pos x="19" y="11"/>
              </a:cxn>
              <a:cxn ang="0">
                <a:pos x="19" y="7"/>
              </a:cxn>
              <a:cxn ang="0">
                <a:pos x="17" y="8"/>
              </a:cxn>
              <a:cxn ang="0">
                <a:pos x="15" y="10"/>
              </a:cxn>
              <a:cxn ang="0">
                <a:pos x="13" y="10"/>
              </a:cxn>
              <a:cxn ang="0">
                <a:pos x="11" y="8"/>
              </a:cxn>
              <a:cxn ang="0">
                <a:pos x="10" y="7"/>
              </a:cxn>
              <a:cxn ang="0">
                <a:pos x="3" y="4"/>
              </a:cxn>
              <a:cxn ang="0">
                <a:pos x="1" y="2"/>
              </a:cxn>
              <a:cxn ang="0">
                <a:pos x="0" y="0"/>
              </a:cxn>
              <a:cxn ang="0">
                <a:pos x="2" y="0"/>
              </a:cxn>
              <a:cxn ang="0">
                <a:pos x="3" y="1"/>
              </a:cxn>
              <a:cxn ang="0">
                <a:pos x="5" y="1"/>
              </a:cxn>
              <a:cxn ang="0">
                <a:pos x="9" y="0"/>
              </a:cxn>
              <a:cxn ang="0">
                <a:pos x="11" y="1"/>
              </a:cxn>
              <a:cxn ang="0">
                <a:pos x="15" y="1"/>
              </a:cxn>
              <a:cxn ang="0">
                <a:pos x="18" y="0"/>
              </a:cxn>
              <a:cxn ang="0">
                <a:pos x="20" y="2"/>
              </a:cxn>
              <a:cxn ang="0">
                <a:pos x="27" y="8"/>
              </a:cxn>
              <a:cxn ang="0">
                <a:pos x="29" y="11"/>
              </a:cxn>
              <a:cxn ang="0">
                <a:pos x="27" y="16"/>
              </a:cxn>
            </a:cxnLst>
            <a:rect l="0" t="0" r="r" b="b"/>
            <a:pathLst>
              <a:path w="30" h="17">
                <a:moveTo>
                  <a:pt x="27" y="16"/>
                </a:moveTo>
                <a:lnTo>
                  <a:pt x="25" y="15"/>
                </a:lnTo>
                <a:lnTo>
                  <a:pt x="23" y="13"/>
                </a:lnTo>
                <a:lnTo>
                  <a:pt x="22" y="12"/>
                </a:lnTo>
                <a:lnTo>
                  <a:pt x="19" y="11"/>
                </a:lnTo>
                <a:lnTo>
                  <a:pt x="19" y="7"/>
                </a:lnTo>
                <a:lnTo>
                  <a:pt x="17" y="8"/>
                </a:lnTo>
                <a:lnTo>
                  <a:pt x="15" y="10"/>
                </a:lnTo>
                <a:lnTo>
                  <a:pt x="13" y="10"/>
                </a:lnTo>
                <a:lnTo>
                  <a:pt x="11" y="8"/>
                </a:lnTo>
                <a:lnTo>
                  <a:pt x="10" y="7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lnTo>
                  <a:pt x="2" y="0"/>
                </a:lnTo>
                <a:lnTo>
                  <a:pt x="3" y="1"/>
                </a:lnTo>
                <a:lnTo>
                  <a:pt x="5" y="1"/>
                </a:lnTo>
                <a:lnTo>
                  <a:pt x="9" y="0"/>
                </a:lnTo>
                <a:lnTo>
                  <a:pt x="11" y="1"/>
                </a:lnTo>
                <a:lnTo>
                  <a:pt x="15" y="1"/>
                </a:lnTo>
                <a:lnTo>
                  <a:pt x="18" y="0"/>
                </a:lnTo>
                <a:lnTo>
                  <a:pt x="20" y="2"/>
                </a:lnTo>
                <a:lnTo>
                  <a:pt x="27" y="8"/>
                </a:lnTo>
                <a:lnTo>
                  <a:pt x="29" y="11"/>
                </a:lnTo>
                <a:lnTo>
                  <a:pt x="27" y="16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503" name="Freeform 219"/>
          <p:cNvSpPr>
            <a:spLocks/>
          </p:cNvSpPr>
          <p:nvPr/>
        </p:nvSpPr>
        <p:spPr bwMode="auto">
          <a:xfrm>
            <a:off x="6877050" y="4968800"/>
            <a:ext cx="14288" cy="14288"/>
          </a:xfrm>
          <a:custGeom>
            <a:avLst/>
            <a:gdLst/>
            <a:ahLst/>
            <a:cxnLst>
              <a:cxn ang="0">
                <a:pos x="13" y="11"/>
              </a:cxn>
              <a:cxn ang="0">
                <a:pos x="9" y="10"/>
              </a:cxn>
              <a:cxn ang="0">
                <a:pos x="7" y="7"/>
              </a:cxn>
              <a:cxn ang="0">
                <a:pos x="3" y="5"/>
              </a:cxn>
              <a:cxn ang="0">
                <a:pos x="1" y="3"/>
              </a:cxn>
              <a:cxn ang="0">
                <a:pos x="0" y="2"/>
              </a:cxn>
              <a:cxn ang="0">
                <a:pos x="1" y="0"/>
              </a:cxn>
              <a:cxn ang="0">
                <a:pos x="3" y="0"/>
              </a:cxn>
              <a:cxn ang="0">
                <a:pos x="6" y="1"/>
              </a:cxn>
              <a:cxn ang="0">
                <a:pos x="9" y="2"/>
              </a:cxn>
              <a:cxn ang="0">
                <a:pos x="10" y="6"/>
              </a:cxn>
              <a:cxn ang="0">
                <a:pos x="13" y="11"/>
              </a:cxn>
            </a:cxnLst>
            <a:rect l="0" t="0" r="r" b="b"/>
            <a:pathLst>
              <a:path w="14" h="12">
                <a:moveTo>
                  <a:pt x="13" y="11"/>
                </a:moveTo>
                <a:lnTo>
                  <a:pt x="9" y="10"/>
                </a:lnTo>
                <a:lnTo>
                  <a:pt x="7" y="7"/>
                </a:lnTo>
                <a:lnTo>
                  <a:pt x="3" y="5"/>
                </a:lnTo>
                <a:lnTo>
                  <a:pt x="1" y="3"/>
                </a:ln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  <a:lnTo>
                  <a:pt x="6" y="1"/>
                </a:lnTo>
                <a:lnTo>
                  <a:pt x="9" y="2"/>
                </a:lnTo>
                <a:lnTo>
                  <a:pt x="10" y="6"/>
                </a:lnTo>
                <a:lnTo>
                  <a:pt x="13" y="1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504" name="Freeform 220"/>
          <p:cNvSpPr>
            <a:spLocks/>
          </p:cNvSpPr>
          <p:nvPr/>
        </p:nvSpPr>
        <p:spPr bwMode="auto">
          <a:xfrm>
            <a:off x="6892925" y="4986263"/>
            <a:ext cx="12700" cy="12700"/>
          </a:xfrm>
          <a:custGeom>
            <a:avLst/>
            <a:gdLst/>
            <a:ahLst/>
            <a:cxnLst>
              <a:cxn ang="0">
                <a:pos x="10" y="11"/>
              </a:cxn>
              <a:cxn ang="0">
                <a:pos x="7" y="6"/>
              </a:cxn>
              <a:cxn ang="0">
                <a:pos x="5" y="4"/>
              </a:cxn>
              <a:cxn ang="0">
                <a:pos x="4" y="3"/>
              </a:cxn>
              <a:cxn ang="0">
                <a:pos x="2" y="2"/>
              </a:cxn>
              <a:cxn ang="0">
                <a:pos x="0" y="0"/>
              </a:cxn>
              <a:cxn ang="0">
                <a:pos x="5" y="0"/>
              </a:cxn>
              <a:cxn ang="0">
                <a:pos x="8" y="3"/>
              </a:cxn>
              <a:cxn ang="0">
                <a:pos x="11" y="11"/>
              </a:cxn>
              <a:cxn ang="0">
                <a:pos x="10" y="11"/>
              </a:cxn>
            </a:cxnLst>
            <a:rect l="0" t="0" r="r" b="b"/>
            <a:pathLst>
              <a:path w="12" h="12">
                <a:moveTo>
                  <a:pt x="10" y="11"/>
                </a:moveTo>
                <a:lnTo>
                  <a:pt x="7" y="6"/>
                </a:lnTo>
                <a:lnTo>
                  <a:pt x="5" y="4"/>
                </a:lnTo>
                <a:lnTo>
                  <a:pt x="4" y="3"/>
                </a:lnTo>
                <a:lnTo>
                  <a:pt x="2" y="2"/>
                </a:lnTo>
                <a:lnTo>
                  <a:pt x="0" y="0"/>
                </a:lnTo>
                <a:lnTo>
                  <a:pt x="5" y="0"/>
                </a:lnTo>
                <a:lnTo>
                  <a:pt x="8" y="3"/>
                </a:lnTo>
                <a:lnTo>
                  <a:pt x="11" y="11"/>
                </a:lnTo>
                <a:lnTo>
                  <a:pt x="10" y="1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505" name="Freeform 221"/>
          <p:cNvSpPr>
            <a:spLocks/>
          </p:cNvSpPr>
          <p:nvPr/>
        </p:nvSpPr>
        <p:spPr bwMode="auto">
          <a:xfrm>
            <a:off x="2805113" y="1515988"/>
            <a:ext cx="46037" cy="33337"/>
          </a:xfrm>
          <a:custGeom>
            <a:avLst/>
            <a:gdLst/>
            <a:ahLst/>
            <a:cxnLst>
              <a:cxn ang="0">
                <a:pos x="28" y="27"/>
              </a:cxn>
              <a:cxn ang="0">
                <a:pos x="26" y="25"/>
              </a:cxn>
              <a:cxn ang="0">
                <a:pos x="24" y="24"/>
              </a:cxn>
              <a:cxn ang="0">
                <a:pos x="22" y="22"/>
              </a:cxn>
              <a:cxn ang="0">
                <a:pos x="21" y="21"/>
              </a:cxn>
              <a:cxn ang="0">
                <a:pos x="18" y="20"/>
              </a:cxn>
              <a:cxn ang="0">
                <a:pos x="18" y="14"/>
              </a:cxn>
              <a:cxn ang="0">
                <a:pos x="17" y="13"/>
              </a:cxn>
              <a:cxn ang="0">
                <a:pos x="14" y="11"/>
              </a:cxn>
              <a:cxn ang="0">
                <a:pos x="10" y="11"/>
              </a:cxn>
              <a:cxn ang="0">
                <a:pos x="8" y="12"/>
              </a:cxn>
              <a:cxn ang="0">
                <a:pos x="6" y="10"/>
              </a:cxn>
              <a:cxn ang="0">
                <a:pos x="3" y="8"/>
              </a:cxn>
              <a:cxn ang="0">
                <a:pos x="0" y="7"/>
              </a:cxn>
              <a:cxn ang="0">
                <a:pos x="0" y="4"/>
              </a:cxn>
              <a:cxn ang="0">
                <a:pos x="0" y="1"/>
              </a:cxn>
              <a:cxn ang="0">
                <a:pos x="4" y="0"/>
              </a:cxn>
              <a:cxn ang="0">
                <a:pos x="4" y="2"/>
              </a:cxn>
              <a:cxn ang="0">
                <a:pos x="6" y="4"/>
              </a:cxn>
              <a:cxn ang="0">
                <a:pos x="7" y="5"/>
              </a:cxn>
              <a:cxn ang="0">
                <a:pos x="8" y="7"/>
              </a:cxn>
              <a:cxn ang="0">
                <a:pos x="11" y="6"/>
              </a:cxn>
              <a:cxn ang="0">
                <a:pos x="13" y="3"/>
              </a:cxn>
              <a:cxn ang="0">
                <a:pos x="15" y="4"/>
              </a:cxn>
              <a:cxn ang="0">
                <a:pos x="17" y="5"/>
              </a:cxn>
              <a:cxn ang="0">
                <a:pos x="18" y="2"/>
              </a:cxn>
              <a:cxn ang="0">
                <a:pos x="22" y="3"/>
              </a:cxn>
              <a:cxn ang="0">
                <a:pos x="27" y="8"/>
              </a:cxn>
              <a:cxn ang="0">
                <a:pos x="28" y="11"/>
              </a:cxn>
              <a:cxn ang="0">
                <a:pos x="29" y="11"/>
              </a:cxn>
              <a:cxn ang="0">
                <a:pos x="32" y="13"/>
              </a:cxn>
              <a:cxn ang="0">
                <a:pos x="31" y="15"/>
              </a:cxn>
              <a:cxn ang="0">
                <a:pos x="34" y="16"/>
              </a:cxn>
              <a:cxn ang="0">
                <a:pos x="36" y="16"/>
              </a:cxn>
              <a:cxn ang="0">
                <a:pos x="39" y="16"/>
              </a:cxn>
              <a:cxn ang="0">
                <a:pos x="41" y="16"/>
              </a:cxn>
              <a:cxn ang="0">
                <a:pos x="42" y="18"/>
              </a:cxn>
              <a:cxn ang="0">
                <a:pos x="41" y="22"/>
              </a:cxn>
              <a:cxn ang="0">
                <a:pos x="38" y="24"/>
              </a:cxn>
              <a:cxn ang="0">
                <a:pos x="40" y="25"/>
              </a:cxn>
              <a:cxn ang="0">
                <a:pos x="39" y="27"/>
              </a:cxn>
              <a:cxn ang="0">
                <a:pos x="36" y="30"/>
              </a:cxn>
              <a:cxn ang="0">
                <a:pos x="33" y="28"/>
              </a:cxn>
              <a:cxn ang="0">
                <a:pos x="28" y="27"/>
              </a:cxn>
            </a:cxnLst>
            <a:rect l="0" t="0" r="r" b="b"/>
            <a:pathLst>
              <a:path w="43" h="31">
                <a:moveTo>
                  <a:pt x="28" y="27"/>
                </a:moveTo>
                <a:lnTo>
                  <a:pt x="26" y="25"/>
                </a:lnTo>
                <a:lnTo>
                  <a:pt x="24" y="24"/>
                </a:lnTo>
                <a:lnTo>
                  <a:pt x="22" y="22"/>
                </a:lnTo>
                <a:lnTo>
                  <a:pt x="21" y="21"/>
                </a:lnTo>
                <a:lnTo>
                  <a:pt x="18" y="20"/>
                </a:lnTo>
                <a:lnTo>
                  <a:pt x="18" y="14"/>
                </a:lnTo>
                <a:lnTo>
                  <a:pt x="17" y="13"/>
                </a:lnTo>
                <a:lnTo>
                  <a:pt x="14" y="11"/>
                </a:lnTo>
                <a:lnTo>
                  <a:pt x="10" y="11"/>
                </a:lnTo>
                <a:lnTo>
                  <a:pt x="8" y="12"/>
                </a:lnTo>
                <a:lnTo>
                  <a:pt x="6" y="10"/>
                </a:lnTo>
                <a:lnTo>
                  <a:pt x="3" y="8"/>
                </a:lnTo>
                <a:lnTo>
                  <a:pt x="0" y="7"/>
                </a:lnTo>
                <a:lnTo>
                  <a:pt x="0" y="4"/>
                </a:lnTo>
                <a:lnTo>
                  <a:pt x="0" y="1"/>
                </a:lnTo>
                <a:lnTo>
                  <a:pt x="4" y="0"/>
                </a:lnTo>
                <a:lnTo>
                  <a:pt x="4" y="2"/>
                </a:lnTo>
                <a:lnTo>
                  <a:pt x="6" y="4"/>
                </a:lnTo>
                <a:lnTo>
                  <a:pt x="7" y="5"/>
                </a:lnTo>
                <a:lnTo>
                  <a:pt x="8" y="7"/>
                </a:lnTo>
                <a:lnTo>
                  <a:pt x="11" y="6"/>
                </a:lnTo>
                <a:lnTo>
                  <a:pt x="13" y="3"/>
                </a:lnTo>
                <a:lnTo>
                  <a:pt x="15" y="4"/>
                </a:lnTo>
                <a:lnTo>
                  <a:pt x="17" y="5"/>
                </a:lnTo>
                <a:lnTo>
                  <a:pt x="18" y="2"/>
                </a:lnTo>
                <a:lnTo>
                  <a:pt x="22" y="3"/>
                </a:lnTo>
                <a:lnTo>
                  <a:pt x="27" y="8"/>
                </a:lnTo>
                <a:lnTo>
                  <a:pt x="28" y="11"/>
                </a:lnTo>
                <a:lnTo>
                  <a:pt x="29" y="11"/>
                </a:lnTo>
                <a:lnTo>
                  <a:pt x="32" y="13"/>
                </a:lnTo>
                <a:lnTo>
                  <a:pt x="31" y="15"/>
                </a:lnTo>
                <a:lnTo>
                  <a:pt x="34" y="16"/>
                </a:lnTo>
                <a:lnTo>
                  <a:pt x="36" y="16"/>
                </a:lnTo>
                <a:lnTo>
                  <a:pt x="39" y="16"/>
                </a:lnTo>
                <a:lnTo>
                  <a:pt x="41" y="16"/>
                </a:lnTo>
                <a:lnTo>
                  <a:pt x="42" y="18"/>
                </a:lnTo>
                <a:lnTo>
                  <a:pt x="41" y="22"/>
                </a:lnTo>
                <a:lnTo>
                  <a:pt x="38" y="24"/>
                </a:lnTo>
                <a:lnTo>
                  <a:pt x="40" y="25"/>
                </a:lnTo>
                <a:lnTo>
                  <a:pt x="39" y="27"/>
                </a:lnTo>
                <a:lnTo>
                  <a:pt x="36" y="30"/>
                </a:lnTo>
                <a:lnTo>
                  <a:pt x="33" y="28"/>
                </a:lnTo>
                <a:lnTo>
                  <a:pt x="28" y="27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506" name="Freeform 222"/>
          <p:cNvSpPr>
            <a:spLocks/>
          </p:cNvSpPr>
          <p:nvPr/>
        </p:nvSpPr>
        <p:spPr bwMode="auto">
          <a:xfrm>
            <a:off x="2806700" y="1546150"/>
            <a:ext cx="25400" cy="22225"/>
          </a:xfrm>
          <a:custGeom>
            <a:avLst/>
            <a:gdLst/>
            <a:ahLst/>
            <a:cxnLst>
              <a:cxn ang="0">
                <a:pos x="14" y="21"/>
              </a:cxn>
              <a:cxn ang="0">
                <a:pos x="12" y="19"/>
              </a:cxn>
              <a:cxn ang="0">
                <a:pos x="10" y="18"/>
              </a:cxn>
              <a:cxn ang="0">
                <a:pos x="8" y="18"/>
              </a:cxn>
              <a:cxn ang="0">
                <a:pos x="6" y="16"/>
              </a:cxn>
              <a:cxn ang="0">
                <a:pos x="4" y="12"/>
              </a:cxn>
              <a:cxn ang="0">
                <a:pos x="2" y="11"/>
              </a:cxn>
              <a:cxn ang="0">
                <a:pos x="1" y="10"/>
              </a:cxn>
              <a:cxn ang="0">
                <a:pos x="1" y="7"/>
              </a:cxn>
              <a:cxn ang="0">
                <a:pos x="1" y="3"/>
              </a:cxn>
              <a:cxn ang="0">
                <a:pos x="0" y="0"/>
              </a:cxn>
              <a:cxn ang="0">
                <a:pos x="4" y="0"/>
              </a:cxn>
              <a:cxn ang="0">
                <a:pos x="7" y="4"/>
              </a:cxn>
              <a:cxn ang="0">
                <a:pos x="14" y="6"/>
              </a:cxn>
              <a:cxn ang="0">
                <a:pos x="20" y="10"/>
              </a:cxn>
              <a:cxn ang="0">
                <a:pos x="21" y="11"/>
              </a:cxn>
              <a:cxn ang="0">
                <a:pos x="22" y="13"/>
              </a:cxn>
              <a:cxn ang="0">
                <a:pos x="22" y="16"/>
              </a:cxn>
              <a:cxn ang="0">
                <a:pos x="16" y="16"/>
              </a:cxn>
              <a:cxn ang="0">
                <a:pos x="14" y="21"/>
              </a:cxn>
            </a:cxnLst>
            <a:rect l="0" t="0" r="r" b="b"/>
            <a:pathLst>
              <a:path w="23" h="22">
                <a:moveTo>
                  <a:pt x="14" y="21"/>
                </a:moveTo>
                <a:lnTo>
                  <a:pt x="12" y="19"/>
                </a:lnTo>
                <a:lnTo>
                  <a:pt x="10" y="18"/>
                </a:lnTo>
                <a:lnTo>
                  <a:pt x="8" y="18"/>
                </a:lnTo>
                <a:lnTo>
                  <a:pt x="6" y="16"/>
                </a:lnTo>
                <a:lnTo>
                  <a:pt x="4" y="12"/>
                </a:lnTo>
                <a:lnTo>
                  <a:pt x="2" y="11"/>
                </a:lnTo>
                <a:lnTo>
                  <a:pt x="1" y="10"/>
                </a:lnTo>
                <a:lnTo>
                  <a:pt x="1" y="7"/>
                </a:lnTo>
                <a:lnTo>
                  <a:pt x="1" y="3"/>
                </a:lnTo>
                <a:lnTo>
                  <a:pt x="0" y="0"/>
                </a:lnTo>
                <a:lnTo>
                  <a:pt x="4" y="0"/>
                </a:lnTo>
                <a:lnTo>
                  <a:pt x="7" y="4"/>
                </a:lnTo>
                <a:lnTo>
                  <a:pt x="14" y="6"/>
                </a:lnTo>
                <a:lnTo>
                  <a:pt x="20" y="10"/>
                </a:lnTo>
                <a:lnTo>
                  <a:pt x="21" y="11"/>
                </a:lnTo>
                <a:lnTo>
                  <a:pt x="22" y="13"/>
                </a:lnTo>
                <a:lnTo>
                  <a:pt x="22" y="16"/>
                </a:lnTo>
                <a:lnTo>
                  <a:pt x="16" y="16"/>
                </a:lnTo>
                <a:lnTo>
                  <a:pt x="14" y="21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507" name="Freeform 223"/>
          <p:cNvSpPr>
            <a:spLocks/>
          </p:cNvSpPr>
          <p:nvPr/>
        </p:nvSpPr>
        <p:spPr bwMode="auto">
          <a:xfrm>
            <a:off x="2771775" y="1576313"/>
            <a:ext cx="30163" cy="476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6" y="4"/>
              </a:cxn>
              <a:cxn ang="0">
                <a:pos x="18" y="3"/>
              </a:cxn>
              <a:cxn ang="0">
                <a:pos x="21" y="4"/>
              </a:cxn>
              <a:cxn ang="0">
                <a:pos x="24" y="4"/>
              </a:cxn>
              <a:cxn ang="0">
                <a:pos x="26" y="5"/>
              </a:cxn>
              <a:cxn ang="0">
                <a:pos x="28" y="7"/>
              </a:cxn>
              <a:cxn ang="0">
                <a:pos x="28" y="8"/>
              </a:cxn>
              <a:cxn ang="0">
                <a:pos x="27" y="11"/>
              </a:cxn>
              <a:cxn ang="0">
                <a:pos x="24" y="10"/>
              </a:cxn>
              <a:cxn ang="0">
                <a:pos x="18" y="7"/>
              </a:cxn>
              <a:cxn ang="0">
                <a:pos x="16" y="8"/>
              </a:cxn>
              <a:cxn ang="0">
                <a:pos x="14" y="7"/>
              </a:cxn>
              <a:cxn ang="0">
                <a:pos x="9" y="7"/>
              </a:cxn>
              <a:cxn ang="0">
                <a:pos x="8" y="10"/>
              </a:cxn>
              <a:cxn ang="0">
                <a:pos x="5" y="15"/>
              </a:cxn>
              <a:cxn ang="0">
                <a:pos x="5" y="17"/>
              </a:cxn>
              <a:cxn ang="0">
                <a:pos x="5" y="20"/>
              </a:cxn>
              <a:cxn ang="0">
                <a:pos x="5" y="22"/>
              </a:cxn>
              <a:cxn ang="0">
                <a:pos x="5" y="25"/>
              </a:cxn>
              <a:cxn ang="0">
                <a:pos x="5" y="27"/>
              </a:cxn>
              <a:cxn ang="0">
                <a:pos x="7" y="33"/>
              </a:cxn>
              <a:cxn ang="0">
                <a:pos x="8" y="35"/>
              </a:cxn>
              <a:cxn ang="0">
                <a:pos x="10" y="41"/>
              </a:cxn>
              <a:cxn ang="0">
                <a:pos x="9" y="43"/>
              </a:cxn>
              <a:cxn ang="0">
                <a:pos x="7" y="44"/>
              </a:cxn>
              <a:cxn ang="0">
                <a:pos x="4" y="38"/>
              </a:cxn>
              <a:cxn ang="0">
                <a:pos x="4" y="36"/>
              </a:cxn>
              <a:cxn ang="0">
                <a:pos x="2" y="29"/>
              </a:cxn>
              <a:cxn ang="0">
                <a:pos x="2" y="24"/>
              </a:cxn>
              <a:cxn ang="0">
                <a:pos x="0" y="21"/>
              </a:cxn>
              <a:cxn ang="0">
                <a:pos x="0" y="16"/>
              </a:cxn>
              <a:cxn ang="0">
                <a:pos x="2" y="13"/>
              </a:cxn>
              <a:cxn ang="0">
                <a:pos x="2" y="8"/>
              </a:cxn>
              <a:cxn ang="0">
                <a:pos x="5" y="3"/>
              </a:cxn>
              <a:cxn ang="0">
                <a:pos x="7" y="2"/>
              </a:cxn>
              <a:cxn ang="0">
                <a:pos x="8" y="0"/>
              </a:cxn>
              <a:cxn ang="0">
                <a:pos x="14" y="0"/>
              </a:cxn>
            </a:cxnLst>
            <a:rect l="0" t="0" r="r" b="b"/>
            <a:pathLst>
              <a:path w="29" h="45">
                <a:moveTo>
                  <a:pt x="14" y="0"/>
                </a:moveTo>
                <a:lnTo>
                  <a:pt x="16" y="4"/>
                </a:lnTo>
                <a:lnTo>
                  <a:pt x="18" y="3"/>
                </a:lnTo>
                <a:lnTo>
                  <a:pt x="21" y="4"/>
                </a:lnTo>
                <a:lnTo>
                  <a:pt x="24" y="4"/>
                </a:lnTo>
                <a:lnTo>
                  <a:pt x="26" y="5"/>
                </a:lnTo>
                <a:lnTo>
                  <a:pt x="28" y="7"/>
                </a:lnTo>
                <a:lnTo>
                  <a:pt x="28" y="8"/>
                </a:lnTo>
                <a:lnTo>
                  <a:pt x="27" y="11"/>
                </a:lnTo>
                <a:lnTo>
                  <a:pt x="24" y="10"/>
                </a:lnTo>
                <a:lnTo>
                  <a:pt x="18" y="7"/>
                </a:lnTo>
                <a:lnTo>
                  <a:pt x="16" y="8"/>
                </a:lnTo>
                <a:lnTo>
                  <a:pt x="14" y="7"/>
                </a:lnTo>
                <a:lnTo>
                  <a:pt x="9" y="7"/>
                </a:lnTo>
                <a:lnTo>
                  <a:pt x="8" y="10"/>
                </a:lnTo>
                <a:lnTo>
                  <a:pt x="5" y="15"/>
                </a:lnTo>
                <a:lnTo>
                  <a:pt x="5" y="17"/>
                </a:lnTo>
                <a:lnTo>
                  <a:pt x="5" y="20"/>
                </a:lnTo>
                <a:lnTo>
                  <a:pt x="5" y="22"/>
                </a:lnTo>
                <a:lnTo>
                  <a:pt x="5" y="25"/>
                </a:lnTo>
                <a:lnTo>
                  <a:pt x="5" y="27"/>
                </a:lnTo>
                <a:lnTo>
                  <a:pt x="7" y="33"/>
                </a:lnTo>
                <a:lnTo>
                  <a:pt x="8" y="35"/>
                </a:lnTo>
                <a:lnTo>
                  <a:pt x="10" y="41"/>
                </a:lnTo>
                <a:lnTo>
                  <a:pt x="9" y="43"/>
                </a:lnTo>
                <a:lnTo>
                  <a:pt x="7" y="44"/>
                </a:lnTo>
                <a:lnTo>
                  <a:pt x="4" y="38"/>
                </a:lnTo>
                <a:lnTo>
                  <a:pt x="4" y="36"/>
                </a:lnTo>
                <a:lnTo>
                  <a:pt x="2" y="29"/>
                </a:lnTo>
                <a:lnTo>
                  <a:pt x="2" y="24"/>
                </a:lnTo>
                <a:lnTo>
                  <a:pt x="0" y="21"/>
                </a:lnTo>
                <a:lnTo>
                  <a:pt x="0" y="16"/>
                </a:lnTo>
                <a:lnTo>
                  <a:pt x="2" y="13"/>
                </a:lnTo>
                <a:lnTo>
                  <a:pt x="2" y="8"/>
                </a:lnTo>
                <a:lnTo>
                  <a:pt x="5" y="3"/>
                </a:lnTo>
                <a:lnTo>
                  <a:pt x="7" y="2"/>
                </a:lnTo>
                <a:lnTo>
                  <a:pt x="8" y="0"/>
                </a:lnTo>
                <a:lnTo>
                  <a:pt x="14" y="0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508" name="Freeform 224"/>
          <p:cNvSpPr>
            <a:spLocks/>
          </p:cNvSpPr>
          <p:nvPr/>
        </p:nvSpPr>
        <p:spPr bwMode="auto">
          <a:xfrm>
            <a:off x="2543175" y="1779513"/>
            <a:ext cx="4763" cy="6350"/>
          </a:xfrm>
          <a:custGeom>
            <a:avLst/>
            <a:gdLst/>
            <a:ahLst/>
            <a:cxnLst>
              <a:cxn ang="0">
                <a:pos x="3" y="5"/>
              </a:cxn>
              <a:cxn ang="0">
                <a:pos x="1" y="3"/>
              </a:cxn>
              <a:cxn ang="0">
                <a:pos x="0" y="2"/>
              </a:cxn>
              <a:cxn ang="0">
                <a:pos x="3" y="0"/>
              </a:cxn>
              <a:cxn ang="0">
                <a:pos x="3" y="3"/>
              </a:cxn>
              <a:cxn ang="0">
                <a:pos x="3" y="5"/>
              </a:cxn>
            </a:cxnLst>
            <a:rect l="0" t="0" r="r" b="b"/>
            <a:pathLst>
              <a:path w="4" h="6">
                <a:moveTo>
                  <a:pt x="3" y="5"/>
                </a:moveTo>
                <a:lnTo>
                  <a:pt x="1" y="3"/>
                </a:lnTo>
                <a:lnTo>
                  <a:pt x="0" y="2"/>
                </a:lnTo>
                <a:lnTo>
                  <a:pt x="3" y="0"/>
                </a:lnTo>
                <a:lnTo>
                  <a:pt x="3" y="3"/>
                </a:lnTo>
                <a:lnTo>
                  <a:pt x="3" y="5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509" name="Line 225"/>
          <p:cNvSpPr>
            <a:spLocks noChangeShapeType="1"/>
          </p:cNvSpPr>
          <p:nvPr/>
        </p:nvSpPr>
        <p:spPr bwMode="auto">
          <a:xfrm flipV="1">
            <a:off x="2586038" y="1928738"/>
            <a:ext cx="15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510" name="Freeform 226"/>
          <p:cNvSpPr>
            <a:spLocks/>
          </p:cNvSpPr>
          <p:nvPr/>
        </p:nvSpPr>
        <p:spPr bwMode="auto">
          <a:xfrm>
            <a:off x="2586038" y="1928738"/>
            <a:ext cx="4762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" y="3"/>
              </a:cxn>
              <a:cxn ang="0">
                <a:pos x="1" y="4"/>
              </a:cxn>
              <a:cxn ang="0">
                <a:pos x="0" y="2"/>
              </a:cxn>
            </a:cxnLst>
            <a:rect l="0" t="0" r="r" b="b"/>
            <a:pathLst>
              <a:path w="5" h="5">
                <a:moveTo>
                  <a:pt x="2" y="0"/>
                </a:moveTo>
                <a:lnTo>
                  <a:pt x="4" y="3"/>
                </a:lnTo>
                <a:lnTo>
                  <a:pt x="1" y="4"/>
                </a:lnTo>
                <a:lnTo>
                  <a:pt x="0" y="2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511" name="Freeform 229"/>
          <p:cNvSpPr>
            <a:spLocks/>
          </p:cNvSpPr>
          <p:nvPr/>
        </p:nvSpPr>
        <p:spPr bwMode="auto">
          <a:xfrm>
            <a:off x="3200400" y="2093838"/>
            <a:ext cx="6350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5" y="0"/>
              </a:cxn>
              <a:cxn ang="0">
                <a:pos x="5" y="3"/>
              </a:cxn>
              <a:cxn ang="0">
                <a:pos x="2" y="3"/>
              </a:cxn>
            </a:cxnLst>
            <a:rect l="0" t="0" r="r" b="b"/>
            <a:pathLst>
              <a:path w="6" h="4">
                <a:moveTo>
                  <a:pt x="0" y="0"/>
                </a:moveTo>
                <a:lnTo>
                  <a:pt x="3" y="0"/>
                </a:lnTo>
                <a:lnTo>
                  <a:pt x="5" y="0"/>
                </a:lnTo>
                <a:lnTo>
                  <a:pt x="5" y="3"/>
                </a:lnTo>
                <a:lnTo>
                  <a:pt x="2" y="3"/>
                </a:lnTo>
              </a:path>
            </a:pathLst>
          </a:custGeom>
          <a:solidFill>
            <a:schemeClr val="bg1">
              <a:alpha val="0"/>
            </a:schemeClr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512" name="Line 230"/>
          <p:cNvSpPr>
            <a:spLocks noChangeShapeType="1"/>
          </p:cNvSpPr>
          <p:nvPr/>
        </p:nvSpPr>
        <p:spPr bwMode="auto">
          <a:xfrm>
            <a:off x="3200400" y="2098600"/>
            <a:ext cx="31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513" name="Freeform 231"/>
          <p:cNvSpPr>
            <a:spLocks/>
          </p:cNvSpPr>
          <p:nvPr/>
        </p:nvSpPr>
        <p:spPr bwMode="auto">
          <a:xfrm>
            <a:off x="2414588" y="1350888"/>
            <a:ext cx="695325" cy="1004887"/>
          </a:xfrm>
          <a:custGeom>
            <a:avLst/>
            <a:gdLst/>
            <a:ahLst/>
            <a:cxnLst>
              <a:cxn ang="0">
                <a:pos x="337" y="144"/>
              </a:cxn>
              <a:cxn ang="0">
                <a:pos x="334" y="148"/>
              </a:cxn>
              <a:cxn ang="0">
                <a:pos x="350" y="169"/>
              </a:cxn>
              <a:cxn ang="0">
                <a:pos x="373" y="187"/>
              </a:cxn>
              <a:cxn ang="0">
                <a:pos x="372" y="235"/>
              </a:cxn>
              <a:cxn ang="0">
                <a:pos x="360" y="283"/>
              </a:cxn>
              <a:cxn ang="0">
                <a:pos x="365" y="332"/>
              </a:cxn>
              <a:cxn ang="0">
                <a:pos x="381" y="385"/>
              </a:cxn>
              <a:cxn ang="0">
                <a:pos x="377" y="479"/>
              </a:cxn>
              <a:cxn ang="0">
                <a:pos x="377" y="522"/>
              </a:cxn>
              <a:cxn ang="0">
                <a:pos x="395" y="539"/>
              </a:cxn>
              <a:cxn ang="0">
                <a:pos x="412" y="557"/>
              </a:cxn>
              <a:cxn ang="0">
                <a:pos x="430" y="581"/>
              </a:cxn>
              <a:cxn ang="0">
                <a:pos x="455" y="610"/>
              </a:cxn>
              <a:cxn ang="0">
                <a:pos x="485" y="645"/>
              </a:cxn>
              <a:cxn ang="0">
                <a:pos x="514" y="669"/>
              </a:cxn>
              <a:cxn ang="0">
                <a:pos x="536" y="704"/>
              </a:cxn>
              <a:cxn ang="0">
                <a:pos x="541" y="722"/>
              </a:cxn>
              <a:cxn ang="0">
                <a:pos x="536" y="749"/>
              </a:cxn>
              <a:cxn ang="0">
                <a:pos x="550" y="769"/>
              </a:cxn>
              <a:cxn ang="0">
                <a:pos x="566" y="759"/>
              </a:cxn>
              <a:cxn ang="0">
                <a:pos x="568" y="789"/>
              </a:cxn>
              <a:cxn ang="0">
                <a:pos x="588" y="790"/>
              </a:cxn>
              <a:cxn ang="0">
                <a:pos x="599" y="843"/>
              </a:cxn>
              <a:cxn ang="0">
                <a:pos x="623" y="852"/>
              </a:cxn>
              <a:cxn ang="0">
                <a:pos x="646" y="862"/>
              </a:cxn>
              <a:cxn ang="0">
                <a:pos x="657" y="906"/>
              </a:cxn>
              <a:cxn ang="0">
                <a:pos x="642" y="952"/>
              </a:cxn>
              <a:cxn ang="0">
                <a:pos x="422" y="912"/>
              </a:cxn>
              <a:cxn ang="0">
                <a:pos x="436" y="859"/>
              </a:cxn>
              <a:cxn ang="0">
                <a:pos x="427" y="819"/>
              </a:cxn>
              <a:cxn ang="0">
                <a:pos x="412" y="808"/>
              </a:cxn>
              <a:cxn ang="0">
                <a:pos x="406" y="786"/>
              </a:cxn>
              <a:cxn ang="0">
                <a:pos x="388" y="755"/>
              </a:cxn>
              <a:cxn ang="0">
                <a:pos x="365" y="744"/>
              </a:cxn>
              <a:cxn ang="0">
                <a:pos x="355" y="717"/>
              </a:cxn>
              <a:cxn ang="0">
                <a:pos x="339" y="695"/>
              </a:cxn>
              <a:cxn ang="0">
                <a:pos x="290" y="647"/>
              </a:cxn>
              <a:cxn ang="0">
                <a:pos x="247" y="619"/>
              </a:cxn>
              <a:cxn ang="0">
                <a:pos x="226" y="599"/>
              </a:cxn>
              <a:cxn ang="0">
                <a:pos x="194" y="579"/>
              </a:cxn>
              <a:cxn ang="0">
                <a:pos x="184" y="529"/>
              </a:cxn>
              <a:cxn ang="0">
                <a:pos x="177" y="501"/>
              </a:cxn>
              <a:cxn ang="0">
                <a:pos x="178" y="457"/>
              </a:cxn>
              <a:cxn ang="0">
                <a:pos x="154" y="435"/>
              </a:cxn>
              <a:cxn ang="0">
                <a:pos x="158" y="411"/>
              </a:cxn>
              <a:cxn ang="0">
                <a:pos x="156" y="427"/>
              </a:cxn>
              <a:cxn ang="0">
                <a:pos x="151" y="437"/>
              </a:cxn>
              <a:cxn ang="0">
                <a:pos x="137" y="349"/>
              </a:cxn>
              <a:cxn ang="0">
                <a:pos x="111" y="315"/>
              </a:cxn>
              <a:cxn ang="0">
                <a:pos x="114" y="282"/>
              </a:cxn>
              <a:cxn ang="0">
                <a:pos x="91" y="235"/>
              </a:cxn>
              <a:cxn ang="0">
                <a:pos x="73" y="210"/>
              </a:cxn>
              <a:cxn ang="0">
                <a:pos x="69" y="193"/>
              </a:cxn>
              <a:cxn ang="0">
                <a:pos x="54" y="159"/>
              </a:cxn>
              <a:cxn ang="0">
                <a:pos x="78" y="154"/>
              </a:cxn>
              <a:cxn ang="0">
                <a:pos x="83" y="147"/>
              </a:cxn>
              <a:cxn ang="0">
                <a:pos x="58" y="123"/>
              </a:cxn>
              <a:cxn ang="0">
                <a:pos x="37" y="90"/>
              </a:cxn>
              <a:cxn ang="0">
                <a:pos x="21" y="53"/>
              </a:cxn>
              <a:cxn ang="0">
                <a:pos x="371" y="71"/>
              </a:cxn>
              <a:cxn ang="0">
                <a:pos x="374" y="111"/>
              </a:cxn>
              <a:cxn ang="0">
                <a:pos x="365" y="177"/>
              </a:cxn>
            </a:cxnLst>
            <a:rect l="0" t="0" r="r" b="b"/>
            <a:pathLst>
              <a:path w="660" h="953">
                <a:moveTo>
                  <a:pt x="365" y="177"/>
                </a:moveTo>
                <a:lnTo>
                  <a:pt x="364" y="171"/>
                </a:lnTo>
                <a:lnTo>
                  <a:pt x="359" y="166"/>
                </a:lnTo>
                <a:lnTo>
                  <a:pt x="351" y="157"/>
                </a:lnTo>
                <a:lnTo>
                  <a:pt x="345" y="153"/>
                </a:lnTo>
                <a:lnTo>
                  <a:pt x="341" y="151"/>
                </a:lnTo>
                <a:lnTo>
                  <a:pt x="339" y="151"/>
                </a:lnTo>
                <a:lnTo>
                  <a:pt x="337" y="144"/>
                </a:lnTo>
                <a:lnTo>
                  <a:pt x="337" y="141"/>
                </a:lnTo>
                <a:lnTo>
                  <a:pt x="335" y="137"/>
                </a:lnTo>
                <a:lnTo>
                  <a:pt x="332" y="137"/>
                </a:lnTo>
                <a:lnTo>
                  <a:pt x="329" y="137"/>
                </a:lnTo>
                <a:lnTo>
                  <a:pt x="328" y="140"/>
                </a:lnTo>
                <a:lnTo>
                  <a:pt x="331" y="141"/>
                </a:lnTo>
                <a:lnTo>
                  <a:pt x="331" y="143"/>
                </a:lnTo>
                <a:lnTo>
                  <a:pt x="334" y="148"/>
                </a:lnTo>
                <a:lnTo>
                  <a:pt x="331" y="153"/>
                </a:lnTo>
                <a:lnTo>
                  <a:pt x="334" y="153"/>
                </a:lnTo>
                <a:lnTo>
                  <a:pt x="339" y="153"/>
                </a:lnTo>
                <a:lnTo>
                  <a:pt x="341" y="154"/>
                </a:lnTo>
                <a:lnTo>
                  <a:pt x="343" y="162"/>
                </a:lnTo>
                <a:lnTo>
                  <a:pt x="345" y="165"/>
                </a:lnTo>
                <a:lnTo>
                  <a:pt x="347" y="167"/>
                </a:lnTo>
                <a:lnTo>
                  <a:pt x="350" y="169"/>
                </a:lnTo>
                <a:lnTo>
                  <a:pt x="352" y="169"/>
                </a:lnTo>
                <a:lnTo>
                  <a:pt x="354" y="171"/>
                </a:lnTo>
                <a:lnTo>
                  <a:pt x="355" y="174"/>
                </a:lnTo>
                <a:lnTo>
                  <a:pt x="356" y="177"/>
                </a:lnTo>
                <a:lnTo>
                  <a:pt x="358" y="178"/>
                </a:lnTo>
                <a:lnTo>
                  <a:pt x="363" y="185"/>
                </a:lnTo>
                <a:lnTo>
                  <a:pt x="366" y="185"/>
                </a:lnTo>
                <a:lnTo>
                  <a:pt x="373" y="187"/>
                </a:lnTo>
                <a:lnTo>
                  <a:pt x="374" y="203"/>
                </a:lnTo>
                <a:lnTo>
                  <a:pt x="378" y="204"/>
                </a:lnTo>
                <a:lnTo>
                  <a:pt x="381" y="209"/>
                </a:lnTo>
                <a:lnTo>
                  <a:pt x="381" y="215"/>
                </a:lnTo>
                <a:lnTo>
                  <a:pt x="382" y="219"/>
                </a:lnTo>
                <a:lnTo>
                  <a:pt x="378" y="225"/>
                </a:lnTo>
                <a:lnTo>
                  <a:pt x="375" y="228"/>
                </a:lnTo>
                <a:lnTo>
                  <a:pt x="372" y="235"/>
                </a:lnTo>
                <a:lnTo>
                  <a:pt x="371" y="240"/>
                </a:lnTo>
                <a:lnTo>
                  <a:pt x="369" y="245"/>
                </a:lnTo>
                <a:lnTo>
                  <a:pt x="366" y="262"/>
                </a:lnTo>
                <a:lnTo>
                  <a:pt x="365" y="264"/>
                </a:lnTo>
                <a:lnTo>
                  <a:pt x="362" y="266"/>
                </a:lnTo>
                <a:lnTo>
                  <a:pt x="361" y="271"/>
                </a:lnTo>
                <a:lnTo>
                  <a:pt x="358" y="277"/>
                </a:lnTo>
                <a:lnTo>
                  <a:pt x="360" y="283"/>
                </a:lnTo>
                <a:lnTo>
                  <a:pt x="360" y="291"/>
                </a:lnTo>
                <a:lnTo>
                  <a:pt x="357" y="307"/>
                </a:lnTo>
                <a:lnTo>
                  <a:pt x="357" y="315"/>
                </a:lnTo>
                <a:lnTo>
                  <a:pt x="361" y="323"/>
                </a:lnTo>
                <a:lnTo>
                  <a:pt x="365" y="325"/>
                </a:lnTo>
                <a:lnTo>
                  <a:pt x="367" y="327"/>
                </a:lnTo>
                <a:lnTo>
                  <a:pt x="368" y="328"/>
                </a:lnTo>
                <a:lnTo>
                  <a:pt x="365" y="332"/>
                </a:lnTo>
                <a:lnTo>
                  <a:pt x="364" y="338"/>
                </a:lnTo>
                <a:lnTo>
                  <a:pt x="365" y="343"/>
                </a:lnTo>
                <a:lnTo>
                  <a:pt x="377" y="349"/>
                </a:lnTo>
                <a:lnTo>
                  <a:pt x="384" y="356"/>
                </a:lnTo>
                <a:lnTo>
                  <a:pt x="384" y="357"/>
                </a:lnTo>
                <a:lnTo>
                  <a:pt x="383" y="374"/>
                </a:lnTo>
                <a:lnTo>
                  <a:pt x="381" y="379"/>
                </a:lnTo>
                <a:lnTo>
                  <a:pt x="381" y="385"/>
                </a:lnTo>
                <a:lnTo>
                  <a:pt x="377" y="404"/>
                </a:lnTo>
                <a:lnTo>
                  <a:pt x="376" y="409"/>
                </a:lnTo>
                <a:lnTo>
                  <a:pt x="377" y="425"/>
                </a:lnTo>
                <a:lnTo>
                  <a:pt x="382" y="441"/>
                </a:lnTo>
                <a:lnTo>
                  <a:pt x="383" y="451"/>
                </a:lnTo>
                <a:lnTo>
                  <a:pt x="383" y="455"/>
                </a:lnTo>
                <a:lnTo>
                  <a:pt x="378" y="475"/>
                </a:lnTo>
                <a:lnTo>
                  <a:pt x="377" y="479"/>
                </a:lnTo>
                <a:lnTo>
                  <a:pt x="377" y="483"/>
                </a:lnTo>
                <a:lnTo>
                  <a:pt x="377" y="489"/>
                </a:lnTo>
                <a:lnTo>
                  <a:pt x="376" y="494"/>
                </a:lnTo>
                <a:lnTo>
                  <a:pt x="376" y="499"/>
                </a:lnTo>
                <a:lnTo>
                  <a:pt x="379" y="505"/>
                </a:lnTo>
                <a:lnTo>
                  <a:pt x="379" y="510"/>
                </a:lnTo>
                <a:lnTo>
                  <a:pt x="377" y="518"/>
                </a:lnTo>
                <a:lnTo>
                  <a:pt x="377" y="522"/>
                </a:lnTo>
                <a:lnTo>
                  <a:pt x="379" y="524"/>
                </a:lnTo>
                <a:lnTo>
                  <a:pt x="382" y="524"/>
                </a:lnTo>
                <a:lnTo>
                  <a:pt x="385" y="527"/>
                </a:lnTo>
                <a:lnTo>
                  <a:pt x="387" y="532"/>
                </a:lnTo>
                <a:lnTo>
                  <a:pt x="390" y="532"/>
                </a:lnTo>
                <a:lnTo>
                  <a:pt x="392" y="533"/>
                </a:lnTo>
                <a:lnTo>
                  <a:pt x="394" y="535"/>
                </a:lnTo>
                <a:lnTo>
                  <a:pt x="395" y="539"/>
                </a:lnTo>
                <a:lnTo>
                  <a:pt x="397" y="542"/>
                </a:lnTo>
                <a:lnTo>
                  <a:pt x="401" y="545"/>
                </a:lnTo>
                <a:lnTo>
                  <a:pt x="403" y="548"/>
                </a:lnTo>
                <a:lnTo>
                  <a:pt x="406" y="549"/>
                </a:lnTo>
                <a:lnTo>
                  <a:pt x="406" y="551"/>
                </a:lnTo>
                <a:lnTo>
                  <a:pt x="409" y="555"/>
                </a:lnTo>
                <a:lnTo>
                  <a:pt x="410" y="557"/>
                </a:lnTo>
                <a:lnTo>
                  <a:pt x="412" y="557"/>
                </a:lnTo>
                <a:lnTo>
                  <a:pt x="415" y="559"/>
                </a:lnTo>
                <a:lnTo>
                  <a:pt x="415" y="563"/>
                </a:lnTo>
                <a:lnTo>
                  <a:pt x="413" y="570"/>
                </a:lnTo>
                <a:lnTo>
                  <a:pt x="413" y="575"/>
                </a:lnTo>
                <a:lnTo>
                  <a:pt x="412" y="581"/>
                </a:lnTo>
                <a:lnTo>
                  <a:pt x="419" y="591"/>
                </a:lnTo>
                <a:lnTo>
                  <a:pt x="422" y="589"/>
                </a:lnTo>
                <a:lnTo>
                  <a:pt x="430" y="581"/>
                </a:lnTo>
                <a:lnTo>
                  <a:pt x="433" y="583"/>
                </a:lnTo>
                <a:lnTo>
                  <a:pt x="434" y="584"/>
                </a:lnTo>
                <a:lnTo>
                  <a:pt x="441" y="589"/>
                </a:lnTo>
                <a:lnTo>
                  <a:pt x="444" y="597"/>
                </a:lnTo>
                <a:lnTo>
                  <a:pt x="448" y="599"/>
                </a:lnTo>
                <a:lnTo>
                  <a:pt x="449" y="602"/>
                </a:lnTo>
                <a:lnTo>
                  <a:pt x="453" y="608"/>
                </a:lnTo>
                <a:lnTo>
                  <a:pt x="455" y="610"/>
                </a:lnTo>
                <a:lnTo>
                  <a:pt x="456" y="612"/>
                </a:lnTo>
                <a:lnTo>
                  <a:pt x="462" y="615"/>
                </a:lnTo>
                <a:lnTo>
                  <a:pt x="467" y="624"/>
                </a:lnTo>
                <a:lnTo>
                  <a:pt x="470" y="627"/>
                </a:lnTo>
                <a:lnTo>
                  <a:pt x="472" y="629"/>
                </a:lnTo>
                <a:lnTo>
                  <a:pt x="475" y="632"/>
                </a:lnTo>
                <a:lnTo>
                  <a:pt x="478" y="637"/>
                </a:lnTo>
                <a:lnTo>
                  <a:pt x="485" y="645"/>
                </a:lnTo>
                <a:lnTo>
                  <a:pt x="487" y="650"/>
                </a:lnTo>
                <a:lnTo>
                  <a:pt x="491" y="652"/>
                </a:lnTo>
                <a:lnTo>
                  <a:pt x="494" y="655"/>
                </a:lnTo>
                <a:lnTo>
                  <a:pt x="498" y="657"/>
                </a:lnTo>
                <a:lnTo>
                  <a:pt x="501" y="661"/>
                </a:lnTo>
                <a:lnTo>
                  <a:pt x="501" y="664"/>
                </a:lnTo>
                <a:lnTo>
                  <a:pt x="505" y="667"/>
                </a:lnTo>
                <a:lnTo>
                  <a:pt x="514" y="669"/>
                </a:lnTo>
                <a:lnTo>
                  <a:pt x="517" y="675"/>
                </a:lnTo>
                <a:lnTo>
                  <a:pt x="517" y="677"/>
                </a:lnTo>
                <a:lnTo>
                  <a:pt x="522" y="683"/>
                </a:lnTo>
                <a:lnTo>
                  <a:pt x="527" y="685"/>
                </a:lnTo>
                <a:lnTo>
                  <a:pt x="527" y="689"/>
                </a:lnTo>
                <a:lnTo>
                  <a:pt x="533" y="694"/>
                </a:lnTo>
                <a:lnTo>
                  <a:pt x="536" y="699"/>
                </a:lnTo>
                <a:lnTo>
                  <a:pt x="536" y="704"/>
                </a:lnTo>
                <a:lnTo>
                  <a:pt x="531" y="707"/>
                </a:lnTo>
                <a:lnTo>
                  <a:pt x="533" y="708"/>
                </a:lnTo>
                <a:lnTo>
                  <a:pt x="535" y="710"/>
                </a:lnTo>
                <a:lnTo>
                  <a:pt x="533" y="712"/>
                </a:lnTo>
                <a:lnTo>
                  <a:pt x="534" y="716"/>
                </a:lnTo>
                <a:lnTo>
                  <a:pt x="536" y="717"/>
                </a:lnTo>
                <a:lnTo>
                  <a:pt x="539" y="719"/>
                </a:lnTo>
                <a:lnTo>
                  <a:pt x="541" y="722"/>
                </a:lnTo>
                <a:lnTo>
                  <a:pt x="541" y="724"/>
                </a:lnTo>
                <a:lnTo>
                  <a:pt x="544" y="739"/>
                </a:lnTo>
                <a:lnTo>
                  <a:pt x="544" y="743"/>
                </a:lnTo>
                <a:lnTo>
                  <a:pt x="540" y="743"/>
                </a:lnTo>
                <a:lnTo>
                  <a:pt x="537" y="743"/>
                </a:lnTo>
                <a:lnTo>
                  <a:pt x="536" y="745"/>
                </a:lnTo>
                <a:lnTo>
                  <a:pt x="536" y="747"/>
                </a:lnTo>
                <a:lnTo>
                  <a:pt x="536" y="749"/>
                </a:lnTo>
                <a:lnTo>
                  <a:pt x="536" y="754"/>
                </a:lnTo>
                <a:lnTo>
                  <a:pt x="536" y="761"/>
                </a:lnTo>
                <a:lnTo>
                  <a:pt x="538" y="769"/>
                </a:lnTo>
                <a:lnTo>
                  <a:pt x="536" y="776"/>
                </a:lnTo>
                <a:lnTo>
                  <a:pt x="542" y="781"/>
                </a:lnTo>
                <a:lnTo>
                  <a:pt x="547" y="781"/>
                </a:lnTo>
                <a:lnTo>
                  <a:pt x="547" y="776"/>
                </a:lnTo>
                <a:lnTo>
                  <a:pt x="550" y="769"/>
                </a:lnTo>
                <a:lnTo>
                  <a:pt x="550" y="766"/>
                </a:lnTo>
                <a:lnTo>
                  <a:pt x="549" y="764"/>
                </a:lnTo>
                <a:lnTo>
                  <a:pt x="551" y="759"/>
                </a:lnTo>
                <a:lnTo>
                  <a:pt x="553" y="759"/>
                </a:lnTo>
                <a:lnTo>
                  <a:pt x="556" y="759"/>
                </a:lnTo>
                <a:lnTo>
                  <a:pt x="561" y="760"/>
                </a:lnTo>
                <a:lnTo>
                  <a:pt x="565" y="757"/>
                </a:lnTo>
                <a:lnTo>
                  <a:pt x="566" y="759"/>
                </a:lnTo>
                <a:lnTo>
                  <a:pt x="569" y="761"/>
                </a:lnTo>
                <a:lnTo>
                  <a:pt x="569" y="764"/>
                </a:lnTo>
                <a:lnTo>
                  <a:pt x="569" y="769"/>
                </a:lnTo>
                <a:lnTo>
                  <a:pt x="570" y="775"/>
                </a:lnTo>
                <a:lnTo>
                  <a:pt x="565" y="781"/>
                </a:lnTo>
                <a:lnTo>
                  <a:pt x="564" y="785"/>
                </a:lnTo>
                <a:lnTo>
                  <a:pt x="566" y="785"/>
                </a:lnTo>
                <a:lnTo>
                  <a:pt x="568" y="789"/>
                </a:lnTo>
                <a:lnTo>
                  <a:pt x="566" y="791"/>
                </a:lnTo>
                <a:lnTo>
                  <a:pt x="565" y="793"/>
                </a:lnTo>
                <a:lnTo>
                  <a:pt x="568" y="795"/>
                </a:lnTo>
                <a:lnTo>
                  <a:pt x="571" y="796"/>
                </a:lnTo>
                <a:lnTo>
                  <a:pt x="575" y="796"/>
                </a:lnTo>
                <a:lnTo>
                  <a:pt x="580" y="793"/>
                </a:lnTo>
                <a:lnTo>
                  <a:pt x="583" y="791"/>
                </a:lnTo>
                <a:lnTo>
                  <a:pt x="588" y="790"/>
                </a:lnTo>
                <a:lnTo>
                  <a:pt x="591" y="790"/>
                </a:lnTo>
                <a:lnTo>
                  <a:pt x="594" y="799"/>
                </a:lnTo>
                <a:lnTo>
                  <a:pt x="594" y="811"/>
                </a:lnTo>
                <a:lnTo>
                  <a:pt x="593" y="818"/>
                </a:lnTo>
                <a:lnTo>
                  <a:pt x="594" y="819"/>
                </a:lnTo>
                <a:lnTo>
                  <a:pt x="595" y="823"/>
                </a:lnTo>
                <a:lnTo>
                  <a:pt x="593" y="826"/>
                </a:lnTo>
                <a:lnTo>
                  <a:pt x="599" y="843"/>
                </a:lnTo>
                <a:lnTo>
                  <a:pt x="601" y="846"/>
                </a:lnTo>
                <a:lnTo>
                  <a:pt x="603" y="847"/>
                </a:lnTo>
                <a:lnTo>
                  <a:pt x="607" y="848"/>
                </a:lnTo>
                <a:lnTo>
                  <a:pt x="609" y="847"/>
                </a:lnTo>
                <a:lnTo>
                  <a:pt x="614" y="851"/>
                </a:lnTo>
                <a:lnTo>
                  <a:pt x="616" y="852"/>
                </a:lnTo>
                <a:lnTo>
                  <a:pt x="620" y="851"/>
                </a:lnTo>
                <a:lnTo>
                  <a:pt x="623" y="852"/>
                </a:lnTo>
                <a:lnTo>
                  <a:pt x="626" y="852"/>
                </a:lnTo>
                <a:lnTo>
                  <a:pt x="629" y="851"/>
                </a:lnTo>
                <a:lnTo>
                  <a:pt x="636" y="851"/>
                </a:lnTo>
                <a:lnTo>
                  <a:pt x="639" y="852"/>
                </a:lnTo>
                <a:lnTo>
                  <a:pt x="641" y="857"/>
                </a:lnTo>
                <a:lnTo>
                  <a:pt x="644" y="857"/>
                </a:lnTo>
                <a:lnTo>
                  <a:pt x="646" y="857"/>
                </a:lnTo>
                <a:lnTo>
                  <a:pt x="646" y="862"/>
                </a:lnTo>
                <a:lnTo>
                  <a:pt x="645" y="867"/>
                </a:lnTo>
                <a:lnTo>
                  <a:pt x="645" y="873"/>
                </a:lnTo>
                <a:lnTo>
                  <a:pt x="649" y="880"/>
                </a:lnTo>
                <a:lnTo>
                  <a:pt x="646" y="884"/>
                </a:lnTo>
                <a:lnTo>
                  <a:pt x="644" y="889"/>
                </a:lnTo>
                <a:lnTo>
                  <a:pt x="649" y="896"/>
                </a:lnTo>
                <a:lnTo>
                  <a:pt x="654" y="901"/>
                </a:lnTo>
                <a:lnTo>
                  <a:pt x="657" y="906"/>
                </a:lnTo>
                <a:lnTo>
                  <a:pt x="659" y="912"/>
                </a:lnTo>
                <a:lnTo>
                  <a:pt x="658" y="915"/>
                </a:lnTo>
                <a:lnTo>
                  <a:pt x="656" y="918"/>
                </a:lnTo>
                <a:lnTo>
                  <a:pt x="653" y="926"/>
                </a:lnTo>
                <a:lnTo>
                  <a:pt x="654" y="943"/>
                </a:lnTo>
                <a:lnTo>
                  <a:pt x="653" y="945"/>
                </a:lnTo>
                <a:lnTo>
                  <a:pt x="643" y="951"/>
                </a:lnTo>
                <a:lnTo>
                  <a:pt x="642" y="952"/>
                </a:lnTo>
                <a:lnTo>
                  <a:pt x="421" y="933"/>
                </a:lnTo>
                <a:lnTo>
                  <a:pt x="422" y="930"/>
                </a:lnTo>
                <a:lnTo>
                  <a:pt x="425" y="929"/>
                </a:lnTo>
                <a:lnTo>
                  <a:pt x="422" y="926"/>
                </a:lnTo>
                <a:lnTo>
                  <a:pt x="419" y="921"/>
                </a:lnTo>
                <a:lnTo>
                  <a:pt x="421" y="915"/>
                </a:lnTo>
                <a:lnTo>
                  <a:pt x="419" y="913"/>
                </a:lnTo>
                <a:lnTo>
                  <a:pt x="422" y="912"/>
                </a:lnTo>
                <a:lnTo>
                  <a:pt x="428" y="903"/>
                </a:lnTo>
                <a:lnTo>
                  <a:pt x="435" y="890"/>
                </a:lnTo>
                <a:lnTo>
                  <a:pt x="431" y="888"/>
                </a:lnTo>
                <a:lnTo>
                  <a:pt x="427" y="888"/>
                </a:lnTo>
                <a:lnTo>
                  <a:pt x="425" y="886"/>
                </a:lnTo>
                <a:lnTo>
                  <a:pt x="424" y="884"/>
                </a:lnTo>
                <a:lnTo>
                  <a:pt x="433" y="869"/>
                </a:lnTo>
                <a:lnTo>
                  <a:pt x="436" y="859"/>
                </a:lnTo>
                <a:lnTo>
                  <a:pt x="441" y="834"/>
                </a:lnTo>
                <a:lnTo>
                  <a:pt x="439" y="829"/>
                </a:lnTo>
                <a:lnTo>
                  <a:pt x="437" y="828"/>
                </a:lnTo>
                <a:lnTo>
                  <a:pt x="437" y="825"/>
                </a:lnTo>
                <a:lnTo>
                  <a:pt x="434" y="823"/>
                </a:lnTo>
                <a:lnTo>
                  <a:pt x="431" y="823"/>
                </a:lnTo>
                <a:lnTo>
                  <a:pt x="427" y="822"/>
                </a:lnTo>
                <a:lnTo>
                  <a:pt x="427" y="819"/>
                </a:lnTo>
                <a:lnTo>
                  <a:pt x="426" y="817"/>
                </a:lnTo>
                <a:lnTo>
                  <a:pt x="427" y="815"/>
                </a:lnTo>
                <a:lnTo>
                  <a:pt x="427" y="812"/>
                </a:lnTo>
                <a:lnTo>
                  <a:pt x="425" y="809"/>
                </a:lnTo>
                <a:lnTo>
                  <a:pt x="421" y="810"/>
                </a:lnTo>
                <a:lnTo>
                  <a:pt x="417" y="808"/>
                </a:lnTo>
                <a:lnTo>
                  <a:pt x="415" y="808"/>
                </a:lnTo>
                <a:lnTo>
                  <a:pt x="412" y="808"/>
                </a:lnTo>
                <a:lnTo>
                  <a:pt x="411" y="806"/>
                </a:lnTo>
                <a:lnTo>
                  <a:pt x="412" y="803"/>
                </a:lnTo>
                <a:lnTo>
                  <a:pt x="413" y="802"/>
                </a:lnTo>
                <a:lnTo>
                  <a:pt x="410" y="799"/>
                </a:lnTo>
                <a:lnTo>
                  <a:pt x="407" y="799"/>
                </a:lnTo>
                <a:lnTo>
                  <a:pt x="406" y="797"/>
                </a:lnTo>
                <a:lnTo>
                  <a:pt x="407" y="789"/>
                </a:lnTo>
                <a:lnTo>
                  <a:pt x="406" y="786"/>
                </a:lnTo>
                <a:lnTo>
                  <a:pt x="404" y="785"/>
                </a:lnTo>
                <a:lnTo>
                  <a:pt x="401" y="785"/>
                </a:lnTo>
                <a:lnTo>
                  <a:pt x="399" y="783"/>
                </a:lnTo>
                <a:lnTo>
                  <a:pt x="398" y="770"/>
                </a:lnTo>
                <a:lnTo>
                  <a:pt x="395" y="769"/>
                </a:lnTo>
                <a:lnTo>
                  <a:pt x="393" y="759"/>
                </a:lnTo>
                <a:lnTo>
                  <a:pt x="391" y="757"/>
                </a:lnTo>
                <a:lnTo>
                  <a:pt x="388" y="755"/>
                </a:lnTo>
                <a:lnTo>
                  <a:pt x="387" y="753"/>
                </a:lnTo>
                <a:lnTo>
                  <a:pt x="383" y="751"/>
                </a:lnTo>
                <a:lnTo>
                  <a:pt x="379" y="750"/>
                </a:lnTo>
                <a:lnTo>
                  <a:pt x="375" y="751"/>
                </a:lnTo>
                <a:lnTo>
                  <a:pt x="373" y="752"/>
                </a:lnTo>
                <a:lnTo>
                  <a:pt x="371" y="751"/>
                </a:lnTo>
                <a:lnTo>
                  <a:pt x="370" y="747"/>
                </a:lnTo>
                <a:lnTo>
                  <a:pt x="365" y="744"/>
                </a:lnTo>
                <a:lnTo>
                  <a:pt x="363" y="743"/>
                </a:lnTo>
                <a:lnTo>
                  <a:pt x="360" y="737"/>
                </a:lnTo>
                <a:lnTo>
                  <a:pt x="358" y="735"/>
                </a:lnTo>
                <a:lnTo>
                  <a:pt x="360" y="728"/>
                </a:lnTo>
                <a:lnTo>
                  <a:pt x="360" y="723"/>
                </a:lnTo>
                <a:lnTo>
                  <a:pt x="357" y="720"/>
                </a:lnTo>
                <a:lnTo>
                  <a:pt x="357" y="718"/>
                </a:lnTo>
                <a:lnTo>
                  <a:pt x="355" y="717"/>
                </a:lnTo>
                <a:lnTo>
                  <a:pt x="353" y="715"/>
                </a:lnTo>
                <a:lnTo>
                  <a:pt x="347" y="713"/>
                </a:lnTo>
                <a:lnTo>
                  <a:pt x="345" y="708"/>
                </a:lnTo>
                <a:lnTo>
                  <a:pt x="342" y="708"/>
                </a:lnTo>
                <a:lnTo>
                  <a:pt x="341" y="707"/>
                </a:lnTo>
                <a:lnTo>
                  <a:pt x="341" y="702"/>
                </a:lnTo>
                <a:lnTo>
                  <a:pt x="339" y="701"/>
                </a:lnTo>
                <a:lnTo>
                  <a:pt x="339" y="695"/>
                </a:lnTo>
                <a:lnTo>
                  <a:pt x="329" y="685"/>
                </a:lnTo>
                <a:lnTo>
                  <a:pt x="323" y="673"/>
                </a:lnTo>
                <a:lnTo>
                  <a:pt x="317" y="669"/>
                </a:lnTo>
                <a:lnTo>
                  <a:pt x="306" y="657"/>
                </a:lnTo>
                <a:lnTo>
                  <a:pt x="303" y="654"/>
                </a:lnTo>
                <a:lnTo>
                  <a:pt x="300" y="650"/>
                </a:lnTo>
                <a:lnTo>
                  <a:pt x="297" y="647"/>
                </a:lnTo>
                <a:lnTo>
                  <a:pt x="290" y="647"/>
                </a:lnTo>
                <a:lnTo>
                  <a:pt x="269" y="639"/>
                </a:lnTo>
                <a:lnTo>
                  <a:pt x="265" y="639"/>
                </a:lnTo>
                <a:lnTo>
                  <a:pt x="261" y="637"/>
                </a:lnTo>
                <a:lnTo>
                  <a:pt x="260" y="639"/>
                </a:lnTo>
                <a:lnTo>
                  <a:pt x="256" y="626"/>
                </a:lnTo>
                <a:lnTo>
                  <a:pt x="254" y="624"/>
                </a:lnTo>
                <a:lnTo>
                  <a:pt x="253" y="622"/>
                </a:lnTo>
                <a:lnTo>
                  <a:pt x="247" y="619"/>
                </a:lnTo>
                <a:lnTo>
                  <a:pt x="245" y="614"/>
                </a:lnTo>
                <a:lnTo>
                  <a:pt x="242" y="610"/>
                </a:lnTo>
                <a:lnTo>
                  <a:pt x="239" y="608"/>
                </a:lnTo>
                <a:lnTo>
                  <a:pt x="237" y="607"/>
                </a:lnTo>
                <a:lnTo>
                  <a:pt x="236" y="604"/>
                </a:lnTo>
                <a:lnTo>
                  <a:pt x="231" y="603"/>
                </a:lnTo>
                <a:lnTo>
                  <a:pt x="230" y="601"/>
                </a:lnTo>
                <a:lnTo>
                  <a:pt x="226" y="599"/>
                </a:lnTo>
                <a:lnTo>
                  <a:pt x="224" y="601"/>
                </a:lnTo>
                <a:lnTo>
                  <a:pt x="222" y="602"/>
                </a:lnTo>
                <a:lnTo>
                  <a:pt x="220" y="602"/>
                </a:lnTo>
                <a:lnTo>
                  <a:pt x="216" y="597"/>
                </a:lnTo>
                <a:lnTo>
                  <a:pt x="212" y="586"/>
                </a:lnTo>
                <a:lnTo>
                  <a:pt x="209" y="583"/>
                </a:lnTo>
                <a:lnTo>
                  <a:pt x="197" y="579"/>
                </a:lnTo>
                <a:lnTo>
                  <a:pt x="194" y="579"/>
                </a:lnTo>
                <a:lnTo>
                  <a:pt x="192" y="573"/>
                </a:lnTo>
                <a:lnTo>
                  <a:pt x="186" y="565"/>
                </a:lnTo>
                <a:lnTo>
                  <a:pt x="189" y="560"/>
                </a:lnTo>
                <a:lnTo>
                  <a:pt x="192" y="549"/>
                </a:lnTo>
                <a:lnTo>
                  <a:pt x="190" y="547"/>
                </a:lnTo>
                <a:lnTo>
                  <a:pt x="191" y="540"/>
                </a:lnTo>
                <a:lnTo>
                  <a:pt x="190" y="535"/>
                </a:lnTo>
                <a:lnTo>
                  <a:pt x="184" y="529"/>
                </a:lnTo>
                <a:lnTo>
                  <a:pt x="172" y="527"/>
                </a:lnTo>
                <a:lnTo>
                  <a:pt x="172" y="522"/>
                </a:lnTo>
                <a:lnTo>
                  <a:pt x="171" y="519"/>
                </a:lnTo>
                <a:lnTo>
                  <a:pt x="173" y="516"/>
                </a:lnTo>
                <a:lnTo>
                  <a:pt x="175" y="512"/>
                </a:lnTo>
                <a:lnTo>
                  <a:pt x="177" y="510"/>
                </a:lnTo>
                <a:lnTo>
                  <a:pt x="178" y="505"/>
                </a:lnTo>
                <a:lnTo>
                  <a:pt x="177" y="501"/>
                </a:lnTo>
                <a:lnTo>
                  <a:pt x="178" y="495"/>
                </a:lnTo>
                <a:lnTo>
                  <a:pt x="177" y="491"/>
                </a:lnTo>
                <a:lnTo>
                  <a:pt x="176" y="489"/>
                </a:lnTo>
                <a:lnTo>
                  <a:pt x="175" y="483"/>
                </a:lnTo>
                <a:lnTo>
                  <a:pt x="177" y="473"/>
                </a:lnTo>
                <a:lnTo>
                  <a:pt x="178" y="469"/>
                </a:lnTo>
                <a:lnTo>
                  <a:pt x="179" y="463"/>
                </a:lnTo>
                <a:lnTo>
                  <a:pt x="178" y="457"/>
                </a:lnTo>
                <a:lnTo>
                  <a:pt x="175" y="451"/>
                </a:lnTo>
                <a:lnTo>
                  <a:pt x="173" y="445"/>
                </a:lnTo>
                <a:lnTo>
                  <a:pt x="171" y="444"/>
                </a:lnTo>
                <a:lnTo>
                  <a:pt x="164" y="441"/>
                </a:lnTo>
                <a:lnTo>
                  <a:pt x="161" y="440"/>
                </a:lnTo>
                <a:lnTo>
                  <a:pt x="161" y="437"/>
                </a:lnTo>
                <a:lnTo>
                  <a:pt x="159" y="435"/>
                </a:lnTo>
                <a:lnTo>
                  <a:pt x="154" y="435"/>
                </a:lnTo>
                <a:lnTo>
                  <a:pt x="161" y="432"/>
                </a:lnTo>
                <a:lnTo>
                  <a:pt x="162" y="429"/>
                </a:lnTo>
                <a:lnTo>
                  <a:pt x="162" y="425"/>
                </a:lnTo>
                <a:lnTo>
                  <a:pt x="160" y="419"/>
                </a:lnTo>
                <a:lnTo>
                  <a:pt x="157" y="417"/>
                </a:lnTo>
                <a:lnTo>
                  <a:pt x="155" y="414"/>
                </a:lnTo>
                <a:lnTo>
                  <a:pt x="155" y="413"/>
                </a:lnTo>
                <a:lnTo>
                  <a:pt x="158" y="411"/>
                </a:lnTo>
                <a:lnTo>
                  <a:pt x="156" y="409"/>
                </a:lnTo>
                <a:lnTo>
                  <a:pt x="153" y="408"/>
                </a:lnTo>
                <a:lnTo>
                  <a:pt x="151" y="408"/>
                </a:lnTo>
                <a:lnTo>
                  <a:pt x="152" y="411"/>
                </a:lnTo>
                <a:lnTo>
                  <a:pt x="154" y="414"/>
                </a:lnTo>
                <a:lnTo>
                  <a:pt x="155" y="422"/>
                </a:lnTo>
                <a:lnTo>
                  <a:pt x="157" y="425"/>
                </a:lnTo>
                <a:lnTo>
                  <a:pt x="156" y="427"/>
                </a:lnTo>
                <a:lnTo>
                  <a:pt x="154" y="429"/>
                </a:lnTo>
                <a:lnTo>
                  <a:pt x="151" y="427"/>
                </a:lnTo>
                <a:lnTo>
                  <a:pt x="149" y="424"/>
                </a:lnTo>
                <a:lnTo>
                  <a:pt x="147" y="424"/>
                </a:lnTo>
                <a:lnTo>
                  <a:pt x="147" y="427"/>
                </a:lnTo>
                <a:lnTo>
                  <a:pt x="148" y="430"/>
                </a:lnTo>
                <a:lnTo>
                  <a:pt x="148" y="434"/>
                </a:lnTo>
                <a:lnTo>
                  <a:pt x="151" y="437"/>
                </a:lnTo>
                <a:lnTo>
                  <a:pt x="151" y="441"/>
                </a:lnTo>
                <a:lnTo>
                  <a:pt x="148" y="440"/>
                </a:lnTo>
                <a:lnTo>
                  <a:pt x="140" y="417"/>
                </a:lnTo>
                <a:lnTo>
                  <a:pt x="139" y="395"/>
                </a:lnTo>
                <a:lnTo>
                  <a:pt x="140" y="391"/>
                </a:lnTo>
                <a:lnTo>
                  <a:pt x="139" y="357"/>
                </a:lnTo>
                <a:lnTo>
                  <a:pt x="140" y="355"/>
                </a:lnTo>
                <a:lnTo>
                  <a:pt x="137" y="349"/>
                </a:lnTo>
                <a:lnTo>
                  <a:pt x="133" y="345"/>
                </a:lnTo>
                <a:lnTo>
                  <a:pt x="127" y="331"/>
                </a:lnTo>
                <a:lnTo>
                  <a:pt x="126" y="325"/>
                </a:lnTo>
                <a:lnTo>
                  <a:pt x="122" y="324"/>
                </a:lnTo>
                <a:lnTo>
                  <a:pt x="116" y="325"/>
                </a:lnTo>
                <a:lnTo>
                  <a:pt x="114" y="324"/>
                </a:lnTo>
                <a:lnTo>
                  <a:pt x="112" y="320"/>
                </a:lnTo>
                <a:lnTo>
                  <a:pt x="111" y="315"/>
                </a:lnTo>
                <a:lnTo>
                  <a:pt x="112" y="304"/>
                </a:lnTo>
                <a:lnTo>
                  <a:pt x="112" y="300"/>
                </a:lnTo>
                <a:lnTo>
                  <a:pt x="114" y="296"/>
                </a:lnTo>
                <a:lnTo>
                  <a:pt x="112" y="291"/>
                </a:lnTo>
                <a:lnTo>
                  <a:pt x="111" y="287"/>
                </a:lnTo>
                <a:lnTo>
                  <a:pt x="109" y="285"/>
                </a:lnTo>
                <a:lnTo>
                  <a:pt x="112" y="283"/>
                </a:lnTo>
                <a:lnTo>
                  <a:pt x="114" y="282"/>
                </a:lnTo>
                <a:lnTo>
                  <a:pt x="113" y="271"/>
                </a:lnTo>
                <a:lnTo>
                  <a:pt x="103" y="255"/>
                </a:lnTo>
                <a:lnTo>
                  <a:pt x="101" y="255"/>
                </a:lnTo>
                <a:lnTo>
                  <a:pt x="98" y="248"/>
                </a:lnTo>
                <a:lnTo>
                  <a:pt x="94" y="246"/>
                </a:lnTo>
                <a:lnTo>
                  <a:pt x="93" y="241"/>
                </a:lnTo>
                <a:lnTo>
                  <a:pt x="93" y="238"/>
                </a:lnTo>
                <a:lnTo>
                  <a:pt x="91" y="235"/>
                </a:lnTo>
                <a:lnTo>
                  <a:pt x="90" y="233"/>
                </a:lnTo>
                <a:lnTo>
                  <a:pt x="87" y="233"/>
                </a:lnTo>
                <a:lnTo>
                  <a:pt x="87" y="229"/>
                </a:lnTo>
                <a:lnTo>
                  <a:pt x="85" y="225"/>
                </a:lnTo>
                <a:lnTo>
                  <a:pt x="79" y="218"/>
                </a:lnTo>
                <a:lnTo>
                  <a:pt x="76" y="218"/>
                </a:lnTo>
                <a:lnTo>
                  <a:pt x="73" y="219"/>
                </a:lnTo>
                <a:lnTo>
                  <a:pt x="73" y="210"/>
                </a:lnTo>
                <a:lnTo>
                  <a:pt x="69" y="206"/>
                </a:lnTo>
                <a:lnTo>
                  <a:pt x="67" y="207"/>
                </a:lnTo>
                <a:lnTo>
                  <a:pt x="61" y="201"/>
                </a:lnTo>
                <a:lnTo>
                  <a:pt x="61" y="198"/>
                </a:lnTo>
                <a:lnTo>
                  <a:pt x="61" y="195"/>
                </a:lnTo>
                <a:lnTo>
                  <a:pt x="63" y="193"/>
                </a:lnTo>
                <a:lnTo>
                  <a:pt x="65" y="193"/>
                </a:lnTo>
                <a:lnTo>
                  <a:pt x="69" y="193"/>
                </a:lnTo>
                <a:lnTo>
                  <a:pt x="70" y="192"/>
                </a:lnTo>
                <a:lnTo>
                  <a:pt x="65" y="187"/>
                </a:lnTo>
                <a:lnTo>
                  <a:pt x="67" y="182"/>
                </a:lnTo>
                <a:lnTo>
                  <a:pt x="65" y="172"/>
                </a:lnTo>
                <a:lnTo>
                  <a:pt x="63" y="169"/>
                </a:lnTo>
                <a:lnTo>
                  <a:pt x="60" y="167"/>
                </a:lnTo>
                <a:lnTo>
                  <a:pt x="56" y="165"/>
                </a:lnTo>
                <a:lnTo>
                  <a:pt x="54" y="159"/>
                </a:lnTo>
                <a:lnTo>
                  <a:pt x="50" y="154"/>
                </a:lnTo>
                <a:lnTo>
                  <a:pt x="53" y="151"/>
                </a:lnTo>
                <a:lnTo>
                  <a:pt x="58" y="151"/>
                </a:lnTo>
                <a:lnTo>
                  <a:pt x="63" y="153"/>
                </a:lnTo>
                <a:lnTo>
                  <a:pt x="65" y="157"/>
                </a:lnTo>
                <a:lnTo>
                  <a:pt x="71" y="158"/>
                </a:lnTo>
                <a:lnTo>
                  <a:pt x="76" y="161"/>
                </a:lnTo>
                <a:lnTo>
                  <a:pt x="78" y="154"/>
                </a:lnTo>
                <a:lnTo>
                  <a:pt x="81" y="150"/>
                </a:lnTo>
                <a:lnTo>
                  <a:pt x="81" y="153"/>
                </a:lnTo>
                <a:lnTo>
                  <a:pt x="80" y="156"/>
                </a:lnTo>
                <a:lnTo>
                  <a:pt x="80" y="160"/>
                </a:lnTo>
                <a:lnTo>
                  <a:pt x="81" y="164"/>
                </a:lnTo>
                <a:lnTo>
                  <a:pt x="83" y="165"/>
                </a:lnTo>
                <a:lnTo>
                  <a:pt x="85" y="147"/>
                </a:lnTo>
                <a:lnTo>
                  <a:pt x="83" y="147"/>
                </a:lnTo>
                <a:lnTo>
                  <a:pt x="80" y="146"/>
                </a:lnTo>
                <a:lnTo>
                  <a:pt x="80" y="142"/>
                </a:lnTo>
                <a:lnTo>
                  <a:pt x="79" y="137"/>
                </a:lnTo>
                <a:lnTo>
                  <a:pt x="69" y="137"/>
                </a:lnTo>
                <a:lnTo>
                  <a:pt x="69" y="133"/>
                </a:lnTo>
                <a:lnTo>
                  <a:pt x="61" y="129"/>
                </a:lnTo>
                <a:lnTo>
                  <a:pt x="58" y="128"/>
                </a:lnTo>
                <a:lnTo>
                  <a:pt x="58" y="123"/>
                </a:lnTo>
                <a:lnTo>
                  <a:pt x="53" y="117"/>
                </a:lnTo>
                <a:lnTo>
                  <a:pt x="49" y="117"/>
                </a:lnTo>
                <a:lnTo>
                  <a:pt x="46" y="116"/>
                </a:lnTo>
                <a:lnTo>
                  <a:pt x="44" y="115"/>
                </a:lnTo>
                <a:lnTo>
                  <a:pt x="41" y="107"/>
                </a:lnTo>
                <a:lnTo>
                  <a:pt x="37" y="103"/>
                </a:lnTo>
                <a:lnTo>
                  <a:pt x="35" y="99"/>
                </a:lnTo>
                <a:lnTo>
                  <a:pt x="37" y="90"/>
                </a:lnTo>
                <a:lnTo>
                  <a:pt x="37" y="86"/>
                </a:lnTo>
                <a:lnTo>
                  <a:pt x="36" y="81"/>
                </a:lnTo>
                <a:lnTo>
                  <a:pt x="33" y="75"/>
                </a:lnTo>
                <a:lnTo>
                  <a:pt x="31" y="67"/>
                </a:lnTo>
                <a:lnTo>
                  <a:pt x="31" y="63"/>
                </a:lnTo>
                <a:lnTo>
                  <a:pt x="29" y="58"/>
                </a:lnTo>
                <a:lnTo>
                  <a:pt x="25" y="55"/>
                </a:lnTo>
                <a:lnTo>
                  <a:pt x="21" y="53"/>
                </a:lnTo>
                <a:lnTo>
                  <a:pt x="0" y="0"/>
                </a:lnTo>
                <a:lnTo>
                  <a:pt x="408" y="17"/>
                </a:lnTo>
                <a:lnTo>
                  <a:pt x="408" y="31"/>
                </a:lnTo>
                <a:lnTo>
                  <a:pt x="398" y="39"/>
                </a:lnTo>
                <a:lnTo>
                  <a:pt x="391" y="42"/>
                </a:lnTo>
                <a:lnTo>
                  <a:pt x="388" y="54"/>
                </a:lnTo>
                <a:lnTo>
                  <a:pt x="374" y="69"/>
                </a:lnTo>
                <a:lnTo>
                  <a:pt x="371" y="71"/>
                </a:lnTo>
                <a:lnTo>
                  <a:pt x="369" y="73"/>
                </a:lnTo>
                <a:lnTo>
                  <a:pt x="367" y="77"/>
                </a:lnTo>
                <a:lnTo>
                  <a:pt x="361" y="87"/>
                </a:lnTo>
                <a:lnTo>
                  <a:pt x="364" y="93"/>
                </a:lnTo>
                <a:lnTo>
                  <a:pt x="369" y="97"/>
                </a:lnTo>
                <a:lnTo>
                  <a:pt x="371" y="104"/>
                </a:lnTo>
                <a:lnTo>
                  <a:pt x="375" y="106"/>
                </a:lnTo>
                <a:lnTo>
                  <a:pt x="374" y="111"/>
                </a:lnTo>
                <a:lnTo>
                  <a:pt x="372" y="112"/>
                </a:lnTo>
                <a:lnTo>
                  <a:pt x="371" y="115"/>
                </a:lnTo>
                <a:lnTo>
                  <a:pt x="374" y="125"/>
                </a:lnTo>
                <a:lnTo>
                  <a:pt x="374" y="140"/>
                </a:lnTo>
                <a:lnTo>
                  <a:pt x="371" y="151"/>
                </a:lnTo>
                <a:lnTo>
                  <a:pt x="366" y="161"/>
                </a:lnTo>
                <a:lnTo>
                  <a:pt x="365" y="163"/>
                </a:lnTo>
                <a:lnTo>
                  <a:pt x="365" y="177"/>
                </a:lnTo>
              </a:path>
            </a:pathLst>
          </a:custGeom>
          <a:solidFill>
            <a:srgbClr val="4F622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4" name="Freeform 232"/>
          <p:cNvSpPr>
            <a:spLocks/>
          </p:cNvSpPr>
          <p:nvPr/>
        </p:nvSpPr>
        <p:spPr bwMode="auto">
          <a:xfrm>
            <a:off x="2795588" y="1408038"/>
            <a:ext cx="1101725" cy="1349375"/>
          </a:xfrm>
          <a:custGeom>
            <a:avLst/>
            <a:gdLst/>
            <a:ahLst/>
            <a:cxnLst>
              <a:cxn ang="0">
                <a:pos x="625" y="950"/>
              </a:cxn>
              <a:cxn ang="0">
                <a:pos x="650" y="959"/>
              </a:cxn>
              <a:cxn ang="0">
                <a:pos x="640" y="980"/>
              </a:cxn>
              <a:cxn ang="0">
                <a:pos x="642" y="994"/>
              </a:cxn>
              <a:cxn ang="0">
                <a:pos x="648" y="1027"/>
              </a:cxn>
              <a:cxn ang="0">
                <a:pos x="668" y="1055"/>
              </a:cxn>
              <a:cxn ang="0">
                <a:pos x="676" y="1082"/>
              </a:cxn>
              <a:cxn ang="0">
                <a:pos x="726" y="1107"/>
              </a:cxn>
              <a:cxn ang="0">
                <a:pos x="756" y="1105"/>
              </a:cxn>
              <a:cxn ang="0">
                <a:pos x="772" y="1127"/>
              </a:cxn>
              <a:cxn ang="0">
                <a:pos x="766" y="1137"/>
              </a:cxn>
              <a:cxn ang="0">
                <a:pos x="787" y="1184"/>
              </a:cxn>
              <a:cxn ang="0">
                <a:pos x="813" y="1185"/>
              </a:cxn>
              <a:cxn ang="0">
                <a:pos x="835" y="1185"/>
              </a:cxn>
              <a:cxn ang="0">
                <a:pos x="838" y="1173"/>
              </a:cxn>
              <a:cxn ang="0">
                <a:pos x="852" y="1197"/>
              </a:cxn>
              <a:cxn ang="0">
                <a:pos x="848" y="1209"/>
              </a:cxn>
              <a:cxn ang="0">
                <a:pos x="866" y="1277"/>
              </a:cxn>
              <a:cxn ang="0">
                <a:pos x="874" y="1261"/>
              </a:cxn>
              <a:cxn ang="0">
                <a:pos x="885" y="1259"/>
              </a:cxn>
              <a:cxn ang="0">
                <a:pos x="894" y="1267"/>
              </a:cxn>
              <a:cxn ang="0">
                <a:pos x="1013" y="1172"/>
              </a:cxn>
              <a:cxn ang="0">
                <a:pos x="1001" y="1073"/>
              </a:cxn>
              <a:cxn ang="0">
                <a:pos x="933" y="914"/>
              </a:cxn>
              <a:cxn ang="0">
                <a:pos x="1012" y="841"/>
              </a:cxn>
              <a:cxn ang="0">
                <a:pos x="1036" y="658"/>
              </a:cxn>
              <a:cxn ang="0">
                <a:pos x="1016" y="412"/>
              </a:cxn>
              <a:cxn ang="0">
                <a:pos x="3" y="39"/>
              </a:cxn>
              <a:cxn ang="0">
                <a:pos x="4" y="123"/>
              </a:cxn>
              <a:cxn ang="0">
                <a:pos x="70" y="171"/>
              </a:cxn>
              <a:cxn ang="0">
                <a:pos x="102" y="195"/>
              </a:cxn>
              <a:cxn ang="0">
                <a:pos x="143" y="209"/>
              </a:cxn>
              <a:cxn ang="0">
                <a:pos x="164" y="193"/>
              </a:cxn>
              <a:cxn ang="0">
                <a:pos x="171" y="184"/>
              </a:cxn>
              <a:cxn ang="0">
                <a:pos x="195" y="200"/>
              </a:cxn>
              <a:cxn ang="0">
                <a:pos x="215" y="243"/>
              </a:cxn>
              <a:cxn ang="0">
                <a:pos x="228" y="261"/>
              </a:cxn>
              <a:cxn ang="0">
                <a:pos x="270" y="278"/>
              </a:cxn>
              <a:cxn ang="0">
                <a:pos x="288" y="278"/>
              </a:cxn>
              <a:cxn ang="0">
                <a:pos x="302" y="288"/>
              </a:cxn>
              <a:cxn ang="0">
                <a:pos x="313" y="291"/>
              </a:cxn>
              <a:cxn ang="0">
                <a:pos x="302" y="306"/>
              </a:cxn>
              <a:cxn ang="0">
                <a:pos x="296" y="376"/>
              </a:cxn>
              <a:cxn ang="0">
                <a:pos x="320" y="460"/>
              </a:cxn>
              <a:cxn ang="0">
                <a:pos x="331" y="491"/>
              </a:cxn>
              <a:cxn ang="0">
                <a:pos x="322" y="544"/>
              </a:cxn>
              <a:cxn ang="0">
                <a:pos x="348" y="585"/>
              </a:cxn>
              <a:cxn ang="0">
                <a:pos x="368" y="623"/>
              </a:cxn>
              <a:cxn ang="0">
                <a:pos x="378" y="653"/>
              </a:cxn>
              <a:cxn ang="0">
                <a:pos x="404" y="683"/>
              </a:cxn>
              <a:cxn ang="0">
                <a:pos x="410" y="721"/>
              </a:cxn>
              <a:cxn ang="0">
                <a:pos x="453" y="758"/>
              </a:cxn>
              <a:cxn ang="0">
                <a:pos x="456" y="773"/>
              </a:cxn>
              <a:cxn ang="0">
                <a:pos x="463" y="802"/>
              </a:cxn>
              <a:cxn ang="0">
                <a:pos x="495" y="842"/>
              </a:cxn>
              <a:cxn ang="0">
                <a:pos x="530" y="883"/>
              </a:cxn>
              <a:cxn ang="0">
                <a:pos x="541" y="916"/>
              </a:cxn>
              <a:cxn ang="0">
                <a:pos x="564" y="910"/>
              </a:cxn>
              <a:cxn ang="0">
                <a:pos x="583" y="937"/>
              </a:cxn>
              <a:cxn ang="0">
                <a:pos x="587" y="931"/>
              </a:cxn>
            </a:cxnLst>
            <a:rect l="0" t="0" r="r" b="b"/>
            <a:pathLst>
              <a:path w="1045" h="1280">
                <a:moveTo>
                  <a:pt x="604" y="908"/>
                </a:moveTo>
                <a:lnTo>
                  <a:pt x="604" y="912"/>
                </a:lnTo>
                <a:lnTo>
                  <a:pt x="604" y="915"/>
                </a:lnTo>
                <a:lnTo>
                  <a:pt x="607" y="920"/>
                </a:lnTo>
                <a:lnTo>
                  <a:pt x="607" y="925"/>
                </a:lnTo>
                <a:lnTo>
                  <a:pt x="596" y="926"/>
                </a:lnTo>
                <a:lnTo>
                  <a:pt x="599" y="929"/>
                </a:lnTo>
                <a:lnTo>
                  <a:pt x="602" y="929"/>
                </a:lnTo>
                <a:lnTo>
                  <a:pt x="604" y="931"/>
                </a:lnTo>
                <a:lnTo>
                  <a:pt x="612" y="938"/>
                </a:lnTo>
                <a:lnTo>
                  <a:pt x="617" y="944"/>
                </a:lnTo>
                <a:lnTo>
                  <a:pt x="625" y="950"/>
                </a:lnTo>
                <a:lnTo>
                  <a:pt x="630" y="952"/>
                </a:lnTo>
                <a:lnTo>
                  <a:pt x="629" y="946"/>
                </a:lnTo>
                <a:lnTo>
                  <a:pt x="626" y="943"/>
                </a:lnTo>
                <a:lnTo>
                  <a:pt x="626" y="941"/>
                </a:lnTo>
                <a:lnTo>
                  <a:pt x="634" y="944"/>
                </a:lnTo>
                <a:lnTo>
                  <a:pt x="634" y="947"/>
                </a:lnTo>
                <a:lnTo>
                  <a:pt x="640" y="952"/>
                </a:lnTo>
                <a:lnTo>
                  <a:pt x="648" y="954"/>
                </a:lnTo>
                <a:lnTo>
                  <a:pt x="655" y="954"/>
                </a:lnTo>
                <a:lnTo>
                  <a:pt x="658" y="955"/>
                </a:lnTo>
                <a:lnTo>
                  <a:pt x="654" y="959"/>
                </a:lnTo>
                <a:lnTo>
                  <a:pt x="650" y="959"/>
                </a:lnTo>
                <a:lnTo>
                  <a:pt x="648" y="959"/>
                </a:lnTo>
                <a:lnTo>
                  <a:pt x="646" y="960"/>
                </a:lnTo>
                <a:lnTo>
                  <a:pt x="644" y="962"/>
                </a:lnTo>
                <a:lnTo>
                  <a:pt x="646" y="965"/>
                </a:lnTo>
                <a:lnTo>
                  <a:pt x="644" y="971"/>
                </a:lnTo>
                <a:lnTo>
                  <a:pt x="646" y="974"/>
                </a:lnTo>
                <a:lnTo>
                  <a:pt x="648" y="973"/>
                </a:lnTo>
                <a:lnTo>
                  <a:pt x="650" y="975"/>
                </a:lnTo>
                <a:lnTo>
                  <a:pt x="651" y="977"/>
                </a:lnTo>
                <a:lnTo>
                  <a:pt x="648" y="978"/>
                </a:lnTo>
                <a:lnTo>
                  <a:pt x="641" y="978"/>
                </a:lnTo>
                <a:lnTo>
                  <a:pt x="640" y="980"/>
                </a:lnTo>
                <a:lnTo>
                  <a:pt x="640" y="982"/>
                </a:lnTo>
                <a:lnTo>
                  <a:pt x="642" y="985"/>
                </a:lnTo>
                <a:lnTo>
                  <a:pt x="642" y="990"/>
                </a:lnTo>
                <a:lnTo>
                  <a:pt x="644" y="988"/>
                </a:lnTo>
                <a:lnTo>
                  <a:pt x="646" y="987"/>
                </a:lnTo>
                <a:lnTo>
                  <a:pt x="649" y="986"/>
                </a:lnTo>
                <a:lnTo>
                  <a:pt x="650" y="984"/>
                </a:lnTo>
                <a:lnTo>
                  <a:pt x="650" y="989"/>
                </a:lnTo>
                <a:lnTo>
                  <a:pt x="651" y="991"/>
                </a:lnTo>
                <a:lnTo>
                  <a:pt x="648" y="992"/>
                </a:lnTo>
                <a:lnTo>
                  <a:pt x="646" y="992"/>
                </a:lnTo>
                <a:lnTo>
                  <a:pt x="642" y="994"/>
                </a:lnTo>
                <a:lnTo>
                  <a:pt x="641" y="997"/>
                </a:lnTo>
                <a:lnTo>
                  <a:pt x="641" y="999"/>
                </a:lnTo>
                <a:lnTo>
                  <a:pt x="642" y="1001"/>
                </a:lnTo>
                <a:lnTo>
                  <a:pt x="644" y="1002"/>
                </a:lnTo>
                <a:lnTo>
                  <a:pt x="646" y="1005"/>
                </a:lnTo>
                <a:lnTo>
                  <a:pt x="640" y="1008"/>
                </a:lnTo>
                <a:lnTo>
                  <a:pt x="642" y="1014"/>
                </a:lnTo>
                <a:lnTo>
                  <a:pt x="646" y="1029"/>
                </a:lnTo>
                <a:lnTo>
                  <a:pt x="647" y="1031"/>
                </a:lnTo>
                <a:lnTo>
                  <a:pt x="649" y="1031"/>
                </a:lnTo>
                <a:lnTo>
                  <a:pt x="648" y="1029"/>
                </a:lnTo>
                <a:lnTo>
                  <a:pt x="648" y="1027"/>
                </a:lnTo>
                <a:lnTo>
                  <a:pt x="654" y="1024"/>
                </a:lnTo>
                <a:lnTo>
                  <a:pt x="656" y="1025"/>
                </a:lnTo>
                <a:lnTo>
                  <a:pt x="655" y="1029"/>
                </a:lnTo>
                <a:lnTo>
                  <a:pt x="654" y="1039"/>
                </a:lnTo>
                <a:lnTo>
                  <a:pt x="659" y="1041"/>
                </a:lnTo>
                <a:lnTo>
                  <a:pt x="658" y="1045"/>
                </a:lnTo>
                <a:lnTo>
                  <a:pt x="656" y="1045"/>
                </a:lnTo>
                <a:lnTo>
                  <a:pt x="656" y="1051"/>
                </a:lnTo>
                <a:lnTo>
                  <a:pt x="658" y="1052"/>
                </a:lnTo>
                <a:lnTo>
                  <a:pt x="662" y="1049"/>
                </a:lnTo>
                <a:lnTo>
                  <a:pt x="664" y="1051"/>
                </a:lnTo>
                <a:lnTo>
                  <a:pt x="668" y="1055"/>
                </a:lnTo>
                <a:lnTo>
                  <a:pt x="668" y="1057"/>
                </a:lnTo>
                <a:lnTo>
                  <a:pt x="666" y="1061"/>
                </a:lnTo>
                <a:lnTo>
                  <a:pt x="668" y="1066"/>
                </a:lnTo>
                <a:lnTo>
                  <a:pt x="670" y="1068"/>
                </a:lnTo>
                <a:lnTo>
                  <a:pt x="672" y="1069"/>
                </a:lnTo>
                <a:lnTo>
                  <a:pt x="672" y="1071"/>
                </a:lnTo>
                <a:lnTo>
                  <a:pt x="672" y="1073"/>
                </a:lnTo>
                <a:lnTo>
                  <a:pt x="668" y="1073"/>
                </a:lnTo>
                <a:lnTo>
                  <a:pt x="662" y="1074"/>
                </a:lnTo>
                <a:lnTo>
                  <a:pt x="664" y="1077"/>
                </a:lnTo>
                <a:lnTo>
                  <a:pt x="666" y="1077"/>
                </a:lnTo>
                <a:lnTo>
                  <a:pt x="676" y="1082"/>
                </a:lnTo>
                <a:lnTo>
                  <a:pt x="678" y="1083"/>
                </a:lnTo>
                <a:lnTo>
                  <a:pt x="682" y="1085"/>
                </a:lnTo>
                <a:lnTo>
                  <a:pt x="694" y="1091"/>
                </a:lnTo>
                <a:lnTo>
                  <a:pt x="696" y="1089"/>
                </a:lnTo>
                <a:lnTo>
                  <a:pt x="699" y="1089"/>
                </a:lnTo>
                <a:lnTo>
                  <a:pt x="701" y="1090"/>
                </a:lnTo>
                <a:lnTo>
                  <a:pt x="700" y="1093"/>
                </a:lnTo>
                <a:lnTo>
                  <a:pt x="701" y="1095"/>
                </a:lnTo>
                <a:lnTo>
                  <a:pt x="710" y="1099"/>
                </a:lnTo>
                <a:lnTo>
                  <a:pt x="717" y="1103"/>
                </a:lnTo>
                <a:lnTo>
                  <a:pt x="720" y="1104"/>
                </a:lnTo>
                <a:lnTo>
                  <a:pt x="726" y="1107"/>
                </a:lnTo>
                <a:lnTo>
                  <a:pt x="729" y="1106"/>
                </a:lnTo>
                <a:lnTo>
                  <a:pt x="727" y="1103"/>
                </a:lnTo>
                <a:lnTo>
                  <a:pt x="728" y="1100"/>
                </a:lnTo>
                <a:lnTo>
                  <a:pt x="729" y="1097"/>
                </a:lnTo>
                <a:lnTo>
                  <a:pt x="731" y="1095"/>
                </a:lnTo>
                <a:lnTo>
                  <a:pt x="734" y="1095"/>
                </a:lnTo>
                <a:lnTo>
                  <a:pt x="734" y="1097"/>
                </a:lnTo>
                <a:lnTo>
                  <a:pt x="736" y="1099"/>
                </a:lnTo>
                <a:lnTo>
                  <a:pt x="737" y="1101"/>
                </a:lnTo>
                <a:lnTo>
                  <a:pt x="740" y="1103"/>
                </a:lnTo>
                <a:lnTo>
                  <a:pt x="750" y="1105"/>
                </a:lnTo>
                <a:lnTo>
                  <a:pt x="756" y="1105"/>
                </a:lnTo>
                <a:lnTo>
                  <a:pt x="762" y="1107"/>
                </a:lnTo>
                <a:lnTo>
                  <a:pt x="762" y="1109"/>
                </a:lnTo>
                <a:lnTo>
                  <a:pt x="764" y="1114"/>
                </a:lnTo>
                <a:lnTo>
                  <a:pt x="764" y="1115"/>
                </a:lnTo>
                <a:lnTo>
                  <a:pt x="764" y="1117"/>
                </a:lnTo>
                <a:lnTo>
                  <a:pt x="767" y="1119"/>
                </a:lnTo>
                <a:lnTo>
                  <a:pt x="770" y="1119"/>
                </a:lnTo>
                <a:lnTo>
                  <a:pt x="772" y="1121"/>
                </a:lnTo>
                <a:lnTo>
                  <a:pt x="770" y="1122"/>
                </a:lnTo>
                <a:lnTo>
                  <a:pt x="771" y="1125"/>
                </a:lnTo>
                <a:lnTo>
                  <a:pt x="774" y="1124"/>
                </a:lnTo>
                <a:lnTo>
                  <a:pt x="772" y="1127"/>
                </a:lnTo>
                <a:lnTo>
                  <a:pt x="772" y="1130"/>
                </a:lnTo>
                <a:lnTo>
                  <a:pt x="771" y="1132"/>
                </a:lnTo>
                <a:lnTo>
                  <a:pt x="770" y="1135"/>
                </a:lnTo>
                <a:lnTo>
                  <a:pt x="766" y="1129"/>
                </a:lnTo>
                <a:lnTo>
                  <a:pt x="766" y="1127"/>
                </a:lnTo>
                <a:lnTo>
                  <a:pt x="759" y="1121"/>
                </a:lnTo>
                <a:lnTo>
                  <a:pt x="757" y="1122"/>
                </a:lnTo>
                <a:lnTo>
                  <a:pt x="756" y="1124"/>
                </a:lnTo>
                <a:lnTo>
                  <a:pt x="760" y="1129"/>
                </a:lnTo>
                <a:lnTo>
                  <a:pt x="762" y="1130"/>
                </a:lnTo>
                <a:lnTo>
                  <a:pt x="764" y="1134"/>
                </a:lnTo>
                <a:lnTo>
                  <a:pt x="766" y="1137"/>
                </a:lnTo>
                <a:lnTo>
                  <a:pt x="770" y="1137"/>
                </a:lnTo>
                <a:lnTo>
                  <a:pt x="772" y="1151"/>
                </a:lnTo>
                <a:lnTo>
                  <a:pt x="772" y="1153"/>
                </a:lnTo>
                <a:lnTo>
                  <a:pt x="771" y="1155"/>
                </a:lnTo>
                <a:lnTo>
                  <a:pt x="771" y="1159"/>
                </a:lnTo>
                <a:lnTo>
                  <a:pt x="772" y="1161"/>
                </a:lnTo>
                <a:lnTo>
                  <a:pt x="774" y="1167"/>
                </a:lnTo>
                <a:lnTo>
                  <a:pt x="778" y="1175"/>
                </a:lnTo>
                <a:lnTo>
                  <a:pt x="780" y="1174"/>
                </a:lnTo>
                <a:lnTo>
                  <a:pt x="782" y="1177"/>
                </a:lnTo>
                <a:lnTo>
                  <a:pt x="785" y="1182"/>
                </a:lnTo>
                <a:lnTo>
                  <a:pt x="787" y="1184"/>
                </a:lnTo>
                <a:lnTo>
                  <a:pt x="799" y="1189"/>
                </a:lnTo>
                <a:lnTo>
                  <a:pt x="800" y="1187"/>
                </a:lnTo>
                <a:lnTo>
                  <a:pt x="802" y="1185"/>
                </a:lnTo>
                <a:lnTo>
                  <a:pt x="803" y="1184"/>
                </a:lnTo>
                <a:lnTo>
                  <a:pt x="806" y="1184"/>
                </a:lnTo>
                <a:lnTo>
                  <a:pt x="810" y="1187"/>
                </a:lnTo>
                <a:lnTo>
                  <a:pt x="816" y="1192"/>
                </a:lnTo>
                <a:lnTo>
                  <a:pt x="824" y="1196"/>
                </a:lnTo>
                <a:lnTo>
                  <a:pt x="826" y="1196"/>
                </a:lnTo>
                <a:lnTo>
                  <a:pt x="829" y="1193"/>
                </a:lnTo>
                <a:lnTo>
                  <a:pt x="821" y="1188"/>
                </a:lnTo>
                <a:lnTo>
                  <a:pt x="813" y="1185"/>
                </a:lnTo>
                <a:lnTo>
                  <a:pt x="813" y="1177"/>
                </a:lnTo>
                <a:lnTo>
                  <a:pt x="813" y="1174"/>
                </a:lnTo>
                <a:lnTo>
                  <a:pt x="816" y="1172"/>
                </a:lnTo>
                <a:lnTo>
                  <a:pt x="820" y="1175"/>
                </a:lnTo>
                <a:lnTo>
                  <a:pt x="820" y="1177"/>
                </a:lnTo>
                <a:lnTo>
                  <a:pt x="820" y="1179"/>
                </a:lnTo>
                <a:lnTo>
                  <a:pt x="818" y="1180"/>
                </a:lnTo>
                <a:lnTo>
                  <a:pt x="818" y="1182"/>
                </a:lnTo>
                <a:lnTo>
                  <a:pt x="822" y="1183"/>
                </a:lnTo>
                <a:lnTo>
                  <a:pt x="832" y="1187"/>
                </a:lnTo>
                <a:lnTo>
                  <a:pt x="834" y="1187"/>
                </a:lnTo>
                <a:lnTo>
                  <a:pt x="835" y="1185"/>
                </a:lnTo>
                <a:lnTo>
                  <a:pt x="832" y="1183"/>
                </a:lnTo>
                <a:lnTo>
                  <a:pt x="829" y="1179"/>
                </a:lnTo>
                <a:lnTo>
                  <a:pt x="828" y="1177"/>
                </a:lnTo>
                <a:lnTo>
                  <a:pt x="829" y="1173"/>
                </a:lnTo>
                <a:lnTo>
                  <a:pt x="830" y="1172"/>
                </a:lnTo>
                <a:lnTo>
                  <a:pt x="832" y="1172"/>
                </a:lnTo>
                <a:lnTo>
                  <a:pt x="834" y="1170"/>
                </a:lnTo>
                <a:lnTo>
                  <a:pt x="838" y="1168"/>
                </a:lnTo>
                <a:lnTo>
                  <a:pt x="840" y="1168"/>
                </a:lnTo>
                <a:lnTo>
                  <a:pt x="841" y="1171"/>
                </a:lnTo>
                <a:lnTo>
                  <a:pt x="840" y="1172"/>
                </a:lnTo>
                <a:lnTo>
                  <a:pt x="838" y="1173"/>
                </a:lnTo>
                <a:lnTo>
                  <a:pt x="840" y="1177"/>
                </a:lnTo>
                <a:lnTo>
                  <a:pt x="843" y="1178"/>
                </a:lnTo>
                <a:lnTo>
                  <a:pt x="844" y="1177"/>
                </a:lnTo>
                <a:lnTo>
                  <a:pt x="847" y="1178"/>
                </a:lnTo>
                <a:lnTo>
                  <a:pt x="846" y="1181"/>
                </a:lnTo>
                <a:lnTo>
                  <a:pt x="846" y="1183"/>
                </a:lnTo>
                <a:lnTo>
                  <a:pt x="847" y="1186"/>
                </a:lnTo>
                <a:lnTo>
                  <a:pt x="850" y="1189"/>
                </a:lnTo>
                <a:lnTo>
                  <a:pt x="854" y="1191"/>
                </a:lnTo>
                <a:lnTo>
                  <a:pt x="853" y="1192"/>
                </a:lnTo>
                <a:lnTo>
                  <a:pt x="852" y="1193"/>
                </a:lnTo>
                <a:lnTo>
                  <a:pt x="852" y="1197"/>
                </a:lnTo>
                <a:lnTo>
                  <a:pt x="850" y="1200"/>
                </a:lnTo>
                <a:lnTo>
                  <a:pt x="849" y="1201"/>
                </a:lnTo>
                <a:lnTo>
                  <a:pt x="846" y="1200"/>
                </a:lnTo>
                <a:lnTo>
                  <a:pt x="842" y="1199"/>
                </a:lnTo>
                <a:lnTo>
                  <a:pt x="840" y="1197"/>
                </a:lnTo>
                <a:lnTo>
                  <a:pt x="837" y="1196"/>
                </a:lnTo>
                <a:lnTo>
                  <a:pt x="834" y="1194"/>
                </a:lnTo>
                <a:lnTo>
                  <a:pt x="834" y="1197"/>
                </a:lnTo>
                <a:lnTo>
                  <a:pt x="835" y="1200"/>
                </a:lnTo>
                <a:lnTo>
                  <a:pt x="839" y="1202"/>
                </a:lnTo>
                <a:lnTo>
                  <a:pt x="840" y="1203"/>
                </a:lnTo>
                <a:lnTo>
                  <a:pt x="848" y="1209"/>
                </a:lnTo>
                <a:lnTo>
                  <a:pt x="853" y="1215"/>
                </a:lnTo>
                <a:lnTo>
                  <a:pt x="855" y="1217"/>
                </a:lnTo>
                <a:lnTo>
                  <a:pt x="858" y="1220"/>
                </a:lnTo>
                <a:lnTo>
                  <a:pt x="864" y="1232"/>
                </a:lnTo>
                <a:lnTo>
                  <a:pt x="863" y="1235"/>
                </a:lnTo>
                <a:lnTo>
                  <a:pt x="863" y="1237"/>
                </a:lnTo>
                <a:lnTo>
                  <a:pt x="865" y="1241"/>
                </a:lnTo>
                <a:lnTo>
                  <a:pt x="865" y="1247"/>
                </a:lnTo>
                <a:lnTo>
                  <a:pt x="864" y="1250"/>
                </a:lnTo>
                <a:lnTo>
                  <a:pt x="865" y="1253"/>
                </a:lnTo>
                <a:lnTo>
                  <a:pt x="865" y="1267"/>
                </a:lnTo>
                <a:lnTo>
                  <a:pt x="866" y="1277"/>
                </a:lnTo>
                <a:lnTo>
                  <a:pt x="866" y="1279"/>
                </a:lnTo>
                <a:lnTo>
                  <a:pt x="869" y="1279"/>
                </a:lnTo>
                <a:lnTo>
                  <a:pt x="871" y="1277"/>
                </a:lnTo>
                <a:lnTo>
                  <a:pt x="868" y="1270"/>
                </a:lnTo>
                <a:lnTo>
                  <a:pt x="869" y="1244"/>
                </a:lnTo>
                <a:lnTo>
                  <a:pt x="871" y="1244"/>
                </a:lnTo>
                <a:lnTo>
                  <a:pt x="872" y="1246"/>
                </a:lnTo>
                <a:lnTo>
                  <a:pt x="872" y="1249"/>
                </a:lnTo>
                <a:lnTo>
                  <a:pt x="872" y="1254"/>
                </a:lnTo>
                <a:lnTo>
                  <a:pt x="873" y="1257"/>
                </a:lnTo>
                <a:lnTo>
                  <a:pt x="873" y="1259"/>
                </a:lnTo>
                <a:lnTo>
                  <a:pt x="874" y="1261"/>
                </a:lnTo>
                <a:lnTo>
                  <a:pt x="874" y="1263"/>
                </a:lnTo>
                <a:lnTo>
                  <a:pt x="873" y="1265"/>
                </a:lnTo>
                <a:lnTo>
                  <a:pt x="871" y="1265"/>
                </a:lnTo>
                <a:lnTo>
                  <a:pt x="872" y="1269"/>
                </a:lnTo>
                <a:lnTo>
                  <a:pt x="874" y="1269"/>
                </a:lnTo>
                <a:lnTo>
                  <a:pt x="876" y="1266"/>
                </a:lnTo>
                <a:lnTo>
                  <a:pt x="878" y="1263"/>
                </a:lnTo>
                <a:lnTo>
                  <a:pt x="881" y="1265"/>
                </a:lnTo>
                <a:lnTo>
                  <a:pt x="883" y="1265"/>
                </a:lnTo>
                <a:lnTo>
                  <a:pt x="884" y="1267"/>
                </a:lnTo>
                <a:lnTo>
                  <a:pt x="887" y="1265"/>
                </a:lnTo>
                <a:lnTo>
                  <a:pt x="885" y="1259"/>
                </a:lnTo>
                <a:lnTo>
                  <a:pt x="883" y="1257"/>
                </a:lnTo>
                <a:lnTo>
                  <a:pt x="880" y="1255"/>
                </a:lnTo>
                <a:lnTo>
                  <a:pt x="876" y="1250"/>
                </a:lnTo>
                <a:lnTo>
                  <a:pt x="876" y="1247"/>
                </a:lnTo>
                <a:lnTo>
                  <a:pt x="877" y="1246"/>
                </a:lnTo>
                <a:lnTo>
                  <a:pt x="880" y="1247"/>
                </a:lnTo>
                <a:lnTo>
                  <a:pt x="881" y="1249"/>
                </a:lnTo>
                <a:lnTo>
                  <a:pt x="888" y="1254"/>
                </a:lnTo>
                <a:lnTo>
                  <a:pt x="891" y="1257"/>
                </a:lnTo>
                <a:lnTo>
                  <a:pt x="894" y="1260"/>
                </a:lnTo>
                <a:lnTo>
                  <a:pt x="895" y="1263"/>
                </a:lnTo>
                <a:lnTo>
                  <a:pt x="894" y="1267"/>
                </a:lnTo>
                <a:lnTo>
                  <a:pt x="891" y="1269"/>
                </a:lnTo>
                <a:lnTo>
                  <a:pt x="896" y="1271"/>
                </a:lnTo>
                <a:lnTo>
                  <a:pt x="920" y="1258"/>
                </a:lnTo>
                <a:lnTo>
                  <a:pt x="928" y="1251"/>
                </a:lnTo>
                <a:lnTo>
                  <a:pt x="958" y="1231"/>
                </a:lnTo>
                <a:lnTo>
                  <a:pt x="966" y="1223"/>
                </a:lnTo>
                <a:lnTo>
                  <a:pt x="974" y="1217"/>
                </a:lnTo>
                <a:lnTo>
                  <a:pt x="981" y="1211"/>
                </a:lnTo>
                <a:lnTo>
                  <a:pt x="982" y="1210"/>
                </a:lnTo>
                <a:lnTo>
                  <a:pt x="989" y="1202"/>
                </a:lnTo>
                <a:lnTo>
                  <a:pt x="998" y="1193"/>
                </a:lnTo>
                <a:lnTo>
                  <a:pt x="1013" y="1172"/>
                </a:lnTo>
                <a:lnTo>
                  <a:pt x="1018" y="1158"/>
                </a:lnTo>
                <a:lnTo>
                  <a:pt x="1020" y="1145"/>
                </a:lnTo>
                <a:lnTo>
                  <a:pt x="1019" y="1142"/>
                </a:lnTo>
                <a:lnTo>
                  <a:pt x="1018" y="1137"/>
                </a:lnTo>
                <a:lnTo>
                  <a:pt x="1007" y="1132"/>
                </a:lnTo>
                <a:lnTo>
                  <a:pt x="1003" y="1127"/>
                </a:lnTo>
                <a:lnTo>
                  <a:pt x="999" y="1119"/>
                </a:lnTo>
                <a:lnTo>
                  <a:pt x="993" y="1100"/>
                </a:lnTo>
                <a:lnTo>
                  <a:pt x="994" y="1090"/>
                </a:lnTo>
                <a:lnTo>
                  <a:pt x="996" y="1083"/>
                </a:lnTo>
                <a:lnTo>
                  <a:pt x="996" y="1082"/>
                </a:lnTo>
                <a:lnTo>
                  <a:pt x="1001" y="1073"/>
                </a:lnTo>
                <a:lnTo>
                  <a:pt x="996" y="1065"/>
                </a:lnTo>
                <a:lnTo>
                  <a:pt x="996" y="1058"/>
                </a:lnTo>
                <a:lnTo>
                  <a:pt x="997" y="1046"/>
                </a:lnTo>
                <a:lnTo>
                  <a:pt x="985" y="1029"/>
                </a:lnTo>
                <a:lnTo>
                  <a:pt x="979" y="1011"/>
                </a:lnTo>
                <a:lnTo>
                  <a:pt x="964" y="990"/>
                </a:lnTo>
                <a:lnTo>
                  <a:pt x="958" y="975"/>
                </a:lnTo>
                <a:lnTo>
                  <a:pt x="952" y="971"/>
                </a:lnTo>
                <a:lnTo>
                  <a:pt x="946" y="961"/>
                </a:lnTo>
                <a:lnTo>
                  <a:pt x="939" y="942"/>
                </a:lnTo>
                <a:lnTo>
                  <a:pt x="935" y="929"/>
                </a:lnTo>
                <a:lnTo>
                  <a:pt x="933" y="914"/>
                </a:lnTo>
                <a:lnTo>
                  <a:pt x="933" y="903"/>
                </a:lnTo>
                <a:lnTo>
                  <a:pt x="938" y="895"/>
                </a:lnTo>
                <a:lnTo>
                  <a:pt x="948" y="894"/>
                </a:lnTo>
                <a:lnTo>
                  <a:pt x="981" y="897"/>
                </a:lnTo>
                <a:lnTo>
                  <a:pt x="1010" y="902"/>
                </a:lnTo>
                <a:lnTo>
                  <a:pt x="1018" y="899"/>
                </a:lnTo>
                <a:lnTo>
                  <a:pt x="1023" y="894"/>
                </a:lnTo>
                <a:lnTo>
                  <a:pt x="1023" y="883"/>
                </a:lnTo>
                <a:lnTo>
                  <a:pt x="1018" y="862"/>
                </a:lnTo>
                <a:lnTo>
                  <a:pt x="1014" y="854"/>
                </a:lnTo>
                <a:lnTo>
                  <a:pt x="1014" y="851"/>
                </a:lnTo>
                <a:lnTo>
                  <a:pt x="1012" y="841"/>
                </a:lnTo>
                <a:lnTo>
                  <a:pt x="1020" y="823"/>
                </a:lnTo>
                <a:lnTo>
                  <a:pt x="1021" y="814"/>
                </a:lnTo>
                <a:lnTo>
                  <a:pt x="1018" y="807"/>
                </a:lnTo>
                <a:lnTo>
                  <a:pt x="1018" y="795"/>
                </a:lnTo>
                <a:lnTo>
                  <a:pt x="1016" y="737"/>
                </a:lnTo>
                <a:lnTo>
                  <a:pt x="1013" y="715"/>
                </a:lnTo>
                <a:lnTo>
                  <a:pt x="1012" y="714"/>
                </a:lnTo>
                <a:lnTo>
                  <a:pt x="1010" y="697"/>
                </a:lnTo>
                <a:lnTo>
                  <a:pt x="1013" y="689"/>
                </a:lnTo>
                <a:lnTo>
                  <a:pt x="1031" y="691"/>
                </a:lnTo>
                <a:lnTo>
                  <a:pt x="1033" y="684"/>
                </a:lnTo>
                <a:lnTo>
                  <a:pt x="1036" y="658"/>
                </a:lnTo>
                <a:lnTo>
                  <a:pt x="1036" y="629"/>
                </a:lnTo>
                <a:lnTo>
                  <a:pt x="1040" y="607"/>
                </a:lnTo>
                <a:lnTo>
                  <a:pt x="1040" y="570"/>
                </a:lnTo>
                <a:lnTo>
                  <a:pt x="1044" y="556"/>
                </a:lnTo>
                <a:lnTo>
                  <a:pt x="1039" y="521"/>
                </a:lnTo>
                <a:lnTo>
                  <a:pt x="1038" y="506"/>
                </a:lnTo>
                <a:lnTo>
                  <a:pt x="1035" y="499"/>
                </a:lnTo>
                <a:lnTo>
                  <a:pt x="1034" y="495"/>
                </a:lnTo>
                <a:lnTo>
                  <a:pt x="1031" y="489"/>
                </a:lnTo>
                <a:lnTo>
                  <a:pt x="1023" y="465"/>
                </a:lnTo>
                <a:lnTo>
                  <a:pt x="1018" y="418"/>
                </a:lnTo>
                <a:lnTo>
                  <a:pt x="1016" y="412"/>
                </a:lnTo>
                <a:lnTo>
                  <a:pt x="1011" y="371"/>
                </a:lnTo>
                <a:lnTo>
                  <a:pt x="1010" y="349"/>
                </a:lnTo>
                <a:lnTo>
                  <a:pt x="998" y="343"/>
                </a:lnTo>
                <a:lnTo>
                  <a:pt x="1012" y="327"/>
                </a:lnTo>
                <a:lnTo>
                  <a:pt x="614" y="283"/>
                </a:lnTo>
                <a:lnTo>
                  <a:pt x="27" y="0"/>
                </a:lnTo>
                <a:lnTo>
                  <a:pt x="13" y="15"/>
                </a:lnTo>
                <a:lnTo>
                  <a:pt x="10" y="17"/>
                </a:lnTo>
                <a:lnTo>
                  <a:pt x="8" y="19"/>
                </a:lnTo>
                <a:lnTo>
                  <a:pt x="6" y="23"/>
                </a:lnTo>
                <a:lnTo>
                  <a:pt x="0" y="33"/>
                </a:lnTo>
                <a:lnTo>
                  <a:pt x="3" y="39"/>
                </a:lnTo>
                <a:lnTo>
                  <a:pt x="8" y="43"/>
                </a:lnTo>
                <a:lnTo>
                  <a:pt x="10" y="50"/>
                </a:lnTo>
                <a:lnTo>
                  <a:pt x="14" y="52"/>
                </a:lnTo>
                <a:lnTo>
                  <a:pt x="13" y="57"/>
                </a:lnTo>
                <a:lnTo>
                  <a:pt x="11" y="58"/>
                </a:lnTo>
                <a:lnTo>
                  <a:pt x="10" y="61"/>
                </a:lnTo>
                <a:lnTo>
                  <a:pt x="13" y="71"/>
                </a:lnTo>
                <a:lnTo>
                  <a:pt x="13" y="86"/>
                </a:lnTo>
                <a:lnTo>
                  <a:pt x="10" y="97"/>
                </a:lnTo>
                <a:lnTo>
                  <a:pt x="5" y="107"/>
                </a:lnTo>
                <a:lnTo>
                  <a:pt x="4" y="109"/>
                </a:lnTo>
                <a:lnTo>
                  <a:pt x="4" y="123"/>
                </a:lnTo>
                <a:lnTo>
                  <a:pt x="8" y="125"/>
                </a:lnTo>
                <a:lnTo>
                  <a:pt x="10" y="127"/>
                </a:lnTo>
                <a:lnTo>
                  <a:pt x="13" y="127"/>
                </a:lnTo>
                <a:lnTo>
                  <a:pt x="17" y="127"/>
                </a:lnTo>
                <a:lnTo>
                  <a:pt x="21" y="127"/>
                </a:lnTo>
                <a:lnTo>
                  <a:pt x="45" y="140"/>
                </a:lnTo>
                <a:lnTo>
                  <a:pt x="47" y="147"/>
                </a:lnTo>
                <a:lnTo>
                  <a:pt x="52" y="154"/>
                </a:lnTo>
                <a:lnTo>
                  <a:pt x="55" y="159"/>
                </a:lnTo>
                <a:lnTo>
                  <a:pt x="60" y="163"/>
                </a:lnTo>
                <a:lnTo>
                  <a:pt x="61" y="166"/>
                </a:lnTo>
                <a:lnTo>
                  <a:pt x="70" y="171"/>
                </a:lnTo>
                <a:lnTo>
                  <a:pt x="73" y="171"/>
                </a:lnTo>
                <a:lnTo>
                  <a:pt x="74" y="171"/>
                </a:lnTo>
                <a:lnTo>
                  <a:pt x="78" y="173"/>
                </a:lnTo>
                <a:lnTo>
                  <a:pt x="85" y="180"/>
                </a:lnTo>
                <a:lnTo>
                  <a:pt x="87" y="181"/>
                </a:lnTo>
                <a:lnTo>
                  <a:pt x="88" y="182"/>
                </a:lnTo>
                <a:lnTo>
                  <a:pt x="91" y="184"/>
                </a:lnTo>
                <a:lnTo>
                  <a:pt x="93" y="185"/>
                </a:lnTo>
                <a:lnTo>
                  <a:pt x="94" y="187"/>
                </a:lnTo>
                <a:lnTo>
                  <a:pt x="96" y="192"/>
                </a:lnTo>
                <a:lnTo>
                  <a:pt x="100" y="193"/>
                </a:lnTo>
                <a:lnTo>
                  <a:pt x="102" y="195"/>
                </a:lnTo>
                <a:lnTo>
                  <a:pt x="105" y="195"/>
                </a:lnTo>
                <a:lnTo>
                  <a:pt x="111" y="197"/>
                </a:lnTo>
                <a:lnTo>
                  <a:pt x="121" y="202"/>
                </a:lnTo>
                <a:lnTo>
                  <a:pt x="124" y="205"/>
                </a:lnTo>
                <a:lnTo>
                  <a:pt x="125" y="206"/>
                </a:lnTo>
                <a:lnTo>
                  <a:pt x="126" y="208"/>
                </a:lnTo>
                <a:lnTo>
                  <a:pt x="128" y="209"/>
                </a:lnTo>
                <a:lnTo>
                  <a:pt x="131" y="209"/>
                </a:lnTo>
                <a:lnTo>
                  <a:pt x="137" y="211"/>
                </a:lnTo>
                <a:lnTo>
                  <a:pt x="140" y="210"/>
                </a:lnTo>
                <a:lnTo>
                  <a:pt x="141" y="211"/>
                </a:lnTo>
                <a:lnTo>
                  <a:pt x="143" y="209"/>
                </a:lnTo>
                <a:lnTo>
                  <a:pt x="147" y="211"/>
                </a:lnTo>
                <a:lnTo>
                  <a:pt x="148" y="210"/>
                </a:lnTo>
                <a:lnTo>
                  <a:pt x="152" y="210"/>
                </a:lnTo>
                <a:lnTo>
                  <a:pt x="152" y="208"/>
                </a:lnTo>
                <a:lnTo>
                  <a:pt x="153" y="205"/>
                </a:lnTo>
                <a:lnTo>
                  <a:pt x="156" y="203"/>
                </a:lnTo>
                <a:lnTo>
                  <a:pt x="158" y="201"/>
                </a:lnTo>
                <a:lnTo>
                  <a:pt x="158" y="199"/>
                </a:lnTo>
                <a:lnTo>
                  <a:pt x="159" y="196"/>
                </a:lnTo>
                <a:lnTo>
                  <a:pt x="160" y="194"/>
                </a:lnTo>
                <a:lnTo>
                  <a:pt x="164" y="194"/>
                </a:lnTo>
                <a:lnTo>
                  <a:pt x="164" y="193"/>
                </a:lnTo>
                <a:lnTo>
                  <a:pt x="166" y="191"/>
                </a:lnTo>
                <a:lnTo>
                  <a:pt x="168" y="189"/>
                </a:lnTo>
                <a:lnTo>
                  <a:pt x="169" y="187"/>
                </a:lnTo>
                <a:lnTo>
                  <a:pt x="167" y="184"/>
                </a:lnTo>
                <a:lnTo>
                  <a:pt x="165" y="183"/>
                </a:lnTo>
                <a:lnTo>
                  <a:pt x="165" y="181"/>
                </a:lnTo>
                <a:lnTo>
                  <a:pt x="166" y="176"/>
                </a:lnTo>
                <a:lnTo>
                  <a:pt x="166" y="174"/>
                </a:lnTo>
                <a:lnTo>
                  <a:pt x="170" y="174"/>
                </a:lnTo>
                <a:lnTo>
                  <a:pt x="170" y="176"/>
                </a:lnTo>
                <a:lnTo>
                  <a:pt x="169" y="180"/>
                </a:lnTo>
                <a:lnTo>
                  <a:pt x="171" y="184"/>
                </a:lnTo>
                <a:lnTo>
                  <a:pt x="174" y="182"/>
                </a:lnTo>
                <a:lnTo>
                  <a:pt x="175" y="180"/>
                </a:lnTo>
                <a:lnTo>
                  <a:pt x="178" y="180"/>
                </a:lnTo>
                <a:lnTo>
                  <a:pt x="179" y="183"/>
                </a:lnTo>
                <a:lnTo>
                  <a:pt x="181" y="183"/>
                </a:lnTo>
                <a:lnTo>
                  <a:pt x="182" y="185"/>
                </a:lnTo>
                <a:lnTo>
                  <a:pt x="181" y="187"/>
                </a:lnTo>
                <a:lnTo>
                  <a:pt x="187" y="191"/>
                </a:lnTo>
                <a:lnTo>
                  <a:pt x="189" y="193"/>
                </a:lnTo>
                <a:lnTo>
                  <a:pt x="191" y="196"/>
                </a:lnTo>
                <a:lnTo>
                  <a:pt x="193" y="198"/>
                </a:lnTo>
                <a:lnTo>
                  <a:pt x="195" y="200"/>
                </a:lnTo>
                <a:lnTo>
                  <a:pt x="196" y="201"/>
                </a:lnTo>
                <a:lnTo>
                  <a:pt x="200" y="199"/>
                </a:lnTo>
                <a:lnTo>
                  <a:pt x="202" y="201"/>
                </a:lnTo>
                <a:lnTo>
                  <a:pt x="203" y="205"/>
                </a:lnTo>
                <a:lnTo>
                  <a:pt x="207" y="207"/>
                </a:lnTo>
                <a:lnTo>
                  <a:pt x="210" y="211"/>
                </a:lnTo>
                <a:lnTo>
                  <a:pt x="212" y="215"/>
                </a:lnTo>
                <a:lnTo>
                  <a:pt x="212" y="218"/>
                </a:lnTo>
                <a:lnTo>
                  <a:pt x="213" y="220"/>
                </a:lnTo>
                <a:lnTo>
                  <a:pt x="213" y="226"/>
                </a:lnTo>
                <a:lnTo>
                  <a:pt x="214" y="229"/>
                </a:lnTo>
                <a:lnTo>
                  <a:pt x="215" y="243"/>
                </a:lnTo>
                <a:lnTo>
                  <a:pt x="214" y="246"/>
                </a:lnTo>
                <a:lnTo>
                  <a:pt x="212" y="246"/>
                </a:lnTo>
                <a:lnTo>
                  <a:pt x="210" y="245"/>
                </a:lnTo>
                <a:lnTo>
                  <a:pt x="210" y="248"/>
                </a:lnTo>
                <a:lnTo>
                  <a:pt x="213" y="249"/>
                </a:lnTo>
                <a:lnTo>
                  <a:pt x="214" y="251"/>
                </a:lnTo>
                <a:lnTo>
                  <a:pt x="215" y="253"/>
                </a:lnTo>
                <a:lnTo>
                  <a:pt x="216" y="255"/>
                </a:lnTo>
                <a:lnTo>
                  <a:pt x="220" y="257"/>
                </a:lnTo>
                <a:lnTo>
                  <a:pt x="222" y="260"/>
                </a:lnTo>
                <a:lnTo>
                  <a:pt x="224" y="261"/>
                </a:lnTo>
                <a:lnTo>
                  <a:pt x="228" y="261"/>
                </a:lnTo>
                <a:lnTo>
                  <a:pt x="232" y="263"/>
                </a:lnTo>
                <a:lnTo>
                  <a:pt x="234" y="264"/>
                </a:lnTo>
                <a:lnTo>
                  <a:pt x="238" y="264"/>
                </a:lnTo>
                <a:lnTo>
                  <a:pt x="242" y="266"/>
                </a:lnTo>
                <a:lnTo>
                  <a:pt x="246" y="266"/>
                </a:lnTo>
                <a:lnTo>
                  <a:pt x="252" y="268"/>
                </a:lnTo>
                <a:lnTo>
                  <a:pt x="254" y="270"/>
                </a:lnTo>
                <a:lnTo>
                  <a:pt x="256" y="271"/>
                </a:lnTo>
                <a:lnTo>
                  <a:pt x="258" y="271"/>
                </a:lnTo>
                <a:lnTo>
                  <a:pt x="265" y="276"/>
                </a:lnTo>
                <a:lnTo>
                  <a:pt x="267" y="277"/>
                </a:lnTo>
                <a:lnTo>
                  <a:pt x="270" y="278"/>
                </a:lnTo>
                <a:lnTo>
                  <a:pt x="273" y="280"/>
                </a:lnTo>
                <a:lnTo>
                  <a:pt x="276" y="281"/>
                </a:lnTo>
                <a:lnTo>
                  <a:pt x="282" y="281"/>
                </a:lnTo>
                <a:lnTo>
                  <a:pt x="283" y="278"/>
                </a:lnTo>
                <a:lnTo>
                  <a:pt x="280" y="277"/>
                </a:lnTo>
                <a:lnTo>
                  <a:pt x="277" y="275"/>
                </a:lnTo>
                <a:lnTo>
                  <a:pt x="280" y="274"/>
                </a:lnTo>
                <a:lnTo>
                  <a:pt x="281" y="271"/>
                </a:lnTo>
                <a:lnTo>
                  <a:pt x="285" y="271"/>
                </a:lnTo>
                <a:lnTo>
                  <a:pt x="286" y="274"/>
                </a:lnTo>
                <a:lnTo>
                  <a:pt x="286" y="277"/>
                </a:lnTo>
                <a:lnTo>
                  <a:pt x="288" y="278"/>
                </a:lnTo>
                <a:lnTo>
                  <a:pt x="288" y="283"/>
                </a:lnTo>
                <a:lnTo>
                  <a:pt x="288" y="284"/>
                </a:lnTo>
                <a:lnTo>
                  <a:pt x="288" y="289"/>
                </a:lnTo>
                <a:lnTo>
                  <a:pt x="290" y="289"/>
                </a:lnTo>
                <a:lnTo>
                  <a:pt x="293" y="291"/>
                </a:lnTo>
                <a:lnTo>
                  <a:pt x="297" y="291"/>
                </a:lnTo>
                <a:lnTo>
                  <a:pt x="298" y="293"/>
                </a:lnTo>
                <a:lnTo>
                  <a:pt x="300" y="294"/>
                </a:lnTo>
                <a:lnTo>
                  <a:pt x="303" y="295"/>
                </a:lnTo>
                <a:lnTo>
                  <a:pt x="305" y="293"/>
                </a:lnTo>
                <a:lnTo>
                  <a:pt x="302" y="290"/>
                </a:lnTo>
                <a:lnTo>
                  <a:pt x="302" y="288"/>
                </a:lnTo>
                <a:lnTo>
                  <a:pt x="299" y="285"/>
                </a:lnTo>
                <a:lnTo>
                  <a:pt x="297" y="282"/>
                </a:lnTo>
                <a:lnTo>
                  <a:pt x="295" y="277"/>
                </a:lnTo>
                <a:lnTo>
                  <a:pt x="297" y="276"/>
                </a:lnTo>
                <a:lnTo>
                  <a:pt x="299" y="277"/>
                </a:lnTo>
                <a:lnTo>
                  <a:pt x="304" y="277"/>
                </a:lnTo>
                <a:lnTo>
                  <a:pt x="307" y="278"/>
                </a:lnTo>
                <a:lnTo>
                  <a:pt x="306" y="281"/>
                </a:lnTo>
                <a:lnTo>
                  <a:pt x="308" y="287"/>
                </a:lnTo>
                <a:lnTo>
                  <a:pt x="310" y="288"/>
                </a:lnTo>
                <a:lnTo>
                  <a:pt x="311" y="288"/>
                </a:lnTo>
                <a:lnTo>
                  <a:pt x="313" y="291"/>
                </a:lnTo>
                <a:lnTo>
                  <a:pt x="313" y="298"/>
                </a:lnTo>
                <a:lnTo>
                  <a:pt x="311" y="302"/>
                </a:lnTo>
                <a:lnTo>
                  <a:pt x="313" y="303"/>
                </a:lnTo>
                <a:lnTo>
                  <a:pt x="313" y="306"/>
                </a:lnTo>
                <a:lnTo>
                  <a:pt x="309" y="310"/>
                </a:lnTo>
                <a:lnTo>
                  <a:pt x="309" y="317"/>
                </a:lnTo>
                <a:lnTo>
                  <a:pt x="308" y="320"/>
                </a:lnTo>
                <a:lnTo>
                  <a:pt x="305" y="319"/>
                </a:lnTo>
                <a:lnTo>
                  <a:pt x="305" y="315"/>
                </a:lnTo>
                <a:lnTo>
                  <a:pt x="305" y="311"/>
                </a:lnTo>
                <a:lnTo>
                  <a:pt x="302" y="308"/>
                </a:lnTo>
                <a:lnTo>
                  <a:pt x="302" y="306"/>
                </a:lnTo>
                <a:lnTo>
                  <a:pt x="298" y="303"/>
                </a:lnTo>
                <a:lnTo>
                  <a:pt x="300" y="311"/>
                </a:lnTo>
                <a:lnTo>
                  <a:pt x="300" y="316"/>
                </a:lnTo>
                <a:lnTo>
                  <a:pt x="304" y="321"/>
                </a:lnTo>
                <a:lnTo>
                  <a:pt x="305" y="325"/>
                </a:lnTo>
                <a:lnTo>
                  <a:pt x="305" y="328"/>
                </a:lnTo>
                <a:lnTo>
                  <a:pt x="307" y="333"/>
                </a:lnTo>
                <a:lnTo>
                  <a:pt x="305" y="341"/>
                </a:lnTo>
                <a:lnTo>
                  <a:pt x="299" y="345"/>
                </a:lnTo>
                <a:lnTo>
                  <a:pt x="294" y="354"/>
                </a:lnTo>
                <a:lnTo>
                  <a:pt x="294" y="372"/>
                </a:lnTo>
                <a:lnTo>
                  <a:pt x="296" y="376"/>
                </a:lnTo>
                <a:lnTo>
                  <a:pt x="297" y="380"/>
                </a:lnTo>
                <a:lnTo>
                  <a:pt x="296" y="382"/>
                </a:lnTo>
                <a:lnTo>
                  <a:pt x="298" y="391"/>
                </a:lnTo>
                <a:lnTo>
                  <a:pt x="301" y="397"/>
                </a:lnTo>
                <a:lnTo>
                  <a:pt x="313" y="422"/>
                </a:lnTo>
                <a:lnTo>
                  <a:pt x="316" y="424"/>
                </a:lnTo>
                <a:lnTo>
                  <a:pt x="317" y="429"/>
                </a:lnTo>
                <a:lnTo>
                  <a:pt x="320" y="436"/>
                </a:lnTo>
                <a:lnTo>
                  <a:pt x="322" y="441"/>
                </a:lnTo>
                <a:lnTo>
                  <a:pt x="322" y="453"/>
                </a:lnTo>
                <a:lnTo>
                  <a:pt x="321" y="456"/>
                </a:lnTo>
                <a:lnTo>
                  <a:pt x="320" y="460"/>
                </a:lnTo>
                <a:lnTo>
                  <a:pt x="320" y="463"/>
                </a:lnTo>
                <a:lnTo>
                  <a:pt x="319" y="466"/>
                </a:lnTo>
                <a:lnTo>
                  <a:pt x="324" y="466"/>
                </a:lnTo>
                <a:lnTo>
                  <a:pt x="326" y="466"/>
                </a:lnTo>
                <a:lnTo>
                  <a:pt x="327" y="468"/>
                </a:lnTo>
                <a:lnTo>
                  <a:pt x="328" y="470"/>
                </a:lnTo>
                <a:lnTo>
                  <a:pt x="330" y="472"/>
                </a:lnTo>
                <a:lnTo>
                  <a:pt x="332" y="480"/>
                </a:lnTo>
                <a:lnTo>
                  <a:pt x="332" y="483"/>
                </a:lnTo>
                <a:lnTo>
                  <a:pt x="333" y="486"/>
                </a:lnTo>
                <a:lnTo>
                  <a:pt x="332" y="489"/>
                </a:lnTo>
                <a:lnTo>
                  <a:pt x="331" y="491"/>
                </a:lnTo>
                <a:lnTo>
                  <a:pt x="328" y="495"/>
                </a:lnTo>
                <a:lnTo>
                  <a:pt x="328" y="497"/>
                </a:lnTo>
                <a:lnTo>
                  <a:pt x="328" y="501"/>
                </a:lnTo>
                <a:lnTo>
                  <a:pt x="328" y="508"/>
                </a:lnTo>
                <a:lnTo>
                  <a:pt x="330" y="511"/>
                </a:lnTo>
                <a:lnTo>
                  <a:pt x="330" y="519"/>
                </a:lnTo>
                <a:lnTo>
                  <a:pt x="328" y="521"/>
                </a:lnTo>
                <a:lnTo>
                  <a:pt x="326" y="523"/>
                </a:lnTo>
                <a:lnTo>
                  <a:pt x="326" y="525"/>
                </a:lnTo>
                <a:lnTo>
                  <a:pt x="324" y="527"/>
                </a:lnTo>
                <a:lnTo>
                  <a:pt x="322" y="529"/>
                </a:lnTo>
                <a:lnTo>
                  <a:pt x="322" y="544"/>
                </a:lnTo>
                <a:lnTo>
                  <a:pt x="324" y="547"/>
                </a:lnTo>
                <a:lnTo>
                  <a:pt x="335" y="547"/>
                </a:lnTo>
                <a:lnTo>
                  <a:pt x="335" y="555"/>
                </a:lnTo>
                <a:lnTo>
                  <a:pt x="337" y="562"/>
                </a:lnTo>
                <a:lnTo>
                  <a:pt x="340" y="565"/>
                </a:lnTo>
                <a:lnTo>
                  <a:pt x="340" y="568"/>
                </a:lnTo>
                <a:lnTo>
                  <a:pt x="342" y="570"/>
                </a:lnTo>
                <a:lnTo>
                  <a:pt x="345" y="573"/>
                </a:lnTo>
                <a:lnTo>
                  <a:pt x="348" y="578"/>
                </a:lnTo>
                <a:lnTo>
                  <a:pt x="349" y="579"/>
                </a:lnTo>
                <a:lnTo>
                  <a:pt x="349" y="581"/>
                </a:lnTo>
                <a:lnTo>
                  <a:pt x="348" y="585"/>
                </a:lnTo>
                <a:lnTo>
                  <a:pt x="349" y="587"/>
                </a:lnTo>
                <a:lnTo>
                  <a:pt x="352" y="590"/>
                </a:lnTo>
                <a:lnTo>
                  <a:pt x="354" y="590"/>
                </a:lnTo>
                <a:lnTo>
                  <a:pt x="356" y="593"/>
                </a:lnTo>
                <a:lnTo>
                  <a:pt x="358" y="595"/>
                </a:lnTo>
                <a:lnTo>
                  <a:pt x="364" y="598"/>
                </a:lnTo>
                <a:lnTo>
                  <a:pt x="366" y="603"/>
                </a:lnTo>
                <a:lnTo>
                  <a:pt x="367" y="607"/>
                </a:lnTo>
                <a:lnTo>
                  <a:pt x="367" y="611"/>
                </a:lnTo>
                <a:lnTo>
                  <a:pt x="370" y="617"/>
                </a:lnTo>
                <a:lnTo>
                  <a:pt x="370" y="619"/>
                </a:lnTo>
                <a:lnTo>
                  <a:pt x="368" y="623"/>
                </a:lnTo>
                <a:lnTo>
                  <a:pt x="367" y="626"/>
                </a:lnTo>
                <a:lnTo>
                  <a:pt x="367" y="631"/>
                </a:lnTo>
                <a:lnTo>
                  <a:pt x="366" y="634"/>
                </a:lnTo>
                <a:lnTo>
                  <a:pt x="364" y="637"/>
                </a:lnTo>
                <a:lnTo>
                  <a:pt x="364" y="643"/>
                </a:lnTo>
                <a:lnTo>
                  <a:pt x="364" y="648"/>
                </a:lnTo>
                <a:lnTo>
                  <a:pt x="369" y="653"/>
                </a:lnTo>
                <a:lnTo>
                  <a:pt x="371" y="656"/>
                </a:lnTo>
                <a:lnTo>
                  <a:pt x="375" y="657"/>
                </a:lnTo>
                <a:lnTo>
                  <a:pt x="377" y="658"/>
                </a:lnTo>
                <a:lnTo>
                  <a:pt x="380" y="657"/>
                </a:lnTo>
                <a:lnTo>
                  <a:pt x="378" y="653"/>
                </a:lnTo>
                <a:lnTo>
                  <a:pt x="381" y="653"/>
                </a:lnTo>
                <a:lnTo>
                  <a:pt x="386" y="651"/>
                </a:lnTo>
                <a:lnTo>
                  <a:pt x="387" y="654"/>
                </a:lnTo>
                <a:lnTo>
                  <a:pt x="394" y="661"/>
                </a:lnTo>
                <a:lnTo>
                  <a:pt x="394" y="663"/>
                </a:lnTo>
                <a:lnTo>
                  <a:pt x="396" y="666"/>
                </a:lnTo>
                <a:lnTo>
                  <a:pt x="396" y="675"/>
                </a:lnTo>
                <a:lnTo>
                  <a:pt x="400" y="677"/>
                </a:lnTo>
                <a:lnTo>
                  <a:pt x="401" y="680"/>
                </a:lnTo>
                <a:lnTo>
                  <a:pt x="400" y="682"/>
                </a:lnTo>
                <a:lnTo>
                  <a:pt x="402" y="683"/>
                </a:lnTo>
                <a:lnTo>
                  <a:pt x="404" y="683"/>
                </a:lnTo>
                <a:lnTo>
                  <a:pt x="406" y="687"/>
                </a:lnTo>
                <a:lnTo>
                  <a:pt x="406" y="691"/>
                </a:lnTo>
                <a:lnTo>
                  <a:pt x="403" y="693"/>
                </a:lnTo>
                <a:lnTo>
                  <a:pt x="402" y="696"/>
                </a:lnTo>
                <a:lnTo>
                  <a:pt x="404" y="698"/>
                </a:lnTo>
                <a:lnTo>
                  <a:pt x="405" y="699"/>
                </a:lnTo>
                <a:lnTo>
                  <a:pt x="407" y="700"/>
                </a:lnTo>
                <a:lnTo>
                  <a:pt x="404" y="707"/>
                </a:lnTo>
                <a:lnTo>
                  <a:pt x="405" y="710"/>
                </a:lnTo>
                <a:lnTo>
                  <a:pt x="407" y="710"/>
                </a:lnTo>
                <a:lnTo>
                  <a:pt x="407" y="715"/>
                </a:lnTo>
                <a:lnTo>
                  <a:pt x="410" y="721"/>
                </a:lnTo>
                <a:lnTo>
                  <a:pt x="413" y="725"/>
                </a:lnTo>
                <a:lnTo>
                  <a:pt x="416" y="731"/>
                </a:lnTo>
                <a:lnTo>
                  <a:pt x="419" y="731"/>
                </a:lnTo>
                <a:lnTo>
                  <a:pt x="419" y="737"/>
                </a:lnTo>
                <a:lnTo>
                  <a:pt x="420" y="740"/>
                </a:lnTo>
                <a:lnTo>
                  <a:pt x="425" y="746"/>
                </a:lnTo>
                <a:lnTo>
                  <a:pt x="425" y="750"/>
                </a:lnTo>
                <a:lnTo>
                  <a:pt x="426" y="757"/>
                </a:lnTo>
                <a:lnTo>
                  <a:pt x="428" y="758"/>
                </a:lnTo>
                <a:lnTo>
                  <a:pt x="450" y="764"/>
                </a:lnTo>
                <a:lnTo>
                  <a:pt x="450" y="760"/>
                </a:lnTo>
                <a:lnTo>
                  <a:pt x="453" y="758"/>
                </a:lnTo>
                <a:lnTo>
                  <a:pt x="456" y="760"/>
                </a:lnTo>
                <a:lnTo>
                  <a:pt x="459" y="762"/>
                </a:lnTo>
                <a:lnTo>
                  <a:pt x="462" y="762"/>
                </a:lnTo>
                <a:lnTo>
                  <a:pt x="464" y="764"/>
                </a:lnTo>
                <a:lnTo>
                  <a:pt x="466" y="767"/>
                </a:lnTo>
                <a:lnTo>
                  <a:pt x="464" y="768"/>
                </a:lnTo>
                <a:lnTo>
                  <a:pt x="463" y="772"/>
                </a:lnTo>
                <a:lnTo>
                  <a:pt x="462" y="774"/>
                </a:lnTo>
                <a:lnTo>
                  <a:pt x="461" y="776"/>
                </a:lnTo>
                <a:lnTo>
                  <a:pt x="459" y="777"/>
                </a:lnTo>
                <a:lnTo>
                  <a:pt x="457" y="776"/>
                </a:lnTo>
                <a:lnTo>
                  <a:pt x="456" y="773"/>
                </a:lnTo>
                <a:lnTo>
                  <a:pt x="454" y="770"/>
                </a:lnTo>
                <a:lnTo>
                  <a:pt x="453" y="769"/>
                </a:lnTo>
                <a:lnTo>
                  <a:pt x="450" y="772"/>
                </a:lnTo>
                <a:lnTo>
                  <a:pt x="446" y="775"/>
                </a:lnTo>
                <a:lnTo>
                  <a:pt x="444" y="777"/>
                </a:lnTo>
                <a:lnTo>
                  <a:pt x="444" y="778"/>
                </a:lnTo>
                <a:lnTo>
                  <a:pt x="450" y="780"/>
                </a:lnTo>
                <a:lnTo>
                  <a:pt x="450" y="783"/>
                </a:lnTo>
                <a:lnTo>
                  <a:pt x="453" y="786"/>
                </a:lnTo>
                <a:lnTo>
                  <a:pt x="454" y="791"/>
                </a:lnTo>
                <a:lnTo>
                  <a:pt x="458" y="797"/>
                </a:lnTo>
                <a:lnTo>
                  <a:pt x="463" y="802"/>
                </a:lnTo>
                <a:lnTo>
                  <a:pt x="466" y="805"/>
                </a:lnTo>
                <a:lnTo>
                  <a:pt x="476" y="820"/>
                </a:lnTo>
                <a:lnTo>
                  <a:pt x="478" y="826"/>
                </a:lnTo>
                <a:lnTo>
                  <a:pt x="475" y="831"/>
                </a:lnTo>
                <a:lnTo>
                  <a:pt x="476" y="834"/>
                </a:lnTo>
                <a:lnTo>
                  <a:pt x="477" y="835"/>
                </a:lnTo>
                <a:lnTo>
                  <a:pt x="480" y="837"/>
                </a:lnTo>
                <a:lnTo>
                  <a:pt x="483" y="837"/>
                </a:lnTo>
                <a:lnTo>
                  <a:pt x="484" y="838"/>
                </a:lnTo>
                <a:lnTo>
                  <a:pt x="488" y="838"/>
                </a:lnTo>
                <a:lnTo>
                  <a:pt x="492" y="839"/>
                </a:lnTo>
                <a:lnTo>
                  <a:pt x="495" y="842"/>
                </a:lnTo>
                <a:lnTo>
                  <a:pt x="500" y="844"/>
                </a:lnTo>
                <a:lnTo>
                  <a:pt x="504" y="844"/>
                </a:lnTo>
                <a:lnTo>
                  <a:pt x="513" y="847"/>
                </a:lnTo>
                <a:lnTo>
                  <a:pt x="520" y="850"/>
                </a:lnTo>
                <a:lnTo>
                  <a:pt x="521" y="854"/>
                </a:lnTo>
                <a:lnTo>
                  <a:pt x="521" y="866"/>
                </a:lnTo>
                <a:lnTo>
                  <a:pt x="522" y="869"/>
                </a:lnTo>
                <a:lnTo>
                  <a:pt x="524" y="873"/>
                </a:lnTo>
                <a:lnTo>
                  <a:pt x="528" y="877"/>
                </a:lnTo>
                <a:lnTo>
                  <a:pt x="530" y="878"/>
                </a:lnTo>
                <a:lnTo>
                  <a:pt x="532" y="879"/>
                </a:lnTo>
                <a:lnTo>
                  <a:pt x="530" y="883"/>
                </a:lnTo>
                <a:lnTo>
                  <a:pt x="531" y="885"/>
                </a:lnTo>
                <a:lnTo>
                  <a:pt x="532" y="887"/>
                </a:lnTo>
                <a:lnTo>
                  <a:pt x="530" y="891"/>
                </a:lnTo>
                <a:lnTo>
                  <a:pt x="530" y="895"/>
                </a:lnTo>
                <a:lnTo>
                  <a:pt x="532" y="897"/>
                </a:lnTo>
                <a:lnTo>
                  <a:pt x="537" y="899"/>
                </a:lnTo>
                <a:lnTo>
                  <a:pt x="538" y="905"/>
                </a:lnTo>
                <a:lnTo>
                  <a:pt x="537" y="906"/>
                </a:lnTo>
                <a:lnTo>
                  <a:pt x="535" y="908"/>
                </a:lnTo>
                <a:lnTo>
                  <a:pt x="537" y="910"/>
                </a:lnTo>
                <a:lnTo>
                  <a:pt x="539" y="914"/>
                </a:lnTo>
                <a:lnTo>
                  <a:pt x="541" y="916"/>
                </a:lnTo>
                <a:lnTo>
                  <a:pt x="541" y="918"/>
                </a:lnTo>
                <a:lnTo>
                  <a:pt x="540" y="921"/>
                </a:lnTo>
                <a:lnTo>
                  <a:pt x="546" y="921"/>
                </a:lnTo>
                <a:lnTo>
                  <a:pt x="548" y="922"/>
                </a:lnTo>
                <a:lnTo>
                  <a:pt x="554" y="922"/>
                </a:lnTo>
                <a:lnTo>
                  <a:pt x="552" y="919"/>
                </a:lnTo>
                <a:lnTo>
                  <a:pt x="552" y="917"/>
                </a:lnTo>
                <a:lnTo>
                  <a:pt x="553" y="915"/>
                </a:lnTo>
                <a:lnTo>
                  <a:pt x="554" y="913"/>
                </a:lnTo>
                <a:lnTo>
                  <a:pt x="556" y="911"/>
                </a:lnTo>
                <a:lnTo>
                  <a:pt x="559" y="910"/>
                </a:lnTo>
                <a:lnTo>
                  <a:pt x="564" y="910"/>
                </a:lnTo>
                <a:lnTo>
                  <a:pt x="568" y="911"/>
                </a:lnTo>
                <a:lnTo>
                  <a:pt x="570" y="909"/>
                </a:lnTo>
                <a:lnTo>
                  <a:pt x="572" y="911"/>
                </a:lnTo>
                <a:lnTo>
                  <a:pt x="570" y="920"/>
                </a:lnTo>
                <a:lnTo>
                  <a:pt x="572" y="922"/>
                </a:lnTo>
                <a:lnTo>
                  <a:pt x="573" y="925"/>
                </a:lnTo>
                <a:lnTo>
                  <a:pt x="577" y="926"/>
                </a:lnTo>
                <a:lnTo>
                  <a:pt x="572" y="931"/>
                </a:lnTo>
                <a:lnTo>
                  <a:pt x="576" y="937"/>
                </a:lnTo>
                <a:lnTo>
                  <a:pt x="578" y="937"/>
                </a:lnTo>
                <a:lnTo>
                  <a:pt x="580" y="936"/>
                </a:lnTo>
                <a:lnTo>
                  <a:pt x="583" y="937"/>
                </a:lnTo>
                <a:lnTo>
                  <a:pt x="585" y="941"/>
                </a:lnTo>
                <a:lnTo>
                  <a:pt x="584" y="943"/>
                </a:lnTo>
                <a:lnTo>
                  <a:pt x="586" y="944"/>
                </a:lnTo>
                <a:lnTo>
                  <a:pt x="588" y="944"/>
                </a:lnTo>
                <a:lnTo>
                  <a:pt x="591" y="942"/>
                </a:lnTo>
                <a:lnTo>
                  <a:pt x="593" y="939"/>
                </a:lnTo>
                <a:lnTo>
                  <a:pt x="596" y="931"/>
                </a:lnTo>
                <a:lnTo>
                  <a:pt x="595" y="928"/>
                </a:lnTo>
                <a:lnTo>
                  <a:pt x="594" y="928"/>
                </a:lnTo>
                <a:lnTo>
                  <a:pt x="591" y="929"/>
                </a:lnTo>
                <a:lnTo>
                  <a:pt x="589" y="930"/>
                </a:lnTo>
                <a:lnTo>
                  <a:pt x="587" y="931"/>
                </a:lnTo>
                <a:lnTo>
                  <a:pt x="584" y="929"/>
                </a:lnTo>
                <a:lnTo>
                  <a:pt x="586" y="926"/>
                </a:lnTo>
                <a:lnTo>
                  <a:pt x="588" y="925"/>
                </a:lnTo>
                <a:lnTo>
                  <a:pt x="593" y="923"/>
                </a:lnTo>
                <a:lnTo>
                  <a:pt x="595" y="921"/>
                </a:lnTo>
                <a:lnTo>
                  <a:pt x="596" y="917"/>
                </a:lnTo>
                <a:lnTo>
                  <a:pt x="596" y="912"/>
                </a:lnTo>
                <a:lnTo>
                  <a:pt x="595" y="910"/>
                </a:lnTo>
                <a:lnTo>
                  <a:pt x="599" y="908"/>
                </a:lnTo>
                <a:lnTo>
                  <a:pt x="603" y="908"/>
                </a:lnTo>
                <a:lnTo>
                  <a:pt x="604" y="908"/>
                </a:lnTo>
              </a:path>
            </a:pathLst>
          </a:custGeom>
          <a:solidFill>
            <a:srgbClr val="4F622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5" name="Freeform 233"/>
          <p:cNvSpPr>
            <a:spLocks/>
          </p:cNvSpPr>
          <p:nvPr/>
        </p:nvSpPr>
        <p:spPr bwMode="auto">
          <a:xfrm>
            <a:off x="3779838" y="1655688"/>
            <a:ext cx="1050925" cy="1241425"/>
          </a:xfrm>
          <a:custGeom>
            <a:avLst/>
            <a:gdLst/>
            <a:ahLst/>
            <a:cxnLst>
              <a:cxn ang="0">
                <a:pos x="955" y="624"/>
              </a:cxn>
              <a:cxn ang="0">
                <a:pos x="903" y="990"/>
              </a:cxn>
              <a:cxn ang="0">
                <a:pos x="823" y="981"/>
              </a:cxn>
              <a:cxn ang="0">
                <a:pos x="765" y="1040"/>
              </a:cxn>
              <a:cxn ang="0">
                <a:pos x="729" y="1032"/>
              </a:cxn>
              <a:cxn ang="0">
                <a:pos x="687" y="1026"/>
              </a:cxn>
              <a:cxn ang="0">
                <a:pos x="659" y="1023"/>
              </a:cxn>
              <a:cxn ang="0">
                <a:pos x="633" y="1028"/>
              </a:cxn>
              <a:cxn ang="0">
                <a:pos x="605" y="1028"/>
              </a:cxn>
              <a:cxn ang="0">
                <a:pos x="575" y="998"/>
              </a:cxn>
              <a:cxn ang="0">
                <a:pos x="553" y="989"/>
              </a:cxn>
              <a:cxn ang="0">
                <a:pos x="522" y="968"/>
              </a:cxn>
              <a:cxn ang="0">
                <a:pos x="500" y="961"/>
              </a:cxn>
              <a:cxn ang="0">
                <a:pos x="490" y="978"/>
              </a:cxn>
              <a:cxn ang="0">
                <a:pos x="483" y="969"/>
              </a:cxn>
              <a:cxn ang="0">
                <a:pos x="464" y="996"/>
              </a:cxn>
              <a:cxn ang="0">
                <a:pos x="464" y="1034"/>
              </a:cxn>
              <a:cxn ang="0">
                <a:pos x="433" y="1040"/>
              </a:cxn>
              <a:cxn ang="0">
                <a:pos x="426" y="1065"/>
              </a:cxn>
              <a:cxn ang="0">
                <a:pos x="426" y="1090"/>
              </a:cxn>
              <a:cxn ang="0">
                <a:pos x="408" y="1156"/>
              </a:cxn>
              <a:cxn ang="0">
                <a:pos x="362" y="1176"/>
              </a:cxn>
              <a:cxn ang="0">
                <a:pos x="313" y="1160"/>
              </a:cxn>
              <a:cxn ang="0">
                <a:pos x="283" y="1127"/>
              </a:cxn>
              <a:cxn ang="0">
                <a:pos x="263" y="1082"/>
              </a:cxn>
              <a:cxn ang="0">
                <a:pos x="208" y="1076"/>
              </a:cxn>
              <a:cxn ang="0">
                <a:pos x="193" y="1022"/>
              </a:cxn>
              <a:cxn ang="0">
                <a:pos x="168" y="943"/>
              </a:cxn>
              <a:cxn ang="0">
                <a:pos x="156" y="916"/>
              </a:cxn>
              <a:cxn ang="0">
                <a:pos x="139" y="904"/>
              </a:cxn>
              <a:cxn ang="0">
                <a:pos x="125" y="901"/>
              </a:cxn>
              <a:cxn ang="0">
                <a:pos x="108" y="897"/>
              </a:cxn>
              <a:cxn ang="0">
                <a:pos x="85" y="902"/>
              </a:cxn>
              <a:cxn ang="0">
                <a:pos x="60" y="865"/>
              </a:cxn>
              <a:cxn ang="0">
                <a:pos x="68" y="838"/>
              </a:cxn>
              <a:cxn ang="0">
                <a:pos x="52" y="794"/>
              </a:cxn>
              <a:cxn ang="0">
                <a:pos x="19" y="736"/>
              </a:cxn>
              <a:cxn ang="0">
                <a:pos x="0" y="679"/>
              </a:cxn>
              <a:cxn ang="0">
                <a:pos x="48" y="662"/>
              </a:cxn>
              <a:cxn ang="0">
                <a:pos x="90" y="648"/>
              </a:cxn>
              <a:cxn ang="0">
                <a:pos x="79" y="606"/>
              </a:cxn>
              <a:cxn ang="0">
                <a:pos x="85" y="560"/>
              </a:cxn>
              <a:cxn ang="0">
                <a:pos x="77" y="462"/>
              </a:cxn>
              <a:cxn ang="0">
                <a:pos x="103" y="423"/>
              </a:cxn>
              <a:cxn ang="0">
                <a:pos x="111" y="321"/>
              </a:cxn>
              <a:cxn ang="0">
                <a:pos x="101" y="260"/>
              </a:cxn>
              <a:cxn ang="0">
                <a:pos x="83" y="177"/>
              </a:cxn>
              <a:cxn ang="0">
                <a:pos x="79" y="92"/>
              </a:cxn>
              <a:cxn ang="0">
                <a:pos x="483" y="28"/>
              </a:cxn>
              <a:cxn ang="0">
                <a:pos x="508" y="81"/>
              </a:cxn>
              <a:cxn ang="0">
                <a:pos x="587" y="152"/>
              </a:cxn>
              <a:cxn ang="0">
                <a:pos x="636" y="208"/>
              </a:cxn>
              <a:cxn ang="0">
                <a:pos x="713" y="260"/>
              </a:cxn>
              <a:cxn ang="0">
                <a:pos x="749" y="335"/>
              </a:cxn>
              <a:cxn ang="0">
                <a:pos x="764" y="428"/>
              </a:cxn>
              <a:cxn ang="0">
                <a:pos x="848" y="488"/>
              </a:cxn>
              <a:cxn ang="0">
                <a:pos x="914" y="533"/>
              </a:cxn>
              <a:cxn ang="0">
                <a:pos x="973" y="562"/>
              </a:cxn>
            </a:cxnLst>
            <a:rect l="0" t="0" r="r" b="b"/>
            <a:pathLst>
              <a:path w="995" h="1177">
                <a:moveTo>
                  <a:pt x="994" y="564"/>
                </a:moveTo>
                <a:lnTo>
                  <a:pt x="979" y="591"/>
                </a:lnTo>
                <a:lnTo>
                  <a:pt x="971" y="604"/>
                </a:lnTo>
                <a:lnTo>
                  <a:pt x="955" y="624"/>
                </a:lnTo>
                <a:lnTo>
                  <a:pt x="945" y="642"/>
                </a:lnTo>
                <a:lnTo>
                  <a:pt x="859" y="773"/>
                </a:lnTo>
                <a:lnTo>
                  <a:pt x="901" y="971"/>
                </a:lnTo>
                <a:lnTo>
                  <a:pt x="903" y="990"/>
                </a:lnTo>
                <a:lnTo>
                  <a:pt x="862" y="984"/>
                </a:lnTo>
                <a:lnTo>
                  <a:pt x="850" y="979"/>
                </a:lnTo>
                <a:lnTo>
                  <a:pt x="839" y="976"/>
                </a:lnTo>
                <a:lnTo>
                  <a:pt x="823" y="981"/>
                </a:lnTo>
                <a:lnTo>
                  <a:pt x="811" y="980"/>
                </a:lnTo>
                <a:lnTo>
                  <a:pt x="801" y="987"/>
                </a:lnTo>
                <a:lnTo>
                  <a:pt x="795" y="994"/>
                </a:lnTo>
                <a:lnTo>
                  <a:pt x="765" y="1040"/>
                </a:lnTo>
                <a:lnTo>
                  <a:pt x="754" y="1050"/>
                </a:lnTo>
                <a:lnTo>
                  <a:pt x="745" y="1051"/>
                </a:lnTo>
                <a:lnTo>
                  <a:pt x="739" y="1050"/>
                </a:lnTo>
                <a:lnTo>
                  <a:pt x="729" y="1032"/>
                </a:lnTo>
                <a:lnTo>
                  <a:pt x="719" y="1026"/>
                </a:lnTo>
                <a:lnTo>
                  <a:pt x="701" y="1020"/>
                </a:lnTo>
                <a:lnTo>
                  <a:pt x="693" y="1022"/>
                </a:lnTo>
                <a:lnTo>
                  <a:pt x="687" y="1026"/>
                </a:lnTo>
                <a:lnTo>
                  <a:pt x="678" y="1030"/>
                </a:lnTo>
                <a:lnTo>
                  <a:pt x="671" y="1032"/>
                </a:lnTo>
                <a:lnTo>
                  <a:pt x="664" y="1029"/>
                </a:lnTo>
                <a:lnTo>
                  <a:pt x="659" y="1023"/>
                </a:lnTo>
                <a:lnTo>
                  <a:pt x="651" y="1020"/>
                </a:lnTo>
                <a:lnTo>
                  <a:pt x="641" y="1021"/>
                </a:lnTo>
                <a:lnTo>
                  <a:pt x="637" y="1024"/>
                </a:lnTo>
                <a:lnTo>
                  <a:pt x="633" y="1028"/>
                </a:lnTo>
                <a:lnTo>
                  <a:pt x="630" y="1032"/>
                </a:lnTo>
                <a:lnTo>
                  <a:pt x="626" y="1035"/>
                </a:lnTo>
                <a:lnTo>
                  <a:pt x="611" y="1030"/>
                </a:lnTo>
                <a:lnTo>
                  <a:pt x="605" y="1028"/>
                </a:lnTo>
                <a:lnTo>
                  <a:pt x="597" y="1022"/>
                </a:lnTo>
                <a:lnTo>
                  <a:pt x="591" y="1018"/>
                </a:lnTo>
                <a:lnTo>
                  <a:pt x="579" y="1004"/>
                </a:lnTo>
                <a:lnTo>
                  <a:pt x="575" y="998"/>
                </a:lnTo>
                <a:lnTo>
                  <a:pt x="567" y="992"/>
                </a:lnTo>
                <a:lnTo>
                  <a:pt x="559" y="991"/>
                </a:lnTo>
                <a:lnTo>
                  <a:pt x="556" y="991"/>
                </a:lnTo>
                <a:lnTo>
                  <a:pt x="553" y="989"/>
                </a:lnTo>
                <a:lnTo>
                  <a:pt x="537" y="984"/>
                </a:lnTo>
                <a:lnTo>
                  <a:pt x="531" y="980"/>
                </a:lnTo>
                <a:lnTo>
                  <a:pt x="525" y="974"/>
                </a:lnTo>
                <a:lnTo>
                  <a:pt x="522" y="968"/>
                </a:lnTo>
                <a:lnTo>
                  <a:pt x="517" y="961"/>
                </a:lnTo>
                <a:lnTo>
                  <a:pt x="511" y="958"/>
                </a:lnTo>
                <a:lnTo>
                  <a:pt x="505" y="957"/>
                </a:lnTo>
                <a:lnTo>
                  <a:pt x="500" y="961"/>
                </a:lnTo>
                <a:lnTo>
                  <a:pt x="497" y="965"/>
                </a:lnTo>
                <a:lnTo>
                  <a:pt x="496" y="972"/>
                </a:lnTo>
                <a:lnTo>
                  <a:pt x="494" y="976"/>
                </a:lnTo>
                <a:lnTo>
                  <a:pt x="490" y="978"/>
                </a:lnTo>
                <a:lnTo>
                  <a:pt x="487" y="978"/>
                </a:lnTo>
                <a:lnTo>
                  <a:pt x="485" y="975"/>
                </a:lnTo>
                <a:lnTo>
                  <a:pt x="486" y="970"/>
                </a:lnTo>
                <a:lnTo>
                  <a:pt x="483" y="969"/>
                </a:lnTo>
                <a:lnTo>
                  <a:pt x="479" y="975"/>
                </a:lnTo>
                <a:lnTo>
                  <a:pt x="474" y="984"/>
                </a:lnTo>
                <a:lnTo>
                  <a:pt x="467" y="991"/>
                </a:lnTo>
                <a:lnTo>
                  <a:pt x="464" y="996"/>
                </a:lnTo>
                <a:lnTo>
                  <a:pt x="465" y="1014"/>
                </a:lnTo>
                <a:lnTo>
                  <a:pt x="467" y="1022"/>
                </a:lnTo>
                <a:lnTo>
                  <a:pt x="466" y="1027"/>
                </a:lnTo>
                <a:lnTo>
                  <a:pt x="464" y="1034"/>
                </a:lnTo>
                <a:lnTo>
                  <a:pt x="457" y="1037"/>
                </a:lnTo>
                <a:lnTo>
                  <a:pt x="449" y="1040"/>
                </a:lnTo>
                <a:lnTo>
                  <a:pt x="443" y="1040"/>
                </a:lnTo>
                <a:lnTo>
                  <a:pt x="433" y="1040"/>
                </a:lnTo>
                <a:lnTo>
                  <a:pt x="425" y="1043"/>
                </a:lnTo>
                <a:lnTo>
                  <a:pt x="423" y="1046"/>
                </a:lnTo>
                <a:lnTo>
                  <a:pt x="425" y="1057"/>
                </a:lnTo>
                <a:lnTo>
                  <a:pt x="426" y="1065"/>
                </a:lnTo>
                <a:lnTo>
                  <a:pt x="428" y="1072"/>
                </a:lnTo>
                <a:lnTo>
                  <a:pt x="431" y="1076"/>
                </a:lnTo>
                <a:lnTo>
                  <a:pt x="430" y="1083"/>
                </a:lnTo>
                <a:lnTo>
                  <a:pt x="426" y="1090"/>
                </a:lnTo>
                <a:lnTo>
                  <a:pt x="414" y="1101"/>
                </a:lnTo>
                <a:lnTo>
                  <a:pt x="411" y="1109"/>
                </a:lnTo>
                <a:lnTo>
                  <a:pt x="408" y="1135"/>
                </a:lnTo>
                <a:lnTo>
                  <a:pt x="408" y="1156"/>
                </a:lnTo>
                <a:lnTo>
                  <a:pt x="402" y="1163"/>
                </a:lnTo>
                <a:lnTo>
                  <a:pt x="397" y="1165"/>
                </a:lnTo>
                <a:lnTo>
                  <a:pt x="371" y="1176"/>
                </a:lnTo>
                <a:lnTo>
                  <a:pt x="362" y="1176"/>
                </a:lnTo>
                <a:lnTo>
                  <a:pt x="355" y="1174"/>
                </a:lnTo>
                <a:lnTo>
                  <a:pt x="343" y="1174"/>
                </a:lnTo>
                <a:lnTo>
                  <a:pt x="314" y="1174"/>
                </a:lnTo>
                <a:lnTo>
                  <a:pt x="313" y="1160"/>
                </a:lnTo>
                <a:lnTo>
                  <a:pt x="307" y="1148"/>
                </a:lnTo>
                <a:lnTo>
                  <a:pt x="292" y="1132"/>
                </a:lnTo>
                <a:lnTo>
                  <a:pt x="289" y="1128"/>
                </a:lnTo>
                <a:lnTo>
                  <a:pt x="283" y="1127"/>
                </a:lnTo>
                <a:lnTo>
                  <a:pt x="275" y="1111"/>
                </a:lnTo>
                <a:lnTo>
                  <a:pt x="274" y="1107"/>
                </a:lnTo>
                <a:lnTo>
                  <a:pt x="271" y="1087"/>
                </a:lnTo>
                <a:lnTo>
                  <a:pt x="263" y="1082"/>
                </a:lnTo>
                <a:lnTo>
                  <a:pt x="246" y="1082"/>
                </a:lnTo>
                <a:lnTo>
                  <a:pt x="220" y="1077"/>
                </a:lnTo>
                <a:lnTo>
                  <a:pt x="214" y="1079"/>
                </a:lnTo>
                <a:lnTo>
                  <a:pt x="208" y="1076"/>
                </a:lnTo>
                <a:lnTo>
                  <a:pt x="203" y="1072"/>
                </a:lnTo>
                <a:lnTo>
                  <a:pt x="199" y="1064"/>
                </a:lnTo>
                <a:lnTo>
                  <a:pt x="193" y="1040"/>
                </a:lnTo>
                <a:lnTo>
                  <a:pt x="193" y="1022"/>
                </a:lnTo>
                <a:lnTo>
                  <a:pt x="184" y="985"/>
                </a:lnTo>
                <a:lnTo>
                  <a:pt x="175" y="968"/>
                </a:lnTo>
                <a:lnTo>
                  <a:pt x="173" y="952"/>
                </a:lnTo>
                <a:lnTo>
                  <a:pt x="168" y="943"/>
                </a:lnTo>
                <a:lnTo>
                  <a:pt x="167" y="930"/>
                </a:lnTo>
                <a:lnTo>
                  <a:pt x="161" y="918"/>
                </a:lnTo>
                <a:lnTo>
                  <a:pt x="159" y="917"/>
                </a:lnTo>
                <a:lnTo>
                  <a:pt x="156" y="916"/>
                </a:lnTo>
                <a:lnTo>
                  <a:pt x="148" y="909"/>
                </a:lnTo>
                <a:lnTo>
                  <a:pt x="145" y="909"/>
                </a:lnTo>
                <a:lnTo>
                  <a:pt x="143" y="908"/>
                </a:lnTo>
                <a:lnTo>
                  <a:pt x="139" y="904"/>
                </a:lnTo>
                <a:lnTo>
                  <a:pt x="135" y="902"/>
                </a:lnTo>
                <a:lnTo>
                  <a:pt x="134" y="900"/>
                </a:lnTo>
                <a:lnTo>
                  <a:pt x="130" y="899"/>
                </a:lnTo>
                <a:lnTo>
                  <a:pt x="125" y="901"/>
                </a:lnTo>
                <a:lnTo>
                  <a:pt x="120" y="902"/>
                </a:lnTo>
                <a:lnTo>
                  <a:pt x="115" y="900"/>
                </a:lnTo>
                <a:lnTo>
                  <a:pt x="111" y="897"/>
                </a:lnTo>
                <a:lnTo>
                  <a:pt x="108" y="897"/>
                </a:lnTo>
                <a:lnTo>
                  <a:pt x="107" y="898"/>
                </a:lnTo>
                <a:lnTo>
                  <a:pt x="104" y="898"/>
                </a:lnTo>
                <a:lnTo>
                  <a:pt x="86" y="907"/>
                </a:lnTo>
                <a:lnTo>
                  <a:pt x="85" y="902"/>
                </a:lnTo>
                <a:lnTo>
                  <a:pt x="74" y="897"/>
                </a:lnTo>
                <a:lnTo>
                  <a:pt x="70" y="892"/>
                </a:lnTo>
                <a:lnTo>
                  <a:pt x="66" y="884"/>
                </a:lnTo>
                <a:lnTo>
                  <a:pt x="60" y="865"/>
                </a:lnTo>
                <a:lnTo>
                  <a:pt x="61" y="855"/>
                </a:lnTo>
                <a:lnTo>
                  <a:pt x="63" y="848"/>
                </a:lnTo>
                <a:lnTo>
                  <a:pt x="63" y="847"/>
                </a:lnTo>
                <a:lnTo>
                  <a:pt x="68" y="838"/>
                </a:lnTo>
                <a:lnTo>
                  <a:pt x="63" y="830"/>
                </a:lnTo>
                <a:lnTo>
                  <a:pt x="63" y="823"/>
                </a:lnTo>
                <a:lnTo>
                  <a:pt x="64" y="811"/>
                </a:lnTo>
                <a:lnTo>
                  <a:pt x="52" y="794"/>
                </a:lnTo>
                <a:lnTo>
                  <a:pt x="46" y="776"/>
                </a:lnTo>
                <a:lnTo>
                  <a:pt x="31" y="755"/>
                </a:lnTo>
                <a:lnTo>
                  <a:pt x="25" y="740"/>
                </a:lnTo>
                <a:lnTo>
                  <a:pt x="19" y="736"/>
                </a:lnTo>
                <a:lnTo>
                  <a:pt x="13" y="726"/>
                </a:lnTo>
                <a:lnTo>
                  <a:pt x="6" y="707"/>
                </a:lnTo>
                <a:lnTo>
                  <a:pt x="2" y="694"/>
                </a:lnTo>
                <a:lnTo>
                  <a:pt x="0" y="679"/>
                </a:lnTo>
                <a:lnTo>
                  <a:pt x="0" y="668"/>
                </a:lnTo>
                <a:lnTo>
                  <a:pt x="5" y="660"/>
                </a:lnTo>
                <a:lnTo>
                  <a:pt x="15" y="659"/>
                </a:lnTo>
                <a:lnTo>
                  <a:pt x="48" y="662"/>
                </a:lnTo>
                <a:lnTo>
                  <a:pt x="77" y="667"/>
                </a:lnTo>
                <a:lnTo>
                  <a:pt x="85" y="664"/>
                </a:lnTo>
                <a:lnTo>
                  <a:pt x="90" y="659"/>
                </a:lnTo>
                <a:lnTo>
                  <a:pt x="90" y="648"/>
                </a:lnTo>
                <a:lnTo>
                  <a:pt x="85" y="627"/>
                </a:lnTo>
                <a:lnTo>
                  <a:pt x="81" y="619"/>
                </a:lnTo>
                <a:lnTo>
                  <a:pt x="81" y="616"/>
                </a:lnTo>
                <a:lnTo>
                  <a:pt x="79" y="606"/>
                </a:lnTo>
                <a:lnTo>
                  <a:pt x="87" y="588"/>
                </a:lnTo>
                <a:lnTo>
                  <a:pt x="88" y="579"/>
                </a:lnTo>
                <a:lnTo>
                  <a:pt x="85" y="572"/>
                </a:lnTo>
                <a:lnTo>
                  <a:pt x="85" y="560"/>
                </a:lnTo>
                <a:lnTo>
                  <a:pt x="83" y="502"/>
                </a:lnTo>
                <a:lnTo>
                  <a:pt x="80" y="480"/>
                </a:lnTo>
                <a:lnTo>
                  <a:pt x="79" y="479"/>
                </a:lnTo>
                <a:lnTo>
                  <a:pt x="77" y="462"/>
                </a:lnTo>
                <a:lnTo>
                  <a:pt x="80" y="454"/>
                </a:lnTo>
                <a:lnTo>
                  <a:pt x="98" y="456"/>
                </a:lnTo>
                <a:lnTo>
                  <a:pt x="100" y="449"/>
                </a:lnTo>
                <a:lnTo>
                  <a:pt x="103" y="423"/>
                </a:lnTo>
                <a:lnTo>
                  <a:pt x="103" y="394"/>
                </a:lnTo>
                <a:lnTo>
                  <a:pt x="107" y="372"/>
                </a:lnTo>
                <a:lnTo>
                  <a:pt x="107" y="335"/>
                </a:lnTo>
                <a:lnTo>
                  <a:pt x="111" y="321"/>
                </a:lnTo>
                <a:lnTo>
                  <a:pt x="106" y="286"/>
                </a:lnTo>
                <a:lnTo>
                  <a:pt x="105" y="271"/>
                </a:lnTo>
                <a:lnTo>
                  <a:pt x="102" y="264"/>
                </a:lnTo>
                <a:lnTo>
                  <a:pt x="101" y="260"/>
                </a:lnTo>
                <a:lnTo>
                  <a:pt x="98" y="254"/>
                </a:lnTo>
                <a:lnTo>
                  <a:pt x="90" y="230"/>
                </a:lnTo>
                <a:lnTo>
                  <a:pt x="85" y="183"/>
                </a:lnTo>
                <a:lnTo>
                  <a:pt x="83" y="177"/>
                </a:lnTo>
                <a:lnTo>
                  <a:pt x="78" y="136"/>
                </a:lnTo>
                <a:lnTo>
                  <a:pt x="77" y="114"/>
                </a:lnTo>
                <a:lnTo>
                  <a:pt x="65" y="108"/>
                </a:lnTo>
                <a:lnTo>
                  <a:pt x="79" y="92"/>
                </a:lnTo>
                <a:lnTo>
                  <a:pt x="159" y="95"/>
                </a:lnTo>
                <a:lnTo>
                  <a:pt x="168" y="0"/>
                </a:lnTo>
                <a:lnTo>
                  <a:pt x="469" y="7"/>
                </a:lnTo>
                <a:lnTo>
                  <a:pt x="483" y="28"/>
                </a:lnTo>
                <a:lnTo>
                  <a:pt x="483" y="42"/>
                </a:lnTo>
                <a:lnTo>
                  <a:pt x="500" y="56"/>
                </a:lnTo>
                <a:lnTo>
                  <a:pt x="505" y="74"/>
                </a:lnTo>
                <a:lnTo>
                  <a:pt x="508" y="81"/>
                </a:lnTo>
                <a:lnTo>
                  <a:pt x="521" y="98"/>
                </a:lnTo>
                <a:lnTo>
                  <a:pt x="553" y="113"/>
                </a:lnTo>
                <a:lnTo>
                  <a:pt x="557" y="121"/>
                </a:lnTo>
                <a:lnTo>
                  <a:pt x="587" y="152"/>
                </a:lnTo>
                <a:lnTo>
                  <a:pt x="597" y="155"/>
                </a:lnTo>
                <a:lnTo>
                  <a:pt x="622" y="187"/>
                </a:lnTo>
                <a:lnTo>
                  <a:pt x="633" y="198"/>
                </a:lnTo>
                <a:lnTo>
                  <a:pt x="636" y="208"/>
                </a:lnTo>
                <a:lnTo>
                  <a:pt x="657" y="208"/>
                </a:lnTo>
                <a:lnTo>
                  <a:pt x="671" y="218"/>
                </a:lnTo>
                <a:lnTo>
                  <a:pt x="681" y="243"/>
                </a:lnTo>
                <a:lnTo>
                  <a:pt x="713" y="260"/>
                </a:lnTo>
                <a:lnTo>
                  <a:pt x="717" y="282"/>
                </a:lnTo>
                <a:lnTo>
                  <a:pt x="717" y="297"/>
                </a:lnTo>
                <a:lnTo>
                  <a:pt x="738" y="310"/>
                </a:lnTo>
                <a:lnTo>
                  <a:pt x="749" y="335"/>
                </a:lnTo>
                <a:lnTo>
                  <a:pt x="746" y="361"/>
                </a:lnTo>
                <a:lnTo>
                  <a:pt x="747" y="388"/>
                </a:lnTo>
                <a:lnTo>
                  <a:pt x="759" y="400"/>
                </a:lnTo>
                <a:lnTo>
                  <a:pt x="764" y="428"/>
                </a:lnTo>
                <a:lnTo>
                  <a:pt x="778" y="435"/>
                </a:lnTo>
                <a:lnTo>
                  <a:pt x="820" y="463"/>
                </a:lnTo>
                <a:lnTo>
                  <a:pt x="831" y="474"/>
                </a:lnTo>
                <a:lnTo>
                  <a:pt x="848" y="488"/>
                </a:lnTo>
                <a:lnTo>
                  <a:pt x="851" y="502"/>
                </a:lnTo>
                <a:lnTo>
                  <a:pt x="889" y="513"/>
                </a:lnTo>
                <a:lnTo>
                  <a:pt x="896" y="523"/>
                </a:lnTo>
                <a:lnTo>
                  <a:pt x="914" y="533"/>
                </a:lnTo>
                <a:lnTo>
                  <a:pt x="917" y="537"/>
                </a:lnTo>
                <a:lnTo>
                  <a:pt x="951" y="554"/>
                </a:lnTo>
                <a:lnTo>
                  <a:pt x="965" y="554"/>
                </a:lnTo>
                <a:lnTo>
                  <a:pt x="973" y="562"/>
                </a:lnTo>
                <a:lnTo>
                  <a:pt x="994" y="564"/>
                </a:lnTo>
              </a:path>
            </a:pathLst>
          </a:custGeom>
          <a:solidFill>
            <a:srgbClr val="4F622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6" name="Freeform 234"/>
          <p:cNvSpPr>
            <a:spLocks/>
          </p:cNvSpPr>
          <p:nvPr/>
        </p:nvSpPr>
        <p:spPr bwMode="auto">
          <a:xfrm>
            <a:off x="3665538" y="2601838"/>
            <a:ext cx="744537" cy="955675"/>
          </a:xfrm>
          <a:custGeom>
            <a:avLst/>
            <a:gdLst/>
            <a:ahLst/>
            <a:cxnLst>
              <a:cxn ang="0">
                <a:pos x="193" y="366"/>
              </a:cxn>
              <a:cxn ang="0">
                <a:pos x="185" y="384"/>
              </a:cxn>
              <a:cxn ang="0">
                <a:pos x="157" y="355"/>
              </a:cxn>
              <a:cxn ang="0">
                <a:pos x="141" y="347"/>
              </a:cxn>
              <a:cxn ang="0">
                <a:pos x="132" y="336"/>
              </a:cxn>
              <a:cxn ang="0">
                <a:pos x="125" y="327"/>
              </a:cxn>
              <a:cxn ang="0">
                <a:pos x="115" y="302"/>
              </a:cxn>
              <a:cxn ang="0">
                <a:pos x="105" y="321"/>
              </a:cxn>
              <a:cxn ang="0">
                <a:pos x="95" y="319"/>
              </a:cxn>
              <a:cxn ang="0">
                <a:pos x="69" y="312"/>
              </a:cxn>
              <a:cxn ang="0">
                <a:pos x="72" y="300"/>
              </a:cxn>
              <a:cxn ang="0">
                <a:pos x="77" y="288"/>
              </a:cxn>
              <a:cxn ang="0">
                <a:pos x="53" y="290"/>
              </a:cxn>
              <a:cxn ang="0">
                <a:pos x="31" y="275"/>
              </a:cxn>
              <a:cxn ang="0">
                <a:pos x="47" y="297"/>
              </a:cxn>
              <a:cxn ang="0">
                <a:pos x="9" y="267"/>
              </a:cxn>
              <a:cxn ang="0">
                <a:pos x="12" y="257"/>
              </a:cxn>
              <a:cxn ang="0">
                <a:pos x="5" y="233"/>
              </a:cxn>
              <a:cxn ang="0">
                <a:pos x="10" y="217"/>
              </a:cxn>
              <a:cxn ang="0">
                <a:pos x="20" y="208"/>
              </a:cxn>
              <a:cxn ang="0">
                <a:pos x="25" y="174"/>
              </a:cxn>
              <a:cxn ang="0">
                <a:pos x="31" y="174"/>
              </a:cxn>
              <a:cxn ang="0">
                <a:pos x="35" y="183"/>
              </a:cxn>
              <a:cxn ang="0">
                <a:pos x="47" y="164"/>
              </a:cxn>
              <a:cxn ang="0">
                <a:pos x="60" y="173"/>
              </a:cxn>
              <a:cxn ang="0">
                <a:pos x="68" y="171"/>
              </a:cxn>
              <a:cxn ang="0">
                <a:pos x="71" y="139"/>
              </a:cxn>
              <a:cxn ang="0">
                <a:pos x="188" y="40"/>
              </a:cxn>
              <a:cxn ang="0">
                <a:pos x="233" y="4"/>
              </a:cxn>
              <a:cxn ang="0">
                <a:pos x="269" y="21"/>
              </a:cxn>
              <a:cxn ang="0">
                <a:pos x="316" y="179"/>
              </a:cxn>
              <a:cxn ang="0">
                <a:pos x="400" y="235"/>
              </a:cxn>
              <a:cxn ang="0">
                <a:pos x="418" y="380"/>
              </a:cxn>
              <a:cxn ang="0">
                <a:pos x="478" y="472"/>
              </a:cxn>
              <a:cxn ang="0">
                <a:pos x="563" y="527"/>
              </a:cxn>
              <a:cxn ang="0">
                <a:pos x="611" y="604"/>
              </a:cxn>
              <a:cxn ang="0">
                <a:pos x="627" y="669"/>
              </a:cxn>
              <a:cxn ang="0">
                <a:pos x="675" y="763"/>
              </a:cxn>
              <a:cxn ang="0">
                <a:pos x="691" y="826"/>
              </a:cxn>
              <a:cxn ang="0">
                <a:pos x="691" y="895"/>
              </a:cxn>
              <a:cxn ang="0">
                <a:pos x="622" y="841"/>
              </a:cxn>
              <a:cxn ang="0">
                <a:pos x="618" y="843"/>
              </a:cxn>
              <a:cxn ang="0">
                <a:pos x="644" y="893"/>
              </a:cxn>
              <a:cxn ang="0">
                <a:pos x="614" y="860"/>
              </a:cxn>
              <a:cxn ang="0">
                <a:pos x="596" y="826"/>
              </a:cxn>
              <a:cxn ang="0">
                <a:pos x="544" y="795"/>
              </a:cxn>
              <a:cxn ang="0">
                <a:pos x="488" y="730"/>
              </a:cxn>
              <a:cxn ang="0">
                <a:pos x="469" y="705"/>
              </a:cxn>
              <a:cxn ang="0">
                <a:pos x="435" y="649"/>
              </a:cxn>
              <a:cxn ang="0">
                <a:pos x="368" y="592"/>
              </a:cxn>
              <a:cxn ang="0">
                <a:pos x="396" y="607"/>
              </a:cxn>
              <a:cxn ang="0">
                <a:pos x="393" y="598"/>
              </a:cxn>
              <a:cxn ang="0">
                <a:pos x="385" y="586"/>
              </a:cxn>
              <a:cxn ang="0">
                <a:pos x="375" y="586"/>
              </a:cxn>
              <a:cxn ang="0">
                <a:pos x="286" y="513"/>
              </a:cxn>
              <a:cxn ang="0">
                <a:pos x="323" y="535"/>
              </a:cxn>
              <a:cxn ang="0">
                <a:pos x="334" y="522"/>
              </a:cxn>
              <a:cxn ang="0">
                <a:pos x="309" y="511"/>
              </a:cxn>
              <a:cxn ang="0">
                <a:pos x="254" y="486"/>
              </a:cxn>
              <a:cxn ang="0">
                <a:pos x="241" y="480"/>
              </a:cxn>
              <a:cxn ang="0">
                <a:pos x="249" y="460"/>
              </a:cxn>
              <a:cxn ang="0">
                <a:pos x="247" y="429"/>
              </a:cxn>
              <a:cxn ang="0">
                <a:pos x="225" y="406"/>
              </a:cxn>
            </a:cxnLst>
            <a:rect l="0" t="0" r="r" b="b"/>
            <a:pathLst>
              <a:path w="705" h="906">
                <a:moveTo>
                  <a:pt x="214" y="391"/>
                </a:moveTo>
                <a:lnTo>
                  <a:pt x="210" y="387"/>
                </a:lnTo>
                <a:lnTo>
                  <a:pt x="209" y="386"/>
                </a:lnTo>
                <a:lnTo>
                  <a:pt x="206" y="386"/>
                </a:lnTo>
                <a:lnTo>
                  <a:pt x="203" y="387"/>
                </a:lnTo>
                <a:lnTo>
                  <a:pt x="199" y="384"/>
                </a:lnTo>
                <a:lnTo>
                  <a:pt x="197" y="381"/>
                </a:lnTo>
                <a:lnTo>
                  <a:pt x="201" y="377"/>
                </a:lnTo>
                <a:lnTo>
                  <a:pt x="201" y="373"/>
                </a:lnTo>
                <a:lnTo>
                  <a:pt x="193" y="366"/>
                </a:lnTo>
                <a:lnTo>
                  <a:pt x="191" y="365"/>
                </a:lnTo>
                <a:lnTo>
                  <a:pt x="191" y="367"/>
                </a:lnTo>
                <a:lnTo>
                  <a:pt x="193" y="370"/>
                </a:lnTo>
                <a:lnTo>
                  <a:pt x="192" y="373"/>
                </a:lnTo>
                <a:lnTo>
                  <a:pt x="193" y="375"/>
                </a:lnTo>
                <a:lnTo>
                  <a:pt x="191" y="381"/>
                </a:lnTo>
                <a:lnTo>
                  <a:pt x="191" y="384"/>
                </a:lnTo>
                <a:lnTo>
                  <a:pt x="189" y="386"/>
                </a:lnTo>
                <a:lnTo>
                  <a:pt x="188" y="387"/>
                </a:lnTo>
                <a:lnTo>
                  <a:pt x="185" y="384"/>
                </a:lnTo>
                <a:lnTo>
                  <a:pt x="170" y="368"/>
                </a:lnTo>
                <a:lnTo>
                  <a:pt x="166" y="364"/>
                </a:lnTo>
                <a:lnTo>
                  <a:pt x="162" y="362"/>
                </a:lnTo>
                <a:lnTo>
                  <a:pt x="163" y="359"/>
                </a:lnTo>
                <a:lnTo>
                  <a:pt x="166" y="358"/>
                </a:lnTo>
                <a:lnTo>
                  <a:pt x="163" y="354"/>
                </a:lnTo>
                <a:lnTo>
                  <a:pt x="159" y="350"/>
                </a:lnTo>
                <a:lnTo>
                  <a:pt x="158" y="352"/>
                </a:lnTo>
                <a:lnTo>
                  <a:pt x="159" y="354"/>
                </a:lnTo>
                <a:lnTo>
                  <a:pt x="157" y="355"/>
                </a:lnTo>
                <a:lnTo>
                  <a:pt x="156" y="356"/>
                </a:lnTo>
                <a:lnTo>
                  <a:pt x="155" y="359"/>
                </a:lnTo>
                <a:lnTo>
                  <a:pt x="155" y="361"/>
                </a:lnTo>
                <a:lnTo>
                  <a:pt x="152" y="359"/>
                </a:lnTo>
                <a:lnTo>
                  <a:pt x="145" y="351"/>
                </a:lnTo>
                <a:lnTo>
                  <a:pt x="138" y="349"/>
                </a:lnTo>
                <a:lnTo>
                  <a:pt x="136" y="348"/>
                </a:lnTo>
                <a:lnTo>
                  <a:pt x="138" y="347"/>
                </a:lnTo>
                <a:lnTo>
                  <a:pt x="140" y="347"/>
                </a:lnTo>
                <a:lnTo>
                  <a:pt x="141" y="347"/>
                </a:lnTo>
                <a:lnTo>
                  <a:pt x="145" y="347"/>
                </a:lnTo>
                <a:lnTo>
                  <a:pt x="150" y="352"/>
                </a:lnTo>
                <a:lnTo>
                  <a:pt x="151" y="348"/>
                </a:lnTo>
                <a:lnTo>
                  <a:pt x="147" y="347"/>
                </a:lnTo>
                <a:lnTo>
                  <a:pt x="147" y="344"/>
                </a:lnTo>
                <a:lnTo>
                  <a:pt x="145" y="341"/>
                </a:lnTo>
                <a:lnTo>
                  <a:pt x="142" y="339"/>
                </a:lnTo>
                <a:lnTo>
                  <a:pt x="133" y="342"/>
                </a:lnTo>
                <a:lnTo>
                  <a:pt x="135" y="336"/>
                </a:lnTo>
                <a:lnTo>
                  <a:pt x="132" y="336"/>
                </a:lnTo>
                <a:lnTo>
                  <a:pt x="131" y="337"/>
                </a:lnTo>
                <a:lnTo>
                  <a:pt x="127" y="339"/>
                </a:lnTo>
                <a:lnTo>
                  <a:pt x="125" y="335"/>
                </a:lnTo>
                <a:lnTo>
                  <a:pt x="128" y="334"/>
                </a:lnTo>
                <a:lnTo>
                  <a:pt x="132" y="334"/>
                </a:lnTo>
                <a:lnTo>
                  <a:pt x="133" y="331"/>
                </a:lnTo>
                <a:lnTo>
                  <a:pt x="132" y="329"/>
                </a:lnTo>
                <a:lnTo>
                  <a:pt x="129" y="326"/>
                </a:lnTo>
                <a:lnTo>
                  <a:pt x="128" y="323"/>
                </a:lnTo>
                <a:lnTo>
                  <a:pt x="125" y="327"/>
                </a:lnTo>
                <a:lnTo>
                  <a:pt x="123" y="327"/>
                </a:lnTo>
                <a:lnTo>
                  <a:pt x="123" y="323"/>
                </a:lnTo>
                <a:lnTo>
                  <a:pt x="119" y="320"/>
                </a:lnTo>
                <a:lnTo>
                  <a:pt x="120" y="317"/>
                </a:lnTo>
                <a:lnTo>
                  <a:pt x="120" y="314"/>
                </a:lnTo>
                <a:lnTo>
                  <a:pt x="119" y="312"/>
                </a:lnTo>
                <a:lnTo>
                  <a:pt x="123" y="307"/>
                </a:lnTo>
                <a:lnTo>
                  <a:pt x="119" y="300"/>
                </a:lnTo>
                <a:lnTo>
                  <a:pt x="116" y="305"/>
                </a:lnTo>
                <a:lnTo>
                  <a:pt x="115" y="302"/>
                </a:lnTo>
                <a:lnTo>
                  <a:pt x="113" y="301"/>
                </a:lnTo>
                <a:lnTo>
                  <a:pt x="109" y="301"/>
                </a:lnTo>
                <a:lnTo>
                  <a:pt x="108" y="304"/>
                </a:lnTo>
                <a:lnTo>
                  <a:pt x="106" y="305"/>
                </a:lnTo>
                <a:lnTo>
                  <a:pt x="106" y="308"/>
                </a:lnTo>
                <a:lnTo>
                  <a:pt x="107" y="309"/>
                </a:lnTo>
                <a:lnTo>
                  <a:pt x="108" y="312"/>
                </a:lnTo>
                <a:lnTo>
                  <a:pt x="109" y="314"/>
                </a:lnTo>
                <a:lnTo>
                  <a:pt x="108" y="317"/>
                </a:lnTo>
                <a:lnTo>
                  <a:pt x="105" y="321"/>
                </a:lnTo>
                <a:lnTo>
                  <a:pt x="103" y="318"/>
                </a:lnTo>
                <a:lnTo>
                  <a:pt x="101" y="316"/>
                </a:lnTo>
                <a:lnTo>
                  <a:pt x="99" y="313"/>
                </a:lnTo>
                <a:lnTo>
                  <a:pt x="97" y="312"/>
                </a:lnTo>
                <a:lnTo>
                  <a:pt x="95" y="311"/>
                </a:lnTo>
                <a:lnTo>
                  <a:pt x="93" y="311"/>
                </a:lnTo>
                <a:lnTo>
                  <a:pt x="88" y="314"/>
                </a:lnTo>
                <a:lnTo>
                  <a:pt x="89" y="317"/>
                </a:lnTo>
                <a:lnTo>
                  <a:pt x="93" y="319"/>
                </a:lnTo>
                <a:lnTo>
                  <a:pt x="95" y="319"/>
                </a:lnTo>
                <a:lnTo>
                  <a:pt x="97" y="319"/>
                </a:lnTo>
                <a:lnTo>
                  <a:pt x="96" y="322"/>
                </a:lnTo>
                <a:lnTo>
                  <a:pt x="92" y="325"/>
                </a:lnTo>
                <a:lnTo>
                  <a:pt x="90" y="322"/>
                </a:lnTo>
                <a:lnTo>
                  <a:pt x="85" y="321"/>
                </a:lnTo>
                <a:lnTo>
                  <a:pt x="87" y="325"/>
                </a:lnTo>
                <a:lnTo>
                  <a:pt x="76" y="318"/>
                </a:lnTo>
                <a:lnTo>
                  <a:pt x="72" y="316"/>
                </a:lnTo>
                <a:lnTo>
                  <a:pt x="73" y="314"/>
                </a:lnTo>
                <a:lnTo>
                  <a:pt x="69" y="312"/>
                </a:lnTo>
                <a:lnTo>
                  <a:pt x="66" y="311"/>
                </a:lnTo>
                <a:lnTo>
                  <a:pt x="63" y="308"/>
                </a:lnTo>
                <a:lnTo>
                  <a:pt x="60" y="306"/>
                </a:lnTo>
                <a:lnTo>
                  <a:pt x="60" y="304"/>
                </a:lnTo>
                <a:lnTo>
                  <a:pt x="62" y="302"/>
                </a:lnTo>
                <a:lnTo>
                  <a:pt x="64" y="301"/>
                </a:lnTo>
                <a:lnTo>
                  <a:pt x="66" y="303"/>
                </a:lnTo>
                <a:lnTo>
                  <a:pt x="68" y="302"/>
                </a:lnTo>
                <a:lnTo>
                  <a:pt x="70" y="300"/>
                </a:lnTo>
                <a:lnTo>
                  <a:pt x="72" y="300"/>
                </a:lnTo>
                <a:lnTo>
                  <a:pt x="75" y="300"/>
                </a:lnTo>
                <a:lnTo>
                  <a:pt x="70" y="298"/>
                </a:lnTo>
                <a:lnTo>
                  <a:pt x="76" y="299"/>
                </a:lnTo>
                <a:lnTo>
                  <a:pt x="76" y="296"/>
                </a:lnTo>
                <a:lnTo>
                  <a:pt x="78" y="293"/>
                </a:lnTo>
                <a:lnTo>
                  <a:pt x="80" y="295"/>
                </a:lnTo>
                <a:lnTo>
                  <a:pt x="85" y="295"/>
                </a:lnTo>
                <a:lnTo>
                  <a:pt x="83" y="291"/>
                </a:lnTo>
                <a:lnTo>
                  <a:pt x="80" y="291"/>
                </a:lnTo>
                <a:lnTo>
                  <a:pt x="77" y="288"/>
                </a:lnTo>
                <a:lnTo>
                  <a:pt x="77" y="286"/>
                </a:lnTo>
                <a:lnTo>
                  <a:pt x="72" y="280"/>
                </a:lnTo>
                <a:lnTo>
                  <a:pt x="70" y="279"/>
                </a:lnTo>
                <a:lnTo>
                  <a:pt x="68" y="281"/>
                </a:lnTo>
                <a:lnTo>
                  <a:pt x="67" y="286"/>
                </a:lnTo>
                <a:lnTo>
                  <a:pt x="64" y="287"/>
                </a:lnTo>
                <a:lnTo>
                  <a:pt x="61" y="289"/>
                </a:lnTo>
                <a:lnTo>
                  <a:pt x="59" y="288"/>
                </a:lnTo>
                <a:lnTo>
                  <a:pt x="55" y="286"/>
                </a:lnTo>
                <a:lnTo>
                  <a:pt x="53" y="290"/>
                </a:lnTo>
                <a:lnTo>
                  <a:pt x="42" y="285"/>
                </a:lnTo>
                <a:lnTo>
                  <a:pt x="40" y="279"/>
                </a:lnTo>
                <a:lnTo>
                  <a:pt x="39" y="277"/>
                </a:lnTo>
                <a:lnTo>
                  <a:pt x="37" y="275"/>
                </a:lnTo>
                <a:lnTo>
                  <a:pt x="39" y="272"/>
                </a:lnTo>
                <a:lnTo>
                  <a:pt x="33" y="268"/>
                </a:lnTo>
                <a:lnTo>
                  <a:pt x="32" y="265"/>
                </a:lnTo>
                <a:lnTo>
                  <a:pt x="30" y="265"/>
                </a:lnTo>
                <a:lnTo>
                  <a:pt x="32" y="273"/>
                </a:lnTo>
                <a:lnTo>
                  <a:pt x="31" y="275"/>
                </a:lnTo>
                <a:lnTo>
                  <a:pt x="32" y="278"/>
                </a:lnTo>
                <a:lnTo>
                  <a:pt x="31" y="279"/>
                </a:lnTo>
                <a:lnTo>
                  <a:pt x="28" y="277"/>
                </a:lnTo>
                <a:lnTo>
                  <a:pt x="25" y="276"/>
                </a:lnTo>
                <a:lnTo>
                  <a:pt x="31" y="281"/>
                </a:lnTo>
                <a:lnTo>
                  <a:pt x="37" y="284"/>
                </a:lnTo>
                <a:lnTo>
                  <a:pt x="41" y="287"/>
                </a:lnTo>
                <a:lnTo>
                  <a:pt x="44" y="288"/>
                </a:lnTo>
                <a:lnTo>
                  <a:pt x="46" y="291"/>
                </a:lnTo>
                <a:lnTo>
                  <a:pt x="47" y="297"/>
                </a:lnTo>
                <a:lnTo>
                  <a:pt x="44" y="298"/>
                </a:lnTo>
                <a:lnTo>
                  <a:pt x="31" y="285"/>
                </a:lnTo>
                <a:lnTo>
                  <a:pt x="15" y="277"/>
                </a:lnTo>
                <a:lnTo>
                  <a:pt x="9" y="273"/>
                </a:lnTo>
                <a:lnTo>
                  <a:pt x="6" y="273"/>
                </a:lnTo>
                <a:lnTo>
                  <a:pt x="2" y="272"/>
                </a:lnTo>
                <a:lnTo>
                  <a:pt x="0" y="271"/>
                </a:lnTo>
                <a:lnTo>
                  <a:pt x="0" y="269"/>
                </a:lnTo>
                <a:lnTo>
                  <a:pt x="7" y="267"/>
                </a:lnTo>
                <a:lnTo>
                  <a:pt x="9" y="267"/>
                </a:lnTo>
                <a:lnTo>
                  <a:pt x="15" y="270"/>
                </a:lnTo>
                <a:lnTo>
                  <a:pt x="16" y="271"/>
                </a:lnTo>
                <a:lnTo>
                  <a:pt x="19" y="272"/>
                </a:lnTo>
                <a:lnTo>
                  <a:pt x="23" y="273"/>
                </a:lnTo>
                <a:lnTo>
                  <a:pt x="25" y="273"/>
                </a:lnTo>
                <a:lnTo>
                  <a:pt x="25" y="269"/>
                </a:lnTo>
                <a:lnTo>
                  <a:pt x="25" y="265"/>
                </a:lnTo>
                <a:lnTo>
                  <a:pt x="27" y="263"/>
                </a:lnTo>
                <a:lnTo>
                  <a:pt x="15" y="259"/>
                </a:lnTo>
                <a:lnTo>
                  <a:pt x="12" y="257"/>
                </a:lnTo>
                <a:lnTo>
                  <a:pt x="10" y="257"/>
                </a:lnTo>
                <a:lnTo>
                  <a:pt x="7" y="258"/>
                </a:lnTo>
                <a:lnTo>
                  <a:pt x="5" y="247"/>
                </a:lnTo>
                <a:lnTo>
                  <a:pt x="11" y="249"/>
                </a:lnTo>
                <a:lnTo>
                  <a:pt x="10" y="241"/>
                </a:lnTo>
                <a:lnTo>
                  <a:pt x="9" y="239"/>
                </a:lnTo>
                <a:lnTo>
                  <a:pt x="7" y="239"/>
                </a:lnTo>
                <a:lnTo>
                  <a:pt x="5" y="241"/>
                </a:lnTo>
                <a:lnTo>
                  <a:pt x="3" y="236"/>
                </a:lnTo>
                <a:lnTo>
                  <a:pt x="5" y="233"/>
                </a:lnTo>
                <a:lnTo>
                  <a:pt x="7" y="231"/>
                </a:lnTo>
                <a:lnTo>
                  <a:pt x="8" y="230"/>
                </a:lnTo>
                <a:lnTo>
                  <a:pt x="10" y="233"/>
                </a:lnTo>
                <a:lnTo>
                  <a:pt x="11" y="233"/>
                </a:lnTo>
                <a:lnTo>
                  <a:pt x="11" y="225"/>
                </a:lnTo>
                <a:lnTo>
                  <a:pt x="9" y="224"/>
                </a:lnTo>
                <a:lnTo>
                  <a:pt x="7" y="225"/>
                </a:lnTo>
                <a:lnTo>
                  <a:pt x="5" y="225"/>
                </a:lnTo>
                <a:lnTo>
                  <a:pt x="5" y="222"/>
                </a:lnTo>
                <a:lnTo>
                  <a:pt x="10" y="217"/>
                </a:lnTo>
                <a:lnTo>
                  <a:pt x="11" y="214"/>
                </a:lnTo>
                <a:lnTo>
                  <a:pt x="10" y="213"/>
                </a:lnTo>
                <a:lnTo>
                  <a:pt x="13" y="211"/>
                </a:lnTo>
                <a:lnTo>
                  <a:pt x="17" y="206"/>
                </a:lnTo>
                <a:lnTo>
                  <a:pt x="17" y="209"/>
                </a:lnTo>
                <a:lnTo>
                  <a:pt x="15" y="216"/>
                </a:lnTo>
                <a:lnTo>
                  <a:pt x="17" y="217"/>
                </a:lnTo>
                <a:lnTo>
                  <a:pt x="18" y="217"/>
                </a:lnTo>
                <a:lnTo>
                  <a:pt x="18" y="213"/>
                </a:lnTo>
                <a:lnTo>
                  <a:pt x="20" y="208"/>
                </a:lnTo>
                <a:lnTo>
                  <a:pt x="19" y="204"/>
                </a:lnTo>
                <a:lnTo>
                  <a:pt x="21" y="201"/>
                </a:lnTo>
                <a:lnTo>
                  <a:pt x="18" y="200"/>
                </a:lnTo>
                <a:lnTo>
                  <a:pt x="10" y="207"/>
                </a:lnTo>
                <a:lnTo>
                  <a:pt x="10" y="210"/>
                </a:lnTo>
                <a:lnTo>
                  <a:pt x="7" y="214"/>
                </a:lnTo>
                <a:lnTo>
                  <a:pt x="5" y="216"/>
                </a:lnTo>
                <a:lnTo>
                  <a:pt x="7" y="209"/>
                </a:lnTo>
                <a:lnTo>
                  <a:pt x="13" y="199"/>
                </a:lnTo>
                <a:lnTo>
                  <a:pt x="25" y="174"/>
                </a:lnTo>
                <a:lnTo>
                  <a:pt x="28" y="168"/>
                </a:lnTo>
                <a:lnTo>
                  <a:pt x="32" y="163"/>
                </a:lnTo>
                <a:lnTo>
                  <a:pt x="35" y="160"/>
                </a:lnTo>
                <a:lnTo>
                  <a:pt x="38" y="160"/>
                </a:lnTo>
                <a:lnTo>
                  <a:pt x="41" y="162"/>
                </a:lnTo>
                <a:lnTo>
                  <a:pt x="41" y="164"/>
                </a:lnTo>
                <a:lnTo>
                  <a:pt x="39" y="166"/>
                </a:lnTo>
                <a:lnTo>
                  <a:pt x="36" y="174"/>
                </a:lnTo>
                <a:lnTo>
                  <a:pt x="33" y="173"/>
                </a:lnTo>
                <a:lnTo>
                  <a:pt x="31" y="174"/>
                </a:lnTo>
                <a:lnTo>
                  <a:pt x="30" y="179"/>
                </a:lnTo>
                <a:lnTo>
                  <a:pt x="25" y="187"/>
                </a:lnTo>
                <a:lnTo>
                  <a:pt x="25" y="189"/>
                </a:lnTo>
                <a:lnTo>
                  <a:pt x="25" y="192"/>
                </a:lnTo>
                <a:lnTo>
                  <a:pt x="28" y="194"/>
                </a:lnTo>
                <a:lnTo>
                  <a:pt x="29" y="196"/>
                </a:lnTo>
                <a:lnTo>
                  <a:pt x="31" y="195"/>
                </a:lnTo>
                <a:lnTo>
                  <a:pt x="33" y="192"/>
                </a:lnTo>
                <a:lnTo>
                  <a:pt x="32" y="185"/>
                </a:lnTo>
                <a:lnTo>
                  <a:pt x="35" y="183"/>
                </a:lnTo>
                <a:lnTo>
                  <a:pt x="38" y="186"/>
                </a:lnTo>
                <a:lnTo>
                  <a:pt x="40" y="185"/>
                </a:lnTo>
                <a:lnTo>
                  <a:pt x="40" y="182"/>
                </a:lnTo>
                <a:lnTo>
                  <a:pt x="38" y="181"/>
                </a:lnTo>
                <a:lnTo>
                  <a:pt x="36" y="179"/>
                </a:lnTo>
                <a:lnTo>
                  <a:pt x="38" y="177"/>
                </a:lnTo>
                <a:lnTo>
                  <a:pt x="39" y="174"/>
                </a:lnTo>
                <a:lnTo>
                  <a:pt x="41" y="177"/>
                </a:lnTo>
                <a:lnTo>
                  <a:pt x="45" y="171"/>
                </a:lnTo>
                <a:lnTo>
                  <a:pt x="47" y="164"/>
                </a:lnTo>
                <a:lnTo>
                  <a:pt x="47" y="160"/>
                </a:lnTo>
                <a:lnTo>
                  <a:pt x="47" y="151"/>
                </a:lnTo>
                <a:lnTo>
                  <a:pt x="51" y="152"/>
                </a:lnTo>
                <a:lnTo>
                  <a:pt x="53" y="154"/>
                </a:lnTo>
                <a:lnTo>
                  <a:pt x="57" y="159"/>
                </a:lnTo>
                <a:lnTo>
                  <a:pt x="60" y="163"/>
                </a:lnTo>
                <a:lnTo>
                  <a:pt x="58" y="165"/>
                </a:lnTo>
                <a:lnTo>
                  <a:pt x="58" y="169"/>
                </a:lnTo>
                <a:lnTo>
                  <a:pt x="59" y="170"/>
                </a:lnTo>
                <a:lnTo>
                  <a:pt x="60" y="173"/>
                </a:lnTo>
                <a:lnTo>
                  <a:pt x="61" y="176"/>
                </a:lnTo>
                <a:lnTo>
                  <a:pt x="63" y="177"/>
                </a:lnTo>
                <a:lnTo>
                  <a:pt x="65" y="178"/>
                </a:lnTo>
                <a:lnTo>
                  <a:pt x="64" y="182"/>
                </a:lnTo>
                <a:lnTo>
                  <a:pt x="68" y="183"/>
                </a:lnTo>
                <a:lnTo>
                  <a:pt x="66" y="185"/>
                </a:lnTo>
                <a:lnTo>
                  <a:pt x="69" y="187"/>
                </a:lnTo>
                <a:lnTo>
                  <a:pt x="71" y="183"/>
                </a:lnTo>
                <a:lnTo>
                  <a:pt x="72" y="179"/>
                </a:lnTo>
                <a:lnTo>
                  <a:pt x="68" y="171"/>
                </a:lnTo>
                <a:lnTo>
                  <a:pt x="66" y="162"/>
                </a:lnTo>
                <a:lnTo>
                  <a:pt x="68" y="160"/>
                </a:lnTo>
                <a:lnTo>
                  <a:pt x="70" y="160"/>
                </a:lnTo>
                <a:lnTo>
                  <a:pt x="73" y="159"/>
                </a:lnTo>
                <a:lnTo>
                  <a:pt x="73" y="156"/>
                </a:lnTo>
                <a:lnTo>
                  <a:pt x="71" y="155"/>
                </a:lnTo>
                <a:lnTo>
                  <a:pt x="69" y="154"/>
                </a:lnTo>
                <a:lnTo>
                  <a:pt x="64" y="157"/>
                </a:lnTo>
                <a:lnTo>
                  <a:pt x="62" y="155"/>
                </a:lnTo>
                <a:lnTo>
                  <a:pt x="71" y="139"/>
                </a:lnTo>
                <a:lnTo>
                  <a:pt x="95" y="126"/>
                </a:lnTo>
                <a:lnTo>
                  <a:pt x="103" y="119"/>
                </a:lnTo>
                <a:lnTo>
                  <a:pt x="133" y="99"/>
                </a:lnTo>
                <a:lnTo>
                  <a:pt x="141" y="91"/>
                </a:lnTo>
                <a:lnTo>
                  <a:pt x="149" y="85"/>
                </a:lnTo>
                <a:lnTo>
                  <a:pt x="156" y="79"/>
                </a:lnTo>
                <a:lnTo>
                  <a:pt x="157" y="78"/>
                </a:lnTo>
                <a:lnTo>
                  <a:pt x="164" y="70"/>
                </a:lnTo>
                <a:lnTo>
                  <a:pt x="173" y="61"/>
                </a:lnTo>
                <a:lnTo>
                  <a:pt x="188" y="40"/>
                </a:lnTo>
                <a:lnTo>
                  <a:pt x="193" y="26"/>
                </a:lnTo>
                <a:lnTo>
                  <a:pt x="195" y="13"/>
                </a:lnTo>
                <a:lnTo>
                  <a:pt x="194" y="10"/>
                </a:lnTo>
                <a:lnTo>
                  <a:pt x="212" y="1"/>
                </a:lnTo>
                <a:lnTo>
                  <a:pt x="215" y="1"/>
                </a:lnTo>
                <a:lnTo>
                  <a:pt x="216" y="0"/>
                </a:lnTo>
                <a:lnTo>
                  <a:pt x="219" y="0"/>
                </a:lnTo>
                <a:lnTo>
                  <a:pt x="223" y="3"/>
                </a:lnTo>
                <a:lnTo>
                  <a:pt x="228" y="5"/>
                </a:lnTo>
                <a:lnTo>
                  <a:pt x="233" y="4"/>
                </a:lnTo>
                <a:lnTo>
                  <a:pt x="238" y="2"/>
                </a:lnTo>
                <a:lnTo>
                  <a:pt x="242" y="3"/>
                </a:lnTo>
                <a:lnTo>
                  <a:pt x="243" y="5"/>
                </a:lnTo>
                <a:lnTo>
                  <a:pt x="247" y="7"/>
                </a:lnTo>
                <a:lnTo>
                  <a:pt x="251" y="11"/>
                </a:lnTo>
                <a:lnTo>
                  <a:pt x="253" y="12"/>
                </a:lnTo>
                <a:lnTo>
                  <a:pt x="256" y="12"/>
                </a:lnTo>
                <a:lnTo>
                  <a:pt x="264" y="19"/>
                </a:lnTo>
                <a:lnTo>
                  <a:pt x="267" y="20"/>
                </a:lnTo>
                <a:lnTo>
                  <a:pt x="269" y="21"/>
                </a:lnTo>
                <a:lnTo>
                  <a:pt x="275" y="33"/>
                </a:lnTo>
                <a:lnTo>
                  <a:pt x="276" y="46"/>
                </a:lnTo>
                <a:lnTo>
                  <a:pt x="281" y="55"/>
                </a:lnTo>
                <a:lnTo>
                  <a:pt x="283" y="71"/>
                </a:lnTo>
                <a:lnTo>
                  <a:pt x="292" y="88"/>
                </a:lnTo>
                <a:lnTo>
                  <a:pt x="301" y="125"/>
                </a:lnTo>
                <a:lnTo>
                  <a:pt x="301" y="143"/>
                </a:lnTo>
                <a:lnTo>
                  <a:pt x="307" y="167"/>
                </a:lnTo>
                <a:lnTo>
                  <a:pt x="311" y="175"/>
                </a:lnTo>
                <a:lnTo>
                  <a:pt x="316" y="179"/>
                </a:lnTo>
                <a:lnTo>
                  <a:pt x="322" y="182"/>
                </a:lnTo>
                <a:lnTo>
                  <a:pt x="328" y="180"/>
                </a:lnTo>
                <a:lnTo>
                  <a:pt x="354" y="185"/>
                </a:lnTo>
                <a:lnTo>
                  <a:pt x="371" y="185"/>
                </a:lnTo>
                <a:lnTo>
                  <a:pt x="379" y="190"/>
                </a:lnTo>
                <a:lnTo>
                  <a:pt x="382" y="210"/>
                </a:lnTo>
                <a:lnTo>
                  <a:pt x="383" y="214"/>
                </a:lnTo>
                <a:lnTo>
                  <a:pt x="391" y="230"/>
                </a:lnTo>
                <a:lnTo>
                  <a:pt x="397" y="231"/>
                </a:lnTo>
                <a:lnTo>
                  <a:pt x="400" y="235"/>
                </a:lnTo>
                <a:lnTo>
                  <a:pt x="415" y="251"/>
                </a:lnTo>
                <a:lnTo>
                  <a:pt x="421" y="263"/>
                </a:lnTo>
                <a:lnTo>
                  <a:pt x="422" y="277"/>
                </a:lnTo>
                <a:lnTo>
                  <a:pt x="420" y="284"/>
                </a:lnTo>
                <a:lnTo>
                  <a:pt x="421" y="299"/>
                </a:lnTo>
                <a:lnTo>
                  <a:pt x="419" y="319"/>
                </a:lnTo>
                <a:lnTo>
                  <a:pt x="416" y="333"/>
                </a:lnTo>
                <a:lnTo>
                  <a:pt x="415" y="350"/>
                </a:lnTo>
                <a:lnTo>
                  <a:pt x="415" y="362"/>
                </a:lnTo>
                <a:lnTo>
                  <a:pt x="418" y="380"/>
                </a:lnTo>
                <a:lnTo>
                  <a:pt x="421" y="392"/>
                </a:lnTo>
                <a:lnTo>
                  <a:pt x="429" y="409"/>
                </a:lnTo>
                <a:lnTo>
                  <a:pt x="434" y="427"/>
                </a:lnTo>
                <a:lnTo>
                  <a:pt x="440" y="434"/>
                </a:lnTo>
                <a:lnTo>
                  <a:pt x="446" y="437"/>
                </a:lnTo>
                <a:lnTo>
                  <a:pt x="450" y="437"/>
                </a:lnTo>
                <a:lnTo>
                  <a:pt x="457" y="439"/>
                </a:lnTo>
                <a:lnTo>
                  <a:pt x="463" y="454"/>
                </a:lnTo>
                <a:lnTo>
                  <a:pt x="473" y="460"/>
                </a:lnTo>
                <a:lnTo>
                  <a:pt x="478" y="472"/>
                </a:lnTo>
                <a:lnTo>
                  <a:pt x="487" y="484"/>
                </a:lnTo>
                <a:lnTo>
                  <a:pt x="494" y="499"/>
                </a:lnTo>
                <a:lnTo>
                  <a:pt x="497" y="509"/>
                </a:lnTo>
                <a:lnTo>
                  <a:pt x="502" y="521"/>
                </a:lnTo>
                <a:lnTo>
                  <a:pt x="511" y="537"/>
                </a:lnTo>
                <a:lnTo>
                  <a:pt x="519" y="541"/>
                </a:lnTo>
                <a:lnTo>
                  <a:pt x="529" y="540"/>
                </a:lnTo>
                <a:lnTo>
                  <a:pt x="538" y="535"/>
                </a:lnTo>
                <a:lnTo>
                  <a:pt x="544" y="535"/>
                </a:lnTo>
                <a:lnTo>
                  <a:pt x="563" y="527"/>
                </a:lnTo>
                <a:lnTo>
                  <a:pt x="568" y="529"/>
                </a:lnTo>
                <a:lnTo>
                  <a:pt x="570" y="533"/>
                </a:lnTo>
                <a:lnTo>
                  <a:pt x="575" y="535"/>
                </a:lnTo>
                <a:lnTo>
                  <a:pt x="578" y="537"/>
                </a:lnTo>
                <a:lnTo>
                  <a:pt x="591" y="555"/>
                </a:lnTo>
                <a:lnTo>
                  <a:pt x="596" y="560"/>
                </a:lnTo>
                <a:lnTo>
                  <a:pt x="600" y="570"/>
                </a:lnTo>
                <a:lnTo>
                  <a:pt x="609" y="589"/>
                </a:lnTo>
                <a:lnTo>
                  <a:pt x="611" y="595"/>
                </a:lnTo>
                <a:lnTo>
                  <a:pt x="611" y="604"/>
                </a:lnTo>
                <a:lnTo>
                  <a:pt x="614" y="612"/>
                </a:lnTo>
                <a:lnTo>
                  <a:pt x="615" y="618"/>
                </a:lnTo>
                <a:lnTo>
                  <a:pt x="613" y="625"/>
                </a:lnTo>
                <a:lnTo>
                  <a:pt x="613" y="630"/>
                </a:lnTo>
                <a:lnTo>
                  <a:pt x="615" y="634"/>
                </a:lnTo>
                <a:lnTo>
                  <a:pt x="620" y="656"/>
                </a:lnTo>
                <a:lnTo>
                  <a:pt x="622" y="660"/>
                </a:lnTo>
                <a:lnTo>
                  <a:pt x="623" y="661"/>
                </a:lnTo>
                <a:lnTo>
                  <a:pt x="624" y="663"/>
                </a:lnTo>
                <a:lnTo>
                  <a:pt x="627" y="669"/>
                </a:lnTo>
                <a:lnTo>
                  <a:pt x="633" y="677"/>
                </a:lnTo>
                <a:lnTo>
                  <a:pt x="635" y="689"/>
                </a:lnTo>
                <a:lnTo>
                  <a:pt x="636" y="691"/>
                </a:lnTo>
                <a:lnTo>
                  <a:pt x="635" y="697"/>
                </a:lnTo>
                <a:lnTo>
                  <a:pt x="641" y="710"/>
                </a:lnTo>
                <a:lnTo>
                  <a:pt x="644" y="715"/>
                </a:lnTo>
                <a:lnTo>
                  <a:pt x="649" y="720"/>
                </a:lnTo>
                <a:lnTo>
                  <a:pt x="663" y="743"/>
                </a:lnTo>
                <a:lnTo>
                  <a:pt x="666" y="752"/>
                </a:lnTo>
                <a:lnTo>
                  <a:pt x="675" y="763"/>
                </a:lnTo>
                <a:lnTo>
                  <a:pt x="685" y="767"/>
                </a:lnTo>
                <a:lnTo>
                  <a:pt x="698" y="767"/>
                </a:lnTo>
                <a:lnTo>
                  <a:pt x="702" y="774"/>
                </a:lnTo>
                <a:lnTo>
                  <a:pt x="704" y="784"/>
                </a:lnTo>
                <a:lnTo>
                  <a:pt x="701" y="791"/>
                </a:lnTo>
                <a:lnTo>
                  <a:pt x="695" y="795"/>
                </a:lnTo>
                <a:lnTo>
                  <a:pt x="692" y="800"/>
                </a:lnTo>
                <a:lnTo>
                  <a:pt x="695" y="809"/>
                </a:lnTo>
                <a:lnTo>
                  <a:pt x="694" y="816"/>
                </a:lnTo>
                <a:lnTo>
                  <a:pt x="691" y="826"/>
                </a:lnTo>
                <a:lnTo>
                  <a:pt x="685" y="832"/>
                </a:lnTo>
                <a:lnTo>
                  <a:pt x="684" y="836"/>
                </a:lnTo>
                <a:lnTo>
                  <a:pt x="681" y="839"/>
                </a:lnTo>
                <a:lnTo>
                  <a:pt x="680" y="846"/>
                </a:lnTo>
                <a:lnTo>
                  <a:pt x="677" y="851"/>
                </a:lnTo>
                <a:lnTo>
                  <a:pt x="677" y="855"/>
                </a:lnTo>
                <a:lnTo>
                  <a:pt x="679" y="867"/>
                </a:lnTo>
                <a:lnTo>
                  <a:pt x="685" y="886"/>
                </a:lnTo>
                <a:lnTo>
                  <a:pt x="688" y="890"/>
                </a:lnTo>
                <a:lnTo>
                  <a:pt x="691" y="895"/>
                </a:lnTo>
                <a:lnTo>
                  <a:pt x="691" y="900"/>
                </a:lnTo>
                <a:lnTo>
                  <a:pt x="689" y="902"/>
                </a:lnTo>
                <a:lnTo>
                  <a:pt x="657" y="905"/>
                </a:lnTo>
                <a:lnTo>
                  <a:pt x="652" y="890"/>
                </a:lnTo>
                <a:lnTo>
                  <a:pt x="645" y="875"/>
                </a:lnTo>
                <a:lnTo>
                  <a:pt x="641" y="869"/>
                </a:lnTo>
                <a:lnTo>
                  <a:pt x="634" y="864"/>
                </a:lnTo>
                <a:lnTo>
                  <a:pt x="625" y="853"/>
                </a:lnTo>
                <a:lnTo>
                  <a:pt x="622" y="849"/>
                </a:lnTo>
                <a:lnTo>
                  <a:pt x="622" y="841"/>
                </a:lnTo>
                <a:lnTo>
                  <a:pt x="619" y="839"/>
                </a:lnTo>
                <a:lnTo>
                  <a:pt x="617" y="835"/>
                </a:lnTo>
                <a:lnTo>
                  <a:pt x="618" y="832"/>
                </a:lnTo>
                <a:lnTo>
                  <a:pt x="621" y="831"/>
                </a:lnTo>
                <a:lnTo>
                  <a:pt x="622" y="829"/>
                </a:lnTo>
                <a:lnTo>
                  <a:pt x="621" y="827"/>
                </a:lnTo>
                <a:lnTo>
                  <a:pt x="619" y="827"/>
                </a:lnTo>
                <a:lnTo>
                  <a:pt x="614" y="832"/>
                </a:lnTo>
                <a:lnTo>
                  <a:pt x="613" y="832"/>
                </a:lnTo>
                <a:lnTo>
                  <a:pt x="618" y="843"/>
                </a:lnTo>
                <a:lnTo>
                  <a:pt x="617" y="847"/>
                </a:lnTo>
                <a:lnTo>
                  <a:pt x="622" y="857"/>
                </a:lnTo>
                <a:lnTo>
                  <a:pt x="624" y="863"/>
                </a:lnTo>
                <a:lnTo>
                  <a:pt x="631" y="869"/>
                </a:lnTo>
                <a:lnTo>
                  <a:pt x="632" y="872"/>
                </a:lnTo>
                <a:lnTo>
                  <a:pt x="631" y="874"/>
                </a:lnTo>
                <a:lnTo>
                  <a:pt x="630" y="875"/>
                </a:lnTo>
                <a:lnTo>
                  <a:pt x="638" y="886"/>
                </a:lnTo>
                <a:lnTo>
                  <a:pt x="640" y="887"/>
                </a:lnTo>
                <a:lnTo>
                  <a:pt x="644" y="893"/>
                </a:lnTo>
                <a:lnTo>
                  <a:pt x="643" y="896"/>
                </a:lnTo>
                <a:lnTo>
                  <a:pt x="641" y="894"/>
                </a:lnTo>
                <a:lnTo>
                  <a:pt x="639" y="893"/>
                </a:lnTo>
                <a:lnTo>
                  <a:pt x="636" y="889"/>
                </a:lnTo>
                <a:lnTo>
                  <a:pt x="625" y="878"/>
                </a:lnTo>
                <a:lnTo>
                  <a:pt x="623" y="877"/>
                </a:lnTo>
                <a:lnTo>
                  <a:pt x="619" y="876"/>
                </a:lnTo>
                <a:lnTo>
                  <a:pt x="618" y="875"/>
                </a:lnTo>
                <a:lnTo>
                  <a:pt x="615" y="866"/>
                </a:lnTo>
                <a:lnTo>
                  <a:pt x="614" y="860"/>
                </a:lnTo>
                <a:lnTo>
                  <a:pt x="600" y="843"/>
                </a:lnTo>
                <a:lnTo>
                  <a:pt x="599" y="841"/>
                </a:lnTo>
                <a:lnTo>
                  <a:pt x="596" y="839"/>
                </a:lnTo>
                <a:lnTo>
                  <a:pt x="592" y="832"/>
                </a:lnTo>
                <a:lnTo>
                  <a:pt x="595" y="832"/>
                </a:lnTo>
                <a:lnTo>
                  <a:pt x="597" y="832"/>
                </a:lnTo>
                <a:lnTo>
                  <a:pt x="599" y="835"/>
                </a:lnTo>
                <a:lnTo>
                  <a:pt x="600" y="838"/>
                </a:lnTo>
                <a:lnTo>
                  <a:pt x="600" y="829"/>
                </a:lnTo>
                <a:lnTo>
                  <a:pt x="596" y="826"/>
                </a:lnTo>
                <a:lnTo>
                  <a:pt x="594" y="827"/>
                </a:lnTo>
                <a:lnTo>
                  <a:pt x="592" y="827"/>
                </a:lnTo>
                <a:lnTo>
                  <a:pt x="592" y="831"/>
                </a:lnTo>
                <a:lnTo>
                  <a:pt x="589" y="830"/>
                </a:lnTo>
                <a:lnTo>
                  <a:pt x="585" y="828"/>
                </a:lnTo>
                <a:lnTo>
                  <a:pt x="579" y="823"/>
                </a:lnTo>
                <a:lnTo>
                  <a:pt x="568" y="816"/>
                </a:lnTo>
                <a:lnTo>
                  <a:pt x="564" y="816"/>
                </a:lnTo>
                <a:lnTo>
                  <a:pt x="558" y="812"/>
                </a:lnTo>
                <a:lnTo>
                  <a:pt x="544" y="795"/>
                </a:lnTo>
                <a:lnTo>
                  <a:pt x="542" y="794"/>
                </a:lnTo>
                <a:lnTo>
                  <a:pt x="541" y="792"/>
                </a:lnTo>
                <a:lnTo>
                  <a:pt x="538" y="782"/>
                </a:lnTo>
                <a:lnTo>
                  <a:pt x="522" y="762"/>
                </a:lnTo>
                <a:lnTo>
                  <a:pt x="511" y="750"/>
                </a:lnTo>
                <a:lnTo>
                  <a:pt x="502" y="739"/>
                </a:lnTo>
                <a:lnTo>
                  <a:pt x="498" y="736"/>
                </a:lnTo>
                <a:lnTo>
                  <a:pt x="490" y="734"/>
                </a:lnTo>
                <a:lnTo>
                  <a:pt x="487" y="732"/>
                </a:lnTo>
                <a:lnTo>
                  <a:pt x="488" y="730"/>
                </a:lnTo>
                <a:lnTo>
                  <a:pt x="490" y="728"/>
                </a:lnTo>
                <a:lnTo>
                  <a:pt x="494" y="731"/>
                </a:lnTo>
                <a:lnTo>
                  <a:pt x="498" y="731"/>
                </a:lnTo>
                <a:lnTo>
                  <a:pt x="502" y="733"/>
                </a:lnTo>
                <a:lnTo>
                  <a:pt x="496" y="727"/>
                </a:lnTo>
                <a:lnTo>
                  <a:pt x="489" y="725"/>
                </a:lnTo>
                <a:lnTo>
                  <a:pt x="486" y="725"/>
                </a:lnTo>
                <a:lnTo>
                  <a:pt x="484" y="722"/>
                </a:lnTo>
                <a:lnTo>
                  <a:pt x="471" y="710"/>
                </a:lnTo>
                <a:lnTo>
                  <a:pt x="469" y="705"/>
                </a:lnTo>
                <a:lnTo>
                  <a:pt x="469" y="702"/>
                </a:lnTo>
                <a:lnTo>
                  <a:pt x="470" y="700"/>
                </a:lnTo>
                <a:lnTo>
                  <a:pt x="470" y="695"/>
                </a:lnTo>
                <a:lnTo>
                  <a:pt x="465" y="689"/>
                </a:lnTo>
                <a:lnTo>
                  <a:pt x="457" y="677"/>
                </a:lnTo>
                <a:lnTo>
                  <a:pt x="451" y="674"/>
                </a:lnTo>
                <a:lnTo>
                  <a:pt x="452" y="671"/>
                </a:lnTo>
                <a:lnTo>
                  <a:pt x="446" y="661"/>
                </a:lnTo>
                <a:lnTo>
                  <a:pt x="440" y="655"/>
                </a:lnTo>
                <a:lnTo>
                  <a:pt x="435" y="649"/>
                </a:lnTo>
                <a:lnTo>
                  <a:pt x="433" y="639"/>
                </a:lnTo>
                <a:lnTo>
                  <a:pt x="431" y="635"/>
                </a:lnTo>
                <a:lnTo>
                  <a:pt x="427" y="634"/>
                </a:lnTo>
                <a:lnTo>
                  <a:pt x="408" y="622"/>
                </a:lnTo>
                <a:lnTo>
                  <a:pt x="403" y="617"/>
                </a:lnTo>
                <a:lnTo>
                  <a:pt x="390" y="607"/>
                </a:lnTo>
                <a:lnTo>
                  <a:pt x="383" y="604"/>
                </a:lnTo>
                <a:lnTo>
                  <a:pt x="378" y="599"/>
                </a:lnTo>
                <a:lnTo>
                  <a:pt x="373" y="593"/>
                </a:lnTo>
                <a:lnTo>
                  <a:pt x="368" y="592"/>
                </a:lnTo>
                <a:lnTo>
                  <a:pt x="362" y="588"/>
                </a:lnTo>
                <a:lnTo>
                  <a:pt x="355" y="579"/>
                </a:lnTo>
                <a:lnTo>
                  <a:pt x="351" y="575"/>
                </a:lnTo>
                <a:lnTo>
                  <a:pt x="345" y="572"/>
                </a:lnTo>
                <a:lnTo>
                  <a:pt x="345" y="568"/>
                </a:lnTo>
                <a:lnTo>
                  <a:pt x="355" y="574"/>
                </a:lnTo>
                <a:lnTo>
                  <a:pt x="373" y="592"/>
                </a:lnTo>
                <a:lnTo>
                  <a:pt x="382" y="596"/>
                </a:lnTo>
                <a:lnTo>
                  <a:pt x="390" y="604"/>
                </a:lnTo>
                <a:lnTo>
                  <a:pt x="396" y="607"/>
                </a:lnTo>
                <a:lnTo>
                  <a:pt x="400" y="610"/>
                </a:lnTo>
                <a:lnTo>
                  <a:pt x="403" y="612"/>
                </a:lnTo>
                <a:lnTo>
                  <a:pt x="409" y="614"/>
                </a:lnTo>
                <a:lnTo>
                  <a:pt x="408" y="611"/>
                </a:lnTo>
                <a:lnTo>
                  <a:pt x="400" y="606"/>
                </a:lnTo>
                <a:lnTo>
                  <a:pt x="397" y="605"/>
                </a:lnTo>
                <a:lnTo>
                  <a:pt x="389" y="599"/>
                </a:lnTo>
                <a:lnTo>
                  <a:pt x="386" y="597"/>
                </a:lnTo>
                <a:lnTo>
                  <a:pt x="383" y="593"/>
                </a:lnTo>
                <a:lnTo>
                  <a:pt x="393" y="598"/>
                </a:lnTo>
                <a:lnTo>
                  <a:pt x="396" y="600"/>
                </a:lnTo>
                <a:lnTo>
                  <a:pt x="400" y="604"/>
                </a:lnTo>
                <a:lnTo>
                  <a:pt x="407" y="608"/>
                </a:lnTo>
                <a:lnTo>
                  <a:pt x="411" y="609"/>
                </a:lnTo>
                <a:lnTo>
                  <a:pt x="411" y="607"/>
                </a:lnTo>
                <a:lnTo>
                  <a:pt x="400" y="597"/>
                </a:lnTo>
                <a:lnTo>
                  <a:pt x="391" y="593"/>
                </a:lnTo>
                <a:lnTo>
                  <a:pt x="389" y="590"/>
                </a:lnTo>
                <a:lnTo>
                  <a:pt x="386" y="589"/>
                </a:lnTo>
                <a:lnTo>
                  <a:pt x="385" y="586"/>
                </a:lnTo>
                <a:lnTo>
                  <a:pt x="386" y="584"/>
                </a:lnTo>
                <a:lnTo>
                  <a:pt x="389" y="583"/>
                </a:lnTo>
                <a:lnTo>
                  <a:pt x="390" y="581"/>
                </a:lnTo>
                <a:lnTo>
                  <a:pt x="391" y="579"/>
                </a:lnTo>
                <a:lnTo>
                  <a:pt x="386" y="577"/>
                </a:lnTo>
                <a:lnTo>
                  <a:pt x="382" y="577"/>
                </a:lnTo>
                <a:lnTo>
                  <a:pt x="379" y="575"/>
                </a:lnTo>
                <a:lnTo>
                  <a:pt x="377" y="575"/>
                </a:lnTo>
                <a:lnTo>
                  <a:pt x="377" y="582"/>
                </a:lnTo>
                <a:lnTo>
                  <a:pt x="375" y="586"/>
                </a:lnTo>
                <a:lnTo>
                  <a:pt x="359" y="573"/>
                </a:lnTo>
                <a:lnTo>
                  <a:pt x="342" y="561"/>
                </a:lnTo>
                <a:lnTo>
                  <a:pt x="340" y="559"/>
                </a:lnTo>
                <a:lnTo>
                  <a:pt x="337" y="557"/>
                </a:lnTo>
                <a:lnTo>
                  <a:pt x="339" y="564"/>
                </a:lnTo>
                <a:lnTo>
                  <a:pt x="323" y="551"/>
                </a:lnTo>
                <a:lnTo>
                  <a:pt x="316" y="542"/>
                </a:lnTo>
                <a:lnTo>
                  <a:pt x="289" y="520"/>
                </a:lnTo>
                <a:lnTo>
                  <a:pt x="286" y="517"/>
                </a:lnTo>
                <a:lnTo>
                  <a:pt x="286" y="513"/>
                </a:lnTo>
                <a:lnTo>
                  <a:pt x="289" y="512"/>
                </a:lnTo>
                <a:lnTo>
                  <a:pt x="291" y="518"/>
                </a:lnTo>
                <a:lnTo>
                  <a:pt x="295" y="519"/>
                </a:lnTo>
                <a:lnTo>
                  <a:pt x="298" y="521"/>
                </a:lnTo>
                <a:lnTo>
                  <a:pt x="299" y="520"/>
                </a:lnTo>
                <a:lnTo>
                  <a:pt x="303" y="523"/>
                </a:lnTo>
                <a:lnTo>
                  <a:pt x="308" y="525"/>
                </a:lnTo>
                <a:lnTo>
                  <a:pt x="315" y="529"/>
                </a:lnTo>
                <a:lnTo>
                  <a:pt x="320" y="534"/>
                </a:lnTo>
                <a:lnTo>
                  <a:pt x="323" y="535"/>
                </a:lnTo>
                <a:lnTo>
                  <a:pt x="324" y="535"/>
                </a:lnTo>
                <a:lnTo>
                  <a:pt x="323" y="532"/>
                </a:lnTo>
                <a:lnTo>
                  <a:pt x="319" y="529"/>
                </a:lnTo>
                <a:lnTo>
                  <a:pt x="317" y="527"/>
                </a:lnTo>
                <a:lnTo>
                  <a:pt x="319" y="526"/>
                </a:lnTo>
                <a:lnTo>
                  <a:pt x="324" y="528"/>
                </a:lnTo>
                <a:lnTo>
                  <a:pt x="326" y="526"/>
                </a:lnTo>
                <a:lnTo>
                  <a:pt x="333" y="527"/>
                </a:lnTo>
                <a:lnTo>
                  <a:pt x="333" y="525"/>
                </a:lnTo>
                <a:lnTo>
                  <a:pt x="334" y="522"/>
                </a:lnTo>
                <a:lnTo>
                  <a:pt x="332" y="509"/>
                </a:lnTo>
                <a:lnTo>
                  <a:pt x="324" y="501"/>
                </a:lnTo>
                <a:lnTo>
                  <a:pt x="320" y="498"/>
                </a:lnTo>
                <a:lnTo>
                  <a:pt x="315" y="497"/>
                </a:lnTo>
                <a:lnTo>
                  <a:pt x="311" y="497"/>
                </a:lnTo>
                <a:lnTo>
                  <a:pt x="311" y="499"/>
                </a:lnTo>
                <a:lnTo>
                  <a:pt x="311" y="502"/>
                </a:lnTo>
                <a:lnTo>
                  <a:pt x="315" y="507"/>
                </a:lnTo>
                <a:lnTo>
                  <a:pt x="314" y="509"/>
                </a:lnTo>
                <a:lnTo>
                  <a:pt x="309" y="511"/>
                </a:lnTo>
                <a:lnTo>
                  <a:pt x="298" y="507"/>
                </a:lnTo>
                <a:lnTo>
                  <a:pt x="294" y="507"/>
                </a:lnTo>
                <a:lnTo>
                  <a:pt x="291" y="508"/>
                </a:lnTo>
                <a:lnTo>
                  <a:pt x="289" y="507"/>
                </a:lnTo>
                <a:lnTo>
                  <a:pt x="283" y="506"/>
                </a:lnTo>
                <a:lnTo>
                  <a:pt x="283" y="502"/>
                </a:lnTo>
                <a:lnTo>
                  <a:pt x="278" y="497"/>
                </a:lnTo>
                <a:lnTo>
                  <a:pt x="275" y="496"/>
                </a:lnTo>
                <a:lnTo>
                  <a:pt x="255" y="483"/>
                </a:lnTo>
                <a:lnTo>
                  <a:pt x="254" y="486"/>
                </a:lnTo>
                <a:lnTo>
                  <a:pt x="261" y="493"/>
                </a:lnTo>
                <a:lnTo>
                  <a:pt x="268" y="495"/>
                </a:lnTo>
                <a:lnTo>
                  <a:pt x="272" y="501"/>
                </a:lnTo>
                <a:lnTo>
                  <a:pt x="281" y="507"/>
                </a:lnTo>
                <a:lnTo>
                  <a:pt x="285" y="508"/>
                </a:lnTo>
                <a:lnTo>
                  <a:pt x="283" y="512"/>
                </a:lnTo>
                <a:lnTo>
                  <a:pt x="257" y="497"/>
                </a:lnTo>
                <a:lnTo>
                  <a:pt x="253" y="493"/>
                </a:lnTo>
                <a:lnTo>
                  <a:pt x="248" y="489"/>
                </a:lnTo>
                <a:lnTo>
                  <a:pt x="241" y="480"/>
                </a:lnTo>
                <a:lnTo>
                  <a:pt x="241" y="476"/>
                </a:lnTo>
                <a:lnTo>
                  <a:pt x="241" y="473"/>
                </a:lnTo>
                <a:lnTo>
                  <a:pt x="237" y="471"/>
                </a:lnTo>
                <a:lnTo>
                  <a:pt x="235" y="468"/>
                </a:lnTo>
                <a:lnTo>
                  <a:pt x="235" y="465"/>
                </a:lnTo>
                <a:lnTo>
                  <a:pt x="245" y="468"/>
                </a:lnTo>
                <a:lnTo>
                  <a:pt x="247" y="467"/>
                </a:lnTo>
                <a:lnTo>
                  <a:pt x="248" y="464"/>
                </a:lnTo>
                <a:lnTo>
                  <a:pt x="251" y="462"/>
                </a:lnTo>
                <a:lnTo>
                  <a:pt x="249" y="460"/>
                </a:lnTo>
                <a:lnTo>
                  <a:pt x="251" y="457"/>
                </a:lnTo>
                <a:lnTo>
                  <a:pt x="251" y="452"/>
                </a:lnTo>
                <a:lnTo>
                  <a:pt x="253" y="454"/>
                </a:lnTo>
                <a:lnTo>
                  <a:pt x="255" y="452"/>
                </a:lnTo>
                <a:lnTo>
                  <a:pt x="253" y="450"/>
                </a:lnTo>
                <a:lnTo>
                  <a:pt x="253" y="448"/>
                </a:lnTo>
                <a:lnTo>
                  <a:pt x="255" y="447"/>
                </a:lnTo>
                <a:lnTo>
                  <a:pt x="255" y="441"/>
                </a:lnTo>
                <a:lnTo>
                  <a:pt x="249" y="433"/>
                </a:lnTo>
                <a:lnTo>
                  <a:pt x="247" y="429"/>
                </a:lnTo>
                <a:lnTo>
                  <a:pt x="249" y="426"/>
                </a:lnTo>
                <a:lnTo>
                  <a:pt x="247" y="422"/>
                </a:lnTo>
                <a:lnTo>
                  <a:pt x="243" y="412"/>
                </a:lnTo>
                <a:lnTo>
                  <a:pt x="239" y="411"/>
                </a:lnTo>
                <a:lnTo>
                  <a:pt x="239" y="409"/>
                </a:lnTo>
                <a:lnTo>
                  <a:pt x="237" y="406"/>
                </a:lnTo>
                <a:lnTo>
                  <a:pt x="234" y="407"/>
                </a:lnTo>
                <a:lnTo>
                  <a:pt x="231" y="409"/>
                </a:lnTo>
                <a:lnTo>
                  <a:pt x="231" y="410"/>
                </a:lnTo>
                <a:lnTo>
                  <a:pt x="225" y="406"/>
                </a:lnTo>
                <a:lnTo>
                  <a:pt x="220" y="401"/>
                </a:lnTo>
                <a:lnTo>
                  <a:pt x="217" y="395"/>
                </a:lnTo>
                <a:lnTo>
                  <a:pt x="214" y="391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7" name="Freeform 235"/>
          <p:cNvSpPr>
            <a:spLocks/>
          </p:cNvSpPr>
          <p:nvPr/>
        </p:nvSpPr>
        <p:spPr bwMode="auto">
          <a:xfrm>
            <a:off x="4103688" y="2663750"/>
            <a:ext cx="857250" cy="950913"/>
          </a:xfrm>
          <a:custGeom>
            <a:avLst/>
            <a:gdLst/>
            <a:ahLst/>
            <a:cxnLst>
              <a:cxn ang="0">
                <a:pos x="665" y="119"/>
              </a:cxn>
              <a:cxn ang="0">
                <a:pos x="652" y="159"/>
              </a:cxn>
              <a:cxn ang="0">
                <a:pos x="653" y="221"/>
              </a:cxn>
              <a:cxn ang="0">
                <a:pos x="636" y="251"/>
              </a:cxn>
              <a:cxn ang="0">
                <a:pos x="648" y="289"/>
              </a:cxn>
              <a:cxn ang="0">
                <a:pos x="635" y="297"/>
              </a:cxn>
              <a:cxn ang="0">
                <a:pos x="625" y="319"/>
              </a:cxn>
              <a:cxn ang="0">
                <a:pos x="653" y="350"/>
              </a:cxn>
              <a:cxn ang="0">
                <a:pos x="674" y="389"/>
              </a:cxn>
              <a:cxn ang="0">
                <a:pos x="707" y="403"/>
              </a:cxn>
              <a:cxn ang="0">
                <a:pos x="750" y="417"/>
              </a:cxn>
              <a:cxn ang="0">
                <a:pos x="767" y="379"/>
              </a:cxn>
              <a:cxn ang="0">
                <a:pos x="792" y="371"/>
              </a:cxn>
              <a:cxn ang="0">
                <a:pos x="811" y="479"/>
              </a:cxn>
              <a:cxn ang="0">
                <a:pos x="759" y="485"/>
              </a:cxn>
              <a:cxn ang="0">
                <a:pos x="692" y="478"/>
              </a:cxn>
              <a:cxn ang="0">
                <a:pos x="635" y="483"/>
              </a:cxn>
              <a:cxn ang="0">
                <a:pos x="614" y="510"/>
              </a:cxn>
              <a:cxn ang="0">
                <a:pos x="590" y="538"/>
              </a:cxn>
              <a:cxn ang="0">
                <a:pos x="560" y="596"/>
              </a:cxn>
              <a:cxn ang="0">
                <a:pos x="563" y="628"/>
              </a:cxn>
              <a:cxn ang="0">
                <a:pos x="520" y="657"/>
              </a:cxn>
              <a:cxn ang="0">
                <a:pos x="510" y="713"/>
              </a:cxn>
              <a:cxn ang="0">
                <a:pos x="507" y="837"/>
              </a:cxn>
              <a:cxn ang="0">
                <a:pos x="474" y="884"/>
              </a:cxn>
              <a:cxn ang="0">
                <a:pos x="424" y="843"/>
              </a:cxn>
              <a:cxn ang="0">
                <a:pos x="386" y="822"/>
              </a:cxn>
              <a:cxn ang="0">
                <a:pos x="352" y="828"/>
              </a:cxn>
              <a:cxn ang="0">
                <a:pos x="377" y="795"/>
              </a:cxn>
              <a:cxn ang="0">
                <a:pos x="371" y="758"/>
              </a:cxn>
              <a:cxn ang="0">
                <a:pos x="287" y="714"/>
              </a:cxn>
              <a:cxn ang="0">
                <a:pos x="248" y="683"/>
              </a:cxn>
              <a:cxn ang="0">
                <a:pos x="221" y="631"/>
              </a:cxn>
              <a:cxn ang="0">
                <a:pos x="208" y="601"/>
              </a:cxn>
              <a:cxn ang="0">
                <a:pos x="198" y="565"/>
              </a:cxn>
              <a:cxn ang="0">
                <a:pos x="194" y="529"/>
              </a:cxn>
              <a:cxn ang="0">
                <a:pos x="160" y="475"/>
              </a:cxn>
              <a:cxn ang="0">
                <a:pos x="123" y="475"/>
              </a:cxn>
              <a:cxn ang="0">
                <a:pos x="82" y="449"/>
              </a:cxn>
              <a:cxn ang="0">
                <a:pos x="48" y="394"/>
              </a:cxn>
              <a:cxn ang="0">
                <a:pos x="19" y="367"/>
              </a:cxn>
              <a:cxn ang="0">
                <a:pos x="0" y="290"/>
              </a:cxn>
              <a:cxn ang="0">
                <a:pos x="7" y="217"/>
              </a:cxn>
              <a:cxn ang="0">
                <a:pos x="90" y="208"/>
              </a:cxn>
              <a:cxn ang="0">
                <a:pos x="107" y="144"/>
              </a:cxn>
              <a:cxn ang="0">
                <a:pos x="119" y="108"/>
              </a:cxn>
              <a:cxn ang="0">
                <a:pos x="136" y="83"/>
              </a:cxn>
              <a:cxn ang="0">
                <a:pos x="160" y="65"/>
              </a:cxn>
              <a:cxn ang="0">
                <a:pos x="172" y="18"/>
              </a:cxn>
              <a:cxn ang="0">
                <a:pos x="183" y="21"/>
              </a:cxn>
              <a:cxn ang="0">
                <a:pos x="198" y="0"/>
              </a:cxn>
              <a:cxn ang="0">
                <a:pos x="224" y="23"/>
              </a:cxn>
              <a:cxn ang="0">
                <a:pos x="260" y="35"/>
              </a:cxn>
              <a:cxn ang="0">
                <a:pos x="298" y="71"/>
              </a:cxn>
              <a:cxn ang="0">
                <a:pos x="330" y="67"/>
              </a:cxn>
              <a:cxn ang="0">
                <a:pos x="364" y="75"/>
              </a:cxn>
              <a:cxn ang="0">
                <a:pos x="412" y="69"/>
              </a:cxn>
              <a:cxn ang="0">
                <a:pos x="458" y="83"/>
              </a:cxn>
              <a:cxn ang="0">
                <a:pos x="532" y="19"/>
              </a:cxn>
            </a:cxnLst>
            <a:rect l="0" t="0" r="r" b="b"/>
            <a:pathLst>
              <a:path w="813" h="900">
                <a:moveTo>
                  <a:pt x="596" y="33"/>
                </a:moveTo>
                <a:lnTo>
                  <a:pt x="619" y="56"/>
                </a:lnTo>
                <a:lnTo>
                  <a:pt x="642" y="81"/>
                </a:lnTo>
                <a:lnTo>
                  <a:pt x="658" y="102"/>
                </a:lnTo>
                <a:lnTo>
                  <a:pt x="665" y="119"/>
                </a:lnTo>
                <a:lnTo>
                  <a:pt x="664" y="124"/>
                </a:lnTo>
                <a:lnTo>
                  <a:pt x="664" y="132"/>
                </a:lnTo>
                <a:lnTo>
                  <a:pt x="658" y="140"/>
                </a:lnTo>
                <a:lnTo>
                  <a:pt x="654" y="147"/>
                </a:lnTo>
                <a:lnTo>
                  <a:pt x="652" y="159"/>
                </a:lnTo>
                <a:lnTo>
                  <a:pt x="652" y="187"/>
                </a:lnTo>
                <a:lnTo>
                  <a:pt x="654" y="199"/>
                </a:lnTo>
                <a:lnTo>
                  <a:pt x="657" y="214"/>
                </a:lnTo>
                <a:lnTo>
                  <a:pt x="656" y="219"/>
                </a:lnTo>
                <a:lnTo>
                  <a:pt x="653" y="221"/>
                </a:lnTo>
                <a:lnTo>
                  <a:pt x="652" y="221"/>
                </a:lnTo>
                <a:lnTo>
                  <a:pt x="642" y="238"/>
                </a:lnTo>
                <a:lnTo>
                  <a:pt x="640" y="241"/>
                </a:lnTo>
                <a:lnTo>
                  <a:pt x="640" y="246"/>
                </a:lnTo>
                <a:lnTo>
                  <a:pt x="636" y="251"/>
                </a:lnTo>
                <a:lnTo>
                  <a:pt x="631" y="256"/>
                </a:lnTo>
                <a:lnTo>
                  <a:pt x="628" y="262"/>
                </a:lnTo>
                <a:lnTo>
                  <a:pt x="631" y="267"/>
                </a:lnTo>
                <a:lnTo>
                  <a:pt x="640" y="276"/>
                </a:lnTo>
                <a:lnTo>
                  <a:pt x="648" y="289"/>
                </a:lnTo>
                <a:lnTo>
                  <a:pt x="649" y="296"/>
                </a:lnTo>
                <a:lnTo>
                  <a:pt x="648" y="299"/>
                </a:lnTo>
                <a:lnTo>
                  <a:pt x="641" y="297"/>
                </a:lnTo>
                <a:lnTo>
                  <a:pt x="639" y="296"/>
                </a:lnTo>
                <a:lnTo>
                  <a:pt x="635" y="297"/>
                </a:lnTo>
                <a:lnTo>
                  <a:pt x="628" y="299"/>
                </a:lnTo>
                <a:lnTo>
                  <a:pt x="626" y="302"/>
                </a:lnTo>
                <a:lnTo>
                  <a:pt x="626" y="307"/>
                </a:lnTo>
                <a:lnTo>
                  <a:pt x="624" y="313"/>
                </a:lnTo>
                <a:lnTo>
                  <a:pt x="625" y="319"/>
                </a:lnTo>
                <a:lnTo>
                  <a:pt x="628" y="322"/>
                </a:lnTo>
                <a:lnTo>
                  <a:pt x="631" y="325"/>
                </a:lnTo>
                <a:lnTo>
                  <a:pt x="637" y="331"/>
                </a:lnTo>
                <a:lnTo>
                  <a:pt x="648" y="346"/>
                </a:lnTo>
                <a:lnTo>
                  <a:pt x="653" y="350"/>
                </a:lnTo>
                <a:lnTo>
                  <a:pt x="657" y="357"/>
                </a:lnTo>
                <a:lnTo>
                  <a:pt x="661" y="361"/>
                </a:lnTo>
                <a:lnTo>
                  <a:pt x="662" y="365"/>
                </a:lnTo>
                <a:lnTo>
                  <a:pt x="671" y="385"/>
                </a:lnTo>
                <a:lnTo>
                  <a:pt x="674" y="389"/>
                </a:lnTo>
                <a:lnTo>
                  <a:pt x="686" y="402"/>
                </a:lnTo>
                <a:lnTo>
                  <a:pt x="689" y="403"/>
                </a:lnTo>
                <a:lnTo>
                  <a:pt x="692" y="402"/>
                </a:lnTo>
                <a:lnTo>
                  <a:pt x="700" y="402"/>
                </a:lnTo>
                <a:lnTo>
                  <a:pt x="707" y="403"/>
                </a:lnTo>
                <a:lnTo>
                  <a:pt x="723" y="400"/>
                </a:lnTo>
                <a:lnTo>
                  <a:pt x="729" y="404"/>
                </a:lnTo>
                <a:lnTo>
                  <a:pt x="734" y="405"/>
                </a:lnTo>
                <a:lnTo>
                  <a:pt x="742" y="409"/>
                </a:lnTo>
                <a:lnTo>
                  <a:pt x="750" y="417"/>
                </a:lnTo>
                <a:lnTo>
                  <a:pt x="753" y="411"/>
                </a:lnTo>
                <a:lnTo>
                  <a:pt x="754" y="406"/>
                </a:lnTo>
                <a:lnTo>
                  <a:pt x="758" y="402"/>
                </a:lnTo>
                <a:lnTo>
                  <a:pt x="764" y="384"/>
                </a:lnTo>
                <a:lnTo>
                  <a:pt x="767" y="379"/>
                </a:lnTo>
                <a:lnTo>
                  <a:pt x="767" y="372"/>
                </a:lnTo>
                <a:lnTo>
                  <a:pt x="774" y="353"/>
                </a:lnTo>
                <a:lnTo>
                  <a:pt x="780" y="349"/>
                </a:lnTo>
                <a:lnTo>
                  <a:pt x="786" y="354"/>
                </a:lnTo>
                <a:lnTo>
                  <a:pt x="792" y="371"/>
                </a:lnTo>
                <a:lnTo>
                  <a:pt x="799" y="386"/>
                </a:lnTo>
                <a:lnTo>
                  <a:pt x="805" y="396"/>
                </a:lnTo>
                <a:lnTo>
                  <a:pt x="810" y="416"/>
                </a:lnTo>
                <a:lnTo>
                  <a:pt x="812" y="469"/>
                </a:lnTo>
                <a:lnTo>
                  <a:pt x="811" y="479"/>
                </a:lnTo>
                <a:lnTo>
                  <a:pt x="806" y="483"/>
                </a:lnTo>
                <a:lnTo>
                  <a:pt x="796" y="481"/>
                </a:lnTo>
                <a:lnTo>
                  <a:pt x="782" y="483"/>
                </a:lnTo>
                <a:lnTo>
                  <a:pt x="771" y="483"/>
                </a:lnTo>
                <a:lnTo>
                  <a:pt x="759" y="485"/>
                </a:lnTo>
                <a:lnTo>
                  <a:pt x="751" y="491"/>
                </a:lnTo>
                <a:lnTo>
                  <a:pt x="746" y="486"/>
                </a:lnTo>
                <a:lnTo>
                  <a:pt x="739" y="483"/>
                </a:lnTo>
                <a:lnTo>
                  <a:pt x="715" y="483"/>
                </a:lnTo>
                <a:lnTo>
                  <a:pt x="692" y="478"/>
                </a:lnTo>
                <a:lnTo>
                  <a:pt x="673" y="476"/>
                </a:lnTo>
                <a:lnTo>
                  <a:pt x="666" y="475"/>
                </a:lnTo>
                <a:lnTo>
                  <a:pt x="656" y="474"/>
                </a:lnTo>
                <a:lnTo>
                  <a:pt x="638" y="478"/>
                </a:lnTo>
                <a:lnTo>
                  <a:pt x="635" y="483"/>
                </a:lnTo>
                <a:lnTo>
                  <a:pt x="634" y="490"/>
                </a:lnTo>
                <a:lnTo>
                  <a:pt x="634" y="497"/>
                </a:lnTo>
                <a:lnTo>
                  <a:pt x="630" y="499"/>
                </a:lnTo>
                <a:lnTo>
                  <a:pt x="619" y="505"/>
                </a:lnTo>
                <a:lnTo>
                  <a:pt x="614" y="510"/>
                </a:lnTo>
                <a:lnTo>
                  <a:pt x="612" y="514"/>
                </a:lnTo>
                <a:lnTo>
                  <a:pt x="602" y="528"/>
                </a:lnTo>
                <a:lnTo>
                  <a:pt x="598" y="533"/>
                </a:lnTo>
                <a:lnTo>
                  <a:pt x="595" y="539"/>
                </a:lnTo>
                <a:lnTo>
                  <a:pt x="590" y="538"/>
                </a:lnTo>
                <a:lnTo>
                  <a:pt x="569" y="549"/>
                </a:lnTo>
                <a:lnTo>
                  <a:pt x="564" y="557"/>
                </a:lnTo>
                <a:lnTo>
                  <a:pt x="560" y="574"/>
                </a:lnTo>
                <a:lnTo>
                  <a:pt x="557" y="581"/>
                </a:lnTo>
                <a:lnTo>
                  <a:pt x="560" y="596"/>
                </a:lnTo>
                <a:lnTo>
                  <a:pt x="558" y="613"/>
                </a:lnTo>
                <a:lnTo>
                  <a:pt x="560" y="618"/>
                </a:lnTo>
                <a:lnTo>
                  <a:pt x="564" y="623"/>
                </a:lnTo>
                <a:lnTo>
                  <a:pt x="566" y="625"/>
                </a:lnTo>
                <a:lnTo>
                  <a:pt x="563" y="628"/>
                </a:lnTo>
                <a:lnTo>
                  <a:pt x="543" y="629"/>
                </a:lnTo>
                <a:lnTo>
                  <a:pt x="540" y="633"/>
                </a:lnTo>
                <a:lnTo>
                  <a:pt x="539" y="639"/>
                </a:lnTo>
                <a:lnTo>
                  <a:pt x="526" y="651"/>
                </a:lnTo>
                <a:lnTo>
                  <a:pt x="520" y="657"/>
                </a:lnTo>
                <a:lnTo>
                  <a:pt x="516" y="665"/>
                </a:lnTo>
                <a:lnTo>
                  <a:pt x="513" y="683"/>
                </a:lnTo>
                <a:lnTo>
                  <a:pt x="512" y="705"/>
                </a:lnTo>
                <a:lnTo>
                  <a:pt x="510" y="712"/>
                </a:lnTo>
                <a:lnTo>
                  <a:pt x="510" y="713"/>
                </a:lnTo>
                <a:lnTo>
                  <a:pt x="504" y="724"/>
                </a:lnTo>
                <a:lnTo>
                  <a:pt x="503" y="751"/>
                </a:lnTo>
                <a:lnTo>
                  <a:pt x="502" y="757"/>
                </a:lnTo>
                <a:lnTo>
                  <a:pt x="501" y="821"/>
                </a:lnTo>
                <a:lnTo>
                  <a:pt x="507" y="837"/>
                </a:lnTo>
                <a:lnTo>
                  <a:pt x="503" y="842"/>
                </a:lnTo>
                <a:lnTo>
                  <a:pt x="500" y="850"/>
                </a:lnTo>
                <a:lnTo>
                  <a:pt x="480" y="890"/>
                </a:lnTo>
                <a:lnTo>
                  <a:pt x="478" y="899"/>
                </a:lnTo>
                <a:lnTo>
                  <a:pt x="474" y="884"/>
                </a:lnTo>
                <a:lnTo>
                  <a:pt x="461" y="883"/>
                </a:lnTo>
                <a:lnTo>
                  <a:pt x="447" y="878"/>
                </a:lnTo>
                <a:lnTo>
                  <a:pt x="432" y="866"/>
                </a:lnTo>
                <a:lnTo>
                  <a:pt x="426" y="855"/>
                </a:lnTo>
                <a:lnTo>
                  <a:pt x="424" y="843"/>
                </a:lnTo>
                <a:lnTo>
                  <a:pt x="422" y="832"/>
                </a:lnTo>
                <a:lnTo>
                  <a:pt x="416" y="823"/>
                </a:lnTo>
                <a:lnTo>
                  <a:pt x="411" y="819"/>
                </a:lnTo>
                <a:lnTo>
                  <a:pt x="404" y="817"/>
                </a:lnTo>
                <a:lnTo>
                  <a:pt x="386" y="822"/>
                </a:lnTo>
                <a:lnTo>
                  <a:pt x="380" y="825"/>
                </a:lnTo>
                <a:lnTo>
                  <a:pt x="377" y="829"/>
                </a:lnTo>
                <a:lnTo>
                  <a:pt x="370" y="830"/>
                </a:lnTo>
                <a:lnTo>
                  <a:pt x="357" y="830"/>
                </a:lnTo>
                <a:lnTo>
                  <a:pt x="352" y="828"/>
                </a:lnTo>
                <a:lnTo>
                  <a:pt x="351" y="822"/>
                </a:lnTo>
                <a:lnTo>
                  <a:pt x="351" y="819"/>
                </a:lnTo>
                <a:lnTo>
                  <a:pt x="356" y="815"/>
                </a:lnTo>
                <a:lnTo>
                  <a:pt x="364" y="809"/>
                </a:lnTo>
                <a:lnTo>
                  <a:pt x="377" y="795"/>
                </a:lnTo>
                <a:lnTo>
                  <a:pt x="374" y="787"/>
                </a:lnTo>
                <a:lnTo>
                  <a:pt x="372" y="782"/>
                </a:lnTo>
                <a:lnTo>
                  <a:pt x="371" y="775"/>
                </a:lnTo>
                <a:lnTo>
                  <a:pt x="372" y="768"/>
                </a:lnTo>
                <a:lnTo>
                  <a:pt x="371" y="758"/>
                </a:lnTo>
                <a:lnTo>
                  <a:pt x="363" y="737"/>
                </a:lnTo>
                <a:lnTo>
                  <a:pt x="314" y="722"/>
                </a:lnTo>
                <a:lnTo>
                  <a:pt x="302" y="725"/>
                </a:lnTo>
                <a:lnTo>
                  <a:pt x="289" y="724"/>
                </a:lnTo>
                <a:lnTo>
                  <a:pt x="287" y="714"/>
                </a:lnTo>
                <a:lnTo>
                  <a:pt x="283" y="707"/>
                </a:lnTo>
                <a:lnTo>
                  <a:pt x="270" y="707"/>
                </a:lnTo>
                <a:lnTo>
                  <a:pt x="260" y="703"/>
                </a:lnTo>
                <a:lnTo>
                  <a:pt x="251" y="692"/>
                </a:lnTo>
                <a:lnTo>
                  <a:pt x="248" y="683"/>
                </a:lnTo>
                <a:lnTo>
                  <a:pt x="234" y="660"/>
                </a:lnTo>
                <a:lnTo>
                  <a:pt x="229" y="655"/>
                </a:lnTo>
                <a:lnTo>
                  <a:pt x="226" y="650"/>
                </a:lnTo>
                <a:lnTo>
                  <a:pt x="220" y="637"/>
                </a:lnTo>
                <a:lnTo>
                  <a:pt x="221" y="631"/>
                </a:lnTo>
                <a:lnTo>
                  <a:pt x="220" y="629"/>
                </a:lnTo>
                <a:lnTo>
                  <a:pt x="218" y="617"/>
                </a:lnTo>
                <a:lnTo>
                  <a:pt x="212" y="609"/>
                </a:lnTo>
                <a:lnTo>
                  <a:pt x="209" y="603"/>
                </a:lnTo>
                <a:lnTo>
                  <a:pt x="208" y="601"/>
                </a:lnTo>
                <a:lnTo>
                  <a:pt x="207" y="600"/>
                </a:lnTo>
                <a:lnTo>
                  <a:pt x="205" y="596"/>
                </a:lnTo>
                <a:lnTo>
                  <a:pt x="200" y="574"/>
                </a:lnTo>
                <a:lnTo>
                  <a:pt x="198" y="570"/>
                </a:lnTo>
                <a:lnTo>
                  <a:pt x="198" y="565"/>
                </a:lnTo>
                <a:lnTo>
                  <a:pt x="200" y="558"/>
                </a:lnTo>
                <a:lnTo>
                  <a:pt x="199" y="552"/>
                </a:lnTo>
                <a:lnTo>
                  <a:pt x="196" y="544"/>
                </a:lnTo>
                <a:lnTo>
                  <a:pt x="196" y="535"/>
                </a:lnTo>
                <a:lnTo>
                  <a:pt x="194" y="529"/>
                </a:lnTo>
                <a:lnTo>
                  <a:pt x="185" y="510"/>
                </a:lnTo>
                <a:lnTo>
                  <a:pt x="181" y="500"/>
                </a:lnTo>
                <a:lnTo>
                  <a:pt x="176" y="495"/>
                </a:lnTo>
                <a:lnTo>
                  <a:pt x="163" y="477"/>
                </a:lnTo>
                <a:lnTo>
                  <a:pt x="160" y="475"/>
                </a:lnTo>
                <a:lnTo>
                  <a:pt x="155" y="473"/>
                </a:lnTo>
                <a:lnTo>
                  <a:pt x="153" y="469"/>
                </a:lnTo>
                <a:lnTo>
                  <a:pt x="148" y="467"/>
                </a:lnTo>
                <a:lnTo>
                  <a:pt x="129" y="475"/>
                </a:lnTo>
                <a:lnTo>
                  <a:pt x="123" y="475"/>
                </a:lnTo>
                <a:lnTo>
                  <a:pt x="114" y="480"/>
                </a:lnTo>
                <a:lnTo>
                  <a:pt x="104" y="481"/>
                </a:lnTo>
                <a:lnTo>
                  <a:pt x="96" y="477"/>
                </a:lnTo>
                <a:lnTo>
                  <a:pt x="87" y="461"/>
                </a:lnTo>
                <a:lnTo>
                  <a:pt x="82" y="449"/>
                </a:lnTo>
                <a:lnTo>
                  <a:pt x="79" y="439"/>
                </a:lnTo>
                <a:lnTo>
                  <a:pt x="72" y="424"/>
                </a:lnTo>
                <a:lnTo>
                  <a:pt x="63" y="412"/>
                </a:lnTo>
                <a:lnTo>
                  <a:pt x="58" y="400"/>
                </a:lnTo>
                <a:lnTo>
                  <a:pt x="48" y="394"/>
                </a:lnTo>
                <a:lnTo>
                  <a:pt x="42" y="379"/>
                </a:lnTo>
                <a:lnTo>
                  <a:pt x="35" y="377"/>
                </a:lnTo>
                <a:lnTo>
                  <a:pt x="31" y="377"/>
                </a:lnTo>
                <a:lnTo>
                  <a:pt x="25" y="374"/>
                </a:lnTo>
                <a:lnTo>
                  <a:pt x="19" y="367"/>
                </a:lnTo>
                <a:lnTo>
                  <a:pt x="14" y="349"/>
                </a:lnTo>
                <a:lnTo>
                  <a:pt x="6" y="332"/>
                </a:lnTo>
                <a:lnTo>
                  <a:pt x="3" y="320"/>
                </a:lnTo>
                <a:lnTo>
                  <a:pt x="0" y="302"/>
                </a:lnTo>
                <a:lnTo>
                  <a:pt x="0" y="290"/>
                </a:lnTo>
                <a:lnTo>
                  <a:pt x="1" y="273"/>
                </a:lnTo>
                <a:lnTo>
                  <a:pt x="4" y="259"/>
                </a:lnTo>
                <a:lnTo>
                  <a:pt x="6" y="239"/>
                </a:lnTo>
                <a:lnTo>
                  <a:pt x="5" y="224"/>
                </a:lnTo>
                <a:lnTo>
                  <a:pt x="7" y="217"/>
                </a:lnTo>
                <a:lnTo>
                  <a:pt x="36" y="217"/>
                </a:lnTo>
                <a:lnTo>
                  <a:pt x="48" y="217"/>
                </a:lnTo>
                <a:lnTo>
                  <a:pt x="55" y="219"/>
                </a:lnTo>
                <a:lnTo>
                  <a:pt x="64" y="219"/>
                </a:lnTo>
                <a:lnTo>
                  <a:pt x="90" y="208"/>
                </a:lnTo>
                <a:lnTo>
                  <a:pt x="95" y="206"/>
                </a:lnTo>
                <a:lnTo>
                  <a:pt x="101" y="199"/>
                </a:lnTo>
                <a:lnTo>
                  <a:pt x="101" y="178"/>
                </a:lnTo>
                <a:lnTo>
                  <a:pt x="104" y="152"/>
                </a:lnTo>
                <a:lnTo>
                  <a:pt x="107" y="144"/>
                </a:lnTo>
                <a:lnTo>
                  <a:pt x="119" y="133"/>
                </a:lnTo>
                <a:lnTo>
                  <a:pt x="123" y="126"/>
                </a:lnTo>
                <a:lnTo>
                  <a:pt x="124" y="119"/>
                </a:lnTo>
                <a:lnTo>
                  <a:pt x="121" y="115"/>
                </a:lnTo>
                <a:lnTo>
                  <a:pt x="119" y="108"/>
                </a:lnTo>
                <a:lnTo>
                  <a:pt x="118" y="100"/>
                </a:lnTo>
                <a:lnTo>
                  <a:pt x="116" y="89"/>
                </a:lnTo>
                <a:lnTo>
                  <a:pt x="118" y="86"/>
                </a:lnTo>
                <a:lnTo>
                  <a:pt x="126" y="83"/>
                </a:lnTo>
                <a:lnTo>
                  <a:pt x="136" y="83"/>
                </a:lnTo>
                <a:lnTo>
                  <a:pt x="142" y="83"/>
                </a:lnTo>
                <a:lnTo>
                  <a:pt x="150" y="80"/>
                </a:lnTo>
                <a:lnTo>
                  <a:pt x="157" y="77"/>
                </a:lnTo>
                <a:lnTo>
                  <a:pt x="159" y="70"/>
                </a:lnTo>
                <a:lnTo>
                  <a:pt x="160" y="65"/>
                </a:lnTo>
                <a:lnTo>
                  <a:pt x="158" y="57"/>
                </a:lnTo>
                <a:lnTo>
                  <a:pt x="157" y="39"/>
                </a:lnTo>
                <a:lnTo>
                  <a:pt x="160" y="34"/>
                </a:lnTo>
                <a:lnTo>
                  <a:pt x="167" y="27"/>
                </a:lnTo>
                <a:lnTo>
                  <a:pt x="172" y="18"/>
                </a:lnTo>
                <a:lnTo>
                  <a:pt x="176" y="12"/>
                </a:lnTo>
                <a:lnTo>
                  <a:pt x="179" y="13"/>
                </a:lnTo>
                <a:lnTo>
                  <a:pt x="178" y="18"/>
                </a:lnTo>
                <a:lnTo>
                  <a:pt x="180" y="21"/>
                </a:lnTo>
                <a:lnTo>
                  <a:pt x="183" y="21"/>
                </a:lnTo>
                <a:lnTo>
                  <a:pt x="187" y="19"/>
                </a:lnTo>
                <a:lnTo>
                  <a:pt x="189" y="15"/>
                </a:lnTo>
                <a:lnTo>
                  <a:pt x="190" y="8"/>
                </a:lnTo>
                <a:lnTo>
                  <a:pt x="193" y="4"/>
                </a:lnTo>
                <a:lnTo>
                  <a:pt x="198" y="0"/>
                </a:lnTo>
                <a:lnTo>
                  <a:pt x="204" y="1"/>
                </a:lnTo>
                <a:lnTo>
                  <a:pt x="210" y="4"/>
                </a:lnTo>
                <a:lnTo>
                  <a:pt x="215" y="11"/>
                </a:lnTo>
                <a:lnTo>
                  <a:pt x="218" y="17"/>
                </a:lnTo>
                <a:lnTo>
                  <a:pt x="224" y="23"/>
                </a:lnTo>
                <a:lnTo>
                  <a:pt x="230" y="27"/>
                </a:lnTo>
                <a:lnTo>
                  <a:pt x="246" y="32"/>
                </a:lnTo>
                <a:lnTo>
                  <a:pt x="249" y="34"/>
                </a:lnTo>
                <a:lnTo>
                  <a:pt x="252" y="34"/>
                </a:lnTo>
                <a:lnTo>
                  <a:pt x="260" y="35"/>
                </a:lnTo>
                <a:lnTo>
                  <a:pt x="268" y="41"/>
                </a:lnTo>
                <a:lnTo>
                  <a:pt x="272" y="47"/>
                </a:lnTo>
                <a:lnTo>
                  <a:pt x="284" y="61"/>
                </a:lnTo>
                <a:lnTo>
                  <a:pt x="290" y="65"/>
                </a:lnTo>
                <a:lnTo>
                  <a:pt x="298" y="71"/>
                </a:lnTo>
                <a:lnTo>
                  <a:pt x="304" y="73"/>
                </a:lnTo>
                <a:lnTo>
                  <a:pt x="319" y="78"/>
                </a:lnTo>
                <a:lnTo>
                  <a:pt x="323" y="75"/>
                </a:lnTo>
                <a:lnTo>
                  <a:pt x="326" y="71"/>
                </a:lnTo>
                <a:lnTo>
                  <a:pt x="330" y="67"/>
                </a:lnTo>
                <a:lnTo>
                  <a:pt x="334" y="64"/>
                </a:lnTo>
                <a:lnTo>
                  <a:pt x="344" y="63"/>
                </a:lnTo>
                <a:lnTo>
                  <a:pt x="352" y="66"/>
                </a:lnTo>
                <a:lnTo>
                  <a:pt x="357" y="72"/>
                </a:lnTo>
                <a:lnTo>
                  <a:pt x="364" y="75"/>
                </a:lnTo>
                <a:lnTo>
                  <a:pt x="371" y="73"/>
                </a:lnTo>
                <a:lnTo>
                  <a:pt x="380" y="69"/>
                </a:lnTo>
                <a:lnTo>
                  <a:pt x="386" y="65"/>
                </a:lnTo>
                <a:lnTo>
                  <a:pt x="394" y="63"/>
                </a:lnTo>
                <a:lnTo>
                  <a:pt x="412" y="69"/>
                </a:lnTo>
                <a:lnTo>
                  <a:pt x="422" y="75"/>
                </a:lnTo>
                <a:lnTo>
                  <a:pt x="432" y="93"/>
                </a:lnTo>
                <a:lnTo>
                  <a:pt x="438" y="94"/>
                </a:lnTo>
                <a:lnTo>
                  <a:pt x="447" y="93"/>
                </a:lnTo>
                <a:lnTo>
                  <a:pt x="458" y="83"/>
                </a:lnTo>
                <a:lnTo>
                  <a:pt x="488" y="37"/>
                </a:lnTo>
                <a:lnTo>
                  <a:pt x="494" y="30"/>
                </a:lnTo>
                <a:lnTo>
                  <a:pt x="504" y="23"/>
                </a:lnTo>
                <a:lnTo>
                  <a:pt x="516" y="24"/>
                </a:lnTo>
                <a:lnTo>
                  <a:pt x="532" y="19"/>
                </a:lnTo>
                <a:lnTo>
                  <a:pt x="543" y="22"/>
                </a:lnTo>
                <a:lnTo>
                  <a:pt x="555" y="27"/>
                </a:lnTo>
                <a:lnTo>
                  <a:pt x="596" y="33"/>
                </a:lnTo>
              </a:path>
            </a:pathLst>
          </a:custGeom>
          <a:solidFill>
            <a:srgbClr val="4F622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8" name="Freeform 236"/>
          <p:cNvSpPr>
            <a:spLocks/>
          </p:cNvSpPr>
          <p:nvPr/>
        </p:nvSpPr>
        <p:spPr bwMode="auto">
          <a:xfrm>
            <a:off x="4686300" y="2062088"/>
            <a:ext cx="752475" cy="1087437"/>
          </a:xfrm>
          <a:custGeom>
            <a:avLst/>
            <a:gdLst/>
            <a:ahLst/>
            <a:cxnLst>
              <a:cxn ang="0">
                <a:pos x="680" y="426"/>
              </a:cxn>
              <a:cxn ang="0">
                <a:pos x="623" y="444"/>
              </a:cxn>
              <a:cxn ang="0">
                <a:pos x="584" y="484"/>
              </a:cxn>
              <a:cxn ang="0">
                <a:pos x="552" y="503"/>
              </a:cxn>
              <a:cxn ang="0">
                <a:pos x="538" y="546"/>
              </a:cxn>
              <a:cxn ang="0">
                <a:pos x="557" y="532"/>
              </a:cxn>
              <a:cxn ang="0">
                <a:pos x="571" y="534"/>
              </a:cxn>
              <a:cxn ang="0">
                <a:pos x="590" y="598"/>
              </a:cxn>
              <a:cxn ang="0">
                <a:pos x="567" y="629"/>
              </a:cxn>
              <a:cxn ang="0">
                <a:pos x="498" y="658"/>
              </a:cxn>
              <a:cxn ang="0">
                <a:pos x="490" y="696"/>
              </a:cxn>
              <a:cxn ang="0">
                <a:pos x="528" y="747"/>
              </a:cxn>
              <a:cxn ang="0">
                <a:pos x="551" y="813"/>
              </a:cxn>
              <a:cxn ang="0">
                <a:pos x="584" y="835"/>
              </a:cxn>
              <a:cxn ang="0">
                <a:pos x="577" y="851"/>
              </a:cxn>
              <a:cxn ang="0">
                <a:pos x="636" y="877"/>
              </a:cxn>
              <a:cxn ang="0">
                <a:pos x="650" y="890"/>
              </a:cxn>
              <a:cxn ang="0">
                <a:pos x="620" y="902"/>
              </a:cxn>
              <a:cxn ang="0">
                <a:pos x="579" y="892"/>
              </a:cxn>
              <a:cxn ang="0">
                <a:pos x="554" y="964"/>
              </a:cxn>
              <a:cxn ang="0">
                <a:pos x="541" y="1004"/>
              </a:cxn>
              <a:cxn ang="0">
                <a:pos x="524" y="1023"/>
              </a:cxn>
              <a:cxn ang="0">
                <a:pos x="474" y="986"/>
              </a:cxn>
              <a:cxn ang="0">
                <a:pos x="446" y="976"/>
              </a:cxn>
              <a:cxn ang="0">
                <a:pos x="415" y="979"/>
              </a:cxn>
              <a:cxn ang="0">
                <a:pos x="411" y="955"/>
              </a:cxn>
              <a:cxn ang="0">
                <a:pos x="390" y="942"/>
              </a:cxn>
              <a:cxn ang="0">
                <a:pos x="359" y="930"/>
              </a:cxn>
              <a:cxn ang="0">
                <a:pos x="292" y="908"/>
              </a:cxn>
              <a:cxn ang="0">
                <a:pos x="228" y="920"/>
              </a:cxn>
              <a:cxn ang="0">
                <a:pos x="206" y="973"/>
              </a:cxn>
              <a:cxn ang="0">
                <a:pos x="182" y="976"/>
              </a:cxn>
              <a:cxn ang="0">
                <a:pos x="140" y="973"/>
              </a:cxn>
              <a:cxn ang="0">
                <a:pos x="110" y="936"/>
              </a:cxn>
              <a:cxn ang="0">
                <a:pos x="85" y="902"/>
              </a:cxn>
              <a:cxn ang="0">
                <a:pos x="74" y="878"/>
              </a:cxn>
              <a:cxn ang="0">
                <a:pos x="89" y="868"/>
              </a:cxn>
              <a:cxn ang="0">
                <a:pos x="79" y="838"/>
              </a:cxn>
              <a:cxn ang="0">
                <a:pos x="88" y="812"/>
              </a:cxn>
              <a:cxn ang="0">
                <a:pos x="105" y="785"/>
              </a:cxn>
              <a:cxn ang="0">
                <a:pos x="106" y="711"/>
              </a:cxn>
              <a:cxn ang="0">
                <a:pos x="90" y="652"/>
              </a:cxn>
              <a:cxn ang="0">
                <a:pos x="86" y="256"/>
              </a:cxn>
              <a:cxn ang="0">
                <a:pos x="136" y="176"/>
              </a:cxn>
              <a:cxn ang="0">
                <a:pos x="196" y="100"/>
              </a:cxn>
              <a:cxn ang="0">
                <a:pos x="302" y="10"/>
              </a:cxn>
              <a:cxn ang="0">
                <a:pos x="435" y="15"/>
              </a:cxn>
              <a:cxn ang="0">
                <a:pos x="492" y="70"/>
              </a:cxn>
              <a:cxn ang="0">
                <a:pos x="581" y="153"/>
              </a:cxn>
              <a:cxn ang="0">
                <a:pos x="608" y="237"/>
              </a:cxn>
              <a:cxn ang="0">
                <a:pos x="656" y="316"/>
              </a:cxn>
            </a:cxnLst>
            <a:rect l="0" t="0" r="r" b="b"/>
            <a:pathLst>
              <a:path w="713" h="1031">
                <a:moveTo>
                  <a:pt x="712" y="400"/>
                </a:moveTo>
                <a:lnTo>
                  <a:pt x="690" y="427"/>
                </a:lnTo>
                <a:lnTo>
                  <a:pt x="688" y="431"/>
                </a:lnTo>
                <a:lnTo>
                  <a:pt x="685" y="429"/>
                </a:lnTo>
                <a:lnTo>
                  <a:pt x="680" y="426"/>
                </a:lnTo>
                <a:lnTo>
                  <a:pt x="656" y="406"/>
                </a:lnTo>
                <a:lnTo>
                  <a:pt x="648" y="408"/>
                </a:lnTo>
                <a:lnTo>
                  <a:pt x="630" y="416"/>
                </a:lnTo>
                <a:lnTo>
                  <a:pt x="626" y="430"/>
                </a:lnTo>
                <a:lnTo>
                  <a:pt x="623" y="444"/>
                </a:lnTo>
                <a:lnTo>
                  <a:pt x="620" y="453"/>
                </a:lnTo>
                <a:lnTo>
                  <a:pt x="619" y="464"/>
                </a:lnTo>
                <a:lnTo>
                  <a:pt x="617" y="476"/>
                </a:lnTo>
                <a:lnTo>
                  <a:pt x="600" y="480"/>
                </a:lnTo>
                <a:lnTo>
                  <a:pt x="584" y="484"/>
                </a:lnTo>
                <a:lnTo>
                  <a:pt x="562" y="486"/>
                </a:lnTo>
                <a:lnTo>
                  <a:pt x="558" y="490"/>
                </a:lnTo>
                <a:lnTo>
                  <a:pt x="557" y="496"/>
                </a:lnTo>
                <a:lnTo>
                  <a:pt x="554" y="500"/>
                </a:lnTo>
                <a:lnTo>
                  <a:pt x="552" y="503"/>
                </a:lnTo>
                <a:lnTo>
                  <a:pt x="542" y="510"/>
                </a:lnTo>
                <a:lnTo>
                  <a:pt x="537" y="512"/>
                </a:lnTo>
                <a:lnTo>
                  <a:pt x="536" y="519"/>
                </a:lnTo>
                <a:lnTo>
                  <a:pt x="536" y="537"/>
                </a:lnTo>
                <a:lnTo>
                  <a:pt x="538" y="546"/>
                </a:lnTo>
                <a:lnTo>
                  <a:pt x="546" y="542"/>
                </a:lnTo>
                <a:lnTo>
                  <a:pt x="552" y="546"/>
                </a:lnTo>
                <a:lnTo>
                  <a:pt x="558" y="542"/>
                </a:lnTo>
                <a:lnTo>
                  <a:pt x="557" y="540"/>
                </a:lnTo>
                <a:lnTo>
                  <a:pt x="557" y="532"/>
                </a:lnTo>
                <a:lnTo>
                  <a:pt x="558" y="531"/>
                </a:lnTo>
                <a:lnTo>
                  <a:pt x="561" y="533"/>
                </a:lnTo>
                <a:lnTo>
                  <a:pt x="564" y="531"/>
                </a:lnTo>
                <a:lnTo>
                  <a:pt x="566" y="533"/>
                </a:lnTo>
                <a:lnTo>
                  <a:pt x="571" y="534"/>
                </a:lnTo>
                <a:lnTo>
                  <a:pt x="574" y="537"/>
                </a:lnTo>
                <a:lnTo>
                  <a:pt x="582" y="536"/>
                </a:lnTo>
                <a:lnTo>
                  <a:pt x="588" y="542"/>
                </a:lnTo>
                <a:lnTo>
                  <a:pt x="590" y="554"/>
                </a:lnTo>
                <a:lnTo>
                  <a:pt x="590" y="598"/>
                </a:lnTo>
                <a:lnTo>
                  <a:pt x="587" y="599"/>
                </a:lnTo>
                <a:lnTo>
                  <a:pt x="583" y="604"/>
                </a:lnTo>
                <a:lnTo>
                  <a:pt x="580" y="612"/>
                </a:lnTo>
                <a:lnTo>
                  <a:pt x="574" y="625"/>
                </a:lnTo>
                <a:lnTo>
                  <a:pt x="567" y="629"/>
                </a:lnTo>
                <a:lnTo>
                  <a:pt x="553" y="618"/>
                </a:lnTo>
                <a:lnTo>
                  <a:pt x="544" y="617"/>
                </a:lnTo>
                <a:lnTo>
                  <a:pt x="542" y="621"/>
                </a:lnTo>
                <a:lnTo>
                  <a:pt x="538" y="626"/>
                </a:lnTo>
                <a:lnTo>
                  <a:pt x="498" y="658"/>
                </a:lnTo>
                <a:lnTo>
                  <a:pt x="492" y="665"/>
                </a:lnTo>
                <a:lnTo>
                  <a:pt x="477" y="675"/>
                </a:lnTo>
                <a:lnTo>
                  <a:pt x="478" y="681"/>
                </a:lnTo>
                <a:lnTo>
                  <a:pt x="488" y="694"/>
                </a:lnTo>
                <a:lnTo>
                  <a:pt x="490" y="696"/>
                </a:lnTo>
                <a:lnTo>
                  <a:pt x="496" y="706"/>
                </a:lnTo>
                <a:lnTo>
                  <a:pt x="499" y="716"/>
                </a:lnTo>
                <a:lnTo>
                  <a:pt x="520" y="722"/>
                </a:lnTo>
                <a:lnTo>
                  <a:pt x="524" y="732"/>
                </a:lnTo>
                <a:lnTo>
                  <a:pt x="528" y="747"/>
                </a:lnTo>
                <a:lnTo>
                  <a:pt x="526" y="756"/>
                </a:lnTo>
                <a:lnTo>
                  <a:pt x="540" y="761"/>
                </a:lnTo>
                <a:lnTo>
                  <a:pt x="530" y="788"/>
                </a:lnTo>
                <a:lnTo>
                  <a:pt x="540" y="798"/>
                </a:lnTo>
                <a:lnTo>
                  <a:pt x="551" y="813"/>
                </a:lnTo>
                <a:lnTo>
                  <a:pt x="557" y="819"/>
                </a:lnTo>
                <a:lnTo>
                  <a:pt x="558" y="820"/>
                </a:lnTo>
                <a:lnTo>
                  <a:pt x="574" y="833"/>
                </a:lnTo>
                <a:lnTo>
                  <a:pt x="577" y="832"/>
                </a:lnTo>
                <a:lnTo>
                  <a:pt x="584" y="835"/>
                </a:lnTo>
                <a:lnTo>
                  <a:pt x="590" y="844"/>
                </a:lnTo>
                <a:lnTo>
                  <a:pt x="588" y="847"/>
                </a:lnTo>
                <a:lnTo>
                  <a:pt x="584" y="845"/>
                </a:lnTo>
                <a:lnTo>
                  <a:pt x="580" y="845"/>
                </a:lnTo>
                <a:lnTo>
                  <a:pt x="577" y="851"/>
                </a:lnTo>
                <a:lnTo>
                  <a:pt x="583" y="854"/>
                </a:lnTo>
                <a:lnTo>
                  <a:pt x="584" y="854"/>
                </a:lnTo>
                <a:lnTo>
                  <a:pt x="610" y="864"/>
                </a:lnTo>
                <a:lnTo>
                  <a:pt x="607" y="873"/>
                </a:lnTo>
                <a:lnTo>
                  <a:pt x="636" y="877"/>
                </a:lnTo>
                <a:lnTo>
                  <a:pt x="642" y="876"/>
                </a:lnTo>
                <a:lnTo>
                  <a:pt x="646" y="878"/>
                </a:lnTo>
                <a:lnTo>
                  <a:pt x="652" y="882"/>
                </a:lnTo>
                <a:lnTo>
                  <a:pt x="652" y="889"/>
                </a:lnTo>
                <a:lnTo>
                  <a:pt x="650" y="890"/>
                </a:lnTo>
                <a:lnTo>
                  <a:pt x="646" y="897"/>
                </a:lnTo>
                <a:lnTo>
                  <a:pt x="628" y="900"/>
                </a:lnTo>
                <a:lnTo>
                  <a:pt x="623" y="899"/>
                </a:lnTo>
                <a:lnTo>
                  <a:pt x="620" y="899"/>
                </a:lnTo>
                <a:lnTo>
                  <a:pt x="620" y="902"/>
                </a:lnTo>
                <a:lnTo>
                  <a:pt x="602" y="899"/>
                </a:lnTo>
                <a:lnTo>
                  <a:pt x="596" y="899"/>
                </a:lnTo>
                <a:lnTo>
                  <a:pt x="592" y="898"/>
                </a:lnTo>
                <a:lnTo>
                  <a:pt x="587" y="895"/>
                </a:lnTo>
                <a:lnTo>
                  <a:pt x="579" y="892"/>
                </a:lnTo>
                <a:lnTo>
                  <a:pt x="545" y="914"/>
                </a:lnTo>
                <a:lnTo>
                  <a:pt x="542" y="928"/>
                </a:lnTo>
                <a:lnTo>
                  <a:pt x="543" y="945"/>
                </a:lnTo>
                <a:lnTo>
                  <a:pt x="556" y="950"/>
                </a:lnTo>
                <a:lnTo>
                  <a:pt x="554" y="964"/>
                </a:lnTo>
                <a:lnTo>
                  <a:pt x="545" y="972"/>
                </a:lnTo>
                <a:lnTo>
                  <a:pt x="545" y="977"/>
                </a:lnTo>
                <a:lnTo>
                  <a:pt x="542" y="987"/>
                </a:lnTo>
                <a:lnTo>
                  <a:pt x="542" y="996"/>
                </a:lnTo>
                <a:lnTo>
                  <a:pt x="541" y="1004"/>
                </a:lnTo>
                <a:lnTo>
                  <a:pt x="541" y="1008"/>
                </a:lnTo>
                <a:lnTo>
                  <a:pt x="540" y="1012"/>
                </a:lnTo>
                <a:lnTo>
                  <a:pt x="538" y="1014"/>
                </a:lnTo>
                <a:lnTo>
                  <a:pt x="537" y="1018"/>
                </a:lnTo>
                <a:lnTo>
                  <a:pt x="524" y="1023"/>
                </a:lnTo>
                <a:lnTo>
                  <a:pt x="519" y="1030"/>
                </a:lnTo>
                <a:lnTo>
                  <a:pt x="501" y="1020"/>
                </a:lnTo>
                <a:lnTo>
                  <a:pt x="493" y="1013"/>
                </a:lnTo>
                <a:lnTo>
                  <a:pt x="484" y="1003"/>
                </a:lnTo>
                <a:lnTo>
                  <a:pt x="474" y="986"/>
                </a:lnTo>
                <a:lnTo>
                  <a:pt x="471" y="978"/>
                </a:lnTo>
                <a:lnTo>
                  <a:pt x="468" y="972"/>
                </a:lnTo>
                <a:lnTo>
                  <a:pt x="463" y="975"/>
                </a:lnTo>
                <a:lnTo>
                  <a:pt x="456" y="976"/>
                </a:lnTo>
                <a:lnTo>
                  <a:pt x="446" y="976"/>
                </a:lnTo>
                <a:lnTo>
                  <a:pt x="438" y="977"/>
                </a:lnTo>
                <a:lnTo>
                  <a:pt x="432" y="982"/>
                </a:lnTo>
                <a:lnTo>
                  <a:pt x="428" y="982"/>
                </a:lnTo>
                <a:lnTo>
                  <a:pt x="420" y="982"/>
                </a:lnTo>
                <a:lnTo>
                  <a:pt x="415" y="979"/>
                </a:lnTo>
                <a:lnTo>
                  <a:pt x="413" y="976"/>
                </a:lnTo>
                <a:lnTo>
                  <a:pt x="414" y="973"/>
                </a:lnTo>
                <a:lnTo>
                  <a:pt x="414" y="966"/>
                </a:lnTo>
                <a:lnTo>
                  <a:pt x="411" y="960"/>
                </a:lnTo>
                <a:lnTo>
                  <a:pt x="411" y="955"/>
                </a:lnTo>
                <a:lnTo>
                  <a:pt x="406" y="954"/>
                </a:lnTo>
                <a:lnTo>
                  <a:pt x="403" y="958"/>
                </a:lnTo>
                <a:lnTo>
                  <a:pt x="397" y="959"/>
                </a:lnTo>
                <a:lnTo>
                  <a:pt x="392" y="955"/>
                </a:lnTo>
                <a:lnTo>
                  <a:pt x="390" y="942"/>
                </a:lnTo>
                <a:lnTo>
                  <a:pt x="389" y="940"/>
                </a:lnTo>
                <a:lnTo>
                  <a:pt x="382" y="938"/>
                </a:lnTo>
                <a:lnTo>
                  <a:pt x="378" y="938"/>
                </a:lnTo>
                <a:lnTo>
                  <a:pt x="370" y="938"/>
                </a:lnTo>
                <a:lnTo>
                  <a:pt x="359" y="930"/>
                </a:lnTo>
                <a:lnTo>
                  <a:pt x="353" y="926"/>
                </a:lnTo>
                <a:lnTo>
                  <a:pt x="344" y="928"/>
                </a:lnTo>
                <a:lnTo>
                  <a:pt x="338" y="925"/>
                </a:lnTo>
                <a:lnTo>
                  <a:pt x="327" y="922"/>
                </a:lnTo>
                <a:lnTo>
                  <a:pt x="292" y="908"/>
                </a:lnTo>
                <a:lnTo>
                  <a:pt x="290" y="908"/>
                </a:lnTo>
                <a:lnTo>
                  <a:pt x="258" y="915"/>
                </a:lnTo>
                <a:lnTo>
                  <a:pt x="240" y="916"/>
                </a:lnTo>
                <a:lnTo>
                  <a:pt x="234" y="917"/>
                </a:lnTo>
                <a:lnTo>
                  <a:pt x="228" y="920"/>
                </a:lnTo>
                <a:lnTo>
                  <a:pt x="222" y="924"/>
                </a:lnTo>
                <a:lnTo>
                  <a:pt x="215" y="943"/>
                </a:lnTo>
                <a:lnTo>
                  <a:pt x="215" y="950"/>
                </a:lnTo>
                <a:lnTo>
                  <a:pt x="212" y="955"/>
                </a:lnTo>
                <a:lnTo>
                  <a:pt x="206" y="973"/>
                </a:lnTo>
                <a:lnTo>
                  <a:pt x="202" y="977"/>
                </a:lnTo>
                <a:lnTo>
                  <a:pt x="201" y="982"/>
                </a:lnTo>
                <a:lnTo>
                  <a:pt x="198" y="988"/>
                </a:lnTo>
                <a:lnTo>
                  <a:pt x="190" y="980"/>
                </a:lnTo>
                <a:lnTo>
                  <a:pt x="182" y="976"/>
                </a:lnTo>
                <a:lnTo>
                  <a:pt x="177" y="975"/>
                </a:lnTo>
                <a:lnTo>
                  <a:pt x="171" y="971"/>
                </a:lnTo>
                <a:lnTo>
                  <a:pt x="155" y="974"/>
                </a:lnTo>
                <a:lnTo>
                  <a:pt x="148" y="973"/>
                </a:lnTo>
                <a:lnTo>
                  <a:pt x="140" y="973"/>
                </a:lnTo>
                <a:lnTo>
                  <a:pt x="137" y="974"/>
                </a:lnTo>
                <a:lnTo>
                  <a:pt x="134" y="973"/>
                </a:lnTo>
                <a:lnTo>
                  <a:pt x="122" y="960"/>
                </a:lnTo>
                <a:lnTo>
                  <a:pt x="119" y="956"/>
                </a:lnTo>
                <a:lnTo>
                  <a:pt x="110" y="936"/>
                </a:lnTo>
                <a:lnTo>
                  <a:pt x="109" y="932"/>
                </a:lnTo>
                <a:lnTo>
                  <a:pt x="105" y="928"/>
                </a:lnTo>
                <a:lnTo>
                  <a:pt x="101" y="921"/>
                </a:lnTo>
                <a:lnTo>
                  <a:pt x="96" y="917"/>
                </a:lnTo>
                <a:lnTo>
                  <a:pt x="85" y="902"/>
                </a:lnTo>
                <a:lnTo>
                  <a:pt x="79" y="896"/>
                </a:lnTo>
                <a:lnTo>
                  <a:pt x="76" y="893"/>
                </a:lnTo>
                <a:lnTo>
                  <a:pt x="73" y="890"/>
                </a:lnTo>
                <a:lnTo>
                  <a:pt x="72" y="884"/>
                </a:lnTo>
                <a:lnTo>
                  <a:pt x="74" y="878"/>
                </a:lnTo>
                <a:lnTo>
                  <a:pt x="74" y="873"/>
                </a:lnTo>
                <a:lnTo>
                  <a:pt x="76" y="870"/>
                </a:lnTo>
                <a:lnTo>
                  <a:pt x="83" y="868"/>
                </a:lnTo>
                <a:lnTo>
                  <a:pt x="87" y="867"/>
                </a:lnTo>
                <a:lnTo>
                  <a:pt x="89" y="868"/>
                </a:lnTo>
                <a:lnTo>
                  <a:pt x="96" y="870"/>
                </a:lnTo>
                <a:lnTo>
                  <a:pt x="97" y="867"/>
                </a:lnTo>
                <a:lnTo>
                  <a:pt x="96" y="860"/>
                </a:lnTo>
                <a:lnTo>
                  <a:pt x="88" y="847"/>
                </a:lnTo>
                <a:lnTo>
                  <a:pt x="79" y="838"/>
                </a:lnTo>
                <a:lnTo>
                  <a:pt x="76" y="833"/>
                </a:lnTo>
                <a:lnTo>
                  <a:pt x="79" y="827"/>
                </a:lnTo>
                <a:lnTo>
                  <a:pt x="84" y="822"/>
                </a:lnTo>
                <a:lnTo>
                  <a:pt x="88" y="817"/>
                </a:lnTo>
                <a:lnTo>
                  <a:pt x="88" y="812"/>
                </a:lnTo>
                <a:lnTo>
                  <a:pt x="90" y="809"/>
                </a:lnTo>
                <a:lnTo>
                  <a:pt x="100" y="792"/>
                </a:lnTo>
                <a:lnTo>
                  <a:pt x="101" y="792"/>
                </a:lnTo>
                <a:lnTo>
                  <a:pt x="104" y="790"/>
                </a:lnTo>
                <a:lnTo>
                  <a:pt x="105" y="785"/>
                </a:lnTo>
                <a:lnTo>
                  <a:pt x="102" y="770"/>
                </a:lnTo>
                <a:lnTo>
                  <a:pt x="100" y="758"/>
                </a:lnTo>
                <a:lnTo>
                  <a:pt x="100" y="730"/>
                </a:lnTo>
                <a:lnTo>
                  <a:pt x="102" y="718"/>
                </a:lnTo>
                <a:lnTo>
                  <a:pt x="106" y="711"/>
                </a:lnTo>
                <a:lnTo>
                  <a:pt x="112" y="703"/>
                </a:lnTo>
                <a:lnTo>
                  <a:pt x="112" y="695"/>
                </a:lnTo>
                <a:lnTo>
                  <a:pt x="113" y="690"/>
                </a:lnTo>
                <a:lnTo>
                  <a:pt x="106" y="673"/>
                </a:lnTo>
                <a:lnTo>
                  <a:pt x="90" y="652"/>
                </a:lnTo>
                <a:lnTo>
                  <a:pt x="67" y="627"/>
                </a:lnTo>
                <a:lnTo>
                  <a:pt x="44" y="604"/>
                </a:lnTo>
                <a:lnTo>
                  <a:pt x="42" y="585"/>
                </a:lnTo>
                <a:lnTo>
                  <a:pt x="0" y="387"/>
                </a:lnTo>
                <a:lnTo>
                  <a:pt x="86" y="256"/>
                </a:lnTo>
                <a:lnTo>
                  <a:pt x="96" y="238"/>
                </a:lnTo>
                <a:lnTo>
                  <a:pt x="112" y="218"/>
                </a:lnTo>
                <a:lnTo>
                  <a:pt x="120" y="205"/>
                </a:lnTo>
                <a:lnTo>
                  <a:pt x="135" y="178"/>
                </a:lnTo>
                <a:lnTo>
                  <a:pt x="136" y="176"/>
                </a:lnTo>
                <a:lnTo>
                  <a:pt x="148" y="157"/>
                </a:lnTo>
                <a:lnTo>
                  <a:pt x="161" y="142"/>
                </a:lnTo>
                <a:lnTo>
                  <a:pt x="174" y="124"/>
                </a:lnTo>
                <a:lnTo>
                  <a:pt x="185" y="120"/>
                </a:lnTo>
                <a:lnTo>
                  <a:pt x="196" y="100"/>
                </a:lnTo>
                <a:lnTo>
                  <a:pt x="208" y="84"/>
                </a:lnTo>
                <a:lnTo>
                  <a:pt x="207" y="55"/>
                </a:lnTo>
                <a:lnTo>
                  <a:pt x="244" y="15"/>
                </a:lnTo>
                <a:lnTo>
                  <a:pt x="275" y="0"/>
                </a:lnTo>
                <a:lnTo>
                  <a:pt x="302" y="10"/>
                </a:lnTo>
                <a:lnTo>
                  <a:pt x="347" y="10"/>
                </a:lnTo>
                <a:lnTo>
                  <a:pt x="370" y="6"/>
                </a:lnTo>
                <a:lnTo>
                  <a:pt x="394" y="16"/>
                </a:lnTo>
                <a:lnTo>
                  <a:pt x="424" y="8"/>
                </a:lnTo>
                <a:lnTo>
                  <a:pt x="435" y="15"/>
                </a:lnTo>
                <a:lnTo>
                  <a:pt x="452" y="15"/>
                </a:lnTo>
                <a:lnTo>
                  <a:pt x="466" y="32"/>
                </a:lnTo>
                <a:lnTo>
                  <a:pt x="463" y="50"/>
                </a:lnTo>
                <a:lnTo>
                  <a:pt x="479" y="71"/>
                </a:lnTo>
                <a:lnTo>
                  <a:pt x="492" y="70"/>
                </a:lnTo>
                <a:lnTo>
                  <a:pt x="491" y="76"/>
                </a:lnTo>
                <a:lnTo>
                  <a:pt x="504" y="82"/>
                </a:lnTo>
                <a:lnTo>
                  <a:pt x="524" y="85"/>
                </a:lnTo>
                <a:lnTo>
                  <a:pt x="567" y="139"/>
                </a:lnTo>
                <a:lnTo>
                  <a:pt x="581" y="153"/>
                </a:lnTo>
                <a:lnTo>
                  <a:pt x="585" y="178"/>
                </a:lnTo>
                <a:lnTo>
                  <a:pt x="599" y="195"/>
                </a:lnTo>
                <a:lnTo>
                  <a:pt x="599" y="210"/>
                </a:lnTo>
                <a:lnTo>
                  <a:pt x="606" y="235"/>
                </a:lnTo>
                <a:lnTo>
                  <a:pt x="608" y="237"/>
                </a:lnTo>
                <a:lnTo>
                  <a:pt x="624" y="251"/>
                </a:lnTo>
                <a:lnTo>
                  <a:pt x="628" y="252"/>
                </a:lnTo>
                <a:lnTo>
                  <a:pt x="635" y="263"/>
                </a:lnTo>
                <a:lnTo>
                  <a:pt x="642" y="295"/>
                </a:lnTo>
                <a:lnTo>
                  <a:pt x="656" y="316"/>
                </a:lnTo>
                <a:lnTo>
                  <a:pt x="687" y="338"/>
                </a:lnTo>
                <a:lnTo>
                  <a:pt x="701" y="355"/>
                </a:lnTo>
                <a:lnTo>
                  <a:pt x="712" y="400"/>
                </a:lnTo>
              </a:path>
            </a:pathLst>
          </a:custGeom>
          <a:solidFill>
            <a:srgbClr val="4F622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9" name="Freeform 237"/>
          <p:cNvSpPr>
            <a:spLocks/>
          </p:cNvSpPr>
          <p:nvPr/>
        </p:nvSpPr>
        <p:spPr bwMode="auto">
          <a:xfrm>
            <a:off x="5189538" y="2484363"/>
            <a:ext cx="525462" cy="936625"/>
          </a:xfrm>
          <a:custGeom>
            <a:avLst/>
            <a:gdLst/>
            <a:ahLst/>
            <a:cxnLst>
              <a:cxn ang="0">
                <a:pos x="203" y="26"/>
              </a:cxn>
              <a:cxn ang="0">
                <a:pos x="146" y="44"/>
              </a:cxn>
              <a:cxn ang="0">
                <a:pos x="107" y="84"/>
              </a:cxn>
              <a:cxn ang="0">
                <a:pos x="75" y="103"/>
              </a:cxn>
              <a:cxn ang="0">
                <a:pos x="61" y="146"/>
              </a:cxn>
              <a:cxn ang="0">
                <a:pos x="80" y="132"/>
              </a:cxn>
              <a:cxn ang="0">
                <a:pos x="94" y="134"/>
              </a:cxn>
              <a:cxn ang="0">
                <a:pos x="113" y="198"/>
              </a:cxn>
              <a:cxn ang="0">
                <a:pos x="90" y="229"/>
              </a:cxn>
              <a:cxn ang="0">
                <a:pos x="21" y="258"/>
              </a:cxn>
              <a:cxn ang="0">
                <a:pos x="13" y="296"/>
              </a:cxn>
              <a:cxn ang="0">
                <a:pos x="51" y="347"/>
              </a:cxn>
              <a:cxn ang="0">
                <a:pos x="74" y="413"/>
              </a:cxn>
              <a:cxn ang="0">
                <a:pos x="107" y="435"/>
              </a:cxn>
              <a:cxn ang="0">
                <a:pos x="100" y="451"/>
              </a:cxn>
              <a:cxn ang="0">
                <a:pos x="159" y="477"/>
              </a:cxn>
              <a:cxn ang="0">
                <a:pos x="173" y="490"/>
              </a:cxn>
              <a:cxn ang="0">
                <a:pos x="143" y="502"/>
              </a:cxn>
              <a:cxn ang="0">
                <a:pos x="102" y="492"/>
              </a:cxn>
              <a:cxn ang="0">
                <a:pos x="77" y="564"/>
              </a:cxn>
              <a:cxn ang="0">
                <a:pos x="64" y="604"/>
              </a:cxn>
              <a:cxn ang="0">
                <a:pos x="63" y="622"/>
              </a:cxn>
              <a:cxn ang="0">
                <a:pos x="106" y="704"/>
              </a:cxn>
              <a:cxn ang="0">
                <a:pos x="135" y="806"/>
              </a:cxn>
              <a:cxn ang="0">
                <a:pos x="130" y="871"/>
              </a:cxn>
              <a:cxn ang="0">
                <a:pos x="205" y="870"/>
              </a:cxn>
              <a:cxn ang="0">
                <a:pos x="197" y="855"/>
              </a:cxn>
              <a:cxn ang="0">
                <a:pos x="228" y="836"/>
              </a:cxn>
              <a:cxn ang="0">
                <a:pos x="264" y="774"/>
              </a:cxn>
              <a:cxn ang="0">
                <a:pos x="315" y="744"/>
              </a:cxn>
              <a:cxn ang="0">
                <a:pos x="288" y="716"/>
              </a:cxn>
              <a:cxn ang="0">
                <a:pos x="295" y="655"/>
              </a:cxn>
              <a:cxn ang="0">
                <a:pos x="269" y="630"/>
              </a:cxn>
              <a:cxn ang="0">
                <a:pos x="291" y="609"/>
              </a:cxn>
              <a:cxn ang="0">
                <a:pos x="311" y="596"/>
              </a:cxn>
              <a:cxn ang="0">
                <a:pos x="348" y="576"/>
              </a:cxn>
              <a:cxn ang="0">
                <a:pos x="361" y="561"/>
              </a:cxn>
              <a:cxn ang="0">
                <a:pos x="373" y="531"/>
              </a:cxn>
              <a:cxn ang="0">
                <a:pos x="394" y="526"/>
              </a:cxn>
              <a:cxn ang="0">
                <a:pos x="496" y="449"/>
              </a:cxn>
              <a:cxn ang="0">
                <a:pos x="467" y="406"/>
              </a:cxn>
              <a:cxn ang="0">
                <a:pos x="459" y="333"/>
              </a:cxn>
              <a:cxn ang="0">
                <a:pos x="409" y="343"/>
              </a:cxn>
              <a:cxn ang="0">
                <a:pos x="359" y="304"/>
              </a:cxn>
              <a:cxn ang="0">
                <a:pos x="334" y="280"/>
              </a:cxn>
              <a:cxn ang="0">
                <a:pos x="324" y="246"/>
              </a:cxn>
              <a:cxn ang="0">
                <a:pos x="315" y="230"/>
              </a:cxn>
              <a:cxn ang="0">
                <a:pos x="309" y="218"/>
              </a:cxn>
              <a:cxn ang="0">
                <a:pos x="277" y="190"/>
              </a:cxn>
              <a:cxn ang="0">
                <a:pos x="281" y="174"/>
              </a:cxn>
              <a:cxn ang="0">
                <a:pos x="261" y="159"/>
              </a:cxn>
              <a:cxn ang="0">
                <a:pos x="270" y="132"/>
              </a:cxn>
              <a:cxn ang="0">
                <a:pos x="253" y="86"/>
              </a:cxn>
              <a:cxn ang="0">
                <a:pos x="257" y="16"/>
              </a:cxn>
            </a:cxnLst>
            <a:rect l="0" t="0" r="r" b="b"/>
            <a:pathLst>
              <a:path w="498" h="888">
                <a:moveTo>
                  <a:pt x="235" y="0"/>
                </a:moveTo>
                <a:lnTo>
                  <a:pt x="213" y="27"/>
                </a:lnTo>
                <a:lnTo>
                  <a:pt x="211" y="31"/>
                </a:lnTo>
                <a:lnTo>
                  <a:pt x="208" y="29"/>
                </a:lnTo>
                <a:lnTo>
                  <a:pt x="203" y="26"/>
                </a:lnTo>
                <a:lnTo>
                  <a:pt x="179" y="6"/>
                </a:lnTo>
                <a:lnTo>
                  <a:pt x="171" y="8"/>
                </a:lnTo>
                <a:lnTo>
                  <a:pt x="153" y="16"/>
                </a:lnTo>
                <a:lnTo>
                  <a:pt x="149" y="30"/>
                </a:lnTo>
                <a:lnTo>
                  <a:pt x="146" y="44"/>
                </a:lnTo>
                <a:lnTo>
                  <a:pt x="143" y="53"/>
                </a:lnTo>
                <a:lnTo>
                  <a:pt x="142" y="64"/>
                </a:lnTo>
                <a:lnTo>
                  <a:pt x="140" y="76"/>
                </a:lnTo>
                <a:lnTo>
                  <a:pt x="123" y="80"/>
                </a:lnTo>
                <a:lnTo>
                  <a:pt x="107" y="84"/>
                </a:lnTo>
                <a:lnTo>
                  <a:pt x="85" y="86"/>
                </a:lnTo>
                <a:lnTo>
                  <a:pt x="81" y="90"/>
                </a:lnTo>
                <a:lnTo>
                  <a:pt x="80" y="96"/>
                </a:lnTo>
                <a:lnTo>
                  <a:pt x="77" y="100"/>
                </a:lnTo>
                <a:lnTo>
                  <a:pt x="75" y="103"/>
                </a:lnTo>
                <a:lnTo>
                  <a:pt x="65" y="110"/>
                </a:lnTo>
                <a:lnTo>
                  <a:pt x="60" y="112"/>
                </a:lnTo>
                <a:lnTo>
                  <a:pt x="59" y="119"/>
                </a:lnTo>
                <a:lnTo>
                  <a:pt x="59" y="137"/>
                </a:lnTo>
                <a:lnTo>
                  <a:pt x="61" y="146"/>
                </a:lnTo>
                <a:lnTo>
                  <a:pt x="69" y="142"/>
                </a:lnTo>
                <a:lnTo>
                  <a:pt x="75" y="146"/>
                </a:lnTo>
                <a:lnTo>
                  <a:pt x="81" y="142"/>
                </a:lnTo>
                <a:lnTo>
                  <a:pt x="80" y="140"/>
                </a:lnTo>
                <a:lnTo>
                  <a:pt x="80" y="132"/>
                </a:lnTo>
                <a:lnTo>
                  <a:pt x="81" y="131"/>
                </a:lnTo>
                <a:lnTo>
                  <a:pt x="84" y="133"/>
                </a:lnTo>
                <a:lnTo>
                  <a:pt x="87" y="131"/>
                </a:lnTo>
                <a:lnTo>
                  <a:pt x="89" y="133"/>
                </a:lnTo>
                <a:lnTo>
                  <a:pt x="94" y="134"/>
                </a:lnTo>
                <a:lnTo>
                  <a:pt x="97" y="137"/>
                </a:lnTo>
                <a:lnTo>
                  <a:pt x="105" y="136"/>
                </a:lnTo>
                <a:lnTo>
                  <a:pt x="111" y="142"/>
                </a:lnTo>
                <a:lnTo>
                  <a:pt x="113" y="154"/>
                </a:lnTo>
                <a:lnTo>
                  <a:pt x="113" y="198"/>
                </a:lnTo>
                <a:lnTo>
                  <a:pt x="110" y="199"/>
                </a:lnTo>
                <a:lnTo>
                  <a:pt x="106" y="204"/>
                </a:lnTo>
                <a:lnTo>
                  <a:pt x="103" y="212"/>
                </a:lnTo>
                <a:lnTo>
                  <a:pt x="97" y="225"/>
                </a:lnTo>
                <a:lnTo>
                  <a:pt x="90" y="229"/>
                </a:lnTo>
                <a:lnTo>
                  <a:pt x="76" y="218"/>
                </a:lnTo>
                <a:lnTo>
                  <a:pt x="67" y="217"/>
                </a:lnTo>
                <a:lnTo>
                  <a:pt x="65" y="221"/>
                </a:lnTo>
                <a:lnTo>
                  <a:pt x="61" y="226"/>
                </a:lnTo>
                <a:lnTo>
                  <a:pt x="21" y="258"/>
                </a:lnTo>
                <a:lnTo>
                  <a:pt x="15" y="265"/>
                </a:lnTo>
                <a:lnTo>
                  <a:pt x="0" y="275"/>
                </a:lnTo>
                <a:lnTo>
                  <a:pt x="1" y="281"/>
                </a:lnTo>
                <a:lnTo>
                  <a:pt x="11" y="294"/>
                </a:lnTo>
                <a:lnTo>
                  <a:pt x="13" y="296"/>
                </a:lnTo>
                <a:lnTo>
                  <a:pt x="19" y="306"/>
                </a:lnTo>
                <a:lnTo>
                  <a:pt x="22" y="316"/>
                </a:lnTo>
                <a:lnTo>
                  <a:pt x="43" y="322"/>
                </a:lnTo>
                <a:lnTo>
                  <a:pt x="47" y="332"/>
                </a:lnTo>
                <a:lnTo>
                  <a:pt x="51" y="347"/>
                </a:lnTo>
                <a:lnTo>
                  <a:pt x="49" y="356"/>
                </a:lnTo>
                <a:lnTo>
                  <a:pt x="63" y="361"/>
                </a:lnTo>
                <a:lnTo>
                  <a:pt x="53" y="388"/>
                </a:lnTo>
                <a:lnTo>
                  <a:pt x="63" y="398"/>
                </a:lnTo>
                <a:lnTo>
                  <a:pt x="74" y="413"/>
                </a:lnTo>
                <a:lnTo>
                  <a:pt x="80" y="419"/>
                </a:lnTo>
                <a:lnTo>
                  <a:pt x="81" y="420"/>
                </a:lnTo>
                <a:lnTo>
                  <a:pt x="97" y="433"/>
                </a:lnTo>
                <a:lnTo>
                  <a:pt x="100" y="432"/>
                </a:lnTo>
                <a:lnTo>
                  <a:pt x="107" y="435"/>
                </a:lnTo>
                <a:lnTo>
                  <a:pt x="113" y="444"/>
                </a:lnTo>
                <a:lnTo>
                  <a:pt x="111" y="447"/>
                </a:lnTo>
                <a:lnTo>
                  <a:pt x="107" y="445"/>
                </a:lnTo>
                <a:lnTo>
                  <a:pt x="103" y="445"/>
                </a:lnTo>
                <a:lnTo>
                  <a:pt x="100" y="451"/>
                </a:lnTo>
                <a:lnTo>
                  <a:pt x="106" y="454"/>
                </a:lnTo>
                <a:lnTo>
                  <a:pt x="107" y="454"/>
                </a:lnTo>
                <a:lnTo>
                  <a:pt x="133" y="464"/>
                </a:lnTo>
                <a:lnTo>
                  <a:pt x="130" y="473"/>
                </a:lnTo>
                <a:lnTo>
                  <a:pt x="159" y="477"/>
                </a:lnTo>
                <a:lnTo>
                  <a:pt x="165" y="476"/>
                </a:lnTo>
                <a:lnTo>
                  <a:pt x="169" y="478"/>
                </a:lnTo>
                <a:lnTo>
                  <a:pt x="175" y="482"/>
                </a:lnTo>
                <a:lnTo>
                  <a:pt x="175" y="489"/>
                </a:lnTo>
                <a:lnTo>
                  <a:pt x="173" y="490"/>
                </a:lnTo>
                <a:lnTo>
                  <a:pt x="169" y="497"/>
                </a:lnTo>
                <a:lnTo>
                  <a:pt x="151" y="500"/>
                </a:lnTo>
                <a:lnTo>
                  <a:pt x="146" y="499"/>
                </a:lnTo>
                <a:lnTo>
                  <a:pt x="143" y="499"/>
                </a:lnTo>
                <a:lnTo>
                  <a:pt x="143" y="502"/>
                </a:lnTo>
                <a:lnTo>
                  <a:pt x="125" y="499"/>
                </a:lnTo>
                <a:lnTo>
                  <a:pt x="119" y="499"/>
                </a:lnTo>
                <a:lnTo>
                  <a:pt x="115" y="498"/>
                </a:lnTo>
                <a:lnTo>
                  <a:pt x="110" y="495"/>
                </a:lnTo>
                <a:lnTo>
                  <a:pt x="102" y="492"/>
                </a:lnTo>
                <a:lnTo>
                  <a:pt x="68" y="514"/>
                </a:lnTo>
                <a:lnTo>
                  <a:pt x="65" y="528"/>
                </a:lnTo>
                <a:lnTo>
                  <a:pt x="66" y="545"/>
                </a:lnTo>
                <a:lnTo>
                  <a:pt x="79" y="550"/>
                </a:lnTo>
                <a:lnTo>
                  <a:pt x="77" y="564"/>
                </a:lnTo>
                <a:lnTo>
                  <a:pt x="68" y="572"/>
                </a:lnTo>
                <a:lnTo>
                  <a:pt x="68" y="577"/>
                </a:lnTo>
                <a:lnTo>
                  <a:pt x="65" y="587"/>
                </a:lnTo>
                <a:lnTo>
                  <a:pt x="65" y="596"/>
                </a:lnTo>
                <a:lnTo>
                  <a:pt x="64" y="604"/>
                </a:lnTo>
                <a:lnTo>
                  <a:pt x="64" y="608"/>
                </a:lnTo>
                <a:lnTo>
                  <a:pt x="63" y="612"/>
                </a:lnTo>
                <a:lnTo>
                  <a:pt x="61" y="614"/>
                </a:lnTo>
                <a:lnTo>
                  <a:pt x="60" y="618"/>
                </a:lnTo>
                <a:lnTo>
                  <a:pt x="63" y="622"/>
                </a:lnTo>
                <a:lnTo>
                  <a:pt x="73" y="632"/>
                </a:lnTo>
                <a:lnTo>
                  <a:pt x="79" y="638"/>
                </a:lnTo>
                <a:lnTo>
                  <a:pt x="105" y="671"/>
                </a:lnTo>
                <a:lnTo>
                  <a:pt x="107" y="684"/>
                </a:lnTo>
                <a:lnTo>
                  <a:pt x="106" y="704"/>
                </a:lnTo>
                <a:lnTo>
                  <a:pt x="105" y="706"/>
                </a:lnTo>
                <a:lnTo>
                  <a:pt x="105" y="729"/>
                </a:lnTo>
                <a:lnTo>
                  <a:pt x="129" y="766"/>
                </a:lnTo>
                <a:lnTo>
                  <a:pt x="135" y="790"/>
                </a:lnTo>
                <a:lnTo>
                  <a:pt x="135" y="806"/>
                </a:lnTo>
                <a:lnTo>
                  <a:pt x="133" y="818"/>
                </a:lnTo>
                <a:lnTo>
                  <a:pt x="136" y="829"/>
                </a:lnTo>
                <a:lnTo>
                  <a:pt x="130" y="844"/>
                </a:lnTo>
                <a:lnTo>
                  <a:pt x="133" y="860"/>
                </a:lnTo>
                <a:lnTo>
                  <a:pt x="130" y="871"/>
                </a:lnTo>
                <a:lnTo>
                  <a:pt x="135" y="884"/>
                </a:lnTo>
                <a:lnTo>
                  <a:pt x="164" y="887"/>
                </a:lnTo>
                <a:lnTo>
                  <a:pt x="165" y="878"/>
                </a:lnTo>
                <a:lnTo>
                  <a:pt x="200" y="878"/>
                </a:lnTo>
                <a:lnTo>
                  <a:pt x="205" y="870"/>
                </a:lnTo>
                <a:lnTo>
                  <a:pt x="205" y="866"/>
                </a:lnTo>
                <a:lnTo>
                  <a:pt x="203" y="862"/>
                </a:lnTo>
                <a:lnTo>
                  <a:pt x="200" y="860"/>
                </a:lnTo>
                <a:lnTo>
                  <a:pt x="196" y="860"/>
                </a:lnTo>
                <a:lnTo>
                  <a:pt x="197" y="855"/>
                </a:lnTo>
                <a:lnTo>
                  <a:pt x="205" y="846"/>
                </a:lnTo>
                <a:lnTo>
                  <a:pt x="218" y="850"/>
                </a:lnTo>
                <a:lnTo>
                  <a:pt x="228" y="854"/>
                </a:lnTo>
                <a:lnTo>
                  <a:pt x="233" y="850"/>
                </a:lnTo>
                <a:lnTo>
                  <a:pt x="228" y="836"/>
                </a:lnTo>
                <a:lnTo>
                  <a:pt x="227" y="820"/>
                </a:lnTo>
                <a:lnTo>
                  <a:pt x="229" y="808"/>
                </a:lnTo>
                <a:lnTo>
                  <a:pt x="241" y="781"/>
                </a:lnTo>
                <a:lnTo>
                  <a:pt x="250" y="776"/>
                </a:lnTo>
                <a:lnTo>
                  <a:pt x="264" y="774"/>
                </a:lnTo>
                <a:lnTo>
                  <a:pt x="283" y="780"/>
                </a:lnTo>
                <a:lnTo>
                  <a:pt x="294" y="767"/>
                </a:lnTo>
                <a:lnTo>
                  <a:pt x="311" y="767"/>
                </a:lnTo>
                <a:lnTo>
                  <a:pt x="315" y="747"/>
                </a:lnTo>
                <a:lnTo>
                  <a:pt x="315" y="744"/>
                </a:lnTo>
                <a:lnTo>
                  <a:pt x="319" y="741"/>
                </a:lnTo>
                <a:lnTo>
                  <a:pt x="316" y="738"/>
                </a:lnTo>
                <a:lnTo>
                  <a:pt x="312" y="737"/>
                </a:lnTo>
                <a:lnTo>
                  <a:pt x="295" y="720"/>
                </a:lnTo>
                <a:lnTo>
                  <a:pt x="288" y="716"/>
                </a:lnTo>
                <a:lnTo>
                  <a:pt x="285" y="704"/>
                </a:lnTo>
                <a:lnTo>
                  <a:pt x="285" y="684"/>
                </a:lnTo>
                <a:lnTo>
                  <a:pt x="294" y="663"/>
                </a:lnTo>
                <a:lnTo>
                  <a:pt x="297" y="657"/>
                </a:lnTo>
                <a:lnTo>
                  <a:pt x="295" y="655"/>
                </a:lnTo>
                <a:lnTo>
                  <a:pt x="294" y="654"/>
                </a:lnTo>
                <a:lnTo>
                  <a:pt x="291" y="652"/>
                </a:lnTo>
                <a:lnTo>
                  <a:pt x="289" y="646"/>
                </a:lnTo>
                <a:lnTo>
                  <a:pt x="285" y="632"/>
                </a:lnTo>
                <a:lnTo>
                  <a:pt x="269" y="630"/>
                </a:lnTo>
                <a:lnTo>
                  <a:pt x="268" y="628"/>
                </a:lnTo>
                <a:lnTo>
                  <a:pt x="272" y="618"/>
                </a:lnTo>
                <a:lnTo>
                  <a:pt x="278" y="617"/>
                </a:lnTo>
                <a:lnTo>
                  <a:pt x="284" y="612"/>
                </a:lnTo>
                <a:lnTo>
                  <a:pt x="291" y="609"/>
                </a:lnTo>
                <a:lnTo>
                  <a:pt x="292" y="610"/>
                </a:lnTo>
                <a:lnTo>
                  <a:pt x="295" y="612"/>
                </a:lnTo>
                <a:lnTo>
                  <a:pt x="302" y="609"/>
                </a:lnTo>
                <a:lnTo>
                  <a:pt x="307" y="605"/>
                </a:lnTo>
                <a:lnTo>
                  <a:pt x="311" y="596"/>
                </a:lnTo>
                <a:lnTo>
                  <a:pt x="318" y="595"/>
                </a:lnTo>
                <a:lnTo>
                  <a:pt x="322" y="592"/>
                </a:lnTo>
                <a:lnTo>
                  <a:pt x="325" y="587"/>
                </a:lnTo>
                <a:lnTo>
                  <a:pt x="336" y="577"/>
                </a:lnTo>
                <a:lnTo>
                  <a:pt x="348" y="576"/>
                </a:lnTo>
                <a:lnTo>
                  <a:pt x="351" y="574"/>
                </a:lnTo>
                <a:lnTo>
                  <a:pt x="362" y="575"/>
                </a:lnTo>
                <a:lnTo>
                  <a:pt x="365" y="572"/>
                </a:lnTo>
                <a:lnTo>
                  <a:pt x="363" y="568"/>
                </a:lnTo>
                <a:lnTo>
                  <a:pt x="361" y="561"/>
                </a:lnTo>
                <a:lnTo>
                  <a:pt x="364" y="556"/>
                </a:lnTo>
                <a:lnTo>
                  <a:pt x="365" y="552"/>
                </a:lnTo>
                <a:lnTo>
                  <a:pt x="365" y="538"/>
                </a:lnTo>
                <a:lnTo>
                  <a:pt x="368" y="534"/>
                </a:lnTo>
                <a:lnTo>
                  <a:pt x="373" y="531"/>
                </a:lnTo>
                <a:lnTo>
                  <a:pt x="374" y="525"/>
                </a:lnTo>
                <a:lnTo>
                  <a:pt x="378" y="523"/>
                </a:lnTo>
                <a:lnTo>
                  <a:pt x="381" y="524"/>
                </a:lnTo>
                <a:lnTo>
                  <a:pt x="388" y="522"/>
                </a:lnTo>
                <a:lnTo>
                  <a:pt x="394" y="526"/>
                </a:lnTo>
                <a:lnTo>
                  <a:pt x="403" y="521"/>
                </a:lnTo>
                <a:lnTo>
                  <a:pt x="405" y="520"/>
                </a:lnTo>
                <a:lnTo>
                  <a:pt x="408" y="520"/>
                </a:lnTo>
                <a:lnTo>
                  <a:pt x="431" y="500"/>
                </a:lnTo>
                <a:lnTo>
                  <a:pt x="496" y="449"/>
                </a:lnTo>
                <a:lnTo>
                  <a:pt x="497" y="438"/>
                </a:lnTo>
                <a:lnTo>
                  <a:pt x="491" y="437"/>
                </a:lnTo>
                <a:lnTo>
                  <a:pt x="470" y="436"/>
                </a:lnTo>
                <a:lnTo>
                  <a:pt x="467" y="410"/>
                </a:lnTo>
                <a:lnTo>
                  <a:pt x="467" y="406"/>
                </a:lnTo>
                <a:lnTo>
                  <a:pt x="467" y="380"/>
                </a:lnTo>
                <a:lnTo>
                  <a:pt x="466" y="365"/>
                </a:lnTo>
                <a:lnTo>
                  <a:pt x="467" y="352"/>
                </a:lnTo>
                <a:lnTo>
                  <a:pt x="464" y="336"/>
                </a:lnTo>
                <a:lnTo>
                  <a:pt x="459" y="333"/>
                </a:lnTo>
                <a:lnTo>
                  <a:pt x="433" y="332"/>
                </a:lnTo>
                <a:lnTo>
                  <a:pt x="427" y="333"/>
                </a:lnTo>
                <a:lnTo>
                  <a:pt x="421" y="337"/>
                </a:lnTo>
                <a:lnTo>
                  <a:pt x="413" y="344"/>
                </a:lnTo>
                <a:lnTo>
                  <a:pt x="409" y="343"/>
                </a:lnTo>
                <a:lnTo>
                  <a:pt x="406" y="340"/>
                </a:lnTo>
                <a:lnTo>
                  <a:pt x="397" y="327"/>
                </a:lnTo>
                <a:lnTo>
                  <a:pt x="392" y="326"/>
                </a:lnTo>
                <a:lnTo>
                  <a:pt x="367" y="328"/>
                </a:lnTo>
                <a:lnTo>
                  <a:pt x="359" y="304"/>
                </a:lnTo>
                <a:lnTo>
                  <a:pt x="355" y="301"/>
                </a:lnTo>
                <a:lnTo>
                  <a:pt x="353" y="298"/>
                </a:lnTo>
                <a:lnTo>
                  <a:pt x="340" y="287"/>
                </a:lnTo>
                <a:lnTo>
                  <a:pt x="339" y="285"/>
                </a:lnTo>
                <a:lnTo>
                  <a:pt x="334" y="280"/>
                </a:lnTo>
                <a:lnTo>
                  <a:pt x="331" y="281"/>
                </a:lnTo>
                <a:lnTo>
                  <a:pt x="324" y="280"/>
                </a:lnTo>
                <a:lnTo>
                  <a:pt x="321" y="268"/>
                </a:lnTo>
                <a:lnTo>
                  <a:pt x="321" y="264"/>
                </a:lnTo>
                <a:lnTo>
                  <a:pt x="324" y="246"/>
                </a:lnTo>
                <a:lnTo>
                  <a:pt x="316" y="240"/>
                </a:lnTo>
                <a:lnTo>
                  <a:pt x="315" y="237"/>
                </a:lnTo>
                <a:lnTo>
                  <a:pt x="314" y="234"/>
                </a:lnTo>
                <a:lnTo>
                  <a:pt x="316" y="231"/>
                </a:lnTo>
                <a:lnTo>
                  <a:pt x="315" y="230"/>
                </a:lnTo>
                <a:lnTo>
                  <a:pt x="317" y="228"/>
                </a:lnTo>
                <a:lnTo>
                  <a:pt x="317" y="225"/>
                </a:lnTo>
                <a:lnTo>
                  <a:pt x="316" y="222"/>
                </a:lnTo>
                <a:lnTo>
                  <a:pt x="313" y="220"/>
                </a:lnTo>
                <a:lnTo>
                  <a:pt x="309" y="218"/>
                </a:lnTo>
                <a:lnTo>
                  <a:pt x="298" y="216"/>
                </a:lnTo>
                <a:lnTo>
                  <a:pt x="293" y="214"/>
                </a:lnTo>
                <a:lnTo>
                  <a:pt x="275" y="213"/>
                </a:lnTo>
                <a:lnTo>
                  <a:pt x="278" y="198"/>
                </a:lnTo>
                <a:lnTo>
                  <a:pt x="277" y="190"/>
                </a:lnTo>
                <a:lnTo>
                  <a:pt x="278" y="188"/>
                </a:lnTo>
                <a:lnTo>
                  <a:pt x="285" y="179"/>
                </a:lnTo>
                <a:lnTo>
                  <a:pt x="285" y="175"/>
                </a:lnTo>
                <a:lnTo>
                  <a:pt x="283" y="176"/>
                </a:lnTo>
                <a:lnTo>
                  <a:pt x="281" y="174"/>
                </a:lnTo>
                <a:lnTo>
                  <a:pt x="274" y="168"/>
                </a:lnTo>
                <a:lnTo>
                  <a:pt x="269" y="168"/>
                </a:lnTo>
                <a:lnTo>
                  <a:pt x="259" y="165"/>
                </a:lnTo>
                <a:lnTo>
                  <a:pt x="260" y="163"/>
                </a:lnTo>
                <a:lnTo>
                  <a:pt x="261" y="159"/>
                </a:lnTo>
                <a:lnTo>
                  <a:pt x="263" y="156"/>
                </a:lnTo>
                <a:lnTo>
                  <a:pt x="266" y="153"/>
                </a:lnTo>
                <a:lnTo>
                  <a:pt x="272" y="148"/>
                </a:lnTo>
                <a:lnTo>
                  <a:pt x="273" y="133"/>
                </a:lnTo>
                <a:lnTo>
                  <a:pt x="270" y="132"/>
                </a:lnTo>
                <a:lnTo>
                  <a:pt x="270" y="128"/>
                </a:lnTo>
                <a:lnTo>
                  <a:pt x="267" y="126"/>
                </a:lnTo>
                <a:lnTo>
                  <a:pt x="257" y="103"/>
                </a:lnTo>
                <a:lnTo>
                  <a:pt x="257" y="92"/>
                </a:lnTo>
                <a:lnTo>
                  <a:pt x="253" y="86"/>
                </a:lnTo>
                <a:lnTo>
                  <a:pt x="252" y="70"/>
                </a:lnTo>
                <a:lnTo>
                  <a:pt x="237" y="62"/>
                </a:lnTo>
                <a:lnTo>
                  <a:pt x="228" y="48"/>
                </a:lnTo>
                <a:lnTo>
                  <a:pt x="241" y="35"/>
                </a:lnTo>
                <a:lnTo>
                  <a:pt x="257" y="16"/>
                </a:lnTo>
                <a:lnTo>
                  <a:pt x="246" y="13"/>
                </a:lnTo>
                <a:lnTo>
                  <a:pt x="235" y="5"/>
                </a:lnTo>
                <a:lnTo>
                  <a:pt x="235" y="0"/>
                </a:lnTo>
              </a:path>
            </a:pathLst>
          </a:custGeom>
          <a:solidFill>
            <a:srgbClr val="4F622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21" name="Freeform 239"/>
          <p:cNvSpPr>
            <a:spLocks/>
          </p:cNvSpPr>
          <p:nvPr/>
        </p:nvSpPr>
        <p:spPr bwMode="auto">
          <a:xfrm>
            <a:off x="4606925" y="3020938"/>
            <a:ext cx="649288" cy="838200"/>
          </a:xfrm>
          <a:custGeom>
            <a:avLst/>
            <a:gdLst/>
            <a:ahLst/>
            <a:cxnLst>
              <a:cxn ang="0">
                <a:pos x="88" y="288"/>
              </a:cxn>
              <a:cxn ang="0">
                <a:pos x="82" y="237"/>
              </a:cxn>
              <a:cxn ang="0">
                <a:pos x="124" y="191"/>
              </a:cxn>
              <a:cxn ang="0">
                <a:pos x="156" y="153"/>
              </a:cxn>
              <a:cxn ang="0">
                <a:pos x="214" y="141"/>
              </a:cxn>
              <a:cxn ang="0">
                <a:pos x="293" y="146"/>
              </a:cxn>
              <a:cxn ang="0">
                <a:pos x="332" y="79"/>
              </a:cxn>
              <a:cxn ang="0">
                <a:pos x="308" y="9"/>
              </a:cxn>
              <a:cxn ang="0">
                <a:pos x="412" y="17"/>
              </a:cxn>
              <a:cxn ang="0">
                <a:pos x="456" y="30"/>
              </a:cxn>
              <a:cxn ang="0">
                <a:pos x="480" y="46"/>
              </a:cxn>
              <a:cxn ang="0">
                <a:pos x="489" y="71"/>
              </a:cxn>
              <a:cxn ang="0">
                <a:pos x="530" y="68"/>
              </a:cxn>
              <a:cxn ang="0">
                <a:pos x="567" y="105"/>
              </a:cxn>
              <a:cxn ang="0">
                <a:pos x="611" y="114"/>
              </a:cxn>
              <a:cxn ang="0">
                <a:pos x="611" y="135"/>
              </a:cxn>
              <a:cxn ang="0">
                <a:pos x="578" y="177"/>
              </a:cxn>
              <a:cxn ang="0">
                <a:pos x="545" y="192"/>
              </a:cxn>
              <a:cxn ang="0">
                <a:pos x="527" y="252"/>
              </a:cxn>
              <a:cxn ang="0">
                <a:pos x="457" y="328"/>
              </a:cxn>
              <a:cxn ang="0">
                <a:pos x="398" y="340"/>
              </a:cxn>
              <a:cxn ang="0">
                <a:pos x="354" y="368"/>
              </a:cxn>
              <a:cxn ang="0">
                <a:pos x="371" y="403"/>
              </a:cxn>
              <a:cxn ang="0">
                <a:pos x="386" y="450"/>
              </a:cxn>
              <a:cxn ang="0">
                <a:pos x="415" y="471"/>
              </a:cxn>
              <a:cxn ang="0">
                <a:pos x="443" y="493"/>
              </a:cxn>
              <a:cxn ang="0">
                <a:pos x="460" y="500"/>
              </a:cxn>
              <a:cxn ang="0">
                <a:pos x="488" y="497"/>
              </a:cxn>
              <a:cxn ang="0">
                <a:pos x="510" y="460"/>
              </a:cxn>
              <a:cxn ang="0">
                <a:pos x="534" y="476"/>
              </a:cxn>
              <a:cxn ang="0">
                <a:pos x="529" y="520"/>
              </a:cxn>
              <a:cxn ang="0">
                <a:pos x="535" y="548"/>
              </a:cxn>
              <a:cxn ang="0">
                <a:pos x="535" y="575"/>
              </a:cxn>
              <a:cxn ang="0">
                <a:pos x="523" y="635"/>
              </a:cxn>
              <a:cxn ang="0">
                <a:pos x="496" y="638"/>
              </a:cxn>
              <a:cxn ang="0">
                <a:pos x="436" y="609"/>
              </a:cxn>
              <a:cxn ang="0">
                <a:pos x="409" y="564"/>
              </a:cxn>
              <a:cxn ang="0">
                <a:pos x="380" y="532"/>
              </a:cxn>
              <a:cxn ang="0">
                <a:pos x="340" y="544"/>
              </a:cxn>
              <a:cxn ang="0">
                <a:pos x="301" y="568"/>
              </a:cxn>
              <a:cxn ang="0">
                <a:pos x="252" y="608"/>
              </a:cxn>
              <a:cxn ang="0">
                <a:pos x="284" y="692"/>
              </a:cxn>
              <a:cxn ang="0">
                <a:pos x="300" y="727"/>
              </a:cxn>
              <a:cxn ang="0">
                <a:pos x="290" y="734"/>
              </a:cxn>
              <a:cxn ang="0">
                <a:pos x="238" y="756"/>
              </a:cxn>
              <a:cxn ang="0">
                <a:pos x="216" y="792"/>
              </a:cxn>
              <a:cxn ang="0">
                <a:pos x="165" y="781"/>
              </a:cxn>
              <a:cxn ang="0">
                <a:pos x="122" y="764"/>
              </a:cxn>
              <a:cxn ang="0">
                <a:pos x="113" y="706"/>
              </a:cxn>
              <a:cxn ang="0">
                <a:pos x="142" y="666"/>
              </a:cxn>
              <a:cxn ang="0">
                <a:pos x="204" y="624"/>
              </a:cxn>
              <a:cxn ang="0">
                <a:pos x="216" y="594"/>
              </a:cxn>
              <a:cxn ang="0">
                <a:pos x="218" y="558"/>
              </a:cxn>
              <a:cxn ang="0">
                <a:pos x="192" y="534"/>
              </a:cxn>
              <a:cxn ang="0">
                <a:pos x="178" y="567"/>
              </a:cxn>
              <a:cxn ang="0">
                <a:pos x="136" y="595"/>
              </a:cxn>
              <a:cxn ang="0">
                <a:pos x="113" y="510"/>
              </a:cxn>
              <a:cxn ang="0">
                <a:pos x="85" y="539"/>
              </a:cxn>
              <a:cxn ang="0">
                <a:pos x="100" y="502"/>
              </a:cxn>
              <a:cxn ang="0">
                <a:pos x="72" y="539"/>
              </a:cxn>
              <a:cxn ang="0">
                <a:pos x="22" y="513"/>
              </a:cxn>
              <a:cxn ang="0">
                <a:pos x="26" y="387"/>
              </a:cxn>
              <a:cxn ang="0">
                <a:pos x="42" y="320"/>
              </a:cxn>
            </a:cxnLst>
            <a:rect l="0" t="0" r="r" b="b"/>
            <a:pathLst>
              <a:path w="615" h="795">
                <a:moveTo>
                  <a:pt x="48" y="314"/>
                </a:moveTo>
                <a:lnTo>
                  <a:pt x="61" y="302"/>
                </a:lnTo>
                <a:lnTo>
                  <a:pt x="62" y="296"/>
                </a:lnTo>
                <a:lnTo>
                  <a:pt x="65" y="292"/>
                </a:lnTo>
                <a:lnTo>
                  <a:pt x="85" y="291"/>
                </a:lnTo>
                <a:lnTo>
                  <a:pt x="88" y="288"/>
                </a:lnTo>
                <a:lnTo>
                  <a:pt x="86" y="286"/>
                </a:lnTo>
                <a:lnTo>
                  <a:pt x="82" y="281"/>
                </a:lnTo>
                <a:lnTo>
                  <a:pt x="80" y="276"/>
                </a:lnTo>
                <a:lnTo>
                  <a:pt x="82" y="259"/>
                </a:lnTo>
                <a:lnTo>
                  <a:pt x="79" y="244"/>
                </a:lnTo>
                <a:lnTo>
                  <a:pt x="82" y="237"/>
                </a:lnTo>
                <a:lnTo>
                  <a:pt x="86" y="220"/>
                </a:lnTo>
                <a:lnTo>
                  <a:pt x="91" y="212"/>
                </a:lnTo>
                <a:lnTo>
                  <a:pt x="112" y="201"/>
                </a:lnTo>
                <a:lnTo>
                  <a:pt x="117" y="202"/>
                </a:lnTo>
                <a:lnTo>
                  <a:pt x="120" y="196"/>
                </a:lnTo>
                <a:lnTo>
                  <a:pt x="124" y="191"/>
                </a:lnTo>
                <a:lnTo>
                  <a:pt x="134" y="177"/>
                </a:lnTo>
                <a:lnTo>
                  <a:pt x="136" y="173"/>
                </a:lnTo>
                <a:lnTo>
                  <a:pt x="141" y="168"/>
                </a:lnTo>
                <a:lnTo>
                  <a:pt x="152" y="162"/>
                </a:lnTo>
                <a:lnTo>
                  <a:pt x="156" y="160"/>
                </a:lnTo>
                <a:lnTo>
                  <a:pt x="156" y="153"/>
                </a:lnTo>
                <a:lnTo>
                  <a:pt x="157" y="146"/>
                </a:lnTo>
                <a:lnTo>
                  <a:pt x="160" y="141"/>
                </a:lnTo>
                <a:lnTo>
                  <a:pt x="178" y="137"/>
                </a:lnTo>
                <a:lnTo>
                  <a:pt x="188" y="138"/>
                </a:lnTo>
                <a:lnTo>
                  <a:pt x="195" y="139"/>
                </a:lnTo>
                <a:lnTo>
                  <a:pt x="214" y="141"/>
                </a:lnTo>
                <a:lnTo>
                  <a:pt x="237" y="146"/>
                </a:lnTo>
                <a:lnTo>
                  <a:pt x="261" y="146"/>
                </a:lnTo>
                <a:lnTo>
                  <a:pt x="268" y="149"/>
                </a:lnTo>
                <a:lnTo>
                  <a:pt x="273" y="154"/>
                </a:lnTo>
                <a:lnTo>
                  <a:pt x="281" y="148"/>
                </a:lnTo>
                <a:lnTo>
                  <a:pt x="293" y="146"/>
                </a:lnTo>
                <a:lnTo>
                  <a:pt x="304" y="146"/>
                </a:lnTo>
                <a:lnTo>
                  <a:pt x="318" y="144"/>
                </a:lnTo>
                <a:lnTo>
                  <a:pt x="328" y="146"/>
                </a:lnTo>
                <a:lnTo>
                  <a:pt x="333" y="142"/>
                </a:lnTo>
                <a:lnTo>
                  <a:pt x="334" y="132"/>
                </a:lnTo>
                <a:lnTo>
                  <a:pt x="332" y="79"/>
                </a:lnTo>
                <a:lnTo>
                  <a:pt x="327" y="59"/>
                </a:lnTo>
                <a:lnTo>
                  <a:pt x="321" y="49"/>
                </a:lnTo>
                <a:lnTo>
                  <a:pt x="314" y="34"/>
                </a:lnTo>
                <a:lnTo>
                  <a:pt x="308" y="17"/>
                </a:lnTo>
                <a:lnTo>
                  <a:pt x="302" y="12"/>
                </a:lnTo>
                <a:lnTo>
                  <a:pt x="308" y="9"/>
                </a:lnTo>
                <a:lnTo>
                  <a:pt x="314" y="8"/>
                </a:lnTo>
                <a:lnTo>
                  <a:pt x="332" y="7"/>
                </a:lnTo>
                <a:lnTo>
                  <a:pt x="364" y="0"/>
                </a:lnTo>
                <a:lnTo>
                  <a:pt x="366" y="0"/>
                </a:lnTo>
                <a:lnTo>
                  <a:pt x="401" y="14"/>
                </a:lnTo>
                <a:lnTo>
                  <a:pt x="412" y="17"/>
                </a:lnTo>
                <a:lnTo>
                  <a:pt x="418" y="20"/>
                </a:lnTo>
                <a:lnTo>
                  <a:pt x="427" y="18"/>
                </a:lnTo>
                <a:lnTo>
                  <a:pt x="433" y="22"/>
                </a:lnTo>
                <a:lnTo>
                  <a:pt x="444" y="30"/>
                </a:lnTo>
                <a:lnTo>
                  <a:pt x="452" y="30"/>
                </a:lnTo>
                <a:lnTo>
                  <a:pt x="456" y="30"/>
                </a:lnTo>
                <a:lnTo>
                  <a:pt x="463" y="32"/>
                </a:lnTo>
                <a:lnTo>
                  <a:pt x="464" y="34"/>
                </a:lnTo>
                <a:lnTo>
                  <a:pt x="466" y="47"/>
                </a:lnTo>
                <a:lnTo>
                  <a:pt x="471" y="51"/>
                </a:lnTo>
                <a:lnTo>
                  <a:pt x="477" y="50"/>
                </a:lnTo>
                <a:lnTo>
                  <a:pt x="480" y="46"/>
                </a:lnTo>
                <a:lnTo>
                  <a:pt x="485" y="47"/>
                </a:lnTo>
                <a:lnTo>
                  <a:pt x="485" y="52"/>
                </a:lnTo>
                <a:lnTo>
                  <a:pt x="488" y="58"/>
                </a:lnTo>
                <a:lnTo>
                  <a:pt x="488" y="65"/>
                </a:lnTo>
                <a:lnTo>
                  <a:pt x="487" y="68"/>
                </a:lnTo>
                <a:lnTo>
                  <a:pt x="489" y="71"/>
                </a:lnTo>
                <a:lnTo>
                  <a:pt x="494" y="74"/>
                </a:lnTo>
                <a:lnTo>
                  <a:pt x="502" y="74"/>
                </a:lnTo>
                <a:lnTo>
                  <a:pt x="506" y="74"/>
                </a:lnTo>
                <a:lnTo>
                  <a:pt x="512" y="69"/>
                </a:lnTo>
                <a:lnTo>
                  <a:pt x="520" y="68"/>
                </a:lnTo>
                <a:lnTo>
                  <a:pt x="530" y="68"/>
                </a:lnTo>
                <a:lnTo>
                  <a:pt x="537" y="67"/>
                </a:lnTo>
                <a:lnTo>
                  <a:pt x="542" y="64"/>
                </a:lnTo>
                <a:lnTo>
                  <a:pt x="545" y="70"/>
                </a:lnTo>
                <a:lnTo>
                  <a:pt x="548" y="78"/>
                </a:lnTo>
                <a:lnTo>
                  <a:pt x="558" y="95"/>
                </a:lnTo>
                <a:lnTo>
                  <a:pt x="567" y="105"/>
                </a:lnTo>
                <a:lnTo>
                  <a:pt x="575" y="112"/>
                </a:lnTo>
                <a:lnTo>
                  <a:pt x="593" y="122"/>
                </a:lnTo>
                <a:lnTo>
                  <a:pt x="598" y="115"/>
                </a:lnTo>
                <a:lnTo>
                  <a:pt x="611" y="110"/>
                </a:lnTo>
                <a:lnTo>
                  <a:pt x="614" y="114"/>
                </a:lnTo>
                <a:lnTo>
                  <a:pt x="611" y="114"/>
                </a:lnTo>
                <a:lnTo>
                  <a:pt x="608" y="118"/>
                </a:lnTo>
                <a:lnTo>
                  <a:pt x="606" y="122"/>
                </a:lnTo>
                <a:lnTo>
                  <a:pt x="610" y="125"/>
                </a:lnTo>
                <a:lnTo>
                  <a:pt x="614" y="128"/>
                </a:lnTo>
                <a:lnTo>
                  <a:pt x="614" y="132"/>
                </a:lnTo>
                <a:lnTo>
                  <a:pt x="611" y="135"/>
                </a:lnTo>
                <a:lnTo>
                  <a:pt x="595" y="144"/>
                </a:lnTo>
                <a:lnTo>
                  <a:pt x="588" y="147"/>
                </a:lnTo>
                <a:lnTo>
                  <a:pt x="583" y="155"/>
                </a:lnTo>
                <a:lnTo>
                  <a:pt x="581" y="162"/>
                </a:lnTo>
                <a:lnTo>
                  <a:pt x="578" y="169"/>
                </a:lnTo>
                <a:lnTo>
                  <a:pt x="578" y="177"/>
                </a:lnTo>
                <a:lnTo>
                  <a:pt x="570" y="187"/>
                </a:lnTo>
                <a:lnTo>
                  <a:pt x="566" y="187"/>
                </a:lnTo>
                <a:lnTo>
                  <a:pt x="560" y="184"/>
                </a:lnTo>
                <a:lnTo>
                  <a:pt x="550" y="184"/>
                </a:lnTo>
                <a:lnTo>
                  <a:pt x="547" y="187"/>
                </a:lnTo>
                <a:lnTo>
                  <a:pt x="545" y="192"/>
                </a:lnTo>
                <a:lnTo>
                  <a:pt x="544" y="199"/>
                </a:lnTo>
                <a:lnTo>
                  <a:pt x="545" y="207"/>
                </a:lnTo>
                <a:lnTo>
                  <a:pt x="547" y="209"/>
                </a:lnTo>
                <a:lnTo>
                  <a:pt x="550" y="225"/>
                </a:lnTo>
                <a:lnTo>
                  <a:pt x="551" y="228"/>
                </a:lnTo>
                <a:lnTo>
                  <a:pt x="527" y="252"/>
                </a:lnTo>
                <a:lnTo>
                  <a:pt x="515" y="264"/>
                </a:lnTo>
                <a:lnTo>
                  <a:pt x="500" y="284"/>
                </a:lnTo>
                <a:lnTo>
                  <a:pt x="492" y="290"/>
                </a:lnTo>
                <a:lnTo>
                  <a:pt x="478" y="305"/>
                </a:lnTo>
                <a:lnTo>
                  <a:pt x="464" y="322"/>
                </a:lnTo>
                <a:lnTo>
                  <a:pt x="457" y="328"/>
                </a:lnTo>
                <a:lnTo>
                  <a:pt x="447" y="331"/>
                </a:lnTo>
                <a:lnTo>
                  <a:pt x="435" y="334"/>
                </a:lnTo>
                <a:lnTo>
                  <a:pt x="424" y="337"/>
                </a:lnTo>
                <a:lnTo>
                  <a:pt x="414" y="339"/>
                </a:lnTo>
                <a:lnTo>
                  <a:pt x="407" y="339"/>
                </a:lnTo>
                <a:lnTo>
                  <a:pt x="398" y="340"/>
                </a:lnTo>
                <a:lnTo>
                  <a:pt x="382" y="346"/>
                </a:lnTo>
                <a:lnTo>
                  <a:pt x="377" y="350"/>
                </a:lnTo>
                <a:lnTo>
                  <a:pt x="373" y="354"/>
                </a:lnTo>
                <a:lnTo>
                  <a:pt x="367" y="355"/>
                </a:lnTo>
                <a:lnTo>
                  <a:pt x="361" y="358"/>
                </a:lnTo>
                <a:lnTo>
                  <a:pt x="354" y="368"/>
                </a:lnTo>
                <a:lnTo>
                  <a:pt x="354" y="372"/>
                </a:lnTo>
                <a:lnTo>
                  <a:pt x="359" y="374"/>
                </a:lnTo>
                <a:lnTo>
                  <a:pt x="365" y="378"/>
                </a:lnTo>
                <a:lnTo>
                  <a:pt x="370" y="382"/>
                </a:lnTo>
                <a:lnTo>
                  <a:pt x="372" y="395"/>
                </a:lnTo>
                <a:lnTo>
                  <a:pt x="371" y="403"/>
                </a:lnTo>
                <a:lnTo>
                  <a:pt x="371" y="423"/>
                </a:lnTo>
                <a:lnTo>
                  <a:pt x="372" y="427"/>
                </a:lnTo>
                <a:lnTo>
                  <a:pt x="375" y="430"/>
                </a:lnTo>
                <a:lnTo>
                  <a:pt x="378" y="438"/>
                </a:lnTo>
                <a:lnTo>
                  <a:pt x="382" y="444"/>
                </a:lnTo>
                <a:lnTo>
                  <a:pt x="386" y="450"/>
                </a:lnTo>
                <a:lnTo>
                  <a:pt x="392" y="456"/>
                </a:lnTo>
                <a:lnTo>
                  <a:pt x="395" y="456"/>
                </a:lnTo>
                <a:lnTo>
                  <a:pt x="404" y="464"/>
                </a:lnTo>
                <a:lnTo>
                  <a:pt x="409" y="464"/>
                </a:lnTo>
                <a:lnTo>
                  <a:pt x="412" y="468"/>
                </a:lnTo>
                <a:lnTo>
                  <a:pt x="415" y="471"/>
                </a:lnTo>
                <a:lnTo>
                  <a:pt x="431" y="478"/>
                </a:lnTo>
                <a:lnTo>
                  <a:pt x="432" y="481"/>
                </a:lnTo>
                <a:lnTo>
                  <a:pt x="435" y="482"/>
                </a:lnTo>
                <a:lnTo>
                  <a:pt x="436" y="484"/>
                </a:lnTo>
                <a:lnTo>
                  <a:pt x="438" y="487"/>
                </a:lnTo>
                <a:lnTo>
                  <a:pt x="443" y="493"/>
                </a:lnTo>
                <a:lnTo>
                  <a:pt x="450" y="510"/>
                </a:lnTo>
                <a:lnTo>
                  <a:pt x="453" y="512"/>
                </a:lnTo>
                <a:lnTo>
                  <a:pt x="454" y="514"/>
                </a:lnTo>
                <a:lnTo>
                  <a:pt x="458" y="513"/>
                </a:lnTo>
                <a:lnTo>
                  <a:pt x="458" y="511"/>
                </a:lnTo>
                <a:lnTo>
                  <a:pt x="460" y="500"/>
                </a:lnTo>
                <a:lnTo>
                  <a:pt x="462" y="499"/>
                </a:lnTo>
                <a:lnTo>
                  <a:pt x="466" y="500"/>
                </a:lnTo>
                <a:lnTo>
                  <a:pt x="473" y="505"/>
                </a:lnTo>
                <a:lnTo>
                  <a:pt x="480" y="505"/>
                </a:lnTo>
                <a:lnTo>
                  <a:pt x="485" y="502"/>
                </a:lnTo>
                <a:lnTo>
                  <a:pt x="488" y="497"/>
                </a:lnTo>
                <a:lnTo>
                  <a:pt x="490" y="498"/>
                </a:lnTo>
                <a:lnTo>
                  <a:pt x="494" y="492"/>
                </a:lnTo>
                <a:lnTo>
                  <a:pt x="501" y="487"/>
                </a:lnTo>
                <a:lnTo>
                  <a:pt x="505" y="484"/>
                </a:lnTo>
                <a:lnTo>
                  <a:pt x="508" y="478"/>
                </a:lnTo>
                <a:lnTo>
                  <a:pt x="510" y="460"/>
                </a:lnTo>
                <a:lnTo>
                  <a:pt x="513" y="461"/>
                </a:lnTo>
                <a:lnTo>
                  <a:pt x="517" y="462"/>
                </a:lnTo>
                <a:lnTo>
                  <a:pt x="520" y="465"/>
                </a:lnTo>
                <a:lnTo>
                  <a:pt x="524" y="472"/>
                </a:lnTo>
                <a:lnTo>
                  <a:pt x="529" y="475"/>
                </a:lnTo>
                <a:lnTo>
                  <a:pt x="534" y="476"/>
                </a:lnTo>
                <a:lnTo>
                  <a:pt x="537" y="482"/>
                </a:lnTo>
                <a:lnTo>
                  <a:pt x="536" y="489"/>
                </a:lnTo>
                <a:lnTo>
                  <a:pt x="538" y="495"/>
                </a:lnTo>
                <a:lnTo>
                  <a:pt x="538" y="507"/>
                </a:lnTo>
                <a:lnTo>
                  <a:pt x="536" y="513"/>
                </a:lnTo>
                <a:lnTo>
                  <a:pt x="529" y="520"/>
                </a:lnTo>
                <a:lnTo>
                  <a:pt x="524" y="522"/>
                </a:lnTo>
                <a:lnTo>
                  <a:pt x="522" y="524"/>
                </a:lnTo>
                <a:lnTo>
                  <a:pt x="523" y="534"/>
                </a:lnTo>
                <a:lnTo>
                  <a:pt x="526" y="539"/>
                </a:lnTo>
                <a:lnTo>
                  <a:pt x="534" y="548"/>
                </a:lnTo>
                <a:lnTo>
                  <a:pt x="535" y="548"/>
                </a:lnTo>
                <a:lnTo>
                  <a:pt x="538" y="552"/>
                </a:lnTo>
                <a:lnTo>
                  <a:pt x="537" y="554"/>
                </a:lnTo>
                <a:lnTo>
                  <a:pt x="538" y="557"/>
                </a:lnTo>
                <a:lnTo>
                  <a:pt x="537" y="561"/>
                </a:lnTo>
                <a:lnTo>
                  <a:pt x="537" y="571"/>
                </a:lnTo>
                <a:lnTo>
                  <a:pt x="535" y="575"/>
                </a:lnTo>
                <a:lnTo>
                  <a:pt x="534" y="580"/>
                </a:lnTo>
                <a:lnTo>
                  <a:pt x="534" y="602"/>
                </a:lnTo>
                <a:lnTo>
                  <a:pt x="532" y="608"/>
                </a:lnTo>
                <a:lnTo>
                  <a:pt x="524" y="618"/>
                </a:lnTo>
                <a:lnTo>
                  <a:pt x="520" y="629"/>
                </a:lnTo>
                <a:lnTo>
                  <a:pt x="523" y="635"/>
                </a:lnTo>
                <a:lnTo>
                  <a:pt x="524" y="638"/>
                </a:lnTo>
                <a:lnTo>
                  <a:pt x="527" y="640"/>
                </a:lnTo>
                <a:lnTo>
                  <a:pt x="530" y="640"/>
                </a:lnTo>
                <a:lnTo>
                  <a:pt x="530" y="640"/>
                </a:lnTo>
                <a:lnTo>
                  <a:pt x="516" y="644"/>
                </a:lnTo>
                <a:lnTo>
                  <a:pt x="496" y="638"/>
                </a:lnTo>
                <a:lnTo>
                  <a:pt x="474" y="621"/>
                </a:lnTo>
                <a:lnTo>
                  <a:pt x="471" y="613"/>
                </a:lnTo>
                <a:lnTo>
                  <a:pt x="448" y="611"/>
                </a:lnTo>
                <a:lnTo>
                  <a:pt x="445" y="613"/>
                </a:lnTo>
                <a:lnTo>
                  <a:pt x="437" y="611"/>
                </a:lnTo>
                <a:lnTo>
                  <a:pt x="436" y="609"/>
                </a:lnTo>
                <a:lnTo>
                  <a:pt x="428" y="600"/>
                </a:lnTo>
                <a:lnTo>
                  <a:pt x="421" y="597"/>
                </a:lnTo>
                <a:lnTo>
                  <a:pt x="416" y="592"/>
                </a:lnTo>
                <a:lnTo>
                  <a:pt x="419" y="582"/>
                </a:lnTo>
                <a:lnTo>
                  <a:pt x="418" y="573"/>
                </a:lnTo>
                <a:lnTo>
                  <a:pt x="409" y="564"/>
                </a:lnTo>
                <a:lnTo>
                  <a:pt x="402" y="552"/>
                </a:lnTo>
                <a:lnTo>
                  <a:pt x="401" y="544"/>
                </a:lnTo>
                <a:lnTo>
                  <a:pt x="390" y="542"/>
                </a:lnTo>
                <a:lnTo>
                  <a:pt x="386" y="540"/>
                </a:lnTo>
                <a:lnTo>
                  <a:pt x="382" y="532"/>
                </a:lnTo>
                <a:lnTo>
                  <a:pt x="380" y="532"/>
                </a:lnTo>
                <a:lnTo>
                  <a:pt x="377" y="524"/>
                </a:lnTo>
                <a:lnTo>
                  <a:pt x="372" y="522"/>
                </a:lnTo>
                <a:lnTo>
                  <a:pt x="358" y="539"/>
                </a:lnTo>
                <a:lnTo>
                  <a:pt x="354" y="542"/>
                </a:lnTo>
                <a:lnTo>
                  <a:pt x="345" y="542"/>
                </a:lnTo>
                <a:lnTo>
                  <a:pt x="340" y="544"/>
                </a:lnTo>
                <a:lnTo>
                  <a:pt x="339" y="545"/>
                </a:lnTo>
                <a:lnTo>
                  <a:pt x="332" y="550"/>
                </a:lnTo>
                <a:lnTo>
                  <a:pt x="319" y="556"/>
                </a:lnTo>
                <a:lnTo>
                  <a:pt x="314" y="553"/>
                </a:lnTo>
                <a:lnTo>
                  <a:pt x="308" y="557"/>
                </a:lnTo>
                <a:lnTo>
                  <a:pt x="301" y="568"/>
                </a:lnTo>
                <a:lnTo>
                  <a:pt x="294" y="575"/>
                </a:lnTo>
                <a:lnTo>
                  <a:pt x="292" y="576"/>
                </a:lnTo>
                <a:lnTo>
                  <a:pt x="290" y="578"/>
                </a:lnTo>
                <a:lnTo>
                  <a:pt x="269" y="589"/>
                </a:lnTo>
                <a:lnTo>
                  <a:pt x="259" y="597"/>
                </a:lnTo>
                <a:lnTo>
                  <a:pt x="252" y="608"/>
                </a:lnTo>
                <a:lnTo>
                  <a:pt x="249" y="620"/>
                </a:lnTo>
                <a:lnTo>
                  <a:pt x="248" y="646"/>
                </a:lnTo>
                <a:lnTo>
                  <a:pt x="252" y="656"/>
                </a:lnTo>
                <a:lnTo>
                  <a:pt x="268" y="672"/>
                </a:lnTo>
                <a:lnTo>
                  <a:pt x="276" y="675"/>
                </a:lnTo>
                <a:lnTo>
                  <a:pt x="284" y="692"/>
                </a:lnTo>
                <a:lnTo>
                  <a:pt x="294" y="695"/>
                </a:lnTo>
                <a:lnTo>
                  <a:pt x="299" y="700"/>
                </a:lnTo>
                <a:lnTo>
                  <a:pt x="310" y="703"/>
                </a:lnTo>
                <a:lnTo>
                  <a:pt x="309" y="721"/>
                </a:lnTo>
                <a:lnTo>
                  <a:pt x="301" y="721"/>
                </a:lnTo>
                <a:lnTo>
                  <a:pt x="300" y="727"/>
                </a:lnTo>
                <a:lnTo>
                  <a:pt x="304" y="727"/>
                </a:lnTo>
                <a:lnTo>
                  <a:pt x="307" y="732"/>
                </a:lnTo>
                <a:lnTo>
                  <a:pt x="297" y="743"/>
                </a:lnTo>
                <a:lnTo>
                  <a:pt x="296" y="735"/>
                </a:lnTo>
                <a:lnTo>
                  <a:pt x="293" y="731"/>
                </a:lnTo>
                <a:lnTo>
                  <a:pt x="290" y="734"/>
                </a:lnTo>
                <a:lnTo>
                  <a:pt x="287" y="744"/>
                </a:lnTo>
                <a:lnTo>
                  <a:pt x="271" y="748"/>
                </a:lnTo>
                <a:lnTo>
                  <a:pt x="267" y="758"/>
                </a:lnTo>
                <a:lnTo>
                  <a:pt x="259" y="759"/>
                </a:lnTo>
                <a:lnTo>
                  <a:pt x="248" y="758"/>
                </a:lnTo>
                <a:lnTo>
                  <a:pt x="238" y="756"/>
                </a:lnTo>
                <a:lnTo>
                  <a:pt x="232" y="755"/>
                </a:lnTo>
                <a:lnTo>
                  <a:pt x="228" y="758"/>
                </a:lnTo>
                <a:lnTo>
                  <a:pt x="226" y="764"/>
                </a:lnTo>
                <a:lnTo>
                  <a:pt x="226" y="772"/>
                </a:lnTo>
                <a:lnTo>
                  <a:pt x="228" y="792"/>
                </a:lnTo>
                <a:lnTo>
                  <a:pt x="216" y="792"/>
                </a:lnTo>
                <a:lnTo>
                  <a:pt x="210" y="790"/>
                </a:lnTo>
                <a:lnTo>
                  <a:pt x="201" y="788"/>
                </a:lnTo>
                <a:lnTo>
                  <a:pt x="190" y="794"/>
                </a:lnTo>
                <a:lnTo>
                  <a:pt x="174" y="794"/>
                </a:lnTo>
                <a:lnTo>
                  <a:pt x="171" y="788"/>
                </a:lnTo>
                <a:lnTo>
                  <a:pt x="165" y="781"/>
                </a:lnTo>
                <a:lnTo>
                  <a:pt x="162" y="780"/>
                </a:lnTo>
                <a:lnTo>
                  <a:pt x="150" y="778"/>
                </a:lnTo>
                <a:lnTo>
                  <a:pt x="138" y="776"/>
                </a:lnTo>
                <a:lnTo>
                  <a:pt x="126" y="776"/>
                </a:lnTo>
                <a:lnTo>
                  <a:pt x="123" y="773"/>
                </a:lnTo>
                <a:lnTo>
                  <a:pt x="122" y="764"/>
                </a:lnTo>
                <a:lnTo>
                  <a:pt x="98" y="767"/>
                </a:lnTo>
                <a:lnTo>
                  <a:pt x="100" y="756"/>
                </a:lnTo>
                <a:lnTo>
                  <a:pt x="108" y="742"/>
                </a:lnTo>
                <a:lnTo>
                  <a:pt x="113" y="729"/>
                </a:lnTo>
                <a:lnTo>
                  <a:pt x="109" y="714"/>
                </a:lnTo>
                <a:lnTo>
                  <a:pt x="113" y="706"/>
                </a:lnTo>
                <a:lnTo>
                  <a:pt x="118" y="710"/>
                </a:lnTo>
                <a:lnTo>
                  <a:pt x="126" y="700"/>
                </a:lnTo>
                <a:lnTo>
                  <a:pt x="146" y="700"/>
                </a:lnTo>
                <a:lnTo>
                  <a:pt x="146" y="678"/>
                </a:lnTo>
                <a:lnTo>
                  <a:pt x="142" y="671"/>
                </a:lnTo>
                <a:lnTo>
                  <a:pt x="142" y="666"/>
                </a:lnTo>
                <a:lnTo>
                  <a:pt x="153" y="650"/>
                </a:lnTo>
                <a:lnTo>
                  <a:pt x="155" y="649"/>
                </a:lnTo>
                <a:lnTo>
                  <a:pt x="166" y="631"/>
                </a:lnTo>
                <a:lnTo>
                  <a:pt x="174" y="629"/>
                </a:lnTo>
                <a:lnTo>
                  <a:pt x="189" y="621"/>
                </a:lnTo>
                <a:lnTo>
                  <a:pt x="204" y="624"/>
                </a:lnTo>
                <a:lnTo>
                  <a:pt x="214" y="623"/>
                </a:lnTo>
                <a:lnTo>
                  <a:pt x="216" y="611"/>
                </a:lnTo>
                <a:lnTo>
                  <a:pt x="222" y="609"/>
                </a:lnTo>
                <a:lnTo>
                  <a:pt x="223" y="600"/>
                </a:lnTo>
                <a:lnTo>
                  <a:pt x="215" y="599"/>
                </a:lnTo>
                <a:lnTo>
                  <a:pt x="216" y="594"/>
                </a:lnTo>
                <a:lnTo>
                  <a:pt x="221" y="594"/>
                </a:lnTo>
                <a:lnTo>
                  <a:pt x="220" y="584"/>
                </a:lnTo>
                <a:lnTo>
                  <a:pt x="232" y="569"/>
                </a:lnTo>
                <a:lnTo>
                  <a:pt x="232" y="564"/>
                </a:lnTo>
                <a:lnTo>
                  <a:pt x="223" y="563"/>
                </a:lnTo>
                <a:lnTo>
                  <a:pt x="218" y="558"/>
                </a:lnTo>
                <a:lnTo>
                  <a:pt x="208" y="557"/>
                </a:lnTo>
                <a:lnTo>
                  <a:pt x="203" y="563"/>
                </a:lnTo>
                <a:lnTo>
                  <a:pt x="199" y="559"/>
                </a:lnTo>
                <a:lnTo>
                  <a:pt x="204" y="557"/>
                </a:lnTo>
                <a:lnTo>
                  <a:pt x="208" y="540"/>
                </a:lnTo>
                <a:lnTo>
                  <a:pt x="192" y="534"/>
                </a:lnTo>
                <a:lnTo>
                  <a:pt x="175" y="519"/>
                </a:lnTo>
                <a:lnTo>
                  <a:pt x="164" y="537"/>
                </a:lnTo>
                <a:lnTo>
                  <a:pt x="170" y="552"/>
                </a:lnTo>
                <a:lnTo>
                  <a:pt x="174" y="552"/>
                </a:lnTo>
                <a:lnTo>
                  <a:pt x="174" y="558"/>
                </a:lnTo>
                <a:lnTo>
                  <a:pt x="178" y="567"/>
                </a:lnTo>
                <a:lnTo>
                  <a:pt x="176" y="568"/>
                </a:lnTo>
                <a:lnTo>
                  <a:pt x="172" y="573"/>
                </a:lnTo>
                <a:lnTo>
                  <a:pt x="164" y="574"/>
                </a:lnTo>
                <a:lnTo>
                  <a:pt x="158" y="597"/>
                </a:lnTo>
                <a:lnTo>
                  <a:pt x="140" y="589"/>
                </a:lnTo>
                <a:lnTo>
                  <a:pt x="136" y="595"/>
                </a:lnTo>
                <a:lnTo>
                  <a:pt x="117" y="595"/>
                </a:lnTo>
                <a:lnTo>
                  <a:pt x="118" y="568"/>
                </a:lnTo>
                <a:lnTo>
                  <a:pt x="132" y="516"/>
                </a:lnTo>
                <a:lnTo>
                  <a:pt x="127" y="516"/>
                </a:lnTo>
                <a:lnTo>
                  <a:pt x="126" y="511"/>
                </a:lnTo>
                <a:lnTo>
                  <a:pt x="113" y="510"/>
                </a:lnTo>
                <a:lnTo>
                  <a:pt x="106" y="507"/>
                </a:lnTo>
                <a:lnTo>
                  <a:pt x="104" y="508"/>
                </a:lnTo>
                <a:lnTo>
                  <a:pt x="96" y="552"/>
                </a:lnTo>
                <a:lnTo>
                  <a:pt x="88" y="583"/>
                </a:lnTo>
                <a:lnTo>
                  <a:pt x="82" y="577"/>
                </a:lnTo>
                <a:lnTo>
                  <a:pt x="85" y="539"/>
                </a:lnTo>
                <a:lnTo>
                  <a:pt x="83" y="532"/>
                </a:lnTo>
                <a:lnTo>
                  <a:pt x="85" y="528"/>
                </a:lnTo>
                <a:lnTo>
                  <a:pt x="88" y="528"/>
                </a:lnTo>
                <a:lnTo>
                  <a:pt x="87" y="514"/>
                </a:lnTo>
                <a:lnTo>
                  <a:pt x="86" y="511"/>
                </a:lnTo>
                <a:lnTo>
                  <a:pt x="100" y="502"/>
                </a:lnTo>
                <a:lnTo>
                  <a:pt x="101" y="482"/>
                </a:lnTo>
                <a:lnTo>
                  <a:pt x="58" y="472"/>
                </a:lnTo>
                <a:lnTo>
                  <a:pt x="57" y="478"/>
                </a:lnTo>
                <a:lnTo>
                  <a:pt x="57" y="516"/>
                </a:lnTo>
                <a:lnTo>
                  <a:pt x="72" y="524"/>
                </a:lnTo>
                <a:lnTo>
                  <a:pt x="72" y="539"/>
                </a:lnTo>
                <a:lnTo>
                  <a:pt x="65" y="552"/>
                </a:lnTo>
                <a:lnTo>
                  <a:pt x="39" y="554"/>
                </a:lnTo>
                <a:lnTo>
                  <a:pt x="2" y="572"/>
                </a:lnTo>
                <a:lnTo>
                  <a:pt x="0" y="562"/>
                </a:lnTo>
                <a:lnTo>
                  <a:pt x="2" y="553"/>
                </a:lnTo>
                <a:lnTo>
                  <a:pt x="22" y="513"/>
                </a:lnTo>
                <a:lnTo>
                  <a:pt x="25" y="505"/>
                </a:lnTo>
                <a:lnTo>
                  <a:pt x="29" y="500"/>
                </a:lnTo>
                <a:lnTo>
                  <a:pt x="23" y="484"/>
                </a:lnTo>
                <a:lnTo>
                  <a:pt x="24" y="420"/>
                </a:lnTo>
                <a:lnTo>
                  <a:pt x="25" y="414"/>
                </a:lnTo>
                <a:lnTo>
                  <a:pt x="26" y="387"/>
                </a:lnTo>
                <a:lnTo>
                  <a:pt x="32" y="376"/>
                </a:lnTo>
                <a:lnTo>
                  <a:pt x="32" y="375"/>
                </a:lnTo>
                <a:lnTo>
                  <a:pt x="34" y="368"/>
                </a:lnTo>
                <a:lnTo>
                  <a:pt x="35" y="346"/>
                </a:lnTo>
                <a:lnTo>
                  <a:pt x="38" y="328"/>
                </a:lnTo>
                <a:lnTo>
                  <a:pt x="42" y="320"/>
                </a:lnTo>
                <a:lnTo>
                  <a:pt x="48" y="314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22" name="Freeform 240"/>
          <p:cNvSpPr>
            <a:spLocks/>
          </p:cNvSpPr>
          <p:nvPr/>
        </p:nvSpPr>
        <p:spPr bwMode="auto">
          <a:xfrm>
            <a:off x="4321175" y="3425750"/>
            <a:ext cx="357188" cy="506413"/>
          </a:xfrm>
          <a:custGeom>
            <a:avLst/>
            <a:gdLst/>
            <a:ahLst/>
            <a:cxnLst>
              <a:cxn ang="0">
                <a:pos x="22" y="117"/>
              </a:cxn>
              <a:cxn ang="0">
                <a:pos x="15" y="97"/>
              </a:cxn>
              <a:cxn ang="0">
                <a:pos x="28" y="115"/>
              </a:cxn>
              <a:cxn ang="0">
                <a:pos x="33" y="133"/>
              </a:cxn>
              <a:cxn ang="0">
                <a:pos x="35" y="147"/>
              </a:cxn>
              <a:cxn ang="0">
                <a:pos x="37" y="163"/>
              </a:cxn>
              <a:cxn ang="0">
                <a:pos x="40" y="183"/>
              </a:cxn>
              <a:cxn ang="0">
                <a:pos x="47" y="200"/>
              </a:cxn>
              <a:cxn ang="0">
                <a:pos x="57" y="214"/>
              </a:cxn>
              <a:cxn ang="0">
                <a:pos x="65" y="220"/>
              </a:cxn>
              <a:cxn ang="0">
                <a:pos x="73" y="228"/>
              </a:cxn>
              <a:cxn ang="0">
                <a:pos x="72" y="216"/>
              </a:cxn>
              <a:cxn ang="0">
                <a:pos x="72" y="199"/>
              </a:cxn>
              <a:cxn ang="0">
                <a:pos x="59" y="190"/>
              </a:cxn>
              <a:cxn ang="0">
                <a:pos x="54" y="189"/>
              </a:cxn>
              <a:cxn ang="0">
                <a:pos x="53" y="197"/>
              </a:cxn>
              <a:cxn ang="0">
                <a:pos x="45" y="183"/>
              </a:cxn>
              <a:cxn ang="0">
                <a:pos x="41" y="165"/>
              </a:cxn>
              <a:cxn ang="0">
                <a:pos x="41" y="148"/>
              </a:cxn>
              <a:cxn ang="0">
                <a:pos x="39" y="128"/>
              </a:cxn>
              <a:cxn ang="0">
                <a:pos x="66" y="108"/>
              </a:cxn>
              <a:cxn ang="0">
                <a:pos x="58" y="64"/>
              </a:cxn>
              <a:cxn ang="0">
                <a:pos x="72" y="34"/>
              </a:cxn>
              <a:cxn ang="0">
                <a:pos x="82" y="2"/>
              </a:cxn>
              <a:cxn ang="0">
                <a:pos x="165" y="46"/>
              </a:cxn>
              <a:cxn ang="0">
                <a:pos x="157" y="87"/>
              </a:cxn>
              <a:cxn ang="0">
                <a:pos x="150" y="108"/>
              </a:cxn>
              <a:cxn ang="0">
                <a:pos x="197" y="95"/>
              </a:cxn>
              <a:cxn ang="0">
                <a:pos x="219" y="133"/>
              </a:cxn>
              <a:cxn ang="0">
                <a:pos x="271" y="177"/>
              </a:cxn>
              <a:cxn ang="0">
                <a:pos x="299" y="287"/>
              </a:cxn>
              <a:cxn ang="0">
                <a:pos x="318" y="380"/>
              </a:cxn>
              <a:cxn ang="0">
                <a:pos x="289" y="413"/>
              </a:cxn>
              <a:cxn ang="0">
                <a:pos x="281" y="479"/>
              </a:cxn>
              <a:cxn ang="0">
                <a:pos x="220" y="433"/>
              </a:cxn>
              <a:cxn ang="0">
                <a:pos x="170" y="420"/>
              </a:cxn>
              <a:cxn ang="0">
                <a:pos x="139" y="428"/>
              </a:cxn>
              <a:cxn ang="0">
                <a:pos x="105" y="470"/>
              </a:cxn>
              <a:cxn ang="0">
                <a:pos x="94" y="463"/>
              </a:cxn>
              <a:cxn ang="0">
                <a:pos x="68" y="458"/>
              </a:cxn>
              <a:cxn ang="0">
                <a:pos x="52" y="453"/>
              </a:cxn>
              <a:cxn ang="0">
                <a:pos x="67" y="441"/>
              </a:cxn>
              <a:cxn ang="0">
                <a:pos x="78" y="429"/>
              </a:cxn>
              <a:cxn ang="0">
                <a:pos x="84" y="417"/>
              </a:cxn>
              <a:cxn ang="0">
                <a:pos x="104" y="405"/>
              </a:cxn>
              <a:cxn ang="0">
                <a:pos x="108" y="382"/>
              </a:cxn>
              <a:cxn ang="0">
                <a:pos x="103" y="369"/>
              </a:cxn>
              <a:cxn ang="0">
                <a:pos x="105" y="347"/>
              </a:cxn>
              <a:cxn ang="0">
                <a:pos x="108" y="317"/>
              </a:cxn>
              <a:cxn ang="0">
                <a:pos x="95" y="304"/>
              </a:cxn>
              <a:cxn ang="0">
                <a:pos x="93" y="310"/>
              </a:cxn>
              <a:cxn ang="0">
                <a:pos x="72" y="288"/>
              </a:cxn>
              <a:cxn ang="0">
                <a:pos x="59" y="263"/>
              </a:cxn>
              <a:cxn ang="0">
                <a:pos x="39" y="216"/>
              </a:cxn>
              <a:cxn ang="0">
                <a:pos x="34" y="183"/>
              </a:cxn>
              <a:cxn ang="0">
                <a:pos x="23" y="123"/>
              </a:cxn>
              <a:cxn ang="0">
                <a:pos x="3" y="103"/>
              </a:cxn>
            </a:cxnLst>
            <a:rect l="0" t="0" r="r" b="b"/>
            <a:pathLst>
              <a:path w="338" h="480">
                <a:moveTo>
                  <a:pt x="3" y="103"/>
                </a:moveTo>
                <a:lnTo>
                  <a:pt x="0" y="99"/>
                </a:lnTo>
                <a:lnTo>
                  <a:pt x="9" y="104"/>
                </a:lnTo>
                <a:lnTo>
                  <a:pt x="14" y="111"/>
                </a:lnTo>
                <a:lnTo>
                  <a:pt x="22" y="117"/>
                </a:lnTo>
                <a:lnTo>
                  <a:pt x="25" y="122"/>
                </a:lnTo>
                <a:lnTo>
                  <a:pt x="28" y="120"/>
                </a:lnTo>
                <a:lnTo>
                  <a:pt x="27" y="117"/>
                </a:lnTo>
                <a:lnTo>
                  <a:pt x="20" y="103"/>
                </a:lnTo>
                <a:lnTo>
                  <a:pt x="15" y="97"/>
                </a:lnTo>
                <a:lnTo>
                  <a:pt x="17" y="94"/>
                </a:lnTo>
                <a:lnTo>
                  <a:pt x="20" y="99"/>
                </a:lnTo>
                <a:lnTo>
                  <a:pt x="27" y="110"/>
                </a:lnTo>
                <a:lnTo>
                  <a:pt x="27" y="114"/>
                </a:lnTo>
                <a:lnTo>
                  <a:pt x="28" y="115"/>
                </a:lnTo>
                <a:lnTo>
                  <a:pt x="31" y="122"/>
                </a:lnTo>
                <a:lnTo>
                  <a:pt x="31" y="123"/>
                </a:lnTo>
                <a:lnTo>
                  <a:pt x="33" y="128"/>
                </a:lnTo>
                <a:lnTo>
                  <a:pt x="33" y="130"/>
                </a:lnTo>
                <a:lnTo>
                  <a:pt x="33" y="133"/>
                </a:lnTo>
                <a:lnTo>
                  <a:pt x="33" y="134"/>
                </a:lnTo>
                <a:lnTo>
                  <a:pt x="34" y="137"/>
                </a:lnTo>
                <a:lnTo>
                  <a:pt x="37" y="139"/>
                </a:lnTo>
                <a:lnTo>
                  <a:pt x="37" y="143"/>
                </a:lnTo>
                <a:lnTo>
                  <a:pt x="35" y="147"/>
                </a:lnTo>
                <a:lnTo>
                  <a:pt x="35" y="149"/>
                </a:lnTo>
                <a:lnTo>
                  <a:pt x="35" y="153"/>
                </a:lnTo>
                <a:lnTo>
                  <a:pt x="37" y="156"/>
                </a:lnTo>
                <a:lnTo>
                  <a:pt x="37" y="160"/>
                </a:lnTo>
                <a:lnTo>
                  <a:pt x="37" y="163"/>
                </a:lnTo>
                <a:lnTo>
                  <a:pt x="37" y="169"/>
                </a:lnTo>
                <a:lnTo>
                  <a:pt x="39" y="171"/>
                </a:lnTo>
                <a:lnTo>
                  <a:pt x="39" y="179"/>
                </a:lnTo>
                <a:lnTo>
                  <a:pt x="39" y="180"/>
                </a:lnTo>
                <a:lnTo>
                  <a:pt x="40" y="183"/>
                </a:lnTo>
                <a:lnTo>
                  <a:pt x="40" y="186"/>
                </a:lnTo>
                <a:lnTo>
                  <a:pt x="42" y="191"/>
                </a:lnTo>
                <a:lnTo>
                  <a:pt x="43" y="195"/>
                </a:lnTo>
                <a:lnTo>
                  <a:pt x="44" y="199"/>
                </a:lnTo>
                <a:lnTo>
                  <a:pt x="47" y="200"/>
                </a:lnTo>
                <a:lnTo>
                  <a:pt x="49" y="203"/>
                </a:lnTo>
                <a:lnTo>
                  <a:pt x="51" y="206"/>
                </a:lnTo>
                <a:lnTo>
                  <a:pt x="53" y="207"/>
                </a:lnTo>
                <a:lnTo>
                  <a:pt x="55" y="212"/>
                </a:lnTo>
                <a:lnTo>
                  <a:pt x="57" y="214"/>
                </a:lnTo>
                <a:lnTo>
                  <a:pt x="58" y="216"/>
                </a:lnTo>
                <a:lnTo>
                  <a:pt x="59" y="219"/>
                </a:lnTo>
                <a:lnTo>
                  <a:pt x="60" y="221"/>
                </a:lnTo>
                <a:lnTo>
                  <a:pt x="64" y="223"/>
                </a:lnTo>
                <a:lnTo>
                  <a:pt x="65" y="220"/>
                </a:lnTo>
                <a:lnTo>
                  <a:pt x="63" y="218"/>
                </a:lnTo>
                <a:lnTo>
                  <a:pt x="66" y="218"/>
                </a:lnTo>
                <a:lnTo>
                  <a:pt x="68" y="221"/>
                </a:lnTo>
                <a:lnTo>
                  <a:pt x="70" y="223"/>
                </a:lnTo>
                <a:lnTo>
                  <a:pt x="73" y="228"/>
                </a:lnTo>
                <a:lnTo>
                  <a:pt x="75" y="229"/>
                </a:lnTo>
                <a:lnTo>
                  <a:pt x="77" y="227"/>
                </a:lnTo>
                <a:lnTo>
                  <a:pt x="76" y="224"/>
                </a:lnTo>
                <a:lnTo>
                  <a:pt x="73" y="219"/>
                </a:lnTo>
                <a:lnTo>
                  <a:pt x="72" y="216"/>
                </a:lnTo>
                <a:lnTo>
                  <a:pt x="70" y="212"/>
                </a:lnTo>
                <a:lnTo>
                  <a:pt x="72" y="210"/>
                </a:lnTo>
                <a:lnTo>
                  <a:pt x="69" y="204"/>
                </a:lnTo>
                <a:lnTo>
                  <a:pt x="69" y="202"/>
                </a:lnTo>
                <a:lnTo>
                  <a:pt x="72" y="199"/>
                </a:lnTo>
                <a:lnTo>
                  <a:pt x="72" y="196"/>
                </a:lnTo>
                <a:lnTo>
                  <a:pt x="69" y="193"/>
                </a:lnTo>
                <a:lnTo>
                  <a:pt x="66" y="190"/>
                </a:lnTo>
                <a:lnTo>
                  <a:pt x="63" y="190"/>
                </a:lnTo>
                <a:lnTo>
                  <a:pt x="59" y="190"/>
                </a:lnTo>
                <a:lnTo>
                  <a:pt x="59" y="187"/>
                </a:lnTo>
                <a:lnTo>
                  <a:pt x="58" y="186"/>
                </a:lnTo>
                <a:lnTo>
                  <a:pt x="56" y="185"/>
                </a:lnTo>
                <a:lnTo>
                  <a:pt x="53" y="186"/>
                </a:lnTo>
                <a:lnTo>
                  <a:pt x="54" y="189"/>
                </a:lnTo>
                <a:lnTo>
                  <a:pt x="55" y="193"/>
                </a:lnTo>
                <a:lnTo>
                  <a:pt x="57" y="195"/>
                </a:lnTo>
                <a:lnTo>
                  <a:pt x="58" y="199"/>
                </a:lnTo>
                <a:lnTo>
                  <a:pt x="56" y="199"/>
                </a:lnTo>
                <a:lnTo>
                  <a:pt x="53" y="197"/>
                </a:lnTo>
                <a:lnTo>
                  <a:pt x="52" y="195"/>
                </a:lnTo>
                <a:lnTo>
                  <a:pt x="49" y="193"/>
                </a:lnTo>
                <a:lnTo>
                  <a:pt x="47" y="190"/>
                </a:lnTo>
                <a:lnTo>
                  <a:pt x="47" y="186"/>
                </a:lnTo>
                <a:lnTo>
                  <a:pt x="45" y="183"/>
                </a:lnTo>
                <a:lnTo>
                  <a:pt x="45" y="180"/>
                </a:lnTo>
                <a:lnTo>
                  <a:pt x="43" y="180"/>
                </a:lnTo>
                <a:lnTo>
                  <a:pt x="43" y="173"/>
                </a:lnTo>
                <a:lnTo>
                  <a:pt x="41" y="169"/>
                </a:lnTo>
                <a:lnTo>
                  <a:pt x="41" y="165"/>
                </a:lnTo>
                <a:lnTo>
                  <a:pt x="42" y="163"/>
                </a:lnTo>
                <a:lnTo>
                  <a:pt x="40" y="157"/>
                </a:lnTo>
                <a:lnTo>
                  <a:pt x="40" y="153"/>
                </a:lnTo>
                <a:lnTo>
                  <a:pt x="39" y="151"/>
                </a:lnTo>
                <a:lnTo>
                  <a:pt x="41" y="148"/>
                </a:lnTo>
                <a:lnTo>
                  <a:pt x="42" y="146"/>
                </a:lnTo>
                <a:lnTo>
                  <a:pt x="42" y="143"/>
                </a:lnTo>
                <a:lnTo>
                  <a:pt x="39" y="137"/>
                </a:lnTo>
                <a:lnTo>
                  <a:pt x="39" y="134"/>
                </a:lnTo>
                <a:lnTo>
                  <a:pt x="39" y="128"/>
                </a:lnTo>
                <a:lnTo>
                  <a:pt x="35" y="123"/>
                </a:lnTo>
                <a:lnTo>
                  <a:pt x="67" y="120"/>
                </a:lnTo>
                <a:lnTo>
                  <a:pt x="69" y="118"/>
                </a:lnTo>
                <a:lnTo>
                  <a:pt x="69" y="113"/>
                </a:lnTo>
                <a:lnTo>
                  <a:pt x="66" y="108"/>
                </a:lnTo>
                <a:lnTo>
                  <a:pt x="63" y="104"/>
                </a:lnTo>
                <a:lnTo>
                  <a:pt x="57" y="85"/>
                </a:lnTo>
                <a:lnTo>
                  <a:pt x="55" y="73"/>
                </a:lnTo>
                <a:lnTo>
                  <a:pt x="55" y="69"/>
                </a:lnTo>
                <a:lnTo>
                  <a:pt x="58" y="64"/>
                </a:lnTo>
                <a:lnTo>
                  <a:pt x="59" y="57"/>
                </a:lnTo>
                <a:lnTo>
                  <a:pt x="62" y="54"/>
                </a:lnTo>
                <a:lnTo>
                  <a:pt x="63" y="50"/>
                </a:lnTo>
                <a:lnTo>
                  <a:pt x="69" y="44"/>
                </a:lnTo>
                <a:lnTo>
                  <a:pt x="72" y="34"/>
                </a:lnTo>
                <a:lnTo>
                  <a:pt x="73" y="27"/>
                </a:lnTo>
                <a:lnTo>
                  <a:pt x="70" y="18"/>
                </a:lnTo>
                <a:lnTo>
                  <a:pt x="73" y="13"/>
                </a:lnTo>
                <a:lnTo>
                  <a:pt x="79" y="9"/>
                </a:lnTo>
                <a:lnTo>
                  <a:pt x="82" y="2"/>
                </a:lnTo>
                <a:lnTo>
                  <a:pt x="95" y="3"/>
                </a:lnTo>
                <a:lnTo>
                  <a:pt x="107" y="0"/>
                </a:lnTo>
                <a:lnTo>
                  <a:pt x="156" y="15"/>
                </a:lnTo>
                <a:lnTo>
                  <a:pt x="164" y="36"/>
                </a:lnTo>
                <a:lnTo>
                  <a:pt x="165" y="46"/>
                </a:lnTo>
                <a:lnTo>
                  <a:pt x="164" y="53"/>
                </a:lnTo>
                <a:lnTo>
                  <a:pt x="165" y="60"/>
                </a:lnTo>
                <a:lnTo>
                  <a:pt x="167" y="65"/>
                </a:lnTo>
                <a:lnTo>
                  <a:pt x="170" y="73"/>
                </a:lnTo>
                <a:lnTo>
                  <a:pt x="157" y="87"/>
                </a:lnTo>
                <a:lnTo>
                  <a:pt x="149" y="93"/>
                </a:lnTo>
                <a:lnTo>
                  <a:pt x="144" y="97"/>
                </a:lnTo>
                <a:lnTo>
                  <a:pt x="144" y="100"/>
                </a:lnTo>
                <a:lnTo>
                  <a:pt x="145" y="106"/>
                </a:lnTo>
                <a:lnTo>
                  <a:pt x="150" y="108"/>
                </a:lnTo>
                <a:lnTo>
                  <a:pt x="163" y="108"/>
                </a:lnTo>
                <a:lnTo>
                  <a:pt x="170" y="107"/>
                </a:lnTo>
                <a:lnTo>
                  <a:pt x="173" y="103"/>
                </a:lnTo>
                <a:lnTo>
                  <a:pt x="179" y="100"/>
                </a:lnTo>
                <a:lnTo>
                  <a:pt x="197" y="95"/>
                </a:lnTo>
                <a:lnTo>
                  <a:pt x="204" y="97"/>
                </a:lnTo>
                <a:lnTo>
                  <a:pt x="209" y="101"/>
                </a:lnTo>
                <a:lnTo>
                  <a:pt x="215" y="110"/>
                </a:lnTo>
                <a:lnTo>
                  <a:pt x="217" y="121"/>
                </a:lnTo>
                <a:lnTo>
                  <a:pt x="219" y="133"/>
                </a:lnTo>
                <a:lnTo>
                  <a:pt x="225" y="144"/>
                </a:lnTo>
                <a:lnTo>
                  <a:pt x="240" y="156"/>
                </a:lnTo>
                <a:lnTo>
                  <a:pt x="254" y="161"/>
                </a:lnTo>
                <a:lnTo>
                  <a:pt x="267" y="162"/>
                </a:lnTo>
                <a:lnTo>
                  <a:pt x="271" y="177"/>
                </a:lnTo>
                <a:lnTo>
                  <a:pt x="273" y="187"/>
                </a:lnTo>
                <a:lnTo>
                  <a:pt x="265" y="219"/>
                </a:lnTo>
                <a:lnTo>
                  <a:pt x="279" y="251"/>
                </a:lnTo>
                <a:lnTo>
                  <a:pt x="302" y="268"/>
                </a:lnTo>
                <a:lnTo>
                  <a:pt x="299" y="287"/>
                </a:lnTo>
                <a:lnTo>
                  <a:pt x="303" y="304"/>
                </a:lnTo>
                <a:lnTo>
                  <a:pt x="294" y="318"/>
                </a:lnTo>
                <a:lnTo>
                  <a:pt x="337" y="349"/>
                </a:lnTo>
                <a:lnTo>
                  <a:pt x="333" y="371"/>
                </a:lnTo>
                <a:lnTo>
                  <a:pt x="318" y="380"/>
                </a:lnTo>
                <a:lnTo>
                  <a:pt x="293" y="382"/>
                </a:lnTo>
                <a:lnTo>
                  <a:pt x="287" y="387"/>
                </a:lnTo>
                <a:lnTo>
                  <a:pt x="288" y="396"/>
                </a:lnTo>
                <a:lnTo>
                  <a:pt x="293" y="402"/>
                </a:lnTo>
                <a:lnTo>
                  <a:pt x="289" y="413"/>
                </a:lnTo>
                <a:lnTo>
                  <a:pt x="292" y="424"/>
                </a:lnTo>
                <a:lnTo>
                  <a:pt x="287" y="431"/>
                </a:lnTo>
                <a:lnTo>
                  <a:pt x="285" y="448"/>
                </a:lnTo>
                <a:lnTo>
                  <a:pt x="279" y="458"/>
                </a:lnTo>
                <a:lnTo>
                  <a:pt x="281" y="479"/>
                </a:lnTo>
                <a:lnTo>
                  <a:pt x="264" y="466"/>
                </a:lnTo>
                <a:lnTo>
                  <a:pt x="257" y="455"/>
                </a:lnTo>
                <a:lnTo>
                  <a:pt x="250" y="454"/>
                </a:lnTo>
                <a:lnTo>
                  <a:pt x="228" y="431"/>
                </a:lnTo>
                <a:lnTo>
                  <a:pt x="220" y="433"/>
                </a:lnTo>
                <a:lnTo>
                  <a:pt x="213" y="429"/>
                </a:lnTo>
                <a:lnTo>
                  <a:pt x="198" y="416"/>
                </a:lnTo>
                <a:lnTo>
                  <a:pt x="189" y="414"/>
                </a:lnTo>
                <a:lnTo>
                  <a:pt x="177" y="416"/>
                </a:lnTo>
                <a:lnTo>
                  <a:pt x="170" y="420"/>
                </a:lnTo>
                <a:lnTo>
                  <a:pt x="169" y="425"/>
                </a:lnTo>
                <a:lnTo>
                  <a:pt x="158" y="429"/>
                </a:lnTo>
                <a:lnTo>
                  <a:pt x="151" y="432"/>
                </a:lnTo>
                <a:lnTo>
                  <a:pt x="143" y="431"/>
                </a:lnTo>
                <a:lnTo>
                  <a:pt x="139" y="428"/>
                </a:lnTo>
                <a:lnTo>
                  <a:pt x="135" y="432"/>
                </a:lnTo>
                <a:lnTo>
                  <a:pt x="129" y="434"/>
                </a:lnTo>
                <a:lnTo>
                  <a:pt x="123" y="440"/>
                </a:lnTo>
                <a:lnTo>
                  <a:pt x="109" y="462"/>
                </a:lnTo>
                <a:lnTo>
                  <a:pt x="105" y="470"/>
                </a:lnTo>
                <a:lnTo>
                  <a:pt x="103" y="472"/>
                </a:lnTo>
                <a:lnTo>
                  <a:pt x="95" y="476"/>
                </a:lnTo>
                <a:lnTo>
                  <a:pt x="95" y="472"/>
                </a:lnTo>
                <a:lnTo>
                  <a:pt x="94" y="469"/>
                </a:lnTo>
                <a:lnTo>
                  <a:pt x="94" y="463"/>
                </a:lnTo>
                <a:lnTo>
                  <a:pt x="92" y="458"/>
                </a:lnTo>
                <a:lnTo>
                  <a:pt x="89" y="457"/>
                </a:lnTo>
                <a:lnTo>
                  <a:pt x="80" y="462"/>
                </a:lnTo>
                <a:lnTo>
                  <a:pt x="73" y="459"/>
                </a:lnTo>
                <a:lnTo>
                  <a:pt x="68" y="458"/>
                </a:lnTo>
                <a:lnTo>
                  <a:pt x="65" y="456"/>
                </a:lnTo>
                <a:lnTo>
                  <a:pt x="62" y="455"/>
                </a:lnTo>
                <a:lnTo>
                  <a:pt x="57" y="455"/>
                </a:lnTo>
                <a:lnTo>
                  <a:pt x="54" y="456"/>
                </a:lnTo>
                <a:lnTo>
                  <a:pt x="52" y="453"/>
                </a:lnTo>
                <a:lnTo>
                  <a:pt x="58" y="449"/>
                </a:lnTo>
                <a:lnTo>
                  <a:pt x="62" y="448"/>
                </a:lnTo>
                <a:lnTo>
                  <a:pt x="65" y="445"/>
                </a:lnTo>
                <a:lnTo>
                  <a:pt x="66" y="443"/>
                </a:lnTo>
                <a:lnTo>
                  <a:pt x="67" y="441"/>
                </a:lnTo>
                <a:lnTo>
                  <a:pt x="67" y="437"/>
                </a:lnTo>
                <a:lnTo>
                  <a:pt x="69" y="438"/>
                </a:lnTo>
                <a:lnTo>
                  <a:pt x="70" y="438"/>
                </a:lnTo>
                <a:lnTo>
                  <a:pt x="74" y="433"/>
                </a:lnTo>
                <a:lnTo>
                  <a:pt x="78" y="429"/>
                </a:lnTo>
                <a:lnTo>
                  <a:pt x="79" y="427"/>
                </a:lnTo>
                <a:lnTo>
                  <a:pt x="79" y="425"/>
                </a:lnTo>
                <a:lnTo>
                  <a:pt x="83" y="422"/>
                </a:lnTo>
                <a:lnTo>
                  <a:pt x="84" y="419"/>
                </a:lnTo>
                <a:lnTo>
                  <a:pt x="84" y="417"/>
                </a:lnTo>
                <a:lnTo>
                  <a:pt x="85" y="414"/>
                </a:lnTo>
                <a:lnTo>
                  <a:pt x="92" y="414"/>
                </a:lnTo>
                <a:lnTo>
                  <a:pt x="95" y="413"/>
                </a:lnTo>
                <a:lnTo>
                  <a:pt x="97" y="410"/>
                </a:lnTo>
                <a:lnTo>
                  <a:pt x="104" y="405"/>
                </a:lnTo>
                <a:lnTo>
                  <a:pt x="107" y="397"/>
                </a:lnTo>
                <a:lnTo>
                  <a:pt x="105" y="391"/>
                </a:lnTo>
                <a:lnTo>
                  <a:pt x="105" y="388"/>
                </a:lnTo>
                <a:lnTo>
                  <a:pt x="107" y="385"/>
                </a:lnTo>
                <a:lnTo>
                  <a:pt x="108" y="382"/>
                </a:lnTo>
                <a:lnTo>
                  <a:pt x="105" y="381"/>
                </a:lnTo>
                <a:lnTo>
                  <a:pt x="104" y="379"/>
                </a:lnTo>
                <a:lnTo>
                  <a:pt x="105" y="377"/>
                </a:lnTo>
                <a:lnTo>
                  <a:pt x="103" y="373"/>
                </a:lnTo>
                <a:lnTo>
                  <a:pt x="103" y="369"/>
                </a:lnTo>
                <a:lnTo>
                  <a:pt x="105" y="369"/>
                </a:lnTo>
                <a:lnTo>
                  <a:pt x="107" y="367"/>
                </a:lnTo>
                <a:lnTo>
                  <a:pt x="108" y="365"/>
                </a:lnTo>
                <a:lnTo>
                  <a:pt x="107" y="351"/>
                </a:lnTo>
                <a:lnTo>
                  <a:pt x="105" y="347"/>
                </a:lnTo>
                <a:lnTo>
                  <a:pt x="106" y="340"/>
                </a:lnTo>
                <a:lnTo>
                  <a:pt x="114" y="327"/>
                </a:lnTo>
                <a:lnTo>
                  <a:pt x="112" y="324"/>
                </a:lnTo>
                <a:lnTo>
                  <a:pt x="109" y="320"/>
                </a:lnTo>
                <a:lnTo>
                  <a:pt x="108" y="317"/>
                </a:lnTo>
                <a:lnTo>
                  <a:pt x="105" y="317"/>
                </a:lnTo>
                <a:lnTo>
                  <a:pt x="103" y="314"/>
                </a:lnTo>
                <a:lnTo>
                  <a:pt x="102" y="312"/>
                </a:lnTo>
                <a:lnTo>
                  <a:pt x="98" y="306"/>
                </a:lnTo>
                <a:lnTo>
                  <a:pt x="95" y="304"/>
                </a:lnTo>
                <a:lnTo>
                  <a:pt x="92" y="304"/>
                </a:lnTo>
                <a:lnTo>
                  <a:pt x="89" y="304"/>
                </a:lnTo>
                <a:lnTo>
                  <a:pt x="92" y="308"/>
                </a:lnTo>
                <a:lnTo>
                  <a:pt x="97" y="310"/>
                </a:lnTo>
                <a:lnTo>
                  <a:pt x="93" y="310"/>
                </a:lnTo>
                <a:lnTo>
                  <a:pt x="86" y="305"/>
                </a:lnTo>
                <a:lnTo>
                  <a:pt x="81" y="302"/>
                </a:lnTo>
                <a:lnTo>
                  <a:pt x="77" y="291"/>
                </a:lnTo>
                <a:lnTo>
                  <a:pt x="74" y="293"/>
                </a:lnTo>
                <a:lnTo>
                  <a:pt x="72" y="288"/>
                </a:lnTo>
                <a:lnTo>
                  <a:pt x="72" y="281"/>
                </a:lnTo>
                <a:lnTo>
                  <a:pt x="69" y="281"/>
                </a:lnTo>
                <a:lnTo>
                  <a:pt x="62" y="271"/>
                </a:lnTo>
                <a:lnTo>
                  <a:pt x="60" y="265"/>
                </a:lnTo>
                <a:lnTo>
                  <a:pt x="59" y="263"/>
                </a:lnTo>
                <a:lnTo>
                  <a:pt x="50" y="255"/>
                </a:lnTo>
                <a:lnTo>
                  <a:pt x="48" y="252"/>
                </a:lnTo>
                <a:lnTo>
                  <a:pt x="43" y="247"/>
                </a:lnTo>
                <a:lnTo>
                  <a:pt x="40" y="231"/>
                </a:lnTo>
                <a:lnTo>
                  <a:pt x="39" y="216"/>
                </a:lnTo>
                <a:lnTo>
                  <a:pt x="39" y="212"/>
                </a:lnTo>
                <a:lnTo>
                  <a:pt x="37" y="202"/>
                </a:lnTo>
                <a:lnTo>
                  <a:pt x="35" y="199"/>
                </a:lnTo>
                <a:lnTo>
                  <a:pt x="36" y="195"/>
                </a:lnTo>
                <a:lnTo>
                  <a:pt x="34" y="183"/>
                </a:lnTo>
                <a:lnTo>
                  <a:pt x="34" y="176"/>
                </a:lnTo>
                <a:lnTo>
                  <a:pt x="33" y="169"/>
                </a:lnTo>
                <a:lnTo>
                  <a:pt x="33" y="165"/>
                </a:lnTo>
                <a:lnTo>
                  <a:pt x="29" y="154"/>
                </a:lnTo>
                <a:lnTo>
                  <a:pt x="23" y="123"/>
                </a:lnTo>
                <a:lnTo>
                  <a:pt x="22" y="123"/>
                </a:lnTo>
                <a:lnTo>
                  <a:pt x="16" y="117"/>
                </a:lnTo>
                <a:lnTo>
                  <a:pt x="9" y="107"/>
                </a:lnTo>
                <a:lnTo>
                  <a:pt x="4" y="103"/>
                </a:lnTo>
                <a:lnTo>
                  <a:pt x="3" y="103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23" name="Freeform 241"/>
          <p:cNvSpPr>
            <a:spLocks/>
          </p:cNvSpPr>
          <p:nvPr/>
        </p:nvSpPr>
        <p:spPr bwMode="auto">
          <a:xfrm>
            <a:off x="4343400" y="3517825"/>
            <a:ext cx="811213" cy="776288"/>
          </a:xfrm>
          <a:custGeom>
            <a:avLst/>
            <a:gdLst/>
            <a:ahLst/>
            <a:cxnLst>
              <a:cxn ang="0">
                <a:pos x="352" y="10"/>
              </a:cxn>
              <a:cxn ang="0">
                <a:pos x="339" y="111"/>
              </a:cxn>
              <a:cxn ang="0">
                <a:pos x="368" y="123"/>
              </a:cxn>
              <a:cxn ang="0">
                <a:pos x="425" y="80"/>
              </a:cxn>
              <a:cxn ang="0">
                <a:pos x="459" y="85"/>
              </a:cxn>
              <a:cxn ang="0">
                <a:pos x="474" y="128"/>
              </a:cxn>
              <a:cxn ang="0">
                <a:pos x="404" y="178"/>
              </a:cxn>
              <a:cxn ang="0">
                <a:pos x="364" y="257"/>
              </a:cxn>
              <a:cxn ang="0">
                <a:pos x="413" y="308"/>
              </a:cxn>
              <a:cxn ang="0">
                <a:pos x="477" y="300"/>
              </a:cxn>
              <a:cxn ang="0">
                <a:pos x="538" y="272"/>
              </a:cxn>
              <a:cxn ang="0">
                <a:pos x="560" y="249"/>
              </a:cxn>
              <a:cxn ang="0">
                <a:pos x="556" y="186"/>
              </a:cxn>
              <a:cxn ang="0">
                <a:pos x="665" y="172"/>
              </a:cxn>
              <a:cxn ang="0">
                <a:pos x="747" y="166"/>
              </a:cxn>
              <a:cxn ang="0">
                <a:pos x="752" y="198"/>
              </a:cxn>
              <a:cxn ang="0">
                <a:pos x="739" y="229"/>
              </a:cxn>
              <a:cxn ang="0">
                <a:pos x="747" y="267"/>
              </a:cxn>
              <a:cxn ang="0">
                <a:pos x="729" y="286"/>
              </a:cxn>
              <a:cxn ang="0">
                <a:pos x="707" y="311"/>
              </a:cxn>
              <a:cxn ang="0">
                <a:pos x="672" y="358"/>
              </a:cxn>
              <a:cxn ang="0">
                <a:pos x="672" y="400"/>
              </a:cxn>
              <a:cxn ang="0">
                <a:pos x="659" y="440"/>
              </a:cxn>
              <a:cxn ang="0">
                <a:pos x="603" y="460"/>
              </a:cxn>
              <a:cxn ang="0">
                <a:pos x="545" y="477"/>
              </a:cxn>
              <a:cxn ang="0">
                <a:pos x="485" y="524"/>
              </a:cxn>
              <a:cxn ang="0">
                <a:pos x="537" y="539"/>
              </a:cxn>
              <a:cxn ang="0">
                <a:pos x="526" y="588"/>
              </a:cxn>
              <a:cxn ang="0">
                <a:pos x="543" y="616"/>
              </a:cxn>
              <a:cxn ang="0">
                <a:pos x="558" y="654"/>
              </a:cxn>
              <a:cxn ang="0">
                <a:pos x="499" y="679"/>
              </a:cxn>
              <a:cxn ang="0">
                <a:pos x="447" y="716"/>
              </a:cxn>
              <a:cxn ang="0">
                <a:pos x="383" y="733"/>
              </a:cxn>
              <a:cxn ang="0">
                <a:pos x="394" y="716"/>
              </a:cxn>
              <a:cxn ang="0">
                <a:pos x="394" y="687"/>
              </a:cxn>
              <a:cxn ang="0">
                <a:pos x="397" y="659"/>
              </a:cxn>
              <a:cxn ang="0">
                <a:pos x="385" y="635"/>
              </a:cxn>
              <a:cxn ang="0">
                <a:pos x="375" y="614"/>
              </a:cxn>
              <a:cxn ang="0">
                <a:pos x="353" y="631"/>
              </a:cxn>
              <a:cxn ang="0">
                <a:pos x="314" y="632"/>
              </a:cxn>
              <a:cxn ang="0">
                <a:pos x="287" y="641"/>
              </a:cxn>
              <a:cxn ang="0">
                <a:pos x="267" y="662"/>
              </a:cxn>
              <a:cxn ang="0">
                <a:pos x="241" y="670"/>
              </a:cxn>
              <a:cxn ang="0">
                <a:pos x="221" y="675"/>
              </a:cxn>
              <a:cxn ang="0">
                <a:pos x="198" y="687"/>
              </a:cxn>
              <a:cxn ang="0">
                <a:pos x="188" y="677"/>
              </a:cxn>
              <a:cxn ang="0">
                <a:pos x="169" y="678"/>
              </a:cxn>
              <a:cxn ang="0">
                <a:pos x="161" y="668"/>
              </a:cxn>
              <a:cxn ang="0">
                <a:pos x="136" y="659"/>
              </a:cxn>
              <a:cxn ang="0">
                <a:pos x="123" y="640"/>
              </a:cxn>
              <a:cxn ang="0">
                <a:pos x="108" y="623"/>
              </a:cxn>
              <a:cxn ang="0">
                <a:pos x="91" y="601"/>
              </a:cxn>
              <a:cxn ang="0">
                <a:pos x="72" y="580"/>
              </a:cxn>
              <a:cxn ang="0">
                <a:pos x="56" y="562"/>
              </a:cxn>
              <a:cxn ang="0">
                <a:pos x="17" y="483"/>
              </a:cxn>
              <a:cxn ang="0">
                <a:pos x="5" y="446"/>
              </a:cxn>
              <a:cxn ang="0">
                <a:pos x="52" y="433"/>
              </a:cxn>
              <a:cxn ang="0">
                <a:pos x="75" y="421"/>
              </a:cxn>
              <a:cxn ang="0">
                <a:pos x="89" y="375"/>
              </a:cxn>
              <a:cxn ang="0">
                <a:pos x="150" y="333"/>
              </a:cxn>
              <a:cxn ang="0">
                <a:pos x="244" y="379"/>
              </a:cxn>
              <a:cxn ang="0">
                <a:pos x="267" y="300"/>
              </a:cxn>
              <a:cxn ang="0">
                <a:pos x="259" y="164"/>
              </a:cxn>
            </a:cxnLst>
            <a:rect l="0" t="0" r="r" b="b"/>
            <a:pathLst>
              <a:path w="769" h="736">
                <a:moveTo>
                  <a:pt x="253" y="100"/>
                </a:moveTo>
                <a:lnTo>
                  <a:pt x="290" y="82"/>
                </a:lnTo>
                <a:lnTo>
                  <a:pt x="316" y="80"/>
                </a:lnTo>
                <a:lnTo>
                  <a:pt x="323" y="67"/>
                </a:lnTo>
                <a:lnTo>
                  <a:pt x="323" y="52"/>
                </a:lnTo>
                <a:lnTo>
                  <a:pt x="308" y="44"/>
                </a:lnTo>
                <a:lnTo>
                  <a:pt x="308" y="6"/>
                </a:lnTo>
                <a:lnTo>
                  <a:pt x="309" y="0"/>
                </a:lnTo>
                <a:lnTo>
                  <a:pt x="352" y="10"/>
                </a:lnTo>
                <a:lnTo>
                  <a:pt x="351" y="30"/>
                </a:lnTo>
                <a:lnTo>
                  <a:pt x="337" y="39"/>
                </a:lnTo>
                <a:lnTo>
                  <a:pt x="338" y="42"/>
                </a:lnTo>
                <a:lnTo>
                  <a:pt x="339" y="56"/>
                </a:lnTo>
                <a:lnTo>
                  <a:pt x="336" y="56"/>
                </a:lnTo>
                <a:lnTo>
                  <a:pt x="334" y="60"/>
                </a:lnTo>
                <a:lnTo>
                  <a:pt x="336" y="67"/>
                </a:lnTo>
                <a:lnTo>
                  <a:pt x="333" y="105"/>
                </a:lnTo>
                <a:lnTo>
                  <a:pt x="339" y="111"/>
                </a:lnTo>
                <a:lnTo>
                  <a:pt x="347" y="80"/>
                </a:lnTo>
                <a:lnTo>
                  <a:pt x="355" y="36"/>
                </a:lnTo>
                <a:lnTo>
                  <a:pt x="357" y="35"/>
                </a:lnTo>
                <a:lnTo>
                  <a:pt x="364" y="38"/>
                </a:lnTo>
                <a:lnTo>
                  <a:pt x="377" y="39"/>
                </a:lnTo>
                <a:lnTo>
                  <a:pt x="378" y="44"/>
                </a:lnTo>
                <a:lnTo>
                  <a:pt x="383" y="44"/>
                </a:lnTo>
                <a:lnTo>
                  <a:pt x="369" y="96"/>
                </a:lnTo>
                <a:lnTo>
                  <a:pt x="368" y="123"/>
                </a:lnTo>
                <a:lnTo>
                  <a:pt x="387" y="123"/>
                </a:lnTo>
                <a:lnTo>
                  <a:pt x="391" y="117"/>
                </a:lnTo>
                <a:lnTo>
                  <a:pt x="409" y="125"/>
                </a:lnTo>
                <a:lnTo>
                  <a:pt x="415" y="102"/>
                </a:lnTo>
                <a:lnTo>
                  <a:pt x="423" y="101"/>
                </a:lnTo>
                <a:lnTo>
                  <a:pt x="427" y="96"/>
                </a:lnTo>
                <a:lnTo>
                  <a:pt x="429" y="95"/>
                </a:lnTo>
                <a:lnTo>
                  <a:pt x="425" y="86"/>
                </a:lnTo>
                <a:lnTo>
                  <a:pt x="425" y="80"/>
                </a:lnTo>
                <a:lnTo>
                  <a:pt x="421" y="80"/>
                </a:lnTo>
                <a:lnTo>
                  <a:pt x="415" y="65"/>
                </a:lnTo>
                <a:lnTo>
                  <a:pt x="426" y="47"/>
                </a:lnTo>
                <a:lnTo>
                  <a:pt x="443" y="62"/>
                </a:lnTo>
                <a:lnTo>
                  <a:pt x="459" y="68"/>
                </a:lnTo>
                <a:lnTo>
                  <a:pt x="455" y="85"/>
                </a:lnTo>
                <a:lnTo>
                  <a:pt x="450" y="87"/>
                </a:lnTo>
                <a:lnTo>
                  <a:pt x="454" y="91"/>
                </a:lnTo>
                <a:lnTo>
                  <a:pt x="459" y="85"/>
                </a:lnTo>
                <a:lnTo>
                  <a:pt x="469" y="86"/>
                </a:lnTo>
                <a:lnTo>
                  <a:pt x="474" y="91"/>
                </a:lnTo>
                <a:lnTo>
                  <a:pt x="483" y="92"/>
                </a:lnTo>
                <a:lnTo>
                  <a:pt x="483" y="97"/>
                </a:lnTo>
                <a:lnTo>
                  <a:pt x="471" y="112"/>
                </a:lnTo>
                <a:lnTo>
                  <a:pt x="472" y="122"/>
                </a:lnTo>
                <a:lnTo>
                  <a:pt x="467" y="122"/>
                </a:lnTo>
                <a:lnTo>
                  <a:pt x="466" y="127"/>
                </a:lnTo>
                <a:lnTo>
                  <a:pt x="474" y="128"/>
                </a:lnTo>
                <a:lnTo>
                  <a:pt x="473" y="137"/>
                </a:lnTo>
                <a:lnTo>
                  <a:pt x="467" y="139"/>
                </a:lnTo>
                <a:lnTo>
                  <a:pt x="465" y="151"/>
                </a:lnTo>
                <a:lnTo>
                  <a:pt x="455" y="152"/>
                </a:lnTo>
                <a:lnTo>
                  <a:pt x="440" y="149"/>
                </a:lnTo>
                <a:lnTo>
                  <a:pt x="425" y="157"/>
                </a:lnTo>
                <a:lnTo>
                  <a:pt x="417" y="159"/>
                </a:lnTo>
                <a:lnTo>
                  <a:pt x="406" y="177"/>
                </a:lnTo>
                <a:lnTo>
                  <a:pt x="404" y="178"/>
                </a:lnTo>
                <a:lnTo>
                  <a:pt x="393" y="194"/>
                </a:lnTo>
                <a:lnTo>
                  <a:pt x="393" y="199"/>
                </a:lnTo>
                <a:lnTo>
                  <a:pt x="397" y="206"/>
                </a:lnTo>
                <a:lnTo>
                  <a:pt x="397" y="228"/>
                </a:lnTo>
                <a:lnTo>
                  <a:pt x="377" y="228"/>
                </a:lnTo>
                <a:lnTo>
                  <a:pt x="369" y="238"/>
                </a:lnTo>
                <a:lnTo>
                  <a:pt x="364" y="234"/>
                </a:lnTo>
                <a:lnTo>
                  <a:pt x="360" y="242"/>
                </a:lnTo>
                <a:lnTo>
                  <a:pt x="364" y="257"/>
                </a:lnTo>
                <a:lnTo>
                  <a:pt x="359" y="270"/>
                </a:lnTo>
                <a:lnTo>
                  <a:pt x="351" y="284"/>
                </a:lnTo>
                <a:lnTo>
                  <a:pt x="349" y="295"/>
                </a:lnTo>
                <a:lnTo>
                  <a:pt x="373" y="292"/>
                </a:lnTo>
                <a:lnTo>
                  <a:pt x="374" y="301"/>
                </a:lnTo>
                <a:lnTo>
                  <a:pt x="377" y="304"/>
                </a:lnTo>
                <a:lnTo>
                  <a:pt x="389" y="304"/>
                </a:lnTo>
                <a:lnTo>
                  <a:pt x="401" y="306"/>
                </a:lnTo>
                <a:lnTo>
                  <a:pt x="413" y="308"/>
                </a:lnTo>
                <a:lnTo>
                  <a:pt x="416" y="309"/>
                </a:lnTo>
                <a:lnTo>
                  <a:pt x="422" y="316"/>
                </a:lnTo>
                <a:lnTo>
                  <a:pt x="425" y="322"/>
                </a:lnTo>
                <a:lnTo>
                  <a:pt x="441" y="322"/>
                </a:lnTo>
                <a:lnTo>
                  <a:pt x="452" y="316"/>
                </a:lnTo>
                <a:lnTo>
                  <a:pt x="461" y="318"/>
                </a:lnTo>
                <a:lnTo>
                  <a:pt x="467" y="320"/>
                </a:lnTo>
                <a:lnTo>
                  <a:pt x="479" y="320"/>
                </a:lnTo>
                <a:lnTo>
                  <a:pt x="477" y="300"/>
                </a:lnTo>
                <a:lnTo>
                  <a:pt x="477" y="292"/>
                </a:lnTo>
                <a:lnTo>
                  <a:pt x="479" y="286"/>
                </a:lnTo>
                <a:lnTo>
                  <a:pt x="483" y="283"/>
                </a:lnTo>
                <a:lnTo>
                  <a:pt x="489" y="284"/>
                </a:lnTo>
                <a:lnTo>
                  <a:pt x="499" y="286"/>
                </a:lnTo>
                <a:lnTo>
                  <a:pt x="510" y="287"/>
                </a:lnTo>
                <a:lnTo>
                  <a:pt x="518" y="286"/>
                </a:lnTo>
                <a:lnTo>
                  <a:pt x="522" y="276"/>
                </a:lnTo>
                <a:lnTo>
                  <a:pt x="538" y="272"/>
                </a:lnTo>
                <a:lnTo>
                  <a:pt x="541" y="262"/>
                </a:lnTo>
                <a:lnTo>
                  <a:pt x="544" y="259"/>
                </a:lnTo>
                <a:lnTo>
                  <a:pt x="547" y="263"/>
                </a:lnTo>
                <a:lnTo>
                  <a:pt x="548" y="271"/>
                </a:lnTo>
                <a:lnTo>
                  <a:pt x="558" y="260"/>
                </a:lnTo>
                <a:lnTo>
                  <a:pt x="555" y="255"/>
                </a:lnTo>
                <a:lnTo>
                  <a:pt x="551" y="255"/>
                </a:lnTo>
                <a:lnTo>
                  <a:pt x="552" y="249"/>
                </a:lnTo>
                <a:lnTo>
                  <a:pt x="560" y="249"/>
                </a:lnTo>
                <a:lnTo>
                  <a:pt x="561" y="231"/>
                </a:lnTo>
                <a:lnTo>
                  <a:pt x="550" y="228"/>
                </a:lnTo>
                <a:lnTo>
                  <a:pt x="545" y="223"/>
                </a:lnTo>
                <a:lnTo>
                  <a:pt x="535" y="220"/>
                </a:lnTo>
                <a:lnTo>
                  <a:pt x="527" y="203"/>
                </a:lnTo>
                <a:lnTo>
                  <a:pt x="535" y="192"/>
                </a:lnTo>
                <a:lnTo>
                  <a:pt x="545" y="192"/>
                </a:lnTo>
                <a:lnTo>
                  <a:pt x="550" y="186"/>
                </a:lnTo>
                <a:lnTo>
                  <a:pt x="556" y="186"/>
                </a:lnTo>
                <a:lnTo>
                  <a:pt x="567" y="185"/>
                </a:lnTo>
                <a:lnTo>
                  <a:pt x="579" y="192"/>
                </a:lnTo>
                <a:lnTo>
                  <a:pt x="607" y="202"/>
                </a:lnTo>
                <a:lnTo>
                  <a:pt x="622" y="204"/>
                </a:lnTo>
                <a:lnTo>
                  <a:pt x="629" y="200"/>
                </a:lnTo>
                <a:lnTo>
                  <a:pt x="639" y="198"/>
                </a:lnTo>
                <a:lnTo>
                  <a:pt x="647" y="193"/>
                </a:lnTo>
                <a:lnTo>
                  <a:pt x="659" y="175"/>
                </a:lnTo>
                <a:lnTo>
                  <a:pt x="665" y="172"/>
                </a:lnTo>
                <a:lnTo>
                  <a:pt x="672" y="166"/>
                </a:lnTo>
                <a:lnTo>
                  <a:pt x="680" y="163"/>
                </a:lnTo>
                <a:lnTo>
                  <a:pt x="688" y="159"/>
                </a:lnTo>
                <a:lnTo>
                  <a:pt x="693" y="152"/>
                </a:lnTo>
                <a:lnTo>
                  <a:pt x="696" y="141"/>
                </a:lnTo>
                <a:lnTo>
                  <a:pt x="699" y="139"/>
                </a:lnTo>
                <a:lnTo>
                  <a:pt x="722" y="141"/>
                </a:lnTo>
                <a:lnTo>
                  <a:pt x="725" y="149"/>
                </a:lnTo>
                <a:lnTo>
                  <a:pt x="747" y="166"/>
                </a:lnTo>
                <a:lnTo>
                  <a:pt x="768" y="172"/>
                </a:lnTo>
                <a:lnTo>
                  <a:pt x="767" y="174"/>
                </a:lnTo>
                <a:lnTo>
                  <a:pt x="765" y="182"/>
                </a:lnTo>
                <a:lnTo>
                  <a:pt x="763" y="184"/>
                </a:lnTo>
                <a:lnTo>
                  <a:pt x="756" y="188"/>
                </a:lnTo>
                <a:lnTo>
                  <a:pt x="754" y="190"/>
                </a:lnTo>
                <a:lnTo>
                  <a:pt x="753" y="191"/>
                </a:lnTo>
                <a:lnTo>
                  <a:pt x="752" y="194"/>
                </a:lnTo>
                <a:lnTo>
                  <a:pt x="752" y="198"/>
                </a:lnTo>
                <a:lnTo>
                  <a:pt x="754" y="200"/>
                </a:lnTo>
                <a:lnTo>
                  <a:pt x="757" y="201"/>
                </a:lnTo>
                <a:lnTo>
                  <a:pt x="761" y="201"/>
                </a:lnTo>
                <a:lnTo>
                  <a:pt x="761" y="206"/>
                </a:lnTo>
                <a:lnTo>
                  <a:pt x="760" y="210"/>
                </a:lnTo>
                <a:lnTo>
                  <a:pt x="754" y="217"/>
                </a:lnTo>
                <a:lnTo>
                  <a:pt x="751" y="218"/>
                </a:lnTo>
                <a:lnTo>
                  <a:pt x="744" y="222"/>
                </a:lnTo>
                <a:lnTo>
                  <a:pt x="739" y="229"/>
                </a:lnTo>
                <a:lnTo>
                  <a:pt x="737" y="235"/>
                </a:lnTo>
                <a:lnTo>
                  <a:pt x="737" y="237"/>
                </a:lnTo>
                <a:lnTo>
                  <a:pt x="738" y="239"/>
                </a:lnTo>
                <a:lnTo>
                  <a:pt x="743" y="244"/>
                </a:lnTo>
                <a:lnTo>
                  <a:pt x="745" y="245"/>
                </a:lnTo>
                <a:lnTo>
                  <a:pt x="748" y="252"/>
                </a:lnTo>
                <a:lnTo>
                  <a:pt x="750" y="257"/>
                </a:lnTo>
                <a:lnTo>
                  <a:pt x="750" y="259"/>
                </a:lnTo>
                <a:lnTo>
                  <a:pt x="747" y="267"/>
                </a:lnTo>
                <a:lnTo>
                  <a:pt x="745" y="271"/>
                </a:lnTo>
                <a:lnTo>
                  <a:pt x="743" y="274"/>
                </a:lnTo>
                <a:lnTo>
                  <a:pt x="743" y="276"/>
                </a:lnTo>
                <a:lnTo>
                  <a:pt x="739" y="278"/>
                </a:lnTo>
                <a:lnTo>
                  <a:pt x="737" y="280"/>
                </a:lnTo>
                <a:lnTo>
                  <a:pt x="735" y="283"/>
                </a:lnTo>
                <a:lnTo>
                  <a:pt x="732" y="282"/>
                </a:lnTo>
                <a:lnTo>
                  <a:pt x="730" y="284"/>
                </a:lnTo>
                <a:lnTo>
                  <a:pt x="729" y="286"/>
                </a:lnTo>
                <a:lnTo>
                  <a:pt x="725" y="286"/>
                </a:lnTo>
                <a:lnTo>
                  <a:pt x="722" y="284"/>
                </a:lnTo>
                <a:lnTo>
                  <a:pt x="717" y="286"/>
                </a:lnTo>
                <a:lnTo>
                  <a:pt x="715" y="287"/>
                </a:lnTo>
                <a:lnTo>
                  <a:pt x="714" y="290"/>
                </a:lnTo>
                <a:lnTo>
                  <a:pt x="713" y="298"/>
                </a:lnTo>
                <a:lnTo>
                  <a:pt x="707" y="305"/>
                </a:lnTo>
                <a:lnTo>
                  <a:pt x="707" y="308"/>
                </a:lnTo>
                <a:lnTo>
                  <a:pt x="707" y="311"/>
                </a:lnTo>
                <a:lnTo>
                  <a:pt x="699" y="323"/>
                </a:lnTo>
                <a:lnTo>
                  <a:pt x="696" y="327"/>
                </a:lnTo>
                <a:lnTo>
                  <a:pt x="695" y="329"/>
                </a:lnTo>
                <a:lnTo>
                  <a:pt x="686" y="336"/>
                </a:lnTo>
                <a:lnTo>
                  <a:pt x="684" y="338"/>
                </a:lnTo>
                <a:lnTo>
                  <a:pt x="683" y="342"/>
                </a:lnTo>
                <a:lnTo>
                  <a:pt x="680" y="348"/>
                </a:lnTo>
                <a:lnTo>
                  <a:pt x="675" y="352"/>
                </a:lnTo>
                <a:lnTo>
                  <a:pt x="672" y="358"/>
                </a:lnTo>
                <a:lnTo>
                  <a:pt x="669" y="364"/>
                </a:lnTo>
                <a:lnTo>
                  <a:pt x="663" y="369"/>
                </a:lnTo>
                <a:lnTo>
                  <a:pt x="660" y="375"/>
                </a:lnTo>
                <a:lnTo>
                  <a:pt x="661" y="378"/>
                </a:lnTo>
                <a:lnTo>
                  <a:pt x="663" y="384"/>
                </a:lnTo>
                <a:lnTo>
                  <a:pt x="664" y="386"/>
                </a:lnTo>
                <a:lnTo>
                  <a:pt x="665" y="390"/>
                </a:lnTo>
                <a:lnTo>
                  <a:pt x="667" y="392"/>
                </a:lnTo>
                <a:lnTo>
                  <a:pt x="672" y="400"/>
                </a:lnTo>
                <a:lnTo>
                  <a:pt x="680" y="401"/>
                </a:lnTo>
                <a:lnTo>
                  <a:pt x="678" y="408"/>
                </a:lnTo>
                <a:lnTo>
                  <a:pt x="674" y="410"/>
                </a:lnTo>
                <a:lnTo>
                  <a:pt x="672" y="412"/>
                </a:lnTo>
                <a:lnTo>
                  <a:pt x="672" y="417"/>
                </a:lnTo>
                <a:lnTo>
                  <a:pt x="672" y="419"/>
                </a:lnTo>
                <a:lnTo>
                  <a:pt x="667" y="423"/>
                </a:lnTo>
                <a:lnTo>
                  <a:pt x="659" y="434"/>
                </a:lnTo>
                <a:lnTo>
                  <a:pt x="659" y="440"/>
                </a:lnTo>
                <a:lnTo>
                  <a:pt x="656" y="446"/>
                </a:lnTo>
                <a:lnTo>
                  <a:pt x="650" y="448"/>
                </a:lnTo>
                <a:lnTo>
                  <a:pt x="649" y="450"/>
                </a:lnTo>
                <a:lnTo>
                  <a:pt x="644" y="453"/>
                </a:lnTo>
                <a:lnTo>
                  <a:pt x="623" y="459"/>
                </a:lnTo>
                <a:lnTo>
                  <a:pt x="615" y="455"/>
                </a:lnTo>
                <a:lnTo>
                  <a:pt x="610" y="457"/>
                </a:lnTo>
                <a:lnTo>
                  <a:pt x="605" y="459"/>
                </a:lnTo>
                <a:lnTo>
                  <a:pt x="603" y="460"/>
                </a:lnTo>
                <a:lnTo>
                  <a:pt x="594" y="458"/>
                </a:lnTo>
                <a:lnTo>
                  <a:pt x="577" y="467"/>
                </a:lnTo>
                <a:lnTo>
                  <a:pt x="577" y="470"/>
                </a:lnTo>
                <a:lnTo>
                  <a:pt x="561" y="472"/>
                </a:lnTo>
                <a:lnTo>
                  <a:pt x="559" y="478"/>
                </a:lnTo>
                <a:lnTo>
                  <a:pt x="553" y="478"/>
                </a:lnTo>
                <a:lnTo>
                  <a:pt x="549" y="478"/>
                </a:lnTo>
                <a:lnTo>
                  <a:pt x="546" y="477"/>
                </a:lnTo>
                <a:lnTo>
                  <a:pt x="545" y="477"/>
                </a:lnTo>
                <a:lnTo>
                  <a:pt x="539" y="480"/>
                </a:lnTo>
                <a:lnTo>
                  <a:pt x="503" y="488"/>
                </a:lnTo>
                <a:lnTo>
                  <a:pt x="499" y="495"/>
                </a:lnTo>
                <a:lnTo>
                  <a:pt x="483" y="494"/>
                </a:lnTo>
                <a:lnTo>
                  <a:pt x="485" y="500"/>
                </a:lnTo>
                <a:lnTo>
                  <a:pt x="483" y="502"/>
                </a:lnTo>
                <a:lnTo>
                  <a:pt x="488" y="514"/>
                </a:lnTo>
                <a:lnTo>
                  <a:pt x="482" y="520"/>
                </a:lnTo>
                <a:lnTo>
                  <a:pt x="485" y="524"/>
                </a:lnTo>
                <a:lnTo>
                  <a:pt x="489" y="526"/>
                </a:lnTo>
                <a:lnTo>
                  <a:pt x="493" y="523"/>
                </a:lnTo>
                <a:lnTo>
                  <a:pt x="499" y="520"/>
                </a:lnTo>
                <a:lnTo>
                  <a:pt x="503" y="525"/>
                </a:lnTo>
                <a:lnTo>
                  <a:pt x="509" y="527"/>
                </a:lnTo>
                <a:lnTo>
                  <a:pt x="518" y="526"/>
                </a:lnTo>
                <a:lnTo>
                  <a:pt x="526" y="528"/>
                </a:lnTo>
                <a:lnTo>
                  <a:pt x="533" y="533"/>
                </a:lnTo>
                <a:lnTo>
                  <a:pt x="537" y="539"/>
                </a:lnTo>
                <a:lnTo>
                  <a:pt x="538" y="543"/>
                </a:lnTo>
                <a:lnTo>
                  <a:pt x="538" y="547"/>
                </a:lnTo>
                <a:lnTo>
                  <a:pt x="535" y="556"/>
                </a:lnTo>
                <a:lnTo>
                  <a:pt x="529" y="557"/>
                </a:lnTo>
                <a:lnTo>
                  <a:pt x="523" y="564"/>
                </a:lnTo>
                <a:lnTo>
                  <a:pt x="523" y="570"/>
                </a:lnTo>
                <a:lnTo>
                  <a:pt x="526" y="578"/>
                </a:lnTo>
                <a:lnTo>
                  <a:pt x="529" y="586"/>
                </a:lnTo>
                <a:lnTo>
                  <a:pt x="526" y="588"/>
                </a:lnTo>
                <a:lnTo>
                  <a:pt x="527" y="591"/>
                </a:lnTo>
                <a:lnTo>
                  <a:pt x="535" y="592"/>
                </a:lnTo>
                <a:lnTo>
                  <a:pt x="540" y="592"/>
                </a:lnTo>
                <a:lnTo>
                  <a:pt x="543" y="595"/>
                </a:lnTo>
                <a:lnTo>
                  <a:pt x="543" y="598"/>
                </a:lnTo>
                <a:lnTo>
                  <a:pt x="543" y="599"/>
                </a:lnTo>
                <a:lnTo>
                  <a:pt x="545" y="609"/>
                </a:lnTo>
                <a:lnTo>
                  <a:pt x="541" y="612"/>
                </a:lnTo>
                <a:lnTo>
                  <a:pt x="543" y="616"/>
                </a:lnTo>
                <a:lnTo>
                  <a:pt x="558" y="610"/>
                </a:lnTo>
                <a:lnTo>
                  <a:pt x="569" y="605"/>
                </a:lnTo>
                <a:lnTo>
                  <a:pt x="574" y="618"/>
                </a:lnTo>
                <a:lnTo>
                  <a:pt x="578" y="622"/>
                </a:lnTo>
                <a:lnTo>
                  <a:pt x="577" y="629"/>
                </a:lnTo>
                <a:lnTo>
                  <a:pt x="574" y="632"/>
                </a:lnTo>
                <a:lnTo>
                  <a:pt x="570" y="635"/>
                </a:lnTo>
                <a:lnTo>
                  <a:pt x="562" y="649"/>
                </a:lnTo>
                <a:lnTo>
                  <a:pt x="558" y="654"/>
                </a:lnTo>
                <a:lnTo>
                  <a:pt x="558" y="661"/>
                </a:lnTo>
                <a:lnTo>
                  <a:pt x="552" y="663"/>
                </a:lnTo>
                <a:lnTo>
                  <a:pt x="543" y="662"/>
                </a:lnTo>
                <a:lnTo>
                  <a:pt x="529" y="661"/>
                </a:lnTo>
                <a:lnTo>
                  <a:pt x="523" y="664"/>
                </a:lnTo>
                <a:lnTo>
                  <a:pt x="515" y="668"/>
                </a:lnTo>
                <a:lnTo>
                  <a:pt x="510" y="673"/>
                </a:lnTo>
                <a:lnTo>
                  <a:pt x="501" y="677"/>
                </a:lnTo>
                <a:lnTo>
                  <a:pt x="499" y="679"/>
                </a:lnTo>
                <a:lnTo>
                  <a:pt x="495" y="688"/>
                </a:lnTo>
                <a:lnTo>
                  <a:pt x="482" y="696"/>
                </a:lnTo>
                <a:lnTo>
                  <a:pt x="480" y="696"/>
                </a:lnTo>
                <a:lnTo>
                  <a:pt x="473" y="701"/>
                </a:lnTo>
                <a:lnTo>
                  <a:pt x="467" y="705"/>
                </a:lnTo>
                <a:lnTo>
                  <a:pt x="462" y="705"/>
                </a:lnTo>
                <a:lnTo>
                  <a:pt x="459" y="709"/>
                </a:lnTo>
                <a:lnTo>
                  <a:pt x="453" y="714"/>
                </a:lnTo>
                <a:lnTo>
                  <a:pt x="447" y="716"/>
                </a:lnTo>
                <a:lnTo>
                  <a:pt x="444" y="716"/>
                </a:lnTo>
                <a:lnTo>
                  <a:pt x="435" y="709"/>
                </a:lnTo>
                <a:lnTo>
                  <a:pt x="425" y="727"/>
                </a:lnTo>
                <a:lnTo>
                  <a:pt x="409" y="728"/>
                </a:lnTo>
                <a:lnTo>
                  <a:pt x="401" y="731"/>
                </a:lnTo>
                <a:lnTo>
                  <a:pt x="394" y="732"/>
                </a:lnTo>
                <a:lnTo>
                  <a:pt x="383" y="735"/>
                </a:lnTo>
                <a:lnTo>
                  <a:pt x="380" y="735"/>
                </a:lnTo>
                <a:lnTo>
                  <a:pt x="383" y="733"/>
                </a:lnTo>
                <a:lnTo>
                  <a:pt x="385" y="731"/>
                </a:lnTo>
                <a:lnTo>
                  <a:pt x="386" y="729"/>
                </a:lnTo>
                <a:lnTo>
                  <a:pt x="387" y="727"/>
                </a:lnTo>
                <a:lnTo>
                  <a:pt x="390" y="726"/>
                </a:lnTo>
                <a:lnTo>
                  <a:pt x="394" y="724"/>
                </a:lnTo>
                <a:lnTo>
                  <a:pt x="394" y="722"/>
                </a:lnTo>
                <a:lnTo>
                  <a:pt x="393" y="721"/>
                </a:lnTo>
                <a:lnTo>
                  <a:pt x="394" y="718"/>
                </a:lnTo>
                <a:lnTo>
                  <a:pt x="394" y="716"/>
                </a:lnTo>
                <a:lnTo>
                  <a:pt x="392" y="709"/>
                </a:lnTo>
                <a:lnTo>
                  <a:pt x="391" y="708"/>
                </a:lnTo>
                <a:lnTo>
                  <a:pt x="389" y="707"/>
                </a:lnTo>
                <a:lnTo>
                  <a:pt x="389" y="704"/>
                </a:lnTo>
                <a:lnTo>
                  <a:pt x="391" y="700"/>
                </a:lnTo>
                <a:lnTo>
                  <a:pt x="391" y="696"/>
                </a:lnTo>
                <a:lnTo>
                  <a:pt x="391" y="694"/>
                </a:lnTo>
                <a:lnTo>
                  <a:pt x="393" y="690"/>
                </a:lnTo>
                <a:lnTo>
                  <a:pt x="394" y="687"/>
                </a:lnTo>
                <a:lnTo>
                  <a:pt x="395" y="686"/>
                </a:lnTo>
                <a:lnTo>
                  <a:pt x="394" y="680"/>
                </a:lnTo>
                <a:lnTo>
                  <a:pt x="393" y="677"/>
                </a:lnTo>
                <a:lnTo>
                  <a:pt x="395" y="674"/>
                </a:lnTo>
                <a:lnTo>
                  <a:pt x="395" y="671"/>
                </a:lnTo>
                <a:lnTo>
                  <a:pt x="395" y="668"/>
                </a:lnTo>
                <a:lnTo>
                  <a:pt x="396" y="666"/>
                </a:lnTo>
                <a:lnTo>
                  <a:pt x="396" y="663"/>
                </a:lnTo>
                <a:lnTo>
                  <a:pt x="397" y="659"/>
                </a:lnTo>
                <a:lnTo>
                  <a:pt x="399" y="654"/>
                </a:lnTo>
                <a:lnTo>
                  <a:pt x="397" y="652"/>
                </a:lnTo>
                <a:lnTo>
                  <a:pt x="394" y="651"/>
                </a:lnTo>
                <a:lnTo>
                  <a:pt x="393" y="648"/>
                </a:lnTo>
                <a:lnTo>
                  <a:pt x="393" y="646"/>
                </a:lnTo>
                <a:lnTo>
                  <a:pt x="392" y="644"/>
                </a:lnTo>
                <a:lnTo>
                  <a:pt x="389" y="642"/>
                </a:lnTo>
                <a:lnTo>
                  <a:pt x="386" y="636"/>
                </a:lnTo>
                <a:lnTo>
                  <a:pt x="385" y="635"/>
                </a:lnTo>
                <a:lnTo>
                  <a:pt x="384" y="633"/>
                </a:lnTo>
                <a:lnTo>
                  <a:pt x="382" y="629"/>
                </a:lnTo>
                <a:lnTo>
                  <a:pt x="380" y="627"/>
                </a:lnTo>
                <a:lnTo>
                  <a:pt x="379" y="624"/>
                </a:lnTo>
                <a:lnTo>
                  <a:pt x="378" y="621"/>
                </a:lnTo>
                <a:lnTo>
                  <a:pt x="378" y="620"/>
                </a:lnTo>
                <a:lnTo>
                  <a:pt x="378" y="618"/>
                </a:lnTo>
                <a:lnTo>
                  <a:pt x="377" y="616"/>
                </a:lnTo>
                <a:lnTo>
                  <a:pt x="375" y="614"/>
                </a:lnTo>
                <a:lnTo>
                  <a:pt x="373" y="614"/>
                </a:lnTo>
                <a:lnTo>
                  <a:pt x="371" y="616"/>
                </a:lnTo>
                <a:lnTo>
                  <a:pt x="367" y="620"/>
                </a:lnTo>
                <a:lnTo>
                  <a:pt x="364" y="621"/>
                </a:lnTo>
                <a:lnTo>
                  <a:pt x="361" y="622"/>
                </a:lnTo>
                <a:lnTo>
                  <a:pt x="360" y="624"/>
                </a:lnTo>
                <a:lnTo>
                  <a:pt x="358" y="629"/>
                </a:lnTo>
                <a:lnTo>
                  <a:pt x="356" y="630"/>
                </a:lnTo>
                <a:lnTo>
                  <a:pt x="353" y="631"/>
                </a:lnTo>
                <a:lnTo>
                  <a:pt x="350" y="632"/>
                </a:lnTo>
                <a:lnTo>
                  <a:pt x="347" y="634"/>
                </a:lnTo>
                <a:lnTo>
                  <a:pt x="343" y="636"/>
                </a:lnTo>
                <a:lnTo>
                  <a:pt x="340" y="638"/>
                </a:lnTo>
                <a:lnTo>
                  <a:pt x="337" y="638"/>
                </a:lnTo>
                <a:lnTo>
                  <a:pt x="331" y="636"/>
                </a:lnTo>
                <a:lnTo>
                  <a:pt x="326" y="634"/>
                </a:lnTo>
                <a:lnTo>
                  <a:pt x="319" y="632"/>
                </a:lnTo>
                <a:lnTo>
                  <a:pt x="314" y="632"/>
                </a:lnTo>
                <a:lnTo>
                  <a:pt x="307" y="629"/>
                </a:lnTo>
                <a:lnTo>
                  <a:pt x="303" y="629"/>
                </a:lnTo>
                <a:lnTo>
                  <a:pt x="300" y="628"/>
                </a:lnTo>
                <a:lnTo>
                  <a:pt x="297" y="628"/>
                </a:lnTo>
                <a:lnTo>
                  <a:pt x="295" y="629"/>
                </a:lnTo>
                <a:lnTo>
                  <a:pt x="294" y="631"/>
                </a:lnTo>
                <a:lnTo>
                  <a:pt x="293" y="632"/>
                </a:lnTo>
                <a:lnTo>
                  <a:pt x="289" y="639"/>
                </a:lnTo>
                <a:lnTo>
                  <a:pt x="287" y="641"/>
                </a:lnTo>
                <a:lnTo>
                  <a:pt x="289" y="642"/>
                </a:lnTo>
                <a:lnTo>
                  <a:pt x="289" y="648"/>
                </a:lnTo>
                <a:lnTo>
                  <a:pt x="286" y="650"/>
                </a:lnTo>
                <a:lnTo>
                  <a:pt x="285" y="652"/>
                </a:lnTo>
                <a:lnTo>
                  <a:pt x="283" y="654"/>
                </a:lnTo>
                <a:lnTo>
                  <a:pt x="281" y="655"/>
                </a:lnTo>
                <a:lnTo>
                  <a:pt x="281" y="656"/>
                </a:lnTo>
                <a:lnTo>
                  <a:pt x="269" y="661"/>
                </a:lnTo>
                <a:lnTo>
                  <a:pt x="267" y="662"/>
                </a:lnTo>
                <a:lnTo>
                  <a:pt x="264" y="663"/>
                </a:lnTo>
                <a:lnTo>
                  <a:pt x="259" y="663"/>
                </a:lnTo>
                <a:lnTo>
                  <a:pt x="256" y="664"/>
                </a:lnTo>
                <a:lnTo>
                  <a:pt x="255" y="666"/>
                </a:lnTo>
                <a:lnTo>
                  <a:pt x="252" y="668"/>
                </a:lnTo>
                <a:lnTo>
                  <a:pt x="249" y="668"/>
                </a:lnTo>
                <a:lnTo>
                  <a:pt x="247" y="669"/>
                </a:lnTo>
                <a:lnTo>
                  <a:pt x="244" y="669"/>
                </a:lnTo>
                <a:lnTo>
                  <a:pt x="241" y="670"/>
                </a:lnTo>
                <a:lnTo>
                  <a:pt x="238" y="670"/>
                </a:lnTo>
                <a:lnTo>
                  <a:pt x="235" y="669"/>
                </a:lnTo>
                <a:lnTo>
                  <a:pt x="233" y="671"/>
                </a:lnTo>
                <a:lnTo>
                  <a:pt x="231" y="673"/>
                </a:lnTo>
                <a:lnTo>
                  <a:pt x="229" y="674"/>
                </a:lnTo>
                <a:lnTo>
                  <a:pt x="229" y="678"/>
                </a:lnTo>
                <a:lnTo>
                  <a:pt x="225" y="678"/>
                </a:lnTo>
                <a:lnTo>
                  <a:pt x="224" y="677"/>
                </a:lnTo>
                <a:lnTo>
                  <a:pt x="221" y="675"/>
                </a:lnTo>
                <a:lnTo>
                  <a:pt x="217" y="675"/>
                </a:lnTo>
                <a:lnTo>
                  <a:pt x="215" y="676"/>
                </a:lnTo>
                <a:lnTo>
                  <a:pt x="213" y="678"/>
                </a:lnTo>
                <a:lnTo>
                  <a:pt x="212" y="681"/>
                </a:lnTo>
                <a:lnTo>
                  <a:pt x="212" y="684"/>
                </a:lnTo>
                <a:lnTo>
                  <a:pt x="210" y="686"/>
                </a:lnTo>
                <a:lnTo>
                  <a:pt x="207" y="687"/>
                </a:lnTo>
                <a:lnTo>
                  <a:pt x="202" y="687"/>
                </a:lnTo>
                <a:lnTo>
                  <a:pt x="198" y="687"/>
                </a:lnTo>
                <a:lnTo>
                  <a:pt x="197" y="690"/>
                </a:lnTo>
                <a:lnTo>
                  <a:pt x="197" y="691"/>
                </a:lnTo>
                <a:lnTo>
                  <a:pt x="183" y="687"/>
                </a:lnTo>
                <a:lnTo>
                  <a:pt x="180" y="687"/>
                </a:lnTo>
                <a:lnTo>
                  <a:pt x="180" y="685"/>
                </a:lnTo>
                <a:lnTo>
                  <a:pt x="181" y="682"/>
                </a:lnTo>
                <a:lnTo>
                  <a:pt x="187" y="682"/>
                </a:lnTo>
                <a:lnTo>
                  <a:pt x="188" y="680"/>
                </a:lnTo>
                <a:lnTo>
                  <a:pt x="188" y="677"/>
                </a:lnTo>
                <a:lnTo>
                  <a:pt x="185" y="675"/>
                </a:lnTo>
                <a:lnTo>
                  <a:pt x="183" y="676"/>
                </a:lnTo>
                <a:lnTo>
                  <a:pt x="181" y="678"/>
                </a:lnTo>
                <a:lnTo>
                  <a:pt x="179" y="678"/>
                </a:lnTo>
                <a:lnTo>
                  <a:pt x="177" y="677"/>
                </a:lnTo>
                <a:lnTo>
                  <a:pt x="175" y="679"/>
                </a:lnTo>
                <a:lnTo>
                  <a:pt x="172" y="680"/>
                </a:lnTo>
                <a:lnTo>
                  <a:pt x="169" y="681"/>
                </a:lnTo>
                <a:lnTo>
                  <a:pt x="169" y="678"/>
                </a:lnTo>
                <a:lnTo>
                  <a:pt x="171" y="674"/>
                </a:lnTo>
                <a:lnTo>
                  <a:pt x="169" y="671"/>
                </a:lnTo>
                <a:lnTo>
                  <a:pt x="171" y="670"/>
                </a:lnTo>
                <a:lnTo>
                  <a:pt x="172" y="668"/>
                </a:lnTo>
                <a:lnTo>
                  <a:pt x="169" y="664"/>
                </a:lnTo>
                <a:lnTo>
                  <a:pt x="167" y="664"/>
                </a:lnTo>
                <a:lnTo>
                  <a:pt x="164" y="664"/>
                </a:lnTo>
                <a:lnTo>
                  <a:pt x="164" y="668"/>
                </a:lnTo>
                <a:lnTo>
                  <a:pt x="161" y="668"/>
                </a:lnTo>
                <a:lnTo>
                  <a:pt x="160" y="669"/>
                </a:lnTo>
                <a:lnTo>
                  <a:pt x="158" y="670"/>
                </a:lnTo>
                <a:lnTo>
                  <a:pt x="153" y="666"/>
                </a:lnTo>
                <a:lnTo>
                  <a:pt x="153" y="665"/>
                </a:lnTo>
                <a:lnTo>
                  <a:pt x="149" y="666"/>
                </a:lnTo>
                <a:lnTo>
                  <a:pt x="141" y="664"/>
                </a:lnTo>
                <a:lnTo>
                  <a:pt x="138" y="663"/>
                </a:lnTo>
                <a:lnTo>
                  <a:pt x="137" y="662"/>
                </a:lnTo>
                <a:lnTo>
                  <a:pt x="136" y="659"/>
                </a:lnTo>
                <a:lnTo>
                  <a:pt x="137" y="657"/>
                </a:lnTo>
                <a:lnTo>
                  <a:pt x="137" y="654"/>
                </a:lnTo>
                <a:lnTo>
                  <a:pt x="131" y="646"/>
                </a:lnTo>
                <a:lnTo>
                  <a:pt x="129" y="645"/>
                </a:lnTo>
                <a:lnTo>
                  <a:pt x="127" y="645"/>
                </a:lnTo>
                <a:lnTo>
                  <a:pt x="124" y="644"/>
                </a:lnTo>
                <a:lnTo>
                  <a:pt x="122" y="644"/>
                </a:lnTo>
                <a:lnTo>
                  <a:pt x="122" y="642"/>
                </a:lnTo>
                <a:lnTo>
                  <a:pt x="123" y="640"/>
                </a:lnTo>
                <a:lnTo>
                  <a:pt x="121" y="638"/>
                </a:lnTo>
                <a:lnTo>
                  <a:pt x="120" y="635"/>
                </a:lnTo>
                <a:lnTo>
                  <a:pt x="119" y="632"/>
                </a:lnTo>
                <a:lnTo>
                  <a:pt x="117" y="632"/>
                </a:lnTo>
                <a:lnTo>
                  <a:pt x="114" y="630"/>
                </a:lnTo>
                <a:lnTo>
                  <a:pt x="113" y="628"/>
                </a:lnTo>
                <a:lnTo>
                  <a:pt x="112" y="626"/>
                </a:lnTo>
                <a:lnTo>
                  <a:pt x="110" y="626"/>
                </a:lnTo>
                <a:lnTo>
                  <a:pt x="108" y="623"/>
                </a:lnTo>
                <a:lnTo>
                  <a:pt x="109" y="620"/>
                </a:lnTo>
                <a:lnTo>
                  <a:pt x="110" y="618"/>
                </a:lnTo>
                <a:lnTo>
                  <a:pt x="110" y="616"/>
                </a:lnTo>
                <a:lnTo>
                  <a:pt x="107" y="610"/>
                </a:lnTo>
                <a:lnTo>
                  <a:pt x="105" y="608"/>
                </a:lnTo>
                <a:lnTo>
                  <a:pt x="103" y="607"/>
                </a:lnTo>
                <a:lnTo>
                  <a:pt x="99" y="607"/>
                </a:lnTo>
                <a:lnTo>
                  <a:pt x="99" y="610"/>
                </a:lnTo>
                <a:lnTo>
                  <a:pt x="91" y="601"/>
                </a:lnTo>
                <a:lnTo>
                  <a:pt x="91" y="596"/>
                </a:lnTo>
                <a:lnTo>
                  <a:pt x="89" y="596"/>
                </a:lnTo>
                <a:lnTo>
                  <a:pt x="85" y="595"/>
                </a:lnTo>
                <a:lnTo>
                  <a:pt x="83" y="595"/>
                </a:lnTo>
                <a:lnTo>
                  <a:pt x="81" y="596"/>
                </a:lnTo>
                <a:lnTo>
                  <a:pt x="77" y="590"/>
                </a:lnTo>
                <a:lnTo>
                  <a:pt x="72" y="586"/>
                </a:lnTo>
                <a:lnTo>
                  <a:pt x="72" y="584"/>
                </a:lnTo>
                <a:lnTo>
                  <a:pt x="72" y="580"/>
                </a:lnTo>
                <a:lnTo>
                  <a:pt x="69" y="580"/>
                </a:lnTo>
                <a:lnTo>
                  <a:pt x="66" y="580"/>
                </a:lnTo>
                <a:lnTo>
                  <a:pt x="66" y="578"/>
                </a:lnTo>
                <a:lnTo>
                  <a:pt x="65" y="574"/>
                </a:lnTo>
                <a:lnTo>
                  <a:pt x="63" y="571"/>
                </a:lnTo>
                <a:lnTo>
                  <a:pt x="61" y="570"/>
                </a:lnTo>
                <a:lnTo>
                  <a:pt x="59" y="567"/>
                </a:lnTo>
                <a:lnTo>
                  <a:pt x="59" y="565"/>
                </a:lnTo>
                <a:lnTo>
                  <a:pt x="56" y="562"/>
                </a:lnTo>
                <a:lnTo>
                  <a:pt x="54" y="557"/>
                </a:lnTo>
                <a:lnTo>
                  <a:pt x="32" y="524"/>
                </a:lnTo>
                <a:lnTo>
                  <a:pt x="31" y="520"/>
                </a:lnTo>
                <a:lnTo>
                  <a:pt x="25" y="514"/>
                </a:lnTo>
                <a:lnTo>
                  <a:pt x="23" y="493"/>
                </a:lnTo>
                <a:lnTo>
                  <a:pt x="21" y="490"/>
                </a:lnTo>
                <a:lnTo>
                  <a:pt x="19" y="488"/>
                </a:lnTo>
                <a:lnTo>
                  <a:pt x="17" y="486"/>
                </a:lnTo>
                <a:lnTo>
                  <a:pt x="17" y="483"/>
                </a:lnTo>
                <a:lnTo>
                  <a:pt x="15" y="480"/>
                </a:lnTo>
                <a:lnTo>
                  <a:pt x="10" y="476"/>
                </a:lnTo>
                <a:lnTo>
                  <a:pt x="2" y="462"/>
                </a:lnTo>
                <a:lnTo>
                  <a:pt x="2" y="456"/>
                </a:lnTo>
                <a:lnTo>
                  <a:pt x="0" y="454"/>
                </a:lnTo>
                <a:lnTo>
                  <a:pt x="2" y="450"/>
                </a:lnTo>
                <a:lnTo>
                  <a:pt x="4" y="449"/>
                </a:lnTo>
                <a:lnTo>
                  <a:pt x="5" y="448"/>
                </a:lnTo>
                <a:lnTo>
                  <a:pt x="5" y="446"/>
                </a:lnTo>
                <a:lnTo>
                  <a:pt x="7" y="444"/>
                </a:lnTo>
                <a:lnTo>
                  <a:pt x="13" y="439"/>
                </a:lnTo>
                <a:lnTo>
                  <a:pt x="15" y="437"/>
                </a:lnTo>
                <a:lnTo>
                  <a:pt x="19" y="436"/>
                </a:lnTo>
                <a:lnTo>
                  <a:pt x="25" y="434"/>
                </a:lnTo>
                <a:lnTo>
                  <a:pt x="37" y="433"/>
                </a:lnTo>
                <a:lnTo>
                  <a:pt x="41" y="434"/>
                </a:lnTo>
                <a:lnTo>
                  <a:pt x="43" y="433"/>
                </a:lnTo>
                <a:lnTo>
                  <a:pt x="52" y="433"/>
                </a:lnTo>
                <a:lnTo>
                  <a:pt x="56" y="432"/>
                </a:lnTo>
                <a:lnTo>
                  <a:pt x="57" y="432"/>
                </a:lnTo>
                <a:lnTo>
                  <a:pt x="60" y="433"/>
                </a:lnTo>
                <a:lnTo>
                  <a:pt x="62" y="430"/>
                </a:lnTo>
                <a:lnTo>
                  <a:pt x="65" y="429"/>
                </a:lnTo>
                <a:lnTo>
                  <a:pt x="67" y="429"/>
                </a:lnTo>
                <a:lnTo>
                  <a:pt x="72" y="424"/>
                </a:lnTo>
                <a:lnTo>
                  <a:pt x="72" y="421"/>
                </a:lnTo>
                <a:lnTo>
                  <a:pt x="75" y="421"/>
                </a:lnTo>
                <a:lnTo>
                  <a:pt x="78" y="418"/>
                </a:lnTo>
                <a:lnTo>
                  <a:pt x="80" y="415"/>
                </a:lnTo>
                <a:lnTo>
                  <a:pt x="80" y="407"/>
                </a:lnTo>
                <a:lnTo>
                  <a:pt x="78" y="404"/>
                </a:lnTo>
                <a:lnTo>
                  <a:pt x="72" y="396"/>
                </a:lnTo>
                <a:lnTo>
                  <a:pt x="75" y="389"/>
                </a:lnTo>
                <a:lnTo>
                  <a:pt x="83" y="385"/>
                </a:lnTo>
                <a:lnTo>
                  <a:pt x="85" y="383"/>
                </a:lnTo>
                <a:lnTo>
                  <a:pt x="89" y="375"/>
                </a:lnTo>
                <a:lnTo>
                  <a:pt x="103" y="353"/>
                </a:lnTo>
                <a:lnTo>
                  <a:pt x="109" y="347"/>
                </a:lnTo>
                <a:lnTo>
                  <a:pt x="115" y="345"/>
                </a:lnTo>
                <a:lnTo>
                  <a:pt x="119" y="341"/>
                </a:lnTo>
                <a:lnTo>
                  <a:pt x="123" y="344"/>
                </a:lnTo>
                <a:lnTo>
                  <a:pt x="131" y="345"/>
                </a:lnTo>
                <a:lnTo>
                  <a:pt x="138" y="342"/>
                </a:lnTo>
                <a:lnTo>
                  <a:pt x="149" y="338"/>
                </a:lnTo>
                <a:lnTo>
                  <a:pt x="150" y="333"/>
                </a:lnTo>
                <a:lnTo>
                  <a:pt x="157" y="329"/>
                </a:lnTo>
                <a:lnTo>
                  <a:pt x="169" y="327"/>
                </a:lnTo>
                <a:lnTo>
                  <a:pt x="178" y="329"/>
                </a:lnTo>
                <a:lnTo>
                  <a:pt x="193" y="342"/>
                </a:lnTo>
                <a:lnTo>
                  <a:pt x="200" y="346"/>
                </a:lnTo>
                <a:lnTo>
                  <a:pt x="208" y="344"/>
                </a:lnTo>
                <a:lnTo>
                  <a:pt x="230" y="367"/>
                </a:lnTo>
                <a:lnTo>
                  <a:pt x="237" y="368"/>
                </a:lnTo>
                <a:lnTo>
                  <a:pt x="244" y="379"/>
                </a:lnTo>
                <a:lnTo>
                  <a:pt x="261" y="392"/>
                </a:lnTo>
                <a:lnTo>
                  <a:pt x="259" y="371"/>
                </a:lnTo>
                <a:lnTo>
                  <a:pt x="265" y="361"/>
                </a:lnTo>
                <a:lnTo>
                  <a:pt x="267" y="344"/>
                </a:lnTo>
                <a:lnTo>
                  <a:pt x="272" y="337"/>
                </a:lnTo>
                <a:lnTo>
                  <a:pt x="269" y="326"/>
                </a:lnTo>
                <a:lnTo>
                  <a:pt x="273" y="315"/>
                </a:lnTo>
                <a:lnTo>
                  <a:pt x="268" y="309"/>
                </a:lnTo>
                <a:lnTo>
                  <a:pt x="267" y="300"/>
                </a:lnTo>
                <a:lnTo>
                  <a:pt x="273" y="295"/>
                </a:lnTo>
                <a:lnTo>
                  <a:pt x="298" y="293"/>
                </a:lnTo>
                <a:lnTo>
                  <a:pt x="313" y="284"/>
                </a:lnTo>
                <a:lnTo>
                  <a:pt x="317" y="262"/>
                </a:lnTo>
                <a:lnTo>
                  <a:pt x="274" y="231"/>
                </a:lnTo>
                <a:lnTo>
                  <a:pt x="283" y="217"/>
                </a:lnTo>
                <a:lnTo>
                  <a:pt x="279" y="200"/>
                </a:lnTo>
                <a:lnTo>
                  <a:pt x="282" y="181"/>
                </a:lnTo>
                <a:lnTo>
                  <a:pt x="259" y="164"/>
                </a:lnTo>
                <a:lnTo>
                  <a:pt x="245" y="132"/>
                </a:lnTo>
                <a:lnTo>
                  <a:pt x="253" y="100"/>
                </a:lnTo>
              </a:path>
            </a:pathLst>
          </a:custGeom>
          <a:solidFill>
            <a:srgbClr val="4F622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24" name="Freeform 242"/>
          <p:cNvSpPr>
            <a:spLocks/>
          </p:cNvSpPr>
          <p:nvPr/>
        </p:nvSpPr>
        <p:spPr bwMode="auto">
          <a:xfrm>
            <a:off x="4868863" y="3571800"/>
            <a:ext cx="209550" cy="161925"/>
          </a:xfrm>
          <a:custGeom>
            <a:avLst/>
            <a:gdLst/>
            <a:ahLst/>
            <a:cxnLst>
              <a:cxn ang="0">
                <a:pos x="28" y="153"/>
              </a:cxn>
              <a:cxn ang="0">
                <a:pos x="20" y="150"/>
              </a:cxn>
              <a:cxn ang="0">
                <a:pos x="4" y="134"/>
              </a:cxn>
              <a:cxn ang="0">
                <a:pos x="0" y="124"/>
              </a:cxn>
              <a:cxn ang="0">
                <a:pos x="1" y="98"/>
              </a:cxn>
              <a:cxn ang="0">
                <a:pos x="4" y="86"/>
              </a:cxn>
              <a:cxn ang="0">
                <a:pos x="11" y="75"/>
              </a:cxn>
              <a:cxn ang="0">
                <a:pos x="21" y="67"/>
              </a:cxn>
              <a:cxn ang="0">
                <a:pos x="42" y="56"/>
              </a:cxn>
              <a:cxn ang="0">
                <a:pos x="44" y="54"/>
              </a:cxn>
              <a:cxn ang="0">
                <a:pos x="46" y="53"/>
              </a:cxn>
              <a:cxn ang="0">
                <a:pos x="53" y="46"/>
              </a:cxn>
              <a:cxn ang="0">
                <a:pos x="60" y="35"/>
              </a:cxn>
              <a:cxn ang="0">
                <a:pos x="66" y="31"/>
              </a:cxn>
              <a:cxn ang="0">
                <a:pos x="71" y="34"/>
              </a:cxn>
              <a:cxn ang="0">
                <a:pos x="84" y="28"/>
              </a:cxn>
              <a:cxn ang="0">
                <a:pos x="91" y="23"/>
              </a:cxn>
              <a:cxn ang="0">
                <a:pos x="92" y="22"/>
              </a:cxn>
              <a:cxn ang="0">
                <a:pos x="97" y="20"/>
              </a:cxn>
              <a:cxn ang="0">
                <a:pos x="106" y="20"/>
              </a:cxn>
              <a:cxn ang="0">
                <a:pos x="110" y="17"/>
              </a:cxn>
              <a:cxn ang="0">
                <a:pos x="124" y="0"/>
              </a:cxn>
              <a:cxn ang="0">
                <a:pos x="129" y="2"/>
              </a:cxn>
              <a:cxn ang="0">
                <a:pos x="132" y="10"/>
              </a:cxn>
              <a:cxn ang="0">
                <a:pos x="134" y="10"/>
              </a:cxn>
              <a:cxn ang="0">
                <a:pos x="138" y="18"/>
              </a:cxn>
              <a:cxn ang="0">
                <a:pos x="142" y="20"/>
              </a:cxn>
              <a:cxn ang="0">
                <a:pos x="153" y="22"/>
              </a:cxn>
              <a:cxn ang="0">
                <a:pos x="154" y="30"/>
              </a:cxn>
              <a:cxn ang="0">
                <a:pos x="161" y="42"/>
              </a:cxn>
              <a:cxn ang="0">
                <a:pos x="170" y="51"/>
              </a:cxn>
              <a:cxn ang="0">
                <a:pos x="171" y="60"/>
              </a:cxn>
              <a:cxn ang="0">
                <a:pos x="168" y="70"/>
              </a:cxn>
              <a:cxn ang="0">
                <a:pos x="173" y="75"/>
              </a:cxn>
              <a:cxn ang="0">
                <a:pos x="180" y="78"/>
              </a:cxn>
              <a:cxn ang="0">
                <a:pos x="188" y="87"/>
              </a:cxn>
              <a:cxn ang="0">
                <a:pos x="189" y="89"/>
              </a:cxn>
              <a:cxn ang="0">
                <a:pos x="197" y="91"/>
              </a:cxn>
              <a:cxn ang="0">
                <a:pos x="194" y="102"/>
              </a:cxn>
              <a:cxn ang="0">
                <a:pos x="189" y="109"/>
              </a:cxn>
              <a:cxn ang="0">
                <a:pos x="181" y="113"/>
              </a:cxn>
              <a:cxn ang="0">
                <a:pos x="173" y="116"/>
              </a:cxn>
              <a:cxn ang="0">
                <a:pos x="166" y="122"/>
              </a:cxn>
              <a:cxn ang="0">
                <a:pos x="160" y="125"/>
              </a:cxn>
              <a:cxn ang="0">
                <a:pos x="148" y="143"/>
              </a:cxn>
              <a:cxn ang="0">
                <a:pos x="140" y="148"/>
              </a:cxn>
              <a:cxn ang="0">
                <a:pos x="130" y="150"/>
              </a:cxn>
              <a:cxn ang="0">
                <a:pos x="123" y="154"/>
              </a:cxn>
              <a:cxn ang="0">
                <a:pos x="108" y="152"/>
              </a:cxn>
              <a:cxn ang="0">
                <a:pos x="80" y="142"/>
              </a:cxn>
              <a:cxn ang="0">
                <a:pos x="68" y="135"/>
              </a:cxn>
              <a:cxn ang="0">
                <a:pos x="57" y="136"/>
              </a:cxn>
              <a:cxn ang="0">
                <a:pos x="51" y="136"/>
              </a:cxn>
              <a:cxn ang="0">
                <a:pos x="46" y="142"/>
              </a:cxn>
              <a:cxn ang="0">
                <a:pos x="36" y="142"/>
              </a:cxn>
              <a:cxn ang="0">
                <a:pos x="28" y="153"/>
              </a:cxn>
            </a:cxnLst>
            <a:rect l="0" t="0" r="r" b="b"/>
            <a:pathLst>
              <a:path w="198" h="155">
                <a:moveTo>
                  <a:pt x="28" y="153"/>
                </a:moveTo>
                <a:lnTo>
                  <a:pt x="20" y="150"/>
                </a:lnTo>
                <a:lnTo>
                  <a:pt x="4" y="134"/>
                </a:lnTo>
                <a:lnTo>
                  <a:pt x="0" y="124"/>
                </a:lnTo>
                <a:lnTo>
                  <a:pt x="1" y="98"/>
                </a:lnTo>
                <a:lnTo>
                  <a:pt x="4" y="86"/>
                </a:lnTo>
                <a:lnTo>
                  <a:pt x="11" y="75"/>
                </a:lnTo>
                <a:lnTo>
                  <a:pt x="21" y="67"/>
                </a:lnTo>
                <a:lnTo>
                  <a:pt x="42" y="56"/>
                </a:lnTo>
                <a:lnTo>
                  <a:pt x="44" y="54"/>
                </a:lnTo>
                <a:lnTo>
                  <a:pt x="46" y="53"/>
                </a:lnTo>
                <a:lnTo>
                  <a:pt x="53" y="46"/>
                </a:lnTo>
                <a:lnTo>
                  <a:pt x="60" y="35"/>
                </a:lnTo>
                <a:lnTo>
                  <a:pt x="66" y="31"/>
                </a:lnTo>
                <a:lnTo>
                  <a:pt x="71" y="34"/>
                </a:lnTo>
                <a:lnTo>
                  <a:pt x="84" y="28"/>
                </a:lnTo>
                <a:lnTo>
                  <a:pt x="91" y="23"/>
                </a:lnTo>
                <a:lnTo>
                  <a:pt x="92" y="22"/>
                </a:lnTo>
                <a:lnTo>
                  <a:pt x="97" y="20"/>
                </a:lnTo>
                <a:lnTo>
                  <a:pt x="106" y="20"/>
                </a:lnTo>
                <a:lnTo>
                  <a:pt x="110" y="17"/>
                </a:lnTo>
                <a:lnTo>
                  <a:pt x="124" y="0"/>
                </a:lnTo>
                <a:lnTo>
                  <a:pt x="129" y="2"/>
                </a:lnTo>
                <a:lnTo>
                  <a:pt x="132" y="10"/>
                </a:lnTo>
                <a:lnTo>
                  <a:pt x="134" y="10"/>
                </a:lnTo>
                <a:lnTo>
                  <a:pt x="138" y="18"/>
                </a:lnTo>
                <a:lnTo>
                  <a:pt x="142" y="20"/>
                </a:lnTo>
                <a:lnTo>
                  <a:pt x="153" y="22"/>
                </a:lnTo>
                <a:lnTo>
                  <a:pt x="154" y="30"/>
                </a:lnTo>
                <a:lnTo>
                  <a:pt x="161" y="42"/>
                </a:lnTo>
                <a:lnTo>
                  <a:pt x="170" y="51"/>
                </a:lnTo>
                <a:lnTo>
                  <a:pt x="171" y="60"/>
                </a:lnTo>
                <a:lnTo>
                  <a:pt x="168" y="70"/>
                </a:lnTo>
                <a:lnTo>
                  <a:pt x="173" y="75"/>
                </a:lnTo>
                <a:lnTo>
                  <a:pt x="180" y="78"/>
                </a:lnTo>
                <a:lnTo>
                  <a:pt x="188" y="87"/>
                </a:lnTo>
                <a:lnTo>
                  <a:pt x="189" y="89"/>
                </a:lnTo>
                <a:lnTo>
                  <a:pt x="197" y="91"/>
                </a:lnTo>
                <a:lnTo>
                  <a:pt x="194" y="102"/>
                </a:lnTo>
                <a:lnTo>
                  <a:pt x="189" y="109"/>
                </a:lnTo>
                <a:lnTo>
                  <a:pt x="181" y="113"/>
                </a:lnTo>
                <a:lnTo>
                  <a:pt x="173" y="116"/>
                </a:lnTo>
                <a:lnTo>
                  <a:pt x="166" y="122"/>
                </a:lnTo>
                <a:lnTo>
                  <a:pt x="160" y="125"/>
                </a:lnTo>
                <a:lnTo>
                  <a:pt x="148" y="143"/>
                </a:lnTo>
                <a:lnTo>
                  <a:pt x="140" y="148"/>
                </a:lnTo>
                <a:lnTo>
                  <a:pt x="130" y="150"/>
                </a:lnTo>
                <a:lnTo>
                  <a:pt x="123" y="154"/>
                </a:lnTo>
                <a:lnTo>
                  <a:pt x="108" y="152"/>
                </a:lnTo>
                <a:lnTo>
                  <a:pt x="80" y="142"/>
                </a:lnTo>
                <a:lnTo>
                  <a:pt x="68" y="135"/>
                </a:lnTo>
                <a:lnTo>
                  <a:pt x="57" y="136"/>
                </a:lnTo>
                <a:lnTo>
                  <a:pt x="51" y="136"/>
                </a:lnTo>
                <a:lnTo>
                  <a:pt x="46" y="142"/>
                </a:lnTo>
                <a:lnTo>
                  <a:pt x="36" y="142"/>
                </a:lnTo>
                <a:lnTo>
                  <a:pt x="28" y="153"/>
                </a:lnTo>
              </a:path>
            </a:pathLst>
          </a:custGeom>
          <a:solidFill>
            <a:srgbClr val="4F622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25" name="Freeform 243"/>
          <p:cNvSpPr>
            <a:spLocks/>
          </p:cNvSpPr>
          <p:nvPr/>
        </p:nvSpPr>
        <p:spPr bwMode="auto">
          <a:xfrm>
            <a:off x="5029200" y="3692450"/>
            <a:ext cx="466725" cy="381000"/>
          </a:xfrm>
          <a:custGeom>
            <a:avLst/>
            <a:gdLst/>
            <a:ahLst/>
            <a:cxnLst>
              <a:cxn ang="0">
                <a:pos x="104" y="24"/>
              </a:cxn>
              <a:cxn ang="0">
                <a:pos x="111" y="35"/>
              </a:cxn>
              <a:cxn ang="0">
                <a:pos x="89" y="63"/>
              </a:cxn>
              <a:cxn ang="0">
                <a:pos x="98" y="86"/>
              </a:cxn>
              <a:cxn ang="0">
                <a:pos x="93" y="110"/>
              </a:cxn>
              <a:cxn ang="0">
                <a:pos x="79" y="120"/>
              </a:cxn>
              <a:cxn ang="0">
                <a:pos x="63" y="132"/>
              </a:cxn>
              <a:cxn ang="0">
                <a:pos x="45" y="163"/>
              </a:cxn>
              <a:cxn ang="0">
                <a:pos x="22" y="192"/>
              </a:cxn>
              <a:cxn ang="0">
                <a:pos x="14" y="220"/>
              </a:cxn>
              <a:cxn ang="0">
                <a:pos x="24" y="244"/>
              </a:cxn>
              <a:cxn ang="0">
                <a:pos x="9" y="274"/>
              </a:cxn>
              <a:cxn ang="0">
                <a:pos x="10" y="283"/>
              </a:cxn>
              <a:cxn ang="0">
                <a:pos x="19" y="288"/>
              </a:cxn>
              <a:cxn ang="0">
                <a:pos x="33" y="290"/>
              </a:cxn>
              <a:cxn ang="0">
                <a:pos x="38" y="305"/>
              </a:cxn>
              <a:cxn ang="0">
                <a:pos x="63" y="314"/>
              </a:cxn>
              <a:cxn ang="0">
                <a:pos x="81" y="310"/>
              </a:cxn>
              <a:cxn ang="0">
                <a:pos x="95" y="294"/>
              </a:cxn>
              <a:cxn ang="0">
                <a:pos x="125" y="295"/>
              </a:cxn>
              <a:cxn ang="0">
                <a:pos x="127" y="323"/>
              </a:cxn>
              <a:cxn ang="0">
                <a:pos x="131" y="342"/>
              </a:cxn>
              <a:cxn ang="0">
                <a:pos x="151" y="352"/>
              </a:cxn>
              <a:cxn ang="0">
                <a:pos x="167" y="342"/>
              </a:cxn>
              <a:cxn ang="0">
                <a:pos x="189" y="340"/>
              </a:cxn>
              <a:cxn ang="0">
                <a:pos x="203" y="336"/>
              </a:cxn>
              <a:cxn ang="0">
                <a:pos x="229" y="345"/>
              </a:cxn>
              <a:cxn ang="0">
                <a:pos x="246" y="358"/>
              </a:cxn>
              <a:cxn ang="0">
                <a:pos x="270" y="357"/>
              </a:cxn>
              <a:cxn ang="0">
                <a:pos x="291" y="357"/>
              </a:cxn>
              <a:cxn ang="0">
                <a:pos x="312" y="353"/>
              </a:cxn>
              <a:cxn ang="0">
                <a:pos x="341" y="331"/>
              </a:cxn>
              <a:cxn ang="0">
                <a:pos x="345" y="312"/>
              </a:cxn>
              <a:cxn ang="0">
                <a:pos x="325" y="291"/>
              </a:cxn>
              <a:cxn ang="0">
                <a:pos x="313" y="281"/>
              </a:cxn>
              <a:cxn ang="0">
                <a:pos x="302" y="263"/>
              </a:cxn>
              <a:cxn ang="0">
                <a:pos x="298" y="241"/>
              </a:cxn>
              <a:cxn ang="0">
                <a:pos x="283" y="220"/>
              </a:cxn>
              <a:cxn ang="0">
                <a:pos x="283" y="189"/>
              </a:cxn>
              <a:cxn ang="0">
                <a:pos x="299" y="170"/>
              </a:cxn>
              <a:cxn ang="0">
                <a:pos x="329" y="167"/>
              </a:cxn>
              <a:cxn ang="0">
                <a:pos x="350" y="161"/>
              </a:cxn>
              <a:cxn ang="0">
                <a:pos x="369" y="164"/>
              </a:cxn>
              <a:cxn ang="0">
                <a:pos x="373" y="138"/>
              </a:cxn>
              <a:cxn ang="0">
                <a:pos x="385" y="114"/>
              </a:cxn>
              <a:cxn ang="0">
                <a:pos x="406" y="121"/>
              </a:cxn>
              <a:cxn ang="0">
                <a:pos x="438" y="105"/>
              </a:cxn>
              <a:cxn ang="0">
                <a:pos x="425" y="94"/>
              </a:cxn>
              <a:cxn ang="0">
                <a:pos x="421" y="78"/>
              </a:cxn>
              <a:cxn ang="0">
                <a:pos x="397" y="65"/>
              </a:cxn>
              <a:cxn ang="0">
                <a:pos x="376" y="58"/>
              </a:cxn>
              <a:cxn ang="0">
                <a:pos x="355" y="44"/>
              </a:cxn>
              <a:cxn ang="0">
                <a:pos x="333" y="36"/>
              </a:cxn>
              <a:cxn ang="0">
                <a:pos x="293" y="41"/>
              </a:cxn>
              <a:cxn ang="0">
                <a:pos x="280" y="64"/>
              </a:cxn>
              <a:cxn ang="0">
                <a:pos x="248" y="52"/>
              </a:cxn>
              <a:cxn ang="0">
                <a:pos x="218" y="34"/>
              </a:cxn>
              <a:cxn ang="0">
                <a:pos x="201" y="16"/>
              </a:cxn>
              <a:cxn ang="0">
                <a:pos x="151" y="7"/>
              </a:cxn>
              <a:cxn ang="0">
                <a:pos x="118" y="6"/>
              </a:cxn>
            </a:cxnLst>
            <a:rect l="0" t="0" r="r" b="b"/>
            <a:pathLst>
              <a:path w="442" h="361">
                <a:moveTo>
                  <a:pt x="118" y="6"/>
                </a:moveTo>
                <a:lnTo>
                  <a:pt x="117" y="8"/>
                </a:lnTo>
                <a:lnTo>
                  <a:pt x="115" y="16"/>
                </a:lnTo>
                <a:lnTo>
                  <a:pt x="113" y="18"/>
                </a:lnTo>
                <a:lnTo>
                  <a:pt x="106" y="22"/>
                </a:lnTo>
                <a:lnTo>
                  <a:pt x="104" y="24"/>
                </a:lnTo>
                <a:lnTo>
                  <a:pt x="103" y="25"/>
                </a:lnTo>
                <a:lnTo>
                  <a:pt x="102" y="28"/>
                </a:lnTo>
                <a:lnTo>
                  <a:pt x="102" y="32"/>
                </a:lnTo>
                <a:lnTo>
                  <a:pt x="104" y="34"/>
                </a:lnTo>
                <a:lnTo>
                  <a:pt x="107" y="35"/>
                </a:lnTo>
                <a:lnTo>
                  <a:pt x="111" y="35"/>
                </a:lnTo>
                <a:lnTo>
                  <a:pt x="111" y="40"/>
                </a:lnTo>
                <a:lnTo>
                  <a:pt x="110" y="44"/>
                </a:lnTo>
                <a:lnTo>
                  <a:pt x="104" y="51"/>
                </a:lnTo>
                <a:lnTo>
                  <a:pt x="101" y="52"/>
                </a:lnTo>
                <a:lnTo>
                  <a:pt x="94" y="56"/>
                </a:lnTo>
                <a:lnTo>
                  <a:pt x="89" y="63"/>
                </a:lnTo>
                <a:lnTo>
                  <a:pt x="87" y="69"/>
                </a:lnTo>
                <a:lnTo>
                  <a:pt x="87" y="71"/>
                </a:lnTo>
                <a:lnTo>
                  <a:pt x="88" y="73"/>
                </a:lnTo>
                <a:lnTo>
                  <a:pt x="93" y="78"/>
                </a:lnTo>
                <a:lnTo>
                  <a:pt x="95" y="79"/>
                </a:lnTo>
                <a:lnTo>
                  <a:pt x="98" y="86"/>
                </a:lnTo>
                <a:lnTo>
                  <a:pt x="100" y="91"/>
                </a:lnTo>
                <a:lnTo>
                  <a:pt x="100" y="93"/>
                </a:lnTo>
                <a:lnTo>
                  <a:pt x="97" y="101"/>
                </a:lnTo>
                <a:lnTo>
                  <a:pt x="95" y="105"/>
                </a:lnTo>
                <a:lnTo>
                  <a:pt x="93" y="108"/>
                </a:lnTo>
                <a:lnTo>
                  <a:pt x="93" y="110"/>
                </a:lnTo>
                <a:lnTo>
                  <a:pt x="89" y="112"/>
                </a:lnTo>
                <a:lnTo>
                  <a:pt x="87" y="114"/>
                </a:lnTo>
                <a:lnTo>
                  <a:pt x="85" y="117"/>
                </a:lnTo>
                <a:lnTo>
                  <a:pt x="82" y="116"/>
                </a:lnTo>
                <a:lnTo>
                  <a:pt x="80" y="118"/>
                </a:lnTo>
                <a:lnTo>
                  <a:pt x="79" y="120"/>
                </a:lnTo>
                <a:lnTo>
                  <a:pt x="75" y="120"/>
                </a:lnTo>
                <a:lnTo>
                  <a:pt x="72" y="118"/>
                </a:lnTo>
                <a:lnTo>
                  <a:pt x="67" y="120"/>
                </a:lnTo>
                <a:lnTo>
                  <a:pt x="65" y="121"/>
                </a:lnTo>
                <a:lnTo>
                  <a:pt x="64" y="124"/>
                </a:lnTo>
                <a:lnTo>
                  <a:pt x="63" y="132"/>
                </a:lnTo>
                <a:lnTo>
                  <a:pt x="57" y="139"/>
                </a:lnTo>
                <a:lnTo>
                  <a:pt x="57" y="142"/>
                </a:lnTo>
                <a:lnTo>
                  <a:pt x="57" y="145"/>
                </a:lnTo>
                <a:lnTo>
                  <a:pt x="49" y="157"/>
                </a:lnTo>
                <a:lnTo>
                  <a:pt x="46" y="161"/>
                </a:lnTo>
                <a:lnTo>
                  <a:pt x="45" y="163"/>
                </a:lnTo>
                <a:lnTo>
                  <a:pt x="36" y="170"/>
                </a:lnTo>
                <a:lnTo>
                  <a:pt x="34" y="172"/>
                </a:lnTo>
                <a:lnTo>
                  <a:pt x="33" y="176"/>
                </a:lnTo>
                <a:lnTo>
                  <a:pt x="30" y="182"/>
                </a:lnTo>
                <a:lnTo>
                  <a:pt x="25" y="186"/>
                </a:lnTo>
                <a:lnTo>
                  <a:pt x="22" y="192"/>
                </a:lnTo>
                <a:lnTo>
                  <a:pt x="19" y="198"/>
                </a:lnTo>
                <a:lnTo>
                  <a:pt x="13" y="203"/>
                </a:lnTo>
                <a:lnTo>
                  <a:pt x="10" y="209"/>
                </a:lnTo>
                <a:lnTo>
                  <a:pt x="11" y="212"/>
                </a:lnTo>
                <a:lnTo>
                  <a:pt x="13" y="218"/>
                </a:lnTo>
                <a:lnTo>
                  <a:pt x="14" y="220"/>
                </a:lnTo>
                <a:lnTo>
                  <a:pt x="15" y="224"/>
                </a:lnTo>
                <a:lnTo>
                  <a:pt x="17" y="226"/>
                </a:lnTo>
                <a:lnTo>
                  <a:pt x="22" y="234"/>
                </a:lnTo>
                <a:lnTo>
                  <a:pt x="30" y="235"/>
                </a:lnTo>
                <a:lnTo>
                  <a:pt x="28" y="242"/>
                </a:lnTo>
                <a:lnTo>
                  <a:pt x="24" y="244"/>
                </a:lnTo>
                <a:lnTo>
                  <a:pt x="22" y="246"/>
                </a:lnTo>
                <a:lnTo>
                  <a:pt x="22" y="251"/>
                </a:lnTo>
                <a:lnTo>
                  <a:pt x="22" y="253"/>
                </a:lnTo>
                <a:lnTo>
                  <a:pt x="17" y="257"/>
                </a:lnTo>
                <a:lnTo>
                  <a:pt x="9" y="268"/>
                </a:lnTo>
                <a:lnTo>
                  <a:pt x="9" y="274"/>
                </a:lnTo>
                <a:lnTo>
                  <a:pt x="6" y="280"/>
                </a:lnTo>
                <a:lnTo>
                  <a:pt x="0" y="282"/>
                </a:lnTo>
                <a:lnTo>
                  <a:pt x="3" y="282"/>
                </a:lnTo>
                <a:lnTo>
                  <a:pt x="5" y="282"/>
                </a:lnTo>
                <a:lnTo>
                  <a:pt x="6" y="284"/>
                </a:lnTo>
                <a:lnTo>
                  <a:pt x="10" y="283"/>
                </a:lnTo>
                <a:lnTo>
                  <a:pt x="13" y="282"/>
                </a:lnTo>
                <a:lnTo>
                  <a:pt x="13" y="280"/>
                </a:lnTo>
                <a:lnTo>
                  <a:pt x="17" y="281"/>
                </a:lnTo>
                <a:lnTo>
                  <a:pt x="16" y="284"/>
                </a:lnTo>
                <a:lnTo>
                  <a:pt x="17" y="286"/>
                </a:lnTo>
                <a:lnTo>
                  <a:pt x="19" y="288"/>
                </a:lnTo>
                <a:lnTo>
                  <a:pt x="22" y="287"/>
                </a:lnTo>
                <a:lnTo>
                  <a:pt x="24" y="280"/>
                </a:lnTo>
                <a:lnTo>
                  <a:pt x="27" y="280"/>
                </a:lnTo>
                <a:lnTo>
                  <a:pt x="34" y="282"/>
                </a:lnTo>
                <a:lnTo>
                  <a:pt x="35" y="283"/>
                </a:lnTo>
                <a:lnTo>
                  <a:pt x="33" y="290"/>
                </a:lnTo>
                <a:lnTo>
                  <a:pt x="36" y="291"/>
                </a:lnTo>
                <a:lnTo>
                  <a:pt x="38" y="294"/>
                </a:lnTo>
                <a:lnTo>
                  <a:pt x="39" y="294"/>
                </a:lnTo>
                <a:lnTo>
                  <a:pt x="36" y="299"/>
                </a:lnTo>
                <a:lnTo>
                  <a:pt x="38" y="302"/>
                </a:lnTo>
                <a:lnTo>
                  <a:pt x="38" y="305"/>
                </a:lnTo>
                <a:lnTo>
                  <a:pt x="41" y="308"/>
                </a:lnTo>
                <a:lnTo>
                  <a:pt x="43" y="310"/>
                </a:lnTo>
                <a:lnTo>
                  <a:pt x="48" y="312"/>
                </a:lnTo>
                <a:lnTo>
                  <a:pt x="54" y="308"/>
                </a:lnTo>
                <a:lnTo>
                  <a:pt x="56" y="311"/>
                </a:lnTo>
                <a:lnTo>
                  <a:pt x="63" y="314"/>
                </a:lnTo>
                <a:lnTo>
                  <a:pt x="64" y="313"/>
                </a:lnTo>
                <a:lnTo>
                  <a:pt x="67" y="312"/>
                </a:lnTo>
                <a:lnTo>
                  <a:pt x="71" y="314"/>
                </a:lnTo>
                <a:lnTo>
                  <a:pt x="73" y="313"/>
                </a:lnTo>
                <a:lnTo>
                  <a:pt x="75" y="313"/>
                </a:lnTo>
                <a:lnTo>
                  <a:pt x="81" y="310"/>
                </a:lnTo>
                <a:lnTo>
                  <a:pt x="82" y="308"/>
                </a:lnTo>
                <a:lnTo>
                  <a:pt x="86" y="306"/>
                </a:lnTo>
                <a:lnTo>
                  <a:pt x="89" y="303"/>
                </a:lnTo>
                <a:lnTo>
                  <a:pt x="93" y="300"/>
                </a:lnTo>
                <a:lnTo>
                  <a:pt x="93" y="296"/>
                </a:lnTo>
                <a:lnTo>
                  <a:pt x="95" y="294"/>
                </a:lnTo>
                <a:lnTo>
                  <a:pt x="99" y="296"/>
                </a:lnTo>
                <a:lnTo>
                  <a:pt x="102" y="294"/>
                </a:lnTo>
                <a:lnTo>
                  <a:pt x="117" y="294"/>
                </a:lnTo>
                <a:lnTo>
                  <a:pt x="121" y="290"/>
                </a:lnTo>
                <a:lnTo>
                  <a:pt x="123" y="293"/>
                </a:lnTo>
                <a:lnTo>
                  <a:pt x="125" y="295"/>
                </a:lnTo>
                <a:lnTo>
                  <a:pt x="126" y="308"/>
                </a:lnTo>
                <a:lnTo>
                  <a:pt x="127" y="310"/>
                </a:lnTo>
                <a:lnTo>
                  <a:pt x="127" y="312"/>
                </a:lnTo>
                <a:lnTo>
                  <a:pt x="127" y="316"/>
                </a:lnTo>
                <a:lnTo>
                  <a:pt x="127" y="320"/>
                </a:lnTo>
                <a:lnTo>
                  <a:pt x="127" y="323"/>
                </a:lnTo>
                <a:lnTo>
                  <a:pt x="127" y="327"/>
                </a:lnTo>
                <a:lnTo>
                  <a:pt x="126" y="331"/>
                </a:lnTo>
                <a:lnTo>
                  <a:pt x="127" y="333"/>
                </a:lnTo>
                <a:lnTo>
                  <a:pt x="131" y="335"/>
                </a:lnTo>
                <a:lnTo>
                  <a:pt x="131" y="340"/>
                </a:lnTo>
                <a:lnTo>
                  <a:pt x="131" y="342"/>
                </a:lnTo>
                <a:lnTo>
                  <a:pt x="139" y="345"/>
                </a:lnTo>
                <a:lnTo>
                  <a:pt x="141" y="345"/>
                </a:lnTo>
                <a:lnTo>
                  <a:pt x="143" y="347"/>
                </a:lnTo>
                <a:lnTo>
                  <a:pt x="145" y="349"/>
                </a:lnTo>
                <a:lnTo>
                  <a:pt x="148" y="352"/>
                </a:lnTo>
                <a:lnTo>
                  <a:pt x="151" y="352"/>
                </a:lnTo>
                <a:lnTo>
                  <a:pt x="154" y="350"/>
                </a:lnTo>
                <a:lnTo>
                  <a:pt x="155" y="349"/>
                </a:lnTo>
                <a:lnTo>
                  <a:pt x="157" y="349"/>
                </a:lnTo>
                <a:lnTo>
                  <a:pt x="159" y="348"/>
                </a:lnTo>
                <a:lnTo>
                  <a:pt x="163" y="345"/>
                </a:lnTo>
                <a:lnTo>
                  <a:pt x="167" y="342"/>
                </a:lnTo>
                <a:lnTo>
                  <a:pt x="171" y="341"/>
                </a:lnTo>
                <a:lnTo>
                  <a:pt x="177" y="337"/>
                </a:lnTo>
                <a:lnTo>
                  <a:pt x="181" y="337"/>
                </a:lnTo>
                <a:lnTo>
                  <a:pt x="183" y="338"/>
                </a:lnTo>
                <a:lnTo>
                  <a:pt x="186" y="338"/>
                </a:lnTo>
                <a:lnTo>
                  <a:pt x="189" y="340"/>
                </a:lnTo>
                <a:lnTo>
                  <a:pt x="191" y="341"/>
                </a:lnTo>
                <a:lnTo>
                  <a:pt x="193" y="338"/>
                </a:lnTo>
                <a:lnTo>
                  <a:pt x="195" y="336"/>
                </a:lnTo>
                <a:lnTo>
                  <a:pt x="199" y="338"/>
                </a:lnTo>
                <a:lnTo>
                  <a:pt x="201" y="338"/>
                </a:lnTo>
                <a:lnTo>
                  <a:pt x="203" y="336"/>
                </a:lnTo>
                <a:lnTo>
                  <a:pt x="209" y="336"/>
                </a:lnTo>
                <a:lnTo>
                  <a:pt x="211" y="335"/>
                </a:lnTo>
                <a:lnTo>
                  <a:pt x="216" y="334"/>
                </a:lnTo>
                <a:lnTo>
                  <a:pt x="219" y="333"/>
                </a:lnTo>
                <a:lnTo>
                  <a:pt x="225" y="335"/>
                </a:lnTo>
                <a:lnTo>
                  <a:pt x="229" y="345"/>
                </a:lnTo>
                <a:lnTo>
                  <a:pt x="229" y="349"/>
                </a:lnTo>
                <a:lnTo>
                  <a:pt x="231" y="351"/>
                </a:lnTo>
                <a:lnTo>
                  <a:pt x="231" y="354"/>
                </a:lnTo>
                <a:lnTo>
                  <a:pt x="233" y="356"/>
                </a:lnTo>
                <a:lnTo>
                  <a:pt x="239" y="358"/>
                </a:lnTo>
                <a:lnTo>
                  <a:pt x="246" y="358"/>
                </a:lnTo>
                <a:lnTo>
                  <a:pt x="249" y="359"/>
                </a:lnTo>
                <a:lnTo>
                  <a:pt x="252" y="358"/>
                </a:lnTo>
                <a:lnTo>
                  <a:pt x="254" y="358"/>
                </a:lnTo>
                <a:lnTo>
                  <a:pt x="259" y="360"/>
                </a:lnTo>
                <a:lnTo>
                  <a:pt x="265" y="358"/>
                </a:lnTo>
                <a:lnTo>
                  <a:pt x="270" y="357"/>
                </a:lnTo>
                <a:lnTo>
                  <a:pt x="274" y="358"/>
                </a:lnTo>
                <a:lnTo>
                  <a:pt x="279" y="358"/>
                </a:lnTo>
                <a:lnTo>
                  <a:pt x="282" y="358"/>
                </a:lnTo>
                <a:lnTo>
                  <a:pt x="284" y="358"/>
                </a:lnTo>
                <a:lnTo>
                  <a:pt x="287" y="357"/>
                </a:lnTo>
                <a:lnTo>
                  <a:pt x="291" y="357"/>
                </a:lnTo>
                <a:lnTo>
                  <a:pt x="294" y="356"/>
                </a:lnTo>
                <a:lnTo>
                  <a:pt x="297" y="356"/>
                </a:lnTo>
                <a:lnTo>
                  <a:pt x="301" y="358"/>
                </a:lnTo>
                <a:lnTo>
                  <a:pt x="303" y="356"/>
                </a:lnTo>
                <a:lnTo>
                  <a:pt x="306" y="355"/>
                </a:lnTo>
                <a:lnTo>
                  <a:pt x="312" y="353"/>
                </a:lnTo>
                <a:lnTo>
                  <a:pt x="313" y="350"/>
                </a:lnTo>
                <a:lnTo>
                  <a:pt x="325" y="341"/>
                </a:lnTo>
                <a:lnTo>
                  <a:pt x="327" y="336"/>
                </a:lnTo>
                <a:lnTo>
                  <a:pt x="329" y="335"/>
                </a:lnTo>
                <a:lnTo>
                  <a:pt x="336" y="334"/>
                </a:lnTo>
                <a:lnTo>
                  <a:pt x="341" y="331"/>
                </a:lnTo>
                <a:lnTo>
                  <a:pt x="343" y="329"/>
                </a:lnTo>
                <a:lnTo>
                  <a:pt x="343" y="322"/>
                </a:lnTo>
                <a:lnTo>
                  <a:pt x="341" y="322"/>
                </a:lnTo>
                <a:lnTo>
                  <a:pt x="341" y="318"/>
                </a:lnTo>
                <a:lnTo>
                  <a:pt x="343" y="314"/>
                </a:lnTo>
                <a:lnTo>
                  <a:pt x="345" y="312"/>
                </a:lnTo>
                <a:lnTo>
                  <a:pt x="345" y="311"/>
                </a:lnTo>
                <a:lnTo>
                  <a:pt x="340" y="305"/>
                </a:lnTo>
                <a:lnTo>
                  <a:pt x="337" y="305"/>
                </a:lnTo>
                <a:lnTo>
                  <a:pt x="334" y="298"/>
                </a:lnTo>
                <a:lnTo>
                  <a:pt x="331" y="297"/>
                </a:lnTo>
                <a:lnTo>
                  <a:pt x="325" y="291"/>
                </a:lnTo>
                <a:lnTo>
                  <a:pt x="327" y="289"/>
                </a:lnTo>
                <a:lnTo>
                  <a:pt x="325" y="287"/>
                </a:lnTo>
                <a:lnTo>
                  <a:pt x="323" y="284"/>
                </a:lnTo>
                <a:lnTo>
                  <a:pt x="320" y="284"/>
                </a:lnTo>
                <a:lnTo>
                  <a:pt x="317" y="283"/>
                </a:lnTo>
                <a:lnTo>
                  <a:pt x="313" y="281"/>
                </a:lnTo>
                <a:lnTo>
                  <a:pt x="309" y="278"/>
                </a:lnTo>
                <a:lnTo>
                  <a:pt x="308" y="274"/>
                </a:lnTo>
                <a:lnTo>
                  <a:pt x="305" y="272"/>
                </a:lnTo>
                <a:lnTo>
                  <a:pt x="303" y="268"/>
                </a:lnTo>
                <a:lnTo>
                  <a:pt x="302" y="266"/>
                </a:lnTo>
                <a:lnTo>
                  <a:pt x="302" y="263"/>
                </a:lnTo>
                <a:lnTo>
                  <a:pt x="301" y="259"/>
                </a:lnTo>
                <a:lnTo>
                  <a:pt x="301" y="255"/>
                </a:lnTo>
                <a:lnTo>
                  <a:pt x="296" y="248"/>
                </a:lnTo>
                <a:lnTo>
                  <a:pt x="297" y="245"/>
                </a:lnTo>
                <a:lnTo>
                  <a:pt x="297" y="243"/>
                </a:lnTo>
                <a:lnTo>
                  <a:pt x="298" y="241"/>
                </a:lnTo>
                <a:lnTo>
                  <a:pt x="299" y="238"/>
                </a:lnTo>
                <a:lnTo>
                  <a:pt x="299" y="235"/>
                </a:lnTo>
                <a:lnTo>
                  <a:pt x="296" y="234"/>
                </a:lnTo>
                <a:lnTo>
                  <a:pt x="292" y="233"/>
                </a:lnTo>
                <a:lnTo>
                  <a:pt x="289" y="231"/>
                </a:lnTo>
                <a:lnTo>
                  <a:pt x="283" y="220"/>
                </a:lnTo>
                <a:lnTo>
                  <a:pt x="282" y="218"/>
                </a:lnTo>
                <a:lnTo>
                  <a:pt x="282" y="215"/>
                </a:lnTo>
                <a:lnTo>
                  <a:pt x="281" y="212"/>
                </a:lnTo>
                <a:lnTo>
                  <a:pt x="281" y="201"/>
                </a:lnTo>
                <a:lnTo>
                  <a:pt x="284" y="192"/>
                </a:lnTo>
                <a:lnTo>
                  <a:pt x="283" y="189"/>
                </a:lnTo>
                <a:lnTo>
                  <a:pt x="291" y="181"/>
                </a:lnTo>
                <a:lnTo>
                  <a:pt x="291" y="178"/>
                </a:lnTo>
                <a:lnTo>
                  <a:pt x="293" y="171"/>
                </a:lnTo>
                <a:lnTo>
                  <a:pt x="295" y="169"/>
                </a:lnTo>
                <a:lnTo>
                  <a:pt x="297" y="169"/>
                </a:lnTo>
                <a:lnTo>
                  <a:pt x="299" y="170"/>
                </a:lnTo>
                <a:lnTo>
                  <a:pt x="302" y="171"/>
                </a:lnTo>
                <a:lnTo>
                  <a:pt x="304" y="174"/>
                </a:lnTo>
                <a:lnTo>
                  <a:pt x="314" y="176"/>
                </a:lnTo>
                <a:lnTo>
                  <a:pt x="327" y="172"/>
                </a:lnTo>
                <a:lnTo>
                  <a:pt x="329" y="170"/>
                </a:lnTo>
                <a:lnTo>
                  <a:pt x="329" y="167"/>
                </a:lnTo>
                <a:lnTo>
                  <a:pt x="329" y="159"/>
                </a:lnTo>
                <a:lnTo>
                  <a:pt x="332" y="156"/>
                </a:lnTo>
                <a:lnTo>
                  <a:pt x="334" y="156"/>
                </a:lnTo>
                <a:lnTo>
                  <a:pt x="338" y="158"/>
                </a:lnTo>
                <a:lnTo>
                  <a:pt x="346" y="160"/>
                </a:lnTo>
                <a:lnTo>
                  <a:pt x="350" y="161"/>
                </a:lnTo>
                <a:lnTo>
                  <a:pt x="352" y="168"/>
                </a:lnTo>
                <a:lnTo>
                  <a:pt x="355" y="167"/>
                </a:lnTo>
                <a:lnTo>
                  <a:pt x="360" y="170"/>
                </a:lnTo>
                <a:lnTo>
                  <a:pt x="362" y="169"/>
                </a:lnTo>
                <a:lnTo>
                  <a:pt x="363" y="167"/>
                </a:lnTo>
                <a:lnTo>
                  <a:pt x="369" y="164"/>
                </a:lnTo>
                <a:lnTo>
                  <a:pt x="370" y="163"/>
                </a:lnTo>
                <a:lnTo>
                  <a:pt x="370" y="158"/>
                </a:lnTo>
                <a:lnTo>
                  <a:pt x="369" y="154"/>
                </a:lnTo>
                <a:lnTo>
                  <a:pt x="369" y="142"/>
                </a:lnTo>
                <a:lnTo>
                  <a:pt x="372" y="140"/>
                </a:lnTo>
                <a:lnTo>
                  <a:pt x="373" y="138"/>
                </a:lnTo>
                <a:lnTo>
                  <a:pt x="378" y="132"/>
                </a:lnTo>
                <a:lnTo>
                  <a:pt x="378" y="129"/>
                </a:lnTo>
                <a:lnTo>
                  <a:pt x="380" y="124"/>
                </a:lnTo>
                <a:lnTo>
                  <a:pt x="380" y="118"/>
                </a:lnTo>
                <a:lnTo>
                  <a:pt x="382" y="113"/>
                </a:lnTo>
                <a:lnTo>
                  <a:pt x="385" y="114"/>
                </a:lnTo>
                <a:lnTo>
                  <a:pt x="390" y="112"/>
                </a:lnTo>
                <a:lnTo>
                  <a:pt x="395" y="112"/>
                </a:lnTo>
                <a:lnTo>
                  <a:pt x="395" y="113"/>
                </a:lnTo>
                <a:lnTo>
                  <a:pt x="395" y="116"/>
                </a:lnTo>
                <a:lnTo>
                  <a:pt x="401" y="117"/>
                </a:lnTo>
                <a:lnTo>
                  <a:pt x="406" y="121"/>
                </a:lnTo>
                <a:lnTo>
                  <a:pt x="410" y="122"/>
                </a:lnTo>
                <a:lnTo>
                  <a:pt x="419" y="120"/>
                </a:lnTo>
                <a:lnTo>
                  <a:pt x="425" y="114"/>
                </a:lnTo>
                <a:lnTo>
                  <a:pt x="425" y="112"/>
                </a:lnTo>
                <a:lnTo>
                  <a:pt x="431" y="110"/>
                </a:lnTo>
                <a:lnTo>
                  <a:pt x="438" y="105"/>
                </a:lnTo>
                <a:lnTo>
                  <a:pt x="441" y="102"/>
                </a:lnTo>
                <a:lnTo>
                  <a:pt x="441" y="95"/>
                </a:lnTo>
                <a:lnTo>
                  <a:pt x="437" y="96"/>
                </a:lnTo>
                <a:lnTo>
                  <a:pt x="430" y="96"/>
                </a:lnTo>
                <a:lnTo>
                  <a:pt x="427" y="95"/>
                </a:lnTo>
                <a:lnTo>
                  <a:pt x="425" y="94"/>
                </a:lnTo>
                <a:lnTo>
                  <a:pt x="425" y="91"/>
                </a:lnTo>
                <a:lnTo>
                  <a:pt x="425" y="89"/>
                </a:lnTo>
                <a:lnTo>
                  <a:pt x="425" y="86"/>
                </a:lnTo>
                <a:lnTo>
                  <a:pt x="425" y="82"/>
                </a:lnTo>
                <a:lnTo>
                  <a:pt x="423" y="79"/>
                </a:lnTo>
                <a:lnTo>
                  <a:pt x="421" y="78"/>
                </a:lnTo>
                <a:lnTo>
                  <a:pt x="421" y="74"/>
                </a:lnTo>
                <a:lnTo>
                  <a:pt x="421" y="69"/>
                </a:lnTo>
                <a:lnTo>
                  <a:pt x="415" y="65"/>
                </a:lnTo>
                <a:lnTo>
                  <a:pt x="413" y="64"/>
                </a:lnTo>
                <a:lnTo>
                  <a:pt x="408" y="65"/>
                </a:lnTo>
                <a:lnTo>
                  <a:pt x="397" y="65"/>
                </a:lnTo>
                <a:lnTo>
                  <a:pt x="390" y="61"/>
                </a:lnTo>
                <a:lnTo>
                  <a:pt x="389" y="61"/>
                </a:lnTo>
                <a:lnTo>
                  <a:pt x="386" y="63"/>
                </a:lnTo>
                <a:lnTo>
                  <a:pt x="381" y="59"/>
                </a:lnTo>
                <a:lnTo>
                  <a:pt x="378" y="59"/>
                </a:lnTo>
                <a:lnTo>
                  <a:pt x="376" y="58"/>
                </a:lnTo>
                <a:lnTo>
                  <a:pt x="376" y="56"/>
                </a:lnTo>
                <a:lnTo>
                  <a:pt x="374" y="53"/>
                </a:lnTo>
                <a:lnTo>
                  <a:pt x="370" y="51"/>
                </a:lnTo>
                <a:lnTo>
                  <a:pt x="364" y="49"/>
                </a:lnTo>
                <a:lnTo>
                  <a:pt x="362" y="47"/>
                </a:lnTo>
                <a:lnTo>
                  <a:pt x="355" y="44"/>
                </a:lnTo>
                <a:lnTo>
                  <a:pt x="355" y="42"/>
                </a:lnTo>
                <a:lnTo>
                  <a:pt x="349" y="38"/>
                </a:lnTo>
                <a:lnTo>
                  <a:pt x="341" y="34"/>
                </a:lnTo>
                <a:lnTo>
                  <a:pt x="339" y="35"/>
                </a:lnTo>
                <a:lnTo>
                  <a:pt x="337" y="35"/>
                </a:lnTo>
                <a:lnTo>
                  <a:pt x="333" y="36"/>
                </a:lnTo>
                <a:lnTo>
                  <a:pt x="329" y="36"/>
                </a:lnTo>
                <a:lnTo>
                  <a:pt x="327" y="37"/>
                </a:lnTo>
                <a:lnTo>
                  <a:pt x="315" y="33"/>
                </a:lnTo>
                <a:lnTo>
                  <a:pt x="299" y="37"/>
                </a:lnTo>
                <a:lnTo>
                  <a:pt x="297" y="40"/>
                </a:lnTo>
                <a:lnTo>
                  <a:pt x="293" y="41"/>
                </a:lnTo>
                <a:lnTo>
                  <a:pt x="291" y="44"/>
                </a:lnTo>
                <a:lnTo>
                  <a:pt x="290" y="48"/>
                </a:lnTo>
                <a:lnTo>
                  <a:pt x="290" y="52"/>
                </a:lnTo>
                <a:lnTo>
                  <a:pt x="289" y="56"/>
                </a:lnTo>
                <a:lnTo>
                  <a:pt x="284" y="62"/>
                </a:lnTo>
                <a:lnTo>
                  <a:pt x="280" y="64"/>
                </a:lnTo>
                <a:lnTo>
                  <a:pt x="276" y="64"/>
                </a:lnTo>
                <a:lnTo>
                  <a:pt x="273" y="62"/>
                </a:lnTo>
                <a:lnTo>
                  <a:pt x="267" y="62"/>
                </a:lnTo>
                <a:lnTo>
                  <a:pt x="257" y="60"/>
                </a:lnTo>
                <a:lnTo>
                  <a:pt x="251" y="57"/>
                </a:lnTo>
                <a:lnTo>
                  <a:pt x="248" y="52"/>
                </a:lnTo>
                <a:lnTo>
                  <a:pt x="243" y="47"/>
                </a:lnTo>
                <a:lnTo>
                  <a:pt x="239" y="42"/>
                </a:lnTo>
                <a:lnTo>
                  <a:pt x="235" y="41"/>
                </a:lnTo>
                <a:lnTo>
                  <a:pt x="231" y="43"/>
                </a:lnTo>
                <a:lnTo>
                  <a:pt x="229" y="40"/>
                </a:lnTo>
                <a:lnTo>
                  <a:pt x="218" y="34"/>
                </a:lnTo>
                <a:lnTo>
                  <a:pt x="216" y="31"/>
                </a:lnTo>
                <a:lnTo>
                  <a:pt x="215" y="28"/>
                </a:lnTo>
                <a:lnTo>
                  <a:pt x="213" y="26"/>
                </a:lnTo>
                <a:lnTo>
                  <a:pt x="211" y="26"/>
                </a:lnTo>
                <a:lnTo>
                  <a:pt x="209" y="24"/>
                </a:lnTo>
                <a:lnTo>
                  <a:pt x="201" y="16"/>
                </a:lnTo>
                <a:lnTo>
                  <a:pt x="196" y="17"/>
                </a:lnTo>
                <a:lnTo>
                  <a:pt x="191" y="17"/>
                </a:lnTo>
                <a:lnTo>
                  <a:pt x="185" y="18"/>
                </a:lnTo>
                <a:lnTo>
                  <a:pt x="176" y="18"/>
                </a:lnTo>
                <a:lnTo>
                  <a:pt x="154" y="12"/>
                </a:lnTo>
                <a:lnTo>
                  <a:pt x="151" y="7"/>
                </a:lnTo>
                <a:lnTo>
                  <a:pt x="151" y="4"/>
                </a:lnTo>
                <a:lnTo>
                  <a:pt x="149" y="2"/>
                </a:lnTo>
                <a:lnTo>
                  <a:pt x="146" y="0"/>
                </a:lnTo>
                <a:lnTo>
                  <a:pt x="136" y="0"/>
                </a:lnTo>
                <a:lnTo>
                  <a:pt x="131" y="2"/>
                </a:lnTo>
                <a:lnTo>
                  <a:pt x="118" y="6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26" name="Freeform 244"/>
          <p:cNvSpPr>
            <a:spLocks/>
          </p:cNvSpPr>
          <p:nvPr/>
        </p:nvSpPr>
        <p:spPr bwMode="auto">
          <a:xfrm>
            <a:off x="4981575" y="3140000"/>
            <a:ext cx="781050" cy="665163"/>
          </a:xfrm>
          <a:custGeom>
            <a:avLst/>
            <a:gdLst/>
            <a:ahLst/>
            <a:cxnLst>
              <a:cxn ang="0">
                <a:pos x="17" y="309"/>
              </a:cxn>
              <a:cxn ang="0">
                <a:pos x="0" y="258"/>
              </a:cxn>
              <a:cxn ang="0">
                <a:pos x="28" y="232"/>
              </a:cxn>
              <a:cxn ang="0">
                <a:pos x="93" y="217"/>
              </a:cxn>
              <a:cxn ang="0">
                <a:pos x="161" y="150"/>
              </a:cxn>
              <a:cxn ang="0">
                <a:pos x="190" y="85"/>
              </a:cxn>
              <a:cxn ang="0">
                <a:pos x="216" y="73"/>
              </a:cxn>
              <a:cxn ang="0">
                <a:pos x="241" y="30"/>
              </a:cxn>
              <a:cxn ang="0">
                <a:pos x="254" y="4"/>
              </a:cxn>
              <a:cxn ang="0">
                <a:pos x="304" y="62"/>
              </a:cxn>
              <a:cxn ang="0">
                <a:pos x="332" y="184"/>
              </a:cxn>
              <a:cxn ang="0">
                <a:pos x="332" y="262"/>
              </a:cxn>
              <a:cxn ang="0">
                <a:pos x="408" y="268"/>
              </a:cxn>
              <a:cxn ang="0">
                <a:pos x="433" y="312"/>
              </a:cxn>
              <a:cxn ang="0">
                <a:pos x="501" y="370"/>
              </a:cxn>
              <a:cxn ang="0">
                <a:pos x="536" y="361"/>
              </a:cxn>
              <a:cxn ang="0">
                <a:pos x="570" y="410"/>
              </a:cxn>
              <a:cxn ang="0">
                <a:pos x="637" y="418"/>
              </a:cxn>
              <a:cxn ang="0">
                <a:pos x="692" y="418"/>
              </a:cxn>
              <a:cxn ang="0">
                <a:pos x="732" y="434"/>
              </a:cxn>
              <a:cxn ang="0">
                <a:pos x="720" y="458"/>
              </a:cxn>
              <a:cxn ang="0">
                <a:pos x="710" y="486"/>
              </a:cxn>
              <a:cxn ang="0">
                <a:pos x="708" y="497"/>
              </a:cxn>
              <a:cxn ang="0">
                <a:pos x="715" y="521"/>
              </a:cxn>
              <a:cxn ang="0">
                <a:pos x="697" y="547"/>
              </a:cxn>
              <a:cxn ang="0">
                <a:pos x="697" y="569"/>
              </a:cxn>
              <a:cxn ang="0">
                <a:pos x="701" y="593"/>
              </a:cxn>
              <a:cxn ang="0">
                <a:pos x="693" y="614"/>
              </a:cxn>
              <a:cxn ang="0">
                <a:pos x="680" y="630"/>
              </a:cxn>
              <a:cxn ang="0">
                <a:pos x="648" y="627"/>
              </a:cxn>
              <a:cxn ang="0">
                <a:pos x="618" y="613"/>
              </a:cxn>
              <a:cxn ang="0">
                <a:pos x="586" y="590"/>
              </a:cxn>
              <a:cxn ang="0">
                <a:pos x="577" y="557"/>
              </a:cxn>
              <a:cxn ang="0">
                <a:pos x="557" y="558"/>
              </a:cxn>
              <a:cxn ang="0">
                <a:pos x="541" y="584"/>
              </a:cxn>
              <a:cxn ang="0">
                <a:pos x="526" y="590"/>
              </a:cxn>
              <a:cxn ang="0">
                <a:pos x="483" y="571"/>
              </a:cxn>
              <a:cxn ang="0">
                <a:pos x="458" y="588"/>
              </a:cxn>
              <a:cxn ang="0">
                <a:pos x="426" y="583"/>
              </a:cxn>
              <a:cxn ang="0">
                <a:pos x="409" y="573"/>
              </a:cxn>
              <a:cxn ang="0">
                <a:pos x="384" y="559"/>
              </a:cxn>
              <a:cxn ang="0">
                <a:pos x="344" y="561"/>
              </a:cxn>
              <a:cxn ang="0">
                <a:pos x="334" y="580"/>
              </a:cxn>
              <a:cxn ang="0">
                <a:pos x="302" y="584"/>
              </a:cxn>
              <a:cxn ang="0">
                <a:pos x="276" y="567"/>
              </a:cxn>
              <a:cxn ang="0">
                <a:pos x="256" y="550"/>
              </a:cxn>
              <a:cxn ang="0">
                <a:pos x="221" y="542"/>
              </a:cxn>
              <a:cxn ang="0">
                <a:pos x="181" y="524"/>
              </a:cxn>
              <a:cxn ang="0">
                <a:pos x="176" y="526"/>
              </a:cxn>
              <a:cxn ang="0">
                <a:pos x="181" y="461"/>
              </a:cxn>
              <a:cxn ang="0">
                <a:pos x="181" y="434"/>
              </a:cxn>
              <a:cxn ang="0">
                <a:pos x="175" y="406"/>
              </a:cxn>
              <a:cxn ang="0">
                <a:pos x="180" y="362"/>
              </a:cxn>
              <a:cxn ang="0">
                <a:pos x="156" y="346"/>
              </a:cxn>
              <a:cxn ang="0">
                <a:pos x="134" y="383"/>
              </a:cxn>
              <a:cxn ang="0">
                <a:pos x="106" y="386"/>
              </a:cxn>
              <a:cxn ang="0">
                <a:pos x="89" y="379"/>
              </a:cxn>
              <a:cxn ang="0">
                <a:pos x="61" y="357"/>
              </a:cxn>
              <a:cxn ang="0">
                <a:pos x="32" y="336"/>
              </a:cxn>
            </a:cxnLst>
            <a:rect l="0" t="0" r="r" b="b"/>
            <a:pathLst>
              <a:path w="740" h="631">
                <a:moveTo>
                  <a:pt x="32" y="336"/>
                </a:moveTo>
                <a:lnTo>
                  <a:pt x="28" y="330"/>
                </a:lnTo>
                <a:lnTo>
                  <a:pt x="24" y="324"/>
                </a:lnTo>
                <a:lnTo>
                  <a:pt x="21" y="316"/>
                </a:lnTo>
                <a:lnTo>
                  <a:pt x="18" y="313"/>
                </a:lnTo>
                <a:lnTo>
                  <a:pt x="17" y="309"/>
                </a:lnTo>
                <a:lnTo>
                  <a:pt x="17" y="289"/>
                </a:lnTo>
                <a:lnTo>
                  <a:pt x="18" y="281"/>
                </a:lnTo>
                <a:lnTo>
                  <a:pt x="16" y="268"/>
                </a:lnTo>
                <a:lnTo>
                  <a:pt x="11" y="264"/>
                </a:lnTo>
                <a:lnTo>
                  <a:pt x="5" y="260"/>
                </a:lnTo>
                <a:lnTo>
                  <a:pt x="0" y="258"/>
                </a:lnTo>
                <a:lnTo>
                  <a:pt x="0" y="254"/>
                </a:lnTo>
                <a:lnTo>
                  <a:pt x="7" y="244"/>
                </a:lnTo>
                <a:lnTo>
                  <a:pt x="13" y="241"/>
                </a:lnTo>
                <a:lnTo>
                  <a:pt x="19" y="240"/>
                </a:lnTo>
                <a:lnTo>
                  <a:pt x="23" y="236"/>
                </a:lnTo>
                <a:lnTo>
                  <a:pt x="28" y="232"/>
                </a:lnTo>
                <a:lnTo>
                  <a:pt x="44" y="226"/>
                </a:lnTo>
                <a:lnTo>
                  <a:pt x="53" y="225"/>
                </a:lnTo>
                <a:lnTo>
                  <a:pt x="60" y="225"/>
                </a:lnTo>
                <a:lnTo>
                  <a:pt x="70" y="223"/>
                </a:lnTo>
                <a:lnTo>
                  <a:pt x="81" y="220"/>
                </a:lnTo>
                <a:lnTo>
                  <a:pt x="93" y="217"/>
                </a:lnTo>
                <a:lnTo>
                  <a:pt x="103" y="214"/>
                </a:lnTo>
                <a:lnTo>
                  <a:pt x="110" y="208"/>
                </a:lnTo>
                <a:lnTo>
                  <a:pt x="124" y="191"/>
                </a:lnTo>
                <a:lnTo>
                  <a:pt x="138" y="176"/>
                </a:lnTo>
                <a:lnTo>
                  <a:pt x="146" y="170"/>
                </a:lnTo>
                <a:lnTo>
                  <a:pt x="161" y="150"/>
                </a:lnTo>
                <a:lnTo>
                  <a:pt x="173" y="138"/>
                </a:lnTo>
                <a:lnTo>
                  <a:pt x="197" y="114"/>
                </a:lnTo>
                <a:lnTo>
                  <a:pt x="196" y="111"/>
                </a:lnTo>
                <a:lnTo>
                  <a:pt x="193" y="95"/>
                </a:lnTo>
                <a:lnTo>
                  <a:pt x="191" y="93"/>
                </a:lnTo>
                <a:lnTo>
                  <a:pt x="190" y="85"/>
                </a:lnTo>
                <a:lnTo>
                  <a:pt x="191" y="78"/>
                </a:lnTo>
                <a:lnTo>
                  <a:pt x="193" y="73"/>
                </a:lnTo>
                <a:lnTo>
                  <a:pt x="196" y="70"/>
                </a:lnTo>
                <a:lnTo>
                  <a:pt x="206" y="70"/>
                </a:lnTo>
                <a:lnTo>
                  <a:pt x="212" y="73"/>
                </a:lnTo>
                <a:lnTo>
                  <a:pt x="216" y="73"/>
                </a:lnTo>
                <a:lnTo>
                  <a:pt x="224" y="63"/>
                </a:lnTo>
                <a:lnTo>
                  <a:pt x="224" y="55"/>
                </a:lnTo>
                <a:lnTo>
                  <a:pt x="227" y="48"/>
                </a:lnTo>
                <a:lnTo>
                  <a:pt x="229" y="41"/>
                </a:lnTo>
                <a:lnTo>
                  <a:pt x="234" y="33"/>
                </a:lnTo>
                <a:lnTo>
                  <a:pt x="241" y="30"/>
                </a:lnTo>
                <a:lnTo>
                  <a:pt x="257" y="21"/>
                </a:lnTo>
                <a:lnTo>
                  <a:pt x="260" y="18"/>
                </a:lnTo>
                <a:lnTo>
                  <a:pt x="260" y="14"/>
                </a:lnTo>
                <a:lnTo>
                  <a:pt x="256" y="11"/>
                </a:lnTo>
                <a:lnTo>
                  <a:pt x="252" y="8"/>
                </a:lnTo>
                <a:lnTo>
                  <a:pt x="254" y="4"/>
                </a:lnTo>
                <a:lnTo>
                  <a:pt x="257" y="0"/>
                </a:lnTo>
                <a:lnTo>
                  <a:pt x="260" y="0"/>
                </a:lnTo>
                <a:lnTo>
                  <a:pt x="270" y="10"/>
                </a:lnTo>
                <a:lnTo>
                  <a:pt x="276" y="16"/>
                </a:lnTo>
                <a:lnTo>
                  <a:pt x="302" y="49"/>
                </a:lnTo>
                <a:lnTo>
                  <a:pt x="304" y="62"/>
                </a:lnTo>
                <a:lnTo>
                  <a:pt x="303" y="82"/>
                </a:lnTo>
                <a:lnTo>
                  <a:pt x="302" y="84"/>
                </a:lnTo>
                <a:lnTo>
                  <a:pt x="302" y="107"/>
                </a:lnTo>
                <a:lnTo>
                  <a:pt x="326" y="144"/>
                </a:lnTo>
                <a:lnTo>
                  <a:pt x="332" y="168"/>
                </a:lnTo>
                <a:lnTo>
                  <a:pt x="332" y="184"/>
                </a:lnTo>
                <a:lnTo>
                  <a:pt x="330" y="196"/>
                </a:lnTo>
                <a:lnTo>
                  <a:pt x="333" y="207"/>
                </a:lnTo>
                <a:lnTo>
                  <a:pt x="327" y="222"/>
                </a:lnTo>
                <a:lnTo>
                  <a:pt x="330" y="238"/>
                </a:lnTo>
                <a:lnTo>
                  <a:pt x="327" y="249"/>
                </a:lnTo>
                <a:lnTo>
                  <a:pt x="332" y="262"/>
                </a:lnTo>
                <a:lnTo>
                  <a:pt x="361" y="265"/>
                </a:lnTo>
                <a:lnTo>
                  <a:pt x="362" y="256"/>
                </a:lnTo>
                <a:lnTo>
                  <a:pt x="397" y="256"/>
                </a:lnTo>
                <a:lnTo>
                  <a:pt x="397" y="265"/>
                </a:lnTo>
                <a:lnTo>
                  <a:pt x="403" y="272"/>
                </a:lnTo>
                <a:lnTo>
                  <a:pt x="408" y="268"/>
                </a:lnTo>
                <a:lnTo>
                  <a:pt x="418" y="266"/>
                </a:lnTo>
                <a:lnTo>
                  <a:pt x="421" y="272"/>
                </a:lnTo>
                <a:lnTo>
                  <a:pt x="422" y="281"/>
                </a:lnTo>
                <a:lnTo>
                  <a:pt x="435" y="290"/>
                </a:lnTo>
                <a:lnTo>
                  <a:pt x="436" y="299"/>
                </a:lnTo>
                <a:lnTo>
                  <a:pt x="433" y="312"/>
                </a:lnTo>
                <a:lnTo>
                  <a:pt x="426" y="313"/>
                </a:lnTo>
                <a:lnTo>
                  <a:pt x="421" y="316"/>
                </a:lnTo>
                <a:lnTo>
                  <a:pt x="417" y="336"/>
                </a:lnTo>
                <a:lnTo>
                  <a:pt x="421" y="344"/>
                </a:lnTo>
                <a:lnTo>
                  <a:pt x="438" y="348"/>
                </a:lnTo>
                <a:lnTo>
                  <a:pt x="501" y="370"/>
                </a:lnTo>
                <a:lnTo>
                  <a:pt x="514" y="372"/>
                </a:lnTo>
                <a:lnTo>
                  <a:pt x="515" y="367"/>
                </a:lnTo>
                <a:lnTo>
                  <a:pt x="510" y="358"/>
                </a:lnTo>
                <a:lnTo>
                  <a:pt x="510" y="354"/>
                </a:lnTo>
                <a:lnTo>
                  <a:pt x="525" y="356"/>
                </a:lnTo>
                <a:lnTo>
                  <a:pt x="536" y="361"/>
                </a:lnTo>
                <a:lnTo>
                  <a:pt x="546" y="368"/>
                </a:lnTo>
                <a:lnTo>
                  <a:pt x="548" y="370"/>
                </a:lnTo>
                <a:lnTo>
                  <a:pt x="553" y="380"/>
                </a:lnTo>
                <a:lnTo>
                  <a:pt x="558" y="397"/>
                </a:lnTo>
                <a:lnTo>
                  <a:pt x="563" y="405"/>
                </a:lnTo>
                <a:lnTo>
                  <a:pt x="570" y="410"/>
                </a:lnTo>
                <a:lnTo>
                  <a:pt x="578" y="410"/>
                </a:lnTo>
                <a:lnTo>
                  <a:pt x="593" y="412"/>
                </a:lnTo>
                <a:lnTo>
                  <a:pt x="611" y="417"/>
                </a:lnTo>
                <a:lnTo>
                  <a:pt x="617" y="418"/>
                </a:lnTo>
                <a:lnTo>
                  <a:pt x="626" y="418"/>
                </a:lnTo>
                <a:lnTo>
                  <a:pt x="637" y="418"/>
                </a:lnTo>
                <a:lnTo>
                  <a:pt x="647" y="416"/>
                </a:lnTo>
                <a:lnTo>
                  <a:pt x="664" y="412"/>
                </a:lnTo>
                <a:lnTo>
                  <a:pt x="664" y="418"/>
                </a:lnTo>
                <a:lnTo>
                  <a:pt x="682" y="418"/>
                </a:lnTo>
                <a:lnTo>
                  <a:pt x="686" y="418"/>
                </a:lnTo>
                <a:lnTo>
                  <a:pt x="692" y="418"/>
                </a:lnTo>
                <a:lnTo>
                  <a:pt x="694" y="418"/>
                </a:lnTo>
                <a:lnTo>
                  <a:pt x="700" y="418"/>
                </a:lnTo>
                <a:lnTo>
                  <a:pt x="702" y="418"/>
                </a:lnTo>
                <a:lnTo>
                  <a:pt x="710" y="422"/>
                </a:lnTo>
                <a:lnTo>
                  <a:pt x="716" y="427"/>
                </a:lnTo>
                <a:lnTo>
                  <a:pt x="732" y="434"/>
                </a:lnTo>
                <a:lnTo>
                  <a:pt x="737" y="439"/>
                </a:lnTo>
                <a:lnTo>
                  <a:pt x="739" y="445"/>
                </a:lnTo>
                <a:lnTo>
                  <a:pt x="734" y="448"/>
                </a:lnTo>
                <a:lnTo>
                  <a:pt x="725" y="454"/>
                </a:lnTo>
                <a:lnTo>
                  <a:pt x="721" y="455"/>
                </a:lnTo>
                <a:lnTo>
                  <a:pt x="720" y="458"/>
                </a:lnTo>
                <a:lnTo>
                  <a:pt x="723" y="463"/>
                </a:lnTo>
                <a:lnTo>
                  <a:pt x="724" y="467"/>
                </a:lnTo>
                <a:lnTo>
                  <a:pt x="722" y="472"/>
                </a:lnTo>
                <a:lnTo>
                  <a:pt x="718" y="482"/>
                </a:lnTo>
                <a:lnTo>
                  <a:pt x="717" y="485"/>
                </a:lnTo>
                <a:lnTo>
                  <a:pt x="710" y="486"/>
                </a:lnTo>
                <a:lnTo>
                  <a:pt x="706" y="485"/>
                </a:lnTo>
                <a:lnTo>
                  <a:pt x="702" y="485"/>
                </a:lnTo>
                <a:lnTo>
                  <a:pt x="700" y="488"/>
                </a:lnTo>
                <a:lnTo>
                  <a:pt x="701" y="491"/>
                </a:lnTo>
                <a:lnTo>
                  <a:pt x="708" y="494"/>
                </a:lnTo>
                <a:lnTo>
                  <a:pt x="708" y="497"/>
                </a:lnTo>
                <a:lnTo>
                  <a:pt x="707" y="500"/>
                </a:lnTo>
                <a:lnTo>
                  <a:pt x="707" y="510"/>
                </a:lnTo>
                <a:lnTo>
                  <a:pt x="709" y="513"/>
                </a:lnTo>
                <a:lnTo>
                  <a:pt x="713" y="516"/>
                </a:lnTo>
                <a:lnTo>
                  <a:pt x="715" y="517"/>
                </a:lnTo>
                <a:lnTo>
                  <a:pt x="715" y="521"/>
                </a:lnTo>
                <a:lnTo>
                  <a:pt x="715" y="526"/>
                </a:lnTo>
                <a:lnTo>
                  <a:pt x="714" y="532"/>
                </a:lnTo>
                <a:lnTo>
                  <a:pt x="706" y="536"/>
                </a:lnTo>
                <a:lnTo>
                  <a:pt x="700" y="544"/>
                </a:lnTo>
                <a:lnTo>
                  <a:pt x="699" y="545"/>
                </a:lnTo>
                <a:lnTo>
                  <a:pt x="697" y="547"/>
                </a:lnTo>
                <a:lnTo>
                  <a:pt x="696" y="552"/>
                </a:lnTo>
                <a:lnTo>
                  <a:pt x="694" y="555"/>
                </a:lnTo>
                <a:lnTo>
                  <a:pt x="693" y="561"/>
                </a:lnTo>
                <a:lnTo>
                  <a:pt x="696" y="563"/>
                </a:lnTo>
                <a:lnTo>
                  <a:pt x="697" y="566"/>
                </a:lnTo>
                <a:lnTo>
                  <a:pt x="697" y="569"/>
                </a:lnTo>
                <a:lnTo>
                  <a:pt x="700" y="573"/>
                </a:lnTo>
                <a:lnTo>
                  <a:pt x="708" y="579"/>
                </a:lnTo>
                <a:lnTo>
                  <a:pt x="710" y="583"/>
                </a:lnTo>
                <a:lnTo>
                  <a:pt x="708" y="588"/>
                </a:lnTo>
                <a:lnTo>
                  <a:pt x="704" y="590"/>
                </a:lnTo>
                <a:lnTo>
                  <a:pt x="701" y="593"/>
                </a:lnTo>
                <a:lnTo>
                  <a:pt x="695" y="594"/>
                </a:lnTo>
                <a:lnTo>
                  <a:pt x="690" y="596"/>
                </a:lnTo>
                <a:lnTo>
                  <a:pt x="688" y="600"/>
                </a:lnTo>
                <a:lnTo>
                  <a:pt x="690" y="604"/>
                </a:lnTo>
                <a:lnTo>
                  <a:pt x="692" y="609"/>
                </a:lnTo>
                <a:lnTo>
                  <a:pt x="693" y="614"/>
                </a:lnTo>
                <a:lnTo>
                  <a:pt x="693" y="618"/>
                </a:lnTo>
                <a:lnTo>
                  <a:pt x="694" y="622"/>
                </a:lnTo>
                <a:lnTo>
                  <a:pt x="693" y="628"/>
                </a:lnTo>
                <a:lnTo>
                  <a:pt x="688" y="630"/>
                </a:lnTo>
                <a:lnTo>
                  <a:pt x="686" y="630"/>
                </a:lnTo>
                <a:lnTo>
                  <a:pt x="680" y="630"/>
                </a:lnTo>
                <a:lnTo>
                  <a:pt x="676" y="629"/>
                </a:lnTo>
                <a:lnTo>
                  <a:pt x="672" y="629"/>
                </a:lnTo>
                <a:lnTo>
                  <a:pt x="667" y="627"/>
                </a:lnTo>
                <a:lnTo>
                  <a:pt x="660" y="628"/>
                </a:lnTo>
                <a:lnTo>
                  <a:pt x="654" y="627"/>
                </a:lnTo>
                <a:lnTo>
                  <a:pt x="648" y="627"/>
                </a:lnTo>
                <a:lnTo>
                  <a:pt x="639" y="627"/>
                </a:lnTo>
                <a:lnTo>
                  <a:pt x="637" y="626"/>
                </a:lnTo>
                <a:lnTo>
                  <a:pt x="633" y="623"/>
                </a:lnTo>
                <a:lnTo>
                  <a:pt x="632" y="620"/>
                </a:lnTo>
                <a:lnTo>
                  <a:pt x="627" y="615"/>
                </a:lnTo>
                <a:lnTo>
                  <a:pt x="618" y="613"/>
                </a:lnTo>
                <a:lnTo>
                  <a:pt x="611" y="615"/>
                </a:lnTo>
                <a:lnTo>
                  <a:pt x="608" y="617"/>
                </a:lnTo>
                <a:lnTo>
                  <a:pt x="605" y="620"/>
                </a:lnTo>
                <a:lnTo>
                  <a:pt x="605" y="624"/>
                </a:lnTo>
                <a:lnTo>
                  <a:pt x="589" y="593"/>
                </a:lnTo>
                <a:lnTo>
                  <a:pt x="586" y="590"/>
                </a:lnTo>
                <a:lnTo>
                  <a:pt x="586" y="588"/>
                </a:lnTo>
                <a:lnTo>
                  <a:pt x="584" y="580"/>
                </a:lnTo>
                <a:lnTo>
                  <a:pt x="580" y="574"/>
                </a:lnTo>
                <a:lnTo>
                  <a:pt x="578" y="567"/>
                </a:lnTo>
                <a:lnTo>
                  <a:pt x="578" y="566"/>
                </a:lnTo>
                <a:lnTo>
                  <a:pt x="577" y="557"/>
                </a:lnTo>
                <a:lnTo>
                  <a:pt x="575" y="559"/>
                </a:lnTo>
                <a:lnTo>
                  <a:pt x="573" y="555"/>
                </a:lnTo>
                <a:lnTo>
                  <a:pt x="570" y="552"/>
                </a:lnTo>
                <a:lnTo>
                  <a:pt x="562" y="552"/>
                </a:lnTo>
                <a:lnTo>
                  <a:pt x="562" y="553"/>
                </a:lnTo>
                <a:lnTo>
                  <a:pt x="557" y="558"/>
                </a:lnTo>
                <a:lnTo>
                  <a:pt x="552" y="561"/>
                </a:lnTo>
                <a:lnTo>
                  <a:pt x="548" y="564"/>
                </a:lnTo>
                <a:lnTo>
                  <a:pt x="544" y="570"/>
                </a:lnTo>
                <a:lnTo>
                  <a:pt x="541" y="576"/>
                </a:lnTo>
                <a:lnTo>
                  <a:pt x="542" y="580"/>
                </a:lnTo>
                <a:lnTo>
                  <a:pt x="541" y="584"/>
                </a:lnTo>
                <a:lnTo>
                  <a:pt x="542" y="589"/>
                </a:lnTo>
                <a:lnTo>
                  <a:pt x="541" y="593"/>
                </a:lnTo>
                <a:lnTo>
                  <a:pt x="538" y="596"/>
                </a:lnTo>
                <a:lnTo>
                  <a:pt x="534" y="596"/>
                </a:lnTo>
                <a:lnTo>
                  <a:pt x="531" y="593"/>
                </a:lnTo>
                <a:lnTo>
                  <a:pt x="526" y="590"/>
                </a:lnTo>
                <a:lnTo>
                  <a:pt x="524" y="591"/>
                </a:lnTo>
                <a:lnTo>
                  <a:pt x="521" y="593"/>
                </a:lnTo>
                <a:lnTo>
                  <a:pt x="509" y="589"/>
                </a:lnTo>
                <a:lnTo>
                  <a:pt x="492" y="576"/>
                </a:lnTo>
                <a:lnTo>
                  <a:pt x="487" y="575"/>
                </a:lnTo>
                <a:lnTo>
                  <a:pt x="483" y="571"/>
                </a:lnTo>
                <a:lnTo>
                  <a:pt x="480" y="570"/>
                </a:lnTo>
                <a:lnTo>
                  <a:pt x="478" y="570"/>
                </a:lnTo>
                <a:lnTo>
                  <a:pt x="473" y="574"/>
                </a:lnTo>
                <a:lnTo>
                  <a:pt x="466" y="593"/>
                </a:lnTo>
                <a:lnTo>
                  <a:pt x="460" y="589"/>
                </a:lnTo>
                <a:lnTo>
                  <a:pt x="458" y="588"/>
                </a:lnTo>
                <a:lnTo>
                  <a:pt x="453" y="589"/>
                </a:lnTo>
                <a:lnTo>
                  <a:pt x="442" y="589"/>
                </a:lnTo>
                <a:lnTo>
                  <a:pt x="435" y="585"/>
                </a:lnTo>
                <a:lnTo>
                  <a:pt x="434" y="585"/>
                </a:lnTo>
                <a:lnTo>
                  <a:pt x="431" y="587"/>
                </a:lnTo>
                <a:lnTo>
                  <a:pt x="426" y="583"/>
                </a:lnTo>
                <a:lnTo>
                  <a:pt x="423" y="583"/>
                </a:lnTo>
                <a:lnTo>
                  <a:pt x="421" y="582"/>
                </a:lnTo>
                <a:lnTo>
                  <a:pt x="421" y="580"/>
                </a:lnTo>
                <a:lnTo>
                  <a:pt x="419" y="577"/>
                </a:lnTo>
                <a:lnTo>
                  <a:pt x="415" y="575"/>
                </a:lnTo>
                <a:lnTo>
                  <a:pt x="409" y="573"/>
                </a:lnTo>
                <a:lnTo>
                  <a:pt x="407" y="571"/>
                </a:lnTo>
                <a:lnTo>
                  <a:pt x="400" y="568"/>
                </a:lnTo>
                <a:lnTo>
                  <a:pt x="400" y="566"/>
                </a:lnTo>
                <a:lnTo>
                  <a:pt x="394" y="562"/>
                </a:lnTo>
                <a:lnTo>
                  <a:pt x="386" y="558"/>
                </a:lnTo>
                <a:lnTo>
                  <a:pt x="384" y="559"/>
                </a:lnTo>
                <a:lnTo>
                  <a:pt x="382" y="559"/>
                </a:lnTo>
                <a:lnTo>
                  <a:pt x="378" y="560"/>
                </a:lnTo>
                <a:lnTo>
                  <a:pt x="374" y="560"/>
                </a:lnTo>
                <a:lnTo>
                  <a:pt x="372" y="561"/>
                </a:lnTo>
                <a:lnTo>
                  <a:pt x="360" y="557"/>
                </a:lnTo>
                <a:lnTo>
                  <a:pt x="344" y="561"/>
                </a:lnTo>
                <a:lnTo>
                  <a:pt x="342" y="564"/>
                </a:lnTo>
                <a:lnTo>
                  <a:pt x="338" y="565"/>
                </a:lnTo>
                <a:lnTo>
                  <a:pt x="336" y="568"/>
                </a:lnTo>
                <a:lnTo>
                  <a:pt x="335" y="572"/>
                </a:lnTo>
                <a:lnTo>
                  <a:pt x="335" y="576"/>
                </a:lnTo>
                <a:lnTo>
                  <a:pt x="334" y="580"/>
                </a:lnTo>
                <a:lnTo>
                  <a:pt x="329" y="586"/>
                </a:lnTo>
                <a:lnTo>
                  <a:pt x="325" y="588"/>
                </a:lnTo>
                <a:lnTo>
                  <a:pt x="321" y="588"/>
                </a:lnTo>
                <a:lnTo>
                  <a:pt x="318" y="586"/>
                </a:lnTo>
                <a:lnTo>
                  <a:pt x="312" y="586"/>
                </a:lnTo>
                <a:lnTo>
                  <a:pt x="302" y="584"/>
                </a:lnTo>
                <a:lnTo>
                  <a:pt x="296" y="581"/>
                </a:lnTo>
                <a:lnTo>
                  <a:pt x="293" y="576"/>
                </a:lnTo>
                <a:lnTo>
                  <a:pt x="288" y="571"/>
                </a:lnTo>
                <a:lnTo>
                  <a:pt x="284" y="566"/>
                </a:lnTo>
                <a:lnTo>
                  <a:pt x="280" y="565"/>
                </a:lnTo>
                <a:lnTo>
                  <a:pt x="276" y="567"/>
                </a:lnTo>
                <a:lnTo>
                  <a:pt x="274" y="564"/>
                </a:lnTo>
                <a:lnTo>
                  <a:pt x="263" y="558"/>
                </a:lnTo>
                <a:lnTo>
                  <a:pt x="261" y="555"/>
                </a:lnTo>
                <a:lnTo>
                  <a:pt x="260" y="552"/>
                </a:lnTo>
                <a:lnTo>
                  <a:pt x="258" y="550"/>
                </a:lnTo>
                <a:lnTo>
                  <a:pt x="256" y="550"/>
                </a:lnTo>
                <a:lnTo>
                  <a:pt x="254" y="548"/>
                </a:lnTo>
                <a:lnTo>
                  <a:pt x="246" y="540"/>
                </a:lnTo>
                <a:lnTo>
                  <a:pt x="241" y="541"/>
                </a:lnTo>
                <a:lnTo>
                  <a:pt x="236" y="541"/>
                </a:lnTo>
                <a:lnTo>
                  <a:pt x="230" y="542"/>
                </a:lnTo>
                <a:lnTo>
                  <a:pt x="221" y="542"/>
                </a:lnTo>
                <a:lnTo>
                  <a:pt x="199" y="536"/>
                </a:lnTo>
                <a:lnTo>
                  <a:pt x="196" y="531"/>
                </a:lnTo>
                <a:lnTo>
                  <a:pt x="196" y="528"/>
                </a:lnTo>
                <a:lnTo>
                  <a:pt x="194" y="526"/>
                </a:lnTo>
                <a:lnTo>
                  <a:pt x="191" y="524"/>
                </a:lnTo>
                <a:lnTo>
                  <a:pt x="181" y="524"/>
                </a:lnTo>
                <a:lnTo>
                  <a:pt x="176" y="526"/>
                </a:lnTo>
                <a:lnTo>
                  <a:pt x="166" y="515"/>
                </a:lnTo>
                <a:lnTo>
                  <a:pt x="169" y="521"/>
                </a:lnTo>
                <a:lnTo>
                  <a:pt x="170" y="524"/>
                </a:lnTo>
                <a:lnTo>
                  <a:pt x="173" y="526"/>
                </a:lnTo>
                <a:lnTo>
                  <a:pt x="176" y="526"/>
                </a:lnTo>
                <a:lnTo>
                  <a:pt x="166" y="515"/>
                </a:lnTo>
                <a:lnTo>
                  <a:pt x="170" y="504"/>
                </a:lnTo>
                <a:lnTo>
                  <a:pt x="178" y="494"/>
                </a:lnTo>
                <a:lnTo>
                  <a:pt x="180" y="488"/>
                </a:lnTo>
                <a:lnTo>
                  <a:pt x="180" y="466"/>
                </a:lnTo>
                <a:lnTo>
                  <a:pt x="181" y="461"/>
                </a:lnTo>
                <a:lnTo>
                  <a:pt x="183" y="457"/>
                </a:lnTo>
                <a:lnTo>
                  <a:pt x="183" y="447"/>
                </a:lnTo>
                <a:lnTo>
                  <a:pt x="184" y="443"/>
                </a:lnTo>
                <a:lnTo>
                  <a:pt x="183" y="440"/>
                </a:lnTo>
                <a:lnTo>
                  <a:pt x="184" y="438"/>
                </a:lnTo>
                <a:lnTo>
                  <a:pt x="181" y="434"/>
                </a:lnTo>
                <a:lnTo>
                  <a:pt x="180" y="434"/>
                </a:lnTo>
                <a:lnTo>
                  <a:pt x="172" y="425"/>
                </a:lnTo>
                <a:lnTo>
                  <a:pt x="169" y="420"/>
                </a:lnTo>
                <a:lnTo>
                  <a:pt x="168" y="410"/>
                </a:lnTo>
                <a:lnTo>
                  <a:pt x="170" y="408"/>
                </a:lnTo>
                <a:lnTo>
                  <a:pt x="175" y="406"/>
                </a:lnTo>
                <a:lnTo>
                  <a:pt x="182" y="399"/>
                </a:lnTo>
                <a:lnTo>
                  <a:pt x="184" y="393"/>
                </a:lnTo>
                <a:lnTo>
                  <a:pt x="184" y="381"/>
                </a:lnTo>
                <a:lnTo>
                  <a:pt x="182" y="375"/>
                </a:lnTo>
                <a:lnTo>
                  <a:pt x="183" y="368"/>
                </a:lnTo>
                <a:lnTo>
                  <a:pt x="180" y="362"/>
                </a:lnTo>
                <a:lnTo>
                  <a:pt x="175" y="361"/>
                </a:lnTo>
                <a:lnTo>
                  <a:pt x="170" y="358"/>
                </a:lnTo>
                <a:lnTo>
                  <a:pt x="166" y="351"/>
                </a:lnTo>
                <a:lnTo>
                  <a:pt x="163" y="348"/>
                </a:lnTo>
                <a:lnTo>
                  <a:pt x="159" y="347"/>
                </a:lnTo>
                <a:lnTo>
                  <a:pt x="156" y="346"/>
                </a:lnTo>
                <a:lnTo>
                  <a:pt x="154" y="364"/>
                </a:lnTo>
                <a:lnTo>
                  <a:pt x="151" y="370"/>
                </a:lnTo>
                <a:lnTo>
                  <a:pt x="147" y="373"/>
                </a:lnTo>
                <a:lnTo>
                  <a:pt x="140" y="378"/>
                </a:lnTo>
                <a:lnTo>
                  <a:pt x="136" y="384"/>
                </a:lnTo>
                <a:lnTo>
                  <a:pt x="134" y="383"/>
                </a:lnTo>
                <a:lnTo>
                  <a:pt x="131" y="388"/>
                </a:lnTo>
                <a:lnTo>
                  <a:pt x="126" y="391"/>
                </a:lnTo>
                <a:lnTo>
                  <a:pt x="119" y="391"/>
                </a:lnTo>
                <a:lnTo>
                  <a:pt x="112" y="386"/>
                </a:lnTo>
                <a:lnTo>
                  <a:pt x="108" y="385"/>
                </a:lnTo>
                <a:lnTo>
                  <a:pt x="106" y="386"/>
                </a:lnTo>
                <a:lnTo>
                  <a:pt x="104" y="397"/>
                </a:lnTo>
                <a:lnTo>
                  <a:pt x="104" y="399"/>
                </a:lnTo>
                <a:lnTo>
                  <a:pt x="100" y="400"/>
                </a:lnTo>
                <a:lnTo>
                  <a:pt x="99" y="398"/>
                </a:lnTo>
                <a:lnTo>
                  <a:pt x="96" y="396"/>
                </a:lnTo>
                <a:lnTo>
                  <a:pt x="89" y="379"/>
                </a:lnTo>
                <a:lnTo>
                  <a:pt x="84" y="373"/>
                </a:lnTo>
                <a:lnTo>
                  <a:pt x="82" y="370"/>
                </a:lnTo>
                <a:lnTo>
                  <a:pt x="81" y="368"/>
                </a:lnTo>
                <a:lnTo>
                  <a:pt x="78" y="367"/>
                </a:lnTo>
                <a:lnTo>
                  <a:pt x="77" y="364"/>
                </a:lnTo>
                <a:lnTo>
                  <a:pt x="61" y="357"/>
                </a:lnTo>
                <a:lnTo>
                  <a:pt x="58" y="354"/>
                </a:lnTo>
                <a:lnTo>
                  <a:pt x="55" y="350"/>
                </a:lnTo>
                <a:lnTo>
                  <a:pt x="50" y="350"/>
                </a:lnTo>
                <a:lnTo>
                  <a:pt x="41" y="342"/>
                </a:lnTo>
                <a:lnTo>
                  <a:pt x="38" y="342"/>
                </a:lnTo>
                <a:lnTo>
                  <a:pt x="32" y="336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27" name="Freeform 245"/>
          <p:cNvSpPr>
            <a:spLocks/>
          </p:cNvSpPr>
          <p:nvPr/>
        </p:nvSpPr>
        <p:spPr bwMode="auto">
          <a:xfrm>
            <a:off x="4551363" y="4167115"/>
            <a:ext cx="212725" cy="166688"/>
          </a:xfrm>
          <a:custGeom>
            <a:avLst/>
            <a:gdLst/>
            <a:ahLst/>
            <a:cxnLst>
              <a:cxn ang="0">
                <a:pos x="188" y="117"/>
              </a:cxn>
              <a:cxn ang="0">
                <a:pos x="193" y="112"/>
              </a:cxn>
              <a:cxn ang="0">
                <a:pos x="196" y="107"/>
              </a:cxn>
              <a:cxn ang="0">
                <a:pos x="195" y="95"/>
              </a:cxn>
              <a:cxn ang="0">
                <a:pos x="192" y="90"/>
              </a:cxn>
              <a:cxn ang="0">
                <a:pos x="194" y="80"/>
              </a:cxn>
              <a:cxn ang="0">
                <a:pos x="198" y="72"/>
              </a:cxn>
              <a:cxn ang="0">
                <a:pos x="198" y="60"/>
              </a:cxn>
              <a:cxn ang="0">
                <a:pos x="199" y="52"/>
              </a:cxn>
              <a:cxn ang="0">
                <a:pos x="202" y="40"/>
              </a:cxn>
              <a:cxn ang="0">
                <a:pos x="196" y="34"/>
              </a:cxn>
              <a:cxn ang="0">
                <a:pos x="192" y="28"/>
              </a:cxn>
              <a:cxn ang="0">
                <a:pos x="187" y="19"/>
              </a:cxn>
              <a:cxn ang="0">
                <a:pos x="182" y="10"/>
              </a:cxn>
              <a:cxn ang="0">
                <a:pos x="181" y="4"/>
              </a:cxn>
              <a:cxn ang="0">
                <a:pos x="176" y="0"/>
              </a:cxn>
              <a:cxn ang="0">
                <a:pos x="167" y="7"/>
              </a:cxn>
              <a:cxn ang="0">
                <a:pos x="161" y="15"/>
              </a:cxn>
              <a:cxn ang="0">
                <a:pos x="153" y="18"/>
              </a:cxn>
              <a:cxn ang="0">
                <a:pos x="143" y="24"/>
              </a:cxn>
              <a:cxn ang="0">
                <a:pos x="129" y="20"/>
              </a:cxn>
              <a:cxn ang="0">
                <a:pos x="110" y="15"/>
              </a:cxn>
              <a:cxn ang="0">
                <a:pos x="100" y="14"/>
              </a:cxn>
              <a:cxn ang="0">
                <a:pos x="96" y="18"/>
              </a:cxn>
              <a:cxn ang="0">
                <a:pos x="92" y="28"/>
              </a:cxn>
              <a:cxn ang="0">
                <a:pos x="88" y="38"/>
              </a:cxn>
              <a:cxn ang="0">
                <a:pos x="84" y="42"/>
              </a:cxn>
              <a:cxn ang="0">
                <a:pos x="67" y="49"/>
              </a:cxn>
              <a:cxn ang="0">
                <a:pos x="58" y="52"/>
              </a:cxn>
              <a:cxn ang="0">
                <a:pos x="50" y="55"/>
              </a:cxn>
              <a:cxn ang="0">
                <a:pos x="41" y="56"/>
              </a:cxn>
              <a:cxn ang="0">
                <a:pos x="34" y="59"/>
              </a:cxn>
              <a:cxn ang="0">
                <a:pos x="28" y="64"/>
              </a:cxn>
              <a:cxn ang="0">
                <a:pos x="20" y="61"/>
              </a:cxn>
              <a:cxn ang="0">
                <a:pos x="15" y="67"/>
              </a:cxn>
              <a:cxn ang="0">
                <a:pos x="10" y="73"/>
              </a:cxn>
              <a:cxn ang="0">
                <a:pos x="0" y="76"/>
              </a:cxn>
              <a:cxn ang="0">
                <a:pos x="7" y="80"/>
              </a:cxn>
              <a:cxn ang="0">
                <a:pos x="15" y="80"/>
              </a:cxn>
              <a:cxn ang="0">
                <a:pos x="23" y="82"/>
              </a:cxn>
              <a:cxn ang="0">
                <a:pos x="28" y="82"/>
              </a:cxn>
              <a:cxn ang="0">
                <a:pos x="34" y="88"/>
              </a:cxn>
              <a:cxn ang="0">
                <a:pos x="42" y="88"/>
              </a:cxn>
              <a:cxn ang="0">
                <a:pos x="50" y="85"/>
              </a:cxn>
              <a:cxn ang="0">
                <a:pos x="57" y="88"/>
              </a:cxn>
              <a:cxn ang="0">
                <a:pos x="61" y="90"/>
              </a:cxn>
              <a:cxn ang="0">
                <a:pos x="54" y="95"/>
              </a:cxn>
              <a:cxn ang="0">
                <a:pos x="61" y="102"/>
              </a:cxn>
              <a:cxn ang="0">
                <a:pos x="69" y="105"/>
              </a:cxn>
              <a:cxn ang="0">
                <a:pos x="77" y="109"/>
              </a:cxn>
              <a:cxn ang="0">
                <a:pos x="90" y="113"/>
              </a:cxn>
              <a:cxn ang="0">
                <a:pos x="102" y="120"/>
              </a:cxn>
              <a:cxn ang="0">
                <a:pos x="117" y="127"/>
              </a:cxn>
              <a:cxn ang="0">
                <a:pos x="132" y="140"/>
              </a:cxn>
              <a:cxn ang="0">
                <a:pos x="139" y="147"/>
              </a:cxn>
              <a:cxn ang="0">
                <a:pos x="148" y="154"/>
              </a:cxn>
              <a:cxn ang="0">
                <a:pos x="154" y="154"/>
              </a:cxn>
              <a:cxn ang="0">
                <a:pos x="159" y="146"/>
              </a:cxn>
              <a:cxn ang="0">
                <a:pos x="165" y="142"/>
              </a:cxn>
              <a:cxn ang="0">
                <a:pos x="171" y="133"/>
              </a:cxn>
              <a:cxn ang="0">
                <a:pos x="171" y="125"/>
              </a:cxn>
              <a:cxn ang="0">
                <a:pos x="176" y="122"/>
              </a:cxn>
              <a:cxn ang="0">
                <a:pos x="183" y="121"/>
              </a:cxn>
            </a:cxnLst>
            <a:rect l="0" t="0" r="r" b="b"/>
            <a:pathLst>
              <a:path w="203" h="159">
                <a:moveTo>
                  <a:pt x="183" y="121"/>
                </a:moveTo>
                <a:lnTo>
                  <a:pt x="186" y="119"/>
                </a:lnTo>
                <a:lnTo>
                  <a:pt x="188" y="117"/>
                </a:lnTo>
                <a:lnTo>
                  <a:pt x="189" y="115"/>
                </a:lnTo>
                <a:lnTo>
                  <a:pt x="190" y="113"/>
                </a:lnTo>
                <a:lnTo>
                  <a:pt x="193" y="112"/>
                </a:lnTo>
                <a:lnTo>
                  <a:pt x="197" y="110"/>
                </a:lnTo>
                <a:lnTo>
                  <a:pt x="197" y="108"/>
                </a:lnTo>
                <a:lnTo>
                  <a:pt x="196" y="107"/>
                </a:lnTo>
                <a:lnTo>
                  <a:pt x="197" y="104"/>
                </a:lnTo>
                <a:lnTo>
                  <a:pt x="197" y="102"/>
                </a:lnTo>
                <a:lnTo>
                  <a:pt x="195" y="95"/>
                </a:lnTo>
                <a:lnTo>
                  <a:pt x="194" y="94"/>
                </a:lnTo>
                <a:lnTo>
                  <a:pt x="192" y="93"/>
                </a:lnTo>
                <a:lnTo>
                  <a:pt x="192" y="90"/>
                </a:lnTo>
                <a:lnTo>
                  <a:pt x="194" y="86"/>
                </a:lnTo>
                <a:lnTo>
                  <a:pt x="194" y="82"/>
                </a:lnTo>
                <a:lnTo>
                  <a:pt x="194" y="80"/>
                </a:lnTo>
                <a:lnTo>
                  <a:pt x="196" y="76"/>
                </a:lnTo>
                <a:lnTo>
                  <a:pt x="197" y="73"/>
                </a:lnTo>
                <a:lnTo>
                  <a:pt x="198" y="72"/>
                </a:lnTo>
                <a:lnTo>
                  <a:pt x="197" y="66"/>
                </a:lnTo>
                <a:lnTo>
                  <a:pt x="196" y="63"/>
                </a:lnTo>
                <a:lnTo>
                  <a:pt x="198" y="60"/>
                </a:lnTo>
                <a:lnTo>
                  <a:pt x="198" y="57"/>
                </a:lnTo>
                <a:lnTo>
                  <a:pt x="198" y="54"/>
                </a:lnTo>
                <a:lnTo>
                  <a:pt x="199" y="52"/>
                </a:lnTo>
                <a:lnTo>
                  <a:pt x="199" y="49"/>
                </a:lnTo>
                <a:lnTo>
                  <a:pt x="200" y="45"/>
                </a:lnTo>
                <a:lnTo>
                  <a:pt x="202" y="40"/>
                </a:lnTo>
                <a:lnTo>
                  <a:pt x="200" y="38"/>
                </a:lnTo>
                <a:lnTo>
                  <a:pt x="197" y="37"/>
                </a:lnTo>
                <a:lnTo>
                  <a:pt x="196" y="34"/>
                </a:lnTo>
                <a:lnTo>
                  <a:pt x="196" y="32"/>
                </a:lnTo>
                <a:lnTo>
                  <a:pt x="195" y="30"/>
                </a:lnTo>
                <a:lnTo>
                  <a:pt x="192" y="28"/>
                </a:lnTo>
                <a:lnTo>
                  <a:pt x="189" y="22"/>
                </a:lnTo>
                <a:lnTo>
                  <a:pt x="188" y="21"/>
                </a:lnTo>
                <a:lnTo>
                  <a:pt x="187" y="19"/>
                </a:lnTo>
                <a:lnTo>
                  <a:pt x="185" y="15"/>
                </a:lnTo>
                <a:lnTo>
                  <a:pt x="183" y="13"/>
                </a:lnTo>
                <a:lnTo>
                  <a:pt x="182" y="10"/>
                </a:lnTo>
                <a:lnTo>
                  <a:pt x="181" y="7"/>
                </a:lnTo>
                <a:lnTo>
                  <a:pt x="181" y="6"/>
                </a:lnTo>
                <a:lnTo>
                  <a:pt x="181" y="4"/>
                </a:lnTo>
                <a:lnTo>
                  <a:pt x="180" y="2"/>
                </a:lnTo>
                <a:lnTo>
                  <a:pt x="178" y="0"/>
                </a:lnTo>
                <a:lnTo>
                  <a:pt x="176" y="0"/>
                </a:lnTo>
                <a:lnTo>
                  <a:pt x="174" y="2"/>
                </a:lnTo>
                <a:lnTo>
                  <a:pt x="170" y="6"/>
                </a:lnTo>
                <a:lnTo>
                  <a:pt x="167" y="7"/>
                </a:lnTo>
                <a:lnTo>
                  <a:pt x="164" y="8"/>
                </a:lnTo>
                <a:lnTo>
                  <a:pt x="163" y="10"/>
                </a:lnTo>
                <a:lnTo>
                  <a:pt x="161" y="15"/>
                </a:lnTo>
                <a:lnTo>
                  <a:pt x="159" y="16"/>
                </a:lnTo>
                <a:lnTo>
                  <a:pt x="156" y="17"/>
                </a:lnTo>
                <a:lnTo>
                  <a:pt x="153" y="18"/>
                </a:lnTo>
                <a:lnTo>
                  <a:pt x="150" y="20"/>
                </a:lnTo>
                <a:lnTo>
                  <a:pt x="146" y="22"/>
                </a:lnTo>
                <a:lnTo>
                  <a:pt x="143" y="24"/>
                </a:lnTo>
                <a:lnTo>
                  <a:pt x="140" y="24"/>
                </a:lnTo>
                <a:lnTo>
                  <a:pt x="134" y="22"/>
                </a:lnTo>
                <a:lnTo>
                  <a:pt x="129" y="20"/>
                </a:lnTo>
                <a:lnTo>
                  <a:pt x="122" y="18"/>
                </a:lnTo>
                <a:lnTo>
                  <a:pt x="117" y="18"/>
                </a:lnTo>
                <a:lnTo>
                  <a:pt x="110" y="15"/>
                </a:lnTo>
                <a:lnTo>
                  <a:pt x="106" y="15"/>
                </a:lnTo>
                <a:lnTo>
                  <a:pt x="103" y="14"/>
                </a:lnTo>
                <a:lnTo>
                  <a:pt x="100" y="14"/>
                </a:lnTo>
                <a:lnTo>
                  <a:pt x="98" y="15"/>
                </a:lnTo>
                <a:lnTo>
                  <a:pt x="97" y="17"/>
                </a:lnTo>
                <a:lnTo>
                  <a:pt x="96" y="18"/>
                </a:lnTo>
                <a:lnTo>
                  <a:pt x="92" y="25"/>
                </a:lnTo>
                <a:lnTo>
                  <a:pt x="90" y="27"/>
                </a:lnTo>
                <a:lnTo>
                  <a:pt x="92" y="28"/>
                </a:lnTo>
                <a:lnTo>
                  <a:pt x="92" y="34"/>
                </a:lnTo>
                <a:lnTo>
                  <a:pt x="89" y="36"/>
                </a:lnTo>
                <a:lnTo>
                  <a:pt x="88" y="38"/>
                </a:lnTo>
                <a:lnTo>
                  <a:pt x="86" y="40"/>
                </a:lnTo>
                <a:lnTo>
                  <a:pt x="84" y="41"/>
                </a:lnTo>
                <a:lnTo>
                  <a:pt x="84" y="42"/>
                </a:lnTo>
                <a:lnTo>
                  <a:pt x="72" y="47"/>
                </a:lnTo>
                <a:lnTo>
                  <a:pt x="70" y="48"/>
                </a:lnTo>
                <a:lnTo>
                  <a:pt x="67" y="49"/>
                </a:lnTo>
                <a:lnTo>
                  <a:pt x="62" y="49"/>
                </a:lnTo>
                <a:lnTo>
                  <a:pt x="59" y="50"/>
                </a:lnTo>
                <a:lnTo>
                  <a:pt x="58" y="52"/>
                </a:lnTo>
                <a:lnTo>
                  <a:pt x="55" y="54"/>
                </a:lnTo>
                <a:lnTo>
                  <a:pt x="52" y="54"/>
                </a:lnTo>
                <a:lnTo>
                  <a:pt x="50" y="55"/>
                </a:lnTo>
                <a:lnTo>
                  <a:pt x="47" y="55"/>
                </a:lnTo>
                <a:lnTo>
                  <a:pt x="44" y="56"/>
                </a:lnTo>
                <a:lnTo>
                  <a:pt x="41" y="56"/>
                </a:lnTo>
                <a:lnTo>
                  <a:pt x="38" y="55"/>
                </a:lnTo>
                <a:lnTo>
                  <a:pt x="36" y="57"/>
                </a:lnTo>
                <a:lnTo>
                  <a:pt x="34" y="59"/>
                </a:lnTo>
                <a:lnTo>
                  <a:pt x="32" y="60"/>
                </a:lnTo>
                <a:lnTo>
                  <a:pt x="32" y="64"/>
                </a:lnTo>
                <a:lnTo>
                  <a:pt x="28" y="64"/>
                </a:lnTo>
                <a:lnTo>
                  <a:pt x="27" y="63"/>
                </a:lnTo>
                <a:lnTo>
                  <a:pt x="24" y="61"/>
                </a:lnTo>
                <a:lnTo>
                  <a:pt x="20" y="61"/>
                </a:lnTo>
                <a:lnTo>
                  <a:pt x="18" y="62"/>
                </a:lnTo>
                <a:lnTo>
                  <a:pt x="16" y="64"/>
                </a:lnTo>
                <a:lnTo>
                  <a:pt x="15" y="67"/>
                </a:lnTo>
                <a:lnTo>
                  <a:pt x="15" y="70"/>
                </a:lnTo>
                <a:lnTo>
                  <a:pt x="13" y="72"/>
                </a:lnTo>
                <a:lnTo>
                  <a:pt x="10" y="73"/>
                </a:lnTo>
                <a:lnTo>
                  <a:pt x="5" y="73"/>
                </a:lnTo>
                <a:lnTo>
                  <a:pt x="1" y="73"/>
                </a:lnTo>
                <a:lnTo>
                  <a:pt x="0" y="76"/>
                </a:lnTo>
                <a:lnTo>
                  <a:pt x="0" y="77"/>
                </a:lnTo>
                <a:lnTo>
                  <a:pt x="6" y="77"/>
                </a:lnTo>
                <a:lnTo>
                  <a:pt x="7" y="80"/>
                </a:lnTo>
                <a:lnTo>
                  <a:pt x="9" y="80"/>
                </a:lnTo>
                <a:lnTo>
                  <a:pt x="12" y="80"/>
                </a:lnTo>
                <a:lnTo>
                  <a:pt x="15" y="80"/>
                </a:lnTo>
                <a:lnTo>
                  <a:pt x="17" y="81"/>
                </a:lnTo>
                <a:lnTo>
                  <a:pt x="20" y="82"/>
                </a:lnTo>
                <a:lnTo>
                  <a:pt x="23" y="82"/>
                </a:lnTo>
                <a:lnTo>
                  <a:pt x="24" y="83"/>
                </a:lnTo>
                <a:lnTo>
                  <a:pt x="27" y="82"/>
                </a:lnTo>
                <a:lnTo>
                  <a:pt x="28" y="82"/>
                </a:lnTo>
                <a:lnTo>
                  <a:pt x="31" y="85"/>
                </a:lnTo>
                <a:lnTo>
                  <a:pt x="34" y="86"/>
                </a:lnTo>
                <a:lnTo>
                  <a:pt x="34" y="88"/>
                </a:lnTo>
                <a:lnTo>
                  <a:pt x="37" y="88"/>
                </a:lnTo>
                <a:lnTo>
                  <a:pt x="40" y="88"/>
                </a:lnTo>
                <a:lnTo>
                  <a:pt x="42" y="88"/>
                </a:lnTo>
                <a:lnTo>
                  <a:pt x="44" y="85"/>
                </a:lnTo>
                <a:lnTo>
                  <a:pt x="47" y="84"/>
                </a:lnTo>
                <a:lnTo>
                  <a:pt x="50" y="85"/>
                </a:lnTo>
                <a:lnTo>
                  <a:pt x="52" y="88"/>
                </a:lnTo>
                <a:lnTo>
                  <a:pt x="54" y="87"/>
                </a:lnTo>
                <a:lnTo>
                  <a:pt x="57" y="88"/>
                </a:lnTo>
                <a:lnTo>
                  <a:pt x="58" y="85"/>
                </a:lnTo>
                <a:lnTo>
                  <a:pt x="59" y="88"/>
                </a:lnTo>
                <a:lnTo>
                  <a:pt x="61" y="90"/>
                </a:lnTo>
                <a:lnTo>
                  <a:pt x="58" y="93"/>
                </a:lnTo>
                <a:lnTo>
                  <a:pt x="56" y="94"/>
                </a:lnTo>
                <a:lnTo>
                  <a:pt x="54" y="95"/>
                </a:lnTo>
                <a:lnTo>
                  <a:pt x="54" y="101"/>
                </a:lnTo>
                <a:lnTo>
                  <a:pt x="56" y="102"/>
                </a:lnTo>
                <a:lnTo>
                  <a:pt x="61" y="102"/>
                </a:lnTo>
                <a:lnTo>
                  <a:pt x="62" y="104"/>
                </a:lnTo>
                <a:lnTo>
                  <a:pt x="65" y="105"/>
                </a:lnTo>
                <a:lnTo>
                  <a:pt x="69" y="105"/>
                </a:lnTo>
                <a:lnTo>
                  <a:pt x="72" y="107"/>
                </a:lnTo>
                <a:lnTo>
                  <a:pt x="75" y="108"/>
                </a:lnTo>
                <a:lnTo>
                  <a:pt x="77" y="109"/>
                </a:lnTo>
                <a:lnTo>
                  <a:pt x="80" y="109"/>
                </a:lnTo>
                <a:lnTo>
                  <a:pt x="89" y="112"/>
                </a:lnTo>
                <a:lnTo>
                  <a:pt x="90" y="113"/>
                </a:lnTo>
                <a:lnTo>
                  <a:pt x="93" y="114"/>
                </a:lnTo>
                <a:lnTo>
                  <a:pt x="100" y="118"/>
                </a:lnTo>
                <a:lnTo>
                  <a:pt x="102" y="120"/>
                </a:lnTo>
                <a:lnTo>
                  <a:pt x="108" y="122"/>
                </a:lnTo>
                <a:lnTo>
                  <a:pt x="109" y="124"/>
                </a:lnTo>
                <a:lnTo>
                  <a:pt x="117" y="127"/>
                </a:lnTo>
                <a:lnTo>
                  <a:pt x="121" y="132"/>
                </a:lnTo>
                <a:lnTo>
                  <a:pt x="126" y="135"/>
                </a:lnTo>
                <a:lnTo>
                  <a:pt x="132" y="140"/>
                </a:lnTo>
                <a:lnTo>
                  <a:pt x="136" y="142"/>
                </a:lnTo>
                <a:lnTo>
                  <a:pt x="137" y="144"/>
                </a:lnTo>
                <a:lnTo>
                  <a:pt x="139" y="147"/>
                </a:lnTo>
                <a:lnTo>
                  <a:pt x="140" y="148"/>
                </a:lnTo>
                <a:lnTo>
                  <a:pt x="148" y="152"/>
                </a:lnTo>
                <a:lnTo>
                  <a:pt x="148" y="154"/>
                </a:lnTo>
                <a:lnTo>
                  <a:pt x="150" y="158"/>
                </a:lnTo>
                <a:lnTo>
                  <a:pt x="151" y="156"/>
                </a:lnTo>
                <a:lnTo>
                  <a:pt x="154" y="154"/>
                </a:lnTo>
                <a:lnTo>
                  <a:pt x="156" y="152"/>
                </a:lnTo>
                <a:lnTo>
                  <a:pt x="157" y="149"/>
                </a:lnTo>
                <a:lnTo>
                  <a:pt x="159" y="146"/>
                </a:lnTo>
                <a:lnTo>
                  <a:pt x="161" y="144"/>
                </a:lnTo>
                <a:lnTo>
                  <a:pt x="163" y="142"/>
                </a:lnTo>
                <a:lnTo>
                  <a:pt x="165" y="142"/>
                </a:lnTo>
                <a:lnTo>
                  <a:pt x="172" y="138"/>
                </a:lnTo>
                <a:lnTo>
                  <a:pt x="172" y="136"/>
                </a:lnTo>
                <a:lnTo>
                  <a:pt x="171" y="133"/>
                </a:lnTo>
                <a:lnTo>
                  <a:pt x="172" y="130"/>
                </a:lnTo>
                <a:lnTo>
                  <a:pt x="170" y="127"/>
                </a:lnTo>
                <a:lnTo>
                  <a:pt x="171" y="125"/>
                </a:lnTo>
                <a:lnTo>
                  <a:pt x="172" y="124"/>
                </a:lnTo>
                <a:lnTo>
                  <a:pt x="174" y="122"/>
                </a:lnTo>
                <a:lnTo>
                  <a:pt x="176" y="122"/>
                </a:lnTo>
                <a:lnTo>
                  <a:pt x="177" y="124"/>
                </a:lnTo>
                <a:lnTo>
                  <a:pt x="181" y="124"/>
                </a:lnTo>
                <a:lnTo>
                  <a:pt x="183" y="121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28" name="Freeform 246"/>
          <p:cNvSpPr>
            <a:spLocks/>
          </p:cNvSpPr>
          <p:nvPr/>
        </p:nvSpPr>
        <p:spPr bwMode="auto">
          <a:xfrm>
            <a:off x="4708525" y="3989313"/>
            <a:ext cx="725488" cy="512762"/>
          </a:xfrm>
          <a:custGeom>
            <a:avLst/>
            <a:gdLst/>
            <a:ahLst/>
            <a:cxnLst>
              <a:cxn ang="0">
                <a:pos x="276" y="13"/>
              </a:cxn>
              <a:cxn ang="0">
                <a:pos x="316" y="2"/>
              </a:cxn>
              <a:cxn ang="0">
                <a:pos x="330" y="0"/>
              </a:cxn>
              <a:cxn ang="0">
                <a:pos x="341" y="22"/>
              </a:cxn>
              <a:cxn ang="0">
                <a:pos x="367" y="33"/>
              </a:cxn>
              <a:cxn ang="0">
                <a:pos x="392" y="23"/>
              </a:cxn>
              <a:cxn ang="0">
                <a:pos x="426" y="13"/>
              </a:cxn>
              <a:cxn ang="0">
                <a:pos x="430" y="47"/>
              </a:cxn>
              <a:cxn ang="0">
                <a:pos x="446" y="67"/>
              </a:cxn>
              <a:cxn ang="0">
                <a:pos x="466" y="65"/>
              </a:cxn>
              <a:cxn ang="0">
                <a:pos x="494" y="61"/>
              </a:cxn>
              <a:cxn ang="0">
                <a:pos x="519" y="54"/>
              </a:cxn>
              <a:cxn ang="0">
                <a:pos x="542" y="78"/>
              </a:cxn>
              <a:cxn ang="0">
                <a:pos x="577" y="78"/>
              </a:cxn>
              <a:cxn ang="0">
                <a:pos x="604" y="78"/>
              </a:cxn>
              <a:cxn ang="0">
                <a:pos x="639" y="54"/>
              </a:cxn>
              <a:cxn ang="0">
                <a:pos x="648" y="31"/>
              </a:cxn>
              <a:cxn ang="0">
                <a:pos x="665" y="38"/>
              </a:cxn>
              <a:cxn ang="0">
                <a:pos x="684" y="70"/>
              </a:cxn>
              <a:cxn ang="0">
                <a:pos x="666" y="128"/>
              </a:cxn>
              <a:cxn ang="0">
                <a:pos x="663" y="197"/>
              </a:cxn>
              <a:cxn ang="0">
                <a:pos x="648" y="262"/>
              </a:cxn>
              <a:cxn ang="0">
                <a:pos x="608" y="306"/>
              </a:cxn>
              <a:cxn ang="0">
                <a:pos x="584" y="309"/>
              </a:cxn>
              <a:cxn ang="0">
                <a:pos x="568" y="302"/>
              </a:cxn>
              <a:cxn ang="0">
                <a:pos x="566" y="326"/>
              </a:cxn>
              <a:cxn ang="0">
                <a:pos x="566" y="350"/>
              </a:cxn>
              <a:cxn ang="0">
                <a:pos x="577" y="373"/>
              </a:cxn>
              <a:cxn ang="0">
                <a:pos x="598" y="394"/>
              </a:cxn>
              <a:cxn ang="0">
                <a:pos x="579" y="388"/>
              </a:cxn>
              <a:cxn ang="0">
                <a:pos x="565" y="379"/>
              </a:cxn>
              <a:cxn ang="0">
                <a:pos x="538" y="372"/>
              </a:cxn>
              <a:cxn ang="0">
                <a:pos x="516" y="368"/>
              </a:cxn>
              <a:cxn ang="0">
                <a:pos x="481" y="356"/>
              </a:cxn>
              <a:cxn ang="0">
                <a:pos x="408" y="360"/>
              </a:cxn>
              <a:cxn ang="0">
                <a:pos x="359" y="346"/>
              </a:cxn>
              <a:cxn ang="0">
                <a:pos x="334" y="419"/>
              </a:cxn>
              <a:cxn ang="0">
                <a:pos x="313" y="479"/>
              </a:cxn>
              <a:cxn ang="0">
                <a:pos x="302" y="482"/>
              </a:cxn>
              <a:cxn ang="0">
                <a:pos x="221" y="468"/>
              </a:cxn>
              <a:cxn ang="0">
                <a:pos x="144" y="434"/>
              </a:cxn>
              <a:cxn ang="0">
                <a:pos x="74" y="413"/>
              </a:cxn>
              <a:cxn ang="0">
                <a:pos x="21" y="358"/>
              </a:cxn>
              <a:cxn ang="0">
                <a:pos x="6" y="328"/>
              </a:cxn>
              <a:cxn ang="0">
                <a:pos x="13" y="310"/>
              </a:cxn>
              <a:cxn ang="0">
                <a:pos x="22" y="292"/>
              </a:cxn>
              <a:cxn ang="0">
                <a:pos x="54" y="285"/>
              </a:cxn>
              <a:cxn ang="0">
                <a:pos x="115" y="259"/>
              </a:cxn>
              <a:cxn ang="0">
                <a:pos x="163" y="227"/>
              </a:cxn>
              <a:cxn ang="0">
                <a:pos x="215" y="203"/>
              </a:cxn>
              <a:cxn ang="0">
                <a:pos x="196" y="170"/>
              </a:cxn>
              <a:cxn ang="0">
                <a:pos x="180" y="145"/>
              </a:cxn>
              <a:cxn ang="0">
                <a:pos x="191" y="101"/>
              </a:cxn>
              <a:cxn ang="0">
                <a:pos x="152" y="74"/>
              </a:cxn>
              <a:cxn ang="0">
                <a:pos x="136" y="48"/>
              </a:cxn>
              <a:cxn ang="0">
                <a:pos x="212" y="32"/>
              </a:cxn>
            </a:cxnLst>
            <a:rect l="0" t="0" r="r" b="b"/>
            <a:pathLst>
              <a:path w="687" h="488">
                <a:moveTo>
                  <a:pt x="230" y="24"/>
                </a:moveTo>
                <a:lnTo>
                  <a:pt x="230" y="21"/>
                </a:lnTo>
                <a:lnTo>
                  <a:pt x="247" y="12"/>
                </a:lnTo>
                <a:lnTo>
                  <a:pt x="256" y="14"/>
                </a:lnTo>
                <a:lnTo>
                  <a:pt x="258" y="13"/>
                </a:lnTo>
                <a:lnTo>
                  <a:pt x="263" y="11"/>
                </a:lnTo>
                <a:lnTo>
                  <a:pt x="268" y="9"/>
                </a:lnTo>
                <a:lnTo>
                  <a:pt x="276" y="13"/>
                </a:lnTo>
                <a:lnTo>
                  <a:pt x="297" y="7"/>
                </a:lnTo>
                <a:lnTo>
                  <a:pt x="302" y="4"/>
                </a:lnTo>
                <a:lnTo>
                  <a:pt x="303" y="2"/>
                </a:lnTo>
                <a:lnTo>
                  <a:pt x="306" y="2"/>
                </a:lnTo>
                <a:lnTo>
                  <a:pt x="308" y="2"/>
                </a:lnTo>
                <a:lnTo>
                  <a:pt x="309" y="4"/>
                </a:lnTo>
                <a:lnTo>
                  <a:pt x="313" y="3"/>
                </a:lnTo>
                <a:lnTo>
                  <a:pt x="316" y="2"/>
                </a:lnTo>
                <a:lnTo>
                  <a:pt x="316" y="0"/>
                </a:lnTo>
                <a:lnTo>
                  <a:pt x="320" y="1"/>
                </a:lnTo>
                <a:lnTo>
                  <a:pt x="319" y="4"/>
                </a:lnTo>
                <a:lnTo>
                  <a:pt x="320" y="6"/>
                </a:lnTo>
                <a:lnTo>
                  <a:pt x="322" y="8"/>
                </a:lnTo>
                <a:lnTo>
                  <a:pt x="325" y="7"/>
                </a:lnTo>
                <a:lnTo>
                  <a:pt x="327" y="0"/>
                </a:lnTo>
                <a:lnTo>
                  <a:pt x="330" y="0"/>
                </a:lnTo>
                <a:lnTo>
                  <a:pt x="337" y="2"/>
                </a:lnTo>
                <a:lnTo>
                  <a:pt x="338" y="3"/>
                </a:lnTo>
                <a:lnTo>
                  <a:pt x="336" y="10"/>
                </a:lnTo>
                <a:lnTo>
                  <a:pt x="339" y="11"/>
                </a:lnTo>
                <a:lnTo>
                  <a:pt x="341" y="14"/>
                </a:lnTo>
                <a:lnTo>
                  <a:pt x="342" y="14"/>
                </a:lnTo>
                <a:lnTo>
                  <a:pt x="339" y="19"/>
                </a:lnTo>
                <a:lnTo>
                  <a:pt x="341" y="22"/>
                </a:lnTo>
                <a:lnTo>
                  <a:pt x="341" y="25"/>
                </a:lnTo>
                <a:lnTo>
                  <a:pt x="344" y="28"/>
                </a:lnTo>
                <a:lnTo>
                  <a:pt x="346" y="30"/>
                </a:lnTo>
                <a:lnTo>
                  <a:pt x="351" y="32"/>
                </a:lnTo>
                <a:lnTo>
                  <a:pt x="357" y="28"/>
                </a:lnTo>
                <a:lnTo>
                  <a:pt x="359" y="31"/>
                </a:lnTo>
                <a:lnTo>
                  <a:pt x="366" y="34"/>
                </a:lnTo>
                <a:lnTo>
                  <a:pt x="367" y="33"/>
                </a:lnTo>
                <a:lnTo>
                  <a:pt x="370" y="32"/>
                </a:lnTo>
                <a:lnTo>
                  <a:pt x="374" y="34"/>
                </a:lnTo>
                <a:lnTo>
                  <a:pt x="376" y="33"/>
                </a:lnTo>
                <a:lnTo>
                  <a:pt x="378" y="33"/>
                </a:lnTo>
                <a:lnTo>
                  <a:pt x="384" y="30"/>
                </a:lnTo>
                <a:lnTo>
                  <a:pt x="385" y="28"/>
                </a:lnTo>
                <a:lnTo>
                  <a:pt x="389" y="26"/>
                </a:lnTo>
                <a:lnTo>
                  <a:pt x="392" y="23"/>
                </a:lnTo>
                <a:lnTo>
                  <a:pt x="396" y="20"/>
                </a:lnTo>
                <a:lnTo>
                  <a:pt x="396" y="16"/>
                </a:lnTo>
                <a:lnTo>
                  <a:pt x="398" y="14"/>
                </a:lnTo>
                <a:lnTo>
                  <a:pt x="402" y="16"/>
                </a:lnTo>
                <a:lnTo>
                  <a:pt x="405" y="14"/>
                </a:lnTo>
                <a:lnTo>
                  <a:pt x="420" y="14"/>
                </a:lnTo>
                <a:lnTo>
                  <a:pt x="424" y="10"/>
                </a:lnTo>
                <a:lnTo>
                  <a:pt x="426" y="13"/>
                </a:lnTo>
                <a:lnTo>
                  <a:pt x="428" y="15"/>
                </a:lnTo>
                <a:lnTo>
                  <a:pt x="429" y="28"/>
                </a:lnTo>
                <a:lnTo>
                  <a:pt x="430" y="30"/>
                </a:lnTo>
                <a:lnTo>
                  <a:pt x="430" y="32"/>
                </a:lnTo>
                <a:lnTo>
                  <a:pt x="430" y="36"/>
                </a:lnTo>
                <a:lnTo>
                  <a:pt x="430" y="40"/>
                </a:lnTo>
                <a:lnTo>
                  <a:pt x="430" y="43"/>
                </a:lnTo>
                <a:lnTo>
                  <a:pt x="430" y="47"/>
                </a:lnTo>
                <a:lnTo>
                  <a:pt x="429" y="51"/>
                </a:lnTo>
                <a:lnTo>
                  <a:pt x="430" y="53"/>
                </a:lnTo>
                <a:lnTo>
                  <a:pt x="434" y="55"/>
                </a:lnTo>
                <a:lnTo>
                  <a:pt x="434" y="60"/>
                </a:lnTo>
                <a:lnTo>
                  <a:pt x="434" y="62"/>
                </a:lnTo>
                <a:lnTo>
                  <a:pt x="442" y="65"/>
                </a:lnTo>
                <a:lnTo>
                  <a:pt x="444" y="65"/>
                </a:lnTo>
                <a:lnTo>
                  <a:pt x="446" y="67"/>
                </a:lnTo>
                <a:lnTo>
                  <a:pt x="448" y="69"/>
                </a:lnTo>
                <a:lnTo>
                  <a:pt x="451" y="72"/>
                </a:lnTo>
                <a:lnTo>
                  <a:pt x="454" y="72"/>
                </a:lnTo>
                <a:lnTo>
                  <a:pt x="457" y="70"/>
                </a:lnTo>
                <a:lnTo>
                  <a:pt x="458" y="69"/>
                </a:lnTo>
                <a:lnTo>
                  <a:pt x="460" y="69"/>
                </a:lnTo>
                <a:lnTo>
                  <a:pt x="462" y="68"/>
                </a:lnTo>
                <a:lnTo>
                  <a:pt x="466" y="65"/>
                </a:lnTo>
                <a:lnTo>
                  <a:pt x="470" y="62"/>
                </a:lnTo>
                <a:lnTo>
                  <a:pt x="474" y="61"/>
                </a:lnTo>
                <a:lnTo>
                  <a:pt x="480" y="57"/>
                </a:lnTo>
                <a:lnTo>
                  <a:pt x="484" y="57"/>
                </a:lnTo>
                <a:lnTo>
                  <a:pt x="486" y="58"/>
                </a:lnTo>
                <a:lnTo>
                  <a:pt x="489" y="58"/>
                </a:lnTo>
                <a:lnTo>
                  <a:pt x="492" y="60"/>
                </a:lnTo>
                <a:lnTo>
                  <a:pt x="494" y="61"/>
                </a:lnTo>
                <a:lnTo>
                  <a:pt x="496" y="58"/>
                </a:lnTo>
                <a:lnTo>
                  <a:pt x="498" y="56"/>
                </a:lnTo>
                <a:lnTo>
                  <a:pt x="502" y="58"/>
                </a:lnTo>
                <a:lnTo>
                  <a:pt x="504" y="58"/>
                </a:lnTo>
                <a:lnTo>
                  <a:pt x="506" y="56"/>
                </a:lnTo>
                <a:lnTo>
                  <a:pt x="512" y="56"/>
                </a:lnTo>
                <a:lnTo>
                  <a:pt x="514" y="55"/>
                </a:lnTo>
                <a:lnTo>
                  <a:pt x="519" y="54"/>
                </a:lnTo>
                <a:lnTo>
                  <a:pt x="522" y="53"/>
                </a:lnTo>
                <a:lnTo>
                  <a:pt x="528" y="55"/>
                </a:lnTo>
                <a:lnTo>
                  <a:pt x="532" y="65"/>
                </a:lnTo>
                <a:lnTo>
                  <a:pt x="532" y="69"/>
                </a:lnTo>
                <a:lnTo>
                  <a:pt x="534" y="71"/>
                </a:lnTo>
                <a:lnTo>
                  <a:pt x="534" y="74"/>
                </a:lnTo>
                <a:lnTo>
                  <a:pt x="536" y="76"/>
                </a:lnTo>
                <a:lnTo>
                  <a:pt x="542" y="78"/>
                </a:lnTo>
                <a:lnTo>
                  <a:pt x="549" y="78"/>
                </a:lnTo>
                <a:lnTo>
                  <a:pt x="552" y="79"/>
                </a:lnTo>
                <a:lnTo>
                  <a:pt x="555" y="78"/>
                </a:lnTo>
                <a:lnTo>
                  <a:pt x="557" y="78"/>
                </a:lnTo>
                <a:lnTo>
                  <a:pt x="562" y="80"/>
                </a:lnTo>
                <a:lnTo>
                  <a:pt x="568" y="78"/>
                </a:lnTo>
                <a:lnTo>
                  <a:pt x="573" y="77"/>
                </a:lnTo>
                <a:lnTo>
                  <a:pt x="577" y="78"/>
                </a:lnTo>
                <a:lnTo>
                  <a:pt x="582" y="78"/>
                </a:lnTo>
                <a:lnTo>
                  <a:pt x="585" y="78"/>
                </a:lnTo>
                <a:lnTo>
                  <a:pt x="587" y="78"/>
                </a:lnTo>
                <a:lnTo>
                  <a:pt x="590" y="77"/>
                </a:lnTo>
                <a:lnTo>
                  <a:pt x="594" y="77"/>
                </a:lnTo>
                <a:lnTo>
                  <a:pt x="597" y="76"/>
                </a:lnTo>
                <a:lnTo>
                  <a:pt x="600" y="76"/>
                </a:lnTo>
                <a:lnTo>
                  <a:pt x="604" y="78"/>
                </a:lnTo>
                <a:lnTo>
                  <a:pt x="606" y="76"/>
                </a:lnTo>
                <a:lnTo>
                  <a:pt x="609" y="75"/>
                </a:lnTo>
                <a:lnTo>
                  <a:pt x="615" y="73"/>
                </a:lnTo>
                <a:lnTo>
                  <a:pt x="616" y="70"/>
                </a:lnTo>
                <a:lnTo>
                  <a:pt x="628" y="61"/>
                </a:lnTo>
                <a:lnTo>
                  <a:pt x="630" y="56"/>
                </a:lnTo>
                <a:lnTo>
                  <a:pt x="632" y="55"/>
                </a:lnTo>
                <a:lnTo>
                  <a:pt x="639" y="54"/>
                </a:lnTo>
                <a:lnTo>
                  <a:pt x="644" y="51"/>
                </a:lnTo>
                <a:lnTo>
                  <a:pt x="646" y="49"/>
                </a:lnTo>
                <a:lnTo>
                  <a:pt x="646" y="42"/>
                </a:lnTo>
                <a:lnTo>
                  <a:pt x="644" y="42"/>
                </a:lnTo>
                <a:lnTo>
                  <a:pt x="644" y="38"/>
                </a:lnTo>
                <a:lnTo>
                  <a:pt x="646" y="34"/>
                </a:lnTo>
                <a:lnTo>
                  <a:pt x="648" y="32"/>
                </a:lnTo>
                <a:lnTo>
                  <a:pt x="648" y="31"/>
                </a:lnTo>
                <a:lnTo>
                  <a:pt x="643" y="25"/>
                </a:lnTo>
                <a:lnTo>
                  <a:pt x="640" y="25"/>
                </a:lnTo>
                <a:lnTo>
                  <a:pt x="637" y="18"/>
                </a:lnTo>
                <a:lnTo>
                  <a:pt x="648" y="24"/>
                </a:lnTo>
                <a:lnTo>
                  <a:pt x="651" y="24"/>
                </a:lnTo>
                <a:lnTo>
                  <a:pt x="655" y="25"/>
                </a:lnTo>
                <a:lnTo>
                  <a:pt x="663" y="35"/>
                </a:lnTo>
                <a:lnTo>
                  <a:pt x="665" y="38"/>
                </a:lnTo>
                <a:lnTo>
                  <a:pt x="665" y="43"/>
                </a:lnTo>
                <a:lnTo>
                  <a:pt x="664" y="47"/>
                </a:lnTo>
                <a:lnTo>
                  <a:pt x="665" y="48"/>
                </a:lnTo>
                <a:lnTo>
                  <a:pt x="668" y="52"/>
                </a:lnTo>
                <a:lnTo>
                  <a:pt x="675" y="56"/>
                </a:lnTo>
                <a:lnTo>
                  <a:pt x="679" y="61"/>
                </a:lnTo>
                <a:lnTo>
                  <a:pt x="684" y="64"/>
                </a:lnTo>
                <a:lnTo>
                  <a:pt x="684" y="70"/>
                </a:lnTo>
                <a:lnTo>
                  <a:pt x="685" y="73"/>
                </a:lnTo>
                <a:lnTo>
                  <a:pt x="685" y="76"/>
                </a:lnTo>
                <a:lnTo>
                  <a:pt x="686" y="78"/>
                </a:lnTo>
                <a:lnTo>
                  <a:pt x="686" y="90"/>
                </a:lnTo>
                <a:lnTo>
                  <a:pt x="684" y="101"/>
                </a:lnTo>
                <a:lnTo>
                  <a:pt x="672" y="124"/>
                </a:lnTo>
                <a:lnTo>
                  <a:pt x="666" y="126"/>
                </a:lnTo>
                <a:lnTo>
                  <a:pt x="666" y="128"/>
                </a:lnTo>
                <a:lnTo>
                  <a:pt x="664" y="134"/>
                </a:lnTo>
                <a:lnTo>
                  <a:pt x="665" y="136"/>
                </a:lnTo>
                <a:lnTo>
                  <a:pt x="663" y="152"/>
                </a:lnTo>
                <a:lnTo>
                  <a:pt x="663" y="168"/>
                </a:lnTo>
                <a:lnTo>
                  <a:pt x="661" y="174"/>
                </a:lnTo>
                <a:lnTo>
                  <a:pt x="661" y="181"/>
                </a:lnTo>
                <a:lnTo>
                  <a:pt x="663" y="189"/>
                </a:lnTo>
                <a:lnTo>
                  <a:pt x="663" y="197"/>
                </a:lnTo>
                <a:lnTo>
                  <a:pt x="662" y="199"/>
                </a:lnTo>
                <a:lnTo>
                  <a:pt x="659" y="212"/>
                </a:lnTo>
                <a:lnTo>
                  <a:pt x="658" y="231"/>
                </a:lnTo>
                <a:lnTo>
                  <a:pt x="654" y="243"/>
                </a:lnTo>
                <a:lnTo>
                  <a:pt x="649" y="251"/>
                </a:lnTo>
                <a:lnTo>
                  <a:pt x="649" y="253"/>
                </a:lnTo>
                <a:lnTo>
                  <a:pt x="649" y="255"/>
                </a:lnTo>
                <a:lnTo>
                  <a:pt x="648" y="262"/>
                </a:lnTo>
                <a:lnTo>
                  <a:pt x="648" y="266"/>
                </a:lnTo>
                <a:lnTo>
                  <a:pt x="646" y="267"/>
                </a:lnTo>
                <a:lnTo>
                  <a:pt x="639" y="273"/>
                </a:lnTo>
                <a:lnTo>
                  <a:pt x="638" y="276"/>
                </a:lnTo>
                <a:lnTo>
                  <a:pt x="634" y="283"/>
                </a:lnTo>
                <a:lnTo>
                  <a:pt x="628" y="309"/>
                </a:lnTo>
                <a:lnTo>
                  <a:pt x="617" y="306"/>
                </a:lnTo>
                <a:lnTo>
                  <a:pt x="608" y="306"/>
                </a:lnTo>
                <a:lnTo>
                  <a:pt x="604" y="304"/>
                </a:lnTo>
                <a:lnTo>
                  <a:pt x="597" y="304"/>
                </a:lnTo>
                <a:lnTo>
                  <a:pt x="596" y="304"/>
                </a:lnTo>
                <a:lnTo>
                  <a:pt x="591" y="304"/>
                </a:lnTo>
                <a:lnTo>
                  <a:pt x="590" y="303"/>
                </a:lnTo>
                <a:lnTo>
                  <a:pt x="589" y="302"/>
                </a:lnTo>
                <a:lnTo>
                  <a:pt x="587" y="304"/>
                </a:lnTo>
                <a:lnTo>
                  <a:pt x="584" y="309"/>
                </a:lnTo>
                <a:lnTo>
                  <a:pt x="582" y="310"/>
                </a:lnTo>
                <a:lnTo>
                  <a:pt x="579" y="312"/>
                </a:lnTo>
                <a:lnTo>
                  <a:pt x="576" y="310"/>
                </a:lnTo>
                <a:lnTo>
                  <a:pt x="576" y="308"/>
                </a:lnTo>
                <a:lnTo>
                  <a:pt x="575" y="304"/>
                </a:lnTo>
                <a:lnTo>
                  <a:pt x="573" y="302"/>
                </a:lnTo>
                <a:lnTo>
                  <a:pt x="570" y="302"/>
                </a:lnTo>
                <a:lnTo>
                  <a:pt x="568" y="302"/>
                </a:lnTo>
                <a:lnTo>
                  <a:pt x="564" y="303"/>
                </a:lnTo>
                <a:lnTo>
                  <a:pt x="558" y="306"/>
                </a:lnTo>
                <a:lnTo>
                  <a:pt x="557" y="310"/>
                </a:lnTo>
                <a:lnTo>
                  <a:pt x="557" y="315"/>
                </a:lnTo>
                <a:lnTo>
                  <a:pt x="560" y="320"/>
                </a:lnTo>
                <a:lnTo>
                  <a:pt x="562" y="322"/>
                </a:lnTo>
                <a:lnTo>
                  <a:pt x="564" y="326"/>
                </a:lnTo>
                <a:lnTo>
                  <a:pt x="566" y="326"/>
                </a:lnTo>
                <a:lnTo>
                  <a:pt x="564" y="329"/>
                </a:lnTo>
                <a:lnTo>
                  <a:pt x="563" y="332"/>
                </a:lnTo>
                <a:lnTo>
                  <a:pt x="565" y="335"/>
                </a:lnTo>
                <a:lnTo>
                  <a:pt x="566" y="338"/>
                </a:lnTo>
                <a:lnTo>
                  <a:pt x="567" y="340"/>
                </a:lnTo>
                <a:lnTo>
                  <a:pt x="566" y="345"/>
                </a:lnTo>
                <a:lnTo>
                  <a:pt x="566" y="346"/>
                </a:lnTo>
                <a:lnTo>
                  <a:pt x="566" y="350"/>
                </a:lnTo>
                <a:lnTo>
                  <a:pt x="568" y="353"/>
                </a:lnTo>
                <a:lnTo>
                  <a:pt x="568" y="357"/>
                </a:lnTo>
                <a:lnTo>
                  <a:pt x="568" y="360"/>
                </a:lnTo>
                <a:lnTo>
                  <a:pt x="570" y="363"/>
                </a:lnTo>
                <a:lnTo>
                  <a:pt x="571" y="367"/>
                </a:lnTo>
                <a:lnTo>
                  <a:pt x="572" y="368"/>
                </a:lnTo>
                <a:lnTo>
                  <a:pt x="573" y="370"/>
                </a:lnTo>
                <a:lnTo>
                  <a:pt x="577" y="373"/>
                </a:lnTo>
                <a:lnTo>
                  <a:pt x="579" y="374"/>
                </a:lnTo>
                <a:lnTo>
                  <a:pt x="582" y="376"/>
                </a:lnTo>
                <a:lnTo>
                  <a:pt x="589" y="378"/>
                </a:lnTo>
                <a:lnTo>
                  <a:pt x="593" y="382"/>
                </a:lnTo>
                <a:lnTo>
                  <a:pt x="595" y="385"/>
                </a:lnTo>
                <a:lnTo>
                  <a:pt x="600" y="388"/>
                </a:lnTo>
                <a:lnTo>
                  <a:pt x="600" y="391"/>
                </a:lnTo>
                <a:lnTo>
                  <a:pt x="598" y="394"/>
                </a:lnTo>
                <a:lnTo>
                  <a:pt x="594" y="396"/>
                </a:lnTo>
                <a:lnTo>
                  <a:pt x="592" y="397"/>
                </a:lnTo>
                <a:lnTo>
                  <a:pt x="591" y="398"/>
                </a:lnTo>
                <a:lnTo>
                  <a:pt x="583" y="398"/>
                </a:lnTo>
                <a:lnTo>
                  <a:pt x="581" y="397"/>
                </a:lnTo>
                <a:lnTo>
                  <a:pt x="580" y="394"/>
                </a:lnTo>
                <a:lnTo>
                  <a:pt x="579" y="391"/>
                </a:lnTo>
                <a:lnTo>
                  <a:pt x="579" y="388"/>
                </a:lnTo>
                <a:lnTo>
                  <a:pt x="579" y="386"/>
                </a:lnTo>
                <a:lnTo>
                  <a:pt x="576" y="386"/>
                </a:lnTo>
                <a:lnTo>
                  <a:pt x="573" y="385"/>
                </a:lnTo>
                <a:lnTo>
                  <a:pt x="571" y="385"/>
                </a:lnTo>
                <a:lnTo>
                  <a:pt x="568" y="384"/>
                </a:lnTo>
                <a:lnTo>
                  <a:pt x="567" y="382"/>
                </a:lnTo>
                <a:lnTo>
                  <a:pt x="566" y="380"/>
                </a:lnTo>
                <a:lnTo>
                  <a:pt x="565" y="379"/>
                </a:lnTo>
                <a:lnTo>
                  <a:pt x="563" y="377"/>
                </a:lnTo>
                <a:lnTo>
                  <a:pt x="561" y="376"/>
                </a:lnTo>
                <a:lnTo>
                  <a:pt x="560" y="377"/>
                </a:lnTo>
                <a:lnTo>
                  <a:pt x="548" y="377"/>
                </a:lnTo>
                <a:lnTo>
                  <a:pt x="546" y="376"/>
                </a:lnTo>
                <a:lnTo>
                  <a:pt x="543" y="373"/>
                </a:lnTo>
                <a:lnTo>
                  <a:pt x="542" y="372"/>
                </a:lnTo>
                <a:lnTo>
                  <a:pt x="538" y="372"/>
                </a:lnTo>
                <a:lnTo>
                  <a:pt x="538" y="374"/>
                </a:lnTo>
                <a:lnTo>
                  <a:pt x="536" y="375"/>
                </a:lnTo>
                <a:lnTo>
                  <a:pt x="532" y="374"/>
                </a:lnTo>
                <a:lnTo>
                  <a:pt x="523" y="374"/>
                </a:lnTo>
                <a:lnTo>
                  <a:pt x="522" y="372"/>
                </a:lnTo>
                <a:lnTo>
                  <a:pt x="521" y="372"/>
                </a:lnTo>
                <a:lnTo>
                  <a:pt x="519" y="370"/>
                </a:lnTo>
                <a:lnTo>
                  <a:pt x="516" y="368"/>
                </a:lnTo>
                <a:lnTo>
                  <a:pt x="515" y="365"/>
                </a:lnTo>
                <a:lnTo>
                  <a:pt x="512" y="367"/>
                </a:lnTo>
                <a:lnTo>
                  <a:pt x="510" y="367"/>
                </a:lnTo>
                <a:lnTo>
                  <a:pt x="508" y="367"/>
                </a:lnTo>
                <a:lnTo>
                  <a:pt x="504" y="367"/>
                </a:lnTo>
                <a:lnTo>
                  <a:pt x="502" y="366"/>
                </a:lnTo>
                <a:lnTo>
                  <a:pt x="494" y="363"/>
                </a:lnTo>
                <a:lnTo>
                  <a:pt x="481" y="356"/>
                </a:lnTo>
                <a:lnTo>
                  <a:pt x="479" y="353"/>
                </a:lnTo>
                <a:lnTo>
                  <a:pt x="451" y="359"/>
                </a:lnTo>
                <a:lnTo>
                  <a:pt x="439" y="359"/>
                </a:lnTo>
                <a:lnTo>
                  <a:pt x="437" y="360"/>
                </a:lnTo>
                <a:lnTo>
                  <a:pt x="433" y="360"/>
                </a:lnTo>
                <a:lnTo>
                  <a:pt x="426" y="363"/>
                </a:lnTo>
                <a:lnTo>
                  <a:pt x="410" y="361"/>
                </a:lnTo>
                <a:lnTo>
                  <a:pt x="408" y="360"/>
                </a:lnTo>
                <a:lnTo>
                  <a:pt x="404" y="356"/>
                </a:lnTo>
                <a:lnTo>
                  <a:pt x="398" y="345"/>
                </a:lnTo>
                <a:lnTo>
                  <a:pt x="395" y="344"/>
                </a:lnTo>
                <a:lnTo>
                  <a:pt x="379" y="345"/>
                </a:lnTo>
                <a:lnTo>
                  <a:pt x="372" y="348"/>
                </a:lnTo>
                <a:lnTo>
                  <a:pt x="372" y="346"/>
                </a:lnTo>
                <a:lnTo>
                  <a:pt x="365" y="345"/>
                </a:lnTo>
                <a:lnTo>
                  <a:pt x="359" y="346"/>
                </a:lnTo>
                <a:lnTo>
                  <a:pt x="349" y="352"/>
                </a:lnTo>
                <a:lnTo>
                  <a:pt x="342" y="363"/>
                </a:lnTo>
                <a:lnTo>
                  <a:pt x="341" y="378"/>
                </a:lnTo>
                <a:lnTo>
                  <a:pt x="349" y="396"/>
                </a:lnTo>
                <a:lnTo>
                  <a:pt x="349" y="405"/>
                </a:lnTo>
                <a:lnTo>
                  <a:pt x="348" y="407"/>
                </a:lnTo>
                <a:lnTo>
                  <a:pt x="345" y="408"/>
                </a:lnTo>
                <a:lnTo>
                  <a:pt x="334" y="419"/>
                </a:lnTo>
                <a:lnTo>
                  <a:pt x="332" y="422"/>
                </a:lnTo>
                <a:lnTo>
                  <a:pt x="328" y="420"/>
                </a:lnTo>
                <a:lnTo>
                  <a:pt x="325" y="420"/>
                </a:lnTo>
                <a:lnTo>
                  <a:pt x="322" y="424"/>
                </a:lnTo>
                <a:lnTo>
                  <a:pt x="311" y="434"/>
                </a:lnTo>
                <a:lnTo>
                  <a:pt x="311" y="467"/>
                </a:lnTo>
                <a:lnTo>
                  <a:pt x="312" y="476"/>
                </a:lnTo>
                <a:lnTo>
                  <a:pt x="313" y="479"/>
                </a:lnTo>
                <a:lnTo>
                  <a:pt x="314" y="480"/>
                </a:lnTo>
                <a:lnTo>
                  <a:pt x="314" y="483"/>
                </a:lnTo>
                <a:lnTo>
                  <a:pt x="312" y="484"/>
                </a:lnTo>
                <a:lnTo>
                  <a:pt x="311" y="482"/>
                </a:lnTo>
                <a:lnTo>
                  <a:pt x="310" y="484"/>
                </a:lnTo>
                <a:lnTo>
                  <a:pt x="308" y="487"/>
                </a:lnTo>
                <a:lnTo>
                  <a:pt x="304" y="484"/>
                </a:lnTo>
                <a:lnTo>
                  <a:pt x="302" y="482"/>
                </a:lnTo>
                <a:lnTo>
                  <a:pt x="298" y="481"/>
                </a:lnTo>
                <a:lnTo>
                  <a:pt x="290" y="480"/>
                </a:lnTo>
                <a:lnTo>
                  <a:pt x="268" y="474"/>
                </a:lnTo>
                <a:lnTo>
                  <a:pt x="263" y="474"/>
                </a:lnTo>
                <a:lnTo>
                  <a:pt x="258" y="470"/>
                </a:lnTo>
                <a:lnTo>
                  <a:pt x="232" y="466"/>
                </a:lnTo>
                <a:lnTo>
                  <a:pt x="226" y="466"/>
                </a:lnTo>
                <a:lnTo>
                  <a:pt x="221" y="468"/>
                </a:lnTo>
                <a:lnTo>
                  <a:pt x="212" y="465"/>
                </a:lnTo>
                <a:lnTo>
                  <a:pt x="203" y="460"/>
                </a:lnTo>
                <a:lnTo>
                  <a:pt x="198" y="459"/>
                </a:lnTo>
                <a:lnTo>
                  <a:pt x="190" y="453"/>
                </a:lnTo>
                <a:lnTo>
                  <a:pt x="179" y="447"/>
                </a:lnTo>
                <a:lnTo>
                  <a:pt x="173" y="442"/>
                </a:lnTo>
                <a:lnTo>
                  <a:pt x="168" y="440"/>
                </a:lnTo>
                <a:lnTo>
                  <a:pt x="144" y="434"/>
                </a:lnTo>
                <a:lnTo>
                  <a:pt x="139" y="431"/>
                </a:lnTo>
                <a:lnTo>
                  <a:pt x="129" y="433"/>
                </a:lnTo>
                <a:lnTo>
                  <a:pt x="105" y="427"/>
                </a:lnTo>
                <a:lnTo>
                  <a:pt x="101" y="426"/>
                </a:lnTo>
                <a:lnTo>
                  <a:pt x="94" y="426"/>
                </a:lnTo>
                <a:lnTo>
                  <a:pt x="84" y="418"/>
                </a:lnTo>
                <a:lnTo>
                  <a:pt x="79" y="418"/>
                </a:lnTo>
                <a:lnTo>
                  <a:pt x="74" y="413"/>
                </a:lnTo>
                <a:lnTo>
                  <a:pt x="66" y="411"/>
                </a:lnTo>
                <a:lnTo>
                  <a:pt x="61" y="408"/>
                </a:lnTo>
                <a:lnTo>
                  <a:pt x="51" y="390"/>
                </a:lnTo>
                <a:lnTo>
                  <a:pt x="48" y="382"/>
                </a:lnTo>
                <a:lnTo>
                  <a:pt x="45" y="378"/>
                </a:lnTo>
                <a:lnTo>
                  <a:pt x="26" y="361"/>
                </a:lnTo>
                <a:lnTo>
                  <a:pt x="23" y="360"/>
                </a:lnTo>
                <a:lnTo>
                  <a:pt x="21" y="358"/>
                </a:lnTo>
                <a:lnTo>
                  <a:pt x="19" y="356"/>
                </a:lnTo>
                <a:lnTo>
                  <a:pt x="15" y="356"/>
                </a:lnTo>
                <a:lnTo>
                  <a:pt x="15" y="355"/>
                </a:lnTo>
                <a:lnTo>
                  <a:pt x="17" y="353"/>
                </a:lnTo>
                <a:lnTo>
                  <a:pt x="21" y="347"/>
                </a:lnTo>
                <a:lnTo>
                  <a:pt x="20" y="345"/>
                </a:lnTo>
                <a:lnTo>
                  <a:pt x="17" y="342"/>
                </a:lnTo>
                <a:lnTo>
                  <a:pt x="6" y="328"/>
                </a:lnTo>
                <a:lnTo>
                  <a:pt x="0" y="326"/>
                </a:lnTo>
                <a:lnTo>
                  <a:pt x="1" y="324"/>
                </a:lnTo>
                <a:lnTo>
                  <a:pt x="4" y="322"/>
                </a:lnTo>
                <a:lnTo>
                  <a:pt x="6" y="320"/>
                </a:lnTo>
                <a:lnTo>
                  <a:pt x="7" y="317"/>
                </a:lnTo>
                <a:lnTo>
                  <a:pt x="9" y="314"/>
                </a:lnTo>
                <a:lnTo>
                  <a:pt x="11" y="312"/>
                </a:lnTo>
                <a:lnTo>
                  <a:pt x="13" y="310"/>
                </a:lnTo>
                <a:lnTo>
                  <a:pt x="15" y="310"/>
                </a:lnTo>
                <a:lnTo>
                  <a:pt x="22" y="306"/>
                </a:lnTo>
                <a:lnTo>
                  <a:pt x="22" y="304"/>
                </a:lnTo>
                <a:lnTo>
                  <a:pt x="21" y="301"/>
                </a:lnTo>
                <a:lnTo>
                  <a:pt x="22" y="298"/>
                </a:lnTo>
                <a:lnTo>
                  <a:pt x="20" y="295"/>
                </a:lnTo>
                <a:lnTo>
                  <a:pt x="21" y="293"/>
                </a:lnTo>
                <a:lnTo>
                  <a:pt x="22" y="292"/>
                </a:lnTo>
                <a:lnTo>
                  <a:pt x="24" y="290"/>
                </a:lnTo>
                <a:lnTo>
                  <a:pt x="26" y="290"/>
                </a:lnTo>
                <a:lnTo>
                  <a:pt x="27" y="292"/>
                </a:lnTo>
                <a:lnTo>
                  <a:pt x="31" y="292"/>
                </a:lnTo>
                <a:lnTo>
                  <a:pt x="33" y="289"/>
                </a:lnTo>
                <a:lnTo>
                  <a:pt x="36" y="289"/>
                </a:lnTo>
                <a:lnTo>
                  <a:pt x="47" y="286"/>
                </a:lnTo>
                <a:lnTo>
                  <a:pt x="54" y="285"/>
                </a:lnTo>
                <a:lnTo>
                  <a:pt x="62" y="282"/>
                </a:lnTo>
                <a:lnTo>
                  <a:pt x="78" y="281"/>
                </a:lnTo>
                <a:lnTo>
                  <a:pt x="88" y="263"/>
                </a:lnTo>
                <a:lnTo>
                  <a:pt x="97" y="270"/>
                </a:lnTo>
                <a:lnTo>
                  <a:pt x="100" y="270"/>
                </a:lnTo>
                <a:lnTo>
                  <a:pt x="106" y="268"/>
                </a:lnTo>
                <a:lnTo>
                  <a:pt x="112" y="263"/>
                </a:lnTo>
                <a:lnTo>
                  <a:pt x="115" y="259"/>
                </a:lnTo>
                <a:lnTo>
                  <a:pt x="120" y="259"/>
                </a:lnTo>
                <a:lnTo>
                  <a:pt x="126" y="255"/>
                </a:lnTo>
                <a:lnTo>
                  <a:pt x="133" y="250"/>
                </a:lnTo>
                <a:lnTo>
                  <a:pt x="135" y="250"/>
                </a:lnTo>
                <a:lnTo>
                  <a:pt x="148" y="242"/>
                </a:lnTo>
                <a:lnTo>
                  <a:pt x="152" y="233"/>
                </a:lnTo>
                <a:lnTo>
                  <a:pt x="154" y="231"/>
                </a:lnTo>
                <a:lnTo>
                  <a:pt x="163" y="227"/>
                </a:lnTo>
                <a:lnTo>
                  <a:pt x="168" y="222"/>
                </a:lnTo>
                <a:lnTo>
                  <a:pt x="176" y="218"/>
                </a:lnTo>
                <a:lnTo>
                  <a:pt x="182" y="215"/>
                </a:lnTo>
                <a:lnTo>
                  <a:pt x="196" y="216"/>
                </a:lnTo>
                <a:lnTo>
                  <a:pt x="205" y="217"/>
                </a:lnTo>
                <a:lnTo>
                  <a:pt x="211" y="215"/>
                </a:lnTo>
                <a:lnTo>
                  <a:pt x="211" y="208"/>
                </a:lnTo>
                <a:lnTo>
                  <a:pt x="215" y="203"/>
                </a:lnTo>
                <a:lnTo>
                  <a:pt x="223" y="189"/>
                </a:lnTo>
                <a:lnTo>
                  <a:pt x="227" y="186"/>
                </a:lnTo>
                <a:lnTo>
                  <a:pt x="230" y="183"/>
                </a:lnTo>
                <a:lnTo>
                  <a:pt x="231" y="176"/>
                </a:lnTo>
                <a:lnTo>
                  <a:pt x="227" y="172"/>
                </a:lnTo>
                <a:lnTo>
                  <a:pt x="222" y="159"/>
                </a:lnTo>
                <a:lnTo>
                  <a:pt x="211" y="164"/>
                </a:lnTo>
                <a:lnTo>
                  <a:pt x="196" y="170"/>
                </a:lnTo>
                <a:lnTo>
                  <a:pt x="194" y="166"/>
                </a:lnTo>
                <a:lnTo>
                  <a:pt x="198" y="163"/>
                </a:lnTo>
                <a:lnTo>
                  <a:pt x="196" y="153"/>
                </a:lnTo>
                <a:lnTo>
                  <a:pt x="196" y="152"/>
                </a:lnTo>
                <a:lnTo>
                  <a:pt x="196" y="149"/>
                </a:lnTo>
                <a:lnTo>
                  <a:pt x="193" y="146"/>
                </a:lnTo>
                <a:lnTo>
                  <a:pt x="188" y="146"/>
                </a:lnTo>
                <a:lnTo>
                  <a:pt x="180" y="145"/>
                </a:lnTo>
                <a:lnTo>
                  <a:pt x="179" y="142"/>
                </a:lnTo>
                <a:lnTo>
                  <a:pt x="182" y="140"/>
                </a:lnTo>
                <a:lnTo>
                  <a:pt x="179" y="132"/>
                </a:lnTo>
                <a:lnTo>
                  <a:pt x="176" y="124"/>
                </a:lnTo>
                <a:lnTo>
                  <a:pt x="176" y="118"/>
                </a:lnTo>
                <a:lnTo>
                  <a:pt x="182" y="111"/>
                </a:lnTo>
                <a:lnTo>
                  <a:pt x="188" y="110"/>
                </a:lnTo>
                <a:lnTo>
                  <a:pt x="191" y="101"/>
                </a:lnTo>
                <a:lnTo>
                  <a:pt x="191" y="97"/>
                </a:lnTo>
                <a:lnTo>
                  <a:pt x="190" y="93"/>
                </a:lnTo>
                <a:lnTo>
                  <a:pt x="186" y="87"/>
                </a:lnTo>
                <a:lnTo>
                  <a:pt x="179" y="82"/>
                </a:lnTo>
                <a:lnTo>
                  <a:pt x="171" y="80"/>
                </a:lnTo>
                <a:lnTo>
                  <a:pt x="162" y="81"/>
                </a:lnTo>
                <a:lnTo>
                  <a:pt x="156" y="79"/>
                </a:lnTo>
                <a:lnTo>
                  <a:pt x="152" y="74"/>
                </a:lnTo>
                <a:lnTo>
                  <a:pt x="146" y="77"/>
                </a:lnTo>
                <a:lnTo>
                  <a:pt x="142" y="80"/>
                </a:lnTo>
                <a:lnTo>
                  <a:pt x="138" y="78"/>
                </a:lnTo>
                <a:lnTo>
                  <a:pt x="135" y="74"/>
                </a:lnTo>
                <a:lnTo>
                  <a:pt x="141" y="68"/>
                </a:lnTo>
                <a:lnTo>
                  <a:pt x="136" y="56"/>
                </a:lnTo>
                <a:lnTo>
                  <a:pt x="138" y="54"/>
                </a:lnTo>
                <a:lnTo>
                  <a:pt x="136" y="48"/>
                </a:lnTo>
                <a:lnTo>
                  <a:pt x="152" y="49"/>
                </a:lnTo>
                <a:lnTo>
                  <a:pt x="156" y="42"/>
                </a:lnTo>
                <a:lnTo>
                  <a:pt x="192" y="34"/>
                </a:lnTo>
                <a:lnTo>
                  <a:pt x="198" y="31"/>
                </a:lnTo>
                <a:lnTo>
                  <a:pt x="199" y="31"/>
                </a:lnTo>
                <a:lnTo>
                  <a:pt x="202" y="32"/>
                </a:lnTo>
                <a:lnTo>
                  <a:pt x="206" y="32"/>
                </a:lnTo>
                <a:lnTo>
                  <a:pt x="212" y="32"/>
                </a:lnTo>
                <a:lnTo>
                  <a:pt x="214" y="26"/>
                </a:lnTo>
                <a:lnTo>
                  <a:pt x="230" y="2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29" name="Freeform 247"/>
          <p:cNvSpPr>
            <a:spLocks/>
          </p:cNvSpPr>
          <p:nvPr/>
        </p:nvSpPr>
        <p:spPr bwMode="auto">
          <a:xfrm>
            <a:off x="5037138" y="4306813"/>
            <a:ext cx="814387" cy="498475"/>
          </a:xfrm>
          <a:custGeom>
            <a:avLst/>
            <a:gdLst/>
            <a:ahLst/>
            <a:cxnLst>
              <a:cxn ang="0">
                <a:pos x="629" y="437"/>
              </a:cxn>
              <a:cxn ang="0">
                <a:pos x="614" y="422"/>
              </a:cxn>
              <a:cxn ang="0">
                <a:pos x="582" y="423"/>
              </a:cxn>
              <a:cxn ang="0">
                <a:pos x="549" y="414"/>
              </a:cxn>
              <a:cxn ang="0">
                <a:pos x="534" y="399"/>
              </a:cxn>
              <a:cxn ang="0">
                <a:pos x="514" y="397"/>
              </a:cxn>
              <a:cxn ang="0">
                <a:pos x="533" y="408"/>
              </a:cxn>
              <a:cxn ang="0">
                <a:pos x="513" y="405"/>
              </a:cxn>
              <a:cxn ang="0">
                <a:pos x="486" y="394"/>
              </a:cxn>
              <a:cxn ang="0">
                <a:pos x="458" y="403"/>
              </a:cxn>
              <a:cxn ang="0">
                <a:pos x="418" y="378"/>
              </a:cxn>
              <a:cxn ang="0">
                <a:pos x="408" y="372"/>
              </a:cxn>
              <a:cxn ang="0">
                <a:pos x="388" y="360"/>
              </a:cxn>
              <a:cxn ang="0">
                <a:pos x="331" y="347"/>
              </a:cxn>
              <a:cxn ang="0">
                <a:pos x="313" y="336"/>
              </a:cxn>
              <a:cxn ang="0">
                <a:pos x="293" y="332"/>
              </a:cxn>
              <a:cxn ang="0">
                <a:pos x="309" y="338"/>
              </a:cxn>
              <a:cxn ang="0">
                <a:pos x="297" y="339"/>
              </a:cxn>
              <a:cxn ang="0">
                <a:pos x="238" y="318"/>
              </a:cxn>
              <a:cxn ang="0">
                <a:pos x="223" y="307"/>
              </a:cxn>
              <a:cxn ang="0">
                <a:pos x="199" y="300"/>
              </a:cxn>
              <a:cxn ang="0">
                <a:pos x="157" y="258"/>
              </a:cxn>
              <a:cxn ang="0">
                <a:pos x="120" y="230"/>
              </a:cxn>
              <a:cxn ang="0">
                <a:pos x="95" y="224"/>
              </a:cxn>
              <a:cxn ang="0">
                <a:pos x="59" y="180"/>
              </a:cxn>
              <a:cxn ang="0">
                <a:pos x="9" y="169"/>
              </a:cxn>
              <a:cxn ang="0">
                <a:pos x="14" y="118"/>
              </a:cxn>
              <a:cxn ang="0">
                <a:pos x="30" y="76"/>
              </a:cxn>
              <a:cxn ang="0">
                <a:pos x="84" y="42"/>
              </a:cxn>
              <a:cxn ang="0">
                <a:pos x="128" y="57"/>
              </a:cxn>
              <a:cxn ang="0">
                <a:pos x="199" y="65"/>
              </a:cxn>
              <a:cxn ang="0">
                <a:pos x="221" y="72"/>
              </a:cxn>
              <a:cxn ang="0">
                <a:pos x="249" y="75"/>
              </a:cxn>
              <a:cxn ang="0">
                <a:pos x="262" y="83"/>
              </a:cxn>
              <a:cxn ang="0">
                <a:pos x="280" y="96"/>
              </a:cxn>
              <a:cxn ang="0">
                <a:pos x="278" y="76"/>
              </a:cxn>
              <a:cxn ang="0">
                <a:pos x="257" y="58"/>
              </a:cxn>
              <a:cxn ang="0">
                <a:pos x="254" y="33"/>
              </a:cxn>
              <a:cxn ang="0">
                <a:pos x="246" y="8"/>
              </a:cxn>
              <a:cxn ang="0">
                <a:pos x="265" y="8"/>
              </a:cxn>
              <a:cxn ang="0">
                <a:pos x="285" y="2"/>
              </a:cxn>
              <a:cxn ang="0">
                <a:pos x="325" y="26"/>
              </a:cxn>
              <a:cxn ang="0">
                <a:pos x="349" y="74"/>
              </a:cxn>
              <a:cxn ang="0">
                <a:pos x="382" y="42"/>
              </a:cxn>
              <a:cxn ang="0">
                <a:pos x="431" y="38"/>
              </a:cxn>
              <a:cxn ang="0">
                <a:pos x="487" y="16"/>
              </a:cxn>
              <a:cxn ang="0">
                <a:pos x="502" y="31"/>
              </a:cxn>
              <a:cxn ang="0">
                <a:pos x="512" y="57"/>
              </a:cxn>
              <a:cxn ang="0">
                <a:pos x="537" y="50"/>
              </a:cxn>
              <a:cxn ang="0">
                <a:pos x="553" y="61"/>
              </a:cxn>
              <a:cxn ang="0">
                <a:pos x="582" y="96"/>
              </a:cxn>
              <a:cxn ang="0">
                <a:pos x="603" y="116"/>
              </a:cxn>
              <a:cxn ang="0">
                <a:pos x="669" y="145"/>
              </a:cxn>
              <a:cxn ang="0">
                <a:pos x="695" y="209"/>
              </a:cxn>
              <a:cxn ang="0">
                <a:pos x="706" y="271"/>
              </a:cxn>
              <a:cxn ang="0">
                <a:pos x="739" y="312"/>
              </a:cxn>
              <a:cxn ang="0">
                <a:pos x="763" y="358"/>
              </a:cxn>
              <a:cxn ang="0">
                <a:pos x="754" y="393"/>
              </a:cxn>
              <a:cxn ang="0">
                <a:pos x="706" y="426"/>
              </a:cxn>
              <a:cxn ang="0">
                <a:pos x="678" y="471"/>
              </a:cxn>
            </a:cxnLst>
            <a:rect l="0" t="0" r="r" b="b"/>
            <a:pathLst>
              <a:path w="770" h="472">
                <a:moveTo>
                  <a:pt x="678" y="471"/>
                </a:moveTo>
                <a:lnTo>
                  <a:pt x="665" y="468"/>
                </a:lnTo>
                <a:lnTo>
                  <a:pt x="662" y="466"/>
                </a:lnTo>
                <a:lnTo>
                  <a:pt x="658" y="457"/>
                </a:lnTo>
                <a:lnTo>
                  <a:pt x="655" y="454"/>
                </a:lnTo>
                <a:lnTo>
                  <a:pt x="641" y="445"/>
                </a:lnTo>
                <a:lnTo>
                  <a:pt x="636" y="440"/>
                </a:lnTo>
                <a:lnTo>
                  <a:pt x="629" y="437"/>
                </a:lnTo>
                <a:lnTo>
                  <a:pt x="627" y="433"/>
                </a:lnTo>
                <a:lnTo>
                  <a:pt x="623" y="432"/>
                </a:lnTo>
                <a:lnTo>
                  <a:pt x="623" y="428"/>
                </a:lnTo>
                <a:lnTo>
                  <a:pt x="625" y="423"/>
                </a:lnTo>
                <a:lnTo>
                  <a:pt x="622" y="426"/>
                </a:lnTo>
                <a:lnTo>
                  <a:pt x="620" y="428"/>
                </a:lnTo>
                <a:lnTo>
                  <a:pt x="615" y="425"/>
                </a:lnTo>
                <a:lnTo>
                  <a:pt x="614" y="422"/>
                </a:lnTo>
                <a:lnTo>
                  <a:pt x="606" y="422"/>
                </a:lnTo>
                <a:lnTo>
                  <a:pt x="605" y="422"/>
                </a:lnTo>
                <a:lnTo>
                  <a:pt x="604" y="424"/>
                </a:lnTo>
                <a:lnTo>
                  <a:pt x="603" y="426"/>
                </a:lnTo>
                <a:lnTo>
                  <a:pt x="602" y="428"/>
                </a:lnTo>
                <a:lnTo>
                  <a:pt x="602" y="430"/>
                </a:lnTo>
                <a:lnTo>
                  <a:pt x="592" y="425"/>
                </a:lnTo>
                <a:lnTo>
                  <a:pt x="582" y="423"/>
                </a:lnTo>
                <a:lnTo>
                  <a:pt x="580" y="422"/>
                </a:lnTo>
                <a:lnTo>
                  <a:pt x="572" y="422"/>
                </a:lnTo>
                <a:lnTo>
                  <a:pt x="560" y="418"/>
                </a:lnTo>
                <a:lnTo>
                  <a:pt x="557" y="416"/>
                </a:lnTo>
                <a:lnTo>
                  <a:pt x="552" y="416"/>
                </a:lnTo>
                <a:lnTo>
                  <a:pt x="555" y="412"/>
                </a:lnTo>
                <a:lnTo>
                  <a:pt x="553" y="411"/>
                </a:lnTo>
                <a:lnTo>
                  <a:pt x="549" y="414"/>
                </a:lnTo>
                <a:lnTo>
                  <a:pt x="545" y="414"/>
                </a:lnTo>
                <a:lnTo>
                  <a:pt x="540" y="413"/>
                </a:lnTo>
                <a:lnTo>
                  <a:pt x="541" y="412"/>
                </a:lnTo>
                <a:lnTo>
                  <a:pt x="541" y="408"/>
                </a:lnTo>
                <a:lnTo>
                  <a:pt x="539" y="405"/>
                </a:lnTo>
                <a:lnTo>
                  <a:pt x="537" y="404"/>
                </a:lnTo>
                <a:lnTo>
                  <a:pt x="536" y="402"/>
                </a:lnTo>
                <a:lnTo>
                  <a:pt x="534" y="399"/>
                </a:lnTo>
                <a:lnTo>
                  <a:pt x="527" y="397"/>
                </a:lnTo>
                <a:lnTo>
                  <a:pt x="524" y="398"/>
                </a:lnTo>
                <a:lnTo>
                  <a:pt x="523" y="399"/>
                </a:lnTo>
                <a:lnTo>
                  <a:pt x="520" y="398"/>
                </a:lnTo>
                <a:lnTo>
                  <a:pt x="517" y="397"/>
                </a:lnTo>
                <a:lnTo>
                  <a:pt x="510" y="396"/>
                </a:lnTo>
                <a:lnTo>
                  <a:pt x="511" y="397"/>
                </a:lnTo>
                <a:lnTo>
                  <a:pt x="514" y="397"/>
                </a:lnTo>
                <a:lnTo>
                  <a:pt x="517" y="398"/>
                </a:lnTo>
                <a:lnTo>
                  <a:pt x="520" y="400"/>
                </a:lnTo>
                <a:lnTo>
                  <a:pt x="518" y="404"/>
                </a:lnTo>
                <a:lnTo>
                  <a:pt x="523" y="403"/>
                </a:lnTo>
                <a:lnTo>
                  <a:pt x="525" y="405"/>
                </a:lnTo>
                <a:lnTo>
                  <a:pt x="528" y="406"/>
                </a:lnTo>
                <a:lnTo>
                  <a:pt x="529" y="406"/>
                </a:lnTo>
                <a:lnTo>
                  <a:pt x="533" y="408"/>
                </a:lnTo>
                <a:lnTo>
                  <a:pt x="535" y="406"/>
                </a:lnTo>
                <a:lnTo>
                  <a:pt x="538" y="409"/>
                </a:lnTo>
                <a:lnTo>
                  <a:pt x="538" y="412"/>
                </a:lnTo>
                <a:lnTo>
                  <a:pt x="536" y="413"/>
                </a:lnTo>
                <a:lnTo>
                  <a:pt x="532" y="412"/>
                </a:lnTo>
                <a:lnTo>
                  <a:pt x="519" y="408"/>
                </a:lnTo>
                <a:lnTo>
                  <a:pt x="515" y="406"/>
                </a:lnTo>
                <a:lnTo>
                  <a:pt x="513" y="405"/>
                </a:lnTo>
                <a:lnTo>
                  <a:pt x="510" y="406"/>
                </a:lnTo>
                <a:lnTo>
                  <a:pt x="507" y="405"/>
                </a:lnTo>
                <a:lnTo>
                  <a:pt x="503" y="405"/>
                </a:lnTo>
                <a:lnTo>
                  <a:pt x="495" y="404"/>
                </a:lnTo>
                <a:lnTo>
                  <a:pt x="491" y="402"/>
                </a:lnTo>
                <a:lnTo>
                  <a:pt x="490" y="399"/>
                </a:lnTo>
                <a:lnTo>
                  <a:pt x="489" y="397"/>
                </a:lnTo>
                <a:lnTo>
                  <a:pt x="486" y="394"/>
                </a:lnTo>
                <a:lnTo>
                  <a:pt x="487" y="398"/>
                </a:lnTo>
                <a:lnTo>
                  <a:pt x="487" y="400"/>
                </a:lnTo>
                <a:lnTo>
                  <a:pt x="485" y="404"/>
                </a:lnTo>
                <a:lnTo>
                  <a:pt x="481" y="404"/>
                </a:lnTo>
                <a:lnTo>
                  <a:pt x="477" y="402"/>
                </a:lnTo>
                <a:lnTo>
                  <a:pt x="473" y="403"/>
                </a:lnTo>
                <a:lnTo>
                  <a:pt x="467" y="403"/>
                </a:lnTo>
                <a:lnTo>
                  <a:pt x="458" y="403"/>
                </a:lnTo>
                <a:lnTo>
                  <a:pt x="448" y="400"/>
                </a:lnTo>
                <a:lnTo>
                  <a:pt x="443" y="397"/>
                </a:lnTo>
                <a:lnTo>
                  <a:pt x="433" y="386"/>
                </a:lnTo>
                <a:lnTo>
                  <a:pt x="426" y="382"/>
                </a:lnTo>
                <a:lnTo>
                  <a:pt x="424" y="383"/>
                </a:lnTo>
                <a:lnTo>
                  <a:pt x="422" y="380"/>
                </a:lnTo>
                <a:lnTo>
                  <a:pt x="421" y="377"/>
                </a:lnTo>
                <a:lnTo>
                  <a:pt x="418" y="378"/>
                </a:lnTo>
                <a:lnTo>
                  <a:pt x="417" y="379"/>
                </a:lnTo>
                <a:lnTo>
                  <a:pt x="414" y="377"/>
                </a:lnTo>
                <a:lnTo>
                  <a:pt x="416" y="374"/>
                </a:lnTo>
                <a:lnTo>
                  <a:pt x="416" y="370"/>
                </a:lnTo>
                <a:lnTo>
                  <a:pt x="414" y="368"/>
                </a:lnTo>
                <a:lnTo>
                  <a:pt x="411" y="368"/>
                </a:lnTo>
                <a:lnTo>
                  <a:pt x="407" y="370"/>
                </a:lnTo>
                <a:lnTo>
                  <a:pt x="408" y="372"/>
                </a:lnTo>
                <a:lnTo>
                  <a:pt x="407" y="374"/>
                </a:lnTo>
                <a:lnTo>
                  <a:pt x="405" y="374"/>
                </a:lnTo>
                <a:lnTo>
                  <a:pt x="404" y="370"/>
                </a:lnTo>
                <a:lnTo>
                  <a:pt x="402" y="368"/>
                </a:lnTo>
                <a:lnTo>
                  <a:pt x="401" y="366"/>
                </a:lnTo>
                <a:lnTo>
                  <a:pt x="398" y="365"/>
                </a:lnTo>
                <a:lnTo>
                  <a:pt x="393" y="363"/>
                </a:lnTo>
                <a:lnTo>
                  <a:pt x="388" y="360"/>
                </a:lnTo>
                <a:lnTo>
                  <a:pt x="384" y="360"/>
                </a:lnTo>
                <a:lnTo>
                  <a:pt x="371" y="358"/>
                </a:lnTo>
                <a:lnTo>
                  <a:pt x="353" y="352"/>
                </a:lnTo>
                <a:lnTo>
                  <a:pt x="349" y="352"/>
                </a:lnTo>
                <a:lnTo>
                  <a:pt x="344" y="351"/>
                </a:lnTo>
                <a:lnTo>
                  <a:pt x="340" y="351"/>
                </a:lnTo>
                <a:lnTo>
                  <a:pt x="337" y="349"/>
                </a:lnTo>
                <a:lnTo>
                  <a:pt x="331" y="347"/>
                </a:lnTo>
                <a:lnTo>
                  <a:pt x="330" y="343"/>
                </a:lnTo>
                <a:lnTo>
                  <a:pt x="327" y="340"/>
                </a:lnTo>
                <a:lnTo>
                  <a:pt x="325" y="340"/>
                </a:lnTo>
                <a:lnTo>
                  <a:pt x="321" y="340"/>
                </a:lnTo>
                <a:lnTo>
                  <a:pt x="321" y="339"/>
                </a:lnTo>
                <a:lnTo>
                  <a:pt x="319" y="338"/>
                </a:lnTo>
                <a:lnTo>
                  <a:pt x="315" y="338"/>
                </a:lnTo>
                <a:lnTo>
                  <a:pt x="313" y="336"/>
                </a:lnTo>
                <a:lnTo>
                  <a:pt x="311" y="337"/>
                </a:lnTo>
                <a:lnTo>
                  <a:pt x="308" y="336"/>
                </a:lnTo>
                <a:lnTo>
                  <a:pt x="307" y="333"/>
                </a:lnTo>
                <a:lnTo>
                  <a:pt x="300" y="332"/>
                </a:lnTo>
                <a:lnTo>
                  <a:pt x="298" y="334"/>
                </a:lnTo>
                <a:lnTo>
                  <a:pt x="295" y="334"/>
                </a:lnTo>
                <a:lnTo>
                  <a:pt x="295" y="332"/>
                </a:lnTo>
                <a:lnTo>
                  <a:pt x="293" y="332"/>
                </a:lnTo>
                <a:lnTo>
                  <a:pt x="289" y="332"/>
                </a:lnTo>
                <a:lnTo>
                  <a:pt x="286" y="331"/>
                </a:lnTo>
                <a:lnTo>
                  <a:pt x="287" y="334"/>
                </a:lnTo>
                <a:lnTo>
                  <a:pt x="291" y="335"/>
                </a:lnTo>
                <a:lnTo>
                  <a:pt x="297" y="335"/>
                </a:lnTo>
                <a:lnTo>
                  <a:pt x="300" y="336"/>
                </a:lnTo>
                <a:lnTo>
                  <a:pt x="304" y="336"/>
                </a:lnTo>
                <a:lnTo>
                  <a:pt x="309" y="338"/>
                </a:lnTo>
                <a:lnTo>
                  <a:pt x="312" y="339"/>
                </a:lnTo>
                <a:lnTo>
                  <a:pt x="315" y="340"/>
                </a:lnTo>
                <a:lnTo>
                  <a:pt x="324" y="342"/>
                </a:lnTo>
                <a:lnTo>
                  <a:pt x="326" y="345"/>
                </a:lnTo>
                <a:lnTo>
                  <a:pt x="327" y="346"/>
                </a:lnTo>
                <a:lnTo>
                  <a:pt x="321" y="345"/>
                </a:lnTo>
                <a:lnTo>
                  <a:pt x="317" y="345"/>
                </a:lnTo>
                <a:lnTo>
                  <a:pt x="297" y="339"/>
                </a:lnTo>
                <a:lnTo>
                  <a:pt x="293" y="338"/>
                </a:lnTo>
                <a:lnTo>
                  <a:pt x="285" y="334"/>
                </a:lnTo>
                <a:lnTo>
                  <a:pt x="276" y="332"/>
                </a:lnTo>
                <a:lnTo>
                  <a:pt x="273" y="332"/>
                </a:lnTo>
                <a:lnTo>
                  <a:pt x="269" y="330"/>
                </a:lnTo>
                <a:lnTo>
                  <a:pt x="265" y="330"/>
                </a:lnTo>
                <a:lnTo>
                  <a:pt x="251" y="323"/>
                </a:lnTo>
                <a:lnTo>
                  <a:pt x="238" y="318"/>
                </a:lnTo>
                <a:lnTo>
                  <a:pt x="238" y="314"/>
                </a:lnTo>
                <a:lnTo>
                  <a:pt x="237" y="313"/>
                </a:lnTo>
                <a:lnTo>
                  <a:pt x="234" y="309"/>
                </a:lnTo>
                <a:lnTo>
                  <a:pt x="232" y="307"/>
                </a:lnTo>
                <a:lnTo>
                  <a:pt x="231" y="310"/>
                </a:lnTo>
                <a:lnTo>
                  <a:pt x="233" y="312"/>
                </a:lnTo>
                <a:lnTo>
                  <a:pt x="235" y="317"/>
                </a:lnTo>
                <a:lnTo>
                  <a:pt x="223" y="307"/>
                </a:lnTo>
                <a:lnTo>
                  <a:pt x="219" y="306"/>
                </a:lnTo>
                <a:lnTo>
                  <a:pt x="219" y="302"/>
                </a:lnTo>
                <a:lnTo>
                  <a:pt x="217" y="303"/>
                </a:lnTo>
                <a:lnTo>
                  <a:pt x="213" y="303"/>
                </a:lnTo>
                <a:lnTo>
                  <a:pt x="209" y="301"/>
                </a:lnTo>
                <a:lnTo>
                  <a:pt x="208" y="301"/>
                </a:lnTo>
                <a:lnTo>
                  <a:pt x="205" y="300"/>
                </a:lnTo>
                <a:lnTo>
                  <a:pt x="199" y="300"/>
                </a:lnTo>
                <a:lnTo>
                  <a:pt x="199" y="298"/>
                </a:lnTo>
                <a:lnTo>
                  <a:pt x="199" y="294"/>
                </a:lnTo>
                <a:lnTo>
                  <a:pt x="198" y="289"/>
                </a:lnTo>
                <a:lnTo>
                  <a:pt x="177" y="274"/>
                </a:lnTo>
                <a:lnTo>
                  <a:pt x="176" y="270"/>
                </a:lnTo>
                <a:lnTo>
                  <a:pt x="172" y="269"/>
                </a:lnTo>
                <a:lnTo>
                  <a:pt x="165" y="265"/>
                </a:lnTo>
                <a:lnTo>
                  <a:pt x="157" y="258"/>
                </a:lnTo>
                <a:lnTo>
                  <a:pt x="152" y="256"/>
                </a:lnTo>
                <a:lnTo>
                  <a:pt x="149" y="254"/>
                </a:lnTo>
                <a:lnTo>
                  <a:pt x="150" y="250"/>
                </a:lnTo>
                <a:lnTo>
                  <a:pt x="149" y="245"/>
                </a:lnTo>
                <a:lnTo>
                  <a:pt x="147" y="244"/>
                </a:lnTo>
                <a:lnTo>
                  <a:pt x="141" y="239"/>
                </a:lnTo>
                <a:lnTo>
                  <a:pt x="123" y="229"/>
                </a:lnTo>
                <a:lnTo>
                  <a:pt x="120" y="230"/>
                </a:lnTo>
                <a:lnTo>
                  <a:pt x="119" y="229"/>
                </a:lnTo>
                <a:lnTo>
                  <a:pt x="116" y="230"/>
                </a:lnTo>
                <a:lnTo>
                  <a:pt x="113" y="229"/>
                </a:lnTo>
                <a:lnTo>
                  <a:pt x="110" y="227"/>
                </a:lnTo>
                <a:lnTo>
                  <a:pt x="106" y="226"/>
                </a:lnTo>
                <a:lnTo>
                  <a:pt x="102" y="223"/>
                </a:lnTo>
                <a:lnTo>
                  <a:pt x="99" y="224"/>
                </a:lnTo>
                <a:lnTo>
                  <a:pt x="95" y="224"/>
                </a:lnTo>
                <a:lnTo>
                  <a:pt x="91" y="210"/>
                </a:lnTo>
                <a:lnTo>
                  <a:pt x="83" y="202"/>
                </a:lnTo>
                <a:lnTo>
                  <a:pt x="78" y="198"/>
                </a:lnTo>
                <a:lnTo>
                  <a:pt x="74" y="197"/>
                </a:lnTo>
                <a:lnTo>
                  <a:pt x="72" y="192"/>
                </a:lnTo>
                <a:lnTo>
                  <a:pt x="65" y="185"/>
                </a:lnTo>
                <a:lnTo>
                  <a:pt x="62" y="184"/>
                </a:lnTo>
                <a:lnTo>
                  <a:pt x="59" y="180"/>
                </a:lnTo>
                <a:lnTo>
                  <a:pt x="45" y="172"/>
                </a:lnTo>
                <a:lnTo>
                  <a:pt x="33" y="166"/>
                </a:lnTo>
                <a:lnTo>
                  <a:pt x="28" y="166"/>
                </a:lnTo>
                <a:lnTo>
                  <a:pt x="21" y="163"/>
                </a:lnTo>
                <a:lnTo>
                  <a:pt x="17" y="163"/>
                </a:lnTo>
                <a:lnTo>
                  <a:pt x="11" y="166"/>
                </a:lnTo>
                <a:lnTo>
                  <a:pt x="9" y="167"/>
                </a:lnTo>
                <a:lnTo>
                  <a:pt x="9" y="169"/>
                </a:lnTo>
                <a:lnTo>
                  <a:pt x="9" y="172"/>
                </a:lnTo>
                <a:lnTo>
                  <a:pt x="6" y="172"/>
                </a:lnTo>
                <a:lnTo>
                  <a:pt x="5" y="172"/>
                </a:lnTo>
                <a:lnTo>
                  <a:pt x="1" y="174"/>
                </a:lnTo>
                <a:lnTo>
                  <a:pt x="0" y="165"/>
                </a:lnTo>
                <a:lnTo>
                  <a:pt x="0" y="132"/>
                </a:lnTo>
                <a:lnTo>
                  <a:pt x="11" y="122"/>
                </a:lnTo>
                <a:lnTo>
                  <a:pt x="14" y="118"/>
                </a:lnTo>
                <a:lnTo>
                  <a:pt x="17" y="118"/>
                </a:lnTo>
                <a:lnTo>
                  <a:pt x="21" y="120"/>
                </a:lnTo>
                <a:lnTo>
                  <a:pt x="23" y="117"/>
                </a:lnTo>
                <a:lnTo>
                  <a:pt x="34" y="106"/>
                </a:lnTo>
                <a:lnTo>
                  <a:pt x="37" y="105"/>
                </a:lnTo>
                <a:lnTo>
                  <a:pt x="38" y="103"/>
                </a:lnTo>
                <a:lnTo>
                  <a:pt x="38" y="94"/>
                </a:lnTo>
                <a:lnTo>
                  <a:pt x="30" y="76"/>
                </a:lnTo>
                <a:lnTo>
                  <a:pt x="31" y="61"/>
                </a:lnTo>
                <a:lnTo>
                  <a:pt x="38" y="50"/>
                </a:lnTo>
                <a:lnTo>
                  <a:pt x="48" y="44"/>
                </a:lnTo>
                <a:lnTo>
                  <a:pt x="54" y="43"/>
                </a:lnTo>
                <a:lnTo>
                  <a:pt x="61" y="44"/>
                </a:lnTo>
                <a:lnTo>
                  <a:pt x="61" y="46"/>
                </a:lnTo>
                <a:lnTo>
                  <a:pt x="68" y="43"/>
                </a:lnTo>
                <a:lnTo>
                  <a:pt x="84" y="42"/>
                </a:lnTo>
                <a:lnTo>
                  <a:pt x="87" y="43"/>
                </a:lnTo>
                <a:lnTo>
                  <a:pt x="93" y="54"/>
                </a:lnTo>
                <a:lnTo>
                  <a:pt x="97" y="58"/>
                </a:lnTo>
                <a:lnTo>
                  <a:pt x="99" y="59"/>
                </a:lnTo>
                <a:lnTo>
                  <a:pt x="115" y="61"/>
                </a:lnTo>
                <a:lnTo>
                  <a:pt x="122" y="58"/>
                </a:lnTo>
                <a:lnTo>
                  <a:pt x="126" y="58"/>
                </a:lnTo>
                <a:lnTo>
                  <a:pt x="128" y="57"/>
                </a:lnTo>
                <a:lnTo>
                  <a:pt x="140" y="57"/>
                </a:lnTo>
                <a:lnTo>
                  <a:pt x="168" y="51"/>
                </a:lnTo>
                <a:lnTo>
                  <a:pt x="170" y="54"/>
                </a:lnTo>
                <a:lnTo>
                  <a:pt x="183" y="61"/>
                </a:lnTo>
                <a:lnTo>
                  <a:pt x="191" y="64"/>
                </a:lnTo>
                <a:lnTo>
                  <a:pt x="193" y="65"/>
                </a:lnTo>
                <a:lnTo>
                  <a:pt x="197" y="65"/>
                </a:lnTo>
                <a:lnTo>
                  <a:pt x="199" y="65"/>
                </a:lnTo>
                <a:lnTo>
                  <a:pt x="201" y="65"/>
                </a:lnTo>
                <a:lnTo>
                  <a:pt x="204" y="63"/>
                </a:lnTo>
                <a:lnTo>
                  <a:pt x="205" y="66"/>
                </a:lnTo>
                <a:lnTo>
                  <a:pt x="208" y="68"/>
                </a:lnTo>
                <a:lnTo>
                  <a:pt x="210" y="70"/>
                </a:lnTo>
                <a:lnTo>
                  <a:pt x="211" y="70"/>
                </a:lnTo>
                <a:lnTo>
                  <a:pt x="212" y="72"/>
                </a:lnTo>
                <a:lnTo>
                  <a:pt x="221" y="72"/>
                </a:lnTo>
                <a:lnTo>
                  <a:pt x="225" y="73"/>
                </a:lnTo>
                <a:lnTo>
                  <a:pt x="227" y="72"/>
                </a:lnTo>
                <a:lnTo>
                  <a:pt x="227" y="70"/>
                </a:lnTo>
                <a:lnTo>
                  <a:pt x="231" y="70"/>
                </a:lnTo>
                <a:lnTo>
                  <a:pt x="232" y="71"/>
                </a:lnTo>
                <a:lnTo>
                  <a:pt x="235" y="74"/>
                </a:lnTo>
                <a:lnTo>
                  <a:pt x="237" y="75"/>
                </a:lnTo>
                <a:lnTo>
                  <a:pt x="249" y="75"/>
                </a:lnTo>
                <a:lnTo>
                  <a:pt x="250" y="74"/>
                </a:lnTo>
                <a:lnTo>
                  <a:pt x="252" y="75"/>
                </a:lnTo>
                <a:lnTo>
                  <a:pt x="254" y="77"/>
                </a:lnTo>
                <a:lnTo>
                  <a:pt x="255" y="78"/>
                </a:lnTo>
                <a:lnTo>
                  <a:pt x="256" y="80"/>
                </a:lnTo>
                <a:lnTo>
                  <a:pt x="257" y="82"/>
                </a:lnTo>
                <a:lnTo>
                  <a:pt x="260" y="83"/>
                </a:lnTo>
                <a:lnTo>
                  <a:pt x="262" y="83"/>
                </a:lnTo>
                <a:lnTo>
                  <a:pt x="265" y="84"/>
                </a:lnTo>
                <a:lnTo>
                  <a:pt x="268" y="84"/>
                </a:lnTo>
                <a:lnTo>
                  <a:pt x="268" y="86"/>
                </a:lnTo>
                <a:lnTo>
                  <a:pt x="268" y="89"/>
                </a:lnTo>
                <a:lnTo>
                  <a:pt x="269" y="92"/>
                </a:lnTo>
                <a:lnTo>
                  <a:pt x="270" y="95"/>
                </a:lnTo>
                <a:lnTo>
                  <a:pt x="272" y="96"/>
                </a:lnTo>
                <a:lnTo>
                  <a:pt x="280" y="96"/>
                </a:lnTo>
                <a:lnTo>
                  <a:pt x="281" y="95"/>
                </a:lnTo>
                <a:lnTo>
                  <a:pt x="283" y="94"/>
                </a:lnTo>
                <a:lnTo>
                  <a:pt x="287" y="92"/>
                </a:lnTo>
                <a:lnTo>
                  <a:pt x="289" y="89"/>
                </a:lnTo>
                <a:lnTo>
                  <a:pt x="289" y="86"/>
                </a:lnTo>
                <a:lnTo>
                  <a:pt x="284" y="83"/>
                </a:lnTo>
                <a:lnTo>
                  <a:pt x="282" y="80"/>
                </a:lnTo>
                <a:lnTo>
                  <a:pt x="278" y="76"/>
                </a:lnTo>
                <a:lnTo>
                  <a:pt x="271" y="74"/>
                </a:lnTo>
                <a:lnTo>
                  <a:pt x="268" y="72"/>
                </a:lnTo>
                <a:lnTo>
                  <a:pt x="266" y="71"/>
                </a:lnTo>
                <a:lnTo>
                  <a:pt x="262" y="68"/>
                </a:lnTo>
                <a:lnTo>
                  <a:pt x="261" y="66"/>
                </a:lnTo>
                <a:lnTo>
                  <a:pt x="260" y="65"/>
                </a:lnTo>
                <a:lnTo>
                  <a:pt x="259" y="61"/>
                </a:lnTo>
                <a:lnTo>
                  <a:pt x="257" y="58"/>
                </a:lnTo>
                <a:lnTo>
                  <a:pt x="257" y="55"/>
                </a:lnTo>
                <a:lnTo>
                  <a:pt x="257" y="51"/>
                </a:lnTo>
                <a:lnTo>
                  <a:pt x="255" y="48"/>
                </a:lnTo>
                <a:lnTo>
                  <a:pt x="255" y="44"/>
                </a:lnTo>
                <a:lnTo>
                  <a:pt x="255" y="43"/>
                </a:lnTo>
                <a:lnTo>
                  <a:pt x="256" y="38"/>
                </a:lnTo>
                <a:lnTo>
                  <a:pt x="255" y="36"/>
                </a:lnTo>
                <a:lnTo>
                  <a:pt x="254" y="33"/>
                </a:lnTo>
                <a:lnTo>
                  <a:pt x="252" y="30"/>
                </a:lnTo>
                <a:lnTo>
                  <a:pt x="253" y="27"/>
                </a:lnTo>
                <a:lnTo>
                  <a:pt x="255" y="24"/>
                </a:lnTo>
                <a:lnTo>
                  <a:pt x="253" y="24"/>
                </a:lnTo>
                <a:lnTo>
                  <a:pt x="251" y="20"/>
                </a:lnTo>
                <a:lnTo>
                  <a:pt x="249" y="18"/>
                </a:lnTo>
                <a:lnTo>
                  <a:pt x="246" y="13"/>
                </a:lnTo>
                <a:lnTo>
                  <a:pt x="246" y="8"/>
                </a:lnTo>
                <a:lnTo>
                  <a:pt x="247" y="4"/>
                </a:lnTo>
                <a:lnTo>
                  <a:pt x="253" y="1"/>
                </a:lnTo>
                <a:lnTo>
                  <a:pt x="257" y="0"/>
                </a:lnTo>
                <a:lnTo>
                  <a:pt x="259" y="0"/>
                </a:lnTo>
                <a:lnTo>
                  <a:pt x="262" y="0"/>
                </a:lnTo>
                <a:lnTo>
                  <a:pt x="264" y="2"/>
                </a:lnTo>
                <a:lnTo>
                  <a:pt x="265" y="6"/>
                </a:lnTo>
                <a:lnTo>
                  <a:pt x="265" y="8"/>
                </a:lnTo>
                <a:lnTo>
                  <a:pt x="268" y="10"/>
                </a:lnTo>
                <a:lnTo>
                  <a:pt x="271" y="8"/>
                </a:lnTo>
                <a:lnTo>
                  <a:pt x="273" y="7"/>
                </a:lnTo>
                <a:lnTo>
                  <a:pt x="276" y="2"/>
                </a:lnTo>
                <a:lnTo>
                  <a:pt x="278" y="0"/>
                </a:lnTo>
                <a:lnTo>
                  <a:pt x="279" y="1"/>
                </a:lnTo>
                <a:lnTo>
                  <a:pt x="280" y="2"/>
                </a:lnTo>
                <a:lnTo>
                  <a:pt x="285" y="2"/>
                </a:lnTo>
                <a:lnTo>
                  <a:pt x="286" y="2"/>
                </a:lnTo>
                <a:lnTo>
                  <a:pt x="293" y="2"/>
                </a:lnTo>
                <a:lnTo>
                  <a:pt x="297" y="4"/>
                </a:lnTo>
                <a:lnTo>
                  <a:pt x="306" y="4"/>
                </a:lnTo>
                <a:lnTo>
                  <a:pt x="317" y="7"/>
                </a:lnTo>
                <a:lnTo>
                  <a:pt x="318" y="9"/>
                </a:lnTo>
                <a:lnTo>
                  <a:pt x="321" y="20"/>
                </a:lnTo>
                <a:lnTo>
                  <a:pt x="325" y="26"/>
                </a:lnTo>
                <a:lnTo>
                  <a:pt x="334" y="41"/>
                </a:lnTo>
                <a:lnTo>
                  <a:pt x="337" y="61"/>
                </a:lnTo>
                <a:lnTo>
                  <a:pt x="338" y="66"/>
                </a:lnTo>
                <a:lnTo>
                  <a:pt x="338" y="70"/>
                </a:lnTo>
                <a:lnTo>
                  <a:pt x="339" y="72"/>
                </a:lnTo>
                <a:lnTo>
                  <a:pt x="343" y="72"/>
                </a:lnTo>
                <a:lnTo>
                  <a:pt x="346" y="74"/>
                </a:lnTo>
                <a:lnTo>
                  <a:pt x="349" y="74"/>
                </a:lnTo>
                <a:lnTo>
                  <a:pt x="352" y="75"/>
                </a:lnTo>
                <a:lnTo>
                  <a:pt x="362" y="72"/>
                </a:lnTo>
                <a:lnTo>
                  <a:pt x="365" y="71"/>
                </a:lnTo>
                <a:lnTo>
                  <a:pt x="367" y="66"/>
                </a:lnTo>
                <a:lnTo>
                  <a:pt x="371" y="60"/>
                </a:lnTo>
                <a:lnTo>
                  <a:pt x="373" y="54"/>
                </a:lnTo>
                <a:lnTo>
                  <a:pt x="375" y="49"/>
                </a:lnTo>
                <a:lnTo>
                  <a:pt x="382" y="42"/>
                </a:lnTo>
                <a:lnTo>
                  <a:pt x="404" y="43"/>
                </a:lnTo>
                <a:lnTo>
                  <a:pt x="416" y="42"/>
                </a:lnTo>
                <a:lnTo>
                  <a:pt x="419" y="43"/>
                </a:lnTo>
                <a:lnTo>
                  <a:pt x="419" y="43"/>
                </a:lnTo>
                <a:lnTo>
                  <a:pt x="422" y="43"/>
                </a:lnTo>
                <a:lnTo>
                  <a:pt x="425" y="42"/>
                </a:lnTo>
                <a:lnTo>
                  <a:pt x="428" y="41"/>
                </a:lnTo>
                <a:lnTo>
                  <a:pt x="431" y="38"/>
                </a:lnTo>
                <a:lnTo>
                  <a:pt x="435" y="29"/>
                </a:lnTo>
                <a:lnTo>
                  <a:pt x="442" y="15"/>
                </a:lnTo>
                <a:lnTo>
                  <a:pt x="449" y="11"/>
                </a:lnTo>
                <a:lnTo>
                  <a:pt x="460" y="13"/>
                </a:lnTo>
                <a:lnTo>
                  <a:pt x="468" y="13"/>
                </a:lnTo>
                <a:lnTo>
                  <a:pt x="471" y="14"/>
                </a:lnTo>
                <a:lnTo>
                  <a:pt x="483" y="15"/>
                </a:lnTo>
                <a:lnTo>
                  <a:pt x="487" y="16"/>
                </a:lnTo>
                <a:lnTo>
                  <a:pt x="487" y="18"/>
                </a:lnTo>
                <a:lnTo>
                  <a:pt x="488" y="20"/>
                </a:lnTo>
                <a:lnTo>
                  <a:pt x="491" y="27"/>
                </a:lnTo>
                <a:lnTo>
                  <a:pt x="491" y="30"/>
                </a:lnTo>
                <a:lnTo>
                  <a:pt x="494" y="30"/>
                </a:lnTo>
                <a:lnTo>
                  <a:pt x="497" y="30"/>
                </a:lnTo>
                <a:lnTo>
                  <a:pt x="499" y="30"/>
                </a:lnTo>
                <a:lnTo>
                  <a:pt x="502" y="31"/>
                </a:lnTo>
                <a:lnTo>
                  <a:pt x="503" y="34"/>
                </a:lnTo>
                <a:lnTo>
                  <a:pt x="503" y="38"/>
                </a:lnTo>
                <a:lnTo>
                  <a:pt x="505" y="40"/>
                </a:lnTo>
                <a:lnTo>
                  <a:pt x="505" y="44"/>
                </a:lnTo>
                <a:lnTo>
                  <a:pt x="507" y="46"/>
                </a:lnTo>
                <a:lnTo>
                  <a:pt x="509" y="48"/>
                </a:lnTo>
                <a:lnTo>
                  <a:pt x="511" y="54"/>
                </a:lnTo>
                <a:lnTo>
                  <a:pt x="512" y="57"/>
                </a:lnTo>
                <a:lnTo>
                  <a:pt x="515" y="61"/>
                </a:lnTo>
                <a:lnTo>
                  <a:pt x="519" y="61"/>
                </a:lnTo>
                <a:lnTo>
                  <a:pt x="524" y="61"/>
                </a:lnTo>
                <a:lnTo>
                  <a:pt x="528" y="59"/>
                </a:lnTo>
                <a:lnTo>
                  <a:pt x="533" y="59"/>
                </a:lnTo>
                <a:lnTo>
                  <a:pt x="535" y="55"/>
                </a:lnTo>
                <a:lnTo>
                  <a:pt x="535" y="52"/>
                </a:lnTo>
                <a:lnTo>
                  <a:pt x="537" y="50"/>
                </a:lnTo>
                <a:lnTo>
                  <a:pt x="540" y="47"/>
                </a:lnTo>
                <a:lnTo>
                  <a:pt x="542" y="48"/>
                </a:lnTo>
                <a:lnTo>
                  <a:pt x="544" y="49"/>
                </a:lnTo>
                <a:lnTo>
                  <a:pt x="547" y="51"/>
                </a:lnTo>
                <a:lnTo>
                  <a:pt x="548" y="54"/>
                </a:lnTo>
                <a:lnTo>
                  <a:pt x="549" y="57"/>
                </a:lnTo>
                <a:lnTo>
                  <a:pt x="550" y="59"/>
                </a:lnTo>
                <a:lnTo>
                  <a:pt x="553" y="61"/>
                </a:lnTo>
                <a:lnTo>
                  <a:pt x="559" y="70"/>
                </a:lnTo>
                <a:lnTo>
                  <a:pt x="561" y="71"/>
                </a:lnTo>
                <a:lnTo>
                  <a:pt x="565" y="72"/>
                </a:lnTo>
                <a:lnTo>
                  <a:pt x="565" y="74"/>
                </a:lnTo>
                <a:lnTo>
                  <a:pt x="565" y="78"/>
                </a:lnTo>
                <a:lnTo>
                  <a:pt x="568" y="85"/>
                </a:lnTo>
                <a:lnTo>
                  <a:pt x="580" y="94"/>
                </a:lnTo>
                <a:lnTo>
                  <a:pt x="582" y="96"/>
                </a:lnTo>
                <a:lnTo>
                  <a:pt x="585" y="99"/>
                </a:lnTo>
                <a:lnTo>
                  <a:pt x="589" y="99"/>
                </a:lnTo>
                <a:lnTo>
                  <a:pt x="593" y="100"/>
                </a:lnTo>
                <a:lnTo>
                  <a:pt x="594" y="101"/>
                </a:lnTo>
                <a:lnTo>
                  <a:pt x="596" y="103"/>
                </a:lnTo>
                <a:lnTo>
                  <a:pt x="597" y="108"/>
                </a:lnTo>
                <a:lnTo>
                  <a:pt x="597" y="111"/>
                </a:lnTo>
                <a:lnTo>
                  <a:pt x="603" y="116"/>
                </a:lnTo>
                <a:lnTo>
                  <a:pt x="611" y="116"/>
                </a:lnTo>
                <a:lnTo>
                  <a:pt x="614" y="117"/>
                </a:lnTo>
                <a:lnTo>
                  <a:pt x="623" y="124"/>
                </a:lnTo>
                <a:lnTo>
                  <a:pt x="625" y="131"/>
                </a:lnTo>
                <a:lnTo>
                  <a:pt x="643" y="140"/>
                </a:lnTo>
                <a:lnTo>
                  <a:pt x="646" y="143"/>
                </a:lnTo>
                <a:lnTo>
                  <a:pt x="663" y="142"/>
                </a:lnTo>
                <a:lnTo>
                  <a:pt x="669" y="145"/>
                </a:lnTo>
                <a:lnTo>
                  <a:pt x="679" y="155"/>
                </a:lnTo>
                <a:lnTo>
                  <a:pt x="684" y="157"/>
                </a:lnTo>
                <a:lnTo>
                  <a:pt x="690" y="161"/>
                </a:lnTo>
                <a:lnTo>
                  <a:pt x="695" y="169"/>
                </a:lnTo>
                <a:lnTo>
                  <a:pt x="695" y="172"/>
                </a:lnTo>
                <a:lnTo>
                  <a:pt x="697" y="180"/>
                </a:lnTo>
                <a:lnTo>
                  <a:pt x="697" y="190"/>
                </a:lnTo>
                <a:lnTo>
                  <a:pt x="695" y="209"/>
                </a:lnTo>
                <a:lnTo>
                  <a:pt x="695" y="223"/>
                </a:lnTo>
                <a:lnTo>
                  <a:pt x="695" y="228"/>
                </a:lnTo>
                <a:lnTo>
                  <a:pt x="695" y="230"/>
                </a:lnTo>
                <a:lnTo>
                  <a:pt x="693" y="246"/>
                </a:lnTo>
                <a:lnTo>
                  <a:pt x="695" y="252"/>
                </a:lnTo>
                <a:lnTo>
                  <a:pt x="700" y="257"/>
                </a:lnTo>
                <a:lnTo>
                  <a:pt x="703" y="261"/>
                </a:lnTo>
                <a:lnTo>
                  <a:pt x="706" y="271"/>
                </a:lnTo>
                <a:lnTo>
                  <a:pt x="709" y="283"/>
                </a:lnTo>
                <a:lnTo>
                  <a:pt x="711" y="286"/>
                </a:lnTo>
                <a:lnTo>
                  <a:pt x="711" y="290"/>
                </a:lnTo>
                <a:lnTo>
                  <a:pt x="721" y="296"/>
                </a:lnTo>
                <a:lnTo>
                  <a:pt x="724" y="296"/>
                </a:lnTo>
                <a:lnTo>
                  <a:pt x="726" y="298"/>
                </a:lnTo>
                <a:lnTo>
                  <a:pt x="732" y="305"/>
                </a:lnTo>
                <a:lnTo>
                  <a:pt x="739" y="312"/>
                </a:lnTo>
                <a:lnTo>
                  <a:pt x="743" y="318"/>
                </a:lnTo>
                <a:lnTo>
                  <a:pt x="754" y="320"/>
                </a:lnTo>
                <a:lnTo>
                  <a:pt x="759" y="324"/>
                </a:lnTo>
                <a:lnTo>
                  <a:pt x="762" y="333"/>
                </a:lnTo>
                <a:lnTo>
                  <a:pt x="762" y="341"/>
                </a:lnTo>
                <a:lnTo>
                  <a:pt x="761" y="350"/>
                </a:lnTo>
                <a:lnTo>
                  <a:pt x="762" y="353"/>
                </a:lnTo>
                <a:lnTo>
                  <a:pt x="763" y="358"/>
                </a:lnTo>
                <a:lnTo>
                  <a:pt x="763" y="362"/>
                </a:lnTo>
                <a:lnTo>
                  <a:pt x="767" y="367"/>
                </a:lnTo>
                <a:lnTo>
                  <a:pt x="769" y="374"/>
                </a:lnTo>
                <a:lnTo>
                  <a:pt x="767" y="382"/>
                </a:lnTo>
                <a:lnTo>
                  <a:pt x="764" y="385"/>
                </a:lnTo>
                <a:lnTo>
                  <a:pt x="761" y="387"/>
                </a:lnTo>
                <a:lnTo>
                  <a:pt x="757" y="391"/>
                </a:lnTo>
                <a:lnTo>
                  <a:pt x="754" y="393"/>
                </a:lnTo>
                <a:lnTo>
                  <a:pt x="750" y="394"/>
                </a:lnTo>
                <a:lnTo>
                  <a:pt x="744" y="400"/>
                </a:lnTo>
                <a:lnTo>
                  <a:pt x="742" y="405"/>
                </a:lnTo>
                <a:lnTo>
                  <a:pt x="739" y="406"/>
                </a:lnTo>
                <a:lnTo>
                  <a:pt x="727" y="416"/>
                </a:lnTo>
                <a:lnTo>
                  <a:pt x="714" y="425"/>
                </a:lnTo>
                <a:lnTo>
                  <a:pt x="709" y="425"/>
                </a:lnTo>
                <a:lnTo>
                  <a:pt x="706" y="426"/>
                </a:lnTo>
                <a:lnTo>
                  <a:pt x="706" y="430"/>
                </a:lnTo>
                <a:lnTo>
                  <a:pt x="703" y="438"/>
                </a:lnTo>
                <a:lnTo>
                  <a:pt x="698" y="446"/>
                </a:lnTo>
                <a:lnTo>
                  <a:pt x="692" y="452"/>
                </a:lnTo>
                <a:lnTo>
                  <a:pt x="681" y="461"/>
                </a:lnTo>
                <a:lnTo>
                  <a:pt x="679" y="466"/>
                </a:lnTo>
                <a:lnTo>
                  <a:pt x="678" y="469"/>
                </a:lnTo>
                <a:lnTo>
                  <a:pt x="678" y="471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30" name="Freeform 248"/>
          <p:cNvSpPr>
            <a:spLocks/>
          </p:cNvSpPr>
          <p:nvPr/>
        </p:nvSpPr>
        <p:spPr bwMode="auto">
          <a:xfrm>
            <a:off x="5753100" y="4305225"/>
            <a:ext cx="923925" cy="609600"/>
          </a:xfrm>
          <a:custGeom>
            <a:avLst/>
            <a:gdLst/>
            <a:ahLst/>
            <a:cxnLst>
              <a:cxn ang="0">
                <a:pos x="367" y="10"/>
              </a:cxn>
              <a:cxn ang="0">
                <a:pos x="410" y="77"/>
              </a:cxn>
              <a:cxn ang="0">
                <a:pos x="459" y="91"/>
              </a:cxn>
              <a:cxn ang="0">
                <a:pos x="485" y="159"/>
              </a:cxn>
              <a:cxn ang="0">
                <a:pos x="545" y="211"/>
              </a:cxn>
              <a:cxn ang="0">
                <a:pos x="618" y="182"/>
              </a:cxn>
              <a:cxn ang="0">
                <a:pos x="632" y="221"/>
              </a:cxn>
              <a:cxn ang="0">
                <a:pos x="698" y="270"/>
              </a:cxn>
              <a:cxn ang="0">
                <a:pos x="862" y="302"/>
              </a:cxn>
              <a:cxn ang="0">
                <a:pos x="843" y="457"/>
              </a:cxn>
              <a:cxn ang="0">
                <a:pos x="812" y="454"/>
              </a:cxn>
              <a:cxn ang="0">
                <a:pos x="789" y="439"/>
              </a:cxn>
              <a:cxn ang="0">
                <a:pos x="779" y="447"/>
              </a:cxn>
              <a:cxn ang="0">
                <a:pos x="781" y="457"/>
              </a:cxn>
              <a:cxn ang="0">
                <a:pos x="818" y="466"/>
              </a:cxn>
              <a:cxn ang="0">
                <a:pos x="846" y="482"/>
              </a:cxn>
              <a:cxn ang="0">
                <a:pos x="849" y="490"/>
              </a:cxn>
              <a:cxn ang="0">
                <a:pos x="770" y="459"/>
              </a:cxn>
              <a:cxn ang="0">
                <a:pos x="733" y="442"/>
              </a:cxn>
              <a:cxn ang="0">
                <a:pos x="730" y="450"/>
              </a:cxn>
              <a:cxn ang="0">
                <a:pos x="753" y="435"/>
              </a:cxn>
              <a:cxn ang="0">
                <a:pos x="740" y="436"/>
              </a:cxn>
              <a:cxn ang="0">
                <a:pos x="721" y="431"/>
              </a:cxn>
              <a:cxn ang="0">
                <a:pos x="709" y="433"/>
              </a:cxn>
              <a:cxn ang="0">
                <a:pos x="686" y="413"/>
              </a:cxn>
              <a:cxn ang="0">
                <a:pos x="661" y="439"/>
              </a:cxn>
              <a:cxn ang="0">
                <a:pos x="691" y="449"/>
              </a:cxn>
              <a:cxn ang="0">
                <a:pos x="683" y="453"/>
              </a:cxn>
              <a:cxn ang="0">
                <a:pos x="657" y="460"/>
              </a:cxn>
              <a:cxn ang="0">
                <a:pos x="696" y="454"/>
              </a:cxn>
              <a:cxn ang="0">
                <a:pos x="686" y="460"/>
              </a:cxn>
              <a:cxn ang="0">
                <a:pos x="647" y="467"/>
              </a:cxn>
              <a:cxn ang="0">
                <a:pos x="619" y="477"/>
              </a:cxn>
              <a:cxn ang="0">
                <a:pos x="595" y="496"/>
              </a:cxn>
              <a:cxn ang="0">
                <a:pos x="552" y="519"/>
              </a:cxn>
              <a:cxn ang="0">
                <a:pos x="521" y="531"/>
              </a:cxn>
              <a:cxn ang="0">
                <a:pos x="483" y="548"/>
              </a:cxn>
              <a:cxn ang="0">
                <a:pos x="438" y="568"/>
              </a:cxn>
              <a:cxn ang="0">
                <a:pos x="401" y="572"/>
              </a:cxn>
              <a:cxn ang="0">
                <a:pos x="365" y="571"/>
              </a:cxn>
              <a:cxn ang="0">
                <a:pos x="313" y="559"/>
              </a:cxn>
              <a:cxn ang="0">
                <a:pos x="274" y="539"/>
              </a:cxn>
              <a:cxn ang="0">
                <a:pos x="238" y="528"/>
              </a:cxn>
              <a:cxn ang="0">
                <a:pos x="191" y="527"/>
              </a:cxn>
              <a:cxn ang="0">
                <a:pos x="142" y="522"/>
              </a:cxn>
              <a:cxn ang="0">
                <a:pos x="93" y="490"/>
              </a:cxn>
              <a:cxn ang="0">
                <a:pos x="63" y="474"/>
              </a:cxn>
              <a:cxn ang="0">
                <a:pos x="55" y="471"/>
              </a:cxn>
              <a:cxn ang="0">
                <a:pos x="6" y="470"/>
              </a:cxn>
              <a:cxn ang="0">
                <a:pos x="31" y="427"/>
              </a:cxn>
              <a:cxn ang="0">
                <a:pos x="86" y="387"/>
              </a:cxn>
              <a:cxn ang="0">
                <a:pos x="81" y="326"/>
              </a:cxn>
              <a:cxn ang="0">
                <a:pos x="31" y="285"/>
              </a:cxn>
              <a:cxn ang="0">
                <a:pos x="19" y="192"/>
              </a:cxn>
              <a:cxn ang="0">
                <a:pos x="19" y="158"/>
              </a:cxn>
              <a:cxn ang="0">
                <a:pos x="41" y="139"/>
              </a:cxn>
              <a:cxn ang="0">
                <a:pos x="84" y="140"/>
              </a:cxn>
              <a:cxn ang="0">
                <a:pos x="111" y="130"/>
              </a:cxn>
              <a:cxn ang="0">
                <a:pos x="136" y="78"/>
              </a:cxn>
              <a:cxn ang="0">
                <a:pos x="159" y="117"/>
              </a:cxn>
              <a:cxn ang="0">
                <a:pos x="177" y="144"/>
              </a:cxn>
              <a:cxn ang="0">
                <a:pos x="212" y="116"/>
              </a:cxn>
              <a:cxn ang="0">
                <a:pos x="285" y="99"/>
              </a:cxn>
            </a:cxnLst>
            <a:rect l="0" t="0" r="r" b="b"/>
            <a:pathLst>
              <a:path w="874" h="578">
                <a:moveTo>
                  <a:pt x="308" y="64"/>
                </a:moveTo>
                <a:lnTo>
                  <a:pt x="321" y="48"/>
                </a:lnTo>
                <a:lnTo>
                  <a:pt x="322" y="46"/>
                </a:lnTo>
                <a:lnTo>
                  <a:pt x="325" y="40"/>
                </a:lnTo>
                <a:lnTo>
                  <a:pt x="333" y="24"/>
                </a:lnTo>
                <a:lnTo>
                  <a:pt x="333" y="18"/>
                </a:lnTo>
                <a:lnTo>
                  <a:pt x="330" y="11"/>
                </a:lnTo>
                <a:lnTo>
                  <a:pt x="328" y="0"/>
                </a:lnTo>
                <a:lnTo>
                  <a:pt x="336" y="0"/>
                </a:lnTo>
                <a:lnTo>
                  <a:pt x="367" y="10"/>
                </a:lnTo>
                <a:lnTo>
                  <a:pt x="373" y="14"/>
                </a:lnTo>
                <a:lnTo>
                  <a:pt x="382" y="26"/>
                </a:lnTo>
                <a:lnTo>
                  <a:pt x="388" y="42"/>
                </a:lnTo>
                <a:lnTo>
                  <a:pt x="389" y="46"/>
                </a:lnTo>
                <a:lnTo>
                  <a:pt x="393" y="49"/>
                </a:lnTo>
                <a:lnTo>
                  <a:pt x="397" y="50"/>
                </a:lnTo>
                <a:lnTo>
                  <a:pt x="400" y="53"/>
                </a:lnTo>
                <a:lnTo>
                  <a:pt x="406" y="64"/>
                </a:lnTo>
                <a:lnTo>
                  <a:pt x="407" y="72"/>
                </a:lnTo>
                <a:lnTo>
                  <a:pt x="410" y="77"/>
                </a:lnTo>
                <a:lnTo>
                  <a:pt x="415" y="84"/>
                </a:lnTo>
                <a:lnTo>
                  <a:pt x="419" y="85"/>
                </a:lnTo>
                <a:lnTo>
                  <a:pt x="426" y="81"/>
                </a:lnTo>
                <a:lnTo>
                  <a:pt x="430" y="86"/>
                </a:lnTo>
                <a:lnTo>
                  <a:pt x="433" y="90"/>
                </a:lnTo>
                <a:lnTo>
                  <a:pt x="438" y="92"/>
                </a:lnTo>
                <a:lnTo>
                  <a:pt x="447" y="89"/>
                </a:lnTo>
                <a:lnTo>
                  <a:pt x="454" y="90"/>
                </a:lnTo>
                <a:lnTo>
                  <a:pt x="456" y="91"/>
                </a:lnTo>
                <a:lnTo>
                  <a:pt x="459" y="91"/>
                </a:lnTo>
                <a:lnTo>
                  <a:pt x="465" y="90"/>
                </a:lnTo>
                <a:lnTo>
                  <a:pt x="469" y="90"/>
                </a:lnTo>
                <a:lnTo>
                  <a:pt x="472" y="88"/>
                </a:lnTo>
                <a:lnTo>
                  <a:pt x="479" y="88"/>
                </a:lnTo>
                <a:lnTo>
                  <a:pt x="489" y="98"/>
                </a:lnTo>
                <a:lnTo>
                  <a:pt x="497" y="111"/>
                </a:lnTo>
                <a:lnTo>
                  <a:pt x="500" y="124"/>
                </a:lnTo>
                <a:lnTo>
                  <a:pt x="501" y="139"/>
                </a:lnTo>
                <a:lnTo>
                  <a:pt x="489" y="155"/>
                </a:lnTo>
                <a:lnTo>
                  <a:pt x="485" y="159"/>
                </a:lnTo>
                <a:lnTo>
                  <a:pt x="485" y="163"/>
                </a:lnTo>
                <a:lnTo>
                  <a:pt x="489" y="183"/>
                </a:lnTo>
                <a:lnTo>
                  <a:pt x="494" y="194"/>
                </a:lnTo>
                <a:lnTo>
                  <a:pt x="502" y="206"/>
                </a:lnTo>
                <a:lnTo>
                  <a:pt x="511" y="210"/>
                </a:lnTo>
                <a:lnTo>
                  <a:pt x="522" y="210"/>
                </a:lnTo>
                <a:lnTo>
                  <a:pt x="529" y="212"/>
                </a:lnTo>
                <a:lnTo>
                  <a:pt x="532" y="213"/>
                </a:lnTo>
                <a:lnTo>
                  <a:pt x="542" y="211"/>
                </a:lnTo>
                <a:lnTo>
                  <a:pt x="545" y="211"/>
                </a:lnTo>
                <a:lnTo>
                  <a:pt x="560" y="199"/>
                </a:lnTo>
                <a:lnTo>
                  <a:pt x="565" y="190"/>
                </a:lnTo>
                <a:lnTo>
                  <a:pt x="572" y="188"/>
                </a:lnTo>
                <a:lnTo>
                  <a:pt x="581" y="187"/>
                </a:lnTo>
                <a:lnTo>
                  <a:pt x="601" y="174"/>
                </a:lnTo>
                <a:lnTo>
                  <a:pt x="603" y="172"/>
                </a:lnTo>
                <a:lnTo>
                  <a:pt x="607" y="171"/>
                </a:lnTo>
                <a:lnTo>
                  <a:pt x="614" y="169"/>
                </a:lnTo>
                <a:lnTo>
                  <a:pt x="621" y="177"/>
                </a:lnTo>
                <a:lnTo>
                  <a:pt x="618" y="182"/>
                </a:lnTo>
                <a:lnTo>
                  <a:pt x="614" y="184"/>
                </a:lnTo>
                <a:lnTo>
                  <a:pt x="610" y="188"/>
                </a:lnTo>
                <a:lnTo>
                  <a:pt x="608" y="190"/>
                </a:lnTo>
                <a:lnTo>
                  <a:pt x="609" y="197"/>
                </a:lnTo>
                <a:lnTo>
                  <a:pt x="613" y="202"/>
                </a:lnTo>
                <a:lnTo>
                  <a:pt x="615" y="206"/>
                </a:lnTo>
                <a:lnTo>
                  <a:pt x="618" y="208"/>
                </a:lnTo>
                <a:lnTo>
                  <a:pt x="624" y="212"/>
                </a:lnTo>
                <a:lnTo>
                  <a:pt x="629" y="216"/>
                </a:lnTo>
                <a:lnTo>
                  <a:pt x="632" y="221"/>
                </a:lnTo>
                <a:lnTo>
                  <a:pt x="635" y="226"/>
                </a:lnTo>
                <a:lnTo>
                  <a:pt x="646" y="233"/>
                </a:lnTo>
                <a:lnTo>
                  <a:pt x="657" y="239"/>
                </a:lnTo>
                <a:lnTo>
                  <a:pt x="665" y="239"/>
                </a:lnTo>
                <a:lnTo>
                  <a:pt x="670" y="242"/>
                </a:lnTo>
                <a:lnTo>
                  <a:pt x="676" y="244"/>
                </a:lnTo>
                <a:lnTo>
                  <a:pt x="679" y="249"/>
                </a:lnTo>
                <a:lnTo>
                  <a:pt x="681" y="255"/>
                </a:lnTo>
                <a:lnTo>
                  <a:pt x="681" y="269"/>
                </a:lnTo>
                <a:lnTo>
                  <a:pt x="698" y="270"/>
                </a:lnTo>
                <a:lnTo>
                  <a:pt x="711" y="269"/>
                </a:lnTo>
                <a:lnTo>
                  <a:pt x="723" y="266"/>
                </a:lnTo>
                <a:lnTo>
                  <a:pt x="725" y="267"/>
                </a:lnTo>
                <a:lnTo>
                  <a:pt x="739" y="269"/>
                </a:lnTo>
                <a:lnTo>
                  <a:pt x="749" y="266"/>
                </a:lnTo>
                <a:lnTo>
                  <a:pt x="850" y="269"/>
                </a:lnTo>
                <a:lnTo>
                  <a:pt x="861" y="268"/>
                </a:lnTo>
                <a:lnTo>
                  <a:pt x="873" y="269"/>
                </a:lnTo>
                <a:lnTo>
                  <a:pt x="868" y="290"/>
                </a:lnTo>
                <a:lnTo>
                  <a:pt x="862" y="302"/>
                </a:lnTo>
                <a:lnTo>
                  <a:pt x="855" y="325"/>
                </a:lnTo>
                <a:lnTo>
                  <a:pt x="844" y="358"/>
                </a:lnTo>
                <a:lnTo>
                  <a:pt x="843" y="365"/>
                </a:lnTo>
                <a:lnTo>
                  <a:pt x="831" y="399"/>
                </a:lnTo>
                <a:lnTo>
                  <a:pt x="829" y="401"/>
                </a:lnTo>
                <a:lnTo>
                  <a:pt x="829" y="407"/>
                </a:lnTo>
                <a:lnTo>
                  <a:pt x="843" y="434"/>
                </a:lnTo>
                <a:lnTo>
                  <a:pt x="842" y="447"/>
                </a:lnTo>
                <a:lnTo>
                  <a:pt x="841" y="449"/>
                </a:lnTo>
                <a:lnTo>
                  <a:pt x="843" y="457"/>
                </a:lnTo>
                <a:lnTo>
                  <a:pt x="843" y="468"/>
                </a:lnTo>
                <a:lnTo>
                  <a:pt x="837" y="466"/>
                </a:lnTo>
                <a:lnTo>
                  <a:pt x="832" y="461"/>
                </a:lnTo>
                <a:lnTo>
                  <a:pt x="829" y="448"/>
                </a:lnTo>
                <a:lnTo>
                  <a:pt x="824" y="453"/>
                </a:lnTo>
                <a:lnTo>
                  <a:pt x="822" y="453"/>
                </a:lnTo>
                <a:lnTo>
                  <a:pt x="817" y="454"/>
                </a:lnTo>
                <a:lnTo>
                  <a:pt x="816" y="456"/>
                </a:lnTo>
                <a:lnTo>
                  <a:pt x="813" y="456"/>
                </a:lnTo>
                <a:lnTo>
                  <a:pt x="812" y="454"/>
                </a:lnTo>
                <a:lnTo>
                  <a:pt x="809" y="454"/>
                </a:lnTo>
                <a:lnTo>
                  <a:pt x="809" y="452"/>
                </a:lnTo>
                <a:lnTo>
                  <a:pt x="807" y="451"/>
                </a:lnTo>
                <a:lnTo>
                  <a:pt x="805" y="450"/>
                </a:lnTo>
                <a:lnTo>
                  <a:pt x="803" y="450"/>
                </a:lnTo>
                <a:lnTo>
                  <a:pt x="801" y="449"/>
                </a:lnTo>
                <a:lnTo>
                  <a:pt x="797" y="448"/>
                </a:lnTo>
                <a:lnTo>
                  <a:pt x="796" y="445"/>
                </a:lnTo>
                <a:lnTo>
                  <a:pt x="791" y="444"/>
                </a:lnTo>
                <a:lnTo>
                  <a:pt x="789" y="439"/>
                </a:lnTo>
                <a:lnTo>
                  <a:pt x="789" y="436"/>
                </a:lnTo>
                <a:lnTo>
                  <a:pt x="787" y="434"/>
                </a:lnTo>
                <a:lnTo>
                  <a:pt x="786" y="433"/>
                </a:lnTo>
                <a:lnTo>
                  <a:pt x="784" y="433"/>
                </a:lnTo>
                <a:lnTo>
                  <a:pt x="781" y="434"/>
                </a:lnTo>
                <a:lnTo>
                  <a:pt x="780" y="436"/>
                </a:lnTo>
                <a:lnTo>
                  <a:pt x="779" y="438"/>
                </a:lnTo>
                <a:lnTo>
                  <a:pt x="777" y="440"/>
                </a:lnTo>
                <a:lnTo>
                  <a:pt x="780" y="444"/>
                </a:lnTo>
                <a:lnTo>
                  <a:pt x="779" y="447"/>
                </a:lnTo>
                <a:lnTo>
                  <a:pt x="774" y="447"/>
                </a:lnTo>
                <a:lnTo>
                  <a:pt x="776" y="449"/>
                </a:lnTo>
                <a:lnTo>
                  <a:pt x="777" y="450"/>
                </a:lnTo>
                <a:lnTo>
                  <a:pt x="780" y="450"/>
                </a:lnTo>
                <a:lnTo>
                  <a:pt x="784" y="452"/>
                </a:lnTo>
                <a:lnTo>
                  <a:pt x="781" y="452"/>
                </a:lnTo>
                <a:lnTo>
                  <a:pt x="777" y="452"/>
                </a:lnTo>
                <a:lnTo>
                  <a:pt x="777" y="453"/>
                </a:lnTo>
                <a:lnTo>
                  <a:pt x="779" y="455"/>
                </a:lnTo>
                <a:lnTo>
                  <a:pt x="781" y="457"/>
                </a:lnTo>
                <a:lnTo>
                  <a:pt x="784" y="459"/>
                </a:lnTo>
                <a:lnTo>
                  <a:pt x="787" y="460"/>
                </a:lnTo>
                <a:lnTo>
                  <a:pt x="789" y="460"/>
                </a:lnTo>
                <a:lnTo>
                  <a:pt x="789" y="457"/>
                </a:lnTo>
                <a:lnTo>
                  <a:pt x="792" y="457"/>
                </a:lnTo>
                <a:lnTo>
                  <a:pt x="801" y="460"/>
                </a:lnTo>
                <a:lnTo>
                  <a:pt x="808" y="462"/>
                </a:lnTo>
                <a:lnTo>
                  <a:pt x="814" y="462"/>
                </a:lnTo>
                <a:lnTo>
                  <a:pt x="815" y="465"/>
                </a:lnTo>
                <a:lnTo>
                  <a:pt x="818" y="466"/>
                </a:lnTo>
                <a:lnTo>
                  <a:pt x="823" y="467"/>
                </a:lnTo>
                <a:lnTo>
                  <a:pt x="823" y="470"/>
                </a:lnTo>
                <a:lnTo>
                  <a:pt x="823" y="471"/>
                </a:lnTo>
                <a:lnTo>
                  <a:pt x="826" y="474"/>
                </a:lnTo>
                <a:lnTo>
                  <a:pt x="830" y="475"/>
                </a:lnTo>
                <a:lnTo>
                  <a:pt x="839" y="476"/>
                </a:lnTo>
                <a:lnTo>
                  <a:pt x="841" y="477"/>
                </a:lnTo>
                <a:lnTo>
                  <a:pt x="844" y="477"/>
                </a:lnTo>
                <a:lnTo>
                  <a:pt x="845" y="478"/>
                </a:lnTo>
                <a:lnTo>
                  <a:pt x="846" y="482"/>
                </a:lnTo>
                <a:lnTo>
                  <a:pt x="846" y="483"/>
                </a:lnTo>
                <a:lnTo>
                  <a:pt x="847" y="485"/>
                </a:lnTo>
                <a:lnTo>
                  <a:pt x="849" y="487"/>
                </a:lnTo>
                <a:lnTo>
                  <a:pt x="851" y="488"/>
                </a:lnTo>
                <a:lnTo>
                  <a:pt x="853" y="488"/>
                </a:lnTo>
                <a:lnTo>
                  <a:pt x="855" y="489"/>
                </a:lnTo>
                <a:lnTo>
                  <a:pt x="857" y="491"/>
                </a:lnTo>
                <a:lnTo>
                  <a:pt x="856" y="493"/>
                </a:lnTo>
                <a:lnTo>
                  <a:pt x="851" y="491"/>
                </a:lnTo>
                <a:lnTo>
                  <a:pt x="849" y="490"/>
                </a:lnTo>
                <a:lnTo>
                  <a:pt x="846" y="489"/>
                </a:lnTo>
                <a:lnTo>
                  <a:pt x="843" y="488"/>
                </a:lnTo>
                <a:lnTo>
                  <a:pt x="836" y="484"/>
                </a:lnTo>
                <a:lnTo>
                  <a:pt x="831" y="483"/>
                </a:lnTo>
                <a:lnTo>
                  <a:pt x="829" y="482"/>
                </a:lnTo>
                <a:lnTo>
                  <a:pt x="823" y="479"/>
                </a:lnTo>
                <a:lnTo>
                  <a:pt x="820" y="480"/>
                </a:lnTo>
                <a:lnTo>
                  <a:pt x="813" y="476"/>
                </a:lnTo>
                <a:lnTo>
                  <a:pt x="796" y="467"/>
                </a:lnTo>
                <a:lnTo>
                  <a:pt x="770" y="459"/>
                </a:lnTo>
                <a:lnTo>
                  <a:pt x="760" y="457"/>
                </a:lnTo>
                <a:lnTo>
                  <a:pt x="752" y="457"/>
                </a:lnTo>
                <a:lnTo>
                  <a:pt x="748" y="457"/>
                </a:lnTo>
                <a:lnTo>
                  <a:pt x="726" y="453"/>
                </a:lnTo>
                <a:lnTo>
                  <a:pt x="719" y="453"/>
                </a:lnTo>
                <a:lnTo>
                  <a:pt x="717" y="452"/>
                </a:lnTo>
                <a:lnTo>
                  <a:pt x="715" y="450"/>
                </a:lnTo>
                <a:lnTo>
                  <a:pt x="721" y="447"/>
                </a:lnTo>
                <a:lnTo>
                  <a:pt x="728" y="445"/>
                </a:lnTo>
                <a:lnTo>
                  <a:pt x="733" y="442"/>
                </a:lnTo>
                <a:lnTo>
                  <a:pt x="739" y="440"/>
                </a:lnTo>
                <a:lnTo>
                  <a:pt x="741" y="440"/>
                </a:lnTo>
                <a:lnTo>
                  <a:pt x="743" y="442"/>
                </a:lnTo>
                <a:lnTo>
                  <a:pt x="743" y="445"/>
                </a:lnTo>
                <a:lnTo>
                  <a:pt x="740" y="447"/>
                </a:lnTo>
                <a:lnTo>
                  <a:pt x="732" y="447"/>
                </a:lnTo>
                <a:lnTo>
                  <a:pt x="731" y="447"/>
                </a:lnTo>
                <a:lnTo>
                  <a:pt x="729" y="448"/>
                </a:lnTo>
                <a:lnTo>
                  <a:pt x="728" y="449"/>
                </a:lnTo>
                <a:lnTo>
                  <a:pt x="730" y="450"/>
                </a:lnTo>
                <a:lnTo>
                  <a:pt x="731" y="452"/>
                </a:lnTo>
                <a:lnTo>
                  <a:pt x="735" y="450"/>
                </a:lnTo>
                <a:lnTo>
                  <a:pt x="737" y="450"/>
                </a:lnTo>
                <a:lnTo>
                  <a:pt x="740" y="451"/>
                </a:lnTo>
                <a:lnTo>
                  <a:pt x="749" y="451"/>
                </a:lnTo>
                <a:lnTo>
                  <a:pt x="751" y="448"/>
                </a:lnTo>
                <a:lnTo>
                  <a:pt x="751" y="445"/>
                </a:lnTo>
                <a:lnTo>
                  <a:pt x="752" y="444"/>
                </a:lnTo>
                <a:lnTo>
                  <a:pt x="754" y="438"/>
                </a:lnTo>
                <a:lnTo>
                  <a:pt x="753" y="435"/>
                </a:lnTo>
                <a:lnTo>
                  <a:pt x="751" y="433"/>
                </a:lnTo>
                <a:lnTo>
                  <a:pt x="751" y="430"/>
                </a:lnTo>
                <a:lnTo>
                  <a:pt x="749" y="427"/>
                </a:lnTo>
                <a:lnTo>
                  <a:pt x="747" y="428"/>
                </a:lnTo>
                <a:lnTo>
                  <a:pt x="745" y="432"/>
                </a:lnTo>
                <a:lnTo>
                  <a:pt x="745" y="434"/>
                </a:lnTo>
                <a:lnTo>
                  <a:pt x="745" y="435"/>
                </a:lnTo>
                <a:lnTo>
                  <a:pt x="745" y="438"/>
                </a:lnTo>
                <a:lnTo>
                  <a:pt x="742" y="438"/>
                </a:lnTo>
                <a:lnTo>
                  <a:pt x="740" y="436"/>
                </a:lnTo>
                <a:lnTo>
                  <a:pt x="743" y="431"/>
                </a:lnTo>
                <a:lnTo>
                  <a:pt x="743" y="430"/>
                </a:lnTo>
                <a:lnTo>
                  <a:pt x="743" y="427"/>
                </a:lnTo>
                <a:lnTo>
                  <a:pt x="740" y="425"/>
                </a:lnTo>
                <a:lnTo>
                  <a:pt x="736" y="424"/>
                </a:lnTo>
                <a:lnTo>
                  <a:pt x="731" y="424"/>
                </a:lnTo>
                <a:lnTo>
                  <a:pt x="730" y="423"/>
                </a:lnTo>
                <a:lnTo>
                  <a:pt x="727" y="423"/>
                </a:lnTo>
                <a:lnTo>
                  <a:pt x="722" y="430"/>
                </a:lnTo>
                <a:lnTo>
                  <a:pt x="721" y="431"/>
                </a:lnTo>
                <a:lnTo>
                  <a:pt x="719" y="434"/>
                </a:lnTo>
                <a:lnTo>
                  <a:pt x="716" y="437"/>
                </a:lnTo>
                <a:lnTo>
                  <a:pt x="713" y="437"/>
                </a:lnTo>
                <a:lnTo>
                  <a:pt x="711" y="438"/>
                </a:lnTo>
                <a:lnTo>
                  <a:pt x="710" y="440"/>
                </a:lnTo>
                <a:lnTo>
                  <a:pt x="708" y="443"/>
                </a:lnTo>
                <a:lnTo>
                  <a:pt x="705" y="444"/>
                </a:lnTo>
                <a:lnTo>
                  <a:pt x="703" y="442"/>
                </a:lnTo>
                <a:lnTo>
                  <a:pt x="705" y="435"/>
                </a:lnTo>
                <a:lnTo>
                  <a:pt x="709" y="433"/>
                </a:lnTo>
                <a:lnTo>
                  <a:pt x="709" y="430"/>
                </a:lnTo>
                <a:lnTo>
                  <a:pt x="706" y="428"/>
                </a:lnTo>
                <a:lnTo>
                  <a:pt x="703" y="428"/>
                </a:lnTo>
                <a:lnTo>
                  <a:pt x="701" y="426"/>
                </a:lnTo>
                <a:lnTo>
                  <a:pt x="698" y="421"/>
                </a:lnTo>
                <a:lnTo>
                  <a:pt x="697" y="418"/>
                </a:lnTo>
                <a:lnTo>
                  <a:pt x="697" y="416"/>
                </a:lnTo>
                <a:lnTo>
                  <a:pt x="691" y="413"/>
                </a:lnTo>
                <a:lnTo>
                  <a:pt x="688" y="413"/>
                </a:lnTo>
                <a:lnTo>
                  <a:pt x="686" y="413"/>
                </a:lnTo>
                <a:lnTo>
                  <a:pt x="681" y="414"/>
                </a:lnTo>
                <a:lnTo>
                  <a:pt x="678" y="417"/>
                </a:lnTo>
                <a:lnTo>
                  <a:pt x="675" y="422"/>
                </a:lnTo>
                <a:lnTo>
                  <a:pt x="673" y="430"/>
                </a:lnTo>
                <a:lnTo>
                  <a:pt x="673" y="431"/>
                </a:lnTo>
                <a:lnTo>
                  <a:pt x="670" y="434"/>
                </a:lnTo>
                <a:lnTo>
                  <a:pt x="669" y="436"/>
                </a:lnTo>
                <a:lnTo>
                  <a:pt x="666" y="436"/>
                </a:lnTo>
                <a:lnTo>
                  <a:pt x="663" y="437"/>
                </a:lnTo>
                <a:lnTo>
                  <a:pt x="661" y="439"/>
                </a:lnTo>
                <a:lnTo>
                  <a:pt x="659" y="442"/>
                </a:lnTo>
                <a:lnTo>
                  <a:pt x="659" y="444"/>
                </a:lnTo>
                <a:lnTo>
                  <a:pt x="661" y="447"/>
                </a:lnTo>
                <a:lnTo>
                  <a:pt x="664" y="448"/>
                </a:lnTo>
                <a:lnTo>
                  <a:pt x="667" y="449"/>
                </a:lnTo>
                <a:lnTo>
                  <a:pt x="668" y="449"/>
                </a:lnTo>
                <a:lnTo>
                  <a:pt x="673" y="450"/>
                </a:lnTo>
                <a:lnTo>
                  <a:pt x="683" y="450"/>
                </a:lnTo>
                <a:lnTo>
                  <a:pt x="686" y="449"/>
                </a:lnTo>
                <a:lnTo>
                  <a:pt x="691" y="449"/>
                </a:lnTo>
                <a:lnTo>
                  <a:pt x="696" y="448"/>
                </a:lnTo>
                <a:lnTo>
                  <a:pt x="697" y="445"/>
                </a:lnTo>
                <a:lnTo>
                  <a:pt x="701" y="446"/>
                </a:lnTo>
                <a:lnTo>
                  <a:pt x="702" y="447"/>
                </a:lnTo>
                <a:lnTo>
                  <a:pt x="699" y="450"/>
                </a:lnTo>
                <a:lnTo>
                  <a:pt x="696" y="452"/>
                </a:lnTo>
                <a:lnTo>
                  <a:pt x="692" y="452"/>
                </a:lnTo>
                <a:lnTo>
                  <a:pt x="688" y="452"/>
                </a:lnTo>
                <a:lnTo>
                  <a:pt x="684" y="452"/>
                </a:lnTo>
                <a:lnTo>
                  <a:pt x="683" y="453"/>
                </a:lnTo>
                <a:lnTo>
                  <a:pt x="674" y="453"/>
                </a:lnTo>
                <a:lnTo>
                  <a:pt x="671" y="452"/>
                </a:lnTo>
                <a:lnTo>
                  <a:pt x="661" y="452"/>
                </a:lnTo>
                <a:lnTo>
                  <a:pt x="659" y="451"/>
                </a:lnTo>
                <a:lnTo>
                  <a:pt x="657" y="451"/>
                </a:lnTo>
                <a:lnTo>
                  <a:pt x="654" y="452"/>
                </a:lnTo>
                <a:lnTo>
                  <a:pt x="652" y="454"/>
                </a:lnTo>
                <a:lnTo>
                  <a:pt x="652" y="459"/>
                </a:lnTo>
                <a:lnTo>
                  <a:pt x="655" y="459"/>
                </a:lnTo>
                <a:lnTo>
                  <a:pt x="657" y="460"/>
                </a:lnTo>
                <a:lnTo>
                  <a:pt x="659" y="460"/>
                </a:lnTo>
                <a:lnTo>
                  <a:pt x="673" y="457"/>
                </a:lnTo>
                <a:lnTo>
                  <a:pt x="675" y="457"/>
                </a:lnTo>
                <a:lnTo>
                  <a:pt x="677" y="457"/>
                </a:lnTo>
                <a:lnTo>
                  <a:pt x="681" y="457"/>
                </a:lnTo>
                <a:lnTo>
                  <a:pt x="683" y="457"/>
                </a:lnTo>
                <a:lnTo>
                  <a:pt x="690" y="457"/>
                </a:lnTo>
                <a:lnTo>
                  <a:pt x="692" y="456"/>
                </a:lnTo>
                <a:lnTo>
                  <a:pt x="695" y="454"/>
                </a:lnTo>
                <a:lnTo>
                  <a:pt x="696" y="454"/>
                </a:lnTo>
                <a:lnTo>
                  <a:pt x="700" y="455"/>
                </a:lnTo>
                <a:lnTo>
                  <a:pt x="703" y="455"/>
                </a:lnTo>
                <a:lnTo>
                  <a:pt x="705" y="456"/>
                </a:lnTo>
                <a:lnTo>
                  <a:pt x="709" y="455"/>
                </a:lnTo>
                <a:lnTo>
                  <a:pt x="711" y="454"/>
                </a:lnTo>
                <a:lnTo>
                  <a:pt x="711" y="457"/>
                </a:lnTo>
                <a:lnTo>
                  <a:pt x="701" y="459"/>
                </a:lnTo>
                <a:lnTo>
                  <a:pt x="695" y="459"/>
                </a:lnTo>
                <a:lnTo>
                  <a:pt x="690" y="460"/>
                </a:lnTo>
                <a:lnTo>
                  <a:pt x="686" y="460"/>
                </a:lnTo>
                <a:lnTo>
                  <a:pt x="680" y="462"/>
                </a:lnTo>
                <a:lnTo>
                  <a:pt x="677" y="462"/>
                </a:lnTo>
                <a:lnTo>
                  <a:pt x="672" y="463"/>
                </a:lnTo>
                <a:lnTo>
                  <a:pt x="667" y="463"/>
                </a:lnTo>
                <a:lnTo>
                  <a:pt x="665" y="464"/>
                </a:lnTo>
                <a:lnTo>
                  <a:pt x="663" y="466"/>
                </a:lnTo>
                <a:lnTo>
                  <a:pt x="659" y="466"/>
                </a:lnTo>
                <a:lnTo>
                  <a:pt x="656" y="466"/>
                </a:lnTo>
                <a:lnTo>
                  <a:pt x="649" y="466"/>
                </a:lnTo>
                <a:lnTo>
                  <a:pt x="647" y="467"/>
                </a:lnTo>
                <a:lnTo>
                  <a:pt x="640" y="467"/>
                </a:lnTo>
                <a:lnTo>
                  <a:pt x="637" y="468"/>
                </a:lnTo>
                <a:lnTo>
                  <a:pt x="634" y="468"/>
                </a:lnTo>
                <a:lnTo>
                  <a:pt x="631" y="468"/>
                </a:lnTo>
                <a:lnTo>
                  <a:pt x="627" y="469"/>
                </a:lnTo>
                <a:lnTo>
                  <a:pt x="624" y="470"/>
                </a:lnTo>
                <a:lnTo>
                  <a:pt x="626" y="472"/>
                </a:lnTo>
                <a:lnTo>
                  <a:pt x="624" y="474"/>
                </a:lnTo>
                <a:lnTo>
                  <a:pt x="623" y="476"/>
                </a:lnTo>
                <a:lnTo>
                  <a:pt x="619" y="477"/>
                </a:lnTo>
                <a:lnTo>
                  <a:pt x="617" y="477"/>
                </a:lnTo>
                <a:lnTo>
                  <a:pt x="613" y="478"/>
                </a:lnTo>
                <a:lnTo>
                  <a:pt x="613" y="482"/>
                </a:lnTo>
                <a:lnTo>
                  <a:pt x="611" y="483"/>
                </a:lnTo>
                <a:lnTo>
                  <a:pt x="606" y="483"/>
                </a:lnTo>
                <a:lnTo>
                  <a:pt x="605" y="484"/>
                </a:lnTo>
                <a:lnTo>
                  <a:pt x="605" y="490"/>
                </a:lnTo>
                <a:lnTo>
                  <a:pt x="600" y="493"/>
                </a:lnTo>
                <a:lnTo>
                  <a:pt x="597" y="494"/>
                </a:lnTo>
                <a:lnTo>
                  <a:pt x="595" y="496"/>
                </a:lnTo>
                <a:lnTo>
                  <a:pt x="593" y="496"/>
                </a:lnTo>
                <a:lnTo>
                  <a:pt x="589" y="500"/>
                </a:lnTo>
                <a:lnTo>
                  <a:pt x="588" y="502"/>
                </a:lnTo>
                <a:lnTo>
                  <a:pt x="588" y="504"/>
                </a:lnTo>
                <a:lnTo>
                  <a:pt x="589" y="506"/>
                </a:lnTo>
                <a:lnTo>
                  <a:pt x="588" y="508"/>
                </a:lnTo>
                <a:lnTo>
                  <a:pt x="580" y="510"/>
                </a:lnTo>
                <a:lnTo>
                  <a:pt x="571" y="514"/>
                </a:lnTo>
                <a:lnTo>
                  <a:pt x="555" y="519"/>
                </a:lnTo>
                <a:lnTo>
                  <a:pt x="552" y="519"/>
                </a:lnTo>
                <a:lnTo>
                  <a:pt x="550" y="520"/>
                </a:lnTo>
                <a:lnTo>
                  <a:pt x="548" y="520"/>
                </a:lnTo>
                <a:lnTo>
                  <a:pt x="547" y="521"/>
                </a:lnTo>
                <a:lnTo>
                  <a:pt x="539" y="524"/>
                </a:lnTo>
                <a:lnTo>
                  <a:pt x="535" y="524"/>
                </a:lnTo>
                <a:lnTo>
                  <a:pt x="532" y="528"/>
                </a:lnTo>
                <a:lnTo>
                  <a:pt x="529" y="529"/>
                </a:lnTo>
                <a:lnTo>
                  <a:pt x="527" y="530"/>
                </a:lnTo>
                <a:lnTo>
                  <a:pt x="524" y="530"/>
                </a:lnTo>
                <a:lnTo>
                  <a:pt x="521" y="531"/>
                </a:lnTo>
                <a:lnTo>
                  <a:pt x="519" y="533"/>
                </a:lnTo>
                <a:lnTo>
                  <a:pt x="517" y="535"/>
                </a:lnTo>
                <a:lnTo>
                  <a:pt x="512" y="536"/>
                </a:lnTo>
                <a:lnTo>
                  <a:pt x="511" y="536"/>
                </a:lnTo>
                <a:lnTo>
                  <a:pt x="506" y="540"/>
                </a:lnTo>
                <a:lnTo>
                  <a:pt x="501" y="543"/>
                </a:lnTo>
                <a:lnTo>
                  <a:pt x="496" y="544"/>
                </a:lnTo>
                <a:lnTo>
                  <a:pt x="494" y="544"/>
                </a:lnTo>
                <a:lnTo>
                  <a:pt x="489" y="546"/>
                </a:lnTo>
                <a:lnTo>
                  <a:pt x="483" y="548"/>
                </a:lnTo>
                <a:lnTo>
                  <a:pt x="478" y="548"/>
                </a:lnTo>
                <a:lnTo>
                  <a:pt x="475" y="549"/>
                </a:lnTo>
                <a:lnTo>
                  <a:pt x="472" y="551"/>
                </a:lnTo>
                <a:lnTo>
                  <a:pt x="470" y="552"/>
                </a:lnTo>
                <a:lnTo>
                  <a:pt x="466" y="554"/>
                </a:lnTo>
                <a:lnTo>
                  <a:pt x="463" y="557"/>
                </a:lnTo>
                <a:lnTo>
                  <a:pt x="457" y="560"/>
                </a:lnTo>
                <a:lnTo>
                  <a:pt x="448" y="568"/>
                </a:lnTo>
                <a:lnTo>
                  <a:pt x="446" y="569"/>
                </a:lnTo>
                <a:lnTo>
                  <a:pt x="438" y="568"/>
                </a:lnTo>
                <a:lnTo>
                  <a:pt x="434" y="570"/>
                </a:lnTo>
                <a:lnTo>
                  <a:pt x="430" y="571"/>
                </a:lnTo>
                <a:lnTo>
                  <a:pt x="427" y="570"/>
                </a:lnTo>
                <a:lnTo>
                  <a:pt x="425" y="571"/>
                </a:lnTo>
                <a:lnTo>
                  <a:pt x="420" y="571"/>
                </a:lnTo>
                <a:lnTo>
                  <a:pt x="416" y="570"/>
                </a:lnTo>
                <a:lnTo>
                  <a:pt x="413" y="570"/>
                </a:lnTo>
                <a:lnTo>
                  <a:pt x="407" y="571"/>
                </a:lnTo>
                <a:lnTo>
                  <a:pt x="403" y="570"/>
                </a:lnTo>
                <a:lnTo>
                  <a:pt x="401" y="572"/>
                </a:lnTo>
                <a:lnTo>
                  <a:pt x="395" y="575"/>
                </a:lnTo>
                <a:lnTo>
                  <a:pt x="393" y="576"/>
                </a:lnTo>
                <a:lnTo>
                  <a:pt x="390" y="577"/>
                </a:lnTo>
                <a:lnTo>
                  <a:pt x="385" y="577"/>
                </a:lnTo>
                <a:lnTo>
                  <a:pt x="382" y="576"/>
                </a:lnTo>
                <a:lnTo>
                  <a:pt x="381" y="576"/>
                </a:lnTo>
                <a:lnTo>
                  <a:pt x="378" y="577"/>
                </a:lnTo>
                <a:lnTo>
                  <a:pt x="377" y="576"/>
                </a:lnTo>
                <a:lnTo>
                  <a:pt x="374" y="574"/>
                </a:lnTo>
                <a:lnTo>
                  <a:pt x="365" y="571"/>
                </a:lnTo>
                <a:lnTo>
                  <a:pt x="359" y="568"/>
                </a:lnTo>
                <a:lnTo>
                  <a:pt x="357" y="568"/>
                </a:lnTo>
                <a:lnTo>
                  <a:pt x="355" y="567"/>
                </a:lnTo>
                <a:lnTo>
                  <a:pt x="349" y="564"/>
                </a:lnTo>
                <a:lnTo>
                  <a:pt x="345" y="564"/>
                </a:lnTo>
                <a:lnTo>
                  <a:pt x="337" y="564"/>
                </a:lnTo>
                <a:lnTo>
                  <a:pt x="332" y="564"/>
                </a:lnTo>
                <a:lnTo>
                  <a:pt x="328" y="565"/>
                </a:lnTo>
                <a:lnTo>
                  <a:pt x="318" y="559"/>
                </a:lnTo>
                <a:lnTo>
                  <a:pt x="313" y="559"/>
                </a:lnTo>
                <a:lnTo>
                  <a:pt x="307" y="557"/>
                </a:lnTo>
                <a:lnTo>
                  <a:pt x="303" y="556"/>
                </a:lnTo>
                <a:lnTo>
                  <a:pt x="295" y="554"/>
                </a:lnTo>
                <a:lnTo>
                  <a:pt x="293" y="553"/>
                </a:lnTo>
                <a:lnTo>
                  <a:pt x="292" y="550"/>
                </a:lnTo>
                <a:lnTo>
                  <a:pt x="290" y="549"/>
                </a:lnTo>
                <a:lnTo>
                  <a:pt x="289" y="548"/>
                </a:lnTo>
                <a:lnTo>
                  <a:pt x="285" y="546"/>
                </a:lnTo>
                <a:lnTo>
                  <a:pt x="277" y="541"/>
                </a:lnTo>
                <a:lnTo>
                  <a:pt x="274" y="539"/>
                </a:lnTo>
                <a:lnTo>
                  <a:pt x="268" y="535"/>
                </a:lnTo>
                <a:lnTo>
                  <a:pt x="265" y="534"/>
                </a:lnTo>
                <a:lnTo>
                  <a:pt x="263" y="533"/>
                </a:lnTo>
                <a:lnTo>
                  <a:pt x="257" y="531"/>
                </a:lnTo>
                <a:lnTo>
                  <a:pt x="256" y="531"/>
                </a:lnTo>
                <a:lnTo>
                  <a:pt x="253" y="530"/>
                </a:lnTo>
                <a:lnTo>
                  <a:pt x="250" y="530"/>
                </a:lnTo>
                <a:lnTo>
                  <a:pt x="243" y="530"/>
                </a:lnTo>
                <a:lnTo>
                  <a:pt x="242" y="529"/>
                </a:lnTo>
                <a:lnTo>
                  <a:pt x="238" y="528"/>
                </a:lnTo>
                <a:lnTo>
                  <a:pt x="230" y="527"/>
                </a:lnTo>
                <a:lnTo>
                  <a:pt x="227" y="530"/>
                </a:lnTo>
                <a:lnTo>
                  <a:pt x="223" y="530"/>
                </a:lnTo>
                <a:lnTo>
                  <a:pt x="220" y="530"/>
                </a:lnTo>
                <a:lnTo>
                  <a:pt x="216" y="528"/>
                </a:lnTo>
                <a:lnTo>
                  <a:pt x="205" y="528"/>
                </a:lnTo>
                <a:lnTo>
                  <a:pt x="201" y="527"/>
                </a:lnTo>
                <a:lnTo>
                  <a:pt x="198" y="527"/>
                </a:lnTo>
                <a:lnTo>
                  <a:pt x="193" y="525"/>
                </a:lnTo>
                <a:lnTo>
                  <a:pt x="191" y="527"/>
                </a:lnTo>
                <a:lnTo>
                  <a:pt x="177" y="524"/>
                </a:lnTo>
                <a:lnTo>
                  <a:pt x="173" y="524"/>
                </a:lnTo>
                <a:lnTo>
                  <a:pt x="171" y="524"/>
                </a:lnTo>
                <a:lnTo>
                  <a:pt x="165" y="527"/>
                </a:lnTo>
                <a:lnTo>
                  <a:pt x="163" y="525"/>
                </a:lnTo>
                <a:lnTo>
                  <a:pt x="160" y="525"/>
                </a:lnTo>
                <a:lnTo>
                  <a:pt x="154" y="524"/>
                </a:lnTo>
                <a:lnTo>
                  <a:pt x="147" y="524"/>
                </a:lnTo>
                <a:lnTo>
                  <a:pt x="143" y="522"/>
                </a:lnTo>
                <a:lnTo>
                  <a:pt x="142" y="522"/>
                </a:lnTo>
                <a:lnTo>
                  <a:pt x="138" y="517"/>
                </a:lnTo>
                <a:lnTo>
                  <a:pt x="133" y="515"/>
                </a:lnTo>
                <a:lnTo>
                  <a:pt x="131" y="515"/>
                </a:lnTo>
                <a:lnTo>
                  <a:pt x="117" y="507"/>
                </a:lnTo>
                <a:lnTo>
                  <a:pt x="114" y="505"/>
                </a:lnTo>
                <a:lnTo>
                  <a:pt x="113" y="504"/>
                </a:lnTo>
                <a:lnTo>
                  <a:pt x="103" y="497"/>
                </a:lnTo>
                <a:lnTo>
                  <a:pt x="102" y="496"/>
                </a:lnTo>
                <a:lnTo>
                  <a:pt x="100" y="494"/>
                </a:lnTo>
                <a:lnTo>
                  <a:pt x="93" y="490"/>
                </a:lnTo>
                <a:lnTo>
                  <a:pt x="85" y="486"/>
                </a:lnTo>
                <a:lnTo>
                  <a:pt x="84" y="484"/>
                </a:lnTo>
                <a:lnTo>
                  <a:pt x="81" y="483"/>
                </a:lnTo>
                <a:lnTo>
                  <a:pt x="75" y="480"/>
                </a:lnTo>
                <a:lnTo>
                  <a:pt x="72" y="477"/>
                </a:lnTo>
                <a:lnTo>
                  <a:pt x="71" y="476"/>
                </a:lnTo>
                <a:lnTo>
                  <a:pt x="68" y="476"/>
                </a:lnTo>
                <a:lnTo>
                  <a:pt x="63" y="476"/>
                </a:lnTo>
                <a:lnTo>
                  <a:pt x="60" y="474"/>
                </a:lnTo>
                <a:lnTo>
                  <a:pt x="63" y="474"/>
                </a:lnTo>
                <a:lnTo>
                  <a:pt x="65" y="474"/>
                </a:lnTo>
                <a:lnTo>
                  <a:pt x="68" y="474"/>
                </a:lnTo>
                <a:lnTo>
                  <a:pt x="73" y="474"/>
                </a:lnTo>
                <a:lnTo>
                  <a:pt x="71" y="472"/>
                </a:lnTo>
                <a:lnTo>
                  <a:pt x="68" y="473"/>
                </a:lnTo>
                <a:lnTo>
                  <a:pt x="65" y="471"/>
                </a:lnTo>
                <a:lnTo>
                  <a:pt x="60" y="471"/>
                </a:lnTo>
                <a:lnTo>
                  <a:pt x="57" y="470"/>
                </a:lnTo>
                <a:lnTo>
                  <a:pt x="55" y="468"/>
                </a:lnTo>
                <a:lnTo>
                  <a:pt x="55" y="471"/>
                </a:lnTo>
                <a:lnTo>
                  <a:pt x="54" y="474"/>
                </a:lnTo>
                <a:lnTo>
                  <a:pt x="49" y="474"/>
                </a:lnTo>
                <a:lnTo>
                  <a:pt x="47" y="472"/>
                </a:lnTo>
                <a:lnTo>
                  <a:pt x="43" y="471"/>
                </a:lnTo>
                <a:lnTo>
                  <a:pt x="40" y="473"/>
                </a:lnTo>
                <a:lnTo>
                  <a:pt x="33" y="473"/>
                </a:lnTo>
                <a:lnTo>
                  <a:pt x="24" y="473"/>
                </a:lnTo>
                <a:lnTo>
                  <a:pt x="20" y="472"/>
                </a:lnTo>
                <a:lnTo>
                  <a:pt x="15" y="470"/>
                </a:lnTo>
                <a:lnTo>
                  <a:pt x="6" y="470"/>
                </a:lnTo>
                <a:lnTo>
                  <a:pt x="0" y="473"/>
                </a:lnTo>
                <a:lnTo>
                  <a:pt x="0" y="471"/>
                </a:lnTo>
                <a:lnTo>
                  <a:pt x="1" y="468"/>
                </a:lnTo>
                <a:lnTo>
                  <a:pt x="3" y="463"/>
                </a:lnTo>
                <a:lnTo>
                  <a:pt x="14" y="454"/>
                </a:lnTo>
                <a:lnTo>
                  <a:pt x="20" y="448"/>
                </a:lnTo>
                <a:lnTo>
                  <a:pt x="25" y="440"/>
                </a:lnTo>
                <a:lnTo>
                  <a:pt x="28" y="432"/>
                </a:lnTo>
                <a:lnTo>
                  <a:pt x="28" y="428"/>
                </a:lnTo>
                <a:lnTo>
                  <a:pt x="31" y="427"/>
                </a:lnTo>
                <a:lnTo>
                  <a:pt x="36" y="427"/>
                </a:lnTo>
                <a:lnTo>
                  <a:pt x="49" y="418"/>
                </a:lnTo>
                <a:lnTo>
                  <a:pt x="61" y="408"/>
                </a:lnTo>
                <a:lnTo>
                  <a:pt x="64" y="407"/>
                </a:lnTo>
                <a:lnTo>
                  <a:pt x="66" y="402"/>
                </a:lnTo>
                <a:lnTo>
                  <a:pt x="72" y="396"/>
                </a:lnTo>
                <a:lnTo>
                  <a:pt x="76" y="395"/>
                </a:lnTo>
                <a:lnTo>
                  <a:pt x="79" y="393"/>
                </a:lnTo>
                <a:lnTo>
                  <a:pt x="83" y="389"/>
                </a:lnTo>
                <a:lnTo>
                  <a:pt x="86" y="387"/>
                </a:lnTo>
                <a:lnTo>
                  <a:pt x="89" y="384"/>
                </a:lnTo>
                <a:lnTo>
                  <a:pt x="91" y="376"/>
                </a:lnTo>
                <a:lnTo>
                  <a:pt x="89" y="369"/>
                </a:lnTo>
                <a:lnTo>
                  <a:pt x="85" y="364"/>
                </a:lnTo>
                <a:lnTo>
                  <a:pt x="85" y="360"/>
                </a:lnTo>
                <a:lnTo>
                  <a:pt x="84" y="355"/>
                </a:lnTo>
                <a:lnTo>
                  <a:pt x="83" y="352"/>
                </a:lnTo>
                <a:lnTo>
                  <a:pt x="84" y="343"/>
                </a:lnTo>
                <a:lnTo>
                  <a:pt x="84" y="335"/>
                </a:lnTo>
                <a:lnTo>
                  <a:pt x="81" y="326"/>
                </a:lnTo>
                <a:lnTo>
                  <a:pt x="76" y="322"/>
                </a:lnTo>
                <a:lnTo>
                  <a:pt x="65" y="320"/>
                </a:lnTo>
                <a:lnTo>
                  <a:pt x="61" y="314"/>
                </a:lnTo>
                <a:lnTo>
                  <a:pt x="54" y="307"/>
                </a:lnTo>
                <a:lnTo>
                  <a:pt x="48" y="300"/>
                </a:lnTo>
                <a:lnTo>
                  <a:pt x="46" y="298"/>
                </a:lnTo>
                <a:lnTo>
                  <a:pt x="43" y="298"/>
                </a:lnTo>
                <a:lnTo>
                  <a:pt x="33" y="292"/>
                </a:lnTo>
                <a:lnTo>
                  <a:pt x="33" y="288"/>
                </a:lnTo>
                <a:lnTo>
                  <a:pt x="31" y="285"/>
                </a:lnTo>
                <a:lnTo>
                  <a:pt x="28" y="273"/>
                </a:lnTo>
                <a:lnTo>
                  <a:pt x="25" y="263"/>
                </a:lnTo>
                <a:lnTo>
                  <a:pt x="22" y="259"/>
                </a:lnTo>
                <a:lnTo>
                  <a:pt x="17" y="254"/>
                </a:lnTo>
                <a:lnTo>
                  <a:pt x="15" y="248"/>
                </a:lnTo>
                <a:lnTo>
                  <a:pt x="17" y="232"/>
                </a:lnTo>
                <a:lnTo>
                  <a:pt x="17" y="230"/>
                </a:lnTo>
                <a:lnTo>
                  <a:pt x="17" y="225"/>
                </a:lnTo>
                <a:lnTo>
                  <a:pt x="17" y="211"/>
                </a:lnTo>
                <a:lnTo>
                  <a:pt x="19" y="192"/>
                </a:lnTo>
                <a:lnTo>
                  <a:pt x="19" y="182"/>
                </a:lnTo>
                <a:lnTo>
                  <a:pt x="17" y="174"/>
                </a:lnTo>
                <a:lnTo>
                  <a:pt x="17" y="171"/>
                </a:lnTo>
                <a:lnTo>
                  <a:pt x="12" y="163"/>
                </a:lnTo>
                <a:lnTo>
                  <a:pt x="6" y="159"/>
                </a:lnTo>
                <a:lnTo>
                  <a:pt x="11" y="158"/>
                </a:lnTo>
                <a:lnTo>
                  <a:pt x="14" y="154"/>
                </a:lnTo>
                <a:lnTo>
                  <a:pt x="14" y="158"/>
                </a:lnTo>
                <a:lnTo>
                  <a:pt x="17" y="159"/>
                </a:lnTo>
                <a:lnTo>
                  <a:pt x="19" y="158"/>
                </a:lnTo>
                <a:lnTo>
                  <a:pt x="20" y="157"/>
                </a:lnTo>
                <a:lnTo>
                  <a:pt x="23" y="150"/>
                </a:lnTo>
                <a:lnTo>
                  <a:pt x="28" y="153"/>
                </a:lnTo>
                <a:lnTo>
                  <a:pt x="28" y="158"/>
                </a:lnTo>
                <a:lnTo>
                  <a:pt x="30" y="158"/>
                </a:lnTo>
                <a:lnTo>
                  <a:pt x="33" y="165"/>
                </a:lnTo>
                <a:lnTo>
                  <a:pt x="36" y="162"/>
                </a:lnTo>
                <a:lnTo>
                  <a:pt x="36" y="145"/>
                </a:lnTo>
                <a:lnTo>
                  <a:pt x="39" y="140"/>
                </a:lnTo>
                <a:lnTo>
                  <a:pt x="41" y="139"/>
                </a:lnTo>
                <a:lnTo>
                  <a:pt x="45" y="140"/>
                </a:lnTo>
                <a:lnTo>
                  <a:pt x="50" y="141"/>
                </a:lnTo>
                <a:lnTo>
                  <a:pt x="55" y="140"/>
                </a:lnTo>
                <a:lnTo>
                  <a:pt x="59" y="140"/>
                </a:lnTo>
                <a:lnTo>
                  <a:pt x="63" y="139"/>
                </a:lnTo>
                <a:lnTo>
                  <a:pt x="68" y="140"/>
                </a:lnTo>
                <a:lnTo>
                  <a:pt x="73" y="140"/>
                </a:lnTo>
                <a:lnTo>
                  <a:pt x="77" y="137"/>
                </a:lnTo>
                <a:lnTo>
                  <a:pt x="79" y="139"/>
                </a:lnTo>
                <a:lnTo>
                  <a:pt x="84" y="140"/>
                </a:lnTo>
                <a:lnTo>
                  <a:pt x="85" y="142"/>
                </a:lnTo>
                <a:lnTo>
                  <a:pt x="86" y="147"/>
                </a:lnTo>
                <a:lnTo>
                  <a:pt x="101" y="151"/>
                </a:lnTo>
                <a:lnTo>
                  <a:pt x="107" y="150"/>
                </a:lnTo>
                <a:lnTo>
                  <a:pt x="109" y="148"/>
                </a:lnTo>
                <a:lnTo>
                  <a:pt x="117" y="142"/>
                </a:lnTo>
                <a:lnTo>
                  <a:pt x="117" y="138"/>
                </a:lnTo>
                <a:lnTo>
                  <a:pt x="116" y="135"/>
                </a:lnTo>
                <a:lnTo>
                  <a:pt x="113" y="131"/>
                </a:lnTo>
                <a:lnTo>
                  <a:pt x="111" y="130"/>
                </a:lnTo>
                <a:lnTo>
                  <a:pt x="107" y="129"/>
                </a:lnTo>
                <a:lnTo>
                  <a:pt x="105" y="120"/>
                </a:lnTo>
                <a:lnTo>
                  <a:pt x="101" y="117"/>
                </a:lnTo>
                <a:lnTo>
                  <a:pt x="106" y="107"/>
                </a:lnTo>
                <a:lnTo>
                  <a:pt x="106" y="104"/>
                </a:lnTo>
                <a:lnTo>
                  <a:pt x="109" y="99"/>
                </a:lnTo>
                <a:lnTo>
                  <a:pt x="111" y="93"/>
                </a:lnTo>
                <a:lnTo>
                  <a:pt x="117" y="90"/>
                </a:lnTo>
                <a:lnTo>
                  <a:pt x="122" y="82"/>
                </a:lnTo>
                <a:lnTo>
                  <a:pt x="136" y="78"/>
                </a:lnTo>
                <a:lnTo>
                  <a:pt x="141" y="78"/>
                </a:lnTo>
                <a:lnTo>
                  <a:pt x="145" y="80"/>
                </a:lnTo>
                <a:lnTo>
                  <a:pt x="146" y="82"/>
                </a:lnTo>
                <a:lnTo>
                  <a:pt x="146" y="85"/>
                </a:lnTo>
                <a:lnTo>
                  <a:pt x="144" y="90"/>
                </a:lnTo>
                <a:lnTo>
                  <a:pt x="143" y="102"/>
                </a:lnTo>
                <a:lnTo>
                  <a:pt x="150" y="107"/>
                </a:lnTo>
                <a:lnTo>
                  <a:pt x="156" y="111"/>
                </a:lnTo>
                <a:lnTo>
                  <a:pt x="157" y="113"/>
                </a:lnTo>
                <a:lnTo>
                  <a:pt x="159" y="117"/>
                </a:lnTo>
                <a:lnTo>
                  <a:pt x="162" y="124"/>
                </a:lnTo>
                <a:lnTo>
                  <a:pt x="163" y="129"/>
                </a:lnTo>
                <a:lnTo>
                  <a:pt x="168" y="133"/>
                </a:lnTo>
                <a:lnTo>
                  <a:pt x="172" y="132"/>
                </a:lnTo>
                <a:lnTo>
                  <a:pt x="172" y="128"/>
                </a:lnTo>
                <a:lnTo>
                  <a:pt x="173" y="124"/>
                </a:lnTo>
                <a:lnTo>
                  <a:pt x="179" y="131"/>
                </a:lnTo>
                <a:lnTo>
                  <a:pt x="176" y="134"/>
                </a:lnTo>
                <a:lnTo>
                  <a:pt x="179" y="140"/>
                </a:lnTo>
                <a:lnTo>
                  <a:pt x="177" y="144"/>
                </a:lnTo>
                <a:lnTo>
                  <a:pt x="179" y="147"/>
                </a:lnTo>
                <a:lnTo>
                  <a:pt x="182" y="147"/>
                </a:lnTo>
                <a:lnTo>
                  <a:pt x="195" y="144"/>
                </a:lnTo>
                <a:lnTo>
                  <a:pt x="201" y="142"/>
                </a:lnTo>
                <a:lnTo>
                  <a:pt x="203" y="142"/>
                </a:lnTo>
                <a:lnTo>
                  <a:pt x="201" y="128"/>
                </a:lnTo>
                <a:lnTo>
                  <a:pt x="207" y="126"/>
                </a:lnTo>
                <a:lnTo>
                  <a:pt x="206" y="120"/>
                </a:lnTo>
                <a:lnTo>
                  <a:pt x="211" y="118"/>
                </a:lnTo>
                <a:lnTo>
                  <a:pt x="212" y="116"/>
                </a:lnTo>
                <a:lnTo>
                  <a:pt x="215" y="110"/>
                </a:lnTo>
                <a:lnTo>
                  <a:pt x="221" y="112"/>
                </a:lnTo>
                <a:lnTo>
                  <a:pt x="226" y="116"/>
                </a:lnTo>
                <a:lnTo>
                  <a:pt x="233" y="117"/>
                </a:lnTo>
                <a:lnTo>
                  <a:pt x="249" y="112"/>
                </a:lnTo>
                <a:lnTo>
                  <a:pt x="251" y="112"/>
                </a:lnTo>
                <a:lnTo>
                  <a:pt x="255" y="110"/>
                </a:lnTo>
                <a:lnTo>
                  <a:pt x="273" y="110"/>
                </a:lnTo>
                <a:lnTo>
                  <a:pt x="275" y="108"/>
                </a:lnTo>
                <a:lnTo>
                  <a:pt x="285" y="99"/>
                </a:lnTo>
                <a:lnTo>
                  <a:pt x="293" y="93"/>
                </a:lnTo>
                <a:lnTo>
                  <a:pt x="298" y="88"/>
                </a:lnTo>
                <a:lnTo>
                  <a:pt x="303" y="84"/>
                </a:lnTo>
                <a:lnTo>
                  <a:pt x="305" y="80"/>
                </a:lnTo>
                <a:lnTo>
                  <a:pt x="305" y="74"/>
                </a:lnTo>
                <a:lnTo>
                  <a:pt x="308" y="68"/>
                </a:lnTo>
                <a:lnTo>
                  <a:pt x="309" y="64"/>
                </a:lnTo>
                <a:lnTo>
                  <a:pt x="308" y="64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31" name="Freeform 249"/>
          <p:cNvSpPr>
            <a:spLocks/>
          </p:cNvSpPr>
          <p:nvPr/>
        </p:nvSpPr>
        <p:spPr bwMode="auto">
          <a:xfrm>
            <a:off x="6629400" y="4405238"/>
            <a:ext cx="747713" cy="698500"/>
          </a:xfrm>
          <a:custGeom>
            <a:avLst/>
            <a:gdLst/>
            <a:ahLst/>
            <a:cxnLst>
              <a:cxn ang="0">
                <a:pos x="492" y="109"/>
              </a:cxn>
              <a:cxn ang="0">
                <a:pos x="494" y="103"/>
              </a:cxn>
              <a:cxn ang="0">
                <a:pos x="476" y="96"/>
              </a:cxn>
              <a:cxn ang="0">
                <a:pos x="454" y="87"/>
              </a:cxn>
              <a:cxn ang="0">
                <a:pos x="439" y="83"/>
              </a:cxn>
              <a:cxn ang="0">
                <a:pos x="442" y="63"/>
              </a:cxn>
              <a:cxn ang="0">
                <a:pos x="434" y="44"/>
              </a:cxn>
              <a:cxn ang="0">
                <a:pos x="414" y="39"/>
              </a:cxn>
              <a:cxn ang="0">
                <a:pos x="410" y="27"/>
              </a:cxn>
              <a:cxn ang="0">
                <a:pos x="396" y="15"/>
              </a:cxn>
              <a:cxn ang="0">
                <a:pos x="376" y="10"/>
              </a:cxn>
              <a:cxn ang="0">
                <a:pos x="365" y="3"/>
              </a:cxn>
              <a:cxn ang="0">
                <a:pos x="351" y="22"/>
              </a:cxn>
              <a:cxn ang="0">
                <a:pos x="328" y="26"/>
              </a:cxn>
              <a:cxn ang="0">
                <a:pos x="301" y="52"/>
              </a:cxn>
              <a:cxn ang="0">
                <a:pos x="262" y="100"/>
              </a:cxn>
              <a:cxn ang="0">
                <a:pos x="231" y="113"/>
              </a:cxn>
              <a:cxn ang="0">
                <a:pos x="217" y="96"/>
              </a:cxn>
              <a:cxn ang="0">
                <a:pos x="187" y="82"/>
              </a:cxn>
              <a:cxn ang="0">
                <a:pos x="180" y="61"/>
              </a:cxn>
              <a:cxn ang="0">
                <a:pos x="180" y="36"/>
              </a:cxn>
              <a:cxn ang="0">
                <a:pos x="161" y="13"/>
              </a:cxn>
              <a:cxn ang="0">
                <a:pos x="136" y="9"/>
              </a:cxn>
              <a:cxn ang="0">
                <a:pos x="125" y="15"/>
              </a:cxn>
              <a:cxn ang="0">
                <a:pos x="117" y="52"/>
              </a:cxn>
              <a:cxn ang="0">
                <a:pos x="108" y="82"/>
              </a:cxn>
              <a:cxn ang="0">
                <a:pos x="92" y="107"/>
              </a:cxn>
              <a:cxn ang="0">
                <a:pos x="82" y="145"/>
              </a:cxn>
              <a:cxn ang="0">
                <a:pos x="52" y="165"/>
              </a:cxn>
              <a:cxn ang="0">
                <a:pos x="26" y="230"/>
              </a:cxn>
              <a:cxn ang="0">
                <a:pos x="0" y="312"/>
              </a:cxn>
              <a:cxn ang="0">
                <a:pos x="14" y="373"/>
              </a:cxn>
              <a:cxn ang="0">
                <a:pos x="37" y="379"/>
              </a:cxn>
              <a:cxn ang="0">
                <a:pos x="48" y="395"/>
              </a:cxn>
              <a:cxn ang="0">
                <a:pos x="32" y="395"/>
              </a:cxn>
              <a:cxn ang="0">
                <a:pos x="65" y="415"/>
              </a:cxn>
              <a:cxn ang="0">
                <a:pos x="114" y="446"/>
              </a:cxn>
              <a:cxn ang="0">
                <a:pos x="142" y="456"/>
              </a:cxn>
              <a:cxn ang="0">
                <a:pos x="148" y="465"/>
              </a:cxn>
              <a:cxn ang="0">
                <a:pos x="117" y="449"/>
              </a:cxn>
              <a:cxn ang="0">
                <a:pos x="152" y="469"/>
              </a:cxn>
              <a:cxn ang="0">
                <a:pos x="200" y="515"/>
              </a:cxn>
              <a:cxn ang="0">
                <a:pos x="225" y="534"/>
              </a:cxn>
              <a:cxn ang="0">
                <a:pos x="244" y="535"/>
              </a:cxn>
              <a:cxn ang="0">
                <a:pos x="262" y="546"/>
              </a:cxn>
              <a:cxn ang="0">
                <a:pos x="272" y="550"/>
              </a:cxn>
              <a:cxn ang="0">
                <a:pos x="284" y="551"/>
              </a:cxn>
              <a:cxn ang="0">
                <a:pos x="287" y="564"/>
              </a:cxn>
              <a:cxn ang="0">
                <a:pos x="280" y="561"/>
              </a:cxn>
              <a:cxn ang="0">
                <a:pos x="261" y="556"/>
              </a:cxn>
              <a:cxn ang="0">
                <a:pos x="269" y="568"/>
              </a:cxn>
              <a:cxn ang="0">
                <a:pos x="311" y="595"/>
              </a:cxn>
              <a:cxn ang="0">
                <a:pos x="338" y="622"/>
              </a:cxn>
              <a:cxn ang="0">
                <a:pos x="382" y="659"/>
              </a:cxn>
              <a:cxn ang="0">
                <a:pos x="398" y="612"/>
              </a:cxn>
              <a:cxn ang="0">
                <a:pos x="399" y="577"/>
              </a:cxn>
              <a:cxn ang="0">
                <a:pos x="392" y="495"/>
              </a:cxn>
              <a:cxn ang="0">
                <a:pos x="702" y="290"/>
              </a:cxn>
              <a:cxn ang="0">
                <a:pos x="647" y="219"/>
              </a:cxn>
              <a:cxn ang="0">
                <a:pos x="542" y="160"/>
              </a:cxn>
              <a:cxn ang="0">
                <a:pos x="497" y="128"/>
              </a:cxn>
            </a:cxnLst>
            <a:rect l="0" t="0" r="r" b="b"/>
            <a:pathLst>
              <a:path w="709" h="663">
                <a:moveTo>
                  <a:pt x="488" y="122"/>
                </a:moveTo>
                <a:lnTo>
                  <a:pt x="488" y="119"/>
                </a:lnTo>
                <a:lnTo>
                  <a:pt x="490" y="116"/>
                </a:lnTo>
                <a:lnTo>
                  <a:pt x="490" y="115"/>
                </a:lnTo>
                <a:lnTo>
                  <a:pt x="492" y="109"/>
                </a:lnTo>
                <a:lnTo>
                  <a:pt x="494" y="109"/>
                </a:lnTo>
                <a:lnTo>
                  <a:pt x="496" y="108"/>
                </a:lnTo>
                <a:lnTo>
                  <a:pt x="497" y="105"/>
                </a:lnTo>
                <a:lnTo>
                  <a:pt x="496" y="104"/>
                </a:lnTo>
                <a:lnTo>
                  <a:pt x="494" y="103"/>
                </a:lnTo>
                <a:lnTo>
                  <a:pt x="491" y="102"/>
                </a:lnTo>
                <a:lnTo>
                  <a:pt x="490" y="96"/>
                </a:lnTo>
                <a:lnTo>
                  <a:pt x="488" y="95"/>
                </a:lnTo>
                <a:lnTo>
                  <a:pt x="481" y="95"/>
                </a:lnTo>
                <a:lnTo>
                  <a:pt x="476" y="96"/>
                </a:lnTo>
                <a:lnTo>
                  <a:pt x="472" y="95"/>
                </a:lnTo>
                <a:lnTo>
                  <a:pt x="471" y="94"/>
                </a:lnTo>
                <a:lnTo>
                  <a:pt x="474" y="91"/>
                </a:lnTo>
                <a:lnTo>
                  <a:pt x="462" y="87"/>
                </a:lnTo>
                <a:lnTo>
                  <a:pt x="454" y="87"/>
                </a:lnTo>
                <a:lnTo>
                  <a:pt x="451" y="86"/>
                </a:lnTo>
                <a:lnTo>
                  <a:pt x="447" y="86"/>
                </a:lnTo>
                <a:lnTo>
                  <a:pt x="444" y="85"/>
                </a:lnTo>
                <a:lnTo>
                  <a:pt x="441" y="85"/>
                </a:lnTo>
                <a:lnTo>
                  <a:pt x="439" y="83"/>
                </a:lnTo>
                <a:lnTo>
                  <a:pt x="438" y="81"/>
                </a:lnTo>
                <a:lnTo>
                  <a:pt x="437" y="79"/>
                </a:lnTo>
                <a:lnTo>
                  <a:pt x="439" y="71"/>
                </a:lnTo>
                <a:lnTo>
                  <a:pt x="442" y="65"/>
                </a:lnTo>
                <a:lnTo>
                  <a:pt x="442" y="63"/>
                </a:lnTo>
                <a:lnTo>
                  <a:pt x="444" y="59"/>
                </a:lnTo>
                <a:lnTo>
                  <a:pt x="442" y="58"/>
                </a:lnTo>
                <a:lnTo>
                  <a:pt x="441" y="55"/>
                </a:lnTo>
                <a:lnTo>
                  <a:pt x="437" y="47"/>
                </a:lnTo>
                <a:lnTo>
                  <a:pt x="434" y="44"/>
                </a:lnTo>
                <a:lnTo>
                  <a:pt x="430" y="42"/>
                </a:lnTo>
                <a:lnTo>
                  <a:pt x="422" y="42"/>
                </a:lnTo>
                <a:lnTo>
                  <a:pt x="418" y="41"/>
                </a:lnTo>
                <a:lnTo>
                  <a:pt x="416" y="41"/>
                </a:lnTo>
                <a:lnTo>
                  <a:pt x="414" y="39"/>
                </a:lnTo>
                <a:lnTo>
                  <a:pt x="414" y="38"/>
                </a:lnTo>
                <a:lnTo>
                  <a:pt x="413" y="35"/>
                </a:lnTo>
                <a:lnTo>
                  <a:pt x="411" y="33"/>
                </a:lnTo>
                <a:lnTo>
                  <a:pt x="411" y="31"/>
                </a:lnTo>
                <a:lnTo>
                  <a:pt x="410" y="27"/>
                </a:lnTo>
                <a:lnTo>
                  <a:pt x="409" y="17"/>
                </a:lnTo>
                <a:lnTo>
                  <a:pt x="406" y="12"/>
                </a:lnTo>
                <a:lnTo>
                  <a:pt x="402" y="12"/>
                </a:lnTo>
                <a:lnTo>
                  <a:pt x="399" y="15"/>
                </a:lnTo>
                <a:lnTo>
                  <a:pt x="396" y="15"/>
                </a:lnTo>
                <a:lnTo>
                  <a:pt x="390" y="15"/>
                </a:lnTo>
                <a:lnTo>
                  <a:pt x="390" y="13"/>
                </a:lnTo>
                <a:lnTo>
                  <a:pt x="386" y="10"/>
                </a:lnTo>
                <a:lnTo>
                  <a:pt x="382" y="7"/>
                </a:lnTo>
                <a:lnTo>
                  <a:pt x="376" y="10"/>
                </a:lnTo>
                <a:lnTo>
                  <a:pt x="374" y="9"/>
                </a:lnTo>
                <a:lnTo>
                  <a:pt x="372" y="2"/>
                </a:lnTo>
                <a:lnTo>
                  <a:pt x="370" y="0"/>
                </a:lnTo>
                <a:lnTo>
                  <a:pt x="367" y="1"/>
                </a:lnTo>
                <a:lnTo>
                  <a:pt x="365" y="3"/>
                </a:lnTo>
                <a:lnTo>
                  <a:pt x="357" y="6"/>
                </a:lnTo>
                <a:lnTo>
                  <a:pt x="354" y="5"/>
                </a:lnTo>
                <a:lnTo>
                  <a:pt x="353" y="12"/>
                </a:lnTo>
                <a:lnTo>
                  <a:pt x="353" y="17"/>
                </a:lnTo>
                <a:lnTo>
                  <a:pt x="351" y="22"/>
                </a:lnTo>
                <a:lnTo>
                  <a:pt x="348" y="23"/>
                </a:lnTo>
                <a:lnTo>
                  <a:pt x="345" y="21"/>
                </a:lnTo>
                <a:lnTo>
                  <a:pt x="335" y="21"/>
                </a:lnTo>
                <a:lnTo>
                  <a:pt x="333" y="24"/>
                </a:lnTo>
                <a:lnTo>
                  <a:pt x="328" y="26"/>
                </a:lnTo>
                <a:lnTo>
                  <a:pt x="307" y="41"/>
                </a:lnTo>
                <a:lnTo>
                  <a:pt x="305" y="42"/>
                </a:lnTo>
                <a:lnTo>
                  <a:pt x="305" y="47"/>
                </a:lnTo>
                <a:lnTo>
                  <a:pt x="303" y="50"/>
                </a:lnTo>
                <a:lnTo>
                  <a:pt x="301" y="52"/>
                </a:lnTo>
                <a:lnTo>
                  <a:pt x="279" y="77"/>
                </a:lnTo>
                <a:lnTo>
                  <a:pt x="276" y="79"/>
                </a:lnTo>
                <a:lnTo>
                  <a:pt x="275" y="83"/>
                </a:lnTo>
                <a:lnTo>
                  <a:pt x="264" y="97"/>
                </a:lnTo>
                <a:lnTo>
                  <a:pt x="262" y="100"/>
                </a:lnTo>
                <a:lnTo>
                  <a:pt x="252" y="115"/>
                </a:lnTo>
                <a:lnTo>
                  <a:pt x="249" y="117"/>
                </a:lnTo>
                <a:lnTo>
                  <a:pt x="242" y="117"/>
                </a:lnTo>
                <a:lnTo>
                  <a:pt x="234" y="115"/>
                </a:lnTo>
                <a:lnTo>
                  <a:pt x="231" y="113"/>
                </a:lnTo>
                <a:lnTo>
                  <a:pt x="227" y="107"/>
                </a:lnTo>
                <a:lnTo>
                  <a:pt x="225" y="105"/>
                </a:lnTo>
                <a:lnTo>
                  <a:pt x="224" y="101"/>
                </a:lnTo>
                <a:lnTo>
                  <a:pt x="222" y="99"/>
                </a:lnTo>
                <a:lnTo>
                  <a:pt x="217" y="96"/>
                </a:lnTo>
                <a:lnTo>
                  <a:pt x="213" y="95"/>
                </a:lnTo>
                <a:lnTo>
                  <a:pt x="209" y="95"/>
                </a:lnTo>
                <a:lnTo>
                  <a:pt x="195" y="95"/>
                </a:lnTo>
                <a:lnTo>
                  <a:pt x="190" y="91"/>
                </a:lnTo>
                <a:lnTo>
                  <a:pt x="187" y="82"/>
                </a:lnTo>
                <a:lnTo>
                  <a:pt x="186" y="77"/>
                </a:lnTo>
                <a:lnTo>
                  <a:pt x="184" y="71"/>
                </a:lnTo>
                <a:lnTo>
                  <a:pt x="183" y="70"/>
                </a:lnTo>
                <a:lnTo>
                  <a:pt x="180" y="63"/>
                </a:lnTo>
                <a:lnTo>
                  <a:pt x="180" y="61"/>
                </a:lnTo>
                <a:lnTo>
                  <a:pt x="182" y="58"/>
                </a:lnTo>
                <a:lnTo>
                  <a:pt x="181" y="53"/>
                </a:lnTo>
                <a:lnTo>
                  <a:pt x="179" y="48"/>
                </a:lnTo>
                <a:lnTo>
                  <a:pt x="182" y="39"/>
                </a:lnTo>
                <a:lnTo>
                  <a:pt x="180" y="36"/>
                </a:lnTo>
                <a:lnTo>
                  <a:pt x="180" y="30"/>
                </a:lnTo>
                <a:lnTo>
                  <a:pt x="174" y="25"/>
                </a:lnTo>
                <a:lnTo>
                  <a:pt x="169" y="23"/>
                </a:lnTo>
                <a:lnTo>
                  <a:pt x="165" y="18"/>
                </a:lnTo>
                <a:lnTo>
                  <a:pt x="161" y="13"/>
                </a:lnTo>
                <a:lnTo>
                  <a:pt x="161" y="12"/>
                </a:lnTo>
                <a:lnTo>
                  <a:pt x="157" y="9"/>
                </a:lnTo>
                <a:lnTo>
                  <a:pt x="150" y="8"/>
                </a:lnTo>
                <a:lnTo>
                  <a:pt x="147" y="9"/>
                </a:lnTo>
                <a:lnTo>
                  <a:pt x="136" y="9"/>
                </a:lnTo>
                <a:lnTo>
                  <a:pt x="133" y="7"/>
                </a:lnTo>
                <a:lnTo>
                  <a:pt x="129" y="9"/>
                </a:lnTo>
                <a:lnTo>
                  <a:pt x="127" y="12"/>
                </a:lnTo>
                <a:lnTo>
                  <a:pt x="125" y="12"/>
                </a:lnTo>
                <a:lnTo>
                  <a:pt x="125" y="15"/>
                </a:lnTo>
                <a:lnTo>
                  <a:pt x="121" y="23"/>
                </a:lnTo>
                <a:lnTo>
                  <a:pt x="118" y="25"/>
                </a:lnTo>
                <a:lnTo>
                  <a:pt x="118" y="38"/>
                </a:lnTo>
                <a:lnTo>
                  <a:pt x="118" y="44"/>
                </a:lnTo>
                <a:lnTo>
                  <a:pt x="117" y="52"/>
                </a:lnTo>
                <a:lnTo>
                  <a:pt x="117" y="62"/>
                </a:lnTo>
                <a:lnTo>
                  <a:pt x="117" y="69"/>
                </a:lnTo>
                <a:lnTo>
                  <a:pt x="111" y="76"/>
                </a:lnTo>
                <a:lnTo>
                  <a:pt x="110" y="79"/>
                </a:lnTo>
                <a:lnTo>
                  <a:pt x="108" y="82"/>
                </a:lnTo>
                <a:lnTo>
                  <a:pt x="106" y="84"/>
                </a:lnTo>
                <a:lnTo>
                  <a:pt x="106" y="87"/>
                </a:lnTo>
                <a:lnTo>
                  <a:pt x="102" y="90"/>
                </a:lnTo>
                <a:lnTo>
                  <a:pt x="98" y="90"/>
                </a:lnTo>
                <a:lnTo>
                  <a:pt x="92" y="107"/>
                </a:lnTo>
                <a:lnTo>
                  <a:pt x="92" y="108"/>
                </a:lnTo>
                <a:lnTo>
                  <a:pt x="87" y="128"/>
                </a:lnTo>
                <a:lnTo>
                  <a:pt x="82" y="138"/>
                </a:lnTo>
                <a:lnTo>
                  <a:pt x="83" y="141"/>
                </a:lnTo>
                <a:lnTo>
                  <a:pt x="82" y="145"/>
                </a:lnTo>
                <a:lnTo>
                  <a:pt x="74" y="149"/>
                </a:lnTo>
                <a:lnTo>
                  <a:pt x="70" y="153"/>
                </a:lnTo>
                <a:lnTo>
                  <a:pt x="73" y="155"/>
                </a:lnTo>
                <a:lnTo>
                  <a:pt x="65" y="157"/>
                </a:lnTo>
                <a:lnTo>
                  <a:pt x="52" y="165"/>
                </a:lnTo>
                <a:lnTo>
                  <a:pt x="47" y="170"/>
                </a:lnTo>
                <a:lnTo>
                  <a:pt x="44" y="174"/>
                </a:lnTo>
                <a:lnTo>
                  <a:pt x="39" y="195"/>
                </a:lnTo>
                <a:lnTo>
                  <a:pt x="33" y="207"/>
                </a:lnTo>
                <a:lnTo>
                  <a:pt x="26" y="230"/>
                </a:lnTo>
                <a:lnTo>
                  <a:pt x="15" y="263"/>
                </a:lnTo>
                <a:lnTo>
                  <a:pt x="14" y="270"/>
                </a:lnTo>
                <a:lnTo>
                  <a:pt x="2" y="304"/>
                </a:lnTo>
                <a:lnTo>
                  <a:pt x="0" y="306"/>
                </a:lnTo>
                <a:lnTo>
                  <a:pt x="0" y="312"/>
                </a:lnTo>
                <a:lnTo>
                  <a:pt x="14" y="339"/>
                </a:lnTo>
                <a:lnTo>
                  <a:pt x="13" y="352"/>
                </a:lnTo>
                <a:lnTo>
                  <a:pt x="12" y="354"/>
                </a:lnTo>
                <a:lnTo>
                  <a:pt x="14" y="362"/>
                </a:lnTo>
                <a:lnTo>
                  <a:pt x="14" y="373"/>
                </a:lnTo>
                <a:lnTo>
                  <a:pt x="17" y="379"/>
                </a:lnTo>
                <a:lnTo>
                  <a:pt x="21" y="381"/>
                </a:lnTo>
                <a:lnTo>
                  <a:pt x="24" y="381"/>
                </a:lnTo>
                <a:lnTo>
                  <a:pt x="32" y="379"/>
                </a:lnTo>
                <a:lnTo>
                  <a:pt x="37" y="379"/>
                </a:lnTo>
                <a:lnTo>
                  <a:pt x="42" y="379"/>
                </a:lnTo>
                <a:lnTo>
                  <a:pt x="45" y="382"/>
                </a:lnTo>
                <a:lnTo>
                  <a:pt x="47" y="385"/>
                </a:lnTo>
                <a:lnTo>
                  <a:pt x="48" y="392"/>
                </a:lnTo>
                <a:lnTo>
                  <a:pt x="48" y="395"/>
                </a:lnTo>
                <a:lnTo>
                  <a:pt x="50" y="401"/>
                </a:lnTo>
                <a:lnTo>
                  <a:pt x="44" y="399"/>
                </a:lnTo>
                <a:lnTo>
                  <a:pt x="39" y="399"/>
                </a:lnTo>
                <a:lnTo>
                  <a:pt x="34" y="397"/>
                </a:lnTo>
                <a:lnTo>
                  <a:pt x="32" y="395"/>
                </a:lnTo>
                <a:lnTo>
                  <a:pt x="30" y="395"/>
                </a:lnTo>
                <a:lnTo>
                  <a:pt x="30" y="399"/>
                </a:lnTo>
                <a:lnTo>
                  <a:pt x="50" y="409"/>
                </a:lnTo>
                <a:lnTo>
                  <a:pt x="57" y="410"/>
                </a:lnTo>
                <a:lnTo>
                  <a:pt x="65" y="415"/>
                </a:lnTo>
                <a:lnTo>
                  <a:pt x="70" y="423"/>
                </a:lnTo>
                <a:lnTo>
                  <a:pt x="103" y="442"/>
                </a:lnTo>
                <a:lnTo>
                  <a:pt x="108" y="444"/>
                </a:lnTo>
                <a:lnTo>
                  <a:pt x="114" y="448"/>
                </a:lnTo>
                <a:lnTo>
                  <a:pt x="114" y="446"/>
                </a:lnTo>
                <a:lnTo>
                  <a:pt x="114" y="444"/>
                </a:lnTo>
                <a:lnTo>
                  <a:pt x="117" y="444"/>
                </a:lnTo>
                <a:lnTo>
                  <a:pt x="120" y="447"/>
                </a:lnTo>
                <a:lnTo>
                  <a:pt x="130" y="453"/>
                </a:lnTo>
                <a:lnTo>
                  <a:pt x="142" y="456"/>
                </a:lnTo>
                <a:lnTo>
                  <a:pt x="144" y="457"/>
                </a:lnTo>
                <a:lnTo>
                  <a:pt x="147" y="459"/>
                </a:lnTo>
                <a:lnTo>
                  <a:pt x="151" y="462"/>
                </a:lnTo>
                <a:lnTo>
                  <a:pt x="150" y="465"/>
                </a:lnTo>
                <a:lnTo>
                  <a:pt x="148" y="465"/>
                </a:lnTo>
                <a:lnTo>
                  <a:pt x="130" y="455"/>
                </a:lnTo>
                <a:lnTo>
                  <a:pt x="129" y="454"/>
                </a:lnTo>
                <a:lnTo>
                  <a:pt x="125" y="453"/>
                </a:lnTo>
                <a:lnTo>
                  <a:pt x="120" y="449"/>
                </a:lnTo>
                <a:lnTo>
                  <a:pt x="117" y="449"/>
                </a:lnTo>
                <a:lnTo>
                  <a:pt x="123" y="453"/>
                </a:lnTo>
                <a:lnTo>
                  <a:pt x="131" y="456"/>
                </a:lnTo>
                <a:lnTo>
                  <a:pt x="136" y="461"/>
                </a:lnTo>
                <a:lnTo>
                  <a:pt x="150" y="469"/>
                </a:lnTo>
                <a:lnTo>
                  <a:pt x="152" y="469"/>
                </a:lnTo>
                <a:lnTo>
                  <a:pt x="154" y="470"/>
                </a:lnTo>
                <a:lnTo>
                  <a:pt x="160" y="474"/>
                </a:lnTo>
                <a:lnTo>
                  <a:pt x="174" y="490"/>
                </a:lnTo>
                <a:lnTo>
                  <a:pt x="180" y="495"/>
                </a:lnTo>
                <a:lnTo>
                  <a:pt x="200" y="515"/>
                </a:lnTo>
                <a:lnTo>
                  <a:pt x="206" y="518"/>
                </a:lnTo>
                <a:lnTo>
                  <a:pt x="210" y="524"/>
                </a:lnTo>
                <a:lnTo>
                  <a:pt x="214" y="524"/>
                </a:lnTo>
                <a:lnTo>
                  <a:pt x="224" y="529"/>
                </a:lnTo>
                <a:lnTo>
                  <a:pt x="225" y="534"/>
                </a:lnTo>
                <a:lnTo>
                  <a:pt x="229" y="534"/>
                </a:lnTo>
                <a:lnTo>
                  <a:pt x="232" y="533"/>
                </a:lnTo>
                <a:lnTo>
                  <a:pt x="235" y="534"/>
                </a:lnTo>
                <a:lnTo>
                  <a:pt x="237" y="532"/>
                </a:lnTo>
                <a:lnTo>
                  <a:pt x="244" y="535"/>
                </a:lnTo>
                <a:lnTo>
                  <a:pt x="250" y="540"/>
                </a:lnTo>
                <a:lnTo>
                  <a:pt x="252" y="540"/>
                </a:lnTo>
                <a:lnTo>
                  <a:pt x="256" y="546"/>
                </a:lnTo>
                <a:lnTo>
                  <a:pt x="261" y="549"/>
                </a:lnTo>
                <a:lnTo>
                  <a:pt x="262" y="546"/>
                </a:lnTo>
                <a:lnTo>
                  <a:pt x="260" y="545"/>
                </a:lnTo>
                <a:lnTo>
                  <a:pt x="262" y="542"/>
                </a:lnTo>
                <a:lnTo>
                  <a:pt x="263" y="542"/>
                </a:lnTo>
                <a:lnTo>
                  <a:pt x="265" y="548"/>
                </a:lnTo>
                <a:lnTo>
                  <a:pt x="272" y="550"/>
                </a:lnTo>
                <a:lnTo>
                  <a:pt x="277" y="552"/>
                </a:lnTo>
                <a:lnTo>
                  <a:pt x="279" y="551"/>
                </a:lnTo>
                <a:lnTo>
                  <a:pt x="280" y="550"/>
                </a:lnTo>
                <a:lnTo>
                  <a:pt x="283" y="549"/>
                </a:lnTo>
                <a:lnTo>
                  <a:pt x="284" y="551"/>
                </a:lnTo>
                <a:lnTo>
                  <a:pt x="284" y="554"/>
                </a:lnTo>
                <a:lnTo>
                  <a:pt x="286" y="556"/>
                </a:lnTo>
                <a:lnTo>
                  <a:pt x="286" y="559"/>
                </a:lnTo>
                <a:lnTo>
                  <a:pt x="284" y="561"/>
                </a:lnTo>
                <a:lnTo>
                  <a:pt x="287" y="564"/>
                </a:lnTo>
                <a:lnTo>
                  <a:pt x="289" y="567"/>
                </a:lnTo>
                <a:lnTo>
                  <a:pt x="289" y="568"/>
                </a:lnTo>
                <a:lnTo>
                  <a:pt x="286" y="569"/>
                </a:lnTo>
                <a:lnTo>
                  <a:pt x="284" y="564"/>
                </a:lnTo>
                <a:lnTo>
                  <a:pt x="280" y="561"/>
                </a:lnTo>
                <a:lnTo>
                  <a:pt x="278" y="555"/>
                </a:lnTo>
                <a:lnTo>
                  <a:pt x="276" y="554"/>
                </a:lnTo>
                <a:lnTo>
                  <a:pt x="268" y="554"/>
                </a:lnTo>
                <a:lnTo>
                  <a:pt x="263" y="554"/>
                </a:lnTo>
                <a:lnTo>
                  <a:pt x="261" y="556"/>
                </a:lnTo>
                <a:lnTo>
                  <a:pt x="263" y="560"/>
                </a:lnTo>
                <a:lnTo>
                  <a:pt x="266" y="561"/>
                </a:lnTo>
                <a:lnTo>
                  <a:pt x="272" y="564"/>
                </a:lnTo>
                <a:lnTo>
                  <a:pt x="269" y="566"/>
                </a:lnTo>
                <a:lnTo>
                  <a:pt x="269" y="568"/>
                </a:lnTo>
                <a:lnTo>
                  <a:pt x="294" y="586"/>
                </a:lnTo>
                <a:lnTo>
                  <a:pt x="303" y="593"/>
                </a:lnTo>
                <a:lnTo>
                  <a:pt x="306" y="594"/>
                </a:lnTo>
                <a:lnTo>
                  <a:pt x="309" y="592"/>
                </a:lnTo>
                <a:lnTo>
                  <a:pt x="311" y="595"/>
                </a:lnTo>
                <a:lnTo>
                  <a:pt x="311" y="597"/>
                </a:lnTo>
                <a:lnTo>
                  <a:pt x="326" y="611"/>
                </a:lnTo>
                <a:lnTo>
                  <a:pt x="328" y="611"/>
                </a:lnTo>
                <a:lnTo>
                  <a:pt x="330" y="617"/>
                </a:lnTo>
                <a:lnTo>
                  <a:pt x="338" y="622"/>
                </a:lnTo>
                <a:lnTo>
                  <a:pt x="340" y="623"/>
                </a:lnTo>
                <a:lnTo>
                  <a:pt x="349" y="631"/>
                </a:lnTo>
                <a:lnTo>
                  <a:pt x="366" y="644"/>
                </a:lnTo>
                <a:lnTo>
                  <a:pt x="377" y="656"/>
                </a:lnTo>
                <a:lnTo>
                  <a:pt x="382" y="659"/>
                </a:lnTo>
                <a:lnTo>
                  <a:pt x="388" y="662"/>
                </a:lnTo>
                <a:lnTo>
                  <a:pt x="388" y="660"/>
                </a:lnTo>
                <a:lnTo>
                  <a:pt x="404" y="626"/>
                </a:lnTo>
                <a:lnTo>
                  <a:pt x="401" y="615"/>
                </a:lnTo>
                <a:lnTo>
                  <a:pt x="398" y="612"/>
                </a:lnTo>
                <a:lnTo>
                  <a:pt x="394" y="604"/>
                </a:lnTo>
                <a:lnTo>
                  <a:pt x="396" y="603"/>
                </a:lnTo>
                <a:lnTo>
                  <a:pt x="401" y="599"/>
                </a:lnTo>
                <a:lnTo>
                  <a:pt x="398" y="585"/>
                </a:lnTo>
                <a:lnTo>
                  <a:pt x="399" y="577"/>
                </a:lnTo>
                <a:lnTo>
                  <a:pt x="400" y="573"/>
                </a:lnTo>
                <a:lnTo>
                  <a:pt x="411" y="556"/>
                </a:lnTo>
                <a:lnTo>
                  <a:pt x="411" y="543"/>
                </a:lnTo>
                <a:lnTo>
                  <a:pt x="395" y="517"/>
                </a:lnTo>
                <a:lnTo>
                  <a:pt x="392" y="495"/>
                </a:lnTo>
                <a:lnTo>
                  <a:pt x="462" y="355"/>
                </a:lnTo>
                <a:lnTo>
                  <a:pt x="703" y="335"/>
                </a:lnTo>
                <a:lnTo>
                  <a:pt x="705" y="322"/>
                </a:lnTo>
                <a:lnTo>
                  <a:pt x="702" y="303"/>
                </a:lnTo>
                <a:lnTo>
                  <a:pt x="702" y="290"/>
                </a:lnTo>
                <a:lnTo>
                  <a:pt x="708" y="269"/>
                </a:lnTo>
                <a:lnTo>
                  <a:pt x="698" y="265"/>
                </a:lnTo>
                <a:lnTo>
                  <a:pt x="676" y="257"/>
                </a:lnTo>
                <a:lnTo>
                  <a:pt x="657" y="241"/>
                </a:lnTo>
                <a:lnTo>
                  <a:pt x="647" y="219"/>
                </a:lnTo>
                <a:lnTo>
                  <a:pt x="595" y="191"/>
                </a:lnTo>
                <a:lnTo>
                  <a:pt x="581" y="186"/>
                </a:lnTo>
                <a:lnTo>
                  <a:pt x="572" y="181"/>
                </a:lnTo>
                <a:lnTo>
                  <a:pt x="556" y="162"/>
                </a:lnTo>
                <a:lnTo>
                  <a:pt x="542" y="160"/>
                </a:lnTo>
                <a:lnTo>
                  <a:pt x="539" y="156"/>
                </a:lnTo>
                <a:lnTo>
                  <a:pt x="533" y="139"/>
                </a:lnTo>
                <a:lnTo>
                  <a:pt x="519" y="131"/>
                </a:lnTo>
                <a:lnTo>
                  <a:pt x="500" y="128"/>
                </a:lnTo>
                <a:lnTo>
                  <a:pt x="497" y="128"/>
                </a:lnTo>
                <a:lnTo>
                  <a:pt x="488" y="122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32" name="Freeform 250"/>
          <p:cNvSpPr>
            <a:spLocks/>
          </p:cNvSpPr>
          <p:nvPr/>
        </p:nvSpPr>
        <p:spPr bwMode="auto">
          <a:xfrm>
            <a:off x="5683250" y="3555925"/>
            <a:ext cx="1033463" cy="1035050"/>
          </a:xfrm>
          <a:custGeom>
            <a:avLst/>
            <a:gdLst/>
            <a:ahLst/>
            <a:cxnLst>
              <a:cxn ang="0">
                <a:pos x="432" y="492"/>
              </a:cxn>
              <a:cxn ang="0">
                <a:pos x="346" y="376"/>
              </a:cxn>
              <a:cxn ang="0">
                <a:pos x="295" y="321"/>
              </a:cxn>
              <a:cxn ang="0">
                <a:pos x="260" y="261"/>
              </a:cxn>
              <a:cxn ang="0">
                <a:pos x="233" y="208"/>
              </a:cxn>
              <a:cxn ang="0">
                <a:pos x="197" y="142"/>
              </a:cxn>
              <a:cxn ang="0">
                <a:pos x="183" y="84"/>
              </a:cxn>
              <a:cxn ang="0">
                <a:pos x="252" y="170"/>
              </a:cxn>
              <a:cxn ang="0">
                <a:pos x="256" y="234"/>
              </a:cxn>
              <a:cxn ang="0">
                <a:pos x="266" y="159"/>
              </a:cxn>
              <a:cxn ang="0">
                <a:pos x="139" y="38"/>
              </a:cxn>
              <a:cxn ang="0">
                <a:pos x="40" y="16"/>
              </a:cxn>
              <a:cxn ang="0">
                <a:pos x="68" y="40"/>
              </a:cxn>
              <a:cxn ang="0">
                <a:pos x="38" y="91"/>
              </a:cxn>
              <a:cxn ang="0">
                <a:pos x="36" y="150"/>
              </a:cxn>
              <a:cxn ang="0">
                <a:pos x="46" y="198"/>
              </a:cxn>
              <a:cxn ang="0">
                <a:pos x="101" y="251"/>
              </a:cxn>
              <a:cxn ang="0">
                <a:pos x="84" y="308"/>
              </a:cxn>
              <a:cxn ang="0">
                <a:pos x="40" y="339"/>
              </a:cxn>
              <a:cxn ang="0">
                <a:pos x="49" y="391"/>
              </a:cxn>
              <a:cxn ang="0">
                <a:pos x="130" y="348"/>
              </a:cxn>
              <a:cxn ang="0">
                <a:pos x="179" y="316"/>
              </a:cxn>
              <a:cxn ang="0">
                <a:pos x="234" y="366"/>
              </a:cxn>
              <a:cxn ang="0">
                <a:pos x="199" y="415"/>
              </a:cxn>
              <a:cxn ang="0">
                <a:pos x="222" y="457"/>
              </a:cxn>
              <a:cxn ang="0">
                <a:pos x="258" y="437"/>
              </a:cxn>
              <a:cxn ang="0">
                <a:pos x="308" y="465"/>
              </a:cxn>
              <a:cxn ang="0">
                <a:pos x="281" y="500"/>
              </a:cxn>
              <a:cxn ang="0">
                <a:pos x="267" y="578"/>
              </a:cxn>
              <a:cxn ang="0">
                <a:pos x="304" y="607"/>
              </a:cxn>
              <a:cxn ang="0">
                <a:pos x="319" y="630"/>
              </a:cxn>
              <a:cxn ang="0">
                <a:pos x="282" y="638"/>
              </a:cxn>
              <a:cxn ang="0">
                <a:pos x="271" y="689"/>
              </a:cxn>
              <a:cxn ang="0">
                <a:pos x="300" y="731"/>
              </a:cxn>
              <a:cxn ang="0">
                <a:pos x="327" y="761"/>
              </a:cxn>
              <a:cxn ang="0">
                <a:pos x="392" y="750"/>
              </a:cxn>
              <a:cxn ang="0">
                <a:pos x="473" y="774"/>
              </a:cxn>
              <a:cxn ang="0">
                <a:pos x="536" y="800"/>
              </a:cxn>
              <a:cxn ang="0">
                <a:pos x="589" y="920"/>
              </a:cxn>
              <a:cxn ang="0">
                <a:pos x="685" y="892"/>
              </a:cxn>
              <a:cxn ang="0">
                <a:pos x="732" y="949"/>
              </a:cxn>
              <a:cxn ang="0">
                <a:pos x="940" y="979"/>
              </a:cxn>
              <a:cxn ang="0">
                <a:pos x="967" y="910"/>
              </a:cxn>
              <a:cxn ang="0">
                <a:pos x="931" y="871"/>
              </a:cxn>
              <a:cxn ang="0">
                <a:pos x="891" y="840"/>
              </a:cxn>
              <a:cxn ang="0">
                <a:pos x="881" y="792"/>
              </a:cxn>
              <a:cxn ang="0">
                <a:pos x="827" y="787"/>
              </a:cxn>
              <a:cxn ang="0">
                <a:pos x="781" y="778"/>
              </a:cxn>
              <a:cxn ang="0">
                <a:pos x="773" y="767"/>
              </a:cxn>
              <a:cxn ang="0">
                <a:pos x="718" y="713"/>
              </a:cxn>
              <a:cxn ang="0">
                <a:pos x="676" y="680"/>
              </a:cxn>
              <a:cxn ang="0">
                <a:pos x="599" y="679"/>
              </a:cxn>
              <a:cxn ang="0">
                <a:pos x="584" y="685"/>
              </a:cxn>
              <a:cxn ang="0">
                <a:pos x="594" y="690"/>
              </a:cxn>
              <a:cxn ang="0">
                <a:pos x="562" y="700"/>
              </a:cxn>
              <a:cxn ang="0">
                <a:pos x="548" y="682"/>
              </a:cxn>
              <a:cxn ang="0">
                <a:pos x="530" y="663"/>
              </a:cxn>
              <a:cxn ang="0">
                <a:pos x="560" y="666"/>
              </a:cxn>
              <a:cxn ang="0">
                <a:pos x="514" y="636"/>
              </a:cxn>
              <a:cxn ang="0">
                <a:pos x="484" y="595"/>
              </a:cxn>
            </a:cxnLst>
            <a:rect l="0" t="0" r="r" b="b"/>
            <a:pathLst>
              <a:path w="980" h="981">
                <a:moveTo>
                  <a:pt x="446" y="555"/>
                </a:moveTo>
                <a:lnTo>
                  <a:pt x="446" y="552"/>
                </a:lnTo>
                <a:lnTo>
                  <a:pt x="448" y="544"/>
                </a:lnTo>
                <a:lnTo>
                  <a:pt x="448" y="536"/>
                </a:lnTo>
                <a:lnTo>
                  <a:pt x="448" y="533"/>
                </a:lnTo>
                <a:lnTo>
                  <a:pt x="448" y="524"/>
                </a:lnTo>
                <a:lnTo>
                  <a:pt x="448" y="523"/>
                </a:lnTo>
                <a:lnTo>
                  <a:pt x="446" y="521"/>
                </a:lnTo>
                <a:lnTo>
                  <a:pt x="444" y="516"/>
                </a:lnTo>
                <a:lnTo>
                  <a:pt x="440" y="504"/>
                </a:lnTo>
                <a:lnTo>
                  <a:pt x="435" y="498"/>
                </a:lnTo>
                <a:lnTo>
                  <a:pt x="432" y="494"/>
                </a:lnTo>
                <a:lnTo>
                  <a:pt x="434" y="493"/>
                </a:lnTo>
                <a:lnTo>
                  <a:pt x="432" y="492"/>
                </a:lnTo>
                <a:lnTo>
                  <a:pt x="428" y="489"/>
                </a:lnTo>
                <a:lnTo>
                  <a:pt x="426" y="486"/>
                </a:lnTo>
                <a:lnTo>
                  <a:pt x="424" y="483"/>
                </a:lnTo>
                <a:lnTo>
                  <a:pt x="417" y="472"/>
                </a:lnTo>
                <a:lnTo>
                  <a:pt x="416" y="469"/>
                </a:lnTo>
                <a:lnTo>
                  <a:pt x="416" y="465"/>
                </a:lnTo>
                <a:lnTo>
                  <a:pt x="410" y="462"/>
                </a:lnTo>
                <a:lnTo>
                  <a:pt x="408" y="456"/>
                </a:lnTo>
                <a:lnTo>
                  <a:pt x="404" y="450"/>
                </a:lnTo>
                <a:lnTo>
                  <a:pt x="394" y="436"/>
                </a:lnTo>
                <a:lnTo>
                  <a:pt x="392" y="432"/>
                </a:lnTo>
                <a:lnTo>
                  <a:pt x="385" y="424"/>
                </a:lnTo>
                <a:lnTo>
                  <a:pt x="350" y="378"/>
                </a:lnTo>
                <a:lnTo>
                  <a:pt x="346" y="376"/>
                </a:lnTo>
                <a:lnTo>
                  <a:pt x="342" y="374"/>
                </a:lnTo>
                <a:lnTo>
                  <a:pt x="338" y="372"/>
                </a:lnTo>
                <a:lnTo>
                  <a:pt x="328" y="364"/>
                </a:lnTo>
                <a:lnTo>
                  <a:pt x="324" y="358"/>
                </a:lnTo>
                <a:lnTo>
                  <a:pt x="320" y="355"/>
                </a:lnTo>
                <a:lnTo>
                  <a:pt x="318" y="353"/>
                </a:lnTo>
                <a:lnTo>
                  <a:pt x="314" y="350"/>
                </a:lnTo>
                <a:lnTo>
                  <a:pt x="305" y="342"/>
                </a:lnTo>
                <a:lnTo>
                  <a:pt x="300" y="331"/>
                </a:lnTo>
                <a:lnTo>
                  <a:pt x="297" y="328"/>
                </a:lnTo>
                <a:lnTo>
                  <a:pt x="295" y="326"/>
                </a:lnTo>
                <a:lnTo>
                  <a:pt x="295" y="325"/>
                </a:lnTo>
                <a:lnTo>
                  <a:pt x="296" y="324"/>
                </a:lnTo>
                <a:lnTo>
                  <a:pt x="295" y="321"/>
                </a:lnTo>
                <a:lnTo>
                  <a:pt x="290" y="314"/>
                </a:lnTo>
                <a:lnTo>
                  <a:pt x="288" y="308"/>
                </a:lnTo>
                <a:lnTo>
                  <a:pt x="285" y="303"/>
                </a:lnTo>
                <a:lnTo>
                  <a:pt x="282" y="304"/>
                </a:lnTo>
                <a:lnTo>
                  <a:pt x="280" y="304"/>
                </a:lnTo>
                <a:lnTo>
                  <a:pt x="277" y="303"/>
                </a:lnTo>
                <a:lnTo>
                  <a:pt x="270" y="295"/>
                </a:lnTo>
                <a:lnTo>
                  <a:pt x="264" y="291"/>
                </a:lnTo>
                <a:lnTo>
                  <a:pt x="265" y="289"/>
                </a:lnTo>
                <a:lnTo>
                  <a:pt x="268" y="288"/>
                </a:lnTo>
                <a:lnTo>
                  <a:pt x="271" y="287"/>
                </a:lnTo>
                <a:lnTo>
                  <a:pt x="270" y="283"/>
                </a:lnTo>
                <a:lnTo>
                  <a:pt x="267" y="278"/>
                </a:lnTo>
                <a:lnTo>
                  <a:pt x="260" y="261"/>
                </a:lnTo>
                <a:lnTo>
                  <a:pt x="260" y="259"/>
                </a:lnTo>
                <a:lnTo>
                  <a:pt x="257" y="251"/>
                </a:lnTo>
                <a:lnTo>
                  <a:pt x="254" y="250"/>
                </a:lnTo>
                <a:lnTo>
                  <a:pt x="253" y="247"/>
                </a:lnTo>
                <a:lnTo>
                  <a:pt x="253" y="238"/>
                </a:lnTo>
                <a:lnTo>
                  <a:pt x="252" y="235"/>
                </a:lnTo>
                <a:lnTo>
                  <a:pt x="246" y="230"/>
                </a:lnTo>
                <a:lnTo>
                  <a:pt x="245" y="230"/>
                </a:lnTo>
                <a:lnTo>
                  <a:pt x="239" y="229"/>
                </a:lnTo>
                <a:lnTo>
                  <a:pt x="235" y="220"/>
                </a:lnTo>
                <a:lnTo>
                  <a:pt x="232" y="217"/>
                </a:lnTo>
                <a:lnTo>
                  <a:pt x="232" y="213"/>
                </a:lnTo>
                <a:lnTo>
                  <a:pt x="232" y="209"/>
                </a:lnTo>
                <a:lnTo>
                  <a:pt x="233" y="208"/>
                </a:lnTo>
                <a:lnTo>
                  <a:pt x="234" y="205"/>
                </a:lnTo>
                <a:lnTo>
                  <a:pt x="234" y="199"/>
                </a:lnTo>
                <a:lnTo>
                  <a:pt x="233" y="198"/>
                </a:lnTo>
                <a:lnTo>
                  <a:pt x="228" y="194"/>
                </a:lnTo>
                <a:lnTo>
                  <a:pt x="220" y="186"/>
                </a:lnTo>
                <a:lnTo>
                  <a:pt x="220" y="179"/>
                </a:lnTo>
                <a:lnTo>
                  <a:pt x="214" y="170"/>
                </a:lnTo>
                <a:lnTo>
                  <a:pt x="213" y="167"/>
                </a:lnTo>
                <a:lnTo>
                  <a:pt x="211" y="164"/>
                </a:lnTo>
                <a:lnTo>
                  <a:pt x="209" y="162"/>
                </a:lnTo>
                <a:lnTo>
                  <a:pt x="206" y="161"/>
                </a:lnTo>
                <a:lnTo>
                  <a:pt x="205" y="158"/>
                </a:lnTo>
                <a:lnTo>
                  <a:pt x="203" y="150"/>
                </a:lnTo>
                <a:lnTo>
                  <a:pt x="197" y="142"/>
                </a:lnTo>
                <a:lnTo>
                  <a:pt x="194" y="127"/>
                </a:lnTo>
                <a:lnTo>
                  <a:pt x="187" y="115"/>
                </a:lnTo>
                <a:lnTo>
                  <a:pt x="187" y="111"/>
                </a:lnTo>
                <a:lnTo>
                  <a:pt x="190" y="110"/>
                </a:lnTo>
                <a:lnTo>
                  <a:pt x="190" y="107"/>
                </a:lnTo>
                <a:lnTo>
                  <a:pt x="190" y="103"/>
                </a:lnTo>
                <a:lnTo>
                  <a:pt x="187" y="100"/>
                </a:lnTo>
                <a:lnTo>
                  <a:pt x="178" y="83"/>
                </a:lnTo>
                <a:lnTo>
                  <a:pt x="174" y="79"/>
                </a:lnTo>
                <a:lnTo>
                  <a:pt x="164" y="62"/>
                </a:lnTo>
                <a:lnTo>
                  <a:pt x="166" y="62"/>
                </a:lnTo>
                <a:lnTo>
                  <a:pt x="168" y="62"/>
                </a:lnTo>
                <a:lnTo>
                  <a:pt x="180" y="80"/>
                </a:lnTo>
                <a:lnTo>
                  <a:pt x="183" y="84"/>
                </a:lnTo>
                <a:lnTo>
                  <a:pt x="184" y="89"/>
                </a:lnTo>
                <a:lnTo>
                  <a:pt x="186" y="90"/>
                </a:lnTo>
                <a:lnTo>
                  <a:pt x="190" y="92"/>
                </a:lnTo>
                <a:lnTo>
                  <a:pt x="204" y="116"/>
                </a:lnTo>
                <a:lnTo>
                  <a:pt x="207" y="118"/>
                </a:lnTo>
                <a:lnTo>
                  <a:pt x="211" y="122"/>
                </a:lnTo>
                <a:lnTo>
                  <a:pt x="214" y="127"/>
                </a:lnTo>
                <a:lnTo>
                  <a:pt x="216" y="130"/>
                </a:lnTo>
                <a:lnTo>
                  <a:pt x="230" y="147"/>
                </a:lnTo>
                <a:lnTo>
                  <a:pt x="235" y="150"/>
                </a:lnTo>
                <a:lnTo>
                  <a:pt x="239" y="151"/>
                </a:lnTo>
                <a:lnTo>
                  <a:pt x="248" y="162"/>
                </a:lnTo>
                <a:lnTo>
                  <a:pt x="254" y="168"/>
                </a:lnTo>
                <a:lnTo>
                  <a:pt x="252" y="170"/>
                </a:lnTo>
                <a:lnTo>
                  <a:pt x="252" y="173"/>
                </a:lnTo>
                <a:lnTo>
                  <a:pt x="253" y="177"/>
                </a:lnTo>
                <a:lnTo>
                  <a:pt x="253" y="180"/>
                </a:lnTo>
                <a:lnTo>
                  <a:pt x="251" y="186"/>
                </a:lnTo>
                <a:lnTo>
                  <a:pt x="252" y="190"/>
                </a:lnTo>
                <a:lnTo>
                  <a:pt x="250" y="197"/>
                </a:lnTo>
                <a:lnTo>
                  <a:pt x="250" y="201"/>
                </a:lnTo>
                <a:lnTo>
                  <a:pt x="248" y="208"/>
                </a:lnTo>
                <a:lnTo>
                  <a:pt x="250" y="214"/>
                </a:lnTo>
                <a:lnTo>
                  <a:pt x="248" y="216"/>
                </a:lnTo>
                <a:lnTo>
                  <a:pt x="248" y="219"/>
                </a:lnTo>
                <a:lnTo>
                  <a:pt x="248" y="224"/>
                </a:lnTo>
                <a:lnTo>
                  <a:pt x="248" y="227"/>
                </a:lnTo>
                <a:lnTo>
                  <a:pt x="256" y="234"/>
                </a:lnTo>
                <a:lnTo>
                  <a:pt x="257" y="236"/>
                </a:lnTo>
                <a:lnTo>
                  <a:pt x="257" y="244"/>
                </a:lnTo>
                <a:lnTo>
                  <a:pt x="259" y="248"/>
                </a:lnTo>
                <a:lnTo>
                  <a:pt x="261" y="248"/>
                </a:lnTo>
                <a:lnTo>
                  <a:pt x="262" y="246"/>
                </a:lnTo>
                <a:lnTo>
                  <a:pt x="256" y="215"/>
                </a:lnTo>
                <a:lnTo>
                  <a:pt x="257" y="210"/>
                </a:lnTo>
                <a:lnTo>
                  <a:pt x="259" y="202"/>
                </a:lnTo>
                <a:lnTo>
                  <a:pt x="257" y="198"/>
                </a:lnTo>
                <a:lnTo>
                  <a:pt x="259" y="196"/>
                </a:lnTo>
                <a:lnTo>
                  <a:pt x="262" y="182"/>
                </a:lnTo>
                <a:lnTo>
                  <a:pt x="262" y="179"/>
                </a:lnTo>
                <a:lnTo>
                  <a:pt x="265" y="173"/>
                </a:lnTo>
                <a:lnTo>
                  <a:pt x="266" y="159"/>
                </a:lnTo>
                <a:lnTo>
                  <a:pt x="264" y="156"/>
                </a:lnTo>
                <a:lnTo>
                  <a:pt x="260" y="154"/>
                </a:lnTo>
                <a:lnTo>
                  <a:pt x="251" y="147"/>
                </a:lnTo>
                <a:lnTo>
                  <a:pt x="247" y="146"/>
                </a:lnTo>
                <a:lnTo>
                  <a:pt x="246" y="144"/>
                </a:lnTo>
                <a:lnTo>
                  <a:pt x="230" y="135"/>
                </a:lnTo>
                <a:lnTo>
                  <a:pt x="221" y="126"/>
                </a:lnTo>
                <a:lnTo>
                  <a:pt x="203" y="106"/>
                </a:lnTo>
                <a:lnTo>
                  <a:pt x="170" y="60"/>
                </a:lnTo>
                <a:lnTo>
                  <a:pt x="170" y="59"/>
                </a:lnTo>
                <a:lnTo>
                  <a:pt x="157" y="40"/>
                </a:lnTo>
                <a:lnTo>
                  <a:pt x="151" y="41"/>
                </a:lnTo>
                <a:lnTo>
                  <a:pt x="148" y="42"/>
                </a:lnTo>
                <a:lnTo>
                  <a:pt x="139" y="38"/>
                </a:lnTo>
                <a:lnTo>
                  <a:pt x="118" y="20"/>
                </a:lnTo>
                <a:lnTo>
                  <a:pt x="116" y="18"/>
                </a:lnTo>
                <a:lnTo>
                  <a:pt x="108" y="8"/>
                </a:lnTo>
                <a:lnTo>
                  <a:pt x="102" y="6"/>
                </a:lnTo>
                <a:lnTo>
                  <a:pt x="94" y="0"/>
                </a:lnTo>
                <a:lnTo>
                  <a:pt x="86" y="1"/>
                </a:lnTo>
                <a:lnTo>
                  <a:pt x="82" y="5"/>
                </a:lnTo>
                <a:lnTo>
                  <a:pt x="79" y="8"/>
                </a:lnTo>
                <a:lnTo>
                  <a:pt x="77" y="13"/>
                </a:lnTo>
                <a:lnTo>
                  <a:pt x="68" y="13"/>
                </a:lnTo>
                <a:lnTo>
                  <a:pt x="60" y="14"/>
                </a:lnTo>
                <a:lnTo>
                  <a:pt x="50" y="11"/>
                </a:lnTo>
                <a:lnTo>
                  <a:pt x="44" y="11"/>
                </a:lnTo>
                <a:lnTo>
                  <a:pt x="40" y="16"/>
                </a:lnTo>
                <a:lnTo>
                  <a:pt x="33" y="14"/>
                </a:lnTo>
                <a:lnTo>
                  <a:pt x="24" y="13"/>
                </a:lnTo>
                <a:lnTo>
                  <a:pt x="4" y="14"/>
                </a:lnTo>
                <a:lnTo>
                  <a:pt x="0" y="18"/>
                </a:lnTo>
                <a:lnTo>
                  <a:pt x="0" y="24"/>
                </a:lnTo>
                <a:lnTo>
                  <a:pt x="18" y="24"/>
                </a:lnTo>
                <a:lnTo>
                  <a:pt x="22" y="24"/>
                </a:lnTo>
                <a:lnTo>
                  <a:pt x="28" y="24"/>
                </a:lnTo>
                <a:lnTo>
                  <a:pt x="30" y="24"/>
                </a:lnTo>
                <a:lnTo>
                  <a:pt x="36" y="24"/>
                </a:lnTo>
                <a:lnTo>
                  <a:pt x="38" y="24"/>
                </a:lnTo>
                <a:lnTo>
                  <a:pt x="46" y="28"/>
                </a:lnTo>
                <a:lnTo>
                  <a:pt x="52" y="33"/>
                </a:lnTo>
                <a:lnTo>
                  <a:pt x="68" y="40"/>
                </a:lnTo>
                <a:lnTo>
                  <a:pt x="73" y="45"/>
                </a:lnTo>
                <a:lnTo>
                  <a:pt x="75" y="51"/>
                </a:lnTo>
                <a:lnTo>
                  <a:pt x="70" y="54"/>
                </a:lnTo>
                <a:lnTo>
                  <a:pt x="61" y="60"/>
                </a:lnTo>
                <a:lnTo>
                  <a:pt x="57" y="61"/>
                </a:lnTo>
                <a:lnTo>
                  <a:pt x="56" y="64"/>
                </a:lnTo>
                <a:lnTo>
                  <a:pt x="59" y="69"/>
                </a:lnTo>
                <a:lnTo>
                  <a:pt x="60" y="73"/>
                </a:lnTo>
                <a:lnTo>
                  <a:pt x="58" y="78"/>
                </a:lnTo>
                <a:lnTo>
                  <a:pt x="54" y="88"/>
                </a:lnTo>
                <a:lnTo>
                  <a:pt x="53" y="91"/>
                </a:lnTo>
                <a:lnTo>
                  <a:pt x="46" y="92"/>
                </a:lnTo>
                <a:lnTo>
                  <a:pt x="42" y="91"/>
                </a:lnTo>
                <a:lnTo>
                  <a:pt x="38" y="91"/>
                </a:lnTo>
                <a:lnTo>
                  <a:pt x="36" y="94"/>
                </a:lnTo>
                <a:lnTo>
                  <a:pt x="37" y="97"/>
                </a:lnTo>
                <a:lnTo>
                  <a:pt x="44" y="100"/>
                </a:lnTo>
                <a:lnTo>
                  <a:pt x="44" y="103"/>
                </a:lnTo>
                <a:lnTo>
                  <a:pt x="43" y="106"/>
                </a:lnTo>
                <a:lnTo>
                  <a:pt x="43" y="116"/>
                </a:lnTo>
                <a:lnTo>
                  <a:pt x="45" y="119"/>
                </a:lnTo>
                <a:lnTo>
                  <a:pt x="49" y="122"/>
                </a:lnTo>
                <a:lnTo>
                  <a:pt x="51" y="123"/>
                </a:lnTo>
                <a:lnTo>
                  <a:pt x="51" y="127"/>
                </a:lnTo>
                <a:lnTo>
                  <a:pt x="51" y="132"/>
                </a:lnTo>
                <a:lnTo>
                  <a:pt x="50" y="138"/>
                </a:lnTo>
                <a:lnTo>
                  <a:pt x="42" y="142"/>
                </a:lnTo>
                <a:lnTo>
                  <a:pt x="36" y="150"/>
                </a:lnTo>
                <a:lnTo>
                  <a:pt x="35" y="151"/>
                </a:lnTo>
                <a:lnTo>
                  <a:pt x="33" y="153"/>
                </a:lnTo>
                <a:lnTo>
                  <a:pt x="32" y="158"/>
                </a:lnTo>
                <a:lnTo>
                  <a:pt x="30" y="161"/>
                </a:lnTo>
                <a:lnTo>
                  <a:pt x="29" y="167"/>
                </a:lnTo>
                <a:lnTo>
                  <a:pt x="32" y="169"/>
                </a:lnTo>
                <a:lnTo>
                  <a:pt x="33" y="172"/>
                </a:lnTo>
                <a:lnTo>
                  <a:pt x="33" y="175"/>
                </a:lnTo>
                <a:lnTo>
                  <a:pt x="36" y="179"/>
                </a:lnTo>
                <a:lnTo>
                  <a:pt x="44" y="185"/>
                </a:lnTo>
                <a:lnTo>
                  <a:pt x="46" y="189"/>
                </a:lnTo>
                <a:lnTo>
                  <a:pt x="44" y="194"/>
                </a:lnTo>
                <a:lnTo>
                  <a:pt x="40" y="196"/>
                </a:lnTo>
                <a:lnTo>
                  <a:pt x="46" y="198"/>
                </a:lnTo>
                <a:lnTo>
                  <a:pt x="51" y="202"/>
                </a:lnTo>
                <a:lnTo>
                  <a:pt x="52" y="206"/>
                </a:lnTo>
                <a:lnTo>
                  <a:pt x="47" y="222"/>
                </a:lnTo>
                <a:lnTo>
                  <a:pt x="50" y="227"/>
                </a:lnTo>
                <a:lnTo>
                  <a:pt x="56" y="234"/>
                </a:lnTo>
                <a:lnTo>
                  <a:pt x="69" y="247"/>
                </a:lnTo>
                <a:lnTo>
                  <a:pt x="81" y="241"/>
                </a:lnTo>
                <a:lnTo>
                  <a:pt x="84" y="239"/>
                </a:lnTo>
                <a:lnTo>
                  <a:pt x="87" y="238"/>
                </a:lnTo>
                <a:lnTo>
                  <a:pt x="92" y="238"/>
                </a:lnTo>
                <a:lnTo>
                  <a:pt x="92" y="244"/>
                </a:lnTo>
                <a:lnTo>
                  <a:pt x="90" y="247"/>
                </a:lnTo>
                <a:lnTo>
                  <a:pt x="91" y="251"/>
                </a:lnTo>
                <a:lnTo>
                  <a:pt x="101" y="251"/>
                </a:lnTo>
                <a:lnTo>
                  <a:pt x="104" y="252"/>
                </a:lnTo>
                <a:lnTo>
                  <a:pt x="106" y="256"/>
                </a:lnTo>
                <a:lnTo>
                  <a:pt x="113" y="259"/>
                </a:lnTo>
                <a:lnTo>
                  <a:pt x="112" y="266"/>
                </a:lnTo>
                <a:lnTo>
                  <a:pt x="108" y="273"/>
                </a:lnTo>
                <a:lnTo>
                  <a:pt x="106" y="279"/>
                </a:lnTo>
                <a:lnTo>
                  <a:pt x="104" y="283"/>
                </a:lnTo>
                <a:lnTo>
                  <a:pt x="100" y="286"/>
                </a:lnTo>
                <a:lnTo>
                  <a:pt x="100" y="297"/>
                </a:lnTo>
                <a:lnTo>
                  <a:pt x="103" y="308"/>
                </a:lnTo>
                <a:lnTo>
                  <a:pt x="103" y="312"/>
                </a:lnTo>
                <a:lnTo>
                  <a:pt x="100" y="315"/>
                </a:lnTo>
                <a:lnTo>
                  <a:pt x="90" y="312"/>
                </a:lnTo>
                <a:lnTo>
                  <a:pt x="84" y="308"/>
                </a:lnTo>
                <a:lnTo>
                  <a:pt x="81" y="306"/>
                </a:lnTo>
                <a:lnTo>
                  <a:pt x="79" y="305"/>
                </a:lnTo>
                <a:lnTo>
                  <a:pt x="78" y="304"/>
                </a:lnTo>
                <a:lnTo>
                  <a:pt x="74" y="304"/>
                </a:lnTo>
                <a:lnTo>
                  <a:pt x="69" y="306"/>
                </a:lnTo>
                <a:lnTo>
                  <a:pt x="68" y="309"/>
                </a:lnTo>
                <a:lnTo>
                  <a:pt x="65" y="316"/>
                </a:lnTo>
                <a:lnTo>
                  <a:pt x="64" y="321"/>
                </a:lnTo>
                <a:lnTo>
                  <a:pt x="62" y="326"/>
                </a:lnTo>
                <a:lnTo>
                  <a:pt x="59" y="328"/>
                </a:lnTo>
                <a:lnTo>
                  <a:pt x="50" y="328"/>
                </a:lnTo>
                <a:lnTo>
                  <a:pt x="41" y="333"/>
                </a:lnTo>
                <a:lnTo>
                  <a:pt x="40" y="336"/>
                </a:lnTo>
                <a:lnTo>
                  <a:pt x="40" y="339"/>
                </a:lnTo>
                <a:lnTo>
                  <a:pt x="44" y="340"/>
                </a:lnTo>
                <a:lnTo>
                  <a:pt x="50" y="340"/>
                </a:lnTo>
                <a:lnTo>
                  <a:pt x="64" y="334"/>
                </a:lnTo>
                <a:lnTo>
                  <a:pt x="64" y="338"/>
                </a:lnTo>
                <a:lnTo>
                  <a:pt x="60" y="346"/>
                </a:lnTo>
                <a:lnTo>
                  <a:pt x="56" y="350"/>
                </a:lnTo>
                <a:lnTo>
                  <a:pt x="51" y="356"/>
                </a:lnTo>
                <a:lnTo>
                  <a:pt x="51" y="359"/>
                </a:lnTo>
                <a:lnTo>
                  <a:pt x="49" y="365"/>
                </a:lnTo>
                <a:lnTo>
                  <a:pt x="47" y="372"/>
                </a:lnTo>
                <a:lnTo>
                  <a:pt x="44" y="379"/>
                </a:lnTo>
                <a:lnTo>
                  <a:pt x="44" y="383"/>
                </a:lnTo>
                <a:lnTo>
                  <a:pt x="46" y="388"/>
                </a:lnTo>
                <a:lnTo>
                  <a:pt x="49" y="391"/>
                </a:lnTo>
                <a:lnTo>
                  <a:pt x="49" y="395"/>
                </a:lnTo>
                <a:lnTo>
                  <a:pt x="50" y="396"/>
                </a:lnTo>
                <a:lnTo>
                  <a:pt x="52" y="405"/>
                </a:lnTo>
                <a:lnTo>
                  <a:pt x="54" y="408"/>
                </a:lnTo>
                <a:lnTo>
                  <a:pt x="59" y="409"/>
                </a:lnTo>
                <a:lnTo>
                  <a:pt x="62" y="406"/>
                </a:lnTo>
                <a:lnTo>
                  <a:pt x="65" y="406"/>
                </a:lnTo>
                <a:lnTo>
                  <a:pt x="68" y="405"/>
                </a:lnTo>
                <a:lnTo>
                  <a:pt x="81" y="398"/>
                </a:lnTo>
                <a:lnTo>
                  <a:pt x="92" y="389"/>
                </a:lnTo>
                <a:lnTo>
                  <a:pt x="93" y="386"/>
                </a:lnTo>
                <a:lnTo>
                  <a:pt x="106" y="372"/>
                </a:lnTo>
                <a:lnTo>
                  <a:pt x="115" y="364"/>
                </a:lnTo>
                <a:lnTo>
                  <a:pt x="130" y="348"/>
                </a:lnTo>
                <a:lnTo>
                  <a:pt x="133" y="346"/>
                </a:lnTo>
                <a:lnTo>
                  <a:pt x="135" y="346"/>
                </a:lnTo>
                <a:lnTo>
                  <a:pt x="139" y="344"/>
                </a:lnTo>
                <a:lnTo>
                  <a:pt x="154" y="363"/>
                </a:lnTo>
                <a:lnTo>
                  <a:pt x="164" y="344"/>
                </a:lnTo>
                <a:lnTo>
                  <a:pt x="157" y="339"/>
                </a:lnTo>
                <a:lnTo>
                  <a:pt x="155" y="333"/>
                </a:lnTo>
                <a:lnTo>
                  <a:pt x="159" y="332"/>
                </a:lnTo>
                <a:lnTo>
                  <a:pt x="165" y="332"/>
                </a:lnTo>
                <a:lnTo>
                  <a:pt x="170" y="331"/>
                </a:lnTo>
                <a:lnTo>
                  <a:pt x="174" y="326"/>
                </a:lnTo>
                <a:lnTo>
                  <a:pt x="172" y="317"/>
                </a:lnTo>
                <a:lnTo>
                  <a:pt x="174" y="318"/>
                </a:lnTo>
                <a:lnTo>
                  <a:pt x="179" y="316"/>
                </a:lnTo>
                <a:lnTo>
                  <a:pt x="189" y="316"/>
                </a:lnTo>
                <a:lnTo>
                  <a:pt x="192" y="314"/>
                </a:lnTo>
                <a:lnTo>
                  <a:pt x="196" y="313"/>
                </a:lnTo>
                <a:lnTo>
                  <a:pt x="202" y="325"/>
                </a:lnTo>
                <a:lnTo>
                  <a:pt x="198" y="342"/>
                </a:lnTo>
                <a:lnTo>
                  <a:pt x="200" y="346"/>
                </a:lnTo>
                <a:lnTo>
                  <a:pt x="202" y="348"/>
                </a:lnTo>
                <a:lnTo>
                  <a:pt x="207" y="350"/>
                </a:lnTo>
                <a:lnTo>
                  <a:pt x="210" y="357"/>
                </a:lnTo>
                <a:lnTo>
                  <a:pt x="215" y="358"/>
                </a:lnTo>
                <a:lnTo>
                  <a:pt x="220" y="357"/>
                </a:lnTo>
                <a:lnTo>
                  <a:pt x="221" y="358"/>
                </a:lnTo>
                <a:lnTo>
                  <a:pt x="224" y="361"/>
                </a:lnTo>
                <a:lnTo>
                  <a:pt x="234" y="366"/>
                </a:lnTo>
                <a:lnTo>
                  <a:pt x="236" y="372"/>
                </a:lnTo>
                <a:lnTo>
                  <a:pt x="235" y="378"/>
                </a:lnTo>
                <a:lnTo>
                  <a:pt x="230" y="381"/>
                </a:lnTo>
                <a:lnTo>
                  <a:pt x="226" y="383"/>
                </a:lnTo>
                <a:lnTo>
                  <a:pt x="222" y="385"/>
                </a:lnTo>
                <a:lnTo>
                  <a:pt x="216" y="392"/>
                </a:lnTo>
                <a:lnTo>
                  <a:pt x="213" y="390"/>
                </a:lnTo>
                <a:lnTo>
                  <a:pt x="211" y="386"/>
                </a:lnTo>
                <a:lnTo>
                  <a:pt x="208" y="385"/>
                </a:lnTo>
                <a:lnTo>
                  <a:pt x="204" y="388"/>
                </a:lnTo>
                <a:lnTo>
                  <a:pt x="198" y="393"/>
                </a:lnTo>
                <a:lnTo>
                  <a:pt x="199" y="396"/>
                </a:lnTo>
                <a:lnTo>
                  <a:pt x="200" y="404"/>
                </a:lnTo>
                <a:lnTo>
                  <a:pt x="199" y="415"/>
                </a:lnTo>
                <a:lnTo>
                  <a:pt x="199" y="426"/>
                </a:lnTo>
                <a:lnTo>
                  <a:pt x="198" y="428"/>
                </a:lnTo>
                <a:lnTo>
                  <a:pt x="198" y="430"/>
                </a:lnTo>
                <a:lnTo>
                  <a:pt x="197" y="433"/>
                </a:lnTo>
                <a:lnTo>
                  <a:pt x="198" y="434"/>
                </a:lnTo>
                <a:lnTo>
                  <a:pt x="197" y="437"/>
                </a:lnTo>
                <a:lnTo>
                  <a:pt x="197" y="441"/>
                </a:lnTo>
                <a:lnTo>
                  <a:pt x="208" y="448"/>
                </a:lnTo>
                <a:lnTo>
                  <a:pt x="210" y="450"/>
                </a:lnTo>
                <a:lnTo>
                  <a:pt x="213" y="451"/>
                </a:lnTo>
                <a:lnTo>
                  <a:pt x="218" y="451"/>
                </a:lnTo>
                <a:lnTo>
                  <a:pt x="221" y="452"/>
                </a:lnTo>
                <a:lnTo>
                  <a:pt x="221" y="456"/>
                </a:lnTo>
                <a:lnTo>
                  <a:pt x="222" y="457"/>
                </a:lnTo>
                <a:lnTo>
                  <a:pt x="224" y="458"/>
                </a:lnTo>
                <a:lnTo>
                  <a:pt x="224" y="461"/>
                </a:lnTo>
                <a:lnTo>
                  <a:pt x="226" y="464"/>
                </a:lnTo>
                <a:lnTo>
                  <a:pt x="230" y="464"/>
                </a:lnTo>
                <a:lnTo>
                  <a:pt x="236" y="460"/>
                </a:lnTo>
                <a:lnTo>
                  <a:pt x="239" y="457"/>
                </a:lnTo>
                <a:lnTo>
                  <a:pt x="240" y="454"/>
                </a:lnTo>
                <a:lnTo>
                  <a:pt x="243" y="452"/>
                </a:lnTo>
                <a:lnTo>
                  <a:pt x="245" y="452"/>
                </a:lnTo>
                <a:lnTo>
                  <a:pt x="248" y="446"/>
                </a:lnTo>
                <a:lnTo>
                  <a:pt x="250" y="441"/>
                </a:lnTo>
                <a:lnTo>
                  <a:pt x="250" y="437"/>
                </a:lnTo>
                <a:lnTo>
                  <a:pt x="257" y="434"/>
                </a:lnTo>
                <a:lnTo>
                  <a:pt x="258" y="437"/>
                </a:lnTo>
                <a:lnTo>
                  <a:pt x="260" y="436"/>
                </a:lnTo>
                <a:lnTo>
                  <a:pt x="262" y="435"/>
                </a:lnTo>
                <a:lnTo>
                  <a:pt x="265" y="435"/>
                </a:lnTo>
                <a:lnTo>
                  <a:pt x="269" y="436"/>
                </a:lnTo>
                <a:lnTo>
                  <a:pt x="270" y="440"/>
                </a:lnTo>
                <a:lnTo>
                  <a:pt x="275" y="445"/>
                </a:lnTo>
                <a:lnTo>
                  <a:pt x="278" y="446"/>
                </a:lnTo>
                <a:lnTo>
                  <a:pt x="296" y="454"/>
                </a:lnTo>
                <a:lnTo>
                  <a:pt x="302" y="456"/>
                </a:lnTo>
                <a:lnTo>
                  <a:pt x="308" y="456"/>
                </a:lnTo>
                <a:lnTo>
                  <a:pt x="310" y="456"/>
                </a:lnTo>
                <a:lnTo>
                  <a:pt x="311" y="457"/>
                </a:lnTo>
                <a:lnTo>
                  <a:pt x="310" y="461"/>
                </a:lnTo>
                <a:lnTo>
                  <a:pt x="308" y="465"/>
                </a:lnTo>
                <a:lnTo>
                  <a:pt x="306" y="464"/>
                </a:lnTo>
                <a:lnTo>
                  <a:pt x="304" y="465"/>
                </a:lnTo>
                <a:lnTo>
                  <a:pt x="304" y="469"/>
                </a:lnTo>
                <a:lnTo>
                  <a:pt x="301" y="471"/>
                </a:lnTo>
                <a:lnTo>
                  <a:pt x="297" y="474"/>
                </a:lnTo>
                <a:lnTo>
                  <a:pt x="293" y="480"/>
                </a:lnTo>
                <a:lnTo>
                  <a:pt x="294" y="482"/>
                </a:lnTo>
                <a:lnTo>
                  <a:pt x="292" y="484"/>
                </a:lnTo>
                <a:lnTo>
                  <a:pt x="288" y="485"/>
                </a:lnTo>
                <a:lnTo>
                  <a:pt x="285" y="488"/>
                </a:lnTo>
                <a:lnTo>
                  <a:pt x="284" y="490"/>
                </a:lnTo>
                <a:lnTo>
                  <a:pt x="284" y="496"/>
                </a:lnTo>
                <a:lnTo>
                  <a:pt x="282" y="497"/>
                </a:lnTo>
                <a:lnTo>
                  <a:pt x="281" y="500"/>
                </a:lnTo>
                <a:lnTo>
                  <a:pt x="279" y="504"/>
                </a:lnTo>
                <a:lnTo>
                  <a:pt x="275" y="523"/>
                </a:lnTo>
                <a:lnTo>
                  <a:pt x="266" y="544"/>
                </a:lnTo>
                <a:lnTo>
                  <a:pt x="266" y="548"/>
                </a:lnTo>
                <a:lnTo>
                  <a:pt x="267" y="549"/>
                </a:lnTo>
                <a:lnTo>
                  <a:pt x="265" y="551"/>
                </a:lnTo>
                <a:lnTo>
                  <a:pt x="261" y="553"/>
                </a:lnTo>
                <a:lnTo>
                  <a:pt x="260" y="558"/>
                </a:lnTo>
                <a:lnTo>
                  <a:pt x="257" y="560"/>
                </a:lnTo>
                <a:lnTo>
                  <a:pt x="257" y="565"/>
                </a:lnTo>
                <a:lnTo>
                  <a:pt x="258" y="567"/>
                </a:lnTo>
                <a:lnTo>
                  <a:pt x="261" y="569"/>
                </a:lnTo>
                <a:lnTo>
                  <a:pt x="267" y="575"/>
                </a:lnTo>
                <a:lnTo>
                  <a:pt x="267" y="578"/>
                </a:lnTo>
                <a:lnTo>
                  <a:pt x="265" y="581"/>
                </a:lnTo>
                <a:lnTo>
                  <a:pt x="262" y="585"/>
                </a:lnTo>
                <a:lnTo>
                  <a:pt x="262" y="588"/>
                </a:lnTo>
                <a:lnTo>
                  <a:pt x="264" y="590"/>
                </a:lnTo>
                <a:lnTo>
                  <a:pt x="266" y="592"/>
                </a:lnTo>
                <a:lnTo>
                  <a:pt x="277" y="596"/>
                </a:lnTo>
                <a:lnTo>
                  <a:pt x="278" y="596"/>
                </a:lnTo>
                <a:lnTo>
                  <a:pt x="280" y="598"/>
                </a:lnTo>
                <a:lnTo>
                  <a:pt x="282" y="600"/>
                </a:lnTo>
                <a:lnTo>
                  <a:pt x="288" y="602"/>
                </a:lnTo>
                <a:lnTo>
                  <a:pt x="291" y="602"/>
                </a:lnTo>
                <a:lnTo>
                  <a:pt x="294" y="603"/>
                </a:lnTo>
                <a:lnTo>
                  <a:pt x="296" y="602"/>
                </a:lnTo>
                <a:lnTo>
                  <a:pt x="304" y="607"/>
                </a:lnTo>
                <a:lnTo>
                  <a:pt x="313" y="607"/>
                </a:lnTo>
                <a:lnTo>
                  <a:pt x="315" y="608"/>
                </a:lnTo>
                <a:lnTo>
                  <a:pt x="322" y="608"/>
                </a:lnTo>
                <a:lnTo>
                  <a:pt x="324" y="609"/>
                </a:lnTo>
                <a:lnTo>
                  <a:pt x="326" y="609"/>
                </a:lnTo>
                <a:lnTo>
                  <a:pt x="328" y="610"/>
                </a:lnTo>
                <a:lnTo>
                  <a:pt x="330" y="612"/>
                </a:lnTo>
                <a:lnTo>
                  <a:pt x="332" y="613"/>
                </a:lnTo>
                <a:lnTo>
                  <a:pt x="332" y="615"/>
                </a:lnTo>
                <a:lnTo>
                  <a:pt x="331" y="616"/>
                </a:lnTo>
                <a:lnTo>
                  <a:pt x="330" y="620"/>
                </a:lnTo>
                <a:lnTo>
                  <a:pt x="327" y="626"/>
                </a:lnTo>
                <a:lnTo>
                  <a:pt x="324" y="627"/>
                </a:lnTo>
                <a:lnTo>
                  <a:pt x="319" y="630"/>
                </a:lnTo>
                <a:lnTo>
                  <a:pt x="314" y="632"/>
                </a:lnTo>
                <a:lnTo>
                  <a:pt x="312" y="632"/>
                </a:lnTo>
                <a:lnTo>
                  <a:pt x="309" y="633"/>
                </a:lnTo>
                <a:lnTo>
                  <a:pt x="307" y="633"/>
                </a:lnTo>
                <a:lnTo>
                  <a:pt x="304" y="634"/>
                </a:lnTo>
                <a:lnTo>
                  <a:pt x="302" y="633"/>
                </a:lnTo>
                <a:lnTo>
                  <a:pt x="299" y="633"/>
                </a:lnTo>
                <a:lnTo>
                  <a:pt x="296" y="635"/>
                </a:lnTo>
                <a:lnTo>
                  <a:pt x="295" y="637"/>
                </a:lnTo>
                <a:lnTo>
                  <a:pt x="292" y="637"/>
                </a:lnTo>
                <a:lnTo>
                  <a:pt x="291" y="638"/>
                </a:lnTo>
                <a:lnTo>
                  <a:pt x="287" y="638"/>
                </a:lnTo>
                <a:lnTo>
                  <a:pt x="285" y="636"/>
                </a:lnTo>
                <a:lnTo>
                  <a:pt x="282" y="638"/>
                </a:lnTo>
                <a:lnTo>
                  <a:pt x="280" y="643"/>
                </a:lnTo>
                <a:lnTo>
                  <a:pt x="280" y="650"/>
                </a:lnTo>
                <a:lnTo>
                  <a:pt x="281" y="653"/>
                </a:lnTo>
                <a:lnTo>
                  <a:pt x="281" y="655"/>
                </a:lnTo>
                <a:lnTo>
                  <a:pt x="282" y="657"/>
                </a:lnTo>
                <a:lnTo>
                  <a:pt x="281" y="662"/>
                </a:lnTo>
                <a:lnTo>
                  <a:pt x="281" y="666"/>
                </a:lnTo>
                <a:lnTo>
                  <a:pt x="280" y="669"/>
                </a:lnTo>
                <a:lnTo>
                  <a:pt x="280" y="673"/>
                </a:lnTo>
                <a:lnTo>
                  <a:pt x="281" y="678"/>
                </a:lnTo>
                <a:lnTo>
                  <a:pt x="278" y="683"/>
                </a:lnTo>
                <a:lnTo>
                  <a:pt x="275" y="685"/>
                </a:lnTo>
                <a:lnTo>
                  <a:pt x="273" y="688"/>
                </a:lnTo>
                <a:lnTo>
                  <a:pt x="271" y="689"/>
                </a:lnTo>
                <a:lnTo>
                  <a:pt x="267" y="697"/>
                </a:lnTo>
                <a:lnTo>
                  <a:pt x="265" y="698"/>
                </a:lnTo>
                <a:lnTo>
                  <a:pt x="261" y="705"/>
                </a:lnTo>
                <a:lnTo>
                  <a:pt x="262" y="706"/>
                </a:lnTo>
                <a:lnTo>
                  <a:pt x="262" y="720"/>
                </a:lnTo>
                <a:lnTo>
                  <a:pt x="269" y="724"/>
                </a:lnTo>
                <a:lnTo>
                  <a:pt x="270" y="724"/>
                </a:lnTo>
                <a:lnTo>
                  <a:pt x="274" y="725"/>
                </a:lnTo>
                <a:lnTo>
                  <a:pt x="281" y="725"/>
                </a:lnTo>
                <a:lnTo>
                  <a:pt x="284" y="728"/>
                </a:lnTo>
                <a:lnTo>
                  <a:pt x="290" y="728"/>
                </a:lnTo>
                <a:lnTo>
                  <a:pt x="292" y="728"/>
                </a:lnTo>
                <a:lnTo>
                  <a:pt x="295" y="728"/>
                </a:lnTo>
                <a:lnTo>
                  <a:pt x="300" y="731"/>
                </a:lnTo>
                <a:lnTo>
                  <a:pt x="303" y="734"/>
                </a:lnTo>
                <a:lnTo>
                  <a:pt x="303" y="740"/>
                </a:lnTo>
                <a:lnTo>
                  <a:pt x="302" y="744"/>
                </a:lnTo>
                <a:lnTo>
                  <a:pt x="302" y="746"/>
                </a:lnTo>
                <a:lnTo>
                  <a:pt x="306" y="753"/>
                </a:lnTo>
                <a:lnTo>
                  <a:pt x="308" y="755"/>
                </a:lnTo>
                <a:lnTo>
                  <a:pt x="309" y="759"/>
                </a:lnTo>
                <a:lnTo>
                  <a:pt x="310" y="761"/>
                </a:lnTo>
                <a:lnTo>
                  <a:pt x="310" y="764"/>
                </a:lnTo>
                <a:lnTo>
                  <a:pt x="311" y="766"/>
                </a:lnTo>
                <a:lnTo>
                  <a:pt x="322" y="766"/>
                </a:lnTo>
                <a:lnTo>
                  <a:pt x="324" y="763"/>
                </a:lnTo>
                <a:lnTo>
                  <a:pt x="326" y="763"/>
                </a:lnTo>
                <a:lnTo>
                  <a:pt x="327" y="761"/>
                </a:lnTo>
                <a:lnTo>
                  <a:pt x="330" y="762"/>
                </a:lnTo>
                <a:lnTo>
                  <a:pt x="335" y="762"/>
                </a:lnTo>
                <a:lnTo>
                  <a:pt x="342" y="759"/>
                </a:lnTo>
                <a:lnTo>
                  <a:pt x="346" y="756"/>
                </a:lnTo>
                <a:lnTo>
                  <a:pt x="351" y="754"/>
                </a:lnTo>
                <a:lnTo>
                  <a:pt x="356" y="754"/>
                </a:lnTo>
                <a:lnTo>
                  <a:pt x="360" y="757"/>
                </a:lnTo>
                <a:lnTo>
                  <a:pt x="364" y="768"/>
                </a:lnTo>
                <a:lnTo>
                  <a:pt x="366" y="771"/>
                </a:lnTo>
                <a:lnTo>
                  <a:pt x="370" y="773"/>
                </a:lnTo>
                <a:lnTo>
                  <a:pt x="375" y="774"/>
                </a:lnTo>
                <a:lnTo>
                  <a:pt x="388" y="758"/>
                </a:lnTo>
                <a:lnTo>
                  <a:pt x="389" y="756"/>
                </a:lnTo>
                <a:lnTo>
                  <a:pt x="392" y="750"/>
                </a:lnTo>
                <a:lnTo>
                  <a:pt x="400" y="734"/>
                </a:lnTo>
                <a:lnTo>
                  <a:pt x="400" y="728"/>
                </a:lnTo>
                <a:lnTo>
                  <a:pt x="397" y="721"/>
                </a:lnTo>
                <a:lnTo>
                  <a:pt x="395" y="710"/>
                </a:lnTo>
                <a:lnTo>
                  <a:pt x="403" y="710"/>
                </a:lnTo>
                <a:lnTo>
                  <a:pt x="434" y="720"/>
                </a:lnTo>
                <a:lnTo>
                  <a:pt x="440" y="724"/>
                </a:lnTo>
                <a:lnTo>
                  <a:pt x="449" y="736"/>
                </a:lnTo>
                <a:lnTo>
                  <a:pt x="455" y="752"/>
                </a:lnTo>
                <a:lnTo>
                  <a:pt x="456" y="756"/>
                </a:lnTo>
                <a:lnTo>
                  <a:pt x="460" y="759"/>
                </a:lnTo>
                <a:lnTo>
                  <a:pt x="464" y="760"/>
                </a:lnTo>
                <a:lnTo>
                  <a:pt x="467" y="763"/>
                </a:lnTo>
                <a:lnTo>
                  <a:pt x="473" y="774"/>
                </a:lnTo>
                <a:lnTo>
                  <a:pt x="474" y="782"/>
                </a:lnTo>
                <a:lnTo>
                  <a:pt x="477" y="787"/>
                </a:lnTo>
                <a:lnTo>
                  <a:pt x="482" y="794"/>
                </a:lnTo>
                <a:lnTo>
                  <a:pt x="486" y="795"/>
                </a:lnTo>
                <a:lnTo>
                  <a:pt x="493" y="791"/>
                </a:lnTo>
                <a:lnTo>
                  <a:pt x="497" y="796"/>
                </a:lnTo>
                <a:lnTo>
                  <a:pt x="500" y="800"/>
                </a:lnTo>
                <a:lnTo>
                  <a:pt x="505" y="802"/>
                </a:lnTo>
                <a:lnTo>
                  <a:pt x="514" y="799"/>
                </a:lnTo>
                <a:lnTo>
                  <a:pt x="521" y="800"/>
                </a:lnTo>
                <a:lnTo>
                  <a:pt x="523" y="801"/>
                </a:lnTo>
                <a:lnTo>
                  <a:pt x="526" y="801"/>
                </a:lnTo>
                <a:lnTo>
                  <a:pt x="532" y="800"/>
                </a:lnTo>
                <a:lnTo>
                  <a:pt x="536" y="800"/>
                </a:lnTo>
                <a:lnTo>
                  <a:pt x="539" y="798"/>
                </a:lnTo>
                <a:lnTo>
                  <a:pt x="546" y="798"/>
                </a:lnTo>
                <a:lnTo>
                  <a:pt x="556" y="808"/>
                </a:lnTo>
                <a:lnTo>
                  <a:pt x="564" y="821"/>
                </a:lnTo>
                <a:lnTo>
                  <a:pt x="567" y="834"/>
                </a:lnTo>
                <a:lnTo>
                  <a:pt x="568" y="849"/>
                </a:lnTo>
                <a:lnTo>
                  <a:pt x="556" y="865"/>
                </a:lnTo>
                <a:lnTo>
                  <a:pt x="552" y="869"/>
                </a:lnTo>
                <a:lnTo>
                  <a:pt x="552" y="873"/>
                </a:lnTo>
                <a:lnTo>
                  <a:pt x="556" y="893"/>
                </a:lnTo>
                <a:lnTo>
                  <a:pt x="561" y="904"/>
                </a:lnTo>
                <a:lnTo>
                  <a:pt x="569" y="916"/>
                </a:lnTo>
                <a:lnTo>
                  <a:pt x="578" y="920"/>
                </a:lnTo>
                <a:lnTo>
                  <a:pt x="589" y="920"/>
                </a:lnTo>
                <a:lnTo>
                  <a:pt x="596" y="922"/>
                </a:lnTo>
                <a:lnTo>
                  <a:pt x="599" y="923"/>
                </a:lnTo>
                <a:lnTo>
                  <a:pt x="609" y="921"/>
                </a:lnTo>
                <a:lnTo>
                  <a:pt x="612" y="921"/>
                </a:lnTo>
                <a:lnTo>
                  <a:pt x="627" y="909"/>
                </a:lnTo>
                <a:lnTo>
                  <a:pt x="632" y="900"/>
                </a:lnTo>
                <a:lnTo>
                  <a:pt x="639" y="898"/>
                </a:lnTo>
                <a:lnTo>
                  <a:pt x="648" y="897"/>
                </a:lnTo>
                <a:lnTo>
                  <a:pt x="668" y="884"/>
                </a:lnTo>
                <a:lnTo>
                  <a:pt x="670" y="882"/>
                </a:lnTo>
                <a:lnTo>
                  <a:pt x="674" y="881"/>
                </a:lnTo>
                <a:lnTo>
                  <a:pt x="681" y="879"/>
                </a:lnTo>
                <a:lnTo>
                  <a:pt x="688" y="887"/>
                </a:lnTo>
                <a:lnTo>
                  <a:pt x="685" y="892"/>
                </a:lnTo>
                <a:lnTo>
                  <a:pt x="681" y="894"/>
                </a:lnTo>
                <a:lnTo>
                  <a:pt x="677" y="898"/>
                </a:lnTo>
                <a:lnTo>
                  <a:pt x="675" y="900"/>
                </a:lnTo>
                <a:lnTo>
                  <a:pt x="676" y="907"/>
                </a:lnTo>
                <a:lnTo>
                  <a:pt x="680" y="912"/>
                </a:lnTo>
                <a:lnTo>
                  <a:pt x="682" y="916"/>
                </a:lnTo>
                <a:lnTo>
                  <a:pt x="685" y="918"/>
                </a:lnTo>
                <a:lnTo>
                  <a:pt x="691" y="922"/>
                </a:lnTo>
                <a:lnTo>
                  <a:pt x="696" y="926"/>
                </a:lnTo>
                <a:lnTo>
                  <a:pt x="699" y="931"/>
                </a:lnTo>
                <a:lnTo>
                  <a:pt x="702" y="936"/>
                </a:lnTo>
                <a:lnTo>
                  <a:pt x="713" y="943"/>
                </a:lnTo>
                <a:lnTo>
                  <a:pt x="724" y="949"/>
                </a:lnTo>
                <a:lnTo>
                  <a:pt x="732" y="949"/>
                </a:lnTo>
                <a:lnTo>
                  <a:pt x="737" y="952"/>
                </a:lnTo>
                <a:lnTo>
                  <a:pt x="743" y="954"/>
                </a:lnTo>
                <a:lnTo>
                  <a:pt x="746" y="959"/>
                </a:lnTo>
                <a:lnTo>
                  <a:pt x="748" y="965"/>
                </a:lnTo>
                <a:lnTo>
                  <a:pt x="748" y="979"/>
                </a:lnTo>
                <a:lnTo>
                  <a:pt x="765" y="980"/>
                </a:lnTo>
                <a:lnTo>
                  <a:pt x="778" y="979"/>
                </a:lnTo>
                <a:lnTo>
                  <a:pt x="790" y="976"/>
                </a:lnTo>
                <a:lnTo>
                  <a:pt x="792" y="977"/>
                </a:lnTo>
                <a:lnTo>
                  <a:pt x="806" y="979"/>
                </a:lnTo>
                <a:lnTo>
                  <a:pt x="816" y="976"/>
                </a:lnTo>
                <a:lnTo>
                  <a:pt x="917" y="979"/>
                </a:lnTo>
                <a:lnTo>
                  <a:pt x="928" y="978"/>
                </a:lnTo>
                <a:lnTo>
                  <a:pt x="940" y="979"/>
                </a:lnTo>
                <a:lnTo>
                  <a:pt x="943" y="975"/>
                </a:lnTo>
                <a:lnTo>
                  <a:pt x="948" y="970"/>
                </a:lnTo>
                <a:lnTo>
                  <a:pt x="961" y="962"/>
                </a:lnTo>
                <a:lnTo>
                  <a:pt x="969" y="960"/>
                </a:lnTo>
                <a:lnTo>
                  <a:pt x="966" y="958"/>
                </a:lnTo>
                <a:lnTo>
                  <a:pt x="970" y="954"/>
                </a:lnTo>
                <a:lnTo>
                  <a:pt x="978" y="950"/>
                </a:lnTo>
                <a:lnTo>
                  <a:pt x="979" y="946"/>
                </a:lnTo>
                <a:lnTo>
                  <a:pt x="970" y="936"/>
                </a:lnTo>
                <a:lnTo>
                  <a:pt x="966" y="928"/>
                </a:lnTo>
                <a:lnTo>
                  <a:pt x="967" y="922"/>
                </a:lnTo>
                <a:lnTo>
                  <a:pt x="969" y="917"/>
                </a:lnTo>
                <a:lnTo>
                  <a:pt x="968" y="912"/>
                </a:lnTo>
                <a:lnTo>
                  <a:pt x="967" y="910"/>
                </a:lnTo>
                <a:lnTo>
                  <a:pt x="968" y="907"/>
                </a:lnTo>
                <a:lnTo>
                  <a:pt x="966" y="901"/>
                </a:lnTo>
                <a:lnTo>
                  <a:pt x="960" y="899"/>
                </a:lnTo>
                <a:lnTo>
                  <a:pt x="954" y="890"/>
                </a:lnTo>
                <a:lnTo>
                  <a:pt x="952" y="885"/>
                </a:lnTo>
                <a:lnTo>
                  <a:pt x="949" y="884"/>
                </a:lnTo>
                <a:lnTo>
                  <a:pt x="947" y="882"/>
                </a:lnTo>
                <a:lnTo>
                  <a:pt x="947" y="879"/>
                </a:lnTo>
                <a:lnTo>
                  <a:pt x="946" y="876"/>
                </a:lnTo>
                <a:lnTo>
                  <a:pt x="942" y="873"/>
                </a:lnTo>
                <a:lnTo>
                  <a:pt x="939" y="873"/>
                </a:lnTo>
                <a:lnTo>
                  <a:pt x="937" y="870"/>
                </a:lnTo>
                <a:lnTo>
                  <a:pt x="935" y="869"/>
                </a:lnTo>
                <a:lnTo>
                  <a:pt x="931" y="871"/>
                </a:lnTo>
                <a:lnTo>
                  <a:pt x="926" y="868"/>
                </a:lnTo>
                <a:lnTo>
                  <a:pt x="918" y="860"/>
                </a:lnTo>
                <a:lnTo>
                  <a:pt x="917" y="857"/>
                </a:lnTo>
                <a:lnTo>
                  <a:pt x="914" y="855"/>
                </a:lnTo>
                <a:lnTo>
                  <a:pt x="912" y="855"/>
                </a:lnTo>
                <a:lnTo>
                  <a:pt x="910" y="854"/>
                </a:lnTo>
                <a:lnTo>
                  <a:pt x="908" y="851"/>
                </a:lnTo>
                <a:lnTo>
                  <a:pt x="907" y="846"/>
                </a:lnTo>
                <a:lnTo>
                  <a:pt x="903" y="840"/>
                </a:lnTo>
                <a:lnTo>
                  <a:pt x="901" y="838"/>
                </a:lnTo>
                <a:lnTo>
                  <a:pt x="898" y="838"/>
                </a:lnTo>
                <a:lnTo>
                  <a:pt x="896" y="840"/>
                </a:lnTo>
                <a:lnTo>
                  <a:pt x="894" y="840"/>
                </a:lnTo>
                <a:lnTo>
                  <a:pt x="891" y="840"/>
                </a:lnTo>
                <a:lnTo>
                  <a:pt x="888" y="838"/>
                </a:lnTo>
                <a:lnTo>
                  <a:pt x="886" y="834"/>
                </a:lnTo>
                <a:lnTo>
                  <a:pt x="886" y="825"/>
                </a:lnTo>
                <a:lnTo>
                  <a:pt x="885" y="824"/>
                </a:lnTo>
                <a:lnTo>
                  <a:pt x="885" y="820"/>
                </a:lnTo>
                <a:lnTo>
                  <a:pt x="884" y="817"/>
                </a:lnTo>
                <a:lnTo>
                  <a:pt x="886" y="816"/>
                </a:lnTo>
                <a:lnTo>
                  <a:pt x="888" y="812"/>
                </a:lnTo>
                <a:lnTo>
                  <a:pt x="890" y="809"/>
                </a:lnTo>
                <a:lnTo>
                  <a:pt x="887" y="808"/>
                </a:lnTo>
                <a:lnTo>
                  <a:pt x="885" y="806"/>
                </a:lnTo>
                <a:lnTo>
                  <a:pt x="884" y="803"/>
                </a:lnTo>
                <a:lnTo>
                  <a:pt x="884" y="802"/>
                </a:lnTo>
                <a:lnTo>
                  <a:pt x="881" y="792"/>
                </a:lnTo>
                <a:lnTo>
                  <a:pt x="879" y="790"/>
                </a:lnTo>
                <a:lnTo>
                  <a:pt x="879" y="786"/>
                </a:lnTo>
                <a:lnTo>
                  <a:pt x="877" y="786"/>
                </a:lnTo>
                <a:lnTo>
                  <a:pt x="875" y="784"/>
                </a:lnTo>
                <a:lnTo>
                  <a:pt x="873" y="782"/>
                </a:lnTo>
                <a:lnTo>
                  <a:pt x="873" y="774"/>
                </a:lnTo>
                <a:lnTo>
                  <a:pt x="872" y="773"/>
                </a:lnTo>
                <a:lnTo>
                  <a:pt x="868" y="778"/>
                </a:lnTo>
                <a:lnTo>
                  <a:pt x="865" y="778"/>
                </a:lnTo>
                <a:lnTo>
                  <a:pt x="857" y="782"/>
                </a:lnTo>
                <a:lnTo>
                  <a:pt x="843" y="784"/>
                </a:lnTo>
                <a:lnTo>
                  <a:pt x="837" y="784"/>
                </a:lnTo>
                <a:lnTo>
                  <a:pt x="834" y="785"/>
                </a:lnTo>
                <a:lnTo>
                  <a:pt x="827" y="787"/>
                </a:lnTo>
                <a:lnTo>
                  <a:pt x="815" y="787"/>
                </a:lnTo>
                <a:lnTo>
                  <a:pt x="814" y="790"/>
                </a:lnTo>
                <a:lnTo>
                  <a:pt x="811" y="794"/>
                </a:lnTo>
                <a:lnTo>
                  <a:pt x="807" y="792"/>
                </a:lnTo>
                <a:lnTo>
                  <a:pt x="808" y="790"/>
                </a:lnTo>
                <a:lnTo>
                  <a:pt x="807" y="787"/>
                </a:lnTo>
                <a:lnTo>
                  <a:pt x="804" y="787"/>
                </a:lnTo>
                <a:lnTo>
                  <a:pt x="797" y="788"/>
                </a:lnTo>
                <a:lnTo>
                  <a:pt x="794" y="788"/>
                </a:lnTo>
                <a:lnTo>
                  <a:pt x="791" y="787"/>
                </a:lnTo>
                <a:lnTo>
                  <a:pt x="786" y="785"/>
                </a:lnTo>
                <a:lnTo>
                  <a:pt x="784" y="782"/>
                </a:lnTo>
                <a:lnTo>
                  <a:pt x="782" y="780"/>
                </a:lnTo>
                <a:lnTo>
                  <a:pt x="781" y="778"/>
                </a:lnTo>
                <a:lnTo>
                  <a:pt x="778" y="777"/>
                </a:lnTo>
                <a:lnTo>
                  <a:pt x="777" y="771"/>
                </a:lnTo>
                <a:lnTo>
                  <a:pt x="772" y="771"/>
                </a:lnTo>
                <a:lnTo>
                  <a:pt x="770" y="769"/>
                </a:lnTo>
                <a:lnTo>
                  <a:pt x="768" y="766"/>
                </a:lnTo>
                <a:lnTo>
                  <a:pt x="766" y="769"/>
                </a:lnTo>
                <a:lnTo>
                  <a:pt x="767" y="772"/>
                </a:lnTo>
                <a:lnTo>
                  <a:pt x="764" y="774"/>
                </a:lnTo>
                <a:lnTo>
                  <a:pt x="762" y="773"/>
                </a:lnTo>
                <a:lnTo>
                  <a:pt x="761" y="771"/>
                </a:lnTo>
                <a:lnTo>
                  <a:pt x="761" y="768"/>
                </a:lnTo>
                <a:lnTo>
                  <a:pt x="763" y="764"/>
                </a:lnTo>
                <a:lnTo>
                  <a:pt x="766" y="763"/>
                </a:lnTo>
                <a:lnTo>
                  <a:pt x="773" y="767"/>
                </a:lnTo>
                <a:lnTo>
                  <a:pt x="775" y="766"/>
                </a:lnTo>
                <a:lnTo>
                  <a:pt x="772" y="762"/>
                </a:lnTo>
                <a:lnTo>
                  <a:pt x="771" y="760"/>
                </a:lnTo>
                <a:lnTo>
                  <a:pt x="770" y="758"/>
                </a:lnTo>
                <a:lnTo>
                  <a:pt x="768" y="756"/>
                </a:lnTo>
                <a:lnTo>
                  <a:pt x="764" y="750"/>
                </a:lnTo>
                <a:lnTo>
                  <a:pt x="760" y="744"/>
                </a:lnTo>
                <a:lnTo>
                  <a:pt x="755" y="740"/>
                </a:lnTo>
                <a:lnTo>
                  <a:pt x="751" y="738"/>
                </a:lnTo>
                <a:lnTo>
                  <a:pt x="743" y="725"/>
                </a:lnTo>
                <a:lnTo>
                  <a:pt x="740" y="722"/>
                </a:lnTo>
                <a:lnTo>
                  <a:pt x="737" y="719"/>
                </a:lnTo>
                <a:lnTo>
                  <a:pt x="726" y="713"/>
                </a:lnTo>
                <a:lnTo>
                  <a:pt x="718" y="713"/>
                </a:lnTo>
                <a:lnTo>
                  <a:pt x="716" y="714"/>
                </a:lnTo>
                <a:lnTo>
                  <a:pt x="714" y="712"/>
                </a:lnTo>
                <a:lnTo>
                  <a:pt x="705" y="708"/>
                </a:lnTo>
                <a:lnTo>
                  <a:pt x="702" y="706"/>
                </a:lnTo>
                <a:lnTo>
                  <a:pt x="700" y="705"/>
                </a:lnTo>
                <a:lnTo>
                  <a:pt x="697" y="702"/>
                </a:lnTo>
                <a:lnTo>
                  <a:pt x="697" y="699"/>
                </a:lnTo>
                <a:lnTo>
                  <a:pt x="693" y="693"/>
                </a:lnTo>
                <a:lnTo>
                  <a:pt x="692" y="690"/>
                </a:lnTo>
                <a:lnTo>
                  <a:pt x="691" y="690"/>
                </a:lnTo>
                <a:lnTo>
                  <a:pt x="685" y="690"/>
                </a:lnTo>
                <a:lnTo>
                  <a:pt x="684" y="687"/>
                </a:lnTo>
                <a:lnTo>
                  <a:pt x="678" y="682"/>
                </a:lnTo>
                <a:lnTo>
                  <a:pt x="676" y="680"/>
                </a:lnTo>
                <a:lnTo>
                  <a:pt x="670" y="680"/>
                </a:lnTo>
                <a:lnTo>
                  <a:pt x="667" y="682"/>
                </a:lnTo>
                <a:lnTo>
                  <a:pt x="657" y="683"/>
                </a:lnTo>
                <a:lnTo>
                  <a:pt x="652" y="680"/>
                </a:lnTo>
                <a:lnTo>
                  <a:pt x="650" y="680"/>
                </a:lnTo>
                <a:lnTo>
                  <a:pt x="645" y="683"/>
                </a:lnTo>
                <a:lnTo>
                  <a:pt x="642" y="680"/>
                </a:lnTo>
                <a:lnTo>
                  <a:pt x="638" y="682"/>
                </a:lnTo>
                <a:lnTo>
                  <a:pt x="627" y="682"/>
                </a:lnTo>
                <a:lnTo>
                  <a:pt x="624" y="683"/>
                </a:lnTo>
                <a:lnTo>
                  <a:pt x="622" y="683"/>
                </a:lnTo>
                <a:lnTo>
                  <a:pt x="616" y="682"/>
                </a:lnTo>
                <a:lnTo>
                  <a:pt x="609" y="682"/>
                </a:lnTo>
                <a:lnTo>
                  <a:pt x="599" y="679"/>
                </a:lnTo>
                <a:lnTo>
                  <a:pt x="594" y="678"/>
                </a:lnTo>
                <a:lnTo>
                  <a:pt x="586" y="677"/>
                </a:lnTo>
                <a:lnTo>
                  <a:pt x="583" y="674"/>
                </a:lnTo>
                <a:lnTo>
                  <a:pt x="568" y="670"/>
                </a:lnTo>
                <a:lnTo>
                  <a:pt x="566" y="669"/>
                </a:lnTo>
                <a:lnTo>
                  <a:pt x="564" y="672"/>
                </a:lnTo>
                <a:lnTo>
                  <a:pt x="564" y="677"/>
                </a:lnTo>
                <a:lnTo>
                  <a:pt x="566" y="679"/>
                </a:lnTo>
                <a:lnTo>
                  <a:pt x="569" y="680"/>
                </a:lnTo>
                <a:lnTo>
                  <a:pt x="574" y="680"/>
                </a:lnTo>
                <a:lnTo>
                  <a:pt x="578" y="682"/>
                </a:lnTo>
                <a:lnTo>
                  <a:pt x="579" y="683"/>
                </a:lnTo>
                <a:lnTo>
                  <a:pt x="582" y="684"/>
                </a:lnTo>
                <a:lnTo>
                  <a:pt x="584" y="685"/>
                </a:lnTo>
                <a:lnTo>
                  <a:pt x="589" y="685"/>
                </a:lnTo>
                <a:lnTo>
                  <a:pt x="593" y="685"/>
                </a:lnTo>
                <a:lnTo>
                  <a:pt x="594" y="686"/>
                </a:lnTo>
                <a:lnTo>
                  <a:pt x="596" y="689"/>
                </a:lnTo>
                <a:lnTo>
                  <a:pt x="598" y="691"/>
                </a:lnTo>
                <a:lnTo>
                  <a:pt x="601" y="694"/>
                </a:lnTo>
                <a:lnTo>
                  <a:pt x="603" y="694"/>
                </a:lnTo>
                <a:lnTo>
                  <a:pt x="606" y="695"/>
                </a:lnTo>
                <a:lnTo>
                  <a:pt x="606" y="698"/>
                </a:lnTo>
                <a:lnTo>
                  <a:pt x="602" y="699"/>
                </a:lnTo>
                <a:lnTo>
                  <a:pt x="600" y="698"/>
                </a:lnTo>
                <a:lnTo>
                  <a:pt x="598" y="698"/>
                </a:lnTo>
                <a:lnTo>
                  <a:pt x="596" y="692"/>
                </a:lnTo>
                <a:lnTo>
                  <a:pt x="594" y="690"/>
                </a:lnTo>
                <a:lnTo>
                  <a:pt x="591" y="689"/>
                </a:lnTo>
                <a:lnTo>
                  <a:pt x="590" y="687"/>
                </a:lnTo>
                <a:lnTo>
                  <a:pt x="586" y="687"/>
                </a:lnTo>
                <a:lnTo>
                  <a:pt x="584" y="686"/>
                </a:lnTo>
                <a:lnTo>
                  <a:pt x="578" y="686"/>
                </a:lnTo>
                <a:lnTo>
                  <a:pt x="575" y="685"/>
                </a:lnTo>
                <a:lnTo>
                  <a:pt x="570" y="685"/>
                </a:lnTo>
                <a:lnTo>
                  <a:pt x="564" y="682"/>
                </a:lnTo>
                <a:lnTo>
                  <a:pt x="562" y="683"/>
                </a:lnTo>
                <a:lnTo>
                  <a:pt x="561" y="685"/>
                </a:lnTo>
                <a:lnTo>
                  <a:pt x="561" y="692"/>
                </a:lnTo>
                <a:lnTo>
                  <a:pt x="563" y="693"/>
                </a:lnTo>
                <a:lnTo>
                  <a:pt x="563" y="698"/>
                </a:lnTo>
                <a:lnTo>
                  <a:pt x="562" y="700"/>
                </a:lnTo>
                <a:lnTo>
                  <a:pt x="561" y="698"/>
                </a:lnTo>
                <a:lnTo>
                  <a:pt x="558" y="698"/>
                </a:lnTo>
                <a:lnTo>
                  <a:pt x="558" y="693"/>
                </a:lnTo>
                <a:lnTo>
                  <a:pt x="557" y="691"/>
                </a:lnTo>
                <a:lnTo>
                  <a:pt x="554" y="692"/>
                </a:lnTo>
                <a:lnTo>
                  <a:pt x="552" y="690"/>
                </a:lnTo>
                <a:lnTo>
                  <a:pt x="549" y="690"/>
                </a:lnTo>
                <a:lnTo>
                  <a:pt x="547" y="690"/>
                </a:lnTo>
                <a:lnTo>
                  <a:pt x="544" y="689"/>
                </a:lnTo>
                <a:lnTo>
                  <a:pt x="542" y="687"/>
                </a:lnTo>
                <a:lnTo>
                  <a:pt x="542" y="685"/>
                </a:lnTo>
                <a:lnTo>
                  <a:pt x="542" y="683"/>
                </a:lnTo>
                <a:lnTo>
                  <a:pt x="546" y="683"/>
                </a:lnTo>
                <a:lnTo>
                  <a:pt x="548" y="682"/>
                </a:lnTo>
                <a:lnTo>
                  <a:pt x="544" y="680"/>
                </a:lnTo>
                <a:lnTo>
                  <a:pt x="548" y="680"/>
                </a:lnTo>
                <a:lnTo>
                  <a:pt x="552" y="682"/>
                </a:lnTo>
                <a:lnTo>
                  <a:pt x="553" y="679"/>
                </a:lnTo>
                <a:lnTo>
                  <a:pt x="552" y="676"/>
                </a:lnTo>
                <a:lnTo>
                  <a:pt x="549" y="674"/>
                </a:lnTo>
                <a:lnTo>
                  <a:pt x="546" y="673"/>
                </a:lnTo>
                <a:lnTo>
                  <a:pt x="545" y="672"/>
                </a:lnTo>
                <a:lnTo>
                  <a:pt x="542" y="670"/>
                </a:lnTo>
                <a:lnTo>
                  <a:pt x="541" y="668"/>
                </a:lnTo>
                <a:lnTo>
                  <a:pt x="538" y="667"/>
                </a:lnTo>
                <a:lnTo>
                  <a:pt x="536" y="668"/>
                </a:lnTo>
                <a:lnTo>
                  <a:pt x="531" y="666"/>
                </a:lnTo>
                <a:lnTo>
                  <a:pt x="530" y="663"/>
                </a:lnTo>
                <a:lnTo>
                  <a:pt x="530" y="660"/>
                </a:lnTo>
                <a:lnTo>
                  <a:pt x="532" y="660"/>
                </a:lnTo>
                <a:lnTo>
                  <a:pt x="537" y="662"/>
                </a:lnTo>
                <a:lnTo>
                  <a:pt x="545" y="666"/>
                </a:lnTo>
                <a:lnTo>
                  <a:pt x="548" y="668"/>
                </a:lnTo>
                <a:lnTo>
                  <a:pt x="550" y="670"/>
                </a:lnTo>
                <a:lnTo>
                  <a:pt x="554" y="672"/>
                </a:lnTo>
                <a:lnTo>
                  <a:pt x="556" y="674"/>
                </a:lnTo>
                <a:lnTo>
                  <a:pt x="560" y="676"/>
                </a:lnTo>
                <a:lnTo>
                  <a:pt x="562" y="676"/>
                </a:lnTo>
                <a:lnTo>
                  <a:pt x="562" y="672"/>
                </a:lnTo>
                <a:lnTo>
                  <a:pt x="563" y="669"/>
                </a:lnTo>
                <a:lnTo>
                  <a:pt x="562" y="668"/>
                </a:lnTo>
                <a:lnTo>
                  <a:pt x="560" y="666"/>
                </a:lnTo>
                <a:lnTo>
                  <a:pt x="556" y="665"/>
                </a:lnTo>
                <a:lnTo>
                  <a:pt x="554" y="665"/>
                </a:lnTo>
                <a:lnTo>
                  <a:pt x="544" y="663"/>
                </a:lnTo>
                <a:lnTo>
                  <a:pt x="540" y="660"/>
                </a:lnTo>
                <a:lnTo>
                  <a:pt x="538" y="658"/>
                </a:lnTo>
                <a:lnTo>
                  <a:pt x="538" y="656"/>
                </a:lnTo>
                <a:lnTo>
                  <a:pt x="537" y="649"/>
                </a:lnTo>
                <a:lnTo>
                  <a:pt x="536" y="648"/>
                </a:lnTo>
                <a:lnTo>
                  <a:pt x="532" y="647"/>
                </a:lnTo>
                <a:lnTo>
                  <a:pt x="527" y="645"/>
                </a:lnTo>
                <a:lnTo>
                  <a:pt x="524" y="644"/>
                </a:lnTo>
                <a:lnTo>
                  <a:pt x="520" y="642"/>
                </a:lnTo>
                <a:lnTo>
                  <a:pt x="516" y="637"/>
                </a:lnTo>
                <a:lnTo>
                  <a:pt x="514" y="636"/>
                </a:lnTo>
                <a:lnTo>
                  <a:pt x="510" y="632"/>
                </a:lnTo>
                <a:lnTo>
                  <a:pt x="512" y="626"/>
                </a:lnTo>
                <a:lnTo>
                  <a:pt x="511" y="623"/>
                </a:lnTo>
                <a:lnTo>
                  <a:pt x="510" y="621"/>
                </a:lnTo>
                <a:lnTo>
                  <a:pt x="508" y="620"/>
                </a:lnTo>
                <a:lnTo>
                  <a:pt x="504" y="616"/>
                </a:lnTo>
                <a:lnTo>
                  <a:pt x="501" y="609"/>
                </a:lnTo>
                <a:lnTo>
                  <a:pt x="500" y="608"/>
                </a:lnTo>
                <a:lnTo>
                  <a:pt x="497" y="607"/>
                </a:lnTo>
                <a:lnTo>
                  <a:pt x="492" y="604"/>
                </a:lnTo>
                <a:lnTo>
                  <a:pt x="489" y="599"/>
                </a:lnTo>
                <a:lnTo>
                  <a:pt x="487" y="597"/>
                </a:lnTo>
                <a:lnTo>
                  <a:pt x="486" y="595"/>
                </a:lnTo>
                <a:lnTo>
                  <a:pt x="484" y="595"/>
                </a:lnTo>
                <a:lnTo>
                  <a:pt x="481" y="592"/>
                </a:lnTo>
                <a:lnTo>
                  <a:pt x="478" y="591"/>
                </a:lnTo>
                <a:lnTo>
                  <a:pt x="474" y="589"/>
                </a:lnTo>
                <a:lnTo>
                  <a:pt x="467" y="583"/>
                </a:lnTo>
                <a:lnTo>
                  <a:pt x="465" y="580"/>
                </a:lnTo>
                <a:lnTo>
                  <a:pt x="457" y="574"/>
                </a:lnTo>
                <a:lnTo>
                  <a:pt x="453" y="569"/>
                </a:lnTo>
                <a:lnTo>
                  <a:pt x="446" y="555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33" name="Freeform 251"/>
          <p:cNvSpPr>
            <a:spLocks/>
          </p:cNvSpPr>
          <p:nvPr/>
        </p:nvSpPr>
        <p:spPr bwMode="auto">
          <a:xfrm>
            <a:off x="5461000" y="3762300"/>
            <a:ext cx="390525" cy="373063"/>
          </a:xfrm>
          <a:custGeom>
            <a:avLst/>
            <a:gdLst/>
            <a:ahLst/>
            <a:cxnLst>
              <a:cxn ang="0">
                <a:pos x="340" y="152"/>
              </a:cxn>
              <a:cxn ang="0">
                <a:pos x="291" y="202"/>
              </a:cxn>
              <a:cxn ang="0">
                <a:pos x="264" y="212"/>
              </a:cxn>
              <a:cxn ang="0">
                <a:pos x="256" y="192"/>
              </a:cxn>
              <a:cxn ang="0">
                <a:pos x="261" y="163"/>
              </a:cxn>
              <a:cxn ang="0">
                <a:pos x="274" y="138"/>
              </a:cxn>
              <a:cxn ang="0">
                <a:pos x="251" y="137"/>
              </a:cxn>
              <a:cxn ang="0">
                <a:pos x="275" y="120"/>
              </a:cxn>
              <a:cxn ang="0">
                <a:pos x="289" y="109"/>
              </a:cxn>
              <a:cxn ang="0">
                <a:pos x="313" y="116"/>
              </a:cxn>
              <a:cxn ang="0">
                <a:pos x="316" y="83"/>
              </a:cxn>
              <a:cxn ang="0">
                <a:pos x="314" y="56"/>
              </a:cxn>
              <a:cxn ang="0">
                <a:pos x="302" y="42"/>
              </a:cxn>
              <a:cxn ang="0">
                <a:pos x="266" y="38"/>
              </a:cxn>
              <a:cxn ang="0">
                <a:pos x="256" y="2"/>
              </a:cxn>
              <a:cxn ang="0">
                <a:pos x="234" y="10"/>
              </a:cxn>
              <a:cxn ang="0">
                <a:pos x="240" y="32"/>
              </a:cxn>
              <a:cxn ang="0">
                <a:pos x="222" y="39"/>
              </a:cxn>
              <a:cxn ang="0">
                <a:pos x="194" y="37"/>
              </a:cxn>
              <a:cxn ang="0">
                <a:pos x="173" y="25"/>
              </a:cxn>
              <a:cxn ang="0">
                <a:pos x="151" y="34"/>
              </a:cxn>
              <a:cxn ang="0">
                <a:pos x="135" y="53"/>
              </a:cxn>
              <a:cxn ang="0">
                <a:pos x="124" y="65"/>
              </a:cxn>
              <a:cxn ang="0">
                <a:pos x="108" y="55"/>
              </a:cxn>
              <a:cxn ang="0">
                <a:pos x="89" y="87"/>
              </a:cxn>
              <a:cxn ang="0">
                <a:pos x="71" y="122"/>
              </a:cxn>
              <a:cxn ang="0">
                <a:pos x="67" y="147"/>
              </a:cxn>
              <a:cxn ang="0">
                <a:pos x="38" y="167"/>
              </a:cxn>
              <a:cxn ang="0">
                <a:pos x="12" y="206"/>
              </a:cxn>
              <a:cxn ang="0">
                <a:pos x="0" y="227"/>
              </a:cxn>
              <a:cxn ang="0">
                <a:pos x="23" y="240"/>
              </a:cxn>
              <a:cxn ang="0">
                <a:pos x="51" y="256"/>
              </a:cxn>
              <a:cxn ang="0">
                <a:pos x="86" y="269"/>
              </a:cxn>
              <a:cxn ang="0">
                <a:pos x="102" y="310"/>
              </a:cxn>
              <a:cxn ang="0">
                <a:pos x="133" y="300"/>
              </a:cxn>
              <a:cxn ang="0">
                <a:pos x="150" y="284"/>
              </a:cxn>
              <a:cxn ang="0">
                <a:pos x="179" y="297"/>
              </a:cxn>
              <a:cxn ang="0">
                <a:pos x="187" y="316"/>
              </a:cxn>
              <a:cxn ang="0">
                <a:pos x="213" y="310"/>
              </a:cxn>
              <a:cxn ang="0">
                <a:pos x="235" y="316"/>
              </a:cxn>
              <a:cxn ang="0">
                <a:pos x="243" y="333"/>
              </a:cxn>
              <a:cxn ang="0">
                <a:pos x="245" y="348"/>
              </a:cxn>
              <a:cxn ang="0">
                <a:pos x="273" y="352"/>
              </a:cxn>
              <a:cxn ang="0">
                <a:pos x="298" y="342"/>
              </a:cxn>
              <a:cxn ang="0">
                <a:pos x="316" y="312"/>
              </a:cxn>
              <a:cxn ang="0">
                <a:pos x="331" y="264"/>
              </a:cxn>
              <a:cxn ang="0">
                <a:pos x="320" y="235"/>
              </a:cxn>
              <a:cxn ang="0">
                <a:pos x="309" y="222"/>
              </a:cxn>
              <a:cxn ang="0">
                <a:pos x="328" y="221"/>
              </a:cxn>
              <a:cxn ang="0">
                <a:pos x="340" y="203"/>
              </a:cxn>
              <a:cxn ang="0">
                <a:pos x="368" y="178"/>
              </a:cxn>
            </a:cxnLst>
            <a:rect l="0" t="0" r="r" b="b"/>
            <a:pathLst>
              <a:path w="370" h="353">
                <a:moveTo>
                  <a:pt x="364" y="167"/>
                </a:moveTo>
                <a:lnTo>
                  <a:pt x="349" y="148"/>
                </a:lnTo>
                <a:lnTo>
                  <a:pt x="345" y="150"/>
                </a:lnTo>
                <a:lnTo>
                  <a:pt x="343" y="150"/>
                </a:lnTo>
                <a:lnTo>
                  <a:pt x="340" y="152"/>
                </a:lnTo>
                <a:lnTo>
                  <a:pt x="325" y="168"/>
                </a:lnTo>
                <a:lnTo>
                  <a:pt x="316" y="176"/>
                </a:lnTo>
                <a:lnTo>
                  <a:pt x="303" y="190"/>
                </a:lnTo>
                <a:lnTo>
                  <a:pt x="302" y="193"/>
                </a:lnTo>
                <a:lnTo>
                  <a:pt x="291" y="202"/>
                </a:lnTo>
                <a:lnTo>
                  <a:pt x="278" y="209"/>
                </a:lnTo>
                <a:lnTo>
                  <a:pt x="275" y="210"/>
                </a:lnTo>
                <a:lnTo>
                  <a:pt x="272" y="210"/>
                </a:lnTo>
                <a:lnTo>
                  <a:pt x="269" y="213"/>
                </a:lnTo>
                <a:lnTo>
                  <a:pt x="264" y="212"/>
                </a:lnTo>
                <a:lnTo>
                  <a:pt x="262" y="209"/>
                </a:lnTo>
                <a:lnTo>
                  <a:pt x="260" y="200"/>
                </a:lnTo>
                <a:lnTo>
                  <a:pt x="259" y="199"/>
                </a:lnTo>
                <a:lnTo>
                  <a:pt x="259" y="195"/>
                </a:lnTo>
                <a:lnTo>
                  <a:pt x="256" y="192"/>
                </a:lnTo>
                <a:lnTo>
                  <a:pt x="254" y="187"/>
                </a:lnTo>
                <a:lnTo>
                  <a:pt x="254" y="183"/>
                </a:lnTo>
                <a:lnTo>
                  <a:pt x="257" y="176"/>
                </a:lnTo>
                <a:lnTo>
                  <a:pt x="259" y="169"/>
                </a:lnTo>
                <a:lnTo>
                  <a:pt x="261" y="163"/>
                </a:lnTo>
                <a:lnTo>
                  <a:pt x="261" y="160"/>
                </a:lnTo>
                <a:lnTo>
                  <a:pt x="266" y="154"/>
                </a:lnTo>
                <a:lnTo>
                  <a:pt x="270" y="150"/>
                </a:lnTo>
                <a:lnTo>
                  <a:pt x="274" y="142"/>
                </a:lnTo>
                <a:lnTo>
                  <a:pt x="274" y="138"/>
                </a:lnTo>
                <a:lnTo>
                  <a:pt x="260" y="144"/>
                </a:lnTo>
                <a:lnTo>
                  <a:pt x="254" y="144"/>
                </a:lnTo>
                <a:lnTo>
                  <a:pt x="250" y="143"/>
                </a:lnTo>
                <a:lnTo>
                  <a:pt x="250" y="140"/>
                </a:lnTo>
                <a:lnTo>
                  <a:pt x="251" y="137"/>
                </a:lnTo>
                <a:lnTo>
                  <a:pt x="260" y="132"/>
                </a:lnTo>
                <a:lnTo>
                  <a:pt x="269" y="132"/>
                </a:lnTo>
                <a:lnTo>
                  <a:pt x="272" y="130"/>
                </a:lnTo>
                <a:lnTo>
                  <a:pt x="274" y="125"/>
                </a:lnTo>
                <a:lnTo>
                  <a:pt x="275" y="120"/>
                </a:lnTo>
                <a:lnTo>
                  <a:pt x="278" y="113"/>
                </a:lnTo>
                <a:lnTo>
                  <a:pt x="279" y="110"/>
                </a:lnTo>
                <a:lnTo>
                  <a:pt x="284" y="108"/>
                </a:lnTo>
                <a:lnTo>
                  <a:pt x="288" y="108"/>
                </a:lnTo>
                <a:lnTo>
                  <a:pt x="289" y="109"/>
                </a:lnTo>
                <a:lnTo>
                  <a:pt x="291" y="110"/>
                </a:lnTo>
                <a:lnTo>
                  <a:pt x="294" y="112"/>
                </a:lnTo>
                <a:lnTo>
                  <a:pt x="300" y="116"/>
                </a:lnTo>
                <a:lnTo>
                  <a:pt x="310" y="119"/>
                </a:lnTo>
                <a:lnTo>
                  <a:pt x="313" y="116"/>
                </a:lnTo>
                <a:lnTo>
                  <a:pt x="313" y="112"/>
                </a:lnTo>
                <a:lnTo>
                  <a:pt x="310" y="101"/>
                </a:lnTo>
                <a:lnTo>
                  <a:pt x="310" y="90"/>
                </a:lnTo>
                <a:lnTo>
                  <a:pt x="314" y="87"/>
                </a:lnTo>
                <a:lnTo>
                  <a:pt x="316" y="83"/>
                </a:lnTo>
                <a:lnTo>
                  <a:pt x="318" y="77"/>
                </a:lnTo>
                <a:lnTo>
                  <a:pt x="322" y="70"/>
                </a:lnTo>
                <a:lnTo>
                  <a:pt x="323" y="63"/>
                </a:lnTo>
                <a:lnTo>
                  <a:pt x="316" y="60"/>
                </a:lnTo>
                <a:lnTo>
                  <a:pt x="314" y="56"/>
                </a:lnTo>
                <a:lnTo>
                  <a:pt x="311" y="55"/>
                </a:lnTo>
                <a:lnTo>
                  <a:pt x="301" y="55"/>
                </a:lnTo>
                <a:lnTo>
                  <a:pt x="300" y="51"/>
                </a:lnTo>
                <a:lnTo>
                  <a:pt x="302" y="48"/>
                </a:lnTo>
                <a:lnTo>
                  <a:pt x="302" y="42"/>
                </a:lnTo>
                <a:lnTo>
                  <a:pt x="297" y="42"/>
                </a:lnTo>
                <a:lnTo>
                  <a:pt x="294" y="43"/>
                </a:lnTo>
                <a:lnTo>
                  <a:pt x="291" y="45"/>
                </a:lnTo>
                <a:lnTo>
                  <a:pt x="279" y="51"/>
                </a:lnTo>
                <a:lnTo>
                  <a:pt x="266" y="38"/>
                </a:lnTo>
                <a:lnTo>
                  <a:pt x="260" y="31"/>
                </a:lnTo>
                <a:lnTo>
                  <a:pt x="257" y="26"/>
                </a:lnTo>
                <a:lnTo>
                  <a:pt x="262" y="10"/>
                </a:lnTo>
                <a:lnTo>
                  <a:pt x="261" y="6"/>
                </a:lnTo>
                <a:lnTo>
                  <a:pt x="256" y="2"/>
                </a:lnTo>
                <a:lnTo>
                  <a:pt x="250" y="0"/>
                </a:lnTo>
                <a:lnTo>
                  <a:pt x="247" y="3"/>
                </a:lnTo>
                <a:lnTo>
                  <a:pt x="241" y="4"/>
                </a:lnTo>
                <a:lnTo>
                  <a:pt x="236" y="6"/>
                </a:lnTo>
                <a:lnTo>
                  <a:pt x="234" y="10"/>
                </a:lnTo>
                <a:lnTo>
                  <a:pt x="236" y="14"/>
                </a:lnTo>
                <a:lnTo>
                  <a:pt x="238" y="19"/>
                </a:lnTo>
                <a:lnTo>
                  <a:pt x="239" y="24"/>
                </a:lnTo>
                <a:lnTo>
                  <a:pt x="239" y="28"/>
                </a:lnTo>
                <a:lnTo>
                  <a:pt x="240" y="32"/>
                </a:lnTo>
                <a:lnTo>
                  <a:pt x="239" y="38"/>
                </a:lnTo>
                <a:lnTo>
                  <a:pt x="234" y="40"/>
                </a:lnTo>
                <a:lnTo>
                  <a:pt x="232" y="40"/>
                </a:lnTo>
                <a:lnTo>
                  <a:pt x="226" y="40"/>
                </a:lnTo>
                <a:lnTo>
                  <a:pt x="222" y="39"/>
                </a:lnTo>
                <a:lnTo>
                  <a:pt x="218" y="39"/>
                </a:lnTo>
                <a:lnTo>
                  <a:pt x="213" y="37"/>
                </a:lnTo>
                <a:lnTo>
                  <a:pt x="206" y="38"/>
                </a:lnTo>
                <a:lnTo>
                  <a:pt x="200" y="37"/>
                </a:lnTo>
                <a:lnTo>
                  <a:pt x="194" y="37"/>
                </a:lnTo>
                <a:lnTo>
                  <a:pt x="185" y="37"/>
                </a:lnTo>
                <a:lnTo>
                  <a:pt x="183" y="36"/>
                </a:lnTo>
                <a:lnTo>
                  <a:pt x="179" y="33"/>
                </a:lnTo>
                <a:lnTo>
                  <a:pt x="178" y="30"/>
                </a:lnTo>
                <a:lnTo>
                  <a:pt x="173" y="25"/>
                </a:lnTo>
                <a:lnTo>
                  <a:pt x="164" y="23"/>
                </a:lnTo>
                <a:lnTo>
                  <a:pt x="157" y="25"/>
                </a:lnTo>
                <a:lnTo>
                  <a:pt x="154" y="27"/>
                </a:lnTo>
                <a:lnTo>
                  <a:pt x="151" y="30"/>
                </a:lnTo>
                <a:lnTo>
                  <a:pt x="151" y="34"/>
                </a:lnTo>
                <a:lnTo>
                  <a:pt x="148" y="50"/>
                </a:lnTo>
                <a:lnTo>
                  <a:pt x="146" y="51"/>
                </a:lnTo>
                <a:lnTo>
                  <a:pt x="142" y="52"/>
                </a:lnTo>
                <a:lnTo>
                  <a:pt x="138" y="52"/>
                </a:lnTo>
                <a:lnTo>
                  <a:pt x="135" y="53"/>
                </a:lnTo>
                <a:lnTo>
                  <a:pt x="132" y="54"/>
                </a:lnTo>
                <a:lnTo>
                  <a:pt x="130" y="58"/>
                </a:lnTo>
                <a:lnTo>
                  <a:pt x="129" y="60"/>
                </a:lnTo>
                <a:lnTo>
                  <a:pt x="127" y="63"/>
                </a:lnTo>
                <a:lnTo>
                  <a:pt x="124" y="65"/>
                </a:lnTo>
                <a:lnTo>
                  <a:pt x="120" y="65"/>
                </a:lnTo>
                <a:lnTo>
                  <a:pt x="116" y="62"/>
                </a:lnTo>
                <a:lnTo>
                  <a:pt x="114" y="60"/>
                </a:lnTo>
                <a:lnTo>
                  <a:pt x="112" y="56"/>
                </a:lnTo>
                <a:lnTo>
                  <a:pt x="108" y="55"/>
                </a:lnTo>
                <a:lnTo>
                  <a:pt x="102" y="55"/>
                </a:lnTo>
                <a:lnTo>
                  <a:pt x="100" y="56"/>
                </a:lnTo>
                <a:lnTo>
                  <a:pt x="97" y="60"/>
                </a:lnTo>
                <a:lnTo>
                  <a:pt x="94" y="78"/>
                </a:lnTo>
                <a:lnTo>
                  <a:pt x="89" y="87"/>
                </a:lnTo>
                <a:lnTo>
                  <a:pt x="87" y="94"/>
                </a:lnTo>
                <a:lnTo>
                  <a:pt x="86" y="96"/>
                </a:lnTo>
                <a:lnTo>
                  <a:pt x="82" y="104"/>
                </a:lnTo>
                <a:lnTo>
                  <a:pt x="71" y="117"/>
                </a:lnTo>
                <a:lnTo>
                  <a:pt x="71" y="122"/>
                </a:lnTo>
                <a:lnTo>
                  <a:pt x="67" y="126"/>
                </a:lnTo>
                <a:lnTo>
                  <a:pt x="65" y="130"/>
                </a:lnTo>
                <a:lnTo>
                  <a:pt x="64" y="135"/>
                </a:lnTo>
                <a:lnTo>
                  <a:pt x="67" y="140"/>
                </a:lnTo>
                <a:lnTo>
                  <a:pt x="67" y="147"/>
                </a:lnTo>
                <a:lnTo>
                  <a:pt x="68" y="148"/>
                </a:lnTo>
                <a:lnTo>
                  <a:pt x="64" y="153"/>
                </a:lnTo>
                <a:lnTo>
                  <a:pt x="59" y="155"/>
                </a:lnTo>
                <a:lnTo>
                  <a:pt x="49" y="158"/>
                </a:lnTo>
                <a:lnTo>
                  <a:pt x="38" y="167"/>
                </a:lnTo>
                <a:lnTo>
                  <a:pt x="21" y="172"/>
                </a:lnTo>
                <a:lnTo>
                  <a:pt x="12" y="176"/>
                </a:lnTo>
                <a:lnTo>
                  <a:pt x="11" y="181"/>
                </a:lnTo>
                <a:lnTo>
                  <a:pt x="12" y="184"/>
                </a:lnTo>
                <a:lnTo>
                  <a:pt x="12" y="206"/>
                </a:lnTo>
                <a:lnTo>
                  <a:pt x="12" y="212"/>
                </a:lnTo>
                <a:lnTo>
                  <a:pt x="9" y="218"/>
                </a:lnTo>
                <a:lnTo>
                  <a:pt x="5" y="221"/>
                </a:lnTo>
                <a:lnTo>
                  <a:pt x="4" y="222"/>
                </a:lnTo>
                <a:lnTo>
                  <a:pt x="0" y="227"/>
                </a:lnTo>
                <a:lnTo>
                  <a:pt x="1" y="230"/>
                </a:lnTo>
                <a:lnTo>
                  <a:pt x="5" y="234"/>
                </a:lnTo>
                <a:lnTo>
                  <a:pt x="10" y="235"/>
                </a:lnTo>
                <a:lnTo>
                  <a:pt x="21" y="241"/>
                </a:lnTo>
                <a:lnTo>
                  <a:pt x="23" y="240"/>
                </a:lnTo>
                <a:lnTo>
                  <a:pt x="24" y="244"/>
                </a:lnTo>
                <a:lnTo>
                  <a:pt x="27" y="248"/>
                </a:lnTo>
                <a:lnTo>
                  <a:pt x="32" y="251"/>
                </a:lnTo>
                <a:lnTo>
                  <a:pt x="40" y="250"/>
                </a:lnTo>
                <a:lnTo>
                  <a:pt x="51" y="256"/>
                </a:lnTo>
                <a:lnTo>
                  <a:pt x="62" y="258"/>
                </a:lnTo>
                <a:lnTo>
                  <a:pt x="67" y="258"/>
                </a:lnTo>
                <a:lnTo>
                  <a:pt x="77" y="252"/>
                </a:lnTo>
                <a:lnTo>
                  <a:pt x="80" y="256"/>
                </a:lnTo>
                <a:lnTo>
                  <a:pt x="86" y="269"/>
                </a:lnTo>
                <a:lnTo>
                  <a:pt x="92" y="290"/>
                </a:lnTo>
                <a:lnTo>
                  <a:pt x="96" y="296"/>
                </a:lnTo>
                <a:lnTo>
                  <a:pt x="96" y="300"/>
                </a:lnTo>
                <a:lnTo>
                  <a:pt x="99" y="307"/>
                </a:lnTo>
                <a:lnTo>
                  <a:pt x="102" y="310"/>
                </a:lnTo>
                <a:lnTo>
                  <a:pt x="113" y="311"/>
                </a:lnTo>
                <a:lnTo>
                  <a:pt x="126" y="311"/>
                </a:lnTo>
                <a:lnTo>
                  <a:pt x="131" y="308"/>
                </a:lnTo>
                <a:lnTo>
                  <a:pt x="132" y="302"/>
                </a:lnTo>
                <a:lnTo>
                  <a:pt x="133" y="300"/>
                </a:lnTo>
                <a:lnTo>
                  <a:pt x="137" y="292"/>
                </a:lnTo>
                <a:lnTo>
                  <a:pt x="140" y="290"/>
                </a:lnTo>
                <a:lnTo>
                  <a:pt x="148" y="286"/>
                </a:lnTo>
                <a:lnTo>
                  <a:pt x="149" y="284"/>
                </a:lnTo>
                <a:lnTo>
                  <a:pt x="150" y="284"/>
                </a:lnTo>
                <a:lnTo>
                  <a:pt x="158" y="283"/>
                </a:lnTo>
                <a:lnTo>
                  <a:pt x="161" y="281"/>
                </a:lnTo>
                <a:lnTo>
                  <a:pt x="173" y="283"/>
                </a:lnTo>
                <a:lnTo>
                  <a:pt x="174" y="286"/>
                </a:lnTo>
                <a:lnTo>
                  <a:pt x="179" y="297"/>
                </a:lnTo>
                <a:lnTo>
                  <a:pt x="178" y="300"/>
                </a:lnTo>
                <a:lnTo>
                  <a:pt x="176" y="308"/>
                </a:lnTo>
                <a:lnTo>
                  <a:pt x="176" y="319"/>
                </a:lnTo>
                <a:lnTo>
                  <a:pt x="184" y="319"/>
                </a:lnTo>
                <a:lnTo>
                  <a:pt x="187" y="316"/>
                </a:lnTo>
                <a:lnTo>
                  <a:pt x="192" y="314"/>
                </a:lnTo>
                <a:lnTo>
                  <a:pt x="196" y="311"/>
                </a:lnTo>
                <a:lnTo>
                  <a:pt x="205" y="310"/>
                </a:lnTo>
                <a:lnTo>
                  <a:pt x="209" y="311"/>
                </a:lnTo>
                <a:lnTo>
                  <a:pt x="213" y="310"/>
                </a:lnTo>
                <a:lnTo>
                  <a:pt x="214" y="311"/>
                </a:lnTo>
                <a:lnTo>
                  <a:pt x="225" y="311"/>
                </a:lnTo>
                <a:lnTo>
                  <a:pt x="228" y="310"/>
                </a:lnTo>
                <a:lnTo>
                  <a:pt x="233" y="314"/>
                </a:lnTo>
                <a:lnTo>
                  <a:pt x="235" y="316"/>
                </a:lnTo>
                <a:lnTo>
                  <a:pt x="238" y="321"/>
                </a:lnTo>
                <a:lnTo>
                  <a:pt x="236" y="322"/>
                </a:lnTo>
                <a:lnTo>
                  <a:pt x="239" y="326"/>
                </a:lnTo>
                <a:lnTo>
                  <a:pt x="241" y="328"/>
                </a:lnTo>
                <a:lnTo>
                  <a:pt x="243" y="333"/>
                </a:lnTo>
                <a:lnTo>
                  <a:pt x="245" y="334"/>
                </a:lnTo>
                <a:lnTo>
                  <a:pt x="245" y="338"/>
                </a:lnTo>
                <a:lnTo>
                  <a:pt x="246" y="340"/>
                </a:lnTo>
                <a:lnTo>
                  <a:pt x="246" y="344"/>
                </a:lnTo>
                <a:lnTo>
                  <a:pt x="245" y="348"/>
                </a:lnTo>
                <a:lnTo>
                  <a:pt x="242" y="350"/>
                </a:lnTo>
                <a:lnTo>
                  <a:pt x="247" y="350"/>
                </a:lnTo>
                <a:lnTo>
                  <a:pt x="259" y="352"/>
                </a:lnTo>
                <a:lnTo>
                  <a:pt x="265" y="349"/>
                </a:lnTo>
                <a:lnTo>
                  <a:pt x="273" y="352"/>
                </a:lnTo>
                <a:lnTo>
                  <a:pt x="278" y="352"/>
                </a:lnTo>
                <a:lnTo>
                  <a:pt x="285" y="350"/>
                </a:lnTo>
                <a:lnTo>
                  <a:pt x="286" y="350"/>
                </a:lnTo>
                <a:lnTo>
                  <a:pt x="294" y="346"/>
                </a:lnTo>
                <a:lnTo>
                  <a:pt x="298" y="342"/>
                </a:lnTo>
                <a:lnTo>
                  <a:pt x="310" y="333"/>
                </a:lnTo>
                <a:lnTo>
                  <a:pt x="321" y="331"/>
                </a:lnTo>
                <a:lnTo>
                  <a:pt x="320" y="328"/>
                </a:lnTo>
                <a:lnTo>
                  <a:pt x="317" y="321"/>
                </a:lnTo>
                <a:lnTo>
                  <a:pt x="316" y="312"/>
                </a:lnTo>
                <a:lnTo>
                  <a:pt x="318" y="299"/>
                </a:lnTo>
                <a:lnTo>
                  <a:pt x="328" y="286"/>
                </a:lnTo>
                <a:lnTo>
                  <a:pt x="332" y="278"/>
                </a:lnTo>
                <a:lnTo>
                  <a:pt x="331" y="270"/>
                </a:lnTo>
                <a:lnTo>
                  <a:pt x="331" y="264"/>
                </a:lnTo>
                <a:lnTo>
                  <a:pt x="334" y="262"/>
                </a:lnTo>
                <a:lnTo>
                  <a:pt x="336" y="258"/>
                </a:lnTo>
                <a:lnTo>
                  <a:pt x="336" y="250"/>
                </a:lnTo>
                <a:lnTo>
                  <a:pt x="334" y="242"/>
                </a:lnTo>
                <a:lnTo>
                  <a:pt x="320" y="235"/>
                </a:lnTo>
                <a:lnTo>
                  <a:pt x="318" y="232"/>
                </a:lnTo>
                <a:lnTo>
                  <a:pt x="313" y="230"/>
                </a:lnTo>
                <a:lnTo>
                  <a:pt x="309" y="226"/>
                </a:lnTo>
                <a:lnTo>
                  <a:pt x="308" y="225"/>
                </a:lnTo>
                <a:lnTo>
                  <a:pt x="309" y="222"/>
                </a:lnTo>
                <a:lnTo>
                  <a:pt x="313" y="218"/>
                </a:lnTo>
                <a:lnTo>
                  <a:pt x="318" y="218"/>
                </a:lnTo>
                <a:lnTo>
                  <a:pt x="322" y="220"/>
                </a:lnTo>
                <a:lnTo>
                  <a:pt x="324" y="220"/>
                </a:lnTo>
                <a:lnTo>
                  <a:pt x="328" y="221"/>
                </a:lnTo>
                <a:lnTo>
                  <a:pt x="332" y="219"/>
                </a:lnTo>
                <a:lnTo>
                  <a:pt x="334" y="218"/>
                </a:lnTo>
                <a:lnTo>
                  <a:pt x="336" y="214"/>
                </a:lnTo>
                <a:lnTo>
                  <a:pt x="336" y="209"/>
                </a:lnTo>
                <a:lnTo>
                  <a:pt x="340" y="203"/>
                </a:lnTo>
                <a:lnTo>
                  <a:pt x="345" y="197"/>
                </a:lnTo>
                <a:lnTo>
                  <a:pt x="360" y="188"/>
                </a:lnTo>
                <a:lnTo>
                  <a:pt x="361" y="186"/>
                </a:lnTo>
                <a:lnTo>
                  <a:pt x="364" y="183"/>
                </a:lnTo>
                <a:lnTo>
                  <a:pt x="368" y="178"/>
                </a:lnTo>
                <a:lnTo>
                  <a:pt x="368" y="174"/>
                </a:lnTo>
                <a:lnTo>
                  <a:pt x="369" y="173"/>
                </a:lnTo>
                <a:lnTo>
                  <a:pt x="366" y="168"/>
                </a:lnTo>
                <a:lnTo>
                  <a:pt x="364" y="167"/>
                </a:lnTo>
              </a:path>
            </a:pathLst>
          </a:custGeom>
          <a:solidFill>
            <a:srgbClr val="D7E4B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34" name="Freeform 252"/>
          <p:cNvSpPr>
            <a:spLocks/>
          </p:cNvSpPr>
          <p:nvPr/>
        </p:nvSpPr>
        <p:spPr bwMode="auto">
          <a:xfrm>
            <a:off x="5326063" y="3722613"/>
            <a:ext cx="295275" cy="333375"/>
          </a:xfrm>
          <a:custGeom>
            <a:avLst/>
            <a:gdLst/>
            <a:ahLst/>
            <a:cxnLst>
              <a:cxn ang="0">
                <a:pos x="154" y="18"/>
              </a:cxn>
              <a:cxn ang="0">
                <a:pos x="183" y="37"/>
              </a:cxn>
              <a:cxn ang="0">
                <a:pos x="205" y="41"/>
              </a:cxn>
              <a:cxn ang="0">
                <a:pos x="216" y="37"/>
              </a:cxn>
              <a:cxn ang="0">
                <a:pos x="218" y="18"/>
              </a:cxn>
              <a:cxn ang="0">
                <a:pos x="236" y="1"/>
              </a:cxn>
              <a:cxn ang="0">
                <a:pos x="249" y="7"/>
              </a:cxn>
              <a:cxn ang="0">
                <a:pos x="254" y="22"/>
              </a:cxn>
              <a:cxn ang="0">
                <a:pos x="263" y="41"/>
              </a:cxn>
              <a:cxn ang="0">
                <a:pos x="270" y="90"/>
              </a:cxn>
              <a:cxn ang="0">
                <a:pos x="258" y="96"/>
              </a:cxn>
              <a:cxn ang="0">
                <a:pos x="248" y="103"/>
              </a:cxn>
              <a:cxn ang="0">
                <a:pos x="236" y="93"/>
              </a:cxn>
              <a:cxn ang="0">
                <a:pos x="222" y="116"/>
              </a:cxn>
              <a:cxn ang="0">
                <a:pos x="210" y="142"/>
              </a:cxn>
              <a:cxn ang="0">
                <a:pos x="193" y="168"/>
              </a:cxn>
              <a:cxn ang="0">
                <a:pos x="196" y="186"/>
              </a:cxn>
              <a:cxn ang="0">
                <a:pos x="166" y="205"/>
              </a:cxn>
              <a:cxn ang="0">
                <a:pos x="140" y="222"/>
              </a:cxn>
              <a:cxn ang="0">
                <a:pos x="133" y="259"/>
              </a:cxn>
              <a:cxn ang="0">
                <a:pos x="128" y="273"/>
              </a:cxn>
              <a:cxn ang="0">
                <a:pos x="135" y="289"/>
              </a:cxn>
              <a:cxn ang="0">
                <a:pos x="109" y="303"/>
              </a:cxn>
              <a:cxn ang="0">
                <a:pos x="91" y="308"/>
              </a:cxn>
              <a:cxn ang="0">
                <a:pos x="81" y="295"/>
              </a:cxn>
              <a:cxn ang="0">
                <a:pos x="67" y="276"/>
              </a:cxn>
              <a:cxn ang="0">
                <a:pos x="44" y="263"/>
              </a:cxn>
              <a:cxn ang="0">
                <a:pos x="39" y="256"/>
              </a:cxn>
              <a:cxn ang="0">
                <a:pos x="27" y="246"/>
              </a:cxn>
              <a:cxn ang="0">
                <a:pos x="21" y="235"/>
              </a:cxn>
              <a:cxn ang="0">
                <a:pos x="16" y="217"/>
              </a:cxn>
              <a:cxn ang="0">
                <a:pos x="18" y="207"/>
              </a:cxn>
              <a:cxn ang="0">
                <a:pos x="2" y="192"/>
              </a:cxn>
              <a:cxn ang="0">
                <a:pos x="0" y="173"/>
              </a:cxn>
              <a:cxn ang="0">
                <a:pos x="10" y="150"/>
              </a:cxn>
              <a:cxn ang="0">
                <a:pos x="18" y="142"/>
              </a:cxn>
              <a:cxn ang="0">
                <a:pos x="46" y="144"/>
              </a:cxn>
              <a:cxn ang="0">
                <a:pos x="51" y="128"/>
              </a:cxn>
              <a:cxn ang="0">
                <a:pos x="69" y="133"/>
              </a:cxn>
              <a:cxn ang="0">
                <a:pos x="81" y="141"/>
              </a:cxn>
              <a:cxn ang="0">
                <a:pos x="89" y="130"/>
              </a:cxn>
              <a:cxn ang="0">
                <a:pos x="92" y="110"/>
              </a:cxn>
              <a:cxn ang="0">
                <a:pos x="99" y="90"/>
              </a:cxn>
              <a:cxn ang="0">
                <a:pos x="114" y="84"/>
              </a:cxn>
              <a:cxn ang="0">
                <a:pos x="125" y="93"/>
              </a:cxn>
              <a:cxn ang="0">
                <a:pos x="144" y="84"/>
              </a:cxn>
              <a:cxn ang="0">
                <a:pos x="160" y="67"/>
              </a:cxn>
              <a:cxn ang="0">
                <a:pos x="144" y="66"/>
              </a:cxn>
              <a:cxn ang="0">
                <a:pos x="144" y="54"/>
              </a:cxn>
              <a:cxn ang="0">
                <a:pos x="140" y="41"/>
              </a:cxn>
            </a:cxnLst>
            <a:rect l="0" t="0" r="r" b="b"/>
            <a:pathLst>
              <a:path w="280" h="317">
                <a:moveTo>
                  <a:pt x="140" y="41"/>
                </a:moveTo>
                <a:lnTo>
                  <a:pt x="147" y="22"/>
                </a:lnTo>
                <a:lnTo>
                  <a:pt x="152" y="18"/>
                </a:lnTo>
                <a:lnTo>
                  <a:pt x="154" y="18"/>
                </a:lnTo>
                <a:lnTo>
                  <a:pt x="157" y="19"/>
                </a:lnTo>
                <a:lnTo>
                  <a:pt x="161" y="23"/>
                </a:lnTo>
                <a:lnTo>
                  <a:pt x="166" y="24"/>
                </a:lnTo>
                <a:lnTo>
                  <a:pt x="183" y="37"/>
                </a:lnTo>
                <a:lnTo>
                  <a:pt x="195" y="41"/>
                </a:lnTo>
                <a:lnTo>
                  <a:pt x="198" y="39"/>
                </a:lnTo>
                <a:lnTo>
                  <a:pt x="200" y="38"/>
                </a:lnTo>
                <a:lnTo>
                  <a:pt x="205" y="41"/>
                </a:lnTo>
                <a:lnTo>
                  <a:pt x="208" y="44"/>
                </a:lnTo>
                <a:lnTo>
                  <a:pt x="212" y="44"/>
                </a:lnTo>
                <a:lnTo>
                  <a:pt x="215" y="41"/>
                </a:lnTo>
                <a:lnTo>
                  <a:pt x="216" y="37"/>
                </a:lnTo>
                <a:lnTo>
                  <a:pt x="215" y="32"/>
                </a:lnTo>
                <a:lnTo>
                  <a:pt x="216" y="28"/>
                </a:lnTo>
                <a:lnTo>
                  <a:pt x="215" y="24"/>
                </a:lnTo>
                <a:lnTo>
                  <a:pt x="218" y="18"/>
                </a:lnTo>
                <a:lnTo>
                  <a:pt x="222" y="12"/>
                </a:lnTo>
                <a:lnTo>
                  <a:pt x="226" y="9"/>
                </a:lnTo>
                <a:lnTo>
                  <a:pt x="231" y="6"/>
                </a:lnTo>
                <a:lnTo>
                  <a:pt x="236" y="1"/>
                </a:lnTo>
                <a:lnTo>
                  <a:pt x="236" y="0"/>
                </a:lnTo>
                <a:lnTo>
                  <a:pt x="244" y="0"/>
                </a:lnTo>
                <a:lnTo>
                  <a:pt x="247" y="3"/>
                </a:lnTo>
                <a:lnTo>
                  <a:pt x="249" y="7"/>
                </a:lnTo>
                <a:lnTo>
                  <a:pt x="251" y="5"/>
                </a:lnTo>
                <a:lnTo>
                  <a:pt x="252" y="14"/>
                </a:lnTo>
                <a:lnTo>
                  <a:pt x="252" y="15"/>
                </a:lnTo>
                <a:lnTo>
                  <a:pt x="254" y="22"/>
                </a:lnTo>
                <a:lnTo>
                  <a:pt x="258" y="28"/>
                </a:lnTo>
                <a:lnTo>
                  <a:pt x="260" y="36"/>
                </a:lnTo>
                <a:lnTo>
                  <a:pt x="260" y="38"/>
                </a:lnTo>
                <a:lnTo>
                  <a:pt x="263" y="41"/>
                </a:lnTo>
                <a:lnTo>
                  <a:pt x="279" y="72"/>
                </a:lnTo>
                <a:lnTo>
                  <a:pt x="276" y="88"/>
                </a:lnTo>
                <a:lnTo>
                  <a:pt x="274" y="89"/>
                </a:lnTo>
                <a:lnTo>
                  <a:pt x="270" y="90"/>
                </a:lnTo>
                <a:lnTo>
                  <a:pt x="266" y="90"/>
                </a:lnTo>
                <a:lnTo>
                  <a:pt x="263" y="91"/>
                </a:lnTo>
                <a:lnTo>
                  <a:pt x="260" y="92"/>
                </a:lnTo>
                <a:lnTo>
                  <a:pt x="258" y="96"/>
                </a:lnTo>
                <a:lnTo>
                  <a:pt x="257" y="98"/>
                </a:lnTo>
                <a:lnTo>
                  <a:pt x="255" y="101"/>
                </a:lnTo>
                <a:lnTo>
                  <a:pt x="252" y="103"/>
                </a:lnTo>
                <a:lnTo>
                  <a:pt x="248" y="103"/>
                </a:lnTo>
                <a:lnTo>
                  <a:pt x="244" y="100"/>
                </a:lnTo>
                <a:lnTo>
                  <a:pt x="242" y="98"/>
                </a:lnTo>
                <a:lnTo>
                  <a:pt x="240" y="94"/>
                </a:lnTo>
                <a:lnTo>
                  <a:pt x="236" y="93"/>
                </a:lnTo>
                <a:lnTo>
                  <a:pt x="230" y="93"/>
                </a:lnTo>
                <a:lnTo>
                  <a:pt x="228" y="94"/>
                </a:lnTo>
                <a:lnTo>
                  <a:pt x="225" y="98"/>
                </a:lnTo>
                <a:lnTo>
                  <a:pt x="222" y="116"/>
                </a:lnTo>
                <a:lnTo>
                  <a:pt x="217" y="125"/>
                </a:lnTo>
                <a:lnTo>
                  <a:pt x="215" y="132"/>
                </a:lnTo>
                <a:lnTo>
                  <a:pt x="214" y="134"/>
                </a:lnTo>
                <a:lnTo>
                  <a:pt x="210" y="142"/>
                </a:lnTo>
                <a:lnTo>
                  <a:pt x="199" y="155"/>
                </a:lnTo>
                <a:lnTo>
                  <a:pt x="199" y="160"/>
                </a:lnTo>
                <a:lnTo>
                  <a:pt x="195" y="164"/>
                </a:lnTo>
                <a:lnTo>
                  <a:pt x="193" y="168"/>
                </a:lnTo>
                <a:lnTo>
                  <a:pt x="192" y="173"/>
                </a:lnTo>
                <a:lnTo>
                  <a:pt x="195" y="178"/>
                </a:lnTo>
                <a:lnTo>
                  <a:pt x="195" y="185"/>
                </a:lnTo>
                <a:lnTo>
                  <a:pt x="196" y="186"/>
                </a:lnTo>
                <a:lnTo>
                  <a:pt x="192" y="191"/>
                </a:lnTo>
                <a:lnTo>
                  <a:pt x="187" y="193"/>
                </a:lnTo>
                <a:lnTo>
                  <a:pt x="177" y="196"/>
                </a:lnTo>
                <a:lnTo>
                  <a:pt x="166" y="205"/>
                </a:lnTo>
                <a:lnTo>
                  <a:pt x="149" y="210"/>
                </a:lnTo>
                <a:lnTo>
                  <a:pt x="140" y="214"/>
                </a:lnTo>
                <a:lnTo>
                  <a:pt x="139" y="219"/>
                </a:lnTo>
                <a:lnTo>
                  <a:pt x="140" y="222"/>
                </a:lnTo>
                <a:lnTo>
                  <a:pt x="140" y="244"/>
                </a:lnTo>
                <a:lnTo>
                  <a:pt x="140" y="250"/>
                </a:lnTo>
                <a:lnTo>
                  <a:pt x="137" y="256"/>
                </a:lnTo>
                <a:lnTo>
                  <a:pt x="133" y="259"/>
                </a:lnTo>
                <a:lnTo>
                  <a:pt x="132" y="260"/>
                </a:lnTo>
                <a:lnTo>
                  <a:pt x="128" y="265"/>
                </a:lnTo>
                <a:lnTo>
                  <a:pt x="129" y="268"/>
                </a:lnTo>
                <a:lnTo>
                  <a:pt x="128" y="273"/>
                </a:lnTo>
                <a:lnTo>
                  <a:pt x="129" y="280"/>
                </a:lnTo>
                <a:lnTo>
                  <a:pt x="131" y="284"/>
                </a:lnTo>
                <a:lnTo>
                  <a:pt x="134" y="286"/>
                </a:lnTo>
                <a:lnTo>
                  <a:pt x="135" y="289"/>
                </a:lnTo>
                <a:lnTo>
                  <a:pt x="126" y="290"/>
                </a:lnTo>
                <a:lnTo>
                  <a:pt x="120" y="290"/>
                </a:lnTo>
                <a:lnTo>
                  <a:pt x="115" y="292"/>
                </a:lnTo>
                <a:lnTo>
                  <a:pt x="109" y="303"/>
                </a:lnTo>
                <a:lnTo>
                  <a:pt x="104" y="310"/>
                </a:lnTo>
                <a:lnTo>
                  <a:pt x="100" y="316"/>
                </a:lnTo>
                <a:lnTo>
                  <a:pt x="95" y="313"/>
                </a:lnTo>
                <a:lnTo>
                  <a:pt x="91" y="308"/>
                </a:lnTo>
                <a:lnTo>
                  <a:pt x="84" y="304"/>
                </a:lnTo>
                <a:lnTo>
                  <a:pt x="81" y="300"/>
                </a:lnTo>
                <a:lnTo>
                  <a:pt x="80" y="299"/>
                </a:lnTo>
                <a:lnTo>
                  <a:pt x="81" y="295"/>
                </a:lnTo>
                <a:lnTo>
                  <a:pt x="81" y="290"/>
                </a:lnTo>
                <a:lnTo>
                  <a:pt x="79" y="287"/>
                </a:lnTo>
                <a:lnTo>
                  <a:pt x="71" y="277"/>
                </a:lnTo>
                <a:lnTo>
                  <a:pt x="67" y="276"/>
                </a:lnTo>
                <a:lnTo>
                  <a:pt x="64" y="276"/>
                </a:lnTo>
                <a:lnTo>
                  <a:pt x="53" y="270"/>
                </a:lnTo>
                <a:lnTo>
                  <a:pt x="50" y="269"/>
                </a:lnTo>
                <a:lnTo>
                  <a:pt x="44" y="263"/>
                </a:lnTo>
                <a:lnTo>
                  <a:pt x="46" y="261"/>
                </a:lnTo>
                <a:lnTo>
                  <a:pt x="44" y="259"/>
                </a:lnTo>
                <a:lnTo>
                  <a:pt x="42" y="256"/>
                </a:lnTo>
                <a:lnTo>
                  <a:pt x="39" y="256"/>
                </a:lnTo>
                <a:lnTo>
                  <a:pt x="36" y="255"/>
                </a:lnTo>
                <a:lnTo>
                  <a:pt x="32" y="253"/>
                </a:lnTo>
                <a:lnTo>
                  <a:pt x="28" y="250"/>
                </a:lnTo>
                <a:lnTo>
                  <a:pt x="27" y="246"/>
                </a:lnTo>
                <a:lnTo>
                  <a:pt x="24" y="244"/>
                </a:lnTo>
                <a:lnTo>
                  <a:pt x="22" y="240"/>
                </a:lnTo>
                <a:lnTo>
                  <a:pt x="21" y="238"/>
                </a:lnTo>
                <a:lnTo>
                  <a:pt x="21" y="235"/>
                </a:lnTo>
                <a:lnTo>
                  <a:pt x="20" y="231"/>
                </a:lnTo>
                <a:lnTo>
                  <a:pt x="20" y="227"/>
                </a:lnTo>
                <a:lnTo>
                  <a:pt x="15" y="220"/>
                </a:lnTo>
                <a:lnTo>
                  <a:pt x="16" y="217"/>
                </a:lnTo>
                <a:lnTo>
                  <a:pt x="16" y="215"/>
                </a:lnTo>
                <a:lnTo>
                  <a:pt x="17" y="213"/>
                </a:lnTo>
                <a:lnTo>
                  <a:pt x="18" y="210"/>
                </a:lnTo>
                <a:lnTo>
                  <a:pt x="18" y="207"/>
                </a:lnTo>
                <a:lnTo>
                  <a:pt x="15" y="206"/>
                </a:lnTo>
                <a:lnTo>
                  <a:pt x="11" y="205"/>
                </a:lnTo>
                <a:lnTo>
                  <a:pt x="8" y="203"/>
                </a:lnTo>
                <a:lnTo>
                  <a:pt x="2" y="192"/>
                </a:lnTo>
                <a:lnTo>
                  <a:pt x="1" y="190"/>
                </a:lnTo>
                <a:lnTo>
                  <a:pt x="1" y="187"/>
                </a:lnTo>
                <a:lnTo>
                  <a:pt x="0" y="184"/>
                </a:lnTo>
                <a:lnTo>
                  <a:pt x="0" y="173"/>
                </a:lnTo>
                <a:lnTo>
                  <a:pt x="3" y="164"/>
                </a:lnTo>
                <a:lnTo>
                  <a:pt x="2" y="161"/>
                </a:lnTo>
                <a:lnTo>
                  <a:pt x="10" y="153"/>
                </a:lnTo>
                <a:lnTo>
                  <a:pt x="10" y="150"/>
                </a:lnTo>
                <a:lnTo>
                  <a:pt x="12" y="143"/>
                </a:lnTo>
                <a:lnTo>
                  <a:pt x="14" y="141"/>
                </a:lnTo>
                <a:lnTo>
                  <a:pt x="16" y="141"/>
                </a:lnTo>
                <a:lnTo>
                  <a:pt x="18" y="142"/>
                </a:lnTo>
                <a:lnTo>
                  <a:pt x="21" y="143"/>
                </a:lnTo>
                <a:lnTo>
                  <a:pt x="23" y="146"/>
                </a:lnTo>
                <a:lnTo>
                  <a:pt x="33" y="148"/>
                </a:lnTo>
                <a:lnTo>
                  <a:pt x="46" y="144"/>
                </a:lnTo>
                <a:lnTo>
                  <a:pt x="48" y="142"/>
                </a:lnTo>
                <a:lnTo>
                  <a:pt x="48" y="139"/>
                </a:lnTo>
                <a:lnTo>
                  <a:pt x="48" y="131"/>
                </a:lnTo>
                <a:lnTo>
                  <a:pt x="51" y="128"/>
                </a:lnTo>
                <a:lnTo>
                  <a:pt x="53" y="128"/>
                </a:lnTo>
                <a:lnTo>
                  <a:pt x="57" y="130"/>
                </a:lnTo>
                <a:lnTo>
                  <a:pt x="65" y="132"/>
                </a:lnTo>
                <a:lnTo>
                  <a:pt x="69" y="133"/>
                </a:lnTo>
                <a:lnTo>
                  <a:pt x="71" y="140"/>
                </a:lnTo>
                <a:lnTo>
                  <a:pt x="74" y="139"/>
                </a:lnTo>
                <a:lnTo>
                  <a:pt x="79" y="142"/>
                </a:lnTo>
                <a:lnTo>
                  <a:pt x="81" y="141"/>
                </a:lnTo>
                <a:lnTo>
                  <a:pt x="82" y="139"/>
                </a:lnTo>
                <a:lnTo>
                  <a:pt x="88" y="136"/>
                </a:lnTo>
                <a:lnTo>
                  <a:pt x="89" y="135"/>
                </a:lnTo>
                <a:lnTo>
                  <a:pt x="89" y="130"/>
                </a:lnTo>
                <a:lnTo>
                  <a:pt x="88" y="126"/>
                </a:lnTo>
                <a:lnTo>
                  <a:pt x="88" y="114"/>
                </a:lnTo>
                <a:lnTo>
                  <a:pt x="91" y="112"/>
                </a:lnTo>
                <a:lnTo>
                  <a:pt x="92" y="110"/>
                </a:lnTo>
                <a:lnTo>
                  <a:pt x="97" y="104"/>
                </a:lnTo>
                <a:lnTo>
                  <a:pt x="97" y="101"/>
                </a:lnTo>
                <a:lnTo>
                  <a:pt x="99" y="96"/>
                </a:lnTo>
                <a:lnTo>
                  <a:pt x="99" y="90"/>
                </a:lnTo>
                <a:lnTo>
                  <a:pt x="101" y="85"/>
                </a:lnTo>
                <a:lnTo>
                  <a:pt x="104" y="86"/>
                </a:lnTo>
                <a:lnTo>
                  <a:pt x="109" y="84"/>
                </a:lnTo>
                <a:lnTo>
                  <a:pt x="114" y="84"/>
                </a:lnTo>
                <a:lnTo>
                  <a:pt x="114" y="85"/>
                </a:lnTo>
                <a:lnTo>
                  <a:pt x="114" y="88"/>
                </a:lnTo>
                <a:lnTo>
                  <a:pt x="120" y="89"/>
                </a:lnTo>
                <a:lnTo>
                  <a:pt x="125" y="93"/>
                </a:lnTo>
                <a:lnTo>
                  <a:pt x="129" y="94"/>
                </a:lnTo>
                <a:lnTo>
                  <a:pt x="138" y="92"/>
                </a:lnTo>
                <a:lnTo>
                  <a:pt x="144" y="86"/>
                </a:lnTo>
                <a:lnTo>
                  <a:pt x="144" y="84"/>
                </a:lnTo>
                <a:lnTo>
                  <a:pt x="150" y="82"/>
                </a:lnTo>
                <a:lnTo>
                  <a:pt x="157" y="77"/>
                </a:lnTo>
                <a:lnTo>
                  <a:pt x="160" y="74"/>
                </a:lnTo>
                <a:lnTo>
                  <a:pt x="160" y="67"/>
                </a:lnTo>
                <a:lnTo>
                  <a:pt x="156" y="68"/>
                </a:lnTo>
                <a:lnTo>
                  <a:pt x="149" y="68"/>
                </a:lnTo>
                <a:lnTo>
                  <a:pt x="146" y="67"/>
                </a:lnTo>
                <a:lnTo>
                  <a:pt x="144" y="66"/>
                </a:lnTo>
                <a:lnTo>
                  <a:pt x="144" y="63"/>
                </a:lnTo>
                <a:lnTo>
                  <a:pt x="144" y="61"/>
                </a:lnTo>
                <a:lnTo>
                  <a:pt x="144" y="58"/>
                </a:lnTo>
                <a:lnTo>
                  <a:pt x="144" y="54"/>
                </a:lnTo>
                <a:lnTo>
                  <a:pt x="142" y="51"/>
                </a:lnTo>
                <a:lnTo>
                  <a:pt x="140" y="50"/>
                </a:lnTo>
                <a:lnTo>
                  <a:pt x="140" y="46"/>
                </a:lnTo>
                <a:lnTo>
                  <a:pt x="140" y="41"/>
                </a:lnTo>
              </a:path>
            </a:pathLst>
          </a:custGeom>
          <a:solidFill>
            <a:srgbClr val="77933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" grpId="0" animBg="1"/>
      <p:bldP spid="268" grpId="0" uiExpand="1" build="p"/>
      <p:bldP spid="469" grpId="0" animBg="1"/>
      <p:bldP spid="470" grpId="0" animBg="1"/>
      <p:bldP spid="472" grpId="0" animBg="1"/>
      <p:bldP spid="478" grpId="0" animBg="1"/>
      <p:bldP spid="513" grpId="0" animBg="1"/>
      <p:bldP spid="514" grpId="0" animBg="1"/>
      <p:bldP spid="515" grpId="0" animBg="1"/>
      <p:bldP spid="517" grpId="0" animBg="1"/>
      <p:bldP spid="518" grpId="0" animBg="1"/>
      <p:bldP spid="519" grpId="0" animBg="1"/>
      <p:bldP spid="523" grpId="0" animBg="1"/>
      <p:bldP spid="5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Grado promedio de escolaridad de la población</a:t>
            </a:r>
            <a:br>
              <a:rPr lang="es-MX" dirty="0" smtClean="0"/>
            </a:br>
            <a:r>
              <a:rPr lang="es-MX" dirty="0" smtClean="0"/>
              <a:t>de 15 años y más según sexo, 1990, 2000 y 2010</a:t>
            </a:r>
            <a:endParaRPr lang="es-MX" dirty="0"/>
          </a:p>
        </p:txBody>
      </p:sp>
      <p:graphicFrame>
        <p:nvGraphicFramePr>
          <p:cNvPr id="5" name="2 Gráfico"/>
          <p:cNvGraphicFramePr/>
          <p:nvPr/>
        </p:nvGraphicFramePr>
        <p:xfrm>
          <a:off x="1208440" y="1806222"/>
          <a:ext cx="6772275" cy="3522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981570" y="5398821"/>
            <a:ext cx="8137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eaLnBrk="0" hangingPunct="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s-MX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Para 1990 el grado promedio de escolaridad equivale a primero de secundaria, en 2000 a segundo y en 2010 a tercero de secundaria.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72014"/>
          </a:xfr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r>
              <a:rPr lang="es-MX" dirty="0" smtClean="0"/>
              <a:t>Grado promedio de escolaridad de la población</a:t>
            </a:r>
            <a:br>
              <a:rPr lang="es-MX" dirty="0" smtClean="0"/>
            </a:br>
            <a:r>
              <a:rPr lang="es-MX" dirty="0" smtClean="0"/>
              <a:t>de 15 años y más por entidad federativa</a:t>
            </a:r>
            <a:br>
              <a:rPr lang="es-MX" dirty="0" smtClean="0"/>
            </a:br>
            <a:endParaRPr lang="es-ES" dirty="0" smtClean="0"/>
          </a:p>
        </p:txBody>
      </p:sp>
      <p:graphicFrame>
        <p:nvGraphicFramePr>
          <p:cNvPr id="153" name="1 Gráfico"/>
          <p:cNvGraphicFramePr/>
          <p:nvPr/>
        </p:nvGraphicFramePr>
        <p:xfrm>
          <a:off x="1760788" y="982413"/>
          <a:ext cx="5184180" cy="5229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4" name="153 CuadroTexto"/>
          <p:cNvSpPr txBox="1"/>
          <p:nvPr/>
        </p:nvSpPr>
        <p:spPr>
          <a:xfrm>
            <a:off x="2144667" y="3697661"/>
            <a:ext cx="150255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1000" b="1" dirty="0" smtClean="0">
                <a:solidFill>
                  <a:srgbClr val="E46C0A"/>
                </a:solidFill>
                <a:latin typeface="+mn-lt"/>
              </a:rPr>
              <a:t>Estados Unidos Mexicanos</a:t>
            </a:r>
            <a:endParaRPr lang="es-MX" sz="1000" b="1" dirty="0">
              <a:solidFill>
                <a:srgbClr val="E46C0A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3" grpId="0">
        <p:bldAsOne/>
      </p:bldGraphic>
      <p:bldP spid="15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Municipios con mayor y menor grado promedio</a:t>
            </a:r>
            <a:br>
              <a:rPr lang="es-MX" dirty="0" smtClean="0"/>
            </a:br>
            <a:r>
              <a:rPr lang="es-MX" dirty="0" smtClean="0"/>
              <a:t>de escolaridad de la población de 15 a 64 años</a:t>
            </a:r>
            <a:br>
              <a:rPr lang="es-MX" dirty="0" smtClean="0"/>
            </a:br>
            <a:endParaRPr lang="es-MX" dirty="0"/>
          </a:p>
        </p:txBody>
      </p:sp>
      <p:graphicFrame>
        <p:nvGraphicFramePr>
          <p:cNvPr id="4" name="1 Gráfico"/>
          <p:cNvGraphicFramePr/>
          <p:nvPr/>
        </p:nvGraphicFramePr>
        <p:xfrm>
          <a:off x="921957" y="1054417"/>
          <a:ext cx="7043148" cy="477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Distribución porcentual de la población por condición</a:t>
            </a:r>
            <a:br>
              <a:rPr lang="es-MX" dirty="0" smtClean="0"/>
            </a:br>
            <a:r>
              <a:rPr lang="es-MX" dirty="0" smtClean="0"/>
              <a:t>de </a:t>
            </a:r>
            <a:r>
              <a:rPr lang="es-MX" dirty="0" err="1" smtClean="0"/>
              <a:t>derechohabiencia</a:t>
            </a:r>
            <a:r>
              <a:rPr lang="es-MX" dirty="0" smtClean="0"/>
              <a:t> a servicios de salud, 2000 y 2010</a:t>
            </a:r>
            <a:endParaRPr lang="es-MX" dirty="0">
              <a:solidFill>
                <a:schemeClr val="tx2"/>
              </a:solidFill>
            </a:endParaRPr>
          </a:p>
        </p:txBody>
      </p:sp>
      <p:graphicFrame>
        <p:nvGraphicFramePr>
          <p:cNvPr id="5" name="1 Gráfico"/>
          <p:cNvGraphicFramePr/>
          <p:nvPr/>
        </p:nvGraphicFramePr>
        <p:xfrm>
          <a:off x="1147762" y="1738488"/>
          <a:ext cx="6848475" cy="3883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1250737" y="5730717"/>
            <a:ext cx="68292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Nota: La distribución porcentual no suma 100%, porque no se grafica el valor del no especificado.</a:t>
            </a:r>
            <a:endParaRPr lang="es-MX" sz="12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Gráfico"/>
          <p:cNvGraphicFramePr/>
          <p:nvPr/>
        </p:nvGraphicFramePr>
        <p:xfrm>
          <a:off x="279610" y="1100688"/>
          <a:ext cx="8002889" cy="4476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Distribución porcentual de la población derechohabiente</a:t>
            </a:r>
            <a:br>
              <a:rPr lang="es-MX" dirty="0" smtClean="0"/>
            </a:br>
            <a:r>
              <a:rPr lang="es-MX" dirty="0" smtClean="0"/>
              <a:t>por institución de salud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71078" y="5575379"/>
            <a:ext cx="6574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tabLst>
                <a:tab pos="357188" algn="l"/>
              </a:tabLst>
            </a:pPr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Nota: La suma de los porcentajes puede ser mayor a 100%, debido a la población que tiene derecho a este servicio en más de una institución de salud. </a:t>
            </a:r>
            <a:endParaRPr lang="es-MX" sz="12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5 Gráfico"/>
          <p:cNvGraphicFramePr/>
          <p:nvPr/>
        </p:nvGraphicFramePr>
        <p:xfrm>
          <a:off x="871537" y="1295400"/>
          <a:ext cx="7400926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7 Grupo"/>
          <p:cNvGrpSpPr/>
          <p:nvPr/>
        </p:nvGrpSpPr>
        <p:grpSpPr>
          <a:xfrm>
            <a:off x="4606092" y="5096672"/>
            <a:ext cx="700325" cy="276999"/>
            <a:chOff x="3464981" y="4703706"/>
            <a:chExt cx="700325" cy="276999"/>
          </a:xfrm>
        </p:grpSpPr>
        <p:sp>
          <p:nvSpPr>
            <p:cNvPr id="10" name="9 CuadroTexto"/>
            <p:cNvSpPr txBox="1"/>
            <p:nvPr/>
          </p:nvSpPr>
          <p:spPr>
            <a:xfrm>
              <a:off x="3589004" y="4703706"/>
              <a:ext cx="57630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tx2"/>
                  </a:solidFill>
                  <a:latin typeface="+mn-lt"/>
                </a:rPr>
                <a:t>2010</a:t>
              </a:r>
              <a:endParaRPr lang="es-MX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3464981" y="4785411"/>
              <a:ext cx="127107" cy="127107"/>
            </a:xfrm>
            <a:prstGeom prst="rect">
              <a:avLst/>
            </a:prstGeom>
            <a:solidFill>
              <a:srgbClr val="00662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8" name="11 Grupo"/>
          <p:cNvGrpSpPr/>
          <p:nvPr/>
        </p:nvGrpSpPr>
        <p:grpSpPr>
          <a:xfrm>
            <a:off x="3785368" y="5096672"/>
            <a:ext cx="700325" cy="276999"/>
            <a:chOff x="4284131" y="4703706"/>
            <a:chExt cx="700325" cy="276999"/>
          </a:xfrm>
        </p:grpSpPr>
        <p:sp>
          <p:nvSpPr>
            <p:cNvPr id="13" name="12 CuadroTexto"/>
            <p:cNvSpPr txBox="1"/>
            <p:nvPr/>
          </p:nvSpPr>
          <p:spPr>
            <a:xfrm>
              <a:off x="4408154" y="4703706"/>
              <a:ext cx="57630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tx2"/>
                  </a:solidFill>
                  <a:latin typeface="+mn-lt"/>
                </a:rPr>
                <a:t>2000</a:t>
              </a:r>
              <a:endParaRPr lang="es-MX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4284131" y="4785411"/>
              <a:ext cx="127107" cy="127107"/>
            </a:xfrm>
            <a:prstGeom prst="rect">
              <a:avLst/>
            </a:prstGeom>
            <a:solidFill>
              <a:srgbClr val="F29402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Distribución porcentual de la población usuaria</a:t>
            </a:r>
            <a:br>
              <a:rPr lang="es-MX" dirty="0" smtClean="0"/>
            </a:br>
            <a:r>
              <a:rPr lang="es-MX" dirty="0" smtClean="0"/>
              <a:t>de servicios de salud por institución, 2000 y 2010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39004" y="5424213"/>
            <a:ext cx="753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baseline="30000" dirty="0" smtClean="0">
                <a:solidFill>
                  <a:schemeClr val="tx2"/>
                </a:solidFill>
                <a:latin typeface="+mn-lt"/>
              </a:rPr>
              <a:t>1</a:t>
            </a:r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 En 2010, incluye ISSSTE estatal.</a:t>
            </a:r>
          </a:p>
          <a:p>
            <a:r>
              <a:rPr lang="es-MX" sz="1200" b="1" baseline="30000" dirty="0" smtClean="0">
                <a:solidFill>
                  <a:schemeClr val="tx2"/>
                </a:solidFill>
                <a:latin typeface="+mn-lt"/>
              </a:rPr>
              <a:t>2</a:t>
            </a:r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 Para 2000, la información corresponde al programa IMSS Solidaridad. </a:t>
            </a:r>
          </a:p>
          <a:p>
            <a:r>
              <a:rPr lang="es-MX" sz="1200" b="1" baseline="30000" dirty="0" smtClean="0">
                <a:solidFill>
                  <a:schemeClr val="tx2"/>
                </a:solidFill>
                <a:latin typeface="+mn-lt"/>
              </a:rPr>
              <a:t>3 </a:t>
            </a:r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En 2000, incluye instituciones de salud públicas. En 2010 se refiere a instituciones públicas, privada u otros lugares.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932607" y="3097790"/>
            <a:ext cx="224725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baseline="30000" dirty="0" smtClean="0">
                <a:solidFill>
                  <a:schemeClr val="tx2"/>
                </a:solidFill>
                <a:latin typeface="+mn-lt"/>
              </a:rPr>
              <a:t>1</a:t>
            </a:r>
            <a:endParaRPr lang="es-MX" sz="1400" b="1" baseline="30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42724" y="3604762"/>
            <a:ext cx="224725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baseline="30000" dirty="0" smtClean="0">
                <a:solidFill>
                  <a:schemeClr val="tx2"/>
                </a:solidFill>
                <a:latin typeface="+mn-lt"/>
              </a:rPr>
              <a:t>2</a:t>
            </a:r>
            <a:endParaRPr lang="es-MX" sz="1400" b="1" baseline="30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44136" y="4537059"/>
            <a:ext cx="224725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baseline="30000" dirty="0" smtClean="0">
                <a:solidFill>
                  <a:schemeClr val="tx2"/>
                </a:solidFill>
                <a:latin typeface="+mn-lt"/>
              </a:rPr>
              <a:t>3</a:t>
            </a:r>
            <a:endParaRPr lang="es-MX" sz="1400" b="1" baseline="300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/>
        </p:bldSub>
      </p:bldGraphic>
      <p:bldP spid="4" grpId="0"/>
      <p:bldP spid="5" grpId="0"/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/>
        </p:nvCxnSpPr>
        <p:spPr>
          <a:xfrm>
            <a:off x="3410262" y="2038662"/>
            <a:ext cx="2730188" cy="9267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3410262" y="4349750"/>
            <a:ext cx="3219138" cy="69444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2"/>
          <p:cNvGraphicFramePr>
            <a:graphicFrameLocks/>
          </p:cNvGraphicFramePr>
          <p:nvPr/>
        </p:nvGraphicFramePr>
        <p:xfrm>
          <a:off x="498134" y="1428710"/>
          <a:ext cx="4181474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Población con discapacidad y su distribución </a:t>
            </a:r>
            <a:br>
              <a:rPr lang="es-MX" dirty="0" smtClean="0"/>
            </a:br>
            <a:r>
              <a:rPr lang="es-MX" dirty="0" smtClean="0"/>
              <a:t>porcentual según sexo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002611" y="1639873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5 739 270</a:t>
            </a:r>
            <a:endParaRPr lang="es-MX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3 Gráfico"/>
          <p:cNvGraphicFramePr/>
          <p:nvPr/>
        </p:nvGraphicFramePr>
        <p:xfrm>
          <a:off x="4572190" y="2155126"/>
          <a:ext cx="3267076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8" grpId="0"/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 Gráfico"/>
          <p:cNvGraphicFramePr>
            <a:graphicFrameLocks/>
          </p:cNvGraphicFramePr>
          <p:nvPr/>
        </p:nvGraphicFramePr>
        <p:xfrm>
          <a:off x="695325" y="1119187"/>
          <a:ext cx="7753350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2 Gráfico"/>
          <p:cNvGraphicFramePr>
            <a:graphicFrameLocks/>
          </p:cNvGraphicFramePr>
          <p:nvPr/>
        </p:nvGraphicFramePr>
        <p:xfrm>
          <a:off x="1047750" y="1309687"/>
          <a:ext cx="70104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Población total y tasa de crecimiento</a:t>
            </a:r>
            <a:br>
              <a:rPr lang="es-MX" dirty="0" smtClean="0"/>
            </a:br>
            <a:r>
              <a:rPr lang="es-MX" dirty="0" smtClean="0"/>
              <a:t>promedio anual 1895-2010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042626" y="5615884"/>
            <a:ext cx="704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Años</a:t>
            </a:r>
            <a:endParaRPr lang="es-MX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388" y="1314450"/>
            <a:ext cx="492745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 eaLnBrk="0" hangingPunct="0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s-MX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México ocupa el lugar número 11 en población a nivel mundial.</a:t>
            </a:r>
            <a:endParaRPr lang="es-MX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082850" y="1276975"/>
            <a:ext cx="1458366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19050" h="19050"/>
            </a:sp3d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112 336 538 </a:t>
            </a:r>
            <a:endParaRPr lang="es-MX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491171" y="3281461"/>
            <a:ext cx="2091479" cy="307777"/>
            <a:chOff x="1903400" y="5998915"/>
            <a:chExt cx="2091479" cy="307777"/>
          </a:xfrm>
        </p:grpSpPr>
        <p:grpSp>
          <p:nvGrpSpPr>
            <p:cNvPr id="19" name="18 Grupo"/>
            <p:cNvGrpSpPr/>
            <p:nvPr/>
          </p:nvGrpSpPr>
          <p:grpSpPr>
            <a:xfrm>
              <a:off x="1903400" y="6117136"/>
              <a:ext cx="397239" cy="97332"/>
              <a:chOff x="1903400" y="6117136"/>
              <a:chExt cx="397239" cy="97332"/>
            </a:xfrm>
          </p:grpSpPr>
          <p:cxnSp>
            <p:nvCxnSpPr>
              <p:cNvPr id="17" name="16 Conector recto"/>
              <p:cNvCxnSpPr/>
              <p:nvPr/>
            </p:nvCxnSpPr>
            <p:spPr>
              <a:xfrm>
                <a:off x="1903400" y="6165056"/>
                <a:ext cx="397239" cy="1588"/>
              </a:xfrm>
              <a:prstGeom prst="line">
                <a:avLst/>
              </a:prstGeom>
              <a:ln w="38100">
                <a:solidFill>
                  <a:srgbClr val="F294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17 Rectángulo"/>
              <p:cNvSpPr/>
              <p:nvPr/>
            </p:nvSpPr>
            <p:spPr>
              <a:xfrm rot="18900000">
                <a:off x="2048238" y="6117136"/>
                <a:ext cx="97332" cy="97332"/>
              </a:xfrm>
              <a:prstGeom prst="rect">
                <a:avLst/>
              </a:prstGeom>
              <a:solidFill>
                <a:srgbClr val="00662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0" name="19 CuadroTexto"/>
            <p:cNvSpPr txBox="1"/>
            <p:nvPr/>
          </p:nvSpPr>
          <p:spPr>
            <a:xfrm>
              <a:off x="2309032" y="5998915"/>
              <a:ext cx="16858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solidFill>
                    <a:schemeClr val="tx2"/>
                  </a:solidFill>
                  <a:latin typeface="+mn-lt"/>
                </a:rPr>
                <a:t>Tasa de crecimiento </a:t>
              </a:r>
              <a:endParaRPr lang="es-MX" sz="1400" b="1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1064302" y="2056254"/>
            <a:ext cx="6356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Millones</a:t>
            </a:r>
            <a:endParaRPr lang="es-MX" sz="12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category"/>
        </p:bldSub>
      </p:bldGraphic>
      <p:bldGraphic spid="16" grpId="0" uiExpand="1">
        <p:bldSub>
          <a:bldChart bld="series"/>
        </p:bldSub>
      </p:bldGraphic>
      <p:bldP spid="8" grpId="0"/>
      <p:bldP spid="7" grpId="0"/>
      <p:bldP spid="13" grpId="0"/>
      <p:bldP spid="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3 Gráfico"/>
          <p:cNvGraphicFramePr/>
          <p:nvPr/>
        </p:nvGraphicFramePr>
        <p:xfrm>
          <a:off x="1158428" y="1321692"/>
          <a:ext cx="5310385" cy="461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Porcentaje de población con discapacidad por grandes</a:t>
            </a:r>
            <a:br>
              <a:rPr lang="es-MX" dirty="0" smtClean="0"/>
            </a:br>
            <a:r>
              <a:rPr lang="es-MX" dirty="0" smtClean="0"/>
              <a:t>grupos de edad y sexo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7" name="6 Cerrar llave"/>
          <p:cNvSpPr/>
          <p:nvPr/>
        </p:nvSpPr>
        <p:spPr>
          <a:xfrm>
            <a:off x="6403975" y="1707356"/>
            <a:ext cx="112889" cy="6024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6468530" y="1241072"/>
            <a:ext cx="147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Población con discapacidad</a:t>
            </a:r>
            <a:endParaRPr lang="es-MX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13 Cerrar llave"/>
          <p:cNvSpPr/>
          <p:nvPr/>
        </p:nvSpPr>
        <p:spPr>
          <a:xfrm>
            <a:off x="6403975" y="2474119"/>
            <a:ext cx="112889" cy="6000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errar llave"/>
          <p:cNvSpPr/>
          <p:nvPr/>
        </p:nvSpPr>
        <p:spPr>
          <a:xfrm>
            <a:off x="6403975" y="3214686"/>
            <a:ext cx="112889" cy="6072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Cerrar llave"/>
          <p:cNvSpPr/>
          <p:nvPr/>
        </p:nvSpPr>
        <p:spPr>
          <a:xfrm>
            <a:off x="6403975" y="3978550"/>
            <a:ext cx="112889" cy="5886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errar llave"/>
          <p:cNvSpPr/>
          <p:nvPr/>
        </p:nvSpPr>
        <p:spPr>
          <a:xfrm>
            <a:off x="6403975" y="4733925"/>
            <a:ext cx="112889" cy="5667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>
            <a:off x="6637342" y="1827119"/>
            <a:ext cx="126435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431 519</a:t>
            </a:r>
            <a:endParaRPr lang="es-MX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641047" y="2592843"/>
            <a:ext cx="126435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2 336 277</a:t>
            </a:r>
            <a:endParaRPr lang="es-MX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641047" y="3336124"/>
            <a:ext cx="126435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1 881 162</a:t>
            </a:r>
            <a:endParaRPr lang="es-MX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641047" y="4090466"/>
            <a:ext cx="126435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566 587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641047" y="4844242"/>
            <a:ext cx="126435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520 369</a:t>
            </a:r>
            <a:endParaRPr lang="es-MX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7" grpId="0" animBg="1"/>
      <p:bldP spid="9" grpId="0"/>
      <p:bldP spid="14" grpId="0" animBg="1"/>
      <p:bldP spid="15" grpId="0" animBg="1"/>
      <p:bldP spid="16" grpId="0" animBg="1"/>
      <p:bldP spid="17" grpId="0" animBg="1"/>
      <p:bldP spid="18" grpId="0"/>
      <p:bldP spid="20" grpId="0"/>
      <p:bldP spid="21" grpId="0"/>
      <p:bldP spid="22" grpId="0"/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Distribución porcentual de la población con discapacidad </a:t>
            </a:r>
            <a:br>
              <a:rPr lang="es-MX" dirty="0" smtClean="0"/>
            </a:br>
            <a:r>
              <a:rPr lang="es-MX" dirty="0" smtClean="0"/>
              <a:t>por tipo de limitación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14400" y="5713216"/>
            <a:ext cx="7723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Nota: La suma de los porcentajes es mayor a 100%, debido a la población que tiene más de una limitación.</a:t>
            </a:r>
          </a:p>
        </p:txBody>
      </p:sp>
      <p:graphicFrame>
        <p:nvGraphicFramePr>
          <p:cNvPr id="5" name="2 Gráfico"/>
          <p:cNvGraphicFramePr/>
          <p:nvPr/>
        </p:nvGraphicFramePr>
        <p:xfrm>
          <a:off x="200025" y="1466850"/>
          <a:ext cx="8743949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Distribución porcentual de la población</a:t>
            </a:r>
            <a:br>
              <a:rPr lang="es-MX" dirty="0" smtClean="0"/>
            </a:br>
            <a:r>
              <a:rPr lang="es-MX" dirty="0" smtClean="0"/>
              <a:t>con discapacidad por causa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19843" y="5715689"/>
            <a:ext cx="7177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Nota: La suma de los porcentajes es mayor a 100%, debido a la población que tiene más de una limitación.</a:t>
            </a:r>
            <a:endParaRPr lang="es-MX" sz="12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6" name="2 Gráfico"/>
          <p:cNvGraphicFramePr/>
          <p:nvPr/>
        </p:nvGraphicFramePr>
        <p:xfrm>
          <a:off x="1176337" y="1314451"/>
          <a:ext cx="6791325" cy="4119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Chart bld="category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Distribución porcentual de la población de 12 años</a:t>
            </a:r>
            <a:br>
              <a:rPr lang="es-MX" dirty="0" smtClean="0"/>
            </a:br>
            <a:r>
              <a:rPr lang="es-MX" dirty="0" smtClean="0"/>
              <a:t>y más por situación conyugal, 1990, 2000 y 2010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354243" y="5694744"/>
            <a:ext cx="7784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Nota: La distribución porcentual no suma 100%, porque no se grafica el valor del no especificado. </a:t>
            </a:r>
            <a:endParaRPr lang="es-MX" sz="12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5" name="3 Gráfico"/>
          <p:cNvGraphicFramePr/>
          <p:nvPr/>
        </p:nvGraphicFramePr>
        <p:xfrm>
          <a:off x="1271587" y="1152525"/>
          <a:ext cx="6600825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5 Grupo"/>
          <p:cNvGrpSpPr/>
          <p:nvPr/>
        </p:nvGrpSpPr>
        <p:grpSpPr>
          <a:xfrm>
            <a:off x="5104855" y="5194913"/>
            <a:ext cx="700325" cy="276999"/>
            <a:chOff x="3464981" y="4703706"/>
            <a:chExt cx="700325" cy="276999"/>
          </a:xfrm>
        </p:grpSpPr>
        <p:sp>
          <p:nvSpPr>
            <p:cNvPr id="9" name="8 CuadroTexto"/>
            <p:cNvSpPr txBox="1"/>
            <p:nvPr/>
          </p:nvSpPr>
          <p:spPr>
            <a:xfrm>
              <a:off x="3589004" y="4703706"/>
              <a:ext cx="57630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tx2"/>
                  </a:solidFill>
                  <a:latin typeface="+mn-lt"/>
                </a:rPr>
                <a:t>2010</a:t>
              </a:r>
              <a:endParaRPr lang="es-MX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3464981" y="4785411"/>
              <a:ext cx="127107" cy="127107"/>
            </a:xfrm>
            <a:prstGeom prst="rect">
              <a:avLst/>
            </a:prstGeom>
            <a:solidFill>
              <a:srgbClr val="00662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" name="10 Grupo"/>
          <p:cNvGrpSpPr/>
          <p:nvPr/>
        </p:nvGrpSpPr>
        <p:grpSpPr>
          <a:xfrm>
            <a:off x="3460612" y="5194913"/>
            <a:ext cx="700325" cy="276999"/>
            <a:chOff x="5108043" y="4703706"/>
            <a:chExt cx="700325" cy="276999"/>
          </a:xfrm>
        </p:grpSpPr>
        <p:sp>
          <p:nvSpPr>
            <p:cNvPr id="12" name="11 CuadroTexto"/>
            <p:cNvSpPr txBox="1"/>
            <p:nvPr/>
          </p:nvSpPr>
          <p:spPr>
            <a:xfrm>
              <a:off x="5232066" y="4703706"/>
              <a:ext cx="57630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tx2"/>
                  </a:solidFill>
                  <a:latin typeface="+mn-lt"/>
                </a:rPr>
                <a:t>1990</a:t>
              </a:r>
              <a:endParaRPr lang="es-MX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108043" y="4785411"/>
              <a:ext cx="127107" cy="127107"/>
            </a:xfrm>
            <a:prstGeom prst="rect">
              <a:avLst/>
            </a:prstGeom>
            <a:solidFill>
              <a:srgbClr val="9BC11B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" name="13 Grupo"/>
          <p:cNvGrpSpPr/>
          <p:nvPr/>
        </p:nvGrpSpPr>
        <p:grpSpPr>
          <a:xfrm>
            <a:off x="4284131" y="5194913"/>
            <a:ext cx="700325" cy="276999"/>
            <a:chOff x="4284131" y="4703706"/>
            <a:chExt cx="700325" cy="276999"/>
          </a:xfrm>
        </p:grpSpPr>
        <p:sp>
          <p:nvSpPr>
            <p:cNvPr id="15" name="14 CuadroTexto"/>
            <p:cNvSpPr txBox="1"/>
            <p:nvPr/>
          </p:nvSpPr>
          <p:spPr>
            <a:xfrm>
              <a:off x="4408154" y="4703706"/>
              <a:ext cx="57630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tx2"/>
                  </a:solidFill>
                  <a:latin typeface="+mn-lt"/>
                </a:rPr>
                <a:t>2000</a:t>
              </a:r>
              <a:endParaRPr lang="es-MX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4284131" y="4785411"/>
              <a:ext cx="127107" cy="127107"/>
            </a:xfrm>
            <a:prstGeom prst="rect">
              <a:avLst/>
            </a:prstGeom>
            <a:solidFill>
              <a:srgbClr val="F29402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5" grpId="0">
        <p:bldSub>
          <a:bldChart bld="category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6515" y="720000"/>
            <a:ext cx="1836420" cy="1998348"/>
            <a:chOff x="56515" y="2880000"/>
            <a:chExt cx="1836420" cy="1998348"/>
          </a:xfrm>
        </p:grpSpPr>
        <p:pic>
          <p:nvPicPr>
            <p:cNvPr id="4" name="3 Imagen" descr="c_dem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" y="2880000"/>
              <a:ext cx="1440000" cy="1440000"/>
            </a:xfrm>
            <a:prstGeom prst="rect">
              <a:avLst/>
            </a:prstGeom>
          </p:spPr>
        </p:pic>
        <p:sp>
          <p:nvSpPr>
            <p:cNvPr id="5" name="4 CuadroTexto"/>
            <p:cNvSpPr txBox="1"/>
            <p:nvPr/>
          </p:nvSpPr>
          <p:spPr>
            <a:xfrm>
              <a:off x="56515" y="4324350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demográficas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1496378" y="3240000"/>
            <a:ext cx="1836420" cy="2003015"/>
            <a:chOff x="1496378" y="2873098"/>
            <a:chExt cx="1836420" cy="2003015"/>
          </a:xfrm>
        </p:grpSpPr>
        <p:pic>
          <p:nvPicPr>
            <p:cNvPr id="7" name="6 Imagen" descr="c_soc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460" y="2873098"/>
              <a:ext cx="1440000" cy="1440000"/>
            </a:xfrm>
            <a:prstGeom prst="rect">
              <a:avLst/>
            </a:prstGeom>
          </p:spPr>
        </p:pic>
        <p:sp>
          <p:nvSpPr>
            <p:cNvPr id="8" name="7 CuadroTexto"/>
            <p:cNvSpPr txBox="1"/>
            <p:nvPr/>
          </p:nvSpPr>
          <p:spPr>
            <a:xfrm>
              <a:off x="1496378" y="4322115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sociales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2939415" y="720000"/>
            <a:ext cx="1836420" cy="2000366"/>
            <a:chOff x="2939415" y="2870425"/>
            <a:chExt cx="1836420" cy="2000366"/>
          </a:xfrm>
        </p:grpSpPr>
        <p:pic>
          <p:nvPicPr>
            <p:cNvPr id="10" name="9 Imagen" descr="c_cul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1460" y="2870425"/>
              <a:ext cx="1440000" cy="1440000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/>
          </p:nvSpPr>
          <p:spPr>
            <a:xfrm>
              <a:off x="2939415" y="4316793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culturales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376103" y="3240000"/>
            <a:ext cx="1836420" cy="2001626"/>
            <a:chOff x="4376103" y="2869236"/>
            <a:chExt cx="1836420" cy="2001626"/>
          </a:xfrm>
        </p:grpSpPr>
        <p:pic>
          <p:nvPicPr>
            <p:cNvPr id="14" name="13 Imagen" descr="c_ec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460" y="2869236"/>
              <a:ext cx="1440000" cy="1440000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4376103" y="4316864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económicas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5814378" y="720000"/>
            <a:ext cx="1836420" cy="2006143"/>
            <a:chOff x="5814378" y="2869236"/>
            <a:chExt cx="1836420" cy="2006143"/>
          </a:xfrm>
        </p:grpSpPr>
        <p:pic>
          <p:nvPicPr>
            <p:cNvPr id="17" name="16 Imagen" descr="c_viv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1460" y="2869236"/>
              <a:ext cx="1440000" cy="1440000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5814378" y="4321381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 las viviendas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7250430" y="3240000"/>
            <a:ext cx="1836420" cy="1997320"/>
            <a:chOff x="7250430" y="2872443"/>
            <a:chExt cx="1836420" cy="1997320"/>
          </a:xfrm>
        </p:grpSpPr>
        <p:pic>
          <p:nvPicPr>
            <p:cNvPr id="20" name="19 Imagen" descr="c_ho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51460" y="2872443"/>
              <a:ext cx="1440000" cy="1440000"/>
            </a:xfrm>
            <a:prstGeom prst="rect">
              <a:avLst/>
            </a:prstGeom>
          </p:spPr>
        </p:pic>
        <p:sp>
          <p:nvSpPr>
            <p:cNvPr id="21" name="20 CuadroTexto"/>
            <p:cNvSpPr txBox="1"/>
            <p:nvPr/>
          </p:nvSpPr>
          <p:spPr>
            <a:xfrm>
              <a:off x="7250430" y="4315765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 los hogares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21 Rectángulo"/>
          <p:cNvSpPr/>
          <p:nvPr/>
        </p:nvSpPr>
        <p:spPr>
          <a:xfrm>
            <a:off x="179386" y="2032381"/>
            <a:ext cx="70602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Población </a:t>
            </a:r>
            <a:r>
              <a:rPr lang="es-MX" sz="1500" b="1" dirty="0" smtClean="0">
                <a:solidFill>
                  <a:srgbClr val="1F497D"/>
                </a:solidFill>
                <a:latin typeface="+mn-lt"/>
              </a:rPr>
              <a:t>de 5 años y más </a:t>
            </a: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hablante de lengua indígena, 1990-2010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Población de 5 años y más hablante de lengua indígena, monolingüe, 1990-2010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Población de 5 años y más hablante de lengua indígena por principales lenguas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Población de 3 años y más hablante de lengua indígena según sexo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Población de 3 años y más hablante de lengua indígena por tamaño de localidad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Población de 3 años y más hablante de lengua indígena por entidad federativa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Población de 3 años y más hablante de lengua indígena </a:t>
            </a:r>
            <a:r>
              <a:rPr lang="es-MX" sz="1500" b="1" dirty="0" err="1" smtClean="0">
                <a:solidFill>
                  <a:schemeClr val="tx2"/>
                </a:solidFill>
                <a:latin typeface="+mn-lt"/>
              </a:rPr>
              <a:t>IDH</a:t>
            </a:r>
            <a:endParaRPr lang="es-MX" sz="1500" b="1" dirty="0" smtClean="0">
              <a:solidFill>
                <a:schemeClr val="tx2"/>
              </a:solidFill>
              <a:latin typeface="+mn-lt"/>
            </a:endParaRP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Pertenencia étnica de la población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Población de 3 años y más que no habla pero entiende lengua indígena </a:t>
            </a:r>
            <a:r>
              <a:rPr lang="es-MX" sz="1500" b="1" dirty="0" err="1" smtClean="0">
                <a:solidFill>
                  <a:schemeClr val="tx2"/>
                </a:solidFill>
                <a:latin typeface="+mn-lt"/>
              </a:rPr>
              <a:t>IDH</a:t>
            </a:r>
            <a:endParaRPr lang="es-MX" sz="1500" b="1" dirty="0" smtClean="0">
              <a:solidFill>
                <a:schemeClr val="tx2"/>
              </a:solidFill>
              <a:latin typeface="+mn-lt"/>
            </a:endParaRP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Población por religión, 1990-2010</a:t>
            </a:r>
          </a:p>
        </p:txBody>
      </p:sp>
      <p:sp>
        <p:nvSpPr>
          <p:cNvPr id="23" name="22 Rectángulo">
            <a:hlinkClick r:id="rId9" action="ppaction://hlinksldjump"/>
          </p:cNvPr>
          <p:cNvSpPr/>
          <p:nvPr/>
        </p:nvSpPr>
        <p:spPr>
          <a:xfrm>
            <a:off x="272042" y="2096260"/>
            <a:ext cx="5513616" cy="173115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Rectángulo">
            <a:hlinkClick r:id="rId10" action="ppaction://hlinksldjump"/>
          </p:cNvPr>
          <p:cNvSpPr/>
          <p:nvPr/>
        </p:nvSpPr>
        <p:spPr>
          <a:xfrm>
            <a:off x="272041" y="2341398"/>
            <a:ext cx="6527770" cy="169046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Rectángulo">
            <a:hlinkClick r:id="rId11" action="ppaction://hlinksldjump"/>
          </p:cNvPr>
          <p:cNvSpPr/>
          <p:nvPr/>
        </p:nvSpPr>
        <p:spPr>
          <a:xfrm>
            <a:off x="272041" y="2571638"/>
            <a:ext cx="6419704" cy="154938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Rectángulo">
            <a:hlinkClick r:id="rId12" action="ppaction://hlinksldjump"/>
          </p:cNvPr>
          <p:cNvSpPr/>
          <p:nvPr/>
        </p:nvSpPr>
        <p:spPr>
          <a:xfrm>
            <a:off x="267278" y="2790628"/>
            <a:ext cx="5468504" cy="177015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Rectángulo">
            <a:hlinkClick r:id="rId13" action="ppaction://hlinksldjump"/>
          </p:cNvPr>
          <p:cNvSpPr/>
          <p:nvPr/>
        </p:nvSpPr>
        <p:spPr>
          <a:xfrm>
            <a:off x="267278" y="3012041"/>
            <a:ext cx="6574097" cy="180046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Rectángulo">
            <a:hlinkClick r:id="rId14" action="ppaction://hlinksldjump"/>
          </p:cNvPr>
          <p:cNvSpPr/>
          <p:nvPr/>
        </p:nvSpPr>
        <p:spPr>
          <a:xfrm>
            <a:off x="267278" y="3253631"/>
            <a:ext cx="6374591" cy="162899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Rectángulo">
            <a:hlinkClick r:id="rId15" action="ppaction://hlinksldjump"/>
          </p:cNvPr>
          <p:cNvSpPr/>
          <p:nvPr/>
        </p:nvSpPr>
        <p:spPr>
          <a:xfrm>
            <a:off x="267277" y="3465519"/>
            <a:ext cx="4894927" cy="183768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Rectángulo">
            <a:hlinkClick r:id="rId16" action="ppaction://hlinksldjump"/>
          </p:cNvPr>
          <p:cNvSpPr/>
          <p:nvPr/>
        </p:nvSpPr>
        <p:spPr>
          <a:xfrm>
            <a:off x="262515" y="3714211"/>
            <a:ext cx="2929571" cy="159519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Rectángulo">
            <a:hlinkClick r:id="rId17" action="ppaction://hlinksldjump"/>
          </p:cNvPr>
          <p:cNvSpPr/>
          <p:nvPr/>
        </p:nvSpPr>
        <p:spPr>
          <a:xfrm>
            <a:off x="262515" y="3940387"/>
            <a:ext cx="6171535" cy="166099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33 Rectángulo">
            <a:hlinkClick r:id="rId18" action="ppaction://hlinksldjump"/>
          </p:cNvPr>
          <p:cNvSpPr/>
          <p:nvPr/>
        </p:nvSpPr>
        <p:spPr>
          <a:xfrm>
            <a:off x="262515" y="4166168"/>
            <a:ext cx="2921260" cy="156449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4.07407E-6 L 0.47379 -0.06389 " pathEditMode="relative" rAng="0" ptsTypes="AA">
                                      <p:cBhvr>
                                        <p:cTn id="31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 autoUpdateAnimBg="0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Población de 5 años y más hablante</a:t>
            </a:r>
            <a:br>
              <a:rPr lang="es-MX" dirty="0" smtClean="0"/>
            </a:br>
            <a:r>
              <a:rPr lang="es-MX" dirty="0" smtClean="0"/>
              <a:t>de lengua indígena, 1990, 2000 y 2010</a:t>
            </a:r>
            <a:br>
              <a:rPr lang="es-MX" dirty="0" smtClean="0"/>
            </a:br>
            <a:endParaRPr lang="es-MX" dirty="0"/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830489" y="1314450"/>
          <a:ext cx="5476672" cy="459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442389" y="2115202"/>
            <a:ext cx="1313234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  <a:sp3d extrusionH="57150">
              <a:bevelT w="19050" h="19050"/>
            </a:sp3d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6 695 228</a:t>
            </a:r>
            <a:endParaRPr lang="es-MX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052168" y="1797920"/>
            <a:ext cx="774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b="1" dirty="0" smtClean="0">
                <a:solidFill>
                  <a:srgbClr val="1F497D">
                    <a:lumMod val="75000"/>
                  </a:srgbClr>
                </a:solidFill>
                <a:latin typeface="+mn-lt"/>
              </a:rPr>
              <a:t> Millones</a:t>
            </a:r>
            <a:endParaRPr lang="es-MX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P spid="7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8"/>
            <a:ext cx="9144000" cy="1173239"/>
          </a:xfrm>
        </p:spPr>
        <p:txBody>
          <a:bodyPr/>
          <a:lstStyle/>
          <a:p>
            <a:r>
              <a:rPr lang="es-MX" dirty="0" smtClean="0"/>
              <a:t>Población de 5 años y más hablante de lengua indígena</a:t>
            </a:r>
            <a:br>
              <a:rPr lang="es-MX" dirty="0" smtClean="0"/>
            </a:br>
            <a:r>
              <a:rPr lang="es-MX" dirty="0" smtClean="0"/>
              <a:t>que no habla español, 1990, 2000 y 2010</a:t>
            </a:r>
            <a:endParaRPr lang="es-MX" dirty="0"/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2276475" y="1887166"/>
          <a:ext cx="4591049" cy="357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408578" y="2056835"/>
            <a:ext cx="104086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  <a:sp3d extrusionH="57150">
              <a:bevelT w="19050" h="19050"/>
            </a:sp3d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980 894</a:t>
            </a:r>
            <a:endParaRPr lang="es-MX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332534" y="1681541"/>
            <a:ext cx="774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b="1" dirty="0" smtClean="0">
                <a:solidFill>
                  <a:srgbClr val="1F497D">
                    <a:lumMod val="75000"/>
                  </a:srgbClr>
                </a:solidFill>
                <a:latin typeface="+mn-lt"/>
              </a:rPr>
              <a:t> Millones</a:t>
            </a:r>
            <a:endParaRPr lang="es-MX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8"/>
            <a:ext cx="9144000" cy="1173239"/>
          </a:xfrm>
        </p:spPr>
        <p:txBody>
          <a:bodyPr/>
          <a:lstStyle/>
          <a:p>
            <a:r>
              <a:rPr lang="es-MX" dirty="0" smtClean="0"/>
              <a:t>Población de 5 años y más hablante de lengua indígena </a:t>
            </a:r>
            <a:br>
              <a:rPr lang="es-MX" dirty="0" smtClean="0"/>
            </a:br>
            <a:r>
              <a:rPr lang="es-MX" dirty="0" smtClean="0"/>
              <a:t>por principales lenguas</a:t>
            </a:r>
            <a:endParaRPr lang="es-MX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596252" y="1294966"/>
          <a:ext cx="7822405" cy="465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Población de 3 años y más hablante de lengua indígena</a:t>
            </a:r>
            <a:br>
              <a:rPr lang="es-MX" dirty="0" smtClean="0"/>
            </a:br>
            <a:r>
              <a:rPr lang="es-MX" dirty="0" smtClean="0"/>
              <a:t>según sexo</a:t>
            </a:r>
            <a:endParaRPr lang="es-MX" dirty="0"/>
          </a:p>
        </p:txBody>
      </p:sp>
      <p:sp>
        <p:nvSpPr>
          <p:cNvPr id="4" name="6 Marcador de contenido"/>
          <p:cNvSpPr>
            <a:spLocks noGrp="1"/>
          </p:cNvSpPr>
          <p:nvPr>
            <p:ph idx="1"/>
          </p:nvPr>
        </p:nvSpPr>
        <p:spPr>
          <a:xfrm>
            <a:off x="997528" y="5260490"/>
            <a:ext cx="7726924" cy="60356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r>
              <a:rPr lang="es-MX" sz="1800" b="1" dirty="0" smtClean="0">
                <a:solidFill>
                  <a:schemeClr val="tx2"/>
                </a:solidFill>
                <a:latin typeface="Calibri" pitchFamily="34" charset="0"/>
              </a:rPr>
              <a:t>Población de 0 a 2 años en viviendas donde el jefe o cónyuge habla</a:t>
            </a:r>
            <a:br>
              <a:rPr lang="es-MX" sz="1800" b="1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es-MX" sz="1800" b="1" dirty="0" smtClean="0">
                <a:solidFill>
                  <a:schemeClr val="tx2"/>
                </a:solidFill>
                <a:latin typeface="Calibri" pitchFamily="34" charset="0"/>
              </a:rPr>
              <a:t>alguna lengua indígena: </a:t>
            </a:r>
            <a:r>
              <a:rPr lang="es-MX" sz="1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678 954</a:t>
            </a:r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1869398" y="1527586"/>
          <a:ext cx="5398853" cy="373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5" grpId="0">
        <p:bldSub>
          <a:bldChart bld="category"/>
        </p:bldSub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Distribución porcentual de la población de 3 años y más</a:t>
            </a:r>
            <a:br>
              <a:rPr lang="es-MX" dirty="0" smtClean="0"/>
            </a:br>
            <a:r>
              <a:rPr lang="es-MX" dirty="0" smtClean="0"/>
              <a:t> hablante de lengua indígena por tamaño de localidad</a:t>
            </a:r>
            <a:endParaRPr lang="es-MX" dirty="0"/>
          </a:p>
        </p:txBody>
      </p:sp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971550" y="1861072"/>
          <a:ext cx="7200900" cy="371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Jessy\Mapa-poblacion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03948" y="1314450"/>
            <a:ext cx="6580682" cy="4935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Población por sexo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931916" y="1806833"/>
            <a:ext cx="2975547" cy="14773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s-MX" sz="3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57 481 307</a:t>
            </a:r>
          </a:p>
          <a:p>
            <a:pPr algn="ctr"/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Mujeres</a:t>
            </a:r>
            <a:endParaRPr lang="es-MX" sz="3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51.2%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94479" y="4055358"/>
            <a:ext cx="3005528" cy="14773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s-MX" sz="3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54 855 231</a:t>
            </a:r>
          </a:p>
          <a:p>
            <a:pPr lvl="0" algn="ctr"/>
            <a:r>
              <a:rPr lang="es-MX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Hombres</a:t>
            </a:r>
          </a:p>
          <a:p>
            <a:pPr algn="ctr"/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48.8%</a:t>
            </a:r>
            <a:endParaRPr lang="es-MX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24393" y="999863"/>
            <a:ext cx="790481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 12 de Junio de 2010 residían en el país </a:t>
            </a:r>
            <a:endParaRPr lang="es-MX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Porcentaje de población de 3 años y más hablante</a:t>
            </a:r>
            <a:br>
              <a:rPr lang="es-MX" dirty="0" smtClean="0"/>
            </a:br>
            <a:r>
              <a:rPr lang="es-MX" dirty="0" smtClean="0"/>
              <a:t>de lengua indígena por entidad federativa</a:t>
            </a:r>
            <a:endParaRPr lang="es-MX" dirty="0">
              <a:solidFill>
                <a:schemeClr val="tx2"/>
              </a:solidFill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707649" y="1197033"/>
          <a:ext cx="7712075" cy="494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21879" y="2795594"/>
            <a:ext cx="15291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1000" b="1" dirty="0" smtClean="0">
                <a:solidFill>
                  <a:srgbClr val="E46C0A"/>
                </a:solidFill>
                <a:latin typeface="+mn-lt"/>
              </a:rPr>
              <a:t>Estados Unidos Mexicanos</a:t>
            </a:r>
            <a:endParaRPr lang="es-MX" sz="1000" b="1" dirty="0">
              <a:solidFill>
                <a:srgbClr val="E46C0A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Porcentaje de población de 3 años y más hablante</a:t>
            </a:r>
            <a:br>
              <a:rPr lang="es-MX" dirty="0" smtClean="0"/>
            </a:br>
            <a:r>
              <a:rPr lang="es-MX" dirty="0" smtClean="0"/>
              <a:t>de lengua indígena para 125 municipios de mayor</a:t>
            </a:r>
            <a:br>
              <a:rPr lang="es-MX" dirty="0" smtClean="0"/>
            </a:br>
            <a:r>
              <a:rPr lang="es-MX" dirty="0" smtClean="0"/>
              <a:t>y 125 de menor IDH</a:t>
            </a:r>
            <a:endParaRPr lang="es-MX" dirty="0">
              <a:solidFill>
                <a:schemeClr val="tx2"/>
              </a:solidFill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1639874" y="1874143"/>
          <a:ext cx="5970049" cy="3370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Pertenencia étnica de la población de 3 años y más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37625" y="1477108"/>
            <a:ext cx="8567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s-MX" sz="2400" b="1" dirty="0" smtClean="0">
                <a:solidFill>
                  <a:schemeClr val="tx2"/>
                </a:solidFill>
                <a:latin typeface="+mn-lt"/>
              </a:rPr>
              <a:t>15.7 millones de personas se consideran indígenas.</a:t>
            </a:r>
          </a:p>
          <a:p>
            <a:pPr marL="342900" lvl="0" indent="-342900" eaLnBrk="0" hangingPunct="0">
              <a:spcBef>
                <a:spcPct val="20000"/>
              </a:spcBef>
              <a:buSzPct val="100000"/>
              <a:buBlip>
                <a:blip r:embed="rId2"/>
              </a:buBlip>
            </a:pPr>
            <a:endParaRPr lang="es-MX" sz="2400" b="1" dirty="0" smtClean="0">
              <a:solidFill>
                <a:schemeClr val="tx2"/>
              </a:solidFill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0662C"/>
              </a:buClr>
              <a:buSzPct val="100000"/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tx2"/>
                </a:solidFill>
                <a:latin typeface="+mn-lt"/>
              </a:rPr>
              <a:t>6.6 millones son hablantes de lengua indígena.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662C"/>
              </a:buClr>
              <a:buSzPct val="100000"/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tx2"/>
                </a:solidFill>
                <a:latin typeface="+mn-lt"/>
              </a:rPr>
              <a:t>9.1 millones no hablan lengua indígena.</a:t>
            </a:r>
          </a:p>
          <a:p>
            <a:pPr marL="800100" lvl="1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es-MX" sz="2400" b="1" dirty="0" smtClean="0">
              <a:solidFill>
                <a:schemeClr val="tx2"/>
              </a:solidFill>
              <a:latin typeface="+mn-lt"/>
            </a:endParaRPr>
          </a:p>
          <a:p>
            <a:pPr marL="342900" lvl="0" indent="-342900" eaLnBrk="0" hangingPunct="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s-MX" sz="2400" b="1" dirty="0" smtClean="0">
                <a:solidFill>
                  <a:schemeClr val="tx2"/>
                </a:solidFill>
                <a:latin typeface="+mn-lt"/>
              </a:rPr>
              <a:t>400 mil de los hablantes de lengua indígena no se consideran indígenas.</a:t>
            </a:r>
          </a:p>
          <a:p>
            <a:pPr marL="358775" indent="-358775">
              <a:buBlip>
                <a:blip r:embed="rId3"/>
              </a:buBlip>
            </a:pPr>
            <a:endParaRPr lang="es-MX" sz="24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Porcentaje de población de 3 años y más que no habla</a:t>
            </a:r>
            <a:br>
              <a:rPr lang="es-MX" dirty="0" smtClean="0"/>
            </a:br>
            <a:r>
              <a:rPr lang="es-MX" dirty="0" smtClean="0"/>
              <a:t>pero entiende lengua indígena para 125 municipios</a:t>
            </a:r>
            <a:br>
              <a:rPr lang="es-MX" dirty="0" smtClean="0"/>
            </a:br>
            <a:r>
              <a:rPr lang="es-MX" dirty="0" smtClean="0"/>
              <a:t>de mayor y 125 de menor IDH</a:t>
            </a:r>
            <a:endParaRPr lang="es-MX" dirty="0"/>
          </a:p>
        </p:txBody>
      </p:sp>
      <p:graphicFrame>
        <p:nvGraphicFramePr>
          <p:cNvPr id="5" name="3 Gráfico"/>
          <p:cNvGraphicFramePr/>
          <p:nvPr/>
        </p:nvGraphicFramePr>
        <p:xfrm>
          <a:off x="1897443" y="2071845"/>
          <a:ext cx="5334000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2 Gráfico"/>
          <p:cNvGraphicFramePr/>
          <p:nvPr/>
        </p:nvGraphicFramePr>
        <p:xfrm>
          <a:off x="1807845" y="1239352"/>
          <a:ext cx="5528310" cy="433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4 Grupo"/>
          <p:cNvGrpSpPr/>
          <p:nvPr/>
        </p:nvGrpSpPr>
        <p:grpSpPr>
          <a:xfrm>
            <a:off x="5104855" y="5194913"/>
            <a:ext cx="700325" cy="276999"/>
            <a:chOff x="3464981" y="4703706"/>
            <a:chExt cx="700325" cy="276999"/>
          </a:xfrm>
        </p:grpSpPr>
        <p:sp>
          <p:nvSpPr>
            <p:cNvPr id="6" name="5 CuadroTexto"/>
            <p:cNvSpPr txBox="1"/>
            <p:nvPr/>
          </p:nvSpPr>
          <p:spPr>
            <a:xfrm>
              <a:off x="3589004" y="4703706"/>
              <a:ext cx="57630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tx2"/>
                  </a:solidFill>
                  <a:latin typeface="+mn-lt"/>
                </a:rPr>
                <a:t>2010</a:t>
              </a:r>
              <a:endParaRPr lang="es-MX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3464981" y="4785411"/>
              <a:ext cx="127107" cy="127107"/>
            </a:xfrm>
            <a:prstGeom prst="rect">
              <a:avLst/>
            </a:prstGeom>
            <a:solidFill>
              <a:srgbClr val="00662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" name="8 Grupo"/>
          <p:cNvGrpSpPr/>
          <p:nvPr/>
        </p:nvGrpSpPr>
        <p:grpSpPr>
          <a:xfrm>
            <a:off x="3460612" y="5194913"/>
            <a:ext cx="700325" cy="276999"/>
            <a:chOff x="5108043" y="4703706"/>
            <a:chExt cx="700325" cy="276999"/>
          </a:xfrm>
        </p:grpSpPr>
        <p:sp>
          <p:nvSpPr>
            <p:cNvPr id="10" name="9 CuadroTexto"/>
            <p:cNvSpPr txBox="1"/>
            <p:nvPr/>
          </p:nvSpPr>
          <p:spPr>
            <a:xfrm>
              <a:off x="5232066" y="4703706"/>
              <a:ext cx="57630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tx2"/>
                  </a:solidFill>
                  <a:latin typeface="+mn-lt"/>
                </a:rPr>
                <a:t>1990</a:t>
              </a:r>
              <a:endParaRPr lang="es-MX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5108043" y="4785411"/>
              <a:ext cx="127107" cy="127107"/>
            </a:xfrm>
            <a:prstGeom prst="rect">
              <a:avLst/>
            </a:prstGeom>
            <a:solidFill>
              <a:srgbClr val="9BC11B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7" name="11 Grupo"/>
          <p:cNvGrpSpPr/>
          <p:nvPr/>
        </p:nvGrpSpPr>
        <p:grpSpPr>
          <a:xfrm>
            <a:off x="4284131" y="5194913"/>
            <a:ext cx="700325" cy="276999"/>
            <a:chOff x="4284131" y="4703706"/>
            <a:chExt cx="700325" cy="276999"/>
          </a:xfrm>
        </p:grpSpPr>
        <p:sp>
          <p:nvSpPr>
            <p:cNvPr id="13" name="12 CuadroTexto"/>
            <p:cNvSpPr txBox="1"/>
            <p:nvPr/>
          </p:nvSpPr>
          <p:spPr>
            <a:xfrm>
              <a:off x="4408154" y="4703706"/>
              <a:ext cx="57630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tx2"/>
                  </a:solidFill>
                  <a:latin typeface="+mn-lt"/>
                </a:rPr>
                <a:t>2000</a:t>
              </a:r>
              <a:endParaRPr lang="es-MX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4284131" y="4785411"/>
              <a:ext cx="127107" cy="127107"/>
            </a:xfrm>
            <a:prstGeom prst="rect">
              <a:avLst/>
            </a:prstGeom>
            <a:solidFill>
              <a:srgbClr val="F29402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Distribución porcentual de la población de 5 años y más</a:t>
            </a:r>
            <a:br>
              <a:rPr lang="es-MX" dirty="0" smtClean="0"/>
            </a:br>
            <a:r>
              <a:rPr lang="es-MX" dirty="0" smtClean="0"/>
              <a:t>por religión, 1990, 2000 y 2010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05840" y="5660867"/>
            <a:ext cx="7232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2"/>
                </a:solidFill>
                <a:latin typeface="+mj-lt"/>
              </a:rPr>
              <a:t>Nota: La distribución porcentual no suma 100%, porque no se grafica el valor del no especificado.</a:t>
            </a:r>
            <a:endParaRPr lang="es-MX" sz="12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56515" y="720000"/>
            <a:ext cx="1836420" cy="1998348"/>
            <a:chOff x="56515" y="2880000"/>
            <a:chExt cx="1836420" cy="1998348"/>
          </a:xfrm>
        </p:grpSpPr>
        <p:pic>
          <p:nvPicPr>
            <p:cNvPr id="5" name="4 Imagen" descr="c_dem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" y="2880000"/>
              <a:ext cx="1440000" cy="1440000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56515" y="4324350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demográficas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496378" y="3240000"/>
            <a:ext cx="1836420" cy="2003015"/>
            <a:chOff x="1496378" y="2873098"/>
            <a:chExt cx="1836420" cy="2003015"/>
          </a:xfrm>
        </p:grpSpPr>
        <p:pic>
          <p:nvPicPr>
            <p:cNvPr id="9" name="8 Imagen" descr="c_soc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460" y="2873098"/>
              <a:ext cx="1440000" cy="1440000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1496378" y="4322115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sociales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2939415" y="720000"/>
            <a:ext cx="1836420" cy="2000366"/>
            <a:chOff x="2939415" y="2870425"/>
            <a:chExt cx="1836420" cy="2000366"/>
          </a:xfrm>
        </p:grpSpPr>
        <p:pic>
          <p:nvPicPr>
            <p:cNvPr id="12" name="11 Imagen" descr="c_cul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1460" y="2870425"/>
              <a:ext cx="1440000" cy="1440000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2939415" y="4316793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culturales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4376103" y="3240000"/>
            <a:ext cx="1836420" cy="2001626"/>
            <a:chOff x="4376103" y="2869236"/>
            <a:chExt cx="1836420" cy="2001626"/>
          </a:xfrm>
        </p:grpSpPr>
        <p:pic>
          <p:nvPicPr>
            <p:cNvPr id="15" name="14 Imagen" descr="c_ec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460" y="2869236"/>
              <a:ext cx="1440000" cy="1440000"/>
            </a:xfrm>
            <a:prstGeom prst="rect">
              <a:avLst/>
            </a:prstGeom>
          </p:spPr>
        </p:pic>
        <p:sp>
          <p:nvSpPr>
            <p:cNvPr id="16" name="15 CuadroTexto"/>
            <p:cNvSpPr txBox="1"/>
            <p:nvPr/>
          </p:nvSpPr>
          <p:spPr>
            <a:xfrm>
              <a:off x="4376103" y="4316864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económicas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814378" y="720000"/>
            <a:ext cx="1836420" cy="2006143"/>
            <a:chOff x="5814378" y="2869236"/>
            <a:chExt cx="1836420" cy="2006143"/>
          </a:xfrm>
        </p:grpSpPr>
        <p:pic>
          <p:nvPicPr>
            <p:cNvPr id="18" name="17 Imagen" descr="c_viv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1460" y="2869236"/>
              <a:ext cx="1440000" cy="1440000"/>
            </a:xfrm>
            <a:prstGeom prst="rect">
              <a:avLst/>
            </a:prstGeom>
          </p:spPr>
        </p:pic>
        <p:sp>
          <p:nvSpPr>
            <p:cNvPr id="19" name="18 CuadroTexto"/>
            <p:cNvSpPr txBox="1"/>
            <p:nvPr/>
          </p:nvSpPr>
          <p:spPr>
            <a:xfrm>
              <a:off x="5814378" y="4321381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 las viviendas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7250430" y="3240000"/>
            <a:ext cx="1836420" cy="1997320"/>
            <a:chOff x="7250430" y="2872443"/>
            <a:chExt cx="1836420" cy="1997320"/>
          </a:xfrm>
        </p:grpSpPr>
        <p:pic>
          <p:nvPicPr>
            <p:cNvPr id="21" name="20 Imagen" descr="c_ho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51460" y="2872443"/>
              <a:ext cx="1440000" cy="1440000"/>
            </a:xfrm>
            <a:prstGeom prst="rect">
              <a:avLst/>
            </a:prstGeom>
          </p:spPr>
        </p:pic>
        <p:sp>
          <p:nvSpPr>
            <p:cNvPr id="22" name="21 CuadroTexto"/>
            <p:cNvSpPr txBox="1"/>
            <p:nvPr/>
          </p:nvSpPr>
          <p:spPr>
            <a:xfrm>
              <a:off x="7250430" y="4315765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 los hogares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2 Rectángulo"/>
          <p:cNvSpPr/>
          <p:nvPr/>
        </p:nvSpPr>
        <p:spPr>
          <a:xfrm>
            <a:off x="179386" y="2343837"/>
            <a:ext cx="80335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Calibri"/>
              </a:rPr>
              <a:t>Tasa de participación económica de la población según sexo, 2000 y 2010</a:t>
            </a:r>
          </a:p>
          <a:p>
            <a:pPr marL="182563" lvl="0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Tasas de participación económica de la población por tamaño de localidad y sexo</a:t>
            </a:r>
          </a:p>
          <a:p>
            <a:pPr marL="182563" lvl="0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Calibri"/>
              </a:rPr>
              <a:t>Población ocupada por sector de actividad económica, 2000 y 2010</a:t>
            </a:r>
          </a:p>
          <a:p>
            <a:pPr marL="182563" lvl="0" indent="-182563">
              <a:spcBef>
                <a:spcPts val="0"/>
              </a:spcBef>
              <a:spcAft>
                <a:spcPts val="0"/>
              </a:spcAft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Población ocupada por posición en el trabajo, 2000 y 2010</a:t>
            </a:r>
          </a:p>
          <a:p>
            <a:pPr marL="182563" indent="-182563">
              <a:spcBef>
                <a:spcPts val="0"/>
              </a:spcBef>
              <a:spcAft>
                <a:spcPts val="0"/>
              </a:spcAft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Calibri"/>
              </a:rPr>
              <a:t>Población ocupada según ingreso por trabajo, 2000 y 2010</a:t>
            </a:r>
          </a:p>
          <a:p>
            <a:pPr marL="182563" lvl="0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Población ocupada que labora fuera del municipio de residencia pero dentro de la entidad</a:t>
            </a:r>
          </a:p>
          <a:p>
            <a:pPr marL="182563" lvl="0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Calibri"/>
              </a:rPr>
              <a:t>Población ocupada que labora en una entidad o país diferente al de su residencia</a:t>
            </a:r>
          </a:p>
          <a:p>
            <a:pPr marL="182563" lvl="0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Ocupados que trabajan en municipios diferentes al que residen</a:t>
            </a:r>
            <a:endParaRPr lang="es-MX" sz="1500" b="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3" name="22 Rectángulo">
            <a:hlinkClick r:id="rId9" action="ppaction://hlinksldjump"/>
          </p:cNvPr>
          <p:cNvSpPr/>
          <p:nvPr/>
        </p:nvSpPr>
        <p:spPr>
          <a:xfrm>
            <a:off x="262516" y="2419149"/>
            <a:ext cx="5219122" cy="152400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Rectángulo">
            <a:hlinkClick r:id="rId10" action="ppaction://hlinksldjump"/>
          </p:cNvPr>
          <p:cNvSpPr/>
          <p:nvPr/>
        </p:nvSpPr>
        <p:spPr>
          <a:xfrm>
            <a:off x="230018" y="2646719"/>
            <a:ext cx="6627981" cy="171296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Rectángulo">
            <a:hlinkClick r:id="rId11" action="ppaction://hlinksldjump"/>
          </p:cNvPr>
          <p:cNvSpPr/>
          <p:nvPr/>
        </p:nvSpPr>
        <p:spPr>
          <a:xfrm>
            <a:off x="255596" y="2871683"/>
            <a:ext cx="5538375" cy="154150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Rectángulo">
            <a:hlinkClick r:id="rId12" action="ppaction://hlinksldjump"/>
          </p:cNvPr>
          <p:cNvSpPr/>
          <p:nvPr/>
        </p:nvSpPr>
        <p:spPr>
          <a:xfrm>
            <a:off x="231784" y="3113273"/>
            <a:ext cx="4847292" cy="161942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Rectángulo">
            <a:hlinkClick r:id="rId13" action="ppaction://hlinksldjump"/>
          </p:cNvPr>
          <p:cNvSpPr/>
          <p:nvPr/>
        </p:nvSpPr>
        <p:spPr>
          <a:xfrm>
            <a:off x="218835" y="3560460"/>
            <a:ext cx="7378998" cy="163642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Rectángulo">
            <a:hlinkClick r:id="rId14" action="ppaction://hlinksldjump"/>
          </p:cNvPr>
          <p:cNvSpPr/>
          <p:nvPr/>
        </p:nvSpPr>
        <p:spPr>
          <a:xfrm>
            <a:off x="219662" y="3785421"/>
            <a:ext cx="6638338" cy="163123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Rectángulo">
            <a:hlinkClick r:id="rId15" action="ppaction://hlinksldjump"/>
          </p:cNvPr>
          <p:cNvSpPr/>
          <p:nvPr/>
        </p:nvSpPr>
        <p:spPr>
          <a:xfrm>
            <a:off x="217182" y="3338916"/>
            <a:ext cx="4861894" cy="160742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Rectángulo">
            <a:hlinkClick r:id="rId16" action="ppaction://hlinksldjump"/>
          </p:cNvPr>
          <p:cNvSpPr/>
          <p:nvPr/>
        </p:nvSpPr>
        <p:spPr>
          <a:xfrm>
            <a:off x="219662" y="4022713"/>
            <a:ext cx="5250113" cy="166901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2.96296E-6 L 0.31667 -0.43125 " pathEditMode="relative" rAng="0" ptsTypes="AA">
                                      <p:cBhvr>
                                        <p:cTn id="31" dur="2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>
            <a:graphicFrameLocks/>
          </p:cNvGraphicFramePr>
          <p:nvPr/>
        </p:nvGraphicFramePr>
        <p:xfrm>
          <a:off x="906780" y="1565329"/>
          <a:ext cx="7330440" cy="421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Tasa de participación económica de la población</a:t>
            </a:r>
            <a:br>
              <a:rPr lang="es-MX" dirty="0" smtClean="0"/>
            </a:br>
            <a:r>
              <a:rPr lang="es-MX" dirty="0" smtClean="0"/>
              <a:t>de 12 años y más según sexo, 2000 y 2010</a:t>
            </a:r>
            <a:br>
              <a:rPr lang="es-MX" dirty="0" smtClean="0"/>
            </a:br>
            <a:r>
              <a:rPr lang="es-MX" sz="1200" dirty="0" smtClean="0">
                <a:solidFill>
                  <a:schemeClr val="tx2"/>
                </a:solidFill>
                <a:effectLst/>
              </a:rPr>
              <a:t> (Porcentaje)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>
            <a:graphicFrameLocks/>
          </p:cNvGraphicFramePr>
          <p:nvPr/>
        </p:nvGraphicFramePr>
        <p:xfrm>
          <a:off x="400522" y="1168230"/>
          <a:ext cx="7681638" cy="4696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Tasa de participación económica de la población</a:t>
            </a:r>
            <a:br>
              <a:rPr lang="es-MX" dirty="0" smtClean="0"/>
            </a:br>
            <a:r>
              <a:rPr lang="es-MX" dirty="0" smtClean="0"/>
              <a:t>de 12 años y más por tamaño de localidad y sexo</a:t>
            </a:r>
            <a:br>
              <a:rPr lang="es-MX" dirty="0" smtClean="0"/>
            </a:br>
            <a:r>
              <a:rPr lang="es-MX" sz="1200" dirty="0" smtClean="0">
                <a:solidFill>
                  <a:schemeClr val="tx2"/>
                </a:solidFill>
                <a:effectLst/>
              </a:rPr>
              <a:t> (Porcentaje)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1 Gráfico"/>
          <p:cNvGraphicFramePr>
            <a:graphicFrameLocks/>
          </p:cNvGraphicFramePr>
          <p:nvPr/>
        </p:nvGraphicFramePr>
        <p:xfrm>
          <a:off x="769620" y="1645920"/>
          <a:ext cx="7604760" cy="3830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Distribución porcentual de la población ocupada</a:t>
            </a:r>
            <a:br>
              <a:rPr lang="es-MX" dirty="0" smtClean="0"/>
            </a:br>
            <a:r>
              <a:rPr lang="es-MX" dirty="0" smtClean="0"/>
              <a:t>de 12 años y más por sector de actividad económica,</a:t>
            </a:r>
            <a:br>
              <a:rPr lang="es-MX" dirty="0" smtClean="0"/>
            </a:br>
            <a:r>
              <a:rPr lang="es-MX" dirty="0" smtClean="0"/>
              <a:t>2000 y 2010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80902" y="5660867"/>
            <a:ext cx="7198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2"/>
                </a:solidFill>
                <a:latin typeface="+mj-lt"/>
              </a:rPr>
              <a:t>Nota: La distribución porcentual no suma 100%, porque no se grafica el valor del no especificado.</a:t>
            </a:r>
            <a:endParaRPr lang="es-MX" sz="12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>
            <a:graphicFrameLocks/>
          </p:cNvGraphicFramePr>
          <p:nvPr/>
        </p:nvGraphicFramePr>
        <p:xfrm>
          <a:off x="486137" y="1433594"/>
          <a:ext cx="8322197" cy="427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94285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MX" dirty="0" smtClean="0"/>
              <a:t>Distribución porcentual de la población ocupada</a:t>
            </a:r>
            <a:br>
              <a:rPr lang="es-MX" dirty="0" smtClean="0"/>
            </a:br>
            <a:r>
              <a:rPr lang="es-MX" dirty="0" smtClean="0"/>
              <a:t>por posición en el trabajo, 2000 y 2010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80902" y="5660867"/>
            <a:ext cx="7198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2"/>
                </a:solidFill>
                <a:latin typeface="+mj-lt"/>
              </a:rPr>
              <a:t>Nota: La distribución porcentual no suma 100%, porque no se grafica el valor del no especificado.</a:t>
            </a:r>
            <a:endParaRPr lang="es-MX" sz="12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Relación hombres/mujeres</a:t>
            </a:r>
            <a:endParaRPr lang="es-MX" dirty="0"/>
          </a:p>
        </p:txBody>
      </p:sp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0" y="1067545"/>
            <a:ext cx="91440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95.4 hombres por cada 100 mujeres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-3175" y="2071381"/>
            <a:ext cx="9144000" cy="62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Relación hombres/mujeres por grupos</a:t>
            </a:r>
            <a:r>
              <a:rPr kumimoji="0" lang="es-MX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edad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28279" y="5537277"/>
            <a:ext cx="602183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Grupos de edad</a:t>
            </a:r>
            <a:endParaRPr lang="es-MX" sz="14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9" name="1 Gráfico"/>
          <p:cNvGraphicFramePr/>
          <p:nvPr/>
        </p:nvGraphicFramePr>
        <p:xfrm>
          <a:off x="990600" y="2554274"/>
          <a:ext cx="7162799" cy="301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/>
      <p:bldGraphic spid="9" grpId="0" uiExpand="1">
        <p:bldSub>
          <a:bldChart bld="category"/>
        </p:bldSub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Distribución porcentual de la población ocupada</a:t>
            </a:r>
            <a:br>
              <a:rPr lang="es-MX" dirty="0" smtClean="0"/>
            </a:br>
            <a:r>
              <a:rPr lang="es-MX" dirty="0" smtClean="0"/>
              <a:t>según ingreso por trabajo, 2000 y 2010</a:t>
            </a:r>
            <a:endParaRPr lang="es-MX" dirty="0"/>
          </a:p>
        </p:txBody>
      </p:sp>
      <p:graphicFrame>
        <p:nvGraphicFramePr>
          <p:cNvPr id="5" name="1 Gráfico"/>
          <p:cNvGraphicFramePr>
            <a:graphicFrameLocks/>
          </p:cNvGraphicFramePr>
          <p:nvPr/>
        </p:nvGraphicFramePr>
        <p:xfrm>
          <a:off x="619675" y="1322479"/>
          <a:ext cx="7800975" cy="3981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980902" y="5660867"/>
            <a:ext cx="7198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2"/>
                </a:solidFill>
                <a:latin typeface="+mj-lt"/>
              </a:rPr>
              <a:t>Nota: La distribución porcentual no suma 100%, porque no se grafica el valor del no especificado.</a:t>
            </a:r>
            <a:endParaRPr lang="es-MX" sz="12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Porcentaje de población ocupada que labora fuera del</a:t>
            </a:r>
            <a:br>
              <a:rPr lang="es-MX" dirty="0" smtClean="0"/>
            </a:br>
            <a:r>
              <a:rPr lang="es-MX" dirty="0" smtClean="0"/>
              <a:t>municipio de residencia pero dentro de la entidad</a:t>
            </a:r>
            <a:endParaRPr lang="es-MX" dirty="0" smtClean="0">
              <a:solidFill>
                <a:schemeClr val="tx2"/>
              </a:solidFill>
            </a:endParaRPr>
          </a:p>
        </p:txBody>
      </p:sp>
      <p:graphicFrame>
        <p:nvGraphicFramePr>
          <p:cNvPr id="4" name="1 Gráfico"/>
          <p:cNvGraphicFramePr>
            <a:graphicFrameLocks/>
          </p:cNvGraphicFramePr>
          <p:nvPr/>
        </p:nvGraphicFramePr>
        <p:xfrm>
          <a:off x="1185620" y="1180406"/>
          <a:ext cx="6678220" cy="501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14745" y="2693318"/>
            <a:ext cx="15291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1000" b="1" dirty="0" smtClean="0">
                <a:solidFill>
                  <a:srgbClr val="E46C0A"/>
                </a:solidFill>
                <a:latin typeface="+mn-lt"/>
              </a:rPr>
              <a:t>Estados Unidos Mexicanos</a:t>
            </a:r>
            <a:endParaRPr lang="es-MX" sz="1000" b="1" dirty="0">
              <a:solidFill>
                <a:srgbClr val="E46C0A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876356"/>
          </a:xfrm>
        </p:spPr>
        <p:txBody>
          <a:bodyPr/>
          <a:lstStyle/>
          <a:p>
            <a:r>
              <a:rPr lang="es-MX" dirty="0" smtClean="0"/>
              <a:t>Porcentaje de población ocupada que labora</a:t>
            </a:r>
            <a:br>
              <a:rPr lang="es-MX" dirty="0" smtClean="0"/>
            </a:br>
            <a:r>
              <a:rPr lang="es-MX" dirty="0" smtClean="0"/>
              <a:t>en una entidad o país diferente al de su residencia</a:t>
            </a:r>
            <a:endParaRPr lang="es-MX" dirty="0" smtClean="0">
              <a:solidFill>
                <a:schemeClr val="tx2"/>
              </a:solidFill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/>
        </p:nvGraphicFramePr>
        <p:xfrm>
          <a:off x="1557580" y="1111088"/>
          <a:ext cx="6237680" cy="5168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017962" y="2015981"/>
            <a:ext cx="15291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1000" b="1" dirty="0" smtClean="0">
                <a:solidFill>
                  <a:srgbClr val="E46C0A"/>
                </a:solidFill>
                <a:latin typeface="+mn-lt"/>
              </a:rPr>
              <a:t>Estados Unidos Mexicanos</a:t>
            </a:r>
            <a:endParaRPr lang="es-MX" sz="1000" b="1" dirty="0">
              <a:solidFill>
                <a:srgbClr val="E46C0A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dirty="0" smtClean="0"/>
              <a:t> Ocupados que trabajan en municipios diferentes</a:t>
            </a:r>
            <a:br>
              <a:rPr lang="es-MX" dirty="0" smtClean="0"/>
            </a:br>
            <a:r>
              <a:rPr lang="es-MX" dirty="0" smtClean="0"/>
              <a:t>al que residen y su proporción respecto</a:t>
            </a:r>
            <a:br>
              <a:rPr lang="es-MX" dirty="0" smtClean="0"/>
            </a:br>
            <a:r>
              <a:rPr lang="es-MX" dirty="0" smtClean="0"/>
              <a:t>del total de su población</a:t>
            </a:r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89002" y="1968540"/>
          <a:ext cx="7531281" cy="384281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483707"/>
                <a:gridCol w="1398899"/>
                <a:gridCol w="1363981"/>
                <a:gridCol w="1284694"/>
              </a:tblGrid>
              <a:tr h="80901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1" u="none" strike="noStrike" dirty="0">
                          <a:solidFill>
                            <a:schemeClr val="bg1"/>
                          </a:solidFill>
                        </a:rPr>
                        <a:t>Municipio o </a:t>
                      </a:r>
                      <a:r>
                        <a:rPr lang="es-MX" sz="1600" b="1" i="1" u="none" strike="noStrike" dirty="0" smtClean="0">
                          <a:solidFill>
                            <a:schemeClr val="bg1"/>
                          </a:solidFill>
                        </a:rPr>
                        <a:t>delegación</a:t>
                      </a:r>
                      <a:endParaRPr lang="es-MX" sz="1600" b="1" i="1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i="1" u="none" strike="noStrike" dirty="0" smtClean="0">
                          <a:solidFill>
                            <a:schemeClr val="bg1"/>
                          </a:solidFill>
                        </a:rPr>
                        <a:t>Residentes habituales</a:t>
                      </a:r>
                      <a:endParaRPr lang="es-MX" sz="1600" b="1" i="1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10800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i="1" u="none" strike="noStrike" dirty="0">
                          <a:solidFill>
                            <a:schemeClr val="bg1"/>
                          </a:solidFill>
                        </a:rPr>
                        <a:t>Ocupados no residentes</a:t>
                      </a:r>
                      <a:endParaRPr lang="es-MX" sz="1600" b="1" i="1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10800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i="1" u="none" strike="noStrike" dirty="0" smtClean="0">
                          <a:solidFill>
                            <a:schemeClr val="bg1"/>
                          </a:solidFill>
                        </a:rPr>
                        <a:t>Porcentaje</a:t>
                      </a:r>
                      <a:endParaRPr lang="es-MX" sz="1600" b="1" i="1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10800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3708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Cuauhtémoc, D.F. 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 531 831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 437 535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82.3</a:t>
                      </a:r>
                    </a:p>
                  </a:txBody>
                  <a:tcPr marL="9525" marR="108000" marT="9525" marB="0" anchor="ctr"/>
                </a:tc>
              </a:tr>
              <a:tr h="33708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1" i="0" u="none" strike="noStrike" dirty="0">
                          <a:solidFill>
                            <a:srgbClr val="4F6228"/>
                          </a:solidFill>
                          <a:latin typeface="Calibri"/>
                        </a:rPr>
                        <a:t>Miguel Hidalgo, D.F. 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rgbClr val="4F6228"/>
                          </a:solidFill>
                          <a:latin typeface="Calibri"/>
                        </a:rPr>
                        <a:t> 372 889</a:t>
                      </a:r>
                    </a:p>
                  </a:txBody>
                  <a:tcPr marL="9525" marR="108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rgbClr val="4F6228"/>
                          </a:solidFill>
                          <a:latin typeface="Calibri"/>
                        </a:rPr>
                        <a:t> 284 730</a:t>
                      </a:r>
                    </a:p>
                  </a:txBody>
                  <a:tcPr marL="9525" marR="108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rgbClr val="4F6228"/>
                          </a:solidFill>
                          <a:latin typeface="Calibri"/>
                        </a:rPr>
                        <a:t>76.4</a:t>
                      </a:r>
                    </a:p>
                  </a:txBody>
                  <a:tcPr marL="9525" marR="108000" marT="9525" marB="0" anchor="ctr">
                    <a:noFill/>
                  </a:tcPr>
                </a:tc>
              </a:tr>
              <a:tr h="33708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San Pedro Garza García, N.L. 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122 659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 67 809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55.3</a:t>
                      </a:r>
                    </a:p>
                  </a:txBody>
                  <a:tcPr marL="9525" marR="108000" marT="9525" marB="0" anchor="ctr"/>
                </a:tc>
              </a:tr>
              <a:tr h="33708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Benito Juárez</a:t>
                      </a:r>
                      <a:r>
                        <a:rPr lang="es-MX" sz="16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, D.F</a:t>
                      </a:r>
                      <a:r>
                        <a:rPr lang="es-MX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. 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 385 439</a:t>
                      </a:r>
                    </a:p>
                  </a:txBody>
                  <a:tcPr marL="9525" marR="108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 204 263</a:t>
                      </a:r>
                    </a:p>
                  </a:txBody>
                  <a:tcPr marL="9525" marR="108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53.0</a:t>
                      </a:r>
                    </a:p>
                  </a:txBody>
                  <a:tcPr marL="9525" marR="108000" marT="9525" marB="0" anchor="ctr">
                    <a:noFill/>
                  </a:tcPr>
                </a:tc>
              </a:tr>
              <a:tr h="33708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Monterrey, N.L. 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1 135 550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 268 389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23.6</a:t>
                      </a:r>
                    </a:p>
                  </a:txBody>
                  <a:tcPr marL="9525" marR="108000" marT="9525" marB="0" anchor="ctr"/>
                </a:tc>
              </a:tr>
              <a:tr h="33708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Tlalnepantla de Baz, Méx. 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 664 225</a:t>
                      </a:r>
                    </a:p>
                  </a:txBody>
                  <a:tcPr marL="9525" marR="108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 138 837</a:t>
                      </a:r>
                    </a:p>
                  </a:txBody>
                  <a:tcPr marL="9525" marR="108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20.9</a:t>
                      </a:r>
                    </a:p>
                  </a:txBody>
                  <a:tcPr marL="9525" marR="108000" marT="9525" marB="0" anchor="ctr">
                    <a:noFill/>
                  </a:tcPr>
                </a:tc>
              </a:tr>
              <a:tr h="33708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Guadalajara, Jal. 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1 495 189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 273 925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18.3</a:t>
                      </a:r>
                    </a:p>
                  </a:txBody>
                  <a:tcPr marL="9525" marR="108000" marT="9525" marB="0" anchor="ctr"/>
                </a:tc>
              </a:tr>
              <a:tr h="33708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1" i="0" u="none" strike="noStrike" dirty="0">
                          <a:solidFill>
                            <a:srgbClr val="4F6228"/>
                          </a:solidFill>
                          <a:latin typeface="Calibri"/>
                        </a:rPr>
                        <a:t>Naucalpan de Juárez, Méx. 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rgbClr val="4F6228"/>
                          </a:solidFill>
                          <a:latin typeface="Calibri"/>
                        </a:rPr>
                        <a:t> 833 779</a:t>
                      </a:r>
                    </a:p>
                  </a:txBody>
                  <a:tcPr marL="9525" marR="108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rgbClr val="4F6228"/>
                          </a:solidFill>
                          <a:latin typeface="Calibri"/>
                        </a:rPr>
                        <a:t> 120 931</a:t>
                      </a:r>
                    </a:p>
                  </a:txBody>
                  <a:tcPr marL="9525" marR="108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rgbClr val="4F6228"/>
                          </a:solidFill>
                          <a:latin typeface="Calibri"/>
                        </a:rPr>
                        <a:t>14.5</a:t>
                      </a:r>
                    </a:p>
                  </a:txBody>
                  <a:tcPr marL="9525" marR="108000" marT="9525" marB="0" anchor="ctr">
                    <a:noFill/>
                  </a:tcPr>
                </a:tc>
              </a:tr>
              <a:tr h="33708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Ecatepec de Morelos, Méx. 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1 656 107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 82 466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6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9525" marR="108000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6515" y="720000"/>
            <a:ext cx="1836420" cy="1998348"/>
            <a:chOff x="56515" y="2880000"/>
            <a:chExt cx="1836420" cy="1998348"/>
          </a:xfrm>
        </p:grpSpPr>
        <p:pic>
          <p:nvPicPr>
            <p:cNvPr id="4" name="3 Imagen" descr="c_dem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" y="2880000"/>
              <a:ext cx="1440000" cy="1440000"/>
            </a:xfrm>
            <a:prstGeom prst="rect">
              <a:avLst/>
            </a:prstGeom>
          </p:spPr>
        </p:pic>
        <p:sp>
          <p:nvSpPr>
            <p:cNvPr id="5" name="4 CuadroTexto"/>
            <p:cNvSpPr txBox="1"/>
            <p:nvPr/>
          </p:nvSpPr>
          <p:spPr>
            <a:xfrm>
              <a:off x="56515" y="4324350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demográficas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1496378" y="3240000"/>
            <a:ext cx="1836420" cy="2003015"/>
            <a:chOff x="1496378" y="2873098"/>
            <a:chExt cx="1836420" cy="2003015"/>
          </a:xfrm>
        </p:grpSpPr>
        <p:pic>
          <p:nvPicPr>
            <p:cNvPr id="8" name="7 Imagen" descr="c_soc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460" y="2873098"/>
              <a:ext cx="1440000" cy="1440000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/>
          </p:nvSpPr>
          <p:spPr>
            <a:xfrm>
              <a:off x="1496378" y="4322115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sociales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2939415" y="720000"/>
            <a:ext cx="1836420" cy="2000366"/>
            <a:chOff x="2939415" y="2870425"/>
            <a:chExt cx="1836420" cy="2000366"/>
          </a:xfrm>
        </p:grpSpPr>
        <p:pic>
          <p:nvPicPr>
            <p:cNvPr id="11" name="10 Imagen" descr="c_cul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1460" y="2870425"/>
              <a:ext cx="1440000" cy="1440000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/>
          </p:nvSpPr>
          <p:spPr>
            <a:xfrm>
              <a:off x="2939415" y="4316793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culturales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376103" y="3240000"/>
            <a:ext cx="1836420" cy="2001626"/>
            <a:chOff x="4376103" y="2869236"/>
            <a:chExt cx="1836420" cy="2001626"/>
          </a:xfrm>
        </p:grpSpPr>
        <p:pic>
          <p:nvPicPr>
            <p:cNvPr id="14" name="13 Imagen" descr="c_ec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460" y="2869236"/>
              <a:ext cx="1440000" cy="1440000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4376103" y="4316864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económicas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5814378" y="720000"/>
            <a:ext cx="1836420" cy="2006143"/>
            <a:chOff x="5814378" y="2869236"/>
            <a:chExt cx="1836420" cy="2006143"/>
          </a:xfrm>
        </p:grpSpPr>
        <p:pic>
          <p:nvPicPr>
            <p:cNvPr id="17" name="16 Imagen" descr="c_viv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1460" y="2869236"/>
              <a:ext cx="1440000" cy="1440000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5814378" y="4321381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 las viviendas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7250430" y="3240000"/>
            <a:ext cx="1836420" cy="1997320"/>
            <a:chOff x="7250430" y="2872443"/>
            <a:chExt cx="1836420" cy="1997320"/>
          </a:xfrm>
        </p:grpSpPr>
        <p:pic>
          <p:nvPicPr>
            <p:cNvPr id="20" name="19 Imagen" descr="c_ho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51460" y="2872443"/>
              <a:ext cx="1440000" cy="1440000"/>
            </a:xfrm>
            <a:prstGeom prst="rect">
              <a:avLst/>
            </a:prstGeom>
          </p:spPr>
        </p:pic>
        <p:sp>
          <p:nvSpPr>
            <p:cNvPr id="21" name="20 CuadroTexto"/>
            <p:cNvSpPr txBox="1"/>
            <p:nvPr/>
          </p:nvSpPr>
          <p:spPr>
            <a:xfrm>
              <a:off x="7250430" y="4315765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 los hogares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21 Rectángulo"/>
          <p:cNvSpPr/>
          <p:nvPr/>
        </p:nvSpPr>
        <p:spPr>
          <a:xfrm>
            <a:off x="179386" y="1034642"/>
            <a:ext cx="77675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Viviendas particulares, habitadas, deshabitadas y de uso temporal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Viviendas particulares habitadas, 1990-2010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Viviendas particulares habitadas y tasa de crecimiento por entidad federativa, 2000-2010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Promedio de ocupantes por vivienda particular habitada, 1990-2010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Viviendas según material predominante en pisos, 1990-2010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Viviendas con piso de tierra por tamaño de localidad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Viviendas con energía eléctrica, 1990-2010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Viviendas con energía eléctrica por tamaño de localidad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Viviendas que disponen de agua entubada, 1990-2010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Viviendas que disponen de agua entubada</a:t>
            </a:r>
            <a:r>
              <a:rPr lang="es-MX" sz="1500" b="1" baseline="30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s-MX" sz="15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IDH</a:t>
            </a:r>
            <a:endParaRPr lang="es-MX" sz="15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Viviendas que disponen de drenaje, 1990-2010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Viviendas que disponen de drenaje </a:t>
            </a:r>
            <a:r>
              <a:rPr lang="es-MX" sz="15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IDH</a:t>
            </a:r>
            <a:endParaRPr lang="es-MX" sz="15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Viviendas en donde se usa leña o carbón, 1990-2010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Viviendas en donde se usa leña o carbón por tamaño de localidad</a:t>
            </a:r>
          </a:p>
          <a:p>
            <a:pPr marL="182563" lvl="0" indent="-182563" eaLnBrk="1" hangingPunct="1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Viviendas en donde se usa leña o carbón </a:t>
            </a:r>
            <a:r>
              <a:rPr lang="es-MX" sz="1500" b="1" dirty="0" err="1" smtClean="0">
                <a:solidFill>
                  <a:schemeClr val="tx2"/>
                </a:solidFill>
                <a:latin typeface="+mn-lt"/>
              </a:rPr>
              <a:t>IDH</a:t>
            </a:r>
            <a:endParaRPr lang="es-MX" sz="1500" b="1" dirty="0" smtClean="0">
              <a:solidFill>
                <a:schemeClr val="tx2"/>
              </a:solidFill>
              <a:latin typeface="+mn-lt"/>
            </a:endParaRP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Viviendas según forma de eliminación de basura, 2000 y 2010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Viviendas según bienes de que disponen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Viviendas según bienes de que disponen, 2000 y 2010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Viviendas según bienes de que disponen por tamaño de localidad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Viviendas según equipamiento de que disponen</a:t>
            </a:r>
          </a:p>
        </p:txBody>
      </p:sp>
      <p:sp>
        <p:nvSpPr>
          <p:cNvPr id="23" name="22 Rectángulo">
            <a:hlinkClick r:id="rId9" action="ppaction://hlinksldjump"/>
          </p:cNvPr>
          <p:cNvSpPr/>
          <p:nvPr/>
        </p:nvSpPr>
        <p:spPr>
          <a:xfrm>
            <a:off x="242333" y="1115296"/>
            <a:ext cx="5426947" cy="164864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Rectángulo">
            <a:hlinkClick r:id="rId10" action="ppaction://hlinksldjump"/>
          </p:cNvPr>
          <p:cNvSpPr/>
          <p:nvPr/>
        </p:nvSpPr>
        <p:spPr>
          <a:xfrm>
            <a:off x="237571" y="1349086"/>
            <a:ext cx="3752538" cy="155518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Rectángulo">
            <a:hlinkClick r:id="rId11" action="ppaction://hlinksldjump"/>
          </p:cNvPr>
          <p:cNvSpPr/>
          <p:nvPr/>
        </p:nvSpPr>
        <p:spPr>
          <a:xfrm>
            <a:off x="237571" y="1570497"/>
            <a:ext cx="7243884" cy="158549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Rectángulo">
            <a:hlinkClick r:id="rId12" action="ppaction://hlinksldjump"/>
          </p:cNvPr>
          <p:cNvSpPr/>
          <p:nvPr/>
        </p:nvSpPr>
        <p:spPr>
          <a:xfrm>
            <a:off x="232809" y="1803775"/>
            <a:ext cx="5602726" cy="166341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Rectángulo">
            <a:hlinkClick r:id="rId13" action="ppaction://hlinksldjump"/>
          </p:cNvPr>
          <p:cNvSpPr/>
          <p:nvPr/>
        </p:nvSpPr>
        <p:spPr>
          <a:xfrm>
            <a:off x="199472" y="2023281"/>
            <a:ext cx="5054172" cy="179592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Rectángulo">
            <a:hlinkClick r:id="rId14" action="ppaction://hlinksldjump"/>
          </p:cNvPr>
          <p:cNvSpPr/>
          <p:nvPr/>
        </p:nvSpPr>
        <p:spPr>
          <a:xfrm>
            <a:off x="218521" y="2254218"/>
            <a:ext cx="4411667" cy="164786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Rectángulo">
            <a:hlinkClick r:id="rId15" action="ppaction://hlinksldjump"/>
          </p:cNvPr>
          <p:cNvSpPr/>
          <p:nvPr/>
        </p:nvSpPr>
        <p:spPr>
          <a:xfrm>
            <a:off x="224110" y="2716528"/>
            <a:ext cx="4647148" cy="159676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Rectángulo">
            <a:hlinkClick r:id="rId16" action="ppaction://hlinksldjump"/>
          </p:cNvPr>
          <p:cNvSpPr/>
          <p:nvPr/>
        </p:nvSpPr>
        <p:spPr>
          <a:xfrm>
            <a:off x="224110" y="2937941"/>
            <a:ext cx="4530770" cy="154394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33 Rectángulo">
            <a:hlinkClick r:id="rId17" action="ppaction://hlinksldjump"/>
          </p:cNvPr>
          <p:cNvSpPr/>
          <p:nvPr/>
        </p:nvSpPr>
        <p:spPr>
          <a:xfrm>
            <a:off x="224110" y="3170001"/>
            <a:ext cx="3915627" cy="155089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34 Rectángulo">
            <a:hlinkClick r:id="rId18" action="ppaction://hlinksldjump"/>
          </p:cNvPr>
          <p:cNvSpPr/>
          <p:nvPr/>
        </p:nvSpPr>
        <p:spPr>
          <a:xfrm>
            <a:off x="233635" y="3386650"/>
            <a:ext cx="3947667" cy="179510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35 Rectángulo">
            <a:hlinkClick r:id="rId19" action="ppaction://hlinksldjump"/>
          </p:cNvPr>
          <p:cNvSpPr/>
          <p:nvPr/>
        </p:nvSpPr>
        <p:spPr>
          <a:xfrm>
            <a:off x="228873" y="3631789"/>
            <a:ext cx="3362225" cy="175440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36 Rectángulo">
            <a:hlinkClick r:id="rId20" action="ppaction://hlinksldjump"/>
          </p:cNvPr>
          <p:cNvSpPr/>
          <p:nvPr/>
        </p:nvSpPr>
        <p:spPr>
          <a:xfrm>
            <a:off x="228873" y="3856753"/>
            <a:ext cx="4409629" cy="149982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37 Rectángulo">
            <a:hlinkClick r:id="rId21" action="ppaction://hlinksldjump"/>
          </p:cNvPr>
          <p:cNvSpPr/>
          <p:nvPr/>
        </p:nvSpPr>
        <p:spPr>
          <a:xfrm>
            <a:off x="200298" y="4081715"/>
            <a:ext cx="5460669" cy="174401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Rectángulo">
            <a:hlinkClick r:id="rId22" action="ppaction://hlinksldjump"/>
          </p:cNvPr>
          <p:cNvSpPr/>
          <p:nvPr/>
        </p:nvSpPr>
        <p:spPr>
          <a:xfrm>
            <a:off x="214585" y="4313778"/>
            <a:ext cx="3808775" cy="166781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39 Rectángulo">
            <a:hlinkClick r:id="rId23" action="ppaction://hlinksldjump"/>
          </p:cNvPr>
          <p:cNvSpPr/>
          <p:nvPr/>
        </p:nvSpPr>
        <p:spPr>
          <a:xfrm>
            <a:off x="214585" y="4555369"/>
            <a:ext cx="5122186" cy="166260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40 Rectángulo">
            <a:hlinkClick r:id="rId24" action="ppaction://hlinksldjump"/>
          </p:cNvPr>
          <p:cNvSpPr/>
          <p:nvPr/>
        </p:nvSpPr>
        <p:spPr>
          <a:xfrm>
            <a:off x="219348" y="4767253"/>
            <a:ext cx="3471503" cy="178819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41 Rectángulo">
            <a:hlinkClick r:id="rId25" action="ppaction://hlinksldjump"/>
          </p:cNvPr>
          <p:cNvSpPr/>
          <p:nvPr/>
        </p:nvSpPr>
        <p:spPr>
          <a:xfrm>
            <a:off x="211793" y="5228299"/>
            <a:ext cx="5432549" cy="166661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42 Rectángulo">
            <a:hlinkClick r:id="rId26" action="ppaction://hlinksldjump"/>
          </p:cNvPr>
          <p:cNvSpPr/>
          <p:nvPr/>
        </p:nvSpPr>
        <p:spPr>
          <a:xfrm>
            <a:off x="219349" y="5003317"/>
            <a:ext cx="4552156" cy="175512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43 Rectángulo">
            <a:hlinkClick r:id="rId27" action="ppaction://hlinksldjump"/>
          </p:cNvPr>
          <p:cNvSpPr/>
          <p:nvPr/>
        </p:nvSpPr>
        <p:spPr>
          <a:xfrm>
            <a:off x="220646" y="5451667"/>
            <a:ext cx="4035470" cy="184361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44 Rectángulo">
            <a:hlinkClick r:id="rId28" action="ppaction://hlinksldjump"/>
          </p:cNvPr>
          <p:cNvSpPr/>
          <p:nvPr/>
        </p:nvSpPr>
        <p:spPr>
          <a:xfrm>
            <a:off x="208996" y="2472973"/>
            <a:ext cx="3681359" cy="162162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2.59259E-6 L 0.15938 -0.06412 " pathEditMode="relative" rAng="0" ptsTypes="AA">
                                      <p:cBhvr>
                                        <p:cTn id="31" dur="2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Viviendas particulares, habitadas, deshabitadas </a:t>
            </a:r>
            <a:br>
              <a:rPr lang="es-MX" dirty="0" smtClean="0"/>
            </a:br>
            <a:r>
              <a:rPr lang="es-MX" dirty="0" smtClean="0"/>
              <a:t>y de uso temporal</a:t>
            </a:r>
            <a:endParaRPr lang="es-MX" dirty="0"/>
          </a:p>
        </p:txBody>
      </p:sp>
      <p:graphicFrame>
        <p:nvGraphicFramePr>
          <p:cNvPr id="5" name="1 Gráfico"/>
          <p:cNvGraphicFramePr/>
          <p:nvPr/>
        </p:nvGraphicFramePr>
        <p:xfrm>
          <a:off x="702803" y="1314659"/>
          <a:ext cx="7904647" cy="4228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3 Gráfico"/>
          <p:cNvGraphicFramePr/>
          <p:nvPr/>
        </p:nvGraphicFramePr>
        <p:xfrm>
          <a:off x="1383376" y="1587731"/>
          <a:ext cx="6477000" cy="362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300"/>
            <a:ext cx="9144000" cy="491892"/>
          </a:xfrm>
        </p:spPr>
        <p:txBody>
          <a:bodyPr/>
          <a:lstStyle/>
          <a:p>
            <a:r>
              <a:rPr lang="es-MX" dirty="0" smtClean="0"/>
              <a:t>Viviendas particulares habitadas, 1990, 2000 y 2010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976143" y="5654517"/>
            <a:ext cx="7373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tabLst>
                <a:tab pos="360363" algn="l"/>
              </a:tabLst>
            </a:pPr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Nota: Para 2000 y 2010 el total de viviendas particulares habitadas no incluye a la población sin vivienda </a:t>
            </a:r>
            <a:br>
              <a:rPr lang="es-MX" sz="1200" b="1" dirty="0" smtClean="0">
                <a:solidFill>
                  <a:schemeClr val="tx2"/>
                </a:solidFill>
                <a:latin typeface="+mn-lt"/>
              </a:rPr>
            </a:br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y el servicio exterior mexicano.</a:t>
            </a:r>
            <a:endParaRPr lang="es-MX" sz="1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46170" y="1644961"/>
            <a:ext cx="188524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 algn="ctr">
              <a:defRPr sz="1800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28 607 568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220253" y="1875001"/>
            <a:ext cx="739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Millones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category"/>
        </p:bldSub>
      </p:bldGraphic>
      <p:bldP spid="6" grpId="0"/>
      <p:bldP spid="8" grpId="0"/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1029441" y="1138514"/>
          <a:ext cx="4444413" cy="5112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Viviendas particulares habitadas y tasa de crecimiento</a:t>
            </a:r>
            <a:br>
              <a:rPr lang="es-MX" dirty="0" smtClean="0"/>
            </a:br>
            <a:r>
              <a:rPr lang="es-MX" dirty="0" smtClean="0"/>
              <a:t>medio anual por entidad federativa, 2000-2010</a:t>
            </a:r>
            <a:br>
              <a:rPr lang="es-MX" dirty="0" smtClean="0"/>
            </a:br>
            <a:r>
              <a:rPr lang="es-MX" sz="1200" dirty="0" smtClean="0">
                <a:solidFill>
                  <a:schemeClr val="tx2"/>
                </a:solidFill>
                <a:effectLst/>
              </a:rPr>
              <a:t> (Millones)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668199" y="1328672"/>
            <a:ext cx="366079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2.5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u="sng" dirty="0" smtClean="0">
                <a:solidFill>
                  <a:schemeClr val="accent2"/>
                </a:solidFill>
                <a:latin typeface="+mn-lt"/>
              </a:rPr>
              <a:t>1.4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2.2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2.7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2.6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3.2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3.1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3.0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2.3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2.2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2.4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2.7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3.5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u="sng" dirty="0" smtClean="0">
                <a:solidFill>
                  <a:schemeClr val="accent2"/>
                </a:solidFill>
                <a:latin typeface="+mn-lt"/>
              </a:rPr>
              <a:t>2.0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2.9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u="sng" dirty="0" smtClean="0">
                <a:solidFill>
                  <a:schemeClr val="accent2"/>
                </a:solidFill>
                <a:latin typeface="+mn-lt"/>
              </a:rPr>
              <a:t>2.1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2.9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3.0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2.6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3.1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3.0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2.4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accent2"/>
                </a:solidFill>
                <a:latin typeface="+mn-lt"/>
              </a:rPr>
              <a:t>4.2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2.2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2.3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accent2"/>
                </a:solidFill>
                <a:latin typeface="+mn-lt"/>
              </a:rPr>
              <a:t>5.5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2.8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accent2"/>
                </a:solidFill>
                <a:latin typeface="+mn-lt"/>
              </a:rPr>
              <a:t>3.7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3.4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3.0 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3.1</a:t>
            </a:r>
          </a:p>
          <a:p>
            <a:pPr>
              <a:lnSpc>
                <a:spcPct val="96000"/>
              </a:lnSpc>
              <a:spcBef>
                <a:spcPts val="0"/>
              </a:spcBef>
            </a:pPr>
            <a:r>
              <a:rPr lang="es-MX" sz="1000" b="1" dirty="0" smtClean="0">
                <a:solidFill>
                  <a:schemeClr val="accent2"/>
                </a:solidFill>
                <a:latin typeface="+mn-lt"/>
              </a:rPr>
              <a:t>5.3 </a:t>
            </a:r>
            <a:endParaRPr lang="es-MX" sz="1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39965" y="1128931"/>
            <a:ext cx="1141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tx2"/>
                </a:solidFill>
              </a:rPr>
              <a:t>Tasa</a:t>
            </a:r>
            <a:endParaRPr lang="es-MX" sz="1200" b="1" dirty="0">
              <a:solidFill>
                <a:schemeClr val="tx2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647329" y="3100261"/>
            <a:ext cx="1904765" cy="8596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lvl="0" indent="-269875" eaLnBrk="0" hangingPunct="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Tasa de crecimiento medio anual del país: </a:t>
            </a:r>
            <a:r>
              <a:rPr lang="es-MX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2.6</a:t>
            </a:r>
            <a:endParaRPr lang="es-MX" sz="1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  <p:bldP spid="6" grpId="0"/>
      <p:bldP spid="7" grpId="0"/>
      <p:bldP spid="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Promedio de ocupantes por vivienda particular habitada,</a:t>
            </a:r>
            <a:br>
              <a:rPr lang="es-MX" dirty="0" smtClean="0"/>
            </a:br>
            <a:r>
              <a:rPr lang="es-MX" dirty="0" smtClean="0"/>
              <a:t>1990, 2000 y 2010</a:t>
            </a:r>
            <a:endParaRPr lang="es-MX" dirty="0"/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549190" y="1503363"/>
          <a:ext cx="6151418" cy="375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Distribución porcentual de las viviendas según  </a:t>
            </a:r>
            <a:br>
              <a:rPr lang="es-MX" dirty="0" smtClean="0"/>
            </a:br>
            <a:r>
              <a:rPr lang="es-MX" dirty="0" smtClean="0"/>
              <a:t>material predominante en pisos, 1990, 2000 y 2010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989215" y="5730717"/>
            <a:ext cx="67582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Nota: La distribución porcentual no suma 100%, porque no se grafica el valor del no especificado.</a:t>
            </a:r>
            <a:endParaRPr lang="es-MX" sz="12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1184627" y="1495073"/>
          <a:ext cx="6819900" cy="409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2 Gráfico"/>
          <p:cNvGraphicFramePr>
            <a:graphicFrameLocks/>
          </p:cNvGraphicFramePr>
          <p:nvPr/>
        </p:nvGraphicFramePr>
        <p:xfrm>
          <a:off x="179388" y="1255024"/>
          <a:ext cx="5991225" cy="498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s-MX" dirty="0" smtClean="0"/>
              <a:t>Población total por entidad federativa y tasa</a:t>
            </a:r>
            <a:br>
              <a:rPr lang="es-MX" dirty="0" smtClean="0"/>
            </a:br>
            <a:r>
              <a:rPr lang="es-MX" dirty="0" smtClean="0"/>
              <a:t>de crecimiento promedio anual 2000-2010</a:t>
            </a:r>
            <a:br>
              <a:rPr lang="es-MX" dirty="0" smtClean="0"/>
            </a:br>
            <a:r>
              <a:rPr lang="es-MX" sz="1400" dirty="0" smtClean="0">
                <a:solidFill>
                  <a:schemeClr val="tx2"/>
                </a:solidFill>
                <a:effectLst/>
              </a:rPr>
              <a:t>(</a:t>
            </a:r>
            <a:r>
              <a:rPr lang="es-MX" sz="1400" dirty="0" smtClean="0">
                <a:solidFill>
                  <a:schemeClr val="tx2"/>
                </a:solidFill>
                <a:effectLst/>
                <a:ea typeface="+mn-ea"/>
                <a:cs typeface="+mn-cs"/>
              </a:rPr>
              <a:t>Millones)</a:t>
            </a:r>
            <a:endParaRPr lang="es-MX" sz="1400" dirty="0">
              <a:solidFill>
                <a:schemeClr val="tx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933659" y="1389936"/>
            <a:ext cx="419726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1.4 </a:t>
            </a:r>
            <a:r>
              <a:rPr lang="es-MX" sz="1000" b="1" u="sng" dirty="0" smtClean="0">
                <a:solidFill>
                  <a:schemeClr val="accent2"/>
                </a:solidFill>
                <a:latin typeface="+mn-lt"/>
              </a:rPr>
              <a:t>0.3 </a:t>
            </a: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1.0 1.5 1.3 1.6 2.0 1.9 </a:t>
            </a:r>
            <a:r>
              <a:rPr lang="es-MX" sz="1000" b="1" u="sng" dirty="0" smtClean="0">
                <a:solidFill>
                  <a:schemeClr val="accent2"/>
                </a:solidFill>
                <a:latin typeface="+mn-lt"/>
              </a:rPr>
              <a:t>0.9</a:t>
            </a: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 1.0 1.1 </a:t>
            </a:r>
            <a:r>
              <a:rPr lang="es-MX" sz="1000" b="1" u="sng" dirty="0" smtClean="0">
                <a:solidFill>
                  <a:schemeClr val="accent2"/>
                </a:solidFill>
                <a:latin typeface="+mn-lt"/>
              </a:rPr>
              <a:t>0.9</a:t>
            </a: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 1.7 2.3 0.9 1.8 1.7 1.8 1.1 1.6 1.6 </a:t>
            </a:r>
            <a:r>
              <a:rPr lang="es-MX" sz="1000" b="1" dirty="0" smtClean="0">
                <a:solidFill>
                  <a:schemeClr val="accent2"/>
                </a:solidFill>
                <a:latin typeface="+mn-lt"/>
              </a:rPr>
              <a:t>2.6</a:t>
            </a: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 1.3 1.2 </a:t>
            </a:r>
            <a:r>
              <a:rPr lang="es-MX" sz="1000" b="1" u="sng" dirty="0" smtClean="0">
                <a:solidFill>
                  <a:schemeClr val="accent2"/>
                </a:solidFill>
                <a:latin typeface="+mn-lt"/>
              </a:rPr>
              <a:t>0.9</a:t>
            </a: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s-MX" sz="1000" b="1" dirty="0" smtClean="0">
                <a:solidFill>
                  <a:schemeClr val="accent2"/>
                </a:solidFill>
                <a:latin typeface="+mn-lt"/>
              </a:rPr>
              <a:t>4.1</a:t>
            </a: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 2.2 1.9 1.6 1.7 1.8 </a:t>
            </a:r>
            <a:r>
              <a:rPr lang="es-MX" sz="1000" b="1" dirty="0" smtClean="0">
                <a:solidFill>
                  <a:schemeClr val="accent2"/>
                </a:solidFill>
                <a:latin typeface="+mn-lt"/>
              </a:rPr>
              <a:t>4.0</a:t>
            </a:r>
            <a:r>
              <a:rPr lang="es-MX" sz="1000" b="1" dirty="0" smtClean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484518" y="1185291"/>
            <a:ext cx="1399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Tasa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657740" y="2329445"/>
            <a:ext cx="2226864" cy="2076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lvl="0" indent="-269875" eaLnBrk="0" hangingPunct="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Entidades con mayor crecimiento absoluto</a:t>
            </a:r>
          </a:p>
          <a:p>
            <a:pPr algn="ctr">
              <a:tabLst>
                <a:tab pos="1701800" algn="r"/>
              </a:tabLst>
            </a:pPr>
            <a:endParaRPr lang="es-MX" sz="1400" b="1" dirty="0" smtClean="0">
              <a:solidFill>
                <a:schemeClr val="tx2"/>
              </a:solidFill>
              <a:latin typeface="+mn-lt"/>
            </a:endParaRPr>
          </a:p>
          <a:p>
            <a:pPr>
              <a:tabLst>
                <a:tab pos="1971675" algn="r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	</a:t>
            </a:r>
            <a:r>
              <a:rPr lang="es-MX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Millones</a:t>
            </a:r>
          </a:p>
          <a:p>
            <a:pPr>
              <a:tabLst>
                <a:tab pos="1617663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México	2.1</a:t>
            </a:r>
          </a:p>
          <a:p>
            <a:pPr>
              <a:tabLst>
                <a:tab pos="1617663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Jalisco	1.0</a:t>
            </a:r>
          </a:p>
          <a:p>
            <a:pPr>
              <a:tabLst>
                <a:tab pos="1617663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Chiapas	0.876</a:t>
            </a:r>
          </a:p>
          <a:p>
            <a:pPr>
              <a:tabLst>
                <a:tab pos="1617663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Guanajuato	0.823</a:t>
            </a:r>
          </a:p>
          <a:p>
            <a:pPr>
              <a:tabLst>
                <a:tab pos="1617663" algn="dec"/>
              </a:tabLst>
            </a:pPr>
            <a:r>
              <a:rPr lang="es-MX" sz="1400" b="1" dirty="0" smtClean="0">
                <a:solidFill>
                  <a:schemeClr val="tx2"/>
                </a:solidFill>
                <a:latin typeface="+mn-lt"/>
              </a:rPr>
              <a:t>Nuevo León	0.819</a:t>
            </a:r>
            <a:endParaRPr lang="es-MX" sz="14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  <p:bldP spid="5" grpId="0" build="p" bldLvl="5"/>
      <p:bldP spid="8" grpId="0"/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Porcentaje de viviendas con piso de tierra</a:t>
            </a:r>
            <a:br>
              <a:rPr lang="es-MX" dirty="0" smtClean="0"/>
            </a:br>
            <a:r>
              <a:rPr lang="es-MX" dirty="0" smtClean="0"/>
              <a:t>por tamaño de localidad</a:t>
            </a:r>
            <a:endParaRPr lang="es-MX" dirty="0">
              <a:solidFill>
                <a:schemeClr val="tx2"/>
              </a:solidFill>
            </a:endParaRPr>
          </a:p>
        </p:txBody>
      </p:sp>
      <p:graphicFrame>
        <p:nvGraphicFramePr>
          <p:cNvPr id="5" name="2 Gráfico"/>
          <p:cNvGraphicFramePr/>
          <p:nvPr/>
        </p:nvGraphicFramePr>
        <p:xfrm>
          <a:off x="324813" y="1907821"/>
          <a:ext cx="8572499" cy="3843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Porcentaje de viviendas con energía eléctrica,</a:t>
            </a:r>
            <a:br>
              <a:rPr lang="es-MX" dirty="0" smtClean="0"/>
            </a:br>
            <a:r>
              <a:rPr lang="es-MX" dirty="0" smtClean="0"/>
              <a:t>1990, 2000 y 2010</a:t>
            </a:r>
            <a:endParaRPr lang="es-MX" dirty="0"/>
          </a:p>
        </p:txBody>
      </p:sp>
      <p:graphicFrame>
        <p:nvGraphicFramePr>
          <p:cNvPr id="4" name="1 Gráfico"/>
          <p:cNvGraphicFramePr/>
          <p:nvPr/>
        </p:nvGraphicFramePr>
        <p:xfrm>
          <a:off x="2112188" y="1730559"/>
          <a:ext cx="5180340" cy="353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300"/>
            <a:ext cx="9144000" cy="1110150"/>
          </a:xfrm>
        </p:spPr>
        <p:txBody>
          <a:bodyPr/>
          <a:lstStyle/>
          <a:p>
            <a:r>
              <a:rPr lang="es-MX" dirty="0" smtClean="0"/>
              <a:t>Porcentaje de viviendas con energía eléctrica</a:t>
            </a:r>
            <a:br>
              <a:rPr lang="es-MX" dirty="0" smtClean="0"/>
            </a:br>
            <a:r>
              <a:rPr lang="es-MX" dirty="0" smtClean="0"/>
              <a:t>por tamaño de localidad</a:t>
            </a:r>
            <a:endParaRPr lang="es-MX" dirty="0">
              <a:solidFill>
                <a:schemeClr val="tx2"/>
              </a:solidFill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228600" y="1541633"/>
          <a:ext cx="8707581" cy="3856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969745"/>
          </a:xfrm>
        </p:spPr>
        <p:txBody>
          <a:bodyPr/>
          <a:lstStyle/>
          <a:p>
            <a:r>
              <a:rPr lang="es-MX" dirty="0" smtClean="0"/>
              <a:t>Porcentaje de viviendas que disponen</a:t>
            </a:r>
            <a:br>
              <a:rPr lang="es-MX" dirty="0" smtClean="0"/>
            </a:br>
            <a:r>
              <a:rPr lang="es-MX" dirty="0" smtClean="0"/>
              <a:t>de agua entubada</a:t>
            </a:r>
            <a:r>
              <a:rPr lang="es-MX" baseline="30000" dirty="0" smtClean="0"/>
              <a:t>1</a:t>
            </a:r>
            <a:r>
              <a:rPr lang="es-MX" dirty="0" smtClean="0"/>
              <a:t>, 1990, 2000 y 2010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88967" y="5575340"/>
            <a:ext cx="6350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/>
            <a:r>
              <a:rPr lang="es-MX" sz="1200" b="1" baseline="30000" dirty="0" smtClean="0">
                <a:solidFill>
                  <a:schemeClr val="tx2"/>
                </a:solidFill>
                <a:latin typeface="+mn-lt"/>
              </a:rPr>
              <a:t>1</a:t>
            </a:r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 Incluye las viviendas en las cuales se acarrea el agua de otra vivienda o llave pública.</a:t>
            </a:r>
            <a:endParaRPr lang="es-MX" sz="12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1139825" y="1758950"/>
          <a:ext cx="68580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5" grpId="0">
        <p:bldSub>
          <a:bldChart bld="category"/>
        </p:bldSub>
      </p:bldGraphic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Porcentaje de viviendas que disponen de agua entubada</a:t>
            </a:r>
            <a:r>
              <a:rPr lang="es-MX" baseline="30000" dirty="0" smtClean="0"/>
              <a:t>1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para 125 municipios de mayor y 125 de menor IDH</a:t>
            </a:r>
            <a:endParaRPr lang="es-MX" sz="2400" dirty="0">
              <a:solidFill>
                <a:schemeClr val="tx2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88967" y="5575340"/>
            <a:ext cx="6350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/>
            <a:r>
              <a:rPr lang="es-MX" sz="1200" b="1" baseline="30000" dirty="0" smtClean="0">
                <a:solidFill>
                  <a:schemeClr val="tx2"/>
                </a:solidFill>
                <a:latin typeface="+mn-lt"/>
              </a:rPr>
              <a:t>1</a:t>
            </a:r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 Incluye las viviendas en las cuales se acarrea el agua de otra vivienda o llave pública.</a:t>
            </a:r>
            <a:endParaRPr lang="es-MX" sz="12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1157287" y="1538287"/>
          <a:ext cx="6829425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5" grpId="0">
        <p:bldSub>
          <a:bldChart bld="category"/>
        </p:bldSub>
      </p:bldGraphic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Porcentaje de viviendas que disponen de drenaje,</a:t>
            </a:r>
            <a:br>
              <a:rPr lang="es-MX" dirty="0" smtClean="0"/>
            </a:br>
            <a:r>
              <a:rPr lang="es-MX" dirty="0" smtClean="0"/>
              <a:t>1990, 2000 y 2010</a:t>
            </a:r>
            <a:endParaRPr lang="es-MX" dirty="0"/>
          </a:p>
        </p:txBody>
      </p:sp>
      <p:graphicFrame>
        <p:nvGraphicFramePr>
          <p:cNvPr id="7" name="2 Gráfico"/>
          <p:cNvGraphicFramePr/>
          <p:nvPr/>
        </p:nvGraphicFramePr>
        <p:xfrm>
          <a:off x="1806315" y="2057399"/>
          <a:ext cx="5838669" cy="346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Porcentaje de viviendas que disponen de drenaje</a:t>
            </a:r>
            <a:br>
              <a:rPr lang="es-MX" dirty="0" smtClean="0"/>
            </a:br>
            <a:r>
              <a:rPr lang="es-MX" dirty="0" smtClean="0"/>
              <a:t>para 125 municipios de mayor y 125 de menor IDH</a:t>
            </a:r>
            <a:endParaRPr lang="es-MX" dirty="0">
              <a:solidFill>
                <a:schemeClr val="tx2"/>
              </a:solidFill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1147762" y="1552575"/>
          <a:ext cx="6848475" cy="375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1110151"/>
          </a:xfrm>
        </p:spPr>
        <p:txBody>
          <a:bodyPr/>
          <a:lstStyle/>
          <a:p>
            <a:r>
              <a:rPr lang="es-MX" dirty="0" smtClean="0"/>
              <a:t>Porcentaje de viviendas en donde se usa leña o carbón</a:t>
            </a:r>
            <a:br>
              <a:rPr lang="es-MX" dirty="0" smtClean="0"/>
            </a:br>
            <a:r>
              <a:rPr lang="es-MX" dirty="0" smtClean="0"/>
              <a:t>como combustible para cocinar, 1990, 2000 y 2010</a:t>
            </a:r>
            <a:endParaRPr lang="es-MX" dirty="0">
              <a:solidFill>
                <a:schemeClr val="tx2"/>
              </a:solidFill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164440" y="1983561"/>
          <a:ext cx="6438900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AsOne/>
      </p:bldGraphic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300"/>
            <a:ext cx="9144000" cy="1114834"/>
          </a:xfrm>
        </p:spPr>
        <p:txBody>
          <a:bodyPr/>
          <a:lstStyle/>
          <a:p>
            <a:r>
              <a:rPr lang="es-MX" dirty="0" smtClean="0"/>
              <a:t>Porcentaje de viviendas en donde se usa leña o carbón</a:t>
            </a:r>
            <a:br>
              <a:rPr lang="es-MX" dirty="0" smtClean="0"/>
            </a:br>
            <a:r>
              <a:rPr lang="es-MX" dirty="0" smtClean="0"/>
              <a:t>como combustible para cocinar por tamaño de localidad</a:t>
            </a:r>
            <a:endParaRPr lang="es-MX" sz="2400" dirty="0">
              <a:solidFill>
                <a:schemeClr val="tx2"/>
              </a:solidFill>
            </a:endParaRPr>
          </a:p>
        </p:txBody>
      </p:sp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698592" y="1648808"/>
          <a:ext cx="7375160" cy="379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pPr lvl="0" eaLnBrk="1" hangingPunct="1"/>
            <a:r>
              <a:rPr lang="es-MX" dirty="0" smtClean="0"/>
              <a:t>Porcentaje de viviendas en donde se usa leña o carbón</a:t>
            </a:r>
            <a:br>
              <a:rPr lang="es-MX" dirty="0" smtClean="0"/>
            </a:br>
            <a:r>
              <a:rPr lang="es-MX" dirty="0" smtClean="0"/>
              <a:t>como combustible para cocinar para 125 municipios</a:t>
            </a:r>
            <a:br>
              <a:rPr lang="es-MX" dirty="0" smtClean="0"/>
            </a:br>
            <a:r>
              <a:rPr lang="es-MX" dirty="0" smtClean="0"/>
              <a:t>de mayor y 125 de menor IDH</a:t>
            </a:r>
            <a:endParaRPr lang="es-MX" sz="2400" dirty="0">
              <a:solidFill>
                <a:schemeClr val="tx2"/>
              </a:solidFill>
            </a:endParaRPr>
          </a:p>
        </p:txBody>
      </p:sp>
      <p:graphicFrame>
        <p:nvGraphicFramePr>
          <p:cNvPr id="6" name="2 Gráfico"/>
          <p:cNvGraphicFramePr/>
          <p:nvPr/>
        </p:nvGraphicFramePr>
        <p:xfrm>
          <a:off x="1723001" y="1728787"/>
          <a:ext cx="5909593" cy="374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2 Gráfico"/>
          <p:cNvGraphicFramePr/>
          <p:nvPr/>
        </p:nvGraphicFramePr>
        <p:xfrm>
          <a:off x="814387" y="1181099"/>
          <a:ext cx="7515225" cy="3923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4" name="23 Grupo"/>
          <p:cNvGrpSpPr/>
          <p:nvPr/>
        </p:nvGrpSpPr>
        <p:grpSpPr>
          <a:xfrm>
            <a:off x="5104855" y="4703706"/>
            <a:ext cx="700325" cy="276999"/>
            <a:chOff x="3464981" y="4703706"/>
            <a:chExt cx="700325" cy="276999"/>
          </a:xfrm>
        </p:grpSpPr>
        <p:sp>
          <p:nvSpPr>
            <p:cNvPr id="25" name="24 CuadroTexto"/>
            <p:cNvSpPr txBox="1"/>
            <p:nvPr/>
          </p:nvSpPr>
          <p:spPr>
            <a:xfrm>
              <a:off x="3589004" y="4703706"/>
              <a:ext cx="57630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tx2"/>
                  </a:solidFill>
                  <a:latin typeface="+mn-lt"/>
                </a:rPr>
                <a:t>2010</a:t>
              </a:r>
              <a:endParaRPr lang="es-MX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3464981" y="4785411"/>
              <a:ext cx="127107" cy="127107"/>
            </a:xfrm>
            <a:prstGeom prst="rect">
              <a:avLst/>
            </a:prstGeom>
            <a:solidFill>
              <a:srgbClr val="00662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3460612" y="4703706"/>
            <a:ext cx="700325" cy="276999"/>
            <a:chOff x="5108043" y="4703706"/>
            <a:chExt cx="700325" cy="276999"/>
          </a:xfrm>
        </p:grpSpPr>
        <p:sp>
          <p:nvSpPr>
            <p:cNvPr id="19" name="18 CuadroTexto"/>
            <p:cNvSpPr txBox="1"/>
            <p:nvPr/>
          </p:nvSpPr>
          <p:spPr>
            <a:xfrm>
              <a:off x="5232066" y="4703706"/>
              <a:ext cx="57630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tx2"/>
                  </a:solidFill>
                  <a:latin typeface="+mn-lt"/>
                </a:rPr>
                <a:t>1990</a:t>
              </a:r>
              <a:endParaRPr lang="es-MX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5108043" y="4785411"/>
              <a:ext cx="127107" cy="127107"/>
            </a:xfrm>
            <a:prstGeom prst="rect">
              <a:avLst/>
            </a:prstGeom>
            <a:solidFill>
              <a:srgbClr val="9BC11B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284131" y="4703706"/>
            <a:ext cx="700325" cy="276999"/>
            <a:chOff x="4284131" y="4703706"/>
            <a:chExt cx="700325" cy="276999"/>
          </a:xfrm>
        </p:grpSpPr>
        <p:sp>
          <p:nvSpPr>
            <p:cNvPr id="8" name="7 CuadroTexto"/>
            <p:cNvSpPr txBox="1"/>
            <p:nvPr/>
          </p:nvSpPr>
          <p:spPr>
            <a:xfrm>
              <a:off x="4408154" y="4703706"/>
              <a:ext cx="57630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tx2"/>
                  </a:solidFill>
                  <a:latin typeface="+mn-lt"/>
                </a:rPr>
                <a:t>2000</a:t>
              </a:r>
              <a:endParaRPr lang="es-MX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4284131" y="4785411"/>
              <a:ext cx="127107" cy="127107"/>
            </a:xfrm>
            <a:prstGeom prst="rect">
              <a:avLst/>
            </a:prstGeom>
            <a:solidFill>
              <a:srgbClr val="F29402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Distribución porcentual de la población por tamaño</a:t>
            </a:r>
            <a:br>
              <a:rPr lang="es-MX" dirty="0" smtClean="0"/>
            </a:br>
            <a:r>
              <a:rPr lang="es-MX" dirty="0" smtClean="0"/>
              <a:t>de localidad, 1990, 2000 y 2010</a:t>
            </a:r>
            <a:endParaRPr lang="es-MX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977691" y="5260757"/>
            <a:ext cx="802304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 eaLnBrk="0" hangingPunct="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s-MX" b="1" dirty="0" smtClean="0">
                <a:solidFill>
                  <a:schemeClr val="tx2"/>
                </a:solidFill>
                <a:latin typeface="+mn-lt"/>
              </a:rPr>
              <a:t>188 593 localidades menores de 2 500 habitantes.</a:t>
            </a:r>
          </a:p>
          <a:p>
            <a:pPr marL="269875" lvl="0" indent="-269875" eaLnBrk="0" hangingPunct="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s-MX" b="1" dirty="0" smtClean="0">
                <a:solidFill>
                  <a:schemeClr val="tx2"/>
                </a:solidFill>
                <a:latin typeface="+mn-lt"/>
              </a:rPr>
              <a:t>131 localidades de 100 000 y más habitantes.</a:t>
            </a:r>
            <a:endParaRPr lang="es-MX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6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2"/>
          <p:cNvGraphicFramePr>
            <a:graphicFrameLocks/>
          </p:cNvGraphicFramePr>
          <p:nvPr/>
        </p:nvGraphicFramePr>
        <p:xfrm>
          <a:off x="1167341" y="1275643"/>
          <a:ext cx="714128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4 Grupo"/>
          <p:cNvGrpSpPr/>
          <p:nvPr/>
        </p:nvGrpSpPr>
        <p:grpSpPr>
          <a:xfrm>
            <a:off x="4870587" y="5270482"/>
            <a:ext cx="700325" cy="276999"/>
            <a:chOff x="3464981" y="4703706"/>
            <a:chExt cx="700325" cy="276999"/>
          </a:xfrm>
        </p:grpSpPr>
        <p:sp>
          <p:nvSpPr>
            <p:cNvPr id="6" name="5 CuadroTexto"/>
            <p:cNvSpPr txBox="1"/>
            <p:nvPr/>
          </p:nvSpPr>
          <p:spPr>
            <a:xfrm>
              <a:off x="3589004" y="4703706"/>
              <a:ext cx="57630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tx2"/>
                  </a:solidFill>
                  <a:latin typeface="+mn-lt"/>
                </a:rPr>
                <a:t>2010</a:t>
              </a:r>
              <a:endParaRPr lang="es-MX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3464981" y="4785411"/>
              <a:ext cx="127107" cy="127107"/>
            </a:xfrm>
            <a:prstGeom prst="rect">
              <a:avLst/>
            </a:prstGeom>
            <a:solidFill>
              <a:srgbClr val="00662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" name="11 Grupo"/>
          <p:cNvGrpSpPr/>
          <p:nvPr/>
        </p:nvGrpSpPr>
        <p:grpSpPr>
          <a:xfrm>
            <a:off x="4049863" y="5270482"/>
            <a:ext cx="700325" cy="276999"/>
            <a:chOff x="4284131" y="4703706"/>
            <a:chExt cx="700325" cy="276999"/>
          </a:xfrm>
        </p:grpSpPr>
        <p:sp>
          <p:nvSpPr>
            <p:cNvPr id="13" name="12 CuadroTexto"/>
            <p:cNvSpPr txBox="1"/>
            <p:nvPr/>
          </p:nvSpPr>
          <p:spPr>
            <a:xfrm>
              <a:off x="4408154" y="4703706"/>
              <a:ext cx="57630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tx2"/>
                  </a:solidFill>
                  <a:latin typeface="+mn-lt"/>
                </a:rPr>
                <a:t>2000</a:t>
              </a:r>
              <a:endParaRPr lang="es-MX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4284131" y="4785411"/>
              <a:ext cx="127107" cy="127107"/>
            </a:xfrm>
            <a:prstGeom prst="rect">
              <a:avLst/>
            </a:prstGeom>
            <a:solidFill>
              <a:srgbClr val="F29402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1433432"/>
          </a:xfrm>
        </p:spPr>
        <p:txBody>
          <a:bodyPr/>
          <a:lstStyle/>
          <a:p>
            <a:r>
              <a:rPr lang="es-MX" dirty="0" smtClean="0"/>
              <a:t>Distribución porcentual de las viviendas según forma</a:t>
            </a:r>
            <a:br>
              <a:rPr lang="es-MX" dirty="0" smtClean="0"/>
            </a:br>
            <a:r>
              <a:rPr lang="es-MX" dirty="0" smtClean="0"/>
              <a:t>de eliminación de basura, 2000 y 2010</a:t>
            </a:r>
            <a:endParaRPr lang="es-MX" sz="2400" dirty="0">
              <a:solidFill>
                <a:schemeClr val="tx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47403" y="5718996"/>
            <a:ext cx="67166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Nota: La distribución porcentual no suma 100%, porque no se grafica el valor del no especificado.</a:t>
            </a:r>
            <a:endParaRPr lang="es-MX" sz="12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P spid="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Porcentaje de viviendas según bienes de que disponen</a:t>
            </a:r>
            <a:endParaRPr lang="es-MX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371600" y="1243247"/>
          <a:ext cx="6400800" cy="426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Porcentaje de viviendas según bienes de que disponen,</a:t>
            </a:r>
            <a:br>
              <a:rPr lang="es-MX" dirty="0" smtClean="0"/>
            </a:br>
            <a:r>
              <a:rPr lang="es-MX" dirty="0" smtClean="0"/>
              <a:t>2000 y 2010</a:t>
            </a:r>
            <a:endParaRPr lang="es-MX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7 Gráfico"/>
          <p:cNvGraphicFramePr/>
          <p:nvPr/>
        </p:nvGraphicFramePr>
        <p:xfrm>
          <a:off x="385407" y="1338262"/>
          <a:ext cx="8546995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"/>
          <p:cNvSpPr/>
          <p:nvPr/>
        </p:nvSpPr>
        <p:spPr>
          <a:xfrm>
            <a:off x="1047403" y="5718996"/>
            <a:ext cx="67166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chemeClr val="tx2"/>
                </a:solidFill>
                <a:latin typeface="+mn-lt"/>
              </a:rPr>
              <a:t>Nota: Se comparan sólo los bienes captados en 2000.</a:t>
            </a:r>
            <a:endParaRPr lang="es-MX" sz="12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P spid="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Porcentaje de viviendas según bienes de que disponen</a:t>
            </a:r>
            <a:br>
              <a:rPr lang="es-MX" dirty="0" smtClean="0"/>
            </a:br>
            <a:r>
              <a:rPr lang="es-MX" dirty="0" smtClean="0"/>
              <a:t>por tamaño de localidad seleccionado</a:t>
            </a:r>
            <a:endParaRPr lang="es-MX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8 Gráfico"/>
          <p:cNvGraphicFramePr/>
          <p:nvPr/>
        </p:nvGraphicFramePr>
        <p:xfrm>
          <a:off x="-1" y="1328737"/>
          <a:ext cx="9144001" cy="435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Porcentaje de viviendas según equipamiento</a:t>
            </a:r>
            <a:br>
              <a:rPr lang="es-MX" dirty="0" smtClean="0"/>
            </a:br>
            <a:r>
              <a:rPr lang="es-MX" dirty="0" smtClean="0"/>
              <a:t>de que disponen</a:t>
            </a:r>
            <a:endParaRPr lang="es-MX" sz="1200" dirty="0">
              <a:solidFill>
                <a:schemeClr val="tx2"/>
              </a:solidFill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711157" y="1638325"/>
          <a:ext cx="7383361" cy="4013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6515" y="720000"/>
            <a:ext cx="1836420" cy="1998348"/>
            <a:chOff x="56515" y="2880000"/>
            <a:chExt cx="1836420" cy="1998348"/>
          </a:xfrm>
        </p:grpSpPr>
        <p:pic>
          <p:nvPicPr>
            <p:cNvPr id="4" name="3 Imagen" descr="c_dem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" y="2880000"/>
              <a:ext cx="1440000" cy="1440000"/>
            </a:xfrm>
            <a:prstGeom prst="rect">
              <a:avLst/>
            </a:prstGeom>
          </p:spPr>
        </p:pic>
        <p:sp>
          <p:nvSpPr>
            <p:cNvPr id="5" name="4 CuadroTexto"/>
            <p:cNvSpPr txBox="1"/>
            <p:nvPr/>
          </p:nvSpPr>
          <p:spPr>
            <a:xfrm>
              <a:off x="56515" y="4324350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demográficas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1496378" y="3240000"/>
            <a:ext cx="1836420" cy="2003015"/>
            <a:chOff x="1496378" y="2873098"/>
            <a:chExt cx="1836420" cy="2003015"/>
          </a:xfrm>
        </p:grpSpPr>
        <p:pic>
          <p:nvPicPr>
            <p:cNvPr id="8" name="7 Imagen" descr="c_soc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460" y="2873098"/>
              <a:ext cx="1440000" cy="1440000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/>
          </p:nvSpPr>
          <p:spPr>
            <a:xfrm>
              <a:off x="1496378" y="4322115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sociales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2939415" y="720000"/>
            <a:ext cx="1836420" cy="2000366"/>
            <a:chOff x="2939415" y="2870425"/>
            <a:chExt cx="1836420" cy="2000366"/>
          </a:xfrm>
        </p:grpSpPr>
        <p:pic>
          <p:nvPicPr>
            <p:cNvPr id="11" name="10 Imagen" descr="c_cul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1460" y="2870425"/>
              <a:ext cx="1440000" cy="1440000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/>
          </p:nvSpPr>
          <p:spPr>
            <a:xfrm>
              <a:off x="2939415" y="4316793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culturales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376103" y="3240000"/>
            <a:ext cx="1836420" cy="2001626"/>
            <a:chOff x="4376103" y="2869236"/>
            <a:chExt cx="1836420" cy="2001626"/>
          </a:xfrm>
        </p:grpSpPr>
        <p:pic>
          <p:nvPicPr>
            <p:cNvPr id="14" name="13 Imagen" descr="c_ec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460" y="2869236"/>
              <a:ext cx="1440000" cy="1440000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4376103" y="4316864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económicas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5814378" y="720000"/>
            <a:ext cx="1836420" cy="2006143"/>
            <a:chOff x="5814378" y="2869236"/>
            <a:chExt cx="1836420" cy="2006143"/>
          </a:xfrm>
        </p:grpSpPr>
        <p:pic>
          <p:nvPicPr>
            <p:cNvPr id="17" name="16 Imagen" descr="c_viv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1460" y="2869236"/>
              <a:ext cx="1440000" cy="1440000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5814378" y="4321381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 las viviendas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7250430" y="3240000"/>
            <a:ext cx="1836420" cy="1997320"/>
            <a:chOff x="7250430" y="2872443"/>
            <a:chExt cx="1836420" cy="1997320"/>
          </a:xfrm>
        </p:grpSpPr>
        <p:pic>
          <p:nvPicPr>
            <p:cNvPr id="20" name="19 Imagen" descr="c_ho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51460" y="2872443"/>
              <a:ext cx="1440000" cy="1440000"/>
            </a:xfrm>
            <a:prstGeom prst="rect">
              <a:avLst/>
            </a:prstGeom>
          </p:spPr>
        </p:pic>
        <p:sp>
          <p:nvSpPr>
            <p:cNvPr id="21" name="20 CuadroTexto"/>
            <p:cNvSpPr txBox="1"/>
            <p:nvPr/>
          </p:nvSpPr>
          <p:spPr>
            <a:xfrm>
              <a:off x="7250430" y="4315765"/>
              <a:ext cx="1836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 los hogares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21 Rectángulo"/>
          <p:cNvSpPr/>
          <p:nvPr/>
        </p:nvSpPr>
        <p:spPr>
          <a:xfrm>
            <a:off x="179387" y="2939014"/>
            <a:ext cx="651235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j-lt"/>
              </a:rPr>
              <a:t>Hogares según tipo y su población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Porcentaje de hogares con jefatura femenina por entidad federativa</a:t>
            </a:r>
          </a:p>
          <a:p>
            <a:pPr marL="182563" indent="-182563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j-lt"/>
              </a:rPr>
              <a:t>Población infantil en hogares según condición de presencia de los padres</a:t>
            </a:r>
            <a:endParaRPr lang="es-MX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22 Rectángulo">
            <a:hlinkClick r:id="rId9" action="ppaction://hlinksldjump"/>
          </p:cNvPr>
          <p:cNvSpPr/>
          <p:nvPr/>
        </p:nvSpPr>
        <p:spPr>
          <a:xfrm>
            <a:off x="258273" y="3003017"/>
            <a:ext cx="2925501" cy="180757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Rectángulo">
            <a:hlinkClick r:id="rId10" action="ppaction://hlinksldjump"/>
          </p:cNvPr>
          <p:cNvSpPr/>
          <p:nvPr/>
        </p:nvSpPr>
        <p:spPr>
          <a:xfrm>
            <a:off x="265830" y="3231241"/>
            <a:ext cx="5586329" cy="201916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Rectángulo">
            <a:hlinkClick r:id="rId11" action="ppaction://hlinksldjump"/>
          </p:cNvPr>
          <p:cNvSpPr/>
          <p:nvPr/>
        </p:nvSpPr>
        <p:spPr>
          <a:xfrm>
            <a:off x="265830" y="3470044"/>
            <a:ext cx="5993653" cy="162617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4.44444E-6 L 0.00243 -0.43102 " pathEditMode="relative" rAng="0" ptsTypes="AA">
                                      <p:cBhvr>
                                        <p:cTn id="31" dur="2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Hogares según tipo y su población</a:t>
            </a:r>
            <a:br>
              <a:rPr lang="es-MX" dirty="0" smtClean="0"/>
            </a:br>
            <a:r>
              <a:rPr lang="es-MX" sz="1200" dirty="0" smtClean="0">
                <a:solidFill>
                  <a:schemeClr val="tx2"/>
                </a:solidFill>
                <a:effectLst/>
              </a:rPr>
              <a:t> (Millones)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55964" y="5481929"/>
            <a:ext cx="7533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algn="l" rtl="0" fontAlgn="base">
              <a:spcBef>
                <a:spcPct val="0"/>
              </a:spcBef>
              <a:spcAft>
                <a:spcPct val="0"/>
              </a:spcAft>
            </a:pPr>
            <a:r>
              <a:rPr lang="es-MX" sz="1200" b="1" kern="1200" dirty="0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* Hogar censal: Unidad formada por una o más personas, unidas o no por lazos de parentesco, que residen habitualmente en la misma vivienda particular.</a:t>
            </a:r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1205442" y="1419579"/>
          <a:ext cx="680085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Chart bld="categoryEl"/>
        </p:bldSub>
      </p:bldGraphic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794239"/>
          </a:xfrm>
        </p:spPr>
        <p:txBody>
          <a:bodyPr/>
          <a:lstStyle/>
          <a:p>
            <a:r>
              <a:rPr lang="es-MX" dirty="0" smtClean="0"/>
              <a:t>Porcentaje de hogares con jefatura femenina</a:t>
            </a:r>
            <a:br>
              <a:rPr lang="es-MX" dirty="0" smtClean="0"/>
            </a:br>
            <a:r>
              <a:rPr lang="es-MX" dirty="0" smtClean="0"/>
              <a:t>por entidad federativa</a:t>
            </a:r>
            <a:endParaRPr lang="es-MX" dirty="0">
              <a:solidFill>
                <a:schemeClr val="tx2"/>
              </a:solidFill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547110" y="1074738"/>
          <a:ext cx="6505576" cy="501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6251171" y="2652426"/>
            <a:ext cx="2656292" cy="992474"/>
          </a:xfrm>
        </p:spPr>
        <p:txBody>
          <a:bodyPr/>
          <a:lstStyle/>
          <a:p>
            <a:r>
              <a:rPr lang="es-MX" sz="1400" b="1" dirty="0" smtClean="0">
                <a:solidFill>
                  <a:schemeClr val="tx2"/>
                </a:solidFill>
              </a:rPr>
              <a:t>En el Censo 2000, el país tenía 20.6% de hogares</a:t>
            </a:r>
            <a:br>
              <a:rPr lang="es-MX" sz="1400" b="1" dirty="0" smtClean="0">
                <a:solidFill>
                  <a:schemeClr val="tx2"/>
                </a:solidFill>
              </a:rPr>
            </a:br>
            <a:r>
              <a:rPr lang="es-MX" sz="1400" b="1" dirty="0" smtClean="0">
                <a:solidFill>
                  <a:schemeClr val="tx2"/>
                </a:solidFill>
              </a:rPr>
              <a:t>con jefatura femenina.</a:t>
            </a:r>
          </a:p>
          <a:p>
            <a:pPr>
              <a:buNone/>
            </a:pPr>
            <a:endParaRPr lang="es-MX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999288" y="2822133"/>
            <a:ext cx="15291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1000" b="1" dirty="0" smtClean="0">
                <a:solidFill>
                  <a:srgbClr val="E46C0A"/>
                </a:solidFill>
                <a:latin typeface="+mn-lt"/>
              </a:rPr>
              <a:t>Estados Unidos Mexicanos</a:t>
            </a:r>
            <a:endParaRPr lang="es-MX" sz="1000" b="1" dirty="0">
              <a:solidFill>
                <a:srgbClr val="E46C0A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6" grpId="0" build="p"/>
      <p:bldP spid="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4299"/>
            <a:ext cx="9144000" cy="1410745"/>
          </a:xfrm>
        </p:spPr>
        <p:txBody>
          <a:bodyPr/>
          <a:lstStyle/>
          <a:p>
            <a:r>
              <a:rPr lang="es-MX" dirty="0" smtClean="0"/>
              <a:t>Distribución porcentual de la población infantil </a:t>
            </a:r>
            <a:br>
              <a:rPr lang="es-MX" dirty="0" smtClean="0"/>
            </a:br>
            <a:r>
              <a:rPr lang="es-MX" dirty="0" smtClean="0"/>
              <a:t>(0 a 14 años) en hogares según condición</a:t>
            </a:r>
            <a:br>
              <a:rPr lang="es-MX" dirty="0" smtClean="0"/>
            </a:br>
            <a:r>
              <a:rPr lang="es-MX" dirty="0" smtClean="0"/>
              <a:t>de presencia de los padres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08465" y="5725767"/>
            <a:ext cx="71631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s-MX" sz="1200" b="1" kern="120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Nota: La distribución porcentual no suma 100</a:t>
            </a:r>
            <a:r>
              <a:rPr lang="es-MX" sz="1200" b="1" kern="1200" dirty="0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%, </a:t>
            </a:r>
            <a:r>
              <a:rPr lang="es-MX" sz="1200" b="1" kern="120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porque no se grafica el valor del no especificado.</a:t>
            </a:r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1276350" y="1488733"/>
          <a:ext cx="6591300" cy="406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Chart bld="series"/>
        </p:bldSub>
      </p:bldGraphic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386" y="1548731"/>
            <a:ext cx="864873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Localidades menores de 5 mil habitantes y población por tamaño de localidad</a:t>
            </a:r>
            <a:endParaRPr lang="es-ES" sz="1500" b="1" dirty="0" smtClean="0">
              <a:solidFill>
                <a:schemeClr val="tx2"/>
              </a:solidFill>
              <a:latin typeface="+mn-lt"/>
            </a:endParaRP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Localidades con carretera conexa por tamaño de localidad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Localidades con transporte público a la cabecera municipal por tamaño de localidad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Localidades por sector de actividad económica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Localidades con hablantes de lengua indígena según el lugar o actividad donde se usa la lengua 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Localidades según problema principal declarado en las localidades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Localidades que disponen de servicios de agua y saneamiento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Localidades que disponen equipamiento y servicios públicos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Localidades que disponen de locales comerciales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n-US" sz="15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Localidades</a:t>
            </a:r>
            <a:r>
              <a:rPr lang="en-US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con </a:t>
            </a:r>
            <a:r>
              <a:rPr lang="en-US" sz="15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abasto</a:t>
            </a:r>
            <a:r>
              <a:rPr lang="en-US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de </a:t>
            </a:r>
            <a:r>
              <a:rPr lang="en-US" sz="15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alimentos</a:t>
            </a:r>
            <a:r>
              <a:rPr lang="en-US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en el </a:t>
            </a:r>
            <a:r>
              <a:rPr lang="en-US" sz="15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mercado</a:t>
            </a:r>
            <a:endParaRPr lang="es-MX" sz="15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Localidades con servicios y agentes de salud 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n-US" sz="15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Localidades</a:t>
            </a:r>
            <a:r>
              <a:rPr lang="en-US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5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que</a:t>
            </a:r>
            <a:r>
              <a:rPr lang="en-US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5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disponen</a:t>
            </a:r>
            <a:r>
              <a:rPr lang="en-US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de </a:t>
            </a:r>
            <a:r>
              <a:rPr lang="en-US" sz="15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escuelas</a:t>
            </a:r>
            <a:endParaRPr lang="en-US" sz="15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Localidades con servicios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Localidades que disponen de servicios públicos de telecomunicación</a:t>
            </a:r>
          </a:p>
          <a:p>
            <a:pPr marL="180975" indent="-180975">
              <a:buClr>
                <a:srgbClr val="00662C"/>
              </a:buClr>
              <a:buFont typeface="Wingdings" pitchFamily="2" charset="2"/>
              <a:buChar char="§"/>
            </a:pPr>
            <a:r>
              <a:rPr lang="es-MX" sz="1500" b="1" dirty="0" smtClean="0">
                <a:solidFill>
                  <a:schemeClr val="tx2"/>
                </a:solidFill>
                <a:latin typeface="+mn-lt"/>
              </a:rPr>
              <a:t>Localidades que disponen de recintos culturales o deportivos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7048796" y="299621"/>
            <a:ext cx="2057419" cy="2003134"/>
            <a:chOff x="7048796" y="299621"/>
            <a:chExt cx="2057419" cy="2003134"/>
          </a:xfrm>
        </p:grpSpPr>
        <p:pic>
          <p:nvPicPr>
            <p:cNvPr id="9" name="8 Imagen" descr="loca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57506" y="299621"/>
              <a:ext cx="1440000" cy="1440000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7048796" y="1748757"/>
              <a:ext cx="205741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19050"/>
              </a:sp3d>
            </a:bodyPr>
            <a:lstStyle/>
            <a:p>
              <a:pPr algn="ctr"/>
              <a:r>
                <a:rPr lang="es-MX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Características de las localidades</a:t>
              </a:r>
              <a:endParaRPr lang="es-MX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258274" y="1627640"/>
            <a:ext cx="6366970" cy="176221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>
            <a:hlinkClick r:id="rId4" action="ppaction://hlinksldjump"/>
          </p:cNvPr>
          <p:cNvSpPr/>
          <p:nvPr/>
        </p:nvSpPr>
        <p:spPr>
          <a:xfrm>
            <a:off x="258274" y="1855106"/>
            <a:ext cx="4820802" cy="181512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>
            <a:hlinkClick r:id="rId5" action="ppaction://hlinksldjump"/>
          </p:cNvPr>
          <p:cNvSpPr/>
          <p:nvPr/>
        </p:nvSpPr>
        <p:spPr>
          <a:xfrm>
            <a:off x="265831" y="2083329"/>
            <a:ext cx="6808300" cy="169420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>
            <a:hlinkClick r:id="rId6" action="ppaction://hlinksldjump"/>
          </p:cNvPr>
          <p:cNvSpPr/>
          <p:nvPr/>
        </p:nvSpPr>
        <p:spPr>
          <a:xfrm>
            <a:off x="265830" y="2335735"/>
            <a:ext cx="3923785" cy="158083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>
            <a:hlinkClick r:id="rId7" action="ppaction://hlinksldjump"/>
          </p:cNvPr>
          <p:cNvSpPr/>
          <p:nvPr/>
        </p:nvSpPr>
        <p:spPr>
          <a:xfrm>
            <a:off x="228045" y="2539018"/>
            <a:ext cx="7710610" cy="179244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>
            <a:hlinkClick r:id="rId8" action="ppaction://hlinksldjump"/>
          </p:cNvPr>
          <p:cNvSpPr/>
          <p:nvPr/>
        </p:nvSpPr>
        <p:spPr>
          <a:xfrm>
            <a:off x="228045" y="2776309"/>
            <a:ext cx="5449548" cy="141459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">
            <a:hlinkClick r:id="rId9" action="ppaction://hlinksldjump"/>
          </p:cNvPr>
          <p:cNvSpPr/>
          <p:nvPr/>
        </p:nvSpPr>
        <p:spPr>
          <a:xfrm>
            <a:off x="228046" y="3005288"/>
            <a:ext cx="5141976" cy="161861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>
            <a:hlinkClick r:id="rId10" action="ppaction://hlinksldjump"/>
          </p:cNvPr>
          <p:cNvSpPr/>
          <p:nvPr/>
        </p:nvSpPr>
        <p:spPr>
          <a:xfrm>
            <a:off x="220489" y="3231999"/>
            <a:ext cx="5049780" cy="176219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>
            <a:hlinkClick r:id="rId11" action="ppaction://hlinksldjump"/>
          </p:cNvPr>
          <p:cNvSpPr/>
          <p:nvPr/>
        </p:nvSpPr>
        <p:spPr>
          <a:xfrm>
            <a:off x="212932" y="3460222"/>
            <a:ext cx="4117999" cy="172440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>
            <a:hlinkClick r:id="rId12" action="ppaction://hlinksldjump"/>
          </p:cNvPr>
          <p:cNvSpPr/>
          <p:nvPr/>
        </p:nvSpPr>
        <p:spPr>
          <a:xfrm>
            <a:off x="220488" y="3687689"/>
            <a:ext cx="4301635" cy="169416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>
            <a:hlinkClick r:id="rId13" action="ppaction://hlinksldjump"/>
          </p:cNvPr>
          <p:cNvSpPr/>
          <p:nvPr/>
        </p:nvSpPr>
        <p:spPr>
          <a:xfrm>
            <a:off x="220489" y="3908355"/>
            <a:ext cx="3719744" cy="164881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>
            <a:hlinkClick r:id="rId14" action="ppaction://hlinksldjump"/>
          </p:cNvPr>
          <p:cNvSpPr/>
          <p:nvPr/>
        </p:nvSpPr>
        <p:spPr>
          <a:xfrm>
            <a:off x="220489" y="4150936"/>
            <a:ext cx="3262544" cy="171682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Rectángulo">
            <a:hlinkClick r:id="rId15" action="ppaction://hlinksldjump"/>
          </p:cNvPr>
          <p:cNvSpPr/>
          <p:nvPr/>
        </p:nvSpPr>
        <p:spPr>
          <a:xfrm>
            <a:off x="220489" y="4371602"/>
            <a:ext cx="2256704" cy="167147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Rectángulo">
            <a:hlinkClick r:id="rId16" action="ppaction://hlinksldjump"/>
          </p:cNvPr>
          <p:cNvSpPr/>
          <p:nvPr/>
        </p:nvSpPr>
        <p:spPr>
          <a:xfrm>
            <a:off x="220489" y="4599825"/>
            <a:ext cx="5664922" cy="188305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Rectángulo">
            <a:hlinkClick r:id="rId17" action="ppaction://hlinksldjump"/>
          </p:cNvPr>
          <p:cNvSpPr/>
          <p:nvPr/>
        </p:nvSpPr>
        <p:spPr>
          <a:xfrm>
            <a:off x="220489" y="4837117"/>
            <a:ext cx="5066406" cy="167145"/>
          </a:xfrm>
          <a:prstGeom prst="rect">
            <a:avLst/>
          </a:prstGeom>
          <a:solidFill>
            <a:srgbClr val="DDD9C3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3660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13611</TotalTime>
  <Words>3562</Words>
  <Application>Microsoft Office PowerPoint</Application>
  <PresentationFormat>Presentación en pantalla (4:3)</PresentationFormat>
  <Paragraphs>849</Paragraphs>
  <Slides>118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118</vt:i4>
      </vt:variant>
    </vt:vector>
  </HeadingPairs>
  <TitlesOfParts>
    <vt:vector size="119" baseType="lpstr">
      <vt:lpstr>Tema de Office</vt:lpstr>
      <vt:lpstr>Principales resultados</vt:lpstr>
      <vt:lpstr>Censo de Población y Vivienda 2010</vt:lpstr>
      <vt:lpstr>Diapositiva 3</vt:lpstr>
      <vt:lpstr>Diapositiva 4</vt:lpstr>
      <vt:lpstr>Población total y tasa de crecimiento promedio anual 1895-2010</vt:lpstr>
      <vt:lpstr>Población por sexo</vt:lpstr>
      <vt:lpstr>Relación hombres/mujeres</vt:lpstr>
      <vt:lpstr>Población total por entidad federativa y tasa de crecimiento promedio anual 2000-2010 (Millones)</vt:lpstr>
      <vt:lpstr>Distribución porcentual de la población por tamaño de localidad, 1990, 2000 y 2010</vt:lpstr>
      <vt:lpstr>Estructura de la población, 1990, 2000 y 2010 </vt:lpstr>
      <vt:lpstr>Diapositiva 11</vt:lpstr>
      <vt:lpstr>Razón de dependencia total, infantil y vejez,  1990, 2000 y 2010</vt:lpstr>
      <vt:lpstr>Promedio de hijos nacidos vivos de las mujeres de 15 a 49 años  por grupos de edad, 1990, 2000 y 2010</vt:lpstr>
      <vt:lpstr>Promedio de hijos nacidos vivos de las mujeres de 15 a 49 años según escolaridad</vt:lpstr>
      <vt:lpstr>Tasas global (TGF) y específicas de fecundidad, 1999 y 2009</vt:lpstr>
      <vt:lpstr>Tasas global (TGF) y específicas de fecundidad para 125  municipios de mayor y 125 de menor IDH</vt:lpstr>
      <vt:lpstr>Porcentaje de hijos fallecidos de las mujeres de 12 años y más por grupos de edad, 1990, 2000 y 2010</vt:lpstr>
      <vt:lpstr>Porcentaje de hijos fallecidos de las mujeres de 12 años y más por entidad federativa</vt:lpstr>
      <vt:lpstr>Porcentaje de hijos fallecidos de las mujeres de 12 años y más por grupos de edad para 125 municipios  de mayor y 125 de menor IDH </vt:lpstr>
      <vt:lpstr>Porcentaje de población nacida en otra entidad o país por entidad federativa</vt:lpstr>
      <vt:lpstr>Población nacida en otro país según sexo, 1990, 2000 y 2010</vt:lpstr>
      <vt:lpstr>Saldo neto migratorio por entidad federativa</vt:lpstr>
      <vt:lpstr>Saldo neto migratorio para entidades seleccionadas</vt:lpstr>
      <vt:lpstr>Población emigrante del Distrito Federal según principales entidades receptoras</vt:lpstr>
      <vt:lpstr>Porcentaje de migrantes municipales al interior de la entidad federativa</vt:lpstr>
      <vt:lpstr>Migrantes internacionales por movimiento migratorio</vt:lpstr>
      <vt:lpstr>Diapositiva 27</vt:lpstr>
      <vt:lpstr>Diapositiva 28</vt:lpstr>
      <vt:lpstr>Porcentaje de población de 3 a 5 años que asiste a la escuela según sexo</vt:lpstr>
      <vt:lpstr>Porcentaje de población de 3 a 5 años que asiste a la escuela por tamaño de localidad y sexo</vt:lpstr>
      <vt:lpstr>Porcentaje de población de 6 a 14 años que asiste a la escuela según sexo, 1990, 2000 y 2010</vt:lpstr>
      <vt:lpstr>Porcentaje de población de 6 a 14 años que asiste a la escuela por entidad federativa </vt:lpstr>
      <vt:lpstr>Porcentaje de población de 6 a 14 años que asiste a la escuela por entidad federativa  </vt:lpstr>
      <vt:lpstr>Porcentaje de población de 6 a 14 años que asiste a la escuela por entidad federativa  </vt:lpstr>
      <vt:lpstr>Porcentaje de población de 6 a 14 años que asiste a la escuela para 125 municipios de mayor y 125 de menor IDH</vt:lpstr>
      <vt:lpstr>Porcentaje de población de 15 a 24 años que asiste a la escuela según sexo, 1990, 2000 y 2010</vt:lpstr>
      <vt:lpstr>Tasa de analfabetismo de la población de  15 años y más, 1990, 2000 y 2010   (Porcentaje)</vt:lpstr>
      <vt:lpstr>Población analfabeta de 15 años y más  según sexo, 1990, 2000 y 2010 </vt:lpstr>
      <vt:lpstr>Tasa de analfabetismo de la población de 15 años y más por grandes grupos de edad y sexo  (Porcentaje)</vt:lpstr>
      <vt:lpstr>Tasa de analfabetismo de la población de 15 años y más por entidad federativa </vt:lpstr>
      <vt:lpstr>Tasa de analfabetismo de la población de 15 años y más por entidad federativa </vt:lpstr>
      <vt:lpstr>Tasa de analfabetismo de la población de 15 años y más por entidad federativa </vt:lpstr>
      <vt:lpstr>Grado promedio de escolaridad de la población de 15 años y más según sexo, 1990, 2000 y 2010</vt:lpstr>
      <vt:lpstr>Grado promedio de escolaridad de la población de 15 años y más por entidad federativa </vt:lpstr>
      <vt:lpstr>Municipios con mayor y menor grado promedio de escolaridad de la población de 15 a 64 años </vt:lpstr>
      <vt:lpstr>Distribución porcentual de la población por condición de derechohabiencia a servicios de salud, 2000 y 2010</vt:lpstr>
      <vt:lpstr>Distribución porcentual de la población derechohabiente por institución de salud</vt:lpstr>
      <vt:lpstr>Distribución porcentual de la población usuaria de servicios de salud por institución, 2000 y 2010</vt:lpstr>
      <vt:lpstr>Población con discapacidad y su distribución  porcentual según sexo</vt:lpstr>
      <vt:lpstr>Porcentaje de población con discapacidad por grandes grupos de edad y sexo</vt:lpstr>
      <vt:lpstr>Distribución porcentual de la población con discapacidad  por tipo de limitación</vt:lpstr>
      <vt:lpstr>Distribución porcentual de la población con discapacidad por causa</vt:lpstr>
      <vt:lpstr>Distribución porcentual de la población de 12 años y más por situación conyugal, 1990, 2000 y 2010</vt:lpstr>
      <vt:lpstr>Diapositiva 54</vt:lpstr>
      <vt:lpstr>Población de 5 años y más hablante de lengua indígena, 1990, 2000 y 2010 </vt:lpstr>
      <vt:lpstr>Población de 5 años y más hablante de lengua indígena que no habla español, 1990, 2000 y 2010</vt:lpstr>
      <vt:lpstr>Población de 5 años y más hablante de lengua indígena  por principales lenguas</vt:lpstr>
      <vt:lpstr>Población de 3 años y más hablante de lengua indígena según sexo</vt:lpstr>
      <vt:lpstr>Distribución porcentual de la población de 3 años y más  hablante de lengua indígena por tamaño de localidad</vt:lpstr>
      <vt:lpstr>Porcentaje de población de 3 años y más hablante de lengua indígena por entidad federativa</vt:lpstr>
      <vt:lpstr>Porcentaje de población de 3 años y más hablante de lengua indígena para 125 municipios de mayor y 125 de menor IDH</vt:lpstr>
      <vt:lpstr>Pertenencia étnica de la población de 3 años y más</vt:lpstr>
      <vt:lpstr>Porcentaje de población de 3 años y más que no habla pero entiende lengua indígena para 125 municipios de mayor y 125 de menor IDH</vt:lpstr>
      <vt:lpstr>Distribución porcentual de la población de 5 años y más por religión, 1990, 2000 y 2010</vt:lpstr>
      <vt:lpstr>Diapositiva 65</vt:lpstr>
      <vt:lpstr>Tasa de participación económica de la población de 12 años y más según sexo, 2000 y 2010  (Porcentaje) </vt:lpstr>
      <vt:lpstr>Tasa de participación económica de la población de 12 años y más por tamaño de localidad y sexo  (Porcentaje) </vt:lpstr>
      <vt:lpstr>Distribución porcentual de la población ocupada de 12 años y más por sector de actividad económica, 2000 y 2010</vt:lpstr>
      <vt:lpstr>Distribución porcentual de la población ocupada por posición en el trabajo, 2000 y 2010</vt:lpstr>
      <vt:lpstr>Distribución porcentual de la población ocupada según ingreso por trabajo, 2000 y 2010</vt:lpstr>
      <vt:lpstr>Porcentaje de población ocupada que labora fuera del municipio de residencia pero dentro de la entidad</vt:lpstr>
      <vt:lpstr>Porcentaje de población ocupada que labora en una entidad o país diferente al de su residencia</vt:lpstr>
      <vt:lpstr> Ocupados que trabajan en municipios diferentes al que residen y su proporción respecto del total de su población</vt:lpstr>
      <vt:lpstr>Diapositiva 74</vt:lpstr>
      <vt:lpstr>Viviendas particulares, habitadas, deshabitadas  y de uso temporal</vt:lpstr>
      <vt:lpstr>Viviendas particulares habitadas, 1990, 2000 y 2010</vt:lpstr>
      <vt:lpstr>Viviendas particulares habitadas y tasa de crecimiento medio anual por entidad federativa, 2000-2010  (Millones)</vt:lpstr>
      <vt:lpstr>Promedio de ocupantes por vivienda particular habitada, 1990, 2000 y 2010</vt:lpstr>
      <vt:lpstr>Distribución porcentual de las viviendas según   material predominante en pisos, 1990, 2000 y 2010</vt:lpstr>
      <vt:lpstr>Porcentaje de viviendas con piso de tierra por tamaño de localidad</vt:lpstr>
      <vt:lpstr>Porcentaje de viviendas con energía eléctrica, 1990, 2000 y 2010</vt:lpstr>
      <vt:lpstr>Porcentaje de viviendas con energía eléctrica por tamaño de localidad</vt:lpstr>
      <vt:lpstr>Porcentaje de viviendas que disponen de agua entubada1, 1990, 2000 y 2010</vt:lpstr>
      <vt:lpstr>Porcentaje de viviendas que disponen de agua entubada1 para 125 municipios de mayor y 125 de menor IDH</vt:lpstr>
      <vt:lpstr>Porcentaje de viviendas que disponen de drenaje, 1990, 2000 y 2010</vt:lpstr>
      <vt:lpstr>Porcentaje de viviendas que disponen de drenaje para 125 municipios de mayor y 125 de menor IDH</vt:lpstr>
      <vt:lpstr>Porcentaje de viviendas en donde se usa leña o carbón como combustible para cocinar, 1990, 2000 y 2010</vt:lpstr>
      <vt:lpstr>Porcentaje de viviendas en donde se usa leña o carbón como combustible para cocinar por tamaño de localidad</vt:lpstr>
      <vt:lpstr>Porcentaje de viviendas en donde se usa leña o carbón como combustible para cocinar para 125 municipios de mayor y 125 de menor IDH</vt:lpstr>
      <vt:lpstr>Distribución porcentual de las viviendas según forma de eliminación de basura, 2000 y 2010</vt:lpstr>
      <vt:lpstr>Porcentaje de viviendas según bienes de que disponen</vt:lpstr>
      <vt:lpstr>Porcentaje de viviendas según bienes de que disponen, 2000 y 2010</vt:lpstr>
      <vt:lpstr>Porcentaje de viviendas según bienes de que disponen por tamaño de localidad seleccionado</vt:lpstr>
      <vt:lpstr>Porcentaje de viviendas según equipamiento de que disponen</vt:lpstr>
      <vt:lpstr>Diapositiva 95</vt:lpstr>
      <vt:lpstr>Hogares según tipo y su población  (Millones)</vt:lpstr>
      <vt:lpstr>Porcentaje de hogares con jefatura femenina por entidad federativa</vt:lpstr>
      <vt:lpstr>Distribución porcentual de la población infantil  (0 a 14 años) en hogares según condición de presencia de los padres</vt:lpstr>
      <vt:lpstr>Diapositiva 99</vt:lpstr>
      <vt:lpstr>Localidades menores de 5 mil habitantes y población por tamaño de localidad</vt:lpstr>
      <vt:lpstr>Porcentaje de localidades con carretera conexa por tamaño de localidad</vt:lpstr>
      <vt:lpstr>Porcentaje de localidades con transporte público a la cabecera municipal por tamaño de localidad</vt:lpstr>
      <vt:lpstr>Distribución porcentual de las localidades por sector de actividad económica</vt:lpstr>
      <vt:lpstr>Porcentaje de localidades con hablantes de lengua indígena según el lugar o actividad donde se usa la lengua </vt:lpstr>
      <vt:lpstr>Porcentaje de localidades según problema principal declarado en las localidades</vt:lpstr>
      <vt:lpstr>Porcentaje de localidades que disponen de servicios de agua y saneamiento</vt:lpstr>
      <vt:lpstr>Porcentaje de localidades que disponen equipamiento y servicios públicos</vt:lpstr>
      <vt:lpstr>Porcentaje de localidades que disponen de locales comerciales</vt:lpstr>
      <vt:lpstr>Porcentaje de localidades con abasto de alimentos en el mercado</vt:lpstr>
      <vt:lpstr>Porcentaje de localidades con servicios y agentes de salud </vt:lpstr>
      <vt:lpstr>Porcentaje de localidades que disponen de escuelas </vt:lpstr>
      <vt:lpstr>Porcentaje de localidades con servicios</vt:lpstr>
      <vt:lpstr>Porcentaje de localidades que disponen de servicios públicos de telecomunicación</vt:lpstr>
      <vt:lpstr>Porcentaje de localidades que disponen de recintos culturales o deportivos</vt:lpstr>
      <vt:lpstr>3 de marzo </vt:lpstr>
      <vt:lpstr>3 de marzo</vt:lpstr>
      <vt:lpstr>31 de marzo</vt:lpstr>
      <vt:lpstr>10 de mayo</vt:lpstr>
    </vt:vector>
  </TitlesOfParts>
  <Company>INEGI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FIGUEROA LOERA EDUARDO</dc:creator>
  <cp:lastModifiedBy>FIGUEROA LOERA EDUARDO</cp:lastModifiedBy>
  <cp:revision>1670</cp:revision>
  <dcterms:created xsi:type="dcterms:W3CDTF">2011-01-14T14:58:59Z</dcterms:created>
  <dcterms:modified xsi:type="dcterms:W3CDTF">2011-03-08T21:19:49Z</dcterms:modified>
</cp:coreProperties>
</file>